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37.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38.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3.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theme+xml" PartName="/ppt/theme/theme4.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6" r:id="rId4"/>
    <p:sldMasterId id="2147483687" r:id="rId5"/>
    <p:sldMasterId id="2147483688"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 id="312" r:id="rId64"/>
  </p:sldIdLst>
  <p:sldSz cy="5143500" cx="9144000"/>
  <p:notesSz cx="6858000" cy="9144000"/>
  <p:embeddedFontLst>
    <p:embeddedFont>
      <p:font typeface="Proxima Nova"/>
      <p:regular r:id="rId65"/>
      <p:bold r:id="rId66"/>
      <p:italic r:id="rId67"/>
      <p:boldItalic r:id="rId68"/>
    </p:embeddedFont>
    <p:embeddedFont>
      <p:font typeface="Roboto Medium"/>
      <p:regular r:id="rId69"/>
      <p:bold r:id="rId70"/>
      <p:italic r:id="rId71"/>
      <p:boldItalic r:id="rId72"/>
    </p:embeddedFont>
    <p:embeddedFont>
      <p:font typeface="Amatic SC"/>
      <p:regular r:id="rId73"/>
      <p:bold r:id="rId74"/>
    </p:embeddedFont>
    <p:embeddedFont>
      <p:font typeface="Lato"/>
      <p:regular r:id="rId75"/>
      <p:bold r:id="rId76"/>
      <p:italic r:id="rId77"/>
      <p:boldItalic r:id="rId78"/>
    </p:embeddedFont>
    <p:embeddedFont>
      <p:font typeface="Anaheim"/>
      <p:regular r:id="rId79"/>
    </p:embeddedFont>
    <p:embeddedFont>
      <p:font typeface="Bebas Neue"/>
      <p:regular r:id="rId80"/>
    </p:embeddedFont>
    <p:embeddedFont>
      <p:font typeface="BioRhyme"/>
      <p:regular r:id="rId81"/>
      <p:bold r:id="rId82"/>
    </p:embeddedFont>
    <p:embeddedFont>
      <p:font typeface="Proxima Nova Semibold"/>
      <p:regular r:id="rId83"/>
      <p:bold r:id="rId84"/>
      <p:boldItalic r:id="rId85"/>
    </p:embeddedFont>
    <p:embeddedFont>
      <p:font typeface="PT Sans"/>
      <p:regular r:id="rId86"/>
      <p:bold r:id="rId87"/>
      <p:italic r:id="rId88"/>
      <p:boldItalic r:id="rId89"/>
    </p:embeddedFont>
    <p:embeddedFont>
      <p:font typeface="Bree Serif"/>
      <p:regular r:id="rId90"/>
    </p:embeddedFont>
    <p:embeddedFont>
      <p:font typeface="DM Sans"/>
      <p:regular r:id="rId91"/>
      <p:bold r:id="rId92"/>
      <p:italic r:id="rId93"/>
      <p:boldItalic r:id="rId94"/>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BB114ADD-30A6-46E8-9DF2-3389395E7C83}">
  <a:tblStyle styleId="{BB114ADD-30A6-46E8-9DF2-3389395E7C83}"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66BB40AB-3108-4BFB-8763-7D5460EA2C5F}"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84" Type="http://schemas.openxmlformats.org/officeDocument/2006/relationships/font" Target="fonts/ProximaNovaSemibold-bold.fntdata"/><Relationship Id="rId83" Type="http://schemas.openxmlformats.org/officeDocument/2006/relationships/font" Target="fonts/ProximaNovaSemibold-regular.fntdata"/><Relationship Id="rId42" Type="http://schemas.openxmlformats.org/officeDocument/2006/relationships/slide" Target="slides/slide35.xml"/><Relationship Id="rId86" Type="http://schemas.openxmlformats.org/officeDocument/2006/relationships/font" Target="fonts/PTSans-regular.fntdata"/><Relationship Id="rId41" Type="http://schemas.openxmlformats.org/officeDocument/2006/relationships/slide" Target="slides/slide34.xml"/><Relationship Id="rId85" Type="http://schemas.openxmlformats.org/officeDocument/2006/relationships/font" Target="fonts/ProximaNovaSemibold-boldItalic.fntdata"/><Relationship Id="rId44" Type="http://schemas.openxmlformats.org/officeDocument/2006/relationships/slide" Target="slides/slide37.xml"/><Relationship Id="rId88" Type="http://schemas.openxmlformats.org/officeDocument/2006/relationships/font" Target="fonts/PTSans-italic.fntdata"/><Relationship Id="rId43" Type="http://schemas.openxmlformats.org/officeDocument/2006/relationships/slide" Target="slides/slide36.xml"/><Relationship Id="rId87" Type="http://schemas.openxmlformats.org/officeDocument/2006/relationships/font" Target="fonts/PTSans-bold.fntdata"/><Relationship Id="rId46" Type="http://schemas.openxmlformats.org/officeDocument/2006/relationships/slide" Target="slides/slide39.xml"/><Relationship Id="rId45" Type="http://schemas.openxmlformats.org/officeDocument/2006/relationships/slide" Target="slides/slide38.xml"/><Relationship Id="rId89" Type="http://schemas.openxmlformats.org/officeDocument/2006/relationships/font" Target="fonts/PTSans-boldItalic.fntdata"/><Relationship Id="rId80" Type="http://schemas.openxmlformats.org/officeDocument/2006/relationships/font" Target="fonts/BebasNeue-regular.fntdata"/><Relationship Id="rId82" Type="http://schemas.openxmlformats.org/officeDocument/2006/relationships/font" Target="fonts/BioRhyme-bold.fntdata"/><Relationship Id="rId81" Type="http://schemas.openxmlformats.org/officeDocument/2006/relationships/font" Target="fonts/BioRhyme-regular.fntdata"/><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2.xml"/><Relationship Id="rId6" Type="http://schemas.openxmlformats.org/officeDocument/2006/relationships/slideMaster" Target="slideMasters/slideMaster3.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AmaticSC-regular.fntdata"/><Relationship Id="rId72" Type="http://schemas.openxmlformats.org/officeDocument/2006/relationships/font" Target="fonts/RobotoMedium-boldItalic.fntdata"/><Relationship Id="rId31" Type="http://schemas.openxmlformats.org/officeDocument/2006/relationships/slide" Target="slides/slide24.xml"/><Relationship Id="rId75" Type="http://schemas.openxmlformats.org/officeDocument/2006/relationships/font" Target="fonts/Lato-regular.fntdata"/><Relationship Id="rId30" Type="http://schemas.openxmlformats.org/officeDocument/2006/relationships/slide" Target="slides/slide23.xml"/><Relationship Id="rId74" Type="http://schemas.openxmlformats.org/officeDocument/2006/relationships/font" Target="fonts/AmaticSC-bold.fntdata"/><Relationship Id="rId33" Type="http://schemas.openxmlformats.org/officeDocument/2006/relationships/slide" Target="slides/slide26.xml"/><Relationship Id="rId77" Type="http://schemas.openxmlformats.org/officeDocument/2006/relationships/font" Target="fonts/Lato-italic.fntdata"/><Relationship Id="rId32" Type="http://schemas.openxmlformats.org/officeDocument/2006/relationships/slide" Target="slides/slide25.xml"/><Relationship Id="rId76" Type="http://schemas.openxmlformats.org/officeDocument/2006/relationships/font" Target="fonts/Lato-bold.fntdata"/><Relationship Id="rId35" Type="http://schemas.openxmlformats.org/officeDocument/2006/relationships/slide" Target="slides/slide28.xml"/><Relationship Id="rId79" Type="http://schemas.openxmlformats.org/officeDocument/2006/relationships/font" Target="fonts/Anaheim-regular.fntdata"/><Relationship Id="rId34" Type="http://schemas.openxmlformats.org/officeDocument/2006/relationships/slide" Target="slides/slide27.xml"/><Relationship Id="rId78" Type="http://schemas.openxmlformats.org/officeDocument/2006/relationships/font" Target="fonts/Lato-boldItalic.fntdata"/><Relationship Id="rId71" Type="http://schemas.openxmlformats.org/officeDocument/2006/relationships/font" Target="fonts/RobotoMedium-italic.fntdata"/><Relationship Id="rId70" Type="http://schemas.openxmlformats.org/officeDocument/2006/relationships/font" Target="fonts/RobotoMedium-bold.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slide" Target="slides/slide55.xml"/><Relationship Id="rId61" Type="http://schemas.openxmlformats.org/officeDocument/2006/relationships/slide" Target="slides/slide54.xml"/><Relationship Id="rId20" Type="http://schemas.openxmlformats.org/officeDocument/2006/relationships/slide" Target="slides/slide13.xml"/><Relationship Id="rId64" Type="http://schemas.openxmlformats.org/officeDocument/2006/relationships/slide" Target="slides/slide57.xml"/><Relationship Id="rId63" Type="http://schemas.openxmlformats.org/officeDocument/2006/relationships/slide" Target="slides/slide56.xml"/><Relationship Id="rId22" Type="http://schemas.openxmlformats.org/officeDocument/2006/relationships/slide" Target="slides/slide15.xml"/><Relationship Id="rId66" Type="http://schemas.openxmlformats.org/officeDocument/2006/relationships/font" Target="fonts/ProximaNova-bold.fntdata"/><Relationship Id="rId21" Type="http://schemas.openxmlformats.org/officeDocument/2006/relationships/slide" Target="slides/slide14.xml"/><Relationship Id="rId65" Type="http://schemas.openxmlformats.org/officeDocument/2006/relationships/font" Target="fonts/ProximaNova-regular.fntdata"/><Relationship Id="rId24" Type="http://schemas.openxmlformats.org/officeDocument/2006/relationships/slide" Target="slides/slide17.xml"/><Relationship Id="rId68" Type="http://schemas.openxmlformats.org/officeDocument/2006/relationships/font" Target="fonts/ProximaNova-boldItalic.fntdata"/><Relationship Id="rId23" Type="http://schemas.openxmlformats.org/officeDocument/2006/relationships/slide" Target="slides/slide16.xml"/><Relationship Id="rId67" Type="http://schemas.openxmlformats.org/officeDocument/2006/relationships/font" Target="fonts/ProximaNova-italic.fntdata"/><Relationship Id="rId60" Type="http://schemas.openxmlformats.org/officeDocument/2006/relationships/slide" Target="slides/slide53.xml"/><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RobotoMedium-regular.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94" Type="http://schemas.openxmlformats.org/officeDocument/2006/relationships/font" Target="fonts/DMSans-boldItalic.fntdata"/><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slide" Target="slides/slide48.xml"/><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slide" Target="slides/slide50.xml"/><Relationship Id="rId12" Type="http://schemas.openxmlformats.org/officeDocument/2006/relationships/slide" Target="slides/slide5.xml"/><Relationship Id="rId56" Type="http://schemas.openxmlformats.org/officeDocument/2006/relationships/slide" Target="slides/slide49.xml"/><Relationship Id="rId91" Type="http://schemas.openxmlformats.org/officeDocument/2006/relationships/font" Target="fonts/DMSans-regular.fntdata"/><Relationship Id="rId90" Type="http://schemas.openxmlformats.org/officeDocument/2006/relationships/font" Target="fonts/BreeSerif-regular.fntdata"/><Relationship Id="rId93" Type="http://schemas.openxmlformats.org/officeDocument/2006/relationships/font" Target="fonts/DMSans-italic.fntdata"/><Relationship Id="rId92" Type="http://schemas.openxmlformats.org/officeDocument/2006/relationships/font" Target="fonts/DMSans-bold.fntdata"/><Relationship Id="rId15" Type="http://schemas.openxmlformats.org/officeDocument/2006/relationships/slide" Target="slides/slide8.xml"/><Relationship Id="rId59" Type="http://schemas.openxmlformats.org/officeDocument/2006/relationships/slide" Target="slides/slide52.xml"/><Relationship Id="rId14" Type="http://schemas.openxmlformats.org/officeDocument/2006/relationships/slide" Target="slides/slide7.xml"/><Relationship Id="rId58" Type="http://schemas.openxmlformats.org/officeDocument/2006/relationships/slide" Target="slides/slide51.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39" name="Shape 2639"/>
        <p:cNvGrpSpPr/>
        <p:nvPr/>
      </p:nvGrpSpPr>
      <p:grpSpPr>
        <a:xfrm>
          <a:off x="0" y="0"/>
          <a:ext cx="0" cy="0"/>
          <a:chOff x="0" y="0"/>
          <a:chExt cx="0" cy="0"/>
        </a:xfrm>
      </p:grpSpPr>
      <p:sp>
        <p:nvSpPr>
          <p:cNvPr id="2640" name="Google Shape;2640;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41" name="Google Shape;2641;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61" name="Shape 3061"/>
        <p:cNvGrpSpPr/>
        <p:nvPr/>
      </p:nvGrpSpPr>
      <p:grpSpPr>
        <a:xfrm>
          <a:off x="0" y="0"/>
          <a:ext cx="0" cy="0"/>
          <a:chOff x="0" y="0"/>
          <a:chExt cx="0" cy="0"/>
        </a:xfrm>
      </p:grpSpPr>
      <p:sp>
        <p:nvSpPr>
          <p:cNvPr id="3062" name="Google Shape;3062;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63" name="Google Shape;3063;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71" name="Shape 3171"/>
        <p:cNvGrpSpPr/>
        <p:nvPr/>
      </p:nvGrpSpPr>
      <p:grpSpPr>
        <a:xfrm>
          <a:off x="0" y="0"/>
          <a:ext cx="0" cy="0"/>
          <a:chOff x="0" y="0"/>
          <a:chExt cx="0" cy="0"/>
        </a:xfrm>
      </p:grpSpPr>
      <p:sp>
        <p:nvSpPr>
          <p:cNvPr id="3172" name="Google Shape;3172;g21f23116314_0_11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73" name="Google Shape;3173;g21f23116314_0_11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63" name="Shape 3263"/>
        <p:cNvGrpSpPr/>
        <p:nvPr/>
      </p:nvGrpSpPr>
      <p:grpSpPr>
        <a:xfrm>
          <a:off x="0" y="0"/>
          <a:ext cx="0" cy="0"/>
          <a:chOff x="0" y="0"/>
          <a:chExt cx="0" cy="0"/>
        </a:xfrm>
      </p:grpSpPr>
      <p:sp>
        <p:nvSpPr>
          <p:cNvPr id="3264" name="Google Shape;3264;g54dda1946d_6_2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65" name="Google Shape;3265;g54dda1946d_6_2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64" name="Shape 3564"/>
        <p:cNvGrpSpPr/>
        <p:nvPr/>
      </p:nvGrpSpPr>
      <p:grpSpPr>
        <a:xfrm>
          <a:off x="0" y="0"/>
          <a:ext cx="0" cy="0"/>
          <a:chOff x="0" y="0"/>
          <a:chExt cx="0" cy="0"/>
        </a:xfrm>
      </p:grpSpPr>
      <p:sp>
        <p:nvSpPr>
          <p:cNvPr id="3565" name="Google Shape;3565;g21df14e77e3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66" name="Google Shape;3566;g21df14e77e3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44" name="Shape 3644"/>
        <p:cNvGrpSpPr/>
        <p:nvPr/>
      </p:nvGrpSpPr>
      <p:grpSpPr>
        <a:xfrm>
          <a:off x="0" y="0"/>
          <a:ext cx="0" cy="0"/>
          <a:chOff x="0" y="0"/>
          <a:chExt cx="0" cy="0"/>
        </a:xfrm>
      </p:grpSpPr>
      <p:sp>
        <p:nvSpPr>
          <p:cNvPr id="3645" name="Google Shape;3645;g21f267bb5f9_0_4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46" name="Google Shape;3646;g21f267bb5f9_0_4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1" name="Shape 3681"/>
        <p:cNvGrpSpPr/>
        <p:nvPr/>
      </p:nvGrpSpPr>
      <p:grpSpPr>
        <a:xfrm>
          <a:off x="0" y="0"/>
          <a:ext cx="0" cy="0"/>
          <a:chOff x="0" y="0"/>
          <a:chExt cx="0" cy="0"/>
        </a:xfrm>
      </p:grpSpPr>
      <p:sp>
        <p:nvSpPr>
          <p:cNvPr id="3682" name="Google Shape;3682;g21f267bb5f9_0_4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83" name="Google Shape;3683;g21f267bb5f9_0_4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31" name="Shape 3831"/>
        <p:cNvGrpSpPr/>
        <p:nvPr/>
      </p:nvGrpSpPr>
      <p:grpSpPr>
        <a:xfrm>
          <a:off x="0" y="0"/>
          <a:ext cx="0" cy="0"/>
          <a:chOff x="0" y="0"/>
          <a:chExt cx="0" cy="0"/>
        </a:xfrm>
      </p:grpSpPr>
      <p:sp>
        <p:nvSpPr>
          <p:cNvPr id="3832" name="Google Shape;3832;g1df8fd96750_0_24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33" name="Google Shape;3833;g1df8fd96750_0_24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60" name="Shape 4160"/>
        <p:cNvGrpSpPr/>
        <p:nvPr/>
      </p:nvGrpSpPr>
      <p:grpSpPr>
        <a:xfrm>
          <a:off x="0" y="0"/>
          <a:ext cx="0" cy="0"/>
          <a:chOff x="0" y="0"/>
          <a:chExt cx="0" cy="0"/>
        </a:xfrm>
      </p:grpSpPr>
      <p:sp>
        <p:nvSpPr>
          <p:cNvPr id="4161" name="Google Shape;4161;g21f267bb5f9_0_4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62" name="Google Shape;4162;g21f267bb5f9_0_4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28" name="Shape 4228"/>
        <p:cNvGrpSpPr/>
        <p:nvPr/>
      </p:nvGrpSpPr>
      <p:grpSpPr>
        <a:xfrm>
          <a:off x="0" y="0"/>
          <a:ext cx="0" cy="0"/>
          <a:chOff x="0" y="0"/>
          <a:chExt cx="0" cy="0"/>
        </a:xfrm>
      </p:grpSpPr>
      <p:sp>
        <p:nvSpPr>
          <p:cNvPr id="4229" name="Google Shape;4229;g21f267bb5f9_0_4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30" name="Google Shape;4230;g21f267bb5f9_0_4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62" name="Shape 4262"/>
        <p:cNvGrpSpPr/>
        <p:nvPr/>
      </p:nvGrpSpPr>
      <p:grpSpPr>
        <a:xfrm>
          <a:off x="0" y="0"/>
          <a:ext cx="0" cy="0"/>
          <a:chOff x="0" y="0"/>
          <a:chExt cx="0" cy="0"/>
        </a:xfrm>
      </p:grpSpPr>
      <p:sp>
        <p:nvSpPr>
          <p:cNvPr id="4263" name="Google Shape;4263;g21f267bb5f9_0_4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64" name="Google Shape;4264;g21f267bb5f9_0_4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68" name="Shape 4368"/>
        <p:cNvGrpSpPr/>
        <p:nvPr/>
      </p:nvGrpSpPr>
      <p:grpSpPr>
        <a:xfrm>
          <a:off x="0" y="0"/>
          <a:ext cx="0" cy="0"/>
          <a:chOff x="0" y="0"/>
          <a:chExt cx="0" cy="0"/>
        </a:xfrm>
      </p:grpSpPr>
      <p:sp>
        <p:nvSpPr>
          <p:cNvPr id="4369" name="Google Shape;4369;g21f267bb5f9_0_4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70" name="Google Shape;4370;g21f267bb5f9_0_4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13" name="Shape 4413"/>
        <p:cNvGrpSpPr/>
        <p:nvPr/>
      </p:nvGrpSpPr>
      <p:grpSpPr>
        <a:xfrm>
          <a:off x="0" y="0"/>
          <a:ext cx="0" cy="0"/>
          <a:chOff x="0" y="0"/>
          <a:chExt cx="0" cy="0"/>
        </a:xfrm>
      </p:grpSpPr>
      <p:sp>
        <p:nvSpPr>
          <p:cNvPr id="4414" name="Google Shape;4414;g21f267bb5f9_0_4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15" name="Google Shape;4415;g21f267bb5f9_0_4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88" name="Shape 4488"/>
        <p:cNvGrpSpPr/>
        <p:nvPr/>
      </p:nvGrpSpPr>
      <p:grpSpPr>
        <a:xfrm>
          <a:off x="0" y="0"/>
          <a:ext cx="0" cy="0"/>
          <a:chOff x="0" y="0"/>
          <a:chExt cx="0" cy="0"/>
        </a:xfrm>
      </p:grpSpPr>
      <p:sp>
        <p:nvSpPr>
          <p:cNvPr id="4489" name="Google Shape;4489;g21f267bb5f9_0_4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90" name="Google Shape;4490;g21f267bb5f9_0_4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94" name="Shape 4494"/>
        <p:cNvGrpSpPr/>
        <p:nvPr/>
      </p:nvGrpSpPr>
      <p:grpSpPr>
        <a:xfrm>
          <a:off x="0" y="0"/>
          <a:ext cx="0" cy="0"/>
          <a:chOff x="0" y="0"/>
          <a:chExt cx="0" cy="0"/>
        </a:xfrm>
      </p:grpSpPr>
      <p:sp>
        <p:nvSpPr>
          <p:cNvPr id="4495" name="Google Shape;4495;g21f267bb5f9_0_4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96" name="Google Shape;4496;g21f267bb5f9_0_4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99" name="Shape 4499"/>
        <p:cNvGrpSpPr/>
        <p:nvPr/>
      </p:nvGrpSpPr>
      <p:grpSpPr>
        <a:xfrm>
          <a:off x="0" y="0"/>
          <a:ext cx="0" cy="0"/>
          <a:chOff x="0" y="0"/>
          <a:chExt cx="0" cy="0"/>
        </a:xfrm>
      </p:grpSpPr>
      <p:sp>
        <p:nvSpPr>
          <p:cNvPr id="4500" name="Google Shape;4500;g21f267bb5f9_0_4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01" name="Google Shape;4501;g21f267bb5f9_0_4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42" name="Shape 4542"/>
        <p:cNvGrpSpPr/>
        <p:nvPr/>
      </p:nvGrpSpPr>
      <p:grpSpPr>
        <a:xfrm>
          <a:off x="0" y="0"/>
          <a:ext cx="0" cy="0"/>
          <a:chOff x="0" y="0"/>
          <a:chExt cx="0" cy="0"/>
        </a:xfrm>
      </p:grpSpPr>
      <p:sp>
        <p:nvSpPr>
          <p:cNvPr id="4543" name="Google Shape;4543;g21f267bb5f9_0_5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44" name="Google Shape;4544;g21f267bb5f9_0_5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89" name="Shape 4689"/>
        <p:cNvGrpSpPr/>
        <p:nvPr/>
      </p:nvGrpSpPr>
      <p:grpSpPr>
        <a:xfrm>
          <a:off x="0" y="0"/>
          <a:ext cx="0" cy="0"/>
          <a:chOff x="0" y="0"/>
          <a:chExt cx="0" cy="0"/>
        </a:xfrm>
      </p:grpSpPr>
      <p:sp>
        <p:nvSpPr>
          <p:cNvPr id="4690" name="Google Shape;4690;g21f267bb5f9_0_5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91" name="Google Shape;4691;g21f267bb5f9_0_5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99" name="Shape 4699"/>
        <p:cNvGrpSpPr/>
        <p:nvPr/>
      </p:nvGrpSpPr>
      <p:grpSpPr>
        <a:xfrm>
          <a:off x="0" y="0"/>
          <a:ext cx="0" cy="0"/>
          <a:chOff x="0" y="0"/>
          <a:chExt cx="0" cy="0"/>
        </a:xfrm>
      </p:grpSpPr>
      <p:sp>
        <p:nvSpPr>
          <p:cNvPr id="4700" name="Google Shape;4700;g21f267bb5f9_0_5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01" name="Google Shape;4701;g21f267bb5f9_0_5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60" name="Shape 4860"/>
        <p:cNvGrpSpPr/>
        <p:nvPr/>
      </p:nvGrpSpPr>
      <p:grpSpPr>
        <a:xfrm>
          <a:off x="0" y="0"/>
          <a:ext cx="0" cy="0"/>
          <a:chOff x="0" y="0"/>
          <a:chExt cx="0" cy="0"/>
        </a:xfrm>
      </p:grpSpPr>
      <p:sp>
        <p:nvSpPr>
          <p:cNvPr id="4861" name="Google Shape;4861;g1df8fd96750_0_24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62" name="Google Shape;4862;g1df8fd96750_0_24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69" name="Shape 4969"/>
        <p:cNvGrpSpPr/>
        <p:nvPr/>
      </p:nvGrpSpPr>
      <p:grpSpPr>
        <a:xfrm>
          <a:off x="0" y="0"/>
          <a:ext cx="0" cy="0"/>
          <a:chOff x="0" y="0"/>
          <a:chExt cx="0" cy="0"/>
        </a:xfrm>
      </p:grpSpPr>
      <p:sp>
        <p:nvSpPr>
          <p:cNvPr id="4970" name="Google Shape;4970;g21f267bb5f9_0_5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71" name="Google Shape;4971;g21f267bb5f9_0_5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50" name="Shape 5050"/>
        <p:cNvGrpSpPr/>
        <p:nvPr/>
      </p:nvGrpSpPr>
      <p:grpSpPr>
        <a:xfrm>
          <a:off x="0" y="0"/>
          <a:ext cx="0" cy="0"/>
          <a:chOff x="0" y="0"/>
          <a:chExt cx="0" cy="0"/>
        </a:xfrm>
      </p:grpSpPr>
      <p:sp>
        <p:nvSpPr>
          <p:cNvPr id="5051" name="Google Shape;5051;g21f267bb5f9_0_6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52" name="Google Shape;5052;g21f267bb5f9_0_6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70" name="Shape 5070"/>
        <p:cNvGrpSpPr/>
        <p:nvPr/>
      </p:nvGrpSpPr>
      <p:grpSpPr>
        <a:xfrm>
          <a:off x="0" y="0"/>
          <a:ext cx="0" cy="0"/>
          <a:chOff x="0" y="0"/>
          <a:chExt cx="0" cy="0"/>
        </a:xfrm>
      </p:grpSpPr>
      <p:sp>
        <p:nvSpPr>
          <p:cNvPr id="5071" name="Google Shape;5071;g21f267bb5f9_0_6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72" name="Google Shape;5072;g21f267bb5f9_0_6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4" name="Shape 5094"/>
        <p:cNvGrpSpPr/>
        <p:nvPr/>
      </p:nvGrpSpPr>
      <p:grpSpPr>
        <a:xfrm>
          <a:off x="0" y="0"/>
          <a:ext cx="0" cy="0"/>
          <a:chOff x="0" y="0"/>
          <a:chExt cx="0" cy="0"/>
        </a:xfrm>
      </p:grpSpPr>
      <p:sp>
        <p:nvSpPr>
          <p:cNvPr id="5095" name="Google Shape;5095;g21f267bb5f9_0_6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96" name="Google Shape;5096;g21f267bb5f9_0_6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00" name="Shape 5100"/>
        <p:cNvGrpSpPr/>
        <p:nvPr/>
      </p:nvGrpSpPr>
      <p:grpSpPr>
        <a:xfrm>
          <a:off x="0" y="0"/>
          <a:ext cx="0" cy="0"/>
          <a:chOff x="0" y="0"/>
          <a:chExt cx="0" cy="0"/>
        </a:xfrm>
      </p:grpSpPr>
      <p:sp>
        <p:nvSpPr>
          <p:cNvPr id="5101" name="Google Shape;5101;g21f267bb5f9_0_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02" name="Google Shape;5102;g21f267bb5f9_0_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15" name="Shape 5115"/>
        <p:cNvGrpSpPr/>
        <p:nvPr/>
      </p:nvGrpSpPr>
      <p:grpSpPr>
        <a:xfrm>
          <a:off x="0" y="0"/>
          <a:ext cx="0" cy="0"/>
          <a:chOff x="0" y="0"/>
          <a:chExt cx="0" cy="0"/>
        </a:xfrm>
      </p:grpSpPr>
      <p:sp>
        <p:nvSpPr>
          <p:cNvPr id="5116" name="Google Shape;5116;g1df8fd96750_0_23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17" name="Google Shape;5117;g1df8fd96750_0_23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25" name="Shape 5125"/>
        <p:cNvGrpSpPr/>
        <p:nvPr/>
      </p:nvGrpSpPr>
      <p:grpSpPr>
        <a:xfrm>
          <a:off x="0" y="0"/>
          <a:ext cx="0" cy="0"/>
          <a:chOff x="0" y="0"/>
          <a:chExt cx="0" cy="0"/>
        </a:xfrm>
      </p:grpSpPr>
      <p:sp>
        <p:nvSpPr>
          <p:cNvPr id="5126" name="Google Shape;5126;g1df8fd96750_0_24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27" name="Google Shape;5127;g1df8fd96750_0_24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45" name="Shape 5145"/>
        <p:cNvGrpSpPr/>
        <p:nvPr/>
      </p:nvGrpSpPr>
      <p:grpSpPr>
        <a:xfrm>
          <a:off x="0" y="0"/>
          <a:ext cx="0" cy="0"/>
          <a:chOff x="0" y="0"/>
          <a:chExt cx="0" cy="0"/>
        </a:xfrm>
      </p:grpSpPr>
      <p:sp>
        <p:nvSpPr>
          <p:cNvPr id="5146" name="Google Shape;5146;g1df8fd96750_0_24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47" name="Google Shape;5147;g1df8fd96750_0_24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63" name="Shape 5163"/>
        <p:cNvGrpSpPr/>
        <p:nvPr/>
      </p:nvGrpSpPr>
      <p:grpSpPr>
        <a:xfrm>
          <a:off x="0" y="0"/>
          <a:ext cx="0" cy="0"/>
          <a:chOff x="0" y="0"/>
          <a:chExt cx="0" cy="0"/>
        </a:xfrm>
      </p:grpSpPr>
      <p:sp>
        <p:nvSpPr>
          <p:cNvPr id="5164" name="Google Shape;5164;g1df8fd96750_0_24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65" name="Google Shape;5165;g1df8fd96750_0_24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14" name="Shape 5314"/>
        <p:cNvGrpSpPr/>
        <p:nvPr/>
      </p:nvGrpSpPr>
      <p:grpSpPr>
        <a:xfrm>
          <a:off x="0" y="0"/>
          <a:ext cx="0" cy="0"/>
          <a:chOff x="0" y="0"/>
          <a:chExt cx="0" cy="0"/>
        </a:xfrm>
      </p:grpSpPr>
      <p:sp>
        <p:nvSpPr>
          <p:cNvPr id="5315" name="Google Shape;5315;g1df8fd96750_0_24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16" name="Google Shape;5316;g1df8fd96750_0_24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36" name="Shape 5336"/>
        <p:cNvGrpSpPr/>
        <p:nvPr/>
      </p:nvGrpSpPr>
      <p:grpSpPr>
        <a:xfrm>
          <a:off x="0" y="0"/>
          <a:ext cx="0" cy="0"/>
          <a:chOff x="0" y="0"/>
          <a:chExt cx="0" cy="0"/>
        </a:xfrm>
      </p:grpSpPr>
      <p:sp>
        <p:nvSpPr>
          <p:cNvPr id="5337" name="Google Shape;5337;g21f267bb5f9_0_7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38" name="Google Shape;5338;g21f267bb5f9_0_7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19" name="Shape 5819"/>
        <p:cNvGrpSpPr/>
        <p:nvPr/>
      </p:nvGrpSpPr>
      <p:grpSpPr>
        <a:xfrm>
          <a:off x="0" y="0"/>
          <a:ext cx="0" cy="0"/>
          <a:chOff x="0" y="0"/>
          <a:chExt cx="0" cy="0"/>
        </a:xfrm>
      </p:grpSpPr>
      <p:sp>
        <p:nvSpPr>
          <p:cNvPr id="5820" name="Google Shape;5820;g21f267bb5f9_0_5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21" name="Google Shape;5821;g21f267bb5f9_0_5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36" name="Shape 5936"/>
        <p:cNvGrpSpPr/>
        <p:nvPr/>
      </p:nvGrpSpPr>
      <p:grpSpPr>
        <a:xfrm>
          <a:off x="0" y="0"/>
          <a:ext cx="0" cy="0"/>
          <a:chOff x="0" y="0"/>
          <a:chExt cx="0" cy="0"/>
        </a:xfrm>
      </p:grpSpPr>
      <p:sp>
        <p:nvSpPr>
          <p:cNvPr id="5937" name="Google Shape;5937;g21f267bb5f9_0_5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38" name="Google Shape;5938;g21f267bb5f9_0_5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01" name="Shape 6201"/>
        <p:cNvGrpSpPr/>
        <p:nvPr/>
      </p:nvGrpSpPr>
      <p:grpSpPr>
        <a:xfrm>
          <a:off x="0" y="0"/>
          <a:ext cx="0" cy="0"/>
          <a:chOff x="0" y="0"/>
          <a:chExt cx="0" cy="0"/>
        </a:xfrm>
      </p:grpSpPr>
      <p:sp>
        <p:nvSpPr>
          <p:cNvPr id="6202" name="Google Shape;6202;g21f267bb5f9_0_5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03" name="Google Shape;6203;g21f267bb5f9_0_5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73" name="Shape 6373"/>
        <p:cNvGrpSpPr/>
        <p:nvPr/>
      </p:nvGrpSpPr>
      <p:grpSpPr>
        <a:xfrm>
          <a:off x="0" y="0"/>
          <a:ext cx="0" cy="0"/>
          <a:chOff x="0" y="0"/>
          <a:chExt cx="0" cy="0"/>
        </a:xfrm>
      </p:grpSpPr>
      <p:sp>
        <p:nvSpPr>
          <p:cNvPr id="6374" name="Google Shape;6374;g21f267bb5f9_0_7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75" name="Google Shape;6375;g21f267bb5f9_0_7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46" name="Shape 6446"/>
        <p:cNvGrpSpPr/>
        <p:nvPr/>
      </p:nvGrpSpPr>
      <p:grpSpPr>
        <a:xfrm>
          <a:off x="0" y="0"/>
          <a:ext cx="0" cy="0"/>
          <a:chOff x="0" y="0"/>
          <a:chExt cx="0" cy="0"/>
        </a:xfrm>
      </p:grpSpPr>
      <p:sp>
        <p:nvSpPr>
          <p:cNvPr id="6447" name="Google Shape;6447;g21f267bb5f9_0_183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48" name="Google Shape;6448;g21f267bb5f9_0_183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16" name="Shape 6616"/>
        <p:cNvGrpSpPr/>
        <p:nvPr/>
      </p:nvGrpSpPr>
      <p:grpSpPr>
        <a:xfrm>
          <a:off x="0" y="0"/>
          <a:ext cx="0" cy="0"/>
          <a:chOff x="0" y="0"/>
          <a:chExt cx="0" cy="0"/>
        </a:xfrm>
      </p:grpSpPr>
      <p:sp>
        <p:nvSpPr>
          <p:cNvPr id="6617" name="Google Shape;6617;g21f267bb5f9_0_7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18" name="Google Shape;6618;g21f267bb5f9_0_7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67" name="Shape 6767"/>
        <p:cNvGrpSpPr/>
        <p:nvPr/>
      </p:nvGrpSpPr>
      <p:grpSpPr>
        <a:xfrm>
          <a:off x="0" y="0"/>
          <a:ext cx="0" cy="0"/>
          <a:chOff x="0" y="0"/>
          <a:chExt cx="0" cy="0"/>
        </a:xfrm>
      </p:grpSpPr>
      <p:sp>
        <p:nvSpPr>
          <p:cNvPr id="6768" name="Google Shape;6768;g21f267bb5f9_0_7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69" name="Google Shape;6769;g21f267bb5f9_0_7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75" name="Shape 6775"/>
        <p:cNvGrpSpPr/>
        <p:nvPr/>
      </p:nvGrpSpPr>
      <p:grpSpPr>
        <a:xfrm>
          <a:off x="0" y="0"/>
          <a:ext cx="0" cy="0"/>
          <a:chOff x="0" y="0"/>
          <a:chExt cx="0" cy="0"/>
        </a:xfrm>
      </p:grpSpPr>
      <p:sp>
        <p:nvSpPr>
          <p:cNvPr id="6776" name="Google Shape;6776;g21f267bb5f9_0_96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77" name="Google Shape;6777;g21f267bb5f9_0_96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81" name="Shape 6781"/>
        <p:cNvGrpSpPr/>
        <p:nvPr/>
      </p:nvGrpSpPr>
      <p:grpSpPr>
        <a:xfrm>
          <a:off x="0" y="0"/>
          <a:ext cx="0" cy="0"/>
          <a:chOff x="0" y="0"/>
          <a:chExt cx="0" cy="0"/>
        </a:xfrm>
      </p:grpSpPr>
      <p:sp>
        <p:nvSpPr>
          <p:cNvPr id="6782" name="Google Shape;6782;g21f267bb5f9_0_96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83" name="Google Shape;6783;g21f267bb5f9_0_96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87" name="Shape 6787"/>
        <p:cNvGrpSpPr/>
        <p:nvPr/>
      </p:nvGrpSpPr>
      <p:grpSpPr>
        <a:xfrm>
          <a:off x="0" y="0"/>
          <a:ext cx="0" cy="0"/>
          <a:chOff x="0" y="0"/>
          <a:chExt cx="0" cy="0"/>
        </a:xfrm>
      </p:grpSpPr>
      <p:sp>
        <p:nvSpPr>
          <p:cNvPr id="6788" name="Google Shape;6788;g21f267bb5f9_0_96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89" name="Google Shape;6789;g21f267bb5f9_0_96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13" name="Shape 6813"/>
        <p:cNvGrpSpPr/>
        <p:nvPr/>
      </p:nvGrpSpPr>
      <p:grpSpPr>
        <a:xfrm>
          <a:off x="0" y="0"/>
          <a:ext cx="0" cy="0"/>
          <a:chOff x="0" y="0"/>
          <a:chExt cx="0" cy="0"/>
        </a:xfrm>
      </p:grpSpPr>
      <p:sp>
        <p:nvSpPr>
          <p:cNvPr id="6814" name="Google Shape;6814;g21f267bb5f9_0_96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15" name="Google Shape;6815;g21f267bb5f9_0_96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29" name="Shape 6829"/>
        <p:cNvGrpSpPr/>
        <p:nvPr/>
      </p:nvGrpSpPr>
      <p:grpSpPr>
        <a:xfrm>
          <a:off x="0" y="0"/>
          <a:ext cx="0" cy="0"/>
          <a:chOff x="0" y="0"/>
          <a:chExt cx="0" cy="0"/>
        </a:xfrm>
      </p:grpSpPr>
      <p:sp>
        <p:nvSpPr>
          <p:cNvPr id="6830" name="Google Shape;6830;g21f267bb5f9_0_322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31" name="Google Shape;6831;g21f267bb5f9_0_322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45" name="Shape 6845"/>
        <p:cNvGrpSpPr/>
        <p:nvPr/>
      </p:nvGrpSpPr>
      <p:grpSpPr>
        <a:xfrm>
          <a:off x="0" y="0"/>
          <a:ext cx="0" cy="0"/>
          <a:chOff x="0" y="0"/>
          <a:chExt cx="0" cy="0"/>
        </a:xfrm>
      </p:grpSpPr>
      <p:sp>
        <p:nvSpPr>
          <p:cNvPr id="6846" name="Google Shape;6846;g21f267bb5f9_0_322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47" name="Google Shape;6847;g21f267bb5f9_0_322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82" name="Shape 7182"/>
        <p:cNvGrpSpPr/>
        <p:nvPr/>
      </p:nvGrpSpPr>
      <p:grpSpPr>
        <a:xfrm>
          <a:off x="0" y="0"/>
          <a:ext cx="0" cy="0"/>
          <a:chOff x="0" y="0"/>
          <a:chExt cx="0" cy="0"/>
        </a:xfrm>
      </p:grpSpPr>
      <p:sp>
        <p:nvSpPr>
          <p:cNvPr id="7183" name="Google Shape;7183;g21f267bb5f9_0_326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84" name="Google Shape;7184;g21f267bb5f9_0_326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96" name="Shape 13096"/>
        <p:cNvGrpSpPr/>
        <p:nvPr/>
      </p:nvGrpSpPr>
      <p:grpSpPr>
        <a:xfrm>
          <a:off x="0" y="0"/>
          <a:ext cx="0" cy="0"/>
          <a:chOff x="0" y="0"/>
          <a:chExt cx="0" cy="0"/>
        </a:xfrm>
      </p:grpSpPr>
      <p:sp>
        <p:nvSpPr>
          <p:cNvPr id="13097" name="Google Shape;13097;g21f267bb5f9_0_385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98" name="Google Shape;13098;g21f267bb5f9_0_385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23" name="Shape 13523"/>
        <p:cNvGrpSpPr/>
        <p:nvPr/>
      </p:nvGrpSpPr>
      <p:grpSpPr>
        <a:xfrm>
          <a:off x="0" y="0"/>
          <a:ext cx="0" cy="0"/>
          <a:chOff x="0" y="0"/>
          <a:chExt cx="0" cy="0"/>
        </a:xfrm>
      </p:grpSpPr>
      <p:sp>
        <p:nvSpPr>
          <p:cNvPr id="13524" name="Google Shape;13524;g21f267bb5f9_0_389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25" name="Google Shape;13525;g21f267bb5f9_0_389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86" name="Shape 13686"/>
        <p:cNvGrpSpPr/>
        <p:nvPr/>
      </p:nvGrpSpPr>
      <p:grpSpPr>
        <a:xfrm>
          <a:off x="0" y="0"/>
          <a:ext cx="0" cy="0"/>
          <a:chOff x="0" y="0"/>
          <a:chExt cx="0" cy="0"/>
        </a:xfrm>
      </p:grpSpPr>
      <p:sp>
        <p:nvSpPr>
          <p:cNvPr id="13687" name="Google Shape;13687;g21f267bb5f9_0_391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88" name="Google Shape;13688;g21f267bb5f9_0_391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88" name="Shape 14088"/>
        <p:cNvGrpSpPr/>
        <p:nvPr/>
      </p:nvGrpSpPr>
      <p:grpSpPr>
        <a:xfrm>
          <a:off x="0" y="0"/>
          <a:ext cx="0" cy="0"/>
          <a:chOff x="0" y="0"/>
          <a:chExt cx="0" cy="0"/>
        </a:xfrm>
      </p:grpSpPr>
      <p:sp>
        <p:nvSpPr>
          <p:cNvPr id="14089" name="Google Shape;14089;g21f267bb5f9_0_395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90" name="Google Shape;14090;g21f267bb5f9_0_395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59" name="Shape 14459"/>
        <p:cNvGrpSpPr/>
        <p:nvPr/>
      </p:nvGrpSpPr>
      <p:grpSpPr>
        <a:xfrm>
          <a:off x="0" y="0"/>
          <a:ext cx="0" cy="0"/>
          <a:chOff x="0" y="0"/>
          <a:chExt cx="0" cy="0"/>
        </a:xfrm>
      </p:grpSpPr>
      <p:sp>
        <p:nvSpPr>
          <p:cNvPr id="14460" name="Google Shape;14460;g21f267bb5f9_0_398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61" name="Google Shape;14461;g21f267bb5f9_0_398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48" name="Shape 14848"/>
        <p:cNvGrpSpPr/>
        <p:nvPr/>
      </p:nvGrpSpPr>
      <p:grpSpPr>
        <a:xfrm>
          <a:off x="0" y="0"/>
          <a:ext cx="0" cy="0"/>
          <a:chOff x="0" y="0"/>
          <a:chExt cx="0" cy="0"/>
        </a:xfrm>
      </p:grpSpPr>
      <p:sp>
        <p:nvSpPr>
          <p:cNvPr id="14849" name="Google Shape;14849;g21f267bb5f9_0_402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50" name="Google Shape;14850;g21f267bb5f9_0_402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79" name="Shape 15279"/>
        <p:cNvGrpSpPr/>
        <p:nvPr/>
      </p:nvGrpSpPr>
      <p:grpSpPr>
        <a:xfrm>
          <a:off x="0" y="0"/>
          <a:ext cx="0" cy="0"/>
          <a:chOff x="0" y="0"/>
          <a:chExt cx="0" cy="0"/>
        </a:xfrm>
      </p:grpSpPr>
      <p:sp>
        <p:nvSpPr>
          <p:cNvPr id="15280" name="Google Shape;15280;g21f267bb5f9_0_407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81" name="Google Shape;15281;g21f267bb5f9_0_407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72" name="Shape 16072"/>
        <p:cNvGrpSpPr/>
        <p:nvPr/>
      </p:nvGrpSpPr>
      <p:grpSpPr>
        <a:xfrm>
          <a:off x="0" y="0"/>
          <a:ext cx="0" cy="0"/>
          <a:chOff x="0" y="0"/>
          <a:chExt cx="0" cy="0"/>
        </a:xfrm>
      </p:grpSpPr>
      <p:sp>
        <p:nvSpPr>
          <p:cNvPr id="16073" name="Google Shape;16073;g21f267bb5f9_0_415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74" name="Google Shape;16074;g21f267bb5f9_0_415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13" name="Shape 16813"/>
        <p:cNvGrpSpPr/>
        <p:nvPr/>
      </p:nvGrpSpPr>
      <p:grpSpPr>
        <a:xfrm>
          <a:off x="0" y="0"/>
          <a:ext cx="0" cy="0"/>
          <a:chOff x="0" y="0"/>
          <a:chExt cx="0" cy="0"/>
        </a:xfrm>
      </p:grpSpPr>
      <p:sp>
        <p:nvSpPr>
          <p:cNvPr id="16814" name="Google Shape;16814;g21f267bb5f9_0_422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815" name="Google Shape;16815;g21f267bb5f9_0_422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06" name="Shape 17506"/>
        <p:cNvGrpSpPr/>
        <p:nvPr/>
      </p:nvGrpSpPr>
      <p:grpSpPr>
        <a:xfrm>
          <a:off x="0" y="0"/>
          <a:ext cx="0" cy="0"/>
          <a:chOff x="0" y="0"/>
          <a:chExt cx="0" cy="0"/>
        </a:xfrm>
      </p:grpSpPr>
      <p:sp>
        <p:nvSpPr>
          <p:cNvPr id="17507" name="Google Shape;17507;g21f267bb5f9_0_429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508" name="Google Shape;17508;g21f267bb5f9_0_429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808" name="Shape 17808"/>
        <p:cNvGrpSpPr/>
        <p:nvPr/>
      </p:nvGrpSpPr>
      <p:grpSpPr>
        <a:xfrm>
          <a:off x="0" y="0"/>
          <a:ext cx="0" cy="0"/>
          <a:chOff x="0" y="0"/>
          <a:chExt cx="0" cy="0"/>
        </a:xfrm>
      </p:grpSpPr>
      <p:sp>
        <p:nvSpPr>
          <p:cNvPr id="17809" name="Google Shape;17809;g21f267bb5f9_0_432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810" name="Google Shape;17810;g21f267bb5f9_0_432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48" name="Shape 18448"/>
        <p:cNvGrpSpPr/>
        <p:nvPr/>
      </p:nvGrpSpPr>
      <p:grpSpPr>
        <a:xfrm>
          <a:off x="0" y="0"/>
          <a:ext cx="0" cy="0"/>
          <a:chOff x="0" y="0"/>
          <a:chExt cx="0" cy="0"/>
        </a:xfrm>
      </p:grpSpPr>
      <p:sp>
        <p:nvSpPr>
          <p:cNvPr id="18449" name="Google Shape;18449;g21f267bb5f9_0_458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450" name="Google Shape;18450;g21f267bb5f9_0_458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2278650" y="1037650"/>
            <a:ext cx="5385000" cy="2618400"/>
          </a:xfrm>
          <a:prstGeom prst="rect">
            <a:avLst/>
          </a:prstGeom>
        </p:spPr>
        <p:txBody>
          <a:bodyPr anchorCtr="0" anchor="b" bIns="91425" lIns="91425" spcFirstLastPara="1" rIns="91425" wrap="square" tIns="91425">
            <a:noAutofit/>
          </a:bodyPr>
          <a:lstStyle>
            <a:lvl1pPr lvl="0" algn="ctr">
              <a:spcBef>
                <a:spcPts val="0"/>
              </a:spcBef>
              <a:spcAft>
                <a:spcPts val="0"/>
              </a:spcAft>
              <a:buClr>
                <a:srgbClr val="191919"/>
              </a:buClr>
              <a:buSzPts val="5200"/>
              <a:buNone/>
              <a:defRPr sz="96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0" name="Google Shape;10;p2"/>
          <p:cNvSpPr txBox="1"/>
          <p:nvPr>
            <p:ph idx="1" type="subTitle"/>
          </p:nvPr>
        </p:nvSpPr>
        <p:spPr>
          <a:xfrm>
            <a:off x="2278650" y="3696850"/>
            <a:ext cx="5356800" cy="4758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1" name="Google Shape;11;p2"/>
          <p:cNvSpPr/>
          <p:nvPr/>
        </p:nvSpPr>
        <p:spPr>
          <a:xfrm>
            <a:off x="1138200" y="247500"/>
            <a:ext cx="2681385" cy="583992"/>
          </a:xfrm>
          <a:custGeom>
            <a:rect b="b" l="l" r="r" t="t"/>
            <a:pathLst>
              <a:path extrusionOk="0" h="31051" w="142570">
                <a:moveTo>
                  <a:pt x="64389" y="1"/>
                </a:moveTo>
                <a:cubicBezTo>
                  <a:pt x="63743" y="1"/>
                  <a:pt x="63094" y="42"/>
                  <a:pt x="62445" y="128"/>
                </a:cubicBezTo>
                <a:cubicBezTo>
                  <a:pt x="55207" y="1062"/>
                  <a:pt x="49503" y="7167"/>
                  <a:pt x="48235" y="14205"/>
                </a:cubicBezTo>
                <a:cubicBezTo>
                  <a:pt x="45738" y="11578"/>
                  <a:pt x="42086" y="10168"/>
                  <a:pt x="38448" y="10168"/>
                </a:cubicBezTo>
                <a:cubicBezTo>
                  <a:pt x="35572" y="10168"/>
                  <a:pt x="32705" y="11049"/>
                  <a:pt x="30422" y="12904"/>
                </a:cubicBezTo>
                <a:cubicBezTo>
                  <a:pt x="30022" y="12971"/>
                  <a:pt x="29588" y="13004"/>
                  <a:pt x="29221" y="13038"/>
                </a:cubicBezTo>
                <a:cubicBezTo>
                  <a:pt x="21983" y="14072"/>
                  <a:pt x="15478" y="18541"/>
                  <a:pt x="12243" y="25213"/>
                </a:cubicBezTo>
                <a:cubicBezTo>
                  <a:pt x="11209" y="27381"/>
                  <a:pt x="6172" y="29316"/>
                  <a:pt x="1" y="31050"/>
                </a:cubicBezTo>
                <a:lnTo>
                  <a:pt x="142569" y="31050"/>
                </a:lnTo>
                <a:cubicBezTo>
                  <a:pt x="139191" y="26246"/>
                  <a:pt x="132932" y="17381"/>
                  <a:pt x="128824" y="17381"/>
                </a:cubicBezTo>
                <a:cubicBezTo>
                  <a:pt x="128511" y="17381"/>
                  <a:pt x="128211" y="17432"/>
                  <a:pt x="127925" y="17541"/>
                </a:cubicBezTo>
                <a:cubicBezTo>
                  <a:pt x="127425" y="12304"/>
                  <a:pt x="123622" y="7400"/>
                  <a:pt x="118585" y="5699"/>
                </a:cubicBezTo>
                <a:cubicBezTo>
                  <a:pt x="117251" y="5249"/>
                  <a:pt x="115884" y="5040"/>
                  <a:pt x="114523" y="5040"/>
                </a:cubicBezTo>
                <a:cubicBezTo>
                  <a:pt x="109929" y="5040"/>
                  <a:pt x="105407" y="7426"/>
                  <a:pt x="102474" y="11003"/>
                </a:cubicBezTo>
                <a:cubicBezTo>
                  <a:pt x="100873" y="6333"/>
                  <a:pt x="97904" y="1896"/>
                  <a:pt x="92467" y="1796"/>
                </a:cubicBezTo>
                <a:cubicBezTo>
                  <a:pt x="92388" y="1794"/>
                  <a:pt x="92309" y="1793"/>
                  <a:pt x="92231" y="1793"/>
                </a:cubicBezTo>
                <a:cubicBezTo>
                  <a:pt x="86937" y="1793"/>
                  <a:pt x="82715" y="6196"/>
                  <a:pt x="79724" y="10469"/>
                </a:cubicBezTo>
                <a:cubicBezTo>
                  <a:pt x="77293" y="4390"/>
                  <a:pt x="71012" y="1"/>
                  <a:pt x="643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flipH="1">
            <a:off x="4968184" y="4604001"/>
            <a:ext cx="1715117" cy="373544"/>
          </a:xfrm>
          <a:custGeom>
            <a:rect b="b" l="l" r="r" t="t"/>
            <a:pathLst>
              <a:path extrusionOk="0" h="31051" w="142570">
                <a:moveTo>
                  <a:pt x="64389" y="1"/>
                </a:moveTo>
                <a:cubicBezTo>
                  <a:pt x="63743" y="1"/>
                  <a:pt x="63094" y="42"/>
                  <a:pt x="62445" y="128"/>
                </a:cubicBezTo>
                <a:cubicBezTo>
                  <a:pt x="55207" y="1062"/>
                  <a:pt x="49503" y="7167"/>
                  <a:pt x="48235" y="14205"/>
                </a:cubicBezTo>
                <a:cubicBezTo>
                  <a:pt x="45738" y="11578"/>
                  <a:pt x="42086" y="10168"/>
                  <a:pt x="38448" y="10168"/>
                </a:cubicBezTo>
                <a:cubicBezTo>
                  <a:pt x="35572" y="10168"/>
                  <a:pt x="32705" y="11049"/>
                  <a:pt x="30422" y="12904"/>
                </a:cubicBezTo>
                <a:cubicBezTo>
                  <a:pt x="30022" y="12971"/>
                  <a:pt x="29588" y="13004"/>
                  <a:pt x="29221" y="13038"/>
                </a:cubicBezTo>
                <a:cubicBezTo>
                  <a:pt x="21983" y="14072"/>
                  <a:pt x="15478" y="18541"/>
                  <a:pt x="12243" y="25213"/>
                </a:cubicBezTo>
                <a:cubicBezTo>
                  <a:pt x="11209" y="27381"/>
                  <a:pt x="6172" y="29316"/>
                  <a:pt x="1" y="31050"/>
                </a:cubicBezTo>
                <a:lnTo>
                  <a:pt x="142569" y="31050"/>
                </a:lnTo>
                <a:cubicBezTo>
                  <a:pt x="139191" y="26246"/>
                  <a:pt x="132932" y="17381"/>
                  <a:pt x="128824" y="17381"/>
                </a:cubicBezTo>
                <a:cubicBezTo>
                  <a:pt x="128511" y="17381"/>
                  <a:pt x="128211" y="17432"/>
                  <a:pt x="127925" y="17541"/>
                </a:cubicBezTo>
                <a:cubicBezTo>
                  <a:pt x="127425" y="12304"/>
                  <a:pt x="123622" y="7400"/>
                  <a:pt x="118585" y="5699"/>
                </a:cubicBezTo>
                <a:cubicBezTo>
                  <a:pt x="117251" y="5249"/>
                  <a:pt x="115884" y="5040"/>
                  <a:pt x="114523" y="5040"/>
                </a:cubicBezTo>
                <a:cubicBezTo>
                  <a:pt x="109929" y="5040"/>
                  <a:pt x="105407" y="7426"/>
                  <a:pt x="102474" y="11003"/>
                </a:cubicBezTo>
                <a:cubicBezTo>
                  <a:pt x="100873" y="6333"/>
                  <a:pt x="97904" y="1896"/>
                  <a:pt x="92467" y="1796"/>
                </a:cubicBezTo>
                <a:cubicBezTo>
                  <a:pt x="92388" y="1794"/>
                  <a:pt x="92309" y="1793"/>
                  <a:pt x="92231" y="1793"/>
                </a:cubicBezTo>
                <a:cubicBezTo>
                  <a:pt x="86937" y="1793"/>
                  <a:pt x="82715" y="6196"/>
                  <a:pt x="79724" y="10469"/>
                </a:cubicBezTo>
                <a:cubicBezTo>
                  <a:pt x="77293" y="4390"/>
                  <a:pt x="71012" y="1"/>
                  <a:pt x="643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6717525" y="341925"/>
            <a:ext cx="2007875" cy="695725"/>
          </a:xfrm>
          <a:custGeom>
            <a:rect b="b" l="l" r="r" t="t"/>
            <a:pathLst>
              <a:path extrusionOk="0" h="27829" w="80315">
                <a:moveTo>
                  <a:pt x="33030" y="0"/>
                </a:moveTo>
                <a:cubicBezTo>
                  <a:pt x="30274" y="0"/>
                  <a:pt x="27617" y="1150"/>
                  <a:pt x="26543" y="3978"/>
                </a:cubicBezTo>
                <a:cubicBezTo>
                  <a:pt x="25709" y="6279"/>
                  <a:pt x="26176" y="8815"/>
                  <a:pt x="26976" y="11116"/>
                </a:cubicBezTo>
                <a:cubicBezTo>
                  <a:pt x="26747" y="11097"/>
                  <a:pt x="26518" y="11088"/>
                  <a:pt x="26288" y="11088"/>
                </a:cubicBezTo>
                <a:cubicBezTo>
                  <a:pt x="24078" y="11088"/>
                  <a:pt x="21879" y="11959"/>
                  <a:pt x="20338" y="13651"/>
                </a:cubicBezTo>
                <a:cubicBezTo>
                  <a:pt x="18337" y="15820"/>
                  <a:pt x="17870" y="18988"/>
                  <a:pt x="18837" y="21690"/>
                </a:cubicBezTo>
                <a:cubicBezTo>
                  <a:pt x="13000" y="22958"/>
                  <a:pt x="7196" y="24159"/>
                  <a:pt x="1358" y="25426"/>
                </a:cubicBezTo>
                <a:cubicBezTo>
                  <a:pt x="1" y="25691"/>
                  <a:pt x="483" y="27829"/>
                  <a:pt x="1795" y="27829"/>
                </a:cubicBezTo>
                <a:cubicBezTo>
                  <a:pt x="1805" y="27829"/>
                  <a:pt x="1815" y="27828"/>
                  <a:pt x="1825" y="27828"/>
                </a:cubicBezTo>
                <a:cubicBezTo>
                  <a:pt x="11499" y="27294"/>
                  <a:pt x="21206" y="26794"/>
                  <a:pt x="30879" y="26360"/>
                </a:cubicBezTo>
                <a:cubicBezTo>
                  <a:pt x="33614" y="26260"/>
                  <a:pt x="36350" y="26127"/>
                  <a:pt x="39052" y="26027"/>
                </a:cubicBezTo>
                <a:cubicBezTo>
                  <a:pt x="50144" y="26575"/>
                  <a:pt x="61282" y="26830"/>
                  <a:pt x="72409" y="26830"/>
                </a:cubicBezTo>
                <a:cubicBezTo>
                  <a:pt x="74834" y="26830"/>
                  <a:pt x="77258" y="26818"/>
                  <a:pt x="79681" y="26794"/>
                </a:cubicBezTo>
                <a:cubicBezTo>
                  <a:pt x="80314" y="26761"/>
                  <a:pt x="80314" y="25860"/>
                  <a:pt x="79747" y="25693"/>
                </a:cubicBezTo>
                <a:cubicBezTo>
                  <a:pt x="77479" y="25093"/>
                  <a:pt x="75144" y="24426"/>
                  <a:pt x="72842" y="23792"/>
                </a:cubicBezTo>
                <a:cubicBezTo>
                  <a:pt x="71575" y="23458"/>
                  <a:pt x="70374" y="23125"/>
                  <a:pt x="69140" y="22791"/>
                </a:cubicBezTo>
                <a:cubicBezTo>
                  <a:pt x="68172" y="22524"/>
                  <a:pt x="66638" y="22358"/>
                  <a:pt x="66004" y="21457"/>
                </a:cubicBezTo>
                <a:cubicBezTo>
                  <a:pt x="65404" y="20590"/>
                  <a:pt x="65637" y="19189"/>
                  <a:pt x="65504" y="18188"/>
                </a:cubicBezTo>
                <a:cubicBezTo>
                  <a:pt x="65370" y="17321"/>
                  <a:pt x="65237" y="16453"/>
                  <a:pt x="65003" y="15586"/>
                </a:cubicBezTo>
                <a:cubicBezTo>
                  <a:pt x="64503" y="13651"/>
                  <a:pt x="63703" y="11783"/>
                  <a:pt x="62702" y="10082"/>
                </a:cubicBezTo>
                <a:cubicBezTo>
                  <a:pt x="61148" y="7379"/>
                  <a:pt x="58524" y="3547"/>
                  <a:pt x="55071" y="3547"/>
                </a:cubicBezTo>
                <a:cubicBezTo>
                  <a:pt x="54817" y="3547"/>
                  <a:pt x="54559" y="3567"/>
                  <a:pt x="54296" y="3611"/>
                </a:cubicBezTo>
                <a:cubicBezTo>
                  <a:pt x="51194" y="4111"/>
                  <a:pt x="49793" y="6680"/>
                  <a:pt x="49125" y="9448"/>
                </a:cubicBezTo>
                <a:cubicBezTo>
                  <a:pt x="45656" y="4678"/>
                  <a:pt x="40319" y="842"/>
                  <a:pt x="34515" y="108"/>
                </a:cubicBezTo>
                <a:cubicBezTo>
                  <a:pt x="34022" y="37"/>
                  <a:pt x="33524" y="0"/>
                  <a:pt x="330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4" name="Shape 14"/>
        <p:cNvGrpSpPr/>
        <p:nvPr/>
      </p:nvGrpSpPr>
      <p:grpSpPr>
        <a:xfrm>
          <a:off x="0" y="0"/>
          <a:ext cx="0" cy="0"/>
          <a:chOff x="0" y="0"/>
          <a:chExt cx="0" cy="0"/>
        </a:xfrm>
      </p:grpSpPr>
      <p:sp>
        <p:nvSpPr>
          <p:cNvPr id="15" name="Google Shape;15;p3"/>
          <p:cNvSpPr/>
          <p:nvPr/>
        </p:nvSpPr>
        <p:spPr>
          <a:xfrm>
            <a:off x="2608650" y="4312000"/>
            <a:ext cx="2681385" cy="583992"/>
          </a:xfrm>
          <a:custGeom>
            <a:rect b="b" l="l" r="r" t="t"/>
            <a:pathLst>
              <a:path extrusionOk="0" h="31051" w="142570">
                <a:moveTo>
                  <a:pt x="64389" y="1"/>
                </a:moveTo>
                <a:cubicBezTo>
                  <a:pt x="63743" y="1"/>
                  <a:pt x="63094" y="42"/>
                  <a:pt x="62445" y="128"/>
                </a:cubicBezTo>
                <a:cubicBezTo>
                  <a:pt x="55207" y="1062"/>
                  <a:pt x="49503" y="7167"/>
                  <a:pt x="48235" y="14205"/>
                </a:cubicBezTo>
                <a:cubicBezTo>
                  <a:pt x="45738" y="11578"/>
                  <a:pt x="42086" y="10168"/>
                  <a:pt x="38448" y="10168"/>
                </a:cubicBezTo>
                <a:cubicBezTo>
                  <a:pt x="35572" y="10168"/>
                  <a:pt x="32705" y="11049"/>
                  <a:pt x="30422" y="12904"/>
                </a:cubicBezTo>
                <a:cubicBezTo>
                  <a:pt x="30022" y="12971"/>
                  <a:pt x="29588" y="13004"/>
                  <a:pt x="29221" y="13038"/>
                </a:cubicBezTo>
                <a:cubicBezTo>
                  <a:pt x="21983" y="14072"/>
                  <a:pt x="15478" y="18541"/>
                  <a:pt x="12243" y="25213"/>
                </a:cubicBezTo>
                <a:cubicBezTo>
                  <a:pt x="11209" y="27381"/>
                  <a:pt x="6172" y="29316"/>
                  <a:pt x="1" y="31050"/>
                </a:cubicBezTo>
                <a:lnTo>
                  <a:pt x="142569" y="31050"/>
                </a:lnTo>
                <a:cubicBezTo>
                  <a:pt x="139191" y="26246"/>
                  <a:pt x="132932" y="17381"/>
                  <a:pt x="128824" y="17381"/>
                </a:cubicBezTo>
                <a:cubicBezTo>
                  <a:pt x="128511" y="17381"/>
                  <a:pt x="128211" y="17432"/>
                  <a:pt x="127925" y="17541"/>
                </a:cubicBezTo>
                <a:cubicBezTo>
                  <a:pt x="127425" y="12304"/>
                  <a:pt x="123622" y="7400"/>
                  <a:pt x="118585" y="5699"/>
                </a:cubicBezTo>
                <a:cubicBezTo>
                  <a:pt x="117251" y="5249"/>
                  <a:pt x="115884" y="5040"/>
                  <a:pt x="114523" y="5040"/>
                </a:cubicBezTo>
                <a:cubicBezTo>
                  <a:pt x="109929" y="5040"/>
                  <a:pt x="105407" y="7426"/>
                  <a:pt x="102474" y="11003"/>
                </a:cubicBezTo>
                <a:cubicBezTo>
                  <a:pt x="100873" y="6333"/>
                  <a:pt x="97904" y="1896"/>
                  <a:pt x="92467" y="1796"/>
                </a:cubicBezTo>
                <a:cubicBezTo>
                  <a:pt x="92388" y="1794"/>
                  <a:pt x="92309" y="1793"/>
                  <a:pt x="92231" y="1793"/>
                </a:cubicBezTo>
                <a:cubicBezTo>
                  <a:pt x="86937" y="1793"/>
                  <a:pt x="82715" y="6196"/>
                  <a:pt x="79724" y="10469"/>
                </a:cubicBezTo>
                <a:cubicBezTo>
                  <a:pt x="77293" y="4390"/>
                  <a:pt x="71012" y="1"/>
                  <a:pt x="643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3"/>
          <p:cNvSpPr txBox="1"/>
          <p:nvPr>
            <p:ph type="title"/>
          </p:nvPr>
        </p:nvSpPr>
        <p:spPr>
          <a:xfrm>
            <a:off x="713225" y="2384375"/>
            <a:ext cx="5067600" cy="1511400"/>
          </a:xfrm>
          <a:prstGeom prst="rect">
            <a:avLst/>
          </a:prstGeom>
        </p:spPr>
        <p:txBody>
          <a:bodyPr anchorCtr="0" anchor="ctr" bIns="91425" lIns="91425" spcFirstLastPara="1" rIns="91425" wrap="square" tIns="91425">
            <a:noAutofit/>
          </a:bodyPr>
          <a:lstStyle>
            <a:lvl1pPr lvl="0">
              <a:spcBef>
                <a:spcPts val="0"/>
              </a:spcBef>
              <a:spcAft>
                <a:spcPts val="0"/>
              </a:spcAft>
              <a:buSzPts val="3600"/>
              <a:buNone/>
              <a:defRPr sz="5000">
                <a:solidFill>
                  <a:schemeClr val="accent1"/>
                </a:solidFill>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7" name="Google Shape;17;p3"/>
          <p:cNvSpPr txBox="1"/>
          <p:nvPr>
            <p:ph hasCustomPrompt="1" idx="2" type="title"/>
          </p:nvPr>
        </p:nvSpPr>
        <p:spPr>
          <a:xfrm>
            <a:off x="2420975" y="1650925"/>
            <a:ext cx="1652100" cy="915900"/>
          </a:xfrm>
          <a:prstGeom prst="rect">
            <a:avLst/>
          </a:prstGeom>
          <a:noFill/>
        </p:spPr>
        <p:txBody>
          <a:bodyPr anchorCtr="0" anchor="ctr" bIns="91425" lIns="91425" spcFirstLastPara="1" rIns="91425" wrap="square" tIns="91425">
            <a:noAutofit/>
          </a:bodyPr>
          <a:lstStyle>
            <a:lvl1pPr lvl="0" rtl="0">
              <a:spcBef>
                <a:spcPts val="0"/>
              </a:spcBef>
              <a:spcAft>
                <a:spcPts val="0"/>
              </a:spcAft>
              <a:buClr>
                <a:schemeClr val="lt1"/>
              </a:buClr>
              <a:buSzPts val="6000"/>
              <a:buNone/>
              <a:defRPr sz="6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8" name="Google Shape;18;p3"/>
          <p:cNvSpPr txBox="1"/>
          <p:nvPr>
            <p:ph idx="1" type="subTitle"/>
          </p:nvPr>
        </p:nvSpPr>
        <p:spPr>
          <a:xfrm>
            <a:off x="713225" y="3598800"/>
            <a:ext cx="5067600" cy="375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 name="Google Shape;19;p3"/>
          <p:cNvSpPr/>
          <p:nvPr/>
        </p:nvSpPr>
        <p:spPr>
          <a:xfrm>
            <a:off x="259475" y="155850"/>
            <a:ext cx="1561153" cy="522209"/>
          </a:xfrm>
          <a:custGeom>
            <a:rect b="b" l="l" r="r" t="t"/>
            <a:pathLst>
              <a:path extrusionOk="0" h="29190" w="87264">
                <a:moveTo>
                  <a:pt x="57851" y="1"/>
                </a:moveTo>
                <a:cubicBezTo>
                  <a:pt x="54788" y="1"/>
                  <a:pt x="50887" y="3501"/>
                  <a:pt x="49203" y="5900"/>
                </a:cubicBezTo>
                <a:cubicBezTo>
                  <a:pt x="47771" y="4270"/>
                  <a:pt x="45715" y="3528"/>
                  <a:pt x="43600" y="3528"/>
                </a:cubicBezTo>
                <a:cubicBezTo>
                  <a:pt x="42511" y="3528"/>
                  <a:pt x="41406" y="3724"/>
                  <a:pt x="40363" y="4099"/>
                </a:cubicBezTo>
                <a:cubicBezTo>
                  <a:pt x="36160" y="5600"/>
                  <a:pt x="33391" y="9936"/>
                  <a:pt x="31657" y="13772"/>
                </a:cubicBezTo>
                <a:cubicBezTo>
                  <a:pt x="31190" y="14773"/>
                  <a:pt x="30756" y="15774"/>
                  <a:pt x="30423" y="16808"/>
                </a:cubicBezTo>
                <a:cubicBezTo>
                  <a:pt x="30133" y="17677"/>
                  <a:pt x="30123" y="19416"/>
                  <a:pt x="29042" y="19416"/>
                </a:cubicBezTo>
                <a:cubicBezTo>
                  <a:pt x="29004" y="19416"/>
                  <a:pt x="28963" y="19414"/>
                  <a:pt x="28921" y="19409"/>
                </a:cubicBezTo>
                <a:cubicBezTo>
                  <a:pt x="28188" y="19309"/>
                  <a:pt x="27420" y="18275"/>
                  <a:pt x="26653" y="18075"/>
                </a:cubicBezTo>
                <a:cubicBezTo>
                  <a:pt x="26365" y="17996"/>
                  <a:pt x="26100" y="17959"/>
                  <a:pt x="25855" y="17959"/>
                </a:cubicBezTo>
                <a:cubicBezTo>
                  <a:pt x="22891" y="17959"/>
                  <a:pt x="22849" y="23337"/>
                  <a:pt x="20816" y="24446"/>
                </a:cubicBezTo>
                <a:cubicBezTo>
                  <a:pt x="20182" y="24813"/>
                  <a:pt x="18814" y="24647"/>
                  <a:pt x="18047" y="24747"/>
                </a:cubicBezTo>
                <a:cubicBezTo>
                  <a:pt x="17046" y="24813"/>
                  <a:pt x="16046" y="24947"/>
                  <a:pt x="15045" y="25080"/>
                </a:cubicBezTo>
                <a:cubicBezTo>
                  <a:pt x="13544" y="25280"/>
                  <a:pt x="12009" y="25481"/>
                  <a:pt x="10508" y="25814"/>
                </a:cubicBezTo>
                <a:cubicBezTo>
                  <a:pt x="7373" y="26448"/>
                  <a:pt x="4037" y="27115"/>
                  <a:pt x="1068" y="28383"/>
                </a:cubicBezTo>
                <a:cubicBezTo>
                  <a:pt x="801" y="28383"/>
                  <a:pt x="535" y="28383"/>
                  <a:pt x="234" y="28416"/>
                </a:cubicBezTo>
                <a:cubicBezTo>
                  <a:pt x="1" y="28416"/>
                  <a:pt x="1" y="28783"/>
                  <a:pt x="234" y="28783"/>
                </a:cubicBezTo>
                <a:cubicBezTo>
                  <a:pt x="6887" y="29040"/>
                  <a:pt x="13556" y="29096"/>
                  <a:pt x="20229" y="29096"/>
                </a:cubicBezTo>
                <a:cubicBezTo>
                  <a:pt x="25351" y="29096"/>
                  <a:pt x="30476" y="29063"/>
                  <a:pt x="35598" y="29063"/>
                </a:cubicBezTo>
                <a:cubicBezTo>
                  <a:pt x="37654" y="29063"/>
                  <a:pt x="39709" y="29068"/>
                  <a:pt x="41764" y="29083"/>
                </a:cubicBezTo>
                <a:cubicBezTo>
                  <a:pt x="49321" y="29101"/>
                  <a:pt x="56879" y="29189"/>
                  <a:pt x="64436" y="29189"/>
                </a:cubicBezTo>
                <a:cubicBezTo>
                  <a:pt x="70722" y="29189"/>
                  <a:pt x="77008" y="29128"/>
                  <a:pt x="83294" y="28916"/>
                </a:cubicBezTo>
                <a:cubicBezTo>
                  <a:pt x="83727" y="28816"/>
                  <a:pt x="87263" y="28649"/>
                  <a:pt x="87263" y="28649"/>
                </a:cubicBezTo>
                <a:cubicBezTo>
                  <a:pt x="87263" y="28649"/>
                  <a:pt x="80658" y="27582"/>
                  <a:pt x="78857" y="27215"/>
                </a:cubicBezTo>
                <a:cubicBezTo>
                  <a:pt x="78889" y="27086"/>
                  <a:pt x="79484" y="8840"/>
                  <a:pt x="66464" y="8840"/>
                </a:cubicBezTo>
                <a:cubicBezTo>
                  <a:pt x="66029" y="8840"/>
                  <a:pt x="65580" y="8860"/>
                  <a:pt x="65114" y="8902"/>
                </a:cubicBezTo>
                <a:cubicBezTo>
                  <a:pt x="65080" y="8905"/>
                  <a:pt x="65047" y="8906"/>
                  <a:pt x="65014" y="8906"/>
                </a:cubicBezTo>
                <a:cubicBezTo>
                  <a:pt x="63135" y="8906"/>
                  <a:pt x="61899" y="4333"/>
                  <a:pt x="61178" y="2497"/>
                </a:cubicBezTo>
                <a:cubicBezTo>
                  <a:pt x="60416" y="697"/>
                  <a:pt x="59217" y="1"/>
                  <a:pt x="5785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 name="Google Shape;20;p3"/>
          <p:cNvGrpSpPr/>
          <p:nvPr/>
        </p:nvGrpSpPr>
        <p:grpSpPr>
          <a:xfrm flipH="1" rot="2977786">
            <a:off x="285558" y="4112610"/>
            <a:ext cx="855333" cy="982763"/>
            <a:chOff x="7181125" y="91075"/>
            <a:chExt cx="929875" cy="1068500"/>
          </a:xfrm>
        </p:grpSpPr>
        <p:sp>
          <p:nvSpPr>
            <p:cNvPr id="21" name="Google Shape;21;p3"/>
            <p:cNvSpPr/>
            <p:nvPr/>
          </p:nvSpPr>
          <p:spPr>
            <a:xfrm>
              <a:off x="7181125" y="156925"/>
              <a:ext cx="929875" cy="1002650"/>
            </a:xfrm>
            <a:custGeom>
              <a:rect b="b" l="l" r="r" t="t"/>
              <a:pathLst>
                <a:path extrusionOk="0" h="40106" w="37195">
                  <a:moveTo>
                    <a:pt x="18292" y="1"/>
                  </a:moveTo>
                  <a:cubicBezTo>
                    <a:pt x="13589" y="1"/>
                    <a:pt x="7673" y="3115"/>
                    <a:pt x="7673" y="3115"/>
                  </a:cubicBezTo>
                  <a:cubicBezTo>
                    <a:pt x="4771" y="6751"/>
                    <a:pt x="2436" y="10853"/>
                    <a:pt x="768" y="15123"/>
                  </a:cubicBezTo>
                  <a:cubicBezTo>
                    <a:pt x="368" y="16191"/>
                    <a:pt x="1" y="17291"/>
                    <a:pt x="68" y="18426"/>
                  </a:cubicBezTo>
                  <a:cubicBezTo>
                    <a:pt x="168" y="19560"/>
                    <a:pt x="835" y="20727"/>
                    <a:pt x="1902" y="21027"/>
                  </a:cubicBezTo>
                  <a:cubicBezTo>
                    <a:pt x="2114" y="21085"/>
                    <a:pt x="2330" y="21108"/>
                    <a:pt x="2549" y="21108"/>
                  </a:cubicBezTo>
                  <a:cubicBezTo>
                    <a:pt x="3224" y="21108"/>
                    <a:pt x="3924" y="20887"/>
                    <a:pt x="4604" y="20761"/>
                  </a:cubicBezTo>
                  <a:cubicBezTo>
                    <a:pt x="4873" y="20711"/>
                    <a:pt x="5159" y="20679"/>
                    <a:pt x="5442" y="20679"/>
                  </a:cubicBezTo>
                  <a:cubicBezTo>
                    <a:pt x="6108" y="20679"/>
                    <a:pt x="6755" y="20856"/>
                    <a:pt x="7106" y="21394"/>
                  </a:cubicBezTo>
                  <a:cubicBezTo>
                    <a:pt x="7540" y="22028"/>
                    <a:pt x="7406" y="22862"/>
                    <a:pt x="7206" y="23563"/>
                  </a:cubicBezTo>
                  <a:cubicBezTo>
                    <a:pt x="6772" y="24930"/>
                    <a:pt x="6172" y="26298"/>
                    <a:pt x="6239" y="27732"/>
                  </a:cubicBezTo>
                  <a:cubicBezTo>
                    <a:pt x="6271" y="29140"/>
                    <a:pt x="7315" y="30609"/>
                    <a:pt x="8666" y="30609"/>
                  </a:cubicBezTo>
                  <a:cubicBezTo>
                    <a:pt x="8724" y="30609"/>
                    <a:pt x="8782" y="30606"/>
                    <a:pt x="8840" y="30601"/>
                  </a:cubicBezTo>
                  <a:cubicBezTo>
                    <a:pt x="9908" y="30534"/>
                    <a:pt x="10708" y="29567"/>
                    <a:pt x="11542" y="28866"/>
                  </a:cubicBezTo>
                  <a:cubicBezTo>
                    <a:pt x="12067" y="28405"/>
                    <a:pt x="12802" y="28062"/>
                    <a:pt x="13459" y="28062"/>
                  </a:cubicBezTo>
                  <a:cubicBezTo>
                    <a:pt x="13846" y="28062"/>
                    <a:pt x="14205" y="28181"/>
                    <a:pt x="14478" y="28466"/>
                  </a:cubicBezTo>
                  <a:cubicBezTo>
                    <a:pt x="14978" y="29033"/>
                    <a:pt x="14878" y="29867"/>
                    <a:pt x="14678" y="30568"/>
                  </a:cubicBezTo>
                  <a:cubicBezTo>
                    <a:pt x="14344" y="31802"/>
                    <a:pt x="13677" y="32969"/>
                    <a:pt x="13477" y="34270"/>
                  </a:cubicBezTo>
                  <a:cubicBezTo>
                    <a:pt x="13244" y="35571"/>
                    <a:pt x="13577" y="37072"/>
                    <a:pt x="14711" y="37706"/>
                  </a:cubicBezTo>
                  <a:cubicBezTo>
                    <a:pt x="15110" y="37913"/>
                    <a:pt x="15569" y="37998"/>
                    <a:pt x="16038" y="37998"/>
                  </a:cubicBezTo>
                  <a:cubicBezTo>
                    <a:pt x="16551" y="37998"/>
                    <a:pt x="17076" y="37896"/>
                    <a:pt x="17547" y="37739"/>
                  </a:cubicBezTo>
                  <a:cubicBezTo>
                    <a:pt x="19381" y="37139"/>
                    <a:pt x="21016" y="35971"/>
                    <a:pt x="22183" y="34404"/>
                  </a:cubicBezTo>
                  <a:cubicBezTo>
                    <a:pt x="23718" y="35271"/>
                    <a:pt x="23751" y="37439"/>
                    <a:pt x="24852" y="38807"/>
                  </a:cubicBezTo>
                  <a:cubicBezTo>
                    <a:pt x="25491" y="39671"/>
                    <a:pt x="26542" y="40105"/>
                    <a:pt x="27593" y="40105"/>
                  </a:cubicBezTo>
                  <a:cubicBezTo>
                    <a:pt x="28570" y="40105"/>
                    <a:pt x="29546" y="39729"/>
                    <a:pt x="30189" y="38974"/>
                  </a:cubicBezTo>
                  <a:cubicBezTo>
                    <a:pt x="31390" y="37573"/>
                    <a:pt x="31256" y="35438"/>
                    <a:pt x="30556" y="33736"/>
                  </a:cubicBezTo>
                  <a:cubicBezTo>
                    <a:pt x="29855" y="32035"/>
                    <a:pt x="28588" y="30601"/>
                    <a:pt x="27687" y="29033"/>
                  </a:cubicBezTo>
                  <a:cubicBezTo>
                    <a:pt x="27354" y="28466"/>
                    <a:pt x="27053" y="27766"/>
                    <a:pt x="27387" y="27232"/>
                  </a:cubicBezTo>
                  <a:cubicBezTo>
                    <a:pt x="27606" y="26873"/>
                    <a:pt x="27977" y="26755"/>
                    <a:pt x="28397" y="26755"/>
                  </a:cubicBezTo>
                  <a:cubicBezTo>
                    <a:pt x="28874" y="26755"/>
                    <a:pt x="29412" y="26907"/>
                    <a:pt x="29855" y="27032"/>
                  </a:cubicBezTo>
                  <a:cubicBezTo>
                    <a:pt x="30523" y="27215"/>
                    <a:pt x="31223" y="27307"/>
                    <a:pt x="31915" y="27307"/>
                  </a:cubicBezTo>
                  <a:cubicBezTo>
                    <a:pt x="32607" y="27307"/>
                    <a:pt x="33291" y="27215"/>
                    <a:pt x="33925" y="27032"/>
                  </a:cubicBezTo>
                  <a:cubicBezTo>
                    <a:pt x="34692" y="26798"/>
                    <a:pt x="35393" y="26431"/>
                    <a:pt x="35893" y="25864"/>
                  </a:cubicBezTo>
                  <a:cubicBezTo>
                    <a:pt x="37194" y="24263"/>
                    <a:pt x="36093" y="21728"/>
                    <a:pt x="34359" y="20694"/>
                  </a:cubicBezTo>
                  <a:cubicBezTo>
                    <a:pt x="32591" y="19626"/>
                    <a:pt x="30456" y="19626"/>
                    <a:pt x="28421" y="19526"/>
                  </a:cubicBezTo>
                  <a:cubicBezTo>
                    <a:pt x="26386" y="19393"/>
                    <a:pt x="24185" y="19026"/>
                    <a:pt x="22850" y="17525"/>
                  </a:cubicBezTo>
                  <a:cubicBezTo>
                    <a:pt x="22584" y="17258"/>
                    <a:pt x="22383" y="16958"/>
                    <a:pt x="22417" y="16591"/>
                  </a:cubicBezTo>
                  <a:cubicBezTo>
                    <a:pt x="22448" y="15845"/>
                    <a:pt x="23407" y="15620"/>
                    <a:pt x="24185" y="15620"/>
                  </a:cubicBezTo>
                  <a:cubicBezTo>
                    <a:pt x="24242" y="15620"/>
                    <a:pt x="24297" y="15621"/>
                    <a:pt x="24352" y="15624"/>
                  </a:cubicBezTo>
                  <a:cubicBezTo>
                    <a:pt x="25083" y="15671"/>
                    <a:pt x="25822" y="15711"/>
                    <a:pt x="26558" y="15711"/>
                  </a:cubicBezTo>
                  <a:cubicBezTo>
                    <a:pt x="27366" y="15711"/>
                    <a:pt x="28170" y="15663"/>
                    <a:pt x="28955" y="15523"/>
                  </a:cubicBezTo>
                  <a:cubicBezTo>
                    <a:pt x="30456" y="15190"/>
                    <a:pt x="31990" y="14356"/>
                    <a:pt x="32691" y="13022"/>
                  </a:cubicBezTo>
                  <a:cubicBezTo>
                    <a:pt x="33391" y="11621"/>
                    <a:pt x="33124" y="9719"/>
                    <a:pt x="31857" y="8885"/>
                  </a:cubicBezTo>
                  <a:cubicBezTo>
                    <a:pt x="31190" y="8452"/>
                    <a:pt x="30389" y="8352"/>
                    <a:pt x="29589" y="8285"/>
                  </a:cubicBezTo>
                  <a:cubicBezTo>
                    <a:pt x="29478" y="8282"/>
                    <a:pt x="29367" y="8281"/>
                    <a:pt x="29256" y="8281"/>
                  </a:cubicBezTo>
                  <a:cubicBezTo>
                    <a:pt x="25722" y="8281"/>
                    <a:pt x="22351" y="9727"/>
                    <a:pt x="18819" y="9727"/>
                  </a:cubicBezTo>
                  <a:cubicBezTo>
                    <a:pt x="18673" y="9727"/>
                    <a:pt x="18527" y="9724"/>
                    <a:pt x="18381" y="9719"/>
                  </a:cubicBezTo>
                  <a:cubicBezTo>
                    <a:pt x="17847" y="9719"/>
                    <a:pt x="17180" y="9519"/>
                    <a:pt x="17180" y="8952"/>
                  </a:cubicBezTo>
                  <a:cubicBezTo>
                    <a:pt x="17113" y="8552"/>
                    <a:pt x="17580" y="8252"/>
                    <a:pt x="18014" y="8118"/>
                  </a:cubicBezTo>
                  <a:cubicBezTo>
                    <a:pt x="19348" y="7718"/>
                    <a:pt x="20849" y="8051"/>
                    <a:pt x="22083" y="7418"/>
                  </a:cubicBezTo>
                  <a:cubicBezTo>
                    <a:pt x="23718" y="6584"/>
                    <a:pt x="24218" y="4282"/>
                    <a:pt x="23351" y="2681"/>
                  </a:cubicBezTo>
                  <a:cubicBezTo>
                    <a:pt x="22450" y="1046"/>
                    <a:pt x="20616" y="79"/>
                    <a:pt x="18781" y="12"/>
                  </a:cubicBezTo>
                  <a:cubicBezTo>
                    <a:pt x="18620" y="4"/>
                    <a:pt x="18456" y="1"/>
                    <a:pt x="182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3"/>
            <p:cNvSpPr/>
            <p:nvPr/>
          </p:nvSpPr>
          <p:spPr>
            <a:xfrm>
              <a:off x="7261125" y="91075"/>
              <a:ext cx="580725" cy="877125"/>
            </a:xfrm>
            <a:custGeom>
              <a:rect b="b" l="l" r="r" t="t"/>
              <a:pathLst>
                <a:path extrusionOk="0" h="35085" w="23229">
                  <a:moveTo>
                    <a:pt x="204" y="0"/>
                  </a:moveTo>
                  <a:cubicBezTo>
                    <a:pt x="95" y="0"/>
                    <a:pt x="1" y="142"/>
                    <a:pt x="103" y="245"/>
                  </a:cubicBezTo>
                  <a:cubicBezTo>
                    <a:pt x="4473" y="5749"/>
                    <a:pt x="8843" y="11186"/>
                    <a:pt x="12645" y="17090"/>
                  </a:cubicBezTo>
                  <a:cubicBezTo>
                    <a:pt x="16348" y="22861"/>
                    <a:pt x="19284" y="28865"/>
                    <a:pt x="22452" y="34903"/>
                  </a:cubicBezTo>
                  <a:cubicBezTo>
                    <a:pt x="22522" y="35029"/>
                    <a:pt x="22642" y="35085"/>
                    <a:pt x="22764" y="35085"/>
                  </a:cubicBezTo>
                  <a:cubicBezTo>
                    <a:pt x="22995" y="35085"/>
                    <a:pt x="23229" y="34886"/>
                    <a:pt x="23120" y="34603"/>
                  </a:cubicBezTo>
                  <a:cubicBezTo>
                    <a:pt x="20484" y="28231"/>
                    <a:pt x="16815" y="22127"/>
                    <a:pt x="13046" y="16423"/>
                  </a:cubicBezTo>
                  <a:cubicBezTo>
                    <a:pt x="9310" y="10719"/>
                    <a:pt x="5107" y="4948"/>
                    <a:pt x="303" y="44"/>
                  </a:cubicBezTo>
                  <a:cubicBezTo>
                    <a:pt x="272" y="13"/>
                    <a:pt x="238" y="0"/>
                    <a:pt x="2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3"/>
            <p:cNvSpPr/>
            <p:nvPr/>
          </p:nvSpPr>
          <p:spPr>
            <a:xfrm>
              <a:off x="7655650" y="701700"/>
              <a:ext cx="272400" cy="276675"/>
            </a:xfrm>
            <a:custGeom>
              <a:rect b="b" l="l" r="r" t="t"/>
              <a:pathLst>
                <a:path extrusionOk="0" h="11067" w="10896">
                  <a:moveTo>
                    <a:pt x="2808" y="1"/>
                  </a:moveTo>
                  <a:cubicBezTo>
                    <a:pt x="2452" y="1"/>
                    <a:pt x="2120" y="69"/>
                    <a:pt x="1868" y="270"/>
                  </a:cubicBezTo>
                  <a:cubicBezTo>
                    <a:pt x="934" y="1104"/>
                    <a:pt x="867" y="3773"/>
                    <a:pt x="667" y="4907"/>
                  </a:cubicBezTo>
                  <a:cubicBezTo>
                    <a:pt x="334" y="6808"/>
                    <a:pt x="0" y="8810"/>
                    <a:pt x="67" y="10711"/>
                  </a:cubicBezTo>
                  <a:cubicBezTo>
                    <a:pt x="67" y="10936"/>
                    <a:pt x="267" y="11066"/>
                    <a:pt x="448" y="11066"/>
                  </a:cubicBezTo>
                  <a:cubicBezTo>
                    <a:pt x="589" y="11066"/>
                    <a:pt x="719" y="10987"/>
                    <a:pt x="734" y="10811"/>
                  </a:cubicBezTo>
                  <a:cubicBezTo>
                    <a:pt x="1168" y="8009"/>
                    <a:pt x="1168" y="5141"/>
                    <a:pt x="1935" y="2472"/>
                  </a:cubicBezTo>
                  <a:cubicBezTo>
                    <a:pt x="2202" y="1671"/>
                    <a:pt x="2268" y="1004"/>
                    <a:pt x="3202" y="804"/>
                  </a:cubicBezTo>
                  <a:cubicBezTo>
                    <a:pt x="3297" y="780"/>
                    <a:pt x="3401" y="770"/>
                    <a:pt x="3510" y="770"/>
                  </a:cubicBezTo>
                  <a:cubicBezTo>
                    <a:pt x="4014" y="770"/>
                    <a:pt x="4638" y="983"/>
                    <a:pt x="5104" y="1038"/>
                  </a:cubicBezTo>
                  <a:cubicBezTo>
                    <a:pt x="6905" y="1271"/>
                    <a:pt x="8673" y="1571"/>
                    <a:pt x="10441" y="1805"/>
                  </a:cubicBezTo>
                  <a:cubicBezTo>
                    <a:pt x="10454" y="1806"/>
                    <a:pt x="10467" y="1807"/>
                    <a:pt x="10480" y="1807"/>
                  </a:cubicBezTo>
                  <a:cubicBezTo>
                    <a:pt x="10784" y="1807"/>
                    <a:pt x="10896" y="1437"/>
                    <a:pt x="10608" y="1405"/>
                  </a:cubicBezTo>
                  <a:cubicBezTo>
                    <a:pt x="8573" y="971"/>
                    <a:pt x="6571" y="571"/>
                    <a:pt x="4503" y="270"/>
                  </a:cubicBezTo>
                  <a:cubicBezTo>
                    <a:pt x="4046" y="187"/>
                    <a:pt x="3395" y="1"/>
                    <a:pt x="28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3"/>
            <p:cNvSpPr/>
            <p:nvPr/>
          </p:nvSpPr>
          <p:spPr>
            <a:xfrm>
              <a:off x="7437875" y="443100"/>
              <a:ext cx="474650" cy="363675"/>
            </a:xfrm>
            <a:custGeom>
              <a:rect b="b" l="l" r="r" t="t"/>
              <a:pathLst>
                <a:path extrusionOk="0" h="14547" w="18986">
                  <a:moveTo>
                    <a:pt x="10845" y="1"/>
                  </a:moveTo>
                  <a:cubicBezTo>
                    <a:pt x="10489" y="1"/>
                    <a:pt x="10134" y="3"/>
                    <a:pt x="9778" y="7"/>
                  </a:cubicBezTo>
                  <a:cubicBezTo>
                    <a:pt x="8277" y="7"/>
                    <a:pt x="6776" y="74"/>
                    <a:pt x="5309" y="174"/>
                  </a:cubicBezTo>
                  <a:cubicBezTo>
                    <a:pt x="4875" y="240"/>
                    <a:pt x="4375" y="174"/>
                    <a:pt x="3974" y="507"/>
                  </a:cubicBezTo>
                  <a:cubicBezTo>
                    <a:pt x="3574" y="841"/>
                    <a:pt x="3441" y="1508"/>
                    <a:pt x="3274" y="1975"/>
                  </a:cubicBezTo>
                  <a:cubicBezTo>
                    <a:pt x="2740" y="3443"/>
                    <a:pt x="2240" y="4944"/>
                    <a:pt x="1806" y="6445"/>
                  </a:cubicBezTo>
                  <a:cubicBezTo>
                    <a:pt x="1072" y="8947"/>
                    <a:pt x="238" y="11582"/>
                    <a:pt x="38" y="14150"/>
                  </a:cubicBezTo>
                  <a:cubicBezTo>
                    <a:pt x="1" y="14411"/>
                    <a:pt x="213" y="14547"/>
                    <a:pt x="424" y="14547"/>
                  </a:cubicBezTo>
                  <a:cubicBezTo>
                    <a:pt x="593" y="14547"/>
                    <a:pt x="761" y="14461"/>
                    <a:pt x="805" y="14284"/>
                  </a:cubicBezTo>
                  <a:cubicBezTo>
                    <a:pt x="1473" y="12182"/>
                    <a:pt x="1806" y="9981"/>
                    <a:pt x="2407" y="7846"/>
                  </a:cubicBezTo>
                  <a:cubicBezTo>
                    <a:pt x="2673" y="6712"/>
                    <a:pt x="3007" y="5611"/>
                    <a:pt x="3341" y="4477"/>
                  </a:cubicBezTo>
                  <a:cubicBezTo>
                    <a:pt x="3641" y="3576"/>
                    <a:pt x="3908" y="1842"/>
                    <a:pt x="4641" y="1274"/>
                  </a:cubicBezTo>
                  <a:cubicBezTo>
                    <a:pt x="5065" y="952"/>
                    <a:pt x="5805" y="897"/>
                    <a:pt x="6523" y="897"/>
                  </a:cubicBezTo>
                  <a:cubicBezTo>
                    <a:pt x="6890" y="897"/>
                    <a:pt x="7251" y="912"/>
                    <a:pt x="7561" y="912"/>
                  </a:cubicBezTo>
                  <a:cubicBezTo>
                    <a:pt x="7648" y="912"/>
                    <a:pt x="7732" y="910"/>
                    <a:pt x="7810" y="908"/>
                  </a:cubicBezTo>
                  <a:cubicBezTo>
                    <a:pt x="9011" y="841"/>
                    <a:pt x="10245" y="807"/>
                    <a:pt x="11480" y="807"/>
                  </a:cubicBezTo>
                  <a:cubicBezTo>
                    <a:pt x="13915" y="807"/>
                    <a:pt x="16350" y="908"/>
                    <a:pt x="18785" y="908"/>
                  </a:cubicBezTo>
                  <a:cubicBezTo>
                    <a:pt x="18985" y="841"/>
                    <a:pt x="18985" y="441"/>
                    <a:pt x="18718" y="407"/>
                  </a:cubicBezTo>
                  <a:cubicBezTo>
                    <a:pt x="16105" y="113"/>
                    <a:pt x="13465" y="1"/>
                    <a:pt x="108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3"/>
            <p:cNvSpPr/>
            <p:nvPr/>
          </p:nvSpPr>
          <p:spPr>
            <a:xfrm>
              <a:off x="7329575" y="253900"/>
              <a:ext cx="315100" cy="280925"/>
            </a:xfrm>
            <a:custGeom>
              <a:rect b="b" l="l" r="r" t="t"/>
              <a:pathLst>
                <a:path extrusionOk="0" h="11237" w="12604">
                  <a:moveTo>
                    <a:pt x="12432" y="0"/>
                  </a:moveTo>
                  <a:cubicBezTo>
                    <a:pt x="12425" y="0"/>
                    <a:pt x="12417" y="1"/>
                    <a:pt x="12409" y="3"/>
                  </a:cubicBezTo>
                  <a:cubicBezTo>
                    <a:pt x="10775" y="136"/>
                    <a:pt x="9140" y="336"/>
                    <a:pt x="7539" y="570"/>
                  </a:cubicBezTo>
                  <a:cubicBezTo>
                    <a:pt x="6438" y="737"/>
                    <a:pt x="4437" y="703"/>
                    <a:pt x="3603" y="1504"/>
                  </a:cubicBezTo>
                  <a:cubicBezTo>
                    <a:pt x="2769" y="2238"/>
                    <a:pt x="2302" y="4239"/>
                    <a:pt x="1935" y="5240"/>
                  </a:cubicBezTo>
                  <a:cubicBezTo>
                    <a:pt x="1268" y="7041"/>
                    <a:pt x="601" y="8842"/>
                    <a:pt x="100" y="10677"/>
                  </a:cubicBezTo>
                  <a:cubicBezTo>
                    <a:pt x="1" y="11017"/>
                    <a:pt x="272" y="11237"/>
                    <a:pt x="541" y="11237"/>
                  </a:cubicBezTo>
                  <a:cubicBezTo>
                    <a:pt x="721" y="11237"/>
                    <a:pt x="901" y="11138"/>
                    <a:pt x="968" y="10911"/>
                  </a:cubicBezTo>
                  <a:cubicBezTo>
                    <a:pt x="1802" y="8342"/>
                    <a:pt x="2469" y="5407"/>
                    <a:pt x="3770" y="3005"/>
                  </a:cubicBezTo>
                  <a:cubicBezTo>
                    <a:pt x="4570" y="1537"/>
                    <a:pt x="6238" y="1537"/>
                    <a:pt x="7739" y="1237"/>
                  </a:cubicBezTo>
                  <a:cubicBezTo>
                    <a:pt x="9307" y="970"/>
                    <a:pt x="10908" y="670"/>
                    <a:pt x="12476" y="336"/>
                  </a:cubicBezTo>
                  <a:cubicBezTo>
                    <a:pt x="12603" y="305"/>
                    <a:pt x="12579" y="0"/>
                    <a:pt x="124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6" name="Shape 26"/>
        <p:cNvGrpSpPr/>
        <p:nvPr/>
      </p:nvGrpSpPr>
      <p:grpSpPr>
        <a:xfrm>
          <a:off x="0" y="0"/>
          <a:ext cx="0" cy="0"/>
          <a:chOff x="0" y="0"/>
          <a:chExt cx="0" cy="0"/>
        </a:xfrm>
      </p:grpSpPr>
      <p:sp>
        <p:nvSpPr>
          <p:cNvPr id="27" name="Google Shape;27;p4"/>
          <p:cNvSpPr/>
          <p:nvPr/>
        </p:nvSpPr>
        <p:spPr>
          <a:xfrm flipH="1">
            <a:off x="6759428" y="146075"/>
            <a:ext cx="1806362" cy="393416"/>
          </a:xfrm>
          <a:custGeom>
            <a:rect b="b" l="l" r="r" t="t"/>
            <a:pathLst>
              <a:path extrusionOk="0" h="31051" w="142570">
                <a:moveTo>
                  <a:pt x="64389" y="1"/>
                </a:moveTo>
                <a:cubicBezTo>
                  <a:pt x="63743" y="1"/>
                  <a:pt x="63094" y="42"/>
                  <a:pt x="62445" y="128"/>
                </a:cubicBezTo>
                <a:cubicBezTo>
                  <a:pt x="55207" y="1062"/>
                  <a:pt x="49503" y="7167"/>
                  <a:pt x="48235" y="14205"/>
                </a:cubicBezTo>
                <a:cubicBezTo>
                  <a:pt x="45738" y="11578"/>
                  <a:pt x="42086" y="10168"/>
                  <a:pt x="38448" y="10168"/>
                </a:cubicBezTo>
                <a:cubicBezTo>
                  <a:pt x="35572" y="10168"/>
                  <a:pt x="32705" y="11049"/>
                  <a:pt x="30422" y="12904"/>
                </a:cubicBezTo>
                <a:cubicBezTo>
                  <a:pt x="30022" y="12971"/>
                  <a:pt x="29588" y="13004"/>
                  <a:pt x="29221" y="13038"/>
                </a:cubicBezTo>
                <a:cubicBezTo>
                  <a:pt x="21983" y="14072"/>
                  <a:pt x="15478" y="18541"/>
                  <a:pt x="12243" y="25213"/>
                </a:cubicBezTo>
                <a:cubicBezTo>
                  <a:pt x="11209" y="27381"/>
                  <a:pt x="6172" y="29316"/>
                  <a:pt x="1" y="31050"/>
                </a:cubicBezTo>
                <a:lnTo>
                  <a:pt x="142569" y="31050"/>
                </a:lnTo>
                <a:cubicBezTo>
                  <a:pt x="139191" y="26246"/>
                  <a:pt x="132932" y="17381"/>
                  <a:pt x="128824" y="17381"/>
                </a:cubicBezTo>
                <a:cubicBezTo>
                  <a:pt x="128511" y="17381"/>
                  <a:pt x="128211" y="17432"/>
                  <a:pt x="127925" y="17541"/>
                </a:cubicBezTo>
                <a:cubicBezTo>
                  <a:pt x="127425" y="12304"/>
                  <a:pt x="123622" y="7400"/>
                  <a:pt x="118585" y="5699"/>
                </a:cubicBezTo>
                <a:cubicBezTo>
                  <a:pt x="117251" y="5249"/>
                  <a:pt x="115884" y="5040"/>
                  <a:pt x="114523" y="5040"/>
                </a:cubicBezTo>
                <a:cubicBezTo>
                  <a:pt x="109929" y="5040"/>
                  <a:pt x="105407" y="7426"/>
                  <a:pt x="102474" y="11003"/>
                </a:cubicBezTo>
                <a:cubicBezTo>
                  <a:pt x="100873" y="6333"/>
                  <a:pt x="97904" y="1896"/>
                  <a:pt x="92467" y="1796"/>
                </a:cubicBezTo>
                <a:cubicBezTo>
                  <a:pt x="92388" y="1794"/>
                  <a:pt x="92309" y="1793"/>
                  <a:pt x="92231" y="1793"/>
                </a:cubicBezTo>
                <a:cubicBezTo>
                  <a:pt x="86937" y="1793"/>
                  <a:pt x="82715" y="6196"/>
                  <a:pt x="79724" y="10469"/>
                </a:cubicBezTo>
                <a:cubicBezTo>
                  <a:pt x="77293" y="4390"/>
                  <a:pt x="71012" y="1"/>
                  <a:pt x="643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9" name="Google Shape;29;p4"/>
          <p:cNvSpPr txBox="1"/>
          <p:nvPr>
            <p:ph idx="1" type="body"/>
          </p:nvPr>
        </p:nvSpPr>
        <p:spPr>
          <a:xfrm>
            <a:off x="720000" y="1215751"/>
            <a:ext cx="7704000" cy="5727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Font typeface="Nunito Light"/>
              <a:buChar char="●"/>
              <a:defRPr sz="1200"/>
            </a:lvl1pPr>
            <a:lvl2pPr indent="-317500" lvl="1" marL="914400" rtl="0">
              <a:lnSpc>
                <a:spcPct val="100000"/>
              </a:lnSpc>
              <a:spcBef>
                <a:spcPts val="0"/>
              </a:spcBef>
              <a:spcAft>
                <a:spcPts val="0"/>
              </a:spcAft>
              <a:buSzPts val="1400"/>
              <a:buFont typeface="Nunito Light"/>
              <a:buChar char="○"/>
              <a:defRPr/>
            </a:lvl2pPr>
            <a:lvl3pPr indent="-317500" lvl="2" marL="1371600" rtl="0">
              <a:lnSpc>
                <a:spcPct val="100000"/>
              </a:lnSpc>
              <a:spcBef>
                <a:spcPts val="0"/>
              </a:spcBef>
              <a:spcAft>
                <a:spcPts val="0"/>
              </a:spcAft>
              <a:buSzPts val="1400"/>
              <a:buFont typeface="Nunito Light"/>
              <a:buChar char="■"/>
              <a:defRPr/>
            </a:lvl3pPr>
            <a:lvl4pPr indent="-317500" lvl="3" marL="1828800" rtl="0">
              <a:lnSpc>
                <a:spcPct val="100000"/>
              </a:lnSpc>
              <a:spcBef>
                <a:spcPts val="0"/>
              </a:spcBef>
              <a:spcAft>
                <a:spcPts val="0"/>
              </a:spcAft>
              <a:buSzPts val="1400"/>
              <a:buFont typeface="Nunito Light"/>
              <a:buChar char="●"/>
              <a:defRPr/>
            </a:lvl4pPr>
            <a:lvl5pPr indent="-317500" lvl="4" marL="2286000" rtl="0">
              <a:lnSpc>
                <a:spcPct val="100000"/>
              </a:lnSpc>
              <a:spcBef>
                <a:spcPts val="0"/>
              </a:spcBef>
              <a:spcAft>
                <a:spcPts val="0"/>
              </a:spcAft>
              <a:buSzPts val="1400"/>
              <a:buFont typeface="Nunito Light"/>
              <a:buChar char="○"/>
              <a:defRPr/>
            </a:lvl5pPr>
            <a:lvl6pPr indent="-317500" lvl="5" marL="2743200" rtl="0">
              <a:lnSpc>
                <a:spcPct val="100000"/>
              </a:lnSpc>
              <a:spcBef>
                <a:spcPts val="0"/>
              </a:spcBef>
              <a:spcAft>
                <a:spcPts val="0"/>
              </a:spcAft>
              <a:buSzPts val="1400"/>
              <a:buFont typeface="Nunito Light"/>
              <a:buChar char="■"/>
              <a:defRPr/>
            </a:lvl6pPr>
            <a:lvl7pPr indent="-317500" lvl="6" marL="3200400" rtl="0">
              <a:lnSpc>
                <a:spcPct val="100000"/>
              </a:lnSpc>
              <a:spcBef>
                <a:spcPts val="0"/>
              </a:spcBef>
              <a:spcAft>
                <a:spcPts val="0"/>
              </a:spcAft>
              <a:buSzPts val="1400"/>
              <a:buFont typeface="Nunito Light"/>
              <a:buChar char="●"/>
              <a:defRPr/>
            </a:lvl7pPr>
            <a:lvl8pPr indent="-317500" lvl="7" marL="3657600" rtl="0">
              <a:lnSpc>
                <a:spcPct val="100000"/>
              </a:lnSpc>
              <a:spcBef>
                <a:spcPts val="0"/>
              </a:spcBef>
              <a:spcAft>
                <a:spcPts val="0"/>
              </a:spcAft>
              <a:buSzPts val="1400"/>
              <a:buFont typeface="Nunito Light"/>
              <a:buChar char="○"/>
              <a:defRPr/>
            </a:lvl8pPr>
            <a:lvl9pPr indent="-317500" lvl="8" marL="4114800" rtl="0">
              <a:lnSpc>
                <a:spcPct val="100000"/>
              </a:lnSpc>
              <a:spcBef>
                <a:spcPts val="0"/>
              </a:spcBef>
              <a:spcAft>
                <a:spcPts val="0"/>
              </a:spcAft>
              <a:buSzPts val="1400"/>
              <a:buFont typeface="Nunito Light"/>
              <a:buChar char="■"/>
              <a:defRPr/>
            </a:lvl9pPr>
          </a:lstStyle>
          <a:p/>
        </p:txBody>
      </p:sp>
      <p:grpSp>
        <p:nvGrpSpPr>
          <p:cNvPr id="30" name="Google Shape;30;p4"/>
          <p:cNvGrpSpPr/>
          <p:nvPr/>
        </p:nvGrpSpPr>
        <p:grpSpPr>
          <a:xfrm>
            <a:off x="-256088" y="2389136"/>
            <a:ext cx="1121713" cy="2771140"/>
            <a:chOff x="-332288" y="2389136"/>
            <a:chExt cx="1121713" cy="2771140"/>
          </a:xfrm>
        </p:grpSpPr>
        <p:sp>
          <p:nvSpPr>
            <p:cNvPr id="31" name="Google Shape;31;p4"/>
            <p:cNvSpPr/>
            <p:nvPr/>
          </p:nvSpPr>
          <p:spPr>
            <a:xfrm flipH="1">
              <a:off x="-332288" y="2389136"/>
              <a:ext cx="1121713" cy="2754354"/>
            </a:xfrm>
            <a:custGeom>
              <a:rect b="b" l="l" r="r" t="t"/>
              <a:pathLst>
                <a:path extrusionOk="0" h="115985" w="47235">
                  <a:moveTo>
                    <a:pt x="47235" y="1"/>
                  </a:moveTo>
                  <a:cubicBezTo>
                    <a:pt x="45667" y="1168"/>
                    <a:pt x="44199" y="2570"/>
                    <a:pt x="42932" y="4037"/>
                  </a:cubicBezTo>
                  <a:cubicBezTo>
                    <a:pt x="39596" y="7907"/>
                    <a:pt x="36594" y="12210"/>
                    <a:pt x="33825" y="16513"/>
                  </a:cubicBezTo>
                  <a:cubicBezTo>
                    <a:pt x="22317" y="34292"/>
                    <a:pt x="15178" y="54774"/>
                    <a:pt x="12810" y="75822"/>
                  </a:cubicBezTo>
                  <a:lnTo>
                    <a:pt x="9174" y="74554"/>
                  </a:lnTo>
                  <a:cubicBezTo>
                    <a:pt x="8810" y="74422"/>
                    <a:pt x="8423" y="74360"/>
                    <a:pt x="8030" y="74360"/>
                  </a:cubicBezTo>
                  <a:cubicBezTo>
                    <a:pt x="6154" y="74360"/>
                    <a:pt x="4140" y="75770"/>
                    <a:pt x="3837" y="77590"/>
                  </a:cubicBezTo>
                  <a:cubicBezTo>
                    <a:pt x="1635" y="89832"/>
                    <a:pt x="1" y="102574"/>
                    <a:pt x="201" y="115017"/>
                  </a:cubicBezTo>
                  <a:lnTo>
                    <a:pt x="201" y="115984"/>
                  </a:lnTo>
                  <a:lnTo>
                    <a:pt x="47235" y="115984"/>
                  </a:lnTo>
                  <a:lnTo>
                    <a:pt x="4723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 name="Google Shape;32;p4"/>
            <p:cNvGrpSpPr/>
            <p:nvPr/>
          </p:nvGrpSpPr>
          <p:grpSpPr>
            <a:xfrm flipH="1">
              <a:off x="-4745" y="3710535"/>
              <a:ext cx="533977" cy="1449741"/>
              <a:chOff x="5596273" y="3230446"/>
              <a:chExt cx="887447" cy="2409409"/>
            </a:xfrm>
          </p:grpSpPr>
          <p:sp>
            <p:nvSpPr>
              <p:cNvPr id="33" name="Google Shape;33;p4"/>
              <p:cNvSpPr/>
              <p:nvPr/>
            </p:nvSpPr>
            <p:spPr>
              <a:xfrm rot="509636">
                <a:off x="6061474" y="3324601"/>
                <a:ext cx="253092" cy="2309226"/>
              </a:xfrm>
              <a:custGeom>
                <a:rect b="b" l="l" r="r" t="t"/>
                <a:pathLst>
                  <a:path extrusionOk="0" h="92372" w="10124">
                    <a:moveTo>
                      <a:pt x="9664" y="1"/>
                    </a:moveTo>
                    <a:cubicBezTo>
                      <a:pt x="9646" y="1"/>
                      <a:pt x="9627" y="2"/>
                      <a:pt x="9608" y="6"/>
                    </a:cubicBezTo>
                    <a:cubicBezTo>
                      <a:pt x="5605" y="873"/>
                      <a:pt x="2970" y="4209"/>
                      <a:pt x="2102" y="8078"/>
                    </a:cubicBezTo>
                    <a:cubicBezTo>
                      <a:pt x="1502" y="10580"/>
                      <a:pt x="1602" y="13249"/>
                      <a:pt x="1435" y="15817"/>
                    </a:cubicBezTo>
                    <a:cubicBezTo>
                      <a:pt x="1235" y="19286"/>
                      <a:pt x="1002" y="22722"/>
                      <a:pt x="902" y="26191"/>
                    </a:cubicBezTo>
                    <a:cubicBezTo>
                      <a:pt x="301" y="40168"/>
                      <a:pt x="268" y="54078"/>
                      <a:pt x="234" y="68054"/>
                    </a:cubicBezTo>
                    <a:cubicBezTo>
                      <a:pt x="168" y="76060"/>
                      <a:pt x="134" y="84066"/>
                      <a:pt x="1" y="92072"/>
                    </a:cubicBezTo>
                    <a:cubicBezTo>
                      <a:pt x="1" y="92272"/>
                      <a:pt x="159" y="92372"/>
                      <a:pt x="318" y="92372"/>
                    </a:cubicBezTo>
                    <a:cubicBezTo>
                      <a:pt x="476" y="92372"/>
                      <a:pt x="635" y="92272"/>
                      <a:pt x="635" y="92072"/>
                    </a:cubicBezTo>
                    <a:cubicBezTo>
                      <a:pt x="968" y="75526"/>
                      <a:pt x="768" y="58915"/>
                      <a:pt x="1068" y="42369"/>
                    </a:cubicBezTo>
                    <a:cubicBezTo>
                      <a:pt x="1168" y="34063"/>
                      <a:pt x="1469" y="25758"/>
                      <a:pt x="1969" y="17485"/>
                    </a:cubicBezTo>
                    <a:cubicBezTo>
                      <a:pt x="2336" y="11214"/>
                      <a:pt x="1969" y="2341"/>
                      <a:pt x="9808" y="640"/>
                    </a:cubicBezTo>
                    <a:cubicBezTo>
                      <a:pt x="10124" y="545"/>
                      <a:pt x="9991" y="1"/>
                      <a:pt x="966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4"/>
              <p:cNvSpPr/>
              <p:nvPr/>
            </p:nvSpPr>
            <p:spPr>
              <a:xfrm rot="509636">
                <a:off x="5768710" y="3230282"/>
                <a:ext cx="172120" cy="2347675"/>
              </a:xfrm>
              <a:custGeom>
                <a:rect b="b" l="l" r="r" t="t"/>
                <a:pathLst>
                  <a:path extrusionOk="0" h="93910" w="6885">
                    <a:moveTo>
                      <a:pt x="6395" y="0"/>
                    </a:moveTo>
                    <a:cubicBezTo>
                      <a:pt x="6345" y="0"/>
                      <a:pt x="6292" y="13"/>
                      <a:pt x="6238" y="42"/>
                    </a:cubicBezTo>
                    <a:cubicBezTo>
                      <a:pt x="2435" y="1643"/>
                      <a:pt x="1235" y="5713"/>
                      <a:pt x="834" y="9549"/>
                    </a:cubicBezTo>
                    <a:cubicBezTo>
                      <a:pt x="234" y="15820"/>
                      <a:pt x="667" y="22258"/>
                      <a:pt x="834" y="28563"/>
                    </a:cubicBezTo>
                    <a:cubicBezTo>
                      <a:pt x="1168" y="42439"/>
                      <a:pt x="1568" y="56282"/>
                      <a:pt x="2302" y="70126"/>
                    </a:cubicBezTo>
                    <a:cubicBezTo>
                      <a:pt x="2736" y="77965"/>
                      <a:pt x="3236" y="85770"/>
                      <a:pt x="3770" y="93609"/>
                    </a:cubicBezTo>
                    <a:cubicBezTo>
                      <a:pt x="3786" y="93809"/>
                      <a:pt x="3953" y="93909"/>
                      <a:pt x="4112" y="93909"/>
                    </a:cubicBezTo>
                    <a:cubicBezTo>
                      <a:pt x="4270" y="93909"/>
                      <a:pt x="4420" y="93809"/>
                      <a:pt x="4403" y="93609"/>
                    </a:cubicBezTo>
                    <a:cubicBezTo>
                      <a:pt x="3169" y="76997"/>
                      <a:pt x="2302" y="60419"/>
                      <a:pt x="1835" y="43773"/>
                    </a:cubicBezTo>
                    <a:cubicBezTo>
                      <a:pt x="1601" y="35634"/>
                      <a:pt x="1401" y="27462"/>
                      <a:pt x="1268" y="19323"/>
                    </a:cubicBezTo>
                    <a:cubicBezTo>
                      <a:pt x="1168" y="13652"/>
                      <a:pt x="0" y="3378"/>
                      <a:pt x="6572" y="609"/>
                    </a:cubicBezTo>
                    <a:cubicBezTo>
                      <a:pt x="6885" y="438"/>
                      <a:pt x="6688" y="0"/>
                      <a:pt x="639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 name="Google Shape;35;p4"/>
          <p:cNvGrpSpPr/>
          <p:nvPr/>
        </p:nvGrpSpPr>
        <p:grpSpPr>
          <a:xfrm>
            <a:off x="0" y="4533475"/>
            <a:ext cx="813125" cy="472200"/>
            <a:chOff x="5694225" y="4997175"/>
            <a:chExt cx="813125" cy="472200"/>
          </a:xfrm>
        </p:grpSpPr>
        <p:sp>
          <p:nvSpPr>
            <p:cNvPr id="36" name="Google Shape;36;p4"/>
            <p:cNvSpPr/>
            <p:nvPr/>
          </p:nvSpPr>
          <p:spPr>
            <a:xfrm>
              <a:off x="5767625" y="4997175"/>
              <a:ext cx="739725" cy="472200"/>
            </a:xfrm>
            <a:custGeom>
              <a:rect b="b" l="l" r="r" t="t"/>
              <a:pathLst>
                <a:path extrusionOk="0" h="18888" w="29589">
                  <a:moveTo>
                    <a:pt x="25830" y="1"/>
                  </a:moveTo>
                  <a:cubicBezTo>
                    <a:pt x="25725" y="1"/>
                    <a:pt x="25620" y="24"/>
                    <a:pt x="25519" y="74"/>
                  </a:cubicBezTo>
                  <a:cubicBezTo>
                    <a:pt x="22883" y="1275"/>
                    <a:pt x="21249" y="3477"/>
                    <a:pt x="20182" y="5979"/>
                  </a:cubicBezTo>
                  <a:cubicBezTo>
                    <a:pt x="19915" y="4044"/>
                    <a:pt x="19214" y="2409"/>
                    <a:pt x="17380" y="2109"/>
                  </a:cubicBezTo>
                  <a:cubicBezTo>
                    <a:pt x="17255" y="2091"/>
                    <a:pt x="17132" y="2083"/>
                    <a:pt x="17013" y="2083"/>
                  </a:cubicBezTo>
                  <a:cubicBezTo>
                    <a:pt x="16017" y="2083"/>
                    <a:pt x="15221" y="2687"/>
                    <a:pt x="14744" y="3610"/>
                  </a:cubicBezTo>
                  <a:cubicBezTo>
                    <a:pt x="14344" y="4444"/>
                    <a:pt x="14044" y="5411"/>
                    <a:pt x="13777" y="6379"/>
                  </a:cubicBezTo>
                  <a:cubicBezTo>
                    <a:pt x="13084" y="3667"/>
                    <a:pt x="11710" y="1118"/>
                    <a:pt x="9238" y="1118"/>
                  </a:cubicBezTo>
                  <a:cubicBezTo>
                    <a:pt x="8974" y="1118"/>
                    <a:pt x="8697" y="1147"/>
                    <a:pt x="8406" y="1208"/>
                  </a:cubicBezTo>
                  <a:cubicBezTo>
                    <a:pt x="4570" y="1976"/>
                    <a:pt x="5838" y="7947"/>
                    <a:pt x="7106" y="11316"/>
                  </a:cubicBezTo>
                  <a:cubicBezTo>
                    <a:pt x="5371" y="10248"/>
                    <a:pt x="4570" y="7546"/>
                    <a:pt x="2402" y="7113"/>
                  </a:cubicBezTo>
                  <a:cubicBezTo>
                    <a:pt x="2252" y="7085"/>
                    <a:pt x="2110" y="7072"/>
                    <a:pt x="1977" y="7072"/>
                  </a:cubicBezTo>
                  <a:cubicBezTo>
                    <a:pt x="478" y="7072"/>
                    <a:pt x="0" y="8706"/>
                    <a:pt x="0" y="10115"/>
                  </a:cubicBezTo>
                  <a:cubicBezTo>
                    <a:pt x="67" y="14051"/>
                    <a:pt x="3203" y="17287"/>
                    <a:pt x="6872" y="17820"/>
                  </a:cubicBezTo>
                  <a:cubicBezTo>
                    <a:pt x="7005" y="18421"/>
                    <a:pt x="7506" y="18888"/>
                    <a:pt x="8340" y="18888"/>
                  </a:cubicBezTo>
                  <a:cubicBezTo>
                    <a:pt x="13577" y="18721"/>
                    <a:pt x="18781" y="18621"/>
                    <a:pt x="24051" y="18421"/>
                  </a:cubicBezTo>
                  <a:cubicBezTo>
                    <a:pt x="24418" y="18421"/>
                    <a:pt x="24751" y="18087"/>
                    <a:pt x="24885" y="17754"/>
                  </a:cubicBezTo>
                  <a:cubicBezTo>
                    <a:pt x="27320" y="12316"/>
                    <a:pt x="29588" y="6112"/>
                    <a:pt x="26586" y="475"/>
                  </a:cubicBezTo>
                  <a:cubicBezTo>
                    <a:pt x="26437" y="200"/>
                    <a:pt x="26138" y="1"/>
                    <a:pt x="25830" y="1"/>
                  </a:cubicBezTo>
                  <a:close/>
                </a:path>
              </a:pathLst>
            </a:custGeom>
            <a:solidFill>
              <a:srgbClr val="829E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4"/>
            <p:cNvSpPr/>
            <p:nvPr/>
          </p:nvSpPr>
          <p:spPr>
            <a:xfrm>
              <a:off x="6221275" y="5334075"/>
              <a:ext cx="68400" cy="70100"/>
            </a:xfrm>
            <a:custGeom>
              <a:rect b="b" l="l" r="r" t="t"/>
              <a:pathLst>
                <a:path extrusionOk="0" h="2804" w="2736">
                  <a:moveTo>
                    <a:pt x="1420" y="0"/>
                  </a:moveTo>
                  <a:cubicBezTo>
                    <a:pt x="1381" y="0"/>
                    <a:pt x="1341" y="3"/>
                    <a:pt x="1302" y="8"/>
                  </a:cubicBezTo>
                  <a:cubicBezTo>
                    <a:pt x="1" y="141"/>
                    <a:pt x="134" y="1943"/>
                    <a:pt x="568" y="2777"/>
                  </a:cubicBezTo>
                  <a:cubicBezTo>
                    <a:pt x="577" y="2795"/>
                    <a:pt x="594" y="2803"/>
                    <a:pt x="614" y="2803"/>
                  </a:cubicBezTo>
                  <a:cubicBezTo>
                    <a:pt x="665" y="2803"/>
                    <a:pt x="735" y="2749"/>
                    <a:pt x="735" y="2677"/>
                  </a:cubicBezTo>
                  <a:cubicBezTo>
                    <a:pt x="668" y="2243"/>
                    <a:pt x="434" y="1809"/>
                    <a:pt x="468" y="1342"/>
                  </a:cubicBezTo>
                  <a:cubicBezTo>
                    <a:pt x="530" y="846"/>
                    <a:pt x="822" y="264"/>
                    <a:pt x="1344" y="264"/>
                  </a:cubicBezTo>
                  <a:cubicBezTo>
                    <a:pt x="1384" y="264"/>
                    <a:pt x="1426" y="268"/>
                    <a:pt x="1468" y="275"/>
                  </a:cubicBezTo>
                  <a:cubicBezTo>
                    <a:pt x="2536" y="442"/>
                    <a:pt x="2302" y="1809"/>
                    <a:pt x="2236" y="2510"/>
                  </a:cubicBezTo>
                  <a:cubicBezTo>
                    <a:pt x="2236" y="2591"/>
                    <a:pt x="2297" y="2635"/>
                    <a:pt x="2352" y="2635"/>
                  </a:cubicBezTo>
                  <a:cubicBezTo>
                    <a:pt x="2389" y="2635"/>
                    <a:pt x="2423" y="2616"/>
                    <a:pt x="2436" y="2576"/>
                  </a:cubicBezTo>
                  <a:cubicBezTo>
                    <a:pt x="2603" y="1976"/>
                    <a:pt x="2736" y="1275"/>
                    <a:pt x="2436" y="742"/>
                  </a:cubicBezTo>
                  <a:cubicBezTo>
                    <a:pt x="2252" y="343"/>
                    <a:pt x="1870" y="0"/>
                    <a:pt x="1420"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4"/>
            <p:cNvSpPr/>
            <p:nvPr/>
          </p:nvSpPr>
          <p:spPr>
            <a:xfrm>
              <a:off x="6057000" y="5340525"/>
              <a:ext cx="111775" cy="103850"/>
            </a:xfrm>
            <a:custGeom>
              <a:rect b="b" l="l" r="r" t="t"/>
              <a:pathLst>
                <a:path extrusionOk="0" h="4154" w="4471">
                  <a:moveTo>
                    <a:pt x="2595" y="0"/>
                  </a:moveTo>
                  <a:cubicBezTo>
                    <a:pt x="2067" y="0"/>
                    <a:pt x="1568" y="217"/>
                    <a:pt x="1168" y="617"/>
                  </a:cubicBezTo>
                  <a:cubicBezTo>
                    <a:pt x="301" y="1551"/>
                    <a:pt x="0" y="3920"/>
                    <a:pt x="1668" y="4153"/>
                  </a:cubicBezTo>
                  <a:cubicBezTo>
                    <a:pt x="634" y="3586"/>
                    <a:pt x="668" y="2052"/>
                    <a:pt x="1268" y="1184"/>
                  </a:cubicBezTo>
                  <a:cubicBezTo>
                    <a:pt x="1615" y="657"/>
                    <a:pt x="2095" y="413"/>
                    <a:pt x="2553" y="413"/>
                  </a:cubicBezTo>
                  <a:cubicBezTo>
                    <a:pt x="3197" y="413"/>
                    <a:pt x="3800" y="894"/>
                    <a:pt x="3937" y="1751"/>
                  </a:cubicBezTo>
                  <a:cubicBezTo>
                    <a:pt x="3953" y="1835"/>
                    <a:pt x="4020" y="1876"/>
                    <a:pt x="4091" y="1876"/>
                  </a:cubicBezTo>
                  <a:cubicBezTo>
                    <a:pt x="4162" y="1876"/>
                    <a:pt x="4237" y="1835"/>
                    <a:pt x="4270" y="1751"/>
                  </a:cubicBezTo>
                  <a:cubicBezTo>
                    <a:pt x="4470" y="1051"/>
                    <a:pt x="3937" y="384"/>
                    <a:pt x="3269" y="117"/>
                  </a:cubicBezTo>
                  <a:cubicBezTo>
                    <a:pt x="3043" y="38"/>
                    <a:pt x="2817" y="0"/>
                    <a:pt x="2595"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4"/>
            <p:cNvSpPr/>
            <p:nvPr/>
          </p:nvSpPr>
          <p:spPr>
            <a:xfrm>
              <a:off x="5791800" y="5231800"/>
              <a:ext cx="44225" cy="98725"/>
            </a:xfrm>
            <a:custGeom>
              <a:rect b="b" l="l" r="r" t="t"/>
              <a:pathLst>
                <a:path extrusionOk="0" h="3949" w="1769">
                  <a:moveTo>
                    <a:pt x="731" y="0"/>
                  </a:moveTo>
                  <a:cubicBezTo>
                    <a:pt x="362" y="0"/>
                    <a:pt x="152" y="544"/>
                    <a:pt x="101" y="930"/>
                  </a:cubicBezTo>
                  <a:cubicBezTo>
                    <a:pt x="34" y="1630"/>
                    <a:pt x="1" y="2931"/>
                    <a:pt x="534" y="3532"/>
                  </a:cubicBezTo>
                  <a:cubicBezTo>
                    <a:pt x="501" y="3565"/>
                    <a:pt x="434" y="3599"/>
                    <a:pt x="434" y="3699"/>
                  </a:cubicBezTo>
                  <a:cubicBezTo>
                    <a:pt x="434" y="3732"/>
                    <a:pt x="434" y="3732"/>
                    <a:pt x="501" y="3765"/>
                  </a:cubicBezTo>
                  <a:cubicBezTo>
                    <a:pt x="534" y="3865"/>
                    <a:pt x="568" y="3932"/>
                    <a:pt x="668" y="3932"/>
                  </a:cubicBezTo>
                  <a:cubicBezTo>
                    <a:pt x="718" y="3943"/>
                    <a:pt x="766" y="3948"/>
                    <a:pt x="811" y="3948"/>
                  </a:cubicBezTo>
                  <a:cubicBezTo>
                    <a:pt x="1453" y="3948"/>
                    <a:pt x="1575" y="2899"/>
                    <a:pt x="1669" y="2431"/>
                  </a:cubicBezTo>
                  <a:cubicBezTo>
                    <a:pt x="1769" y="1731"/>
                    <a:pt x="1735" y="663"/>
                    <a:pt x="1102" y="163"/>
                  </a:cubicBezTo>
                  <a:cubicBezTo>
                    <a:pt x="964" y="48"/>
                    <a:pt x="840" y="0"/>
                    <a:pt x="731"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4"/>
            <p:cNvSpPr/>
            <p:nvPr/>
          </p:nvSpPr>
          <p:spPr>
            <a:xfrm>
              <a:off x="5816825" y="5271875"/>
              <a:ext cx="85525" cy="71275"/>
            </a:xfrm>
            <a:custGeom>
              <a:rect b="b" l="l" r="r" t="t"/>
              <a:pathLst>
                <a:path extrusionOk="0" h="2851" w="3421">
                  <a:moveTo>
                    <a:pt x="2940" y="1"/>
                  </a:moveTo>
                  <a:cubicBezTo>
                    <a:pt x="2698" y="1"/>
                    <a:pt x="2404" y="120"/>
                    <a:pt x="2169" y="261"/>
                  </a:cubicBezTo>
                  <a:cubicBezTo>
                    <a:pt x="1535" y="595"/>
                    <a:pt x="434" y="1295"/>
                    <a:pt x="267" y="2096"/>
                  </a:cubicBezTo>
                  <a:cubicBezTo>
                    <a:pt x="234" y="2096"/>
                    <a:pt x="167" y="2096"/>
                    <a:pt x="101" y="2129"/>
                  </a:cubicBezTo>
                  <a:cubicBezTo>
                    <a:pt x="101" y="2162"/>
                    <a:pt x="67" y="2162"/>
                    <a:pt x="67" y="2229"/>
                  </a:cubicBezTo>
                  <a:cubicBezTo>
                    <a:pt x="0" y="2296"/>
                    <a:pt x="0" y="2396"/>
                    <a:pt x="34" y="2463"/>
                  </a:cubicBezTo>
                  <a:cubicBezTo>
                    <a:pt x="147" y="2751"/>
                    <a:pt x="363" y="2851"/>
                    <a:pt x="616" y="2851"/>
                  </a:cubicBezTo>
                  <a:cubicBezTo>
                    <a:pt x="1036" y="2851"/>
                    <a:pt x="1556" y="2575"/>
                    <a:pt x="1869" y="2429"/>
                  </a:cubicBezTo>
                  <a:cubicBezTo>
                    <a:pt x="2502" y="2062"/>
                    <a:pt x="3370" y="1395"/>
                    <a:pt x="3403" y="595"/>
                  </a:cubicBezTo>
                  <a:cubicBezTo>
                    <a:pt x="3421" y="152"/>
                    <a:pt x="3213" y="1"/>
                    <a:pt x="2940"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4"/>
            <p:cNvSpPr/>
            <p:nvPr/>
          </p:nvSpPr>
          <p:spPr>
            <a:xfrm>
              <a:off x="5810975" y="5337600"/>
              <a:ext cx="115125" cy="51050"/>
            </a:xfrm>
            <a:custGeom>
              <a:rect b="b" l="l" r="r" t="t"/>
              <a:pathLst>
                <a:path extrusionOk="0" h="2042" w="4605">
                  <a:moveTo>
                    <a:pt x="668" y="0"/>
                  </a:moveTo>
                  <a:cubicBezTo>
                    <a:pt x="568" y="0"/>
                    <a:pt x="501" y="34"/>
                    <a:pt x="435" y="134"/>
                  </a:cubicBezTo>
                  <a:cubicBezTo>
                    <a:pt x="1" y="801"/>
                    <a:pt x="1068" y="1335"/>
                    <a:pt x="1502" y="1601"/>
                  </a:cubicBezTo>
                  <a:cubicBezTo>
                    <a:pt x="1942" y="1821"/>
                    <a:pt x="2556" y="2041"/>
                    <a:pt x="3114" y="2041"/>
                  </a:cubicBezTo>
                  <a:cubicBezTo>
                    <a:pt x="3403" y="2041"/>
                    <a:pt x="3677" y="1983"/>
                    <a:pt x="3904" y="1835"/>
                  </a:cubicBezTo>
                  <a:cubicBezTo>
                    <a:pt x="4604" y="1435"/>
                    <a:pt x="3971" y="834"/>
                    <a:pt x="3470" y="634"/>
                  </a:cubicBezTo>
                  <a:cubicBezTo>
                    <a:pt x="2974" y="399"/>
                    <a:pt x="2130" y="41"/>
                    <a:pt x="1435" y="41"/>
                  </a:cubicBezTo>
                  <a:cubicBezTo>
                    <a:pt x="1242" y="41"/>
                    <a:pt x="1061" y="69"/>
                    <a:pt x="902" y="134"/>
                  </a:cubicBezTo>
                  <a:cubicBezTo>
                    <a:pt x="902" y="100"/>
                    <a:pt x="802" y="0"/>
                    <a:pt x="768"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4"/>
            <p:cNvSpPr/>
            <p:nvPr/>
          </p:nvSpPr>
          <p:spPr>
            <a:xfrm>
              <a:off x="5800150" y="5349275"/>
              <a:ext cx="53825" cy="97000"/>
            </a:xfrm>
            <a:custGeom>
              <a:rect b="b" l="l" r="r" t="t"/>
              <a:pathLst>
                <a:path extrusionOk="0" h="3880" w="2153">
                  <a:moveTo>
                    <a:pt x="768" y="0"/>
                  </a:moveTo>
                  <a:cubicBezTo>
                    <a:pt x="0" y="34"/>
                    <a:pt x="167" y="1201"/>
                    <a:pt x="234" y="1702"/>
                  </a:cubicBezTo>
                  <a:cubicBezTo>
                    <a:pt x="234" y="2402"/>
                    <a:pt x="567" y="3470"/>
                    <a:pt x="1335" y="3803"/>
                  </a:cubicBezTo>
                  <a:cubicBezTo>
                    <a:pt x="1451" y="3856"/>
                    <a:pt x="1551" y="3879"/>
                    <a:pt x="1637" y="3879"/>
                  </a:cubicBezTo>
                  <a:cubicBezTo>
                    <a:pt x="2095" y="3879"/>
                    <a:pt x="2153" y="3213"/>
                    <a:pt x="2068" y="2736"/>
                  </a:cubicBezTo>
                  <a:cubicBezTo>
                    <a:pt x="1935" y="2035"/>
                    <a:pt x="1668" y="801"/>
                    <a:pt x="1001" y="367"/>
                  </a:cubicBezTo>
                  <a:cubicBezTo>
                    <a:pt x="1034" y="334"/>
                    <a:pt x="1034" y="234"/>
                    <a:pt x="1034" y="200"/>
                  </a:cubicBezTo>
                  <a:cubicBezTo>
                    <a:pt x="1034" y="167"/>
                    <a:pt x="1001" y="167"/>
                    <a:pt x="1001" y="134"/>
                  </a:cubicBezTo>
                  <a:cubicBezTo>
                    <a:pt x="934" y="34"/>
                    <a:pt x="868" y="0"/>
                    <a:pt x="768"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4"/>
            <p:cNvSpPr/>
            <p:nvPr/>
          </p:nvSpPr>
          <p:spPr>
            <a:xfrm>
              <a:off x="5735100" y="5344200"/>
              <a:ext cx="75075" cy="83950"/>
            </a:xfrm>
            <a:custGeom>
              <a:rect b="b" l="l" r="r" t="t"/>
              <a:pathLst>
                <a:path extrusionOk="0" h="3358" w="3003">
                  <a:moveTo>
                    <a:pt x="2477" y="0"/>
                  </a:moveTo>
                  <a:cubicBezTo>
                    <a:pt x="2018" y="0"/>
                    <a:pt x="1486" y="502"/>
                    <a:pt x="1168" y="770"/>
                  </a:cubicBezTo>
                  <a:cubicBezTo>
                    <a:pt x="668" y="1237"/>
                    <a:pt x="0" y="2105"/>
                    <a:pt x="167" y="2905"/>
                  </a:cubicBezTo>
                  <a:cubicBezTo>
                    <a:pt x="237" y="3238"/>
                    <a:pt x="409" y="3357"/>
                    <a:pt x="614" y="3357"/>
                  </a:cubicBezTo>
                  <a:cubicBezTo>
                    <a:pt x="902" y="3357"/>
                    <a:pt x="1254" y="3120"/>
                    <a:pt x="1468" y="2905"/>
                  </a:cubicBezTo>
                  <a:cubicBezTo>
                    <a:pt x="1969" y="2405"/>
                    <a:pt x="2802" y="1438"/>
                    <a:pt x="2802" y="670"/>
                  </a:cubicBezTo>
                  <a:cubicBezTo>
                    <a:pt x="2836" y="670"/>
                    <a:pt x="2936" y="604"/>
                    <a:pt x="2936" y="570"/>
                  </a:cubicBezTo>
                  <a:cubicBezTo>
                    <a:pt x="2936" y="537"/>
                    <a:pt x="2969" y="537"/>
                    <a:pt x="2969" y="504"/>
                  </a:cubicBezTo>
                  <a:cubicBezTo>
                    <a:pt x="3003" y="403"/>
                    <a:pt x="3003" y="337"/>
                    <a:pt x="2936" y="237"/>
                  </a:cubicBezTo>
                  <a:cubicBezTo>
                    <a:pt x="2802" y="67"/>
                    <a:pt x="2644" y="0"/>
                    <a:pt x="2477"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4"/>
            <p:cNvSpPr/>
            <p:nvPr/>
          </p:nvSpPr>
          <p:spPr>
            <a:xfrm>
              <a:off x="5694225" y="5313250"/>
              <a:ext cx="113450" cy="40850"/>
            </a:xfrm>
            <a:custGeom>
              <a:rect b="b" l="l" r="r" t="t"/>
              <a:pathLst>
                <a:path extrusionOk="0" h="1634" w="4538">
                  <a:moveTo>
                    <a:pt x="1986" y="0"/>
                  </a:moveTo>
                  <a:cubicBezTo>
                    <a:pt x="1441" y="0"/>
                    <a:pt x="901" y="121"/>
                    <a:pt x="568" y="474"/>
                  </a:cubicBezTo>
                  <a:cubicBezTo>
                    <a:pt x="1" y="1108"/>
                    <a:pt x="768" y="1441"/>
                    <a:pt x="1302" y="1508"/>
                  </a:cubicBezTo>
                  <a:cubicBezTo>
                    <a:pt x="1632" y="1571"/>
                    <a:pt x="2096" y="1634"/>
                    <a:pt x="2557" y="1634"/>
                  </a:cubicBezTo>
                  <a:cubicBezTo>
                    <a:pt x="3073" y="1634"/>
                    <a:pt x="3586" y="1555"/>
                    <a:pt x="3904" y="1308"/>
                  </a:cubicBezTo>
                  <a:cubicBezTo>
                    <a:pt x="3937" y="1341"/>
                    <a:pt x="3970" y="1408"/>
                    <a:pt x="4037" y="1408"/>
                  </a:cubicBezTo>
                  <a:lnTo>
                    <a:pt x="4137" y="1408"/>
                  </a:lnTo>
                  <a:cubicBezTo>
                    <a:pt x="4204" y="1341"/>
                    <a:pt x="4304" y="1308"/>
                    <a:pt x="4337" y="1241"/>
                  </a:cubicBezTo>
                  <a:cubicBezTo>
                    <a:pt x="4538" y="474"/>
                    <a:pt x="3437" y="240"/>
                    <a:pt x="2936" y="107"/>
                  </a:cubicBezTo>
                  <a:cubicBezTo>
                    <a:pt x="2647" y="44"/>
                    <a:pt x="2316" y="0"/>
                    <a:pt x="1986"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4"/>
            <p:cNvSpPr/>
            <p:nvPr/>
          </p:nvSpPr>
          <p:spPr>
            <a:xfrm>
              <a:off x="5725925" y="5258275"/>
              <a:ext cx="92600" cy="79125"/>
            </a:xfrm>
            <a:custGeom>
              <a:rect b="b" l="l" r="r" t="t"/>
              <a:pathLst>
                <a:path extrusionOk="0" h="3165" w="3704">
                  <a:moveTo>
                    <a:pt x="925" y="0"/>
                  </a:moveTo>
                  <a:cubicBezTo>
                    <a:pt x="895" y="0"/>
                    <a:pt x="865" y="2"/>
                    <a:pt x="834" y="4"/>
                  </a:cubicBezTo>
                  <a:cubicBezTo>
                    <a:pt x="1" y="38"/>
                    <a:pt x="334" y="838"/>
                    <a:pt x="634" y="1305"/>
                  </a:cubicBezTo>
                  <a:cubicBezTo>
                    <a:pt x="1035" y="1839"/>
                    <a:pt x="1902" y="2840"/>
                    <a:pt x="2669" y="2940"/>
                  </a:cubicBezTo>
                  <a:cubicBezTo>
                    <a:pt x="2669" y="2973"/>
                    <a:pt x="2669" y="3040"/>
                    <a:pt x="2702" y="3107"/>
                  </a:cubicBezTo>
                  <a:cubicBezTo>
                    <a:pt x="2736" y="3107"/>
                    <a:pt x="2736" y="3140"/>
                    <a:pt x="2803" y="3140"/>
                  </a:cubicBezTo>
                  <a:cubicBezTo>
                    <a:pt x="2836" y="3157"/>
                    <a:pt x="2878" y="3165"/>
                    <a:pt x="2919" y="3165"/>
                  </a:cubicBezTo>
                  <a:cubicBezTo>
                    <a:pt x="2961" y="3165"/>
                    <a:pt x="3003" y="3157"/>
                    <a:pt x="3036" y="3140"/>
                  </a:cubicBezTo>
                  <a:cubicBezTo>
                    <a:pt x="3703" y="2706"/>
                    <a:pt x="3036" y="1772"/>
                    <a:pt x="2736" y="1339"/>
                  </a:cubicBezTo>
                  <a:cubicBezTo>
                    <a:pt x="2384" y="731"/>
                    <a:pt x="1633" y="0"/>
                    <a:pt x="925"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4"/>
            <p:cNvSpPr/>
            <p:nvPr/>
          </p:nvSpPr>
          <p:spPr>
            <a:xfrm>
              <a:off x="5790150" y="5317575"/>
              <a:ext cx="44200" cy="45075"/>
            </a:xfrm>
            <a:custGeom>
              <a:rect b="b" l="l" r="r" t="t"/>
              <a:pathLst>
                <a:path extrusionOk="0" h="1803" w="1768">
                  <a:moveTo>
                    <a:pt x="967" y="1"/>
                  </a:moveTo>
                  <a:cubicBezTo>
                    <a:pt x="834" y="1"/>
                    <a:pt x="701" y="1"/>
                    <a:pt x="634" y="34"/>
                  </a:cubicBezTo>
                  <a:cubicBezTo>
                    <a:pt x="567" y="34"/>
                    <a:pt x="467" y="101"/>
                    <a:pt x="434" y="134"/>
                  </a:cubicBezTo>
                  <a:cubicBezTo>
                    <a:pt x="334" y="168"/>
                    <a:pt x="300" y="201"/>
                    <a:pt x="267" y="268"/>
                  </a:cubicBezTo>
                  <a:cubicBezTo>
                    <a:pt x="167" y="334"/>
                    <a:pt x="100" y="434"/>
                    <a:pt x="67" y="534"/>
                  </a:cubicBezTo>
                  <a:cubicBezTo>
                    <a:pt x="67" y="635"/>
                    <a:pt x="0" y="701"/>
                    <a:pt x="0" y="801"/>
                  </a:cubicBezTo>
                  <a:lnTo>
                    <a:pt x="0" y="1035"/>
                  </a:lnTo>
                  <a:cubicBezTo>
                    <a:pt x="67" y="1135"/>
                    <a:pt x="67" y="1202"/>
                    <a:pt x="100" y="1268"/>
                  </a:cubicBezTo>
                  <a:cubicBezTo>
                    <a:pt x="133" y="1402"/>
                    <a:pt x="200" y="1468"/>
                    <a:pt x="300" y="1535"/>
                  </a:cubicBezTo>
                  <a:cubicBezTo>
                    <a:pt x="334" y="1602"/>
                    <a:pt x="367" y="1635"/>
                    <a:pt x="467" y="1669"/>
                  </a:cubicBezTo>
                  <a:lnTo>
                    <a:pt x="567" y="1669"/>
                  </a:lnTo>
                  <a:cubicBezTo>
                    <a:pt x="600" y="1735"/>
                    <a:pt x="667" y="1735"/>
                    <a:pt x="767" y="1769"/>
                  </a:cubicBezTo>
                  <a:cubicBezTo>
                    <a:pt x="901" y="1802"/>
                    <a:pt x="967" y="1802"/>
                    <a:pt x="1101" y="1802"/>
                  </a:cubicBezTo>
                  <a:cubicBezTo>
                    <a:pt x="1168" y="1769"/>
                    <a:pt x="1234" y="1769"/>
                    <a:pt x="1301" y="1735"/>
                  </a:cubicBezTo>
                  <a:cubicBezTo>
                    <a:pt x="1434" y="1669"/>
                    <a:pt x="1568" y="1569"/>
                    <a:pt x="1635" y="1435"/>
                  </a:cubicBezTo>
                  <a:cubicBezTo>
                    <a:pt x="1668" y="1335"/>
                    <a:pt x="1735" y="1302"/>
                    <a:pt x="1768" y="1235"/>
                  </a:cubicBezTo>
                  <a:lnTo>
                    <a:pt x="1768" y="901"/>
                  </a:lnTo>
                  <a:cubicBezTo>
                    <a:pt x="1768" y="801"/>
                    <a:pt x="1768" y="735"/>
                    <a:pt x="1735" y="635"/>
                  </a:cubicBezTo>
                  <a:cubicBezTo>
                    <a:pt x="1735" y="568"/>
                    <a:pt x="1668" y="468"/>
                    <a:pt x="1635" y="434"/>
                  </a:cubicBezTo>
                  <a:cubicBezTo>
                    <a:pt x="1601" y="334"/>
                    <a:pt x="1501" y="201"/>
                    <a:pt x="1434" y="168"/>
                  </a:cubicBezTo>
                  <a:cubicBezTo>
                    <a:pt x="1334" y="134"/>
                    <a:pt x="1301" y="101"/>
                    <a:pt x="1234" y="34"/>
                  </a:cubicBezTo>
                  <a:cubicBezTo>
                    <a:pt x="1134" y="34"/>
                    <a:pt x="1067" y="1"/>
                    <a:pt x="967" y="1"/>
                  </a:cubicBezTo>
                  <a:close/>
                </a:path>
              </a:pathLst>
            </a:custGeom>
            <a:solidFill>
              <a:srgbClr val="FAA0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 name="Google Shape;47;p4"/>
          <p:cNvGrpSpPr/>
          <p:nvPr/>
        </p:nvGrpSpPr>
        <p:grpSpPr>
          <a:xfrm>
            <a:off x="123469" y="4275915"/>
            <a:ext cx="750166" cy="495644"/>
            <a:chOff x="9645400" y="2326275"/>
            <a:chExt cx="2653575" cy="1753250"/>
          </a:xfrm>
        </p:grpSpPr>
        <p:sp>
          <p:nvSpPr>
            <p:cNvPr id="48" name="Google Shape;48;p4"/>
            <p:cNvSpPr/>
            <p:nvPr/>
          </p:nvSpPr>
          <p:spPr>
            <a:xfrm>
              <a:off x="12067125" y="2846650"/>
              <a:ext cx="231850" cy="231025"/>
            </a:xfrm>
            <a:custGeom>
              <a:rect b="b" l="l" r="r" t="t"/>
              <a:pathLst>
                <a:path extrusionOk="0" h="9241" w="9274">
                  <a:moveTo>
                    <a:pt x="0" y="0"/>
                  </a:moveTo>
                  <a:lnTo>
                    <a:pt x="334" y="9240"/>
                  </a:lnTo>
                  <a:lnTo>
                    <a:pt x="9274" y="5338"/>
                  </a:lnTo>
                  <a:lnTo>
                    <a:pt x="0" y="0"/>
                  </a:lnTo>
                  <a:close/>
                </a:path>
              </a:pathLst>
            </a:custGeom>
            <a:solidFill>
              <a:srgbClr val="21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4"/>
            <p:cNvSpPr/>
            <p:nvPr/>
          </p:nvSpPr>
          <p:spPr>
            <a:xfrm>
              <a:off x="11967875" y="2975175"/>
              <a:ext cx="331100" cy="21600"/>
            </a:xfrm>
            <a:custGeom>
              <a:rect b="b" l="l" r="r" t="t"/>
              <a:pathLst>
                <a:path extrusionOk="0" h="864" w="13244">
                  <a:moveTo>
                    <a:pt x="9529" y="0"/>
                  </a:moveTo>
                  <a:cubicBezTo>
                    <a:pt x="6388" y="0"/>
                    <a:pt x="3226" y="212"/>
                    <a:pt x="168" y="597"/>
                  </a:cubicBezTo>
                  <a:cubicBezTo>
                    <a:pt x="1" y="597"/>
                    <a:pt x="1" y="864"/>
                    <a:pt x="168" y="864"/>
                  </a:cubicBezTo>
                  <a:cubicBezTo>
                    <a:pt x="4504" y="630"/>
                    <a:pt x="8841" y="530"/>
                    <a:pt x="13144" y="297"/>
                  </a:cubicBezTo>
                  <a:cubicBezTo>
                    <a:pt x="13244" y="263"/>
                    <a:pt x="13244" y="96"/>
                    <a:pt x="13144" y="96"/>
                  </a:cubicBezTo>
                  <a:cubicBezTo>
                    <a:pt x="11947" y="31"/>
                    <a:pt x="10739" y="0"/>
                    <a:pt x="95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4"/>
            <p:cNvSpPr/>
            <p:nvPr/>
          </p:nvSpPr>
          <p:spPr>
            <a:xfrm>
              <a:off x="9850550" y="2356250"/>
              <a:ext cx="2259125" cy="1723275"/>
            </a:xfrm>
            <a:custGeom>
              <a:rect b="b" l="l" r="r" t="t"/>
              <a:pathLst>
                <a:path extrusionOk="0" h="68931" w="90365">
                  <a:moveTo>
                    <a:pt x="67587" y="1"/>
                  </a:moveTo>
                  <a:cubicBezTo>
                    <a:pt x="67529" y="1"/>
                    <a:pt x="67472" y="1"/>
                    <a:pt x="67415" y="2"/>
                  </a:cubicBezTo>
                  <a:cubicBezTo>
                    <a:pt x="66714" y="36"/>
                    <a:pt x="66014" y="169"/>
                    <a:pt x="65514" y="636"/>
                  </a:cubicBezTo>
                  <a:cubicBezTo>
                    <a:pt x="64646" y="1470"/>
                    <a:pt x="64913" y="3004"/>
                    <a:pt x="65580" y="4005"/>
                  </a:cubicBezTo>
                  <a:cubicBezTo>
                    <a:pt x="65914" y="4472"/>
                    <a:pt x="66314" y="4872"/>
                    <a:pt x="66714" y="5273"/>
                  </a:cubicBezTo>
                  <a:cubicBezTo>
                    <a:pt x="65213" y="4806"/>
                    <a:pt x="63712" y="4472"/>
                    <a:pt x="62144" y="4305"/>
                  </a:cubicBezTo>
                  <a:cubicBezTo>
                    <a:pt x="61656" y="4257"/>
                    <a:pt x="61154" y="4226"/>
                    <a:pt x="60651" y="4226"/>
                  </a:cubicBezTo>
                  <a:cubicBezTo>
                    <a:pt x="59778" y="4226"/>
                    <a:pt x="58900" y="4318"/>
                    <a:pt x="58075" y="4572"/>
                  </a:cubicBezTo>
                  <a:cubicBezTo>
                    <a:pt x="57374" y="4839"/>
                    <a:pt x="56674" y="5206"/>
                    <a:pt x="56240" y="5840"/>
                  </a:cubicBezTo>
                  <a:cubicBezTo>
                    <a:pt x="55840" y="6474"/>
                    <a:pt x="55707" y="7341"/>
                    <a:pt x="56140" y="7975"/>
                  </a:cubicBezTo>
                  <a:cubicBezTo>
                    <a:pt x="56507" y="8542"/>
                    <a:pt x="57241" y="8742"/>
                    <a:pt x="57908" y="8842"/>
                  </a:cubicBezTo>
                  <a:cubicBezTo>
                    <a:pt x="58142" y="8866"/>
                    <a:pt x="58375" y="8877"/>
                    <a:pt x="58609" y="8877"/>
                  </a:cubicBezTo>
                  <a:cubicBezTo>
                    <a:pt x="60010" y="8877"/>
                    <a:pt x="61411" y="8485"/>
                    <a:pt x="62812" y="8141"/>
                  </a:cubicBezTo>
                  <a:cubicBezTo>
                    <a:pt x="63012" y="8075"/>
                    <a:pt x="63212" y="8008"/>
                    <a:pt x="63412" y="7975"/>
                  </a:cubicBezTo>
                  <a:lnTo>
                    <a:pt x="63412" y="7975"/>
                  </a:lnTo>
                  <a:cubicBezTo>
                    <a:pt x="55373" y="10743"/>
                    <a:pt x="49335" y="16481"/>
                    <a:pt x="43198" y="22919"/>
                  </a:cubicBezTo>
                  <a:cubicBezTo>
                    <a:pt x="31022" y="35828"/>
                    <a:pt x="17146" y="48237"/>
                    <a:pt x="0" y="52840"/>
                  </a:cubicBezTo>
                  <a:lnTo>
                    <a:pt x="200" y="56109"/>
                  </a:lnTo>
                  <a:cubicBezTo>
                    <a:pt x="5504" y="62414"/>
                    <a:pt x="12476" y="66283"/>
                    <a:pt x="20515" y="67784"/>
                  </a:cubicBezTo>
                  <a:cubicBezTo>
                    <a:pt x="24543" y="68541"/>
                    <a:pt x="28884" y="68930"/>
                    <a:pt x="33356" y="68930"/>
                  </a:cubicBezTo>
                  <a:cubicBezTo>
                    <a:pt x="52143" y="68930"/>
                    <a:pt x="73244" y="62060"/>
                    <a:pt x="83159" y="46702"/>
                  </a:cubicBezTo>
                  <a:cubicBezTo>
                    <a:pt x="87663" y="39731"/>
                    <a:pt x="90365" y="28489"/>
                    <a:pt x="88663" y="19616"/>
                  </a:cubicBezTo>
                  <a:cubicBezTo>
                    <a:pt x="87362" y="12811"/>
                    <a:pt x="83493" y="7374"/>
                    <a:pt x="75854" y="6374"/>
                  </a:cubicBezTo>
                  <a:cubicBezTo>
                    <a:pt x="75554" y="4606"/>
                    <a:pt x="74520" y="2938"/>
                    <a:pt x="73086" y="1804"/>
                  </a:cubicBezTo>
                  <a:cubicBezTo>
                    <a:pt x="71561" y="571"/>
                    <a:pt x="69595" y="1"/>
                    <a:pt x="675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4"/>
            <p:cNvSpPr/>
            <p:nvPr/>
          </p:nvSpPr>
          <p:spPr>
            <a:xfrm>
              <a:off x="11578525" y="2780425"/>
              <a:ext cx="280275" cy="193825"/>
            </a:xfrm>
            <a:custGeom>
              <a:rect b="b" l="l" r="r" t="t"/>
              <a:pathLst>
                <a:path extrusionOk="0" h="7753" w="11211">
                  <a:moveTo>
                    <a:pt x="579" y="1"/>
                  </a:moveTo>
                  <a:cubicBezTo>
                    <a:pt x="309" y="1"/>
                    <a:pt x="1" y="244"/>
                    <a:pt x="64" y="581"/>
                  </a:cubicBezTo>
                  <a:cubicBezTo>
                    <a:pt x="397" y="3050"/>
                    <a:pt x="1598" y="6352"/>
                    <a:pt x="4100" y="7419"/>
                  </a:cubicBezTo>
                  <a:cubicBezTo>
                    <a:pt x="4628" y="7651"/>
                    <a:pt x="5149" y="7752"/>
                    <a:pt x="5656" y="7752"/>
                  </a:cubicBezTo>
                  <a:cubicBezTo>
                    <a:pt x="7713" y="7752"/>
                    <a:pt x="9561" y="6082"/>
                    <a:pt x="10872" y="4584"/>
                  </a:cubicBezTo>
                  <a:cubicBezTo>
                    <a:pt x="11210" y="4167"/>
                    <a:pt x="10857" y="3648"/>
                    <a:pt x="10431" y="3648"/>
                  </a:cubicBezTo>
                  <a:cubicBezTo>
                    <a:pt x="10312" y="3648"/>
                    <a:pt x="10188" y="3689"/>
                    <a:pt x="10071" y="3784"/>
                  </a:cubicBezTo>
                  <a:cubicBezTo>
                    <a:pt x="8830" y="4878"/>
                    <a:pt x="7306" y="6292"/>
                    <a:pt x="5692" y="6292"/>
                  </a:cubicBezTo>
                  <a:cubicBezTo>
                    <a:pt x="5093" y="6292"/>
                    <a:pt x="4481" y="6097"/>
                    <a:pt x="3867" y="5618"/>
                  </a:cubicBezTo>
                  <a:cubicBezTo>
                    <a:pt x="2232" y="4384"/>
                    <a:pt x="1365" y="2216"/>
                    <a:pt x="931" y="281"/>
                  </a:cubicBezTo>
                  <a:cubicBezTo>
                    <a:pt x="882" y="84"/>
                    <a:pt x="737" y="1"/>
                    <a:pt x="5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4"/>
            <p:cNvSpPr/>
            <p:nvPr/>
          </p:nvSpPr>
          <p:spPr>
            <a:xfrm>
              <a:off x="10805400" y="3327900"/>
              <a:ext cx="845575" cy="496925"/>
            </a:xfrm>
            <a:custGeom>
              <a:rect b="b" l="l" r="r" t="t"/>
              <a:pathLst>
                <a:path extrusionOk="0" h="19877" w="33823">
                  <a:moveTo>
                    <a:pt x="33371" y="0"/>
                  </a:moveTo>
                  <a:cubicBezTo>
                    <a:pt x="33209" y="0"/>
                    <a:pt x="33039" y="93"/>
                    <a:pt x="32957" y="298"/>
                  </a:cubicBezTo>
                  <a:cubicBezTo>
                    <a:pt x="30789" y="5802"/>
                    <a:pt x="26652" y="10138"/>
                    <a:pt x="21549" y="13174"/>
                  </a:cubicBezTo>
                  <a:cubicBezTo>
                    <a:pt x="18947" y="14775"/>
                    <a:pt x="16145" y="15976"/>
                    <a:pt x="13276" y="16943"/>
                  </a:cubicBezTo>
                  <a:cubicBezTo>
                    <a:pt x="11842" y="17377"/>
                    <a:pt x="10441" y="17810"/>
                    <a:pt x="8973" y="18010"/>
                  </a:cubicBezTo>
                  <a:cubicBezTo>
                    <a:pt x="8506" y="18077"/>
                    <a:pt x="8056" y="18110"/>
                    <a:pt x="7601" y="18110"/>
                  </a:cubicBezTo>
                  <a:cubicBezTo>
                    <a:pt x="7147" y="18110"/>
                    <a:pt x="6688" y="18077"/>
                    <a:pt x="6204" y="18010"/>
                  </a:cubicBezTo>
                  <a:cubicBezTo>
                    <a:pt x="5771" y="17977"/>
                    <a:pt x="5304" y="17877"/>
                    <a:pt x="4870" y="17777"/>
                  </a:cubicBezTo>
                  <a:cubicBezTo>
                    <a:pt x="3803" y="17610"/>
                    <a:pt x="3436" y="16843"/>
                    <a:pt x="3769" y="15542"/>
                  </a:cubicBezTo>
                  <a:cubicBezTo>
                    <a:pt x="4576" y="15110"/>
                    <a:pt x="4064" y="14056"/>
                    <a:pt x="3308" y="14056"/>
                  </a:cubicBezTo>
                  <a:cubicBezTo>
                    <a:pt x="3188" y="14056"/>
                    <a:pt x="3063" y="14082"/>
                    <a:pt x="2935" y="14141"/>
                  </a:cubicBezTo>
                  <a:cubicBezTo>
                    <a:pt x="0" y="15375"/>
                    <a:pt x="2102" y="18611"/>
                    <a:pt x="4170" y="19345"/>
                  </a:cubicBezTo>
                  <a:cubicBezTo>
                    <a:pt x="5200" y="19719"/>
                    <a:pt x="6268" y="19876"/>
                    <a:pt x="7351" y="19876"/>
                  </a:cubicBezTo>
                  <a:cubicBezTo>
                    <a:pt x="10511" y="19876"/>
                    <a:pt x="13787" y="18536"/>
                    <a:pt x="16545" y="17343"/>
                  </a:cubicBezTo>
                  <a:cubicBezTo>
                    <a:pt x="24151" y="14108"/>
                    <a:pt x="31189" y="8670"/>
                    <a:pt x="33724" y="531"/>
                  </a:cubicBezTo>
                  <a:cubicBezTo>
                    <a:pt x="33823" y="196"/>
                    <a:pt x="33606" y="0"/>
                    <a:pt x="33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4"/>
            <p:cNvSpPr/>
            <p:nvPr/>
          </p:nvSpPr>
          <p:spPr>
            <a:xfrm>
              <a:off x="10214975" y="3502350"/>
              <a:ext cx="675150" cy="301925"/>
            </a:xfrm>
            <a:custGeom>
              <a:rect b="b" l="l" r="r" t="t"/>
              <a:pathLst>
                <a:path extrusionOk="0" h="12077" w="27006">
                  <a:moveTo>
                    <a:pt x="1721" y="0"/>
                  </a:moveTo>
                  <a:cubicBezTo>
                    <a:pt x="1456" y="0"/>
                    <a:pt x="1206" y="147"/>
                    <a:pt x="1134" y="491"/>
                  </a:cubicBezTo>
                  <a:cubicBezTo>
                    <a:pt x="0" y="5662"/>
                    <a:pt x="4370" y="10065"/>
                    <a:pt x="9007" y="11466"/>
                  </a:cubicBezTo>
                  <a:cubicBezTo>
                    <a:pt x="10474" y="11893"/>
                    <a:pt x="11939" y="12077"/>
                    <a:pt x="13395" y="12077"/>
                  </a:cubicBezTo>
                  <a:cubicBezTo>
                    <a:pt x="17965" y="12077"/>
                    <a:pt x="22445" y="10268"/>
                    <a:pt x="26619" y="8497"/>
                  </a:cubicBezTo>
                  <a:cubicBezTo>
                    <a:pt x="27005" y="8319"/>
                    <a:pt x="26809" y="7770"/>
                    <a:pt x="26456" y="7770"/>
                  </a:cubicBezTo>
                  <a:cubicBezTo>
                    <a:pt x="26412" y="7770"/>
                    <a:pt x="26366" y="7778"/>
                    <a:pt x="26319" y="7797"/>
                  </a:cubicBezTo>
                  <a:cubicBezTo>
                    <a:pt x="22421" y="9078"/>
                    <a:pt x="18337" y="10475"/>
                    <a:pt x="14202" y="10475"/>
                  </a:cubicBezTo>
                  <a:cubicBezTo>
                    <a:pt x="13384" y="10475"/>
                    <a:pt x="12563" y="10420"/>
                    <a:pt x="11742" y="10299"/>
                  </a:cubicBezTo>
                  <a:cubicBezTo>
                    <a:pt x="6571" y="9531"/>
                    <a:pt x="2769" y="5995"/>
                    <a:pt x="2469" y="658"/>
                  </a:cubicBezTo>
                  <a:cubicBezTo>
                    <a:pt x="2450" y="259"/>
                    <a:pt x="2073" y="0"/>
                    <a:pt x="17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4"/>
            <p:cNvSpPr/>
            <p:nvPr/>
          </p:nvSpPr>
          <p:spPr>
            <a:xfrm>
              <a:off x="10473400" y="3513300"/>
              <a:ext cx="111525" cy="94600"/>
            </a:xfrm>
            <a:custGeom>
              <a:rect b="b" l="l" r="r" t="t"/>
              <a:pathLst>
                <a:path extrusionOk="0" h="3784" w="4461">
                  <a:moveTo>
                    <a:pt x="3905" y="1"/>
                  </a:moveTo>
                  <a:cubicBezTo>
                    <a:pt x="3862" y="1"/>
                    <a:pt x="3817" y="7"/>
                    <a:pt x="3773" y="20"/>
                  </a:cubicBezTo>
                  <a:cubicBezTo>
                    <a:pt x="3106" y="120"/>
                    <a:pt x="2472" y="854"/>
                    <a:pt x="1939" y="1254"/>
                  </a:cubicBezTo>
                  <a:cubicBezTo>
                    <a:pt x="1371" y="1721"/>
                    <a:pt x="571" y="2155"/>
                    <a:pt x="237" y="2855"/>
                  </a:cubicBezTo>
                  <a:cubicBezTo>
                    <a:pt x="0" y="3241"/>
                    <a:pt x="316" y="3783"/>
                    <a:pt x="763" y="3783"/>
                  </a:cubicBezTo>
                  <a:cubicBezTo>
                    <a:pt x="820" y="3783"/>
                    <a:pt x="878" y="3775"/>
                    <a:pt x="938" y="3756"/>
                  </a:cubicBezTo>
                  <a:cubicBezTo>
                    <a:pt x="1705" y="3489"/>
                    <a:pt x="2239" y="2855"/>
                    <a:pt x="2806" y="2288"/>
                  </a:cubicBezTo>
                  <a:cubicBezTo>
                    <a:pt x="3373" y="1788"/>
                    <a:pt x="4107" y="1321"/>
                    <a:pt x="4374" y="621"/>
                  </a:cubicBezTo>
                  <a:cubicBezTo>
                    <a:pt x="4461" y="273"/>
                    <a:pt x="4195" y="1"/>
                    <a:pt x="39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4"/>
            <p:cNvSpPr/>
            <p:nvPr/>
          </p:nvSpPr>
          <p:spPr>
            <a:xfrm>
              <a:off x="10705325" y="3537450"/>
              <a:ext cx="70900" cy="60700"/>
            </a:xfrm>
            <a:custGeom>
              <a:rect b="b" l="l" r="r" t="t"/>
              <a:pathLst>
                <a:path extrusionOk="0" h="2428" w="2836">
                  <a:moveTo>
                    <a:pt x="2154" y="0"/>
                  </a:moveTo>
                  <a:cubicBezTo>
                    <a:pt x="2017" y="0"/>
                    <a:pt x="1881" y="58"/>
                    <a:pt x="1768" y="155"/>
                  </a:cubicBezTo>
                  <a:cubicBezTo>
                    <a:pt x="1268" y="622"/>
                    <a:pt x="701" y="1089"/>
                    <a:pt x="200" y="1556"/>
                  </a:cubicBezTo>
                  <a:cubicBezTo>
                    <a:pt x="0" y="1689"/>
                    <a:pt x="0" y="2090"/>
                    <a:pt x="200" y="2290"/>
                  </a:cubicBezTo>
                  <a:cubicBezTo>
                    <a:pt x="312" y="2385"/>
                    <a:pt x="431" y="2428"/>
                    <a:pt x="554" y="2428"/>
                  </a:cubicBezTo>
                  <a:cubicBezTo>
                    <a:pt x="689" y="2428"/>
                    <a:pt x="828" y="2377"/>
                    <a:pt x="968" y="2290"/>
                  </a:cubicBezTo>
                  <a:lnTo>
                    <a:pt x="2569" y="1056"/>
                  </a:lnTo>
                  <a:cubicBezTo>
                    <a:pt x="2836" y="822"/>
                    <a:pt x="2802" y="422"/>
                    <a:pt x="2569" y="222"/>
                  </a:cubicBezTo>
                  <a:cubicBezTo>
                    <a:pt x="2448" y="66"/>
                    <a:pt x="2301" y="0"/>
                    <a:pt x="21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4"/>
            <p:cNvSpPr/>
            <p:nvPr/>
          </p:nvSpPr>
          <p:spPr>
            <a:xfrm>
              <a:off x="10672900" y="3394525"/>
              <a:ext cx="142200" cy="109075"/>
            </a:xfrm>
            <a:custGeom>
              <a:rect b="b" l="l" r="r" t="t"/>
              <a:pathLst>
                <a:path extrusionOk="0" h="4363" w="5688">
                  <a:moveTo>
                    <a:pt x="4736" y="1"/>
                  </a:moveTo>
                  <a:cubicBezTo>
                    <a:pt x="4591" y="1"/>
                    <a:pt x="4439" y="51"/>
                    <a:pt x="4299" y="168"/>
                  </a:cubicBezTo>
                  <a:cubicBezTo>
                    <a:pt x="2998" y="1269"/>
                    <a:pt x="1564" y="2169"/>
                    <a:pt x="397" y="3370"/>
                  </a:cubicBezTo>
                  <a:cubicBezTo>
                    <a:pt x="0" y="3795"/>
                    <a:pt x="348" y="4363"/>
                    <a:pt x="829" y="4363"/>
                  </a:cubicBezTo>
                  <a:cubicBezTo>
                    <a:pt x="915" y="4363"/>
                    <a:pt x="1006" y="4345"/>
                    <a:pt x="1097" y="4304"/>
                  </a:cubicBezTo>
                  <a:cubicBezTo>
                    <a:pt x="2631" y="3537"/>
                    <a:pt x="3966" y="2269"/>
                    <a:pt x="5167" y="1068"/>
                  </a:cubicBezTo>
                  <a:cubicBezTo>
                    <a:pt x="5687" y="626"/>
                    <a:pt x="5253" y="1"/>
                    <a:pt x="47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4"/>
            <p:cNvSpPr/>
            <p:nvPr/>
          </p:nvSpPr>
          <p:spPr>
            <a:xfrm>
              <a:off x="10914500" y="3410075"/>
              <a:ext cx="129875" cy="107600"/>
            </a:xfrm>
            <a:custGeom>
              <a:rect b="b" l="l" r="r" t="t"/>
              <a:pathLst>
                <a:path extrusionOk="0" h="4304" w="5195">
                  <a:moveTo>
                    <a:pt x="4327" y="1"/>
                  </a:moveTo>
                  <a:cubicBezTo>
                    <a:pt x="4226" y="1"/>
                    <a:pt x="4118" y="25"/>
                    <a:pt x="4009" y="80"/>
                  </a:cubicBezTo>
                  <a:cubicBezTo>
                    <a:pt x="3275" y="446"/>
                    <a:pt x="2608" y="1147"/>
                    <a:pt x="1941" y="1681"/>
                  </a:cubicBezTo>
                  <a:cubicBezTo>
                    <a:pt x="1273" y="2248"/>
                    <a:pt x="673" y="2848"/>
                    <a:pt x="239" y="3549"/>
                  </a:cubicBezTo>
                  <a:cubicBezTo>
                    <a:pt x="0" y="3894"/>
                    <a:pt x="312" y="4303"/>
                    <a:pt x="651" y="4303"/>
                  </a:cubicBezTo>
                  <a:cubicBezTo>
                    <a:pt x="737" y="4303"/>
                    <a:pt x="825" y="4277"/>
                    <a:pt x="906" y="4216"/>
                  </a:cubicBezTo>
                  <a:cubicBezTo>
                    <a:pt x="1607" y="3749"/>
                    <a:pt x="2241" y="3248"/>
                    <a:pt x="2808" y="2715"/>
                  </a:cubicBezTo>
                  <a:cubicBezTo>
                    <a:pt x="3442" y="2181"/>
                    <a:pt x="4242" y="1681"/>
                    <a:pt x="4776" y="1047"/>
                  </a:cubicBezTo>
                  <a:cubicBezTo>
                    <a:pt x="5194" y="629"/>
                    <a:pt x="4843" y="1"/>
                    <a:pt x="43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4"/>
            <p:cNvSpPr/>
            <p:nvPr/>
          </p:nvSpPr>
          <p:spPr>
            <a:xfrm>
              <a:off x="10941725" y="3235350"/>
              <a:ext cx="73000" cy="66900"/>
            </a:xfrm>
            <a:custGeom>
              <a:rect b="b" l="l" r="r" t="t"/>
              <a:pathLst>
                <a:path extrusionOk="0" h="2676" w="2920">
                  <a:moveTo>
                    <a:pt x="2213" y="1"/>
                  </a:moveTo>
                  <a:cubicBezTo>
                    <a:pt x="2050" y="1"/>
                    <a:pt x="1881" y="67"/>
                    <a:pt x="1719" y="197"/>
                  </a:cubicBezTo>
                  <a:cubicBezTo>
                    <a:pt x="1152" y="664"/>
                    <a:pt x="651" y="1198"/>
                    <a:pt x="251" y="1831"/>
                  </a:cubicBezTo>
                  <a:cubicBezTo>
                    <a:pt x="1" y="2207"/>
                    <a:pt x="407" y="2676"/>
                    <a:pt x="795" y="2676"/>
                  </a:cubicBezTo>
                  <a:cubicBezTo>
                    <a:pt x="924" y="2676"/>
                    <a:pt x="1052" y="2624"/>
                    <a:pt x="1152" y="2499"/>
                  </a:cubicBezTo>
                  <a:cubicBezTo>
                    <a:pt x="1519" y="1998"/>
                    <a:pt x="1986" y="1531"/>
                    <a:pt x="2519" y="1198"/>
                  </a:cubicBezTo>
                  <a:cubicBezTo>
                    <a:pt x="2853" y="998"/>
                    <a:pt x="2920" y="564"/>
                    <a:pt x="2686" y="230"/>
                  </a:cubicBezTo>
                  <a:cubicBezTo>
                    <a:pt x="2549" y="76"/>
                    <a:pt x="2385" y="1"/>
                    <a:pt x="22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4"/>
            <p:cNvSpPr/>
            <p:nvPr/>
          </p:nvSpPr>
          <p:spPr>
            <a:xfrm>
              <a:off x="10694700" y="3244050"/>
              <a:ext cx="116675" cy="87225"/>
            </a:xfrm>
            <a:custGeom>
              <a:rect b="b" l="l" r="r" t="t"/>
              <a:pathLst>
                <a:path extrusionOk="0" h="3489" w="4667">
                  <a:moveTo>
                    <a:pt x="3789" y="1"/>
                  </a:moveTo>
                  <a:cubicBezTo>
                    <a:pt x="3673" y="1"/>
                    <a:pt x="3550" y="45"/>
                    <a:pt x="3427" y="149"/>
                  </a:cubicBezTo>
                  <a:cubicBezTo>
                    <a:pt x="2393" y="916"/>
                    <a:pt x="1359" y="1717"/>
                    <a:pt x="392" y="2584"/>
                  </a:cubicBezTo>
                  <a:cubicBezTo>
                    <a:pt x="1" y="2919"/>
                    <a:pt x="358" y="3488"/>
                    <a:pt x="778" y="3488"/>
                  </a:cubicBezTo>
                  <a:cubicBezTo>
                    <a:pt x="860" y="3488"/>
                    <a:pt x="944" y="3467"/>
                    <a:pt x="1026" y="3418"/>
                  </a:cubicBezTo>
                  <a:cubicBezTo>
                    <a:pt x="2060" y="2751"/>
                    <a:pt x="3094" y="2051"/>
                    <a:pt x="4094" y="1317"/>
                  </a:cubicBezTo>
                  <a:cubicBezTo>
                    <a:pt x="4666" y="881"/>
                    <a:pt x="4304" y="1"/>
                    <a:pt x="37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4"/>
            <p:cNvSpPr/>
            <p:nvPr/>
          </p:nvSpPr>
          <p:spPr>
            <a:xfrm>
              <a:off x="11049650" y="3607150"/>
              <a:ext cx="112625" cy="90650"/>
            </a:xfrm>
            <a:custGeom>
              <a:rect b="b" l="l" r="r" t="t"/>
              <a:pathLst>
                <a:path extrusionOk="0" h="3626" w="4505">
                  <a:moveTo>
                    <a:pt x="3695" y="0"/>
                  </a:moveTo>
                  <a:cubicBezTo>
                    <a:pt x="3634" y="0"/>
                    <a:pt x="3570" y="12"/>
                    <a:pt x="3506" y="35"/>
                  </a:cubicBezTo>
                  <a:cubicBezTo>
                    <a:pt x="2906" y="302"/>
                    <a:pt x="2405" y="769"/>
                    <a:pt x="1938" y="1170"/>
                  </a:cubicBezTo>
                  <a:cubicBezTo>
                    <a:pt x="1438" y="1603"/>
                    <a:pt x="938" y="2004"/>
                    <a:pt x="437" y="2471"/>
                  </a:cubicBezTo>
                  <a:cubicBezTo>
                    <a:pt x="0" y="2880"/>
                    <a:pt x="391" y="3626"/>
                    <a:pt x="895" y="3626"/>
                  </a:cubicBezTo>
                  <a:cubicBezTo>
                    <a:pt x="1006" y="3626"/>
                    <a:pt x="1123" y="3589"/>
                    <a:pt x="1238" y="3505"/>
                  </a:cubicBezTo>
                  <a:cubicBezTo>
                    <a:pt x="1772" y="3138"/>
                    <a:pt x="2272" y="2771"/>
                    <a:pt x="2772" y="2337"/>
                  </a:cubicBezTo>
                  <a:cubicBezTo>
                    <a:pt x="3273" y="1937"/>
                    <a:pt x="3873" y="1603"/>
                    <a:pt x="4240" y="1036"/>
                  </a:cubicBezTo>
                  <a:cubicBezTo>
                    <a:pt x="4504" y="596"/>
                    <a:pt x="4148" y="0"/>
                    <a:pt x="36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4"/>
            <p:cNvSpPr/>
            <p:nvPr/>
          </p:nvSpPr>
          <p:spPr>
            <a:xfrm>
              <a:off x="11335750" y="3457075"/>
              <a:ext cx="72900" cy="57025"/>
            </a:xfrm>
            <a:custGeom>
              <a:rect b="b" l="l" r="r" t="t"/>
              <a:pathLst>
                <a:path extrusionOk="0" h="2281" w="2916">
                  <a:moveTo>
                    <a:pt x="2123" y="1"/>
                  </a:moveTo>
                  <a:cubicBezTo>
                    <a:pt x="2022" y="1"/>
                    <a:pt x="1913" y="31"/>
                    <a:pt x="1802" y="101"/>
                  </a:cubicBezTo>
                  <a:cubicBezTo>
                    <a:pt x="1235" y="468"/>
                    <a:pt x="768" y="968"/>
                    <a:pt x="301" y="1469"/>
                  </a:cubicBezTo>
                  <a:cubicBezTo>
                    <a:pt x="1" y="1796"/>
                    <a:pt x="260" y="2281"/>
                    <a:pt x="638" y="2281"/>
                  </a:cubicBezTo>
                  <a:cubicBezTo>
                    <a:pt x="722" y="2281"/>
                    <a:pt x="811" y="2257"/>
                    <a:pt x="902" y="2202"/>
                  </a:cubicBezTo>
                  <a:cubicBezTo>
                    <a:pt x="1469" y="1869"/>
                    <a:pt x="2069" y="1535"/>
                    <a:pt x="2503" y="1035"/>
                  </a:cubicBezTo>
                  <a:cubicBezTo>
                    <a:pt x="2916" y="677"/>
                    <a:pt x="2602" y="1"/>
                    <a:pt x="21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4"/>
            <p:cNvSpPr/>
            <p:nvPr/>
          </p:nvSpPr>
          <p:spPr>
            <a:xfrm>
              <a:off x="11156975" y="3409800"/>
              <a:ext cx="107625" cy="85675"/>
            </a:xfrm>
            <a:custGeom>
              <a:rect b="b" l="l" r="r" t="t"/>
              <a:pathLst>
                <a:path extrusionOk="0" h="3427" w="4305">
                  <a:moveTo>
                    <a:pt x="3446" y="0"/>
                  </a:moveTo>
                  <a:cubicBezTo>
                    <a:pt x="3341" y="0"/>
                    <a:pt x="3229" y="28"/>
                    <a:pt x="3116" y="91"/>
                  </a:cubicBezTo>
                  <a:cubicBezTo>
                    <a:pt x="2115" y="658"/>
                    <a:pt x="1248" y="1592"/>
                    <a:pt x="414" y="2359"/>
                  </a:cubicBezTo>
                  <a:cubicBezTo>
                    <a:pt x="1" y="2745"/>
                    <a:pt x="384" y="3426"/>
                    <a:pt x="849" y="3426"/>
                  </a:cubicBezTo>
                  <a:cubicBezTo>
                    <a:pt x="947" y="3426"/>
                    <a:pt x="1049" y="3396"/>
                    <a:pt x="1148" y="3326"/>
                  </a:cubicBezTo>
                  <a:cubicBezTo>
                    <a:pt x="1615" y="2959"/>
                    <a:pt x="2115" y="2592"/>
                    <a:pt x="2582" y="2259"/>
                  </a:cubicBezTo>
                  <a:cubicBezTo>
                    <a:pt x="3049" y="1925"/>
                    <a:pt x="3516" y="1558"/>
                    <a:pt x="3917" y="1158"/>
                  </a:cubicBezTo>
                  <a:cubicBezTo>
                    <a:pt x="4304" y="660"/>
                    <a:pt x="3956" y="0"/>
                    <a:pt x="34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4"/>
            <p:cNvSpPr/>
            <p:nvPr/>
          </p:nvSpPr>
          <p:spPr>
            <a:xfrm>
              <a:off x="11139175" y="3219450"/>
              <a:ext cx="99375" cy="76475"/>
            </a:xfrm>
            <a:custGeom>
              <a:rect b="b" l="l" r="r" t="t"/>
              <a:pathLst>
                <a:path extrusionOk="0" h="3059" w="3975">
                  <a:moveTo>
                    <a:pt x="3122" y="1"/>
                  </a:moveTo>
                  <a:cubicBezTo>
                    <a:pt x="3000" y="1"/>
                    <a:pt x="2874" y="40"/>
                    <a:pt x="2761" y="132"/>
                  </a:cubicBezTo>
                  <a:cubicBezTo>
                    <a:pt x="1960" y="766"/>
                    <a:pt x="1126" y="1367"/>
                    <a:pt x="359" y="2101"/>
                  </a:cubicBezTo>
                  <a:cubicBezTo>
                    <a:pt x="0" y="2432"/>
                    <a:pt x="349" y="3059"/>
                    <a:pt x="763" y="3059"/>
                  </a:cubicBezTo>
                  <a:cubicBezTo>
                    <a:pt x="850" y="3059"/>
                    <a:pt x="939" y="3031"/>
                    <a:pt x="1026" y="2968"/>
                  </a:cubicBezTo>
                  <a:cubicBezTo>
                    <a:pt x="1927" y="2334"/>
                    <a:pt x="2694" y="1634"/>
                    <a:pt x="3528" y="933"/>
                  </a:cubicBezTo>
                  <a:cubicBezTo>
                    <a:pt x="3974" y="539"/>
                    <a:pt x="3573" y="1"/>
                    <a:pt x="31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4"/>
            <p:cNvSpPr/>
            <p:nvPr/>
          </p:nvSpPr>
          <p:spPr>
            <a:xfrm>
              <a:off x="11386400" y="3287575"/>
              <a:ext cx="67800" cy="49925"/>
            </a:xfrm>
            <a:custGeom>
              <a:rect b="b" l="l" r="r" t="t"/>
              <a:pathLst>
                <a:path extrusionOk="0" h="1997" w="2712">
                  <a:moveTo>
                    <a:pt x="2051" y="0"/>
                  </a:moveTo>
                  <a:cubicBezTo>
                    <a:pt x="1957" y="0"/>
                    <a:pt x="1862" y="23"/>
                    <a:pt x="1778" y="76"/>
                  </a:cubicBezTo>
                  <a:cubicBezTo>
                    <a:pt x="1278" y="443"/>
                    <a:pt x="777" y="910"/>
                    <a:pt x="310" y="1277"/>
                  </a:cubicBezTo>
                  <a:cubicBezTo>
                    <a:pt x="1" y="1530"/>
                    <a:pt x="308" y="1997"/>
                    <a:pt x="632" y="1997"/>
                  </a:cubicBezTo>
                  <a:cubicBezTo>
                    <a:pt x="692" y="1997"/>
                    <a:pt x="753" y="1981"/>
                    <a:pt x="811" y="1944"/>
                  </a:cubicBezTo>
                  <a:cubicBezTo>
                    <a:pt x="1311" y="1644"/>
                    <a:pt x="1878" y="1377"/>
                    <a:pt x="2312" y="977"/>
                  </a:cubicBezTo>
                  <a:cubicBezTo>
                    <a:pt x="2578" y="810"/>
                    <a:pt x="2712" y="510"/>
                    <a:pt x="2545" y="243"/>
                  </a:cubicBezTo>
                  <a:cubicBezTo>
                    <a:pt x="2454" y="106"/>
                    <a:pt x="2254" y="0"/>
                    <a:pt x="20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4"/>
            <p:cNvSpPr/>
            <p:nvPr/>
          </p:nvSpPr>
          <p:spPr>
            <a:xfrm>
              <a:off x="9645400" y="2326275"/>
              <a:ext cx="379450" cy="1431875"/>
            </a:xfrm>
            <a:custGeom>
              <a:rect b="b" l="l" r="r" t="t"/>
              <a:pathLst>
                <a:path extrusionOk="0" h="57275" w="15178">
                  <a:moveTo>
                    <a:pt x="7405" y="0"/>
                  </a:moveTo>
                  <a:cubicBezTo>
                    <a:pt x="0" y="3069"/>
                    <a:pt x="3336" y="38661"/>
                    <a:pt x="8406" y="57275"/>
                  </a:cubicBezTo>
                  <a:cubicBezTo>
                    <a:pt x="9640" y="39162"/>
                    <a:pt x="15178" y="1301"/>
                    <a:pt x="74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4"/>
            <p:cNvSpPr/>
            <p:nvPr/>
          </p:nvSpPr>
          <p:spPr>
            <a:xfrm>
              <a:off x="9806350" y="2342125"/>
              <a:ext cx="448675" cy="1416025"/>
            </a:xfrm>
            <a:custGeom>
              <a:rect b="b" l="l" r="r" t="t"/>
              <a:pathLst>
                <a:path extrusionOk="0" h="56641" w="17947">
                  <a:moveTo>
                    <a:pt x="10474" y="0"/>
                  </a:moveTo>
                  <a:cubicBezTo>
                    <a:pt x="2702" y="1835"/>
                    <a:pt x="0" y="37427"/>
                    <a:pt x="1968" y="56641"/>
                  </a:cubicBezTo>
                  <a:cubicBezTo>
                    <a:pt x="6205" y="38961"/>
                    <a:pt x="17946" y="2569"/>
                    <a:pt x="104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 name="Google Shape;67;p4"/>
          <p:cNvSpPr/>
          <p:nvPr/>
        </p:nvSpPr>
        <p:spPr>
          <a:xfrm>
            <a:off x="275200" y="4661950"/>
            <a:ext cx="408650" cy="245550"/>
          </a:xfrm>
          <a:custGeom>
            <a:rect b="b" l="l" r="r" t="t"/>
            <a:pathLst>
              <a:path extrusionOk="0" h="9822" w="16346">
                <a:moveTo>
                  <a:pt x="14510" y="0"/>
                </a:moveTo>
                <a:cubicBezTo>
                  <a:pt x="14006" y="0"/>
                  <a:pt x="13503" y="708"/>
                  <a:pt x="13144" y="1607"/>
                </a:cubicBezTo>
                <a:cubicBezTo>
                  <a:pt x="12810" y="2507"/>
                  <a:pt x="12577" y="3441"/>
                  <a:pt x="12276" y="4342"/>
                </a:cubicBezTo>
                <a:cubicBezTo>
                  <a:pt x="12142" y="4746"/>
                  <a:pt x="12078" y="4899"/>
                  <a:pt x="12052" y="4899"/>
                </a:cubicBezTo>
                <a:cubicBezTo>
                  <a:pt x="11994" y="4899"/>
                  <a:pt x="12122" y="4145"/>
                  <a:pt x="12076" y="3708"/>
                </a:cubicBezTo>
                <a:cubicBezTo>
                  <a:pt x="11976" y="3175"/>
                  <a:pt x="11776" y="2341"/>
                  <a:pt x="11176" y="2140"/>
                </a:cubicBezTo>
                <a:cubicBezTo>
                  <a:pt x="11013" y="2079"/>
                  <a:pt x="10858" y="2050"/>
                  <a:pt x="10711" y="2050"/>
                </a:cubicBezTo>
                <a:cubicBezTo>
                  <a:pt x="9403" y="2050"/>
                  <a:pt x="8704" y="4326"/>
                  <a:pt x="8387" y="6044"/>
                </a:cubicBezTo>
                <a:lnTo>
                  <a:pt x="8387" y="6044"/>
                </a:lnTo>
                <a:cubicBezTo>
                  <a:pt x="8268" y="4843"/>
                  <a:pt x="8102" y="3448"/>
                  <a:pt x="6933" y="3448"/>
                </a:cubicBezTo>
                <a:cubicBezTo>
                  <a:pt x="6842" y="3448"/>
                  <a:pt x="6744" y="3457"/>
                  <a:pt x="6639" y="3475"/>
                </a:cubicBezTo>
                <a:cubicBezTo>
                  <a:pt x="6105" y="3541"/>
                  <a:pt x="5672" y="4109"/>
                  <a:pt x="5471" y="4542"/>
                </a:cubicBezTo>
                <a:cubicBezTo>
                  <a:pt x="5271" y="4942"/>
                  <a:pt x="5305" y="5309"/>
                  <a:pt x="5171" y="5710"/>
                </a:cubicBezTo>
                <a:cubicBezTo>
                  <a:pt x="5039" y="6305"/>
                  <a:pt x="4932" y="6525"/>
                  <a:pt x="4833" y="6525"/>
                </a:cubicBezTo>
                <a:cubicBezTo>
                  <a:pt x="4632" y="6525"/>
                  <a:pt x="4461" y="5623"/>
                  <a:pt x="4171" y="5109"/>
                </a:cubicBezTo>
                <a:cubicBezTo>
                  <a:pt x="3840" y="4371"/>
                  <a:pt x="3082" y="3129"/>
                  <a:pt x="2223" y="3129"/>
                </a:cubicBezTo>
                <a:cubicBezTo>
                  <a:pt x="1956" y="3129"/>
                  <a:pt x="1679" y="3249"/>
                  <a:pt x="1402" y="3541"/>
                </a:cubicBezTo>
                <a:cubicBezTo>
                  <a:pt x="1" y="5009"/>
                  <a:pt x="1669" y="8478"/>
                  <a:pt x="2436" y="9813"/>
                </a:cubicBezTo>
                <a:cubicBezTo>
                  <a:pt x="2442" y="9819"/>
                  <a:pt x="2451" y="9821"/>
                  <a:pt x="2462" y="9821"/>
                </a:cubicBezTo>
                <a:cubicBezTo>
                  <a:pt x="2511" y="9821"/>
                  <a:pt x="2597" y="9762"/>
                  <a:pt x="2569" y="9679"/>
                </a:cubicBezTo>
                <a:cubicBezTo>
                  <a:pt x="2136" y="8812"/>
                  <a:pt x="1769" y="7945"/>
                  <a:pt x="1569" y="6977"/>
                </a:cubicBezTo>
                <a:cubicBezTo>
                  <a:pt x="1469" y="6510"/>
                  <a:pt x="1435" y="6077"/>
                  <a:pt x="1335" y="5610"/>
                </a:cubicBezTo>
                <a:cubicBezTo>
                  <a:pt x="1153" y="4985"/>
                  <a:pt x="1316" y="4665"/>
                  <a:pt x="1823" y="4665"/>
                </a:cubicBezTo>
                <a:cubicBezTo>
                  <a:pt x="1967" y="4665"/>
                  <a:pt x="2137" y="4691"/>
                  <a:pt x="2336" y="4742"/>
                </a:cubicBezTo>
                <a:cubicBezTo>
                  <a:pt x="2723" y="4675"/>
                  <a:pt x="2976" y="4632"/>
                  <a:pt x="3151" y="4632"/>
                </a:cubicBezTo>
                <a:cubicBezTo>
                  <a:pt x="3580" y="4632"/>
                  <a:pt x="3549" y="4886"/>
                  <a:pt x="3904" y="5643"/>
                </a:cubicBezTo>
                <a:lnTo>
                  <a:pt x="4771" y="7511"/>
                </a:lnTo>
                <a:cubicBezTo>
                  <a:pt x="4804" y="7594"/>
                  <a:pt x="4896" y="7636"/>
                  <a:pt x="4992" y="7636"/>
                </a:cubicBezTo>
                <a:cubicBezTo>
                  <a:pt x="5088" y="7636"/>
                  <a:pt x="5188" y="7594"/>
                  <a:pt x="5238" y="7511"/>
                </a:cubicBezTo>
                <a:cubicBezTo>
                  <a:pt x="5572" y="6844"/>
                  <a:pt x="5438" y="7111"/>
                  <a:pt x="5638" y="6343"/>
                </a:cubicBezTo>
                <a:cubicBezTo>
                  <a:pt x="5672" y="6143"/>
                  <a:pt x="5672" y="5943"/>
                  <a:pt x="5738" y="5743"/>
                </a:cubicBezTo>
                <a:cubicBezTo>
                  <a:pt x="5702" y="5143"/>
                  <a:pt x="5903" y="4840"/>
                  <a:pt x="6321" y="4840"/>
                </a:cubicBezTo>
                <a:cubicBezTo>
                  <a:pt x="6670" y="4840"/>
                  <a:pt x="7169" y="5051"/>
                  <a:pt x="7806" y="5476"/>
                </a:cubicBezTo>
                <a:cubicBezTo>
                  <a:pt x="8120" y="6009"/>
                  <a:pt x="7873" y="6926"/>
                  <a:pt x="8175" y="7643"/>
                </a:cubicBezTo>
                <a:lnTo>
                  <a:pt x="8175" y="7643"/>
                </a:lnTo>
                <a:cubicBezTo>
                  <a:pt x="8175" y="7655"/>
                  <a:pt x="8174" y="7667"/>
                  <a:pt x="8173" y="7678"/>
                </a:cubicBezTo>
                <a:lnTo>
                  <a:pt x="8189" y="7674"/>
                </a:lnTo>
                <a:lnTo>
                  <a:pt x="8189" y="7674"/>
                </a:lnTo>
                <a:cubicBezTo>
                  <a:pt x="8204" y="7709"/>
                  <a:pt x="8221" y="7744"/>
                  <a:pt x="8240" y="7778"/>
                </a:cubicBezTo>
                <a:cubicBezTo>
                  <a:pt x="8277" y="7864"/>
                  <a:pt x="8354" y="7900"/>
                  <a:pt x="8437" y="7900"/>
                </a:cubicBezTo>
                <a:cubicBezTo>
                  <a:pt x="8580" y="7900"/>
                  <a:pt x="8740" y="7792"/>
                  <a:pt x="8740" y="7644"/>
                </a:cubicBezTo>
                <a:cubicBezTo>
                  <a:pt x="8740" y="6810"/>
                  <a:pt x="8807" y="6010"/>
                  <a:pt x="9074" y="5209"/>
                </a:cubicBezTo>
                <a:cubicBezTo>
                  <a:pt x="9237" y="4673"/>
                  <a:pt x="9694" y="3206"/>
                  <a:pt x="10457" y="3206"/>
                </a:cubicBezTo>
                <a:cubicBezTo>
                  <a:pt x="10784" y="3206"/>
                  <a:pt x="11168" y="3477"/>
                  <a:pt x="11609" y="4209"/>
                </a:cubicBezTo>
                <a:cubicBezTo>
                  <a:pt x="11809" y="4609"/>
                  <a:pt x="11743" y="5376"/>
                  <a:pt x="11943" y="5843"/>
                </a:cubicBezTo>
                <a:cubicBezTo>
                  <a:pt x="11973" y="5918"/>
                  <a:pt x="12043" y="5953"/>
                  <a:pt x="12115" y="5953"/>
                </a:cubicBezTo>
                <a:cubicBezTo>
                  <a:pt x="12202" y="5953"/>
                  <a:pt x="12291" y="5901"/>
                  <a:pt x="12310" y="5810"/>
                </a:cubicBezTo>
                <a:cubicBezTo>
                  <a:pt x="12510" y="4876"/>
                  <a:pt x="12777" y="3942"/>
                  <a:pt x="13077" y="3008"/>
                </a:cubicBezTo>
                <a:cubicBezTo>
                  <a:pt x="13309" y="2220"/>
                  <a:pt x="13976" y="722"/>
                  <a:pt x="14585" y="722"/>
                </a:cubicBezTo>
                <a:cubicBezTo>
                  <a:pt x="14852" y="722"/>
                  <a:pt x="15108" y="1011"/>
                  <a:pt x="15312" y="1774"/>
                </a:cubicBezTo>
                <a:cubicBezTo>
                  <a:pt x="15946" y="4008"/>
                  <a:pt x="15178" y="6010"/>
                  <a:pt x="14111" y="7978"/>
                </a:cubicBezTo>
                <a:cubicBezTo>
                  <a:pt x="14082" y="8036"/>
                  <a:pt x="14153" y="8118"/>
                  <a:pt x="14216" y="8118"/>
                </a:cubicBezTo>
                <a:cubicBezTo>
                  <a:pt x="14226" y="8118"/>
                  <a:pt x="14235" y="8116"/>
                  <a:pt x="14244" y="8111"/>
                </a:cubicBezTo>
                <a:cubicBezTo>
                  <a:pt x="15979" y="6310"/>
                  <a:pt x="16346" y="3375"/>
                  <a:pt x="15479" y="1106"/>
                </a:cubicBezTo>
                <a:cubicBezTo>
                  <a:pt x="15184" y="317"/>
                  <a:pt x="14847" y="0"/>
                  <a:pt x="14510"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4"/>
          <p:cNvSpPr/>
          <p:nvPr/>
        </p:nvSpPr>
        <p:spPr>
          <a:xfrm>
            <a:off x="-520050" y="146075"/>
            <a:ext cx="1561153" cy="522209"/>
          </a:xfrm>
          <a:custGeom>
            <a:rect b="b" l="l" r="r" t="t"/>
            <a:pathLst>
              <a:path extrusionOk="0" h="29190" w="87264">
                <a:moveTo>
                  <a:pt x="57851" y="1"/>
                </a:moveTo>
                <a:cubicBezTo>
                  <a:pt x="54788" y="1"/>
                  <a:pt x="50887" y="3501"/>
                  <a:pt x="49203" y="5900"/>
                </a:cubicBezTo>
                <a:cubicBezTo>
                  <a:pt x="47771" y="4270"/>
                  <a:pt x="45715" y="3528"/>
                  <a:pt x="43600" y="3528"/>
                </a:cubicBezTo>
                <a:cubicBezTo>
                  <a:pt x="42511" y="3528"/>
                  <a:pt x="41406" y="3724"/>
                  <a:pt x="40363" y="4099"/>
                </a:cubicBezTo>
                <a:cubicBezTo>
                  <a:pt x="36160" y="5600"/>
                  <a:pt x="33391" y="9936"/>
                  <a:pt x="31657" y="13772"/>
                </a:cubicBezTo>
                <a:cubicBezTo>
                  <a:pt x="31190" y="14773"/>
                  <a:pt x="30756" y="15774"/>
                  <a:pt x="30423" y="16808"/>
                </a:cubicBezTo>
                <a:cubicBezTo>
                  <a:pt x="30133" y="17677"/>
                  <a:pt x="30123" y="19416"/>
                  <a:pt x="29042" y="19416"/>
                </a:cubicBezTo>
                <a:cubicBezTo>
                  <a:pt x="29004" y="19416"/>
                  <a:pt x="28963" y="19414"/>
                  <a:pt x="28921" y="19409"/>
                </a:cubicBezTo>
                <a:cubicBezTo>
                  <a:pt x="28188" y="19309"/>
                  <a:pt x="27420" y="18275"/>
                  <a:pt x="26653" y="18075"/>
                </a:cubicBezTo>
                <a:cubicBezTo>
                  <a:pt x="26365" y="17996"/>
                  <a:pt x="26100" y="17959"/>
                  <a:pt x="25855" y="17959"/>
                </a:cubicBezTo>
                <a:cubicBezTo>
                  <a:pt x="22891" y="17959"/>
                  <a:pt x="22849" y="23337"/>
                  <a:pt x="20816" y="24446"/>
                </a:cubicBezTo>
                <a:cubicBezTo>
                  <a:pt x="20182" y="24813"/>
                  <a:pt x="18814" y="24647"/>
                  <a:pt x="18047" y="24747"/>
                </a:cubicBezTo>
                <a:cubicBezTo>
                  <a:pt x="17046" y="24813"/>
                  <a:pt x="16046" y="24947"/>
                  <a:pt x="15045" y="25080"/>
                </a:cubicBezTo>
                <a:cubicBezTo>
                  <a:pt x="13544" y="25280"/>
                  <a:pt x="12009" y="25481"/>
                  <a:pt x="10508" y="25814"/>
                </a:cubicBezTo>
                <a:cubicBezTo>
                  <a:pt x="7373" y="26448"/>
                  <a:pt x="4037" y="27115"/>
                  <a:pt x="1068" y="28383"/>
                </a:cubicBezTo>
                <a:cubicBezTo>
                  <a:pt x="801" y="28383"/>
                  <a:pt x="535" y="28383"/>
                  <a:pt x="234" y="28416"/>
                </a:cubicBezTo>
                <a:cubicBezTo>
                  <a:pt x="1" y="28416"/>
                  <a:pt x="1" y="28783"/>
                  <a:pt x="234" y="28783"/>
                </a:cubicBezTo>
                <a:cubicBezTo>
                  <a:pt x="6887" y="29040"/>
                  <a:pt x="13556" y="29096"/>
                  <a:pt x="20229" y="29096"/>
                </a:cubicBezTo>
                <a:cubicBezTo>
                  <a:pt x="25351" y="29096"/>
                  <a:pt x="30476" y="29063"/>
                  <a:pt x="35598" y="29063"/>
                </a:cubicBezTo>
                <a:cubicBezTo>
                  <a:pt x="37654" y="29063"/>
                  <a:pt x="39709" y="29068"/>
                  <a:pt x="41764" y="29083"/>
                </a:cubicBezTo>
                <a:cubicBezTo>
                  <a:pt x="49321" y="29101"/>
                  <a:pt x="56879" y="29189"/>
                  <a:pt x="64436" y="29189"/>
                </a:cubicBezTo>
                <a:cubicBezTo>
                  <a:pt x="70722" y="29189"/>
                  <a:pt x="77008" y="29128"/>
                  <a:pt x="83294" y="28916"/>
                </a:cubicBezTo>
                <a:cubicBezTo>
                  <a:pt x="83727" y="28816"/>
                  <a:pt x="87263" y="28649"/>
                  <a:pt x="87263" y="28649"/>
                </a:cubicBezTo>
                <a:cubicBezTo>
                  <a:pt x="87263" y="28649"/>
                  <a:pt x="80658" y="27582"/>
                  <a:pt x="78857" y="27215"/>
                </a:cubicBezTo>
                <a:cubicBezTo>
                  <a:pt x="78889" y="27086"/>
                  <a:pt x="79484" y="8840"/>
                  <a:pt x="66464" y="8840"/>
                </a:cubicBezTo>
                <a:cubicBezTo>
                  <a:pt x="66029" y="8840"/>
                  <a:pt x="65580" y="8860"/>
                  <a:pt x="65114" y="8902"/>
                </a:cubicBezTo>
                <a:cubicBezTo>
                  <a:pt x="65080" y="8905"/>
                  <a:pt x="65047" y="8906"/>
                  <a:pt x="65014" y="8906"/>
                </a:cubicBezTo>
                <a:cubicBezTo>
                  <a:pt x="63135" y="8906"/>
                  <a:pt x="61899" y="4333"/>
                  <a:pt x="61178" y="2497"/>
                </a:cubicBezTo>
                <a:cubicBezTo>
                  <a:pt x="60416" y="697"/>
                  <a:pt x="59217" y="1"/>
                  <a:pt x="5785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69" name="Shape 69"/>
        <p:cNvGrpSpPr/>
        <p:nvPr/>
      </p:nvGrpSpPr>
      <p:grpSpPr>
        <a:xfrm>
          <a:off x="0" y="0"/>
          <a:ext cx="0" cy="0"/>
          <a:chOff x="0" y="0"/>
          <a:chExt cx="0" cy="0"/>
        </a:xfrm>
      </p:grpSpPr>
      <p:sp>
        <p:nvSpPr>
          <p:cNvPr id="70" name="Google Shape;70;p5"/>
          <p:cNvSpPr/>
          <p:nvPr/>
        </p:nvSpPr>
        <p:spPr>
          <a:xfrm>
            <a:off x="457184" y="157125"/>
            <a:ext cx="1425537" cy="572734"/>
          </a:xfrm>
          <a:custGeom>
            <a:rect b="b" l="l" r="r" t="t"/>
            <a:pathLst>
              <a:path extrusionOk="0" h="27742" w="69050">
                <a:moveTo>
                  <a:pt x="27881" y="0"/>
                </a:moveTo>
                <a:cubicBezTo>
                  <a:pt x="27348" y="0"/>
                  <a:pt x="26814" y="41"/>
                  <a:pt x="26286" y="122"/>
                </a:cubicBezTo>
                <a:cubicBezTo>
                  <a:pt x="23617" y="489"/>
                  <a:pt x="20515" y="1356"/>
                  <a:pt x="18347" y="3057"/>
                </a:cubicBezTo>
                <a:cubicBezTo>
                  <a:pt x="16845" y="4291"/>
                  <a:pt x="15811" y="6126"/>
                  <a:pt x="15945" y="7994"/>
                </a:cubicBezTo>
                <a:cubicBezTo>
                  <a:pt x="15301" y="7871"/>
                  <a:pt x="14659" y="7814"/>
                  <a:pt x="14022" y="7814"/>
                </a:cubicBezTo>
                <a:cubicBezTo>
                  <a:pt x="9810" y="7814"/>
                  <a:pt x="5811" y="10334"/>
                  <a:pt x="2769" y="13231"/>
                </a:cubicBezTo>
                <a:cubicBezTo>
                  <a:pt x="1168" y="14732"/>
                  <a:pt x="0" y="16533"/>
                  <a:pt x="33" y="18802"/>
                </a:cubicBezTo>
                <a:cubicBezTo>
                  <a:pt x="133" y="20837"/>
                  <a:pt x="1134" y="22738"/>
                  <a:pt x="2602" y="24172"/>
                </a:cubicBezTo>
                <a:cubicBezTo>
                  <a:pt x="5781" y="27265"/>
                  <a:pt x="10388" y="27553"/>
                  <a:pt x="14686" y="27553"/>
                </a:cubicBezTo>
                <a:cubicBezTo>
                  <a:pt x="15349" y="27553"/>
                  <a:pt x="16004" y="27546"/>
                  <a:pt x="16645" y="27541"/>
                </a:cubicBezTo>
                <a:cubicBezTo>
                  <a:pt x="29054" y="27508"/>
                  <a:pt x="60777" y="27741"/>
                  <a:pt x="68883" y="25473"/>
                </a:cubicBezTo>
                <a:cubicBezTo>
                  <a:pt x="69049" y="25406"/>
                  <a:pt x="53939" y="22905"/>
                  <a:pt x="53972" y="22738"/>
                </a:cubicBezTo>
                <a:cubicBezTo>
                  <a:pt x="55035" y="17258"/>
                  <a:pt x="50576" y="13498"/>
                  <a:pt x="45039" y="13498"/>
                </a:cubicBezTo>
                <a:cubicBezTo>
                  <a:pt x="45014" y="13498"/>
                  <a:pt x="44990" y="13498"/>
                  <a:pt x="44966" y="13498"/>
                </a:cubicBezTo>
                <a:cubicBezTo>
                  <a:pt x="44445" y="13498"/>
                  <a:pt x="43952" y="13596"/>
                  <a:pt x="43491" y="13596"/>
                </a:cubicBezTo>
                <a:cubicBezTo>
                  <a:pt x="42948" y="13596"/>
                  <a:pt x="42448" y="13460"/>
                  <a:pt x="41997" y="12864"/>
                </a:cubicBezTo>
                <a:cubicBezTo>
                  <a:pt x="41530" y="12230"/>
                  <a:pt x="41263" y="11463"/>
                  <a:pt x="40829" y="10796"/>
                </a:cubicBezTo>
                <a:cubicBezTo>
                  <a:pt x="40029" y="9528"/>
                  <a:pt x="39028" y="8461"/>
                  <a:pt x="37927" y="7527"/>
                </a:cubicBezTo>
                <a:cubicBezTo>
                  <a:pt x="37260" y="7027"/>
                  <a:pt x="36526" y="6526"/>
                  <a:pt x="35826" y="6159"/>
                </a:cubicBezTo>
                <a:cubicBezTo>
                  <a:pt x="35759" y="4658"/>
                  <a:pt x="34925" y="3191"/>
                  <a:pt x="33691" y="2123"/>
                </a:cubicBezTo>
                <a:cubicBezTo>
                  <a:pt x="32091" y="657"/>
                  <a:pt x="30001" y="0"/>
                  <a:pt x="2788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72" name="Google Shape;72;p5"/>
          <p:cNvSpPr txBox="1"/>
          <p:nvPr>
            <p:ph idx="1" type="subTitle"/>
          </p:nvPr>
        </p:nvSpPr>
        <p:spPr>
          <a:xfrm>
            <a:off x="5918409" y="3903474"/>
            <a:ext cx="2505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73" name="Google Shape;73;p5"/>
          <p:cNvSpPr txBox="1"/>
          <p:nvPr>
            <p:ph idx="2" type="subTitle"/>
          </p:nvPr>
        </p:nvSpPr>
        <p:spPr>
          <a:xfrm>
            <a:off x="720225" y="3903474"/>
            <a:ext cx="2505600" cy="5727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74" name="Google Shape;74;p5"/>
          <p:cNvSpPr txBox="1"/>
          <p:nvPr>
            <p:ph idx="3" type="subTitle"/>
          </p:nvPr>
        </p:nvSpPr>
        <p:spPr>
          <a:xfrm>
            <a:off x="5918400" y="3483175"/>
            <a:ext cx="2505600" cy="5727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b="1" sz="2200">
                <a:solidFill>
                  <a:schemeClr val="accent1"/>
                </a:solidFill>
                <a:latin typeface="BioRhyme"/>
                <a:ea typeface="BioRhyme"/>
                <a:cs typeface="BioRhyme"/>
                <a:sym typeface="BioRhym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75" name="Google Shape;75;p5"/>
          <p:cNvSpPr txBox="1"/>
          <p:nvPr>
            <p:ph idx="4" type="subTitle"/>
          </p:nvPr>
        </p:nvSpPr>
        <p:spPr>
          <a:xfrm>
            <a:off x="720000" y="3483175"/>
            <a:ext cx="2505600" cy="5727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Font typeface="Bebas Neue"/>
              <a:buNone/>
              <a:defRPr b="1" sz="2200">
                <a:solidFill>
                  <a:schemeClr val="accent1"/>
                </a:solidFill>
                <a:latin typeface="BioRhyme"/>
                <a:ea typeface="BioRhyme"/>
                <a:cs typeface="BioRhyme"/>
                <a:sym typeface="BioRhym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76" name="Google Shape;76;p5"/>
          <p:cNvSpPr/>
          <p:nvPr/>
        </p:nvSpPr>
        <p:spPr>
          <a:xfrm flipH="1">
            <a:off x="6209325" y="43498"/>
            <a:ext cx="1971956" cy="495993"/>
          </a:xfrm>
          <a:custGeom>
            <a:rect b="b" l="l" r="r" t="t"/>
            <a:pathLst>
              <a:path extrusionOk="0" h="14490" w="57609">
                <a:moveTo>
                  <a:pt x="23364" y="0"/>
                </a:moveTo>
                <a:cubicBezTo>
                  <a:pt x="22238" y="0"/>
                  <a:pt x="21141" y="341"/>
                  <a:pt x="20282" y="1093"/>
                </a:cubicBezTo>
                <a:cubicBezTo>
                  <a:pt x="19681" y="1694"/>
                  <a:pt x="19214" y="2428"/>
                  <a:pt x="19181" y="3228"/>
                </a:cubicBezTo>
                <a:cubicBezTo>
                  <a:pt x="18781" y="3428"/>
                  <a:pt x="18414" y="3695"/>
                  <a:pt x="18080" y="3962"/>
                </a:cubicBezTo>
                <a:cubicBezTo>
                  <a:pt x="17513" y="4396"/>
                  <a:pt x="16946" y="4996"/>
                  <a:pt x="16546" y="5663"/>
                </a:cubicBezTo>
                <a:cubicBezTo>
                  <a:pt x="16345" y="5997"/>
                  <a:pt x="16179" y="6397"/>
                  <a:pt x="15945" y="6731"/>
                </a:cubicBezTo>
                <a:cubicBezTo>
                  <a:pt x="15733" y="7049"/>
                  <a:pt x="15484" y="7123"/>
                  <a:pt x="15207" y="7123"/>
                </a:cubicBezTo>
                <a:cubicBezTo>
                  <a:pt x="14961" y="7123"/>
                  <a:pt x="14693" y="7064"/>
                  <a:pt x="14411" y="7064"/>
                </a:cubicBezTo>
                <a:cubicBezTo>
                  <a:pt x="14395" y="7064"/>
                  <a:pt x="14379" y="7064"/>
                  <a:pt x="14363" y="7064"/>
                </a:cubicBezTo>
                <a:cubicBezTo>
                  <a:pt x="11482" y="7064"/>
                  <a:pt x="9043" y="10049"/>
                  <a:pt x="9607" y="12868"/>
                </a:cubicBezTo>
                <a:cubicBezTo>
                  <a:pt x="9607" y="12968"/>
                  <a:pt x="0" y="14236"/>
                  <a:pt x="101" y="14236"/>
                </a:cubicBezTo>
                <a:cubicBezTo>
                  <a:pt x="1862" y="14432"/>
                  <a:pt x="5704" y="14490"/>
                  <a:pt x="10119" y="14490"/>
                </a:cubicBezTo>
                <a:cubicBezTo>
                  <a:pt x="16531" y="14490"/>
                  <a:pt x="24152" y="14367"/>
                  <a:pt x="28363" y="14367"/>
                </a:cubicBezTo>
                <a:cubicBezTo>
                  <a:pt x="28668" y="14367"/>
                  <a:pt x="28954" y="14368"/>
                  <a:pt x="29221" y="14369"/>
                </a:cubicBezTo>
                <a:cubicBezTo>
                  <a:pt x="31723" y="14369"/>
                  <a:pt x="54940" y="14136"/>
                  <a:pt x="56874" y="12235"/>
                </a:cubicBezTo>
                <a:cubicBezTo>
                  <a:pt x="57608" y="11501"/>
                  <a:pt x="37794" y="10867"/>
                  <a:pt x="37861" y="9766"/>
                </a:cubicBezTo>
                <a:cubicBezTo>
                  <a:pt x="37894" y="8665"/>
                  <a:pt x="37260" y="7698"/>
                  <a:pt x="36426" y="6964"/>
                </a:cubicBezTo>
                <a:cubicBezTo>
                  <a:pt x="34826" y="5422"/>
                  <a:pt x="32717" y="4108"/>
                  <a:pt x="30522" y="4108"/>
                </a:cubicBezTo>
                <a:cubicBezTo>
                  <a:pt x="30201" y="4108"/>
                  <a:pt x="29878" y="4136"/>
                  <a:pt x="29555" y="4196"/>
                </a:cubicBezTo>
                <a:cubicBezTo>
                  <a:pt x="29622" y="3195"/>
                  <a:pt x="29088" y="2227"/>
                  <a:pt x="28287" y="1594"/>
                </a:cubicBezTo>
                <a:cubicBezTo>
                  <a:pt x="27187" y="726"/>
                  <a:pt x="25552" y="226"/>
                  <a:pt x="24184" y="59"/>
                </a:cubicBezTo>
                <a:cubicBezTo>
                  <a:pt x="23911" y="20"/>
                  <a:pt x="23637" y="0"/>
                  <a:pt x="2336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5"/>
          <p:cNvSpPr/>
          <p:nvPr/>
        </p:nvSpPr>
        <p:spPr>
          <a:xfrm>
            <a:off x="3225610" y="4421931"/>
            <a:ext cx="1649670" cy="571608"/>
          </a:xfrm>
          <a:custGeom>
            <a:rect b="b" l="l" r="r" t="t"/>
            <a:pathLst>
              <a:path extrusionOk="0" h="27829" w="80315">
                <a:moveTo>
                  <a:pt x="33030" y="0"/>
                </a:moveTo>
                <a:cubicBezTo>
                  <a:pt x="30274" y="0"/>
                  <a:pt x="27617" y="1150"/>
                  <a:pt x="26543" y="3978"/>
                </a:cubicBezTo>
                <a:cubicBezTo>
                  <a:pt x="25709" y="6279"/>
                  <a:pt x="26176" y="8815"/>
                  <a:pt x="26976" y="11116"/>
                </a:cubicBezTo>
                <a:cubicBezTo>
                  <a:pt x="26747" y="11097"/>
                  <a:pt x="26518" y="11088"/>
                  <a:pt x="26288" y="11088"/>
                </a:cubicBezTo>
                <a:cubicBezTo>
                  <a:pt x="24078" y="11088"/>
                  <a:pt x="21879" y="11959"/>
                  <a:pt x="20338" y="13651"/>
                </a:cubicBezTo>
                <a:cubicBezTo>
                  <a:pt x="18337" y="15820"/>
                  <a:pt x="17870" y="18988"/>
                  <a:pt x="18837" y="21690"/>
                </a:cubicBezTo>
                <a:cubicBezTo>
                  <a:pt x="13000" y="22958"/>
                  <a:pt x="7196" y="24159"/>
                  <a:pt x="1358" y="25426"/>
                </a:cubicBezTo>
                <a:cubicBezTo>
                  <a:pt x="1" y="25691"/>
                  <a:pt x="483" y="27829"/>
                  <a:pt x="1795" y="27829"/>
                </a:cubicBezTo>
                <a:cubicBezTo>
                  <a:pt x="1805" y="27829"/>
                  <a:pt x="1815" y="27828"/>
                  <a:pt x="1825" y="27828"/>
                </a:cubicBezTo>
                <a:cubicBezTo>
                  <a:pt x="11499" y="27294"/>
                  <a:pt x="21206" y="26794"/>
                  <a:pt x="30879" y="26360"/>
                </a:cubicBezTo>
                <a:cubicBezTo>
                  <a:pt x="33614" y="26260"/>
                  <a:pt x="36350" y="26127"/>
                  <a:pt x="39052" y="26027"/>
                </a:cubicBezTo>
                <a:cubicBezTo>
                  <a:pt x="50144" y="26575"/>
                  <a:pt x="61282" y="26830"/>
                  <a:pt x="72409" y="26830"/>
                </a:cubicBezTo>
                <a:cubicBezTo>
                  <a:pt x="74834" y="26830"/>
                  <a:pt x="77258" y="26818"/>
                  <a:pt x="79681" y="26794"/>
                </a:cubicBezTo>
                <a:cubicBezTo>
                  <a:pt x="80314" y="26761"/>
                  <a:pt x="80314" y="25860"/>
                  <a:pt x="79747" y="25693"/>
                </a:cubicBezTo>
                <a:cubicBezTo>
                  <a:pt x="77479" y="25093"/>
                  <a:pt x="75144" y="24426"/>
                  <a:pt x="72842" y="23792"/>
                </a:cubicBezTo>
                <a:cubicBezTo>
                  <a:pt x="71575" y="23458"/>
                  <a:pt x="70374" y="23125"/>
                  <a:pt x="69140" y="22791"/>
                </a:cubicBezTo>
                <a:cubicBezTo>
                  <a:pt x="68172" y="22524"/>
                  <a:pt x="66638" y="22358"/>
                  <a:pt x="66004" y="21457"/>
                </a:cubicBezTo>
                <a:cubicBezTo>
                  <a:pt x="65404" y="20590"/>
                  <a:pt x="65637" y="19189"/>
                  <a:pt x="65504" y="18188"/>
                </a:cubicBezTo>
                <a:cubicBezTo>
                  <a:pt x="65370" y="17321"/>
                  <a:pt x="65237" y="16453"/>
                  <a:pt x="65003" y="15586"/>
                </a:cubicBezTo>
                <a:cubicBezTo>
                  <a:pt x="64503" y="13651"/>
                  <a:pt x="63703" y="11783"/>
                  <a:pt x="62702" y="10082"/>
                </a:cubicBezTo>
                <a:cubicBezTo>
                  <a:pt x="61148" y="7379"/>
                  <a:pt x="58524" y="3547"/>
                  <a:pt x="55071" y="3547"/>
                </a:cubicBezTo>
                <a:cubicBezTo>
                  <a:pt x="54817" y="3547"/>
                  <a:pt x="54559" y="3567"/>
                  <a:pt x="54296" y="3611"/>
                </a:cubicBezTo>
                <a:cubicBezTo>
                  <a:pt x="51194" y="4111"/>
                  <a:pt x="49793" y="6680"/>
                  <a:pt x="49125" y="9448"/>
                </a:cubicBezTo>
                <a:cubicBezTo>
                  <a:pt x="45656" y="4678"/>
                  <a:pt x="40319" y="842"/>
                  <a:pt x="34515" y="108"/>
                </a:cubicBezTo>
                <a:cubicBezTo>
                  <a:pt x="34022" y="37"/>
                  <a:pt x="33524" y="0"/>
                  <a:pt x="330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 name="Google Shape;78;p5"/>
          <p:cNvGrpSpPr/>
          <p:nvPr/>
        </p:nvGrpSpPr>
        <p:grpSpPr>
          <a:xfrm rot="-4412918">
            <a:off x="8517023" y="4383886"/>
            <a:ext cx="535429" cy="440230"/>
            <a:chOff x="7038900" y="1632175"/>
            <a:chExt cx="741850" cy="609950"/>
          </a:xfrm>
        </p:grpSpPr>
        <p:sp>
          <p:nvSpPr>
            <p:cNvPr id="79" name="Google Shape;79;p5"/>
            <p:cNvSpPr/>
            <p:nvPr/>
          </p:nvSpPr>
          <p:spPr>
            <a:xfrm>
              <a:off x="7085225" y="1632175"/>
              <a:ext cx="695525" cy="609950"/>
            </a:xfrm>
            <a:custGeom>
              <a:rect b="b" l="l" r="r" t="t"/>
              <a:pathLst>
                <a:path extrusionOk="0" h="24398" w="27821">
                  <a:moveTo>
                    <a:pt x="16828" y="0"/>
                  </a:moveTo>
                  <a:cubicBezTo>
                    <a:pt x="15948" y="0"/>
                    <a:pt x="15004" y="528"/>
                    <a:pt x="14511" y="1312"/>
                  </a:cubicBezTo>
                  <a:cubicBezTo>
                    <a:pt x="13744" y="2480"/>
                    <a:pt x="13711" y="3914"/>
                    <a:pt x="13577" y="5282"/>
                  </a:cubicBezTo>
                  <a:cubicBezTo>
                    <a:pt x="13477" y="6649"/>
                    <a:pt x="13177" y="8117"/>
                    <a:pt x="12143" y="8984"/>
                  </a:cubicBezTo>
                  <a:cubicBezTo>
                    <a:pt x="11993" y="9134"/>
                    <a:pt x="11790" y="9256"/>
                    <a:pt x="11582" y="9256"/>
                  </a:cubicBezTo>
                  <a:cubicBezTo>
                    <a:pt x="11558" y="9256"/>
                    <a:pt x="11533" y="9255"/>
                    <a:pt x="11509" y="9251"/>
                  </a:cubicBezTo>
                  <a:cubicBezTo>
                    <a:pt x="10975" y="9218"/>
                    <a:pt x="10842" y="8451"/>
                    <a:pt x="10875" y="7950"/>
                  </a:cubicBezTo>
                  <a:cubicBezTo>
                    <a:pt x="10975" y="6916"/>
                    <a:pt x="11075" y="5882"/>
                    <a:pt x="10875" y="4815"/>
                  </a:cubicBezTo>
                  <a:cubicBezTo>
                    <a:pt x="10708" y="3781"/>
                    <a:pt x="10175" y="2780"/>
                    <a:pt x="9241" y="2280"/>
                  </a:cubicBezTo>
                  <a:cubicBezTo>
                    <a:pt x="8892" y="2086"/>
                    <a:pt x="8484" y="1987"/>
                    <a:pt x="8081" y="1987"/>
                  </a:cubicBezTo>
                  <a:cubicBezTo>
                    <a:pt x="7443" y="1987"/>
                    <a:pt x="6820" y="2235"/>
                    <a:pt x="6472" y="2747"/>
                  </a:cubicBezTo>
                  <a:cubicBezTo>
                    <a:pt x="6172" y="3147"/>
                    <a:pt x="6038" y="3714"/>
                    <a:pt x="6038" y="4248"/>
                  </a:cubicBezTo>
                  <a:cubicBezTo>
                    <a:pt x="5872" y="6783"/>
                    <a:pt x="6906" y="9285"/>
                    <a:pt x="6739" y="11820"/>
                  </a:cubicBezTo>
                  <a:cubicBezTo>
                    <a:pt x="6706" y="12220"/>
                    <a:pt x="6572" y="12620"/>
                    <a:pt x="6205" y="12620"/>
                  </a:cubicBezTo>
                  <a:cubicBezTo>
                    <a:pt x="5905" y="12620"/>
                    <a:pt x="5738" y="12320"/>
                    <a:pt x="5671" y="12053"/>
                  </a:cubicBezTo>
                  <a:cubicBezTo>
                    <a:pt x="5405" y="11119"/>
                    <a:pt x="5671" y="10118"/>
                    <a:pt x="5305" y="9285"/>
                  </a:cubicBezTo>
                  <a:cubicBezTo>
                    <a:pt x="4956" y="8494"/>
                    <a:pt x="4073" y="8076"/>
                    <a:pt x="3208" y="8076"/>
                  </a:cubicBezTo>
                  <a:cubicBezTo>
                    <a:pt x="2832" y="8076"/>
                    <a:pt x="2459" y="8155"/>
                    <a:pt x="2136" y="8317"/>
                  </a:cubicBezTo>
                  <a:cubicBezTo>
                    <a:pt x="1001" y="8884"/>
                    <a:pt x="334" y="10085"/>
                    <a:pt x="234" y="11319"/>
                  </a:cubicBezTo>
                  <a:cubicBezTo>
                    <a:pt x="1" y="14522"/>
                    <a:pt x="2136" y="18925"/>
                    <a:pt x="2136" y="18925"/>
                  </a:cubicBezTo>
                  <a:cubicBezTo>
                    <a:pt x="4504" y="20926"/>
                    <a:pt x="7206" y="22594"/>
                    <a:pt x="10041" y="23828"/>
                  </a:cubicBezTo>
                  <a:cubicBezTo>
                    <a:pt x="10706" y="24113"/>
                    <a:pt x="11400" y="24398"/>
                    <a:pt x="12125" y="24398"/>
                  </a:cubicBezTo>
                  <a:cubicBezTo>
                    <a:pt x="12164" y="24398"/>
                    <a:pt x="12203" y="24397"/>
                    <a:pt x="12243" y="24395"/>
                  </a:cubicBezTo>
                  <a:cubicBezTo>
                    <a:pt x="13010" y="24329"/>
                    <a:pt x="13811" y="23928"/>
                    <a:pt x="14044" y="23195"/>
                  </a:cubicBezTo>
                  <a:cubicBezTo>
                    <a:pt x="14244" y="22627"/>
                    <a:pt x="14044" y="21994"/>
                    <a:pt x="13911" y="21360"/>
                  </a:cubicBezTo>
                  <a:cubicBezTo>
                    <a:pt x="13844" y="20759"/>
                    <a:pt x="13877" y="20059"/>
                    <a:pt x="14378" y="19692"/>
                  </a:cubicBezTo>
                  <a:cubicBezTo>
                    <a:pt x="14570" y="19573"/>
                    <a:pt x="14783" y="19527"/>
                    <a:pt x="15003" y="19527"/>
                  </a:cubicBezTo>
                  <a:cubicBezTo>
                    <a:pt x="15279" y="19527"/>
                    <a:pt x="15567" y="19599"/>
                    <a:pt x="15845" y="19692"/>
                  </a:cubicBezTo>
                  <a:cubicBezTo>
                    <a:pt x="16746" y="19992"/>
                    <a:pt x="17680" y="20459"/>
                    <a:pt x="18647" y="20459"/>
                  </a:cubicBezTo>
                  <a:cubicBezTo>
                    <a:pt x="19581" y="20459"/>
                    <a:pt x="20682" y="19759"/>
                    <a:pt x="20649" y="18791"/>
                  </a:cubicBezTo>
                  <a:cubicBezTo>
                    <a:pt x="20582" y="18024"/>
                    <a:pt x="19982" y="17490"/>
                    <a:pt x="19515" y="16957"/>
                  </a:cubicBezTo>
                  <a:cubicBezTo>
                    <a:pt x="19048" y="16356"/>
                    <a:pt x="18747" y="15456"/>
                    <a:pt x="19348" y="14955"/>
                  </a:cubicBezTo>
                  <a:cubicBezTo>
                    <a:pt x="19538" y="14783"/>
                    <a:pt x="19790" y="14717"/>
                    <a:pt x="20049" y="14717"/>
                  </a:cubicBezTo>
                  <a:cubicBezTo>
                    <a:pt x="20291" y="14717"/>
                    <a:pt x="20539" y="14775"/>
                    <a:pt x="20749" y="14855"/>
                  </a:cubicBezTo>
                  <a:cubicBezTo>
                    <a:pt x="21583" y="15122"/>
                    <a:pt x="22350" y="15589"/>
                    <a:pt x="23217" y="15756"/>
                  </a:cubicBezTo>
                  <a:cubicBezTo>
                    <a:pt x="23395" y="15790"/>
                    <a:pt x="23578" y="15807"/>
                    <a:pt x="23761" y="15807"/>
                  </a:cubicBezTo>
                  <a:cubicBezTo>
                    <a:pt x="24472" y="15807"/>
                    <a:pt x="25181" y="15546"/>
                    <a:pt x="25552" y="14989"/>
                  </a:cubicBezTo>
                  <a:cubicBezTo>
                    <a:pt x="25886" y="14455"/>
                    <a:pt x="25853" y="13688"/>
                    <a:pt x="25652" y="13087"/>
                  </a:cubicBezTo>
                  <a:cubicBezTo>
                    <a:pt x="25319" y="11820"/>
                    <a:pt x="24518" y="10686"/>
                    <a:pt x="23518" y="9918"/>
                  </a:cubicBezTo>
                  <a:cubicBezTo>
                    <a:pt x="24151" y="8918"/>
                    <a:pt x="25586" y="8918"/>
                    <a:pt x="26553" y="8184"/>
                  </a:cubicBezTo>
                  <a:cubicBezTo>
                    <a:pt x="27687" y="7383"/>
                    <a:pt x="27821" y="5482"/>
                    <a:pt x="26753" y="4581"/>
                  </a:cubicBezTo>
                  <a:cubicBezTo>
                    <a:pt x="26230" y="4097"/>
                    <a:pt x="25515" y="3894"/>
                    <a:pt x="24779" y="3894"/>
                  </a:cubicBezTo>
                  <a:cubicBezTo>
                    <a:pt x="24248" y="3894"/>
                    <a:pt x="23706" y="3999"/>
                    <a:pt x="23217" y="4181"/>
                  </a:cubicBezTo>
                  <a:cubicBezTo>
                    <a:pt x="22050" y="4648"/>
                    <a:pt x="21049" y="5448"/>
                    <a:pt x="19982" y="6016"/>
                  </a:cubicBezTo>
                  <a:cubicBezTo>
                    <a:pt x="19727" y="6164"/>
                    <a:pt x="19459" y="6286"/>
                    <a:pt x="19194" y="6286"/>
                  </a:cubicBezTo>
                  <a:cubicBezTo>
                    <a:pt x="19043" y="6286"/>
                    <a:pt x="18893" y="6246"/>
                    <a:pt x="18747" y="6149"/>
                  </a:cubicBezTo>
                  <a:cubicBezTo>
                    <a:pt x="18247" y="5815"/>
                    <a:pt x="18514" y="5082"/>
                    <a:pt x="18681" y="4481"/>
                  </a:cubicBezTo>
                  <a:cubicBezTo>
                    <a:pt x="18981" y="3614"/>
                    <a:pt x="19014" y="2613"/>
                    <a:pt x="18747" y="1746"/>
                  </a:cubicBezTo>
                  <a:cubicBezTo>
                    <a:pt x="18647" y="1245"/>
                    <a:pt x="18381" y="745"/>
                    <a:pt x="18014" y="412"/>
                  </a:cubicBezTo>
                  <a:cubicBezTo>
                    <a:pt x="17674" y="127"/>
                    <a:pt x="17258" y="0"/>
                    <a:pt x="168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5"/>
            <p:cNvSpPr/>
            <p:nvPr/>
          </p:nvSpPr>
          <p:spPr>
            <a:xfrm>
              <a:off x="7038900" y="1808025"/>
              <a:ext cx="606150" cy="369775"/>
            </a:xfrm>
            <a:custGeom>
              <a:rect b="b" l="l" r="r" t="t"/>
              <a:pathLst>
                <a:path extrusionOk="0" h="14791" w="24246">
                  <a:moveTo>
                    <a:pt x="23890" y="1"/>
                  </a:moveTo>
                  <a:cubicBezTo>
                    <a:pt x="23863" y="1"/>
                    <a:pt x="23833" y="5"/>
                    <a:pt x="23803" y="16"/>
                  </a:cubicBezTo>
                  <a:cubicBezTo>
                    <a:pt x="15263" y="3351"/>
                    <a:pt x="6891" y="8522"/>
                    <a:pt x="52" y="14626"/>
                  </a:cubicBezTo>
                  <a:cubicBezTo>
                    <a:pt x="0" y="14678"/>
                    <a:pt x="50" y="14791"/>
                    <a:pt x="121" y="14791"/>
                  </a:cubicBezTo>
                  <a:cubicBezTo>
                    <a:pt x="142" y="14791"/>
                    <a:pt x="164" y="14782"/>
                    <a:pt x="186" y="14760"/>
                  </a:cubicBezTo>
                  <a:cubicBezTo>
                    <a:pt x="3889" y="11924"/>
                    <a:pt x="7591" y="9189"/>
                    <a:pt x="11594" y="6787"/>
                  </a:cubicBezTo>
                  <a:cubicBezTo>
                    <a:pt x="15597" y="4385"/>
                    <a:pt x="19767" y="2417"/>
                    <a:pt x="24036" y="449"/>
                  </a:cubicBezTo>
                  <a:cubicBezTo>
                    <a:pt x="24246" y="359"/>
                    <a:pt x="24133" y="1"/>
                    <a:pt x="238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5"/>
            <p:cNvSpPr/>
            <p:nvPr/>
          </p:nvSpPr>
          <p:spPr>
            <a:xfrm>
              <a:off x="7455500" y="1745350"/>
              <a:ext cx="192650" cy="183425"/>
            </a:xfrm>
            <a:custGeom>
              <a:rect b="b" l="l" r="r" t="t"/>
              <a:pathLst>
                <a:path extrusionOk="0" h="7337" w="7706">
                  <a:moveTo>
                    <a:pt x="1431" y="0"/>
                  </a:moveTo>
                  <a:cubicBezTo>
                    <a:pt x="1387" y="0"/>
                    <a:pt x="1347" y="25"/>
                    <a:pt x="1335" y="88"/>
                  </a:cubicBezTo>
                  <a:cubicBezTo>
                    <a:pt x="1001" y="1455"/>
                    <a:pt x="701" y="2789"/>
                    <a:pt x="401" y="4190"/>
                  </a:cubicBezTo>
                  <a:cubicBezTo>
                    <a:pt x="301" y="4624"/>
                    <a:pt x="0" y="5525"/>
                    <a:pt x="367" y="5925"/>
                  </a:cubicBezTo>
                  <a:cubicBezTo>
                    <a:pt x="901" y="6559"/>
                    <a:pt x="2702" y="6692"/>
                    <a:pt x="3436" y="6859"/>
                  </a:cubicBezTo>
                  <a:cubicBezTo>
                    <a:pt x="4600" y="7098"/>
                    <a:pt x="5790" y="7336"/>
                    <a:pt x="6959" y="7336"/>
                  </a:cubicBezTo>
                  <a:cubicBezTo>
                    <a:pt x="7097" y="7336"/>
                    <a:pt x="7235" y="7333"/>
                    <a:pt x="7372" y="7326"/>
                  </a:cubicBezTo>
                  <a:cubicBezTo>
                    <a:pt x="7606" y="7326"/>
                    <a:pt x="7706" y="6926"/>
                    <a:pt x="7406" y="6892"/>
                  </a:cubicBezTo>
                  <a:cubicBezTo>
                    <a:pt x="5571" y="6559"/>
                    <a:pt x="3536" y="6592"/>
                    <a:pt x="1835" y="5892"/>
                  </a:cubicBezTo>
                  <a:cubicBezTo>
                    <a:pt x="534" y="5325"/>
                    <a:pt x="834" y="4391"/>
                    <a:pt x="1034" y="3256"/>
                  </a:cubicBezTo>
                  <a:cubicBezTo>
                    <a:pt x="1201" y="2222"/>
                    <a:pt x="1401" y="1155"/>
                    <a:pt x="1568" y="154"/>
                  </a:cubicBezTo>
                  <a:cubicBezTo>
                    <a:pt x="1589" y="71"/>
                    <a:pt x="1505" y="0"/>
                    <a:pt x="14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5"/>
            <p:cNvSpPr/>
            <p:nvPr/>
          </p:nvSpPr>
          <p:spPr>
            <a:xfrm>
              <a:off x="7273700" y="1748250"/>
              <a:ext cx="254900" cy="327075"/>
            </a:xfrm>
            <a:custGeom>
              <a:rect b="b" l="l" r="r" t="t"/>
              <a:pathLst>
                <a:path extrusionOk="0" h="13083" w="10196">
                  <a:moveTo>
                    <a:pt x="1095" y="0"/>
                  </a:moveTo>
                  <a:cubicBezTo>
                    <a:pt x="1018" y="0"/>
                    <a:pt x="933" y="43"/>
                    <a:pt x="901" y="138"/>
                  </a:cubicBezTo>
                  <a:cubicBezTo>
                    <a:pt x="668" y="1940"/>
                    <a:pt x="534" y="3774"/>
                    <a:pt x="501" y="5609"/>
                  </a:cubicBezTo>
                  <a:cubicBezTo>
                    <a:pt x="467" y="6676"/>
                    <a:pt x="0" y="9111"/>
                    <a:pt x="668" y="10045"/>
                  </a:cubicBezTo>
                  <a:cubicBezTo>
                    <a:pt x="1201" y="10879"/>
                    <a:pt x="3069" y="11180"/>
                    <a:pt x="3970" y="11480"/>
                  </a:cubicBezTo>
                  <a:cubicBezTo>
                    <a:pt x="5838" y="12147"/>
                    <a:pt x="7739" y="12781"/>
                    <a:pt x="9707" y="13081"/>
                  </a:cubicBezTo>
                  <a:cubicBezTo>
                    <a:pt x="9719" y="13082"/>
                    <a:pt x="9730" y="13083"/>
                    <a:pt x="9741" y="13083"/>
                  </a:cubicBezTo>
                  <a:cubicBezTo>
                    <a:pt x="10052" y="13083"/>
                    <a:pt x="10195" y="12643"/>
                    <a:pt x="9841" y="12514"/>
                  </a:cubicBezTo>
                  <a:cubicBezTo>
                    <a:pt x="8406" y="12080"/>
                    <a:pt x="6972" y="11780"/>
                    <a:pt x="5538" y="11313"/>
                  </a:cubicBezTo>
                  <a:cubicBezTo>
                    <a:pt x="4170" y="10879"/>
                    <a:pt x="2335" y="10613"/>
                    <a:pt x="1502" y="9378"/>
                  </a:cubicBezTo>
                  <a:cubicBezTo>
                    <a:pt x="668" y="8144"/>
                    <a:pt x="1001" y="6276"/>
                    <a:pt x="1035" y="4775"/>
                  </a:cubicBezTo>
                  <a:cubicBezTo>
                    <a:pt x="1068" y="3241"/>
                    <a:pt x="1168" y="1673"/>
                    <a:pt x="1235" y="138"/>
                  </a:cubicBezTo>
                  <a:cubicBezTo>
                    <a:pt x="1252" y="51"/>
                    <a:pt x="1178"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5"/>
            <p:cNvSpPr/>
            <p:nvPr/>
          </p:nvSpPr>
          <p:spPr>
            <a:xfrm>
              <a:off x="7156950" y="1924000"/>
              <a:ext cx="185875" cy="216825"/>
            </a:xfrm>
            <a:custGeom>
              <a:rect b="b" l="l" r="r" t="t"/>
              <a:pathLst>
                <a:path extrusionOk="0" h="8673" w="7435">
                  <a:moveTo>
                    <a:pt x="119" y="0"/>
                  </a:moveTo>
                  <a:cubicBezTo>
                    <a:pt x="56" y="0"/>
                    <a:pt x="0" y="43"/>
                    <a:pt x="0" y="113"/>
                  </a:cubicBezTo>
                  <a:cubicBezTo>
                    <a:pt x="34" y="1414"/>
                    <a:pt x="201" y="2749"/>
                    <a:pt x="367" y="4050"/>
                  </a:cubicBezTo>
                  <a:cubicBezTo>
                    <a:pt x="467" y="4650"/>
                    <a:pt x="367" y="5584"/>
                    <a:pt x="801" y="6084"/>
                  </a:cubicBezTo>
                  <a:cubicBezTo>
                    <a:pt x="1301" y="6751"/>
                    <a:pt x="2636" y="7052"/>
                    <a:pt x="3370" y="7319"/>
                  </a:cubicBezTo>
                  <a:cubicBezTo>
                    <a:pt x="4537" y="7819"/>
                    <a:pt x="5705" y="8286"/>
                    <a:pt x="6939" y="8653"/>
                  </a:cubicBezTo>
                  <a:cubicBezTo>
                    <a:pt x="6977" y="8667"/>
                    <a:pt x="7013" y="8673"/>
                    <a:pt x="7046" y="8673"/>
                  </a:cubicBezTo>
                  <a:cubicBezTo>
                    <a:pt x="7335" y="8673"/>
                    <a:pt x="7434" y="8205"/>
                    <a:pt x="7106" y="8086"/>
                  </a:cubicBezTo>
                  <a:cubicBezTo>
                    <a:pt x="6205" y="7786"/>
                    <a:pt x="5338" y="7452"/>
                    <a:pt x="4470" y="7118"/>
                  </a:cubicBezTo>
                  <a:cubicBezTo>
                    <a:pt x="3636" y="6785"/>
                    <a:pt x="1835" y="6351"/>
                    <a:pt x="1268" y="5651"/>
                  </a:cubicBezTo>
                  <a:cubicBezTo>
                    <a:pt x="801" y="5084"/>
                    <a:pt x="801" y="3783"/>
                    <a:pt x="701" y="3082"/>
                  </a:cubicBezTo>
                  <a:cubicBezTo>
                    <a:pt x="534" y="2081"/>
                    <a:pt x="434" y="1081"/>
                    <a:pt x="267" y="113"/>
                  </a:cubicBezTo>
                  <a:cubicBezTo>
                    <a:pt x="236" y="35"/>
                    <a:pt x="174" y="0"/>
                    <a:pt x="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 name="Google Shape;84;p5"/>
          <p:cNvGrpSpPr/>
          <p:nvPr/>
        </p:nvGrpSpPr>
        <p:grpSpPr>
          <a:xfrm rot="6583523">
            <a:off x="70223" y="3151395"/>
            <a:ext cx="535431" cy="440232"/>
            <a:chOff x="7038900" y="1632175"/>
            <a:chExt cx="741850" cy="609950"/>
          </a:xfrm>
        </p:grpSpPr>
        <p:sp>
          <p:nvSpPr>
            <p:cNvPr id="85" name="Google Shape;85;p5"/>
            <p:cNvSpPr/>
            <p:nvPr/>
          </p:nvSpPr>
          <p:spPr>
            <a:xfrm>
              <a:off x="7085225" y="1632175"/>
              <a:ext cx="695525" cy="609950"/>
            </a:xfrm>
            <a:custGeom>
              <a:rect b="b" l="l" r="r" t="t"/>
              <a:pathLst>
                <a:path extrusionOk="0" h="24398" w="27821">
                  <a:moveTo>
                    <a:pt x="16828" y="0"/>
                  </a:moveTo>
                  <a:cubicBezTo>
                    <a:pt x="15948" y="0"/>
                    <a:pt x="15004" y="528"/>
                    <a:pt x="14511" y="1312"/>
                  </a:cubicBezTo>
                  <a:cubicBezTo>
                    <a:pt x="13744" y="2480"/>
                    <a:pt x="13711" y="3914"/>
                    <a:pt x="13577" y="5282"/>
                  </a:cubicBezTo>
                  <a:cubicBezTo>
                    <a:pt x="13477" y="6649"/>
                    <a:pt x="13177" y="8117"/>
                    <a:pt x="12143" y="8984"/>
                  </a:cubicBezTo>
                  <a:cubicBezTo>
                    <a:pt x="11993" y="9134"/>
                    <a:pt x="11790" y="9256"/>
                    <a:pt x="11582" y="9256"/>
                  </a:cubicBezTo>
                  <a:cubicBezTo>
                    <a:pt x="11558" y="9256"/>
                    <a:pt x="11533" y="9255"/>
                    <a:pt x="11509" y="9251"/>
                  </a:cubicBezTo>
                  <a:cubicBezTo>
                    <a:pt x="10975" y="9218"/>
                    <a:pt x="10842" y="8451"/>
                    <a:pt x="10875" y="7950"/>
                  </a:cubicBezTo>
                  <a:cubicBezTo>
                    <a:pt x="10975" y="6916"/>
                    <a:pt x="11075" y="5882"/>
                    <a:pt x="10875" y="4815"/>
                  </a:cubicBezTo>
                  <a:cubicBezTo>
                    <a:pt x="10708" y="3781"/>
                    <a:pt x="10175" y="2780"/>
                    <a:pt x="9241" y="2280"/>
                  </a:cubicBezTo>
                  <a:cubicBezTo>
                    <a:pt x="8892" y="2086"/>
                    <a:pt x="8484" y="1987"/>
                    <a:pt x="8081" y="1987"/>
                  </a:cubicBezTo>
                  <a:cubicBezTo>
                    <a:pt x="7443" y="1987"/>
                    <a:pt x="6820" y="2235"/>
                    <a:pt x="6472" y="2747"/>
                  </a:cubicBezTo>
                  <a:cubicBezTo>
                    <a:pt x="6172" y="3147"/>
                    <a:pt x="6038" y="3714"/>
                    <a:pt x="6038" y="4248"/>
                  </a:cubicBezTo>
                  <a:cubicBezTo>
                    <a:pt x="5872" y="6783"/>
                    <a:pt x="6906" y="9285"/>
                    <a:pt x="6739" y="11820"/>
                  </a:cubicBezTo>
                  <a:cubicBezTo>
                    <a:pt x="6706" y="12220"/>
                    <a:pt x="6572" y="12620"/>
                    <a:pt x="6205" y="12620"/>
                  </a:cubicBezTo>
                  <a:cubicBezTo>
                    <a:pt x="5905" y="12620"/>
                    <a:pt x="5738" y="12320"/>
                    <a:pt x="5671" y="12053"/>
                  </a:cubicBezTo>
                  <a:cubicBezTo>
                    <a:pt x="5405" y="11119"/>
                    <a:pt x="5671" y="10118"/>
                    <a:pt x="5305" y="9285"/>
                  </a:cubicBezTo>
                  <a:cubicBezTo>
                    <a:pt x="4956" y="8494"/>
                    <a:pt x="4073" y="8076"/>
                    <a:pt x="3208" y="8076"/>
                  </a:cubicBezTo>
                  <a:cubicBezTo>
                    <a:pt x="2832" y="8076"/>
                    <a:pt x="2459" y="8155"/>
                    <a:pt x="2136" y="8317"/>
                  </a:cubicBezTo>
                  <a:cubicBezTo>
                    <a:pt x="1001" y="8884"/>
                    <a:pt x="334" y="10085"/>
                    <a:pt x="234" y="11319"/>
                  </a:cubicBezTo>
                  <a:cubicBezTo>
                    <a:pt x="1" y="14522"/>
                    <a:pt x="2136" y="18925"/>
                    <a:pt x="2136" y="18925"/>
                  </a:cubicBezTo>
                  <a:cubicBezTo>
                    <a:pt x="4504" y="20926"/>
                    <a:pt x="7206" y="22594"/>
                    <a:pt x="10041" y="23828"/>
                  </a:cubicBezTo>
                  <a:cubicBezTo>
                    <a:pt x="10706" y="24113"/>
                    <a:pt x="11400" y="24398"/>
                    <a:pt x="12125" y="24398"/>
                  </a:cubicBezTo>
                  <a:cubicBezTo>
                    <a:pt x="12164" y="24398"/>
                    <a:pt x="12203" y="24397"/>
                    <a:pt x="12243" y="24395"/>
                  </a:cubicBezTo>
                  <a:cubicBezTo>
                    <a:pt x="13010" y="24329"/>
                    <a:pt x="13811" y="23928"/>
                    <a:pt x="14044" y="23195"/>
                  </a:cubicBezTo>
                  <a:cubicBezTo>
                    <a:pt x="14244" y="22627"/>
                    <a:pt x="14044" y="21994"/>
                    <a:pt x="13911" y="21360"/>
                  </a:cubicBezTo>
                  <a:cubicBezTo>
                    <a:pt x="13844" y="20759"/>
                    <a:pt x="13877" y="20059"/>
                    <a:pt x="14378" y="19692"/>
                  </a:cubicBezTo>
                  <a:cubicBezTo>
                    <a:pt x="14570" y="19573"/>
                    <a:pt x="14783" y="19527"/>
                    <a:pt x="15003" y="19527"/>
                  </a:cubicBezTo>
                  <a:cubicBezTo>
                    <a:pt x="15279" y="19527"/>
                    <a:pt x="15567" y="19599"/>
                    <a:pt x="15845" y="19692"/>
                  </a:cubicBezTo>
                  <a:cubicBezTo>
                    <a:pt x="16746" y="19992"/>
                    <a:pt x="17680" y="20459"/>
                    <a:pt x="18647" y="20459"/>
                  </a:cubicBezTo>
                  <a:cubicBezTo>
                    <a:pt x="19581" y="20459"/>
                    <a:pt x="20682" y="19759"/>
                    <a:pt x="20649" y="18791"/>
                  </a:cubicBezTo>
                  <a:cubicBezTo>
                    <a:pt x="20582" y="18024"/>
                    <a:pt x="19982" y="17490"/>
                    <a:pt x="19515" y="16957"/>
                  </a:cubicBezTo>
                  <a:cubicBezTo>
                    <a:pt x="19048" y="16356"/>
                    <a:pt x="18747" y="15456"/>
                    <a:pt x="19348" y="14955"/>
                  </a:cubicBezTo>
                  <a:cubicBezTo>
                    <a:pt x="19538" y="14783"/>
                    <a:pt x="19790" y="14717"/>
                    <a:pt x="20049" y="14717"/>
                  </a:cubicBezTo>
                  <a:cubicBezTo>
                    <a:pt x="20291" y="14717"/>
                    <a:pt x="20539" y="14775"/>
                    <a:pt x="20749" y="14855"/>
                  </a:cubicBezTo>
                  <a:cubicBezTo>
                    <a:pt x="21583" y="15122"/>
                    <a:pt x="22350" y="15589"/>
                    <a:pt x="23217" y="15756"/>
                  </a:cubicBezTo>
                  <a:cubicBezTo>
                    <a:pt x="23395" y="15790"/>
                    <a:pt x="23578" y="15807"/>
                    <a:pt x="23761" y="15807"/>
                  </a:cubicBezTo>
                  <a:cubicBezTo>
                    <a:pt x="24472" y="15807"/>
                    <a:pt x="25181" y="15546"/>
                    <a:pt x="25552" y="14989"/>
                  </a:cubicBezTo>
                  <a:cubicBezTo>
                    <a:pt x="25886" y="14455"/>
                    <a:pt x="25853" y="13688"/>
                    <a:pt x="25652" y="13087"/>
                  </a:cubicBezTo>
                  <a:cubicBezTo>
                    <a:pt x="25319" y="11820"/>
                    <a:pt x="24518" y="10686"/>
                    <a:pt x="23518" y="9918"/>
                  </a:cubicBezTo>
                  <a:cubicBezTo>
                    <a:pt x="24151" y="8918"/>
                    <a:pt x="25586" y="8918"/>
                    <a:pt x="26553" y="8184"/>
                  </a:cubicBezTo>
                  <a:cubicBezTo>
                    <a:pt x="27687" y="7383"/>
                    <a:pt x="27821" y="5482"/>
                    <a:pt x="26753" y="4581"/>
                  </a:cubicBezTo>
                  <a:cubicBezTo>
                    <a:pt x="26230" y="4097"/>
                    <a:pt x="25515" y="3894"/>
                    <a:pt x="24779" y="3894"/>
                  </a:cubicBezTo>
                  <a:cubicBezTo>
                    <a:pt x="24248" y="3894"/>
                    <a:pt x="23706" y="3999"/>
                    <a:pt x="23217" y="4181"/>
                  </a:cubicBezTo>
                  <a:cubicBezTo>
                    <a:pt x="22050" y="4648"/>
                    <a:pt x="21049" y="5448"/>
                    <a:pt x="19982" y="6016"/>
                  </a:cubicBezTo>
                  <a:cubicBezTo>
                    <a:pt x="19727" y="6164"/>
                    <a:pt x="19459" y="6286"/>
                    <a:pt x="19194" y="6286"/>
                  </a:cubicBezTo>
                  <a:cubicBezTo>
                    <a:pt x="19043" y="6286"/>
                    <a:pt x="18893" y="6246"/>
                    <a:pt x="18747" y="6149"/>
                  </a:cubicBezTo>
                  <a:cubicBezTo>
                    <a:pt x="18247" y="5815"/>
                    <a:pt x="18514" y="5082"/>
                    <a:pt x="18681" y="4481"/>
                  </a:cubicBezTo>
                  <a:cubicBezTo>
                    <a:pt x="18981" y="3614"/>
                    <a:pt x="19014" y="2613"/>
                    <a:pt x="18747" y="1746"/>
                  </a:cubicBezTo>
                  <a:cubicBezTo>
                    <a:pt x="18647" y="1245"/>
                    <a:pt x="18381" y="745"/>
                    <a:pt x="18014" y="412"/>
                  </a:cubicBezTo>
                  <a:cubicBezTo>
                    <a:pt x="17674" y="127"/>
                    <a:pt x="17258" y="0"/>
                    <a:pt x="168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5"/>
            <p:cNvSpPr/>
            <p:nvPr/>
          </p:nvSpPr>
          <p:spPr>
            <a:xfrm>
              <a:off x="7038900" y="1808025"/>
              <a:ext cx="606150" cy="369775"/>
            </a:xfrm>
            <a:custGeom>
              <a:rect b="b" l="l" r="r" t="t"/>
              <a:pathLst>
                <a:path extrusionOk="0" h="14791" w="24246">
                  <a:moveTo>
                    <a:pt x="23890" y="1"/>
                  </a:moveTo>
                  <a:cubicBezTo>
                    <a:pt x="23863" y="1"/>
                    <a:pt x="23833" y="5"/>
                    <a:pt x="23803" y="16"/>
                  </a:cubicBezTo>
                  <a:cubicBezTo>
                    <a:pt x="15263" y="3351"/>
                    <a:pt x="6891" y="8522"/>
                    <a:pt x="52" y="14626"/>
                  </a:cubicBezTo>
                  <a:cubicBezTo>
                    <a:pt x="0" y="14678"/>
                    <a:pt x="50" y="14791"/>
                    <a:pt x="121" y="14791"/>
                  </a:cubicBezTo>
                  <a:cubicBezTo>
                    <a:pt x="142" y="14791"/>
                    <a:pt x="164" y="14782"/>
                    <a:pt x="186" y="14760"/>
                  </a:cubicBezTo>
                  <a:cubicBezTo>
                    <a:pt x="3889" y="11924"/>
                    <a:pt x="7591" y="9189"/>
                    <a:pt x="11594" y="6787"/>
                  </a:cubicBezTo>
                  <a:cubicBezTo>
                    <a:pt x="15597" y="4385"/>
                    <a:pt x="19767" y="2417"/>
                    <a:pt x="24036" y="449"/>
                  </a:cubicBezTo>
                  <a:cubicBezTo>
                    <a:pt x="24246" y="359"/>
                    <a:pt x="24133" y="1"/>
                    <a:pt x="238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5"/>
            <p:cNvSpPr/>
            <p:nvPr/>
          </p:nvSpPr>
          <p:spPr>
            <a:xfrm>
              <a:off x="7455500" y="1745350"/>
              <a:ext cx="192650" cy="183425"/>
            </a:xfrm>
            <a:custGeom>
              <a:rect b="b" l="l" r="r" t="t"/>
              <a:pathLst>
                <a:path extrusionOk="0" h="7337" w="7706">
                  <a:moveTo>
                    <a:pt x="1431" y="0"/>
                  </a:moveTo>
                  <a:cubicBezTo>
                    <a:pt x="1387" y="0"/>
                    <a:pt x="1347" y="25"/>
                    <a:pt x="1335" y="88"/>
                  </a:cubicBezTo>
                  <a:cubicBezTo>
                    <a:pt x="1001" y="1455"/>
                    <a:pt x="701" y="2789"/>
                    <a:pt x="401" y="4190"/>
                  </a:cubicBezTo>
                  <a:cubicBezTo>
                    <a:pt x="301" y="4624"/>
                    <a:pt x="0" y="5525"/>
                    <a:pt x="367" y="5925"/>
                  </a:cubicBezTo>
                  <a:cubicBezTo>
                    <a:pt x="901" y="6559"/>
                    <a:pt x="2702" y="6692"/>
                    <a:pt x="3436" y="6859"/>
                  </a:cubicBezTo>
                  <a:cubicBezTo>
                    <a:pt x="4600" y="7098"/>
                    <a:pt x="5790" y="7336"/>
                    <a:pt x="6959" y="7336"/>
                  </a:cubicBezTo>
                  <a:cubicBezTo>
                    <a:pt x="7097" y="7336"/>
                    <a:pt x="7235" y="7333"/>
                    <a:pt x="7372" y="7326"/>
                  </a:cubicBezTo>
                  <a:cubicBezTo>
                    <a:pt x="7606" y="7326"/>
                    <a:pt x="7706" y="6926"/>
                    <a:pt x="7406" y="6892"/>
                  </a:cubicBezTo>
                  <a:cubicBezTo>
                    <a:pt x="5571" y="6559"/>
                    <a:pt x="3536" y="6592"/>
                    <a:pt x="1835" y="5892"/>
                  </a:cubicBezTo>
                  <a:cubicBezTo>
                    <a:pt x="534" y="5325"/>
                    <a:pt x="834" y="4391"/>
                    <a:pt x="1034" y="3256"/>
                  </a:cubicBezTo>
                  <a:cubicBezTo>
                    <a:pt x="1201" y="2222"/>
                    <a:pt x="1401" y="1155"/>
                    <a:pt x="1568" y="154"/>
                  </a:cubicBezTo>
                  <a:cubicBezTo>
                    <a:pt x="1589" y="71"/>
                    <a:pt x="1505" y="0"/>
                    <a:pt x="14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5"/>
            <p:cNvSpPr/>
            <p:nvPr/>
          </p:nvSpPr>
          <p:spPr>
            <a:xfrm>
              <a:off x="7273700" y="1748250"/>
              <a:ext cx="254900" cy="327075"/>
            </a:xfrm>
            <a:custGeom>
              <a:rect b="b" l="l" r="r" t="t"/>
              <a:pathLst>
                <a:path extrusionOk="0" h="13083" w="10196">
                  <a:moveTo>
                    <a:pt x="1095" y="0"/>
                  </a:moveTo>
                  <a:cubicBezTo>
                    <a:pt x="1018" y="0"/>
                    <a:pt x="933" y="43"/>
                    <a:pt x="901" y="138"/>
                  </a:cubicBezTo>
                  <a:cubicBezTo>
                    <a:pt x="668" y="1940"/>
                    <a:pt x="534" y="3774"/>
                    <a:pt x="501" y="5609"/>
                  </a:cubicBezTo>
                  <a:cubicBezTo>
                    <a:pt x="467" y="6676"/>
                    <a:pt x="0" y="9111"/>
                    <a:pt x="668" y="10045"/>
                  </a:cubicBezTo>
                  <a:cubicBezTo>
                    <a:pt x="1201" y="10879"/>
                    <a:pt x="3069" y="11180"/>
                    <a:pt x="3970" y="11480"/>
                  </a:cubicBezTo>
                  <a:cubicBezTo>
                    <a:pt x="5838" y="12147"/>
                    <a:pt x="7739" y="12781"/>
                    <a:pt x="9707" y="13081"/>
                  </a:cubicBezTo>
                  <a:cubicBezTo>
                    <a:pt x="9719" y="13082"/>
                    <a:pt x="9730" y="13083"/>
                    <a:pt x="9741" y="13083"/>
                  </a:cubicBezTo>
                  <a:cubicBezTo>
                    <a:pt x="10052" y="13083"/>
                    <a:pt x="10195" y="12643"/>
                    <a:pt x="9841" y="12514"/>
                  </a:cubicBezTo>
                  <a:cubicBezTo>
                    <a:pt x="8406" y="12080"/>
                    <a:pt x="6972" y="11780"/>
                    <a:pt x="5538" y="11313"/>
                  </a:cubicBezTo>
                  <a:cubicBezTo>
                    <a:pt x="4170" y="10879"/>
                    <a:pt x="2335" y="10613"/>
                    <a:pt x="1502" y="9378"/>
                  </a:cubicBezTo>
                  <a:cubicBezTo>
                    <a:pt x="668" y="8144"/>
                    <a:pt x="1001" y="6276"/>
                    <a:pt x="1035" y="4775"/>
                  </a:cubicBezTo>
                  <a:cubicBezTo>
                    <a:pt x="1068" y="3241"/>
                    <a:pt x="1168" y="1673"/>
                    <a:pt x="1235" y="138"/>
                  </a:cubicBezTo>
                  <a:cubicBezTo>
                    <a:pt x="1252" y="51"/>
                    <a:pt x="1178"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5"/>
            <p:cNvSpPr/>
            <p:nvPr/>
          </p:nvSpPr>
          <p:spPr>
            <a:xfrm>
              <a:off x="7156950" y="1924000"/>
              <a:ext cx="185875" cy="216825"/>
            </a:xfrm>
            <a:custGeom>
              <a:rect b="b" l="l" r="r" t="t"/>
              <a:pathLst>
                <a:path extrusionOk="0" h="8673" w="7435">
                  <a:moveTo>
                    <a:pt x="119" y="0"/>
                  </a:moveTo>
                  <a:cubicBezTo>
                    <a:pt x="56" y="0"/>
                    <a:pt x="0" y="43"/>
                    <a:pt x="0" y="113"/>
                  </a:cubicBezTo>
                  <a:cubicBezTo>
                    <a:pt x="34" y="1414"/>
                    <a:pt x="201" y="2749"/>
                    <a:pt x="367" y="4050"/>
                  </a:cubicBezTo>
                  <a:cubicBezTo>
                    <a:pt x="467" y="4650"/>
                    <a:pt x="367" y="5584"/>
                    <a:pt x="801" y="6084"/>
                  </a:cubicBezTo>
                  <a:cubicBezTo>
                    <a:pt x="1301" y="6751"/>
                    <a:pt x="2636" y="7052"/>
                    <a:pt x="3370" y="7319"/>
                  </a:cubicBezTo>
                  <a:cubicBezTo>
                    <a:pt x="4537" y="7819"/>
                    <a:pt x="5705" y="8286"/>
                    <a:pt x="6939" y="8653"/>
                  </a:cubicBezTo>
                  <a:cubicBezTo>
                    <a:pt x="6977" y="8667"/>
                    <a:pt x="7013" y="8673"/>
                    <a:pt x="7046" y="8673"/>
                  </a:cubicBezTo>
                  <a:cubicBezTo>
                    <a:pt x="7335" y="8673"/>
                    <a:pt x="7434" y="8205"/>
                    <a:pt x="7106" y="8086"/>
                  </a:cubicBezTo>
                  <a:cubicBezTo>
                    <a:pt x="6205" y="7786"/>
                    <a:pt x="5338" y="7452"/>
                    <a:pt x="4470" y="7118"/>
                  </a:cubicBezTo>
                  <a:cubicBezTo>
                    <a:pt x="3636" y="6785"/>
                    <a:pt x="1835" y="6351"/>
                    <a:pt x="1268" y="5651"/>
                  </a:cubicBezTo>
                  <a:cubicBezTo>
                    <a:pt x="801" y="5084"/>
                    <a:pt x="801" y="3783"/>
                    <a:pt x="701" y="3082"/>
                  </a:cubicBezTo>
                  <a:cubicBezTo>
                    <a:pt x="534" y="2081"/>
                    <a:pt x="434" y="1081"/>
                    <a:pt x="267" y="113"/>
                  </a:cubicBezTo>
                  <a:cubicBezTo>
                    <a:pt x="236" y="35"/>
                    <a:pt x="174" y="0"/>
                    <a:pt x="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90" name="Shape 90"/>
        <p:cNvGrpSpPr/>
        <p:nvPr/>
      </p:nvGrpSpPr>
      <p:grpSpPr>
        <a:xfrm>
          <a:off x="0" y="0"/>
          <a:ext cx="0" cy="0"/>
          <a:chOff x="0" y="0"/>
          <a:chExt cx="0" cy="0"/>
        </a:xfrm>
      </p:grpSpPr>
      <p:sp>
        <p:nvSpPr>
          <p:cNvPr id="91" name="Google Shape;91;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92" name="Google Shape;92;p6"/>
          <p:cNvSpPr/>
          <p:nvPr/>
        </p:nvSpPr>
        <p:spPr>
          <a:xfrm flipH="1">
            <a:off x="854728" y="4691500"/>
            <a:ext cx="1806362" cy="393416"/>
          </a:xfrm>
          <a:custGeom>
            <a:rect b="b" l="l" r="r" t="t"/>
            <a:pathLst>
              <a:path extrusionOk="0" h="31051" w="142570">
                <a:moveTo>
                  <a:pt x="64389" y="1"/>
                </a:moveTo>
                <a:cubicBezTo>
                  <a:pt x="63743" y="1"/>
                  <a:pt x="63094" y="42"/>
                  <a:pt x="62445" y="128"/>
                </a:cubicBezTo>
                <a:cubicBezTo>
                  <a:pt x="55207" y="1062"/>
                  <a:pt x="49503" y="7167"/>
                  <a:pt x="48235" y="14205"/>
                </a:cubicBezTo>
                <a:cubicBezTo>
                  <a:pt x="45738" y="11578"/>
                  <a:pt x="42086" y="10168"/>
                  <a:pt x="38448" y="10168"/>
                </a:cubicBezTo>
                <a:cubicBezTo>
                  <a:pt x="35572" y="10168"/>
                  <a:pt x="32705" y="11049"/>
                  <a:pt x="30422" y="12904"/>
                </a:cubicBezTo>
                <a:cubicBezTo>
                  <a:pt x="30022" y="12971"/>
                  <a:pt x="29588" y="13004"/>
                  <a:pt x="29221" y="13038"/>
                </a:cubicBezTo>
                <a:cubicBezTo>
                  <a:pt x="21983" y="14072"/>
                  <a:pt x="15478" y="18541"/>
                  <a:pt x="12243" y="25213"/>
                </a:cubicBezTo>
                <a:cubicBezTo>
                  <a:pt x="11209" y="27381"/>
                  <a:pt x="6172" y="29316"/>
                  <a:pt x="1" y="31050"/>
                </a:cubicBezTo>
                <a:lnTo>
                  <a:pt x="142569" y="31050"/>
                </a:lnTo>
                <a:cubicBezTo>
                  <a:pt x="139191" y="26246"/>
                  <a:pt x="132932" y="17381"/>
                  <a:pt x="128824" y="17381"/>
                </a:cubicBezTo>
                <a:cubicBezTo>
                  <a:pt x="128511" y="17381"/>
                  <a:pt x="128211" y="17432"/>
                  <a:pt x="127925" y="17541"/>
                </a:cubicBezTo>
                <a:cubicBezTo>
                  <a:pt x="127425" y="12304"/>
                  <a:pt x="123622" y="7400"/>
                  <a:pt x="118585" y="5699"/>
                </a:cubicBezTo>
                <a:cubicBezTo>
                  <a:pt x="117251" y="5249"/>
                  <a:pt x="115884" y="5040"/>
                  <a:pt x="114523" y="5040"/>
                </a:cubicBezTo>
                <a:cubicBezTo>
                  <a:pt x="109929" y="5040"/>
                  <a:pt x="105407" y="7426"/>
                  <a:pt x="102474" y="11003"/>
                </a:cubicBezTo>
                <a:cubicBezTo>
                  <a:pt x="100873" y="6333"/>
                  <a:pt x="97904" y="1896"/>
                  <a:pt x="92467" y="1796"/>
                </a:cubicBezTo>
                <a:cubicBezTo>
                  <a:pt x="92388" y="1794"/>
                  <a:pt x="92309" y="1793"/>
                  <a:pt x="92231" y="1793"/>
                </a:cubicBezTo>
                <a:cubicBezTo>
                  <a:pt x="86937" y="1793"/>
                  <a:pt x="82715" y="6196"/>
                  <a:pt x="79724" y="10469"/>
                </a:cubicBezTo>
                <a:cubicBezTo>
                  <a:pt x="77293" y="4390"/>
                  <a:pt x="71012" y="1"/>
                  <a:pt x="643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 name="Google Shape;93;p6"/>
          <p:cNvGrpSpPr/>
          <p:nvPr/>
        </p:nvGrpSpPr>
        <p:grpSpPr>
          <a:xfrm rot="4268029">
            <a:off x="-731580" y="4327792"/>
            <a:ext cx="2052237" cy="1294248"/>
            <a:chOff x="3524975" y="2707075"/>
            <a:chExt cx="3368575" cy="2124400"/>
          </a:xfrm>
        </p:grpSpPr>
        <p:sp>
          <p:nvSpPr>
            <p:cNvPr id="94" name="Google Shape;94;p6"/>
            <p:cNvSpPr/>
            <p:nvPr/>
          </p:nvSpPr>
          <p:spPr>
            <a:xfrm>
              <a:off x="4004525" y="3187475"/>
              <a:ext cx="2739650" cy="1624200"/>
            </a:xfrm>
            <a:custGeom>
              <a:rect b="b" l="l" r="r" t="t"/>
              <a:pathLst>
                <a:path extrusionOk="0" h="64968" w="109586">
                  <a:moveTo>
                    <a:pt x="887" y="1"/>
                  </a:moveTo>
                  <a:cubicBezTo>
                    <a:pt x="326" y="1"/>
                    <a:pt x="0" y="641"/>
                    <a:pt x="374" y="1078"/>
                  </a:cubicBezTo>
                  <a:cubicBezTo>
                    <a:pt x="5278" y="6415"/>
                    <a:pt x="12383" y="7983"/>
                    <a:pt x="19188" y="9484"/>
                  </a:cubicBezTo>
                  <a:cubicBezTo>
                    <a:pt x="22890" y="10318"/>
                    <a:pt x="26693" y="11118"/>
                    <a:pt x="30229" y="12619"/>
                  </a:cubicBezTo>
                  <a:cubicBezTo>
                    <a:pt x="34465" y="14354"/>
                    <a:pt x="38201" y="17089"/>
                    <a:pt x="42238" y="19158"/>
                  </a:cubicBezTo>
                  <a:cubicBezTo>
                    <a:pt x="57749" y="27030"/>
                    <a:pt x="75928" y="29532"/>
                    <a:pt x="89838" y="40539"/>
                  </a:cubicBezTo>
                  <a:cubicBezTo>
                    <a:pt x="96743" y="46043"/>
                    <a:pt x="102247" y="53449"/>
                    <a:pt x="103515" y="62355"/>
                  </a:cubicBezTo>
                  <a:cubicBezTo>
                    <a:pt x="103560" y="62672"/>
                    <a:pt x="103775" y="62805"/>
                    <a:pt x="104012" y="62805"/>
                  </a:cubicBezTo>
                  <a:cubicBezTo>
                    <a:pt x="104125" y="62805"/>
                    <a:pt x="104242" y="62775"/>
                    <a:pt x="104349" y="62722"/>
                  </a:cubicBezTo>
                  <a:lnTo>
                    <a:pt x="104682" y="63489"/>
                  </a:lnTo>
                  <a:cubicBezTo>
                    <a:pt x="104582" y="63723"/>
                    <a:pt x="104549" y="63990"/>
                    <a:pt x="104449" y="64190"/>
                  </a:cubicBezTo>
                  <a:cubicBezTo>
                    <a:pt x="104309" y="64668"/>
                    <a:pt x="104682" y="64968"/>
                    <a:pt x="105061" y="64968"/>
                  </a:cubicBezTo>
                  <a:cubicBezTo>
                    <a:pt x="105317" y="64968"/>
                    <a:pt x="105575" y="64832"/>
                    <a:pt x="105683" y="64523"/>
                  </a:cubicBezTo>
                  <a:cubicBezTo>
                    <a:pt x="107884" y="57118"/>
                    <a:pt x="109586" y="48478"/>
                    <a:pt x="103915" y="42241"/>
                  </a:cubicBezTo>
                  <a:cubicBezTo>
                    <a:pt x="101046" y="39072"/>
                    <a:pt x="97377" y="36470"/>
                    <a:pt x="94008" y="33835"/>
                  </a:cubicBezTo>
                  <a:cubicBezTo>
                    <a:pt x="90672" y="31199"/>
                    <a:pt x="87203" y="28698"/>
                    <a:pt x="83500" y="26630"/>
                  </a:cubicBezTo>
                  <a:cubicBezTo>
                    <a:pt x="75561" y="22093"/>
                    <a:pt x="66989" y="20525"/>
                    <a:pt x="58082" y="18791"/>
                  </a:cubicBezTo>
                  <a:cubicBezTo>
                    <a:pt x="53479" y="17857"/>
                    <a:pt x="48876" y="16756"/>
                    <a:pt x="44639" y="14688"/>
                  </a:cubicBezTo>
                  <a:cubicBezTo>
                    <a:pt x="40636" y="12786"/>
                    <a:pt x="37000" y="10151"/>
                    <a:pt x="32898" y="8416"/>
                  </a:cubicBezTo>
                  <a:cubicBezTo>
                    <a:pt x="28127" y="6348"/>
                    <a:pt x="23057" y="5081"/>
                    <a:pt x="18020" y="3913"/>
                  </a:cubicBezTo>
                  <a:lnTo>
                    <a:pt x="1008" y="10"/>
                  </a:lnTo>
                  <a:cubicBezTo>
                    <a:pt x="967" y="4"/>
                    <a:pt x="926" y="1"/>
                    <a:pt x="887" y="1"/>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6"/>
            <p:cNvSpPr/>
            <p:nvPr/>
          </p:nvSpPr>
          <p:spPr>
            <a:xfrm>
              <a:off x="4756775" y="3057400"/>
              <a:ext cx="426375" cy="602775"/>
            </a:xfrm>
            <a:custGeom>
              <a:rect b="b" l="l" r="r" t="t"/>
              <a:pathLst>
                <a:path extrusionOk="0" h="24111" w="17055">
                  <a:moveTo>
                    <a:pt x="918" y="0"/>
                  </a:moveTo>
                  <a:cubicBezTo>
                    <a:pt x="353" y="0"/>
                    <a:pt x="0" y="641"/>
                    <a:pt x="406" y="1077"/>
                  </a:cubicBezTo>
                  <a:cubicBezTo>
                    <a:pt x="1974" y="2778"/>
                    <a:pt x="3241" y="4746"/>
                    <a:pt x="4108" y="6948"/>
                  </a:cubicBezTo>
                  <a:cubicBezTo>
                    <a:pt x="4842" y="8849"/>
                    <a:pt x="5009" y="10784"/>
                    <a:pt x="5409" y="12752"/>
                  </a:cubicBezTo>
                  <a:cubicBezTo>
                    <a:pt x="5776" y="14553"/>
                    <a:pt x="6744" y="16021"/>
                    <a:pt x="7744" y="17522"/>
                  </a:cubicBezTo>
                  <a:cubicBezTo>
                    <a:pt x="9079" y="19624"/>
                    <a:pt x="10446" y="21692"/>
                    <a:pt x="11781" y="23793"/>
                  </a:cubicBezTo>
                  <a:cubicBezTo>
                    <a:pt x="11950" y="24019"/>
                    <a:pt x="12172" y="24111"/>
                    <a:pt x="12385" y="24111"/>
                  </a:cubicBezTo>
                  <a:cubicBezTo>
                    <a:pt x="12801" y="24111"/>
                    <a:pt x="13181" y="23757"/>
                    <a:pt x="13048" y="23360"/>
                  </a:cubicBezTo>
                  <a:lnTo>
                    <a:pt x="15150" y="22859"/>
                  </a:lnTo>
                  <a:cubicBezTo>
                    <a:pt x="15383" y="22993"/>
                    <a:pt x="15583" y="23093"/>
                    <a:pt x="15783" y="23160"/>
                  </a:cubicBezTo>
                  <a:cubicBezTo>
                    <a:pt x="15885" y="23204"/>
                    <a:pt x="15983" y="23223"/>
                    <a:pt x="16076" y="23223"/>
                  </a:cubicBezTo>
                  <a:cubicBezTo>
                    <a:pt x="16686" y="23223"/>
                    <a:pt x="17054" y="22377"/>
                    <a:pt x="16417" y="22059"/>
                  </a:cubicBezTo>
                  <a:cubicBezTo>
                    <a:pt x="10646" y="19624"/>
                    <a:pt x="9279" y="13453"/>
                    <a:pt x="7611" y="8015"/>
                  </a:cubicBezTo>
                  <a:cubicBezTo>
                    <a:pt x="6577" y="4613"/>
                    <a:pt x="4809" y="877"/>
                    <a:pt x="1040" y="10"/>
                  </a:cubicBezTo>
                  <a:cubicBezTo>
                    <a:pt x="998" y="3"/>
                    <a:pt x="958" y="0"/>
                    <a:pt x="918"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6"/>
            <p:cNvSpPr/>
            <p:nvPr/>
          </p:nvSpPr>
          <p:spPr>
            <a:xfrm>
              <a:off x="4966350" y="3641025"/>
              <a:ext cx="357750" cy="610850"/>
            </a:xfrm>
            <a:custGeom>
              <a:rect b="b" l="l" r="r" t="t"/>
              <a:pathLst>
                <a:path extrusionOk="0" h="24434" w="14310">
                  <a:moveTo>
                    <a:pt x="11079" y="0"/>
                  </a:moveTo>
                  <a:cubicBezTo>
                    <a:pt x="11033" y="0"/>
                    <a:pt x="10986" y="5"/>
                    <a:pt x="10936" y="15"/>
                  </a:cubicBezTo>
                  <a:cubicBezTo>
                    <a:pt x="7167" y="982"/>
                    <a:pt x="4065" y="3818"/>
                    <a:pt x="2864" y="7587"/>
                  </a:cubicBezTo>
                  <a:cubicBezTo>
                    <a:pt x="2097" y="9955"/>
                    <a:pt x="2530" y="12424"/>
                    <a:pt x="2564" y="14859"/>
                  </a:cubicBezTo>
                  <a:cubicBezTo>
                    <a:pt x="2597" y="17961"/>
                    <a:pt x="1763" y="20830"/>
                    <a:pt x="195" y="23465"/>
                  </a:cubicBezTo>
                  <a:cubicBezTo>
                    <a:pt x="0" y="23822"/>
                    <a:pt x="217" y="24434"/>
                    <a:pt x="691" y="24434"/>
                  </a:cubicBezTo>
                  <a:cubicBezTo>
                    <a:pt x="704" y="24434"/>
                    <a:pt x="716" y="24433"/>
                    <a:pt x="729" y="24432"/>
                  </a:cubicBezTo>
                  <a:cubicBezTo>
                    <a:pt x="4899" y="24032"/>
                    <a:pt x="5766" y="17761"/>
                    <a:pt x="6033" y="14492"/>
                  </a:cubicBezTo>
                  <a:cubicBezTo>
                    <a:pt x="6166" y="13158"/>
                    <a:pt x="6033" y="11857"/>
                    <a:pt x="6100" y="10522"/>
                  </a:cubicBezTo>
                  <a:cubicBezTo>
                    <a:pt x="6266" y="8421"/>
                    <a:pt x="7367" y="7320"/>
                    <a:pt x="9102" y="6286"/>
                  </a:cubicBezTo>
                  <a:cubicBezTo>
                    <a:pt x="11170" y="5018"/>
                    <a:pt x="12771" y="3517"/>
                    <a:pt x="14005" y="1449"/>
                  </a:cubicBezTo>
                  <a:cubicBezTo>
                    <a:pt x="14309" y="958"/>
                    <a:pt x="13875" y="499"/>
                    <a:pt x="13439" y="499"/>
                  </a:cubicBezTo>
                  <a:cubicBezTo>
                    <a:pt x="13253" y="499"/>
                    <a:pt x="13067" y="583"/>
                    <a:pt x="12938" y="782"/>
                  </a:cubicBezTo>
                  <a:cubicBezTo>
                    <a:pt x="12904" y="849"/>
                    <a:pt x="12871" y="915"/>
                    <a:pt x="12838" y="949"/>
                  </a:cubicBezTo>
                  <a:lnTo>
                    <a:pt x="11704" y="749"/>
                  </a:lnTo>
                  <a:cubicBezTo>
                    <a:pt x="11734" y="388"/>
                    <a:pt x="11493" y="0"/>
                    <a:pt x="11079"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6"/>
            <p:cNvSpPr/>
            <p:nvPr/>
          </p:nvSpPr>
          <p:spPr>
            <a:xfrm>
              <a:off x="5037925" y="3866025"/>
              <a:ext cx="40075" cy="58400"/>
            </a:xfrm>
            <a:custGeom>
              <a:rect b="b" l="l" r="r" t="t"/>
              <a:pathLst>
                <a:path extrusionOk="0" h="2336" w="1603">
                  <a:moveTo>
                    <a:pt x="229" y="0"/>
                  </a:moveTo>
                  <a:cubicBezTo>
                    <a:pt x="142" y="0"/>
                    <a:pt x="52" y="50"/>
                    <a:pt x="34" y="155"/>
                  </a:cubicBezTo>
                  <a:cubicBezTo>
                    <a:pt x="1" y="655"/>
                    <a:pt x="68" y="1122"/>
                    <a:pt x="234" y="1556"/>
                  </a:cubicBezTo>
                  <a:cubicBezTo>
                    <a:pt x="368" y="1856"/>
                    <a:pt x="501" y="2256"/>
                    <a:pt x="835" y="2323"/>
                  </a:cubicBezTo>
                  <a:cubicBezTo>
                    <a:pt x="866" y="2332"/>
                    <a:pt x="898" y="2336"/>
                    <a:pt x="931" y="2336"/>
                  </a:cubicBezTo>
                  <a:cubicBezTo>
                    <a:pt x="1145" y="2336"/>
                    <a:pt x="1382" y="2158"/>
                    <a:pt x="1469" y="1956"/>
                  </a:cubicBezTo>
                  <a:cubicBezTo>
                    <a:pt x="1602" y="1622"/>
                    <a:pt x="1402" y="1255"/>
                    <a:pt x="1302" y="922"/>
                  </a:cubicBezTo>
                  <a:cubicBezTo>
                    <a:pt x="1268" y="865"/>
                    <a:pt x="1210" y="839"/>
                    <a:pt x="1154" y="839"/>
                  </a:cubicBezTo>
                  <a:cubicBezTo>
                    <a:pt x="1047" y="839"/>
                    <a:pt x="947" y="935"/>
                    <a:pt x="1035" y="1089"/>
                  </a:cubicBezTo>
                  <a:cubicBezTo>
                    <a:pt x="1068" y="1189"/>
                    <a:pt x="1168" y="1289"/>
                    <a:pt x="1202" y="1422"/>
                  </a:cubicBezTo>
                  <a:cubicBezTo>
                    <a:pt x="1235" y="1522"/>
                    <a:pt x="1268" y="1823"/>
                    <a:pt x="1168" y="1923"/>
                  </a:cubicBezTo>
                  <a:cubicBezTo>
                    <a:pt x="1129" y="1952"/>
                    <a:pt x="1085" y="1964"/>
                    <a:pt x="1039" y="1964"/>
                  </a:cubicBezTo>
                  <a:cubicBezTo>
                    <a:pt x="929" y="1964"/>
                    <a:pt x="815" y="1893"/>
                    <a:pt x="768" y="1823"/>
                  </a:cubicBezTo>
                  <a:cubicBezTo>
                    <a:pt x="701" y="1689"/>
                    <a:pt x="668" y="1522"/>
                    <a:pt x="568" y="1422"/>
                  </a:cubicBezTo>
                  <a:cubicBezTo>
                    <a:pt x="401" y="989"/>
                    <a:pt x="368" y="588"/>
                    <a:pt x="401" y="121"/>
                  </a:cubicBezTo>
                  <a:cubicBezTo>
                    <a:pt x="385" y="42"/>
                    <a:pt x="309" y="0"/>
                    <a:pt x="229" y="0"/>
                  </a:cubicBezTo>
                  <a:close/>
                </a:path>
              </a:pathLst>
            </a:custGeom>
            <a:solidFill>
              <a:srgbClr val="826A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6"/>
            <p:cNvSpPr/>
            <p:nvPr/>
          </p:nvSpPr>
          <p:spPr>
            <a:xfrm>
              <a:off x="4151325" y="3269275"/>
              <a:ext cx="146100" cy="70875"/>
            </a:xfrm>
            <a:custGeom>
              <a:rect b="b" l="l" r="r" t="t"/>
              <a:pathLst>
                <a:path extrusionOk="0" h="2835" w="5844">
                  <a:moveTo>
                    <a:pt x="218" y="1"/>
                  </a:moveTo>
                  <a:cubicBezTo>
                    <a:pt x="121" y="1"/>
                    <a:pt x="0" y="87"/>
                    <a:pt x="73" y="208"/>
                  </a:cubicBezTo>
                  <a:cubicBezTo>
                    <a:pt x="1233" y="1857"/>
                    <a:pt x="3093" y="2835"/>
                    <a:pt x="5088" y="2835"/>
                  </a:cubicBezTo>
                  <a:cubicBezTo>
                    <a:pt x="5272" y="2835"/>
                    <a:pt x="5458" y="2826"/>
                    <a:pt x="5644" y="2809"/>
                  </a:cubicBezTo>
                  <a:cubicBezTo>
                    <a:pt x="5844" y="2809"/>
                    <a:pt x="5844" y="2476"/>
                    <a:pt x="5644" y="2476"/>
                  </a:cubicBezTo>
                  <a:cubicBezTo>
                    <a:pt x="5473" y="2489"/>
                    <a:pt x="5303" y="2496"/>
                    <a:pt x="5134" y="2496"/>
                  </a:cubicBezTo>
                  <a:cubicBezTo>
                    <a:pt x="3222" y="2496"/>
                    <a:pt x="1441" y="1635"/>
                    <a:pt x="306" y="41"/>
                  </a:cubicBezTo>
                  <a:cubicBezTo>
                    <a:pt x="288" y="13"/>
                    <a:pt x="255" y="1"/>
                    <a:pt x="218"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6"/>
            <p:cNvSpPr/>
            <p:nvPr/>
          </p:nvSpPr>
          <p:spPr>
            <a:xfrm>
              <a:off x="4288450" y="3267375"/>
              <a:ext cx="898500" cy="372425"/>
            </a:xfrm>
            <a:custGeom>
              <a:rect b="b" l="l" r="r" t="t"/>
              <a:pathLst>
                <a:path extrusionOk="0" h="14897" w="35940">
                  <a:moveTo>
                    <a:pt x="173" y="0"/>
                  </a:moveTo>
                  <a:cubicBezTo>
                    <a:pt x="71" y="0"/>
                    <a:pt x="1" y="198"/>
                    <a:pt x="159" y="250"/>
                  </a:cubicBezTo>
                  <a:cubicBezTo>
                    <a:pt x="2260" y="1451"/>
                    <a:pt x="4328" y="2719"/>
                    <a:pt x="6430" y="3920"/>
                  </a:cubicBezTo>
                  <a:cubicBezTo>
                    <a:pt x="6444" y="3933"/>
                    <a:pt x="6475" y="3941"/>
                    <a:pt x="6509" y="3941"/>
                  </a:cubicBezTo>
                  <a:cubicBezTo>
                    <a:pt x="6556" y="3941"/>
                    <a:pt x="6610" y="3925"/>
                    <a:pt x="6630" y="3886"/>
                  </a:cubicBezTo>
                  <a:cubicBezTo>
                    <a:pt x="6862" y="3601"/>
                    <a:pt x="7208" y="3492"/>
                    <a:pt x="7608" y="3492"/>
                  </a:cubicBezTo>
                  <a:cubicBezTo>
                    <a:pt x="8703" y="3492"/>
                    <a:pt x="10198" y="4309"/>
                    <a:pt x="10833" y="4553"/>
                  </a:cubicBezTo>
                  <a:cubicBezTo>
                    <a:pt x="12167" y="5020"/>
                    <a:pt x="13468" y="5454"/>
                    <a:pt x="14802" y="5921"/>
                  </a:cubicBezTo>
                  <a:cubicBezTo>
                    <a:pt x="17371" y="6855"/>
                    <a:pt x="19973" y="7722"/>
                    <a:pt x="22308" y="9190"/>
                  </a:cubicBezTo>
                  <a:cubicBezTo>
                    <a:pt x="26644" y="11859"/>
                    <a:pt x="30514" y="14093"/>
                    <a:pt x="35651" y="14894"/>
                  </a:cubicBezTo>
                  <a:cubicBezTo>
                    <a:pt x="35660" y="14896"/>
                    <a:pt x="35669" y="14896"/>
                    <a:pt x="35679" y="14896"/>
                  </a:cubicBezTo>
                  <a:cubicBezTo>
                    <a:pt x="35860" y="14896"/>
                    <a:pt x="35940" y="14594"/>
                    <a:pt x="35717" y="14594"/>
                  </a:cubicBezTo>
                  <a:cubicBezTo>
                    <a:pt x="31948" y="14060"/>
                    <a:pt x="28345" y="12759"/>
                    <a:pt x="25110" y="10724"/>
                  </a:cubicBezTo>
                  <a:cubicBezTo>
                    <a:pt x="22441" y="9023"/>
                    <a:pt x="19873" y="7522"/>
                    <a:pt x="16871" y="6421"/>
                  </a:cubicBezTo>
                  <a:cubicBezTo>
                    <a:pt x="15269" y="5854"/>
                    <a:pt x="13602" y="5254"/>
                    <a:pt x="11967" y="4687"/>
                  </a:cubicBezTo>
                  <a:cubicBezTo>
                    <a:pt x="10633" y="4220"/>
                    <a:pt x="8965" y="3252"/>
                    <a:pt x="7497" y="3219"/>
                  </a:cubicBezTo>
                  <a:cubicBezTo>
                    <a:pt x="7017" y="3219"/>
                    <a:pt x="6727" y="3375"/>
                    <a:pt x="6340" y="3375"/>
                  </a:cubicBezTo>
                  <a:cubicBezTo>
                    <a:pt x="6190" y="3375"/>
                    <a:pt x="6025" y="3351"/>
                    <a:pt x="5829" y="3286"/>
                  </a:cubicBezTo>
                  <a:cubicBezTo>
                    <a:pt x="4929" y="3019"/>
                    <a:pt x="3861" y="2185"/>
                    <a:pt x="3027" y="1685"/>
                  </a:cubicBezTo>
                  <a:cubicBezTo>
                    <a:pt x="2127" y="1118"/>
                    <a:pt x="1193" y="584"/>
                    <a:pt x="259" y="50"/>
                  </a:cubicBezTo>
                  <a:cubicBezTo>
                    <a:pt x="230" y="15"/>
                    <a:pt x="201" y="0"/>
                    <a:pt x="173"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6"/>
            <p:cNvSpPr/>
            <p:nvPr/>
          </p:nvSpPr>
          <p:spPr>
            <a:xfrm>
              <a:off x="4835150" y="3144575"/>
              <a:ext cx="128700" cy="322600"/>
            </a:xfrm>
            <a:custGeom>
              <a:rect b="b" l="l" r="r" t="t"/>
              <a:pathLst>
                <a:path extrusionOk="0" h="12904" w="5148">
                  <a:moveTo>
                    <a:pt x="224" y="1"/>
                  </a:moveTo>
                  <a:cubicBezTo>
                    <a:pt x="93" y="1"/>
                    <a:pt x="1" y="181"/>
                    <a:pt x="140" y="292"/>
                  </a:cubicBezTo>
                  <a:cubicBezTo>
                    <a:pt x="4142" y="3127"/>
                    <a:pt x="2441" y="8998"/>
                    <a:pt x="4810" y="12834"/>
                  </a:cubicBezTo>
                  <a:cubicBezTo>
                    <a:pt x="4849" y="12883"/>
                    <a:pt x="4896" y="12903"/>
                    <a:pt x="4942" y="12903"/>
                  </a:cubicBezTo>
                  <a:cubicBezTo>
                    <a:pt x="5051" y="12903"/>
                    <a:pt x="5147" y="12786"/>
                    <a:pt x="5076" y="12668"/>
                  </a:cubicBezTo>
                  <a:cubicBezTo>
                    <a:pt x="2641" y="8798"/>
                    <a:pt x="4443" y="2961"/>
                    <a:pt x="306" y="25"/>
                  </a:cubicBezTo>
                  <a:cubicBezTo>
                    <a:pt x="278" y="8"/>
                    <a:pt x="250" y="1"/>
                    <a:pt x="224"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6"/>
            <p:cNvSpPr/>
            <p:nvPr/>
          </p:nvSpPr>
          <p:spPr>
            <a:xfrm>
              <a:off x="5079875" y="3581275"/>
              <a:ext cx="134375" cy="40350"/>
            </a:xfrm>
            <a:custGeom>
              <a:rect b="b" l="l" r="r" t="t"/>
              <a:pathLst>
                <a:path extrusionOk="0" h="1614" w="5375">
                  <a:moveTo>
                    <a:pt x="196" y="0"/>
                  </a:moveTo>
                  <a:cubicBezTo>
                    <a:pt x="50" y="0"/>
                    <a:pt x="1" y="239"/>
                    <a:pt x="158" y="270"/>
                  </a:cubicBezTo>
                  <a:cubicBezTo>
                    <a:pt x="1825" y="737"/>
                    <a:pt x="3493" y="1171"/>
                    <a:pt x="5128" y="1604"/>
                  </a:cubicBezTo>
                  <a:cubicBezTo>
                    <a:pt x="5148" y="1611"/>
                    <a:pt x="5166" y="1614"/>
                    <a:pt x="5183" y="1614"/>
                  </a:cubicBezTo>
                  <a:cubicBezTo>
                    <a:pt x="5339" y="1614"/>
                    <a:pt x="5375" y="1367"/>
                    <a:pt x="5194" y="1337"/>
                  </a:cubicBezTo>
                  <a:cubicBezTo>
                    <a:pt x="3527" y="870"/>
                    <a:pt x="1859" y="437"/>
                    <a:pt x="224" y="3"/>
                  </a:cubicBezTo>
                  <a:cubicBezTo>
                    <a:pt x="215" y="1"/>
                    <a:pt x="205" y="0"/>
                    <a:pt x="196"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6"/>
            <p:cNvSpPr/>
            <p:nvPr/>
          </p:nvSpPr>
          <p:spPr>
            <a:xfrm>
              <a:off x="5231450" y="3665500"/>
              <a:ext cx="227650" cy="97300"/>
            </a:xfrm>
            <a:custGeom>
              <a:rect b="b" l="l" r="r" t="t"/>
              <a:pathLst>
                <a:path extrusionOk="0" h="3892" w="9106">
                  <a:moveTo>
                    <a:pt x="7072" y="1"/>
                  </a:moveTo>
                  <a:cubicBezTo>
                    <a:pt x="6865" y="1"/>
                    <a:pt x="6813" y="303"/>
                    <a:pt x="7004" y="303"/>
                  </a:cubicBezTo>
                  <a:cubicBezTo>
                    <a:pt x="9005" y="604"/>
                    <a:pt x="7938" y="2972"/>
                    <a:pt x="6637" y="3372"/>
                  </a:cubicBezTo>
                  <a:cubicBezTo>
                    <a:pt x="6308" y="3482"/>
                    <a:pt x="5963" y="3524"/>
                    <a:pt x="5614" y="3524"/>
                  </a:cubicBezTo>
                  <a:cubicBezTo>
                    <a:pt x="5114" y="3524"/>
                    <a:pt x="4607" y="3437"/>
                    <a:pt x="4135" y="3339"/>
                  </a:cubicBezTo>
                  <a:cubicBezTo>
                    <a:pt x="2634" y="2972"/>
                    <a:pt x="1333" y="2138"/>
                    <a:pt x="332" y="971"/>
                  </a:cubicBezTo>
                  <a:cubicBezTo>
                    <a:pt x="306" y="926"/>
                    <a:pt x="267" y="908"/>
                    <a:pt x="228" y="908"/>
                  </a:cubicBezTo>
                  <a:cubicBezTo>
                    <a:pt x="119" y="908"/>
                    <a:pt x="1" y="1048"/>
                    <a:pt x="99" y="1171"/>
                  </a:cubicBezTo>
                  <a:cubicBezTo>
                    <a:pt x="1318" y="2571"/>
                    <a:pt x="3445" y="3892"/>
                    <a:pt x="5460" y="3892"/>
                  </a:cubicBezTo>
                  <a:cubicBezTo>
                    <a:pt x="6036" y="3892"/>
                    <a:pt x="6603" y="3784"/>
                    <a:pt x="7137" y="3539"/>
                  </a:cubicBezTo>
                  <a:cubicBezTo>
                    <a:pt x="8638" y="2872"/>
                    <a:pt x="9105" y="303"/>
                    <a:pt x="7104" y="3"/>
                  </a:cubicBezTo>
                  <a:cubicBezTo>
                    <a:pt x="7093" y="2"/>
                    <a:pt x="7082" y="1"/>
                    <a:pt x="7072"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6"/>
            <p:cNvSpPr/>
            <p:nvPr/>
          </p:nvSpPr>
          <p:spPr>
            <a:xfrm>
              <a:off x="5515250" y="3744725"/>
              <a:ext cx="1378300" cy="920125"/>
            </a:xfrm>
            <a:custGeom>
              <a:rect b="b" l="l" r="r" t="t"/>
              <a:pathLst>
                <a:path extrusionOk="0" h="36805" w="55132">
                  <a:moveTo>
                    <a:pt x="258" y="1"/>
                  </a:moveTo>
                  <a:cubicBezTo>
                    <a:pt x="79" y="1"/>
                    <a:pt x="0" y="273"/>
                    <a:pt x="222" y="337"/>
                  </a:cubicBezTo>
                  <a:cubicBezTo>
                    <a:pt x="12430" y="3839"/>
                    <a:pt x="24139" y="7809"/>
                    <a:pt x="33445" y="16882"/>
                  </a:cubicBezTo>
                  <a:cubicBezTo>
                    <a:pt x="37815" y="21185"/>
                    <a:pt x="41551" y="26055"/>
                    <a:pt x="45187" y="31025"/>
                  </a:cubicBezTo>
                  <a:cubicBezTo>
                    <a:pt x="47030" y="33519"/>
                    <a:pt x="49489" y="36805"/>
                    <a:pt x="52673" y="36805"/>
                  </a:cubicBezTo>
                  <a:cubicBezTo>
                    <a:pt x="53407" y="36805"/>
                    <a:pt x="54181" y="36629"/>
                    <a:pt x="54994" y="36229"/>
                  </a:cubicBezTo>
                  <a:cubicBezTo>
                    <a:pt x="55131" y="36174"/>
                    <a:pt x="55066" y="35962"/>
                    <a:pt x="54927" y="35962"/>
                  </a:cubicBezTo>
                  <a:cubicBezTo>
                    <a:pt x="54897" y="35962"/>
                    <a:pt x="54863" y="35972"/>
                    <a:pt x="54827" y="35996"/>
                  </a:cubicBezTo>
                  <a:cubicBezTo>
                    <a:pt x="54078" y="36360"/>
                    <a:pt x="53361" y="36520"/>
                    <a:pt x="52677" y="36520"/>
                  </a:cubicBezTo>
                  <a:cubicBezTo>
                    <a:pt x="49796" y="36520"/>
                    <a:pt x="47499" y="33690"/>
                    <a:pt x="45854" y="31426"/>
                  </a:cubicBezTo>
                  <a:cubicBezTo>
                    <a:pt x="44420" y="29424"/>
                    <a:pt x="42886" y="27389"/>
                    <a:pt x="41351" y="25455"/>
                  </a:cubicBezTo>
                  <a:cubicBezTo>
                    <a:pt x="37949" y="21051"/>
                    <a:pt x="34279" y="16882"/>
                    <a:pt x="29976" y="13346"/>
                  </a:cubicBezTo>
                  <a:cubicBezTo>
                    <a:pt x="21404" y="6274"/>
                    <a:pt x="10796" y="3039"/>
                    <a:pt x="288" y="3"/>
                  </a:cubicBezTo>
                  <a:cubicBezTo>
                    <a:pt x="278" y="1"/>
                    <a:pt x="268" y="1"/>
                    <a:pt x="258"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6"/>
            <p:cNvSpPr/>
            <p:nvPr/>
          </p:nvSpPr>
          <p:spPr>
            <a:xfrm>
              <a:off x="5882375" y="3787025"/>
              <a:ext cx="151300" cy="64350"/>
            </a:xfrm>
            <a:custGeom>
              <a:rect b="b" l="l" r="r" t="t"/>
              <a:pathLst>
                <a:path extrusionOk="0" h="2574" w="6052">
                  <a:moveTo>
                    <a:pt x="277" y="1"/>
                  </a:moveTo>
                  <a:cubicBezTo>
                    <a:pt x="112" y="1"/>
                    <a:pt x="1" y="195"/>
                    <a:pt x="147" y="313"/>
                  </a:cubicBezTo>
                  <a:cubicBezTo>
                    <a:pt x="1523" y="1183"/>
                    <a:pt x="3159" y="2574"/>
                    <a:pt x="4896" y="2574"/>
                  </a:cubicBezTo>
                  <a:cubicBezTo>
                    <a:pt x="5223" y="2574"/>
                    <a:pt x="5552" y="2525"/>
                    <a:pt x="5885" y="2414"/>
                  </a:cubicBezTo>
                  <a:cubicBezTo>
                    <a:pt x="5985" y="2347"/>
                    <a:pt x="6051" y="2247"/>
                    <a:pt x="5951" y="2147"/>
                  </a:cubicBezTo>
                  <a:cubicBezTo>
                    <a:pt x="5618" y="1780"/>
                    <a:pt x="5284" y="1347"/>
                    <a:pt x="4951" y="980"/>
                  </a:cubicBezTo>
                  <a:cubicBezTo>
                    <a:pt x="4918" y="939"/>
                    <a:pt x="4881" y="922"/>
                    <a:pt x="4846" y="922"/>
                  </a:cubicBezTo>
                  <a:cubicBezTo>
                    <a:pt x="4739" y="922"/>
                    <a:pt x="4650" y="1079"/>
                    <a:pt x="4750" y="1180"/>
                  </a:cubicBezTo>
                  <a:cubicBezTo>
                    <a:pt x="5034" y="1492"/>
                    <a:pt x="5318" y="1852"/>
                    <a:pt x="5601" y="2178"/>
                  </a:cubicBezTo>
                  <a:lnTo>
                    <a:pt x="5601" y="2178"/>
                  </a:lnTo>
                  <a:cubicBezTo>
                    <a:pt x="5379" y="2235"/>
                    <a:pt x="5156" y="2260"/>
                    <a:pt x="4934" y="2260"/>
                  </a:cubicBezTo>
                  <a:cubicBezTo>
                    <a:pt x="3293" y="2260"/>
                    <a:pt x="1676" y="861"/>
                    <a:pt x="347" y="12"/>
                  </a:cubicBezTo>
                  <a:cubicBezTo>
                    <a:pt x="323" y="4"/>
                    <a:pt x="299" y="1"/>
                    <a:pt x="277"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6"/>
            <p:cNvSpPr/>
            <p:nvPr/>
          </p:nvSpPr>
          <p:spPr>
            <a:xfrm>
              <a:off x="6174550" y="3985725"/>
              <a:ext cx="614975" cy="364800"/>
            </a:xfrm>
            <a:custGeom>
              <a:rect b="b" l="l" r="r" t="t"/>
              <a:pathLst>
                <a:path extrusionOk="0" h="14592" w="24599">
                  <a:moveTo>
                    <a:pt x="209" y="0"/>
                  </a:moveTo>
                  <a:cubicBezTo>
                    <a:pt x="84" y="0"/>
                    <a:pt x="0" y="196"/>
                    <a:pt x="135" y="304"/>
                  </a:cubicBezTo>
                  <a:cubicBezTo>
                    <a:pt x="4738" y="3639"/>
                    <a:pt x="9275" y="6908"/>
                    <a:pt x="13878" y="10244"/>
                  </a:cubicBezTo>
                  <a:cubicBezTo>
                    <a:pt x="16268" y="12009"/>
                    <a:pt x="19188" y="14592"/>
                    <a:pt x="22296" y="14592"/>
                  </a:cubicBezTo>
                  <a:cubicBezTo>
                    <a:pt x="23007" y="14592"/>
                    <a:pt x="23727" y="14457"/>
                    <a:pt x="24453" y="14147"/>
                  </a:cubicBezTo>
                  <a:cubicBezTo>
                    <a:pt x="24599" y="14059"/>
                    <a:pt x="24514" y="13868"/>
                    <a:pt x="24355" y="13868"/>
                  </a:cubicBezTo>
                  <a:cubicBezTo>
                    <a:pt x="24334" y="13868"/>
                    <a:pt x="24310" y="13872"/>
                    <a:pt x="24286" y="13880"/>
                  </a:cubicBezTo>
                  <a:cubicBezTo>
                    <a:pt x="23635" y="14152"/>
                    <a:pt x="22969" y="14273"/>
                    <a:pt x="22296" y="14273"/>
                  </a:cubicBezTo>
                  <a:cubicBezTo>
                    <a:pt x="18350" y="14273"/>
                    <a:pt x="14169" y="10123"/>
                    <a:pt x="11377" y="8042"/>
                  </a:cubicBezTo>
                  <a:cubicBezTo>
                    <a:pt x="7707" y="5374"/>
                    <a:pt x="3971" y="2705"/>
                    <a:pt x="302" y="37"/>
                  </a:cubicBezTo>
                  <a:cubicBezTo>
                    <a:pt x="270" y="11"/>
                    <a:pt x="238" y="0"/>
                    <a:pt x="209"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6"/>
            <p:cNvSpPr/>
            <p:nvPr/>
          </p:nvSpPr>
          <p:spPr>
            <a:xfrm>
              <a:off x="5591850" y="3823125"/>
              <a:ext cx="1189950" cy="1008350"/>
            </a:xfrm>
            <a:custGeom>
              <a:rect b="b" l="l" r="r" t="t"/>
              <a:pathLst>
                <a:path extrusionOk="0" h="40334" w="47598">
                  <a:moveTo>
                    <a:pt x="199" y="0"/>
                  </a:moveTo>
                  <a:cubicBezTo>
                    <a:pt x="24" y="0"/>
                    <a:pt x="1" y="304"/>
                    <a:pt x="160" y="336"/>
                  </a:cubicBezTo>
                  <a:cubicBezTo>
                    <a:pt x="5664" y="2338"/>
                    <a:pt x="11368" y="4072"/>
                    <a:pt x="16538" y="6908"/>
                  </a:cubicBezTo>
                  <a:cubicBezTo>
                    <a:pt x="21008" y="9376"/>
                    <a:pt x="25044" y="12545"/>
                    <a:pt x="28714" y="16081"/>
                  </a:cubicBezTo>
                  <a:cubicBezTo>
                    <a:pt x="36019" y="23219"/>
                    <a:pt x="41690" y="31825"/>
                    <a:pt x="47260" y="40265"/>
                  </a:cubicBezTo>
                  <a:cubicBezTo>
                    <a:pt x="47299" y="40314"/>
                    <a:pt x="47347" y="40334"/>
                    <a:pt x="47392" y="40334"/>
                  </a:cubicBezTo>
                  <a:cubicBezTo>
                    <a:pt x="47502" y="40334"/>
                    <a:pt x="47598" y="40216"/>
                    <a:pt x="47527" y="40098"/>
                  </a:cubicBezTo>
                  <a:cubicBezTo>
                    <a:pt x="41790" y="31425"/>
                    <a:pt x="35952" y="22652"/>
                    <a:pt x="28447" y="15380"/>
                  </a:cubicBezTo>
                  <a:cubicBezTo>
                    <a:pt x="24844" y="11911"/>
                    <a:pt x="20841" y="8842"/>
                    <a:pt x="16405" y="6474"/>
                  </a:cubicBezTo>
                  <a:cubicBezTo>
                    <a:pt x="11268" y="3705"/>
                    <a:pt x="5697" y="2004"/>
                    <a:pt x="227" y="3"/>
                  </a:cubicBezTo>
                  <a:cubicBezTo>
                    <a:pt x="217" y="1"/>
                    <a:pt x="208" y="0"/>
                    <a:pt x="199"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6"/>
            <p:cNvSpPr/>
            <p:nvPr/>
          </p:nvSpPr>
          <p:spPr>
            <a:xfrm>
              <a:off x="5031200" y="3681950"/>
              <a:ext cx="206200" cy="525125"/>
            </a:xfrm>
            <a:custGeom>
              <a:rect b="b" l="l" r="r" t="t"/>
              <a:pathLst>
                <a:path extrusionOk="0" h="21005" w="8248">
                  <a:moveTo>
                    <a:pt x="8002" y="1"/>
                  </a:moveTo>
                  <a:cubicBezTo>
                    <a:pt x="7982" y="1"/>
                    <a:pt x="7962" y="4"/>
                    <a:pt x="7942" y="12"/>
                  </a:cubicBezTo>
                  <a:cubicBezTo>
                    <a:pt x="5007" y="1880"/>
                    <a:pt x="2572" y="3882"/>
                    <a:pt x="2071" y="7518"/>
                  </a:cubicBezTo>
                  <a:cubicBezTo>
                    <a:pt x="1471" y="11887"/>
                    <a:pt x="3439" y="17024"/>
                    <a:pt x="103" y="20727"/>
                  </a:cubicBezTo>
                  <a:cubicBezTo>
                    <a:pt x="0" y="20856"/>
                    <a:pt x="96" y="21004"/>
                    <a:pt x="206" y="21004"/>
                  </a:cubicBezTo>
                  <a:cubicBezTo>
                    <a:pt x="239" y="21004"/>
                    <a:pt x="273" y="20991"/>
                    <a:pt x="303" y="20961"/>
                  </a:cubicBezTo>
                  <a:cubicBezTo>
                    <a:pt x="2438" y="18592"/>
                    <a:pt x="2505" y="15523"/>
                    <a:pt x="2338" y="12521"/>
                  </a:cubicBezTo>
                  <a:cubicBezTo>
                    <a:pt x="2205" y="10320"/>
                    <a:pt x="2004" y="8018"/>
                    <a:pt x="2705" y="5883"/>
                  </a:cubicBezTo>
                  <a:cubicBezTo>
                    <a:pt x="3539" y="3281"/>
                    <a:pt x="5907" y="1714"/>
                    <a:pt x="8042" y="313"/>
                  </a:cubicBezTo>
                  <a:cubicBezTo>
                    <a:pt x="8247" y="195"/>
                    <a:pt x="8143" y="1"/>
                    <a:pt x="8002"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6"/>
            <p:cNvSpPr/>
            <p:nvPr/>
          </p:nvSpPr>
          <p:spPr>
            <a:xfrm>
              <a:off x="5190550" y="3730200"/>
              <a:ext cx="42875" cy="39625"/>
            </a:xfrm>
            <a:custGeom>
              <a:rect b="b" l="l" r="r" t="t"/>
              <a:pathLst>
                <a:path extrusionOk="0" h="1585" w="1715">
                  <a:moveTo>
                    <a:pt x="1326" y="1"/>
                  </a:moveTo>
                  <a:cubicBezTo>
                    <a:pt x="761" y="1"/>
                    <a:pt x="216" y="357"/>
                    <a:pt x="67" y="951"/>
                  </a:cubicBezTo>
                  <a:cubicBezTo>
                    <a:pt x="0" y="1251"/>
                    <a:pt x="67" y="1551"/>
                    <a:pt x="401" y="1585"/>
                  </a:cubicBezTo>
                  <a:cubicBezTo>
                    <a:pt x="534" y="1585"/>
                    <a:pt x="701" y="1551"/>
                    <a:pt x="801" y="1451"/>
                  </a:cubicBezTo>
                  <a:cubicBezTo>
                    <a:pt x="947" y="1363"/>
                    <a:pt x="1068" y="1173"/>
                    <a:pt x="1231" y="1173"/>
                  </a:cubicBezTo>
                  <a:cubicBezTo>
                    <a:pt x="1253" y="1173"/>
                    <a:pt x="1277" y="1176"/>
                    <a:pt x="1301" y="1185"/>
                  </a:cubicBezTo>
                  <a:cubicBezTo>
                    <a:pt x="1312" y="1186"/>
                    <a:pt x="1323" y="1187"/>
                    <a:pt x="1333" y="1187"/>
                  </a:cubicBezTo>
                  <a:cubicBezTo>
                    <a:pt x="1534" y="1187"/>
                    <a:pt x="1524" y="883"/>
                    <a:pt x="1301" y="851"/>
                  </a:cubicBezTo>
                  <a:cubicBezTo>
                    <a:pt x="1101" y="851"/>
                    <a:pt x="968" y="918"/>
                    <a:pt x="801" y="1018"/>
                  </a:cubicBezTo>
                  <a:cubicBezTo>
                    <a:pt x="696" y="1080"/>
                    <a:pt x="500" y="1235"/>
                    <a:pt x="401" y="1235"/>
                  </a:cubicBezTo>
                  <a:cubicBezTo>
                    <a:pt x="342" y="1235"/>
                    <a:pt x="317" y="1180"/>
                    <a:pt x="367" y="1018"/>
                  </a:cubicBezTo>
                  <a:cubicBezTo>
                    <a:pt x="428" y="591"/>
                    <a:pt x="852" y="275"/>
                    <a:pt x="1281" y="275"/>
                  </a:cubicBezTo>
                  <a:cubicBezTo>
                    <a:pt x="1321" y="275"/>
                    <a:pt x="1361" y="278"/>
                    <a:pt x="1401" y="284"/>
                  </a:cubicBezTo>
                  <a:cubicBezTo>
                    <a:pt x="1424" y="291"/>
                    <a:pt x="1446" y="294"/>
                    <a:pt x="1467" y="294"/>
                  </a:cubicBezTo>
                  <a:cubicBezTo>
                    <a:pt x="1652" y="294"/>
                    <a:pt x="1715" y="47"/>
                    <a:pt x="1535" y="17"/>
                  </a:cubicBezTo>
                  <a:cubicBezTo>
                    <a:pt x="1465" y="6"/>
                    <a:pt x="1396" y="1"/>
                    <a:pt x="1326"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6"/>
            <p:cNvSpPr/>
            <p:nvPr/>
          </p:nvSpPr>
          <p:spPr>
            <a:xfrm>
              <a:off x="5275575" y="3648825"/>
              <a:ext cx="76775" cy="50600"/>
            </a:xfrm>
            <a:custGeom>
              <a:rect b="b" l="l" r="r" t="t"/>
              <a:pathLst>
                <a:path extrusionOk="0" h="2024" w="3071">
                  <a:moveTo>
                    <a:pt x="1972" y="0"/>
                  </a:moveTo>
                  <a:cubicBezTo>
                    <a:pt x="1793" y="0"/>
                    <a:pt x="1713" y="272"/>
                    <a:pt x="1903" y="303"/>
                  </a:cubicBezTo>
                  <a:cubicBezTo>
                    <a:pt x="2759" y="578"/>
                    <a:pt x="2466" y="1666"/>
                    <a:pt x="1718" y="1666"/>
                  </a:cubicBezTo>
                  <a:cubicBezTo>
                    <a:pt x="1650" y="1666"/>
                    <a:pt x="1578" y="1657"/>
                    <a:pt x="1503" y="1638"/>
                  </a:cubicBezTo>
                  <a:cubicBezTo>
                    <a:pt x="902" y="1471"/>
                    <a:pt x="635" y="937"/>
                    <a:pt x="335" y="470"/>
                  </a:cubicBezTo>
                  <a:cubicBezTo>
                    <a:pt x="304" y="417"/>
                    <a:pt x="255" y="394"/>
                    <a:pt x="207" y="394"/>
                  </a:cubicBezTo>
                  <a:cubicBezTo>
                    <a:pt x="103" y="394"/>
                    <a:pt x="0" y="500"/>
                    <a:pt x="68" y="637"/>
                  </a:cubicBezTo>
                  <a:cubicBezTo>
                    <a:pt x="413" y="1193"/>
                    <a:pt x="1031" y="2024"/>
                    <a:pt x="1756" y="2024"/>
                  </a:cubicBezTo>
                  <a:cubicBezTo>
                    <a:pt x="1943" y="2024"/>
                    <a:pt x="2138" y="1968"/>
                    <a:pt x="2337" y="1838"/>
                  </a:cubicBezTo>
                  <a:cubicBezTo>
                    <a:pt x="3071" y="1337"/>
                    <a:pt x="2837" y="237"/>
                    <a:pt x="2003" y="3"/>
                  </a:cubicBezTo>
                  <a:cubicBezTo>
                    <a:pt x="1993" y="1"/>
                    <a:pt x="1982" y="0"/>
                    <a:pt x="1972"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6"/>
            <p:cNvSpPr/>
            <p:nvPr/>
          </p:nvSpPr>
          <p:spPr>
            <a:xfrm>
              <a:off x="5431700" y="3752225"/>
              <a:ext cx="78275" cy="48825"/>
            </a:xfrm>
            <a:custGeom>
              <a:rect b="b" l="l" r="r" t="t"/>
              <a:pathLst>
                <a:path extrusionOk="0" h="1953" w="3131">
                  <a:moveTo>
                    <a:pt x="226" y="1"/>
                  </a:moveTo>
                  <a:cubicBezTo>
                    <a:pt x="123" y="1"/>
                    <a:pt x="0" y="119"/>
                    <a:pt x="95" y="237"/>
                  </a:cubicBezTo>
                  <a:cubicBezTo>
                    <a:pt x="428" y="971"/>
                    <a:pt x="1062" y="1705"/>
                    <a:pt x="1829" y="1905"/>
                  </a:cubicBezTo>
                  <a:cubicBezTo>
                    <a:pt x="1950" y="1936"/>
                    <a:pt x="2071" y="1953"/>
                    <a:pt x="2188" y="1953"/>
                  </a:cubicBezTo>
                  <a:cubicBezTo>
                    <a:pt x="2683" y="1953"/>
                    <a:pt x="3103" y="1664"/>
                    <a:pt x="3130" y="1071"/>
                  </a:cubicBezTo>
                  <a:cubicBezTo>
                    <a:pt x="3130" y="971"/>
                    <a:pt x="3055" y="921"/>
                    <a:pt x="2976" y="921"/>
                  </a:cubicBezTo>
                  <a:cubicBezTo>
                    <a:pt x="2897" y="921"/>
                    <a:pt x="2813" y="971"/>
                    <a:pt x="2796" y="1071"/>
                  </a:cubicBezTo>
                  <a:cubicBezTo>
                    <a:pt x="2775" y="1476"/>
                    <a:pt x="2494" y="1622"/>
                    <a:pt x="2198" y="1622"/>
                  </a:cubicBezTo>
                  <a:cubicBezTo>
                    <a:pt x="2032" y="1622"/>
                    <a:pt x="1861" y="1576"/>
                    <a:pt x="1729" y="1504"/>
                  </a:cubicBezTo>
                  <a:cubicBezTo>
                    <a:pt x="1496" y="1371"/>
                    <a:pt x="1295" y="1238"/>
                    <a:pt x="1095" y="1071"/>
                  </a:cubicBezTo>
                  <a:cubicBezTo>
                    <a:pt x="762" y="804"/>
                    <a:pt x="562" y="470"/>
                    <a:pt x="328" y="70"/>
                  </a:cubicBezTo>
                  <a:cubicBezTo>
                    <a:pt x="309" y="21"/>
                    <a:pt x="269" y="1"/>
                    <a:pt x="226"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6"/>
            <p:cNvSpPr/>
            <p:nvPr/>
          </p:nvSpPr>
          <p:spPr>
            <a:xfrm>
              <a:off x="5451575" y="3726225"/>
              <a:ext cx="46400" cy="32650"/>
            </a:xfrm>
            <a:custGeom>
              <a:rect b="b" l="l" r="r" t="t"/>
              <a:pathLst>
                <a:path extrusionOk="0" h="1306" w="1856">
                  <a:moveTo>
                    <a:pt x="1671" y="0"/>
                  </a:moveTo>
                  <a:cubicBezTo>
                    <a:pt x="1615" y="0"/>
                    <a:pt x="1560" y="33"/>
                    <a:pt x="1534" y="109"/>
                  </a:cubicBezTo>
                  <a:cubicBezTo>
                    <a:pt x="1468" y="443"/>
                    <a:pt x="1334" y="910"/>
                    <a:pt x="967" y="1010"/>
                  </a:cubicBezTo>
                  <a:cubicBezTo>
                    <a:pt x="930" y="1017"/>
                    <a:pt x="891" y="1022"/>
                    <a:pt x="852" y="1022"/>
                  </a:cubicBezTo>
                  <a:cubicBezTo>
                    <a:pt x="717" y="1022"/>
                    <a:pt x="586" y="972"/>
                    <a:pt x="534" y="843"/>
                  </a:cubicBezTo>
                  <a:cubicBezTo>
                    <a:pt x="500" y="710"/>
                    <a:pt x="534" y="543"/>
                    <a:pt x="667" y="510"/>
                  </a:cubicBezTo>
                  <a:cubicBezTo>
                    <a:pt x="834" y="510"/>
                    <a:pt x="834" y="209"/>
                    <a:pt x="634" y="209"/>
                  </a:cubicBezTo>
                  <a:cubicBezTo>
                    <a:pt x="100" y="276"/>
                    <a:pt x="0" y="1043"/>
                    <a:pt x="500" y="1243"/>
                  </a:cubicBezTo>
                  <a:cubicBezTo>
                    <a:pt x="587" y="1287"/>
                    <a:pt x="680" y="1305"/>
                    <a:pt x="774" y="1305"/>
                  </a:cubicBezTo>
                  <a:cubicBezTo>
                    <a:pt x="972" y="1305"/>
                    <a:pt x="1176" y="1223"/>
                    <a:pt x="1334" y="1110"/>
                  </a:cubicBezTo>
                  <a:cubicBezTo>
                    <a:pt x="1635" y="910"/>
                    <a:pt x="1768" y="543"/>
                    <a:pt x="1835" y="209"/>
                  </a:cubicBezTo>
                  <a:cubicBezTo>
                    <a:pt x="1855" y="86"/>
                    <a:pt x="1761" y="0"/>
                    <a:pt x="1671"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6"/>
            <p:cNvSpPr/>
            <p:nvPr/>
          </p:nvSpPr>
          <p:spPr>
            <a:xfrm>
              <a:off x="4510650" y="3317300"/>
              <a:ext cx="455600" cy="193425"/>
            </a:xfrm>
            <a:custGeom>
              <a:rect b="b" l="l" r="r" t="t"/>
              <a:pathLst>
                <a:path extrusionOk="0" h="7737" w="18224">
                  <a:moveTo>
                    <a:pt x="178" y="1"/>
                  </a:moveTo>
                  <a:cubicBezTo>
                    <a:pt x="54" y="1"/>
                    <a:pt x="0" y="231"/>
                    <a:pt x="144" y="288"/>
                  </a:cubicBezTo>
                  <a:cubicBezTo>
                    <a:pt x="2579" y="1022"/>
                    <a:pt x="4947" y="1689"/>
                    <a:pt x="7382" y="2423"/>
                  </a:cubicBezTo>
                  <a:cubicBezTo>
                    <a:pt x="10051" y="3257"/>
                    <a:pt x="12119" y="4624"/>
                    <a:pt x="14320" y="6292"/>
                  </a:cubicBezTo>
                  <a:cubicBezTo>
                    <a:pt x="14942" y="6716"/>
                    <a:pt x="16113" y="7737"/>
                    <a:pt x="17064" y="7737"/>
                  </a:cubicBezTo>
                  <a:cubicBezTo>
                    <a:pt x="17237" y="7737"/>
                    <a:pt x="17402" y="7703"/>
                    <a:pt x="17556" y="7627"/>
                  </a:cubicBezTo>
                  <a:cubicBezTo>
                    <a:pt x="18123" y="7360"/>
                    <a:pt x="18223" y="6959"/>
                    <a:pt x="17756" y="6526"/>
                  </a:cubicBezTo>
                  <a:cubicBezTo>
                    <a:pt x="17725" y="6495"/>
                    <a:pt x="17689" y="6482"/>
                    <a:pt x="17653" y="6482"/>
                  </a:cubicBezTo>
                  <a:cubicBezTo>
                    <a:pt x="17536" y="6482"/>
                    <a:pt x="17428" y="6624"/>
                    <a:pt x="17556" y="6726"/>
                  </a:cubicBezTo>
                  <a:cubicBezTo>
                    <a:pt x="17197" y="7068"/>
                    <a:pt x="16838" y="7243"/>
                    <a:pt x="16484" y="7243"/>
                  </a:cubicBezTo>
                  <a:cubicBezTo>
                    <a:pt x="16146" y="7243"/>
                    <a:pt x="15813" y="7085"/>
                    <a:pt x="15488" y="6759"/>
                  </a:cubicBezTo>
                  <a:cubicBezTo>
                    <a:pt x="15154" y="6526"/>
                    <a:pt x="14787" y="6292"/>
                    <a:pt x="14487" y="6025"/>
                  </a:cubicBezTo>
                  <a:cubicBezTo>
                    <a:pt x="14054" y="5692"/>
                    <a:pt x="13587" y="5292"/>
                    <a:pt x="13086" y="4958"/>
                  </a:cubicBezTo>
                  <a:cubicBezTo>
                    <a:pt x="11985" y="4191"/>
                    <a:pt x="10918" y="3457"/>
                    <a:pt x="9650" y="2923"/>
                  </a:cubicBezTo>
                  <a:cubicBezTo>
                    <a:pt x="6715" y="1622"/>
                    <a:pt x="3379" y="922"/>
                    <a:pt x="244" y="21"/>
                  </a:cubicBezTo>
                  <a:cubicBezTo>
                    <a:pt x="220" y="7"/>
                    <a:pt x="198" y="1"/>
                    <a:pt x="178"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6"/>
            <p:cNvSpPr/>
            <p:nvPr/>
          </p:nvSpPr>
          <p:spPr>
            <a:xfrm>
              <a:off x="4534875" y="3404900"/>
              <a:ext cx="81350" cy="32700"/>
            </a:xfrm>
            <a:custGeom>
              <a:rect b="b" l="l" r="r" t="t"/>
              <a:pathLst>
                <a:path extrusionOk="0" h="1308" w="3254">
                  <a:moveTo>
                    <a:pt x="499" y="0"/>
                  </a:moveTo>
                  <a:cubicBezTo>
                    <a:pt x="243" y="0"/>
                    <a:pt x="0" y="122"/>
                    <a:pt x="109" y="420"/>
                  </a:cubicBezTo>
                  <a:cubicBezTo>
                    <a:pt x="109" y="504"/>
                    <a:pt x="161" y="541"/>
                    <a:pt x="218" y="541"/>
                  </a:cubicBezTo>
                  <a:cubicBezTo>
                    <a:pt x="296" y="541"/>
                    <a:pt x="381" y="470"/>
                    <a:pt x="342" y="353"/>
                  </a:cubicBezTo>
                  <a:cubicBezTo>
                    <a:pt x="337" y="331"/>
                    <a:pt x="354" y="322"/>
                    <a:pt x="388" y="322"/>
                  </a:cubicBezTo>
                  <a:cubicBezTo>
                    <a:pt x="555" y="322"/>
                    <a:pt x="1120" y="553"/>
                    <a:pt x="1176" y="553"/>
                  </a:cubicBezTo>
                  <a:cubicBezTo>
                    <a:pt x="1410" y="620"/>
                    <a:pt x="1543" y="720"/>
                    <a:pt x="1776" y="787"/>
                  </a:cubicBezTo>
                  <a:cubicBezTo>
                    <a:pt x="2143" y="954"/>
                    <a:pt x="2544" y="1120"/>
                    <a:pt x="2944" y="1287"/>
                  </a:cubicBezTo>
                  <a:cubicBezTo>
                    <a:pt x="2968" y="1301"/>
                    <a:pt x="2991" y="1308"/>
                    <a:pt x="3014" y="1308"/>
                  </a:cubicBezTo>
                  <a:cubicBezTo>
                    <a:pt x="3151" y="1308"/>
                    <a:pt x="3254" y="1082"/>
                    <a:pt x="3111" y="1054"/>
                  </a:cubicBezTo>
                  <a:cubicBezTo>
                    <a:pt x="2644" y="854"/>
                    <a:pt x="2177" y="687"/>
                    <a:pt x="1776" y="453"/>
                  </a:cubicBezTo>
                  <a:cubicBezTo>
                    <a:pt x="1443" y="287"/>
                    <a:pt x="1043" y="86"/>
                    <a:pt x="676" y="20"/>
                  </a:cubicBezTo>
                  <a:cubicBezTo>
                    <a:pt x="619" y="7"/>
                    <a:pt x="558" y="0"/>
                    <a:pt x="499"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6"/>
            <p:cNvSpPr/>
            <p:nvPr/>
          </p:nvSpPr>
          <p:spPr>
            <a:xfrm>
              <a:off x="4966950" y="3494350"/>
              <a:ext cx="71850" cy="60725"/>
            </a:xfrm>
            <a:custGeom>
              <a:rect b="b" l="l" r="r" t="t"/>
              <a:pathLst>
                <a:path extrusionOk="0" h="2429" w="2874">
                  <a:moveTo>
                    <a:pt x="1418" y="0"/>
                  </a:moveTo>
                  <a:cubicBezTo>
                    <a:pt x="1273" y="0"/>
                    <a:pt x="1157" y="222"/>
                    <a:pt x="1305" y="311"/>
                  </a:cubicBezTo>
                  <a:cubicBezTo>
                    <a:pt x="1739" y="645"/>
                    <a:pt x="2573" y="1379"/>
                    <a:pt x="1973" y="1946"/>
                  </a:cubicBezTo>
                  <a:cubicBezTo>
                    <a:pt x="1821" y="2077"/>
                    <a:pt x="1648" y="2129"/>
                    <a:pt x="1468" y="2129"/>
                  </a:cubicBezTo>
                  <a:cubicBezTo>
                    <a:pt x="1055" y="2129"/>
                    <a:pt x="607" y="1855"/>
                    <a:pt x="305" y="1645"/>
                  </a:cubicBezTo>
                  <a:cubicBezTo>
                    <a:pt x="275" y="1622"/>
                    <a:pt x="245" y="1612"/>
                    <a:pt x="217" y="1612"/>
                  </a:cubicBezTo>
                  <a:cubicBezTo>
                    <a:pt x="89" y="1612"/>
                    <a:pt x="1" y="1824"/>
                    <a:pt x="138" y="1879"/>
                  </a:cubicBezTo>
                  <a:cubicBezTo>
                    <a:pt x="502" y="2142"/>
                    <a:pt x="1037" y="2429"/>
                    <a:pt x="1521" y="2429"/>
                  </a:cubicBezTo>
                  <a:cubicBezTo>
                    <a:pt x="1836" y="2429"/>
                    <a:pt x="2129" y="2308"/>
                    <a:pt x="2340" y="1979"/>
                  </a:cubicBezTo>
                  <a:cubicBezTo>
                    <a:pt x="2873" y="1178"/>
                    <a:pt x="2039" y="445"/>
                    <a:pt x="1472" y="11"/>
                  </a:cubicBezTo>
                  <a:cubicBezTo>
                    <a:pt x="1454" y="4"/>
                    <a:pt x="1436" y="0"/>
                    <a:pt x="1418"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6"/>
            <p:cNvSpPr/>
            <p:nvPr/>
          </p:nvSpPr>
          <p:spPr>
            <a:xfrm>
              <a:off x="4797325" y="3076300"/>
              <a:ext cx="53475" cy="51100"/>
            </a:xfrm>
            <a:custGeom>
              <a:rect b="b" l="l" r="r" t="t"/>
              <a:pathLst>
                <a:path extrusionOk="0" h="2044" w="2139">
                  <a:moveTo>
                    <a:pt x="378" y="1"/>
                  </a:moveTo>
                  <a:cubicBezTo>
                    <a:pt x="276" y="1"/>
                    <a:pt x="182" y="31"/>
                    <a:pt x="118" y="121"/>
                  </a:cubicBezTo>
                  <a:cubicBezTo>
                    <a:pt x="0" y="327"/>
                    <a:pt x="142" y="533"/>
                    <a:pt x="338" y="533"/>
                  </a:cubicBezTo>
                  <a:cubicBezTo>
                    <a:pt x="364" y="533"/>
                    <a:pt x="391" y="529"/>
                    <a:pt x="418" y="521"/>
                  </a:cubicBezTo>
                  <a:cubicBezTo>
                    <a:pt x="493" y="476"/>
                    <a:pt x="514" y="384"/>
                    <a:pt x="500" y="306"/>
                  </a:cubicBezTo>
                  <a:lnTo>
                    <a:pt x="500" y="306"/>
                  </a:lnTo>
                  <a:cubicBezTo>
                    <a:pt x="578" y="341"/>
                    <a:pt x="652" y="374"/>
                    <a:pt x="652" y="388"/>
                  </a:cubicBezTo>
                  <a:lnTo>
                    <a:pt x="919" y="521"/>
                  </a:lnTo>
                  <a:cubicBezTo>
                    <a:pt x="1085" y="588"/>
                    <a:pt x="1252" y="721"/>
                    <a:pt x="1352" y="888"/>
                  </a:cubicBezTo>
                  <a:cubicBezTo>
                    <a:pt x="1619" y="1188"/>
                    <a:pt x="1786" y="1555"/>
                    <a:pt x="1819" y="1922"/>
                  </a:cubicBezTo>
                  <a:cubicBezTo>
                    <a:pt x="1833" y="2006"/>
                    <a:pt x="1894" y="2043"/>
                    <a:pt x="1958" y="2043"/>
                  </a:cubicBezTo>
                  <a:cubicBezTo>
                    <a:pt x="2046" y="2043"/>
                    <a:pt x="2139" y="1972"/>
                    <a:pt x="2120" y="1856"/>
                  </a:cubicBezTo>
                  <a:cubicBezTo>
                    <a:pt x="1986" y="1088"/>
                    <a:pt x="1519" y="455"/>
                    <a:pt x="852" y="121"/>
                  </a:cubicBezTo>
                  <a:cubicBezTo>
                    <a:pt x="729" y="80"/>
                    <a:pt x="542" y="1"/>
                    <a:pt x="378"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6"/>
            <p:cNvSpPr/>
            <p:nvPr/>
          </p:nvSpPr>
          <p:spPr>
            <a:xfrm>
              <a:off x="5522450" y="3684150"/>
              <a:ext cx="73600" cy="42000"/>
            </a:xfrm>
            <a:custGeom>
              <a:rect b="b" l="l" r="r" t="t"/>
              <a:pathLst>
                <a:path extrusionOk="0" h="1680" w="2944">
                  <a:moveTo>
                    <a:pt x="382" y="1"/>
                  </a:moveTo>
                  <a:cubicBezTo>
                    <a:pt x="334" y="1"/>
                    <a:pt x="289" y="27"/>
                    <a:pt x="267" y="91"/>
                  </a:cubicBezTo>
                  <a:cubicBezTo>
                    <a:pt x="0" y="591"/>
                    <a:pt x="201" y="1192"/>
                    <a:pt x="668" y="1459"/>
                  </a:cubicBezTo>
                  <a:cubicBezTo>
                    <a:pt x="895" y="1618"/>
                    <a:pt x="1141" y="1680"/>
                    <a:pt x="1392" y="1680"/>
                  </a:cubicBezTo>
                  <a:cubicBezTo>
                    <a:pt x="1879" y="1680"/>
                    <a:pt x="2384" y="1445"/>
                    <a:pt x="2802" y="1225"/>
                  </a:cubicBezTo>
                  <a:cubicBezTo>
                    <a:pt x="2944" y="1141"/>
                    <a:pt x="2846" y="936"/>
                    <a:pt x="2711" y="936"/>
                  </a:cubicBezTo>
                  <a:cubicBezTo>
                    <a:pt x="2687" y="936"/>
                    <a:pt x="2661" y="943"/>
                    <a:pt x="2636" y="958"/>
                  </a:cubicBezTo>
                  <a:cubicBezTo>
                    <a:pt x="2275" y="1164"/>
                    <a:pt x="1874" y="1390"/>
                    <a:pt x="1480" y="1390"/>
                  </a:cubicBezTo>
                  <a:cubicBezTo>
                    <a:pt x="1364" y="1390"/>
                    <a:pt x="1248" y="1371"/>
                    <a:pt x="1135" y="1325"/>
                  </a:cubicBezTo>
                  <a:cubicBezTo>
                    <a:pt x="668" y="1225"/>
                    <a:pt x="301" y="725"/>
                    <a:pt x="534" y="258"/>
                  </a:cubicBezTo>
                  <a:cubicBezTo>
                    <a:pt x="602" y="122"/>
                    <a:pt x="485" y="1"/>
                    <a:pt x="382"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6"/>
            <p:cNvSpPr/>
            <p:nvPr/>
          </p:nvSpPr>
          <p:spPr>
            <a:xfrm>
              <a:off x="5547800" y="3685550"/>
              <a:ext cx="35650" cy="17925"/>
            </a:xfrm>
            <a:custGeom>
              <a:rect b="b" l="l" r="r" t="t"/>
              <a:pathLst>
                <a:path extrusionOk="0" h="717" w="1426">
                  <a:moveTo>
                    <a:pt x="194" y="0"/>
                  </a:moveTo>
                  <a:cubicBezTo>
                    <a:pt x="98" y="0"/>
                    <a:pt x="1" y="83"/>
                    <a:pt x="20" y="202"/>
                  </a:cubicBezTo>
                  <a:cubicBezTo>
                    <a:pt x="95" y="537"/>
                    <a:pt x="430" y="716"/>
                    <a:pt x="751" y="716"/>
                  </a:cubicBezTo>
                  <a:cubicBezTo>
                    <a:pt x="1005" y="716"/>
                    <a:pt x="1252" y="604"/>
                    <a:pt x="1355" y="369"/>
                  </a:cubicBezTo>
                  <a:cubicBezTo>
                    <a:pt x="1426" y="251"/>
                    <a:pt x="1313" y="133"/>
                    <a:pt x="1217" y="133"/>
                  </a:cubicBezTo>
                  <a:cubicBezTo>
                    <a:pt x="1178" y="133"/>
                    <a:pt x="1141" y="153"/>
                    <a:pt x="1121" y="202"/>
                  </a:cubicBezTo>
                  <a:cubicBezTo>
                    <a:pt x="1060" y="340"/>
                    <a:pt x="913" y="408"/>
                    <a:pt x="764" y="408"/>
                  </a:cubicBezTo>
                  <a:cubicBezTo>
                    <a:pt x="588" y="408"/>
                    <a:pt x="408" y="315"/>
                    <a:pt x="354" y="135"/>
                  </a:cubicBezTo>
                  <a:cubicBezTo>
                    <a:pt x="327" y="40"/>
                    <a:pt x="261" y="0"/>
                    <a:pt x="194"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6"/>
            <p:cNvSpPr/>
            <p:nvPr/>
          </p:nvSpPr>
          <p:spPr>
            <a:xfrm>
              <a:off x="4403325" y="3186500"/>
              <a:ext cx="76950" cy="114225"/>
            </a:xfrm>
            <a:custGeom>
              <a:rect b="b" l="l" r="r" t="t"/>
              <a:pathLst>
                <a:path extrusionOk="0" h="4569" w="3078">
                  <a:moveTo>
                    <a:pt x="138" y="0"/>
                  </a:moveTo>
                  <a:cubicBezTo>
                    <a:pt x="68" y="0"/>
                    <a:pt x="0" y="52"/>
                    <a:pt x="0" y="150"/>
                  </a:cubicBezTo>
                  <a:cubicBezTo>
                    <a:pt x="200" y="1851"/>
                    <a:pt x="967" y="3352"/>
                    <a:pt x="2235" y="4519"/>
                  </a:cubicBezTo>
                  <a:cubicBezTo>
                    <a:pt x="2270" y="4554"/>
                    <a:pt x="2307" y="4568"/>
                    <a:pt x="2342" y="4568"/>
                  </a:cubicBezTo>
                  <a:cubicBezTo>
                    <a:pt x="2442" y="4568"/>
                    <a:pt x="2527" y="4451"/>
                    <a:pt x="2502" y="4353"/>
                  </a:cubicBezTo>
                  <a:lnTo>
                    <a:pt x="2735" y="4286"/>
                  </a:lnTo>
                  <a:cubicBezTo>
                    <a:pt x="2735" y="4319"/>
                    <a:pt x="2769" y="4319"/>
                    <a:pt x="2769" y="4353"/>
                  </a:cubicBezTo>
                  <a:cubicBezTo>
                    <a:pt x="2802" y="4394"/>
                    <a:pt x="2839" y="4410"/>
                    <a:pt x="2874" y="4410"/>
                  </a:cubicBezTo>
                  <a:cubicBezTo>
                    <a:pt x="2983" y="4410"/>
                    <a:pt x="3078" y="4253"/>
                    <a:pt x="3002" y="4152"/>
                  </a:cubicBezTo>
                  <a:cubicBezTo>
                    <a:pt x="1935" y="2851"/>
                    <a:pt x="1034" y="1517"/>
                    <a:pt x="267" y="83"/>
                  </a:cubicBezTo>
                  <a:cubicBezTo>
                    <a:pt x="239" y="27"/>
                    <a:pt x="188" y="0"/>
                    <a:pt x="138"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6"/>
            <p:cNvSpPr/>
            <p:nvPr/>
          </p:nvSpPr>
          <p:spPr>
            <a:xfrm>
              <a:off x="5348150" y="3550150"/>
              <a:ext cx="45550" cy="107850"/>
            </a:xfrm>
            <a:custGeom>
              <a:rect b="b" l="l" r="r" t="t"/>
              <a:pathLst>
                <a:path extrusionOk="0" h="4314" w="1822">
                  <a:moveTo>
                    <a:pt x="473" y="1"/>
                  </a:moveTo>
                  <a:cubicBezTo>
                    <a:pt x="411" y="1"/>
                    <a:pt x="350" y="35"/>
                    <a:pt x="334" y="114"/>
                  </a:cubicBezTo>
                  <a:cubicBezTo>
                    <a:pt x="1" y="1582"/>
                    <a:pt x="334" y="3049"/>
                    <a:pt x="1268" y="4250"/>
                  </a:cubicBezTo>
                  <a:cubicBezTo>
                    <a:pt x="1291" y="4295"/>
                    <a:pt x="1320" y="4313"/>
                    <a:pt x="1351" y="4313"/>
                  </a:cubicBezTo>
                  <a:cubicBezTo>
                    <a:pt x="1413" y="4313"/>
                    <a:pt x="1480" y="4239"/>
                    <a:pt x="1502" y="4150"/>
                  </a:cubicBezTo>
                  <a:cubicBezTo>
                    <a:pt x="1542" y="4217"/>
                    <a:pt x="1604" y="4247"/>
                    <a:pt x="1662" y="4247"/>
                  </a:cubicBezTo>
                  <a:cubicBezTo>
                    <a:pt x="1747" y="4247"/>
                    <a:pt x="1822" y="4183"/>
                    <a:pt x="1802" y="4083"/>
                  </a:cubicBezTo>
                  <a:cubicBezTo>
                    <a:pt x="1435" y="2749"/>
                    <a:pt x="1068" y="1415"/>
                    <a:pt x="635" y="114"/>
                  </a:cubicBezTo>
                  <a:cubicBezTo>
                    <a:pt x="617" y="44"/>
                    <a:pt x="544" y="1"/>
                    <a:pt x="473" y="1"/>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6"/>
            <p:cNvSpPr/>
            <p:nvPr/>
          </p:nvSpPr>
          <p:spPr>
            <a:xfrm>
              <a:off x="5488250" y="3805450"/>
              <a:ext cx="95100" cy="178950"/>
            </a:xfrm>
            <a:custGeom>
              <a:rect b="b" l="l" r="r" t="t"/>
              <a:pathLst>
                <a:path extrusionOk="0" h="7158" w="3804">
                  <a:moveTo>
                    <a:pt x="3578" y="1"/>
                  </a:moveTo>
                  <a:cubicBezTo>
                    <a:pt x="3487" y="1"/>
                    <a:pt x="3403" y="59"/>
                    <a:pt x="3403" y="176"/>
                  </a:cubicBezTo>
                  <a:cubicBezTo>
                    <a:pt x="3403" y="343"/>
                    <a:pt x="3370" y="443"/>
                    <a:pt x="3370" y="576"/>
                  </a:cubicBezTo>
                  <a:lnTo>
                    <a:pt x="3203" y="943"/>
                  </a:lnTo>
                  <a:cubicBezTo>
                    <a:pt x="3186" y="926"/>
                    <a:pt x="3170" y="918"/>
                    <a:pt x="3149" y="918"/>
                  </a:cubicBezTo>
                  <a:cubicBezTo>
                    <a:pt x="3128" y="918"/>
                    <a:pt x="3103" y="926"/>
                    <a:pt x="3070" y="943"/>
                  </a:cubicBezTo>
                  <a:cubicBezTo>
                    <a:pt x="735" y="2011"/>
                    <a:pt x="1" y="4612"/>
                    <a:pt x="67" y="7014"/>
                  </a:cubicBezTo>
                  <a:cubicBezTo>
                    <a:pt x="67" y="7106"/>
                    <a:pt x="158" y="7157"/>
                    <a:pt x="240" y="7157"/>
                  </a:cubicBezTo>
                  <a:cubicBezTo>
                    <a:pt x="307" y="7157"/>
                    <a:pt x="368" y="7123"/>
                    <a:pt x="368" y="7048"/>
                  </a:cubicBezTo>
                  <a:cubicBezTo>
                    <a:pt x="735" y="4379"/>
                    <a:pt x="3537" y="2878"/>
                    <a:pt x="3803" y="176"/>
                  </a:cubicBezTo>
                  <a:cubicBezTo>
                    <a:pt x="3770" y="59"/>
                    <a:pt x="3670" y="1"/>
                    <a:pt x="3578" y="1"/>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6"/>
            <p:cNvSpPr/>
            <p:nvPr/>
          </p:nvSpPr>
          <p:spPr>
            <a:xfrm>
              <a:off x="3974675" y="3247775"/>
              <a:ext cx="130075" cy="48050"/>
            </a:xfrm>
            <a:custGeom>
              <a:rect b="b" l="l" r="r" t="t"/>
              <a:pathLst>
                <a:path extrusionOk="0" h="1922" w="5203">
                  <a:moveTo>
                    <a:pt x="5004" y="0"/>
                  </a:moveTo>
                  <a:cubicBezTo>
                    <a:pt x="3236" y="67"/>
                    <a:pt x="1635" y="634"/>
                    <a:pt x="134" y="1535"/>
                  </a:cubicBezTo>
                  <a:cubicBezTo>
                    <a:pt x="34" y="1568"/>
                    <a:pt x="1" y="1735"/>
                    <a:pt x="134" y="1801"/>
                  </a:cubicBezTo>
                  <a:cubicBezTo>
                    <a:pt x="326" y="1885"/>
                    <a:pt x="500" y="1922"/>
                    <a:pt x="671" y="1922"/>
                  </a:cubicBezTo>
                  <a:cubicBezTo>
                    <a:pt x="977" y="1922"/>
                    <a:pt x="1272" y="1806"/>
                    <a:pt x="1635" y="1635"/>
                  </a:cubicBezTo>
                  <a:cubicBezTo>
                    <a:pt x="2669" y="1034"/>
                    <a:pt x="3536" y="567"/>
                    <a:pt x="4737" y="534"/>
                  </a:cubicBezTo>
                  <a:cubicBezTo>
                    <a:pt x="4871" y="534"/>
                    <a:pt x="4904" y="367"/>
                    <a:pt x="4871" y="267"/>
                  </a:cubicBezTo>
                  <a:lnTo>
                    <a:pt x="5004" y="267"/>
                  </a:lnTo>
                  <a:cubicBezTo>
                    <a:pt x="5022" y="273"/>
                    <a:pt x="5039" y="276"/>
                    <a:pt x="5054" y="276"/>
                  </a:cubicBezTo>
                  <a:cubicBezTo>
                    <a:pt x="5203" y="276"/>
                    <a:pt x="5186" y="0"/>
                    <a:pt x="5004"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6"/>
            <p:cNvSpPr/>
            <p:nvPr/>
          </p:nvSpPr>
          <p:spPr>
            <a:xfrm>
              <a:off x="3541875" y="3248050"/>
              <a:ext cx="480700" cy="347500"/>
            </a:xfrm>
            <a:custGeom>
              <a:rect b="b" l="l" r="r" t="t"/>
              <a:pathLst>
                <a:path extrusionOk="0" h="13900" w="19228">
                  <a:moveTo>
                    <a:pt x="16362" y="0"/>
                  </a:moveTo>
                  <a:cubicBezTo>
                    <a:pt x="15375" y="0"/>
                    <a:pt x="14320" y="317"/>
                    <a:pt x="13376" y="690"/>
                  </a:cubicBezTo>
                  <a:cubicBezTo>
                    <a:pt x="7139" y="3292"/>
                    <a:pt x="3236" y="8695"/>
                    <a:pt x="0" y="13899"/>
                  </a:cubicBezTo>
                  <a:lnTo>
                    <a:pt x="3870" y="12798"/>
                  </a:lnTo>
                  <a:cubicBezTo>
                    <a:pt x="6672" y="11964"/>
                    <a:pt x="9474" y="11130"/>
                    <a:pt x="12009" y="9863"/>
                  </a:cubicBezTo>
                  <a:cubicBezTo>
                    <a:pt x="14544" y="8629"/>
                    <a:pt x="16879" y="6827"/>
                    <a:pt x="18180" y="4626"/>
                  </a:cubicBezTo>
                  <a:cubicBezTo>
                    <a:pt x="18593" y="3902"/>
                    <a:pt x="18891" y="3115"/>
                    <a:pt x="18923" y="2350"/>
                  </a:cubicBezTo>
                  <a:lnTo>
                    <a:pt x="18923" y="2350"/>
                  </a:lnTo>
                  <a:cubicBezTo>
                    <a:pt x="19227" y="1433"/>
                    <a:pt x="18434" y="409"/>
                    <a:pt x="17346" y="123"/>
                  </a:cubicBezTo>
                  <a:cubicBezTo>
                    <a:pt x="17031" y="37"/>
                    <a:pt x="16700" y="0"/>
                    <a:pt x="16362"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6"/>
            <p:cNvSpPr/>
            <p:nvPr/>
          </p:nvSpPr>
          <p:spPr>
            <a:xfrm>
              <a:off x="3524975" y="3234800"/>
              <a:ext cx="508900" cy="374000"/>
            </a:xfrm>
            <a:custGeom>
              <a:rect b="b" l="l" r="r" t="t"/>
              <a:pathLst>
                <a:path extrusionOk="0" h="14960" w="20356">
                  <a:moveTo>
                    <a:pt x="16819" y="1128"/>
                  </a:moveTo>
                  <a:cubicBezTo>
                    <a:pt x="17583" y="1128"/>
                    <a:pt x="18330" y="1263"/>
                    <a:pt x="18749" y="1606"/>
                  </a:cubicBezTo>
                  <a:lnTo>
                    <a:pt x="18749" y="1606"/>
                  </a:lnTo>
                  <a:cubicBezTo>
                    <a:pt x="18753" y="1654"/>
                    <a:pt x="18766" y="1703"/>
                    <a:pt x="18789" y="1753"/>
                  </a:cubicBezTo>
                  <a:cubicBezTo>
                    <a:pt x="18918" y="2099"/>
                    <a:pt x="18984" y="2446"/>
                    <a:pt x="18997" y="2790"/>
                  </a:cubicBezTo>
                  <a:lnTo>
                    <a:pt x="18997" y="2790"/>
                  </a:lnTo>
                  <a:cubicBezTo>
                    <a:pt x="18954" y="2904"/>
                    <a:pt x="18896" y="3026"/>
                    <a:pt x="18822" y="3154"/>
                  </a:cubicBezTo>
                  <a:cubicBezTo>
                    <a:pt x="18702" y="3371"/>
                    <a:pt x="18768" y="3544"/>
                    <a:pt x="18918" y="3649"/>
                  </a:cubicBezTo>
                  <a:lnTo>
                    <a:pt x="18918" y="3649"/>
                  </a:lnTo>
                  <a:cubicBezTo>
                    <a:pt x="18332" y="6371"/>
                    <a:pt x="14695" y="8872"/>
                    <a:pt x="12118" y="10093"/>
                  </a:cubicBezTo>
                  <a:cubicBezTo>
                    <a:pt x="8909" y="11667"/>
                    <a:pt x="5357" y="12607"/>
                    <a:pt x="1884" y="13571"/>
                  </a:cubicBezTo>
                  <a:lnTo>
                    <a:pt x="1884" y="13571"/>
                  </a:lnTo>
                  <a:cubicBezTo>
                    <a:pt x="3555" y="10950"/>
                    <a:pt x="5379" y="8367"/>
                    <a:pt x="7715" y="6090"/>
                  </a:cubicBezTo>
                  <a:cubicBezTo>
                    <a:pt x="9116" y="4756"/>
                    <a:pt x="10683" y="3521"/>
                    <a:pt x="12451" y="2554"/>
                  </a:cubicBezTo>
                  <a:cubicBezTo>
                    <a:pt x="13218" y="2120"/>
                    <a:pt x="14052" y="1720"/>
                    <a:pt x="14886" y="1420"/>
                  </a:cubicBezTo>
                  <a:cubicBezTo>
                    <a:pt x="15377" y="1245"/>
                    <a:pt x="16105" y="1128"/>
                    <a:pt x="16819" y="1128"/>
                  </a:cubicBezTo>
                  <a:close/>
                  <a:moveTo>
                    <a:pt x="16965" y="0"/>
                  </a:moveTo>
                  <a:cubicBezTo>
                    <a:pt x="14915" y="0"/>
                    <a:pt x="12690" y="1173"/>
                    <a:pt x="11050" y="2187"/>
                  </a:cubicBezTo>
                  <a:cubicBezTo>
                    <a:pt x="6080" y="5189"/>
                    <a:pt x="2911" y="9759"/>
                    <a:pt x="176" y="14196"/>
                  </a:cubicBezTo>
                  <a:cubicBezTo>
                    <a:pt x="0" y="14488"/>
                    <a:pt x="158" y="14960"/>
                    <a:pt x="581" y="14960"/>
                  </a:cubicBezTo>
                  <a:cubicBezTo>
                    <a:pt x="641" y="14960"/>
                    <a:pt x="706" y="14950"/>
                    <a:pt x="776" y="14929"/>
                  </a:cubicBezTo>
                  <a:cubicBezTo>
                    <a:pt x="5546" y="13528"/>
                    <a:pt x="10717" y="12361"/>
                    <a:pt x="14886" y="9726"/>
                  </a:cubicBezTo>
                  <a:cubicBezTo>
                    <a:pt x="17378" y="8128"/>
                    <a:pt x="19891" y="5673"/>
                    <a:pt x="20088" y="3074"/>
                  </a:cubicBezTo>
                  <a:lnTo>
                    <a:pt x="20088" y="3074"/>
                  </a:lnTo>
                  <a:cubicBezTo>
                    <a:pt x="20355" y="2368"/>
                    <a:pt x="20200" y="1688"/>
                    <a:pt x="19768" y="1148"/>
                  </a:cubicBezTo>
                  <a:lnTo>
                    <a:pt x="19768" y="1148"/>
                  </a:lnTo>
                  <a:cubicBezTo>
                    <a:pt x="19763" y="1142"/>
                    <a:pt x="19758" y="1135"/>
                    <a:pt x="19752" y="1129"/>
                  </a:cubicBezTo>
                  <a:lnTo>
                    <a:pt x="19752" y="1129"/>
                  </a:lnTo>
                  <a:cubicBezTo>
                    <a:pt x="19301" y="578"/>
                    <a:pt x="18560" y="177"/>
                    <a:pt x="17688" y="52"/>
                  </a:cubicBezTo>
                  <a:cubicBezTo>
                    <a:pt x="17451" y="17"/>
                    <a:pt x="17209" y="0"/>
                    <a:pt x="16965"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6"/>
            <p:cNvSpPr/>
            <p:nvPr/>
          </p:nvSpPr>
          <p:spPr>
            <a:xfrm>
              <a:off x="3619175" y="3258600"/>
              <a:ext cx="389725" cy="280875"/>
            </a:xfrm>
            <a:custGeom>
              <a:rect b="b" l="l" r="r" t="t"/>
              <a:pathLst>
                <a:path extrusionOk="0" h="11235" w="15589">
                  <a:moveTo>
                    <a:pt x="15221" y="1"/>
                  </a:moveTo>
                  <a:cubicBezTo>
                    <a:pt x="15088" y="1"/>
                    <a:pt x="15021" y="68"/>
                    <a:pt x="14921" y="134"/>
                  </a:cubicBezTo>
                  <a:cubicBezTo>
                    <a:pt x="14888" y="201"/>
                    <a:pt x="14888" y="234"/>
                    <a:pt x="14854" y="234"/>
                  </a:cubicBezTo>
                  <a:cubicBezTo>
                    <a:pt x="14809" y="280"/>
                    <a:pt x="14791" y="339"/>
                    <a:pt x="14797" y="396"/>
                  </a:cubicBezTo>
                  <a:lnTo>
                    <a:pt x="14797" y="396"/>
                  </a:lnTo>
                  <a:cubicBezTo>
                    <a:pt x="13216" y="1309"/>
                    <a:pt x="8420" y="5005"/>
                    <a:pt x="7849" y="5405"/>
                  </a:cubicBezTo>
                  <a:cubicBezTo>
                    <a:pt x="5281" y="7206"/>
                    <a:pt x="2746" y="8974"/>
                    <a:pt x="177" y="10775"/>
                  </a:cubicBezTo>
                  <a:cubicBezTo>
                    <a:pt x="1" y="10977"/>
                    <a:pt x="186" y="11235"/>
                    <a:pt x="402" y="11235"/>
                  </a:cubicBezTo>
                  <a:cubicBezTo>
                    <a:pt x="472" y="11235"/>
                    <a:pt x="545" y="11208"/>
                    <a:pt x="611" y="11142"/>
                  </a:cubicBezTo>
                  <a:cubicBezTo>
                    <a:pt x="3580" y="9074"/>
                    <a:pt x="6582" y="6972"/>
                    <a:pt x="9551" y="4838"/>
                  </a:cubicBezTo>
                  <a:cubicBezTo>
                    <a:pt x="11052" y="3804"/>
                    <a:pt x="12519" y="2769"/>
                    <a:pt x="14020" y="1735"/>
                  </a:cubicBezTo>
                  <a:cubicBezTo>
                    <a:pt x="14587" y="1302"/>
                    <a:pt x="15555" y="935"/>
                    <a:pt x="15588" y="268"/>
                  </a:cubicBezTo>
                  <a:cubicBezTo>
                    <a:pt x="15588" y="134"/>
                    <a:pt x="15521" y="1"/>
                    <a:pt x="15355"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6"/>
            <p:cNvSpPr/>
            <p:nvPr/>
          </p:nvSpPr>
          <p:spPr>
            <a:xfrm>
              <a:off x="3903225" y="3315725"/>
              <a:ext cx="45625" cy="96350"/>
            </a:xfrm>
            <a:custGeom>
              <a:rect b="b" l="l" r="r" t="t"/>
              <a:pathLst>
                <a:path extrusionOk="0" h="3854" w="1825">
                  <a:moveTo>
                    <a:pt x="1533" y="1"/>
                  </a:moveTo>
                  <a:cubicBezTo>
                    <a:pt x="1382" y="1"/>
                    <a:pt x="1224" y="84"/>
                    <a:pt x="1224" y="251"/>
                  </a:cubicBezTo>
                  <a:cubicBezTo>
                    <a:pt x="1091" y="1418"/>
                    <a:pt x="757" y="2486"/>
                    <a:pt x="123" y="3520"/>
                  </a:cubicBezTo>
                  <a:cubicBezTo>
                    <a:pt x="0" y="3725"/>
                    <a:pt x="179" y="3854"/>
                    <a:pt x="374" y="3854"/>
                  </a:cubicBezTo>
                  <a:cubicBezTo>
                    <a:pt x="497" y="3854"/>
                    <a:pt x="626" y="3803"/>
                    <a:pt x="690" y="3687"/>
                  </a:cubicBezTo>
                  <a:cubicBezTo>
                    <a:pt x="1291" y="2619"/>
                    <a:pt x="1691" y="1452"/>
                    <a:pt x="1791" y="251"/>
                  </a:cubicBezTo>
                  <a:cubicBezTo>
                    <a:pt x="1824" y="84"/>
                    <a:pt x="1683" y="1"/>
                    <a:pt x="1533"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6"/>
            <p:cNvSpPr/>
            <p:nvPr/>
          </p:nvSpPr>
          <p:spPr>
            <a:xfrm>
              <a:off x="3828525" y="3304700"/>
              <a:ext cx="123350" cy="23200"/>
            </a:xfrm>
            <a:custGeom>
              <a:rect b="b" l="l" r="r" t="t"/>
              <a:pathLst>
                <a:path extrusionOk="0" h="928" w="4934">
                  <a:moveTo>
                    <a:pt x="1233" y="0"/>
                  </a:moveTo>
                  <a:cubicBezTo>
                    <a:pt x="947" y="0"/>
                    <a:pt x="661" y="18"/>
                    <a:pt x="376" y="58"/>
                  </a:cubicBezTo>
                  <a:cubicBezTo>
                    <a:pt x="1" y="121"/>
                    <a:pt x="36" y="565"/>
                    <a:pt x="399" y="565"/>
                  </a:cubicBezTo>
                  <a:cubicBezTo>
                    <a:pt x="423" y="565"/>
                    <a:pt x="449" y="563"/>
                    <a:pt x="476" y="559"/>
                  </a:cubicBezTo>
                  <a:cubicBezTo>
                    <a:pt x="740" y="518"/>
                    <a:pt x="1006" y="501"/>
                    <a:pt x="1272" y="501"/>
                  </a:cubicBezTo>
                  <a:cubicBezTo>
                    <a:pt x="2316" y="501"/>
                    <a:pt x="3369" y="766"/>
                    <a:pt x="4379" y="925"/>
                  </a:cubicBezTo>
                  <a:cubicBezTo>
                    <a:pt x="4391" y="927"/>
                    <a:pt x="4404" y="927"/>
                    <a:pt x="4416" y="927"/>
                  </a:cubicBezTo>
                  <a:cubicBezTo>
                    <a:pt x="4759" y="927"/>
                    <a:pt x="4933" y="490"/>
                    <a:pt x="4579" y="425"/>
                  </a:cubicBezTo>
                  <a:cubicBezTo>
                    <a:pt x="3489" y="266"/>
                    <a:pt x="2357" y="0"/>
                    <a:pt x="1233"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6"/>
            <p:cNvSpPr/>
            <p:nvPr/>
          </p:nvSpPr>
          <p:spPr>
            <a:xfrm>
              <a:off x="3805825" y="3389700"/>
              <a:ext cx="27950" cy="92800"/>
            </a:xfrm>
            <a:custGeom>
              <a:rect b="b" l="l" r="r" t="t"/>
              <a:pathLst>
                <a:path extrusionOk="0" h="3712" w="1118">
                  <a:moveTo>
                    <a:pt x="860" y="1"/>
                  </a:moveTo>
                  <a:cubicBezTo>
                    <a:pt x="681" y="1"/>
                    <a:pt x="464" y="129"/>
                    <a:pt x="483" y="327"/>
                  </a:cubicBezTo>
                  <a:cubicBezTo>
                    <a:pt x="550" y="1362"/>
                    <a:pt x="417" y="2362"/>
                    <a:pt x="83" y="3363"/>
                  </a:cubicBezTo>
                  <a:cubicBezTo>
                    <a:pt x="1" y="3569"/>
                    <a:pt x="198" y="3712"/>
                    <a:pt x="377" y="3712"/>
                  </a:cubicBezTo>
                  <a:cubicBezTo>
                    <a:pt x="488" y="3712"/>
                    <a:pt x="591" y="3657"/>
                    <a:pt x="617" y="3530"/>
                  </a:cubicBezTo>
                  <a:cubicBezTo>
                    <a:pt x="950" y="2462"/>
                    <a:pt x="1117" y="1328"/>
                    <a:pt x="1084" y="194"/>
                  </a:cubicBezTo>
                  <a:cubicBezTo>
                    <a:pt x="1084" y="59"/>
                    <a:pt x="981" y="1"/>
                    <a:pt x="860"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6"/>
            <p:cNvSpPr/>
            <p:nvPr/>
          </p:nvSpPr>
          <p:spPr>
            <a:xfrm>
              <a:off x="3722000" y="3388800"/>
              <a:ext cx="110350" cy="18600"/>
            </a:xfrm>
            <a:custGeom>
              <a:rect b="b" l="l" r="r" t="t"/>
              <a:pathLst>
                <a:path extrusionOk="0" h="744" w="4414">
                  <a:moveTo>
                    <a:pt x="2269" y="1"/>
                  </a:moveTo>
                  <a:cubicBezTo>
                    <a:pt x="1630" y="1"/>
                    <a:pt x="986" y="76"/>
                    <a:pt x="334" y="230"/>
                  </a:cubicBezTo>
                  <a:cubicBezTo>
                    <a:pt x="0" y="321"/>
                    <a:pt x="80" y="744"/>
                    <a:pt x="374" y="744"/>
                  </a:cubicBezTo>
                  <a:cubicBezTo>
                    <a:pt x="403" y="744"/>
                    <a:pt x="434" y="739"/>
                    <a:pt x="467" y="730"/>
                  </a:cubicBezTo>
                  <a:cubicBezTo>
                    <a:pt x="1071" y="593"/>
                    <a:pt x="1665" y="526"/>
                    <a:pt x="2246" y="526"/>
                  </a:cubicBezTo>
                  <a:cubicBezTo>
                    <a:pt x="2789" y="526"/>
                    <a:pt x="3320" y="584"/>
                    <a:pt x="3836" y="697"/>
                  </a:cubicBezTo>
                  <a:cubicBezTo>
                    <a:pt x="3861" y="701"/>
                    <a:pt x="3885" y="703"/>
                    <a:pt x="3909" y="703"/>
                  </a:cubicBezTo>
                  <a:cubicBezTo>
                    <a:pt x="4259" y="703"/>
                    <a:pt x="4414" y="259"/>
                    <a:pt x="4070" y="197"/>
                  </a:cubicBezTo>
                  <a:cubicBezTo>
                    <a:pt x="3471" y="67"/>
                    <a:pt x="2872" y="1"/>
                    <a:pt x="2269"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6"/>
            <p:cNvSpPr/>
            <p:nvPr/>
          </p:nvSpPr>
          <p:spPr>
            <a:xfrm>
              <a:off x="3703650" y="3467500"/>
              <a:ext cx="16700" cy="63100"/>
            </a:xfrm>
            <a:custGeom>
              <a:rect b="b" l="l" r="r" t="t"/>
              <a:pathLst>
                <a:path extrusionOk="0" h="2524" w="668">
                  <a:moveTo>
                    <a:pt x="367" y="1"/>
                  </a:moveTo>
                  <a:cubicBezTo>
                    <a:pt x="217" y="1"/>
                    <a:pt x="67" y="84"/>
                    <a:pt x="67" y="251"/>
                  </a:cubicBezTo>
                  <a:cubicBezTo>
                    <a:pt x="34" y="918"/>
                    <a:pt x="34" y="1619"/>
                    <a:pt x="0" y="2286"/>
                  </a:cubicBezTo>
                  <a:cubicBezTo>
                    <a:pt x="0" y="2440"/>
                    <a:pt x="150" y="2524"/>
                    <a:pt x="295" y="2524"/>
                  </a:cubicBezTo>
                  <a:cubicBezTo>
                    <a:pt x="433" y="2524"/>
                    <a:pt x="568" y="2448"/>
                    <a:pt x="568" y="2286"/>
                  </a:cubicBezTo>
                  <a:cubicBezTo>
                    <a:pt x="634" y="1619"/>
                    <a:pt x="634" y="918"/>
                    <a:pt x="668" y="251"/>
                  </a:cubicBezTo>
                  <a:cubicBezTo>
                    <a:pt x="668" y="84"/>
                    <a:pt x="518" y="1"/>
                    <a:pt x="367"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6"/>
            <p:cNvSpPr/>
            <p:nvPr/>
          </p:nvSpPr>
          <p:spPr>
            <a:xfrm>
              <a:off x="3652775" y="3466225"/>
              <a:ext cx="66575" cy="16725"/>
            </a:xfrm>
            <a:custGeom>
              <a:rect b="b" l="l" r="r" t="t"/>
              <a:pathLst>
                <a:path extrusionOk="0" h="669" w="2663">
                  <a:moveTo>
                    <a:pt x="2276" y="0"/>
                  </a:moveTo>
                  <a:cubicBezTo>
                    <a:pt x="2263" y="0"/>
                    <a:pt x="2250" y="1"/>
                    <a:pt x="2236" y="2"/>
                  </a:cubicBezTo>
                  <a:cubicBezTo>
                    <a:pt x="1602" y="68"/>
                    <a:pt x="1035" y="135"/>
                    <a:pt x="401" y="169"/>
                  </a:cubicBezTo>
                  <a:cubicBezTo>
                    <a:pt x="34" y="169"/>
                    <a:pt x="1" y="669"/>
                    <a:pt x="368" y="669"/>
                  </a:cubicBezTo>
                  <a:cubicBezTo>
                    <a:pt x="1001" y="636"/>
                    <a:pt x="1568" y="569"/>
                    <a:pt x="2202" y="502"/>
                  </a:cubicBezTo>
                  <a:cubicBezTo>
                    <a:pt x="2557" y="470"/>
                    <a:pt x="2663" y="0"/>
                    <a:pt x="2276"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6"/>
            <p:cNvSpPr/>
            <p:nvPr/>
          </p:nvSpPr>
          <p:spPr>
            <a:xfrm>
              <a:off x="4187325" y="2719900"/>
              <a:ext cx="279400" cy="519300"/>
            </a:xfrm>
            <a:custGeom>
              <a:rect b="b" l="l" r="r" t="t"/>
              <a:pathLst>
                <a:path extrusionOk="0" h="20772" w="11176">
                  <a:moveTo>
                    <a:pt x="1" y="0"/>
                  </a:moveTo>
                  <a:cubicBezTo>
                    <a:pt x="134" y="1334"/>
                    <a:pt x="301" y="2669"/>
                    <a:pt x="468" y="4003"/>
                  </a:cubicBezTo>
                  <a:cubicBezTo>
                    <a:pt x="801" y="6872"/>
                    <a:pt x="1135" y="9807"/>
                    <a:pt x="1969" y="12509"/>
                  </a:cubicBezTo>
                  <a:cubicBezTo>
                    <a:pt x="2736" y="15211"/>
                    <a:pt x="4137" y="17813"/>
                    <a:pt x="6072" y="19481"/>
                  </a:cubicBezTo>
                  <a:cubicBezTo>
                    <a:pt x="6719" y="20007"/>
                    <a:pt x="7429" y="20435"/>
                    <a:pt x="8155" y="20601"/>
                  </a:cubicBezTo>
                  <a:lnTo>
                    <a:pt x="8155" y="20601"/>
                  </a:lnTo>
                  <a:cubicBezTo>
                    <a:pt x="8358" y="20718"/>
                    <a:pt x="8579" y="20772"/>
                    <a:pt x="8805" y="20772"/>
                  </a:cubicBezTo>
                  <a:cubicBezTo>
                    <a:pt x="9514" y="20772"/>
                    <a:pt x="10267" y="20241"/>
                    <a:pt x="10642" y="19447"/>
                  </a:cubicBezTo>
                  <a:cubicBezTo>
                    <a:pt x="11175" y="18213"/>
                    <a:pt x="11042" y="16779"/>
                    <a:pt x="10742" y="15444"/>
                  </a:cubicBezTo>
                  <a:cubicBezTo>
                    <a:pt x="9307" y="8840"/>
                    <a:pt x="4571" y="4103"/>
                    <a:pt x="1"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6"/>
            <p:cNvSpPr/>
            <p:nvPr/>
          </p:nvSpPr>
          <p:spPr>
            <a:xfrm>
              <a:off x="4173125" y="2707075"/>
              <a:ext cx="314450" cy="547525"/>
            </a:xfrm>
            <a:custGeom>
              <a:rect b="b" l="l" r="r" t="t"/>
              <a:pathLst>
                <a:path extrusionOk="0" h="21901" w="12578">
                  <a:moveTo>
                    <a:pt x="1220" y="1863"/>
                  </a:moveTo>
                  <a:cubicBezTo>
                    <a:pt x="3512" y="3948"/>
                    <a:pt x="5735" y="6196"/>
                    <a:pt x="7574" y="8852"/>
                  </a:cubicBezTo>
                  <a:cubicBezTo>
                    <a:pt x="8641" y="10454"/>
                    <a:pt x="9608" y="12188"/>
                    <a:pt x="10276" y="14123"/>
                  </a:cubicBezTo>
                  <a:cubicBezTo>
                    <a:pt x="10576" y="14957"/>
                    <a:pt x="10809" y="15824"/>
                    <a:pt x="10976" y="16758"/>
                  </a:cubicBezTo>
                  <a:cubicBezTo>
                    <a:pt x="11155" y="17811"/>
                    <a:pt x="10943" y="19798"/>
                    <a:pt x="10168" y="20493"/>
                  </a:cubicBezTo>
                  <a:lnTo>
                    <a:pt x="10168" y="20493"/>
                  </a:lnTo>
                  <a:cubicBezTo>
                    <a:pt x="10138" y="20487"/>
                    <a:pt x="10107" y="20483"/>
                    <a:pt x="10075" y="20483"/>
                  </a:cubicBezTo>
                  <a:cubicBezTo>
                    <a:pt x="10043" y="20483"/>
                    <a:pt x="10009" y="20487"/>
                    <a:pt x="9975" y="20494"/>
                  </a:cubicBezTo>
                  <a:cubicBezTo>
                    <a:pt x="9759" y="20537"/>
                    <a:pt x="9547" y="20557"/>
                    <a:pt x="9338" y="20557"/>
                  </a:cubicBezTo>
                  <a:cubicBezTo>
                    <a:pt x="9186" y="20557"/>
                    <a:pt x="9036" y="20546"/>
                    <a:pt x="8888" y="20525"/>
                  </a:cubicBezTo>
                  <a:lnTo>
                    <a:pt x="8888" y="20525"/>
                  </a:lnTo>
                  <a:cubicBezTo>
                    <a:pt x="8798" y="20471"/>
                    <a:pt x="8704" y="20405"/>
                    <a:pt x="8608" y="20327"/>
                  </a:cubicBezTo>
                  <a:cubicBezTo>
                    <a:pt x="8524" y="20265"/>
                    <a:pt x="8442" y="20237"/>
                    <a:pt x="8365" y="20237"/>
                  </a:cubicBezTo>
                  <a:cubicBezTo>
                    <a:pt x="8281" y="20237"/>
                    <a:pt x="8203" y="20270"/>
                    <a:pt x="8136" y="20327"/>
                  </a:cubicBezTo>
                  <a:lnTo>
                    <a:pt x="8136" y="20327"/>
                  </a:lnTo>
                  <a:cubicBezTo>
                    <a:pt x="5553" y="19328"/>
                    <a:pt x="3694" y="15302"/>
                    <a:pt x="2904" y="12522"/>
                  </a:cubicBezTo>
                  <a:cubicBezTo>
                    <a:pt x="1926" y="9115"/>
                    <a:pt x="1606" y="5446"/>
                    <a:pt x="1220" y="1863"/>
                  </a:cubicBezTo>
                  <a:close/>
                  <a:moveTo>
                    <a:pt x="540" y="0"/>
                  </a:moveTo>
                  <a:cubicBezTo>
                    <a:pt x="267" y="0"/>
                    <a:pt x="1" y="208"/>
                    <a:pt x="68" y="613"/>
                  </a:cubicBezTo>
                  <a:cubicBezTo>
                    <a:pt x="635" y="5583"/>
                    <a:pt x="902" y="10854"/>
                    <a:pt x="2804" y="15424"/>
                  </a:cubicBezTo>
                  <a:cubicBezTo>
                    <a:pt x="3967" y="18130"/>
                    <a:pt x="5965" y="21011"/>
                    <a:pt x="8476" y="21647"/>
                  </a:cubicBezTo>
                  <a:lnTo>
                    <a:pt x="8476" y="21647"/>
                  </a:lnTo>
                  <a:cubicBezTo>
                    <a:pt x="8797" y="21820"/>
                    <a:pt x="9125" y="21901"/>
                    <a:pt x="9447" y="21901"/>
                  </a:cubicBezTo>
                  <a:cubicBezTo>
                    <a:pt x="9769" y="21901"/>
                    <a:pt x="10085" y="21820"/>
                    <a:pt x="10380" y="21670"/>
                  </a:cubicBezTo>
                  <a:lnTo>
                    <a:pt x="10380" y="21670"/>
                  </a:lnTo>
                  <a:cubicBezTo>
                    <a:pt x="10400" y="21662"/>
                    <a:pt x="10420" y="21651"/>
                    <a:pt x="10438" y="21640"/>
                  </a:cubicBezTo>
                  <a:lnTo>
                    <a:pt x="10438" y="21640"/>
                  </a:lnTo>
                  <a:cubicBezTo>
                    <a:pt x="11066" y="21298"/>
                    <a:pt x="11594" y="20642"/>
                    <a:pt x="11877" y="19794"/>
                  </a:cubicBezTo>
                  <a:cubicBezTo>
                    <a:pt x="12577" y="17625"/>
                    <a:pt x="11710" y="14857"/>
                    <a:pt x="10909" y="12922"/>
                  </a:cubicBezTo>
                  <a:cubicBezTo>
                    <a:pt x="8774" y="7518"/>
                    <a:pt x="4772" y="3615"/>
                    <a:pt x="902" y="146"/>
                  </a:cubicBezTo>
                  <a:cubicBezTo>
                    <a:pt x="805" y="49"/>
                    <a:pt x="672" y="0"/>
                    <a:pt x="540"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6"/>
            <p:cNvSpPr/>
            <p:nvPr/>
          </p:nvSpPr>
          <p:spPr>
            <a:xfrm>
              <a:off x="4226075" y="2810675"/>
              <a:ext cx="216450" cy="426800"/>
            </a:xfrm>
            <a:custGeom>
              <a:rect b="b" l="l" r="r" t="t"/>
              <a:pathLst>
                <a:path extrusionOk="0" h="17072" w="8658">
                  <a:moveTo>
                    <a:pt x="332" y="0"/>
                  </a:moveTo>
                  <a:cubicBezTo>
                    <a:pt x="166" y="0"/>
                    <a:pt x="1" y="236"/>
                    <a:pt x="118" y="472"/>
                  </a:cubicBezTo>
                  <a:cubicBezTo>
                    <a:pt x="1653" y="3774"/>
                    <a:pt x="3254" y="7043"/>
                    <a:pt x="4788" y="10346"/>
                  </a:cubicBezTo>
                  <a:cubicBezTo>
                    <a:pt x="5556" y="11980"/>
                    <a:pt x="6323" y="13648"/>
                    <a:pt x="7123" y="15283"/>
                  </a:cubicBezTo>
                  <a:cubicBezTo>
                    <a:pt x="7424" y="15883"/>
                    <a:pt x="7624" y="16950"/>
                    <a:pt x="8291" y="17051"/>
                  </a:cubicBezTo>
                  <a:cubicBezTo>
                    <a:pt x="8319" y="17065"/>
                    <a:pt x="8346" y="17071"/>
                    <a:pt x="8372" y="17071"/>
                  </a:cubicBezTo>
                  <a:cubicBezTo>
                    <a:pt x="8466" y="17071"/>
                    <a:pt x="8539" y="16982"/>
                    <a:pt x="8591" y="16850"/>
                  </a:cubicBezTo>
                  <a:cubicBezTo>
                    <a:pt x="8591" y="16817"/>
                    <a:pt x="8591" y="16784"/>
                    <a:pt x="8625" y="16717"/>
                  </a:cubicBezTo>
                  <a:cubicBezTo>
                    <a:pt x="8658" y="16650"/>
                    <a:pt x="8625" y="16517"/>
                    <a:pt x="8524" y="16450"/>
                  </a:cubicBezTo>
                  <a:cubicBezTo>
                    <a:pt x="8491" y="16383"/>
                    <a:pt x="8491" y="16350"/>
                    <a:pt x="8458" y="16350"/>
                  </a:cubicBezTo>
                  <a:cubicBezTo>
                    <a:pt x="8415" y="16294"/>
                    <a:pt x="8361" y="16273"/>
                    <a:pt x="8305" y="16273"/>
                  </a:cubicBezTo>
                  <a:cubicBezTo>
                    <a:pt x="8299" y="16273"/>
                    <a:pt x="8293" y="16273"/>
                    <a:pt x="8287" y="16274"/>
                  </a:cubicBezTo>
                  <a:lnTo>
                    <a:pt x="8287" y="16274"/>
                  </a:lnTo>
                  <a:cubicBezTo>
                    <a:pt x="7609" y="14527"/>
                    <a:pt x="4806" y="9208"/>
                    <a:pt x="4522" y="8611"/>
                  </a:cubicBezTo>
                  <a:cubicBezTo>
                    <a:pt x="3187" y="5776"/>
                    <a:pt x="1853" y="2974"/>
                    <a:pt x="519" y="138"/>
                  </a:cubicBezTo>
                  <a:cubicBezTo>
                    <a:pt x="470" y="41"/>
                    <a:pt x="401" y="0"/>
                    <a:pt x="332"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6"/>
            <p:cNvSpPr/>
            <p:nvPr/>
          </p:nvSpPr>
          <p:spPr>
            <a:xfrm>
              <a:off x="4301950" y="3110675"/>
              <a:ext cx="96800" cy="57200"/>
            </a:xfrm>
            <a:custGeom>
              <a:rect b="b" l="l" r="r" t="t"/>
              <a:pathLst>
                <a:path extrusionOk="0" h="2288" w="3872">
                  <a:moveTo>
                    <a:pt x="360" y="1"/>
                  </a:moveTo>
                  <a:cubicBezTo>
                    <a:pt x="148" y="1"/>
                    <a:pt x="0" y="390"/>
                    <a:pt x="252" y="614"/>
                  </a:cubicBezTo>
                  <a:cubicBezTo>
                    <a:pt x="1220" y="1381"/>
                    <a:pt x="2287" y="1982"/>
                    <a:pt x="3455" y="2282"/>
                  </a:cubicBezTo>
                  <a:cubicBezTo>
                    <a:pt x="3473" y="2286"/>
                    <a:pt x="3491" y="2287"/>
                    <a:pt x="3508" y="2287"/>
                  </a:cubicBezTo>
                  <a:cubicBezTo>
                    <a:pt x="3798" y="2287"/>
                    <a:pt x="3872" y="1776"/>
                    <a:pt x="3588" y="1681"/>
                  </a:cubicBezTo>
                  <a:cubicBezTo>
                    <a:pt x="2454" y="1381"/>
                    <a:pt x="1453" y="848"/>
                    <a:pt x="486" y="47"/>
                  </a:cubicBezTo>
                  <a:cubicBezTo>
                    <a:pt x="443" y="15"/>
                    <a:pt x="401" y="1"/>
                    <a:pt x="360"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6"/>
            <p:cNvSpPr/>
            <p:nvPr/>
          </p:nvSpPr>
          <p:spPr>
            <a:xfrm>
              <a:off x="4383275" y="3053775"/>
              <a:ext cx="40925" cy="113975"/>
            </a:xfrm>
            <a:custGeom>
              <a:rect b="b" l="l" r="r" t="t"/>
              <a:pathLst>
                <a:path extrusionOk="0" h="4559" w="1637">
                  <a:moveTo>
                    <a:pt x="1336" y="0"/>
                  </a:moveTo>
                  <a:cubicBezTo>
                    <a:pt x="1200" y="0"/>
                    <a:pt x="1069" y="101"/>
                    <a:pt x="1069" y="288"/>
                  </a:cubicBezTo>
                  <a:cubicBezTo>
                    <a:pt x="1069" y="1622"/>
                    <a:pt x="502" y="2890"/>
                    <a:pt x="68" y="4091"/>
                  </a:cubicBezTo>
                  <a:cubicBezTo>
                    <a:pt x="0" y="4340"/>
                    <a:pt x="178" y="4558"/>
                    <a:pt x="341" y="4558"/>
                  </a:cubicBezTo>
                  <a:cubicBezTo>
                    <a:pt x="418" y="4558"/>
                    <a:pt x="492" y="4509"/>
                    <a:pt x="535" y="4391"/>
                  </a:cubicBezTo>
                  <a:cubicBezTo>
                    <a:pt x="1002" y="3090"/>
                    <a:pt x="1636" y="1756"/>
                    <a:pt x="1636" y="288"/>
                  </a:cubicBezTo>
                  <a:cubicBezTo>
                    <a:pt x="1603" y="92"/>
                    <a:pt x="1467" y="0"/>
                    <a:pt x="1336"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6"/>
            <p:cNvSpPr/>
            <p:nvPr/>
          </p:nvSpPr>
          <p:spPr>
            <a:xfrm>
              <a:off x="4249200" y="3001800"/>
              <a:ext cx="95575" cy="39300"/>
            </a:xfrm>
            <a:custGeom>
              <a:rect b="b" l="l" r="r" t="t"/>
              <a:pathLst>
                <a:path extrusionOk="0" h="1572" w="3823">
                  <a:moveTo>
                    <a:pt x="402" y="0"/>
                  </a:moveTo>
                  <a:cubicBezTo>
                    <a:pt x="142" y="0"/>
                    <a:pt x="0" y="421"/>
                    <a:pt x="261" y="566"/>
                  </a:cubicBezTo>
                  <a:cubicBezTo>
                    <a:pt x="1328" y="1133"/>
                    <a:pt x="2362" y="1467"/>
                    <a:pt x="3497" y="1567"/>
                  </a:cubicBezTo>
                  <a:cubicBezTo>
                    <a:pt x="3513" y="1570"/>
                    <a:pt x="3529" y="1572"/>
                    <a:pt x="3543" y="1572"/>
                  </a:cubicBezTo>
                  <a:cubicBezTo>
                    <a:pt x="3823" y="1572"/>
                    <a:pt x="3750" y="996"/>
                    <a:pt x="3497" y="933"/>
                  </a:cubicBezTo>
                  <a:cubicBezTo>
                    <a:pt x="2496" y="833"/>
                    <a:pt x="1495" y="499"/>
                    <a:pt x="528" y="32"/>
                  </a:cubicBezTo>
                  <a:cubicBezTo>
                    <a:pt x="484" y="10"/>
                    <a:pt x="441" y="0"/>
                    <a:pt x="402"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6"/>
            <p:cNvSpPr/>
            <p:nvPr/>
          </p:nvSpPr>
          <p:spPr>
            <a:xfrm>
              <a:off x="4324325" y="2934100"/>
              <a:ext cx="29825" cy="103075"/>
            </a:xfrm>
            <a:custGeom>
              <a:rect b="b" l="l" r="r" t="t"/>
              <a:pathLst>
                <a:path extrusionOk="0" h="4123" w="1193">
                  <a:moveTo>
                    <a:pt x="908" y="1"/>
                  </a:moveTo>
                  <a:cubicBezTo>
                    <a:pt x="780" y="1"/>
                    <a:pt x="658" y="101"/>
                    <a:pt x="658" y="305"/>
                  </a:cubicBezTo>
                  <a:cubicBezTo>
                    <a:pt x="692" y="1506"/>
                    <a:pt x="525" y="2607"/>
                    <a:pt x="91" y="3641"/>
                  </a:cubicBezTo>
                  <a:cubicBezTo>
                    <a:pt x="1" y="3889"/>
                    <a:pt x="171" y="4123"/>
                    <a:pt x="342" y="4123"/>
                  </a:cubicBezTo>
                  <a:cubicBezTo>
                    <a:pt x="423" y="4123"/>
                    <a:pt x="505" y="4070"/>
                    <a:pt x="558" y="3941"/>
                  </a:cubicBezTo>
                  <a:cubicBezTo>
                    <a:pt x="1025" y="2774"/>
                    <a:pt x="1192" y="1573"/>
                    <a:pt x="1192" y="272"/>
                  </a:cubicBezTo>
                  <a:cubicBezTo>
                    <a:pt x="1159" y="92"/>
                    <a:pt x="1031" y="1"/>
                    <a:pt x="908"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6"/>
            <p:cNvSpPr/>
            <p:nvPr/>
          </p:nvSpPr>
          <p:spPr>
            <a:xfrm>
              <a:off x="4220425" y="2892225"/>
              <a:ext cx="67450" cy="25450"/>
            </a:xfrm>
            <a:custGeom>
              <a:rect b="b" l="l" r="r" t="t"/>
              <a:pathLst>
                <a:path extrusionOk="0" h="1018" w="2698">
                  <a:moveTo>
                    <a:pt x="339" y="1"/>
                  </a:moveTo>
                  <a:cubicBezTo>
                    <a:pt x="65" y="1"/>
                    <a:pt x="1" y="517"/>
                    <a:pt x="278" y="579"/>
                  </a:cubicBezTo>
                  <a:cubicBezTo>
                    <a:pt x="978" y="713"/>
                    <a:pt x="1612" y="879"/>
                    <a:pt x="2313" y="1013"/>
                  </a:cubicBezTo>
                  <a:cubicBezTo>
                    <a:pt x="2329" y="1016"/>
                    <a:pt x="2345" y="1018"/>
                    <a:pt x="2361" y="1018"/>
                  </a:cubicBezTo>
                  <a:cubicBezTo>
                    <a:pt x="2652" y="1018"/>
                    <a:pt x="2698" y="444"/>
                    <a:pt x="2413" y="412"/>
                  </a:cubicBezTo>
                  <a:cubicBezTo>
                    <a:pt x="1745" y="279"/>
                    <a:pt x="1078" y="112"/>
                    <a:pt x="411" y="12"/>
                  </a:cubicBezTo>
                  <a:cubicBezTo>
                    <a:pt x="386" y="4"/>
                    <a:pt x="361" y="1"/>
                    <a:pt x="339"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6"/>
            <p:cNvSpPr/>
            <p:nvPr/>
          </p:nvSpPr>
          <p:spPr>
            <a:xfrm>
              <a:off x="4273900" y="2852350"/>
              <a:ext cx="17050" cy="60925"/>
            </a:xfrm>
            <a:custGeom>
              <a:rect b="b" l="l" r="r" t="t"/>
              <a:pathLst>
                <a:path extrusionOk="0" h="2437" w="682">
                  <a:moveTo>
                    <a:pt x="366" y="0"/>
                  </a:moveTo>
                  <a:cubicBezTo>
                    <a:pt x="271" y="0"/>
                    <a:pt x="187" y="62"/>
                    <a:pt x="174" y="206"/>
                  </a:cubicBezTo>
                  <a:cubicBezTo>
                    <a:pt x="107" y="840"/>
                    <a:pt x="73" y="1440"/>
                    <a:pt x="40" y="2041"/>
                  </a:cubicBezTo>
                  <a:cubicBezTo>
                    <a:pt x="0" y="2281"/>
                    <a:pt x="176" y="2437"/>
                    <a:pt x="331" y="2437"/>
                  </a:cubicBezTo>
                  <a:cubicBezTo>
                    <a:pt x="434" y="2437"/>
                    <a:pt x="527" y="2368"/>
                    <a:pt x="540" y="2207"/>
                  </a:cubicBezTo>
                  <a:cubicBezTo>
                    <a:pt x="574" y="1607"/>
                    <a:pt x="607" y="1007"/>
                    <a:pt x="641" y="373"/>
                  </a:cubicBezTo>
                  <a:cubicBezTo>
                    <a:pt x="681" y="150"/>
                    <a:pt x="512" y="0"/>
                    <a:pt x="366"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6"/>
            <p:cNvSpPr/>
            <p:nvPr/>
          </p:nvSpPr>
          <p:spPr>
            <a:xfrm>
              <a:off x="5221400" y="3032625"/>
              <a:ext cx="203500" cy="557725"/>
            </a:xfrm>
            <a:custGeom>
              <a:rect b="b" l="l" r="r" t="t"/>
              <a:pathLst>
                <a:path extrusionOk="0" h="22309" w="8140">
                  <a:moveTo>
                    <a:pt x="1068" y="0"/>
                  </a:moveTo>
                  <a:cubicBezTo>
                    <a:pt x="901" y="1334"/>
                    <a:pt x="801" y="2669"/>
                    <a:pt x="634" y="4003"/>
                  </a:cubicBezTo>
                  <a:cubicBezTo>
                    <a:pt x="334" y="6838"/>
                    <a:pt x="0" y="9774"/>
                    <a:pt x="167" y="12609"/>
                  </a:cubicBezTo>
                  <a:cubicBezTo>
                    <a:pt x="367" y="15444"/>
                    <a:pt x="1068" y="18280"/>
                    <a:pt x="2636" y="20315"/>
                  </a:cubicBezTo>
                  <a:cubicBezTo>
                    <a:pt x="3065" y="20847"/>
                    <a:pt x="3556" y="21335"/>
                    <a:pt x="4105" y="21675"/>
                  </a:cubicBezTo>
                  <a:lnTo>
                    <a:pt x="4105" y="21675"/>
                  </a:lnTo>
                  <a:cubicBezTo>
                    <a:pt x="4377" y="22110"/>
                    <a:pt x="4819" y="22309"/>
                    <a:pt x="5297" y="22309"/>
                  </a:cubicBezTo>
                  <a:cubicBezTo>
                    <a:pt x="5916" y="22309"/>
                    <a:pt x="6595" y="21973"/>
                    <a:pt x="7039" y="21382"/>
                  </a:cubicBezTo>
                  <a:cubicBezTo>
                    <a:pt x="7839" y="20348"/>
                    <a:pt x="8040" y="18880"/>
                    <a:pt x="8040" y="17513"/>
                  </a:cubicBezTo>
                  <a:cubicBezTo>
                    <a:pt x="8140" y="10708"/>
                    <a:pt x="4570" y="5004"/>
                    <a:pt x="1068"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6"/>
            <p:cNvSpPr/>
            <p:nvPr/>
          </p:nvSpPr>
          <p:spPr>
            <a:xfrm>
              <a:off x="5197225" y="3016925"/>
              <a:ext cx="245200" cy="585825"/>
            </a:xfrm>
            <a:custGeom>
              <a:rect b="b" l="l" r="r" t="t"/>
              <a:pathLst>
                <a:path extrusionOk="0" h="23433" w="9808">
                  <a:moveTo>
                    <a:pt x="2393" y="2055"/>
                  </a:moveTo>
                  <a:lnTo>
                    <a:pt x="2393" y="2055"/>
                  </a:lnTo>
                  <a:cubicBezTo>
                    <a:pt x="4152" y="4621"/>
                    <a:pt x="5804" y="7295"/>
                    <a:pt x="6972" y="10302"/>
                  </a:cubicBezTo>
                  <a:cubicBezTo>
                    <a:pt x="7672" y="12103"/>
                    <a:pt x="8173" y="14038"/>
                    <a:pt x="8373" y="16039"/>
                  </a:cubicBezTo>
                  <a:cubicBezTo>
                    <a:pt x="8473" y="16906"/>
                    <a:pt x="8506" y="17807"/>
                    <a:pt x="8473" y="18741"/>
                  </a:cubicBezTo>
                  <a:cubicBezTo>
                    <a:pt x="8382" y="19803"/>
                    <a:pt x="7711" y="21721"/>
                    <a:pt x="6790" y="22217"/>
                  </a:cubicBezTo>
                  <a:lnTo>
                    <a:pt x="6790" y="22217"/>
                  </a:lnTo>
                  <a:cubicBezTo>
                    <a:pt x="6763" y="22212"/>
                    <a:pt x="6734" y="22210"/>
                    <a:pt x="6705" y="22210"/>
                  </a:cubicBezTo>
                  <a:cubicBezTo>
                    <a:pt x="6291" y="22195"/>
                    <a:pt x="5908" y="22105"/>
                    <a:pt x="5554" y="21953"/>
                  </a:cubicBezTo>
                  <a:lnTo>
                    <a:pt x="5554" y="21953"/>
                  </a:lnTo>
                  <a:cubicBezTo>
                    <a:pt x="5482" y="21883"/>
                    <a:pt x="5410" y="21802"/>
                    <a:pt x="5337" y="21710"/>
                  </a:cubicBezTo>
                  <a:cubicBezTo>
                    <a:pt x="5249" y="21585"/>
                    <a:pt x="5146" y="21533"/>
                    <a:pt x="5042" y="21533"/>
                  </a:cubicBezTo>
                  <a:cubicBezTo>
                    <a:pt x="4988" y="21533"/>
                    <a:pt x="4935" y="21547"/>
                    <a:pt x="4884" y="21571"/>
                  </a:cubicBezTo>
                  <a:lnTo>
                    <a:pt x="4884" y="21571"/>
                  </a:lnTo>
                  <a:cubicBezTo>
                    <a:pt x="2647" y="19954"/>
                    <a:pt x="1770" y="15637"/>
                    <a:pt x="1635" y="12803"/>
                  </a:cubicBezTo>
                  <a:cubicBezTo>
                    <a:pt x="1457" y="9242"/>
                    <a:pt x="1991" y="5628"/>
                    <a:pt x="2393" y="2055"/>
                  </a:cubicBezTo>
                  <a:close/>
                  <a:moveTo>
                    <a:pt x="1959" y="1"/>
                  </a:moveTo>
                  <a:cubicBezTo>
                    <a:pt x="1731" y="1"/>
                    <a:pt x="1520" y="140"/>
                    <a:pt x="1501" y="461"/>
                  </a:cubicBezTo>
                  <a:cubicBezTo>
                    <a:pt x="967" y="5431"/>
                    <a:pt x="0" y="10635"/>
                    <a:pt x="834" y="15539"/>
                  </a:cubicBezTo>
                  <a:cubicBezTo>
                    <a:pt x="1318" y="18416"/>
                    <a:pt x="2605" y="21663"/>
                    <a:pt x="4886" y="22883"/>
                  </a:cubicBezTo>
                  <a:lnTo>
                    <a:pt x="4886" y="22883"/>
                  </a:lnTo>
                  <a:cubicBezTo>
                    <a:pt x="5288" y="23261"/>
                    <a:pt x="5759" y="23433"/>
                    <a:pt x="6241" y="23433"/>
                  </a:cubicBezTo>
                  <a:cubicBezTo>
                    <a:pt x="6399" y="23433"/>
                    <a:pt x="6559" y="23414"/>
                    <a:pt x="6717" y="23378"/>
                  </a:cubicBezTo>
                  <a:lnTo>
                    <a:pt x="6717" y="23378"/>
                  </a:lnTo>
                  <a:cubicBezTo>
                    <a:pt x="6723" y="23378"/>
                    <a:pt x="6729" y="23378"/>
                    <a:pt x="6735" y="23378"/>
                  </a:cubicBezTo>
                  <a:cubicBezTo>
                    <a:pt x="6859" y="23378"/>
                    <a:pt x="6959" y="23342"/>
                    <a:pt x="7035" y="23282"/>
                  </a:cubicBezTo>
                  <a:lnTo>
                    <a:pt x="7035" y="23282"/>
                  </a:lnTo>
                  <a:cubicBezTo>
                    <a:pt x="7652" y="23048"/>
                    <a:pt x="8230" y="22555"/>
                    <a:pt x="8640" y="21877"/>
                  </a:cubicBezTo>
                  <a:cubicBezTo>
                    <a:pt x="9807" y="19908"/>
                    <a:pt x="9607" y="17006"/>
                    <a:pt x="9273" y="14938"/>
                  </a:cubicBezTo>
                  <a:cubicBezTo>
                    <a:pt x="8439" y="9234"/>
                    <a:pt x="5437" y="4497"/>
                    <a:pt x="2435" y="228"/>
                  </a:cubicBezTo>
                  <a:cubicBezTo>
                    <a:pt x="2319" y="83"/>
                    <a:pt x="2134" y="1"/>
                    <a:pt x="1959"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6"/>
            <p:cNvSpPr/>
            <p:nvPr/>
          </p:nvSpPr>
          <p:spPr>
            <a:xfrm>
              <a:off x="5265550" y="3129625"/>
              <a:ext cx="116000" cy="461900"/>
            </a:xfrm>
            <a:custGeom>
              <a:rect b="b" l="l" r="r" t="t"/>
              <a:pathLst>
                <a:path extrusionOk="0" h="18476" w="4640">
                  <a:moveTo>
                    <a:pt x="370" y="0"/>
                  </a:moveTo>
                  <a:cubicBezTo>
                    <a:pt x="196" y="0"/>
                    <a:pt x="1" y="173"/>
                    <a:pt x="69" y="423"/>
                  </a:cubicBezTo>
                  <a:cubicBezTo>
                    <a:pt x="803" y="3959"/>
                    <a:pt x="1604" y="7562"/>
                    <a:pt x="2371" y="11097"/>
                  </a:cubicBezTo>
                  <a:cubicBezTo>
                    <a:pt x="2738" y="12899"/>
                    <a:pt x="3105" y="14633"/>
                    <a:pt x="3538" y="16435"/>
                  </a:cubicBezTo>
                  <a:cubicBezTo>
                    <a:pt x="3705" y="17102"/>
                    <a:pt x="3638" y="18136"/>
                    <a:pt x="4239" y="18436"/>
                  </a:cubicBezTo>
                  <a:cubicBezTo>
                    <a:pt x="4276" y="18464"/>
                    <a:pt x="4310" y="18476"/>
                    <a:pt x="4342" y="18476"/>
                  </a:cubicBezTo>
                  <a:cubicBezTo>
                    <a:pt x="4427" y="18476"/>
                    <a:pt x="4500" y="18390"/>
                    <a:pt x="4572" y="18269"/>
                  </a:cubicBezTo>
                  <a:cubicBezTo>
                    <a:pt x="4572" y="18236"/>
                    <a:pt x="4606" y="18202"/>
                    <a:pt x="4606" y="18202"/>
                  </a:cubicBezTo>
                  <a:cubicBezTo>
                    <a:pt x="4639" y="18102"/>
                    <a:pt x="4639" y="17969"/>
                    <a:pt x="4606" y="17902"/>
                  </a:cubicBezTo>
                  <a:cubicBezTo>
                    <a:pt x="4606" y="17869"/>
                    <a:pt x="4572" y="17802"/>
                    <a:pt x="4572" y="17769"/>
                  </a:cubicBezTo>
                  <a:cubicBezTo>
                    <a:pt x="4535" y="17720"/>
                    <a:pt x="4489" y="17684"/>
                    <a:pt x="4443" y="17664"/>
                  </a:cubicBezTo>
                  <a:lnTo>
                    <a:pt x="4443" y="17664"/>
                  </a:lnTo>
                  <a:cubicBezTo>
                    <a:pt x="4200" y="15795"/>
                    <a:pt x="2680" y="10006"/>
                    <a:pt x="2538" y="9296"/>
                  </a:cubicBezTo>
                  <a:cubicBezTo>
                    <a:pt x="1870" y="6261"/>
                    <a:pt x="1203" y="3225"/>
                    <a:pt x="569" y="123"/>
                  </a:cubicBezTo>
                  <a:cubicBezTo>
                    <a:pt x="527" y="38"/>
                    <a:pt x="451" y="0"/>
                    <a:pt x="370"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6"/>
            <p:cNvSpPr/>
            <p:nvPr/>
          </p:nvSpPr>
          <p:spPr>
            <a:xfrm>
              <a:off x="5270100" y="3439325"/>
              <a:ext cx="85550" cy="73625"/>
            </a:xfrm>
            <a:custGeom>
              <a:rect b="b" l="l" r="r" t="t"/>
              <a:pathLst>
                <a:path extrusionOk="0" h="2945" w="3422">
                  <a:moveTo>
                    <a:pt x="416" y="1"/>
                  </a:moveTo>
                  <a:cubicBezTo>
                    <a:pt x="219" y="1"/>
                    <a:pt x="1" y="358"/>
                    <a:pt x="187" y="544"/>
                  </a:cubicBezTo>
                  <a:cubicBezTo>
                    <a:pt x="921" y="1545"/>
                    <a:pt x="1855" y="2345"/>
                    <a:pt x="2923" y="2912"/>
                  </a:cubicBezTo>
                  <a:cubicBezTo>
                    <a:pt x="2962" y="2935"/>
                    <a:pt x="3001" y="2944"/>
                    <a:pt x="3037" y="2944"/>
                  </a:cubicBezTo>
                  <a:cubicBezTo>
                    <a:pt x="3276" y="2944"/>
                    <a:pt x="3421" y="2523"/>
                    <a:pt x="3189" y="2379"/>
                  </a:cubicBezTo>
                  <a:cubicBezTo>
                    <a:pt x="2189" y="1845"/>
                    <a:pt x="1288" y="1078"/>
                    <a:pt x="554" y="77"/>
                  </a:cubicBezTo>
                  <a:cubicBezTo>
                    <a:pt x="514" y="23"/>
                    <a:pt x="466" y="1"/>
                    <a:pt x="416"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6"/>
            <p:cNvSpPr/>
            <p:nvPr/>
          </p:nvSpPr>
          <p:spPr>
            <a:xfrm>
              <a:off x="5339550" y="3408450"/>
              <a:ext cx="63375" cy="105325"/>
            </a:xfrm>
            <a:custGeom>
              <a:rect b="b" l="l" r="r" t="t"/>
              <a:pathLst>
                <a:path extrusionOk="0" h="4213" w="2535">
                  <a:moveTo>
                    <a:pt x="2270" y="1"/>
                  </a:moveTo>
                  <a:cubicBezTo>
                    <a:pt x="2153" y="1"/>
                    <a:pt x="2025" y="78"/>
                    <a:pt x="1979" y="245"/>
                  </a:cubicBezTo>
                  <a:cubicBezTo>
                    <a:pt x="1679" y="1546"/>
                    <a:pt x="812" y="2613"/>
                    <a:pt x="145" y="3714"/>
                  </a:cubicBezTo>
                  <a:cubicBezTo>
                    <a:pt x="0" y="3954"/>
                    <a:pt x="151" y="4212"/>
                    <a:pt x="321" y="4212"/>
                  </a:cubicBezTo>
                  <a:cubicBezTo>
                    <a:pt x="387" y="4212"/>
                    <a:pt x="456" y="4174"/>
                    <a:pt x="512" y="4081"/>
                  </a:cubicBezTo>
                  <a:cubicBezTo>
                    <a:pt x="1279" y="2913"/>
                    <a:pt x="2146" y="1746"/>
                    <a:pt x="2480" y="311"/>
                  </a:cubicBezTo>
                  <a:cubicBezTo>
                    <a:pt x="2534" y="111"/>
                    <a:pt x="2410" y="1"/>
                    <a:pt x="2270"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6"/>
            <p:cNvSpPr/>
            <p:nvPr/>
          </p:nvSpPr>
          <p:spPr>
            <a:xfrm>
              <a:off x="5244375" y="3321825"/>
              <a:ext cx="86500" cy="56525"/>
            </a:xfrm>
            <a:custGeom>
              <a:rect b="b" l="l" r="r" t="t"/>
              <a:pathLst>
                <a:path extrusionOk="0" h="2261" w="3460">
                  <a:moveTo>
                    <a:pt x="392" y="0"/>
                  </a:moveTo>
                  <a:cubicBezTo>
                    <a:pt x="176" y="0"/>
                    <a:pt x="0" y="379"/>
                    <a:pt x="216" y="541"/>
                  </a:cubicBezTo>
                  <a:cubicBezTo>
                    <a:pt x="1083" y="1275"/>
                    <a:pt x="2017" y="1842"/>
                    <a:pt x="3084" y="2242"/>
                  </a:cubicBezTo>
                  <a:cubicBezTo>
                    <a:pt x="3110" y="2255"/>
                    <a:pt x="3134" y="2260"/>
                    <a:pt x="3156" y="2260"/>
                  </a:cubicBezTo>
                  <a:cubicBezTo>
                    <a:pt x="3373" y="2260"/>
                    <a:pt x="3459" y="1735"/>
                    <a:pt x="3218" y="1675"/>
                  </a:cubicBezTo>
                  <a:cubicBezTo>
                    <a:pt x="2250" y="1275"/>
                    <a:pt x="1383" y="774"/>
                    <a:pt x="549" y="74"/>
                  </a:cubicBezTo>
                  <a:cubicBezTo>
                    <a:pt x="498" y="22"/>
                    <a:pt x="444" y="0"/>
                    <a:pt x="392"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6"/>
            <p:cNvSpPr/>
            <p:nvPr/>
          </p:nvSpPr>
          <p:spPr>
            <a:xfrm>
              <a:off x="5312025" y="3275925"/>
              <a:ext cx="50050" cy="96900"/>
            </a:xfrm>
            <a:custGeom>
              <a:rect b="b" l="l" r="r" t="t"/>
              <a:pathLst>
                <a:path extrusionOk="0" h="3876" w="2002">
                  <a:moveTo>
                    <a:pt x="1730" y="1"/>
                  </a:moveTo>
                  <a:cubicBezTo>
                    <a:pt x="1615" y="1"/>
                    <a:pt x="1490" y="78"/>
                    <a:pt x="1446" y="242"/>
                  </a:cubicBezTo>
                  <a:cubicBezTo>
                    <a:pt x="1212" y="1409"/>
                    <a:pt x="779" y="2443"/>
                    <a:pt x="145" y="3377"/>
                  </a:cubicBezTo>
                  <a:cubicBezTo>
                    <a:pt x="1" y="3618"/>
                    <a:pt x="151" y="3876"/>
                    <a:pt x="334" y="3876"/>
                  </a:cubicBezTo>
                  <a:cubicBezTo>
                    <a:pt x="405" y="3876"/>
                    <a:pt x="480" y="3837"/>
                    <a:pt x="545" y="3744"/>
                  </a:cubicBezTo>
                  <a:cubicBezTo>
                    <a:pt x="1246" y="2710"/>
                    <a:pt x="1713" y="1576"/>
                    <a:pt x="1946" y="342"/>
                  </a:cubicBezTo>
                  <a:cubicBezTo>
                    <a:pt x="2002" y="120"/>
                    <a:pt x="1873" y="1"/>
                    <a:pt x="1730"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6"/>
            <p:cNvSpPr/>
            <p:nvPr/>
          </p:nvSpPr>
          <p:spPr>
            <a:xfrm>
              <a:off x="5239550" y="3207425"/>
              <a:ext cx="66250" cy="36700"/>
            </a:xfrm>
            <a:custGeom>
              <a:rect b="b" l="l" r="r" t="t"/>
              <a:pathLst>
                <a:path extrusionOk="0" h="1468" w="2650">
                  <a:moveTo>
                    <a:pt x="441" y="1"/>
                  </a:moveTo>
                  <a:cubicBezTo>
                    <a:pt x="201" y="1"/>
                    <a:pt x="0" y="458"/>
                    <a:pt x="275" y="580"/>
                  </a:cubicBezTo>
                  <a:lnTo>
                    <a:pt x="2143" y="1447"/>
                  </a:lnTo>
                  <a:cubicBezTo>
                    <a:pt x="2175" y="1461"/>
                    <a:pt x="2205" y="1468"/>
                    <a:pt x="2234" y="1468"/>
                  </a:cubicBezTo>
                  <a:cubicBezTo>
                    <a:pt x="2487" y="1468"/>
                    <a:pt x="2649" y="1003"/>
                    <a:pt x="2410" y="914"/>
                  </a:cubicBezTo>
                  <a:lnTo>
                    <a:pt x="509" y="13"/>
                  </a:lnTo>
                  <a:cubicBezTo>
                    <a:pt x="486" y="5"/>
                    <a:pt x="463" y="1"/>
                    <a:pt x="441"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6"/>
            <p:cNvSpPr/>
            <p:nvPr/>
          </p:nvSpPr>
          <p:spPr>
            <a:xfrm>
              <a:off x="5290975" y="3181850"/>
              <a:ext cx="29425" cy="58875"/>
            </a:xfrm>
            <a:custGeom>
              <a:rect b="b" l="l" r="r" t="t"/>
              <a:pathLst>
                <a:path extrusionOk="0" h="2355" w="1177">
                  <a:moveTo>
                    <a:pt x="824" y="1"/>
                  </a:moveTo>
                  <a:cubicBezTo>
                    <a:pt x="742" y="1"/>
                    <a:pt x="663" y="49"/>
                    <a:pt x="620" y="169"/>
                  </a:cubicBezTo>
                  <a:cubicBezTo>
                    <a:pt x="453" y="769"/>
                    <a:pt x="253" y="1336"/>
                    <a:pt x="86" y="1937"/>
                  </a:cubicBezTo>
                  <a:cubicBezTo>
                    <a:pt x="0" y="2174"/>
                    <a:pt x="164" y="2355"/>
                    <a:pt x="327" y="2355"/>
                  </a:cubicBezTo>
                  <a:cubicBezTo>
                    <a:pt x="417" y="2355"/>
                    <a:pt x="506" y="2300"/>
                    <a:pt x="553" y="2170"/>
                  </a:cubicBezTo>
                  <a:cubicBezTo>
                    <a:pt x="720" y="1603"/>
                    <a:pt x="920" y="1003"/>
                    <a:pt x="1087" y="436"/>
                  </a:cubicBezTo>
                  <a:cubicBezTo>
                    <a:pt x="1177" y="211"/>
                    <a:pt x="994" y="1"/>
                    <a:pt x="824"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6"/>
            <p:cNvSpPr/>
            <p:nvPr/>
          </p:nvSpPr>
          <p:spPr>
            <a:xfrm>
              <a:off x="5312300" y="3920800"/>
              <a:ext cx="246025" cy="546200"/>
            </a:xfrm>
            <a:custGeom>
              <a:rect b="b" l="l" r="r" t="t"/>
              <a:pathLst>
                <a:path extrusionOk="0" h="21848" w="9841">
                  <a:moveTo>
                    <a:pt x="6985" y="0"/>
                  </a:moveTo>
                  <a:cubicBezTo>
                    <a:pt x="6641" y="0"/>
                    <a:pt x="6279" y="75"/>
                    <a:pt x="5938" y="232"/>
                  </a:cubicBezTo>
                  <a:cubicBezTo>
                    <a:pt x="4770" y="766"/>
                    <a:pt x="3903" y="1933"/>
                    <a:pt x="3236" y="3134"/>
                  </a:cubicBezTo>
                  <a:cubicBezTo>
                    <a:pt x="0" y="9105"/>
                    <a:pt x="401" y="15776"/>
                    <a:pt x="1168" y="21847"/>
                  </a:cubicBezTo>
                  <a:cubicBezTo>
                    <a:pt x="1902" y="20747"/>
                    <a:pt x="2702" y="19646"/>
                    <a:pt x="3436" y="18512"/>
                  </a:cubicBezTo>
                  <a:cubicBezTo>
                    <a:pt x="5071" y="16143"/>
                    <a:pt x="6739" y="13742"/>
                    <a:pt x="7906" y="11140"/>
                  </a:cubicBezTo>
                  <a:cubicBezTo>
                    <a:pt x="9107" y="8538"/>
                    <a:pt x="9841" y="5736"/>
                    <a:pt x="9407" y="3167"/>
                  </a:cubicBezTo>
                  <a:cubicBezTo>
                    <a:pt x="9289" y="2380"/>
                    <a:pt x="9032" y="1616"/>
                    <a:pt x="8614" y="1019"/>
                  </a:cubicBezTo>
                  <a:lnTo>
                    <a:pt x="8614" y="1019"/>
                  </a:lnTo>
                  <a:cubicBezTo>
                    <a:pt x="8416" y="362"/>
                    <a:pt x="7741" y="0"/>
                    <a:pt x="6985"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6"/>
            <p:cNvSpPr/>
            <p:nvPr/>
          </p:nvSpPr>
          <p:spPr>
            <a:xfrm>
              <a:off x="5300625" y="3906675"/>
              <a:ext cx="275200" cy="574375"/>
            </a:xfrm>
            <a:custGeom>
              <a:rect b="b" l="l" r="r" t="t"/>
              <a:pathLst>
                <a:path extrusionOk="0" h="22975" w="11008">
                  <a:moveTo>
                    <a:pt x="7588" y="1094"/>
                  </a:moveTo>
                  <a:cubicBezTo>
                    <a:pt x="7599" y="1094"/>
                    <a:pt x="7609" y="1094"/>
                    <a:pt x="7619" y="1095"/>
                  </a:cubicBezTo>
                  <a:lnTo>
                    <a:pt x="7619" y="1095"/>
                  </a:lnTo>
                  <a:cubicBezTo>
                    <a:pt x="7644" y="1120"/>
                    <a:pt x="7673" y="1143"/>
                    <a:pt x="7706" y="1164"/>
                  </a:cubicBezTo>
                  <a:cubicBezTo>
                    <a:pt x="8012" y="1338"/>
                    <a:pt x="8274" y="1548"/>
                    <a:pt x="8496" y="1789"/>
                  </a:cubicBezTo>
                  <a:lnTo>
                    <a:pt x="8496" y="1789"/>
                  </a:lnTo>
                  <a:cubicBezTo>
                    <a:pt x="8543" y="1916"/>
                    <a:pt x="8580" y="2063"/>
                    <a:pt x="8607" y="2231"/>
                  </a:cubicBezTo>
                  <a:cubicBezTo>
                    <a:pt x="8653" y="2463"/>
                    <a:pt x="8807" y="2562"/>
                    <a:pt x="8985" y="2562"/>
                  </a:cubicBezTo>
                  <a:cubicBezTo>
                    <a:pt x="8999" y="2562"/>
                    <a:pt x="9013" y="2561"/>
                    <a:pt x="9027" y="2560"/>
                  </a:cubicBezTo>
                  <a:lnTo>
                    <a:pt x="9027" y="2560"/>
                  </a:lnTo>
                  <a:cubicBezTo>
                    <a:pt x="10285" y="5031"/>
                    <a:pt x="9023" y="9268"/>
                    <a:pt x="7806" y="11838"/>
                  </a:cubicBezTo>
                  <a:cubicBezTo>
                    <a:pt x="6264" y="15070"/>
                    <a:pt x="4090" y="18012"/>
                    <a:pt x="2057" y="20944"/>
                  </a:cubicBezTo>
                  <a:lnTo>
                    <a:pt x="2057" y="20944"/>
                  </a:lnTo>
                  <a:cubicBezTo>
                    <a:pt x="1723" y="17860"/>
                    <a:pt x="1488" y="14721"/>
                    <a:pt x="1868" y="11505"/>
                  </a:cubicBezTo>
                  <a:cubicBezTo>
                    <a:pt x="2069" y="9570"/>
                    <a:pt x="2536" y="7635"/>
                    <a:pt x="3269" y="5801"/>
                  </a:cubicBezTo>
                  <a:cubicBezTo>
                    <a:pt x="3603" y="4967"/>
                    <a:pt x="4003" y="4133"/>
                    <a:pt x="4504" y="3365"/>
                  </a:cubicBezTo>
                  <a:cubicBezTo>
                    <a:pt x="5066" y="2442"/>
                    <a:pt x="6556" y="1094"/>
                    <a:pt x="7588" y="1094"/>
                  </a:cubicBezTo>
                  <a:close/>
                  <a:moveTo>
                    <a:pt x="7981" y="1"/>
                  </a:moveTo>
                  <a:cubicBezTo>
                    <a:pt x="7943" y="1"/>
                    <a:pt x="7905" y="8"/>
                    <a:pt x="7868" y="22"/>
                  </a:cubicBezTo>
                  <a:lnTo>
                    <a:pt x="7868" y="22"/>
                  </a:lnTo>
                  <a:cubicBezTo>
                    <a:pt x="7761" y="9"/>
                    <a:pt x="7651" y="2"/>
                    <a:pt x="7540" y="2"/>
                  </a:cubicBezTo>
                  <a:cubicBezTo>
                    <a:pt x="6967" y="2"/>
                    <a:pt x="6348" y="177"/>
                    <a:pt x="5771" y="530"/>
                  </a:cubicBezTo>
                  <a:cubicBezTo>
                    <a:pt x="3836" y="1698"/>
                    <a:pt x="2702" y="4333"/>
                    <a:pt x="1935" y="6334"/>
                  </a:cubicBezTo>
                  <a:cubicBezTo>
                    <a:pt x="0" y="11805"/>
                    <a:pt x="401" y="17342"/>
                    <a:pt x="1034" y="22512"/>
                  </a:cubicBezTo>
                  <a:cubicBezTo>
                    <a:pt x="1055" y="22763"/>
                    <a:pt x="1273" y="22975"/>
                    <a:pt x="1514" y="22975"/>
                  </a:cubicBezTo>
                  <a:cubicBezTo>
                    <a:pt x="1658" y="22975"/>
                    <a:pt x="1811" y="22900"/>
                    <a:pt x="1935" y="22713"/>
                  </a:cubicBezTo>
                  <a:cubicBezTo>
                    <a:pt x="4770" y="18643"/>
                    <a:pt x="8073" y="14407"/>
                    <a:pt x="9674" y="9737"/>
                  </a:cubicBezTo>
                  <a:cubicBezTo>
                    <a:pt x="10607" y="7018"/>
                    <a:pt x="11007" y="3575"/>
                    <a:pt x="9599" y="1416"/>
                  </a:cubicBezTo>
                  <a:lnTo>
                    <a:pt x="9599" y="1416"/>
                  </a:lnTo>
                  <a:cubicBezTo>
                    <a:pt x="9380" y="715"/>
                    <a:pt x="8865" y="271"/>
                    <a:pt x="8222" y="92"/>
                  </a:cubicBezTo>
                  <a:lnTo>
                    <a:pt x="8222" y="92"/>
                  </a:lnTo>
                  <a:cubicBezTo>
                    <a:pt x="8206" y="82"/>
                    <a:pt x="8190" y="73"/>
                    <a:pt x="8173" y="63"/>
                  </a:cubicBezTo>
                  <a:cubicBezTo>
                    <a:pt x="8108" y="20"/>
                    <a:pt x="8044" y="1"/>
                    <a:pt x="7981"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6"/>
            <p:cNvSpPr/>
            <p:nvPr/>
          </p:nvSpPr>
          <p:spPr>
            <a:xfrm>
              <a:off x="5364700" y="3913125"/>
              <a:ext cx="143600" cy="455475"/>
            </a:xfrm>
            <a:custGeom>
              <a:rect b="b" l="l" r="r" t="t"/>
              <a:pathLst>
                <a:path extrusionOk="0" h="18219" w="5744">
                  <a:moveTo>
                    <a:pt x="5170" y="1"/>
                  </a:moveTo>
                  <a:cubicBezTo>
                    <a:pt x="5107" y="1"/>
                    <a:pt x="5038" y="26"/>
                    <a:pt x="4976" y="72"/>
                  </a:cubicBezTo>
                  <a:lnTo>
                    <a:pt x="4909" y="139"/>
                  </a:lnTo>
                  <a:cubicBezTo>
                    <a:pt x="4809" y="172"/>
                    <a:pt x="4776" y="305"/>
                    <a:pt x="4776" y="406"/>
                  </a:cubicBezTo>
                  <a:lnTo>
                    <a:pt x="4776" y="506"/>
                  </a:lnTo>
                  <a:cubicBezTo>
                    <a:pt x="4776" y="596"/>
                    <a:pt x="4815" y="667"/>
                    <a:pt x="4877" y="707"/>
                  </a:cubicBezTo>
                  <a:lnTo>
                    <a:pt x="4877" y="707"/>
                  </a:lnTo>
                  <a:cubicBezTo>
                    <a:pt x="4226" y="2508"/>
                    <a:pt x="2811" y="8266"/>
                    <a:pt x="2641" y="8945"/>
                  </a:cubicBezTo>
                  <a:cubicBezTo>
                    <a:pt x="1807" y="11947"/>
                    <a:pt x="940" y="14949"/>
                    <a:pt x="106" y="17951"/>
                  </a:cubicBezTo>
                  <a:cubicBezTo>
                    <a:pt x="1" y="18127"/>
                    <a:pt x="89" y="18219"/>
                    <a:pt x="211" y="18219"/>
                  </a:cubicBezTo>
                  <a:cubicBezTo>
                    <a:pt x="321" y="18219"/>
                    <a:pt x="459" y="18143"/>
                    <a:pt x="506" y="17985"/>
                  </a:cubicBezTo>
                  <a:lnTo>
                    <a:pt x="3508" y="7477"/>
                  </a:lnTo>
                  <a:lnTo>
                    <a:pt x="5009" y="2240"/>
                  </a:lnTo>
                  <a:cubicBezTo>
                    <a:pt x="5243" y="1573"/>
                    <a:pt x="5743" y="639"/>
                    <a:pt x="5343" y="105"/>
                  </a:cubicBezTo>
                  <a:cubicBezTo>
                    <a:pt x="5307" y="34"/>
                    <a:pt x="5243" y="1"/>
                    <a:pt x="5170"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6"/>
            <p:cNvSpPr/>
            <p:nvPr/>
          </p:nvSpPr>
          <p:spPr>
            <a:xfrm>
              <a:off x="5469550" y="3995500"/>
              <a:ext cx="48475" cy="97550"/>
            </a:xfrm>
            <a:custGeom>
              <a:rect b="b" l="l" r="r" t="t"/>
              <a:pathLst>
                <a:path extrusionOk="0" h="3902" w="1939">
                  <a:moveTo>
                    <a:pt x="433" y="1"/>
                  </a:moveTo>
                  <a:cubicBezTo>
                    <a:pt x="234" y="1"/>
                    <a:pt x="1" y="258"/>
                    <a:pt x="148" y="480"/>
                  </a:cubicBezTo>
                  <a:cubicBezTo>
                    <a:pt x="782" y="1447"/>
                    <a:pt x="1216" y="2514"/>
                    <a:pt x="1416" y="3749"/>
                  </a:cubicBezTo>
                  <a:cubicBezTo>
                    <a:pt x="1427" y="3857"/>
                    <a:pt x="1487" y="3902"/>
                    <a:pt x="1562" y="3902"/>
                  </a:cubicBezTo>
                  <a:cubicBezTo>
                    <a:pt x="1718" y="3902"/>
                    <a:pt x="1939" y="3707"/>
                    <a:pt x="1916" y="3482"/>
                  </a:cubicBezTo>
                  <a:cubicBezTo>
                    <a:pt x="1716" y="2248"/>
                    <a:pt x="1282" y="1113"/>
                    <a:pt x="615" y="113"/>
                  </a:cubicBezTo>
                  <a:cubicBezTo>
                    <a:pt x="571" y="34"/>
                    <a:pt x="505" y="1"/>
                    <a:pt x="433"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6"/>
            <p:cNvSpPr/>
            <p:nvPr/>
          </p:nvSpPr>
          <p:spPr>
            <a:xfrm>
              <a:off x="5383475" y="3996075"/>
              <a:ext cx="103425" cy="70600"/>
            </a:xfrm>
            <a:custGeom>
              <a:rect b="b" l="l" r="r" t="t"/>
              <a:pathLst>
                <a:path extrusionOk="0" h="2824" w="4137">
                  <a:moveTo>
                    <a:pt x="3874" y="1"/>
                  </a:moveTo>
                  <a:cubicBezTo>
                    <a:pt x="3830" y="1"/>
                    <a:pt x="3780" y="17"/>
                    <a:pt x="3725" y="56"/>
                  </a:cubicBezTo>
                  <a:cubicBezTo>
                    <a:pt x="2524" y="723"/>
                    <a:pt x="1190" y="1324"/>
                    <a:pt x="222" y="2425"/>
                  </a:cubicBezTo>
                  <a:cubicBezTo>
                    <a:pt x="1" y="2597"/>
                    <a:pt x="179" y="2824"/>
                    <a:pt x="381" y="2824"/>
                  </a:cubicBezTo>
                  <a:cubicBezTo>
                    <a:pt x="453" y="2824"/>
                    <a:pt x="528" y="2795"/>
                    <a:pt x="589" y="2725"/>
                  </a:cubicBezTo>
                  <a:cubicBezTo>
                    <a:pt x="1490" y="1724"/>
                    <a:pt x="2757" y="1157"/>
                    <a:pt x="3858" y="557"/>
                  </a:cubicBezTo>
                  <a:cubicBezTo>
                    <a:pt x="4136" y="418"/>
                    <a:pt x="4090" y="1"/>
                    <a:pt x="3874"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6"/>
            <p:cNvSpPr/>
            <p:nvPr/>
          </p:nvSpPr>
          <p:spPr>
            <a:xfrm>
              <a:off x="5426750" y="4125575"/>
              <a:ext cx="59550" cy="82825"/>
            </a:xfrm>
            <a:custGeom>
              <a:rect b="b" l="l" r="r" t="t"/>
              <a:pathLst>
                <a:path extrusionOk="0" h="3313" w="2382">
                  <a:moveTo>
                    <a:pt x="385" y="0"/>
                  </a:moveTo>
                  <a:cubicBezTo>
                    <a:pt x="197" y="0"/>
                    <a:pt x="1" y="336"/>
                    <a:pt x="159" y="547"/>
                  </a:cubicBezTo>
                  <a:cubicBezTo>
                    <a:pt x="826" y="1281"/>
                    <a:pt x="1360" y="2215"/>
                    <a:pt x="1760" y="3149"/>
                  </a:cubicBezTo>
                  <a:cubicBezTo>
                    <a:pt x="1818" y="3265"/>
                    <a:pt x="1916" y="3312"/>
                    <a:pt x="2014" y="3312"/>
                  </a:cubicBezTo>
                  <a:cubicBezTo>
                    <a:pt x="2198" y="3312"/>
                    <a:pt x="2381" y="3145"/>
                    <a:pt x="2294" y="2949"/>
                  </a:cubicBezTo>
                  <a:cubicBezTo>
                    <a:pt x="1860" y="1881"/>
                    <a:pt x="1293" y="914"/>
                    <a:pt x="526" y="80"/>
                  </a:cubicBezTo>
                  <a:cubicBezTo>
                    <a:pt x="484" y="24"/>
                    <a:pt x="435" y="0"/>
                    <a:pt x="385"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6"/>
            <p:cNvSpPr/>
            <p:nvPr/>
          </p:nvSpPr>
          <p:spPr>
            <a:xfrm>
              <a:off x="5357625" y="4130625"/>
              <a:ext cx="86850" cy="71300"/>
            </a:xfrm>
            <a:custGeom>
              <a:rect b="b" l="l" r="r" t="t"/>
              <a:pathLst>
                <a:path extrusionOk="0" h="2852" w="3474">
                  <a:moveTo>
                    <a:pt x="3197" y="1"/>
                  </a:moveTo>
                  <a:cubicBezTo>
                    <a:pt x="3156" y="1"/>
                    <a:pt x="3109" y="14"/>
                    <a:pt x="3058" y="45"/>
                  </a:cubicBezTo>
                  <a:cubicBezTo>
                    <a:pt x="1957" y="612"/>
                    <a:pt x="1023" y="1412"/>
                    <a:pt x="189" y="2380"/>
                  </a:cubicBezTo>
                  <a:cubicBezTo>
                    <a:pt x="0" y="2616"/>
                    <a:pt x="128" y="2852"/>
                    <a:pt x="314" y="2852"/>
                  </a:cubicBezTo>
                  <a:cubicBezTo>
                    <a:pt x="391" y="2852"/>
                    <a:pt x="478" y="2811"/>
                    <a:pt x="556" y="2713"/>
                  </a:cubicBezTo>
                  <a:cubicBezTo>
                    <a:pt x="1290" y="1779"/>
                    <a:pt x="2190" y="1079"/>
                    <a:pt x="3191" y="545"/>
                  </a:cubicBezTo>
                  <a:cubicBezTo>
                    <a:pt x="3473" y="404"/>
                    <a:pt x="3421" y="1"/>
                    <a:pt x="3197"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6"/>
            <p:cNvSpPr/>
            <p:nvPr/>
          </p:nvSpPr>
          <p:spPr>
            <a:xfrm>
              <a:off x="5387125" y="4257850"/>
              <a:ext cx="50825" cy="54225"/>
            </a:xfrm>
            <a:custGeom>
              <a:rect b="b" l="l" r="r" t="t"/>
              <a:pathLst>
                <a:path extrusionOk="0" h="2169" w="2033">
                  <a:moveTo>
                    <a:pt x="429" y="0"/>
                  </a:moveTo>
                  <a:cubicBezTo>
                    <a:pt x="223" y="0"/>
                    <a:pt x="0" y="258"/>
                    <a:pt x="176" y="460"/>
                  </a:cubicBezTo>
                  <a:lnTo>
                    <a:pt x="1411" y="2094"/>
                  </a:lnTo>
                  <a:cubicBezTo>
                    <a:pt x="1448" y="2146"/>
                    <a:pt x="1502" y="2169"/>
                    <a:pt x="1561" y="2169"/>
                  </a:cubicBezTo>
                  <a:cubicBezTo>
                    <a:pt x="1766" y="2169"/>
                    <a:pt x="2033" y="1901"/>
                    <a:pt x="1878" y="1694"/>
                  </a:cubicBezTo>
                  <a:lnTo>
                    <a:pt x="610" y="93"/>
                  </a:lnTo>
                  <a:cubicBezTo>
                    <a:pt x="561" y="27"/>
                    <a:pt x="496" y="0"/>
                    <a:pt x="429"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6"/>
            <p:cNvSpPr/>
            <p:nvPr/>
          </p:nvSpPr>
          <p:spPr>
            <a:xfrm>
              <a:off x="5351350" y="4257225"/>
              <a:ext cx="51050" cy="47925"/>
            </a:xfrm>
            <a:custGeom>
              <a:rect b="b" l="l" r="r" t="t"/>
              <a:pathLst>
                <a:path extrusionOk="0" h="1917" w="2042">
                  <a:moveTo>
                    <a:pt x="1700" y="1"/>
                  </a:moveTo>
                  <a:cubicBezTo>
                    <a:pt x="1640" y="1"/>
                    <a:pt x="1574" y="26"/>
                    <a:pt x="1507" y="84"/>
                  </a:cubicBezTo>
                  <a:cubicBezTo>
                    <a:pt x="1107" y="518"/>
                    <a:pt x="640" y="918"/>
                    <a:pt x="206" y="1385"/>
                  </a:cubicBezTo>
                  <a:cubicBezTo>
                    <a:pt x="0" y="1591"/>
                    <a:pt x="112" y="1916"/>
                    <a:pt x="312" y="1916"/>
                  </a:cubicBezTo>
                  <a:cubicBezTo>
                    <a:pt x="371" y="1916"/>
                    <a:pt x="438" y="1888"/>
                    <a:pt x="507" y="1819"/>
                  </a:cubicBezTo>
                  <a:cubicBezTo>
                    <a:pt x="940" y="1385"/>
                    <a:pt x="1374" y="985"/>
                    <a:pt x="1807" y="518"/>
                  </a:cubicBezTo>
                  <a:cubicBezTo>
                    <a:pt x="2041" y="310"/>
                    <a:pt x="1911" y="1"/>
                    <a:pt x="1700"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6"/>
            <p:cNvSpPr/>
            <p:nvPr/>
          </p:nvSpPr>
          <p:spPr>
            <a:xfrm>
              <a:off x="4475875" y="3717875"/>
              <a:ext cx="572525" cy="188075"/>
            </a:xfrm>
            <a:custGeom>
              <a:rect b="b" l="l" r="r" t="t"/>
              <a:pathLst>
                <a:path extrusionOk="0" h="7523" w="22901">
                  <a:moveTo>
                    <a:pt x="13038" y="0"/>
                  </a:moveTo>
                  <a:cubicBezTo>
                    <a:pt x="8510" y="0"/>
                    <a:pt x="4105" y="1339"/>
                    <a:pt x="0" y="2778"/>
                  </a:cubicBezTo>
                  <a:lnTo>
                    <a:pt x="3770" y="4279"/>
                  </a:lnTo>
                  <a:cubicBezTo>
                    <a:pt x="6438" y="5380"/>
                    <a:pt x="9140" y="6514"/>
                    <a:pt x="11942" y="7081"/>
                  </a:cubicBezTo>
                  <a:cubicBezTo>
                    <a:pt x="13222" y="7359"/>
                    <a:pt x="14531" y="7522"/>
                    <a:pt x="15805" y="7522"/>
                  </a:cubicBezTo>
                  <a:cubicBezTo>
                    <a:pt x="17287" y="7522"/>
                    <a:pt x="18723" y="7301"/>
                    <a:pt x="20014" y="6781"/>
                  </a:cubicBezTo>
                  <a:cubicBezTo>
                    <a:pt x="20743" y="6493"/>
                    <a:pt x="21417" y="6096"/>
                    <a:pt x="21909" y="5581"/>
                  </a:cubicBezTo>
                  <a:lnTo>
                    <a:pt x="21909" y="5581"/>
                  </a:lnTo>
                  <a:cubicBezTo>
                    <a:pt x="22841" y="5093"/>
                    <a:pt x="22900" y="3735"/>
                    <a:pt x="22183" y="2778"/>
                  </a:cubicBezTo>
                  <a:cubicBezTo>
                    <a:pt x="21382" y="1744"/>
                    <a:pt x="20014" y="1177"/>
                    <a:pt x="18714" y="777"/>
                  </a:cubicBezTo>
                  <a:cubicBezTo>
                    <a:pt x="16809" y="230"/>
                    <a:pt x="14913" y="0"/>
                    <a:pt x="13038"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6"/>
            <p:cNvSpPr/>
            <p:nvPr/>
          </p:nvSpPr>
          <p:spPr>
            <a:xfrm>
              <a:off x="4458350" y="3704900"/>
              <a:ext cx="600200" cy="214375"/>
            </a:xfrm>
            <a:custGeom>
              <a:rect b="b" l="l" r="r" t="t"/>
              <a:pathLst>
                <a:path extrusionOk="0" h="8575" w="24008">
                  <a:moveTo>
                    <a:pt x="13789" y="1005"/>
                  </a:moveTo>
                  <a:cubicBezTo>
                    <a:pt x="14965" y="1005"/>
                    <a:pt x="16156" y="1097"/>
                    <a:pt x="17346" y="1296"/>
                  </a:cubicBezTo>
                  <a:cubicBezTo>
                    <a:pt x="18214" y="1463"/>
                    <a:pt x="19148" y="1629"/>
                    <a:pt x="19982" y="1963"/>
                  </a:cubicBezTo>
                  <a:cubicBezTo>
                    <a:pt x="20975" y="2338"/>
                    <a:pt x="22583" y="3444"/>
                    <a:pt x="22859" y="4440"/>
                  </a:cubicBezTo>
                  <a:lnTo>
                    <a:pt x="22859" y="4440"/>
                  </a:lnTo>
                  <a:cubicBezTo>
                    <a:pt x="22814" y="4483"/>
                    <a:pt x="22776" y="4535"/>
                    <a:pt x="22750" y="4598"/>
                  </a:cubicBezTo>
                  <a:cubicBezTo>
                    <a:pt x="22625" y="5007"/>
                    <a:pt x="22432" y="5363"/>
                    <a:pt x="22185" y="5672"/>
                  </a:cubicBezTo>
                  <a:lnTo>
                    <a:pt x="22185" y="5672"/>
                  </a:lnTo>
                  <a:cubicBezTo>
                    <a:pt x="22122" y="5705"/>
                    <a:pt x="22055" y="5736"/>
                    <a:pt x="21983" y="5766"/>
                  </a:cubicBezTo>
                  <a:cubicBezTo>
                    <a:pt x="21793" y="5846"/>
                    <a:pt x="21723" y="5986"/>
                    <a:pt x="21735" y="6136"/>
                  </a:cubicBezTo>
                  <a:lnTo>
                    <a:pt x="21735" y="6136"/>
                  </a:lnTo>
                  <a:cubicBezTo>
                    <a:pt x="20568" y="7136"/>
                    <a:pt x="18682" y="7484"/>
                    <a:pt x="16750" y="7484"/>
                  </a:cubicBezTo>
                  <a:cubicBezTo>
                    <a:pt x="15195" y="7484"/>
                    <a:pt x="13609" y="7259"/>
                    <a:pt x="12343" y="6967"/>
                  </a:cubicBezTo>
                  <a:cubicBezTo>
                    <a:pt x="8851" y="6197"/>
                    <a:pt x="5516" y="4745"/>
                    <a:pt x="2222" y="3332"/>
                  </a:cubicBezTo>
                  <a:lnTo>
                    <a:pt x="2222" y="3332"/>
                  </a:lnTo>
                  <a:cubicBezTo>
                    <a:pt x="5159" y="2340"/>
                    <a:pt x="8169" y="1479"/>
                    <a:pt x="11409" y="1129"/>
                  </a:cubicBezTo>
                  <a:cubicBezTo>
                    <a:pt x="12193" y="1048"/>
                    <a:pt x="12987" y="1005"/>
                    <a:pt x="13789" y="1005"/>
                  </a:cubicBezTo>
                  <a:close/>
                  <a:moveTo>
                    <a:pt x="13580" y="1"/>
                  </a:moveTo>
                  <a:cubicBezTo>
                    <a:pt x="8951" y="1"/>
                    <a:pt x="4583" y="1365"/>
                    <a:pt x="534" y="2797"/>
                  </a:cubicBezTo>
                  <a:cubicBezTo>
                    <a:pt x="167" y="2930"/>
                    <a:pt x="1" y="3564"/>
                    <a:pt x="534" y="3764"/>
                  </a:cubicBezTo>
                  <a:cubicBezTo>
                    <a:pt x="5171" y="5632"/>
                    <a:pt x="9974" y="7967"/>
                    <a:pt x="14845" y="8468"/>
                  </a:cubicBezTo>
                  <a:cubicBezTo>
                    <a:pt x="15453" y="8536"/>
                    <a:pt x="16089" y="8574"/>
                    <a:pt x="16731" y="8574"/>
                  </a:cubicBezTo>
                  <a:cubicBezTo>
                    <a:pt x="19167" y="8574"/>
                    <a:pt x="21683" y="8023"/>
                    <a:pt x="23089" y="6477"/>
                  </a:cubicBezTo>
                  <a:lnTo>
                    <a:pt x="23089" y="6477"/>
                  </a:lnTo>
                  <a:cubicBezTo>
                    <a:pt x="23643" y="6101"/>
                    <a:pt x="23931" y="5555"/>
                    <a:pt x="23978" y="4953"/>
                  </a:cubicBezTo>
                  <a:lnTo>
                    <a:pt x="23978" y="4953"/>
                  </a:lnTo>
                  <a:cubicBezTo>
                    <a:pt x="23980" y="4946"/>
                    <a:pt x="23982" y="4939"/>
                    <a:pt x="23984" y="4932"/>
                  </a:cubicBezTo>
                  <a:cubicBezTo>
                    <a:pt x="24008" y="4844"/>
                    <a:pt x="24005" y="4763"/>
                    <a:pt x="23983" y="4691"/>
                  </a:cubicBezTo>
                  <a:lnTo>
                    <a:pt x="23983" y="4691"/>
                  </a:lnTo>
                  <a:cubicBezTo>
                    <a:pt x="23959" y="4002"/>
                    <a:pt x="23637" y="3262"/>
                    <a:pt x="23050" y="2630"/>
                  </a:cubicBezTo>
                  <a:cubicBezTo>
                    <a:pt x="21483" y="962"/>
                    <a:pt x="18681" y="429"/>
                    <a:pt x="16546" y="195"/>
                  </a:cubicBezTo>
                  <a:cubicBezTo>
                    <a:pt x="15546" y="61"/>
                    <a:pt x="14557" y="1"/>
                    <a:pt x="13580"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6"/>
            <p:cNvSpPr/>
            <p:nvPr/>
          </p:nvSpPr>
          <p:spPr>
            <a:xfrm>
              <a:off x="4574725" y="3788450"/>
              <a:ext cx="475750" cy="38725"/>
            </a:xfrm>
            <a:custGeom>
              <a:rect b="b" l="l" r="r" t="t"/>
              <a:pathLst>
                <a:path extrusionOk="0" h="1549" w="19030">
                  <a:moveTo>
                    <a:pt x="266" y="1"/>
                  </a:moveTo>
                  <a:cubicBezTo>
                    <a:pt x="1" y="1"/>
                    <a:pt x="90" y="422"/>
                    <a:pt x="416" y="422"/>
                  </a:cubicBezTo>
                  <a:cubicBezTo>
                    <a:pt x="4052" y="622"/>
                    <a:pt x="7688" y="856"/>
                    <a:pt x="11357" y="1089"/>
                  </a:cubicBezTo>
                  <a:cubicBezTo>
                    <a:pt x="13192" y="1223"/>
                    <a:pt x="14993" y="1290"/>
                    <a:pt x="16828" y="1423"/>
                  </a:cubicBezTo>
                  <a:cubicBezTo>
                    <a:pt x="17229" y="1442"/>
                    <a:pt x="17728" y="1549"/>
                    <a:pt x="18157" y="1549"/>
                  </a:cubicBezTo>
                  <a:cubicBezTo>
                    <a:pt x="18477" y="1549"/>
                    <a:pt x="18758" y="1489"/>
                    <a:pt x="18929" y="1290"/>
                  </a:cubicBezTo>
                  <a:cubicBezTo>
                    <a:pt x="19029" y="1190"/>
                    <a:pt x="19029" y="1056"/>
                    <a:pt x="18896" y="923"/>
                  </a:cubicBezTo>
                  <a:lnTo>
                    <a:pt x="18829" y="856"/>
                  </a:lnTo>
                  <a:cubicBezTo>
                    <a:pt x="18729" y="756"/>
                    <a:pt x="18596" y="756"/>
                    <a:pt x="18529" y="756"/>
                  </a:cubicBezTo>
                  <a:cubicBezTo>
                    <a:pt x="18496" y="756"/>
                    <a:pt x="18429" y="756"/>
                    <a:pt x="18395" y="789"/>
                  </a:cubicBezTo>
                  <a:cubicBezTo>
                    <a:pt x="18304" y="826"/>
                    <a:pt x="18253" y="872"/>
                    <a:pt x="18230" y="935"/>
                  </a:cubicBezTo>
                  <a:lnTo>
                    <a:pt x="18230" y="935"/>
                  </a:lnTo>
                  <a:cubicBezTo>
                    <a:pt x="16308" y="683"/>
                    <a:pt x="10399" y="584"/>
                    <a:pt x="9723" y="556"/>
                  </a:cubicBezTo>
                  <a:cubicBezTo>
                    <a:pt x="6587" y="389"/>
                    <a:pt x="3518" y="189"/>
                    <a:pt x="383" y="22"/>
                  </a:cubicBezTo>
                  <a:cubicBezTo>
                    <a:pt x="338" y="7"/>
                    <a:pt x="299" y="1"/>
                    <a:pt x="266"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6"/>
            <p:cNvSpPr/>
            <p:nvPr/>
          </p:nvSpPr>
          <p:spPr>
            <a:xfrm>
              <a:off x="4872725" y="3814650"/>
              <a:ext cx="96375" cy="62250"/>
            </a:xfrm>
            <a:custGeom>
              <a:rect b="b" l="l" r="r" t="t"/>
              <a:pathLst>
                <a:path extrusionOk="0" h="2490" w="3855">
                  <a:moveTo>
                    <a:pt x="3388" y="0"/>
                  </a:moveTo>
                  <a:cubicBezTo>
                    <a:pt x="3323" y="0"/>
                    <a:pt x="3259" y="23"/>
                    <a:pt x="3206" y="75"/>
                  </a:cubicBezTo>
                  <a:cubicBezTo>
                    <a:pt x="2439" y="909"/>
                    <a:pt x="1472" y="1543"/>
                    <a:pt x="304" y="2010"/>
                  </a:cubicBezTo>
                  <a:cubicBezTo>
                    <a:pt x="1" y="2070"/>
                    <a:pt x="277" y="2490"/>
                    <a:pt x="581" y="2490"/>
                  </a:cubicBezTo>
                  <a:cubicBezTo>
                    <a:pt x="611" y="2490"/>
                    <a:pt x="641" y="2486"/>
                    <a:pt x="671" y="2477"/>
                  </a:cubicBezTo>
                  <a:cubicBezTo>
                    <a:pt x="1839" y="2010"/>
                    <a:pt x="2840" y="1342"/>
                    <a:pt x="3673" y="475"/>
                  </a:cubicBezTo>
                  <a:cubicBezTo>
                    <a:pt x="3855" y="268"/>
                    <a:pt x="3614" y="0"/>
                    <a:pt x="3388"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6"/>
            <p:cNvSpPr/>
            <p:nvPr/>
          </p:nvSpPr>
          <p:spPr>
            <a:xfrm>
              <a:off x="4875725" y="3743075"/>
              <a:ext cx="93450" cy="83425"/>
            </a:xfrm>
            <a:custGeom>
              <a:rect b="b" l="l" r="r" t="t"/>
              <a:pathLst>
                <a:path extrusionOk="0" h="3337" w="3738">
                  <a:moveTo>
                    <a:pt x="347" y="0"/>
                  </a:moveTo>
                  <a:cubicBezTo>
                    <a:pt x="104" y="0"/>
                    <a:pt x="0" y="361"/>
                    <a:pt x="284" y="503"/>
                  </a:cubicBezTo>
                  <a:cubicBezTo>
                    <a:pt x="1452" y="1170"/>
                    <a:pt x="2286" y="2237"/>
                    <a:pt x="3120" y="3205"/>
                  </a:cubicBezTo>
                  <a:cubicBezTo>
                    <a:pt x="3192" y="3298"/>
                    <a:pt x="3287" y="3336"/>
                    <a:pt x="3375" y="3336"/>
                  </a:cubicBezTo>
                  <a:cubicBezTo>
                    <a:pt x="3572" y="3336"/>
                    <a:pt x="3738" y="3145"/>
                    <a:pt x="3553" y="2938"/>
                  </a:cubicBezTo>
                  <a:cubicBezTo>
                    <a:pt x="2653" y="1904"/>
                    <a:pt x="1786" y="736"/>
                    <a:pt x="485" y="36"/>
                  </a:cubicBezTo>
                  <a:cubicBezTo>
                    <a:pt x="435" y="11"/>
                    <a:pt x="389" y="0"/>
                    <a:pt x="347"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6"/>
            <p:cNvSpPr/>
            <p:nvPr/>
          </p:nvSpPr>
          <p:spPr>
            <a:xfrm>
              <a:off x="4754550" y="3800925"/>
              <a:ext cx="78575" cy="69025"/>
            </a:xfrm>
            <a:custGeom>
              <a:rect b="b" l="l" r="r" t="t"/>
              <a:pathLst>
                <a:path extrusionOk="0" h="2761" w="3143">
                  <a:moveTo>
                    <a:pt x="2677" y="1"/>
                  </a:moveTo>
                  <a:cubicBezTo>
                    <a:pt x="2595" y="1"/>
                    <a:pt x="2517" y="27"/>
                    <a:pt x="2463" y="90"/>
                  </a:cubicBezTo>
                  <a:cubicBezTo>
                    <a:pt x="1862" y="924"/>
                    <a:pt x="1129" y="1625"/>
                    <a:pt x="228" y="2225"/>
                  </a:cubicBezTo>
                  <a:cubicBezTo>
                    <a:pt x="0" y="2396"/>
                    <a:pt x="210" y="2761"/>
                    <a:pt x="442" y="2761"/>
                  </a:cubicBezTo>
                  <a:cubicBezTo>
                    <a:pt x="482" y="2761"/>
                    <a:pt x="522" y="2750"/>
                    <a:pt x="562" y="2725"/>
                  </a:cubicBezTo>
                  <a:cubicBezTo>
                    <a:pt x="1529" y="2058"/>
                    <a:pt x="2329" y="1291"/>
                    <a:pt x="2997" y="390"/>
                  </a:cubicBezTo>
                  <a:cubicBezTo>
                    <a:pt x="3143" y="195"/>
                    <a:pt x="2898" y="1"/>
                    <a:pt x="2677"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6"/>
            <p:cNvSpPr/>
            <p:nvPr/>
          </p:nvSpPr>
          <p:spPr>
            <a:xfrm>
              <a:off x="4736775" y="3746350"/>
              <a:ext cx="90625" cy="67625"/>
            </a:xfrm>
            <a:custGeom>
              <a:rect b="b" l="l" r="r" t="t"/>
              <a:pathLst>
                <a:path extrusionOk="0" h="2705" w="3625">
                  <a:moveTo>
                    <a:pt x="389" y="1"/>
                  </a:moveTo>
                  <a:cubicBezTo>
                    <a:pt x="138" y="1"/>
                    <a:pt x="1" y="331"/>
                    <a:pt x="339" y="472"/>
                  </a:cubicBezTo>
                  <a:cubicBezTo>
                    <a:pt x="1373" y="1039"/>
                    <a:pt x="2240" y="1706"/>
                    <a:pt x="3007" y="2573"/>
                  </a:cubicBezTo>
                  <a:cubicBezTo>
                    <a:pt x="3079" y="2666"/>
                    <a:pt x="3174" y="2705"/>
                    <a:pt x="3263" y="2705"/>
                  </a:cubicBezTo>
                  <a:cubicBezTo>
                    <a:pt x="3460" y="2705"/>
                    <a:pt x="3625" y="2514"/>
                    <a:pt x="3441" y="2306"/>
                  </a:cubicBezTo>
                  <a:cubicBezTo>
                    <a:pt x="2674" y="1339"/>
                    <a:pt x="1673" y="605"/>
                    <a:pt x="539" y="38"/>
                  </a:cubicBezTo>
                  <a:cubicBezTo>
                    <a:pt x="486" y="12"/>
                    <a:pt x="436" y="1"/>
                    <a:pt x="389"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6"/>
            <p:cNvSpPr/>
            <p:nvPr/>
          </p:nvSpPr>
          <p:spPr>
            <a:xfrm>
              <a:off x="4643825" y="3790825"/>
              <a:ext cx="52675" cy="52100"/>
            </a:xfrm>
            <a:custGeom>
              <a:rect b="b" l="l" r="r" t="t"/>
              <a:pathLst>
                <a:path extrusionOk="0" h="2084" w="2107">
                  <a:moveTo>
                    <a:pt x="1684" y="1"/>
                  </a:moveTo>
                  <a:cubicBezTo>
                    <a:pt x="1615" y="1"/>
                    <a:pt x="1545" y="28"/>
                    <a:pt x="1488" y="94"/>
                  </a:cubicBezTo>
                  <a:cubicBezTo>
                    <a:pt x="1021" y="594"/>
                    <a:pt x="621" y="1128"/>
                    <a:pt x="154" y="1628"/>
                  </a:cubicBezTo>
                  <a:cubicBezTo>
                    <a:pt x="1" y="1807"/>
                    <a:pt x="238" y="2084"/>
                    <a:pt x="448" y="2084"/>
                  </a:cubicBezTo>
                  <a:cubicBezTo>
                    <a:pt x="512" y="2084"/>
                    <a:pt x="574" y="2058"/>
                    <a:pt x="621" y="1995"/>
                  </a:cubicBezTo>
                  <a:cubicBezTo>
                    <a:pt x="1088" y="1495"/>
                    <a:pt x="1488" y="961"/>
                    <a:pt x="1955" y="461"/>
                  </a:cubicBezTo>
                  <a:cubicBezTo>
                    <a:pt x="2106" y="259"/>
                    <a:pt x="1896" y="1"/>
                    <a:pt x="1684"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6"/>
            <p:cNvSpPr/>
            <p:nvPr/>
          </p:nvSpPr>
          <p:spPr>
            <a:xfrm>
              <a:off x="4635275" y="3762200"/>
              <a:ext cx="60650" cy="37525"/>
            </a:xfrm>
            <a:custGeom>
              <a:rect b="b" l="l" r="r" t="t"/>
              <a:pathLst>
                <a:path extrusionOk="0" h="1501" w="2426">
                  <a:moveTo>
                    <a:pt x="417" y="0"/>
                  </a:moveTo>
                  <a:cubicBezTo>
                    <a:pt x="170" y="0"/>
                    <a:pt x="0" y="281"/>
                    <a:pt x="262" y="438"/>
                  </a:cubicBezTo>
                  <a:cubicBezTo>
                    <a:pt x="763" y="772"/>
                    <a:pt x="1263" y="1105"/>
                    <a:pt x="1797" y="1439"/>
                  </a:cubicBezTo>
                  <a:cubicBezTo>
                    <a:pt x="1868" y="1482"/>
                    <a:pt x="1942" y="1500"/>
                    <a:pt x="2009" y="1500"/>
                  </a:cubicBezTo>
                  <a:cubicBezTo>
                    <a:pt x="2256" y="1500"/>
                    <a:pt x="2426" y="1255"/>
                    <a:pt x="2164" y="1072"/>
                  </a:cubicBezTo>
                  <a:cubicBezTo>
                    <a:pt x="1663" y="738"/>
                    <a:pt x="1163" y="405"/>
                    <a:pt x="629" y="71"/>
                  </a:cubicBezTo>
                  <a:cubicBezTo>
                    <a:pt x="558" y="21"/>
                    <a:pt x="485" y="0"/>
                    <a:pt x="417"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6"/>
            <p:cNvSpPr/>
            <p:nvPr/>
          </p:nvSpPr>
          <p:spPr>
            <a:xfrm>
              <a:off x="4913825" y="2742400"/>
              <a:ext cx="388500" cy="442025"/>
            </a:xfrm>
            <a:custGeom>
              <a:rect b="b" l="l" r="r" t="t"/>
              <a:pathLst>
                <a:path extrusionOk="0" h="17681" w="15540">
                  <a:moveTo>
                    <a:pt x="15539" y="1"/>
                  </a:moveTo>
                  <a:lnTo>
                    <a:pt x="15539" y="1"/>
                  </a:lnTo>
                  <a:cubicBezTo>
                    <a:pt x="14372" y="701"/>
                    <a:pt x="13271" y="1368"/>
                    <a:pt x="12103" y="2069"/>
                  </a:cubicBezTo>
                  <a:cubicBezTo>
                    <a:pt x="9635" y="3537"/>
                    <a:pt x="7133" y="5038"/>
                    <a:pt x="4965" y="6906"/>
                  </a:cubicBezTo>
                  <a:cubicBezTo>
                    <a:pt x="2797" y="8774"/>
                    <a:pt x="995" y="11042"/>
                    <a:pt x="295" y="13544"/>
                  </a:cubicBezTo>
                  <a:cubicBezTo>
                    <a:pt x="92" y="14313"/>
                    <a:pt x="1" y="15144"/>
                    <a:pt x="146" y="15880"/>
                  </a:cubicBezTo>
                  <a:lnTo>
                    <a:pt x="146" y="15880"/>
                  </a:lnTo>
                  <a:cubicBezTo>
                    <a:pt x="79" y="16857"/>
                    <a:pt x="1100" y="17680"/>
                    <a:pt x="2196" y="17680"/>
                  </a:cubicBezTo>
                  <a:cubicBezTo>
                    <a:pt x="3497" y="17680"/>
                    <a:pt x="4798" y="16913"/>
                    <a:pt x="5866" y="16112"/>
                  </a:cubicBezTo>
                  <a:cubicBezTo>
                    <a:pt x="11303" y="12076"/>
                    <a:pt x="13704" y="5838"/>
                    <a:pt x="15539"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6"/>
            <p:cNvSpPr/>
            <p:nvPr/>
          </p:nvSpPr>
          <p:spPr>
            <a:xfrm>
              <a:off x="4892775" y="2728425"/>
              <a:ext cx="427175" cy="469050"/>
            </a:xfrm>
            <a:custGeom>
              <a:rect b="b" l="l" r="r" t="t"/>
              <a:pathLst>
                <a:path extrusionOk="0" h="18762" w="17087">
                  <a:moveTo>
                    <a:pt x="15476" y="1684"/>
                  </a:moveTo>
                  <a:lnTo>
                    <a:pt x="15476" y="1684"/>
                  </a:lnTo>
                  <a:cubicBezTo>
                    <a:pt x="14511" y="4631"/>
                    <a:pt x="13405" y="7559"/>
                    <a:pt x="11711" y="10333"/>
                  </a:cubicBezTo>
                  <a:cubicBezTo>
                    <a:pt x="10710" y="12001"/>
                    <a:pt x="9510" y="13602"/>
                    <a:pt x="8042" y="14970"/>
                  </a:cubicBezTo>
                  <a:cubicBezTo>
                    <a:pt x="7375" y="15604"/>
                    <a:pt x="6708" y="16171"/>
                    <a:pt x="5974" y="16671"/>
                  </a:cubicBezTo>
                  <a:cubicBezTo>
                    <a:pt x="5281" y="17139"/>
                    <a:pt x="3986" y="17616"/>
                    <a:pt x="2989" y="17616"/>
                  </a:cubicBezTo>
                  <a:cubicBezTo>
                    <a:pt x="2676" y="17616"/>
                    <a:pt x="2393" y="17569"/>
                    <a:pt x="2167" y="17460"/>
                  </a:cubicBezTo>
                  <a:lnTo>
                    <a:pt x="2167" y="17460"/>
                  </a:lnTo>
                  <a:cubicBezTo>
                    <a:pt x="2153" y="17418"/>
                    <a:pt x="2133" y="17377"/>
                    <a:pt x="2104" y="17338"/>
                  </a:cubicBezTo>
                  <a:cubicBezTo>
                    <a:pt x="1891" y="17041"/>
                    <a:pt x="1737" y="16729"/>
                    <a:pt x="1635" y="16406"/>
                  </a:cubicBezTo>
                  <a:lnTo>
                    <a:pt x="1635" y="16406"/>
                  </a:lnTo>
                  <a:cubicBezTo>
                    <a:pt x="1645" y="16283"/>
                    <a:pt x="1667" y="16149"/>
                    <a:pt x="1704" y="16004"/>
                  </a:cubicBezTo>
                  <a:cubicBezTo>
                    <a:pt x="1763" y="15768"/>
                    <a:pt x="1655" y="15616"/>
                    <a:pt x="1484" y="15547"/>
                  </a:cubicBezTo>
                  <a:lnTo>
                    <a:pt x="1484" y="15547"/>
                  </a:lnTo>
                  <a:cubicBezTo>
                    <a:pt x="1348" y="12779"/>
                    <a:pt x="4275" y="9471"/>
                    <a:pt x="6474" y="7598"/>
                  </a:cubicBezTo>
                  <a:cubicBezTo>
                    <a:pt x="9170" y="5288"/>
                    <a:pt x="12365" y="3503"/>
                    <a:pt x="15476" y="1684"/>
                  </a:cubicBezTo>
                  <a:close/>
                  <a:moveTo>
                    <a:pt x="16518" y="1"/>
                  </a:moveTo>
                  <a:cubicBezTo>
                    <a:pt x="16424" y="1"/>
                    <a:pt x="16322" y="28"/>
                    <a:pt x="16214" y="93"/>
                  </a:cubicBezTo>
                  <a:cubicBezTo>
                    <a:pt x="11978" y="2628"/>
                    <a:pt x="7208" y="5096"/>
                    <a:pt x="3839" y="8666"/>
                  </a:cubicBezTo>
                  <a:cubicBezTo>
                    <a:pt x="1832" y="10808"/>
                    <a:pt x="1" y="13856"/>
                    <a:pt x="463" y="16426"/>
                  </a:cubicBezTo>
                  <a:lnTo>
                    <a:pt x="463" y="16426"/>
                  </a:lnTo>
                  <a:cubicBezTo>
                    <a:pt x="407" y="17120"/>
                    <a:pt x="689" y="17699"/>
                    <a:pt x="1171" y="18107"/>
                  </a:cubicBezTo>
                  <a:lnTo>
                    <a:pt x="1171" y="18107"/>
                  </a:lnTo>
                  <a:cubicBezTo>
                    <a:pt x="1229" y="18198"/>
                    <a:pt x="1305" y="18250"/>
                    <a:pt x="1390" y="18271"/>
                  </a:cubicBezTo>
                  <a:lnTo>
                    <a:pt x="1390" y="18271"/>
                  </a:lnTo>
                  <a:cubicBezTo>
                    <a:pt x="1862" y="18586"/>
                    <a:pt x="2474" y="18762"/>
                    <a:pt x="3131" y="18762"/>
                  </a:cubicBezTo>
                  <a:cubicBezTo>
                    <a:pt x="3266" y="18762"/>
                    <a:pt x="3402" y="18754"/>
                    <a:pt x="3539" y="18739"/>
                  </a:cubicBezTo>
                  <a:cubicBezTo>
                    <a:pt x="5840" y="18473"/>
                    <a:pt x="7975" y="16571"/>
                    <a:pt x="9409" y="15003"/>
                  </a:cubicBezTo>
                  <a:cubicBezTo>
                    <a:pt x="13479" y="10900"/>
                    <a:pt x="15380" y="5630"/>
                    <a:pt x="16982" y="660"/>
                  </a:cubicBezTo>
                  <a:cubicBezTo>
                    <a:pt x="17086" y="371"/>
                    <a:pt x="16862" y="1"/>
                    <a:pt x="16518"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6"/>
            <p:cNvSpPr/>
            <p:nvPr/>
          </p:nvSpPr>
          <p:spPr>
            <a:xfrm>
              <a:off x="4929525" y="2818100"/>
              <a:ext cx="313850" cy="364025"/>
            </a:xfrm>
            <a:custGeom>
              <a:rect b="b" l="l" r="r" t="t"/>
              <a:pathLst>
                <a:path extrusionOk="0" h="14561" w="12554">
                  <a:moveTo>
                    <a:pt x="12208" y="1"/>
                  </a:moveTo>
                  <a:cubicBezTo>
                    <a:pt x="12109" y="1"/>
                    <a:pt x="11998" y="42"/>
                    <a:pt x="11909" y="142"/>
                  </a:cubicBezTo>
                  <a:cubicBezTo>
                    <a:pt x="9541" y="2877"/>
                    <a:pt x="7206" y="5679"/>
                    <a:pt x="4837" y="8414"/>
                  </a:cubicBezTo>
                  <a:cubicBezTo>
                    <a:pt x="3670" y="9815"/>
                    <a:pt x="2469" y="11183"/>
                    <a:pt x="1301" y="12584"/>
                  </a:cubicBezTo>
                  <a:cubicBezTo>
                    <a:pt x="834" y="13151"/>
                    <a:pt x="0" y="13718"/>
                    <a:pt x="134" y="14385"/>
                  </a:cubicBezTo>
                  <a:cubicBezTo>
                    <a:pt x="162" y="14496"/>
                    <a:pt x="258" y="14560"/>
                    <a:pt x="385" y="14560"/>
                  </a:cubicBezTo>
                  <a:cubicBezTo>
                    <a:pt x="411" y="14560"/>
                    <a:pt x="439" y="14558"/>
                    <a:pt x="467" y="14552"/>
                  </a:cubicBezTo>
                  <a:lnTo>
                    <a:pt x="568" y="14552"/>
                  </a:lnTo>
                  <a:cubicBezTo>
                    <a:pt x="668" y="14552"/>
                    <a:pt x="801" y="14485"/>
                    <a:pt x="834" y="14352"/>
                  </a:cubicBezTo>
                  <a:cubicBezTo>
                    <a:pt x="834" y="14285"/>
                    <a:pt x="868" y="14252"/>
                    <a:pt x="868" y="14218"/>
                  </a:cubicBezTo>
                  <a:cubicBezTo>
                    <a:pt x="928" y="14138"/>
                    <a:pt x="916" y="14045"/>
                    <a:pt x="859" y="13976"/>
                  </a:cubicBezTo>
                  <a:lnTo>
                    <a:pt x="859" y="13976"/>
                  </a:lnTo>
                  <a:cubicBezTo>
                    <a:pt x="2216" y="12568"/>
                    <a:pt x="5828" y="7980"/>
                    <a:pt x="6305" y="7447"/>
                  </a:cubicBezTo>
                  <a:cubicBezTo>
                    <a:pt x="8340" y="5079"/>
                    <a:pt x="10341" y="2710"/>
                    <a:pt x="12376" y="342"/>
                  </a:cubicBezTo>
                  <a:cubicBezTo>
                    <a:pt x="12554" y="164"/>
                    <a:pt x="12406" y="1"/>
                    <a:pt x="12208"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6"/>
            <p:cNvSpPr/>
            <p:nvPr/>
          </p:nvSpPr>
          <p:spPr>
            <a:xfrm>
              <a:off x="4972900" y="3012275"/>
              <a:ext cx="26300" cy="101250"/>
            </a:xfrm>
            <a:custGeom>
              <a:rect b="b" l="l" r="r" t="t"/>
              <a:pathLst>
                <a:path extrusionOk="0" h="4050" w="1052">
                  <a:moveTo>
                    <a:pt x="769" y="1"/>
                  </a:moveTo>
                  <a:cubicBezTo>
                    <a:pt x="626" y="1"/>
                    <a:pt x="466" y="84"/>
                    <a:pt x="434" y="247"/>
                  </a:cubicBezTo>
                  <a:cubicBezTo>
                    <a:pt x="100" y="1448"/>
                    <a:pt x="0" y="2649"/>
                    <a:pt x="234" y="3850"/>
                  </a:cubicBezTo>
                  <a:cubicBezTo>
                    <a:pt x="247" y="3993"/>
                    <a:pt x="341" y="4050"/>
                    <a:pt x="450" y="4050"/>
                  </a:cubicBezTo>
                  <a:cubicBezTo>
                    <a:pt x="619" y="4050"/>
                    <a:pt x="821" y="3912"/>
                    <a:pt x="801" y="3749"/>
                  </a:cubicBezTo>
                  <a:cubicBezTo>
                    <a:pt x="634" y="2615"/>
                    <a:pt x="734" y="1448"/>
                    <a:pt x="1001" y="280"/>
                  </a:cubicBezTo>
                  <a:cubicBezTo>
                    <a:pt x="1052" y="92"/>
                    <a:pt x="920" y="1"/>
                    <a:pt x="769"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6"/>
            <p:cNvSpPr/>
            <p:nvPr/>
          </p:nvSpPr>
          <p:spPr>
            <a:xfrm>
              <a:off x="4975400" y="3084275"/>
              <a:ext cx="121250" cy="30100"/>
            </a:xfrm>
            <a:custGeom>
              <a:rect b="b" l="l" r="r" t="t"/>
              <a:pathLst>
                <a:path extrusionOk="0" h="1204" w="4850">
                  <a:moveTo>
                    <a:pt x="4487" y="0"/>
                  </a:moveTo>
                  <a:cubicBezTo>
                    <a:pt x="4441" y="0"/>
                    <a:pt x="4391" y="11"/>
                    <a:pt x="4337" y="36"/>
                  </a:cubicBezTo>
                  <a:cubicBezTo>
                    <a:pt x="3136" y="569"/>
                    <a:pt x="1735" y="536"/>
                    <a:pt x="467" y="669"/>
                  </a:cubicBezTo>
                  <a:cubicBezTo>
                    <a:pt x="67" y="703"/>
                    <a:pt x="0" y="1203"/>
                    <a:pt x="367" y="1203"/>
                  </a:cubicBezTo>
                  <a:cubicBezTo>
                    <a:pt x="1735" y="1070"/>
                    <a:pt x="3202" y="1070"/>
                    <a:pt x="4537" y="503"/>
                  </a:cubicBezTo>
                  <a:cubicBezTo>
                    <a:pt x="4849" y="360"/>
                    <a:pt x="4750" y="0"/>
                    <a:pt x="4487"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6"/>
            <p:cNvSpPr/>
            <p:nvPr/>
          </p:nvSpPr>
          <p:spPr>
            <a:xfrm>
              <a:off x="5060450" y="2919725"/>
              <a:ext cx="26775" cy="92475"/>
            </a:xfrm>
            <a:custGeom>
              <a:rect b="b" l="l" r="r" t="t"/>
              <a:pathLst>
                <a:path extrusionOk="0" h="3699" w="1071">
                  <a:moveTo>
                    <a:pt x="366" y="0"/>
                  </a:moveTo>
                  <a:cubicBezTo>
                    <a:pt x="227" y="0"/>
                    <a:pt x="84" y="83"/>
                    <a:pt x="67" y="246"/>
                  </a:cubicBezTo>
                  <a:cubicBezTo>
                    <a:pt x="1" y="1414"/>
                    <a:pt x="134" y="2481"/>
                    <a:pt x="468" y="3582"/>
                  </a:cubicBezTo>
                  <a:cubicBezTo>
                    <a:pt x="498" y="3664"/>
                    <a:pt x="570" y="3699"/>
                    <a:pt x="652" y="3699"/>
                  </a:cubicBezTo>
                  <a:cubicBezTo>
                    <a:pt x="836" y="3699"/>
                    <a:pt x="1071" y="3523"/>
                    <a:pt x="1001" y="3315"/>
                  </a:cubicBezTo>
                  <a:cubicBezTo>
                    <a:pt x="734" y="2348"/>
                    <a:pt x="601" y="1314"/>
                    <a:pt x="634" y="280"/>
                  </a:cubicBezTo>
                  <a:cubicBezTo>
                    <a:pt x="651" y="92"/>
                    <a:pt x="511" y="0"/>
                    <a:pt x="366"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6"/>
            <p:cNvSpPr/>
            <p:nvPr/>
          </p:nvSpPr>
          <p:spPr>
            <a:xfrm>
              <a:off x="5071300" y="2972175"/>
              <a:ext cx="106175" cy="37125"/>
            </a:xfrm>
            <a:custGeom>
              <a:rect b="b" l="l" r="r" t="t"/>
              <a:pathLst>
                <a:path extrusionOk="0" h="1485" w="4247">
                  <a:moveTo>
                    <a:pt x="3896" y="1"/>
                  </a:moveTo>
                  <a:cubicBezTo>
                    <a:pt x="3847" y="1"/>
                    <a:pt x="3793" y="16"/>
                    <a:pt x="3736" y="50"/>
                  </a:cubicBezTo>
                  <a:cubicBezTo>
                    <a:pt x="2702" y="550"/>
                    <a:pt x="1635" y="850"/>
                    <a:pt x="467" y="917"/>
                  </a:cubicBezTo>
                  <a:cubicBezTo>
                    <a:pt x="67" y="984"/>
                    <a:pt x="0" y="1484"/>
                    <a:pt x="367" y="1484"/>
                  </a:cubicBezTo>
                  <a:cubicBezTo>
                    <a:pt x="1635" y="1384"/>
                    <a:pt x="2802" y="1084"/>
                    <a:pt x="3970" y="517"/>
                  </a:cubicBezTo>
                  <a:cubicBezTo>
                    <a:pt x="4246" y="351"/>
                    <a:pt x="4133" y="1"/>
                    <a:pt x="3896"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6"/>
            <p:cNvSpPr/>
            <p:nvPr/>
          </p:nvSpPr>
          <p:spPr>
            <a:xfrm>
              <a:off x="5149000" y="2847425"/>
              <a:ext cx="28925" cy="62225"/>
            </a:xfrm>
            <a:custGeom>
              <a:rect b="b" l="l" r="r" t="t"/>
              <a:pathLst>
                <a:path extrusionOk="0" h="2489" w="1157">
                  <a:moveTo>
                    <a:pt x="376" y="0"/>
                  </a:moveTo>
                  <a:cubicBezTo>
                    <a:pt x="197" y="0"/>
                    <a:pt x="0" y="121"/>
                    <a:pt x="61" y="303"/>
                  </a:cubicBezTo>
                  <a:cubicBezTo>
                    <a:pt x="228" y="970"/>
                    <a:pt x="361" y="1637"/>
                    <a:pt x="528" y="2304"/>
                  </a:cubicBezTo>
                  <a:cubicBezTo>
                    <a:pt x="554" y="2434"/>
                    <a:pt x="661" y="2488"/>
                    <a:pt x="775" y="2488"/>
                  </a:cubicBezTo>
                  <a:cubicBezTo>
                    <a:pt x="956" y="2488"/>
                    <a:pt x="1156" y="2354"/>
                    <a:pt x="1095" y="2171"/>
                  </a:cubicBezTo>
                  <a:cubicBezTo>
                    <a:pt x="928" y="1504"/>
                    <a:pt x="795" y="837"/>
                    <a:pt x="628" y="170"/>
                  </a:cubicBezTo>
                  <a:cubicBezTo>
                    <a:pt x="602" y="51"/>
                    <a:pt x="493" y="0"/>
                    <a:pt x="376"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6"/>
            <p:cNvSpPr/>
            <p:nvPr/>
          </p:nvSpPr>
          <p:spPr>
            <a:xfrm>
              <a:off x="5164100" y="2881100"/>
              <a:ext cx="60725" cy="29500"/>
            </a:xfrm>
            <a:custGeom>
              <a:rect b="b" l="l" r="r" t="t"/>
              <a:pathLst>
                <a:path extrusionOk="0" h="1180" w="2429">
                  <a:moveTo>
                    <a:pt x="2150" y="1"/>
                  </a:moveTo>
                  <a:cubicBezTo>
                    <a:pt x="2113" y="1"/>
                    <a:pt x="2072" y="8"/>
                    <a:pt x="2026" y="23"/>
                  </a:cubicBezTo>
                  <a:cubicBezTo>
                    <a:pt x="1459" y="224"/>
                    <a:pt x="858" y="457"/>
                    <a:pt x="324" y="657"/>
                  </a:cubicBezTo>
                  <a:cubicBezTo>
                    <a:pt x="0" y="775"/>
                    <a:pt x="15" y="1180"/>
                    <a:pt x="299" y="1180"/>
                  </a:cubicBezTo>
                  <a:cubicBezTo>
                    <a:pt x="336" y="1180"/>
                    <a:pt x="378" y="1173"/>
                    <a:pt x="424" y="1158"/>
                  </a:cubicBezTo>
                  <a:cubicBezTo>
                    <a:pt x="992" y="957"/>
                    <a:pt x="1592" y="724"/>
                    <a:pt x="2126" y="524"/>
                  </a:cubicBezTo>
                  <a:cubicBezTo>
                    <a:pt x="2421" y="406"/>
                    <a:pt x="2429" y="1"/>
                    <a:pt x="2150"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6"/>
            <p:cNvSpPr/>
            <p:nvPr/>
          </p:nvSpPr>
          <p:spPr>
            <a:xfrm>
              <a:off x="4889825" y="3073175"/>
              <a:ext cx="48900" cy="108800"/>
            </a:xfrm>
            <a:custGeom>
              <a:rect b="b" l="l" r="r" t="t"/>
              <a:pathLst>
                <a:path extrusionOk="0" h="4352" w="1956">
                  <a:moveTo>
                    <a:pt x="630" y="0"/>
                  </a:moveTo>
                  <a:cubicBezTo>
                    <a:pt x="159" y="0"/>
                    <a:pt x="1" y="669"/>
                    <a:pt x="54" y="1147"/>
                  </a:cubicBezTo>
                  <a:cubicBezTo>
                    <a:pt x="54" y="1914"/>
                    <a:pt x="154" y="3348"/>
                    <a:pt x="788" y="3915"/>
                  </a:cubicBezTo>
                  <a:cubicBezTo>
                    <a:pt x="755" y="3982"/>
                    <a:pt x="721" y="4049"/>
                    <a:pt x="755" y="4082"/>
                  </a:cubicBezTo>
                  <a:cubicBezTo>
                    <a:pt x="755" y="4149"/>
                    <a:pt x="788" y="4182"/>
                    <a:pt x="788" y="4182"/>
                  </a:cubicBezTo>
                  <a:cubicBezTo>
                    <a:pt x="821" y="4316"/>
                    <a:pt x="921" y="4349"/>
                    <a:pt x="1055" y="4349"/>
                  </a:cubicBezTo>
                  <a:cubicBezTo>
                    <a:pt x="1077" y="4351"/>
                    <a:pt x="1098" y="4351"/>
                    <a:pt x="1119" y="4351"/>
                  </a:cubicBezTo>
                  <a:cubicBezTo>
                    <a:pt x="1924" y="4351"/>
                    <a:pt x="1955" y="3133"/>
                    <a:pt x="1955" y="2548"/>
                  </a:cubicBezTo>
                  <a:cubicBezTo>
                    <a:pt x="1955" y="1814"/>
                    <a:pt x="1789" y="580"/>
                    <a:pt x="1055" y="146"/>
                  </a:cubicBezTo>
                  <a:cubicBezTo>
                    <a:pt x="892" y="44"/>
                    <a:pt x="751" y="0"/>
                    <a:pt x="630"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6"/>
            <p:cNvSpPr/>
            <p:nvPr/>
          </p:nvSpPr>
          <p:spPr>
            <a:xfrm>
              <a:off x="4889825" y="3073175"/>
              <a:ext cx="48900" cy="108800"/>
            </a:xfrm>
            <a:custGeom>
              <a:rect b="b" l="l" r="r" t="t"/>
              <a:pathLst>
                <a:path extrusionOk="0" h="4352" w="1956">
                  <a:moveTo>
                    <a:pt x="630" y="0"/>
                  </a:moveTo>
                  <a:cubicBezTo>
                    <a:pt x="159" y="0"/>
                    <a:pt x="1" y="669"/>
                    <a:pt x="54" y="1147"/>
                  </a:cubicBezTo>
                  <a:cubicBezTo>
                    <a:pt x="54" y="1914"/>
                    <a:pt x="154" y="3348"/>
                    <a:pt x="788" y="3915"/>
                  </a:cubicBezTo>
                  <a:cubicBezTo>
                    <a:pt x="755" y="3982"/>
                    <a:pt x="721" y="4049"/>
                    <a:pt x="755" y="4082"/>
                  </a:cubicBezTo>
                  <a:cubicBezTo>
                    <a:pt x="755" y="4149"/>
                    <a:pt x="788" y="4182"/>
                    <a:pt x="788" y="4182"/>
                  </a:cubicBezTo>
                  <a:cubicBezTo>
                    <a:pt x="821" y="4316"/>
                    <a:pt x="921" y="4349"/>
                    <a:pt x="1055" y="4349"/>
                  </a:cubicBezTo>
                  <a:cubicBezTo>
                    <a:pt x="1077" y="4351"/>
                    <a:pt x="1098" y="4351"/>
                    <a:pt x="1119" y="4351"/>
                  </a:cubicBezTo>
                  <a:cubicBezTo>
                    <a:pt x="1924" y="4351"/>
                    <a:pt x="1955" y="3133"/>
                    <a:pt x="1955" y="2548"/>
                  </a:cubicBezTo>
                  <a:cubicBezTo>
                    <a:pt x="1955" y="1814"/>
                    <a:pt x="1789" y="580"/>
                    <a:pt x="1055" y="146"/>
                  </a:cubicBezTo>
                  <a:cubicBezTo>
                    <a:pt x="892" y="44"/>
                    <a:pt x="751" y="0"/>
                    <a:pt x="630"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6"/>
            <p:cNvSpPr/>
            <p:nvPr/>
          </p:nvSpPr>
          <p:spPr>
            <a:xfrm>
              <a:off x="4924525" y="3107450"/>
              <a:ext cx="90075" cy="84100"/>
            </a:xfrm>
            <a:custGeom>
              <a:rect b="b" l="l" r="r" t="t"/>
              <a:pathLst>
                <a:path extrusionOk="0" h="3364" w="3603">
                  <a:moveTo>
                    <a:pt x="3017" y="1"/>
                  </a:moveTo>
                  <a:cubicBezTo>
                    <a:pt x="2721" y="1"/>
                    <a:pt x="2359" y="172"/>
                    <a:pt x="2102" y="343"/>
                  </a:cubicBezTo>
                  <a:cubicBezTo>
                    <a:pt x="1501" y="810"/>
                    <a:pt x="367" y="1710"/>
                    <a:pt x="267" y="2611"/>
                  </a:cubicBezTo>
                  <a:cubicBezTo>
                    <a:pt x="200" y="2611"/>
                    <a:pt x="167" y="2611"/>
                    <a:pt x="100" y="2644"/>
                  </a:cubicBezTo>
                  <a:cubicBezTo>
                    <a:pt x="100" y="2678"/>
                    <a:pt x="67" y="2678"/>
                    <a:pt x="67" y="2711"/>
                  </a:cubicBezTo>
                  <a:cubicBezTo>
                    <a:pt x="0" y="2811"/>
                    <a:pt x="0" y="2878"/>
                    <a:pt x="67" y="3011"/>
                  </a:cubicBezTo>
                  <a:cubicBezTo>
                    <a:pt x="206" y="3268"/>
                    <a:pt x="411" y="3364"/>
                    <a:pt x="641" y="3364"/>
                  </a:cubicBezTo>
                  <a:cubicBezTo>
                    <a:pt x="1128" y="3364"/>
                    <a:pt x="1729" y="2938"/>
                    <a:pt x="2068" y="2711"/>
                  </a:cubicBezTo>
                  <a:cubicBezTo>
                    <a:pt x="2702" y="2344"/>
                    <a:pt x="3603" y="1510"/>
                    <a:pt x="3536" y="610"/>
                  </a:cubicBezTo>
                  <a:cubicBezTo>
                    <a:pt x="3520" y="155"/>
                    <a:pt x="3298" y="1"/>
                    <a:pt x="3017"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6"/>
            <p:cNvSpPr/>
            <p:nvPr/>
          </p:nvSpPr>
          <p:spPr>
            <a:xfrm>
              <a:off x="4920350" y="3187475"/>
              <a:ext cx="129275" cy="50450"/>
            </a:xfrm>
            <a:custGeom>
              <a:rect b="b" l="l" r="r" t="t"/>
              <a:pathLst>
                <a:path extrusionOk="0" h="2018" w="5171">
                  <a:moveTo>
                    <a:pt x="1800" y="0"/>
                  </a:moveTo>
                  <a:cubicBezTo>
                    <a:pt x="1468" y="0"/>
                    <a:pt x="1156" y="50"/>
                    <a:pt x="901" y="177"/>
                  </a:cubicBezTo>
                  <a:cubicBezTo>
                    <a:pt x="868" y="144"/>
                    <a:pt x="834" y="77"/>
                    <a:pt x="734" y="77"/>
                  </a:cubicBezTo>
                  <a:lnTo>
                    <a:pt x="601" y="77"/>
                  </a:lnTo>
                  <a:cubicBezTo>
                    <a:pt x="501" y="77"/>
                    <a:pt x="401" y="111"/>
                    <a:pt x="367" y="244"/>
                  </a:cubicBezTo>
                  <a:cubicBezTo>
                    <a:pt x="1" y="1011"/>
                    <a:pt x="1201" y="1478"/>
                    <a:pt x="1735" y="1678"/>
                  </a:cubicBezTo>
                  <a:cubicBezTo>
                    <a:pt x="2222" y="1854"/>
                    <a:pt x="2833" y="2017"/>
                    <a:pt x="3391" y="2017"/>
                  </a:cubicBezTo>
                  <a:cubicBezTo>
                    <a:pt x="3789" y="2017"/>
                    <a:pt x="4159" y="1934"/>
                    <a:pt x="4437" y="1712"/>
                  </a:cubicBezTo>
                  <a:cubicBezTo>
                    <a:pt x="5171" y="1111"/>
                    <a:pt x="4404" y="611"/>
                    <a:pt x="3837" y="411"/>
                  </a:cubicBezTo>
                  <a:cubicBezTo>
                    <a:pt x="3313" y="229"/>
                    <a:pt x="2511" y="0"/>
                    <a:pt x="1800"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6"/>
            <p:cNvSpPr/>
            <p:nvPr/>
          </p:nvSpPr>
          <p:spPr>
            <a:xfrm>
              <a:off x="4905350" y="3202725"/>
              <a:ext cx="71675" cy="104375"/>
            </a:xfrm>
            <a:custGeom>
              <a:rect b="b" l="l" r="r" t="t"/>
              <a:pathLst>
                <a:path extrusionOk="0" h="4175" w="2867">
                  <a:moveTo>
                    <a:pt x="867" y="1"/>
                  </a:moveTo>
                  <a:cubicBezTo>
                    <a:pt x="0" y="134"/>
                    <a:pt x="334" y="1435"/>
                    <a:pt x="467" y="2002"/>
                  </a:cubicBezTo>
                  <a:cubicBezTo>
                    <a:pt x="667" y="2770"/>
                    <a:pt x="1168" y="3870"/>
                    <a:pt x="2002" y="4137"/>
                  </a:cubicBezTo>
                  <a:cubicBezTo>
                    <a:pt x="2098" y="4163"/>
                    <a:pt x="2183" y="4175"/>
                    <a:pt x="2259" y="4175"/>
                  </a:cubicBezTo>
                  <a:cubicBezTo>
                    <a:pt x="2867" y="4175"/>
                    <a:pt x="2850" y="3404"/>
                    <a:pt x="2702" y="2870"/>
                  </a:cubicBezTo>
                  <a:cubicBezTo>
                    <a:pt x="2502" y="2136"/>
                    <a:pt x="2002" y="768"/>
                    <a:pt x="1201" y="368"/>
                  </a:cubicBezTo>
                  <a:cubicBezTo>
                    <a:pt x="1268" y="334"/>
                    <a:pt x="1268" y="268"/>
                    <a:pt x="1201" y="201"/>
                  </a:cubicBezTo>
                  <a:lnTo>
                    <a:pt x="1134" y="134"/>
                  </a:lnTo>
                  <a:cubicBezTo>
                    <a:pt x="1034" y="34"/>
                    <a:pt x="967" y="1"/>
                    <a:pt x="867"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6"/>
            <p:cNvSpPr/>
            <p:nvPr/>
          </p:nvSpPr>
          <p:spPr>
            <a:xfrm>
              <a:off x="4841950" y="3200100"/>
              <a:ext cx="78425" cy="98775"/>
            </a:xfrm>
            <a:custGeom>
              <a:rect b="b" l="l" r="r" t="t"/>
              <a:pathLst>
                <a:path extrusionOk="0" h="3951" w="3137">
                  <a:moveTo>
                    <a:pt x="2542" y="1"/>
                  </a:moveTo>
                  <a:cubicBezTo>
                    <a:pt x="2009" y="1"/>
                    <a:pt x="1443" y="665"/>
                    <a:pt x="1135" y="973"/>
                  </a:cubicBezTo>
                  <a:cubicBezTo>
                    <a:pt x="635" y="1607"/>
                    <a:pt x="1" y="2641"/>
                    <a:pt x="301" y="3475"/>
                  </a:cubicBezTo>
                  <a:cubicBezTo>
                    <a:pt x="404" y="3821"/>
                    <a:pt x="580" y="3950"/>
                    <a:pt x="779" y="3950"/>
                  </a:cubicBezTo>
                  <a:cubicBezTo>
                    <a:pt x="1098" y="3950"/>
                    <a:pt x="1476" y="3616"/>
                    <a:pt x="1702" y="3308"/>
                  </a:cubicBezTo>
                  <a:cubicBezTo>
                    <a:pt x="2203" y="2708"/>
                    <a:pt x="3036" y="1540"/>
                    <a:pt x="2870" y="640"/>
                  </a:cubicBezTo>
                  <a:cubicBezTo>
                    <a:pt x="2970" y="640"/>
                    <a:pt x="3003" y="606"/>
                    <a:pt x="3036" y="573"/>
                  </a:cubicBezTo>
                  <a:cubicBezTo>
                    <a:pt x="3036" y="540"/>
                    <a:pt x="3036" y="473"/>
                    <a:pt x="3070" y="473"/>
                  </a:cubicBezTo>
                  <a:cubicBezTo>
                    <a:pt x="3137" y="373"/>
                    <a:pt x="3070" y="273"/>
                    <a:pt x="3003" y="206"/>
                  </a:cubicBezTo>
                  <a:cubicBezTo>
                    <a:pt x="2857" y="60"/>
                    <a:pt x="2701" y="1"/>
                    <a:pt x="2542"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6"/>
            <p:cNvSpPr/>
            <p:nvPr/>
          </p:nvSpPr>
          <p:spPr>
            <a:xfrm>
              <a:off x="4788600" y="3171900"/>
              <a:ext cx="125100" cy="46150"/>
            </a:xfrm>
            <a:custGeom>
              <a:rect b="b" l="l" r="r" t="t"/>
              <a:pathLst>
                <a:path extrusionOk="0" h="1846" w="5004">
                  <a:moveTo>
                    <a:pt x="2579" y="0"/>
                  </a:moveTo>
                  <a:cubicBezTo>
                    <a:pt x="1832" y="0"/>
                    <a:pt x="983" y="178"/>
                    <a:pt x="534" y="734"/>
                  </a:cubicBezTo>
                  <a:cubicBezTo>
                    <a:pt x="0" y="1501"/>
                    <a:pt x="867" y="1768"/>
                    <a:pt x="1501" y="1834"/>
                  </a:cubicBezTo>
                  <a:cubicBezTo>
                    <a:pt x="1651" y="1841"/>
                    <a:pt x="1823" y="1846"/>
                    <a:pt x="2009" y="1846"/>
                  </a:cubicBezTo>
                  <a:cubicBezTo>
                    <a:pt x="2819" y="1846"/>
                    <a:pt x="3882" y="1749"/>
                    <a:pt x="4370" y="1234"/>
                  </a:cubicBezTo>
                  <a:cubicBezTo>
                    <a:pt x="4437" y="1267"/>
                    <a:pt x="4503" y="1334"/>
                    <a:pt x="4537" y="1334"/>
                  </a:cubicBezTo>
                  <a:cubicBezTo>
                    <a:pt x="4603" y="1334"/>
                    <a:pt x="4637" y="1267"/>
                    <a:pt x="4637" y="1267"/>
                  </a:cubicBezTo>
                  <a:cubicBezTo>
                    <a:pt x="4770" y="1234"/>
                    <a:pt x="4804" y="1201"/>
                    <a:pt x="4837" y="1067"/>
                  </a:cubicBezTo>
                  <a:cubicBezTo>
                    <a:pt x="5004" y="200"/>
                    <a:pt x="3703" y="66"/>
                    <a:pt x="3136" y="33"/>
                  </a:cubicBezTo>
                  <a:cubicBezTo>
                    <a:pt x="2963" y="12"/>
                    <a:pt x="2775" y="0"/>
                    <a:pt x="2579"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6"/>
            <p:cNvSpPr/>
            <p:nvPr/>
          </p:nvSpPr>
          <p:spPr>
            <a:xfrm>
              <a:off x="4813600" y="3110425"/>
              <a:ext cx="112625" cy="80375"/>
            </a:xfrm>
            <a:custGeom>
              <a:rect b="b" l="l" r="r" t="t"/>
              <a:pathLst>
                <a:path extrusionOk="0" h="3215" w="4505">
                  <a:moveTo>
                    <a:pt x="1184" y="0"/>
                  </a:moveTo>
                  <a:cubicBezTo>
                    <a:pt x="1100" y="0"/>
                    <a:pt x="1017" y="8"/>
                    <a:pt x="935" y="24"/>
                  </a:cubicBezTo>
                  <a:cubicBezTo>
                    <a:pt x="1" y="190"/>
                    <a:pt x="468" y="1024"/>
                    <a:pt x="868" y="1458"/>
                  </a:cubicBezTo>
                  <a:cubicBezTo>
                    <a:pt x="1435" y="2025"/>
                    <a:pt x="2469" y="2992"/>
                    <a:pt x="3337" y="2992"/>
                  </a:cubicBezTo>
                  <a:cubicBezTo>
                    <a:pt x="3337" y="3059"/>
                    <a:pt x="3370" y="3126"/>
                    <a:pt x="3403" y="3159"/>
                  </a:cubicBezTo>
                  <a:cubicBezTo>
                    <a:pt x="3470" y="3159"/>
                    <a:pt x="3503" y="3193"/>
                    <a:pt x="3503" y="3193"/>
                  </a:cubicBezTo>
                  <a:cubicBezTo>
                    <a:pt x="3559" y="3206"/>
                    <a:pt x="3602" y="3214"/>
                    <a:pt x="3642" y="3214"/>
                  </a:cubicBezTo>
                  <a:cubicBezTo>
                    <a:pt x="3698" y="3214"/>
                    <a:pt x="3745" y="3198"/>
                    <a:pt x="3804" y="3159"/>
                  </a:cubicBezTo>
                  <a:cubicBezTo>
                    <a:pt x="4504" y="2592"/>
                    <a:pt x="3637" y="1658"/>
                    <a:pt x="3236" y="1191"/>
                  </a:cubicBezTo>
                  <a:cubicBezTo>
                    <a:pt x="2814" y="678"/>
                    <a:pt x="1981" y="0"/>
                    <a:pt x="1184"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6"/>
            <p:cNvSpPr/>
            <p:nvPr/>
          </p:nvSpPr>
          <p:spPr>
            <a:xfrm>
              <a:off x="4895325" y="3169375"/>
              <a:ext cx="50075" cy="49025"/>
            </a:xfrm>
            <a:custGeom>
              <a:rect b="b" l="l" r="r" t="t"/>
              <a:pathLst>
                <a:path extrusionOk="0" h="1961" w="2003">
                  <a:moveTo>
                    <a:pt x="935" y="1"/>
                  </a:moveTo>
                  <a:cubicBezTo>
                    <a:pt x="835" y="1"/>
                    <a:pt x="701" y="34"/>
                    <a:pt x="568" y="67"/>
                  </a:cubicBezTo>
                  <a:cubicBezTo>
                    <a:pt x="501" y="134"/>
                    <a:pt x="401" y="167"/>
                    <a:pt x="368" y="201"/>
                  </a:cubicBezTo>
                  <a:cubicBezTo>
                    <a:pt x="268" y="234"/>
                    <a:pt x="234" y="301"/>
                    <a:pt x="201" y="368"/>
                  </a:cubicBezTo>
                  <a:cubicBezTo>
                    <a:pt x="101" y="468"/>
                    <a:pt x="34" y="568"/>
                    <a:pt x="34" y="701"/>
                  </a:cubicBezTo>
                  <a:cubicBezTo>
                    <a:pt x="34" y="801"/>
                    <a:pt x="1" y="868"/>
                    <a:pt x="1" y="968"/>
                  </a:cubicBezTo>
                  <a:cubicBezTo>
                    <a:pt x="1" y="1035"/>
                    <a:pt x="34" y="1135"/>
                    <a:pt x="34" y="1201"/>
                  </a:cubicBezTo>
                  <a:cubicBezTo>
                    <a:pt x="68" y="1302"/>
                    <a:pt x="101" y="1368"/>
                    <a:pt x="101" y="1468"/>
                  </a:cubicBezTo>
                  <a:cubicBezTo>
                    <a:pt x="201" y="1602"/>
                    <a:pt x="268" y="1668"/>
                    <a:pt x="368" y="1735"/>
                  </a:cubicBezTo>
                  <a:cubicBezTo>
                    <a:pt x="401" y="1802"/>
                    <a:pt x="501" y="1835"/>
                    <a:pt x="568" y="1869"/>
                  </a:cubicBezTo>
                  <a:lnTo>
                    <a:pt x="668" y="1869"/>
                  </a:lnTo>
                  <a:cubicBezTo>
                    <a:pt x="735" y="1935"/>
                    <a:pt x="835" y="1935"/>
                    <a:pt x="868" y="1935"/>
                  </a:cubicBezTo>
                  <a:cubicBezTo>
                    <a:pt x="935" y="1952"/>
                    <a:pt x="993" y="1960"/>
                    <a:pt x="1052" y="1960"/>
                  </a:cubicBezTo>
                  <a:cubicBezTo>
                    <a:pt x="1110" y="1960"/>
                    <a:pt x="1168" y="1952"/>
                    <a:pt x="1235" y="1935"/>
                  </a:cubicBezTo>
                  <a:cubicBezTo>
                    <a:pt x="1335" y="1869"/>
                    <a:pt x="1402" y="1835"/>
                    <a:pt x="1502" y="1835"/>
                  </a:cubicBezTo>
                  <a:cubicBezTo>
                    <a:pt x="1602" y="1769"/>
                    <a:pt x="1735" y="1635"/>
                    <a:pt x="1835" y="1502"/>
                  </a:cubicBezTo>
                  <a:cubicBezTo>
                    <a:pt x="1869" y="1435"/>
                    <a:pt x="1902" y="1335"/>
                    <a:pt x="1902" y="1268"/>
                  </a:cubicBezTo>
                  <a:cubicBezTo>
                    <a:pt x="1936" y="1101"/>
                    <a:pt x="2002" y="968"/>
                    <a:pt x="1936" y="835"/>
                  </a:cubicBezTo>
                  <a:cubicBezTo>
                    <a:pt x="1936" y="768"/>
                    <a:pt x="1902" y="668"/>
                    <a:pt x="1869" y="568"/>
                  </a:cubicBezTo>
                  <a:cubicBezTo>
                    <a:pt x="1835" y="501"/>
                    <a:pt x="1769" y="434"/>
                    <a:pt x="1735" y="368"/>
                  </a:cubicBezTo>
                  <a:cubicBezTo>
                    <a:pt x="1669" y="234"/>
                    <a:pt x="1569" y="167"/>
                    <a:pt x="1435" y="134"/>
                  </a:cubicBezTo>
                  <a:cubicBezTo>
                    <a:pt x="1368" y="67"/>
                    <a:pt x="1268" y="34"/>
                    <a:pt x="1202" y="34"/>
                  </a:cubicBezTo>
                  <a:cubicBezTo>
                    <a:pt x="1102" y="34"/>
                    <a:pt x="1035" y="1"/>
                    <a:pt x="935" y="1"/>
                  </a:cubicBezTo>
                  <a:close/>
                </a:path>
              </a:pathLst>
            </a:custGeom>
            <a:solidFill>
              <a:srgbClr val="FAA0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6"/>
            <p:cNvSpPr/>
            <p:nvPr/>
          </p:nvSpPr>
          <p:spPr>
            <a:xfrm>
              <a:off x="5033100" y="3708700"/>
              <a:ext cx="48225" cy="108800"/>
            </a:xfrm>
            <a:custGeom>
              <a:rect b="b" l="l" r="r" t="t"/>
              <a:pathLst>
                <a:path extrusionOk="0" h="4352" w="1929">
                  <a:moveTo>
                    <a:pt x="614" y="1"/>
                  </a:moveTo>
                  <a:cubicBezTo>
                    <a:pt x="145" y="1"/>
                    <a:pt x="0" y="690"/>
                    <a:pt x="27" y="1144"/>
                  </a:cubicBezTo>
                  <a:cubicBezTo>
                    <a:pt x="27" y="1944"/>
                    <a:pt x="161" y="3379"/>
                    <a:pt x="761" y="3946"/>
                  </a:cubicBezTo>
                  <a:cubicBezTo>
                    <a:pt x="728" y="3979"/>
                    <a:pt x="694" y="4079"/>
                    <a:pt x="728" y="4113"/>
                  </a:cubicBezTo>
                  <a:cubicBezTo>
                    <a:pt x="728" y="4146"/>
                    <a:pt x="761" y="4179"/>
                    <a:pt x="761" y="4179"/>
                  </a:cubicBezTo>
                  <a:cubicBezTo>
                    <a:pt x="828" y="4313"/>
                    <a:pt x="894" y="4346"/>
                    <a:pt x="1028" y="4346"/>
                  </a:cubicBezTo>
                  <a:cubicBezTo>
                    <a:pt x="1060" y="4350"/>
                    <a:pt x="1090" y="4352"/>
                    <a:pt x="1120" y="4352"/>
                  </a:cubicBezTo>
                  <a:cubicBezTo>
                    <a:pt x="1898" y="4352"/>
                    <a:pt x="1928" y="3124"/>
                    <a:pt x="1928" y="2578"/>
                  </a:cubicBezTo>
                  <a:cubicBezTo>
                    <a:pt x="1928" y="1878"/>
                    <a:pt x="1762" y="644"/>
                    <a:pt x="1028" y="143"/>
                  </a:cubicBezTo>
                  <a:cubicBezTo>
                    <a:pt x="868" y="43"/>
                    <a:pt x="731" y="1"/>
                    <a:pt x="614"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6"/>
            <p:cNvSpPr/>
            <p:nvPr/>
          </p:nvSpPr>
          <p:spPr>
            <a:xfrm>
              <a:off x="5033100" y="3708700"/>
              <a:ext cx="48225" cy="108800"/>
            </a:xfrm>
            <a:custGeom>
              <a:rect b="b" l="l" r="r" t="t"/>
              <a:pathLst>
                <a:path extrusionOk="0" h="4352" w="1929">
                  <a:moveTo>
                    <a:pt x="614" y="1"/>
                  </a:moveTo>
                  <a:cubicBezTo>
                    <a:pt x="145" y="1"/>
                    <a:pt x="0" y="690"/>
                    <a:pt x="27" y="1144"/>
                  </a:cubicBezTo>
                  <a:cubicBezTo>
                    <a:pt x="27" y="1944"/>
                    <a:pt x="161" y="3379"/>
                    <a:pt x="761" y="3946"/>
                  </a:cubicBezTo>
                  <a:cubicBezTo>
                    <a:pt x="728" y="3979"/>
                    <a:pt x="694" y="4079"/>
                    <a:pt x="728" y="4113"/>
                  </a:cubicBezTo>
                  <a:cubicBezTo>
                    <a:pt x="728" y="4146"/>
                    <a:pt x="761" y="4179"/>
                    <a:pt x="761" y="4179"/>
                  </a:cubicBezTo>
                  <a:cubicBezTo>
                    <a:pt x="828" y="4313"/>
                    <a:pt x="894" y="4346"/>
                    <a:pt x="1028" y="4346"/>
                  </a:cubicBezTo>
                  <a:cubicBezTo>
                    <a:pt x="1060" y="4350"/>
                    <a:pt x="1090" y="4352"/>
                    <a:pt x="1120" y="4352"/>
                  </a:cubicBezTo>
                  <a:cubicBezTo>
                    <a:pt x="1898" y="4352"/>
                    <a:pt x="1928" y="3124"/>
                    <a:pt x="1928" y="2578"/>
                  </a:cubicBezTo>
                  <a:cubicBezTo>
                    <a:pt x="1928" y="1878"/>
                    <a:pt x="1762" y="644"/>
                    <a:pt x="1028" y="143"/>
                  </a:cubicBezTo>
                  <a:cubicBezTo>
                    <a:pt x="868" y="43"/>
                    <a:pt x="731" y="1"/>
                    <a:pt x="614"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6"/>
            <p:cNvSpPr/>
            <p:nvPr/>
          </p:nvSpPr>
          <p:spPr>
            <a:xfrm>
              <a:off x="5067950" y="3744575"/>
              <a:ext cx="90100" cy="84100"/>
            </a:xfrm>
            <a:custGeom>
              <a:rect b="b" l="l" r="r" t="t"/>
              <a:pathLst>
                <a:path extrusionOk="0" h="3364" w="3604">
                  <a:moveTo>
                    <a:pt x="3033" y="0"/>
                  </a:moveTo>
                  <a:cubicBezTo>
                    <a:pt x="2746" y="0"/>
                    <a:pt x="2392" y="172"/>
                    <a:pt x="2136" y="343"/>
                  </a:cubicBezTo>
                  <a:cubicBezTo>
                    <a:pt x="1502" y="810"/>
                    <a:pt x="368" y="1710"/>
                    <a:pt x="301" y="2611"/>
                  </a:cubicBezTo>
                  <a:cubicBezTo>
                    <a:pt x="201" y="2611"/>
                    <a:pt x="168" y="2611"/>
                    <a:pt x="134" y="2644"/>
                  </a:cubicBezTo>
                  <a:cubicBezTo>
                    <a:pt x="134" y="2678"/>
                    <a:pt x="101" y="2678"/>
                    <a:pt x="101" y="2711"/>
                  </a:cubicBezTo>
                  <a:cubicBezTo>
                    <a:pt x="1" y="2811"/>
                    <a:pt x="1" y="2878"/>
                    <a:pt x="101" y="3011"/>
                  </a:cubicBezTo>
                  <a:cubicBezTo>
                    <a:pt x="229" y="3268"/>
                    <a:pt x="430" y="3364"/>
                    <a:pt x="660" y="3364"/>
                  </a:cubicBezTo>
                  <a:cubicBezTo>
                    <a:pt x="1146" y="3364"/>
                    <a:pt x="1763" y="2937"/>
                    <a:pt x="2102" y="2711"/>
                  </a:cubicBezTo>
                  <a:cubicBezTo>
                    <a:pt x="2669" y="2311"/>
                    <a:pt x="3603" y="1477"/>
                    <a:pt x="3537" y="610"/>
                  </a:cubicBezTo>
                  <a:cubicBezTo>
                    <a:pt x="3520" y="155"/>
                    <a:pt x="3306" y="0"/>
                    <a:pt x="3033"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6"/>
            <p:cNvSpPr/>
            <p:nvPr/>
          </p:nvSpPr>
          <p:spPr>
            <a:xfrm>
              <a:off x="5062950" y="3823725"/>
              <a:ext cx="129275" cy="49975"/>
            </a:xfrm>
            <a:custGeom>
              <a:rect b="b" l="l" r="r" t="t"/>
              <a:pathLst>
                <a:path extrusionOk="0" h="1999" w="5171">
                  <a:moveTo>
                    <a:pt x="1811" y="1"/>
                  </a:moveTo>
                  <a:cubicBezTo>
                    <a:pt x="1475" y="1"/>
                    <a:pt x="1159" y="50"/>
                    <a:pt x="901" y="179"/>
                  </a:cubicBezTo>
                  <a:cubicBezTo>
                    <a:pt x="868" y="145"/>
                    <a:pt x="835" y="45"/>
                    <a:pt x="734" y="45"/>
                  </a:cubicBezTo>
                  <a:lnTo>
                    <a:pt x="634" y="45"/>
                  </a:lnTo>
                  <a:cubicBezTo>
                    <a:pt x="501" y="45"/>
                    <a:pt x="401" y="112"/>
                    <a:pt x="368" y="212"/>
                  </a:cubicBezTo>
                  <a:cubicBezTo>
                    <a:pt x="1" y="1013"/>
                    <a:pt x="1201" y="1480"/>
                    <a:pt x="1735" y="1680"/>
                  </a:cubicBezTo>
                  <a:cubicBezTo>
                    <a:pt x="2207" y="1850"/>
                    <a:pt x="2808" y="1999"/>
                    <a:pt x="3361" y="1999"/>
                  </a:cubicBezTo>
                  <a:cubicBezTo>
                    <a:pt x="3785" y="1999"/>
                    <a:pt x="4181" y="1911"/>
                    <a:pt x="4470" y="1680"/>
                  </a:cubicBezTo>
                  <a:cubicBezTo>
                    <a:pt x="5171" y="1113"/>
                    <a:pt x="4404" y="612"/>
                    <a:pt x="3837" y="379"/>
                  </a:cubicBezTo>
                  <a:cubicBezTo>
                    <a:pt x="3316" y="221"/>
                    <a:pt x="2519" y="1"/>
                    <a:pt x="1811"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6"/>
            <p:cNvSpPr/>
            <p:nvPr/>
          </p:nvSpPr>
          <p:spPr>
            <a:xfrm>
              <a:off x="5047950" y="3839025"/>
              <a:ext cx="72500" cy="103775"/>
            </a:xfrm>
            <a:custGeom>
              <a:rect b="b" l="l" r="r" t="t"/>
              <a:pathLst>
                <a:path extrusionOk="0" h="4151" w="2900">
                  <a:moveTo>
                    <a:pt x="867" y="0"/>
                  </a:moveTo>
                  <a:cubicBezTo>
                    <a:pt x="0" y="101"/>
                    <a:pt x="334" y="1401"/>
                    <a:pt x="467" y="2002"/>
                  </a:cubicBezTo>
                  <a:cubicBezTo>
                    <a:pt x="667" y="2736"/>
                    <a:pt x="1168" y="3870"/>
                    <a:pt x="2002" y="4103"/>
                  </a:cubicBezTo>
                  <a:cubicBezTo>
                    <a:pt x="2110" y="4136"/>
                    <a:pt x="2206" y="4150"/>
                    <a:pt x="2289" y="4150"/>
                  </a:cubicBezTo>
                  <a:cubicBezTo>
                    <a:pt x="2900" y="4150"/>
                    <a:pt x="2882" y="3368"/>
                    <a:pt x="2735" y="2869"/>
                  </a:cubicBezTo>
                  <a:cubicBezTo>
                    <a:pt x="2502" y="2102"/>
                    <a:pt x="2002" y="734"/>
                    <a:pt x="1201" y="367"/>
                  </a:cubicBezTo>
                  <a:cubicBezTo>
                    <a:pt x="1268" y="334"/>
                    <a:pt x="1268" y="234"/>
                    <a:pt x="1201" y="201"/>
                  </a:cubicBezTo>
                  <a:lnTo>
                    <a:pt x="1134" y="101"/>
                  </a:lnTo>
                  <a:cubicBezTo>
                    <a:pt x="1068" y="34"/>
                    <a:pt x="968" y="0"/>
                    <a:pt x="867"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6"/>
            <p:cNvSpPr/>
            <p:nvPr/>
          </p:nvSpPr>
          <p:spPr>
            <a:xfrm>
              <a:off x="4984575" y="3836850"/>
              <a:ext cx="78400" cy="98775"/>
            </a:xfrm>
            <a:custGeom>
              <a:rect b="b" l="l" r="r" t="t"/>
              <a:pathLst>
                <a:path extrusionOk="0" h="3951" w="3136">
                  <a:moveTo>
                    <a:pt x="2559" y="0"/>
                  </a:moveTo>
                  <a:cubicBezTo>
                    <a:pt x="2021" y="0"/>
                    <a:pt x="1446" y="676"/>
                    <a:pt x="1134" y="988"/>
                  </a:cubicBezTo>
                  <a:cubicBezTo>
                    <a:pt x="667" y="1589"/>
                    <a:pt x="0" y="2656"/>
                    <a:pt x="300" y="3490"/>
                  </a:cubicBezTo>
                  <a:cubicBezTo>
                    <a:pt x="416" y="3824"/>
                    <a:pt x="596" y="3950"/>
                    <a:pt x="795" y="3950"/>
                  </a:cubicBezTo>
                  <a:cubicBezTo>
                    <a:pt x="1112" y="3950"/>
                    <a:pt x="1476" y="3630"/>
                    <a:pt x="1701" y="3323"/>
                  </a:cubicBezTo>
                  <a:cubicBezTo>
                    <a:pt x="2202" y="2689"/>
                    <a:pt x="3036" y="1522"/>
                    <a:pt x="2869" y="655"/>
                  </a:cubicBezTo>
                  <a:cubicBezTo>
                    <a:pt x="2969" y="655"/>
                    <a:pt x="3002" y="621"/>
                    <a:pt x="3036" y="588"/>
                  </a:cubicBezTo>
                  <a:cubicBezTo>
                    <a:pt x="3036" y="521"/>
                    <a:pt x="3036" y="488"/>
                    <a:pt x="3102" y="488"/>
                  </a:cubicBezTo>
                  <a:cubicBezTo>
                    <a:pt x="3136" y="354"/>
                    <a:pt x="3102" y="288"/>
                    <a:pt x="3002" y="188"/>
                  </a:cubicBezTo>
                  <a:cubicBezTo>
                    <a:pt x="2862" y="55"/>
                    <a:pt x="2712" y="0"/>
                    <a:pt x="2559"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6"/>
            <p:cNvSpPr/>
            <p:nvPr/>
          </p:nvSpPr>
          <p:spPr>
            <a:xfrm>
              <a:off x="4932850" y="3807675"/>
              <a:ext cx="124300" cy="45850"/>
            </a:xfrm>
            <a:custGeom>
              <a:rect b="b" l="l" r="r" t="t"/>
              <a:pathLst>
                <a:path extrusionOk="0" h="1834" w="4972">
                  <a:moveTo>
                    <a:pt x="2600" y="0"/>
                  </a:moveTo>
                  <a:cubicBezTo>
                    <a:pt x="1820" y="0"/>
                    <a:pt x="943" y="155"/>
                    <a:pt x="535" y="754"/>
                  </a:cubicBezTo>
                  <a:cubicBezTo>
                    <a:pt x="1" y="1488"/>
                    <a:pt x="868" y="1788"/>
                    <a:pt x="1502" y="1822"/>
                  </a:cubicBezTo>
                  <a:cubicBezTo>
                    <a:pt x="1648" y="1828"/>
                    <a:pt x="1820" y="1833"/>
                    <a:pt x="2007" y="1833"/>
                  </a:cubicBezTo>
                  <a:cubicBezTo>
                    <a:pt x="2799" y="1833"/>
                    <a:pt x="3858" y="1740"/>
                    <a:pt x="4371" y="1254"/>
                  </a:cubicBezTo>
                  <a:cubicBezTo>
                    <a:pt x="4404" y="1288"/>
                    <a:pt x="4504" y="1321"/>
                    <a:pt x="4537" y="1321"/>
                  </a:cubicBezTo>
                  <a:cubicBezTo>
                    <a:pt x="4571" y="1321"/>
                    <a:pt x="4604" y="1288"/>
                    <a:pt x="4604" y="1288"/>
                  </a:cubicBezTo>
                  <a:cubicBezTo>
                    <a:pt x="4738" y="1254"/>
                    <a:pt x="4771" y="1188"/>
                    <a:pt x="4838" y="1088"/>
                  </a:cubicBezTo>
                  <a:cubicBezTo>
                    <a:pt x="4971" y="187"/>
                    <a:pt x="3704" y="87"/>
                    <a:pt x="3103" y="20"/>
                  </a:cubicBezTo>
                  <a:cubicBezTo>
                    <a:pt x="2944" y="8"/>
                    <a:pt x="2775" y="0"/>
                    <a:pt x="2600"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6"/>
            <p:cNvSpPr/>
            <p:nvPr/>
          </p:nvSpPr>
          <p:spPr>
            <a:xfrm>
              <a:off x="4956200" y="3746700"/>
              <a:ext cx="112625" cy="80350"/>
            </a:xfrm>
            <a:custGeom>
              <a:rect b="b" l="l" r="r" t="t"/>
              <a:pathLst>
                <a:path extrusionOk="0" h="3214" w="4505">
                  <a:moveTo>
                    <a:pt x="1184" y="1"/>
                  </a:moveTo>
                  <a:cubicBezTo>
                    <a:pt x="1100" y="1"/>
                    <a:pt x="1017" y="8"/>
                    <a:pt x="935" y="24"/>
                  </a:cubicBezTo>
                  <a:cubicBezTo>
                    <a:pt x="1" y="191"/>
                    <a:pt x="468" y="1025"/>
                    <a:pt x="902" y="1425"/>
                  </a:cubicBezTo>
                  <a:cubicBezTo>
                    <a:pt x="1435" y="2026"/>
                    <a:pt x="2469" y="2960"/>
                    <a:pt x="3337" y="2960"/>
                  </a:cubicBezTo>
                  <a:cubicBezTo>
                    <a:pt x="3337" y="3060"/>
                    <a:pt x="3403" y="3093"/>
                    <a:pt x="3437" y="3126"/>
                  </a:cubicBezTo>
                  <a:cubicBezTo>
                    <a:pt x="3470" y="3126"/>
                    <a:pt x="3503" y="3193"/>
                    <a:pt x="3503" y="3193"/>
                  </a:cubicBezTo>
                  <a:cubicBezTo>
                    <a:pt x="3552" y="3205"/>
                    <a:pt x="3592" y="3213"/>
                    <a:pt x="3628" y="3213"/>
                  </a:cubicBezTo>
                  <a:cubicBezTo>
                    <a:pt x="3690" y="3213"/>
                    <a:pt x="3740" y="3190"/>
                    <a:pt x="3804" y="3126"/>
                  </a:cubicBezTo>
                  <a:cubicBezTo>
                    <a:pt x="4504" y="2593"/>
                    <a:pt x="3637" y="1625"/>
                    <a:pt x="3270" y="1192"/>
                  </a:cubicBezTo>
                  <a:cubicBezTo>
                    <a:pt x="2817" y="678"/>
                    <a:pt x="1981" y="1"/>
                    <a:pt x="1184"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6"/>
            <p:cNvSpPr/>
            <p:nvPr/>
          </p:nvSpPr>
          <p:spPr>
            <a:xfrm>
              <a:off x="5037925" y="3804825"/>
              <a:ext cx="50075" cy="49025"/>
            </a:xfrm>
            <a:custGeom>
              <a:rect b="b" l="l" r="r" t="t"/>
              <a:pathLst>
                <a:path extrusionOk="0" h="1961" w="2003">
                  <a:moveTo>
                    <a:pt x="968" y="1"/>
                  </a:moveTo>
                  <a:cubicBezTo>
                    <a:pt x="835" y="1"/>
                    <a:pt x="701" y="68"/>
                    <a:pt x="568" y="101"/>
                  </a:cubicBezTo>
                  <a:cubicBezTo>
                    <a:pt x="501" y="134"/>
                    <a:pt x="401" y="168"/>
                    <a:pt x="368" y="234"/>
                  </a:cubicBezTo>
                  <a:cubicBezTo>
                    <a:pt x="301" y="268"/>
                    <a:pt x="234" y="301"/>
                    <a:pt x="201" y="401"/>
                  </a:cubicBezTo>
                  <a:cubicBezTo>
                    <a:pt x="134" y="468"/>
                    <a:pt x="34" y="601"/>
                    <a:pt x="34" y="735"/>
                  </a:cubicBezTo>
                  <a:cubicBezTo>
                    <a:pt x="34" y="801"/>
                    <a:pt x="1" y="901"/>
                    <a:pt x="1" y="968"/>
                  </a:cubicBezTo>
                  <a:cubicBezTo>
                    <a:pt x="1" y="1068"/>
                    <a:pt x="34" y="1135"/>
                    <a:pt x="34" y="1235"/>
                  </a:cubicBezTo>
                  <a:cubicBezTo>
                    <a:pt x="68" y="1302"/>
                    <a:pt x="134" y="1402"/>
                    <a:pt x="134" y="1469"/>
                  </a:cubicBezTo>
                  <a:cubicBezTo>
                    <a:pt x="168" y="1602"/>
                    <a:pt x="301" y="1702"/>
                    <a:pt x="368" y="1769"/>
                  </a:cubicBezTo>
                  <a:cubicBezTo>
                    <a:pt x="401" y="1802"/>
                    <a:pt x="501" y="1869"/>
                    <a:pt x="568" y="1902"/>
                  </a:cubicBezTo>
                  <a:lnTo>
                    <a:pt x="668" y="1902"/>
                  </a:lnTo>
                  <a:cubicBezTo>
                    <a:pt x="735" y="1936"/>
                    <a:pt x="835" y="1936"/>
                    <a:pt x="868" y="1936"/>
                  </a:cubicBezTo>
                  <a:cubicBezTo>
                    <a:pt x="935" y="1952"/>
                    <a:pt x="1002" y="1961"/>
                    <a:pt x="1064" y="1961"/>
                  </a:cubicBezTo>
                  <a:cubicBezTo>
                    <a:pt x="1127" y="1961"/>
                    <a:pt x="1185" y="1952"/>
                    <a:pt x="1235" y="1936"/>
                  </a:cubicBezTo>
                  <a:cubicBezTo>
                    <a:pt x="1335" y="1902"/>
                    <a:pt x="1402" y="1869"/>
                    <a:pt x="1502" y="1869"/>
                  </a:cubicBezTo>
                  <a:cubicBezTo>
                    <a:pt x="1635" y="1769"/>
                    <a:pt x="1735" y="1635"/>
                    <a:pt x="1836" y="1535"/>
                  </a:cubicBezTo>
                  <a:cubicBezTo>
                    <a:pt x="1869" y="1435"/>
                    <a:pt x="1902" y="1368"/>
                    <a:pt x="1902" y="1268"/>
                  </a:cubicBezTo>
                  <a:cubicBezTo>
                    <a:pt x="2002" y="1135"/>
                    <a:pt x="2002" y="968"/>
                    <a:pt x="1969" y="868"/>
                  </a:cubicBezTo>
                  <a:cubicBezTo>
                    <a:pt x="1969" y="768"/>
                    <a:pt x="1902" y="701"/>
                    <a:pt x="1869" y="601"/>
                  </a:cubicBezTo>
                  <a:cubicBezTo>
                    <a:pt x="1836" y="535"/>
                    <a:pt x="1802" y="434"/>
                    <a:pt x="1735" y="401"/>
                  </a:cubicBezTo>
                  <a:cubicBezTo>
                    <a:pt x="1669" y="268"/>
                    <a:pt x="1569" y="201"/>
                    <a:pt x="1469" y="134"/>
                  </a:cubicBezTo>
                  <a:cubicBezTo>
                    <a:pt x="1369" y="101"/>
                    <a:pt x="1302" y="68"/>
                    <a:pt x="1202" y="68"/>
                  </a:cubicBezTo>
                  <a:cubicBezTo>
                    <a:pt x="1135" y="68"/>
                    <a:pt x="1035" y="1"/>
                    <a:pt x="968" y="1"/>
                  </a:cubicBezTo>
                  <a:close/>
                </a:path>
              </a:pathLst>
            </a:custGeom>
            <a:solidFill>
              <a:srgbClr val="FAA0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 name="Google Shape;194;p6"/>
          <p:cNvGrpSpPr/>
          <p:nvPr/>
        </p:nvGrpSpPr>
        <p:grpSpPr>
          <a:xfrm flipH="1" rot="682034">
            <a:off x="8500095" y="2644381"/>
            <a:ext cx="1121731" cy="2762798"/>
            <a:chOff x="-268688" y="2397523"/>
            <a:chExt cx="1121713" cy="2762753"/>
          </a:xfrm>
        </p:grpSpPr>
        <p:sp>
          <p:nvSpPr>
            <p:cNvPr id="195" name="Google Shape;195;p6"/>
            <p:cNvSpPr/>
            <p:nvPr/>
          </p:nvSpPr>
          <p:spPr>
            <a:xfrm flipH="1">
              <a:off x="-268688" y="2397523"/>
              <a:ext cx="1121713" cy="2754354"/>
            </a:xfrm>
            <a:custGeom>
              <a:rect b="b" l="l" r="r" t="t"/>
              <a:pathLst>
                <a:path extrusionOk="0" h="115985" w="47235">
                  <a:moveTo>
                    <a:pt x="47235" y="1"/>
                  </a:moveTo>
                  <a:cubicBezTo>
                    <a:pt x="45667" y="1168"/>
                    <a:pt x="44199" y="2570"/>
                    <a:pt x="42932" y="4037"/>
                  </a:cubicBezTo>
                  <a:cubicBezTo>
                    <a:pt x="39596" y="7907"/>
                    <a:pt x="36594" y="12210"/>
                    <a:pt x="33825" y="16513"/>
                  </a:cubicBezTo>
                  <a:cubicBezTo>
                    <a:pt x="22317" y="34292"/>
                    <a:pt x="15178" y="54774"/>
                    <a:pt x="12810" y="75822"/>
                  </a:cubicBezTo>
                  <a:lnTo>
                    <a:pt x="9174" y="74554"/>
                  </a:lnTo>
                  <a:cubicBezTo>
                    <a:pt x="8810" y="74422"/>
                    <a:pt x="8423" y="74360"/>
                    <a:pt x="8030" y="74360"/>
                  </a:cubicBezTo>
                  <a:cubicBezTo>
                    <a:pt x="6154" y="74360"/>
                    <a:pt x="4140" y="75770"/>
                    <a:pt x="3837" y="77590"/>
                  </a:cubicBezTo>
                  <a:cubicBezTo>
                    <a:pt x="1635" y="89832"/>
                    <a:pt x="1" y="102574"/>
                    <a:pt x="201" y="115017"/>
                  </a:cubicBezTo>
                  <a:lnTo>
                    <a:pt x="201" y="115984"/>
                  </a:lnTo>
                  <a:lnTo>
                    <a:pt x="47235" y="115984"/>
                  </a:lnTo>
                  <a:lnTo>
                    <a:pt x="4723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6" name="Google Shape;196;p6"/>
            <p:cNvGrpSpPr/>
            <p:nvPr/>
          </p:nvGrpSpPr>
          <p:grpSpPr>
            <a:xfrm flipH="1">
              <a:off x="-4745" y="3710535"/>
              <a:ext cx="533977" cy="1449741"/>
              <a:chOff x="5596273" y="3230446"/>
              <a:chExt cx="887447" cy="2409409"/>
            </a:xfrm>
          </p:grpSpPr>
          <p:sp>
            <p:nvSpPr>
              <p:cNvPr id="197" name="Google Shape;197;p6"/>
              <p:cNvSpPr/>
              <p:nvPr/>
            </p:nvSpPr>
            <p:spPr>
              <a:xfrm rot="509636">
                <a:off x="6061474" y="3324601"/>
                <a:ext cx="253092" cy="2309226"/>
              </a:xfrm>
              <a:custGeom>
                <a:rect b="b" l="l" r="r" t="t"/>
                <a:pathLst>
                  <a:path extrusionOk="0" h="92372" w="10124">
                    <a:moveTo>
                      <a:pt x="9664" y="1"/>
                    </a:moveTo>
                    <a:cubicBezTo>
                      <a:pt x="9646" y="1"/>
                      <a:pt x="9627" y="2"/>
                      <a:pt x="9608" y="6"/>
                    </a:cubicBezTo>
                    <a:cubicBezTo>
                      <a:pt x="5605" y="873"/>
                      <a:pt x="2970" y="4209"/>
                      <a:pt x="2102" y="8078"/>
                    </a:cubicBezTo>
                    <a:cubicBezTo>
                      <a:pt x="1502" y="10580"/>
                      <a:pt x="1602" y="13249"/>
                      <a:pt x="1435" y="15817"/>
                    </a:cubicBezTo>
                    <a:cubicBezTo>
                      <a:pt x="1235" y="19286"/>
                      <a:pt x="1002" y="22722"/>
                      <a:pt x="902" y="26191"/>
                    </a:cubicBezTo>
                    <a:cubicBezTo>
                      <a:pt x="301" y="40168"/>
                      <a:pt x="268" y="54078"/>
                      <a:pt x="234" y="68054"/>
                    </a:cubicBezTo>
                    <a:cubicBezTo>
                      <a:pt x="168" y="76060"/>
                      <a:pt x="134" y="84066"/>
                      <a:pt x="1" y="92072"/>
                    </a:cubicBezTo>
                    <a:cubicBezTo>
                      <a:pt x="1" y="92272"/>
                      <a:pt x="159" y="92372"/>
                      <a:pt x="318" y="92372"/>
                    </a:cubicBezTo>
                    <a:cubicBezTo>
                      <a:pt x="476" y="92372"/>
                      <a:pt x="635" y="92272"/>
                      <a:pt x="635" y="92072"/>
                    </a:cubicBezTo>
                    <a:cubicBezTo>
                      <a:pt x="968" y="75526"/>
                      <a:pt x="768" y="58915"/>
                      <a:pt x="1068" y="42369"/>
                    </a:cubicBezTo>
                    <a:cubicBezTo>
                      <a:pt x="1168" y="34063"/>
                      <a:pt x="1469" y="25758"/>
                      <a:pt x="1969" y="17485"/>
                    </a:cubicBezTo>
                    <a:cubicBezTo>
                      <a:pt x="2336" y="11214"/>
                      <a:pt x="1969" y="2341"/>
                      <a:pt x="9808" y="640"/>
                    </a:cubicBezTo>
                    <a:cubicBezTo>
                      <a:pt x="10124" y="545"/>
                      <a:pt x="9991" y="1"/>
                      <a:pt x="966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6"/>
              <p:cNvSpPr/>
              <p:nvPr/>
            </p:nvSpPr>
            <p:spPr>
              <a:xfrm rot="509636">
                <a:off x="5768710" y="3230282"/>
                <a:ext cx="172120" cy="2347675"/>
              </a:xfrm>
              <a:custGeom>
                <a:rect b="b" l="l" r="r" t="t"/>
                <a:pathLst>
                  <a:path extrusionOk="0" h="93910" w="6885">
                    <a:moveTo>
                      <a:pt x="6395" y="0"/>
                    </a:moveTo>
                    <a:cubicBezTo>
                      <a:pt x="6345" y="0"/>
                      <a:pt x="6292" y="13"/>
                      <a:pt x="6238" y="42"/>
                    </a:cubicBezTo>
                    <a:cubicBezTo>
                      <a:pt x="2435" y="1643"/>
                      <a:pt x="1235" y="5713"/>
                      <a:pt x="834" y="9549"/>
                    </a:cubicBezTo>
                    <a:cubicBezTo>
                      <a:pt x="234" y="15820"/>
                      <a:pt x="667" y="22258"/>
                      <a:pt x="834" y="28563"/>
                    </a:cubicBezTo>
                    <a:cubicBezTo>
                      <a:pt x="1168" y="42439"/>
                      <a:pt x="1568" y="56282"/>
                      <a:pt x="2302" y="70126"/>
                    </a:cubicBezTo>
                    <a:cubicBezTo>
                      <a:pt x="2736" y="77965"/>
                      <a:pt x="3236" y="85770"/>
                      <a:pt x="3770" y="93609"/>
                    </a:cubicBezTo>
                    <a:cubicBezTo>
                      <a:pt x="3786" y="93809"/>
                      <a:pt x="3953" y="93909"/>
                      <a:pt x="4112" y="93909"/>
                    </a:cubicBezTo>
                    <a:cubicBezTo>
                      <a:pt x="4270" y="93909"/>
                      <a:pt x="4420" y="93809"/>
                      <a:pt x="4403" y="93609"/>
                    </a:cubicBezTo>
                    <a:cubicBezTo>
                      <a:pt x="3169" y="76997"/>
                      <a:pt x="2302" y="60419"/>
                      <a:pt x="1835" y="43773"/>
                    </a:cubicBezTo>
                    <a:cubicBezTo>
                      <a:pt x="1601" y="35634"/>
                      <a:pt x="1401" y="27462"/>
                      <a:pt x="1268" y="19323"/>
                    </a:cubicBezTo>
                    <a:cubicBezTo>
                      <a:pt x="1168" y="13652"/>
                      <a:pt x="0" y="3378"/>
                      <a:pt x="6572" y="609"/>
                    </a:cubicBezTo>
                    <a:cubicBezTo>
                      <a:pt x="6885" y="438"/>
                      <a:pt x="6688" y="0"/>
                      <a:pt x="639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9" name="Google Shape;199;p6"/>
          <p:cNvGrpSpPr/>
          <p:nvPr/>
        </p:nvGrpSpPr>
        <p:grpSpPr>
          <a:xfrm flipH="1">
            <a:off x="8424000" y="4482425"/>
            <a:ext cx="965700" cy="661075"/>
            <a:chOff x="493900" y="4515250"/>
            <a:chExt cx="965700" cy="661075"/>
          </a:xfrm>
        </p:grpSpPr>
        <p:sp>
          <p:nvSpPr>
            <p:cNvPr id="200" name="Google Shape;200;p6"/>
            <p:cNvSpPr/>
            <p:nvPr/>
          </p:nvSpPr>
          <p:spPr>
            <a:xfrm>
              <a:off x="554775" y="4530300"/>
              <a:ext cx="842275" cy="582625"/>
            </a:xfrm>
            <a:custGeom>
              <a:rect b="b" l="l" r="r" t="t"/>
              <a:pathLst>
                <a:path extrusionOk="0" h="23305" w="33691">
                  <a:moveTo>
                    <a:pt x="5266" y="14782"/>
                  </a:moveTo>
                  <a:cubicBezTo>
                    <a:pt x="5220" y="14942"/>
                    <a:pt x="5031" y="15040"/>
                    <a:pt x="4871" y="15040"/>
                  </a:cubicBezTo>
                  <a:cubicBezTo>
                    <a:pt x="4744" y="15040"/>
                    <a:pt x="4637" y="14977"/>
                    <a:pt x="4637" y="14832"/>
                  </a:cubicBezTo>
                  <a:lnTo>
                    <a:pt x="5266" y="14782"/>
                  </a:lnTo>
                  <a:close/>
                  <a:moveTo>
                    <a:pt x="12670" y="1"/>
                  </a:moveTo>
                  <a:cubicBezTo>
                    <a:pt x="12348" y="1"/>
                    <a:pt x="12024" y="50"/>
                    <a:pt x="11709" y="155"/>
                  </a:cubicBezTo>
                  <a:cubicBezTo>
                    <a:pt x="9540" y="922"/>
                    <a:pt x="8940" y="3757"/>
                    <a:pt x="9107" y="6092"/>
                  </a:cubicBezTo>
                  <a:cubicBezTo>
                    <a:pt x="7806" y="5392"/>
                    <a:pt x="6505" y="4625"/>
                    <a:pt x="5204" y="3891"/>
                  </a:cubicBezTo>
                  <a:cubicBezTo>
                    <a:pt x="4737" y="3591"/>
                    <a:pt x="4170" y="3290"/>
                    <a:pt x="3603" y="3257"/>
                  </a:cubicBezTo>
                  <a:cubicBezTo>
                    <a:pt x="3554" y="3254"/>
                    <a:pt x="3505" y="3252"/>
                    <a:pt x="3457" y="3252"/>
                  </a:cubicBezTo>
                  <a:cubicBezTo>
                    <a:pt x="1620" y="3252"/>
                    <a:pt x="707" y="5708"/>
                    <a:pt x="968" y="7594"/>
                  </a:cubicBezTo>
                  <a:cubicBezTo>
                    <a:pt x="1251" y="9748"/>
                    <a:pt x="2281" y="11758"/>
                    <a:pt x="3854" y="13255"/>
                  </a:cubicBezTo>
                  <a:lnTo>
                    <a:pt x="3854" y="13255"/>
                  </a:lnTo>
                  <a:cubicBezTo>
                    <a:pt x="2401" y="13585"/>
                    <a:pt x="1051" y="14493"/>
                    <a:pt x="601" y="15899"/>
                  </a:cubicBezTo>
                  <a:cubicBezTo>
                    <a:pt x="0" y="17601"/>
                    <a:pt x="934" y="19502"/>
                    <a:pt x="2302" y="20736"/>
                  </a:cubicBezTo>
                  <a:cubicBezTo>
                    <a:pt x="5104" y="23171"/>
                    <a:pt x="9140" y="23305"/>
                    <a:pt x="12843" y="23305"/>
                  </a:cubicBezTo>
                  <a:lnTo>
                    <a:pt x="23717" y="23305"/>
                  </a:lnTo>
                  <a:cubicBezTo>
                    <a:pt x="26152" y="23305"/>
                    <a:pt x="28687" y="23271"/>
                    <a:pt x="30689" y="21971"/>
                  </a:cubicBezTo>
                  <a:cubicBezTo>
                    <a:pt x="32623" y="20736"/>
                    <a:pt x="33691" y="18435"/>
                    <a:pt x="33491" y="16166"/>
                  </a:cubicBezTo>
                  <a:cubicBezTo>
                    <a:pt x="33291" y="13965"/>
                    <a:pt x="31756" y="11897"/>
                    <a:pt x="29655" y="11063"/>
                  </a:cubicBezTo>
                  <a:cubicBezTo>
                    <a:pt x="29223" y="10876"/>
                    <a:pt x="28733" y="10787"/>
                    <a:pt x="28245" y="10787"/>
                  </a:cubicBezTo>
                  <a:cubicBezTo>
                    <a:pt x="27504" y="10787"/>
                    <a:pt x="26765" y="10993"/>
                    <a:pt x="26233" y="11379"/>
                  </a:cubicBezTo>
                  <a:lnTo>
                    <a:pt x="26233" y="11379"/>
                  </a:lnTo>
                  <a:cubicBezTo>
                    <a:pt x="26984" y="9034"/>
                    <a:pt x="26249" y="6193"/>
                    <a:pt x="24117" y="4925"/>
                  </a:cubicBezTo>
                  <a:cubicBezTo>
                    <a:pt x="23430" y="4507"/>
                    <a:pt x="22648" y="4317"/>
                    <a:pt x="21861" y="4317"/>
                  </a:cubicBezTo>
                  <a:cubicBezTo>
                    <a:pt x="19629" y="4317"/>
                    <a:pt x="17359" y="5850"/>
                    <a:pt x="17112" y="8094"/>
                  </a:cubicBezTo>
                  <a:cubicBezTo>
                    <a:pt x="17279" y="6159"/>
                    <a:pt x="17313" y="4158"/>
                    <a:pt x="16445" y="2457"/>
                  </a:cubicBezTo>
                  <a:cubicBezTo>
                    <a:pt x="15703" y="1081"/>
                    <a:pt x="14189" y="1"/>
                    <a:pt x="126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6"/>
            <p:cNvSpPr/>
            <p:nvPr/>
          </p:nvSpPr>
          <p:spPr>
            <a:xfrm>
              <a:off x="493900" y="4515250"/>
              <a:ext cx="965700" cy="661075"/>
            </a:xfrm>
            <a:custGeom>
              <a:rect b="b" l="l" r="r" t="t"/>
              <a:pathLst>
                <a:path extrusionOk="0" h="26443" w="38628">
                  <a:moveTo>
                    <a:pt x="15050" y="1380"/>
                  </a:moveTo>
                  <a:cubicBezTo>
                    <a:pt x="15304" y="1380"/>
                    <a:pt x="15580" y="1415"/>
                    <a:pt x="15878" y="1491"/>
                  </a:cubicBezTo>
                  <a:cubicBezTo>
                    <a:pt x="19047" y="2258"/>
                    <a:pt x="19047" y="6027"/>
                    <a:pt x="18780" y="8663"/>
                  </a:cubicBezTo>
                  <a:cubicBezTo>
                    <a:pt x="18743" y="9095"/>
                    <a:pt x="19151" y="9348"/>
                    <a:pt x="19544" y="9348"/>
                  </a:cubicBezTo>
                  <a:cubicBezTo>
                    <a:pt x="19847" y="9348"/>
                    <a:pt x="20142" y="9197"/>
                    <a:pt x="20215" y="8863"/>
                  </a:cubicBezTo>
                  <a:cubicBezTo>
                    <a:pt x="20221" y="8827"/>
                    <a:pt x="20228" y="8791"/>
                    <a:pt x="20236" y="8756"/>
                  </a:cubicBezTo>
                  <a:lnTo>
                    <a:pt x="20236" y="8756"/>
                  </a:lnTo>
                  <a:cubicBezTo>
                    <a:pt x="20251" y="8758"/>
                    <a:pt x="20266" y="8760"/>
                    <a:pt x="20281" y="8763"/>
                  </a:cubicBezTo>
                  <a:cubicBezTo>
                    <a:pt x="20288" y="8676"/>
                    <a:pt x="20294" y="8589"/>
                    <a:pt x="20300" y="8501"/>
                  </a:cubicBezTo>
                  <a:lnTo>
                    <a:pt x="20300" y="8501"/>
                  </a:lnTo>
                  <a:cubicBezTo>
                    <a:pt x="20794" y="6796"/>
                    <a:pt x="22484" y="5630"/>
                    <a:pt x="24211" y="5630"/>
                  </a:cubicBezTo>
                  <a:cubicBezTo>
                    <a:pt x="24862" y="5630"/>
                    <a:pt x="25519" y="5796"/>
                    <a:pt x="26119" y="6161"/>
                  </a:cubicBezTo>
                  <a:cubicBezTo>
                    <a:pt x="28120" y="7308"/>
                    <a:pt x="28371" y="9673"/>
                    <a:pt x="27640" y="11615"/>
                  </a:cubicBezTo>
                  <a:lnTo>
                    <a:pt x="27640" y="11615"/>
                  </a:lnTo>
                  <a:cubicBezTo>
                    <a:pt x="27295" y="11979"/>
                    <a:pt x="27044" y="12426"/>
                    <a:pt x="26926" y="12956"/>
                  </a:cubicBezTo>
                  <a:lnTo>
                    <a:pt x="26926" y="12956"/>
                  </a:lnTo>
                  <a:cubicBezTo>
                    <a:pt x="26924" y="12959"/>
                    <a:pt x="26922" y="12962"/>
                    <a:pt x="26919" y="12966"/>
                  </a:cubicBezTo>
                  <a:cubicBezTo>
                    <a:pt x="26921" y="12966"/>
                    <a:pt x="26922" y="12966"/>
                    <a:pt x="26924" y="12967"/>
                  </a:cubicBezTo>
                  <a:lnTo>
                    <a:pt x="26924" y="12967"/>
                  </a:lnTo>
                  <a:cubicBezTo>
                    <a:pt x="26881" y="13166"/>
                    <a:pt x="26856" y="13377"/>
                    <a:pt x="26853" y="13599"/>
                  </a:cubicBezTo>
                  <a:cubicBezTo>
                    <a:pt x="26812" y="14273"/>
                    <a:pt x="27358" y="14659"/>
                    <a:pt x="27910" y="14659"/>
                  </a:cubicBezTo>
                  <a:cubicBezTo>
                    <a:pt x="28260" y="14659"/>
                    <a:pt x="28613" y="14503"/>
                    <a:pt x="28821" y="14166"/>
                  </a:cubicBezTo>
                  <a:cubicBezTo>
                    <a:pt x="29133" y="13647"/>
                    <a:pt x="29370" y="13072"/>
                    <a:pt x="29530" y="12470"/>
                  </a:cubicBezTo>
                  <a:lnTo>
                    <a:pt x="29530" y="12470"/>
                  </a:lnTo>
                  <a:cubicBezTo>
                    <a:pt x="29700" y="12384"/>
                    <a:pt x="29897" y="12345"/>
                    <a:pt x="30112" y="12345"/>
                  </a:cubicBezTo>
                  <a:cubicBezTo>
                    <a:pt x="31521" y="12345"/>
                    <a:pt x="33707" y="14005"/>
                    <a:pt x="34124" y="14700"/>
                  </a:cubicBezTo>
                  <a:cubicBezTo>
                    <a:pt x="35425" y="16735"/>
                    <a:pt x="35025" y="19637"/>
                    <a:pt x="32957" y="21071"/>
                  </a:cubicBezTo>
                  <a:cubicBezTo>
                    <a:pt x="31921" y="21803"/>
                    <a:pt x="30613" y="21965"/>
                    <a:pt x="29311" y="21965"/>
                  </a:cubicBezTo>
                  <a:cubicBezTo>
                    <a:pt x="28475" y="21965"/>
                    <a:pt x="27642" y="21898"/>
                    <a:pt x="26886" y="21872"/>
                  </a:cubicBezTo>
                  <a:cubicBezTo>
                    <a:pt x="24451" y="21772"/>
                    <a:pt x="22049" y="21705"/>
                    <a:pt x="19614" y="21639"/>
                  </a:cubicBezTo>
                  <a:cubicBezTo>
                    <a:pt x="15845" y="21572"/>
                    <a:pt x="11508" y="21905"/>
                    <a:pt x="7939" y="20137"/>
                  </a:cubicBezTo>
                  <a:cubicBezTo>
                    <a:pt x="6938" y="19637"/>
                    <a:pt x="4870" y="18069"/>
                    <a:pt x="6171" y="16968"/>
                  </a:cubicBezTo>
                  <a:cubicBezTo>
                    <a:pt x="6530" y="16664"/>
                    <a:pt x="6994" y="16571"/>
                    <a:pt x="7471" y="16571"/>
                  </a:cubicBezTo>
                  <a:cubicBezTo>
                    <a:pt x="7882" y="16571"/>
                    <a:pt x="8302" y="16640"/>
                    <a:pt x="8673" y="16702"/>
                  </a:cubicBezTo>
                  <a:cubicBezTo>
                    <a:pt x="9730" y="16848"/>
                    <a:pt x="10683" y="17047"/>
                    <a:pt x="11761" y="17047"/>
                  </a:cubicBezTo>
                  <a:cubicBezTo>
                    <a:pt x="11908" y="17047"/>
                    <a:pt x="12057" y="17043"/>
                    <a:pt x="12209" y="17035"/>
                  </a:cubicBezTo>
                  <a:cubicBezTo>
                    <a:pt x="13943" y="16902"/>
                    <a:pt x="14577" y="15067"/>
                    <a:pt x="13543" y="13766"/>
                  </a:cubicBezTo>
                  <a:cubicBezTo>
                    <a:pt x="12134" y="11973"/>
                    <a:pt x="9845" y="11114"/>
                    <a:pt x="7552" y="11114"/>
                  </a:cubicBezTo>
                  <a:cubicBezTo>
                    <a:pt x="6773" y="11114"/>
                    <a:pt x="5992" y="11214"/>
                    <a:pt x="5246" y="11409"/>
                  </a:cubicBezTo>
                  <a:lnTo>
                    <a:pt x="5246" y="11409"/>
                  </a:lnTo>
                  <a:cubicBezTo>
                    <a:pt x="4789" y="10633"/>
                    <a:pt x="4448" y="9788"/>
                    <a:pt x="4270" y="8896"/>
                  </a:cubicBezTo>
                  <a:cubicBezTo>
                    <a:pt x="3937" y="7355"/>
                    <a:pt x="4043" y="4773"/>
                    <a:pt x="6026" y="4773"/>
                  </a:cubicBezTo>
                  <a:cubicBezTo>
                    <a:pt x="6232" y="4773"/>
                    <a:pt x="6457" y="4800"/>
                    <a:pt x="6705" y="4860"/>
                  </a:cubicBezTo>
                  <a:cubicBezTo>
                    <a:pt x="8173" y="5193"/>
                    <a:pt x="9840" y="6594"/>
                    <a:pt x="11108" y="7362"/>
                  </a:cubicBezTo>
                  <a:cubicBezTo>
                    <a:pt x="11218" y="7432"/>
                    <a:pt x="11341" y="7464"/>
                    <a:pt x="11464" y="7464"/>
                  </a:cubicBezTo>
                  <a:cubicBezTo>
                    <a:pt x="11864" y="7464"/>
                    <a:pt x="12268" y="7128"/>
                    <a:pt x="12242" y="6694"/>
                  </a:cubicBezTo>
                  <a:cubicBezTo>
                    <a:pt x="12121" y="4640"/>
                    <a:pt x="12603" y="1380"/>
                    <a:pt x="15050" y="1380"/>
                  </a:cubicBezTo>
                  <a:close/>
                  <a:moveTo>
                    <a:pt x="15125" y="1"/>
                  </a:moveTo>
                  <a:cubicBezTo>
                    <a:pt x="12229" y="1"/>
                    <a:pt x="11044" y="2875"/>
                    <a:pt x="10812" y="5485"/>
                  </a:cubicBezTo>
                  <a:lnTo>
                    <a:pt x="10812" y="5485"/>
                  </a:lnTo>
                  <a:cubicBezTo>
                    <a:pt x="9228" y="4490"/>
                    <a:pt x="7289" y="3282"/>
                    <a:pt x="5664" y="3282"/>
                  </a:cubicBezTo>
                  <a:cubicBezTo>
                    <a:pt x="4523" y="3282"/>
                    <a:pt x="3537" y="3877"/>
                    <a:pt x="2936" y="5560"/>
                  </a:cubicBezTo>
                  <a:cubicBezTo>
                    <a:pt x="2335" y="7328"/>
                    <a:pt x="2669" y="9230"/>
                    <a:pt x="3403" y="10897"/>
                  </a:cubicBezTo>
                  <a:cubicBezTo>
                    <a:pt x="3530" y="11180"/>
                    <a:pt x="3697" y="11520"/>
                    <a:pt x="3897" y="11887"/>
                  </a:cubicBezTo>
                  <a:lnTo>
                    <a:pt x="3897" y="11887"/>
                  </a:lnTo>
                  <a:cubicBezTo>
                    <a:pt x="1760" y="12861"/>
                    <a:pt x="154" y="14740"/>
                    <a:pt x="100" y="17435"/>
                  </a:cubicBezTo>
                  <a:cubicBezTo>
                    <a:pt x="1" y="23735"/>
                    <a:pt x="6854" y="26442"/>
                    <a:pt x="12145" y="26442"/>
                  </a:cubicBezTo>
                  <a:cubicBezTo>
                    <a:pt x="12177" y="26442"/>
                    <a:pt x="12210" y="26442"/>
                    <a:pt x="12242" y="26442"/>
                  </a:cubicBezTo>
                  <a:cubicBezTo>
                    <a:pt x="15378" y="26442"/>
                    <a:pt x="18513" y="26309"/>
                    <a:pt x="21582" y="26275"/>
                  </a:cubicBezTo>
                  <a:cubicBezTo>
                    <a:pt x="21787" y="26273"/>
                    <a:pt x="21994" y="26272"/>
                    <a:pt x="22204" y="26272"/>
                  </a:cubicBezTo>
                  <a:cubicBezTo>
                    <a:pt x="22912" y="26272"/>
                    <a:pt x="23645" y="26282"/>
                    <a:pt x="24386" y="26282"/>
                  </a:cubicBezTo>
                  <a:cubicBezTo>
                    <a:pt x="26637" y="26282"/>
                    <a:pt x="28968" y="26189"/>
                    <a:pt x="30956" y="25441"/>
                  </a:cubicBezTo>
                  <a:cubicBezTo>
                    <a:pt x="35525" y="23740"/>
                    <a:pt x="38628" y="18937"/>
                    <a:pt x="36226" y="14233"/>
                  </a:cubicBezTo>
                  <a:cubicBezTo>
                    <a:pt x="35225" y="12265"/>
                    <a:pt x="33224" y="10564"/>
                    <a:pt x="30956" y="10430"/>
                  </a:cubicBezTo>
                  <a:cubicBezTo>
                    <a:pt x="30896" y="10429"/>
                    <a:pt x="30836" y="10428"/>
                    <a:pt x="30776" y="10428"/>
                  </a:cubicBezTo>
                  <a:cubicBezTo>
                    <a:pt x="30441" y="10428"/>
                    <a:pt x="30107" y="10458"/>
                    <a:pt x="29784" y="10520"/>
                  </a:cubicBezTo>
                  <a:lnTo>
                    <a:pt x="29784" y="10520"/>
                  </a:lnTo>
                  <a:cubicBezTo>
                    <a:pt x="29787" y="8159"/>
                    <a:pt x="28716" y="5782"/>
                    <a:pt x="26519" y="4726"/>
                  </a:cubicBezTo>
                  <a:cubicBezTo>
                    <a:pt x="25815" y="4390"/>
                    <a:pt x="25062" y="4234"/>
                    <a:pt x="24312" y="4234"/>
                  </a:cubicBezTo>
                  <a:cubicBezTo>
                    <a:pt x="22801" y="4234"/>
                    <a:pt x="21305" y="4867"/>
                    <a:pt x="20255" y="5929"/>
                  </a:cubicBezTo>
                  <a:lnTo>
                    <a:pt x="20255" y="5929"/>
                  </a:lnTo>
                  <a:cubicBezTo>
                    <a:pt x="19962" y="3116"/>
                    <a:pt x="18772" y="320"/>
                    <a:pt x="15578" y="23"/>
                  </a:cubicBezTo>
                  <a:cubicBezTo>
                    <a:pt x="15422" y="8"/>
                    <a:pt x="15272" y="1"/>
                    <a:pt x="151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6"/>
            <p:cNvSpPr/>
            <p:nvPr/>
          </p:nvSpPr>
          <p:spPr>
            <a:xfrm>
              <a:off x="534425" y="4855125"/>
              <a:ext cx="357250" cy="214800"/>
            </a:xfrm>
            <a:custGeom>
              <a:rect b="b" l="l" r="r" t="t"/>
              <a:pathLst>
                <a:path extrusionOk="0" h="8592" w="14290">
                  <a:moveTo>
                    <a:pt x="7727" y="0"/>
                  </a:moveTo>
                  <a:cubicBezTo>
                    <a:pt x="7692" y="0"/>
                    <a:pt x="7656" y="3"/>
                    <a:pt x="7620" y="7"/>
                  </a:cubicBezTo>
                  <a:cubicBezTo>
                    <a:pt x="6556" y="135"/>
                    <a:pt x="6796" y="1662"/>
                    <a:pt x="7195" y="2932"/>
                  </a:cubicBezTo>
                  <a:lnTo>
                    <a:pt x="7195" y="2932"/>
                  </a:lnTo>
                  <a:cubicBezTo>
                    <a:pt x="6191" y="1852"/>
                    <a:pt x="4765" y="571"/>
                    <a:pt x="3671" y="571"/>
                  </a:cubicBezTo>
                  <a:cubicBezTo>
                    <a:pt x="3395" y="571"/>
                    <a:pt x="3139" y="653"/>
                    <a:pt x="2917" y="841"/>
                  </a:cubicBezTo>
                  <a:cubicBezTo>
                    <a:pt x="1763" y="1754"/>
                    <a:pt x="3287" y="3940"/>
                    <a:pt x="4222" y="5247"/>
                  </a:cubicBezTo>
                  <a:lnTo>
                    <a:pt x="4222" y="5247"/>
                  </a:lnTo>
                  <a:cubicBezTo>
                    <a:pt x="3464" y="4930"/>
                    <a:pt x="2494" y="4589"/>
                    <a:pt x="1706" y="4589"/>
                  </a:cubicBezTo>
                  <a:cubicBezTo>
                    <a:pt x="1008" y="4589"/>
                    <a:pt x="453" y="4857"/>
                    <a:pt x="315" y="5645"/>
                  </a:cubicBezTo>
                  <a:cubicBezTo>
                    <a:pt x="1" y="7563"/>
                    <a:pt x="2680" y="8592"/>
                    <a:pt x="4218" y="8592"/>
                  </a:cubicBezTo>
                  <a:cubicBezTo>
                    <a:pt x="4311" y="8592"/>
                    <a:pt x="4401" y="8588"/>
                    <a:pt x="4485" y="8580"/>
                  </a:cubicBezTo>
                  <a:cubicBezTo>
                    <a:pt x="4585" y="8580"/>
                    <a:pt x="4652" y="8547"/>
                    <a:pt x="4618" y="8480"/>
                  </a:cubicBezTo>
                  <a:cubicBezTo>
                    <a:pt x="4618" y="8247"/>
                    <a:pt x="4585" y="8080"/>
                    <a:pt x="4585" y="7880"/>
                  </a:cubicBezTo>
                  <a:cubicBezTo>
                    <a:pt x="4607" y="7728"/>
                    <a:pt x="4558" y="7675"/>
                    <a:pt x="4521" y="7675"/>
                  </a:cubicBezTo>
                  <a:cubicBezTo>
                    <a:pt x="4501" y="7675"/>
                    <a:pt x="4485" y="7690"/>
                    <a:pt x="4485" y="7713"/>
                  </a:cubicBezTo>
                  <a:cubicBezTo>
                    <a:pt x="4457" y="7878"/>
                    <a:pt x="4115" y="7967"/>
                    <a:pt x="3667" y="7967"/>
                  </a:cubicBezTo>
                  <a:cubicBezTo>
                    <a:pt x="2486" y="7967"/>
                    <a:pt x="573" y="7345"/>
                    <a:pt x="1783" y="5845"/>
                  </a:cubicBezTo>
                  <a:cubicBezTo>
                    <a:pt x="1917" y="5375"/>
                    <a:pt x="2156" y="5146"/>
                    <a:pt x="2470" y="5146"/>
                  </a:cubicBezTo>
                  <a:cubicBezTo>
                    <a:pt x="2624" y="5146"/>
                    <a:pt x="2797" y="5201"/>
                    <a:pt x="2984" y="5311"/>
                  </a:cubicBezTo>
                  <a:cubicBezTo>
                    <a:pt x="3581" y="5468"/>
                    <a:pt x="4178" y="5685"/>
                    <a:pt x="4720" y="5961"/>
                  </a:cubicBezTo>
                  <a:lnTo>
                    <a:pt x="4720" y="5961"/>
                  </a:lnTo>
                  <a:cubicBezTo>
                    <a:pt x="4731" y="5978"/>
                    <a:pt x="4742" y="5995"/>
                    <a:pt x="4752" y="6012"/>
                  </a:cubicBezTo>
                  <a:lnTo>
                    <a:pt x="4775" y="5989"/>
                  </a:lnTo>
                  <a:lnTo>
                    <a:pt x="4775" y="5989"/>
                  </a:lnTo>
                  <a:cubicBezTo>
                    <a:pt x="4789" y="5996"/>
                    <a:pt x="4804" y="6004"/>
                    <a:pt x="4818" y="6012"/>
                  </a:cubicBezTo>
                  <a:cubicBezTo>
                    <a:pt x="4868" y="6036"/>
                    <a:pt x="4917" y="6047"/>
                    <a:pt x="4964" y="6047"/>
                  </a:cubicBezTo>
                  <a:cubicBezTo>
                    <a:pt x="5169" y="6047"/>
                    <a:pt x="5321" y="5835"/>
                    <a:pt x="5185" y="5645"/>
                  </a:cubicBezTo>
                  <a:cubicBezTo>
                    <a:pt x="4685" y="4744"/>
                    <a:pt x="2283" y="1875"/>
                    <a:pt x="4318" y="1408"/>
                  </a:cubicBezTo>
                  <a:cubicBezTo>
                    <a:pt x="4349" y="1401"/>
                    <a:pt x="4382" y="1398"/>
                    <a:pt x="4416" y="1398"/>
                  </a:cubicBezTo>
                  <a:cubicBezTo>
                    <a:pt x="5311" y="1398"/>
                    <a:pt x="7230" y="3766"/>
                    <a:pt x="7808" y="4517"/>
                  </a:cubicBezTo>
                  <a:lnTo>
                    <a:pt x="7808" y="4517"/>
                  </a:lnTo>
                  <a:cubicBezTo>
                    <a:pt x="7812" y="4527"/>
                    <a:pt x="7817" y="4536"/>
                    <a:pt x="7821" y="4544"/>
                  </a:cubicBezTo>
                  <a:cubicBezTo>
                    <a:pt x="7822" y="4543"/>
                    <a:pt x="7824" y="4541"/>
                    <a:pt x="7825" y="4540"/>
                  </a:cubicBezTo>
                  <a:lnTo>
                    <a:pt x="7825" y="4540"/>
                  </a:lnTo>
                  <a:cubicBezTo>
                    <a:pt x="7835" y="4553"/>
                    <a:pt x="7845" y="4565"/>
                    <a:pt x="7854" y="4577"/>
                  </a:cubicBezTo>
                  <a:cubicBezTo>
                    <a:pt x="7915" y="4647"/>
                    <a:pt x="7982" y="4675"/>
                    <a:pt x="8047" y="4675"/>
                  </a:cubicBezTo>
                  <a:cubicBezTo>
                    <a:pt x="8231" y="4675"/>
                    <a:pt x="8395" y="4441"/>
                    <a:pt x="8321" y="4244"/>
                  </a:cubicBezTo>
                  <a:cubicBezTo>
                    <a:pt x="7987" y="3643"/>
                    <a:pt x="7787" y="2976"/>
                    <a:pt x="7620" y="2242"/>
                  </a:cubicBezTo>
                  <a:cubicBezTo>
                    <a:pt x="7932" y="1737"/>
                    <a:pt x="8175" y="1480"/>
                    <a:pt x="8363" y="1480"/>
                  </a:cubicBezTo>
                  <a:cubicBezTo>
                    <a:pt x="8498" y="1480"/>
                    <a:pt x="8604" y="1611"/>
                    <a:pt x="8688" y="1875"/>
                  </a:cubicBezTo>
                  <a:cubicBezTo>
                    <a:pt x="9144" y="2092"/>
                    <a:pt x="9445" y="3172"/>
                    <a:pt x="9652" y="4022"/>
                  </a:cubicBezTo>
                  <a:lnTo>
                    <a:pt x="9652" y="4022"/>
                  </a:lnTo>
                  <a:cubicBezTo>
                    <a:pt x="9686" y="4269"/>
                    <a:pt x="9753" y="4543"/>
                    <a:pt x="9855" y="4844"/>
                  </a:cubicBezTo>
                  <a:cubicBezTo>
                    <a:pt x="9908" y="4976"/>
                    <a:pt x="10019" y="5035"/>
                    <a:pt x="10129" y="5035"/>
                  </a:cubicBezTo>
                  <a:cubicBezTo>
                    <a:pt x="10296" y="5035"/>
                    <a:pt x="10463" y="4899"/>
                    <a:pt x="10422" y="4677"/>
                  </a:cubicBezTo>
                  <a:cubicBezTo>
                    <a:pt x="10715" y="3575"/>
                    <a:pt x="11083" y="3034"/>
                    <a:pt x="11507" y="3034"/>
                  </a:cubicBezTo>
                  <a:cubicBezTo>
                    <a:pt x="11712" y="3034"/>
                    <a:pt x="11929" y="3160"/>
                    <a:pt x="12157" y="3410"/>
                  </a:cubicBezTo>
                  <a:cubicBezTo>
                    <a:pt x="13325" y="4177"/>
                    <a:pt x="13158" y="5311"/>
                    <a:pt x="11623" y="6879"/>
                  </a:cubicBezTo>
                  <a:cubicBezTo>
                    <a:pt x="11290" y="6879"/>
                    <a:pt x="11156" y="7479"/>
                    <a:pt x="11523" y="7513"/>
                  </a:cubicBezTo>
                  <a:cubicBezTo>
                    <a:pt x="11655" y="7532"/>
                    <a:pt x="11781" y="7541"/>
                    <a:pt x="11901" y="7541"/>
                  </a:cubicBezTo>
                  <a:cubicBezTo>
                    <a:pt x="13880" y="7541"/>
                    <a:pt x="14290" y="5059"/>
                    <a:pt x="13158" y="3643"/>
                  </a:cubicBezTo>
                  <a:cubicBezTo>
                    <a:pt x="12442" y="2756"/>
                    <a:pt x="11541" y="2292"/>
                    <a:pt x="10829" y="2292"/>
                  </a:cubicBezTo>
                  <a:cubicBezTo>
                    <a:pt x="10397" y="2292"/>
                    <a:pt x="10034" y="2462"/>
                    <a:pt x="9822" y="2812"/>
                  </a:cubicBezTo>
                  <a:lnTo>
                    <a:pt x="9822" y="2812"/>
                  </a:lnTo>
                  <a:cubicBezTo>
                    <a:pt x="9335" y="1486"/>
                    <a:pt x="8607" y="0"/>
                    <a:pt x="77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6"/>
            <p:cNvSpPr/>
            <p:nvPr/>
          </p:nvSpPr>
          <p:spPr>
            <a:xfrm>
              <a:off x="862475" y="4695400"/>
              <a:ext cx="197950" cy="107700"/>
            </a:xfrm>
            <a:custGeom>
              <a:rect b="b" l="l" r="r" t="t"/>
              <a:pathLst>
                <a:path extrusionOk="0" h="4308" w="7918">
                  <a:moveTo>
                    <a:pt x="1590" y="1"/>
                  </a:moveTo>
                  <a:cubicBezTo>
                    <a:pt x="1495" y="1"/>
                    <a:pt x="1399" y="18"/>
                    <a:pt x="1302" y="56"/>
                  </a:cubicBezTo>
                  <a:cubicBezTo>
                    <a:pt x="1" y="623"/>
                    <a:pt x="968" y="2624"/>
                    <a:pt x="1435" y="3358"/>
                  </a:cubicBezTo>
                  <a:cubicBezTo>
                    <a:pt x="1451" y="3404"/>
                    <a:pt x="1502" y="3429"/>
                    <a:pt x="1553" y="3429"/>
                  </a:cubicBezTo>
                  <a:cubicBezTo>
                    <a:pt x="1611" y="3429"/>
                    <a:pt x="1669" y="3396"/>
                    <a:pt x="1669" y="3325"/>
                  </a:cubicBezTo>
                  <a:cubicBezTo>
                    <a:pt x="1802" y="2991"/>
                    <a:pt x="1869" y="2657"/>
                    <a:pt x="1969" y="2290"/>
                  </a:cubicBezTo>
                  <a:lnTo>
                    <a:pt x="1969" y="2290"/>
                  </a:lnTo>
                  <a:cubicBezTo>
                    <a:pt x="1937" y="2354"/>
                    <a:pt x="1726" y="2896"/>
                    <a:pt x="1619" y="2896"/>
                  </a:cubicBezTo>
                  <a:cubicBezTo>
                    <a:pt x="1613" y="2896"/>
                    <a:pt x="1607" y="2894"/>
                    <a:pt x="1602" y="2891"/>
                  </a:cubicBezTo>
                  <a:cubicBezTo>
                    <a:pt x="1435" y="2858"/>
                    <a:pt x="1035" y="1490"/>
                    <a:pt x="1135" y="1323"/>
                  </a:cubicBezTo>
                  <a:cubicBezTo>
                    <a:pt x="1469" y="1123"/>
                    <a:pt x="1769" y="956"/>
                    <a:pt x="2102" y="723"/>
                  </a:cubicBezTo>
                  <a:cubicBezTo>
                    <a:pt x="2336" y="990"/>
                    <a:pt x="2536" y="1223"/>
                    <a:pt x="2703" y="1523"/>
                  </a:cubicBezTo>
                  <a:cubicBezTo>
                    <a:pt x="2908" y="1805"/>
                    <a:pt x="3034" y="2126"/>
                    <a:pt x="3127" y="2472"/>
                  </a:cubicBezTo>
                  <a:lnTo>
                    <a:pt x="3127" y="2472"/>
                  </a:lnTo>
                  <a:cubicBezTo>
                    <a:pt x="3132" y="2576"/>
                    <a:pt x="3146" y="2682"/>
                    <a:pt x="3170" y="2791"/>
                  </a:cubicBezTo>
                  <a:cubicBezTo>
                    <a:pt x="3180" y="2786"/>
                    <a:pt x="3190" y="2781"/>
                    <a:pt x="3200" y="2777"/>
                  </a:cubicBezTo>
                  <a:lnTo>
                    <a:pt x="3200" y="2777"/>
                  </a:lnTo>
                  <a:cubicBezTo>
                    <a:pt x="3201" y="2781"/>
                    <a:pt x="3202" y="2786"/>
                    <a:pt x="3203" y="2791"/>
                  </a:cubicBezTo>
                  <a:cubicBezTo>
                    <a:pt x="3244" y="2886"/>
                    <a:pt x="3335" y="2931"/>
                    <a:pt x="3423" y="2931"/>
                  </a:cubicBezTo>
                  <a:cubicBezTo>
                    <a:pt x="3552" y="2931"/>
                    <a:pt x="3676" y="2835"/>
                    <a:pt x="3637" y="2657"/>
                  </a:cubicBezTo>
                  <a:cubicBezTo>
                    <a:pt x="3937" y="2190"/>
                    <a:pt x="4171" y="1790"/>
                    <a:pt x="4471" y="1323"/>
                  </a:cubicBezTo>
                  <a:cubicBezTo>
                    <a:pt x="4602" y="1297"/>
                    <a:pt x="4726" y="1284"/>
                    <a:pt x="4844" y="1284"/>
                  </a:cubicBezTo>
                  <a:cubicBezTo>
                    <a:pt x="5180" y="1284"/>
                    <a:pt x="5476" y="1384"/>
                    <a:pt x="5772" y="1557"/>
                  </a:cubicBezTo>
                  <a:cubicBezTo>
                    <a:pt x="6039" y="1723"/>
                    <a:pt x="6772" y="2224"/>
                    <a:pt x="6806" y="2557"/>
                  </a:cubicBezTo>
                  <a:cubicBezTo>
                    <a:pt x="6672" y="2991"/>
                    <a:pt x="6606" y="3458"/>
                    <a:pt x="6472" y="3858"/>
                  </a:cubicBezTo>
                  <a:cubicBezTo>
                    <a:pt x="6305" y="3892"/>
                    <a:pt x="6139" y="3892"/>
                    <a:pt x="5972" y="3958"/>
                  </a:cubicBezTo>
                  <a:cubicBezTo>
                    <a:pt x="5672" y="3992"/>
                    <a:pt x="5371" y="3992"/>
                    <a:pt x="5105" y="3992"/>
                  </a:cubicBezTo>
                  <a:cubicBezTo>
                    <a:pt x="4971" y="3992"/>
                    <a:pt x="4971" y="4158"/>
                    <a:pt x="5038" y="4192"/>
                  </a:cubicBezTo>
                  <a:cubicBezTo>
                    <a:pt x="5320" y="4271"/>
                    <a:pt x="5587" y="4308"/>
                    <a:pt x="5831" y="4308"/>
                  </a:cubicBezTo>
                  <a:cubicBezTo>
                    <a:pt x="7236" y="4308"/>
                    <a:pt x="7917" y="3102"/>
                    <a:pt x="6639" y="1823"/>
                  </a:cubicBezTo>
                  <a:cubicBezTo>
                    <a:pt x="6137" y="1321"/>
                    <a:pt x="5446" y="857"/>
                    <a:pt x="4722" y="857"/>
                  </a:cubicBezTo>
                  <a:cubicBezTo>
                    <a:pt x="4485" y="857"/>
                    <a:pt x="4243" y="907"/>
                    <a:pt x="4004" y="1023"/>
                  </a:cubicBezTo>
                  <a:cubicBezTo>
                    <a:pt x="3649" y="1192"/>
                    <a:pt x="3396" y="1447"/>
                    <a:pt x="3256" y="1757"/>
                  </a:cubicBezTo>
                  <a:lnTo>
                    <a:pt x="3256" y="1757"/>
                  </a:lnTo>
                  <a:cubicBezTo>
                    <a:pt x="2884" y="945"/>
                    <a:pt x="2286" y="1"/>
                    <a:pt x="15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6"/>
            <p:cNvSpPr/>
            <p:nvPr/>
          </p:nvSpPr>
          <p:spPr>
            <a:xfrm>
              <a:off x="667350" y="4668325"/>
              <a:ext cx="149300" cy="96450"/>
            </a:xfrm>
            <a:custGeom>
              <a:rect b="b" l="l" r="r" t="t"/>
              <a:pathLst>
                <a:path extrusionOk="0" h="3858" w="5972">
                  <a:moveTo>
                    <a:pt x="1570" y="0"/>
                  </a:moveTo>
                  <a:cubicBezTo>
                    <a:pt x="1337" y="0"/>
                    <a:pt x="1121" y="41"/>
                    <a:pt x="934" y="138"/>
                  </a:cubicBezTo>
                  <a:cubicBezTo>
                    <a:pt x="0" y="605"/>
                    <a:pt x="634" y="1772"/>
                    <a:pt x="1135" y="2306"/>
                  </a:cubicBezTo>
                  <a:cubicBezTo>
                    <a:pt x="1703" y="2973"/>
                    <a:pt x="2509" y="3348"/>
                    <a:pt x="3323" y="3348"/>
                  </a:cubicBezTo>
                  <a:cubicBezTo>
                    <a:pt x="3608" y="3348"/>
                    <a:pt x="3893" y="3302"/>
                    <a:pt x="4170" y="3207"/>
                  </a:cubicBezTo>
                  <a:cubicBezTo>
                    <a:pt x="4303" y="3140"/>
                    <a:pt x="4270" y="2973"/>
                    <a:pt x="4137" y="2973"/>
                  </a:cubicBezTo>
                  <a:cubicBezTo>
                    <a:pt x="3403" y="2973"/>
                    <a:pt x="2636" y="2873"/>
                    <a:pt x="2002" y="2439"/>
                  </a:cubicBezTo>
                  <a:cubicBezTo>
                    <a:pt x="1702" y="2239"/>
                    <a:pt x="1335" y="1939"/>
                    <a:pt x="1168" y="1606"/>
                  </a:cubicBezTo>
                  <a:cubicBezTo>
                    <a:pt x="831" y="962"/>
                    <a:pt x="1057" y="459"/>
                    <a:pt x="1665" y="459"/>
                  </a:cubicBezTo>
                  <a:cubicBezTo>
                    <a:pt x="1718" y="459"/>
                    <a:pt x="1775" y="463"/>
                    <a:pt x="1835" y="471"/>
                  </a:cubicBezTo>
                  <a:cubicBezTo>
                    <a:pt x="3603" y="738"/>
                    <a:pt x="5504" y="1872"/>
                    <a:pt x="5504" y="3807"/>
                  </a:cubicBezTo>
                  <a:cubicBezTo>
                    <a:pt x="5504" y="3840"/>
                    <a:pt x="5521" y="3857"/>
                    <a:pt x="5542" y="3857"/>
                  </a:cubicBezTo>
                  <a:cubicBezTo>
                    <a:pt x="5563" y="3857"/>
                    <a:pt x="5588" y="3840"/>
                    <a:pt x="5604" y="3807"/>
                  </a:cubicBezTo>
                  <a:cubicBezTo>
                    <a:pt x="5971" y="2640"/>
                    <a:pt x="5171" y="1572"/>
                    <a:pt x="4237" y="972"/>
                  </a:cubicBezTo>
                  <a:cubicBezTo>
                    <a:pt x="3602" y="601"/>
                    <a:pt x="2463" y="0"/>
                    <a:pt x="15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6"/>
            <p:cNvSpPr/>
            <p:nvPr/>
          </p:nvSpPr>
          <p:spPr>
            <a:xfrm>
              <a:off x="1096425" y="4706400"/>
              <a:ext cx="94650" cy="106325"/>
            </a:xfrm>
            <a:custGeom>
              <a:rect b="b" l="l" r="r" t="t"/>
              <a:pathLst>
                <a:path extrusionOk="0" h="4253" w="3786">
                  <a:moveTo>
                    <a:pt x="1697" y="1"/>
                  </a:moveTo>
                  <a:cubicBezTo>
                    <a:pt x="1253" y="1"/>
                    <a:pt x="815" y="156"/>
                    <a:pt x="550" y="516"/>
                  </a:cubicBezTo>
                  <a:cubicBezTo>
                    <a:pt x="317" y="883"/>
                    <a:pt x="283" y="1350"/>
                    <a:pt x="317" y="1784"/>
                  </a:cubicBezTo>
                  <a:cubicBezTo>
                    <a:pt x="350" y="2418"/>
                    <a:pt x="417" y="2885"/>
                    <a:pt x="83" y="3452"/>
                  </a:cubicBezTo>
                  <a:cubicBezTo>
                    <a:pt x="1" y="3534"/>
                    <a:pt x="54" y="3594"/>
                    <a:pt x="112" y="3594"/>
                  </a:cubicBezTo>
                  <a:cubicBezTo>
                    <a:pt x="125" y="3594"/>
                    <a:pt x="138" y="3591"/>
                    <a:pt x="150" y="3585"/>
                  </a:cubicBezTo>
                  <a:cubicBezTo>
                    <a:pt x="1384" y="3285"/>
                    <a:pt x="183" y="1217"/>
                    <a:pt x="1117" y="583"/>
                  </a:cubicBezTo>
                  <a:cubicBezTo>
                    <a:pt x="1287" y="461"/>
                    <a:pt x="1473" y="409"/>
                    <a:pt x="1660" y="409"/>
                  </a:cubicBezTo>
                  <a:cubicBezTo>
                    <a:pt x="2242" y="409"/>
                    <a:pt x="2834" y="920"/>
                    <a:pt x="2985" y="1450"/>
                  </a:cubicBezTo>
                  <a:cubicBezTo>
                    <a:pt x="3119" y="1917"/>
                    <a:pt x="3052" y="2384"/>
                    <a:pt x="2985" y="2851"/>
                  </a:cubicBezTo>
                  <a:cubicBezTo>
                    <a:pt x="2956" y="2940"/>
                    <a:pt x="2742" y="3973"/>
                    <a:pt x="2462" y="3973"/>
                  </a:cubicBezTo>
                  <a:cubicBezTo>
                    <a:pt x="2426" y="3973"/>
                    <a:pt x="2389" y="3956"/>
                    <a:pt x="2351" y="3919"/>
                  </a:cubicBezTo>
                  <a:cubicBezTo>
                    <a:pt x="2333" y="3900"/>
                    <a:pt x="2311" y="3892"/>
                    <a:pt x="2291" y="3892"/>
                  </a:cubicBezTo>
                  <a:cubicBezTo>
                    <a:pt x="2239" y="3892"/>
                    <a:pt x="2194" y="3947"/>
                    <a:pt x="2218" y="4019"/>
                  </a:cubicBezTo>
                  <a:cubicBezTo>
                    <a:pt x="2334" y="4185"/>
                    <a:pt x="2454" y="4253"/>
                    <a:pt x="2573" y="4253"/>
                  </a:cubicBezTo>
                  <a:cubicBezTo>
                    <a:pt x="3003" y="4253"/>
                    <a:pt x="3414" y="3372"/>
                    <a:pt x="3519" y="3085"/>
                  </a:cubicBezTo>
                  <a:cubicBezTo>
                    <a:pt x="3786" y="2084"/>
                    <a:pt x="3652" y="783"/>
                    <a:pt x="2652" y="249"/>
                  </a:cubicBezTo>
                  <a:cubicBezTo>
                    <a:pt x="2378" y="91"/>
                    <a:pt x="2035" y="1"/>
                    <a:pt x="16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6"/>
            <p:cNvSpPr/>
            <p:nvPr/>
          </p:nvSpPr>
          <p:spPr>
            <a:xfrm>
              <a:off x="891675" y="5040075"/>
              <a:ext cx="79250" cy="68675"/>
            </a:xfrm>
            <a:custGeom>
              <a:rect b="b" l="l" r="r" t="t"/>
              <a:pathLst>
                <a:path extrusionOk="0" h="2747" w="3170">
                  <a:moveTo>
                    <a:pt x="1777" y="1"/>
                  </a:moveTo>
                  <a:cubicBezTo>
                    <a:pt x="1297" y="1"/>
                    <a:pt x="821" y="229"/>
                    <a:pt x="534" y="612"/>
                  </a:cubicBezTo>
                  <a:cubicBezTo>
                    <a:pt x="134" y="1179"/>
                    <a:pt x="0" y="2346"/>
                    <a:pt x="701" y="2713"/>
                  </a:cubicBezTo>
                  <a:lnTo>
                    <a:pt x="701" y="2713"/>
                  </a:lnTo>
                  <a:cubicBezTo>
                    <a:pt x="692" y="2323"/>
                    <a:pt x="537" y="1900"/>
                    <a:pt x="634" y="1446"/>
                  </a:cubicBezTo>
                  <a:cubicBezTo>
                    <a:pt x="701" y="1012"/>
                    <a:pt x="1035" y="612"/>
                    <a:pt x="1502" y="545"/>
                  </a:cubicBezTo>
                  <a:cubicBezTo>
                    <a:pt x="1583" y="527"/>
                    <a:pt x="1663" y="517"/>
                    <a:pt x="1740" y="517"/>
                  </a:cubicBezTo>
                  <a:cubicBezTo>
                    <a:pt x="2076" y="517"/>
                    <a:pt x="2360" y="693"/>
                    <a:pt x="2469" y="1046"/>
                  </a:cubicBezTo>
                  <a:cubicBezTo>
                    <a:pt x="2502" y="1213"/>
                    <a:pt x="2502" y="1413"/>
                    <a:pt x="2469" y="1580"/>
                  </a:cubicBezTo>
                  <a:cubicBezTo>
                    <a:pt x="2402" y="1680"/>
                    <a:pt x="2335" y="1746"/>
                    <a:pt x="2302" y="1846"/>
                  </a:cubicBezTo>
                  <a:lnTo>
                    <a:pt x="2300" y="1848"/>
                  </a:lnTo>
                  <a:lnTo>
                    <a:pt x="2300" y="1848"/>
                  </a:lnTo>
                  <a:cubicBezTo>
                    <a:pt x="2277" y="1825"/>
                    <a:pt x="2246" y="1813"/>
                    <a:pt x="2215" y="1813"/>
                  </a:cubicBezTo>
                  <a:cubicBezTo>
                    <a:pt x="2160" y="1813"/>
                    <a:pt x="2102" y="1846"/>
                    <a:pt x="2069" y="1913"/>
                  </a:cubicBezTo>
                  <a:cubicBezTo>
                    <a:pt x="2035" y="2080"/>
                    <a:pt x="2169" y="2213"/>
                    <a:pt x="2335" y="2247"/>
                  </a:cubicBezTo>
                  <a:cubicBezTo>
                    <a:pt x="2353" y="2249"/>
                    <a:pt x="2369" y="2249"/>
                    <a:pt x="2386" y="2249"/>
                  </a:cubicBezTo>
                  <a:cubicBezTo>
                    <a:pt x="2658" y="2249"/>
                    <a:pt x="2840" y="1998"/>
                    <a:pt x="2903" y="1746"/>
                  </a:cubicBezTo>
                  <a:cubicBezTo>
                    <a:pt x="3169" y="1179"/>
                    <a:pt x="2903" y="412"/>
                    <a:pt x="2335" y="112"/>
                  </a:cubicBezTo>
                  <a:cubicBezTo>
                    <a:pt x="2156" y="36"/>
                    <a:pt x="1967" y="1"/>
                    <a:pt x="1777" y="1"/>
                  </a:cubicBezTo>
                  <a:close/>
                  <a:moveTo>
                    <a:pt x="701" y="2713"/>
                  </a:moveTo>
                  <a:cubicBezTo>
                    <a:pt x="701" y="2714"/>
                    <a:pt x="701" y="2714"/>
                    <a:pt x="701" y="2714"/>
                  </a:cubicBezTo>
                  <a:lnTo>
                    <a:pt x="701" y="2714"/>
                  </a:lnTo>
                  <a:cubicBezTo>
                    <a:pt x="701" y="2714"/>
                    <a:pt x="701" y="2714"/>
                    <a:pt x="701" y="2714"/>
                  </a:cubicBezTo>
                  <a:cubicBezTo>
                    <a:pt x="701" y="2714"/>
                    <a:pt x="701" y="2714"/>
                    <a:pt x="701" y="2713"/>
                  </a:cubicBezTo>
                  <a:close/>
                  <a:moveTo>
                    <a:pt x="701" y="2714"/>
                  </a:moveTo>
                  <a:cubicBezTo>
                    <a:pt x="668" y="2747"/>
                    <a:pt x="701" y="2747"/>
                    <a:pt x="701" y="2747"/>
                  </a:cubicBezTo>
                  <a:cubicBezTo>
                    <a:pt x="701" y="2736"/>
                    <a:pt x="701" y="2725"/>
                    <a:pt x="701" y="2714"/>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6"/>
            <p:cNvSpPr/>
            <p:nvPr/>
          </p:nvSpPr>
          <p:spPr>
            <a:xfrm>
              <a:off x="598975" y="4746375"/>
              <a:ext cx="65175" cy="83175"/>
            </a:xfrm>
            <a:custGeom>
              <a:rect b="b" l="l" r="r" t="t"/>
              <a:pathLst>
                <a:path extrusionOk="0" h="3327" w="2607">
                  <a:moveTo>
                    <a:pt x="1634" y="0"/>
                  </a:moveTo>
                  <a:cubicBezTo>
                    <a:pt x="1283" y="0"/>
                    <a:pt x="923" y="167"/>
                    <a:pt x="701" y="485"/>
                  </a:cubicBezTo>
                  <a:cubicBezTo>
                    <a:pt x="0" y="1586"/>
                    <a:pt x="901" y="2787"/>
                    <a:pt x="1835" y="3320"/>
                  </a:cubicBezTo>
                  <a:cubicBezTo>
                    <a:pt x="1844" y="3325"/>
                    <a:pt x="1854" y="3327"/>
                    <a:pt x="1864" y="3327"/>
                  </a:cubicBezTo>
                  <a:cubicBezTo>
                    <a:pt x="1926" y="3327"/>
                    <a:pt x="1997" y="3245"/>
                    <a:pt x="1968" y="3187"/>
                  </a:cubicBezTo>
                  <a:cubicBezTo>
                    <a:pt x="1501" y="2653"/>
                    <a:pt x="901" y="2086"/>
                    <a:pt x="901" y="1319"/>
                  </a:cubicBezTo>
                  <a:cubicBezTo>
                    <a:pt x="901" y="813"/>
                    <a:pt x="1408" y="260"/>
                    <a:pt x="1887" y="260"/>
                  </a:cubicBezTo>
                  <a:cubicBezTo>
                    <a:pt x="2103" y="260"/>
                    <a:pt x="2313" y="372"/>
                    <a:pt x="2469" y="652"/>
                  </a:cubicBezTo>
                  <a:cubicBezTo>
                    <a:pt x="2469" y="710"/>
                    <a:pt x="2501" y="737"/>
                    <a:pt x="2531" y="737"/>
                  </a:cubicBezTo>
                  <a:cubicBezTo>
                    <a:pt x="2570" y="737"/>
                    <a:pt x="2606" y="693"/>
                    <a:pt x="2569" y="618"/>
                  </a:cubicBezTo>
                  <a:cubicBezTo>
                    <a:pt x="2394" y="200"/>
                    <a:pt x="2019" y="0"/>
                    <a:pt x="16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6"/>
            <p:cNvSpPr/>
            <p:nvPr/>
          </p:nvSpPr>
          <p:spPr>
            <a:xfrm>
              <a:off x="1284450" y="4835075"/>
              <a:ext cx="52575" cy="115450"/>
            </a:xfrm>
            <a:custGeom>
              <a:rect b="b" l="l" r="r" t="t"/>
              <a:pathLst>
                <a:path extrusionOk="0" h="4618" w="2103">
                  <a:moveTo>
                    <a:pt x="679" y="1"/>
                  </a:moveTo>
                  <a:cubicBezTo>
                    <a:pt x="174" y="1"/>
                    <a:pt x="1" y="729"/>
                    <a:pt x="1" y="1240"/>
                  </a:cubicBezTo>
                  <a:cubicBezTo>
                    <a:pt x="1" y="2074"/>
                    <a:pt x="134" y="3608"/>
                    <a:pt x="835" y="4209"/>
                  </a:cubicBezTo>
                  <a:cubicBezTo>
                    <a:pt x="801" y="4242"/>
                    <a:pt x="768" y="4309"/>
                    <a:pt x="801" y="4376"/>
                  </a:cubicBezTo>
                  <a:cubicBezTo>
                    <a:pt x="801" y="4409"/>
                    <a:pt x="835" y="4442"/>
                    <a:pt x="835" y="4442"/>
                  </a:cubicBezTo>
                  <a:cubicBezTo>
                    <a:pt x="901" y="4576"/>
                    <a:pt x="968" y="4609"/>
                    <a:pt x="1101" y="4609"/>
                  </a:cubicBezTo>
                  <a:cubicBezTo>
                    <a:pt x="1141" y="4615"/>
                    <a:pt x="1179" y="4618"/>
                    <a:pt x="1216" y="4618"/>
                  </a:cubicBezTo>
                  <a:cubicBezTo>
                    <a:pt x="2008" y="4618"/>
                    <a:pt x="2070" y="3280"/>
                    <a:pt x="2102" y="2674"/>
                  </a:cubicBezTo>
                  <a:cubicBezTo>
                    <a:pt x="2069" y="1941"/>
                    <a:pt x="1902" y="640"/>
                    <a:pt x="1101" y="139"/>
                  </a:cubicBezTo>
                  <a:cubicBezTo>
                    <a:pt x="940" y="42"/>
                    <a:pt x="800" y="1"/>
                    <a:pt x="679"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6"/>
            <p:cNvSpPr/>
            <p:nvPr/>
          </p:nvSpPr>
          <p:spPr>
            <a:xfrm>
              <a:off x="1321150" y="4872000"/>
              <a:ext cx="95100" cy="88550"/>
            </a:xfrm>
            <a:custGeom>
              <a:rect b="b" l="l" r="r" t="t"/>
              <a:pathLst>
                <a:path extrusionOk="0" h="3542" w="3804">
                  <a:moveTo>
                    <a:pt x="3214" y="0"/>
                  </a:moveTo>
                  <a:cubicBezTo>
                    <a:pt x="2903" y="0"/>
                    <a:pt x="2528" y="189"/>
                    <a:pt x="2269" y="397"/>
                  </a:cubicBezTo>
                  <a:cubicBezTo>
                    <a:pt x="1602" y="897"/>
                    <a:pt x="434" y="1831"/>
                    <a:pt x="301" y="2765"/>
                  </a:cubicBezTo>
                  <a:cubicBezTo>
                    <a:pt x="201" y="2765"/>
                    <a:pt x="134" y="2765"/>
                    <a:pt x="134" y="2799"/>
                  </a:cubicBezTo>
                  <a:cubicBezTo>
                    <a:pt x="134" y="2832"/>
                    <a:pt x="100" y="2832"/>
                    <a:pt x="100" y="2899"/>
                  </a:cubicBezTo>
                  <a:cubicBezTo>
                    <a:pt x="0" y="2999"/>
                    <a:pt x="0" y="3099"/>
                    <a:pt x="100" y="3165"/>
                  </a:cubicBezTo>
                  <a:cubicBezTo>
                    <a:pt x="243" y="3440"/>
                    <a:pt x="462" y="3541"/>
                    <a:pt x="710" y="3541"/>
                  </a:cubicBezTo>
                  <a:cubicBezTo>
                    <a:pt x="1216" y="3541"/>
                    <a:pt x="1844" y="3122"/>
                    <a:pt x="2202" y="2899"/>
                  </a:cubicBezTo>
                  <a:cubicBezTo>
                    <a:pt x="2869" y="2465"/>
                    <a:pt x="3803" y="1564"/>
                    <a:pt x="3770" y="630"/>
                  </a:cubicBezTo>
                  <a:cubicBezTo>
                    <a:pt x="3738" y="164"/>
                    <a:pt x="3504" y="0"/>
                    <a:pt x="3214"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6"/>
            <p:cNvSpPr/>
            <p:nvPr/>
          </p:nvSpPr>
          <p:spPr>
            <a:xfrm>
              <a:off x="1316975" y="4955225"/>
              <a:ext cx="136800" cy="54050"/>
            </a:xfrm>
            <a:custGeom>
              <a:rect b="b" l="l" r="r" t="t"/>
              <a:pathLst>
                <a:path extrusionOk="0" h="2162" w="5472">
                  <a:moveTo>
                    <a:pt x="1866" y="1"/>
                  </a:moveTo>
                  <a:cubicBezTo>
                    <a:pt x="1533" y="1"/>
                    <a:pt x="1221" y="48"/>
                    <a:pt x="968" y="170"/>
                  </a:cubicBezTo>
                  <a:cubicBezTo>
                    <a:pt x="935" y="103"/>
                    <a:pt x="868" y="37"/>
                    <a:pt x="801" y="37"/>
                  </a:cubicBezTo>
                  <a:lnTo>
                    <a:pt x="668" y="37"/>
                  </a:lnTo>
                  <a:cubicBezTo>
                    <a:pt x="534" y="37"/>
                    <a:pt x="468" y="103"/>
                    <a:pt x="434" y="203"/>
                  </a:cubicBezTo>
                  <a:cubicBezTo>
                    <a:pt x="1" y="1037"/>
                    <a:pt x="1302" y="1538"/>
                    <a:pt x="1869" y="1805"/>
                  </a:cubicBezTo>
                  <a:cubicBezTo>
                    <a:pt x="2342" y="1994"/>
                    <a:pt x="2955" y="2162"/>
                    <a:pt x="3531" y="2162"/>
                  </a:cubicBezTo>
                  <a:cubicBezTo>
                    <a:pt x="3969" y="2162"/>
                    <a:pt x="4387" y="2064"/>
                    <a:pt x="4704" y="1805"/>
                  </a:cubicBezTo>
                  <a:cubicBezTo>
                    <a:pt x="5471" y="1237"/>
                    <a:pt x="4671" y="637"/>
                    <a:pt x="4037" y="437"/>
                  </a:cubicBezTo>
                  <a:cubicBezTo>
                    <a:pt x="3503" y="251"/>
                    <a:pt x="2629" y="1"/>
                    <a:pt x="1866"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6"/>
            <p:cNvSpPr/>
            <p:nvPr/>
          </p:nvSpPr>
          <p:spPr>
            <a:xfrm>
              <a:off x="1300300" y="4971150"/>
              <a:ext cx="75850" cy="112025"/>
            </a:xfrm>
            <a:custGeom>
              <a:rect b="b" l="l" r="r" t="t"/>
              <a:pathLst>
                <a:path extrusionOk="0" h="4481" w="3034">
                  <a:moveTo>
                    <a:pt x="934" y="0"/>
                  </a:moveTo>
                  <a:cubicBezTo>
                    <a:pt x="0" y="167"/>
                    <a:pt x="334" y="1501"/>
                    <a:pt x="501" y="2102"/>
                  </a:cubicBezTo>
                  <a:cubicBezTo>
                    <a:pt x="701" y="2969"/>
                    <a:pt x="1268" y="4170"/>
                    <a:pt x="2135" y="4437"/>
                  </a:cubicBezTo>
                  <a:cubicBezTo>
                    <a:pt x="2238" y="4467"/>
                    <a:pt x="2329" y="4481"/>
                    <a:pt x="2409" y="4481"/>
                  </a:cubicBezTo>
                  <a:cubicBezTo>
                    <a:pt x="3034" y="4481"/>
                    <a:pt x="3017" y="3634"/>
                    <a:pt x="2869" y="3102"/>
                  </a:cubicBezTo>
                  <a:cubicBezTo>
                    <a:pt x="2636" y="2302"/>
                    <a:pt x="2135" y="834"/>
                    <a:pt x="1301" y="434"/>
                  </a:cubicBezTo>
                  <a:cubicBezTo>
                    <a:pt x="1335" y="367"/>
                    <a:pt x="1335" y="300"/>
                    <a:pt x="1301" y="200"/>
                  </a:cubicBezTo>
                  <a:lnTo>
                    <a:pt x="1201" y="133"/>
                  </a:lnTo>
                  <a:cubicBezTo>
                    <a:pt x="1135" y="33"/>
                    <a:pt x="1035" y="0"/>
                    <a:pt x="934"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6"/>
            <p:cNvSpPr/>
            <p:nvPr/>
          </p:nvSpPr>
          <p:spPr>
            <a:xfrm>
              <a:off x="1233575" y="4968200"/>
              <a:ext cx="82600" cy="105750"/>
            </a:xfrm>
            <a:custGeom>
              <a:rect b="b" l="l" r="r" t="t"/>
              <a:pathLst>
                <a:path extrusionOk="0" h="4230" w="3304">
                  <a:moveTo>
                    <a:pt x="2683" y="1"/>
                  </a:moveTo>
                  <a:cubicBezTo>
                    <a:pt x="2125" y="1"/>
                    <a:pt x="1535" y="701"/>
                    <a:pt x="1202" y="1085"/>
                  </a:cubicBezTo>
                  <a:cubicBezTo>
                    <a:pt x="668" y="1753"/>
                    <a:pt x="1" y="2887"/>
                    <a:pt x="301" y="3754"/>
                  </a:cubicBezTo>
                  <a:cubicBezTo>
                    <a:pt x="416" y="4100"/>
                    <a:pt x="610" y="4229"/>
                    <a:pt x="826" y="4229"/>
                  </a:cubicBezTo>
                  <a:cubicBezTo>
                    <a:pt x="1173" y="4229"/>
                    <a:pt x="1576" y="3896"/>
                    <a:pt x="1802" y="3587"/>
                  </a:cubicBezTo>
                  <a:cubicBezTo>
                    <a:pt x="2303" y="2920"/>
                    <a:pt x="3170" y="1653"/>
                    <a:pt x="3036" y="752"/>
                  </a:cubicBezTo>
                  <a:cubicBezTo>
                    <a:pt x="3136" y="752"/>
                    <a:pt x="3170" y="718"/>
                    <a:pt x="3203" y="618"/>
                  </a:cubicBezTo>
                  <a:cubicBezTo>
                    <a:pt x="3203" y="585"/>
                    <a:pt x="3237" y="552"/>
                    <a:pt x="3237" y="485"/>
                  </a:cubicBezTo>
                  <a:cubicBezTo>
                    <a:pt x="3303" y="385"/>
                    <a:pt x="3237" y="285"/>
                    <a:pt x="3170" y="218"/>
                  </a:cubicBezTo>
                  <a:cubicBezTo>
                    <a:pt x="3016" y="64"/>
                    <a:pt x="2851" y="1"/>
                    <a:pt x="2683"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6"/>
            <p:cNvSpPr/>
            <p:nvPr/>
          </p:nvSpPr>
          <p:spPr>
            <a:xfrm>
              <a:off x="1177700" y="4937775"/>
              <a:ext cx="131800" cy="49500"/>
            </a:xfrm>
            <a:custGeom>
              <a:rect b="b" l="l" r="r" t="t"/>
              <a:pathLst>
                <a:path extrusionOk="0" h="1980" w="5272">
                  <a:moveTo>
                    <a:pt x="3270" y="1"/>
                  </a:moveTo>
                  <a:cubicBezTo>
                    <a:pt x="2403" y="1"/>
                    <a:pt x="1102" y="101"/>
                    <a:pt x="568" y="835"/>
                  </a:cubicBezTo>
                  <a:cubicBezTo>
                    <a:pt x="1" y="1635"/>
                    <a:pt x="935" y="1969"/>
                    <a:pt x="1569" y="1969"/>
                  </a:cubicBezTo>
                  <a:cubicBezTo>
                    <a:pt x="1721" y="1975"/>
                    <a:pt x="1897" y="1980"/>
                    <a:pt x="2087" y="1980"/>
                  </a:cubicBezTo>
                  <a:cubicBezTo>
                    <a:pt x="2935" y="1980"/>
                    <a:pt x="4059" y="1880"/>
                    <a:pt x="4604" y="1335"/>
                  </a:cubicBezTo>
                  <a:cubicBezTo>
                    <a:pt x="4671" y="1368"/>
                    <a:pt x="4738" y="1402"/>
                    <a:pt x="4771" y="1402"/>
                  </a:cubicBezTo>
                  <a:cubicBezTo>
                    <a:pt x="4838" y="1402"/>
                    <a:pt x="4871" y="1368"/>
                    <a:pt x="4904" y="1368"/>
                  </a:cubicBezTo>
                  <a:cubicBezTo>
                    <a:pt x="5038" y="1335"/>
                    <a:pt x="5071" y="1235"/>
                    <a:pt x="5105" y="1135"/>
                  </a:cubicBezTo>
                  <a:cubicBezTo>
                    <a:pt x="5271" y="201"/>
                    <a:pt x="3904" y="67"/>
                    <a:pt x="3270"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6"/>
            <p:cNvSpPr/>
            <p:nvPr/>
          </p:nvSpPr>
          <p:spPr>
            <a:xfrm>
              <a:off x="1203575" y="4874475"/>
              <a:ext cx="118425" cy="84725"/>
            </a:xfrm>
            <a:custGeom>
              <a:rect b="b" l="l" r="r" t="t"/>
              <a:pathLst>
                <a:path extrusionOk="0" h="3389" w="4737">
                  <a:moveTo>
                    <a:pt x="1251" y="1"/>
                  </a:moveTo>
                  <a:cubicBezTo>
                    <a:pt x="1155" y="1"/>
                    <a:pt x="1061" y="10"/>
                    <a:pt x="967" y="31"/>
                  </a:cubicBezTo>
                  <a:cubicBezTo>
                    <a:pt x="0" y="198"/>
                    <a:pt x="434" y="1065"/>
                    <a:pt x="901" y="1532"/>
                  </a:cubicBezTo>
                  <a:cubicBezTo>
                    <a:pt x="1501" y="2132"/>
                    <a:pt x="2635" y="3167"/>
                    <a:pt x="3536" y="3167"/>
                  </a:cubicBezTo>
                  <a:cubicBezTo>
                    <a:pt x="3536" y="3233"/>
                    <a:pt x="3569" y="3333"/>
                    <a:pt x="3636" y="3333"/>
                  </a:cubicBezTo>
                  <a:cubicBezTo>
                    <a:pt x="3669" y="3333"/>
                    <a:pt x="3703" y="3367"/>
                    <a:pt x="3703" y="3367"/>
                  </a:cubicBezTo>
                  <a:cubicBezTo>
                    <a:pt x="3758" y="3381"/>
                    <a:pt x="3802" y="3389"/>
                    <a:pt x="3841" y="3389"/>
                  </a:cubicBezTo>
                  <a:cubicBezTo>
                    <a:pt x="3897" y="3389"/>
                    <a:pt x="3944" y="3372"/>
                    <a:pt x="4003" y="3333"/>
                  </a:cubicBezTo>
                  <a:cubicBezTo>
                    <a:pt x="4737" y="2766"/>
                    <a:pt x="3836" y="1732"/>
                    <a:pt x="3402" y="1232"/>
                  </a:cubicBezTo>
                  <a:cubicBezTo>
                    <a:pt x="2954" y="723"/>
                    <a:pt x="2076" y="1"/>
                    <a:pt x="1251"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6"/>
            <p:cNvSpPr/>
            <p:nvPr/>
          </p:nvSpPr>
          <p:spPr>
            <a:xfrm>
              <a:off x="1286950" y="4934450"/>
              <a:ext cx="55075" cy="53175"/>
            </a:xfrm>
            <a:custGeom>
              <a:rect b="b" l="l" r="r" t="t"/>
              <a:pathLst>
                <a:path extrusionOk="0" h="2127" w="2203">
                  <a:moveTo>
                    <a:pt x="1135" y="0"/>
                  </a:moveTo>
                  <a:cubicBezTo>
                    <a:pt x="1001" y="0"/>
                    <a:pt x="835" y="34"/>
                    <a:pt x="701" y="100"/>
                  </a:cubicBezTo>
                  <a:lnTo>
                    <a:pt x="468" y="200"/>
                  </a:lnTo>
                  <a:cubicBezTo>
                    <a:pt x="368" y="267"/>
                    <a:pt x="334" y="334"/>
                    <a:pt x="234" y="434"/>
                  </a:cubicBezTo>
                  <a:cubicBezTo>
                    <a:pt x="168" y="501"/>
                    <a:pt x="67" y="634"/>
                    <a:pt x="34" y="801"/>
                  </a:cubicBezTo>
                  <a:cubicBezTo>
                    <a:pt x="34" y="868"/>
                    <a:pt x="1" y="968"/>
                    <a:pt x="1" y="1101"/>
                  </a:cubicBezTo>
                  <a:cubicBezTo>
                    <a:pt x="1" y="1168"/>
                    <a:pt x="34" y="1268"/>
                    <a:pt x="34" y="1368"/>
                  </a:cubicBezTo>
                  <a:lnTo>
                    <a:pt x="168" y="1635"/>
                  </a:lnTo>
                  <a:cubicBezTo>
                    <a:pt x="234" y="1768"/>
                    <a:pt x="334" y="1835"/>
                    <a:pt x="468" y="1935"/>
                  </a:cubicBezTo>
                  <a:cubicBezTo>
                    <a:pt x="534" y="1968"/>
                    <a:pt x="568" y="2002"/>
                    <a:pt x="668" y="2035"/>
                  </a:cubicBezTo>
                  <a:lnTo>
                    <a:pt x="735" y="2035"/>
                  </a:lnTo>
                  <a:cubicBezTo>
                    <a:pt x="835" y="2102"/>
                    <a:pt x="901" y="2102"/>
                    <a:pt x="1001" y="2102"/>
                  </a:cubicBezTo>
                  <a:cubicBezTo>
                    <a:pt x="1051" y="2119"/>
                    <a:pt x="1127" y="2127"/>
                    <a:pt x="1202" y="2127"/>
                  </a:cubicBezTo>
                  <a:cubicBezTo>
                    <a:pt x="1277" y="2127"/>
                    <a:pt x="1352" y="2119"/>
                    <a:pt x="1402" y="2102"/>
                  </a:cubicBezTo>
                  <a:cubicBezTo>
                    <a:pt x="1502" y="2035"/>
                    <a:pt x="1569" y="2002"/>
                    <a:pt x="1669" y="2002"/>
                  </a:cubicBezTo>
                  <a:cubicBezTo>
                    <a:pt x="1835" y="1935"/>
                    <a:pt x="1935" y="1802"/>
                    <a:pt x="2036" y="1635"/>
                  </a:cubicBezTo>
                  <a:lnTo>
                    <a:pt x="2169" y="1368"/>
                  </a:lnTo>
                  <a:cubicBezTo>
                    <a:pt x="2202" y="1268"/>
                    <a:pt x="2202" y="1134"/>
                    <a:pt x="2169" y="968"/>
                  </a:cubicBezTo>
                  <a:cubicBezTo>
                    <a:pt x="2169" y="901"/>
                    <a:pt x="2136" y="801"/>
                    <a:pt x="2069" y="701"/>
                  </a:cubicBezTo>
                  <a:lnTo>
                    <a:pt x="1969" y="467"/>
                  </a:lnTo>
                  <a:cubicBezTo>
                    <a:pt x="1869" y="334"/>
                    <a:pt x="1802" y="267"/>
                    <a:pt x="1669" y="167"/>
                  </a:cubicBezTo>
                  <a:lnTo>
                    <a:pt x="1402" y="34"/>
                  </a:lnTo>
                  <a:cubicBezTo>
                    <a:pt x="1335" y="34"/>
                    <a:pt x="1235" y="0"/>
                    <a:pt x="1135" y="0"/>
                  </a:cubicBezTo>
                  <a:close/>
                </a:path>
              </a:pathLst>
            </a:custGeom>
            <a:solidFill>
              <a:srgbClr val="FAA0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 name="Google Shape;216;p6"/>
          <p:cNvGrpSpPr/>
          <p:nvPr/>
        </p:nvGrpSpPr>
        <p:grpSpPr>
          <a:xfrm flipH="1" rot="-217205">
            <a:off x="8370073" y="4464299"/>
            <a:ext cx="816434" cy="399209"/>
            <a:chOff x="1052625" y="1286000"/>
            <a:chExt cx="1586150" cy="775575"/>
          </a:xfrm>
        </p:grpSpPr>
        <p:sp>
          <p:nvSpPr>
            <p:cNvPr id="217" name="Google Shape;217;p6"/>
            <p:cNvSpPr/>
            <p:nvPr/>
          </p:nvSpPr>
          <p:spPr>
            <a:xfrm>
              <a:off x="1196900" y="1286000"/>
              <a:ext cx="1274250" cy="770575"/>
            </a:xfrm>
            <a:custGeom>
              <a:rect b="b" l="l" r="r" t="t"/>
              <a:pathLst>
                <a:path extrusionOk="0" h="30823" w="50970">
                  <a:moveTo>
                    <a:pt x="49669" y="12943"/>
                  </a:moveTo>
                  <a:cubicBezTo>
                    <a:pt x="50970" y="23951"/>
                    <a:pt x="3736" y="30823"/>
                    <a:pt x="1935" y="18180"/>
                  </a:cubicBezTo>
                  <a:cubicBezTo>
                    <a:pt x="0" y="4470"/>
                    <a:pt x="48168" y="1"/>
                    <a:pt x="49669" y="12943"/>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6"/>
            <p:cNvSpPr/>
            <p:nvPr/>
          </p:nvSpPr>
          <p:spPr>
            <a:xfrm>
              <a:off x="1052625" y="1347700"/>
              <a:ext cx="1586150" cy="713875"/>
            </a:xfrm>
            <a:custGeom>
              <a:rect b="b" l="l" r="r" t="t"/>
              <a:pathLst>
                <a:path extrusionOk="0" fill="none" h="28555" w="63446">
                  <a:moveTo>
                    <a:pt x="51637" y="3770"/>
                  </a:moveTo>
                  <a:cubicBezTo>
                    <a:pt x="46534" y="2436"/>
                    <a:pt x="601" y="12010"/>
                    <a:pt x="7339" y="18181"/>
                  </a:cubicBezTo>
                  <a:cubicBezTo>
                    <a:pt x="14044" y="24352"/>
                    <a:pt x="44399" y="17347"/>
                    <a:pt x="53272" y="11342"/>
                  </a:cubicBezTo>
                  <a:cubicBezTo>
                    <a:pt x="62145" y="5338"/>
                    <a:pt x="33424" y="2403"/>
                    <a:pt x="20882" y="4904"/>
                  </a:cubicBezTo>
                  <a:cubicBezTo>
                    <a:pt x="8340" y="7406"/>
                    <a:pt x="0" y="14478"/>
                    <a:pt x="13877" y="21516"/>
                  </a:cubicBezTo>
                  <a:cubicBezTo>
                    <a:pt x="27787" y="28555"/>
                    <a:pt x="59243" y="15712"/>
                    <a:pt x="52738" y="8340"/>
                  </a:cubicBezTo>
                  <a:cubicBezTo>
                    <a:pt x="46200" y="1035"/>
                    <a:pt x="10908" y="902"/>
                    <a:pt x="7906" y="13044"/>
                  </a:cubicBezTo>
                  <a:cubicBezTo>
                    <a:pt x="4871" y="25186"/>
                    <a:pt x="42764" y="22050"/>
                    <a:pt x="50703" y="13811"/>
                  </a:cubicBezTo>
                  <a:cubicBezTo>
                    <a:pt x="58576" y="5605"/>
                    <a:pt x="35226" y="2836"/>
                    <a:pt x="24551" y="2803"/>
                  </a:cubicBezTo>
                  <a:cubicBezTo>
                    <a:pt x="13877" y="2770"/>
                    <a:pt x="1068" y="16446"/>
                    <a:pt x="11609" y="21683"/>
                  </a:cubicBezTo>
                  <a:cubicBezTo>
                    <a:pt x="22150" y="26954"/>
                    <a:pt x="51971" y="18014"/>
                    <a:pt x="55073" y="14178"/>
                  </a:cubicBezTo>
                  <a:cubicBezTo>
                    <a:pt x="58209" y="10342"/>
                    <a:pt x="48769" y="301"/>
                    <a:pt x="35993" y="1535"/>
                  </a:cubicBezTo>
                  <a:cubicBezTo>
                    <a:pt x="23250" y="2803"/>
                    <a:pt x="7272" y="7673"/>
                    <a:pt x="6805" y="15345"/>
                  </a:cubicBezTo>
                  <a:cubicBezTo>
                    <a:pt x="6372" y="22984"/>
                    <a:pt x="37327" y="20015"/>
                    <a:pt x="49703" y="14812"/>
                  </a:cubicBezTo>
                  <a:cubicBezTo>
                    <a:pt x="62045" y="9575"/>
                    <a:pt x="45933" y="3036"/>
                    <a:pt x="40096" y="1902"/>
                  </a:cubicBezTo>
                  <a:cubicBezTo>
                    <a:pt x="34258" y="802"/>
                    <a:pt x="14477" y="2670"/>
                    <a:pt x="11108" y="12844"/>
                  </a:cubicBezTo>
                  <a:cubicBezTo>
                    <a:pt x="7739" y="22984"/>
                    <a:pt x="32757" y="23885"/>
                    <a:pt x="46400" y="18748"/>
                  </a:cubicBezTo>
                  <a:cubicBezTo>
                    <a:pt x="60043" y="13644"/>
                    <a:pt x="51571" y="3403"/>
                    <a:pt x="37727" y="3070"/>
                  </a:cubicBezTo>
                  <a:cubicBezTo>
                    <a:pt x="23917" y="2736"/>
                    <a:pt x="9941" y="3203"/>
                    <a:pt x="8940" y="12310"/>
                  </a:cubicBezTo>
                  <a:cubicBezTo>
                    <a:pt x="7939" y="21383"/>
                    <a:pt x="32457" y="17880"/>
                    <a:pt x="47935" y="15145"/>
                  </a:cubicBezTo>
                  <a:cubicBezTo>
                    <a:pt x="63446" y="12377"/>
                    <a:pt x="55907" y="5538"/>
                    <a:pt x="46067" y="2803"/>
                  </a:cubicBezTo>
                  <a:cubicBezTo>
                    <a:pt x="36260" y="1"/>
                    <a:pt x="10441" y="4471"/>
                    <a:pt x="9174" y="13778"/>
                  </a:cubicBezTo>
                  <a:cubicBezTo>
                    <a:pt x="7873" y="23051"/>
                    <a:pt x="42964" y="22684"/>
                    <a:pt x="52438" y="18047"/>
                  </a:cubicBezTo>
                  <a:cubicBezTo>
                    <a:pt x="61911" y="13444"/>
                    <a:pt x="54539" y="5838"/>
                    <a:pt x="44799" y="3503"/>
                  </a:cubicBezTo>
                  <a:cubicBezTo>
                    <a:pt x="35092" y="1168"/>
                    <a:pt x="11842" y="7973"/>
                    <a:pt x="5204" y="17380"/>
                  </a:cubicBezTo>
                </a:path>
              </a:pathLst>
            </a:custGeom>
            <a:noFill/>
            <a:ln cap="rnd" cmpd="sng" w="17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6"/>
            <p:cNvSpPr/>
            <p:nvPr/>
          </p:nvSpPr>
          <p:spPr>
            <a:xfrm>
              <a:off x="1661400" y="1434450"/>
              <a:ext cx="294400" cy="319400"/>
            </a:xfrm>
            <a:custGeom>
              <a:rect b="b" l="l" r="r" t="t"/>
              <a:pathLst>
                <a:path extrusionOk="0" h="12776" w="11776">
                  <a:moveTo>
                    <a:pt x="4670" y="534"/>
                  </a:moveTo>
                  <a:cubicBezTo>
                    <a:pt x="7606" y="0"/>
                    <a:pt x="10708" y="3169"/>
                    <a:pt x="11442" y="7039"/>
                  </a:cubicBezTo>
                  <a:cubicBezTo>
                    <a:pt x="11775" y="8773"/>
                    <a:pt x="11575" y="10408"/>
                    <a:pt x="10941" y="11709"/>
                  </a:cubicBezTo>
                  <a:cubicBezTo>
                    <a:pt x="9273" y="12109"/>
                    <a:pt x="8039" y="12476"/>
                    <a:pt x="7372" y="12609"/>
                  </a:cubicBezTo>
                  <a:cubicBezTo>
                    <a:pt x="5771" y="12776"/>
                    <a:pt x="4003" y="12676"/>
                    <a:pt x="2368" y="12609"/>
                  </a:cubicBezTo>
                  <a:cubicBezTo>
                    <a:pt x="1568" y="11709"/>
                    <a:pt x="934" y="10541"/>
                    <a:pt x="701" y="9040"/>
                  </a:cubicBezTo>
                  <a:cubicBezTo>
                    <a:pt x="0" y="5171"/>
                    <a:pt x="1701" y="1068"/>
                    <a:pt x="4670" y="53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6"/>
            <p:cNvSpPr/>
            <p:nvPr/>
          </p:nvSpPr>
          <p:spPr>
            <a:xfrm>
              <a:off x="1954100" y="1371900"/>
              <a:ext cx="289400" cy="334425"/>
            </a:xfrm>
            <a:custGeom>
              <a:rect b="b" l="l" r="r" t="t"/>
              <a:pathLst>
                <a:path extrusionOk="0" h="13377" w="11576">
                  <a:moveTo>
                    <a:pt x="6639" y="367"/>
                  </a:moveTo>
                  <a:cubicBezTo>
                    <a:pt x="3636" y="0"/>
                    <a:pt x="734" y="3403"/>
                    <a:pt x="301" y="7339"/>
                  </a:cubicBezTo>
                  <a:cubicBezTo>
                    <a:pt x="0" y="9907"/>
                    <a:pt x="801" y="12076"/>
                    <a:pt x="2235" y="13377"/>
                  </a:cubicBezTo>
                  <a:cubicBezTo>
                    <a:pt x="5137" y="12509"/>
                    <a:pt x="8406" y="11208"/>
                    <a:pt x="11008" y="9541"/>
                  </a:cubicBezTo>
                  <a:cubicBezTo>
                    <a:pt x="11075" y="9240"/>
                    <a:pt x="11142" y="8973"/>
                    <a:pt x="11175" y="8673"/>
                  </a:cubicBezTo>
                  <a:cubicBezTo>
                    <a:pt x="11575" y="4704"/>
                    <a:pt x="9641" y="734"/>
                    <a:pt x="6639" y="36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6"/>
            <p:cNvSpPr/>
            <p:nvPr/>
          </p:nvSpPr>
          <p:spPr>
            <a:xfrm>
              <a:off x="1365350" y="1439450"/>
              <a:ext cx="314400" cy="308575"/>
            </a:xfrm>
            <a:custGeom>
              <a:rect b="b" l="l" r="r" t="t"/>
              <a:pathLst>
                <a:path extrusionOk="0" h="12343" w="12576">
                  <a:moveTo>
                    <a:pt x="2902" y="1401"/>
                  </a:moveTo>
                  <a:cubicBezTo>
                    <a:pt x="5571" y="0"/>
                    <a:pt x="9440" y="2168"/>
                    <a:pt x="11275" y="5671"/>
                  </a:cubicBezTo>
                  <a:cubicBezTo>
                    <a:pt x="12576" y="8139"/>
                    <a:pt x="12509" y="10608"/>
                    <a:pt x="11408" y="12342"/>
                  </a:cubicBezTo>
                  <a:cubicBezTo>
                    <a:pt x="6705" y="11742"/>
                    <a:pt x="2769" y="10208"/>
                    <a:pt x="868" y="8940"/>
                  </a:cubicBezTo>
                  <a:cubicBezTo>
                    <a:pt x="0" y="5838"/>
                    <a:pt x="667" y="2602"/>
                    <a:pt x="2902" y="140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2" name="Google Shape;222;p6"/>
          <p:cNvSpPr/>
          <p:nvPr/>
        </p:nvSpPr>
        <p:spPr>
          <a:xfrm>
            <a:off x="8656325" y="4748900"/>
            <a:ext cx="375000" cy="1218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6"/>
          <p:cNvSpPr/>
          <p:nvPr/>
        </p:nvSpPr>
        <p:spPr>
          <a:xfrm flipH="1">
            <a:off x="8632158" y="4719824"/>
            <a:ext cx="292254" cy="193145"/>
          </a:xfrm>
          <a:custGeom>
            <a:rect b="b" l="l" r="r" t="t"/>
            <a:pathLst>
              <a:path extrusionOk="0" h="9707" w="14688">
                <a:moveTo>
                  <a:pt x="2460" y="2860"/>
                </a:moveTo>
                <a:cubicBezTo>
                  <a:pt x="2175" y="3215"/>
                  <a:pt x="1928" y="3553"/>
                  <a:pt x="1717" y="3875"/>
                </a:cubicBezTo>
                <a:lnTo>
                  <a:pt x="1717" y="3875"/>
                </a:lnTo>
                <a:cubicBezTo>
                  <a:pt x="1852" y="3837"/>
                  <a:pt x="1988" y="3817"/>
                  <a:pt x="2122" y="3817"/>
                </a:cubicBezTo>
                <a:cubicBezTo>
                  <a:pt x="2221" y="3817"/>
                  <a:pt x="2319" y="3828"/>
                  <a:pt x="2413" y="3850"/>
                </a:cubicBezTo>
                <a:lnTo>
                  <a:pt x="2413" y="3850"/>
                </a:lnTo>
                <a:cubicBezTo>
                  <a:pt x="2362" y="3522"/>
                  <a:pt x="2379" y="3189"/>
                  <a:pt x="2460" y="2860"/>
                </a:cubicBezTo>
                <a:close/>
                <a:moveTo>
                  <a:pt x="2413" y="3850"/>
                </a:moveTo>
                <a:lnTo>
                  <a:pt x="2413" y="3850"/>
                </a:lnTo>
                <a:cubicBezTo>
                  <a:pt x="2486" y="4317"/>
                  <a:pt x="2695" y="4772"/>
                  <a:pt x="3045" y="5193"/>
                </a:cubicBezTo>
                <a:cubicBezTo>
                  <a:pt x="3084" y="5241"/>
                  <a:pt x="3133" y="5261"/>
                  <a:pt x="3182" y="5261"/>
                </a:cubicBezTo>
                <a:cubicBezTo>
                  <a:pt x="3305" y="5261"/>
                  <a:pt x="3427" y="5135"/>
                  <a:pt x="3379" y="4992"/>
                </a:cubicBezTo>
                <a:cubicBezTo>
                  <a:pt x="3229" y="4313"/>
                  <a:pt x="2853" y="3956"/>
                  <a:pt x="2413" y="3850"/>
                </a:cubicBezTo>
                <a:close/>
                <a:moveTo>
                  <a:pt x="1717" y="3875"/>
                </a:moveTo>
                <a:cubicBezTo>
                  <a:pt x="1075" y="4059"/>
                  <a:pt x="472" y="4661"/>
                  <a:pt x="344" y="5493"/>
                </a:cubicBezTo>
                <a:cubicBezTo>
                  <a:pt x="156" y="6997"/>
                  <a:pt x="1481" y="9063"/>
                  <a:pt x="2997" y="9063"/>
                </a:cubicBezTo>
                <a:cubicBezTo>
                  <a:pt x="3364" y="9063"/>
                  <a:pt x="3742" y="8941"/>
                  <a:pt x="4113" y="8662"/>
                </a:cubicBezTo>
                <a:cubicBezTo>
                  <a:pt x="4174" y="8631"/>
                  <a:pt x="4151" y="8491"/>
                  <a:pt x="4046" y="8491"/>
                </a:cubicBezTo>
                <a:cubicBezTo>
                  <a:pt x="4036" y="8491"/>
                  <a:pt x="4025" y="8492"/>
                  <a:pt x="4013" y="8495"/>
                </a:cubicBezTo>
                <a:cubicBezTo>
                  <a:pt x="760" y="8042"/>
                  <a:pt x="1" y="6502"/>
                  <a:pt x="1717" y="3875"/>
                </a:cubicBezTo>
                <a:close/>
                <a:moveTo>
                  <a:pt x="5591" y="0"/>
                </a:moveTo>
                <a:cubicBezTo>
                  <a:pt x="4528" y="0"/>
                  <a:pt x="3403" y="1090"/>
                  <a:pt x="2879" y="1924"/>
                </a:cubicBezTo>
                <a:cubicBezTo>
                  <a:pt x="2679" y="2227"/>
                  <a:pt x="2539" y="2542"/>
                  <a:pt x="2460" y="2860"/>
                </a:cubicBezTo>
                <a:lnTo>
                  <a:pt x="2460" y="2860"/>
                </a:lnTo>
                <a:cubicBezTo>
                  <a:pt x="2759" y="2488"/>
                  <a:pt x="3099" y="2098"/>
                  <a:pt x="3479" y="1690"/>
                </a:cubicBezTo>
                <a:cubicBezTo>
                  <a:pt x="3846" y="1290"/>
                  <a:pt x="4280" y="956"/>
                  <a:pt x="4713" y="656"/>
                </a:cubicBezTo>
                <a:cubicBezTo>
                  <a:pt x="4992" y="544"/>
                  <a:pt x="5256" y="493"/>
                  <a:pt x="5506" y="493"/>
                </a:cubicBezTo>
                <a:cubicBezTo>
                  <a:pt x="6811" y="493"/>
                  <a:pt x="7702" y="1876"/>
                  <a:pt x="7982" y="3024"/>
                </a:cubicBezTo>
                <a:cubicBezTo>
                  <a:pt x="8142" y="3663"/>
                  <a:pt x="8179" y="4301"/>
                  <a:pt x="8036" y="4940"/>
                </a:cubicBezTo>
                <a:lnTo>
                  <a:pt x="8036" y="4940"/>
                </a:lnTo>
                <a:cubicBezTo>
                  <a:pt x="7809" y="5212"/>
                  <a:pt x="7687" y="5589"/>
                  <a:pt x="7715" y="6093"/>
                </a:cubicBezTo>
                <a:cubicBezTo>
                  <a:pt x="7715" y="6193"/>
                  <a:pt x="7810" y="6257"/>
                  <a:pt x="7894" y="6257"/>
                </a:cubicBezTo>
                <a:cubicBezTo>
                  <a:pt x="7951" y="6257"/>
                  <a:pt x="8002" y="6227"/>
                  <a:pt x="8016" y="6160"/>
                </a:cubicBezTo>
                <a:cubicBezTo>
                  <a:pt x="8188" y="5797"/>
                  <a:pt x="8313" y="5375"/>
                  <a:pt x="8385" y="4926"/>
                </a:cubicBezTo>
                <a:lnTo>
                  <a:pt x="8385" y="4926"/>
                </a:lnTo>
                <a:cubicBezTo>
                  <a:pt x="8809" y="4826"/>
                  <a:pt x="9228" y="4776"/>
                  <a:pt x="9642" y="4776"/>
                </a:cubicBezTo>
                <a:cubicBezTo>
                  <a:pt x="10176" y="4776"/>
                  <a:pt x="10701" y="4859"/>
                  <a:pt x="11218" y="5026"/>
                </a:cubicBezTo>
                <a:cubicBezTo>
                  <a:pt x="13219" y="5359"/>
                  <a:pt x="13553" y="6794"/>
                  <a:pt x="12219" y="9262"/>
                </a:cubicBezTo>
                <a:cubicBezTo>
                  <a:pt x="11518" y="9362"/>
                  <a:pt x="10818" y="9362"/>
                  <a:pt x="10050" y="9362"/>
                </a:cubicBezTo>
                <a:cubicBezTo>
                  <a:pt x="10084" y="9362"/>
                  <a:pt x="10084" y="9462"/>
                  <a:pt x="10117" y="9462"/>
                </a:cubicBezTo>
                <a:cubicBezTo>
                  <a:pt x="10658" y="9591"/>
                  <a:pt x="11266" y="9707"/>
                  <a:pt x="11861" y="9707"/>
                </a:cubicBezTo>
                <a:cubicBezTo>
                  <a:pt x="12659" y="9707"/>
                  <a:pt x="13432" y="9498"/>
                  <a:pt x="13987" y="8829"/>
                </a:cubicBezTo>
                <a:cubicBezTo>
                  <a:pt x="14687" y="7961"/>
                  <a:pt x="14520" y="6794"/>
                  <a:pt x="13820" y="5960"/>
                </a:cubicBezTo>
                <a:cubicBezTo>
                  <a:pt x="13170" y="5177"/>
                  <a:pt x="11208" y="4350"/>
                  <a:pt x="9681" y="4350"/>
                </a:cubicBezTo>
                <a:cubicBezTo>
                  <a:pt x="9202" y="4350"/>
                  <a:pt x="8765" y="4431"/>
                  <a:pt x="8425" y="4621"/>
                </a:cubicBezTo>
                <a:lnTo>
                  <a:pt x="8425" y="4621"/>
                </a:lnTo>
                <a:cubicBezTo>
                  <a:pt x="8628" y="2695"/>
                  <a:pt x="7887" y="410"/>
                  <a:pt x="5847" y="22"/>
                </a:cubicBezTo>
                <a:cubicBezTo>
                  <a:pt x="5763" y="7"/>
                  <a:pt x="5677" y="0"/>
                  <a:pt x="55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4" name="Google Shape;224;p6"/>
          <p:cNvGrpSpPr/>
          <p:nvPr/>
        </p:nvGrpSpPr>
        <p:grpSpPr>
          <a:xfrm>
            <a:off x="62511" y="40486"/>
            <a:ext cx="1016452" cy="779497"/>
            <a:chOff x="294250" y="247950"/>
            <a:chExt cx="1301475" cy="998075"/>
          </a:xfrm>
        </p:grpSpPr>
        <p:grpSp>
          <p:nvGrpSpPr>
            <p:cNvPr id="225" name="Google Shape;225;p6"/>
            <p:cNvGrpSpPr/>
            <p:nvPr/>
          </p:nvGrpSpPr>
          <p:grpSpPr>
            <a:xfrm>
              <a:off x="294250" y="247950"/>
              <a:ext cx="1301475" cy="998075"/>
              <a:chOff x="1599150" y="3953625"/>
              <a:chExt cx="1301475" cy="998075"/>
            </a:xfrm>
          </p:grpSpPr>
          <p:sp>
            <p:nvSpPr>
              <p:cNvPr id="226" name="Google Shape;226;p6"/>
              <p:cNvSpPr/>
              <p:nvPr/>
            </p:nvSpPr>
            <p:spPr>
              <a:xfrm>
                <a:off x="2036450" y="4657450"/>
                <a:ext cx="147525" cy="213800"/>
              </a:xfrm>
              <a:custGeom>
                <a:rect b="b" l="l" r="r" t="t"/>
                <a:pathLst>
                  <a:path extrusionOk="0" h="8552" w="5901">
                    <a:moveTo>
                      <a:pt x="4850" y="0"/>
                    </a:moveTo>
                    <a:cubicBezTo>
                      <a:pt x="4788" y="0"/>
                      <a:pt x="4727" y="10"/>
                      <a:pt x="4666" y="32"/>
                    </a:cubicBezTo>
                    <a:cubicBezTo>
                      <a:pt x="4374" y="136"/>
                      <a:pt x="4227" y="471"/>
                      <a:pt x="4332" y="764"/>
                    </a:cubicBezTo>
                    <a:cubicBezTo>
                      <a:pt x="4687" y="1747"/>
                      <a:pt x="4457" y="2961"/>
                      <a:pt x="3809" y="4112"/>
                    </a:cubicBezTo>
                    <a:cubicBezTo>
                      <a:pt x="3076" y="5388"/>
                      <a:pt x="1863" y="6622"/>
                      <a:pt x="377" y="7480"/>
                    </a:cubicBezTo>
                    <a:cubicBezTo>
                      <a:pt x="105" y="7648"/>
                      <a:pt x="0" y="7983"/>
                      <a:pt x="168" y="8275"/>
                    </a:cubicBezTo>
                    <a:cubicBezTo>
                      <a:pt x="269" y="8448"/>
                      <a:pt x="468" y="8552"/>
                      <a:pt x="672" y="8552"/>
                    </a:cubicBezTo>
                    <a:cubicBezTo>
                      <a:pt x="764" y="8552"/>
                      <a:pt x="857" y="8530"/>
                      <a:pt x="942" y="8485"/>
                    </a:cubicBezTo>
                    <a:cubicBezTo>
                      <a:pt x="2595" y="7501"/>
                      <a:pt x="3955" y="6141"/>
                      <a:pt x="4792" y="4677"/>
                    </a:cubicBezTo>
                    <a:cubicBezTo>
                      <a:pt x="5608" y="3233"/>
                      <a:pt x="5901" y="1685"/>
                      <a:pt x="5399" y="366"/>
                    </a:cubicBezTo>
                    <a:cubicBezTo>
                      <a:pt x="5316" y="150"/>
                      <a:pt x="5087" y="0"/>
                      <a:pt x="48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6"/>
              <p:cNvSpPr/>
              <p:nvPr/>
            </p:nvSpPr>
            <p:spPr>
              <a:xfrm>
                <a:off x="2037500" y="4843125"/>
                <a:ext cx="69075" cy="108575"/>
              </a:xfrm>
              <a:custGeom>
                <a:rect b="b" l="l" r="r" t="t"/>
                <a:pathLst>
                  <a:path extrusionOk="0" h="4343" w="2763">
                    <a:moveTo>
                      <a:pt x="625" y="1"/>
                    </a:moveTo>
                    <a:cubicBezTo>
                      <a:pt x="413" y="1"/>
                      <a:pt x="216" y="110"/>
                      <a:pt x="126" y="304"/>
                    </a:cubicBezTo>
                    <a:cubicBezTo>
                      <a:pt x="0" y="576"/>
                      <a:pt x="105" y="932"/>
                      <a:pt x="356" y="1058"/>
                    </a:cubicBezTo>
                    <a:cubicBezTo>
                      <a:pt x="879" y="1309"/>
                      <a:pt x="1172" y="1706"/>
                      <a:pt x="1360" y="2146"/>
                    </a:cubicBezTo>
                    <a:cubicBezTo>
                      <a:pt x="1570" y="2648"/>
                      <a:pt x="1591" y="3234"/>
                      <a:pt x="1611" y="3799"/>
                    </a:cubicBezTo>
                    <a:cubicBezTo>
                      <a:pt x="1632" y="4113"/>
                      <a:pt x="1904" y="4343"/>
                      <a:pt x="2218" y="4343"/>
                    </a:cubicBezTo>
                    <a:cubicBezTo>
                      <a:pt x="2532" y="4322"/>
                      <a:pt x="2762" y="4071"/>
                      <a:pt x="2762" y="3757"/>
                    </a:cubicBezTo>
                    <a:cubicBezTo>
                      <a:pt x="2741" y="3087"/>
                      <a:pt x="2679" y="2418"/>
                      <a:pt x="2427" y="1769"/>
                    </a:cubicBezTo>
                    <a:cubicBezTo>
                      <a:pt x="2155" y="1079"/>
                      <a:pt x="1716" y="472"/>
                      <a:pt x="879" y="53"/>
                    </a:cubicBezTo>
                    <a:cubicBezTo>
                      <a:pt x="796" y="18"/>
                      <a:pt x="710" y="1"/>
                      <a:pt x="6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6"/>
              <p:cNvSpPr/>
              <p:nvPr/>
            </p:nvSpPr>
            <p:spPr>
              <a:xfrm>
                <a:off x="1993550" y="4841800"/>
                <a:ext cx="76400" cy="106550"/>
              </a:xfrm>
              <a:custGeom>
                <a:rect b="b" l="l" r="r" t="t"/>
                <a:pathLst>
                  <a:path extrusionOk="0" h="4262" w="3056">
                    <a:moveTo>
                      <a:pt x="2345" y="0"/>
                    </a:moveTo>
                    <a:cubicBezTo>
                      <a:pt x="2331" y="0"/>
                      <a:pt x="2317" y="1"/>
                      <a:pt x="2302" y="2"/>
                    </a:cubicBezTo>
                    <a:cubicBezTo>
                      <a:pt x="1988" y="65"/>
                      <a:pt x="1779" y="316"/>
                      <a:pt x="1800" y="629"/>
                    </a:cubicBezTo>
                    <a:cubicBezTo>
                      <a:pt x="1884" y="1215"/>
                      <a:pt x="1716" y="1676"/>
                      <a:pt x="1465" y="2073"/>
                    </a:cubicBezTo>
                    <a:cubicBezTo>
                      <a:pt x="1214" y="2554"/>
                      <a:pt x="754" y="2910"/>
                      <a:pt x="294" y="3245"/>
                    </a:cubicBezTo>
                    <a:cubicBezTo>
                      <a:pt x="22" y="3433"/>
                      <a:pt x="1" y="3810"/>
                      <a:pt x="189" y="4040"/>
                    </a:cubicBezTo>
                    <a:cubicBezTo>
                      <a:pt x="299" y="4186"/>
                      <a:pt x="466" y="4262"/>
                      <a:pt x="631" y="4262"/>
                    </a:cubicBezTo>
                    <a:cubicBezTo>
                      <a:pt x="749" y="4262"/>
                      <a:pt x="867" y="4223"/>
                      <a:pt x="963" y="4145"/>
                    </a:cubicBezTo>
                    <a:cubicBezTo>
                      <a:pt x="1486" y="3747"/>
                      <a:pt x="2051" y="3308"/>
                      <a:pt x="2407" y="2722"/>
                    </a:cubicBezTo>
                    <a:cubicBezTo>
                      <a:pt x="2825" y="2136"/>
                      <a:pt x="3056" y="1425"/>
                      <a:pt x="2930" y="504"/>
                    </a:cubicBezTo>
                    <a:cubicBezTo>
                      <a:pt x="2890" y="204"/>
                      <a:pt x="2641" y="0"/>
                      <a:pt x="23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6"/>
              <p:cNvSpPr/>
              <p:nvPr/>
            </p:nvSpPr>
            <p:spPr>
              <a:xfrm>
                <a:off x="2234175" y="3953625"/>
                <a:ext cx="666450" cy="698350"/>
              </a:xfrm>
              <a:custGeom>
                <a:rect b="b" l="l" r="r" t="t"/>
                <a:pathLst>
                  <a:path extrusionOk="0" h="27934" w="26658">
                    <a:moveTo>
                      <a:pt x="26657" y="3516"/>
                    </a:moveTo>
                    <a:cubicBezTo>
                      <a:pt x="15861" y="0"/>
                      <a:pt x="1" y="8412"/>
                      <a:pt x="5838" y="16739"/>
                    </a:cubicBezTo>
                    <a:cubicBezTo>
                      <a:pt x="13664" y="27933"/>
                      <a:pt x="17137" y="7261"/>
                      <a:pt x="26657" y="351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6"/>
              <p:cNvSpPr/>
              <p:nvPr/>
            </p:nvSpPr>
            <p:spPr>
              <a:xfrm>
                <a:off x="1751900" y="4066600"/>
                <a:ext cx="985000" cy="827050"/>
              </a:xfrm>
              <a:custGeom>
                <a:rect b="b" l="l" r="r" t="t"/>
                <a:pathLst>
                  <a:path extrusionOk="0" h="33082" w="39400">
                    <a:moveTo>
                      <a:pt x="0" y="21364"/>
                    </a:moveTo>
                    <a:cubicBezTo>
                      <a:pt x="20735" y="33081"/>
                      <a:pt x="34231" y="22326"/>
                      <a:pt x="36867" y="12764"/>
                    </a:cubicBezTo>
                    <a:cubicBezTo>
                      <a:pt x="39399" y="3495"/>
                      <a:pt x="31595" y="1"/>
                      <a:pt x="23999" y="2512"/>
                    </a:cubicBezTo>
                    <a:cubicBezTo>
                      <a:pt x="13077" y="6152"/>
                      <a:pt x="9897" y="22306"/>
                      <a:pt x="0" y="2136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6"/>
              <p:cNvSpPr/>
              <p:nvPr/>
            </p:nvSpPr>
            <p:spPr>
              <a:xfrm>
                <a:off x="1985700" y="4067125"/>
                <a:ext cx="751200" cy="510050"/>
              </a:xfrm>
              <a:custGeom>
                <a:rect b="b" l="l" r="r" t="t"/>
                <a:pathLst>
                  <a:path extrusionOk="0" h="20402" w="30048">
                    <a:moveTo>
                      <a:pt x="1" y="16426"/>
                    </a:moveTo>
                    <a:cubicBezTo>
                      <a:pt x="85" y="16949"/>
                      <a:pt x="482" y="17367"/>
                      <a:pt x="1026" y="17472"/>
                    </a:cubicBezTo>
                    <a:cubicBezTo>
                      <a:pt x="1528" y="17556"/>
                      <a:pt x="2010" y="17347"/>
                      <a:pt x="2282" y="16949"/>
                    </a:cubicBezTo>
                    <a:cubicBezTo>
                      <a:pt x="2156" y="17639"/>
                      <a:pt x="2616" y="18288"/>
                      <a:pt x="3307" y="18414"/>
                    </a:cubicBezTo>
                    <a:cubicBezTo>
                      <a:pt x="3788" y="18497"/>
                      <a:pt x="4290" y="18288"/>
                      <a:pt x="4562" y="17870"/>
                    </a:cubicBezTo>
                    <a:cubicBezTo>
                      <a:pt x="4520" y="18497"/>
                      <a:pt x="4939" y="19041"/>
                      <a:pt x="5567" y="19146"/>
                    </a:cubicBezTo>
                    <a:cubicBezTo>
                      <a:pt x="6090" y="19251"/>
                      <a:pt x="6592" y="19000"/>
                      <a:pt x="6864" y="18560"/>
                    </a:cubicBezTo>
                    <a:cubicBezTo>
                      <a:pt x="6885" y="19125"/>
                      <a:pt x="7303" y="19606"/>
                      <a:pt x="7868" y="19711"/>
                    </a:cubicBezTo>
                    <a:cubicBezTo>
                      <a:pt x="8454" y="19816"/>
                      <a:pt x="9019" y="19523"/>
                      <a:pt x="9270" y="19000"/>
                    </a:cubicBezTo>
                    <a:cubicBezTo>
                      <a:pt x="9312" y="19544"/>
                      <a:pt x="9730" y="20004"/>
                      <a:pt x="10274" y="20108"/>
                    </a:cubicBezTo>
                    <a:cubicBezTo>
                      <a:pt x="10860" y="20213"/>
                      <a:pt x="11404" y="19899"/>
                      <a:pt x="11634" y="19397"/>
                    </a:cubicBezTo>
                    <a:cubicBezTo>
                      <a:pt x="11781" y="19857"/>
                      <a:pt x="12137" y="20213"/>
                      <a:pt x="12639" y="20297"/>
                    </a:cubicBezTo>
                    <a:cubicBezTo>
                      <a:pt x="13246" y="20401"/>
                      <a:pt x="13810" y="20067"/>
                      <a:pt x="14020" y="19502"/>
                    </a:cubicBezTo>
                    <a:cubicBezTo>
                      <a:pt x="14187" y="19878"/>
                      <a:pt x="14522" y="20171"/>
                      <a:pt x="14940" y="20234"/>
                    </a:cubicBezTo>
                    <a:cubicBezTo>
                      <a:pt x="15568" y="20339"/>
                      <a:pt x="16133" y="20004"/>
                      <a:pt x="16342" y="19439"/>
                    </a:cubicBezTo>
                    <a:cubicBezTo>
                      <a:pt x="16531" y="19711"/>
                      <a:pt x="16823" y="19920"/>
                      <a:pt x="17179" y="20004"/>
                    </a:cubicBezTo>
                    <a:cubicBezTo>
                      <a:pt x="17870" y="20129"/>
                      <a:pt x="18518" y="19690"/>
                      <a:pt x="18644" y="19020"/>
                    </a:cubicBezTo>
                    <a:cubicBezTo>
                      <a:pt x="18832" y="19272"/>
                      <a:pt x="19125" y="19481"/>
                      <a:pt x="19460" y="19544"/>
                    </a:cubicBezTo>
                    <a:cubicBezTo>
                      <a:pt x="20150" y="19669"/>
                      <a:pt x="20799" y="19230"/>
                      <a:pt x="20925" y="18539"/>
                    </a:cubicBezTo>
                    <a:cubicBezTo>
                      <a:pt x="21113" y="18728"/>
                      <a:pt x="21322" y="18832"/>
                      <a:pt x="21573" y="18874"/>
                    </a:cubicBezTo>
                    <a:cubicBezTo>
                      <a:pt x="22264" y="19020"/>
                      <a:pt x="22912" y="18539"/>
                      <a:pt x="23038" y="17870"/>
                    </a:cubicBezTo>
                    <a:cubicBezTo>
                      <a:pt x="23080" y="17765"/>
                      <a:pt x="23080" y="17660"/>
                      <a:pt x="23080" y="17556"/>
                    </a:cubicBezTo>
                    <a:cubicBezTo>
                      <a:pt x="23247" y="17765"/>
                      <a:pt x="23498" y="17891"/>
                      <a:pt x="23770" y="17932"/>
                    </a:cubicBezTo>
                    <a:cubicBezTo>
                      <a:pt x="24461" y="18079"/>
                      <a:pt x="25109" y="17598"/>
                      <a:pt x="25235" y="16928"/>
                    </a:cubicBezTo>
                    <a:cubicBezTo>
                      <a:pt x="25277" y="16823"/>
                      <a:pt x="25277" y="16719"/>
                      <a:pt x="25277" y="16572"/>
                    </a:cubicBezTo>
                    <a:cubicBezTo>
                      <a:pt x="25402" y="16677"/>
                      <a:pt x="25590" y="16761"/>
                      <a:pt x="25758" y="16823"/>
                    </a:cubicBezTo>
                    <a:cubicBezTo>
                      <a:pt x="26553" y="15484"/>
                      <a:pt x="27160" y="14124"/>
                      <a:pt x="27515" y="12764"/>
                    </a:cubicBezTo>
                    <a:cubicBezTo>
                      <a:pt x="30047" y="3495"/>
                      <a:pt x="22243" y="1"/>
                      <a:pt x="14647" y="2512"/>
                    </a:cubicBezTo>
                    <a:cubicBezTo>
                      <a:pt x="7952" y="4709"/>
                      <a:pt x="4186" y="11613"/>
                      <a:pt x="1" y="1642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6"/>
              <p:cNvSpPr/>
              <p:nvPr/>
            </p:nvSpPr>
            <p:spPr>
              <a:xfrm>
                <a:off x="2041150" y="4067125"/>
                <a:ext cx="681100" cy="433675"/>
              </a:xfrm>
              <a:custGeom>
                <a:rect b="b" l="l" r="r" t="t"/>
                <a:pathLst>
                  <a:path extrusionOk="0" h="17347" w="27244">
                    <a:moveTo>
                      <a:pt x="1" y="13706"/>
                    </a:moveTo>
                    <a:lnTo>
                      <a:pt x="168" y="13559"/>
                    </a:lnTo>
                    <a:lnTo>
                      <a:pt x="168" y="13601"/>
                    </a:lnTo>
                    <a:cubicBezTo>
                      <a:pt x="64" y="14208"/>
                      <a:pt x="440" y="14752"/>
                      <a:pt x="1047" y="14857"/>
                    </a:cubicBezTo>
                    <a:cubicBezTo>
                      <a:pt x="1486" y="14940"/>
                      <a:pt x="1926" y="14752"/>
                      <a:pt x="2156" y="14396"/>
                    </a:cubicBezTo>
                    <a:cubicBezTo>
                      <a:pt x="2051" y="14982"/>
                      <a:pt x="2428" y="15547"/>
                      <a:pt x="3035" y="15652"/>
                    </a:cubicBezTo>
                    <a:cubicBezTo>
                      <a:pt x="3474" y="15715"/>
                      <a:pt x="3914" y="15505"/>
                      <a:pt x="4144" y="15170"/>
                    </a:cubicBezTo>
                    <a:cubicBezTo>
                      <a:pt x="4102" y="15715"/>
                      <a:pt x="4478" y="16196"/>
                      <a:pt x="5022" y="16300"/>
                    </a:cubicBezTo>
                    <a:cubicBezTo>
                      <a:pt x="5462" y="16363"/>
                      <a:pt x="5922" y="16175"/>
                      <a:pt x="6152" y="15798"/>
                    </a:cubicBezTo>
                    <a:cubicBezTo>
                      <a:pt x="6173" y="16300"/>
                      <a:pt x="6550" y="16719"/>
                      <a:pt x="7052" y="16782"/>
                    </a:cubicBezTo>
                    <a:cubicBezTo>
                      <a:pt x="7575" y="16886"/>
                      <a:pt x="8035" y="16614"/>
                      <a:pt x="8245" y="16133"/>
                    </a:cubicBezTo>
                    <a:cubicBezTo>
                      <a:pt x="8287" y="16614"/>
                      <a:pt x="8642" y="17033"/>
                      <a:pt x="9144" y="17116"/>
                    </a:cubicBezTo>
                    <a:cubicBezTo>
                      <a:pt x="9626" y="17179"/>
                      <a:pt x="10128" y="16928"/>
                      <a:pt x="10316" y="16489"/>
                    </a:cubicBezTo>
                    <a:cubicBezTo>
                      <a:pt x="10421" y="16865"/>
                      <a:pt x="10756" y="17179"/>
                      <a:pt x="11174" y="17242"/>
                    </a:cubicBezTo>
                    <a:cubicBezTo>
                      <a:pt x="11697" y="17347"/>
                      <a:pt x="12199" y="17033"/>
                      <a:pt x="12388" y="16551"/>
                    </a:cubicBezTo>
                    <a:cubicBezTo>
                      <a:pt x="12513" y="16865"/>
                      <a:pt x="12827" y="17137"/>
                      <a:pt x="13183" y="17179"/>
                    </a:cubicBezTo>
                    <a:cubicBezTo>
                      <a:pt x="13706" y="17284"/>
                      <a:pt x="14229" y="16970"/>
                      <a:pt x="14417" y="16468"/>
                    </a:cubicBezTo>
                    <a:cubicBezTo>
                      <a:pt x="14585" y="16740"/>
                      <a:pt x="14836" y="16928"/>
                      <a:pt x="15149" y="16970"/>
                    </a:cubicBezTo>
                    <a:cubicBezTo>
                      <a:pt x="15756" y="17075"/>
                      <a:pt x="16300" y="16677"/>
                      <a:pt x="16405" y="16112"/>
                    </a:cubicBezTo>
                    <a:cubicBezTo>
                      <a:pt x="16572" y="16342"/>
                      <a:pt x="16823" y="16510"/>
                      <a:pt x="17116" y="16551"/>
                    </a:cubicBezTo>
                    <a:cubicBezTo>
                      <a:pt x="17723" y="16656"/>
                      <a:pt x="18267" y="16259"/>
                      <a:pt x="18372" y="15694"/>
                    </a:cubicBezTo>
                    <a:cubicBezTo>
                      <a:pt x="18518" y="15861"/>
                      <a:pt x="18707" y="15966"/>
                      <a:pt x="18937" y="15987"/>
                    </a:cubicBezTo>
                    <a:cubicBezTo>
                      <a:pt x="19543" y="16091"/>
                      <a:pt x="20087" y="15694"/>
                      <a:pt x="20192" y="15087"/>
                    </a:cubicBezTo>
                    <a:cubicBezTo>
                      <a:pt x="20234" y="14982"/>
                      <a:pt x="20234" y="14919"/>
                      <a:pt x="20234" y="14815"/>
                    </a:cubicBezTo>
                    <a:cubicBezTo>
                      <a:pt x="20380" y="14982"/>
                      <a:pt x="20590" y="15129"/>
                      <a:pt x="20862" y="15150"/>
                    </a:cubicBezTo>
                    <a:cubicBezTo>
                      <a:pt x="21448" y="15254"/>
                      <a:pt x="22012" y="14857"/>
                      <a:pt x="22117" y="14250"/>
                    </a:cubicBezTo>
                    <a:cubicBezTo>
                      <a:pt x="22138" y="14145"/>
                      <a:pt x="22138" y="14082"/>
                      <a:pt x="22138" y="13978"/>
                    </a:cubicBezTo>
                    <a:cubicBezTo>
                      <a:pt x="22264" y="14082"/>
                      <a:pt x="22431" y="14145"/>
                      <a:pt x="22598" y="14166"/>
                    </a:cubicBezTo>
                    <a:cubicBezTo>
                      <a:pt x="23205" y="14271"/>
                      <a:pt x="23749" y="13894"/>
                      <a:pt x="23854" y="13287"/>
                    </a:cubicBezTo>
                    <a:cubicBezTo>
                      <a:pt x="23896" y="13120"/>
                      <a:pt x="23896" y="12994"/>
                      <a:pt x="23854" y="12869"/>
                    </a:cubicBezTo>
                    <a:cubicBezTo>
                      <a:pt x="24000" y="12953"/>
                      <a:pt x="24126" y="12994"/>
                      <a:pt x="24251" y="13036"/>
                    </a:cubicBezTo>
                    <a:cubicBezTo>
                      <a:pt x="24649" y="13099"/>
                      <a:pt x="25046" y="12953"/>
                      <a:pt x="25277" y="12660"/>
                    </a:cubicBezTo>
                    <a:lnTo>
                      <a:pt x="25507" y="11718"/>
                    </a:lnTo>
                    <a:cubicBezTo>
                      <a:pt x="25507" y="11697"/>
                      <a:pt x="25507" y="11655"/>
                      <a:pt x="25486" y="11634"/>
                    </a:cubicBezTo>
                    <a:lnTo>
                      <a:pt x="25507" y="11676"/>
                    </a:lnTo>
                    <a:cubicBezTo>
                      <a:pt x="27243" y="3160"/>
                      <a:pt x="19711" y="1"/>
                      <a:pt x="12409" y="2428"/>
                    </a:cubicBezTo>
                    <a:cubicBezTo>
                      <a:pt x="6947" y="4311"/>
                      <a:pt x="3411" y="9312"/>
                      <a:pt x="1" y="1370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6"/>
              <p:cNvSpPr/>
              <p:nvPr/>
            </p:nvSpPr>
            <p:spPr>
              <a:xfrm>
                <a:off x="1898875" y="4667525"/>
                <a:ext cx="187825" cy="173100"/>
              </a:xfrm>
              <a:custGeom>
                <a:rect b="b" l="l" r="r" t="t"/>
                <a:pathLst>
                  <a:path extrusionOk="0" h="6924" w="7513">
                    <a:moveTo>
                      <a:pt x="6890" y="1"/>
                    </a:moveTo>
                    <a:cubicBezTo>
                      <a:pt x="6868" y="1"/>
                      <a:pt x="6845" y="2"/>
                      <a:pt x="6822" y="5"/>
                    </a:cubicBezTo>
                    <a:cubicBezTo>
                      <a:pt x="6508" y="26"/>
                      <a:pt x="6278" y="277"/>
                      <a:pt x="6299" y="591"/>
                    </a:cubicBezTo>
                    <a:cubicBezTo>
                      <a:pt x="6340" y="1637"/>
                      <a:pt x="5775" y="2725"/>
                      <a:pt x="4771" y="3625"/>
                    </a:cubicBezTo>
                    <a:cubicBezTo>
                      <a:pt x="3704" y="4650"/>
                      <a:pt x="2156" y="5445"/>
                      <a:pt x="482" y="5801"/>
                    </a:cubicBezTo>
                    <a:cubicBezTo>
                      <a:pt x="168" y="5885"/>
                      <a:pt x="1" y="6157"/>
                      <a:pt x="84" y="6491"/>
                    </a:cubicBezTo>
                    <a:cubicBezTo>
                      <a:pt x="138" y="6761"/>
                      <a:pt x="363" y="6923"/>
                      <a:pt x="624" y="6923"/>
                    </a:cubicBezTo>
                    <a:cubicBezTo>
                      <a:pt x="666" y="6923"/>
                      <a:pt x="710" y="6919"/>
                      <a:pt x="754" y="6910"/>
                    </a:cubicBezTo>
                    <a:cubicBezTo>
                      <a:pt x="2616" y="6491"/>
                      <a:pt x="4332" y="5592"/>
                      <a:pt x="5566" y="4441"/>
                    </a:cubicBezTo>
                    <a:cubicBezTo>
                      <a:pt x="6759" y="3311"/>
                      <a:pt x="7512" y="1930"/>
                      <a:pt x="7428" y="528"/>
                    </a:cubicBezTo>
                    <a:cubicBezTo>
                      <a:pt x="7409" y="237"/>
                      <a:pt x="7174" y="1"/>
                      <a:pt x="68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6"/>
              <p:cNvSpPr/>
              <p:nvPr/>
            </p:nvSpPr>
            <p:spPr>
              <a:xfrm>
                <a:off x="1899400" y="4813325"/>
                <a:ext cx="49725" cy="116225"/>
              </a:xfrm>
              <a:custGeom>
                <a:rect b="b" l="l" r="r" t="t"/>
                <a:pathLst>
                  <a:path extrusionOk="0" h="4649" w="1989">
                    <a:moveTo>
                      <a:pt x="618" y="0"/>
                    </a:moveTo>
                    <a:cubicBezTo>
                      <a:pt x="471" y="0"/>
                      <a:pt x="325" y="53"/>
                      <a:pt x="210" y="157"/>
                    </a:cubicBezTo>
                    <a:cubicBezTo>
                      <a:pt x="1" y="387"/>
                      <a:pt x="1" y="722"/>
                      <a:pt x="210" y="973"/>
                    </a:cubicBezTo>
                    <a:cubicBezTo>
                      <a:pt x="628" y="1392"/>
                      <a:pt x="796" y="1831"/>
                      <a:pt x="817" y="2292"/>
                    </a:cubicBezTo>
                    <a:cubicBezTo>
                      <a:pt x="837" y="2794"/>
                      <a:pt x="712" y="3338"/>
                      <a:pt x="586" y="3924"/>
                    </a:cubicBezTo>
                    <a:cubicBezTo>
                      <a:pt x="503" y="4237"/>
                      <a:pt x="691" y="4530"/>
                      <a:pt x="963" y="4635"/>
                    </a:cubicBezTo>
                    <a:cubicBezTo>
                      <a:pt x="1007" y="4644"/>
                      <a:pt x="1051" y="4648"/>
                      <a:pt x="1094" y="4648"/>
                    </a:cubicBezTo>
                    <a:cubicBezTo>
                      <a:pt x="1356" y="4648"/>
                      <a:pt x="1585" y="4489"/>
                      <a:pt x="1674" y="4237"/>
                    </a:cubicBezTo>
                    <a:cubicBezTo>
                      <a:pt x="1863" y="3589"/>
                      <a:pt x="1988" y="2919"/>
                      <a:pt x="1967" y="2250"/>
                    </a:cubicBezTo>
                    <a:cubicBezTo>
                      <a:pt x="1905" y="1517"/>
                      <a:pt x="1674" y="806"/>
                      <a:pt x="1026" y="157"/>
                    </a:cubicBezTo>
                    <a:cubicBezTo>
                      <a:pt x="911" y="53"/>
                      <a:pt x="764" y="0"/>
                      <a:pt x="6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6"/>
              <p:cNvSpPr/>
              <p:nvPr/>
            </p:nvSpPr>
            <p:spPr>
              <a:xfrm>
                <a:off x="1833500" y="4812925"/>
                <a:ext cx="96775" cy="88825"/>
              </a:xfrm>
              <a:custGeom>
                <a:rect b="b" l="l" r="r" t="t"/>
                <a:pathLst>
                  <a:path extrusionOk="0" h="3553" w="3871">
                    <a:moveTo>
                      <a:pt x="3268" y="1"/>
                    </a:moveTo>
                    <a:cubicBezTo>
                      <a:pt x="2986" y="1"/>
                      <a:pt x="2738" y="200"/>
                      <a:pt x="2699" y="487"/>
                    </a:cubicBezTo>
                    <a:cubicBezTo>
                      <a:pt x="2595" y="1052"/>
                      <a:pt x="2302" y="1450"/>
                      <a:pt x="1925" y="1743"/>
                    </a:cubicBezTo>
                    <a:cubicBezTo>
                      <a:pt x="1507" y="2036"/>
                      <a:pt x="984" y="2245"/>
                      <a:pt x="440" y="2454"/>
                    </a:cubicBezTo>
                    <a:cubicBezTo>
                      <a:pt x="147" y="2559"/>
                      <a:pt x="0" y="2872"/>
                      <a:pt x="105" y="3186"/>
                    </a:cubicBezTo>
                    <a:cubicBezTo>
                      <a:pt x="188" y="3403"/>
                      <a:pt x="403" y="3553"/>
                      <a:pt x="646" y="3553"/>
                    </a:cubicBezTo>
                    <a:cubicBezTo>
                      <a:pt x="708" y="3553"/>
                      <a:pt x="773" y="3543"/>
                      <a:pt x="837" y="3521"/>
                    </a:cubicBezTo>
                    <a:cubicBezTo>
                      <a:pt x="1465" y="3312"/>
                      <a:pt x="2092" y="3040"/>
                      <a:pt x="2637" y="2621"/>
                    </a:cubicBezTo>
                    <a:cubicBezTo>
                      <a:pt x="3222" y="2182"/>
                      <a:pt x="3662" y="1554"/>
                      <a:pt x="3808" y="675"/>
                    </a:cubicBezTo>
                    <a:cubicBezTo>
                      <a:pt x="3871" y="341"/>
                      <a:pt x="3662" y="69"/>
                      <a:pt x="3348" y="6"/>
                    </a:cubicBezTo>
                    <a:cubicBezTo>
                      <a:pt x="3321" y="2"/>
                      <a:pt x="3294" y="1"/>
                      <a:pt x="32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6"/>
              <p:cNvSpPr/>
              <p:nvPr/>
            </p:nvSpPr>
            <p:spPr>
              <a:xfrm>
                <a:off x="1736725" y="4012200"/>
                <a:ext cx="704100" cy="658075"/>
              </a:xfrm>
              <a:custGeom>
                <a:rect b="b" l="l" r="r" t="t"/>
                <a:pathLst>
                  <a:path extrusionOk="0" h="26323" w="28164">
                    <a:moveTo>
                      <a:pt x="0" y="4897"/>
                    </a:moveTo>
                    <a:cubicBezTo>
                      <a:pt x="10274" y="1"/>
                      <a:pt x="28163" y="7031"/>
                      <a:pt x="22305" y="15359"/>
                    </a:cubicBezTo>
                    <a:cubicBezTo>
                      <a:pt x="14647" y="26323"/>
                      <a:pt x="9918" y="7429"/>
                      <a:pt x="0" y="489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6"/>
              <p:cNvSpPr/>
              <p:nvPr/>
            </p:nvSpPr>
            <p:spPr>
              <a:xfrm>
                <a:off x="2587775" y="4201050"/>
                <a:ext cx="163775" cy="101500"/>
              </a:xfrm>
              <a:custGeom>
                <a:rect b="b" l="l" r="r" t="t"/>
                <a:pathLst>
                  <a:path extrusionOk="0" h="4060" w="6551">
                    <a:moveTo>
                      <a:pt x="984" y="0"/>
                    </a:moveTo>
                    <a:lnTo>
                      <a:pt x="6550" y="1026"/>
                    </a:lnTo>
                    <a:lnTo>
                      <a:pt x="2282" y="3934"/>
                    </a:lnTo>
                    <a:cubicBezTo>
                      <a:pt x="880" y="4059"/>
                      <a:pt x="1" y="1130"/>
                      <a:pt x="9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6"/>
              <p:cNvSpPr/>
              <p:nvPr/>
            </p:nvSpPr>
            <p:spPr>
              <a:xfrm>
                <a:off x="1796875" y="4114200"/>
                <a:ext cx="566000" cy="483375"/>
              </a:xfrm>
              <a:custGeom>
                <a:rect b="b" l="l" r="r" t="t"/>
                <a:pathLst>
                  <a:path extrusionOk="0" h="19335" w="22640">
                    <a:moveTo>
                      <a:pt x="18518" y="12995"/>
                    </a:moveTo>
                    <a:cubicBezTo>
                      <a:pt x="12262" y="19334"/>
                      <a:pt x="7742" y="5985"/>
                      <a:pt x="0" y="1779"/>
                    </a:cubicBezTo>
                    <a:cubicBezTo>
                      <a:pt x="9960" y="1"/>
                      <a:pt x="22640" y="5943"/>
                      <a:pt x="18518" y="12995"/>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6"/>
              <p:cNvSpPr/>
              <p:nvPr/>
            </p:nvSpPr>
            <p:spPr>
              <a:xfrm>
                <a:off x="1612225" y="4480900"/>
                <a:ext cx="139700" cy="119800"/>
              </a:xfrm>
              <a:custGeom>
                <a:rect b="b" l="l" r="r" t="t"/>
                <a:pathLst>
                  <a:path extrusionOk="0" h="4792" w="5588">
                    <a:moveTo>
                      <a:pt x="5587" y="4792"/>
                    </a:moveTo>
                    <a:cubicBezTo>
                      <a:pt x="4959" y="4750"/>
                      <a:pt x="0" y="2930"/>
                      <a:pt x="837" y="1465"/>
                    </a:cubicBezTo>
                    <a:cubicBezTo>
                      <a:pt x="1674" y="0"/>
                      <a:pt x="5169" y="4122"/>
                      <a:pt x="5587" y="479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6"/>
              <p:cNvSpPr/>
              <p:nvPr/>
            </p:nvSpPr>
            <p:spPr>
              <a:xfrm>
                <a:off x="1682850" y="4446900"/>
                <a:ext cx="82150" cy="153800"/>
              </a:xfrm>
              <a:custGeom>
                <a:rect b="b" l="l" r="r" t="t"/>
                <a:pathLst>
                  <a:path extrusionOk="0" h="6152" w="3286">
                    <a:moveTo>
                      <a:pt x="2762" y="6152"/>
                    </a:moveTo>
                    <a:cubicBezTo>
                      <a:pt x="2344" y="5692"/>
                      <a:pt x="0" y="984"/>
                      <a:pt x="1653" y="482"/>
                    </a:cubicBezTo>
                    <a:cubicBezTo>
                      <a:pt x="3285" y="0"/>
                      <a:pt x="2929" y="5378"/>
                      <a:pt x="2762" y="615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6"/>
              <p:cNvSpPr/>
              <p:nvPr/>
            </p:nvSpPr>
            <p:spPr>
              <a:xfrm>
                <a:off x="1599150" y="4577675"/>
                <a:ext cx="152775" cy="82675"/>
              </a:xfrm>
              <a:custGeom>
                <a:rect b="b" l="l" r="r" t="t"/>
                <a:pathLst>
                  <a:path extrusionOk="0" h="3307" w="6111">
                    <a:moveTo>
                      <a:pt x="6110" y="921"/>
                    </a:moveTo>
                    <a:cubicBezTo>
                      <a:pt x="5608" y="1319"/>
                      <a:pt x="733" y="3306"/>
                      <a:pt x="377" y="1653"/>
                    </a:cubicBezTo>
                    <a:cubicBezTo>
                      <a:pt x="0" y="0"/>
                      <a:pt x="5336" y="712"/>
                      <a:pt x="6110" y="92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2" name="Google Shape;242;p6"/>
            <p:cNvSpPr/>
            <p:nvPr/>
          </p:nvSpPr>
          <p:spPr>
            <a:xfrm rot="-1424416">
              <a:off x="1134876" y="474472"/>
              <a:ext cx="79252" cy="73977"/>
            </a:xfrm>
            <a:custGeom>
              <a:rect b="b" l="l" r="r" t="t"/>
              <a:pathLst>
                <a:path extrusionOk="0" h="2959" w="3170">
                  <a:moveTo>
                    <a:pt x="608" y="0"/>
                  </a:moveTo>
                  <a:cubicBezTo>
                    <a:pt x="552" y="0"/>
                    <a:pt x="498" y="31"/>
                    <a:pt x="467" y="103"/>
                  </a:cubicBezTo>
                  <a:cubicBezTo>
                    <a:pt x="0" y="1037"/>
                    <a:pt x="167" y="2772"/>
                    <a:pt x="1401" y="2939"/>
                  </a:cubicBezTo>
                  <a:cubicBezTo>
                    <a:pt x="1467" y="2952"/>
                    <a:pt x="1533" y="2958"/>
                    <a:pt x="1598" y="2958"/>
                  </a:cubicBezTo>
                  <a:cubicBezTo>
                    <a:pt x="2030" y="2958"/>
                    <a:pt x="2446" y="2686"/>
                    <a:pt x="2735" y="2338"/>
                  </a:cubicBezTo>
                  <a:cubicBezTo>
                    <a:pt x="3169" y="1738"/>
                    <a:pt x="3102" y="1037"/>
                    <a:pt x="3036" y="370"/>
                  </a:cubicBezTo>
                  <a:cubicBezTo>
                    <a:pt x="3022" y="264"/>
                    <a:pt x="2950" y="221"/>
                    <a:pt x="2873" y="221"/>
                  </a:cubicBezTo>
                  <a:cubicBezTo>
                    <a:pt x="2757" y="221"/>
                    <a:pt x="2629" y="317"/>
                    <a:pt x="2669" y="437"/>
                  </a:cubicBezTo>
                  <a:cubicBezTo>
                    <a:pt x="2796" y="1203"/>
                    <a:pt x="2619" y="2580"/>
                    <a:pt x="1609" y="2580"/>
                  </a:cubicBezTo>
                  <a:cubicBezTo>
                    <a:pt x="1564" y="2580"/>
                    <a:pt x="1517" y="2578"/>
                    <a:pt x="1468" y="2572"/>
                  </a:cubicBezTo>
                  <a:cubicBezTo>
                    <a:pt x="467" y="2438"/>
                    <a:pt x="400" y="1004"/>
                    <a:pt x="801" y="337"/>
                  </a:cubicBezTo>
                  <a:cubicBezTo>
                    <a:pt x="870" y="153"/>
                    <a:pt x="732" y="0"/>
                    <a:pt x="6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3" name="Google Shape;243;p6"/>
          <p:cNvSpPr/>
          <p:nvPr/>
        </p:nvSpPr>
        <p:spPr>
          <a:xfrm flipH="1">
            <a:off x="7805220" y="106000"/>
            <a:ext cx="1251107" cy="433506"/>
          </a:xfrm>
          <a:custGeom>
            <a:rect b="b" l="l" r="r" t="t"/>
            <a:pathLst>
              <a:path extrusionOk="0" h="27829" w="80315">
                <a:moveTo>
                  <a:pt x="33030" y="0"/>
                </a:moveTo>
                <a:cubicBezTo>
                  <a:pt x="30274" y="0"/>
                  <a:pt x="27617" y="1150"/>
                  <a:pt x="26543" y="3978"/>
                </a:cubicBezTo>
                <a:cubicBezTo>
                  <a:pt x="25709" y="6279"/>
                  <a:pt x="26176" y="8815"/>
                  <a:pt x="26976" y="11116"/>
                </a:cubicBezTo>
                <a:cubicBezTo>
                  <a:pt x="26747" y="11097"/>
                  <a:pt x="26518" y="11088"/>
                  <a:pt x="26288" y="11088"/>
                </a:cubicBezTo>
                <a:cubicBezTo>
                  <a:pt x="24078" y="11088"/>
                  <a:pt x="21879" y="11959"/>
                  <a:pt x="20338" y="13651"/>
                </a:cubicBezTo>
                <a:cubicBezTo>
                  <a:pt x="18337" y="15820"/>
                  <a:pt x="17870" y="18988"/>
                  <a:pt x="18837" y="21690"/>
                </a:cubicBezTo>
                <a:cubicBezTo>
                  <a:pt x="13000" y="22958"/>
                  <a:pt x="7196" y="24159"/>
                  <a:pt x="1358" y="25426"/>
                </a:cubicBezTo>
                <a:cubicBezTo>
                  <a:pt x="1" y="25691"/>
                  <a:pt x="483" y="27829"/>
                  <a:pt x="1795" y="27829"/>
                </a:cubicBezTo>
                <a:cubicBezTo>
                  <a:pt x="1805" y="27829"/>
                  <a:pt x="1815" y="27828"/>
                  <a:pt x="1825" y="27828"/>
                </a:cubicBezTo>
                <a:cubicBezTo>
                  <a:pt x="11499" y="27294"/>
                  <a:pt x="21206" y="26794"/>
                  <a:pt x="30879" y="26360"/>
                </a:cubicBezTo>
                <a:cubicBezTo>
                  <a:pt x="33614" y="26260"/>
                  <a:pt x="36350" y="26127"/>
                  <a:pt x="39052" y="26027"/>
                </a:cubicBezTo>
                <a:cubicBezTo>
                  <a:pt x="50144" y="26575"/>
                  <a:pt x="61282" y="26830"/>
                  <a:pt x="72409" y="26830"/>
                </a:cubicBezTo>
                <a:cubicBezTo>
                  <a:pt x="74834" y="26830"/>
                  <a:pt x="77258" y="26818"/>
                  <a:pt x="79681" y="26794"/>
                </a:cubicBezTo>
                <a:cubicBezTo>
                  <a:pt x="80314" y="26761"/>
                  <a:pt x="80314" y="25860"/>
                  <a:pt x="79747" y="25693"/>
                </a:cubicBezTo>
                <a:cubicBezTo>
                  <a:pt x="77479" y="25093"/>
                  <a:pt x="75144" y="24426"/>
                  <a:pt x="72842" y="23792"/>
                </a:cubicBezTo>
                <a:cubicBezTo>
                  <a:pt x="71575" y="23458"/>
                  <a:pt x="70374" y="23125"/>
                  <a:pt x="69140" y="22791"/>
                </a:cubicBezTo>
                <a:cubicBezTo>
                  <a:pt x="68172" y="22524"/>
                  <a:pt x="66638" y="22358"/>
                  <a:pt x="66004" y="21457"/>
                </a:cubicBezTo>
                <a:cubicBezTo>
                  <a:pt x="65404" y="20590"/>
                  <a:pt x="65637" y="19189"/>
                  <a:pt x="65504" y="18188"/>
                </a:cubicBezTo>
                <a:cubicBezTo>
                  <a:pt x="65370" y="17321"/>
                  <a:pt x="65237" y="16453"/>
                  <a:pt x="65003" y="15586"/>
                </a:cubicBezTo>
                <a:cubicBezTo>
                  <a:pt x="64503" y="13651"/>
                  <a:pt x="63703" y="11783"/>
                  <a:pt x="62702" y="10082"/>
                </a:cubicBezTo>
                <a:cubicBezTo>
                  <a:pt x="61148" y="7379"/>
                  <a:pt x="58524" y="3547"/>
                  <a:pt x="55071" y="3547"/>
                </a:cubicBezTo>
                <a:cubicBezTo>
                  <a:pt x="54817" y="3547"/>
                  <a:pt x="54559" y="3567"/>
                  <a:pt x="54296" y="3611"/>
                </a:cubicBezTo>
                <a:cubicBezTo>
                  <a:pt x="51194" y="4111"/>
                  <a:pt x="49793" y="6680"/>
                  <a:pt x="49125" y="9448"/>
                </a:cubicBezTo>
                <a:cubicBezTo>
                  <a:pt x="45656" y="4678"/>
                  <a:pt x="40319" y="842"/>
                  <a:pt x="34515" y="108"/>
                </a:cubicBezTo>
                <a:cubicBezTo>
                  <a:pt x="34022" y="37"/>
                  <a:pt x="33524" y="0"/>
                  <a:pt x="330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44" name="Shape 244"/>
        <p:cNvGrpSpPr/>
        <p:nvPr/>
      </p:nvGrpSpPr>
      <p:grpSpPr>
        <a:xfrm>
          <a:off x="0" y="0"/>
          <a:ext cx="0" cy="0"/>
          <a:chOff x="0" y="0"/>
          <a:chExt cx="0" cy="0"/>
        </a:xfrm>
      </p:grpSpPr>
      <p:sp>
        <p:nvSpPr>
          <p:cNvPr id="245" name="Google Shape;245;p7"/>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46" name="Google Shape;246;p7"/>
          <p:cNvSpPr txBox="1"/>
          <p:nvPr>
            <p:ph idx="1" type="subTitle"/>
          </p:nvPr>
        </p:nvSpPr>
        <p:spPr>
          <a:xfrm>
            <a:off x="720000" y="1700300"/>
            <a:ext cx="4294800" cy="22983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Font typeface="Nunito Light"/>
              <a:buChar char="●"/>
              <a:defRPr/>
            </a:lvl1pPr>
            <a:lvl2pPr lvl="1" rtl="0" algn="ctr">
              <a:lnSpc>
                <a:spcPct val="100000"/>
              </a:lnSpc>
              <a:spcBef>
                <a:spcPts val="0"/>
              </a:spcBef>
              <a:spcAft>
                <a:spcPts val="0"/>
              </a:spcAft>
              <a:buClr>
                <a:srgbClr val="E76A28"/>
              </a:buClr>
              <a:buSzPts val="1600"/>
              <a:buFont typeface="Nunito Light"/>
              <a:buChar char="○"/>
              <a:defRPr/>
            </a:lvl2pPr>
            <a:lvl3pPr lvl="2" rtl="0" algn="ctr">
              <a:lnSpc>
                <a:spcPct val="100000"/>
              </a:lnSpc>
              <a:spcBef>
                <a:spcPts val="0"/>
              </a:spcBef>
              <a:spcAft>
                <a:spcPts val="0"/>
              </a:spcAft>
              <a:buClr>
                <a:srgbClr val="E76A28"/>
              </a:buClr>
              <a:buSzPts val="1500"/>
              <a:buFont typeface="Nunito Light"/>
              <a:buChar char="■"/>
              <a:defRPr/>
            </a:lvl3pPr>
            <a:lvl4pPr lvl="3" rtl="0" algn="ctr">
              <a:lnSpc>
                <a:spcPct val="100000"/>
              </a:lnSpc>
              <a:spcBef>
                <a:spcPts val="0"/>
              </a:spcBef>
              <a:spcAft>
                <a:spcPts val="0"/>
              </a:spcAft>
              <a:buClr>
                <a:srgbClr val="E76A28"/>
              </a:buClr>
              <a:buSzPts val="1500"/>
              <a:buFont typeface="Nunito Light"/>
              <a:buChar char="●"/>
              <a:defRPr/>
            </a:lvl4pPr>
            <a:lvl5pPr lvl="4" rtl="0" algn="ctr">
              <a:lnSpc>
                <a:spcPct val="100000"/>
              </a:lnSpc>
              <a:spcBef>
                <a:spcPts val="0"/>
              </a:spcBef>
              <a:spcAft>
                <a:spcPts val="0"/>
              </a:spcAft>
              <a:buClr>
                <a:srgbClr val="E76A28"/>
              </a:buClr>
              <a:buSzPts val="1400"/>
              <a:buFont typeface="Nunito Light"/>
              <a:buChar char="○"/>
              <a:defRPr/>
            </a:lvl5pPr>
            <a:lvl6pPr lvl="5" rtl="0" algn="ctr">
              <a:lnSpc>
                <a:spcPct val="100000"/>
              </a:lnSpc>
              <a:spcBef>
                <a:spcPts val="0"/>
              </a:spcBef>
              <a:spcAft>
                <a:spcPts val="0"/>
              </a:spcAft>
              <a:buClr>
                <a:srgbClr val="999999"/>
              </a:buClr>
              <a:buSzPts val="1400"/>
              <a:buFont typeface="Nunito Light"/>
              <a:buChar char="■"/>
              <a:defRPr/>
            </a:lvl6pPr>
            <a:lvl7pPr lvl="6" rtl="0" algn="ctr">
              <a:lnSpc>
                <a:spcPct val="100000"/>
              </a:lnSpc>
              <a:spcBef>
                <a:spcPts val="0"/>
              </a:spcBef>
              <a:spcAft>
                <a:spcPts val="0"/>
              </a:spcAft>
              <a:buClr>
                <a:srgbClr val="999999"/>
              </a:buClr>
              <a:buSzPts val="1300"/>
              <a:buFont typeface="Nunito Light"/>
              <a:buChar char="●"/>
              <a:defRPr/>
            </a:lvl7pPr>
            <a:lvl8pPr lvl="7" rtl="0" algn="ctr">
              <a:lnSpc>
                <a:spcPct val="100000"/>
              </a:lnSpc>
              <a:spcBef>
                <a:spcPts val="0"/>
              </a:spcBef>
              <a:spcAft>
                <a:spcPts val="0"/>
              </a:spcAft>
              <a:buClr>
                <a:srgbClr val="999999"/>
              </a:buClr>
              <a:buSzPts val="1300"/>
              <a:buFont typeface="Nunito Light"/>
              <a:buChar char="○"/>
              <a:defRPr/>
            </a:lvl8pPr>
            <a:lvl9pPr lvl="8" rtl="0" algn="ctr">
              <a:lnSpc>
                <a:spcPct val="100000"/>
              </a:lnSpc>
              <a:spcBef>
                <a:spcPts val="0"/>
              </a:spcBef>
              <a:spcAft>
                <a:spcPts val="0"/>
              </a:spcAft>
              <a:buClr>
                <a:srgbClr val="999999"/>
              </a:buClr>
              <a:buSzPts val="1400"/>
              <a:buFont typeface="Nunito Light"/>
              <a:buChar char="■"/>
              <a:defRPr/>
            </a:lvl9pPr>
          </a:lstStyle>
          <a:p/>
        </p:txBody>
      </p:sp>
      <p:grpSp>
        <p:nvGrpSpPr>
          <p:cNvPr id="247" name="Google Shape;247;p7"/>
          <p:cNvGrpSpPr/>
          <p:nvPr/>
        </p:nvGrpSpPr>
        <p:grpSpPr>
          <a:xfrm rot="5230190">
            <a:off x="1254342" y="2862659"/>
            <a:ext cx="779493" cy="3702905"/>
            <a:chOff x="5077275" y="2777100"/>
            <a:chExt cx="420175" cy="1996000"/>
          </a:xfrm>
        </p:grpSpPr>
        <p:sp>
          <p:nvSpPr>
            <p:cNvPr id="248" name="Google Shape;248;p7"/>
            <p:cNvSpPr/>
            <p:nvPr/>
          </p:nvSpPr>
          <p:spPr>
            <a:xfrm>
              <a:off x="5227975" y="2833300"/>
              <a:ext cx="131050" cy="1939800"/>
            </a:xfrm>
            <a:custGeom>
              <a:rect b="b" l="l" r="r" t="t"/>
              <a:pathLst>
                <a:path extrusionOk="0" h="77592" w="5242">
                  <a:moveTo>
                    <a:pt x="3540" y="1"/>
                  </a:moveTo>
                  <a:cubicBezTo>
                    <a:pt x="872" y="9007"/>
                    <a:pt x="2139" y="19748"/>
                    <a:pt x="1739" y="29789"/>
                  </a:cubicBezTo>
                  <a:cubicBezTo>
                    <a:pt x="1572" y="34325"/>
                    <a:pt x="1038" y="38895"/>
                    <a:pt x="738" y="43465"/>
                  </a:cubicBezTo>
                  <a:cubicBezTo>
                    <a:pt x="71" y="53839"/>
                    <a:pt x="705" y="64180"/>
                    <a:pt x="1305" y="74454"/>
                  </a:cubicBezTo>
                  <a:lnTo>
                    <a:pt x="638" y="73820"/>
                  </a:lnTo>
                  <a:lnTo>
                    <a:pt x="638" y="73820"/>
                  </a:lnTo>
                  <a:cubicBezTo>
                    <a:pt x="0" y="75567"/>
                    <a:pt x="1046" y="77591"/>
                    <a:pt x="2106" y="77591"/>
                  </a:cubicBezTo>
                  <a:cubicBezTo>
                    <a:pt x="2322" y="77591"/>
                    <a:pt x="2537" y="77508"/>
                    <a:pt x="2740" y="77323"/>
                  </a:cubicBezTo>
                  <a:cubicBezTo>
                    <a:pt x="3940" y="76222"/>
                    <a:pt x="4441" y="73487"/>
                    <a:pt x="4608" y="71018"/>
                  </a:cubicBezTo>
                  <a:cubicBezTo>
                    <a:pt x="5241" y="61711"/>
                    <a:pt x="3207" y="52838"/>
                    <a:pt x="3207" y="43532"/>
                  </a:cubicBezTo>
                  <a:cubicBezTo>
                    <a:pt x="3207" y="35660"/>
                    <a:pt x="4641" y="27520"/>
                    <a:pt x="3874" y="19915"/>
                  </a:cubicBezTo>
                  <a:cubicBezTo>
                    <a:pt x="3574" y="17446"/>
                    <a:pt x="3107" y="15011"/>
                    <a:pt x="3140" y="12443"/>
                  </a:cubicBezTo>
                  <a:cubicBezTo>
                    <a:pt x="3240" y="8173"/>
                    <a:pt x="4808" y="3370"/>
                    <a:pt x="3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7"/>
            <p:cNvSpPr/>
            <p:nvPr/>
          </p:nvSpPr>
          <p:spPr>
            <a:xfrm>
              <a:off x="5081300" y="3301150"/>
              <a:ext cx="235200" cy="351100"/>
            </a:xfrm>
            <a:custGeom>
              <a:rect b="b" l="l" r="r" t="t"/>
              <a:pathLst>
                <a:path extrusionOk="0" h="14044" w="9408">
                  <a:moveTo>
                    <a:pt x="0" y="0"/>
                  </a:moveTo>
                  <a:cubicBezTo>
                    <a:pt x="3003" y="4770"/>
                    <a:pt x="6138" y="9440"/>
                    <a:pt x="9407" y="14043"/>
                  </a:cubicBezTo>
                  <a:lnTo>
                    <a:pt x="8607" y="10908"/>
                  </a:lnTo>
                  <a:cubicBezTo>
                    <a:pt x="5938" y="7405"/>
                    <a:pt x="3236" y="3903"/>
                    <a:pt x="568" y="400"/>
                  </a:cubicBezTo>
                  <a:cubicBezTo>
                    <a:pt x="434" y="200"/>
                    <a:pt x="267"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7"/>
            <p:cNvSpPr/>
            <p:nvPr/>
          </p:nvSpPr>
          <p:spPr>
            <a:xfrm>
              <a:off x="5077275" y="3298425"/>
              <a:ext cx="240650" cy="355700"/>
            </a:xfrm>
            <a:custGeom>
              <a:rect b="b" l="l" r="r" t="t"/>
              <a:pathLst>
                <a:path extrusionOk="0" h="14228" w="9626">
                  <a:moveTo>
                    <a:pt x="156" y="0"/>
                  </a:moveTo>
                  <a:cubicBezTo>
                    <a:pt x="87" y="0"/>
                    <a:pt x="0" y="65"/>
                    <a:pt x="28" y="176"/>
                  </a:cubicBezTo>
                  <a:cubicBezTo>
                    <a:pt x="3030" y="4912"/>
                    <a:pt x="6132" y="9649"/>
                    <a:pt x="9468" y="14186"/>
                  </a:cubicBezTo>
                  <a:cubicBezTo>
                    <a:pt x="9478" y="14215"/>
                    <a:pt x="9496" y="14227"/>
                    <a:pt x="9516" y="14227"/>
                  </a:cubicBezTo>
                  <a:cubicBezTo>
                    <a:pt x="9565" y="14227"/>
                    <a:pt x="9625" y="14156"/>
                    <a:pt x="9602" y="14086"/>
                  </a:cubicBezTo>
                  <a:cubicBezTo>
                    <a:pt x="6766" y="10016"/>
                    <a:pt x="3964" y="5913"/>
                    <a:pt x="1329" y="1710"/>
                  </a:cubicBezTo>
                  <a:cubicBezTo>
                    <a:pt x="1222" y="1549"/>
                    <a:pt x="619" y="786"/>
                    <a:pt x="715" y="786"/>
                  </a:cubicBezTo>
                  <a:cubicBezTo>
                    <a:pt x="739" y="786"/>
                    <a:pt x="804" y="831"/>
                    <a:pt x="929" y="943"/>
                  </a:cubicBezTo>
                  <a:cubicBezTo>
                    <a:pt x="1396" y="1343"/>
                    <a:pt x="1763" y="2010"/>
                    <a:pt x="2130" y="2511"/>
                  </a:cubicBezTo>
                  <a:cubicBezTo>
                    <a:pt x="2863" y="3511"/>
                    <a:pt x="3631" y="4479"/>
                    <a:pt x="4364" y="5480"/>
                  </a:cubicBezTo>
                  <a:cubicBezTo>
                    <a:pt x="5799" y="7348"/>
                    <a:pt x="7200" y="9216"/>
                    <a:pt x="8668" y="11117"/>
                  </a:cubicBezTo>
                  <a:cubicBezTo>
                    <a:pt x="8687" y="11130"/>
                    <a:pt x="8708" y="11135"/>
                    <a:pt x="8730" y="11135"/>
                  </a:cubicBezTo>
                  <a:cubicBezTo>
                    <a:pt x="8822" y="11135"/>
                    <a:pt x="8915" y="11037"/>
                    <a:pt x="8834" y="10983"/>
                  </a:cubicBezTo>
                  <a:cubicBezTo>
                    <a:pt x="7166" y="8782"/>
                    <a:pt x="5499" y="6614"/>
                    <a:pt x="3797" y="4379"/>
                  </a:cubicBezTo>
                  <a:cubicBezTo>
                    <a:pt x="3030" y="3378"/>
                    <a:pt x="2296" y="2444"/>
                    <a:pt x="1529" y="1443"/>
                  </a:cubicBezTo>
                  <a:cubicBezTo>
                    <a:pt x="1129" y="876"/>
                    <a:pt x="829" y="276"/>
                    <a:pt x="195" y="9"/>
                  </a:cubicBezTo>
                  <a:cubicBezTo>
                    <a:pt x="183" y="3"/>
                    <a:pt x="170" y="0"/>
                    <a:pt x="1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7"/>
            <p:cNvSpPr/>
            <p:nvPr/>
          </p:nvSpPr>
          <p:spPr>
            <a:xfrm>
              <a:off x="5289200" y="2874650"/>
              <a:ext cx="124025" cy="241625"/>
            </a:xfrm>
            <a:custGeom>
              <a:rect b="b" l="l" r="r" t="t"/>
              <a:pathLst>
                <a:path extrusionOk="0" h="9665" w="4961">
                  <a:moveTo>
                    <a:pt x="4096" y="0"/>
                  </a:moveTo>
                  <a:cubicBezTo>
                    <a:pt x="3746" y="0"/>
                    <a:pt x="3581" y="858"/>
                    <a:pt x="3526" y="1049"/>
                  </a:cubicBezTo>
                  <a:cubicBezTo>
                    <a:pt x="2859" y="3617"/>
                    <a:pt x="1458" y="5985"/>
                    <a:pt x="324" y="8421"/>
                  </a:cubicBezTo>
                  <a:cubicBezTo>
                    <a:pt x="324" y="8454"/>
                    <a:pt x="324" y="8487"/>
                    <a:pt x="357" y="8487"/>
                  </a:cubicBezTo>
                  <a:lnTo>
                    <a:pt x="124" y="9421"/>
                  </a:lnTo>
                  <a:cubicBezTo>
                    <a:pt x="90" y="9455"/>
                    <a:pt x="90" y="9488"/>
                    <a:pt x="24" y="9588"/>
                  </a:cubicBezTo>
                  <a:cubicBezTo>
                    <a:pt x="1" y="9611"/>
                    <a:pt x="40" y="9665"/>
                    <a:pt x="78" y="9665"/>
                  </a:cubicBezTo>
                  <a:cubicBezTo>
                    <a:pt x="96" y="9665"/>
                    <a:pt x="113" y="9653"/>
                    <a:pt x="124" y="9621"/>
                  </a:cubicBezTo>
                  <a:cubicBezTo>
                    <a:pt x="1458" y="7620"/>
                    <a:pt x="2993" y="5485"/>
                    <a:pt x="4027" y="3384"/>
                  </a:cubicBezTo>
                  <a:cubicBezTo>
                    <a:pt x="4360" y="2650"/>
                    <a:pt x="4961" y="782"/>
                    <a:pt x="4360" y="148"/>
                  </a:cubicBezTo>
                  <a:cubicBezTo>
                    <a:pt x="4262" y="44"/>
                    <a:pt x="4174"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7"/>
            <p:cNvSpPr/>
            <p:nvPr/>
          </p:nvSpPr>
          <p:spPr>
            <a:xfrm>
              <a:off x="5266425" y="3655550"/>
              <a:ext cx="151800" cy="222700"/>
            </a:xfrm>
            <a:custGeom>
              <a:rect b="b" l="l" r="r" t="t"/>
              <a:pathLst>
                <a:path extrusionOk="0" h="8908" w="6072">
                  <a:moveTo>
                    <a:pt x="5738" y="1"/>
                  </a:moveTo>
                  <a:cubicBezTo>
                    <a:pt x="4004" y="3036"/>
                    <a:pt x="2036" y="6039"/>
                    <a:pt x="1" y="8907"/>
                  </a:cubicBezTo>
                  <a:lnTo>
                    <a:pt x="901" y="8207"/>
                  </a:lnTo>
                  <a:cubicBezTo>
                    <a:pt x="3170" y="6172"/>
                    <a:pt x="4904" y="3570"/>
                    <a:pt x="5938" y="735"/>
                  </a:cubicBezTo>
                  <a:cubicBezTo>
                    <a:pt x="6072" y="435"/>
                    <a:pt x="6072" y="1"/>
                    <a:pt x="5738"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7"/>
            <p:cNvSpPr/>
            <p:nvPr/>
          </p:nvSpPr>
          <p:spPr>
            <a:xfrm>
              <a:off x="5264200" y="3653575"/>
              <a:ext cx="170700" cy="226575"/>
            </a:xfrm>
            <a:custGeom>
              <a:rect b="b" l="l" r="r" t="t"/>
              <a:pathLst>
                <a:path extrusionOk="0" h="9063" w="6828">
                  <a:moveTo>
                    <a:pt x="5875" y="0"/>
                  </a:moveTo>
                  <a:cubicBezTo>
                    <a:pt x="5830" y="0"/>
                    <a:pt x="5794" y="31"/>
                    <a:pt x="5794" y="80"/>
                  </a:cubicBezTo>
                  <a:cubicBezTo>
                    <a:pt x="3993" y="3115"/>
                    <a:pt x="2091" y="6118"/>
                    <a:pt x="23" y="8986"/>
                  </a:cubicBezTo>
                  <a:cubicBezTo>
                    <a:pt x="0" y="9009"/>
                    <a:pt x="40" y="9063"/>
                    <a:pt x="78" y="9063"/>
                  </a:cubicBezTo>
                  <a:cubicBezTo>
                    <a:pt x="95" y="9063"/>
                    <a:pt x="113" y="9051"/>
                    <a:pt x="123" y="9020"/>
                  </a:cubicBezTo>
                  <a:cubicBezTo>
                    <a:pt x="1157" y="7585"/>
                    <a:pt x="2158" y="6118"/>
                    <a:pt x="3125" y="4650"/>
                  </a:cubicBezTo>
                  <a:cubicBezTo>
                    <a:pt x="3492" y="4116"/>
                    <a:pt x="3826" y="3516"/>
                    <a:pt x="4193" y="2982"/>
                  </a:cubicBezTo>
                  <a:cubicBezTo>
                    <a:pt x="4359" y="2748"/>
                    <a:pt x="5360" y="747"/>
                    <a:pt x="5594" y="747"/>
                  </a:cubicBezTo>
                  <a:cubicBezTo>
                    <a:pt x="5609" y="746"/>
                    <a:pt x="5623" y="745"/>
                    <a:pt x="5637" y="745"/>
                  </a:cubicBezTo>
                  <a:cubicBezTo>
                    <a:pt x="6387" y="745"/>
                    <a:pt x="5290" y="2489"/>
                    <a:pt x="5093" y="2915"/>
                  </a:cubicBezTo>
                  <a:cubicBezTo>
                    <a:pt x="4826" y="3416"/>
                    <a:pt x="4526" y="3916"/>
                    <a:pt x="4259" y="4350"/>
                  </a:cubicBezTo>
                  <a:cubicBezTo>
                    <a:pt x="3325" y="5817"/>
                    <a:pt x="2258" y="7085"/>
                    <a:pt x="990" y="8252"/>
                  </a:cubicBezTo>
                  <a:cubicBezTo>
                    <a:pt x="942" y="8301"/>
                    <a:pt x="982" y="8403"/>
                    <a:pt x="1046" y="8403"/>
                  </a:cubicBezTo>
                  <a:cubicBezTo>
                    <a:pt x="1070" y="8403"/>
                    <a:pt x="1097" y="8389"/>
                    <a:pt x="1124" y="8352"/>
                  </a:cubicBezTo>
                  <a:cubicBezTo>
                    <a:pt x="2792" y="6818"/>
                    <a:pt x="4193" y="5017"/>
                    <a:pt x="5260" y="2982"/>
                  </a:cubicBezTo>
                  <a:cubicBezTo>
                    <a:pt x="5594" y="2315"/>
                    <a:pt x="6828" y="514"/>
                    <a:pt x="5927" y="13"/>
                  </a:cubicBezTo>
                  <a:cubicBezTo>
                    <a:pt x="5909" y="4"/>
                    <a:pt x="5892" y="0"/>
                    <a:pt x="5875" y="0"/>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7"/>
            <p:cNvSpPr/>
            <p:nvPr/>
          </p:nvSpPr>
          <p:spPr>
            <a:xfrm>
              <a:off x="5362325" y="2777100"/>
              <a:ext cx="45900" cy="114450"/>
            </a:xfrm>
            <a:custGeom>
              <a:rect b="b" l="l" r="r" t="t"/>
              <a:pathLst>
                <a:path extrusionOk="0" h="4578" w="1836">
                  <a:moveTo>
                    <a:pt x="728" y="0"/>
                  </a:moveTo>
                  <a:cubicBezTo>
                    <a:pt x="538" y="0"/>
                    <a:pt x="343" y="120"/>
                    <a:pt x="268" y="347"/>
                  </a:cubicBezTo>
                  <a:cubicBezTo>
                    <a:pt x="68" y="1048"/>
                    <a:pt x="1" y="1815"/>
                    <a:pt x="68" y="2516"/>
                  </a:cubicBezTo>
                  <a:cubicBezTo>
                    <a:pt x="168" y="3283"/>
                    <a:pt x="368" y="3783"/>
                    <a:pt x="768" y="4384"/>
                  </a:cubicBezTo>
                  <a:lnTo>
                    <a:pt x="835" y="4450"/>
                  </a:lnTo>
                  <a:cubicBezTo>
                    <a:pt x="859" y="4522"/>
                    <a:pt x="952" y="4577"/>
                    <a:pt x="1052" y="4577"/>
                  </a:cubicBezTo>
                  <a:cubicBezTo>
                    <a:pt x="1091" y="4577"/>
                    <a:pt x="1131" y="4569"/>
                    <a:pt x="1168" y="4550"/>
                  </a:cubicBezTo>
                  <a:cubicBezTo>
                    <a:pt x="1769" y="4150"/>
                    <a:pt x="1835" y="3183"/>
                    <a:pt x="1835" y="2549"/>
                  </a:cubicBezTo>
                  <a:cubicBezTo>
                    <a:pt x="1835" y="1715"/>
                    <a:pt x="1535" y="948"/>
                    <a:pt x="1102" y="214"/>
                  </a:cubicBezTo>
                  <a:cubicBezTo>
                    <a:pt x="1015" y="70"/>
                    <a:pt x="873" y="0"/>
                    <a:pt x="7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7"/>
            <p:cNvSpPr/>
            <p:nvPr/>
          </p:nvSpPr>
          <p:spPr>
            <a:xfrm>
              <a:off x="5137175" y="3265500"/>
              <a:ext cx="50900" cy="112550"/>
            </a:xfrm>
            <a:custGeom>
              <a:rect b="b" l="l" r="r" t="t"/>
              <a:pathLst>
                <a:path extrusionOk="0" h="4502" w="2036">
                  <a:moveTo>
                    <a:pt x="1370" y="1"/>
                  </a:moveTo>
                  <a:cubicBezTo>
                    <a:pt x="1240" y="1"/>
                    <a:pt x="1114" y="60"/>
                    <a:pt x="1034" y="192"/>
                  </a:cubicBezTo>
                  <a:cubicBezTo>
                    <a:pt x="601" y="826"/>
                    <a:pt x="334" y="1493"/>
                    <a:pt x="167" y="2193"/>
                  </a:cubicBezTo>
                  <a:cubicBezTo>
                    <a:pt x="0" y="2960"/>
                    <a:pt x="34" y="3494"/>
                    <a:pt x="267" y="4195"/>
                  </a:cubicBezTo>
                  <a:cubicBezTo>
                    <a:pt x="267" y="4261"/>
                    <a:pt x="334" y="4261"/>
                    <a:pt x="334" y="4295"/>
                  </a:cubicBezTo>
                  <a:cubicBezTo>
                    <a:pt x="334" y="4411"/>
                    <a:pt x="409" y="4501"/>
                    <a:pt x="539" y="4501"/>
                  </a:cubicBezTo>
                  <a:cubicBezTo>
                    <a:pt x="558" y="4501"/>
                    <a:pt x="579" y="4499"/>
                    <a:pt x="601" y="4495"/>
                  </a:cubicBezTo>
                  <a:cubicBezTo>
                    <a:pt x="1235" y="4328"/>
                    <a:pt x="1602" y="3427"/>
                    <a:pt x="1768" y="2827"/>
                  </a:cubicBezTo>
                  <a:cubicBezTo>
                    <a:pt x="2035" y="2026"/>
                    <a:pt x="2035" y="1193"/>
                    <a:pt x="1835" y="359"/>
                  </a:cubicBezTo>
                  <a:cubicBezTo>
                    <a:pt x="1775" y="137"/>
                    <a:pt x="1568" y="1"/>
                    <a:pt x="13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7"/>
            <p:cNvSpPr/>
            <p:nvPr/>
          </p:nvSpPr>
          <p:spPr>
            <a:xfrm>
              <a:off x="5083800" y="3476475"/>
              <a:ext cx="114275" cy="50375"/>
            </a:xfrm>
            <a:custGeom>
              <a:rect b="b" l="l" r="r" t="t"/>
              <a:pathLst>
                <a:path extrusionOk="0" h="2015" w="4571">
                  <a:moveTo>
                    <a:pt x="3441" y="0"/>
                  </a:moveTo>
                  <a:cubicBezTo>
                    <a:pt x="3113" y="0"/>
                    <a:pt x="2774" y="49"/>
                    <a:pt x="2502" y="92"/>
                  </a:cubicBezTo>
                  <a:cubicBezTo>
                    <a:pt x="1668" y="259"/>
                    <a:pt x="901" y="659"/>
                    <a:pt x="301" y="1193"/>
                  </a:cubicBezTo>
                  <a:cubicBezTo>
                    <a:pt x="1" y="1426"/>
                    <a:pt x="134" y="1927"/>
                    <a:pt x="534" y="1960"/>
                  </a:cubicBezTo>
                  <a:cubicBezTo>
                    <a:pt x="810" y="1996"/>
                    <a:pt x="1076" y="2015"/>
                    <a:pt x="1338" y="2015"/>
                  </a:cubicBezTo>
                  <a:cubicBezTo>
                    <a:pt x="1804" y="2015"/>
                    <a:pt x="2253" y="1955"/>
                    <a:pt x="2702" y="1827"/>
                  </a:cubicBezTo>
                  <a:cubicBezTo>
                    <a:pt x="3470" y="1593"/>
                    <a:pt x="3903" y="1360"/>
                    <a:pt x="4404" y="826"/>
                  </a:cubicBezTo>
                  <a:cubicBezTo>
                    <a:pt x="4404" y="826"/>
                    <a:pt x="4470" y="759"/>
                    <a:pt x="4470" y="726"/>
                  </a:cubicBezTo>
                  <a:cubicBezTo>
                    <a:pt x="4570" y="659"/>
                    <a:pt x="4570" y="492"/>
                    <a:pt x="4504" y="392"/>
                  </a:cubicBezTo>
                  <a:cubicBezTo>
                    <a:pt x="4294" y="87"/>
                    <a:pt x="3877" y="0"/>
                    <a:pt x="34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7"/>
            <p:cNvSpPr/>
            <p:nvPr/>
          </p:nvSpPr>
          <p:spPr>
            <a:xfrm>
              <a:off x="5331875" y="3572975"/>
              <a:ext cx="77175" cy="100375"/>
            </a:xfrm>
            <a:custGeom>
              <a:rect b="b" l="l" r="r" t="t"/>
              <a:pathLst>
                <a:path extrusionOk="0" h="4015" w="3087">
                  <a:moveTo>
                    <a:pt x="509" y="0"/>
                  </a:moveTo>
                  <a:cubicBezTo>
                    <a:pt x="243" y="0"/>
                    <a:pt x="0" y="229"/>
                    <a:pt x="51" y="535"/>
                  </a:cubicBezTo>
                  <a:cubicBezTo>
                    <a:pt x="151" y="1302"/>
                    <a:pt x="418" y="1936"/>
                    <a:pt x="785" y="2570"/>
                  </a:cubicBezTo>
                  <a:cubicBezTo>
                    <a:pt x="1219" y="3237"/>
                    <a:pt x="1586" y="3571"/>
                    <a:pt x="2253" y="3971"/>
                  </a:cubicBezTo>
                  <a:lnTo>
                    <a:pt x="2320" y="3971"/>
                  </a:lnTo>
                  <a:cubicBezTo>
                    <a:pt x="2375" y="3999"/>
                    <a:pt x="2430" y="4015"/>
                    <a:pt x="2481" y="4015"/>
                  </a:cubicBezTo>
                  <a:cubicBezTo>
                    <a:pt x="2552" y="4015"/>
                    <a:pt x="2614" y="3982"/>
                    <a:pt x="2653" y="3904"/>
                  </a:cubicBezTo>
                  <a:cubicBezTo>
                    <a:pt x="3087" y="3337"/>
                    <a:pt x="2720" y="2403"/>
                    <a:pt x="2420" y="1869"/>
                  </a:cubicBezTo>
                  <a:cubicBezTo>
                    <a:pt x="2053" y="1102"/>
                    <a:pt x="1452" y="502"/>
                    <a:pt x="752" y="68"/>
                  </a:cubicBezTo>
                  <a:cubicBezTo>
                    <a:pt x="674" y="21"/>
                    <a:pt x="590" y="0"/>
                    <a:pt x="5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7"/>
            <p:cNvSpPr/>
            <p:nvPr/>
          </p:nvSpPr>
          <p:spPr>
            <a:xfrm>
              <a:off x="5382350" y="3711150"/>
              <a:ext cx="115100" cy="51050"/>
            </a:xfrm>
            <a:custGeom>
              <a:rect b="b" l="l" r="r" t="t"/>
              <a:pathLst>
                <a:path extrusionOk="0" h="2042" w="4604">
                  <a:moveTo>
                    <a:pt x="3583" y="1"/>
                  </a:moveTo>
                  <a:cubicBezTo>
                    <a:pt x="3001" y="1"/>
                    <a:pt x="2451" y="55"/>
                    <a:pt x="1902" y="212"/>
                  </a:cubicBezTo>
                  <a:cubicBezTo>
                    <a:pt x="1135" y="445"/>
                    <a:pt x="734" y="712"/>
                    <a:pt x="201" y="1279"/>
                  </a:cubicBezTo>
                  <a:cubicBezTo>
                    <a:pt x="201" y="1279"/>
                    <a:pt x="134" y="1313"/>
                    <a:pt x="134" y="1346"/>
                  </a:cubicBezTo>
                  <a:cubicBezTo>
                    <a:pt x="0" y="1446"/>
                    <a:pt x="0" y="1613"/>
                    <a:pt x="100" y="1680"/>
                  </a:cubicBezTo>
                  <a:cubicBezTo>
                    <a:pt x="343" y="1960"/>
                    <a:pt x="763" y="2041"/>
                    <a:pt x="1191" y="2041"/>
                  </a:cubicBezTo>
                  <a:cubicBezTo>
                    <a:pt x="1529" y="2041"/>
                    <a:pt x="1871" y="1991"/>
                    <a:pt x="2135" y="1947"/>
                  </a:cubicBezTo>
                  <a:cubicBezTo>
                    <a:pt x="2969" y="1780"/>
                    <a:pt x="3736" y="1346"/>
                    <a:pt x="4303" y="812"/>
                  </a:cubicBezTo>
                  <a:cubicBezTo>
                    <a:pt x="4604" y="546"/>
                    <a:pt x="4437" y="45"/>
                    <a:pt x="4070" y="12"/>
                  </a:cubicBezTo>
                  <a:cubicBezTo>
                    <a:pt x="3905" y="5"/>
                    <a:pt x="3743" y="1"/>
                    <a:pt x="35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7"/>
            <p:cNvSpPr/>
            <p:nvPr/>
          </p:nvSpPr>
          <p:spPr>
            <a:xfrm>
              <a:off x="5288950" y="2937025"/>
              <a:ext cx="16825" cy="56000"/>
            </a:xfrm>
            <a:custGeom>
              <a:rect b="b" l="l" r="r" t="t"/>
              <a:pathLst>
                <a:path extrusionOk="0" h="2240" w="673">
                  <a:moveTo>
                    <a:pt x="511" y="1"/>
                  </a:moveTo>
                  <a:cubicBezTo>
                    <a:pt x="447" y="1"/>
                    <a:pt x="376" y="38"/>
                    <a:pt x="334" y="121"/>
                  </a:cubicBezTo>
                  <a:cubicBezTo>
                    <a:pt x="167" y="789"/>
                    <a:pt x="34" y="1422"/>
                    <a:pt x="0" y="2089"/>
                  </a:cubicBezTo>
                  <a:cubicBezTo>
                    <a:pt x="0" y="2190"/>
                    <a:pt x="75" y="2240"/>
                    <a:pt x="155" y="2240"/>
                  </a:cubicBezTo>
                  <a:cubicBezTo>
                    <a:pt x="234" y="2240"/>
                    <a:pt x="317" y="2190"/>
                    <a:pt x="334" y="2089"/>
                  </a:cubicBezTo>
                  <a:cubicBezTo>
                    <a:pt x="367" y="1456"/>
                    <a:pt x="467" y="789"/>
                    <a:pt x="634" y="188"/>
                  </a:cubicBezTo>
                  <a:cubicBezTo>
                    <a:pt x="673" y="72"/>
                    <a:pt x="599" y="1"/>
                    <a:pt x="5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7"/>
            <p:cNvSpPr/>
            <p:nvPr/>
          </p:nvSpPr>
          <p:spPr>
            <a:xfrm>
              <a:off x="5280200" y="3038250"/>
              <a:ext cx="37950" cy="664450"/>
            </a:xfrm>
            <a:custGeom>
              <a:rect b="b" l="l" r="r" t="t"/>
              <a:pathLst>
                <a:path extrusionOk="0" h="26578" w="1518">
                  <a:moveTo>
                    <a:pt x="425" y="0"/>
                  </a:moveTo>
                  <a:cubicBezTo>
                    <a:pt x="350" y="0"/>
                    <a:pt x="284" y="59"/>
                    <a:pt x="284" y="175"/>
                  </a:cubicBezTo>
                  <a:cubicBezTo>
                    <a:pt x="1151" y="8915"/>
                    <a:pt x="1051" y="17721"/>
                    <a:pt x="17" y="26427"/>
                  </a:cubicBezTo>
                  <a:cubicBezTo>
                    <a:pt x="0" y="26528"/>
                    <a:pt x="75" y="26578"/>
                    <a:pt x="159" y="26578"/>
                  </a:cubicBezTo>
                  <a:cubicBezTo>
                    <a:pt x="242" y="26578"/>
                    <a:pt x="334" y="26528"/>
                    <a:pt x="350" y="26427"/>
                  </a:cubicBezTo>
                  <a:cubicBezTo>
                    <a:pt x="1451" y="17721"/>
                    <a:pt x="1518" y="8915"/>
                    <a:pt x="617" y="175"/>
                  </a:cubicBezTo>
                  <a:cubicBezTo>
                    <a:pt x="584" y="59"/>
                    <a:pt x="501" y="0"/>
                    <a:pt x="4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7"/>
            <p:cNvSpPr/>
            <p:nvPr/>
          </p:nvSpPr>
          <p:spPr>
            <a:xfrm>
              <a:off x="5221400" y="3741825"/>
              <a:ext cx="75900" cy="819825"/>
            </a:xfrm>
            <a:custGeom>
              <a:rect b="b" l="l" r="r" t="t"/>
              <a:pathLst>
                <a:path extrusionOk="0" h="32793" w="3036">
                  <a:moveTo>
                    <a:pt x="2402" y="1"/>
                  </a:moveTo>
                  <a:cubicBezTo>
                    <a:pt x="2334" y="1"/>
                    <a:pt x="2262" y="38"/>
                    <a:pt x="2235" y="119"/>
                  </a:cubicBezTo>
                  <a:cubicBezTo>
                    <a:pt x="0" y="10893"/>
                    <a:pt x="2402" y="21801"/>
                    <a:pt x="2702" y="32642"/>
                  </a:cubicBezTo>
                  <a:cubicBezTo>
                    <a:pt x="2702" y="32742"/>
                    <a:pt x="2786" y="32792"/>
                    <a:pt x="2869" y="32792"/>
                  </a:cubicBezTo>
                  <a:cubicBezTo>
                    <a:pt x="2953" y="32792"/>
                    <a:pt x="3036" y="32742"/>
                    <a:pt x="3036" y="32642"/>
                  </a:cubicBezTo>
                  <a:cubicBezTo>
                    <a:pt x="2702" y="21835"/>
                    <a:pt x="301" y="10960"/>
                    <a:pt x="2536" y="219"/>
                  </a:cubicBezTo>
                  <a:cubicBezTo>
                    <a:pt x="2595" y="80"/>
                    <a:pt x="2501" y="1"/>
                    <a:pt x="24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7"/>
            <p:cNvSpPr/>
            <p:nvPr/>
          </p:nvSpPr>
          <p:spPr>
            <a:xfrm>
              <a:off x="5295625" y="4316000"/>
              <a:ext cx="29200" cy="50125"/>
            </a:xfrm>
            <a:custGeom>
              <a:rect b="b" l="l" r="r" t="t"/>
              <a:pathLst>
                <a:path extrusionOk="0" h="2005" w="1168">
                  <a:moveTo>
                    <a:pt x="901" y="0"/>
                  </a:moveTo>
                  <a:cubicBezTo>
                    <a:pt x="811" y="0"/>
                    <a:pt x="714" y="84"/>
                    <a:pt x="734" y="202"/>
                  </a:cubicBezTo>
                  <a:cubicBezTo>
                    <a:pt x="849" y="662"/>
                    <a:pt x="791" y="1098"/>
                    <a:pt x="622" y="1530"/>
                  </a:cubicBezTo>
                  <a:lnTo>
                    <a:pt x="622" y="1530"/>
                  </a:lnTo>
                  <a:cubicBezTo>
                    <a:pt x="405" y="1218"/>
                    <a:pt x="339" y="832"/>
                    <a:pt x="367" y="469"/>
                  </a:cubicBezTo>
                  <a:cubicBezTo>
                    <a:pt x="387" y="372"/>
                    <a:pt x="294" y="298"/>
                    <a:pt x="206" y="298"/>
                  </a:cubicBezTo>
                  <a:cubicBezTo>
                    <a:pt x="142" y="298"/>
                    <a:pt x="81" y="337"/>
                    <a:pt x="67" y="435"/>
                  </a:cubicBezTo>
                  <a:cubicBezTo>
                    <a:pt x="0" y="1002"/>
                    <a:pt x="167" y="1536"/>
                    <a:pt x="567" y="1970"/>
                  </a:cubicBezTo>
                  <a:cubicBezTo>
                    <a:pt x="603" y="1993"/>
                    <a:pt x="638" y="2005"/>
                    <a:pt x="672" y="2005"/>
                  </a:cubicBezTo>
                  <a:cubicBezTo>
                    <a:pt x="734" y="2005"/>
                    <a:pt x="791" y="1968"/>
                    <a:pt x="834" y="1903"/>
                  </a:cubicBezTo>
                  <a:cubicBezTo>
                    <a:pt x="1101" y="1336"/>
                    <a:pt x="1168" y="736"/>
                    <a:pt x="1034" y="135"/>
                  </a:cubicBezTo>
                  <a:cubicBezTo>
                    <a:pt x="1021" y="40"/>
                    <a:pt x="963" y="0"/>
                    <a:pt x="9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7"/>
            <p:cNvSpPr/>
            <p:nvPr/>
          </p:nvSpPr>
          <p:spPr>
            <a:xfrm>
              <a:off x="5284775" y="3805450"/>
              <a:ext cx="20050" cy="403650"/>
            </a:xfrm>
            <a:custGeom>
              <a:rect b="b" l="l" r="r" t="t"/>
              <a:pathLst>
                <a:path extrusionOk="0" h="16146" w="802">
                  <a:moveTo>
                    <a:pt x="347" y="1"/>
                  </a:moveTo>
                  <a:cubicBezTo>
                    <a:pt x="267" y="1"/>
                    <a:pt x="184" y="59"/>
                    <a:pt x="167" y="176"/>
                  </a:cubicBezTo>
                  <a:cubicBezTo>
                    <a:pt x="1" y="5446"/>
                    <a:pt x="101" y="10717"/>
                    <a:pt x="468" y="16021"/>
                  </a:cubicBezTo>
                  <a:cubicBezTo>
                    <a:pt x="484" y="16104"/>
                    <a:pt x="568" y="16146"/>
                    <a:pt x="647" y="16146"/>
                  </a:cubicBezTo>
                  <a:cubicBezTo>
                    <a:pt x="726" y="16146"/>
                    <a:pt x="801" y="16104"/>
                    <a:pt x="801" y="16021"/>
                  </a:cubicBezTo>
                  <a:cubicBezTo>
                    <a:pt x="434" y="10717"/>
                    <a:pt x="334" y="5446"/>
                    <a:pt x="501" y="176"/>
                  </a:cubicBezTo>
                  <a:cubicBezTo>
                    <a:pt x="501" y="59"/>
                    <a:pt x="426" y="1"/>
                    <a:pt x="3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7"/>
            <p:cNvSpPr/>
            <p:nvPr/>
          </p:nvSpPr>
          <p:spPr>
            <a:xfrm>
              <a:off x="5313250" y="3711150"/>
              <a:ext cx="81475" cy="102300"/>
            </a:xfrm>
            <a:custGeom>
              <a:rect b="b" l="l" r="r" t="t"/>
              <a:pathLst>
                <a:path extrusionOk="0" h="4092" w="3259">
                  <a:moveTo>
                    <a:pt x="3072" y="1"/>
                  </a:moveTo>
                  <a:cubicBezTo>
                    <a:pt x="3008" y="1"/>
                    <a:pt x="2937" y="33"/>
                    <a:pt x="2898" y="112"/>
                  </a:cubicBezTo>
                  <a:cubicBezTo>
                    <a:pt x="2297" y="1546"/>
                    <a:pt x="1330" y="2814"/>
                    <a:pt x="129" y="3815"/>
                  </a:cubicBezTo>
                  <a:cubicBezTo>
                    <a:pt x="1" y="3943"/>
                    <a:pt x="90" y="4092"/>
                    <a:pt x="214" y="4092"/>
                  </a:cubicBezTo>
                  <a:cubicBezTo>
                    <a:pt x="251" y="4092"/>
                    <a:pt x="291" y="4079"/>
                    <a:pt x="329" y="4048"/>
                  </a:cubicBezTo>
                  <a:cubicBezTo>
                    <a:pt x="1630" y="3014"/>
                    <a:pt x="2564" y="1713"/>
                    <a:pt x="3198" y="179"/>
                  </a:cubicBezTo>
                  <a:cubicBezTo>
                    <a:pt x="3259" y="77"/>
                    <a:pt x="3172" y="1"/>
                    <a:pt x="30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7"/>
            <p:cNvSpPr/>
            <p:nvPr/>
          </p:nvSpPr>
          <p:spPr>
            <a:xfrm>
              <a:off x="5107225" y="3339025"/>
              <a:ext cx="189125" cy="259550"/>
            </a:xfrm>
            <a:custGeom>
              <a:rect b="b" l="l" r="r" t="t"/>
              <a:pathLst>
                <a:path extrusionOk="0" h="10382" w="7565">
                  <a:moveTo>
                    <a:pt x="206" y="0"/>
                  </a:moveTo>
                  <a:cubicBezTo>
                    <a:pt x="100" y="0"/>
                    <a:pt x="0" y="80"/>
                    <a:pt x="64" y="186"/>
                  </a:cubicBezTo>
                  <a:cubicBezTo>
                    <a:pt x="1532" y="4122"/>
                    <a:pt x="5268" y="6624"/>
                    <a:pt x="7236" y="10327"/>
                  </a:cubicBezTo>
                  <a:cubicBezTo>
                    <a:pt x="7255" y="10365"/>
                    <a:pt x="7293" y="10381"/>
                    <a:pt x="7335" y="10381"/>
                  </a:cubicBezTo>
                  <a:cubicBezTo>
                    <a:pt x="7439" y="10381"/>
                    <a:pt x="7565" y="10279"/>
                    <a:pt x="7470" y="10160"/>
                  </a:cubicBezTo>
                  <a:cubicBezTo>
                    <a:pt x="5535" y="6491"/>
                    <a:pt x="1799" y="3989"/>
                    <a:pt x="364" y="86"/>
                  </a:cubicBezTo>
                  <a:cubicBezTo>
                    <a:pt x="328" y="26"/>
                    <a:pt x="266" y="0"/>
                    <a:pt x="2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7"/>
            <p:cNvSpPr/>
            <p:nvPr/>
          </p:nvSpPr>
          <p:spPr>
            <a:xfrm>
              <a:off x="5352475" y="2934150"/>
              <a:ext cx="45250" cy="73525"/>
            </a:xfrm>
            <a:custGeom>
              <a:rect b="b" l="l" r="r" t="t"/>
              <a:pathLst>
                <a:path extrusionOk="0" h="2941" w="1810">
                  <a:moveTo>
                    <a:pt x="1607" y="0"/>
                  </a:moveTo>
                  <a:cubicBezTo>
                    <a:pt x="1566" y="0"/>
                    <a:pt x="1525" y="21"/>
                    <a:pt x="1496" y="70"/>
                  </a:cubicBezTo>
                  <a:cubicBezTo>
                    <a:pt x="1029" y="937"/>
                    <a:pt x="562" y="1838"/>
                    <a:pt x="95" y="2705"/>
                  </a:cubicBezTo>
                  <a:cubicBezTo>
                    <a:pt x="0" y="2823"/>
                    <a:pt x="123" y="2941"/>
                    <a:pt x="226" y="2941"/>
                  </a:cubicBezTo>
                  <a:cubicBezTo>
                    <a:pt x="269" y="2941"/>
                    <a:pt x="309" y="2920"/>
                    <a:pt x="328" y="2872"/>
                  </a:cubicBezTo>
                  <a:cubicBezTo>
                    <a:pt x="795" y="1971"/>
                    <a:pt x="1295" y="1104"/>
                    <a:pt x="1762" y="236"/>
                  </a:cubicBezTo>
                  <a:cubicBezTo>
                    <a:pt x="1810" y="118"/>
                    <a:pt x="1707" y="0"/>
                    <a:pt x="16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7" name="Google Shape;267;p7"/>
          <p:cNvSpPr/>
          <p:nvPr/>
        </p:nvSpPr>
        <p:spPr>
          <a:xfrm>
            <a:off x="0" y="43498"/>
            <a:ext cx="1971956" cy="495993"/>
          </a:xfrm>
          <a:custGeom>
            <a:rect b="b" l="l" r="r" t="t"/>
            <a:pathLst>
              <a:path extrusionOk="0" h="14490" w="57609">
                <a:moveTo>
                  <a:pt x="23364" y="0"/>
                </a:moveTo>
                <a:cubicBezTo>
                  <a:pt x="22238" y="0"/>
                  <a:pt x="21141" y="341"/>
                  <a:pt x="20282" y="1093"/>
                </a:cubicBezTo>
                <a:cubicBezTo>
                  <a:pt x="19681" y="1694"/>
                  <a:pt x="19214" y="2428"/>
                  <a:pt x="19181" y="3228"/>
                </a:cubicBezTo>
                <a:cubicBezTo>
                  <a:pt x="18781" y="3428"/>
                  <a:pt x="18414" y="3695"/>
                  <a:pt x="18080" y="3962"/>
                </a:cubicBezTo>
                <a:cubicBezTo>
                  <a:pt x="17513" y="4396"/>
                  <a:pt x="16946" y="4996"/>
                  <a:pt x="16546" y="5663"/>
                </a:cubicBezTo>
                <a:cubicBezTo>
                  <a:pt x="16345" y="5997"/>
                  <a:pt x="16179" y="6397"/>
                  <a:pt x="15945" y="6731"/>
                </a:cubicBezTo>
                <a:cubicBezTo>
                  <a:pt x="15733" y="7049"/>
                  <a:pt x="15484" y="7123"/>
                  <a:pt x="15207" y="7123"/>
                </a:cubicBezTo>
                <a:cubicBezTo>
                  <a:pt x="14961" y="7123"/>
                  <a:pt x="14693" y="7064"/>
                  <a:pt x="14411" y="7064"/>
                </a:cubicBezTo>
                <a:cubicBezTo>
                  <a:pt x="14395" y="7064"/>
                  <a:pt x="14379" y="7064"/>
                  <a:pt x="14363" y="7064"/>
                </a:cubicBezTo>
                <a:cubicBezTo>
                  <a:pt x="11482" y="7064"/>
                  <a:pt x="9043" y="10049"/>
                  <a:pt x="9607" y="12868"/>
                </a:cubicBezTo>
                <a:cubicBezTo>
                  <a:pt x="9607" y="12968"/>
                  <a:pt x="0" y="14236"/>
                  <a:pt x="101" y="14236"/>
                </a:cubicBezTo>
                <a:cubicBezTo>
                  <a:pt x="1862" y="14432"/>
                  <a:pt x="5704" y="14490"/>
                  <a:pt x="10119" y="14490"/>
                </a:cubicBezTo>
                <a:cubicBezTo>
                  <a:pt x="16531" y="14490"/>
                  <a:pt x="24152" y="14367"/>
                  <a:pt x="28363" y="14367"/>
                </a:cubicBezTo>
                <a:cubicBezTo>
                  <a:pt x="28668" y="14367"/>
                  <a:pt x="28954" y="14368"/>
                  <a:pt x="29221" y="14369"/>
                </a:cubicBezTo>
                <a:cubicBezTo>
                  <a:pt x="31723" y="14369"/>
                  <a:pt x="54940" y="14136"/>
                  <a:pt x="56874" y="12235"/>
                </a:cubicBezTo>
                <a:cubicBezTo>
                  <a:pt x="57608" y="11501"/>
                  <a:pt x="37794" y="10867"/>
                  <a:pt x="37861" y="9766"/>
                </a:cubicBezTo>
                <a:cubicBezTo>
                  <a:pt x="37894" y="8665"/>
                  <a:pt x="37260" y="7698"/>
                  <a:pt x="36426" y="6964"/>
                </a:cubicBezTo>
                <a:cubicBezTo>
                  <a:pt x="34826" y="5422"/>
                  <a:pt x="32717" y="4108"/>
                  <a:pt x="30522" y="4108"/>
                </a:cubicBezTo>
                <a:cubicBezTo>
                  <a:pt x="30201" y="4108"/>
                  <a:pt x="29878" y="4136"/>
                  <a:pt x="29555" y="4196"/>
                </a:cubicBezTo>
                <a:cubicBezTo>
                  <a:pt x="29622" y="3195"/>
                  <a:pt x="29088" y="2227"/>
                  <a:pt x="28287" y="1594"/>
                </a:cubicBezTo>
                <a:cubicBezTo>
                  <a:pt x="27187" y="726"/>
                  <a:pt x="25552" y="226"/>
                  <a:pt x="24184" y="59"/>
                </a:cubicBezTo>
                <a:cubicBezTo>
                  <a:pt x="23911" y="20"/>
                  <a:pt x="23637" y="0"/>
                  <a:pt x="2336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268" name="Shape 268"/>
        <p:cNvGrpSpPr/>
        <p:nvPr/>
      </p:nvGrpSpPr>
      <p:grpSpPr>
        <a:xfrm>
          <a:off x="0" y="0"/>
          <a:ext cx="0" cy="0"/>
          <a:chOff x="0" y="0"/>
          <a:chExt cx="0" cy="0"/>
        </a:xfrm>
      </p:grpSpPr>
      <p:sp>
        <p:nvSpPr>
          <p:cNvPr id="269" name="Google Shape;269;p8"/>
          <p:cNvSpPr/>
          <p:nvPr/>
        </p:nvSpPr>
        <p:spPr>
          <a:xfrm flipH="1">
            <a:off x="6916000" y="206598"/>
            <a:ext cx="1971956" cy="495993"/>
          </a:xfrm>
          <a:custGeom>
            <a:rect b="b" l="l" r="r" t="t"/>
            <a:pathLst>
              <a:path extrusionOk="0" h="14490" w="57609">
                <a:moveTo>
                  <a:pt x="23364" y="0"/>
                </a:moveTo>
                <a:cubicBezTo>
                  <a:pt x="22238" y="0"/>
                  <a:pt x="21141" y="341"/>
                  <a:pt x="20282" y="1093"/>
                </a:cubicBezTo>
                <a:cubicBezTo>
                  <a:pt x="19681" y="1694"/>
                  <a:pt x="19214" y="2428"/>
                  <a:pt x="19181" y="3228"/>
                </a:cubicBezTo>
                <a:cubicBezTo>
                  <a:pt x="18781" y="3428"/>
                  <a:pt x="18414" y="3695"/>
                  <a:pt x="18080" y="3962"/>
                </a:cubicBezTo>
                <a:cubicBezTo>
                  <a:pt x="17513" y="4396"/>
                  <a:pt x="16946" y="4996"/>
                  <a:pt x="16546" y="5663"/>
                </a:cubicBezTo>
                <a:cubicBezTo>
                  <a:pt x="16345" y="5997"/>
                  <a:pt x="16179" y="6397"/>
                  <a:pt x="15945" y="6731"/>
                </a:cubicBezTo>
                <a:cubicBezTo>
                  <a:pt x="15733" y="7049"/>
                  <a:pt x="15484" y="7123"/>
                  <a:pt x="15207" y="7123"/>
                </a:cubicBezTo>
                <a:cubicBezTo>
                  <a:pt x="14961" y="7123"/>
                  <a:pt x="14693" y="7064"/>
                  <a:pt x="14411" y="7064"/>
                </a:cubicBezTo>
                <a:cubicBezTo>
                  <a:pt x="14395" y="7064"/>
                  <a:pt x="14379" y="7064"/>
                  <a:pt x="14363" y="7064"/>
                </a:cubicBezTo>
                <a:cubicBezTo>
                  <a:pt x="11482" y="7064"/>
                  <a:pt x="9043" y="10049"/>
                  <a:pt x="9607" y="12868"/>
                </a:cubicBezTo>
                <a:cubicBezTo>
                  <a:pt x="9607" y="12968"/>
                  <a:pt x="0" y="14236"/>
                  <a:pt x="101" y="14236"/>
                </a:cubicBezTo>
                <a:cubicBezTo>
                  <a:pt x="1862" y="14432"/>
                  <a:pt x="5704" y="14490"/>
                  <a:pt x="10119" y="14490"/>
                </a:cubicBezTo>
                <a:cubicBezTo>
                  <a:pt x="16531" y="14490"/>
                  <a:pt x="24152" y="14367"/>
                  <a:pt x="28363" y="14367"/>
                </a:cubicBezTo>
                <a:cubicBezTo>
                  <a:pt x="28668" y="14367"/>
                  <a:pt x="28954" y="14368"/>
                  <a:pt x="29221" y="14369"/>
                </a:cubicBezTo>
                <a:cubicBezTo>
                  <a:pt x="31723" y="14369"/>
                  <a:pt x="54940" y="14136"/>
                  <a:pt x="56874" y="12235"/>
                </a:cubicBezTo>
                <a:cubicBezTo>
                  <a:pt x="57608" y="11501"/>
                  <a:pt x="37794" y="10867"/>
                  <a:pt x="37861" y="9766"/>
                </a:cubicBezTo>
                <a:cubicBezTo>
                  <a:pt x="37894" y="8665"/>
                  <a:pt x="37260" y="7698"/>
                  <a:pt x="36426" y="6964"/>
                </a:cubicBezTo>
                <a:cubicBezTo>
                  <a:pt x="34826" y="5422"/>
                  <a:pt x="32717" y="4108"/>
                  <a:pt x="30522" y="4108"/>
                </a:cubicBezTo>
                <a:cubicBezTo>
                  <a:pt x="30201" y="4108"/>
                  <a:pt x="29878" y="4136"/>
                  <a:pt x="29555" y="4196"/>
                </a:cubicBezTo>
                <a:cubicBezTo>
                  <a:pt x="29622" y="3195"/>
                  <a:pt x="29088" y="2227"/>
                  <a:pt x="28287" y="1594"/>
                </a:cubicBezTo>
                <a:cubicBezTo>
                  <a:pt x="27187" y="726"/>
                  <a:pt x="25552" y="226"/>
                  <a:pt x="24184" y="59"/>
                </a:cubicBezTo>
                <a:cubicBezTo>
                  <a:pt x="23911" y="20"/>
                  <a:pt x="23637" y="0"/>
                  <a:pt x="2336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8"/>
          <p:cNvSpPr txBox="1"/>
          <p:nvPr>
            <p:ph type="title"/>
          </p:nvPr>
        </p:nvSpPr>
        <p:spPr>
          <a:xfrm>
            <a:off x="3371850" y="1307100"/>
            <a:ext cx="5058900" cy="20466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74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271" name="Google Shape;271;p8"/>
          <p:cNvSpPr/>
          <p:nvPr/>
        </p:nvSpPr>
        <p:spPr>
          <a:xfrm>
            <a:off x="2573996" y="3787375"/>
            <a:ext cx="1425537" cy="572734"/>
          </a:xfrm>
          <a:custGeom>
            <a:rect b="b" l="l" r="r" t="t"/>
            <a:pathLst>
              <a:path extrusionOk="0" h="27742" w="69050">
                <a:moveTo>
                  <a:pt x="27881" y="0"/>
                </a:moveTo>
                <a:cubicBezTo>
                  <a:pt x="27348" y="0"/>
                  <a:pt x="26814" y="41"/>
                  <a:pt x="26286" y="122"/>
                </a:cubicBezTo>
                <a:cubicBezTo>
                  <a:pt x="23617" y="489"/>
                  <a:pt x="20515" y="1356"/>
                  <a:pt x="18347" y="3057"/>
                </a:cubicBezTo>
                <a:cubicBezTo>
                  <a:pt x="16845" y="4291"/>
                  <a:pt x="15811" y="6126"/>
                  <a:pt x="15945" y="7994"/>
                </a:cubicBezTo>
                <a:cubicBezTo>
                  <a:pt x="15301" y="7871"/>
                  <a:pt x="14659" y="7814"/>
                  <a:pt x="14022" y="7814"/>
                </a:cubicBezTo>
                <a:cubicBezTo>
                  <a:pt x="9810" y="7814"/>
                  <a:pt x="5811" y="10334"/>
                  <a:pt x="2769" y="13231"/>
                </a:cubicBezTo>
                <a:cubicBezTo>
                  <a:pt x="1168" y="14732"/>
                  <a:pt x="0" y="16533"/>
                  <a:pt x="33" y="18802"/>
                </a:cubicBezTo>
                <a:cubicBezTo>
                  <a:pt x="133" y="20837"/>
                  <a:pt x="1134" y="22738"/>
                  <a:pt x="2602" y="24172"/>
                </a:cubicBezTo>
                <a:cubicBezTo>
                  <a:pt x="5781" y="27265"/>
                  <a:pt x="10388" y="27553"/>
                  <a:pt x="14686" y="27553"/>
                </a:cubicBezTo>
                <a:cubicBezTo>
                  <a:pt x="15349" y="27553"/>
                  <a:pt x="16004" y="27546"/>
                  <a:pt x="16645" y="27541"/>
                </a:cubicBezTo>
                <a:cubicBezTo>
                  <a:pt x="29054" y="27508"/>
                  <a:pt x="60777" y="27741"/>
                  <a:pt x="68883" y="25473"/>
                </a:cubicBezTo>
                <a:cubicBezTo>
                  <a:pt x="69049" y="25406"/>
                  <a:pt x="53939" y="22905"/>
                  <a:pt x="53972" y="22738"/>
                </a:cubicBezTo>
                <a:cubicBezTo>
                  <a:pt x="55035" y="17258"/>
                  <a:pt x="50576" y="13498"/>
                  <a:pt x="45039" y="13498"/>
                </a:cubicBezTo>
                <a:cubicBezTo>
                  <a:pt x="45014" y="13498"/>
                  <a:pt x="44990" y="13498"/>
                  <a:pt x="44966" y="13498"/>
                </a:cubicBezTo>
                <a:cubicBezTo>
                  <a:pt x="44445" y="13498"/>
                  <a:pt x="43952" y="13596"/>
                  <a:pt x="43491" y="13596"/>
                </a:cubicBezTo>
                <a:cubicBezTo>
                  <a:pt x="42948" y="13596"/>
                  <a:pt x="42448" y="13460"/>
                  <a:pt x="41997" y="12864"/>
                </a:cubicBezTo>
                <a:cubicBezTo>
                  <a:pt x="41530" y="12230"/>
                  <a:pt x="41263" y="11463"/>
                  <a:pt x="40829" y="10796"/>
                </a:cubicBezTo>
                <a:cubicBezTo>
                  <a:pt x="40029" y="9528"/>
                  <a:pt x="39028" y="8461"/>
                  <a:pt x="37927" y="7527"/>
                </a:cubicBezTo>
                <a:cubicBezTo>
                  <a:pt x="37260" y="7027"/>
                  <a:pt x="36526" y="6526"/>
                  <a:pt x="35826" y="6159"/>
                </a:cubicBezTo>
                <a:cubicBezTo>
                  <a:pt x="35759" y="4658"/>
                  <a:pt x="34925" y="3191"/>
                  <a:pt x="33691" y="2123"/>
                </a:cubicBezTo>
                <a:cubicBezTo>
                  <a:pt x="32091" y="657"/>
                  <a:pt x="30001" y="0"/>
                  <a:pt x="2788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272" name="Shape 272"/>
        <p:cNvGrpSpPr/>
        <p:nvPr/>
      </p:nvGrpSpPr>
      <p:grpSpPr>
        <a:xfrm>
          <a:off x="0" y="0"/>
          <a:ext cx="0" cy="0"/>
          <a:chOff x="0" y="0"/>
          <a:chExt cx="0" cy="0"/>
        </a:xfrm>
      </p:grpSpPr>
      <p:sp>
        <p:nvSpPr>
          <p:cNvPr id="273" name="Google Shape;273;p9"/>
          <p:cNvSpPr txBox="1"/>
          <p:nvPr>
            <p:ph type="title"/>
          </p:nvPr>
        </p:nvSpPr>
        <p:spPr>
          <a:xfrm>
            <a:off x="2135550" y="1117850"/>
            <a:ext cx="4872900" cy="1693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9600">
                <a:solidFill>
                  <a:schemeClr val="accent1"/>
                </a:solidFill>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274" name="Google Shape;274;p9"/>
          <p:cNvSpPr txBox="1"/>
          <p:nvPr>
            <p:ph idx="1" type="subTitle"/>
          </p:nvPr>
        </p:nvSpPr>
        <p:spPr>
          <a:xfrm>
            <a:off x="2135550" y="2811325"/>
            <a:ext cx="4872900" cy="671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75" name="Google Shape;275;p9"/>
          <p:cNvSpPr/>
          <p:nvPr/>
        </p:nvSpPr>
        <p:spPr>
          <a:xfrm>
            <a:off x="6031638" y="112238"/>
            <a:ext cx="2007875" cy="695750"/>
          </a:xfrm>
          <a:custGeom>
            <a:rect b="b" l="l" r="r" t="t"/>
            <a:pathLst>
              <a:path extrusionOk="0" h="27830" w="80315">
                <a:moveTo>
                  <a:pt x="33018" y="1"/>
                </a:moveTo>
                <a:cubicBezTo>
                  <a:pt x="30250" y="1"/>
                  <a:pt x="27617" y="1150"/>
                  <a:pt x="26542" y="3978"/>
                </a:cubicBezTo>
                <a:cubicBezTo>
                  <a:pt x="25709" y="6280"/>
                  <a:pt x="26176" y="8815"/>
                  <a:pt x="26976" y="11117"/>
                </a:cubicBezTo>
                <a:cubicBezTo>
                  <a:pt x="26723" y="11093"/>
                  <a:pt x="26470" y="11081"/>
                  <a:pt x="26217" y="11081"/>
                </a:cubicBezTo>
                <a:cubicBezTo>
                  <a:pt x="24031" y="11081"/>
                  <a:pt x="21863" y="11978"/>
                  <a:pt x="20338" y="13652"/>
                </a:cubicBezTo>
                <a:cubicBezTo>
                  <a:pt x="18337" y="15820"/>
                  <a:pt x="17870" y="18989"/>
                  <a:pt x="18837" y="21691"/>
                </a:cubicBezTo>
                <a:cubicBezTo>
                  <a:pt x="12999" y="22959"/>
                  <a:pt x="7195" y="24159"/>
                  <a:pt x="1358" y="25394"/>
                </a:cubicBezTo>
                <a:cubicBezTo>
                  <a:pt x="1" y="25692"/>
                  <a:pt x="483" y="27829"/>
                  <a:pt x="1794" y="27829"/>
                </a:cubicBezTo>
                <a:cubicBezTo>
                  <a:pt x="1804" y="27829"/>
                  <a:pt x="1815" y="27829"/>
                  <a:pt x="1825" y="27829"/>
                </a:cubicBezTo>
                <a:cubicBezTo>
                  <a:pt x="11498" y="27295"/>
                  <a:pt x="21205" y="26795"/>
                  <a:pt x="30879" y="26361"/>
                </a:cubicBezTo>
                <a:cubicBezTo>
                  <a:pt x="33581" y="26228"/>
                  <a:pt x="36349" y="26128"/>
                  <a:pt x="39051" y="26027"/>
                </a:cubicBezTo>
                <a:cubicBezTo>
                  <a:pt x="50405" y="26588"/>
                  <a:pt x="61806" y="26819"/>
                  <a:pt x="73194" y="26819"/>
                </a:cubicBezTo>
                <a:cubicBezTo>
                  <a:pt x="75357" y="26819"/>
                  <a:pt x="77519" y="26811"/>
                  <a:pt x="79680" y="26795"/>
                </a:cubicBezTo>
                <a:cubicBezTo>
                  <a:pt x="80314" y="26728"/>
                  <a:pt x="80314" y="25861"/>
                  <a:pt x="79747" y="25694"/>
                </a:cubicBezTo>
                <a:cubicBezTo>
                  <a:pt x="77479" y="25060"/>
                  <a:pt x="75144" y="24460"/>
                  <a:pt x="72842" y="23793"/>
                </a:cubicBezTo>
                <a:cubicBezTo>
                  <a:pt x="71575" y="23459"/>
                  <a:pt x="70374" y="23092"/>
                  <a:pt x="69140" y="22792"/>
                </a:cubicBezTo>
                <a:cubicBezTo>
                  <a:pt x="68172" y="22525"/>
                  <a:pt x="66638" y="22358"/>
                  <a:pt x="66004" y="21458"/>
                </a:cubicBezTo>
                <a:cubicBezTo>
                  <a:pt x="65404" y="20557"/>
                  <a:pt x="65637" y="19189"/>
                  <a:pt x="65504" y="18189"/>
                </a:cubicBezTo>
                <a:cubicBezTo>
                  <a:pt x="65370" y="17321"/>
                  <a:pt x="65237" y="16454"/>
                  <a:pt x="65003" y="15553"/>
                </a:cubicBezTo>
                <a:cubicBezTo>
                  <a:pt x="64503" y="13652"/>
                  <a:pt x="63702" y="11751"/>
                  <a:pt x="62702" y="10049"/>
                </a:cubicBezTo>
                <a:cubicBezTo>
                  <a:pt x="61148" y="7377"/>
                  <a:pt x="58524" y="3547"/>
                  <a:pt x="55044" y="3547"/>
                </a:cubicBezTo>
                <a:cubicBezTo>
                  <a:pt x="54788" y="3547"/>
                  <a:pt x="54527" y="3568"/>
                  <a:pt x="54262" y="3611"/>
                </a:cubicBezTo>
                <a:cubicBezTo>
                  <a:pt x="51193" y="4112"/>
                  <a:pt x="49759" y="6680"/>
                  <a:pt x="49092" y="9449"/>
                </a:cubicBezTo>
                <a:cubicBezTo>
                  <a:pt x="45656" y="4679"/>
                  <a:pt x="40319" y="843"/>
                  <a:pt x="34515" y="109"/>
                </a:cubicBezTo>
                <a:cubicBezTo>
                  <a:pt x="34017" y="38"/>
                  <a:pt x="33516" y="1"/>
                  <a:pt x="3301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9"/>
          <p:cNvSpPr/>
          <p:nvPr/>
        </p:nvSpPr>
        <p:spPr>
          <a:xfrm>
            <a:off x="1883825" y="4324800"/>
            <a:ext cx="2681385" cy="583992"/>
          </a:xfrm>
          <a:custGeom>
            <a:rect b="b" l="l" r="r" t="t"/>
            <a:pathLst>
              <a:path extrusionOk="0" h="31051" w="142570">
                <a:moveTo>
                  <a:pt x="64389" y="1"/>
                </a:moveTo>
                <a:cubicBezTo>
                  <a:pt x="63743" y="1"/>
                  <a:pt x="63094" y="42"/>
                  <a:pt x="62445" y="128"/>
                </a:cubicBezTo>
                <a:cubicBezTo>
                  <a:pt x="55207" y="1062"/>
                  <a:pt x="49503" y="7167"/>
                  <a:pt x="48235" y="14205"/>
                </a:cubicBezTo>
                <a:cubicBezTo>
                  <a:pt x="45738" y="11578"/>
                  <a:pt x="42086" y="10168"/>
                  <a:pt x="38448" y="10168"/>
                </a:cubicBezTo>
                <a:cubicBezTo>
                  <a:pt x="35572" y="10168"/>
                  <a:pt x="32705" y="11049"/>
                  <a:pt x="30422" y="12904"/>
                </a:cubicBezTo>
                <a:cubicBezTo>
                  <a:pt x="30022" y="12971"/>
                  <a:pt x="29588" y="13004"/>
                  <a:pt x="29221" y="13038"/>
                </a:cubicBezTo>
                <a:cubicBezTo>
                  <a:pt x="21983" y="14072"/>
                  <a:pt x="15478" y="18541"/>
                  <a:pt x="12243" y="25213"/>
                </a:cubicBezTo>
                <a:cubicBezTo>
                  <a:pt x="11209" y="27381"/>
                  <a:pt x="6172" y="29316"/>
                  <a:pt x="1" y="31050"/>
                </a:cubicBezTo>
                <a:lnTo>
                  <a:pt x="142569" y="31050"/>
                </a:lnTo>
                <a:cubicBezTo>
                  <a:pt x="139191" y="26246"/>
                  <a:pt x="132932" y="17381"/>
                  <a:pt x="128824" y="17381"/>
                </a:cubicBezTo>
                <a:cubicBezTo>
                  <a:pt x="128511" y="17381"/>
                  <a:pt x="128211" y="17432"/>
                  <a:pt x="127925" y="17541"/>
                </a:cubicBezTo>
                <a:cubicBezTo>
                  <a:pt x="127425" y="12304"/>
                  <a:pt x="123622" y="7400"/>
                  <a:pt x="118585" y="5699"/>
                </a:cubicBezTo>
                <a:cubicBezTo>
                  <a:pt x="117251" y="5249"/>
                  <a:pt x="115884" y="5040"/>
                  <a:pt x="114523" y="5040"/>
                </a:cubicBezTo>
                <a:cubicBezTo>
                  <a:pt x="109929" y="5040"/>
                  <a:pt x="105407" y="7426"/>
                  <a:pt x="102474" y="11003"/>
                </a:cubicBezTo>
                <a:cubicBezTo>
                  <a:pt x="100873" y="6333"/>
                  <a:pt x="97904" y="1896"/>
                  <a:pt x="92467" y="1796"/>
                </a:cubicBezTo>
                <a:cubicBezTo>
                  <a:pt x="92388" y="1794"/>
                  <a:pt x="92309" y="1793"/>
                  <a:pt x="92231" y="1793"/>
                </a:cubicBezTo>
                <a:cubicBezTo>
                  <a:pt x="86937" y="1793"/>
                  <a:pt x="82715" y="6196"/>
                  <a:pt x="79724" y="10469"/>
                </a:cubicBezTo>
                <a:cubicBezTo>
                  <a:pt x="77293" y="4390"/>
                  <a:pt x="71012" y="1"/>
                  <a:pt x="643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277" name="Shape 277"/>
        <p:cNvGrpSpPr/>
        <p:nvPr/>
      </p:nvGrpSpPr>
      <p:grpSpPr>
        <a:xfrm>
          <a:off x="0" y="0"/>
          <a:ext cx="0" cy="0"/>
          <a:chOff x="0" y="0"/>
          <a:chExt cx="0" cy="0"/>
        </a:xfrm>
      </p:grpSpPr>
      <p:sp>
        <p:nvSpPr>
          <p:cNvPr id="278" name="Google Shape;278;p10"/>
          <p:cNvSpPr txBox="1"/>
          <p:nvPr>
            <p:ph type="title"/>
          </p:nvPr>
        </p:nvSpPr>
        <p:spPr>
          <a:xfrm>
            <a:off x="720000" y="4014450"/>
            <a:ext cx="7704000" cy="572700"/>
          </a:xfrm>
          <a:prstGeom prst="rect">
            <a:avLst/>
          </a:prstGeom>
          <a:solidFill>
            <a:schemeClr val="lt1"/>
          </a:solidFill>
        </p:spPr>
        <p:txBody>
          <a:bodyPr anchorCtr="0" anchor="t"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279" name="Google Shape;279;p10"/>
          <p:cNvSpPr/>
          <p:nvPr/>
        </p:nvSpPr>
        <p:spPr>
          <a:xfrm>
            <a:off x="413225" y="191638"/>
            <a:ext cx="2007875" cy="695725"/>
          </a:xfrm>
          <a:custGeom>
            <a:rect b="b" l="l" r="r" t="t"/>
            <a:pathLst>
              <a:path extrusionOk="0" h="27829" w="80315">
                <a:moveTo>
                  <a:pt x="33030" y="0"/>
                </a:moveTo>
                <a:cubicBezTo>
                  <a:pt x="30274" y="0"/>
                  <a:pt x="27617" y="1150"/>
                  <a:pt x="26543" y="3978"/>
                </a:cubicBezTo>
                <a:cubicBezTo>
                  <a:pt x="25709" y="6279"/>
                  <a:pt x="26176" y="8815"/>
                  <a:pt x="26976" y="11116"/>
                </a:cubicBezTo>
                <a:cubicBezTo>
                  <a:pt x="26747" y="11097"/>
                  <a:pt x="26518" y="11088"/>
                  <a:pt x="26288" y="11088"/>
                </a:cubicBezTo>
                <a:cubicBezTo>
                  <a:pt x="24078" y="11088"/>
                  <a:pt x="21879" y="11959"/>
                  <a:pt x="20338" y="13651"/>
                </a:cubicBezTo>
                <a:cubicBezTo>
                  <a:pt x="18337" y="15820"/>
                  <a:pt x="17870" y="18988"/>
                  <a:pt x="18837" y="21690"/>
                </a:cubicBezTo>
                <a:cubicBezTo>
                  <a:pt x="13000" y="22958"/>
                  <a:pt x="7196" y="24159"/>
                  <a:pt x="1358" y="25426"/>
                </a:cubicBezTo>
                <a:cubicBezTo>
                  <a:pt x="1" y="25691"/>
                  <a:pt x="483" y="27829"/>
                  <a:pt x="1795" y="27829"/>
                </a:cubicBezTo>
                <a:cubicBezTo>
                  <a:pt x="1805" y="27829"/>
                  <a:pt x="1815" y="27828"/>
                  <a:pt x="1825" y="27828"/>
                </a:cubicBezTo>
                <a:cubicBezTo>
                  <a:pt x="11499" y="27294"/>
                  <a:pt x="21206" y="26794"/>
                  <a:pt x="30879" y="26360"/>
                </a:cubicBezTo>
                <a:cubicBezTo>
                  <a:pt x="33614" y="26260"/>
                  <a:pt x="36350" y="26127"/>
                  <a:pt x="39052" y="26027"/>
                </a:cubicBezTo>
                <a:cubicBezTo>
                  <a:pt x="50144" y="26575"/>
                  <a:pt x="61282" y="26830"/>
                  <a:pt x="72409" y="26830"/>
                </a:cubicBezTo>
                <a:cubicBezTo>
                  <a:pt x="74834" y="26830"/>
                  <a:pt x="77258" y="26818"/>
                  <a:pt x="79681" y="26794"/>
                </a:cubicBezTo>
                <a:cubicBezTo>
                  <a:pt x="80314" y="26761"/>
                  <a:pt x="80314" y="25860"/>
                  <a:pt x="79747" y="25693"/>
                </a:cubicBezTo>
                <a:cubicBezTo>
                  <a:pt x="77479" y="25093"/>
                  <a:pt x="75144" y="24426"/>
                  <a:pt x="72842" y="23792"/>
                </a:cubicBezTo>
                <a:cubicBezTo>
                  <a:pt x="71575" y="23458"/>
                  <a:pt x="70374" y="23125"/>
                  <a:pt x="69140" y="22791"/>
                </a:cubicBezTo>
                <a:cubicBezTo>
                  <a:pt x="68172" y="22524"/>
                  <a:pt x="66638" y="22358"/>
                  <a:pt x="66004" y="21457"/>
                </a:cubicBezTo>
                <a:cubicBezTo>
                  <a:pt x="65404" y="20590"/>
                  <a:pt x="65637" y="19189"/>
                  <a:pt x="65504" y="18188"/>
                </a:cubicBezTo>
                <a:cubicBezTo>
                  <a:pt x="65370" y="17321"/>
                  <a:pt x="65237" y="16453"/>
                  <a:pt x="65003" y="15586"/>
                </a:cubicBezTo>
                <a:cubicBezTo>
                  <a:pt x="64503" y="13651"/>
                  <a:pt x="63703" y="11783"/>
                  <a:pt x="62702" y="10082"/>
                </a:cubicBezTo>
                <a:cubicBezTo>
                  <a:pt x="61148" y="7379"/>
                  <a:pt x="58524" y="3547"/>
                  <a:pt x="55071" y="3547"/>
                </a:cubicBezTo>
                <a:cubicBezTo>
                  <a:pt x="54817" y="3547"/>
                  <a:pt x="54559" y="3567"/>
                  <a:pt x="54296" y="3611"/>
                </a:cubicBezTo>
                <a:cubicBezTo>
                  <a:pt x="51194" y="4111"/>
                  <a:pt x="49793" y="6680"/>
                  <a:pt x="49125" y="9448"/>
                </a:cubicBezTo>
                <a:cubicBezTo>
                  <a:pt x="45656" y="4678"/>
                  <a:pt x="40319" y="842"/>
                  <a:pt x="34515" y="108"/>
                </a:cubicBezTo>
                <a:cubicBezTo>
                  <a:pt x="34022" y="37"/>
                  <a:pt x="33524" y="0"/>
                  <a:pt x="330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10"/>
          <p:cNvSpPr/>
          <p:nvPr/>
        </p:nvSpPr>
        <p:spPr>
          <a:xfrm flipH="1">
            <a:off x="6897725" y="3346650"/>
            <a:ext cx="2681385" cy="583992"/>
          </a:xfrm>
          <a:custGeom>
            <a:rect b="b" l="l" r="r" t="t"/>
            <a:pathLst>
              <a:path extrusionOk="0" h="31051" w="142570">
                <a:moveTo>
                  <a:pt x="64389" y="1"/>
                </a:moveTo>
                <a:cubicBezTo>
                  <a:pt x="63743" y="1"/>
                  <a:pt x="63094" y="42"/>
                  <a:pt x="62445" y="128"/>
                </a:cubicBezTo>
                <a:cubicBezTo>
                  <a:pt x="55207" y="1062"/>
                  <a:pt x="49503" y="7167"/>
                  <a:pt x="48235" y="14205"/>
                </a:cubicBezTo>
                <a:cubicBezTo>
                  <a:pt x="45738" y="11578"/>
                  <a:pt x="42086" y="10168"/>
                  <a:pt x="38448" y="10168"/>
                </a:cubicBezTo>
                <a:cubicBezTo>
                  <a:pt x="35572" y="10168"/>
                  <a:pt x="32705" y="11049"/>
                  <a:pt x="30422" y="12904"/>
                </a:cubicBezTo>
                <a:cubicBezTo>
                  <a:pt x="30022" y="12971"/>
                  <a:pt x="29588" y="13004"/>
                  <a:pt x="29221" y="13038"/>
                </a:cubicBezTo>
                <a:cubicBezTo>
                  <a:pt x="21983" y="14072"/>
                  <a:pt x="15478" y="18541"/>
                  <a:pt x="12243" y="25213"/>
                </a:cubicBezTo>
                <a:cubicBezTo>
                  <a:pt x="11209" y="27381"/>
                  <a:pt x="6172" y="29316"/>
                  <a:pt x="1" y="31050"/>
                </a:cubicBezTo>
                <a:lnTo>
                  <a:pt x="142569" y="31050"/>
                </a:lnTo>
                <a:cubicBezTo>
                  <a:pt x="139191" y="26246"/>
                  <a:pt x="132932" y="17381"/>
                  <a:pt x="128824" y="17381"/>
                </a:cubicBezTo>
                <a:cubicBezTo>
                  <a:pt x="128511" y="17381"/>
                  <a:pt x="128211" y="17432"/>
                  <a:pt x="127925" y="17541"/>
                </a:cubicBezTo>
                <a:cubicBezTo>
                  <a:pt x="127425" y="12304"/>
                  <a:pt x="123622" y="7400"/>
                  <a:pt x="118585" y="5699"/>
                </a:cubicBezTo>
                <a:cubicBezTo>
                  <a:pt x="117251" y="5249"/>
                  <a:pt x="115884" y="5040"/>
                  <a:pt x="114523" y="5040"/>
                </a:cubicBezTo>
                <a:cubicBezTo>
                  <a:pt x="109929" y="5040"/>
                  <a:pt x="105407" y="7426"/>
                  <a:pt x="102474" y="11003"/>
                </a:cubicBezTo>
                <a:cubicBezTo>
                  <a:pt x="100873" y="6333"/>
                  <a:pt x="97904" y="1896"/>
                  <a:pt x="92467" y="1796"/>
                </a:cubicBezTo>
                <a:cubicBezTo>
                  <a:pt x="92388" y="1794"/>
                  <a:pt x="92309" y="1793"/>
                  <a:pt x="92231" y="1793"/>
                </a:cubicBezTo>
                <a:cubicBezTo>
                  <a:pt x="86937" y="1793"/>
                  <a:pt x="82715" y="6196"/>
                  <a:pt x="79724" y="10469"/>
                </a:cubicBezTo>
                <a:cubicBezTo>
                  <a:pt x="77293" y="4390"/>
                  <a:pt x="71012" y="1"/>
                  <a:pt x="643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1" name="Google Shape;281;p10"/>
          <p:cNvGrpSpPr/>
          <p:nvPr/>
        </p:nvGrpSpPr>
        <p:grpSpPr>
          <a:xfrm flipH="1">
            <a:off x="6391825" y="-342175"/>
            <a:ext cx="2975475" cy="5827850"/>
            <a:chOff x="709850" y="123500"/>
            <a:chExt cx="2975475" cy="5827850"/>
          </a:xfrm>
        </p:grpSpPr>
        <p:sp>
          <p:nvSpPr>
            <p:cNvPr id="282" name="Google Shape;282;p10"/>
            <p:cNvSpPr/>
            <p:nvPr/>
          </p:nvSpPr>
          <p:spPr>
            <a:xfrm>
              <a:off x="709850" y="123500"/>
              <a:ext cx="2942950" cy="5646125"/>
            </a:xfrm>
            <a:custGeom>
              <a:rect b="b" l="l" r="r" t="t"/>
              <a:pathLst>
                <a:path extrusionOk="0" h="225845" w="117718">
                  <a:moveTo>
                    <a:pt x="23227" y="0"/>
                  </a:moveTo>
                  <a:cubicBezTo>
                    <a:pt x="22030" y="0"/>
                    <a:pt x="20430" y="3850"/>
                    <a:pt x="19214" y="4585"/>
                  </a:cubicBezTo>
                  <a:cubicBezTo>
                    <a:pt x="15812" y="6687"/>
                    <a:pt x="9674" y="10856"/>
                    <a:pt x="8173" y="14759"/>
                  </a:cubicBezTo>
                  <a:cubicBezTo>
                    <a:pt x="6238" y="19829"/>
                    <a:pt x="7539" y="28435"/>
                    <a:pt x="6905" y="33973"/>
                  </a:cubicBezTo>
                  <a:cubicBezTo>
                    <a:pt x="5371" y="47582"/>
                    <a:pt x="2702" y="61059"/>
                    <a:pt x="1368" y="74635"/>
                  </a:cubicBezTo>
                  <a:cubicBezTo>
                    <a:pt x="0" y="88679"/>
                    <a:pt x="67" y="102855"/>
                    <a:pt x="367" y="116965"/>
                  </a:cubicBezTo>
                  <a:cubicBezTo>
                    <a:pt x="1034" y="147687"/>
                    <a:pt x="2702" y="178376"/>
                    <a:pt x="5404" y="209031"/>
                  </a:cubicBezTo>
                  <a:cubicBezTo>
                    <a:pt x="5671" y="211733"/>
                    <a:pt x="5904" y="214535"/>
                    <a:pt x="7072" y="216937"/>
                  </a:cubicBezTo>
                  <a:cubicBezTo>
                    <a:pt x="10308" y="223675"/>
                    <a:pt x="18880" y="225543"/>
                    <a:pt x="26319" y="225843"/>
                  </a:cubicBezTo>
                  <a:cubicBezTo>
                    <a:pt x="26337" y="225844"/>
                    <a:pt x="26355" y="225844"/>
                    <a:pt x="26373" y="225844"/>
                  </a:cubicBezTo>
                  <a:cubicBezTo>
                    <a:pt x="28888" y="225844"/>
                    <a:pt x="28920" y="218896"/>
                    <a:pt x="28854" y="217604"/>
                  </a:cubicBezTo>
                  <a:cubicBezTo>
                    <a:pt x="28587" y="212767"/>
                    <a:pt x="28354" y="207997"/>
                    <a:pt x="28220" y="203160"/>
                  </a:cubicBezTo>
                  <a:cubicBezTo>
                    <a:pt x="27987" y="193153"/>
                    <a:pt x="28054" y="183146"/>
                    <a:pt x="28387" y="173139"/>
                  </a:cubicBezTo>
                  <a:cubicBezTo>
                    <a:pt x="29054" y="153392"/>
                    <a:pt x="30589" y="133777"/>
                    <a:pt x="32157" y="114130"/>
                  </a:cubicBezTo>
                  <a:cubicBezTo>
                    <a:pt x="32357" y="111261"/>
                    <a:pt x="32657" y="108159"/>
                    <a:pt x="34392" y="105824"/>
                  </a:cubicBezTo>
                  <a:cubicBezTo>
                    <a:pt x="35692" y="104123"/>
                    <a:pt x="37661" y="102989"/>
                    <a:pt x="39562" y="101988"/>
                  </a:cubicBezTo>
                  <a:cubicBezTo>
                    <a:pt x="64113" y="89312"/>
                    <a:pt x="93067" y="87177"/>
                    <a:pt x="117718" y="74735"/>
                  </a:cubicBezTo>
                  <a:cubicBezTo>
                    <a:pt x="115788" y="74231"/>
                    <a:pt x="113821" y="74036"/>
                    <a:pt x="111840" y="74036"/>
                  </a:cubicBezTo>
                  <a:cubicBezTo>
                    <a:pt x="108582" y="74036"/>
                    <a:pt x="105289" y="74563"/>
                    <a:pt x="102073" y="75102"/>
                  </a:cubicBezTo>
                  <a:cubicBezTo>
                    <a:pt x="79190" y="78805"/>
                    <a:pt x="56207" y="82574"/>
                    <a:pt x="34025" y="89446"/>
                  </a:cubicBezTo>
                  <a:cubicBezTo>
                    <a:pt x="22483" y="64495"/>
                    <a:pt x="35025" y="33906"/>
                    <a:pt x="25418" y="8121"/>
                  </a:cubicBezTo>
                  <a:cubicBezTo>
                    <a:pt x="25152" y="7287"/>
                    <a:pt x="24418" y="2250"/>
                    <a:pt x="24218" y="1383"/>
                  </a:cubicBezTo>
                  <a:cubicBezTo>
                    <a:pt x="23945" y="387"/>
                    <a:pt x="23606" y="0"/>
                    <a:pt x="23227"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10"/>
            <p:cNvSpPr/>
            <p:nvPr/>
          </p:nvSpPr>
          <p:spPr>
            <a:xfrm>
              <a:off x="2091675" y="2397150"/>
              <a:ext cx="848125" cy="195875"/>
            </a:xfrm>
            <a:custGeom>
              <a:rect b="b" l="l" r="r" t="t"/>
              <a:pathLst>
                <a:path extrusionOk="0" h="7835" w="33925">
                  <a:moveTo>
                    <a:pt x="9574" y="1"/>
                  </a:moveTo>
                  <a:lnTo>
                    <a:pt x="0" y="3870"/>
                  </a:lnTo>
                  <a:cubicBezTo>
                    <a:pt x="3736" y="5071"/>
                    <a:pt x="7472" y="6139"/>
                    <a:pt x="11275" y="6906"/>
                  </a:cubicBezTo>
                  <a:cubicBezTo>
                    <a:pt x="12409" y="7173"/>
                    <a:pt x="13510" y="7373"/>
                    <a:pt x="14677" y="7540"/>
                  </a:cubicBezTo>
                  <a:cubicBezTo>
                    <a:pt x="16075" y="7737"/>
                    <a:pt x="17483" y="7835"/>
                    <a:pt x="18890" y="7835"/>
                  </a:cubicBezTo>
                  <a:cubicBezTo>
                    <a:pt x="24130" y="7835"/>
                    <a:pt x="29348" y="6481"/>
                    <a:pt x="33924" y="3904"/>
                  </a:cubicBezTo>
                  <a:lnTo>
                    <a:pt x="33924" y="3904"/>
                  </a:lnTo>
                  <a:cubicBezTo>
                    <a:pt x="30922" y="4237"/>
                    <a:pt x="27953" y="4537"/>
                    <a:pt x="24951" y="4871"/>
                  </a:cubicBezTo>
                  <a:cubicBezTo>
                    <a:pt x="24055" y="4965"/>
                    <a:pt x="23192" y="5060"/>
                    <a:pt x="22327" y="5060"/>
                  </a:cubicBezTo>
                  <a:cubicBezTo>
                    <a:pt x="21969" y="5060"/>
                    <a:pt x="21610" y="5043"/>
                    <a:pt x="21249" y="5004"/>
                  </a:cubicBezTo>
                  <a:cubicBezTo>
                    <a:pt x="20448" y="4904"/>
                    <a:pt x="19647" y="4738"/>
                    <a:pt x="18847" y="4504"/>
                  </a:cubicBezTo>
                  <a:cubicBezTo>
                    <a:pt x="15511" y="3537"/>
                    <a:pt x="12342" y="2036"/>
                    <a:pt x="9574" y="1"/>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10"/>
            <p:cNvSpPr/>
            <p:nvPr/>
          </p:nvSpPr>
          <p:spPr>
            <a:xfrm>
              <a:off x="2082800" y="2382650"/>
              <a:ext cx="877225" cy="228800"/>
            </a:xfrm>
            <a:custGeom>
              <a:rect b="b" l="l" r="r" t="t"/>
              <a:pathLst>
                <a:path extrusionOk="0" h="9152" w="35089">
                  <a:moveTo>
                    <a:pt x="9898" y="1"/>
                  </a:moveTo>
                  <a:cubicBezTo>
                    <a:pt x="9375" y="1"/>
                    <a:pt x="9007" y="832"/>
                    <a:pt x="9562" y="1248"/>
                  </a:cubicBezTo>
                  <a:cubicBezTo>
                    <a:pt x="12831" y="3550"/>
                    <a:pt x="16667" y="5451"/>
                    <a:pt x="20636" y="6118"/>
                  </a:cubicBezTo>
                  <a:cubicBezTo>
                    <a:pt x="21263" y="6226"/>
                    <a:pt x="21893" y="6268"/>
                    <a:pt x="22526" y="6268"/>
                  </a:cubicBezTo>
                  <a:cubicBezTo>
                    <a:pt x="23846" y="6268"/>
                    <a:pt x="25176" y="6087"/>
                    <a:pt x="26507" y="5951"/>
                  </a:cubicBezTo>
                  <a:cubicBezTo>
                    <a:pt x="27870" y="5792"/>
                    <a:pt x="29232" y="5652"/>
                    <a:pt x="30594" y="5515"/>
                  </a:cubicBezTo>
                  <a:lnTo>
                    <a:pt x="30594" y="5515"/>
                  </a:lnTo>
                  <a:cubicBezTo>
                    <a:pt x="26968" y="6963"/>
                    <a:pt x="23102" y="7736"/>
                    <a:pt x="19193" y="7736"/>
                  </a:cubicBezTo>
                  <a:cubicBezTo>
                    <a:pt x="18618" y="7736"/>
                    <a:pt x="18043" y="7720"/>
                    <a:pt x="17467" y="7686"/>
                  </a:cubicBezTo>
                  <a:cubicBezTo>
                    <a:pt x="11630" y="7352"/>
                    <a:pt x="6159" y="4984"/>
                    <a:pt x="388" y="4183"/>
                  </a:cubicBezTo>
                  <a:cubicBezTo>
                    <a:pt x="379" y="4182"/>
                    <a:pt x="370" y="4181"/>
                    <a:pt x="360" y="4181"/>
                  </a:cubicBezTo>
                  <a:cubicBezTo>
                    <a:pt x="170" y="4181"/>
                    <a:pt x="1" y="4491"/>
                    <a:pt x="255" y="4650"/>
                  </a:cubicBezTo>
                  <a:cubicBezTo>
                    <a:pt x="2957" y="6118"/>
                    <a:pt x="6193" y="6919"/>
                    <a:pt x="9161" y="7653"/>
                  </a:cubicBezTo>
                  <a:cubicBezTo>
                    <a:pt x="11997" y="8386"/>
                    <a:pt x="14932" y="8987"/>
                    <a:pt x="17868" y="9120"/>
                  </a:cubicBezTo>
                  <a:cubicBezTo>
                    <a:pt x="18320" y="9141"/>
                    <a:pt x="18773" y="9151"/>
                    <a:pt x="19224" y="9151"/>
                  </a:cubicBezTo>
                  <a:cubicBezTo>
                    <a:pt x="24596" y="9151"/>
                    <a:pt x="29874" y="7700"/>
                    <a:pt x="34613" y="5084"/>
                  </a:cubicBezTo>
                  <a:cubicBezTo>
                    <a:pt x="35089" y="4798"/>
                    <a:pt x="34961" y="3909"/>
                    <a:pt x="34373" y="3909"/>
                  </a:cubicBezTo>
                  <a:cubicBezTo>
                    <a:pt x="34343" y="3909"/>
                    <a:pt x="34312" y="3912"/>
                    <a:pt x="34279" y="3917"/>
                  </a:cubicBezTo>
                  <a:lnTo>
                    <a:pt x="27741" y="4650"/>
                  </a:lnTo>
                  <a:cubicBezTo>
                    <a:pt x="26173" y="4840"/>
                    <a:pt x="24537" y="5098"/>
                    <a:pt x="22918" y="5098"/>
                  </a:cubicBezTo>
                  <a:cubicBezTo>
                    <a:pt x="22264" y="5098"/>
                    <a:pt x="21613" y="5056"/>
                    <a:pt x="20970" y="4951"/>
                  </a:cubicBezTo>
                  <a:cubicBezTo>
                    <a:pt x="17134" y="4283"/>
                    <a:pt x="13398" y="2315"/>
                    <a:pt x="10229" y="114"/>
                  </a:cubicBezTo>
                  <a:cubicBezTo>
                    <a:pt x="10116" y="35"/>
                    <a:pt x="10004" y="1"/>
                    <a:pt x="9898" y="1"/>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10"/>
            <p:cNvSpPr/>
            <p:nvPr/>
          </p:nvSpPr>
          <p:spPr>
            <a:xfrm>
              <a:off x="2870550" y="1539050"/>
              <a:ext cx="500375" cy="627975"/>
            </a:xfrm>
            <a:custGeom>
              <a:rect b="b" l="l" r="r" t="t"/>
              <a:pathLst>
                <a:path extrusionOk="0" h="25119" w="20015">
                  <a:moveTo>
                    <a:pt x="20015" y="0"/>
                  </a:moveTo>
                  <a:lnTo>
                    <a:pt x="20015" y="0"/>
                  </a:lnTo>
                  <a:cubicBezTo>
                    <a:pt x="16179" y="367"/>
                    <a:pt x="13243" y="3536"/>
                    <a:pt x="10742" y="6472"/>
                  </a:cubicBezTo>
                  <a:cubicBezTo>
                    <a:pt x="10008" y="7339"/>
                    <a:pt x="9241" y="8273"/>
                    <a:pt x="8807" y="9340"/>
                  </a:cubicBezTo>
                  <a:cubicBezTo>
                    <a:pt x="8006" y="11308"/>
                    <a:pt x="8373" y="13510"/>
                    <a:pt x="7806" y="15545"/>
                  </a:cubicBezTo>
                  <a:cubicBezTo>
                    <a:pt x="7172" y="17713"/>
                    <a:pt x="5538" y="19448"/>
                    <a:pt x="3970" y="21049"/>
                  </a:cubicBezTo>
                  <a:cubicBezTo>
                    <a:pt x="2636" y="22383"/>
                    <a:pt x="1335" y="23784"/>
                    <a:pt x="1" y="25118"/>
                  </a:cubicBezTo>
                  <a:lnTo>
                    <a:pt x="7973" y="20348"/>
                  </a:lnTo>
                  <a:cubicBezTo>
                    <a:pt x="10341" y="19948"/>
                    <a:pt x="11509" y="17179"/>
                    <a:pt x="11642" y="14777"/>
                  </a:cubicBezTo>
                  <a:cubicBezTo>
                    <a:pt x="11742" y="12342"/>
                    <a:pt x="11342" y="9841"/>
                    <a:pt x="12309" y="7639"/>
                  </a:cubicBezTo>
                  <a:cubicBezTo>
                    <a:pt x="13744" y="4303"/>
                    <a:pt x="17847" y="2936"/>
                    <a:pt x="20015"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10"/>
            <p:cNvSpPr/>
            <p:nvPr/>
          </p:nvSpPr>
          <p:spPr>
            <a:xfrm>
              <a:off x="2867500" y="1523175"/>
              <a:ext cx="520825" cy="645725"/>
            </a:xfrm>
            <a:custGeom>
              <a:rect b="b" l="l" r="r" t="t"/>
              <a:pathLst>
                <a:path extrusionOk="0" h="25829" w="20833">
                  <a:moveTo>
                    <a:pt x="20211" y="0"/>
                  </a:moveTo>
                  <a:cubicBezTo>
                    <a:pt x="20198" y="0"/>
                    <a:pt x="20184" y="1"/>
                    <a:pt x="20170" y="1"/>
                  </a:cubicBezTo>
                  <a:cubicBezTo>
                    <a:pt x="17835" y="302"/>
                    <a:pt x="15934" y="1336"/>
                    <a:pt x="14133" y="2837"/>
                  </a:cubicBezTo>
                  <a:cubicBezTo>
                    <a:pt x="12131" y="4538"/>
                    <a:pt x="9763" y="6873"/>
                    <a:pt x="8595" y="9308"/>
                  </a:cubicBezTo>
                  <a:cubicBezTo>
                    <a:pt x="7261" y="12110"/>
                    <a:pt x="8162" y="15279"/>
                    <a:pt x="6561" y="18014"/>
                  </a:cubicBezTo>
                  <a:cubicBezTo>
                    <a:pt x="4826" y="20883"/>
                    <a:pt x="1924" y="22851"/>
                    <a:pt x="56" y="25653"/>
                  </a:cubicBezTo>
                  <a:cubicBezTo>
                    <a:pt x="1" y="25764"/>
                    <a:pt x="60" y="25828"/>
                    <a:pt x="120" y="25828"/>
                  </a:cubicBezTo>
                  <a:cubicBezTo>
                    <a:pt x="132" y="25828"/>
                    <a:pt x="145" y="25826"/>
                    <a:pt x="156" y="25820"/>
                  </a:cubicBezTo>
                  <a:cubicBezTo>
                    <a:pt x="2424" y="24286"/>
                    <a:pt x="4492" y="22117"/>
                    <a:pt x="6294" y="20016"/>
                  </a:cubicBezTo>
                  <a:cubicBezTo>
                    <a:pt x="7728" y="18348"/>
                    <a:pt x="8562" y="16647"/>
                    <a:pt x="8796" y="14478"/>
                  </a:cubicBezTo>
                  <a:cubicBezTo>
                    <a:pt x="8996" y="12844"/>
                    <a:pt x="8929" y="11143"/>
                    <a:pt x="9763" y="9642"/>
                  </a:cubicBezTo>
                  <a:cubicBezTo>
                    <a:pt x="10463" y="8307"/>
                    <a:pt x="11631" y="7140"/>
                    <a:pt x="12632" y="6006"/>
                  </a:cubicBezTo>
                  <a:cubicBezTo>
                    <a:pt x="14253" y="4225"/>
                    <a:pt x="16107" y="2507"/>
                    <a:pt x="18364" y="1664"/>
                  </a:cubicBezTo>
                  <a:lnTo>
                    <a:pt x="18364" y="1664"/>
                  </a:lnTo>
                  <a:cubicBezTo>
                    <a:pt x="16088" y="3686"/>
                    <a:pt x="13185" y="5145"/>
                    <a:pt x="11931" y="8007"/>
                  </a:cubicBezTo>
                  <a:cubicBezTo>
                    <a:pt x="10397" y="11510"/>
                    <a:pt x="12999" y="19115"/>
                    <a:pt x="7928" y="20183"/>
                  </a:cubicBezTo>
                  <a:cubicBezTo>
                    <a:pt x="7045" y="20365"/>
                    <a:pt x="7330" y="21688"/>
                    <a:pt x="8097" y="21688"/>
                  </a:cubicBezTo>
                  <a:cubicBezTo>
                    <a:pt x="8170" y="21688"/>
                    <a:pt x="8247" y="21676"/>
                    <a:pt x="8329" y="21650"/>
                  </a:cubicBezTo>
                  <a:cubicBezTo>
                    <a:pt x="12165" y="20516"/>
                    <a:pt x="12431" y="16146"/>
                    <a:pt x="12431" y="12811"/>
                  </a:cubicBezTo>
                  <a:cubicBezTo>
                    <a:pt x="12431" y="9675"/>
                    <a:pt x="13132" y="7440"/>
                    <a:pt x="15567" y="5372"/>
                  </a:cubicBezTo>
                  <a:cubicBezTo>
                    <a:pt x="17268" y="3938"/>
                    <a:pt x="19170" y="2803"/>
                    <a:pt x="20604" y="1002"/>
                  </a:cubicBezTo>
                  <a:cubicBezTo>
                    <a:pt x="20832" y="676"/>
                    <a:pt x="20774" y="0"/>
                    <a:pt x="20211"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10"/>
            <p:cNvSpPr/>
            <p:nvPr/>
          </p:nvSpPr>
          <p:spPr>
            <a:xfrm>
              <a:off x="2205925" y="1943500"/>
              <a:ext cx="187650" cy="342775"/>
            </a:xfrm>
            <a:custGeom>
              <a:rect b="b" l="l" r="r" t="t"/>
              <a:pathLst>
                <a:path extrusionOk="0" h="13711" w="7506">
                  <a:moveTo>
                    <a:pt x="6938" y="1"/>
                  </a:moveTo>
                  <a:lnTo>
                    <a:pt x="6938" y="1"/>
                  </a:lnTo>
                  <a:cubicBezTo>
                    <a:pt x="5504" y="4971"/>
                    <a:pt x="3169" y="9641"/>
                    <a:pt x="0" y="13710"/>
                  </a:cubicBezTo>
                  <a:lnTo>
                    <a:pt x="4003" y="11309"/>
                  </a:lnTo>
                  <a:cubicBezTo>
                    <a:pt x="6371" y="8140"/>
                    <a:pt x="7505" y="3970"/>
                    <a:pt x="6938" y="1"/>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10"/>
            <p:cNvSpPr/>
            <p:nvPr/>
          </p:nvSpPr>
          <p:spPr>
            <a:xfrm>
              <a:off x="2196225" y="1928375"/>
              <a:ext cx="210700" cy="365375"/>
            </a:xfrm>
            <a:custGeom>
              <a:rect b="b" l="l" r="r" t="t"/>
              <a:pathLst>
                <a:path extrusionOk="0" h="14615" w="8428">
                  <a:moveTo>
                    <a:pt x="7304" y="0"/>
                  </a:moveTo>
                  <a:cubicBezTo>
                    <a:pt x="7071" y="0"/>
                    <a:pt x="6846" y="134"/>
                    <a:pt x="6759" y="439"/>
                  </a:cubicBezTo>
                  <a:cubicBezTo>
                    <a:pt x="5292" y="5476"/>
                    <a:pt x="2823" y="9745"/>
                    <a:pt x="155" y="14215"/>
                  </a:cubicBezTo>
                  <a:cubicBezTo>
                    <a:pt x="0" y="14395"/>
                    <a:pt x="183" y="14614"/>
                    <a:pt x="381" y="14614"/>
                  </a:cubicBezTo>
                  <a:cubicBezTo>
                    <a:pt x="440" y="14614"/>
                    <a:pt x="501" y="14595"/>
                    <a:pt x="555" y="14549"/>
                  </a:cubicBezTo>
                  <a:cubicBezTo>
                    <a:pt x="3148" y="11759"/>
                    <a:pt x="5096" y="8306"/>
                    <a:pt x="6542" y="4715"/>
                  </a:cubicBezTo>
                  <a:lnTo>
                    <a:pt x="6542" y="4715"/>
                  </a:lnTo>
                  <a:cubicBezTo>
                    <a:pt x="6081" y="7085"/>
                    <a:pt x="5024" y="9203"/>
                    <a:pt x="3657" y="11547"/>
                  </a:cubicBezTo>
                  <a:cubicBezTo>
                    <a:pt x="3335" y="12092"/>
                    <a:pt x="3841" y="12748"/>
                    <a:pt x="4383" y="12748"/>
                  </a:cubicBezTo>
                  <a:cubicBezTo>
                    <a:pt x="4570" y="12748"/>
                    <a:pt x="4762" y="12669"/>
                    <a:pt x="4925" y="12481"/>
                  </a:cubicBezTo>
                  <a:cubicBezTo>
                    <a:pt x="7627" y="9412"/>
                    <a:pt x="8427" y="4575"/>
                    <a:pt x="7960" y="606"/>
                  </a:cubicBezTo>
                  <a:cubicBezTo>
                    <a:pt x="7922" y="228"/>
                    <a:pt x="7607" y="0"/>
                    <a:pt x="7304"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10"/>
            <p:cNvSpPr/>
            <p:nvPr/>
          </p:nvSpPr>
          <p:spPr>
            <a:xfrm>
              <a:off x="1311950" y="646750"/>
              <a:ext cx="670500" cy="1456050"/>
            </a:xfrm>
            <a:custGeom>
              <a:rect b="b" l="l" r="r" t="t"/>
              <a:pathLst>
                <a:path extrusionOk="0" h="58242" w="26820">
                  <a:moveTo>
                    <a:pt x="25985" y="0"/>
                  </a:moveTo>
                  <a:lnTo>
                    <a:pt x="25985" y="0"/>
                  </a:lnTo>
                  <a:cubicBezTo>
                    <a:pt x="26152" y="3369"/>
                    <a:pt x="24518" y="6638"/>
                    <a:pt x="22349" y="9273"/>
                  </a:cubicBezTo>
                  <a:cubicBezTo>
                    <a:pt x="20248" y="11875"/>
                    <a:pt x="17513" y="13977"/>
                    <a:pt x="15111" y="16345"/>
                  </a:cubicBezTo>
                  <a:cubicBezTo>
                    <a:pt x="6672" y="24518"/>
                    <a:pt x="1234" y="35692"/>
                    <a:pt x="0" y="47367"/>
                  </a:cubicBezTo>
                  <a:lnTo>
                    <a:pt x="2369" y="58242"/>
                  </a:lnTo>
                  <a:lnTo>
                    <a:pt x="2369" y="58242"/>
                  </a:lnTo>
                  <a:cubicBezTo>
                    <a:pt x="1935" y="43131"/>
                    <a:pt x="7506" y="27853"/>
                    <a:pt x="17679" y="16645"/>
                  </a:cubicBezTo>
                  <a:cubicBezTo>
                    <a:pt x="19848" y="14277"/>
                    <a:pt x="22249" y="12009"/>
                    <a:pt x="24017" y="9273"/>
                  </a:cubicBezTo>
                  <a:cubicBezTo>
                    <a:pt x="25785" y="6505"/>
                    <a:pt x="26819" y="3136"/>
                    <a:pt x="25985"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10"/>
            <p:cNvSpPr/>
            <p:nvPr/>
          </p:nvSpPr>
          <p:spPr>
            <a:xfrm>
              <a:off x="1301925" y="632175"/>
              <a:ext cx="700550" cy="1482625"/>
            </a:xfrm>
            <a:custGeom>
              <a:rect b="b" l="l" r="r" t="t"/>
              <a:pathLst>
                <a:path extrusionOk="0" h="59305" w="28022">
                  <a:moveTo>
                    <a:pt x="26365" y="0"/>
                  </a:moveTo>
                  <a:cubicBezTo>
                    <a:pt x="26036" y="0"/>
                    <a:pt x="25701" y="225"/>
                    <a:pt x="25719" y="616"/>
                  </a:cubicBezTo>
                  <a:cubicBezTo>
                    <a:pt x="25786" y="6087"/>
                    <a:pt x="22017" y="10090"/>
                    <a:pt x="18247" y="13559"/>
                  </a:cubicBezTo>
                  <a:cubicBezTo>
                    <a:pt x="14878" y="16628"/>
                    <a:pt x="11709" y="19797"/>
                    <a:pt x="9041" y="23566"/>
                  </a:cubicBezTo>
                  <a:cubicBezTo>
                    <a:pt x="3937" y="30771"/>
                    <a:pt x="902" y="39144"/>
                    <a:pt x="34" y="47950"/>
                  </a:cubicBezTo>
                  <a:cubicBezTo>
                    <a:pt x="1" y="48200"/>
                    <a:pt x="176" y="48326"/>
                    <a:pt x="368" y="48326"/>
                  </a:cubicBezTo>
                  <a:cubicBezTo>
                    <a:pt x="560" y="48326"/>
                    <a:pt x="768" y="48200"/>
                    <a:pt x="801" y="47950"/>
                  </a:cubicBezTo>
                  <a:cubicBezTo>
                    <a:pt x="1936" y="38377"/>
                    <a:pt x="5872" y="29070"/>
                    <a:pt x="12009" y="21598"/>
                  </a:cubicBezTo>
                  <a:cubicBezTo>
                    <a:pt x="14825" y="18163"/>
                    <a:pt x="18900" y="15113"/>
                    <a:pt x="22094" y="11601"/>
                  </a:cubicBezTo>
                  <a:lnTo>
                    <a:pt x="22094" y="11601"/>
                  </a:lnTo>
                  <a:cubicBezTo>
                    <a:pt x="20753" y="13193"/>
                    <a:pt x="19252" y="14676"/>
                    <a:pt x="17914" y="16094"/>
                  </a:cubicBezTo>
                  <a:cubicBezTo>
                    <a:pt x="14311" y="19897"/>
                    <a:pt x="11209" y="24200"/>
                    <a:pt x="8707" y="28803"/>
                  </a:cubicBezTo>
                  <a:cubicBezTo>
                    <a:pt x="3737" y="37976"/>
                    <a:pt x="1135" y="48484"/>
                    <a:pt x="2369" y="58891"/>
                  </a:cubicBezTo>
                  <a:cubicBezTo>
                    <a:pt x="2420" y="59162"/>
                    <a:pt x="2634" y="59304"/>
                    <a:pt x="2837" y="59304"/>
                  </a:cubicBezTo>
                  <a:cubicBezTo>
                    <a:pt x="3034" y="59304"/>
                    <a:pt x="3220" y="59171"/>
                    <a:pt x="3237" y="58891"/>
                  </a:cubicBezTo>
                  <a:cubicBezTo>
                    <a:pt x="4037" y="47683"/>
                    <a:pt x="6639" y="36642"/>
                    <a:pt x="12343" y="26902"/>
                  </a:cubicBezTo>
                  <a:cubicBezTo>
                    <a:pt x="15145" y="22032"/>
                    <a:pt x="18848" y="18029"/>
                    <a:pt x="22450" y="13759"/>
                  </a:cubicBezTo>
                  <a:cubicBezTo>
                    <a:pt x="25620" y="10099"/>
                    <a:pt x="28021" y="5703"/>
                    <a:pt x="27020" y="759"/>
                  </a:cubicBezTo>
                  <a:lnTo>
                    <a:pt x="27020" y="759"/>
                  </a:lnTo>
                  <a:cubicBezTo>
                    <a:pt x="27021" y="712"/>
                    <a:pt x="27020" y="664"/>
                    <a:pt x="27020" y="616"/>
                  </a:cubicBezTo>
                  <a:lnTo>
                    <a:pt x="27020" y="616"/>
                  </a:lnTo>
                  <a:cubicBezTo>
                    <a:pt x="27011" y="618"/>
                    <a:pt x="27001" y="619"/>
                    <a:pt x="26992" y="621"/>
                  </a:cubicBezTo>
                  <a:lnTo>
                    <a:pt x="26992" y="621"/>
                  </a:lnTo>
                  <a:cubicBezTo>
                    <a:pt x="26979" y="564"/>
                    <a:pt x="26967" y="507"/>
                    <a:pt x="26953" y="450"/>
                  </a:cubicBezTo>
                  <a:cubicBezTo>
                    <a:pt x="26880" y="140"/>
                    <a:pt x="26624" y="0"/>
                    <a:pt x="26365"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10"/>
            <p:cNvSpPr/>
            <p:nvPr/>
          </p:nvSpPr>
          <p:spPr>
            <a:xfrm>
              <a:off x="826600" y="409175"/>
              <a:ext cx="225575" cy="5542175"/>
            </a:xfrm>
            <a:custGeom>
              <a:rect b="b" l="l" r="r" t="t"/>
              <a:pathLst>
                <a:path extrusionOk="0" h="221687" w="9023">
                  <a:moveTo>
                    <a:pt x="8831" y="0"/>
                  </a:moveTo>
                  <a:cubicBezTo>
                    <a:pt x="8723" y="0"/>
                    <a:pt x="8606" y="59"/>
                    <a:pt x="8606" y="163"/>
                  </a:cubicBezTo>
                  <a:cubicBezTo>
                    <a:pt x="6838" y="15074"/>
                    <a:pt x="5504" y="30018"/>
                    <a:pt x="4036" y="44995"/>
                  </a:cubicBezTo>
                  <a:cubicBezTo>
                    <a:pt x="3269" y="52567"/>
                    <a:pt x="2535" y="60206"/>
                    <a:pt x="1735" y="67811"/>
                  </a:cubicBezTo>
                  <a:cubicBezTo>
                    <a:pt x="1034" y="75083"/>
                    <a:pt x="234" y="82355"/>
                    <a:pt x="167" y="89694"/>
                  </a:cubicBezTo>
                  <a:cubicBezTo>
                    <a:pt x="0" y="104104"/>
                    <a:pt x="2002" y="118448"/>
                    <a:pt x="3503" y="132791"/>
                  </a:cubicBezTo>
                  <a:cubicBezTo>
                    <a:pt x="5004" y="147235"/>
                    <a:pt x="5504" y="161412"/>
                    <a:pt x="4203" y="175822"/>
                  </a:cubicBezTo>
                  <a:cubicBezTo>
                    <a:pt x="2869" y="190966"/>
                    <a:pt x="901" y="206544"/>
                    <a:pt x="5871" y="221288"/>
                  </a:cubicBezTo>
                  <a:cubicBezTo>
                    <a:pt x="5964" y="221566"/>
                    <a:pt x="6199" y="221687"/>
                    <a:pt x="6434" y="221687"/>
                  </a:cubicBezTo>
                  <a:cubicBezTo>
                    <a:pt x="6790" y="221687"/>
                    <a:pt x="7146" y="221410"/>
                    <a:pt x="7005" y="220988"/>
                  </a:cubicBezTo>
                  <a:cubicBezTo>
                    <a:pt x="2369" y="207678"/>
                    <a:pt x="3503" y="193468"/>
                    <a:pt x="4737" y="179692"/>
                  </a:cubicBezTo>
                  <a:cubicBezTo>
                    <a:pt x="5371" y="172753"/>
                    <a:pt x="6005" y="165782"/>
                    <a:pt x="6005" y="158777"/>
                  </a:cubicBezTo>
                  <a:cubicBezTo>
                    <a:pt x="6005" y="151671"/>
                    <a:pt x="5504" y="144633"/>
                    <a:pt x="4837" y="137595"/>
                  </a:cubicBezTo>
                  <a:cubicBezTo>
                    <a:pt x="3436" y="123251"/>
                    <a:pt x="1335" y="108908"/>
                    <a:pt x="1034" y="94464"/>
                  </a:cubicBezTo>
                  <a:cubicBezTo>
                    <a:pt x="734" y="79887"/>
                    <a:pt x="2769" y="65276"/>
                    <a:pt x="4203" y="50766"/>
                  </a:cubicBezTo>
                  <a:cubicBezTo>
                    <a:pt x="5838" y="33921"/>
                    <a:pt x="7706" y="17042"/>
                    <a:pt x="9007" y="163"/>
                  </a:cubicBezTo>
                  <a:cubicBezTo>
                    <a:pt x="9023" y="51"/>
                    <a:pt x="8931" y="0"/>
                    <a:pt x="8831"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10"/>
            <p:cNvSpPr/>
            <p:nvPr/>
          </p:nvSpPr>
          <p:spPr>
            <a:xfrm>
              <a:off x="1186325" y="360400"/>
              <a:ext cx="275750" cy="5398975"/>
            </a:xfrm>
            <a:custGeom>
              <a:rect b="b" l="l" r="r" t="t"/>
              <a:pathLst>
                <a:path extrusionOk="0" h="215959" w="11030">
                  <a:moveTo>
                    <a:pt x="292" y="0"/>
                  </a:moveTo>
                  <a:cubicBezTo>
                    <a:pt x="145" y="0"/>
                    <a:pt x="0" y="125"/>
                    <a:pt x="88" y="279"/>
                  </a:cubicBezTo>
                  <a:cubicBezTo>
                    <a:pt x="2457" y="6584"/>
                    <a:pt x="3991" y="12788"/>
                    <a:pt x="4458" y="19560"/>
                  </a:cubicBezTo>
                  <a:cubicBezTo>
                    <a:pt x="4925" y="25964"/>
                    <a:pt x="4658" y="32436"/>
                    <a:pt x="4458" y="38840"/>
                  </a:cubicBezTo>
                  <a:cubicBezTo>
                    <a:pt x="4258" y="45345"/>
                    <a:pt x="4125" y="51816"/>
                    <a:pt x="4758" y="58288"/>
                  </a:cubicBezTo>
                  <a:cubicBezTo>
                    <a:pt x="5425" y="65126"/>
                    <a:pt x="7260" y="71764"/>
                    <a:pt x="8461" y="78502"/>
                  </a:cubicBezTo>
                  <a:cubicBezTo>
                    <a:pt x="11029" y="92979"/>
                    <a:pt x="9095" y="108123"/>
                    <a:pt x="7961" y="122634"/>
                  </a:cubicBezTo>
                  <a:cubicBezTo>
                    <a:pt x="6826" y="137077"/>
                    <a:pt x="5492" y="151554"/>
                    <a:pt x="4458" y="166031"/>
                  </a:cubicBezTo>
                  <a:cubicBezTo>
                    <a:pt x="3291" y="182543"/>
                    <a:pt x="2457" y="199088"/>
                    <a:pt x="3124" y="215634"/>
                  </a:cubicBezTo>
                  <a:cubicBezTo>
                    <a:pt x="3140" y="215850"/>
                    <a:pt x="3307" y="215959"/>
                    <a:pt x="3470" y="215959"/>
                  </a:cubicBezTo>
                  <a:cubicBezTo>
                    <a:pt x="3632" y="215959"/>
                    <a:pt x="3791" y="215850"/>
                    <a:pt x="3791" y="215634"/>
                  </a:cubicBezTo>
                  <a:cubicBezTo>
                    <a:pt x="3291" y="186046"/>
                    <a:pt x="6126" y="156591"/>
                    <a:pt x="8461" y="127103"/>
                  </a:cubicBezTo>
                  <a:cubicBezTo>
                    <a:pt x="9028" y="119732"/>
                    <a:pt x="9595" y="112360"/>
                    <a:pt x="9995" y="104988"/>
                  </a:cubicBezTo>
                  <a:cubicBezTo>
                    <a:pt x="10429" y="97682"/>
                    <a:pt x="10796" y="90377"/>
                    <a:pt x="9929" y="83072"/>
                  </a:cubicBezTo>
                  <a:cubicBezTo>
                    <a:pt x="9095" y="76200"/>
                    <a:pt x="7160" y="69496"/>
                    <a:pt x="6093" y="62657"/>
                  </a:cubicBezTo>
                  <a:cubicBezTo>
                    <a:pt x="4992" y="55852"/>
                    <a:pt x="4958" y="48981"/>
                    <a:pt x="5125" y="42143"/>
                  </a:cubicBezTo>
                  <a:cubicBezTo>
                    <a:pt x="5425" y="28500"/>
                    <a:pt x="7160" y="12722"/>
                    <a:pt x="489" y="113"/>
                  </a:cubicBezTo>
                  <a:cubicBezTo>
                    <a:pt x="443" y="33"/>
                    <a:pt x="367" y="0"/>
                    <a:pt x="292"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10"/>
            <p:cNvSpPr/>
            <p:nvPr/>
          </p:nvSpPr>
          <p:spPr>
            <a:xfrm>
              <a:off x="1040550" y="432200"/>
              <a:ext cx="176350" cy="2046150"/>
            </a:xfrm>
            <a:custGeom>
              <a:rect b="b" l="l" r="r" t="t"/>
              <a:pathLst>
                <a:path extrusionOk="0" h="81846" w="7054">
                  <a:moveTo>
                    <a:pt x="2931" y="0"/>
                  </a:moveTo>
                  <a:cubicBezTo>
                    <a:pt x="2841" y="0"/>
                    <a:pt x="2742" y="86"/>
                    <a:pt x="2784" y="209"/>
                  </a:cubicBezTo>
                  <a:cubicBezTo>
                    <a:pt x="4852" y="15687"/>
                    <a:pt x="2684" y="31132"/>
                    <a:pt x="1216" y="46509"/>
                  </a:cubicBezTo>
                  <a:cubicBezTo>
                    <a:pt x="515" y="53981"/>
                    <a:pt x="15" y="61487"/>
                    <a:pt x="349" y="68992"/>
                  </a:cubicBezTo>
                  <a:cubicBezTo>
                    <a:pt x="480" y="71937"/>
                    <a:pt x="1" y="81846"/>
                    <a:pt x="4893" y="81846"/>
                  </a:cubicBezTo>
                  <a:cubicBezTo>
                    <a:pt x="4989" y="81846"/>
                    <a:pt x="5086" y="81842"/>
                    <a:pt x="5185" y="81834"/>
                  </a:cubicBezTo>
                  <a:cubicBezTo>
                    <a:pt x="5386" y="81834"/>
                    <a:pt x="5552" y="81734"/>
                    <a:pt x="5619" y="81501"/>
                  </a:cubicBezTo>
                  <a:cubicBezTo>
                    <a:pt x="6386" y="79066"/>
                    <a:pt x="7053" y="75997"/>
                    <a:pt x="6320" y="73462"/>
                  </a:cubicBezTo>
                  <a:cubicBezTo>
                    <a:pt x="6259" y="73295"/>
                    <a:pt x="6122" y="73218"/>
                    <a:pt x="5988" y="73218"/>
                  </a:cubicBezTo>
                  <a:cubicBezTo>
                    <a:pt x="5828" y="73218"/>
                    <a:pt x="5671" y="73329"/>
                    <a:pt x="5652" y="73529"/>
                  </a:cubicBezTo>
                  <a:cubicBezTo>
                    <a:pt x="5452" y="75663"/>
                    <a:pt x="5719" y="77798"/>
                    <a:pt x="5152" y="79866"/>
                  </a:cubicBezTo>
                  <a:cubicBezTo>
                    <a:pt x="4960" y="80507"/>
                    <a:pt x="4891" y="81011"/>
                    <a:pt x="4507" y="81011"/>
                  </a:cubicBezTo>
                  <a:cubicBezTo>
                    <a:pt x="4292" y="81011"/>
                    <a:pt x="3977" y="80851"/>
                    <a:pt x="3484" y="80467"/>
                  </a:cubicBezTo>
                  <a:cubicBezTo>
                    <a:pt x="2817" y="79933"/>
                    <a:pt x="2383" y="78866"/>
                    <a:pt x="2150" y="78098"/>
                  </a:cubicBezTo>
                  <a:cubicBezTo>
                    <a:pt x="1149" y="74796"/>
                    <a:pt x="1183" y="70860"/>
                    <a:pt x="1116" y="67458"/>
                  </a:cubicBezTo>
                  <a:cubicBezTo>
                    <a:pt x="849" y="59819"/>
                    <a:pt x="1483" y="52180"/>
                    <a:pt x="2183" y="44608"/>
                  </a:cubicBezTo>
                  <a:cubicBezTo>
                    <a:pt x="3618" y="29797"/>
                    <a:pt x="5686" y="14887"/>
                    <a:pt x="3051" y="109"/>
                  </a:cubicBezTo>
                  <a:cubicBezTo>
                    <a:pt x="3038" y="33"/>
                    <a:pt x="2986" y="0"/>
                    <a:pt x="2931"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10"/>
            <p:cNvSpPr/>
            <p:nvPr/>
          </p:nvSpPr>
          <p:spPr>
            <a:xfrm>
              <a:off x="1232225" y="2182300"/>
              <a:ext cx="115600" cy="1058750"/>
            </a:xfrm>
            <a:custGeom>
              <a:rect b="b" l="l" r="r" t="t"/>
              <a:pathLst>
                <a:path extrusionOk="0" h="42350" w="4624">
                  <a:moveTo>
                    <a:pt x="392" y="0"/>
                  </a:moveTo>
                  <a:cubicBezTo>
                    <a:pt x="180" y="0"/>
                    <a:pt x="0" y="277"/>
                    <a:pt x="154" y="456"/>
                  </a:cubicBezTo>
                  <a:cubicBezTo>
                    <a:pt x="4257" y="5759"/>
                    <a:pt x="3589" y="13165"/>
                    <a:pt x="3323" y="19503"/>
                  </a:cubicBezTo>
                  <a:cubicBezTo>
                    <a:pt x="3022" y="26975"/>
                    <a:pt x="2322" y="34347"/>
                    <a:pt x="1254" y="41752"/>
                  </a:cubicBezTo>
                  <a:cubicBezTo>
                    <a:pt x="1195" y="42110"/>
                    <a:pt x="1515" y="42350"/>
                    <a:pt x="1798" y="42350"/>
                  </a:cubicBezTo>
                  <a:cubicBezTo>
                    <a:pt x="1988" y="42350"/>
                    <a:pt x="2162" y="42241"/>
                    <a:pt x="2188" y="41985"/>
                  </a:cubicBezTo>
                  <a:cubicBezTo>
                    <a:pt x="3323" y="33980"/>
                    <a:pt x="4023" y="25941"/>
                    <a:pt x="4257" y="17835"/>
                  </a:cubicBezTo>
                  <a:cubicBezTo>
                    <a:pt x="4423" y="11764"/>
                    <a:pt x="4624" y="5092"/>
                    <a:pt x="587" y="89"/>
                  </a:cubicBezTo>
                  <a:cubicBezTo>
                    <a:pt x="525" y="26"/>
                    <a:pt x="457" y="0"/>
                    <a:pt x="392"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10"/>
            <p:cNvSpPr/>
            <p:nvPr/>
          </p:nvSpPr>
          <p:spPr>
            <a:xfrm>
              <a:off x="1234375" y="3342825"/>
              <a:ext cx="97500" cy="331700"/>
            </a:xfrm>
            <a:custGeom>
              <a:rect b="b" l="l" r="r" t="t"/>
              <a:pathLst>
                <a:path extrusionOk="0" h="13268" w="3900">
                  <a:moveTo>
                    <a:pt x="2236" y="1"/>
                  </a:moveTo>
                  <a:lnTo>
                    <a:pt x="2236" y="1"/>
                  </a:lnTo>
                  <a:cubicBezTo>
                    <a:pt x="2236" y="34"/>
                    <a:pt x="2169" y="1"/>
                    <a:pt x="2102" y="68"/>
                  </a:cubicBezTo>
                  <a:cubicBezTo>
                    <a:pt x="1602" y="2603"/>
                    <a:pt x="1402" y="5238"/>
                    <a:pt x="1102" y="7840"/>
                  </a:cubicBezTo>
                  <a:cubicBezTo>
                    <a:pt x="1002" y="8941"/>
                    <a:pt x="1" y="12010"/>
                    <a:pt x="1068" y="12877"/>
                  </a:cubicBezTo>
                  <a:cubicBezTo>
                    <a:pt x="1385" y="13147"/>
                    <a:pt x="1666" y="13268"/>
                    <a:pt x="1915" y="13268"/>
                  </a:cubicBezTo>
                  <a:cubicBezTo>
                    <a:pt x="3851" y="13268"/>
                    <a:pt x="3900" y="6029"/>
                    <a:pt x="3870" y="5438"/>
                  </a:cubicBezTo>
                  <a:cubicBezTo>
                    <a:pt x="3870" y="5286"/>
                    <a:pt x="3718" y="5188"/>
                    <a:pt x="3575" y="5188"/>
                  </a:cubicBezTo>
                  <a:cubicBezTo>
                    <a:pt x="3467" y="5188"/>
                    <a:pt x="3365" y="5243"/>
                    <a:pt x="3337" y="5371"/>
                  </a:cubicBezTo>
                  <a:cubicBezTo>
                    <a:pt x="3036" y="6672"/>
                    <a:pt x="2970" y="8007"/>
                    <a:pt x="2870" y="9274"/>
                  </a:cubicBezTo>
                  <a:cubicBezTo>
                    <a:pt x="2770" y="10175"/>
                    <a:pt x="3003" y="10709"/>
                    <a:pt x="2069" y="11109"/>
                  </a:cubicBezTo>
                  <a:cubicBezTo>
                    <a:pt x="1874" y="11206"/>
                    <a:pt x="1729" y="11249"/>
                    <a:pt x="1622" y="11249"/>
                  </a:cubicBezTo>
                  <a:cubicBezTo>
                    <a:pt x="1069" y="11249"/>
                    <a:pt x="1546" y="10101"/>
                    <a:pt x="1602" y="9374"/>
                  </a:cubicBezTo>
                  <a:cubicBezTo>
                    <a:pt x="1869" y="6239"/>
                    <a:pt x="2236" y="3103"/>
                    <a:pt x="2236"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10"/>
            <p:cNvSpPr/>
            <p:nvPr/>
          </p:nvSpPr>
          <p:spPr>
            <a:xfrm>
              <a:off x="1118475" y="3843200"/>
              <a:ext cx="159725" cy="2006600"/>
            </a:xfrm>
            <a:custGeom>
              <a:rect b="b" l="l" r="r" t="t"/>
              <a:pathLst>
                <a:path extrusionOk="0" h="80264" w="6389">
                  <a:moveTo>
                    <a:pt x="6209" y="0"/>
                  </a:moveTo>
                  <a:cubicBezTo>
                    <a:pt x="6113" y="0"/>
                    <a:pt x="6005" y="67"/>
                    <a:pt x="5971" y="200"/>
                  </a:cubicBezTo>
                  <a:cubicBezTo>
                    <a:pt x="4704" y="3369"/>
                    <a:pt x="4237" y="7105"/>
                    <a:pt x="3670" y="10508"/>
                  </a:cubicBezTo>
                  <a:cubicBezTo>
                    <a:pt x="3069" y="13743"/>
                    <a:pt x="2636" y="17012"/>
                    <a:pt x="2202" y="20248"/>
                  </a:cubicBezTo>
                  <a:cubicBezTo>
                    <a:pt x="1268" y="27220"/>
                    <a:pt x="701" y="34258"/>
                    <a:pt x="367" y="41263"/>
                  </a:cubicBezTo>
                  <a:cubicBezTo>
                    <a:pt x="67" y="48201"/>
                    <a:pt x="0" y="55140"/>
                    <a:pt x="401" y="62045"/>
                  </a:cubicBezTo>
                  <a:cubicBezTo>
                    <a:pt x="768" y="68116"/>
                    <a:pt x="1401" y="74620"/>
                    <a:pt x="4037" y="80158"/>
                  </a:cubicBezTo>
                  <a:cubicBezTo>
                    <a:pt x="4085" y="80230"/>
                    <a:pt x="4160" y="80263"/>
                    <a:pt x="4230" y="80263"/>
                  </a:cubicBezTo>
                  <a:cubicBezTo>
                    <a:pt x="4355" y="80263"/>
                    <a:pt x="4467" y="80161"/>
                    <a:pt x="4403" y="79991"/>
                  </a:cubicBezTo>
                  <a:cubicBezTo>
                    <a:pt x="2736" y="73486"/>
                    <a:pt x="1535" y="67182"/>
                    <a:pt x="1235" y="60477"/>
                  </a:cubicBezTo>
                  <a:cubicBezTo>
                    <a:pt x="934" y="53805"/>
                    <a:pt x="1034" y="47101"/>
                    <a:pt x="1368" y="40429"/>
                  </a:cubicBezTo>
                  <a:cubicBezTo>
                    <a:pt x="1702" y="33658"/>
                    <a:pt x="2269" y="26920"/>
                    <a:pt x="3169" y="20215"/>
                  </a:cubicBezTo>
                  <a:cubicBezTo>
                    <a:pt x="3603" y="16746"/>
                    <a:pt x="4170" y="13310"/>
                    <a:pt x="4737" y="9907"/>
                  </a:cubicBezTo>
                  <a:cubicBezTo>
                    <a:pt x="5271" y="6738"/>
                    <a:pt x="6238" y="3403"/>
                    <a:pt x="6372" y="200"/>
                  </a:cubicBezTo>
                  <a:cubicBezTo>
                    <a:pt x="6388" y="67"/>
                    <a:pt x="6305" y="0"/>
                    <a:pt x="6209"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10"/>
            <p:cNvSpPr/>
            <p:nvPr/>
          </p:nvSpPr>
          <p:spPr>
            <a:xfrm>
              <a:off x="1376150" y="1506525"/>
              <a:ext cx="64000" cy="88050"/>
            </a:xfrm>
            <a:custGeom>
              <a:rect b="b" l="l" r="r" t="t"/>
              <a:pathLst>
                <a:path extrusionOk="0" h="3522" w="2560">
                  <a:moveTo>
                    <a:pt x="768" y="0"/>
                  </a:moveTo>
                  <a:cubicBezTo>
                    <a:pt x="301" y="801"/>
                    <a:pt x="1" y="2402"/>
                    <a:pt x="701" y="3169"/>
                  </a:cubicBezTo>
                  <a:cubicBezTo>
                    <a:pt x="873" y="3391"/>
                    <a:pt x="1154" y="3521"/>
                    <a:pt x="1437" y="3521"/>
                  </a:cubicBezTo>
                  <a:cubicBezTo>
                    <a:pt x="1538" y="3521"/>
                    <a:pt x="1639" y="3505"/>
                    <a:pt x="1735" y="3469"/>
                  </a:cubicBezTo>
                  <a:cubicBezTo>
                    <a:pt x="2236" y="3303"/>
                    <a:pt x="2436" y="2902"/>
                    <a:pt x="2536" y="2402"/>
                  </a:cubicBezTo>
                  <a:cubicBezTo>
                    <a:pt x="2560" y="2281"/>
                    <a:pt x="2479" y="2195"/>
                    <a:pt x="2382" y="2195"/>
                  </a:cubicBezTo>
                  <a:cubicBezTo>
                    <a:pt x="2345" y="2195"/>
                    <a:pt x="2306" y="2208"/>
                    <a:pt x="2269" y="2235"/>
                  </a:cubicBezTo>
                  <a:cubicBezTo>
                    <a:pt x="2102" y="2402"/>
                    <a:pt x="1869" y="2636"/>
                    <a:pt x="1602" y="2769"/>
                  </a:cubicBezTo>
                  <a:cubicBezTo>
                    <a:pt x="1544" y="2793"/>
                    <a:pt x="1491" y="2804"/>
                    <a:pt x="1443" y="2804"/>
                  </a:cubicBezTo>
                  <a:cubicBezTo>
                    <a:pt x="1155" y="2804"/>
                    <a:pt x="1020" y="2421"/>
                    <a:pt x="935" y="2135"/>
                  </a:cubicBezTo>
                  <a:cubicBezTo>
                    <a:pt x="768" y="1468"/>
                    <a:pt x="901" y="734"/>
                    <a:pt x="768"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10"/>
            <p:cNvSpPr/>
            <p:nvPr/>
          </p:nvSpPr>
          <p:spPr>
            <a:xfrm>
              <a:off x="1426200" y="1400600"/>
              <a:ext cx="76725" cy="182675"/>
            </a:xfrm>
            <a:custGeom>
              <a:rect b="b" l="l" r="r" t="t"/>
              <a:pathLst>
                <a:path extrusionOk="0" h="7307" w="3069">
                  <a:moveTo>
                    <a:pt x="1836" y="0"/>
                  </a:moveTo>
                  <a:cubicBezTo>
                    <a:pt x="1750" y="0"/>
                    <a:pt x="1661" y="11"/>
                    <a:pt x="1568" y="34"/>
                  </a:cubicBezTo>
                  <a:cubicBezTo>
                    <a:pt x="734" y="234"/>
                    <a:pt x="400" y="1302"/>
                    <a:pt x="367" y="2036"/>
                  </a:cubicBezTo>
                  <a:cubicBezTo>
                    <a:pt x="367" y="2149"/>
                    <a:pt x="459" y="2216"/>
                    <a:pt x="560" y="2216"/>
                  </a:cubicBezTo>
                  <a:cubicBezTo>
                    <a:pt x="608" y="2216"/>
                    <a:pt x="658" y="2201"/>
                    <a:pt x="701" y="2169"/>
                  </a:cubicBezTo>
                  <a:cubicBezTo>
                    <a:pt x="834" y="2036"/>
                    <a:pt x="934" y="1902"/>
                    <a:pt x="1034" y="1769"/>
                  </a:cubicBezTo>
                  <a:cubicBezTo>
                    <a:pt x="1305" y="1362"/>
                    <a:pt x="1135" y="1131"/>
                    <a:pt x="1440" y="1131"/>
                  </a:cubicBezTo>
                  <a:cubicBezTo>
                    <a:pt x="1509" y="1131"/>
                    <a:pt x="1604" y="1144"/>
                    <a:pt x="1735" y="1168"/>
                  </a:cubicBezTo>
                  <a:cubicBezTo>
                    <a:pt x="2435" y="1269"/>
                    <a:pt x="2102" y="1702"/>
                    <a:pt x="2002" y="2203"/>
                  </a:cubicBezTo>
                  <a:cubicBezTo>
                    <a:pt x="1901" y="2569"/>
                    <a:pt x="1768" y="2936"/>
                    <a:pt x="1668" y="3270"/>
                  </a:cubicBezTo>
                  <a:cubicBezTo>
                    <a:pt x="1234" y="4671"/>
                    <a:pt x="234" y="5872"/>
                    <a:pt x="0" y="7306"/>
                  </a:cubicBezTo>
                  <a:cubicBezTo>
                    <a:pt x="1034" y="6672"/>
                    <a:pt x="1568" y="5338"/>
                    <a:pt x="2035" y="4204"/>
                  </a:cubicBezTo>
                  <a:cubicBezTo>
                    <a:pt x="2402" y="3303"/>
                    <a:pt x="3069" y="1902"/>
                    <a:pt x="2835" y="902"/>
                  </a:cubicBezTo>
                  <a:cubicBezTo>
                    <a:pt x="2721" y="414"/>
                    <a:pt x="2359" y="0"/>
                    <a:pt x="1836"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10"/>
            <p:cNvSpPr/>
            <p:nvPr/>
          </p:nvSpPr>
          <p:spPr>
            <a:xfrm>
              <a:off x="1518750" y="1044475"/>
              <a:ext cx="243125" cy="313625"/>
            </a:xfrm>
            <a:custGeom>
              <a:rect b="b" l="l" r="r" t="t"/>
              <a:pathLst>
                <a:path extrusionOk="0" h="12545" w="9725">
                  <a:moveTo>
                    <a:pt x="9597" y="1"/>
                  </a:moveTo>
                  <a:cubicBezTo>
                    <a:pt x="9571" y="1"/>
                    <a:pt x="9540" y="11"/>
                    <a:pt x="9508" y="36"/>
                  </a:cubicBezTo>
                  <a:cubicBezTo>
                    <a:pt x="7006" y="2037"/>
                    <a:pt x="4871" y="4372"/>
                    <a:pt x="2869" y="6874"/>
                  </a:cubicBezTo>
                  <a:cubicBezTo>
                    <a:pt x="1535" y="8542"/>
                    <a:pt x="67" y="10276"/>
                    <a:pt x="1" y="12545"/>
                  </a:cubicBezTo>
                  <a:cubicBezTo>
                    <a:pt x="1902" y="7741"/>
                    <a:pt x="6305" y="3972"/>
                    <a:pt x="9674" y="203"/>
                  </a:cubicBezTo>
                  <a:cubicBezTo>
                    <a:pt x="9725" y="102"/>
                    <a:pt x="9680" y="1"/>
                    <a:pt x="9597"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10"/>
            <p:cNvSpPr/>
            <p:nvPr/>
          </p:nvSpPr>
          <p:spPr>
            <a:xfrm>
              <a:off x="1577350" y="755150"/>
              <a:ext cx="383425" cy="466850"/>
            </a:xfrm>
            <a:custGeom>
              <a:rect b="b" l="l" r="r" t="t"/>
              <a:pathLst>
                <a:path extrusionOk="0" h="18674" w="15337">
                  <a:moveTo>
                    <a:pt x="14669" y="0"/>
                  </a:moveTo>
                  <a:cubicBezTo>
                    <a:pt x="13735" y="2035"/>
                    <a:pt x="13235" y="3770"/>
                    <a:pt x="11667" y="5471"/>
                  </a:cubicBezTo>
                  <a:cubicBezTo>
                    <a:pt x="10199" y="7039"/>
                    <a:pt x="8431" y="8306"/>
                    <a:pt x="6863" y="9774"/>
                  </a:cubicBezTo>
                  <a:cubicBezTo>
                    <a:pt x="4362" y="11976"/>
                    <a:pt x="1026" y="15211"/>
                    <a:pt x="25" y="18514"/>
                  </a:cubicBezTo>
                  <a:cubicBezTo>
                    <a:pt x="1" y="18611"/>
                    <a:pt x="83" y="18673"/>
                    <a:pt x="156" y="18673"/>
                  </a:cubicBezTo>
                  <a:cubicBezTo>
                    <a:pt x="182" y="18673"/>
                    <a:pt x="207" y="18665"/>
                    <a:pt x="225" y="18647"/>
                  </a:cubicBezTo>
                  <a:cubicBezTo>
                    <a:pt x="1793" y="16979"/>
                    <a:pt x="2860" y="14844"/>
                    <a:pt x="4362" y="13143"/>
                  </a:cubicBezTo>
                  <a:cubicBezTo>
                    <a:pt x="5829" y="11475"/>
                    <a:pt x="7497" y="10008"/>
                    <a:pt x="9198" y="8573"/>
                  </a:cubicBezTo>
                  <a:cubicBezTo>
                    <a:pt x="11500" y="6639"/>
                    <a:pt x="15336" y="3470"/>
                    <a:pt x="14669"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10"/>
            <p:cNvSpPr/>
            <p:nvPr/>
          </p:nvSpPr>
          <p:spPr>
            <a:xfrm>
              <a:off x="1382825" y="1264300"/>
              <a:ext cx="214525" cy="546825"/>
            </a:xfrm>
            <a:custGeom>
              <a:rect b="b" l="l" r="r" t="t"/>
              <a:pathLst>
                <a:path extrusionOk="0" h="21873" w="8581">
                  <a:moveTo>
                    <a:pt x="8558" y="1"/>
                  </a:moveTo>
                  <a:cubicBezTo>
                    <a:pt x="8547" y="1"/>
                    <a:pt x="8529" y="5"/>
                    <a:pt x="8507" y="16"/>
                  </a:cubicBezTo>
                  <a:cubicBezTo>
                    <a:pt x="8573" y="16"/>
                    <a:pt x="8581" y="1"/>
                    <a:pt x="8558" y="1"/>
                  </a:cubicBezTo>
                  <a:close/>
                  <a:moveTo>
                    <a:pt x="8507" y="16"/>
                  </a:moveTo>
                  <a:lnTo>
                    <a:pt x="8507" y="16"/>
                  </a:lnTo>
                  <a:cubicBezTo>
                    <a:pt x="5971" y="3652"/>
                    <a:pt x="4971" y="8088"/>
                    <a:pt x="2803" y="11858"/>
                  </a:cubicBezTo>
                  <a:cubicBezTo>
                    <a:pt x="1168" y="14693"/>
                    <a:pt x="1" y="18596"/>
                    <a:pt x="1001" y="21798"/>
                  </a:cubicBezTo>
                  <a:cubicBezTo>
                    <a:pt x="1028" y="21851"/>
                    <a:pt x="1071" y="21873"/>
                    <a:pt x="1114" y="21873"/>
                  </a:cubicBezTo>
                  <a:cubicBezTo>
                    <a:pt x="1180" y="21873"/>
                    <a:pt x="1248" y="21825"/>
                    <a:pt x="1268" y="21765"/>
                  </a:cubicBezTo>
                  <a:cubicBezTo>
                    <a:pt x="1335" y="19596"/>
                    <a:pt x="1168" y="17528"/>
                    <a:pt x="1835" y="15360"/>
                  </a:cubicBezTo>
                  <a:cubicBezTo>
                    <a:pt x="2469" y="13459"/>
                    <a:pt x="3570" y="11858"/>
                    <a:pt x="4570" y="10156"/>
                  </a:cubicBezTo>
                  <a:cubicBezTo>
                    <a:pt x="6238" y="7087"/>
                    <a:pt x="7473" y="3418"/>
                    <a:pt x="8507" y="16"/>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10"/>
            <p:cNvSpPr/>
            <p:nvPr/>
          </p:nvSpPr>
          <p:spPr>
            <a:xfrm>
              <a:off x="1387000" y="1906800"/>
              <a:ext cx="132675" cy="521275"/>
            </a:xfrm>
            <a:custGeom>
              <a:rect b="b" l="l" r="r" t="t"/>
              <a:pathLst>
                <a:path extrusionOk="0" h="20851" w="5307">
                  <a:moveTo>
                    <a:pt x="0" y="1"/>
                  </a:moveTo>
                  <a:lnTo>
                    <a:pt x="0" y="1"/>
                  </a:lnTo>
                  <a:cubicBezTo>
                    <a:pt x="567" y="3303"/>
                    <a:pt x="1902" y="6572"/>
                    <a:pt x="2669" y="9808"/>
                  </a:cubicBezTo>
                  <a:cubicBezTo>
                    <a:pt x="3503" y="13310"/>
                    <a:pt x="4137" y="16913"/>
                    <a:pt x="4537" y="20482"/>
                  </a:cubicBezTo>
                  <a:cubicBezTo>
                    <a:pt x="4568" y="20732"/>
                    <a:pt x="4746" y="20851"/>
                    <a:pt x="4919" y="20851"/>
                  </a:cubicBezTo>
                  <a:cubicBezTo>
                    <a:pt x="5116" y="20851"/>
                    <a:pt x="5306" y="20699"/>
                    <a:pt x="5271" y="20415"/>
                  </a:cubicBezTo>
                  <a:cubicBezTo>
                    <a:pt x="4770" y="16779"/>
                    <a:pt x="4137" y="13177"/>
                    <a:pt x="3269" y="9641"/>
                  </a:cubicBezTo>
                  <a:cubicBezTo>
                    <a:pt x="2469" y="6472"/>
                    <a:pt x="1735" y="2903"/>
                    <a:pt x="0"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10"/>
            <p:cNvSpPr/>
            <p:nvPr/>
          </p:nvSpPr>
          <p:spPr>
            <a:xfrm>
              <a:off x="1507075" y="2644325"/>
              <a:ext cx="29225" cy="140550"/>
            </a:xfrm>
            <a:custGeom>
              <a:rect b="b" l="l" r="r" t="t"/>
              <a:pathLst>
                <a:path extrusionOk="0" h="5622" w="1169">
                  <a:moveTo>
                    <a:pt x="898" y="1"/>
                  </a:moveTo>
                  <a:cubicBezTo>
                    <a:pt x="881" y="1"/>
                    <a:pt x="868" y="9"/>
                    <a:pt x="868" y="21"/>
                  </a:cubicBezTo>
                  <a:cubicBezTo>
                    <a:pt x="468" y="821"/>
                    <a:pt x="434" y="1822"/>
                    <a:pt x="268" y="2689"/>
                  </a:cubicBezTo>
                  <a:cubicBezTo>
                    <a:pt x="101" y="3623"/>
                    <a:pt x="1" y="4524"/>
                    <a:pt x="1" y="5491"/>
                  </a:cubicBezTo>
                  <a:cubicBezTo>
                    <a:pt x="1" y="5580"/>
                    <a:pt x="56" y="5621"/>
                    <a:pt x="119" y="5621"/>
                  </a:cubicBezTo>
                  <a:cubicBezTo>
                    <a:pt x="175" y="5621"/>
                    <a:pt x="236" y="5588"/>
                    <a:pt x="268" y="5525"/>
                  </a:cubicBezTo>
                  <a:cubicBezTo>
                    <a:pt x="534" y="4624"/>
                    <a:pt x="701" y="3690"/>
                    <a:pt x="835" y="2790"/>
                  </a:cubicBezTo>
                  <a:cubicBezTo>
                    <a:pt x="935" y="1922"/>
                    <a:pt x="1168" y="955"/>
                    <a:pt x="968" y="88"/>
                  </a:cubicBezTo>
                  <a:cubicBezTo>
                    <a:pt x="968" y="24"/>
                    <a:pt x="928" y="1"/>
                    <a:pt x="898"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10"/>
            <p:cNvSpPr/>
            <p:nvPr/>
          </p:nvSpPr>
          <p:spPr>
            <a:xfrm>
              <a:off x="1607975" y="2080975"/>
              <a:ext cx="1592650" cy="321200"/>
            </a:xfrm>
            <a:custGeom>
              <a:rect b="b" l="l" r="r" t="t"/>
              <a:pathLst>
                <a:path extrusionOk="0" h="12848" w="63706">
                  <a:moveTo>
                    <a:pt x="63634" y="0"/>
                  </a:moveTo>
                  <a:cubicBezTo>
                    <a:pt x="63627" y="0"/>
                    <a:pt x="63620" y="2"/>
                    <a:pt x="63613" y="5"/>
                  </a:cubicBezTo>
                  <a:cubicBezTo>
                    <a:pt x="52972" y="3308"/>
                    <a:pt x="41797" y="3875"/>
                    <a:pt x="30823" y="5176"/>
                  </a:cubicBezTo>
                  <a:cubicBezTo>
                    <a:pt x="25586" y="5810"/>
                    <a:pt x="20349" y="6644"/>
                    <a:pt x="15212" y="7844"/>
                  </a:cubicBezTo>
                  <a:cubicBezTo>
                    <a:pt x="12543" y="8478"/>
                    <a:pt x="9941" y="9145"/>
                    <a:pt x="7306" y="9979"/>
                  </a:cubicBezTo>
                  <a:cubicBezTo>
                    <a:pt x="4904" y="10713"/>
                    <a:pt x="2136" y="11480"/>
                    <a:pt x="1" y="12848"/>
                  </a:cubicBezTo>
                  <a:cubicBezTo>
                    <a:pt x="2770" y="12448"/>
                    <a:pt x="5572" y="11314"/>
                    <a:pt x="8274" y="10513"/>
                  </a:cubicBezTo>
                  <a:cubicBezTo>
                    <a:pt x="10775" y="9812"/>
                    <a:pt x="13277" y="9145"/>
                    <a:pt x="15812" y="8545"/>
                  </a:cubicBezTo>
                  <a:cubicBezTo>
                    <a:pt x="21516" y="7277"/>
                    <a:pt x="27320" y="6443"/>
                    <a:pt x="33158" y="5776"/>
                  </a:cubicBezTo>
                  <a:cubicBezTo>
                    <a:pt x="43465" y="4642"/>
                    <a:pt x="53973" y="4208"/>
                    <a:pt x="63646" y="139"/>
                  </a:cubicBezTo>
                  <a:cubicBezTo>
                    <a:pt x="63706" y="109"/>
                    <a:pt x="63686" y="0"/>
                    <a:pt x="63634"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10"/>
            <p:cNvSpPr/>
            <p:nvPr/>
          </p:nvSpPr>
          <p:spPr>
            <a:xfrm>
              <a:off x="1658025" y="2197800"/>
              <a:ext cx="1137275" cy="361700"/>
            </a:xfrm>
            <a:custGeom>
              <a:rect b="b" l="l" r="r" t="t"/>
              <a:pathLst>
                <a:path extrusionOk="0" h="14468" w="45491">
                  <a:moveTo>
                    <a:pt x="8473" y="8075"/>
                  </a:moveTo>
                  <a:cubicBezTo>
                    <a:pt x="8465" y="8080"/>
                    <a:pt x="8457" y="8085"/>
                    <a:pt x="8449" y="8090"/>
                  </a:cubicBezTo>
                  <a:lnTo>
                    <a:pt x="8449" y="8090"/>
                  </a:lnTo>
                  <a:cubicBezTo>
                    <a:pt x="8456" y="8094"/>
                    <a:pt x="8462" y="8099"/>
                    <a:pt x="8466" y="8099"/>
                  </a:cubicBezTo>
                  <a:cubicBezTo>
                    <a:pt x="8471" y="8099"/>
                    <a:pt x="8473" y="8093"/>
                    <a:pt x="8473" y="8075"/>
                  </a:cubicBezTo>
                  <a:close/>
                  <a:moveTo>
                    <a:pt x="45265" y="0"/>
                  </a:moveTo>
                  <a:cubicBezTo>
                    <a:pt x="45254" y="0"/>
                    <a:pt x="45244" y="1"/>
                    <a:pt x="45233" y="2"/>
                  </a:cubicBezTo>
                  <a:cubicBezTo>
                    <a:pt x="44428" y="57"/>
                    <a:pt x="43628" y="76"/>
                    <a:pt x="42830" y="76"/>
                  </a:cubicBezTo>
                  <a:cubicBezTo>
                    <a:pt x="41282" y="76"/>
                    <a:pt x="39744" y="7"/>
                    <a:pt x="38207" y="7"/>
                  </a:cubicBezTo>
                  <a:cubicBezTo>
                    <a:pt x="36694" y="7"/>
                    <a:pt x="35181" y="73"/>
                    <a:pt x="33658" y="336"/>
                  </a:cubicBezTo>
                  <a:cubicBezTo>
                    <a:pt x="29655" y="1037"/>
                    <a:pt x="25852" y="2704"/>
                    <a:pt x="22216" y="4506"/>
                  </a:cubicBezTo>
                  <a:cubicBezTo>
                    <a:pt x="18347" y="6474"/>
                    <a:pt x="14644" y="8675"/>
                    <a:pt x="10841" y="10777"/>
                  </a:cubicBezTo>
                  <a:cubicBezTo>
                    <a:pt x="9941" y="11277"/>
                    <a:pt x="9040" y="11778"/>
                    <a:pt x="8140" y="12211"/>
                  </a:cubicBezTo>
                  <a:cubicBezTo>
                    <a:pt x="7625" y="12468"/>
                    <a:pt x="5643" y="13582"/>
                    <a:pt x="4665" y="13582"/>
                  </a:cubicBezTo>
                  <a:cubicBezTo>
                    <a:pt x="4501" y="13582"/>
                    <a:pt x="4366" y="13551"/>
                    <a:pt x="4270" y="13479"/>
                  </a:cubicBezTo>
                  <a:cubicBezTo>
                    <a:pt x="4037" y="12812"/>
                    <a:pt x="3836" y="12144"/>
                    <a:pt x="3636" y="11444"/>
                  </a:cubicBezTo>
                  <a:cubicBezTo>
                    <a:pt x="4037" y="11110"/>
                    <a:pt x="4470" y="10777"/>
                    <a:pt x="4871" y="10477"/>
                  </a:cubicBezTo>
                  <a:cubicBezTo>
                    <a:pt x="5271" y="10210"/>
                    <a:pt x="5604" y="9976"/>
                    <a:pt x="5971" y="9709"/>
                  </a:cubicBezTo>
                  <a:cubicBezTo>
                    <a:pt x="6798" y="9148"/>
                    <a:pt x="7591" y="8618"/>
                    <a:pt x="8449" y="8090"/>
                  </a:cubicBezTo>
                  <a:lnTo>
                    <a:pt x="8449" y="8090"/>
                  </a:lnTo>
                  <a:cubicBezTo>
                    <a:pt x="8444" y="8087"/>
                    <a:pt x="8439" y="8084"/>
                    <a:pt x="8433" y="8084"/>
                  </a:cubicBezTo>
                  <a:cubicBezTo>
                    <a:pt x="8425" y="8084"/>
                    <a:pt x="8416" y="8090"/>
                    <a:pt x="8406" y="8108"/>
                  </a:cubicBezTo>
                  <a:cubicBezTo>
                    <a:pt x="6972" y="8609"/>
                    <a:pt x="0" y="11444"/>
                    <a:pt x="2269" y="13879"/>
                  </a:cubicBezTo>
                  <a:cubicBezTo>
                    <a:pt x="2664" y="14314"/>
                    <a:pt x="3273" y="14468"/>
                    <a:pt x="3935" y="14468"/>
                  </a:cubicBezTo>
                  <a:cubicBezTo>
                    <a:pt x="4949" y="14468"/>
                    <a:pt x="6086" y="14108"/>
                    <a:pt x="6772" y="13846"/>
                  </a:cubicBezTo>
                  <a:cubicBezTo>
                    <a:pt x="9174" y="12978"/>
                    <a:pt x="11475" y="11611"/>
                    <a:pt x="13744" y="10310"/>
                  </a:cubicBezTo>
                  <a:cubicBezTo>
                    <a:pt x="18747" y="7508"/>
                    <a:pt x="23751" y="4606"/>
                    <a:pt x="29288" y="2871"/>
                  </a:cubicBezTo>
                  <a:cubicBezTo>
                    <a:pt x="32090" y="2004"/>
                    <a:pt x="34992" y="1370"/>
                    <a:pt x="37894" y="1270"/>
                  </a:cubicBezTo>
                  <a:cubicBezTo>
                    <a:pt x="40396" y="1137"/>
                    <a:pt x="42864" y="1170"/>
                    <a:pt x="45299" y="369"/>
                  </a:cubicBezTo>
                  <a:cubicBezTo>
                    <a:pt x="45490" y="306"/>
                    <a:pt x="45469" y="0"/>
                    <a:pt x="45265"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10"/>
            <p:cNvSpPr/>
            <p:nvPr/>
          </p:nvSpPr>
          <p:spPr>
            <a:xfrm>
              <a:off x="2065450" y="2369550"/>
              <a:ext cx="271150" cy="108800"/>
            </a:xfrm>
            <a:custGeom>
              <a:rect b="b" l="l" r="r" t="t"/>
              <a:pathLst>
                <a:path extrusionOk="0" h="4352" w="10846">
                  <a:moveTo>
                    <a:pt x="10587" y="0"/>
                  </a:moveTo>
                  <a:cubicBezTo>
                    <a:pt x="10576" y="0"/>
                    <a:pt x="10566" y="2"/>
                    <a:pt x="10556" y="4"/>
                  </a:cubicBezTo>
                  <a:cubicBezTo>
                    <a:pt x="7187" y="1639"/>
                    <a:pt x="3684" y="2839"/>
                    <a:pt x="148" y="4107"/>
                  </a:cubicBezTo>
                  <a:cubicBezTo>
                    <a:pt x="0" y="4137"/>
                    <a:pt x="36" y="4351"/>
                    <a:pt x="164" y="4351"/>
                  </a:cubicBezTo>
                  <a:cubicBezTo>
                    <a:pt x="180" y="4351"/>
                    <a:pt x="197" y="4348"/>
                    <a:pt x="215" y="4340"/>
                  </a:cubicBezTo>
                  <a:cubicBezTo>
                    <a:pt x="3985" y="3673"/>
                    <a:pt x="7454" y="2172"/>
                    <a:pt x="10723" y="238"/>
                  </a:cubicBezTo>
                  <a:cubicBezTo>
                    <a:pt x="10846" y="176"/>
                    <a:pt x="10713" y="0"/>
                    <a:pt x="10587"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10"/>
            <p:cNvSpPr/>
            <p:nvPr/>
          </p:nvSpPr>
          <p:spPr>
            <a:xfrm>
              <a:off x="3370350" y="2018225"/>
              <a:ext cx="178225" cy="34925"/>
            </a:xfrm>
            <a:custGeom>
              <a:rect b="b" l="l" r="r" t="t"/>
              <a:pathLst>
                <a:path extrusionOk="0" h="1397" w="7129">
                  <a:moveTo>
                    <a:pt x="4886" y="0"/>
                  </a:moveTo>
                  <a:cubicBezTo>
                    <a:pt x="3210" y="0"/>
                    <a:pt x="1542" y="366"/>
                    <a:pt x="56" y="1215"/>
                  </a:cubicBezTo>
                  <a:cubicBezTo>
                    <a:pt x="0" y="1270"/>
                    <a:pt x="15" y="1397"/>
                    <a:pt x="100" y="1397"/>
                  </a:cubicBezTo>
                  <a:cubicBezTo>
                    <a:pt x="116" y="1397"/>
                    <a:pt x="135" y="1392"/>
                    <a:pt x="156" y="1381"/>
                  </a:cubicBezTo>
                  <a:cubicBezTo>
                    <a:pt x="2391" y="948"/>
                    <a:pt x="4626" y="547"/>
                    <a:pt x="6895" y="481"/>
                  </a:cubicBezTo>
                  <a:cubicBezTo>
                    <a:pt x="7028" y="447"/>
                    <a:pt x="7128" y="180"/>
                    <a:pt x="6961" y="180"/>
                  </a:cubicBezTo>
                  <a:cubicBezTo>
                    <a:pt x="6277" y="63"/>
                    <a:pt x="5581" y="0"/>
                    <a:pt x="4886"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10"/>
            <p:cNvSpPr/>
            <p:nvPr/>
          </p:nvSpPr>
          <p:spPr>
            <a:xfrm>
              <a:off x="3174100" y="2064300"/>
              <a:ext cx="146500" cy="58525"/>
            </a:xfrm>
            <a:custGeom>
              <a:rect b="b" l="l" r="r" t="t"/>
              <a:pathLst>
                <a:path extrusionOk="0" h="2341" w="5860">
                  <a:moveTo>
                    <a:pt x="5705" y="1"/>
                  </a:moveTo>
                  <a:cubicBezTo>
                    <a:pt x="5695" y="1"/>
                    <a:pt x="5683" y="2"/>
                    <a:pt x="5671" y="5"/>
                  </a:cubicBezTo>
                  <a:cubicBezTo>
                    <a:pt x="3870" y="806"/>
                    <a:pt x="2002" y="1473"/>
                    <a:pt x="134" y="2140"/>
                  </a:cubicBezTo>
                  <a:cubicBezTo>
                    <a:pt x="1" y="2174"/>
                    <a:pt x="34" y="2340"/>
                    <a:pt x="167" y="2340"/>
                  </a:cubicBezTo>
                  <a:cubicBezTo>
                    <a:pt x="2102" y="1873"/>
                    <a:pt x="3970" y="1106"/>
                    <a:pt x="5738" y="205"/>
                  </a:cubicBezTo>
                  <a:cubicBezTo>
                    <a:pt x="5860" y="145"/>
                    <a:pt x="5815" y="1"/>
                    <a:pt x="5705"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10"/>
            <p:cNvSpPr/>
            <p:nvPr/>
          </p:nvSpPr>
          <p:spPr>
            <a:xfrm>
              <a:off x="3032200" y="1630250"/>
              <a:ext cx="230800" cy="410275"/>
            </a:xfrm>
            <a:custGeom>
              <a:rect b="b" l="l" r="r" t="t"/>
              <a:pathLst>
                <a:path extrusionOk="0" h="16411" w="9232">
                  <a:moveTo>
                    <a:pt x="9067" y="0"/>
                  </a:moveTo>
                  <a:cubicBezTo>
                    <a:pt x="9046" y="0"/>
                    <a:pt x="9027" y="7"/>
                    <a:pt x="9012" y="22"/>
                  </a:cubicBezTo>
                  <a:cubicBezTo>
                    <a:pt x="6644" y="1389"/>
                    <a:pt x="4376" y="3858"/>
                    <a:pt x="3008" y="6226"/>
                  </a:cubicBezTo>
                  <a:cubicBezTo>
                    <a:pt x="2341" y="7393"/>
                    <a:pt x="1874" y="8594"/>
                    <a:pt x="1674" y="9962"/>
                  </a:cubicBezTo>
                  <a:cubicBezTo>
                    <a:pt x="1307" y="12164"/>
                    <a:pt x="973" y="13998"/>
                    <a:pt x="73" y="16133"/>
                  </a:cubicBezTo>
                  <a:cubicBezTo>
                    <a:pt x="0" y="16254"/>
                    <a:pt x="103" y="16410"/>
                    <a:pt x="229" y="16410"/>
                  </a:cubicBezTo>
                  <a:cubicBezTo>
                    <a:pt x="276" y="16410"/>
                    <a:pt x="327" y="16388"/>
                    <a:pt x="373" y="16333"/>
                  </a:cubicBezTo>
                  <a:cubicBezTo>
                    <a:pt x="2474" y="13798"/>
                    <a:pt x="1874" y="10629"/>
                    <a:pt x="3175" y="7727"/>
                  </a:cubicBezTo>
                  <a:cubicBezTo>
                    <a:pt x="4543" y="4658"/>
                    <a:pt x="7211" y="2824"/>
                    <a:pt x="9179" y="188"/>
                  </a:cubicBezTo>
                  <a:cubicBezTo>
                    <a:pt x="9231" y="84"/>
                    <a:pt x="9141" y="0"/>
                    <a:pt x="9067"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10"/>
            <p:cNvSpPr/>
            <p:nvPr/>
          </p:nvSpPr>
          <p:spPr>
            <a:xfrm>
              <a:off x="3083200" y="1814700"/>
              <a:ext cx="70000" cy="205600"/>
            </a:xfrm>
            <a:custGeom>
              <a:rect b="b" l="l" r="r" t="t"/>
              <a:pathLst>
                <a:path extrusionOk="0" h="8224" w="2800">
                  <a:moveTo>
                    <a:pt x="2792" y="1"/>
                  </a:moveTo>
                  <a:cubicBezTo>
                    <a:pt x="2788" y="1"/>
                    <a:pt x="2781" y="4"/>
                    <a:pt x="2769" y="15"/>
                  </a:cubicBezTo>
                  <a:cubicBezTo>
                    <a:pt x="2792" y="15"/>
                    <a:pt x="2799" y="1"/>
                    <a:pt x="2792" y="1"/>
                  </a:cubicBezTo>
                  <a:close/>
                  <a:moveTo>
                    <a:pt x="2769" y="15"/>
                  </a:moveTo>
                  <a:lnTo>
                    <a:pt x="2769" y="15"/>
                  </a:lnTo>
                  <a:cubicBezTo>
                    <a:pt x="1969" y="482"/>
                    <a:pt x="1802" y="1483"/>
                    <a:pt x="1669" y="2350"/>
                  </a:cubicBezTo>
                  <a:cubicBezTo>
                    <a:pt x="1602" y="3084"/>
                    <a:pt x="1635" y="3751"/>
                    <a:pt x="1635" y="4452"/>
                  </a:cubicBezTo>
                  <a:cubicBezTo>
                    <a:pt x="1635" y="4752"/>
                    <a:pt x="1635" y="5086"/>
                    <a:pt x="1602" y="5353"/>
                  </a:cubicBezTo>
                  <a:cubicBezTo>
                    <a:pt x="1602" y="5786"/>
                    <a:pt x="1468" y="6187"/>
                    <a:pt x="1302" y="6587"/>
                  </a:cubicBezTo>
                  <a:cubicBezTo>
                    <a:pt x="1202" y="6987"/>
                    <a:pt x="968" y="7254"/>
                    <a:pt x="501" y="7354"/>
                  </a:cubicBezTo>
                  <a:cubicBezTo>
                    <a:pt x="501" y="7283"/>
                    <a:pt x="418" y="7213"/>
                    <a:pt x="345" y="7213"/>
                  </a:cubicBezTo>
                  <a:cubicBezTo>
                    <a:pt x="315" y="7213"/>
                    <a:pt x="287" y="7225"/>
                    <a:pt x="268" y="7254"/>
                  </a:cubicBezTo>
                  <a:cubicBezTo>
                    <a:pt x="1" y="7521"/>
                    <a:pt x="1" y="7588"/>
                    <a:pt x="101" y="7955"/>
                  </a:cubicBezTo>
                  <a:cubicBezTo>
                    <a:pt x="134" y="8088"/>
                    <a:pt x="201" y="8155"/>
                    <a:pt x="334" y="8188"/>
                  </a:cubicBezTo>
                  <a:cubicBezTo>
                    <a:pt x="429" y="8212"/>
                    <a:pt x="519" y="8224"/>
                    <a:pt x="605" y="8224"/>
                  </a:cubicBezTo>
                  <a:cubicBezTo>
                    <a:pt x="1586" y="8224"/>
                    <a:pt x="2049" y="6750"/>
                    <a:pt x="2202" y="5953"/>
                  </a:cubicBezTo>
                  <a:cubicBezTo>
                    <a:pt x="2369" y="5153"/>
                    <a:pt x="2336" y="4319"/>
                    <a:pt x="2302" y="3518"/>
                  </a:cubicBezTo>
                  <a:cubicBezTo>
                    <a:pt x="2302" y="2250"/>
                    <a:pt x="2603" y="1216"/>
                    <a:pt x="2769" y="15"/>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10"/>
            <p:cNvSpPr/>
            <p:nvPr/>
          </p:nvSpPr>
          <p:spPr>
            <a:xfrm>
              <a:off x="2314650" y="1991100"/>
              <a:ext cx="56125" cy="138200"/>
            </a:xfrm>
            <a:custGeom>
              <a:rect b="b" l="l" r="r" t="t"/>
              <a:pathLst>
                <a:path extrusionOk="0" h="5528" w="2245">
                  <a:moveTo>
                    <a:pt x="2115" y="0"/>
                  </a:moveTo>
                  <a:cubicBezTo>
                    <a:pt x="2080" y="0"/>
                    <a:pt x="2045" y="18"/>
                    <a:pt x="2022" y="65"/>
                  </a:cubicBezTo>
                  <a:cubicBezTo>
                    <a:pt x="1055" y="1466"/>
                    <a:pt x="188" y="3600"/>
                    <a:pt x="21" y="5302"/>
                  </a:cubicBezTo>
                  <a:cubicBezTo>
                    <a:pt x="0" y="5447"/>
                    <a:pt x="121" y="5528"/>
                    <a:pt x="240" y="5528"/>
                  </a:cubicBezTo>
                  <a:cubicBezTo>
                    <a:pt x="312" y="5528"/>
                    <a:pt x="383" y="5498"/>
                    <a:pt x="421" y="5435"/>
                  </a:cubicBezTo>
                  <a:cubicBezTo>
                    <a:pt x="855" y="4701"/>
                    <a:pt x="1088" y="3801"/>
                    <a:pt x="1388" y="2967"/>
                  </a:cubicBezTo>
                  <a:cubicBezTo>
                    <a:pt x="1722" y="2066"/>
                    <a:pt x="2056" y="1099"/>
                    <a:pt x="2222" y="131"/>
                  </a:cubicBezTo>
                  <a:cubicBezTo>
                    <a:pt x="2244" y="66"/>
                    <a:pt x="2180" y="0"/>
                    <a:pt x="2115"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10"/>
            <p:cNvSpPr/>
            <p:nvPr/>
          </p:nvSpPr>
          <p:spPr>
            <a:xfrm>
              <a:off x="2339350" y="2086000"/>
              <a:ext cx="17525" cy="70550"/>
            </a:xfrm>
            <a:custGeom>
              <a:rect b="b" l="l" r="r" t="t"/>
              <a:pathLst>
                <a:path extrusionOk="0" h="2822" w="701">
                  <a:moveTo>
                    <a:pt x="475" y="0"/>
                  </a:moveTo>
                  <a:cubicBezTo>
                    <a:pt x="394" y="0"/>
                    <a:pt x="299" y="59"/>
                    <a:pt x="267" y="171"/>
                  </a:cubicBezTo>
                  <a:cubicBezTo>
                    <a:pt x="234" y="972"/>
                    <a:pt x="67" y="1773"/>
                    <a:pt x="0" y="2540"/>
                  </a:cubicBezTo>
                  <a:cubicBezTo>
                    <a:pt x="0" y="2714"/>
                    <a:pt x="147" y="2821"/>
                    <a:pt x="289" y="2821"/>
                  </a:cubicBezTo>
                  <a:cubicBezTo>
                    <a:pt x="392" y="2821"/>
                    <a:pt x="492" y="2766"/>
                    <a:pt x="534" y="2640"/>
                  </a:cubicBezTo>
                  <a:cubicBezTo>
                    <a:pt x="701" y="1839"/>
                    <a:pt x="667" y="1005"/>
                    <a:pt x="601" y="205"/>
                  </a:cubicBezTo>
                  <a:cubicBezTo>
                    <a:pt x="635" y="67"/>
                    <a:pt x="563" y="0"/>
                    <a:pt x="475"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10"/>
            <p:cNvSpPr/>
            <p:nvPr/>
          </p:nvSpPr>
          <p:spPr>
            <a:xfrm>
              <a:off x="2318800" y="2452350"/>
              <a:ext cx="150650" cy="80050"/>
            </a:xfrm>
            <a:custGeom>
              <a:rect b="b" l="l" r="r" t="t"/>
              <a:pathLst>
                <a:path extrusionOk="0" h="3202" w="6026">
                  <a:moveTo>
                    <a:pt x="194" y="1"/>
                  </a:moveTo>
                  <a:cubicBezTo>
                    <a:pt x="101" y="1"/>
                    <a:pt x="1" y="159"/>
                    <a:pt x="55" y="295"/>
                  </a:cubicBezTo>
                  <a:cubicBezTo>
                    <a:pt x="422" y="1129"/>
                    <a:pt x="1323" y="1962"/>
                    <a:pt x="2023" y="2496"/>
                  </a:cubicBezTo>
                  <a:cubicBezTo>
                    <a:pt x="2549" y="2891"/>
                    <a:pt x="3178" y="3202"/>
                    <a:pt x="3829" y="3202"/>
                  </a:cubicBezTo>
                  <a:cubicBezTo>
                    <a:pt x="4005" y="3202"/>
                    <a:pt x="4181" y="3179"/>
                    <a:pt x="4358" y="3130"/>
                  </a:cubicBezTo>
                  <a:cubicBezTo>
                    <a:pt x="6026" y="2663"/>
                    <a:pt x="5159" y="595"/>
                    <a:pt x="3758" y="461"/>
                  </a:cubicBezTo>
                  <a:cubicBezTo>
                    <a:pt x="3658" y="461"/>
                    <a:pt x="3557" y="628"/>
                    <a:pt x="3591" y="695"/>
                  </a:cubicBezTo>
                  <a:cubicBezTo>
                    <a:pt x="3758" y="962"/>
                    <a:pt x="4125" y="1162"/>
                    <a:pt x="4325" y="1429"/>
                  </a:cubicBezTo>
                  <a:cubicBezTo>
                    <a:pt x="4355" y="2101"/>
                    <a:pt x="4162" y="2438"/>
                    <a:pt x="3769" y="2438"/>
                  </a:cubicBezTo>
                  <a:cubicBezTo>
                    <a:pt x="3734" y="2438"/>
                    <a:pt x="3696" y="2435"/>
                    <a:pt x="3658" y="2429"/>
                  </a:cubicBezTo>
                  <a:cubicBezTo>
                    <a:pt x="3491" y="2429"/>
                    <a:pt x="3357" y="2363"/>
                    <a:pt x="3191" y="2329"/>
                  </a:cubicBezTo>
                  <a:cubicBezTo>
                    <a:pt x="2924" y="2263"/>
                    <a:pt x="2690" y="2129"/>
                    <a:pt x="2423" y="1962"/>
                  </a:cubicBezTo>
                  <a:cubicBezTo>
                    <a:pt x="1656" y="1429"/>
                    <a:pt x="1089" y="495"/>
                    <a:pt x="255" y="28"/>
                  </a:cubicBezTo>
                  <a:cubicBezTo>
                    <a:pt x="236" y="9"/>
                    <a:pt x="216" y="1"/>
                    <a:pt x="194"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10"/>
            <p:cNvSpPr/>
            <p:nvPr/>
          </p:nvSpPr>
          <p:spPr>
            <a:xfrm>
              <a:off x="2211075" y="2484500"/>
              <a:ext cx="585275" cy="95500"/>
            </a:xfrm>
            <a:custGeom>
              <a:rect b="b" l="l" r="r" t="t"/>
              <a:pathLst>
                <a:path extrusionOk="0" h="3820" w="23411">
                  <a:moveTo>
                    <a:pt x="78" y="0"/>
                  </a:moveTo>
                  <a:cubicBezTo>
                    <a:pt x="17" y="0"/>
                    <a:pt x="1" y="49"/>
                    <a:pt x="28" y="76"/>
                  </a:cubicBezTo>
                  <a:cubicBezTo>
                    <a:pt x="1729" y="1344"/>
                    <a:pt x="3830" y="2178"/>
                    <a:pt x="5732" y="3011"/>
                  </a:cubicBezTo>
                  <a:cubicBezTo>
                    <a:pt x="6829" y="3508"/>
                    <a:pt x="7783" y="3820"/>
                    <a:pt x="8865" y="3820"/>
                  </a:cubicBezTo>
                  <a:cubicBezTo>
                    <a:pt x="9166" y="3820"/>
                    <a:pt x="9475" y="3796"/>
                    <a:pt x="9801" y="3745"/>
                  </a:cubicBezTo>
                  <a:cubicBezTo>
                    <a:pt x="12136" y="3412"/>
                    <a:pt x="14371" y="2911"/>
                    <a:pt x="16706" y="2845"/>
                  </a:cubicBezTo>
                  <a:cubicBezTo>
                    <a:pt x="17113" y="2826"/>
                    <a:pt x="17519" y="2820"/>
                    <a:pt x="17925" y="2820"/>
                  </a:cubicBezTo>
                  <a:cubicBezTo>
                    <a:pt x="18603" y="2820"/>
                    <a:pt x="19279" y="2836"/>
                    <a:pt x="19954" y="2836"/>
                  </a:cubicBezTo>
                  <a:cubicBezTo>
                    <a:pt x="21034" y="2836"/>
                    <a:pt x="22110" y="2795"/>
                    <a:pt x="23177" y="2578"/>
                  </a:cubicBezTo>
                  <a:cubicBezTo>
                    <a:pt x="23411" y="2544"/>
                    <a:pt x="23378" y="2211"/>
                    <a:pt x="23177" y="2144"/>
                  </a:cubicBezTo>
                  <a:cubicBezTo>
                    <a:pt x="22087" y="1837"/>
                    <a:pt x="20936" y="1718"/>
                    <a:pt x="19764" y="1718"/>
                  </a:cubicBezTo>
                  <a:cubicBezTo>
                    <a:pt x="17243" y="1718"/>
                    <a:pt x="14625" y="2268"/>
                    <a:pt x="12303" y="2678"/>
                  </a:cubicBezTo>
                  <a:cubicBezTo>
                    <a:pt x="11402" y="2845"/>
                    <a:pt x="10535" y="3078"/>
                    <a:pt x="9668" y="3178"/>
                  </a:cubicBezTo>
                  <a:cubicBezTo>
                    <a:pt x="9410" y="3206"/>
                    <a:pt x="9167" y="3219"/>
                    <a:pt x="8934" y="3219"/>
                  </a:cubicBezTo>
                  <a:cubicBezTo>
                    <a:pt x="7477" y="3219"/>
                    <a:pt x="6440" y="2710"/>
                    <a:pt x="5031" y="2077"/>
                  </a:cubicBezTo>
                  <a:cubicBezTo>
                    <a:pt x="3397" y="1377"/>
                    <a:pt x="1829" y="510"/>
                    <a:pt x="128" y="9"/>
                  </a:cubicBezTo>
                  <a:cubicBezTo>
                    <a:pt x="108" y="3"/>
                    <a:pt x="92" y="0"/>
                    <a:pt x="78"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10"/>
            <p:cNvSpPr/>
            <p:nvPr/>
          </p:nvSpPr>
          <p:spPr>
            <a:xfrm>
              <a:off x="2349600" y="2412300"/>
              <a:ext cx="22925" cy="23275"/>
            </a:xfrm>
            <a:custGeom>
              <a:rect b="b" l="l" r="r" t="t"/>
              <a:pathLst>
                <a:path extrusionOk="0" h="931" w="917">
                  <a:moveTo>
                    <a:pt x="17" y="0"/>
                  </a:moveTo>
                  <a:cubicBezTo>
                    <a:pt x="10" y="0"/>
                    <a:pt x="1" y="39"/>
                    <a:pt x="24" y="62"/>
                  </a:cubicBezTo>
                  <a:cubicBezTo>
                    <a:pt x="291" y="229"/>
                    <a:pt x="524" y="462"/>
                    <a:pt x="591" y="796"/>
                  </a:cubicBezTo>
                  <a:cubicBezTo>
                    <a:pt x="604" y="891"/>
                    <a:pt x="668" y="931"/>
                    <a:pt x="732" y="931"/>
                  </a:cubicBezTo>
                  <a:cubicBezTo>
                    <a:pt x="824" y="931"/>
                    <a:pt x="917" y="848"/>
                    <a:pt x="858" y="729"/>
                  </a:cubicBezTo>
                  <a:cubicBezTo>
                    <a:pt x="758" y="295"/>
                    <a:pt x="457" y="62"/>
                    <a:pt x="24" y="29"/>
                  </a:cubicBezTo>
                  <a:cubicBezTo>
                    <a:pt x="24" y="8"/>
                    <a:pt x="21" y="0"/>
                    <a:pt x="17"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10"/>
            <p:cNvSpPr/>
            <p:nvPr/>
          </p:nvSpPr>
          <p:spPr>
            <a:xfrm>
              <a:off x="2487775" y="2509750"/>
              <a:ext cx="79250" cy="21625"/>
            </a:xfrm>
            <a:custGeom>
              <a:rect b="b" l="l" r="r" t="t"/>
              <a:pathLst>
                <a:path extrusionOk="0" h="865" w="3170">
                  <a:moveTo>
                    <a:pt x="101" y="0"/>
                  </a:moveTo>
                  <a:cubicBezTo>
                    <a:pt x="67" y="0"/>
                    <a:pt x="1" y="33"/>
                    <a:pt x="67" y="67"/>
                  </a:cubicBezTo>
                  <a:cubicBezTo>
                    <a:pt x="702" y="555"/>
                    <a:pt x="1427" y="865"/>
                    <a:pt x="2188" y="865"/>
                  </a:cubicBezTo>
                  <a:cubicBezTo>
                    <a:pt x="2467" y="865"/>
                    <a:pt x="2750" y="823"/>
                    <a:pt x="3036" y="734"/>
                  </a:cubicBezTo>
                  <a:cubicBezTo>
                    <a:pt x="3170" y="701"/>
                    <a:pt x="3170" y="500"/>
                    <a:pt x="3003" y="500"/>
                  </a:cubicBezTo>
                  <a:cubicBezTo>
                    <a:pt x="2865" y="505"/>
                    <a:pt x="2727" y="508"/>
                    <a:pt x="2589" y="508"/>
                  </a:cubicBezTo>
                  <a:cubicBezTo>
                    <a:pt x="1728" y="508"/>
                    <a:pt x="877" y="403"/>
                    <a:pt x="101"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10"/>
            <p:cNvSpPr/>
            <p:nvPr/>
          </p:nvSpPr>
          <p:spPr>
            <a:xfrm>
              <a:off x="1545600" y="2533625"/>
              <a:ext cx="433200" cy="225275"/>
            </a:xfrm>
            <a:custGeom>
              <a:rect b="b" l="l" r="r" t="t"/>
              <a:pathLst>
                <a:path extrusionOk="0" h="9011" w="17328">
                  <a:moveTo>
                    <a:pt x="17186" y="0"/>
                  </a:moveTo>
                  <a:cubicBezTo>
                    <a:pt x="17172" y="0"/>
                    <a:pt x="17156" y="4"/>
                    <a:pt x="17140" y="12"/>
                  </a:cubicBezTo>
                  <a:cubicBezTo>
                    <a:pt x="13337" y="1013"/>
                    <a:pt x="9601" y="2447"/>
                    <a:pt x="5965" y="3949"/>
                  </a:cubicBezTo>
                  <a:cubicBezTo>
                    <a:pt x="3563" y="4949"/>
                    <a:pt x="962" y="6250"/>
                    <a:pt x="61" y="8885"/>
                  </a:cubicBezTo>
                  <a:cubicBezTo>
                    <a:pt x="0" y="8966"/>
                    <a:pt x="50" y="9010"/>
                    <a:pt x="120" y="9010"/>
                  </a:cubicBezTo>
                  <a:cubicBezTo>
                    <a:pt x="166" y="9010"/>
                    <a:pt x="222" y="8992"/>
                    <a:pt x="261" y="8952"/>
                  </a:cubicBezTo>
                  <a:cubicBezTo>
                    <a:pt x="2229" y="6117"/>
                    <a:pt x="4998" y="5049"/>
                    <a:pt x="8133" y="3882"/>
                  </a:cubicBezTo>
                  <a:cubicBezTo>
                    <a:pt x="11236" y="2748"/>
                    <a:pt x="14304" y="1614"/>
                    <a:pt x="17240" y="213"/>
                  </a:cubicBezTo>
                  <a:cubicBezTo>
                    <a:pt x="17327" y="183"/>
                    <a:pt x="17287" y="0"/>
                    <a:pt x="17186"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10"/>
            <p:cNvSpPr/>
            <p:nvPr/>
          </p:nvSpPr>
          <p:spPr>
            <a:xfrm>
              <a:off x="1198525" y="2264200"/>
              <a:ext cx="61725" cy="139025"/>
            </a:xfrm>
            <a:custGeom>
              <a:rect b="b" l="l" r="r" t="t"/>
              <a:pathLst>
                <a:path extrusionOk="0" h="5561" w="2469">
                  <a:moveTo>
                    <a:pt x="781" y="0"/>
                  </a:moveTo>
                  <a:cubicBezTo>
                    <a:pt x="192" y="0"/>
                    <a:pt x="1" y="869"/>
                    <a:pt x="1" y="1483"/>
                  </a:cubicBezTo>
                  <a:cubicBezTo>
                    <a:pt x="1" y="2483"/>
                    <a:pt x="167" y="4285"/>
                    <a:pt x="968" y="5019"/>
                  </a:cubicBezTo>
                  <a:cubicBezTo>
                    <a:pt x="901" y="5052"/>
                    <a:pt x="868" y="5185"/>
                    <a:pt x="868" y="5219"/>
                  </a:cubicBezTo>
                  <a:cubicBezTo>
                    <a:pt x="868" y="5285"/>
                    <a:pt x="901" y="5319"/>
                    <a:pt x="901" y="5352"/>
                  </a:cubicBezTo>
                  <a:cubicBezTo>
                    <a:pt x="968" y="5486"/>
                    <a:pt x="1035" y="5552"/>
                    <a:pt x="1201" y="5552"/>
                  </a:cubicBezTo>
                  <a:cubicBezTo>
                    <a:pt x="1246" y="5558"/>
                    <a:pt x="1288" y="5560"/>
                    <a:pt x="1329" y="5560"/>
                  </a:cubicBezTo>
                  <a:cubicBezTo>
                    <a:pt x="2338" y="5560"/>
                    <a:pt x="2369" y="4023"/>
                    <a:pt x="2369" y="3317"/>
                  </a:cubicBezTo>
                  <a:cubicBezTo>
                    <a:pt x="2469" y="2317"/>
                    <a:pt x="2202" y="782"/>
                    <a:pt x="1302" y="182"/>
                  </a:cubicBezTo>
                  <a:cubicBezTo>
                    <a:pt x="1101" y="55"/>
                    <a:pt x="928" y="0"/>
                    <a:pt x="781"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10"/>
            <p:cNvSpPr/>
            <p:nvPr/>
          </p:nvSpPr>
          <p:spPr>
            <a:xfrm>
              <a:off x="1198525" y="2264200"/>
              <a:ext cx="61725" cy="139025"/>
            </a:xfrm>
            <a:custGeom>
              <a:rect b="b" l="l" r="r" t="t"/>
              <a:pathLst>
                <a:path extrusionOk="0" h="5561" w="2469">
                  <a:moveTo>
                    <a:pt x="781" y="0"/>
                  </a:moveTo>
                  <a:cubicBezTo>
                    <a:pt x="192" y="0"/>
                    <a:pt x="1" y="869"/>
                    <a:pt x="1" y="1483"/>
                  </a:cubicBezTo>
                  <a:cubicBezTo>
                    <a:pt x="1" y="2483"/>
                    <a:pt x="167" y="4285"/>
                    <a:pt x="968" y="5019"/>
                  </a:cubicBezTo>
                  <a:cubicBezTo>
                    <a:pt x="901" y="5052"/>
                    <a:pt x="868" y="5185"/>
                    <a:pt x="868" y="5219"/>
                  </a:cubicBezTo>
                  <a:cubicBezTo>
                    <a:pt x="868" y="5285"/>
                    <a:pt x="901" y="5319"/>
                    <a:pt x="901" y="5352"/>
                  </a:cubicBezTo>
                  <a:cubicBezTo>
                    <a:pt x="968" y="5486"/>
                    <a:pt x="1035" y="5552"/>
                    <a:pt x="1201" y="5552"/>
                  </a:cubicBezTo>
                  <a:cubicBezTo>
                    <a:pt x="1246" y="5558"/>
                    <a:pt x="1288" y="5560"/>
                    <a:pt x="1329" y="5560"/>
                  </a:cubicBezTo>
                  <a:cubicBezTo>
                    <a:pt x="2338" y="5560"/>
                    <a:pt x="2369" y="4023"/>
                    <a:pt x="2369" y="3317"/>
                  </a:cubicBezTo>
                  <a:cubicBezTo>
                    <a:pt x="2469" y="2317"/>
                    <a:pt x="2202" y="782"/>
                    <a:pt x="1302" y="182"/>
                  </a:cubicBezTo>
                  <a:cubicBezTo>
                    <a:pt x="1101" y="55"/>
                    <a:pt x="928" y="0"/>
                    <a:pt x="781"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10"/>
            <p:cNvSpPr/>
            <p:nvPr/>
          </p:nvSpPr>
          <p:spPr>
            <a:xfrm>
              <a:off x="1241050" y="2308325"/>
              <a:ext cx="114275" cy="108000"/>
            </a:xfrm>
            <a:custGeom>
              <a:rect b="b" l="l" r="r" t="t"/>
              <a:pathLst>
                <a:path extrusionOk="0" h="4320" w="4571">
                  <a:moveTo>
                    <a:pt x="3873" y="0"/>
                  </a:moveTo>
                  <a:cubicBezTo>
                    <a:pt x="3498" y="0"/>
                    <a:pt x="3033" y="226"/>
                    <a:pt x="2703" y="452"/>
                  </a:cubicBezTo>
                  <a:cubicBezTo>
                    <a:pt x="1936" y="1052"/>
                    <a:pt x="501" y="2220"/>
                    <a:pt x="368" y="3287"/>
                  </a:cubicBezTo>
                  <a:cubicBezTo>
                    <a:pt x="301" y="3287"/>
                    <a:pt x="201" y="3287"/>
                    <a:pt x="168" y="3387"/>
                  </a:cubicBezTo>
                  <a:cubicBezTo>
                    <a:pt x="134" y="3420"/>
                    <a:pt x="134" y="3454"/>
                    <a:pt x="101" y="3520"/>
                  </a:cubicBezTo>
                  <a:cubicBezTo>
                    <a:pt x="1" y="3621"/>
                    <a:pt x="1" y="3754"/>
                    <a:pt x="101" y="3887"/>
                  </a:cubicBezTo>
                  <a:cubicBezTo>
                    <a:pt x="275" y="4203"/>
                    <a:pt x="538" y="4320"/>
                    <a:pt x="836" y="4320"/>
                  </a:cubicBezTo>
                  <a:cubicBezTo>
                    <a:pt x="1449" y="4320"/>
                    <a:pt x="2209" y="3823"/>
                    <a:pt x="2636" y="3554"/>
                  </a:cubicBezTo>
                  <a:cubicBezTo>
                    <a:pt x="3437" y="2920"/>
                    <a:pt x="4571" y="1853"/>
                    <a:pt x="4504" y="752"/>
                  </a:cubicBezTo>
                  <a:cubicBezTo>
                    <a:pt x="4488" y="192"/>
                    <a:pt x="4219" y="0"/>
                    <a:pt x="3873"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10"/>
            <p:cNvSpPr/>
            <p:nvPr/>
          </p:nvSpPr>
          <p:spPr>
            <a:xfrm>
              <a:off x="1237725" y="2408525"/>
              <a:ext cx="161800" cy="63175"/>
            </a:xfrm>
            <a:custGeom>
              <a:rect b="b" l="l" r="r" t="t"/>
              <a:pathLst>
                <a:path extrusionOk="0" h="2527" w="6472">
                  <a:moveTo>
                    <a:pt x="2168" y="0"/>
                  </a:moveTo>
                  <a:cubicBezTo>
                    <a:pt x="1769" y="0"/>
                    <a:pt x="1397" y="60"/>
                    <a:pt x="1101" y="213"/>
                  </a:cubicBezTo>
                  <a:cubicBezTo>
                    <a:pt x="1068" y="113"/>
                    <a:pt x="968" y="80"/>
                    <a:pt x="934" y="80"/>
                  </a:cubicBezTo>
                  <a:lnTo>
                    <a:pt x="801" y="80"/>
                  </a:lnTo>
                  <a:cubicBezTo>
                    <a:pt x="634" y="80"/>
                    <a:pt x="567" y="180"/>
                    <a:pt x="501" y="280"/>
                  </a:cubicBezTo>
                  <a:cubicBezTo>
                    <a:pt x="0" y="1280"/>
                    <a:pt x="1568" y="1881"/>
                    <a:pt x="2269" y="2181"/>
                  </a:cubicBezTo>
                  <a:cubicBezTo>
                    <a:pt x="2780" y="2364"/>
                    <a:pt x="3463" y="2527"/>
                    <a:pt x="4117" y="2527"/>
                  </a:cubicBezTo>
                  <a:cubicBezTo>
                    <a:pt x="4657" y="2527"/>
                    <a:pt x="5179" y="2416"/>
                    <a:pt x="5571" y="2114"/>
                  </a:cubicBezTo>
                  <a:cubicBezTo>
                    <a:pt x="6472" y="1414"/>
                    <a:pt x="5471" y="747"/>
                    <a:pt x="4770" y="513"/>
                  </a:cubicBezTo>
                  <a:cubicBezTo>
                    <a:pt x="4123" y="305"/>
                    <a:pt x="3073" y="0"/>
                    <a:pt x="2168"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10"/>
            <p:cNvSpPr/>
            <p:nvPr/>
          </p:nvSpPr>
          <p:spPr>
            <a:xfrm>
              <a:off x="1218550" y="2426050"/>
              <a:ext cx="89825" cy="132675"/>
            </a:xfrm>
            <a:custGeom>
              <a:rect b="b" l="l" r="r" t="t"/>
              <a:pathLst>
                <a:path extrusionOk="0" h="5307" w="3593">
                  <a:moveTo>
                    <a:pt x="1161" y="0"/>
                  </a:moveTo>
                  <a:cubicBezTo>
                    <a:pt x="1131" y="0"/>
                    <a:pt x="1099" y="4"/>
                    <a:pt x="1068" y="12"/>
                  </a:cubicBezTo>
                  <a:cubicBezTo>
                    <a:pt x="0" y="179"/>
                    <a:pt x="367" y="1814"/>
                    <a:pt x="567" y="2514"/>
                  </a:cubicBezTo>
                  <a:cubicBezTo>
                    <a:pt x="767" y="3515"/>
                    <a:pt x="1401" y="4916"/>
                    <a:pt x="2502" y="5249"/>
                  </a:cubicBezTo>
                  <a:cubicBezTo>
                    <a:pt x="2632" y="5289"/>
                    <a:pt x="2746" y="5307"/>
                    <a:pt x="2846" y="5307"/>
                  </a:cubicBezTo>
                  <a:cubicBezTo>
                    <a:pt x="3593" y="5307"/>
                    <a:pt x="3546" y="4300"/>
                    <a:pt x="3369" y="3682"/>
                  </a:cubicBezTo>
                  <a:cubicBezTo>
                    <a:pt x="3069" y="2714"/>
                    <a:pt x="2435" y="1013"/>
                    <a:pt x="1501" y="513"/>
                  </a:cubicBezTo>
                  <a:cubicBezTo>
                    <a:pt x="1535" y="413"/>
                    <a:pt x="1535" y="346"/>
                    <a:pt x="1501" y="246"/>
                  </a:cubicBezTo>
                  <a:cubicBezTo>
                    <a:pt x="1435" y="212"/>
                    <a:pt x="1435" y="179"/>
                    <a:pt x="1401" y="146"/>
                  </a:cubicBezTo>
                  <a:cubicBezTo>
                    <a:pt x="1350" y="44"/>
                    <a:pt x="1260" y="0"/>
                    <a:pt x="1161"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10"/>
            <p:cNvSpPr/>
            <p:nvPr/>
          </p:nvSpPr>
          <p:spPr>
            <a:xfrm>
              <a:off x="1137650" y="2423125"/>
              <a:ext cx="98425" cy="125775"/>
            </a:xfrm>
            <a:custGeom>
              <a:rect b="b" l="l" r="r" t="t"/>
              <a:pathLst>
                <a:path extrusionOk="0" h="5031" w="3937">
                  <a:moveTo>
                    <a:pt x="3212" y="0"/>
                  </a:moveTo>
                  <a:cubicBezTo>
                    <a:pt x="2538" y="0"/>
                    <a:pt x="1827" y="828"/>
                    <a:pt x="1468" y="1263"/>
                  </a:cubicBezTo>
                  <a:cubicBezTo>
                    <a:pt x="801" y="2097"/>
                    <a:pt x="1" y="3432"/>
                    <a:pt x="334" y="4466"/>
                  </a:cubicBezTo>
                  <a:cubicBezTo>
                    <a:pt x="488" y="4876"/>
                    <a:pt x="721" y="5030"/>
                    <a:pt x="975" y="5030"/>
                  </a:cubicBezTo>
                  <a:cubicBezTo>
                    <a:pt x="1383" y="5030"/>
                    <a:pt x="1848" y="4635"/>
                    <a:pt x="2135" y="4266"/>
                  </a:cubicBezTo>
                  <a:cubicBezTo>
                    <a:pt x="2769" y="3465"/>
                    <a:pt x="3803" y="1964"/>
                    <a:pt x="3636" y="863"/>
                  </a:cubicBezTo>
                  <a:cubicBezTo>
                    <a:pt x="3737" y="863"/>
                    <a:pt x="3803" y="830"/>
                    <a:pt x="3837" y="763"/>
                  </a:cubicBezTo>
                  <a:cubicBezTo>
                    <a:pt x="3837" y="696"/>
                    <a:pt x="3903" y="663"/>
                    <a:pt x="3903" y="630"/>
                  </a:cubicBezTo>
                  <a:cubicBezTo>
                    <a:pt x="3937" y="496"/>
                    <a:pt x="3903" y="363"/>
                    <a:pt x="3803" y="263"/>
                  </a:cubicBezTo>
                  <a:cubicBezTo>
                    <a:pt x="3617" y="76"/>
                    <a:pt x="3416" y="0"/>
                    <a:pt x="3212"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10"/>
            <p:cNvSpPr/>
            <p:nvPr/>
          </p:nvSpPr>
          <p:spPr>
            <a:xfrm>
              <a:off x="1070925" y="2388025"/>
              <a:ext cx="156825" cy="58625"/>
            </a:xfrm>
            <a:custGeom>
              <a:rect b="b" l="l" r="r" t="t"/>
              <a:pathLst>
                <a:path extrusionOk="0" h="2345" w="6273">
                  <a:moveTo>
                    <a:pt x="3272" y="1"/>
                  </a:moveTo>
                  <a:cubicBezTo>
                    <a:pt x="2340" y="1"/>
                    <a:pt x="1233" y="207"/>
                    <a:pt x="668" y="933"/>
                  </a:cubicBezTo>
                  <a:cubicBezTo>
                    <a:pt x="1" y="1867"/>
                    <a:pt x="1102" y="2267"/>
                    <a:pt x="1902" y="2334"/>
                  </a:cubicBezTo>
                  <a:cubicBezTo>
                    <a:pt x="2075" y="2340"/>
                    <a:pt x="2270" y="2344"/>
                    <a:pt x="2480" y="2344"/>
                  </a:cubicBezTo>
                  <a:cubicBezTo>
                    <a:pt x="3484" y="2344"/>
                    <a:pt x="4809" y="2235"/>
                    <a:pt x="5472" y="1600"/>
                  </a:cubicBezTo>
                  <a:cubicBezTo>
                    <a:pt x="5497" y="1675"/>
                    <a:pt x="5559" y="1713"/>
                    <a:pt x="5617" y="1713"/>
                  </a:cubicBezTo>
                  <a:cubicBezTo>
                    <a:pt x="5636" y="1713"/>
                    <a:pt x="5655" y="1708"/>
                    <a:pt x="5672" y="1700"/>
                  </a:cubicBezTo>
                  <a:cubicBezTo>
                    <a:pt x="5738" y="1700"/>
                    <a:pt x="5772" y="1667"/>
                    <a:pt x="5805" y="1667"/>
                  </a:cubicBezTo>
                  <a:cubicBezTo>
                    <a:pt x="5939" y="1600"/>
                    <a:pt x="6005" y="1533"/>
                    <a:pt x="6072" y="1367"/>
                  </a:cubicBezTo>
                  <a:cubicBezTo>
                    <a:pt x="6272" y="266"/>
                    <a:pt x="4638" y="99"/>
                    <a:pt x="3904" y="32"/>
                  </a:cubicBezTo>
                  <a:cubicBezTo>
                    <a:pt x="3710" y="13"/>
                    <a:pt x="3496" y="1"/>
                    <a:pt x="3272"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10"/>
            <p:cNvSpPr/>
            <p:nvPr/>
          </p:nvSpPr>
          <p:spPr>
            <a:xfrm>
              <a:off x="1102625" y="2310600"/>
              <a:ext cx="141800" cy="102275"/>
            </a:xfrm>
            <a:custGeom>
              <a:rect b="b" l="l" r="r" t="t"/>
              <a:pathLst>
                <a:path extrusionOk="0" h="4091" w="5672">
                  <a:moveTo>
                    <a:pt x="1428" y="0"/>
                  </a:moveTo>
                  <a:cubicBezTo>
                    <a:pt x="1329" y="0"/>
                    <a:pt x="1231" y="9"/>
                    <a:pt x="1135" y="27"/>
                  </a:cubicBezTo>
                  <a:cubicBezTo>
                    <a:pt x="1" y="261"/>
                    <a:pt x="534" y="1295"/>
                    <a:pt x="1035" y="1828"/>
                  </a:cubicBezTo>
                  <a:cubicBezTo>
                    <a:pt x="1702" y="2529"/>
                    <a:pt x="3036" y="3796"/>
                    <a:pt x="4170" y="3796"/>
                  </a:cubicBezTo>
                  <a:cubicBezTo>
                    <a:pt x="4170" y="3863"/>
                    <a:pt x="4204" y="3963"/>
                    <a:pt x="4237" y="3997"/>
                  </a:cubicBezTo>
                  <a:cubicBezTo>
                    <a:pt x="4304" y="3997"/>
                    <a:pt x="4337" y="4030"/>
                    <a:pt x="4370" y="4030"/>
                  </a:cubicBezTo>
                  <a:cubicBezTo>
                    <a:pt x="4426" y="4072"/>
                    <a:pt x="4482" y="4090"/>
                    <a:pt x="4536" y="4090"/>
                  </a:cubicBezTo>
                  <a:cubicBezTo>
                    <a:pt x="4610" y="4090"/>
                    <a:pt x="4679" y="4055"/>
                    <a:pt x="4737" y="3997"/>
                  </a:cubicBezTo>
                  <a:cubicBezTo>
                    <a:pt x="5671" y="3329"/>
                    <a:pt x="4570" y="2095"/>
                    <a:pt x="4070" y="1528"/>
                  </a:cubicBezTo>
                  <a:cubicBezTo>
                    <a:pt x="3463" y="861"/>
                    <a:pt x="2415" y="0"/>
                    <a:pt x="1428"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10"/>
            <p:cNvSpPr/>
            <p:nvPr/>
          </p:nvSpPr>
          <p:spPr>
            <a:xfrm>
              <a:off x="1204375" y="2383825"/>
              <a:ext cx="63400" cy="62050"/>
            </a:xfrm>
            <a:custGeom>
              <a:rect b="b" l="l" r="r" t="t"/>
              <a:pathLst>
                <a:path extrusionOk="0" h="2482" w="2536">
                  <a:moveTo>
                    <a:pt x="1268" y="0"/>
                  </a:moveTo>
                  <a:cubicBezTo>
                    <a:pt x="1101" y="0"/>
                    <a:pt x="934" y="33"/>
                    <a:pt x="767" y="100"/>
                  </a:cubicBezTo>
                  <a:cubicBezTo>
                    <a:pt x="634" y="167"/>
                    <a:pt x="567" y="200"/>
                    <a:pt x="467" y="267"/>
                  </a:cubicBezTo>
                  <a:cubicBezTo>
                    <a:pt x="400" y="334"/>
                    <a:pt x="300" y="400"/>
                    <a:pt x="267" y="500"/>
                  </a:cubicBezTo>
                  <a:cubicBezTo>
                    <a:pt x="134" y="601"/>
                    <a:pt x="100" y="734"/>
                    <a:pt x="67" y="901"/>
                  </a:cubicBezTo>
                  <a:cubicBezTo>
                    <a:pt x="67" y="1034"/>
                    <a:pt x="0" y="1101"/>
                    <a:pt x="0" y="1234"/>
                  </a:cubicBezTo>
                  <a:cubicBezTo>
                    <a:pt x="0" y="1368"/>
                    <a:pt x="67" y="1434"/>
                    <a:pt x="67" y="1568"/>
                  </a:cubicBezTo>
                  <a:cubicBezTo>
                    <a:pt x="100" y="1668"/>
                    <a:pt x="134" y="1768"/>
                    <a:pt x="167" y="1868"/>
                  </a:cubicBezTo>
                  <a:cubicBezTo>
                    <a:pt x="267" y="2035"/>
                    <a:pt x="334" y="2102"/>
                    <a:pt x="500" y="2202"/>
                  </a:cubicBezTo>
                  <a:cubicBezTo>
                    <a:pt x="601" y="2268"/>
                    <a:pt x="667" y="2335"/>
                    <a:pt x="767" y="2368"/>
                  </a:cubicBezTo>
                  <a:lnTo>
                    <a:pt x="834" y="2368"/>
                  </a:lnTo>
                  <a:cubicBezTo>
                    <a:pt x="934" y="2402"/>
                    <a:pt x="1068" y="2402"/>
                    <a:pt x="1134" y="2435"/>
                  </a:cubicBezTo>
                  <a:cubicBezTo>
                    <a:pt x="1209" y="2465"/>
                    <a:pt x="1284" y="2482"/>
                    <a:pt x="1359" y="2482"/>
                  </a:cubicBezTo>
                  <a:cubicBezTo>
                    <a:pt x="1451" y="2482"/>
                    <a:pt x="1543" y="2457"/>
                    <a:pt x="1635" y="2402"/>
                  </a:cubicBezTo>
                  <a:cubicBezTo>
                    <a:pt x="1735" y="2368"/>
                    <a:pt x="1868" y="2335"/>
                    <a:pt x="1935" y="2268"/>
                  </a:cubicBezTo>
                  <a:cubicBezTo>
                    <a:pt x="2102" y="2168"/>
                    <a:pt x="2268" y="2035"/>
                    <a:pt x="2402" y="1835"/>
                  </a:cubicBezTo>
                  <a:lnTo>
                    <a:pt x="2402" y="1768"/>
                  </a:lnTo>
                  <a:cubicBezTo>
                    <a:pt x="2435" y="1701"/>
                    <a:pt x="2469" y="1568"/>
                    <a:pt x="2535" y="1501"/>
                  </a:cubicBezTo>
                  <a:cubicBezTo>
                    <a:pt x="2535" y="1434"/>
                    <a:pt x="2535" y="1268"/>
                    <a:pt x="2469" y="1101"/>
                  </a:cubicBezTo>
                  <a:cubicBezTo>
                    <a:pt x="2469" y="1001"/>
                    <a:pt x="2435" y="901"/>
                    <a:pt x="2402" y="767"/>
                  </a:cubicBezTo>
                  <a:cubicBezTo>
                    <a:pt x="2368" y="634"/>
                    <a:pt x="2302" y="567"/>
                    <a:pt x="2235" y="500"/>
                  </a:cubicBezTo>
                  <a:cubicBezTo>
                    <a:pt x="2135" y="367"/>
                    <a:pt x="2002" y="234"/>
                    <a:pt x="1901" y="167"/>
                  </a:cubicBezTo>
                  <a:cubicBezTo>
                    <a:pt x="1801" y="100"/>
                    <a:pt x="1701" y="67"/>
                    <a:pt x="1601" y="33"/>
                  </a:cubicBezTo>
                  <a:cubicBezTo>
                    <a:pt x="1468" y="33"/>
                    <a:pt x="1401" y="0"/>
                    <a:pt x="1268" y="0"/>
                  </a:cubicBezTo>
                  <a:close/>
                </a:path>
              </a:pathLst>
            </a:custGeom>
            <a:solidFill>
              <a:srgbClr val="FAA0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10"/>
            <p:cNvSpPr/>
            <p:nvPr/>
          </p:nvSpPr>
          <p:spPr>
            <a:xfrm>
              <a:off x="2012450" y="1677475"/>
              <a:ext cx="1274250" cy="770575"/>
            </a:xfrm>
            <a:custGeom>
              <a:rect b="b" l="l" r="r" t="t"/>
              <a:pathLst>
                <a:path extrusionOk="0" h="30823" w="50970">
                  <a:moveTo>
                    <a:pt x="49669" y="12943"/>
                  </a:moveTo>
                  <a:cubicBezTo>
                    <a:pt x="50970" y="23951"/>
                    <a:pt x="3736" y="30823"/>
                    <a:pt x="1935" y="18180"/>
                  </a:cubicBezTo>
                  <a:cubicBezTo>
                    <a:pt x="0" y="4470"/>
                    <a:pt x="48168" y="1"/>
                    <a:pt x="49669" y="12943"/>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10"/>
            <p:cNvSpPr/>
            <p:nvPr/>
          </p:nvSpPr>
          <p:spPr>
            <a:xfrm>
              <a:off x="1868175" y="1739175"/>
              <a:ext cx="1586150" cy="713875"/>
            </a:xfrm>
            <a:custGeom>
              <a:rect b="b" l="l" r="r" t="t"/>
              <a:pathLst>
                <a:path extrusionOk="0" fill="none" h="28555" w="63446">
                  <a:moveTo>
                    <a:pt x="51637" y="3770"/>
                  </a:moveTo>
                  <a:cubicBezTo>
                    <a:pt x="46534" y="2436"/>
                    <a:pt x="601" y="12010"/>
                    <a:pt x="7339" y="18181"/>
                  </a:cubicBezTo>
                  <a:cubicBezTo>
                    <a:pt x="14044" y="24352"/>
                    <a:pt x="44399" y="17347"/>
                    <a:pt x="53272" y="11342"/>
                  </a:cubicBezTo>
                  <a:cubicBezTo>
                    <a:pt x="62145" y="5338"/>
                    <a:pt x="33424" y="2403"/>
                    <a:pt x="20882" y="4904"/>
                  </a:cubicBezTo>
                  <a:cubicBezTo>
                    <a:pt x="8340" y="7406"/>
                    <a:pt x="0" y="14478"/>
                    <a:pt x="13877" y="21516"/>
                  </a:cubicBezTo>
                  <a:cubicBezTo>
                    <a:pt x="27787" y="28555"/>
                    <a:pt x="59243" y="15712"/>
                    <a:pt x="52738" y="8340"/>
                  </a:cubicBezTo>
                  <a:cubicBezTo>
                    <a:pt x="46200" y="1035"/>
                    <a:pt x="10908" y="902"/>
                    <a:pt x="7906" y="13044"/>
                  </a:cubicBezTo>
                  <a:cubicBezTo>
                    <a:pt x="4871" y="25186"/>
                    <a:pt x="42764" y="22050"/>
                    <a:pt x="50703" y="13811"/>
                  </a:cubicBezTo>
                  <a:cubicBezTo>
                    <a:pt x="58576" y="5605"/>
                    <a:pt x="35226" y="2836"/>
                    <a:pt x="24551" y="2803"/>
                  </a:cubicBezTo>
                  <a:cubicBezTo>
                    <a:pt x="13877" y="2770"/>
                    <a:pt x="1068" y="16446"/>
                    <a:pt x="11609" y="21683"/>
                  </a:cubicBezTo>
                  <a:cubicBezTo>
                    <a:pt x="22150" y="26954"/>
                    <a:pt x="51971" y="18014"/>
                    <a:pt x="55073" y="14178"/>
                  </a:cubicBezTo>
                  <a:cubicBezTo>
                    <a:pt x="58209" y="10342"/>
                    <a:pt x="48769" y="301"/>
                    <a:pt x="35993" y="1535"/>
                  </a:cubicBezTo>
                  <a:cubicBezTo>
                    <a:pt x="23250" y="2803"/>
                    <a:pt x="7272" y="7673"/>
                    <a:pt x="6805" y="15345"/>
                  </a:cubicBezTo>
                  <a:cubicBezTo>
                    <a:pt x="6372" y="22984"/>
                    <a:pt x="37327" y="20015"/>
                    <a:pt x="49703" y="14812"/>
                  </a:cubicBezTo>
                  <a:cubicBezTo>
                    <a:pt x="62045" y="9575"/>
                    <a:pt x="45933" y="3036"/>
                    <a:pt x="40096" y="1902"/>
                  </a:cubicBezTo>
                  <a:cubicBezTo>
                    <a:pt x="34258" y="802"/>
                    <a:pt x="14477" y="2670"/>
                    <a:pt x="11108" y="12844"/>
                  </a:cubicBezTo>
                  <a:cubicBezTo>
                    <a:pt x="7739" y="22984"/>
                    <a:pt x="32757" y="23885"/>
                    <a:pt x="46400" y="18748"/>
                  </a:cubicBezTo>
                  <a:cubicBezTo>
                    <a:pt x="60043" y="13644"/>
                    <a:pt x="51571" y="3403"/>
                    <a:pt x="37727" y="3070"/>
                  </a:cubicBezTo>
                  <a:cubicBezTo>
                    <a:pt x="23917" y="2736"/>
                    <a:pt x="9941" y="3203"/>
                    <a:pt x="8940" y="12310"/>
                  </a:cubicBezTo>
                  <a:cubicBezTo>
                    <a:pt x="7939" y="21383"/>
                    <a:pt x="32457" y="17880"/>
                    <a:pt x="47935" y="15145"/>
                  </a:cubicBezTo>
                  <a:cubicBezTo>
                    <a:pt x="63446" y="12377"/>
                    <a:pt x="55907" y="5538"/>
                    <a:pt x="46067" y="2803"/>
                  </a:cubicBezTo>
                  <a:cubicBezTo>
                    <a:pt x="36260" y="1"/>
                    <a:pt x="10441" y="4471"/>
                    <a:pt x="9174" y="13778"/>
                  </a:cubicBezTo>
                  <a:cubicBezTo>
                    <a:pt x="7873" y="23051"/>
                    <a:pt x="42964" y="22684"/>
                    <a:pt x="52438" y="18047"/>
                  </a:cubicBezTo>
                  <a:cubicBezTo>
                    <a:pt x="61911" y="13444"/>
                    <a:pt x="54539" y="5838"/>
                    <a:pt x="44799" y="3503"/>
                  </a:cubicBezTo>
                  <a:cubicBezTo>
                    <a:pt x="35092" y="1168"/>
                    <a:pt x="11842" y="7973"/>
                    <a:pt x="5204" y="17380"/>
                  </a:cubicBezTo>
                </a:path>
              </a:pathLst>
            </a:custGeom>
            <a:noFill/>
            <a:ln cap="rnd" cmpd="sng" w="17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10"/>
            <p:cNvSpPr/>
            <p:nvPr/>
          </p:nvSpPr>
          <p:spPr>
            <a:xfrm>
              <a:off x="1946550" y="1826750"/>
              <a:ext cx="1457750" cy="528725"/>
            </a:xfrm>
            <a:custGeom>
              <a:rect b="b" l="l" r="r" t="t"/>
              <a:pathLst>
                <a:path extrusionOk="0" fill="none" h="21149" w="58310">
                  <a:moveTo>
                    <a:pt x="14044" y="0"/>
                  </a:moveTo>
                  <a:cubicBezTo>
                    <a:pt x="8607" y="3269"/>
                    <a:pt x="1" y="13310"/>
                    <a:pt x="10308" y="17213"/>
                  </a:cubicBezTo>
                  <a:cubicBezTo>
                    <a:pt x="20616" y="21149"/>
                    <a:pt x="58309" y="17813"/>
                    <a:pt x="49470" y="801"/>
                  </a:cubicBezTo>
                </a:path>
              </a:pathLst>
            </a:custGeom>
            <a:noFill/>
            <a:ln cap="rnd" cmpd="sng" w="17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10"/>
            <p:cNvSpPr/>
            <p:nvPr/>
          </p:nvSpPr>
          <p:spPr>
            <a:xfrm>
              <a:off x="2072475" y="1752525"/>
              <a:ext cx="1155025" cy="557100"/>
            </a:xfrm>
            <a:custGeom>
              <a:rect b="b" l="l" r="r" t="t"/>
              <a:pathLst>
                <a:path extrusionOk="0" fill="none" h="22284" w="46201">
                  <a:moveTo>
                    <a:pt x="30389" y="1"/>
                  </a:moveTo>
                  <a:cubicBezTo>
                    <a:pt x="35460" y="768"/>
                    <a:pt x="46201" y="6772"/>
                    <a:pt x="41030" y="12443"/>
                  </a:cubicBezTo>
                  <a:cubicBezTo>
                    <a:pt x="35793" y="18114"/>
                    <a:pt x="11843" y="22283"/>
                    <a:pt x="5905" y="16446"/>
                  </a:cubicBezTo>
                  <a:cubicBezTo>
                    <a:pt x="1" y="10608"/>
                    <a:pt x="2770" y="7006"/>
                    <a:pt x="4704" y="4671"/>
                  </a:cubicBezTo>
                </a:path>
              </a:pathLst>
            </a:custGeom>
            <a:noFill/>
            <a:ln cap="rnd" cmpd="sng" w="17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10"/>
            <p:cNvSpPr/>
            <p:nvPr/>
          </p:nvSpPr>
          <p:spPr>
            <a:xfrm>
              <a:off x="2082500" y="1796725"/>
              <a:ext cx="1109150" cy="460350"/>
            </a:xfrm>
            <a:custGeom>
              <a:rect b="b" l="l" r="r" t="t"/>
              <a:pathLst>
                <a:path extrusionOk="0" fill="none" h="18414" w="44366">
                  <a:moveTo>
                    <a:pt x="667" y="9040"/>
                  </a:moveTo>
                  <a:cubicBezTo>
                    <a:pt x="0" y="11609"/>
                    <a:pt x="7706" y="18414"/>
                    <a:pt x="25819" y="13477"/>
                  </a:cubicBezTo>
                  <a:cubicBezTo>
                    <a:pt x="43898" y="8507"/>
                    <a:pt x="44365" y="4037"/>
                    <a:pt x="42130" y="1"/>
                  </a:cubicBezTo>
                </a:path>
              </a:pathLst>
            </a:custGeom>
            <a:noFill/>
            <a:ln cap="rnd" cmpd="sng" w="17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10"/>
            <p:cNvSpPr/>
            <p:nvPr/>
          </p:nvSpPr>
          <p:spPr>
            <a:xfrm>
              <a:off x="2077500" y="1885125"/>
              <a:ext cx="1124975" cy="303575"/>
            </a:xfrm>
            <a:custGeom>
              <a:rect b="b" l="l" r="r" t="t"/>
              <a:pathLst>
                <a:path extrusionOk="0" fill="none" h="12143" w="44999">
                  <a:moveTo>
                    <a:pt x="1134" y="1668"/>
                  </a:moveTo>
                  <a:cubicBezTo>
                    <a:pt x="0" y="4137"/>
                    <a:pt x="6405" y="12143"/>
                    <a:pt x="25085" y="10441"/>
                  </a:cubicBezTo>
                  <a:cubicBezTo>
                    <a:pt x="43765" y="8707"/>
                    <a:pt x="44999" y="4437"/>
                    <a:pt x="43531" y="0"/>
                  </a:cubicBezTo>
                </a:path>
              </a:pathLst>
            </a:custGeom>
            <a:noFill/>
            <a:ln cap="rnd" cmpd="sng" w="17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10"/>
            <p:cNvSpPr/>
            <p:nvPr/>
          </p:nvSpPr>
          <p:spPr>
            <a:xfrm>
              <a:off x="2180900" y="1830925"/>
              <a:ext cx="314400" cy="308575"/>
            </a:xfrm>
            <a:custGeom>
              <a:rect b="b" l="l" r="r" t="t"/>
              <a:pathLst>
                <a:path extrusionOk="0" h="12343" w="12576">
                  <a:moveTo>
                    <a:pt x="2902" y="1401"/>
                  </a:moveTo>
                  <a:cubicBezTo>
                    <a:pt x="5571" y="0"/>
                    <a:pt x="9440" y="2168"/>
                    <a:pt x="11275" y="5671"/>
                  </a:cubicBezTo>
                  <a:cubicBezTo>
                    <a:pt x="12576" y="8139"/>
                    <a:pt x="12509" y="10608"/>
                    <a:pt x="11408" y="12342"/>
                  </a:cubicBezTo>
                  <a:cubicBezTo>
                    <a:pt x="6705" y="11742"/>
                    <a:pt x="2769" y="10208"/>
                    <a:pt x="868" y="8940"/>
                  </a:cubicBezTo>
                  <a:cubicBezTo>
                    <a:pt x="0" y="5838"/>
                    <a:pt x="667" y="2602"/>
                    <a:pt x="2902" y="140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10"/>
            <p:cNvSpPr/>
            <p:nvPr/>
          </p:nvSpPr>
          <p:spPr>
            <a:xfrm>
              <a:off x="2616550" y="1793100"/>
              <a:ext cx="294400" cy="319400"/>
            </a:xfrm>
            <a:custGeom>
              <a:rect b="b" l="l" r="r" t="t"/>
              <a:pathLst>
                <a:path extrusionOk="0" h="12776" w="11776">
                  <a:moveTo>
                    <a:pt x="4670" y="534"/>
                  </a:moveTo>
                  <a:cubicBezTo>
                    <a:pt x="7606" y="0"/>
                    <a:pt x="10708" y="3169"/>
                    <a:pt x="11442" y="7039"/>
                  </a:cubicBezTo>
                  <a:cubicBezTo>
                    <a:pt x="11775" y="8773"/>
                    <a:pt x="11575" y="10408"/>
                    <a:pt x="10941" y="11709"/>
                  </a:cubicBezTo>
                  <a:cubicBezTo>
                    <a:pt x="9273" y="12109"/>
                    <a:pt x="8039" y="12476"/>
                    <a:pt x="7372" y="12609"/>
                  </a:cubicBezTo>
                  <a:cubicBezTo>
                    <a:pt x="5771" y="12776"/>
                    <a:pt x="4003" y="12676"/>
                    <a:pt x="2368" y="12609"/>
                  </a:cubicBezTo>
                  <a:cubicBezTo>
                    <a:pt x="1568" y="11709"/>
                    <a:pt x="934" y="10541"/>
                    <a:pt x="701" y="9040"/>
                  </a:cubicBezTo>
                  <a:cubicBezTo>
                    <a:pt x="0" y="5171"/>
                    <a:pt x="1701" y="1068"/>
                    <a:pt x="4670" y="53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10"/>
            <p:cNvSpPr/>
            <p:nvPr/>
          </p:nvSpPr>
          <p:spPr>
            <a:xfrm>
              <a:off x="2358525" y="2143950"/>
              <a:ext cx="65900" cy="150000"/>
            </a:xfrm>
            <a:custGeom>
              <a:rect b="b" l="l" r="r" t="t"/>
              <a:pathLst>
                <a:path extrusionOk="0" h="6000" w="2636">
                  <a:moveTo>
                    <a:pt x="854" y="1"/>
                  </a:moveTo>
                  <a:cubicBezTo>
                    <a:pt x="216" y="1"/>
                    <a:pt x="0" y="946"/>
                    <a:pt x="0" y="1589"/>
                  </a:cubicBezTo>
                  <a:cubicBezTo>
                    <a:pt x="67" y="2623"/>
                    <a:pt x="167" y="4592"/>
                    <a:pt x="1068" y="5359"/>
                  </a:cubicBezTo>
                  <a:cubicBezTo>
                    <a:pt x="968" y="5425"/>
                    <a:pt x="968" y="5526"/>
                    <a:pt x="968" y="5626"/>
                  </a:cubicBezTo>
                  <a:cubicBezTo>
                    <a:pt x="968" y="5659"/>
                    <a:pt x="1001" y="5692"/>
                    <a:pt x="1001" y="5759"/>
                  </a:cubicBezTo>
                  <a:cubicBezTo>
                    <a:pt x="1068" y="5926"/>
                    <a:pt x="1168" y="5959"/>
                    <a:pt x="1301" y="5993"/>
                  </a:cubicBezTo>
                  <a:cubicBezTo>
                    <a:pt x="1345" y="5997"/>
                    <a:pt x="1386" y="6000"/>
                    <a:pt x="1427" y="6000"/>
                  </a:cubicBezTo>
                  <a:cubicBezTo>
                    <a:pt x="2507" y="6000"/>
                    <a:pt x="2569" y="4330"/>
                    <a:pt x="2569" y="3591"/>
                  </a:cubicBezTo>
                  <a:cubicBezTo>
                    <a:pt x="2636" y="2490"/>
                    <a:pt x="2435" y="822"/>
                    <a:pt x="1401" y="188"/>
                  </a:cubicBezTo>
                  <a:cubicBezTo>
                    <a:pt x="1192" y="57"/>
                    <a:pt x="1011" y="1"/>
                    <a:pt x="854"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10"/>
            <p:cNvSpPr/>
            <p:nvPr/>
          </p:nvSpPr>
          <p:spPr>
            <a:xfrm>
              <a:off x="2358525" y="2143950"/>
              <a:ext cx="65900" cy="150000"/>
            </a:xfrm>
            <a:custGeom>
              <a:rect b="b" l="l" r="r" t="t"/>
              <a:pathLst>
                <a:path extrusionOk="0" h="6000" w="2636">
                  <a:moveTo>
                    <a:pt x="854" y="1"/>
                  </a:moveTo>
                  <a:cubicBezTo>
                    <a:pt x="216" y="1"/>
                    <a:pt x="0" y="946"/>
                    <a:pt x="0" y="1589"/>
                  </a:cubicBezTo>
                  <a:cubicBezTo>
                    <a:pt x="67" y="2623"/>
                    <a:pt x="167" y="4592"/>
                    <a:pt x="1068" y="5359"/>
                  </a:cubicBezTo>
                  <a:cubicBezTo>
                    <a:pt x="968" y="5425"/>
                    <a:pt x="968" y="5526"/>
                    <a:pt x="968" y="5626"/>
                  </a:cubicBezTo>
                  <a:cubicBezTo>
                    <a:pt x="968" y="5659"/>
                    <a:pt x="1001" y="5692"/>
                    <a:pt x="1001" y="5759"/>
                  </a:cubicBezTo>
                  <a:cubicBezTo>
                    <a:pt x="1068" y="5926"/>
                    <a:pt x="1168" y="5959"/>
                    <a:pt x="1301" y="5993"/>
                  </a:cubicBezTo>
                  <a:cubicBezTo>
                    <a:pt x="1345" y="5997"/>
                    <a:pt x="1386" y="6000"/>
                    <a:pt x="1427" y="6000"/>
                  </a:cubicBezTo>
                  <a:cubicBezTo>
                    <a:pt x="2507" y="6000"/>
                    <a:pt x="2569" y="4330"/>
                    <a:pt x="2569" y="3591"/>
                  </a:cubicBezTo>
                  <a:cubicBezTo>
                    <a:pt x="2636" y="2490"/>
                    <a:pt x="2435" y="822"/>
                    <a:pt x="1401" y="188"/>
                  </a:cubicBezTo>
                  <a:cubicBezTo>
                    <a:pt x="1192" y="57"/>
                    <a:pt x="1011" y="1"/>
                    <a:pt x="854"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10"/>
            <p:cNvSpPr/>
            <p:nvPr/>
          </p:nvSpPr>
          <p:spPr>
            <a:xfrm>
              <a:off x="2404400" y="2191350"/>
              <a:ext cx="121775" cy="114125"/>
            </a:xfrm>
            <a:custGeom>
              <a:rect b="b" l="l" r="r" t="t"/>
              <a:pathLst>
                <a:path extrusionOk="0" h="4565" w="4871">
                  <a:moveTo>
                    <a:pt x="4156" y="1"/>
                  </a:moveTo>
                  <a:cubicBezTo>
                    <a:pt x="3764" y="1"/>
                    <a:pt x="3282" y="235"/>
                    <a:pt x="2935" y="461"/>
                  </a:cubicBezTo>
                  <a:cubicBezTo>
                    <a:pt x="2102" y="1094"/>
                    <a:pt x="567" y="2362"/>
                    <a:pt x="434" y="3529"/>
                  </a:cubicBezTo>
                  <a:cubicBezTo>
                    <a:pt x="334" y="3529"/>
                    <a:pt x="234" y="3529"/>
                    <a:pt x="167" y="3596"/>
                  </a:cubicBezTo>
                  <a:cubicBezTo>
                    <a:pt x="133" y="3630"/>
                    <a:pt x="133" y="3696"/>
                    <a:pt x="100" y="3730"/>
                  </a:cubicBezTo>
                  <a:cubicBezTo>
                    <a:pt x="0" y="3863"/>
                    <a:pt x="0" y="3963"/>
                    <a:pt x="100" y="4097"/>
                  </a:cubicBezTo>
                  <a:cubicBezTo>
                    <a:pt x="287" y="4438"/>
                    <a:pt x="573" y="4565"/>
                    <a:pt x="895" y="4565"/>
                  </a:cubicBezTo>
                  <a:cubicBezTo>
                    <a:pt x="1549" y="4565"/>
                    <a:pt x="2355" y="4042"/>
                    <a:pt x="2802" y="3730"/>
                  </a:cubicBezTo>
                  <a:cubicBezTo>
                    <a:pt x="3669" y="3129"/>
                    <a:pt x="4870" y="1962"/>
                    <a:pt x="4837" y="794"/>
                  </a:cubicBezTo>
                  <a:cubicBezTo>
                    <a:pt x="4805" y="201"/>
                    <a:pt x="4519" y="1"/>
                    <a:pt x="4156"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10"/>
            <p:cNvSpPr/>
            <p:nvPr/>
          </p:nvSpPr>
          <p:spPr>
            <a:xfrm>
              <a:off x="2401875" y="2297800"/>
              <a:ext cx="172650" cy="68550"/>
            </a:xfrm>
            <a:custGeom>
              <a:rect b="b" l="l" r="r" t="t"/>
              <a:pathLst>
                <a:path extrusionOk="0" h="2742" w="6906">
                  <a:moveTo>
                    <a:pt x="2428" y="0"/>
                  </a:moveTo>
                  <a:cubicBezTo>
                    <a:pt x="1970" y="0"/>
                    <a:pt x="1541" y="75"/>
                    <a:pt x="1202" y="272"/>
                  </a:cubicBezTo>
                  <a:cubicBezTo>
                    <a:pt x="1168" y="172"/>
                    <a:pt x="1068" y="105"/>
                    <a:pt x="1002" y="105"/>
                  </a:cubicBezTo>
                  <a:lnTo>
                    <a:pt x="868" y="105"/>
                  </a:lnTo>
                  <a:cubicBezTo>
                    <a:pt x="701" y="105"/>
                    <a:pt x="601" y="172"/>
                    <a:pt x="535" y="306"/>
                  </a:cubicBezTo>
                  <a:cubicBezTo>
                    <a:pt x="1" y="1373"/>
                    <a:pt x="1669" y="2007"/>
                    <a:pt x="2403" y="2307"/>
                  </a:cubicBezTo>
                  <a:cubicBezTo>
                    <a:pt x="2953" y="2535"/>
                    <a:pt x="3709" y="2741"/>
                    <a:pt x="4437" y="2741"/>
                  </a:cubicBezTo>
                  <a:cubicBezTo>
                    <a:pt x="4988" y="2741"/>
                    <a:pt x="5522" y="2623"/>
                    <a:pt x="5939" y="2307"/>
                  </a:cubicBezTo>
                  <a:cubicBezTo>
                    <a:pt x="6906" y="1540"/>
                    <a:pt x="5872" y="806"/>
                    <a:pt x="5105" y="539"/>
                  </a:cubicBezTo>
                  <a:cubicBezTo>
                    <a:pt x="4432" y="315"/>
                    <a:pt x="3368" y="0"/>
                    <a:pt x="2428"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10"/>
            <p:cNvSpPr/>
            <p:nvPr/>
          </p:nvSpPr>
          <p:spPr>
            <a:xfrm>
              <a:off x="2380200" y="2318475"/>
              <a:ext cx="97350" cy="141775"/>
            </a:xfrm>
            <a:custGeom>
              <a:rect b="b" l="l" r="r" t="t"/>
              <a:pathLst>
                <a:path extrusionOk="0" h="5671" w="3894">
                  <a:moveTo>
                    <a:pt x="1294" y="0"/>
                  </a:moveTo>
                  <a:cubicBezTo>
                    <a:pt x="1257" y="0"/>
                    <a:pt x="1215" y="4"/>
                    <a:pt x="1168" y="12"/>
                  </a:cubicBezTo>
                  <a:cubicBezTo>
                    <a:pt x="1" y="212"/>
                    <a:pt x="434" y="1947"/>
                    <a:pt x="634" y="2681"/>
                  </a:cubicBezTo>
                  <a:cubicBezTo>
                    <a:pt x="868" y="3715"/>
                    <a:pt x="1568" y="5283"/>
                    <a:pt x="2703" y="5616"/>
                  </a:cubicBezTo>
                  <a:cubicBezTo>
                    <a:pt x="2837" y="5654"/>
                    <a:pt x="2957" y="5671"/>
                    <a:pt x="3062" y="5671"/>
                  </a:cubicBezTo>
                  <a:cubicBezTo>
                    <a:pt x="3893" y="5671"/>
                    <a:pt x="3844" y="4592"/>
                    <a:pt x="3637" y="3882"/>
                  </a:cubicBezTo>
                  <a:cubicBezTo>
                    <a:pt x="3336" y="2881"/>
                    <a:pt x="2703" y="1046"/>
                    <a:pt x="1635" y="513"/>
                  </a:cubicBezTo>
                  <a:cubicBezTo>
                    <a:pt x="1669" y="446"/>
                    <a:pt x="1669" y="346"/>
                    <a:pt x="1635" y="279"/>
                  </a:cubicBezTo>
                  <a:cubicBezTo>
                    <a:pt x="1602" y="212"/>
                    <a:pt x="1602" y="179"/>
                    <a:pt x="1568" y="146"/>
                  </a:cubicBezTo>
                  <a:cubicBezTo>
                    <a:pt x="1492" y="44"/>
                    <a:pt x="1416" y="0"/>
                    <a:pt x="1294"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10"/>
            <p:cNvSpPr/>
            <p:nvPr/>
          </p:nvSpPr>
          <p:spPr>
            <a:xfrm>
              <a:off x="2294300" y="2315925"/>
              <a:ext cx="104275" cy="133100"/>
            </a:xfrm>
            <a:custGeom>
              <a:rect b="b" l="l" r="r" t="t"/>
              <a:pathLst>
                <a:path extrusionOk="0" h="5324" w="4171">
                  <a:moveTo>
                    <a:pt x="3421" y="0"/>
                  </a:moveTo>
                  <a:cubicBezTo>
                    <a:pt x="2702" y="0"/>
                    <a:pt x="1921" y="912"/>
                    <a:pt x="1535" y="1348"/>
                  </a:cubicBezTo>
                  <a:cubicBezTo>
                    <a:pt x="835" y="2149"/>
                    <a:pt x="1" y="3583"/>
                    <a:pt x="368" y="4718"/>
                  </a:cubicBezTo>
                  <a:cubicBezTo>
                    <a:pt x="532" y="5159"/>
                    <a:pt x="777" y="5324"/>
                    <a:pt x="1045" y="5324"/>
                  </a:cubicBezTo>
                  <a:cubicBezTo>
                    <a:pt x="1487" y="5324"/>
                    <a:pt x="1991" y="4878"/>
                    <a:pt x="2303" y="4484"/>
                  </a:cubicBezTo>
                  <a:cubicBezTo>
                    <a:pt x="2936" y="3650"/>
                    <a:pt x="4070" y="2082"/>
                    <a:pt x="3870" y="915"/>
                  </a:cubicBezTo>
                  <a:cubicBezTo>
                    <a:pt x="3970" y="915"/>
                    <a:pt x="4037" y="881"/>
                    <a:pt x="4070" y="781"/>
                  </a:cubicBezTo>
                  <a:cubicBezTo>
                    <a:pt x="4070" y="748"/>
                    <a:pt x="4104" y="715"/>
                    <a:pt x="4104" y="648"/>
                  </a:cubicBezTo>
                  <a:cubicBezTo>
                    <a:pt x="4171" y="481"/>
                    <a:pt x="4104" y="414"/>
                    <a:pt x="4037" y="281"/>
                  </a:cubicBezTo>
                  <a:cubicBezTo>
                    <a:pt x="3845" y="82"/>
                    <a:pt x="3636" y="0"/>
                    <a:pt x="3421"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10"/>
            <p:cNvSpPr/>
            <p:nvPr/>
          </p:nvSpPr>
          <p:spPr>
            <a:xfrm>
              <a:off x="2222600" y="2277125"/>
              <a:ext cx="168475" cy="61950"/>
            </a:xfrm>
            <a:custGeom>
              <a:rect b="b" l="l" r="r" t="t"/>
              <a:pathLst>
                <a:path extrusionOk="0" h="2478" w="6739">
                  <a:moveTo>
                    <a:pt x="3513" y="1"/>
                  </a:moveTo>
                  <a:cubicBezTo>
                    <a:pt x="2482" y="1"/>
                    <a:pt x="1301" y="215"/>
                    <a:pt x="734" y="999"/>
                  </a:cubicBezTo>
                  <a:cubicBezTo>
                    <a:pt x="0" y="2000"/>
                    <a:pt x="1201" y="2433"/>
                    <a:pt x="2035" y="2467"/>
                  </a:cubicBezTo>
                  <a:cubicBezTo>
                    <a:pt x="2210" y="2472"/>
                    <a:pt x="2412" y="2477"/>
                    <a:pt x="2631" y="2477"/>
                  </a:cubicBezTo>
                  <a:cubicBezTo>
                    <a:pt x="3705" y="2477"/>
                    <a:pt x="5184" y="2364"/>
                    <a:pt x="5904" y="1700"/>
                  </a:cubicBezTo>
                  <a:cubicBezTo>
                    <a:pt x="5929" y="1775"/>
                    <a:pt x="6011" y="1812"/>
                    <a:pt x="6078" y="1812"/>
                  </a:cubicBezTo>
                  <a:cubicBezTo>
                    <a:pt x="6100" y="1812"/>
                    <a:pt x="6121" y="1808"/>
                    <a:pt x="6138" y="1800"/>
                  </a:cubicBezTo>
                  <a:cubicBezTo>
                    <a:pt x="6205" y="1800"/>
                    <a:pt x="6238" y="1766"/>
                    <a:pt x="6271" y="1766"/>
                  </a:cubicBezTo>
                  <a:cubicBezTo>
                    <a:pt x="6438" y="1700"/>
                    <a:pt x="6471" y="1633"/>
                    <a:pt x="6538" y="1466"/>
                  </a:cubicBezTo>
                  <a:cubicBezTo>
                    <a:pt x="6738" y="299"/>
                    <a:pt x="4970" y="132"/>
                    <a:pt x="4203" y="32"/>
                  </a:cubicBezTo>
                  <a:cubicBezTo>
                    <a:pt x="3988" y="13"/>
                    <a:pt x="3754" y="1"/>
                    <a:pt x="3513"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10"/>
            <p:cNvSpPr/>
            <p:nvPr/>
          </p:nvSpPr>
          <p:spPr>
            <a:xfrm>
              <a:off x="2256775" y="2193875"/>
              <a:ext cx="150975" cy="108325"/>
            </a:xfrm>
            <a:custGeom>
              <a:rect b="b" l="l" r="r" t="t"/>
              <a:pathLst>
                <a:path extrusionOk="0" h="4333" w="6039">
                  <a:moveTo>
                    <a:pt x="1504" y="1"/>
                  </a:moveTo>
                  <a:cubicBezTo>
                    <a:pt x="1402" y="1"/>
                    <a:pt x="1302" y="9"/>
                    <a:pt x="1202" y="26"/>
                  </a:cubicBezTo>
                  <a:cubicBezTo>
                    <a:pt x="1" y="260"/>
                    <a:pt x="568" y="1360"/>
                    <a:pt x="1135" y="1961"/>
                  </a:cubicBezTo>
                  <a:cubicBezTo>
                    <a:pt x="1869" y="2695"/>
                    <a:pt x="3303" y="4029"/>
                    <a:pt x="4471" y="4029"/>
                  </a:cubicBezTo>
                  <a:cubicBezTo>
                    <a:pt x="4471" y="4129"/>
                    <a:pt x="4504" y="4196"/>
                    <a:pt x="4571" y="4262"/>
                  </a:cubicBezTo>
                  <a:cubicBezTo>
                    <a:pt x="4637" y="4262"/>
                    <a:pt x="4671" y="4296"/>
                    <a:pt x="4704" y="4296"/>
                  </a:cubicBezTo>
                  <a:cubicBezTo>
                    <a:pt x="4755" y="4321"/>
                    <a:pt x="4801" y="4332"/>
                    <a:pt x="4846" y="4332"/>
                  </a:cubicBezTo>
                  <a:cubicBezTo>
                    <a:pt x="4919" y="4332"/>
                    <a:pt x="4989" y="4304"/>
                    <a:pt x="5071" y="4262"/>
                  </a:cubicBezTo>
                  <a:cubicBezTo>
                    <a:pt x="6038" y="3529"/>
                    <a:pt x="4871" y="2194"/>
                    <a:pt x="4371" y="1627"/>
                  </a:cubicBezTo>
                  <a:cubicBezTo>
                    <a:pt x="3730" y="926"/>
                    <a:pt x="2587" y="1"/>
                    <a:pt x="1504"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10"/>
            <p:cNvSpPr/>
            <p:nvPr/>
          </p:nvSpPr>
          <p:spPr>
            <a:xfrm>
              <a:off x="2365200" y="2273725"/>
              <a:ext cx="67575" cy="68925"/>
            </a:xfrm>
            <a:custGeom>
              <a:rect b="b" l="l" r="r" t="t"/>
              <a:pathLst>
                <a:path extrusionOk="0" h="2757" w="2703">
                  <a:moveTo>
                    <a:pt x="1335" y="1"/>
                  </a:moveTo>
                  <a:cubicBezTo>
                    <a:pt x="1168" y="1"/>
                    <a:pt x="934" y="34"/>
                    <a:pt x="834" y="134"/>
                  </a:cubicBezTo>
                  <a:cubicBezTo>
                    <a:pt x="701" y="168"/>
                    <a:pt x="601" y="234"/>
                    <a:pt x="534" y="301"/>
                  </a:cubicBezTo>
                  <a:cubicBezTo>
                    <a:pt x="434" y="335"/>
                    <a:pt x="367" y="435"/>
                    <a:pt x="267" y="568"/>
                  </a:cubicBezTo>
                  <a:cubicBezTo>
                    <a:pt x="167" y="668"/>
                    <a:pt x="67" y="835"/>
                    <a:pt x="34" y="1002"/>
                  </a:cubicBezTo>
                  <a:cubicBezTo>
                    <a:pt x="34" y="1135"/>
                    <a:pt x="0" y="1269"/>
                    <a:pt x="0" y="1402"/>
                  </a:cubicBezTo>
                  <a:cubicBezTo>
                    <a:pt x="0" y="1502"/>
                    <a:pt x="34" y="1635"/>
                    <a:pt x="34" y="1769"/>
                  </a:cubicBezTo>
                  <a:cubicBezTo>
                    <a:pt x="67" y="1902"/>
                    <a:pt x="100" y="1969"/>
                    <a:pt x="167" y="2102"/>
                  </a:cubicBezTo>
                  <a:cubicBezTo>
                    <a:pt x="234" y="2269"/>
                    <a:pt x="367" y="2403"/>
                    <a:pt x="501" y="2469"/>
                  </a:cubicBezTo>
                  <a:cubicBezTo>
                    <a:pt x="567" y="2569"/>
                    <a:pt x="667" y="2603"/>
                    <a:pt x="734" y="2636"/>
                  </a:cubicBezTo>
                  <a:lnTo>
                    <a:pt x="834" y="2636"/>
                  </a:lnTo>
                  <a:cubicBezTo>
                    <a:pt x="901" y="2670"/>
                    <a:pt x="1034" y="2670"/>
                    <a:pt x="1101" y="2736"/>
                  </a:cubicBezTo>
                  <a:cubicBezTo>
                    <a:pt x="1162" y="2748"/>
                    <a:pt x="1223" y="2756"/>
                    <a:pt x="1287" y="2756"/>
                  </a:cubicBezTo>
                  <a:cubicBezTo>
                    <a:pt x="1399" y="2756"/>
                    <a:pt x="1520" y="2733"/>
                    <a:pt x="1668" y="2670"/>
                  </a:cubicBezTo>
                  <a:cubicBezTo>
                    <a:pt x="1768" y="2636"/>
                    <a:pt x="1868" y="2603"/>
                    <a:pt x="2002" y="2569"/>
                  </a:cubicBezTo>
                  <a:cubicBezTo>
                    <a:pt x="2202" y="2436"/>
                    <a:pt x="2335" y="2269"/>
                    <a:pt x="2435" y="2102"/>
                  </a:cubicBezTo>
                  <a:lnTo>
                    <a:pt x="2435" y="2069"/>
                  </a:lnTo>
                  <a:cubicBezTo>
                    <a:pt x="2502" y="1936"/>
                    <a:pt x="2535" y="1836"/>
                    <a:pt x="2569" y="1736"/>
                  </a:cubicBezTo>
                  <a:cubicBezTo>
                    <a:pt x="2702" y="1502"/>
                    <a:pt x="2702" y="1302"/>
                    <a:pt x="2669" y="1135"/>
                  </a:cubicBezTo>
                  <a:cubicBezTo>
                    <a:pt x="2669" y="1002"/>
                    <a:pt x="2635" y="902"/>
                    <a:pt x="2569" y="802"/>
                  </a:cubicBezTo>
                  <a:cubicBezTo>
                    <a:pt x="2535" y="668"/>
                    <a:pt x="2502" y="601"/>
                    <a:pt x="2402" y="501"/>
                  </a:cubicBezTo>
                  <a:cubicBezTo>
                    <a:pt x="2335" y="335"/>
                    <a:pt x="2202" y="268"/>
                    <a:pt x="2035" y="168"/>
                  </a:cubicBezTo>
                  <a:cubicBezTo>
                    <a:pt x="1902" y="134"/>
                    <a:pt x="1835" y="101"/>
                    <a:pt x="1701" y="34"/>
                  </a:cubicBezTo>
                  <a:cubicBezTo>
                    <a:pt x="1568" y="34"/>
                    <a:pt x="1435" y="1"/>
                    <a:pt x="1335" y="1"/>
                  </a:cubicBezTo>
                  <a:close/>
                </a:path>
              </a:pathLst>
            </a:custGeom>
            <a:solidFill>
              <a:srgbClr val="FAA0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10"/>
            <p:cNvSpPr/>
            <p:nvPr/>
          </p:nvSpPr>
          <p:spPr>
            <a:xfrm>
              <a:off x="1871000" y="514825"/>
              <a:ext cx="81425" cy="184700"/>
            </a:xfrm>
            <a:custGeom>
              <a:rect b="b" l="l" r="r" t="t"/>
              <a:pathLst>
                <a:path extrusionOk="0" h="7388" w="3257">
                  <a:moveTo>
                    <a:pt x="1040" y="1"/>
                  </a:moveTo>
                  <a:cubicBezTo>
                    <a:pt x="267" y="1"/>
                    <a:pt x="1" y="1141"/>
                    <a:pt x="54" y="1941"/>
                  </a:cubicBezTo>
                  <a:cubicBezTo>
                    <a:pt x="88" y="3242"/>
                    <a:pt x="254" y="5644"/>
                    <a:pt x="1322" y="6611"/>
                  </a:cubicBezTo>
                  <a:cubicBezTo>
                    <a:pt x="1255" y="6711"/>
                    <a:pt x="1222" y="6811"/>
                    <a:pt x="1255" y="6912"/>
                  </a:cubicBezTo>
                  <a:cubicBezTo>
                    <a:pt x="1288" y="6945"/>
                    <a:pt x="1288" y="7045"/>
                    <a:pt x="1322" y="7078"/>
                  </a:cubicBezTo>
                  <a:cubicBezTo>
                    <a:pt x="1422" y="7245"/>
                    <a:pt x="1555" y="7312"/>
                    <a:pt x="1722" y="7379"/>
                  </a:cubicBezTo>
                  <a:cubicBezTo>
                    <a:pt x="1775" y="7385"/>
                    <a:pt x="1826" y="7388"/>
                    <a:pt x="1875" y="7388"/>
                  </a:cubicBezTo>
                  <a:cubicBezTo>
                    <a:pt x="3164" y="7388"/>
                    <a:pt x="3256" y="5340"/>
                    <a:pt x="3256" y="4376"/>
                  </a:cubicBezTo>
                  <a:cubicBezTo>
                    <a:pt x="3256" y="3009"/>
                    <a:pt x="2956" y="1041"/>
                    <a:pt x="1722" y="240"/>
                  </a:cubicBezTo>
                  <a:cubicBezTo>
                    <a:pt x="1461" y="73"/>
                    <a:pt x="1235" y="1"/>
                    <a:pt x="1040"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10"/>
            <p:cNvSpPr/>
            <p:nvPr/>
          </p:nvSpPr>
          <p:spPr>
            <a:xfrm>
              <a:off x="1871000" y="514825"/>
              <a:ext cx="81425" cy="184700"/>
            </a:xfrm>
            <a:custGeom>
              <a:rect b="b" l="l" r="r" t="t"/>
              <a:pathLst>
                <a:path extrusionOk="0" h="7388" w="3257">
                  <a:moveTo>
                    <a:pt x="1040" y="1"/>
                  </a:moveTo>
                  <a:cubicBezTo>
                    <a:pt x="267" y="1"/>
                    <a:pt x="1" y="1141"/>
                    <a:pt x="54" y="1941"/>
                  </a:cubicBezTo>
                  <a:cubicBezTo>
                    <a:pt x="88" y="3242"/>
                    <a:pt x="254" y="5644"/>
                    <a:pt x="1322" y="6611"/>
                  </a:cubicBezTo>
                  <a:cubicBezTo>
                    <a:pt x="1255" y="6711"/>
                    <a:pt x="1222" y="6811"/>
                    <a:pt x="1255" y="6912"/>
                  </a:cubicBezTo>
                  <a:cubicBezTo>
                    <a:pt x="1288" y="6945"/>
                    <a:pt x="1288" y="7045"/>
                    <a:pt x="1322" y="7078"/>
                  </a:cubicBezTo>
                  <a:cubicBezTo>
                    <a:pt x="1422" y="7245"/>
                    <a:pt x="1555" y="7312"/>
                    <a:pt x="1722" y="7379"/>
                  </a:cubicBezTo>
                  <a:cubicBezTo>
                    <a:pt x="1775" y="7385"/>
                    <a:pt x="1826" y="7388"/>
                    <a:pt x="1875" y="7388"/>
                  </a:cubicBezTo>
                  <a:cubicBezTo>
                    <a:pt x="3164" y="7388"/>
                    <a:pt x="3256" y="5340"/>
                    <a:pt x="3256" y="4376"/>
                  </a:cubicBezTo>
                  <a:cubicBezTo>
                    <a:pt x="3256" y="3009"/>
                    <a:pt x="2956" y="1041"/>
                    <a:pt x="1722" y="240"/>
                  </a:cubicBezTo>
                  <a:cubicBezTo>
                    <a:pt x="1461" y="73"/>
                    <a:pt x="1235" y="1"/>
                    <a:pt x="1040"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10"/>
            <p:cNvSpPr/>
            <p:nvPr/>
          </p:nvSpPr>
          <p:spPr>
            <a:xfrm>
              <a:off x="1928225" y="572500"/>
              <a:ext cx="150125" cy="142050"/>
            </a:xfrm>
            <a:custGeom>
              <a:rect b="b" l="l" r="r" t="t"/>
              <a:pathLst>
                <a:path extrusionOk="0" h="5682" w="6005">
                  <a:moveTo>
                    <a:pt x="5064" y="0"/>
                  </a:moveTo>
                  <a:cubicBezTo>
                    <a:pt x="4580" y="0"/>
                    <a:pt x="3998" y="292"/>
                    <a:pt x="3603" y="602"/>
                  </a:cubicBezTo>
                  <a:cubicBezTo>
                    <a:pt x="2535" y="1336"/>
                    <a:pt x="667" y="2903"/>
                    <a:pt x="500" y="4338"/>
                  </a:cubicBezTo>
                  <a:cubicBezTo>
                    <a:pt x="467" y="4329"/>
                    <a:pt x="436" y="4325"/>
                    <a:pt x="407" y="4325"/>
                  </a:cubicBezTo>
                  <a:cubicBezTo>
                    <a:pt x="319" y="4325"/>
                    <a:pt x="250" y="4363"/>
                    <a:pt x="200" y="4438"/>
                  </a:cubicBezTo>
                  <a:cubicBezTo>
                    <a:pt x="167" y="4471"/>
                    <a:pt x="134" y="4504"/>
                    <a:pt x="134" y="4605"/>
                  </a:cubicBezTo>
                  <a:cubicBezTo>
                    <a:pt x="0" y="4771"/>
                    <a:pt x="0" y="4905"/>
                    <a:pt x="134" y="5105"/>
                  </a:cubicBezTo>
                  <a:cubicBezTo>
                    <a:pt x="360" y="5525"/>
                    <a:pt x="701" y="5681"/>
                    <a:pt x="1088" y="5681"/>
                  </a:cubicBezTo>
                  <a:cubicBezTo>
                    <a:pt x="1898" y="5681"/>
                    <a:pt x="2905" y="4999"/>
                    <a:pt x="3469" y="4638"/>
                  </a:cubicBezTo>
                  <a:cubicBezTo>
                    <a:pt x="4503" y="3904"/>
                    <a:pt x="6004" y="2470"/>
                    <a:pt x="5938" y="1002"/>
                  </a:cubicBezTo>
                  <a:cubicBezTo>
                    <a:pt x="5889" y="258"/>
                    <a:pt x="5520" y="0"/>
                    <a:pt x="5064"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10"/>
            <p:cNvSpPr/>
            <p:nvPr/>
          </p:nvSpPr>
          <p:spPr>
            <a:xfrm>
              <a:off x="1924050" y="704325"/>
              <a:ext cx="213500" cy="83900"/>
            </a:xfrm>
            <a:custGeom>
              <a:rect b="b" l="l" r="r" t="t"/>
              <a:pathLst>
                <a:path extrusionOk="0" h="3356" w="8540">
                  <a:moveTo>
                    <a:pt x="2958" y="1"/>
                  </a:moveTo>
                  <a:cubicBezTo>
                    <a:pt x="2405" y="1"/>
                    <a:pt x="1887" y="84"/>
                    <a:pt x="1468" y="299"/>
                  </a:cubicBezTo>
                  <a:cubicBezTo>
                    <a:pt x="1435" y="199"/>
                    <a:pt x="1335" y="132"/>
                    <a:pt x="1201" y="132"/>
                  </a:cubicBezTo>
                  <a:lnTo>
                    <a:pt x="1034" y="132"/>
                  </a:lnTo>
                  <a:cubicBezTo>
                    <a:pt x="834" y="132"/>
                    <a:pt x="701" y="199"/>
                    <a:pt x="634" y="366"/>
                  </a:cubicBezTo>
                  <a:cubicBezTo>
                    <a:pt x="0" y="1700"/>
                    <a:pt x="2002" y="2500"/>
                    <a:pt x="2936" y="2834"/>
                  </a:cubicBezTo>
                  <a:cubicBezTo>
                    <a:pt x="3632" y="3116"/>
                    <a:pt x="4571" y="3356"/>
                    <a:pt x="5468" y="3356"/>
                  </a:cubicBezTo>
                  <a:cubicBezTo>
                    <a:pt x="6162" y="3356"/>
                    <a:pt x="6830" y="3212"/>
                    <a:pt x="7339" y="2834"/>
                  </a:cubicBezTo>
                  <a:cubicBezTo>
                    <a:pt x="8540" y="1867"/>
                    <a:pt x="7272" y="999"/>
                    <a:pt x="6305" y="666"/>
                  </a:cubicBezTo>
                  <a:cubicBezTo>
                    <a:pt x="5445" y="372"/>
                    <a:pt x="4125" y="1"/>
                    <a:pt x="2958"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10"/>
            <p:cNvSpPr/>
            <p:nvPr/>
          </p:nvSpPr>
          <p:spPr>
            <a:xfrm>
              <a:off x="1895700" y="730675"/>
              <a:ext cx="120825" cy="173150"/>
            </a:xfrm>
            <a:custGeom>
              <a:rect b="b" l="l" r="r" t="t"/>
              <a:pathLst>
                <a:path extrusionOk="0" h="6926" w="4833">
                  <a:moveTo>
                    <a:pt x="1593" y="0"/>
                  </a:moveTo>
                  <a:cubicBezTo>
                    <a:pt x="1554" y="0"/>
                    <a:pt x="1513" y="5"/>
                    <a:pt x="1468" y="12"/>
                  </a:cubicBezTo>
                  <a:cubicBezTo>
                    <a:pt x="0" y="279"/>
                    <a:pt x="567" y="2347"/>
                    <a:pt x="801" y="3314"/>
                  </a:cubicBezTo>
                  <a:cubicBezTo>
                    <a:pt x="1134" y="4582"/>
                    <a:pt x="1968" y="6417"/>
                    <a:pt x="3403" y="6850"/>
                  </a:cubicBezTo>
                  <a:cubicBezTo>
                    <a:pt x="3574" y="6902"/>
                    <a:pt x="3725" y="6926"/>
                    <a:pt x="3857" y="6926"/>
                  </a:cubicBezTo>
                  <a:cubicBezTo>
                    <a:pt x="4833" y="6926"/>
                    <a:pt x="4801" y="5634"/>
                    <a:pt x="4537" y="4782"/>
                  </a:cubicBezTo>
                  <a:cubicBezTo>
                    <a:pt x="4170" y="3515"/>
                    <a:pt x="3336" y="1280"/>
                    <a:pt x="2035" y="613"/>
                  </a:cubicBezTo>
                  <a:cubicBezTo>
                    <a:pt x="2102" y="512"/>
                    <a:pt x="2135" y="412"/>
                    <a:pt x="2035" y="312"/>
                  </a:cubicBezTo>
                  <a:lnTo>
                    <a:pt x="1935" y="179"/>
                  </a:lnTo>
                  <a:cubicBezTo>
                    <a:pt x="1831" y="50"/>
                    <a:pt x="1728" y="0"/>
                    <a:pt x="1593"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10"/>
            <p:cNvSpPr/>
            <p:nvPr/>
          </p:nvSpPr>
          <p:spPr>
            <a:xfrm>
              <a:off x="1791450" y="725975"/>
              <a:ext cx="128450" cy="164425"/>
            </a:xfrm>
            <a:custGeom>
              <a:rect b="b" l="l" r="r" t="t"/>
              <a:pathLst>
                <a:path extrusionOk="0" h="6577" w="5138">
                  <a:moveTo>
                    <a:pt x="4213" y="0"/>
                  </a:moveTo>
                  <a:cubicBezTo>
                    <a:pt x="3324" y="0"/>
                    <a:pt x="2365" y="1102"/>
                    <a:pt x="1902" y="1668"/>
                  </a:cubicBezTo>
                  <a:cubicBezTo>
                    <a:pt x="1068" y="2669"/>
                    <a:pt x="1" y="4436"/>
                    <a:pt x="468" y="5804"/>
                  </a:cubicBezTo>
                  <a:cubicBezTo>
                    <a:pt x="659" y="6366"/>
                    <a:pt x="963" y="6576"/>
                    <a:pt x="1299" y="6576"/>
                  </a:cubicBezTo>
                  <a:cubicBezTo>
                    <a:pt x="1841" y="6576"/>
                    <a:pt x="2465" y="6031"/>
                    <a:pt x="2836" y="5537"/>
                  </a:cubicBezTo>
                  <a:cubicBezTo>
                    <a:pt x="3636" y="4503"/>
                    <a:pt x="5004" y="2535"/>
                    <a:pt x="4804" y="1134"/>
                  </a:cubicBezTo>
                  <a:cubicBezTo>
                    <a:pt x="4937" y="1134"/>
                    <a:pt x="5004" y="1034"/>
                    <a:pt x="5071" y="967"/>
                  </a:cubicBezTo>
                  <a:cubicBezTo>
                    <a:pt x="5071" y="934"/>
                    <a:pt x="5104" y="834"/>
                    <a:pt x="5104" y="801"/>
                  </a:cubicBezTo>
                  <a:cubicBezTo>
                    <a:pt x="5138" y="634"/>
                    <a:pt x="5138" y="467"/>
                    <a:pt x="4971" y="334"/>
                  </a:cubicBezTo>
                  <a:cubicBezTo>
                    <a:pt x="4734" y="97"/>
                    <a:pt x="4477" y="0"/>
                    <a:pt x="4213"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10"/>
            <p:cNvSpPr/>
            <p:nvPr/>
          </p:nvSpPr>
          <p:spPr>
            <a:xfrm>
              <a:off x="1703050" y="678225"/>
              <a:ext cx="207675" cy="76650"/>
            </a:xfrm>
            <a:custGeom>
              <a:rect b="b" l="l" r="r" t="t"/>
              <a:pathLst>
                <a:path extrusionOk="0" h="3066" w="8307">
                  <a:moveTo>
                    <a:pt x="4330" y="0"/>
                  </a:moveTo>
                  <a:cubicBezTo>
                    <a:pt x="3092" y="0"/>
                    <a:pt x="1634" y="275"/>
                    <a:pt x="935" y="1243"/>
                  </a:cubicBezTo>
                  <a:cubicBezTo>
                    <a:pt x="1" y="2510"/>
                    <a:pt x="1502" y="3011"/>
                    <a:pt x="2502" y="3044"/>
                  </a:cubicBezTo>
                  <a:cubicBezTo>
                    <a:pt x="2743" y="3056"/>
                    <a:pt x="3021" y="3065"/>
                    <a:pt x="3322" y="3065"/>
                  </a:cubicBezTo>
                  <a:cubicBezTo>
                    <a:pt x="4645" y="3065"/>
                    <a:pt x="6396" y="2892"/>
                    <a:pt x="7239" y="2077"/>
                  </a:cubicBezTo>
                  <a:cubicBezTo>
                    <a:pt x="7339" y="2177"/>
                    <a:pt x="7439" y="2210"/>
                    <a:pt x="7539" y="2210"/>
                  </a:cubicBezTo>
                  <a:cubicBezTo>
                    <a:pt x="7573" y="2210"/>
                    <a:pt x="7673" y="2177"/>
                    <a:pt x="7706" y="2177"/>
                  </a:cubicBezTo>
                  <a:cubicBezTo>
                    <a:pt x="7873" y="2110"/>
                    <a:pt x="8006" y="2010"/>
                    <a:pt x="8040" y="1777"/>
                  </a:cubicBezTo>
                  <a:cubicBezTo>
                    <a:pt x="8307" y="342"/>
                    <a:pt x="6172" y="109"/>
                    <a:pt x="5171" y="42"/>
                  </a:cubicBezTo>
                  <a:cubicBezTo>
                    <a:pt x="4913" y="16"/>
                    <a:pt x="4628" y="0"/>
                    <a:pt x="4330"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10"/>
            <p:cNvSpPr/>
            <p:nvPr/>
          </p:nvSpPr>
          <p:spPr>
            <a:xfrm>
              <a:off x="1744750" y="576000"/>
              <a:ext cx="186825" cy="135100"/>
            </a:xfrm>
            <a:custGeom>
              <a:rect b="b" l="l" r="r" t="t"/>
              <a:pathLst>
                <a:path extrusionOk="0" h="5404" w="7473">
                  <a:moveTo>
                    <a:pt x="1856" y="0"/>
                  </a:moveTo>
                  <a:cubicBezTo>
                    <a:pt x="1737" y="0"/>
                    <a:pt x="1619" y="9"/>
                    <a:pt x="1502" y="28"/>
                  </a:cubicBezTo>
                  <a:cubicBezTo>
                    <a:pt x="1" y="328"/>
                    <a:pt x="701" y="1696"/>
                    <a:pt x="1402" y="2430"/>
                  </a:cubicBezTo>
                  <a:cubicBezTo>
                    <a:pt x="2326" y="3321"/>
                    <a:pt x="4036" y="4965"/>
                    <a:pt x="5494" y="4965"/>
                  </a:cubicBezTo>
                  <a:cubicBezTo>
                    <a:pt x="5509" y="4965"/>
                    <a:pt x="5523" y="4965"/>
                    <a:pt x="5538" y="4965"/>
                  </a:cubicBezTo>
                  <a:cubicBezTo>
                    <a:pt x="5538" y="5098"/>
                    <a:pt x="5571" y="5198"/>
                    <a:pt x="5671" y="5265"/>
                  </a:cubicBezTo>
                  <a:cubicBezTo>
                    <a:pt x="5705" y="5298"/>
                    <a:pt x="5805" y="5298"/>
                    <a:pt x="5838" y="5332"/>
                  </a:cubicBezTo>
                  <a:cubicBezTo>
                    <a:pt x="5915" y="5378"/>
                    <a:pt x="5993" y="5403"/>
                    <a:pt x="6067" y="5403"/>
                  </a:cubicBezTo>
                  <a:cubicBezTo>
                    <a:pt x="6152" y="5403"/>
                    <a:pt x="6234" y="5370"/>
                    <a:pt x="6305" y="5298"/>
                  </a:cubicBezTo>
                  <a:cubicBezTo>
                    <a:pt x="7473" y="4431"/>
                    <a:pt x="6038" y="2797"/>
                    <a:pt x="5371" y="2029"/>
                  </a:cubicBezTo>
                  <a:cubicBezTo>
                    <a:pt x="4604" y="1170"/>
                    <a:pt x="3216" y="0"/>
                    <a:pt x="1856"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10"/>
            <p:cNvSpPr/>
            <p:nvPr/>
          </p:nvSpPr>
          <p:spPr>
            <a:xfrm>
              <a:off x="1879025" y="674250"/>
              <a:ext cx="83400" cy="81475"/>
            </a:xfrm>
            <a:custGeom>
              <a:rect b="b" l="l" r="r" t="t"/>
              <a:pathLst>
                <a:path extrusionOk="0" h="3259" w="3336">
                  <a:moveTo>
                    <a:pt x="1635" y="1"/>
                  </a:moveTo>
                  <a:cubicBezTo>
                    <a:pt x="1434" y="1"/>
                    <a:pt x="1168" y="34"/>
                    <a:pt x="1001" y="101"/>
                  </a:cubicBezTo>
                  <a:cubicBezTo>
                    <a:pt x="901" y="168"/>
                    <a:pt x="767" y="234"/>
                    <a:pt x="634" y="334"/>
                  </a:cubicBezTo>
                  <a:cubicBezTo>
                    <a:pt x="500" y="401"/>
                    <a:pt x="434" y="501"/>
                    <a:pt x="334" y="601"/>
                  </a:cubicBezTo>
                  <a:cubicBezTo>
                    <a:pt x="167" y="768"/>
                    <a:pt x="100" y="935"/>
                    <a:pt x="67" y="1168"/>
                  </a:cubicBezTo>
                  <a:cubicBezTo>
                    <a:pt x="67" y="1335"/>
                    <a:pt x="0" y="1435"/>
                    <a:pt x="0" y="1602"/>
                  </a:cubicBezTo>
                  <a:cubicBezTo>
                    <a:pt x="0" y="1769"/>
                    <a:pt x="67" y="1902"/>
                    <a:pt x="67" y="2069"/>
                  </a:cubicBezTo>
                  <a:cubicBezTo>
                    <a:pt x="100" y="2202"/>
                    <a:pt x="167" y="2336"/>
                    <a:pt x="234" y="2436"/>
                  </a:cubicBezTo>
                  <a:cubicBezTo>
                    <a:pt x="300" y="2669"/>
                    <a:pt x="467" y="2769"/>
                    <a:pt x="634" y="2903"/>
                  </a:cubicBezTo>
                  <a:cubicBezTo>
                    <a:pt x="734" y="3003"/>
                    <a:pt x="834" y="3070"/>
                    <a:pt x="967" y="3103"/>
                  </a:cubicBezTo>
                  <a:cubicBezTo>
                    <a:pt x="967" y="3103"/>
                    <a:pt x="1001" y="3103"/>
                    <a:pt x="1001" y="3170"/>
                  </a:cubicBezTo>
                  <a:lnTo>
                    <a:pt x="1034" y="3170"/>
                  </a:lnTo>
                  <a:cubicBezTo>
                    <a:pt x="1168" y="3203"/>
                    <a:pt x="1301" y="3236"/>
                    <a:pt x="1434" y="3236"/>
                  </a:cubicBezTo>
                  <a:cubicBezTo>
                    <a:pt x="1517" y="3250"/>
                    <a:pt x="1600" y="3258"/>
                    <a:pt x="1685" y="3258"/>
                  </a:cubicBezTo>
                  <a:cubicBezTo>
                    <a:pt x="1806" y="3258"/>
                    <a:pt x="1931" y="3242"/>
                    <a:pt x="2068" y="3203"/>
                  </a:cubicBezTo>
                  <a:cubicBezTo>
                    <a:pt x="2168" y="3170"/>
                    <a:pt x="2302" y="3070"/>
                    <a:pt x="2435" y="3036"/>
                  </a:cubicBezTo>
                  <a:cubicBezTo>
                    <a:pt x="2669" y="2903"/>
                    <a:pt x="2835" y="2703"/>
                    <a:pt x="3002" y="2436"/>
                  </a:cubicBezTo>
                  <a:lnTo>
                    <a:pt x="3069" y="2403"/>
                  </a:lnTo>
                  <a:cubicBezTo>
                    <a:pt x="3102" y="2269"/>
                    <a:pt x="3169" y="2169"/>
                    <a:pt x="3236" y="2036"/>
                  </a:cubicBezTo>
                  <a:cubicBezTo>
                    <a:pt x="3302" y="1869"/>
                    <a:pt x="3336" y="1602"/>
                    <a:pt x="3269" y="1402"/>
                  </a:cubicBezTo>
                  <a:cubicBezTo>
                    <a:pt x="3269" y="1235"/>
                    <a:pt x="3236" y="1102"/>
                    <a:pt x="3136" y="1002"/>
                  </a:cubicBezTo>
                  <a:cubicBezTo>
                    <a:pt x="3102" y="868"/>
                    <a:pt x="3002" y="735"/>
                    <a:pt x="2935" y="601"/>
                  </a:cubicBezTo>
                  <a:cubicBezTo>
                    <a:pt x="2802" y="434"/>
                    <a:pt x="2635" y="268"/>
                    <a:pt x="2468" y="201"/>
                  </a:cubicBezTo>
                  <a:cubicBezTo>
                    <a:pt x="2335" y="168"/>
                    <a:pt x="2235" y="68"/>
                    <a:pt x="2102" y="34"/>
                  </a:cubicBezTo>
                  <a:cubicBezTo>
                    <a:pt x="1935" y="34"/>
                    <a:pt x="1801" y="1"/>
                    <a:pt x="1635" y="1"/>
                  </a:cubicBezTo>
                  <a:close/>
                </a:path>
              </a:pathLst>
            </a:custGeom>
            <a:solidFill>
              <a:srgbClr val="FAA0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10"/>
            <p:cNvSpPr/>
            <p:nvPr/>
          </p:nvSpPr>
          <p:spPr>
            <a:xfrm>
              <a:off x="2562000" y="2613600"/>
              <a:ext cx="342775" cy="483250"/>
            </a:xfrm>
            <a:custGeom>
              <a:rect b="b" l="l" r="r" t="t"/>
              <a:pathLst>
                <a:path extrusionOk="0" h="19330" w="13711">
                  <a:moveTo>
                    <a:pt x="2230" y="1"/>
                  </a:moveTo>
                  <a:cubicBezTo>
                    <a:pt x="1447" y="1"/>
                    <a:pt x="634" y="686"/>
                    <a:pt x="367" y="1583"/>
                  </a:cubicBezTo>
                  <a:cubicBezTo>
                    <a:pt x="1" y="2851"/>
                    <a:pt x="334" y="4319"/>
                    <a:pt x="834" y="5553"/>
                  </a:cubicBezTo>
                  <a:cubicBezTo>
                    <a:pt x="3236" y="11891"/>
                    <a:pt x="8573" y="15927"/>
                    <a:pt x="13710" y="19330"/>
                  </a:cubicBezTo>
                  <a:cubicBezTo>
                    <a:pt x="13377" y="17995"/>
                    <a:pt x="13010" y="16694"/>
                    <a:pt x="12676" y="15393"/>
                  </a:cubicBezTo>
                  <a:cubicBezTo>
                    <a:pt x="11909" y="12591"/>
                    <a:pt x="11175" y="9823"/>
                    <a:pt x="9974" y="7221"/>
                  </a:cubicBezTo>
                  <a:cubicBezTo>
                    <a:pt x="8773" y="4652"/>
                    <a:pt x="7106" y="2251"/>
                    <a:pt x="4871" y="916"/>
                  </a:cubicBezTo>
                  <a:cubicBezTo>
                    <a:pt x="4230" y="550"/>
                    <a:pt x="3538" y="264"/>
                    <a:pt x="2863" y="169"/>
                  </a:cubicBezTo>
                  <a:lnTo>
                    <a:pt x="2863" y="169"/>
                  </a:lnTo>
                  <a:cubicBezTo>
                    <a:pt x="2663" y="53"/>
                    <a:pt x="2448" y="1"/>
                    <a:pt x="2230"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10"/>
            <p:cNvSpPr/>
            <p:nvPr/>
          </p:nvSpPr>
          <p:spPr>
            <a:xfrm>
              <a:off x="2548650" y="2599675"/>
              <a:ext cx="371725" cy="510250"/>
            </a:xfrm>
            <a:custGeom>
              <a:rect b="b" l="l" r="r" t="t"/>
              <a:pathLst>
                <a:path extrusionOk="0" h="20410" w="14869">
                  <a:moveTo>
                    <a:pt x="3112" y="1287"/>
                  </a:moveTo>
                  <a:cubicBezTo>
                    <a:pt x="3144" y="1287"/>
                    <a:pt x="3176" y="1287"/>
                    <a:pt x="3207" y="1288"/>
                  </a:cubicBezTo>
                  <a:lnTo>
                    <a:pt x="3207" y="1288"/>
                  </a:lnTo>
                  <a:cubicBezTo>
                    <a:pt x="3302" y="1329"/>
                    <a:pt x="3400" y="1379"/>
                    <a:pt x="3503" y="1440"/>
                  </a:cubicBezTo>
                  <a:cubicBezTo>
                    <a:pt x="3582" y="1491"/>
                    <a:pt x="3657" y="1514"/>
                    <a:pt x="3725" y="1514"/>
                  </a:cubicBezTo>
                  <a:cubicBezTo>
                    <a:pt x="3820" y="1514"/>
                    <a:pt x="3903" y="1470"/>
                    <a:pt x="3968" y="1398"/>
                  </a:cubicBezTo>
                  <a:lnTo>
                    <a:pt x="3968" y="1398"/>
                  </a:lnTo>
                  <a:cubicBezTo>
                    <a:pt x="6636" y="2079"/>
                    <a:pt x="9022" y="5763"/>
                    <a:pt x="10208" y="8378"/>
                  </a:cubicBezTo>
                  <a:cubicBezTo>
                    <a:pt x="11657" y="11632"/>
                    <a:pt x="12503" y="15173"/>
                    <a:pt x="13397" y="18631"/>
                  </a:cubicBezTo>
                  <a:lnTo>
                    <a:pt x="13397" y="18631"/>
                  </a:lnTo>
                  <a:cubicBezTo>
                    <a:pt x="10840" y="16876"/>
                    <a:pt x="8324" y="14975"/>
                    <a:pt x="6139" y="12615"/>
                  </a:cubicBezTo>
                  <a:cubicBezTo>
                    <a:pt x="4838" y="11214"/>
                    <a:pt x="3637" y="9613"/>
                    <a:pt x="2703" y="7811"/>
                  </a:cubicBezTo>
                  <a:cubicBezTo>
                    <a:pt x="2302" y="7044"/>
                    <a:pt x="1902" y="6210"/>
                    <a:pt x="1669" y="5309"/>
                  </a:cubicBezTo>
                  <a:cubicBezTo>
                    <a:pt x="1335" y="4286"/>
                    <a:pt x="1254" y="2315"/>
                    <a:pt x="1908" y="1509"/>
                  </a:cubicBezTo>
                  <a:lnTo>
                    <a:pt x="1908" y="1509"/>
                  </a:lnTo>
                  <a:cubicBezTo>
                    <a:pt x="1950" y="1503"/>
                    <a:pt x="1992" y="1492"/>
                    <a:pt x="2036" y="1473"/>
                  </a:cubicBezTo>
                  <a:cubicBezTo>
                    <a:pt x="2396" y="1346"/>
                    <a:pt x="2756" y="1287"/>
                    <a:pt x="3112" y="1287"/>
                  </a:cubicBezTo>
                  <a:close/>
                  <a:moveTo>
                    <a:pt x="2771" y="0"/>
                  </a:moveTo>
                  <a:cubicBezTo>
                    <a:pt x="2442" y="0"/>
                    <a:pt x="2124" y="87"/>
                    <a:pt x="1832" y="244"/>
                  </a:cubicBezTo>
                  <a:lnTo>
                    <a:pt x="1832" y="244"/>
                  </a:lnTo>
                  <a:cubicBezTo>
                    <a:pt x="1767" y="263"/>
                    <a:pt x="1701" y="283"/>
                    <a:pt x="1635" y="306"/>
                  </a:cubicBezTo>
                  <a:cubicBezTo>
                    <a:pt x="1494" y="370"/>
                    <a:pt x="1402" y="471"/>
                    <a:pt x="1351" y="588"/>
                  </a:cubicBezTo>
                  <a:lnTo>
                    <a:pt x="1351" y="588"/>
                  </a:lnTo>
                  <a:cubicBezTo>
                    <a:pt x="867" y="1031"/>
                    <a:pt x="507" y="1694"/>
                    <a:pt x="368" y="2474"/>
                  </a:cubicBezTo>
                  <a:cubicBezTo>
                    <a:pt x="1" y="4742"/>
                    <a:pt x="1235" y="7311"/>
                    <a:pt x="2302" y="9146"/>
                  </a:cubicBezTo>
                  <a:cubicBezTo>
                    <a:pt x="5171" y="14216"/>
                    <a:pt x="9674" y="17451"/>
                    <a:pt x="14011" y="20320"/>
                  </a:cubicBezTo>
                  <a:cubicBezTo>
                    <a:pt x="14097" y="20381"/>
                    <a:pt x="14200" y="20410"/>
                    <a:pt x="14301" y="20410"/>
                  </a:cubicBezTo>
                  <a:cubicBezTo>
                    <a:pt x="14589" y="20410"/>
                    <a:pt x="14868" y="20173"/>
                    <a:pt x="14745" y="19753"/>
                  </a:cubicBezTo>
                  <a:cubicBezTo>
                    <a:pt x="13477" y="14950"/>
                    <a:pt x="12410" y="9713"/>
                    <a:pt x="9908" y="5476"/>
                  </a:cubicBezTo>
                  <a:cubicBezTo>
                    <a:pt x="8387" y="2978"/>
                    <a:pt x="5982" y="391"/>
                    <a:pt x="3413" y="110"/>
                  </a:cubicBezTo>
                  <a:lnTo>
                    <a:pt x="3413" y="110"/>
                  </a:lnTo>
                  <a:cubicBezTo>
                    <a:pt x="3197" y="35"/>
                    <a:pt x="2982" y="0"/>
                    <a:pt x="2771"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10"/>
            <p:cNvSpPr/>
            <p:nvPr/>
          </p:nvSpPr>
          <p:spPr>
            <a:xfrm>
              <a:off x="2579525" y="2620650"/>
              <a:ext cx="273075" cy="394750"/>
            </a:xfrm>
            <a:custGeom>
              <a:rect b="b" l="l" r="r" t="t"/>
              <a:pathLst>
                <a:path extrusionOk="0" h="15790" w="10923">
                  <a:moveTo>
                    <a:pt x="267" y="1"/>
                  </a:moveTo>
                  <a:cubicBezTo>
                    <a:pt x="133" y="1"/>
                    <a:pt x="0" y="101"/>
                    <a:pt x="0" y="267"/>
                  </a:cubicBezTo>
                  <a:lnTo>
                    <a:pt x="0" y="401"/>
                  </a:lnTo>
                  <a:cubicBezTo>
                    <a:pt x="0" y="534"/>
                    <a:pt x="33" y="601"/>
                    <a:pt x="133" y="668"/>
                  </a:cubicBezTo>
                  <a:cubicBezTo>
                    <a:pt x="167" y="734"/>
                    <a:pt x="200" y="734"/>
                    <a:pt x="200" y="768"/>
                  </a:cubicBezTo>
                  <a:cubicBezTo>
                    <a:pt x="255" y="795"/>
                    <a:pt x="315" y="811"/>
                    <a:pt x="372" y="814"/>
                  </a:cubicBezTo>
                  <a:lnTo>
                    <a:pt x="372" y="814"/>
                  </a:lnTo>
                  <a:cubicBezTo>
                    <a:pt x="1282" y="2444"/>
                    <a:pt x="4834" y="7337"/>
                    <a:pt x="5204" y="7906"/>
                  </a:cubicBezTo>
                  <a:cubicBezTo>
                    <a:pt x="6938" y="10475"/>
                    <a:pt x="8673" y="13110"/>
                    <a:pt x="10374" y="15678"/>
                  </a:cubicBezTo>
                  <a:cubicBezTo>
                    <a:pt x="10435" y="15757"/>
                    <a:pt x="10505" y="15790"/>
                    <a:pt x="10571" y="15790"/>
                  </a:cubicBezTo>
                  <a:cubicBezTo>
                    <a:pt x="10760" y="15790"/>
                    <a:pt x="10922" y="15525"/>
                    <a:pt x="10774" y="15278"/>
                  </a:cubicBezTo>
                  <a:cubicBezTo>
                    <a:pt x="8773" y="12243"/>
                    <a:pt x="6738" y="9241"/>
                    <a:pt x="4737" y="6172"/>
                  </a:cubicBezTo>
                  <a:cubicBezTo>
                    <a:pt x="3703" y="4704"/>
                    <a:pt x="2702" y="3136"/>
                    <a:pt x="1668" y="1635"/>
                  </a:cubicBezTo>
                  <a:cubicBezTo>
                    <a:pt x="1301" y="1068"/>
                    <a:pt x="934" y="101"/>
                    <a:pt x="267"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10"/>
            <p:cNvSpPr/>
            <p:nvPr/>
          </p:nvSpPr>
          <p:spPr>
            <a:xfrm>
              <a:off x="2632900" y="2683900"/>
              <a:ext cx="99900" cy="44625"/>
            </a:xfrm>
            <a:custGeom>
              <a:rect b="b" l="l" r="r" t="t"/>
              <a:pathLst>
                <a:path extrusionOk="0" h="1785" w="3996">
                  <a:moveTo>
                    <a:pt x="284" y="1"/>
                  </a:moveTo>
                  <a:cubicBezTo>
                    <a:pt x="1" y="1"/>
                    <a:pt x="16" y="541"/>
                    <a:pt x="300" y="573"/>
                  </a:cubicBezTo>
                  <a:cubicBezTo>
                    <a:pt x="1468" y="706"/>
                    <a:pt x="2535" y="1106"/>
                    <a:pt x="3602" y="1740"/>
                  </a:cubicBezTo>
                  <a:cubicBezTo>
                    <a:pt x="3643" y="1771"/>
                    <a:pt x="3682" y="1784"/>
                    <a:pt x="3717" y="1784"/>
                  </a:cubicBezTo>
                  <a:cubicBezTo>
                    <a:pt x="3910" y="1784"/>
                    <a:pt x="3995" y="1376"/>
                    <a:pt x="3769" y="1207"/>
                  </a:cubicBezTo>
                  <a:cubicBezTo>
                    <a:pt x="2668" y="539"/>
                    <a:pt x="1534" y="172"/>
                    <a:pt x="333" y="6"/>
                  </a:cubicBezTo>
                  <a:cubicBezTo>
                    <a:pt x="316" y="2"/>
                    <a:pt x="299" y="1"/>
                    <a:pt x="284"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10"/>
            <p:cNvSpPr/>
            <p:nvPr/>
          </p:nvSpPr>
          <p:spPr>
            <a:xfrm>
              <a:off x="2617050" y="2685000"/>
              <a:ext cx="30775" cy="116350"/>
            </a:xfrm>
            <a:custGeom>
              <a:rect b="b" l="l" r="r" t="t"/>
              <a:pathLst>
                <a:path extrusionOk="0" h="4654" w="1231">
                  <a:moveTo>
                    <a:pt x="894" y="1"/>
                  </a:moveTo>
                  <a:cubicBezTo>
                    <a:pt x="797" y="1"/>
                    <a:pt x="705" y="59"/>
                    <a:pt x="667" y="195"/>
                  </a:cubicBezTo>
                  <a:cubicBezTo>
                    <a:pt x="434" y="1563"/>
                    <a:pt x="0" y="2964"/>
                    <a:pt x="234" y="4398"/>
                  </a:cubicBezTo>
                  <a:cubicBezTo>
                    <a:pt x="248" y="4574"/>
                    <a:pt x="353" y="4653"/>
                    <a:pt x="462" y="4653"/>
                  </a:cubicBezTo>
                  <a:cubicBezTo>
                    <a:pt x="603" y="4653"/>
                    <a:pt x="753" y="4523"/>
                    <a:pt x="734" y="4298"/>
                  </a:cubicBezTo>
                  <a:cubicBezTo>
                    <a:pt x="534" y="2964"/>
                    <a:pt x="934" y="1663"/>
                    <a:pt x="1168" y="395"/>
                  </a:cubicBezTo>
                  <a:cubicBezTo>
                    <a:pt x="1230" y="165"/>
                    <a:pt x="1057" y="1"/>
                    <a:pt x="894"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10"/>
            <p:cNvSpPr/>
            <p:nvPr/>
          </p:nvSpPr>
          <p:spPr>
            <a:xfrm>
              <a:off x="2702925" y="2801625"/>
              <a:ext cx="98350" cy="27225"/>
            </a:xfrm>
            <a:custGeom>
              <a:rect b="b" l="l" r="r" t="t"/>
              <a:pathLst>
                <a:path extrusionOk="0" h="1089" w="3934">
                  <a:moveTo>
                    <a:pt x="334" y="0"/>
                  </a:moveTo>
                  <a:cubicBezTo>
                    <a:pt x="1" y="0"/>
                    <a:pt x="134" y="567"/>
                    <a:pt x="468" y="567"/>
                  </a:cubicBezTo>
                  <a:cubicBezTo>
                    <a:pt x="1502" y="567"/>
                    <a:pt x="2503" y="734"/>
                    <a:pt x="3503" y="1068"/>
                  </a:cubicBezTo>
                  <a:cubicBezTo>
                    <a:pt x="3533" y="1082"/>
                    <a:pt x="3561" y="1089"/>
                    <a:pt x="3588" y="1089"/>
                  </a:cubicBezTo>
                  <a:cubicBezTo>
                    <a:pt x="3808" y="1089"/>
                    <a:pt x="3934" y="653"/>
                    <a:pt x="3637" y="534"/>
                  </a:cubicBezTo>
                  <a:cubicBezTo>
                    <a:pt x="2536" y="167"/>
                    <a:pt x="1402" y="0"/>
                    <a:pt x="334"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10"/>
            <p:cNvSpPr/>
            <p:nvPr/>
          </p:nvSpPr>
          <p:spPr>
            <a:xfrm>
              <a:off x="2702100" y="2805925"/>
              <a:ext cx="20775" cy="102850"/>
            </a:xfrm>
            <a:custGeom>
              <a:rect b="b" l="l" r="r" t="t"/>
              <a:pathLst>
                <a:path extrusionOk="0" h="4114" w="831">
                  <a:moveTo>
                    <a:pt x="494" y="0"/>
                  </a:moveTo>
                  <a:cubicBezTo>
                    <a:pt x="397" y="0"/>
                    <a:pt x="305" y="58"/>
                    <a:pt x="267" y="195"/>
                  </a:cubicBezTo>
                  <a:cubicBezTo>
                    <a:pt x="34" y="1396"/>
                    <a:pt x="1" y="2663"/>
                    <a:pt x="201" y="3898"/>
                  </a:cubicBezTo>
                  <a:cubicBezTo>
                    <a:pt x="260" y="4045"/>
                    <a:pt x="390" y="4114"/>
                    <a:pt x="508" y="4114"/>
                  </a:cubicBezTo>
                  <a:cubicBezTo>
                    <a:pt x="659" y="4114"/>
                    <a:pt x="790" y="4003"/>
                    <a:pt x="734" y="3798"/>
                  </a:cubicBezTo>
                  <a:cubicBezTo>
                    <a:pt x="534" y="2630"/>
                    <a:pt x="568" y="1496"/>
                    <a:pt x="768" y="395"/>
                  </a:cubicBezTo>
                  <a:cubicBezTo>
                    <a:pt x="831" y="165"/>
                    <a:pt x="657" y="0"/>
                    <a:pt x="494"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10"/>
            <p:cNvSpPr/>
            <p:nvPr/>
          </p:nvSpPr>
          <p:spPr>
            <a:xfrm>
              <a:off x="2778000" y="2915875"/>
              <a:ext cx="67550" cy="17650"/>
            </a:xfrm>
            <a:custGeom>
              <a:rect b="b" l="l" r="r" t="t"/>
              <a:pathLst>
                <a:path extrusionOk="0" h="706" w="2702">
                  <a:moveTo>
                    <a:pt x="367" y="0"/>
                  </a:moveTo>
                  <a:cubicBezTo>
                    <a:pt x="33" y="0"/>
                    <a:pt x="0" y="600"/>
                    <a:pt x="334" y="600"/>
                  </a:cubicBezTo>
                  <a:cubicBezTo>
                    <a:pt x="1001" y="634"/>
                    <a:pt x="1701" y="667"/>
                    <a:pt x="2368" y="701"/>
                  </a:cubicBezTo>
                  <a:cubicBezTo>
                    <a:pt x="2385" y="704"/>
                    <a:pt x="2401" y="705"/>
                    <a:pt x="2416" y="705"/>
                  </a:cubicBezTo>
                  <a:cubicBezTo>
                    <a:pt x="2701" y="705"/>
                    <a:pt x="2687" y="133"/>
                    <a:pt x="2402" y="133"/>
                  </a:cubicBezTo>
                  <a:cubicBezTo>
                    <a:pt x="1735" y="100"/>
                    <a:pt x="1034" y="67"/>
                    <a:pt x="367"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10"/>
            <p:cNvSpPr/>
            <p:nvPr/>
          </p:nvSpPr>
          <p:spPr>
            <a:xfrm>
              <a:off x="2778450" y="2920600"/>
              <a:ext cx="16250" cy="59775"/>
            </a:xfrm>
            <a:custGeom>
              <a:rect b="b" l="l" r="r" t="t"/>
              <a:pathLst>
                <a:path extrusionOk="0" h="2391" w="650">
                  <a:moveTo>
                    <a:pt x="207" y="1"/>
                  </a:moveTo>
                  <a:cubicBezTo>
                    <a:pt x="95" y="1"/>
                    <a:pt x="0" y="78"/>
                    <a:pt x="15" y="245"/>
                  </a:cubicBezTo>
                  <a:cubicBezTo>
                    <a:pt x="49" y="878"/>
                    <a:pt x="115" y="1446"/>
                    <a:pt x="149" y="2079"/>
                  </a:cubicBezTo>
                  <a:cubicBezTo>
                    <a:pt x="149" y="2279"/>
                    <a:pt x="297" y="2390"/>
                    <a:pt x="433" y="2390"/>
                  </a:cubicBezTo>
                  <a:cubicBezTo>
                    <a:pt x="546" y="2390"/>
                    <a:pt x="649" y="2313"/>
                    <a:pt x="649" y="2146"/>
                  </a:cubicBezTo>
                  <a:cubicBezTo>
                    <a:pt x="616" y="1546"/>
                    <a:pt x="549" y="945"/>
                    <a:pt x="516" y="311"/>
                  </a:cubicBezTo>
                  <a:cubicBezTo>
                    <a:pt x="498" y="111"/>
                    <a:pt x="341" y="1"/>
                    <a:pt x="207"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10"/>
            <p:cNvSpPr/>
            <p:nvPr/>
          </p:nvSpPr>
          <p:spPr>
            <a:xfrm>
              <a:off x="2728775" y="1947675"/>
              <a:ext cx="247725" cy="541475"/>
            </a:xfrm>
            <a:custGeom>
              <a:rect b="b" l="l" r="r" t="t"/>
              <a:pathLst>
                <a:path extrusionOk="0" h="21659" w="9909">
                  <a:moveTo>
                    <a:pt x="9208" y="0"/>
                  </a:moveTo>
                  <a:cubicBezTo>
                    <a:pt x="8374" y="1101"/>
                    <a:pt x="7606" y="2169"/>
                    <a:pt x="6806" y="3269"/>
                  </a:cubicBezTo>
                  <a:cubicBezTo>
                    <a:pt x="5071" y="5604"/>
                    <a:pt x="3337" y="7939"/>
                    <a:pt x="2069" y="10474"/>
                  </a:cubicBezTo>
                  <a:cubicBezTo>
                    <a:pt x="802" y="13010"/>
                    <a:pt x="1" y="15845"/>
                    <a:pt x="335" y="18380"/>
                  </a:cubicBezTo>
                  <a:cubicBezTo>
                    <a:pt x="420" y="19237"/>
                    <a:pt x="671" y="20080"/>
                    <a:pt x="1140" y="20715"/>
                  </a:cubicBezTo>
                  <a:lnTo>
                    <a:pt x="1140" y="20715"/>
                  </a:lnTo>
                  <a:cubicBezTo>
                    <a:pt x="1395" y="21312"/>
                    <a:pt x="2080" y="21659"/>
                    <a:pt x="2815" y="21659"/>
                  </a:cubicBezTo>
                  <a:cubicBezTo>
                    <a:pt x="3111" y="21659"/>
                    <a:pt x="3416" y="21602"/>
                    <a:pt x="3704" y="21482"/>
                  </a:cubicBezTo>
                  <a:cubicBezTo>
                    <a:pt x="4904" y="20982"/>
                    <a:pt x="5805" y="19814"/>
                    <a:pt x="6506" y="18647"/>
                  </a:cubicBezTo>
                  <a:cubicBezTo>
                    <a:pt x="9908" y="12809"/>
                    <a:pt x="9775" y="6071"/>
                    <a:pt x="9208"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10"/>
            <p:cNvSpPr/>
            <p:nvPr/>
          </p:nvSpPr>
          <p:spPr>
            <a:xfrm>
              <a:off x="2708550" y="1933450"/>
              <a:ext cx="282125" cy="568875"/>
            </a:xfrm>
            <a:custGeom>
              <a:rect b="b" l="l" r="r" t="t"/>
              <a:pathLst>
                <a:path extrusionOk="0" h="22755" w="11285">
                  <a:moveTo>
                    <a:pt x="9592" y="2034"/>
                  </a:moveTo>
                  <a:cubicBezTo>
                    <a:pt x="9829" y="5122"/>
                    <a:pt x="9945" y="8295"/>
                    <a:pt x="9449" y="11444"/>
                  </a:cubicBezTo>
                  <a:cubicBezTo>
                    <a:pt x="9149" y="13378"/>
                    <a:pt x="8649" y="15280"/>
                    <a:pt x="7815" y="17114"/>
                  </a:cubicBezTo>
                  <a:cubicBezTo>
                    <a:pt x="7448" y="17915"/>
                    <a:pt x="7014" y="18749"/>
                    <a:pt x="6514" y="19516"/>
                  </a:cubicBezTo>
                  <a:cubicBezTo>
                    <a:pt x="5936" y="20406"/>
                    <a:pt x="4453" y="21696"/>
                    <a:pt x="3411" y="21696"/>
                  </a:cubicBezTo>
                  <a:cubicBezTo>
                    <a:pt x="3386" y="21696"/>
                    <a:pt x="3361" y="21695"/>
                    <a:pt x="3337" y="21693"/>
                  </a:cubicBezTo>
                  <a:lnTo>
                    <a:pt x="3337" y="21693"/>
                  </a:lnTo>
                  <a:cubicBezTo>
                    <a:pt x="3311" y="21665"/>
                    <a:pt x="3281" y="21640"/>
                    <a:pt x="3245" y="21618"/>
                  </a:cubicBezTo>
                  <a:cubicBezTo>
                    <a:pt x="2928" y="21423"/>
                    <a:pt x="2662" y="21190"/>
                    <a:pt x="2441" y="20924"/>
                  </a:cubicBezTo>
                  <a:lnTo>
                    <a:pt x="2441" y="20924"/>
                  </a:lnTo>
                  <a:cubicBezTo>
                    <a:pt x="2401" y="20804"/>
                    <a:pt x="2368" y="20669"/>
                    <a:pt x="2344" y="20517"/>
                  </a:cubicBezTo>
                  <a:cubicBezTo>
                    <a:pt x="2321" y="20255"/>
                    <a:pt x="2165" y="20146"/>
                    <a:pt x="1979" y="20146"/>
                  </a:cubicBezTo>
                  <a:cubicBezTo>
                    <a:pt x="1972" y="20146"/>
                    <a:pt x="1965" y="20146"/>
                    <a:pt x="1958" y="20147"/>
                  </a:cubicBezTo>
                  <a:lnTo>
                    <a:pt x="1958" y="20147"/>
                  </a:lnTo>
                  <a:cubicBezTo>
                    <a:pt x="818" y="17636"/>
                    <a:pt x="2219" y="13475"/>
                    <a:pt x="3512" y="10943"/>
                  </a:cubicBezTo>
                  <a:cubicBezTo>
                    <a:pt x="5141" y="7804"/>
                    <a:pt x="7401" y="4927"/>
                    <a:pt x="9592" y="2034"/>
                  </a:cubicBezTo>
                  <a:close/>
                  <a:moveTo>
                    <a:pt x="10053" y="0"/>
                  </a:moveTo>
                  <a:cubicBezTo>
                    <a:pt x="9913" y="0"/>
                    <a:pt x="9769" y="69"/>
                    <a:pt x="9650" y="236"/>
                  </a:cubicBezTo>
                  <a:cubicBezTo>
                    <a:pt x="6681" y="4239"/>
                    <a:pt x="3245" y="8342"/>
                    <a:pt x="1510" y="12911"/>
                  </a:cubicBezTo>
                  <a:cubicBezTo>
                    <a:pt x="518" y="15621"/>
                    <a:pt x="0" y="19106"/>
                    <a:pt x="1344" y="21287"/>
                  </a:cubicBezTo>
                  <a:lnTo>
                    <a:pt x="1344" y="21287"/>
                  </a:lnTo>
                  <a:cubicBezTo>
                    <a:pt x="1550" y="22035"/>
                    <a:pt x="2089" y="22500"/>
                    <a:pt x="2769" y="22675"/>
                  </a:cubicBezTo>
                  <a:lnTo>
                    <a:pt x="2769" y="22675"/>
                  </a:lnTo>
                  <a:cubicBezTo>
                    <a:pt x="2816" y="22697"/>
                    <a:pt x="2863" y="22707"/>
                    <a:pt x="2910" y="22707"/>
                  </a:cubicBezTo>
                  <a:lnTo>
                    <a:pt x="2910" y="22707"/>
                  </a:lnTo>
                  <a:cubicBezTo>
                    <a:pt x="3072" y="22739"/>
                    <a:pt x="3242" y="22754"/>
                    <a:pt x="3416" y="22754"/>
                  </a:cubicBezTo>
                  <a:cubicBezTo>
                    <a:pt x="3962" y="22754"/>
                    <a:pt x="4553" y="22599"/>
                    <a:pt x="5113" y="22285"/>
                  </a:cubicBezTo>
                  <a:cubicBezTo>
                    <a:pt x="7114" y="21184"/>
                    <a:pt x="8315" y="18582"/>
                    <a:pt x="9116" y="16614"/>
                  </a:cubicBezTo>
                  <a:cubicBezTo>
                    <a:pt x="11284" y="11244"/>
                    <a:pt x="10984" y="5673"/>
                    <a:pt x="10584" y="503"/>
                  </a:cubicBezTo>
                  <a:cubicBezTo>
                    <a:pt x="10541" y="224"/>
                    <a:pt x="10305" y="0"/>
                    <a:pt x="10053"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10"/>
            <p:cNvSpPr/>
            <p:nvPr/>
          </p:nvSpPr>
          <p:spPr>
            <a:xfrm>
              <a:off x="2775475" y="2044700"/>
              <a:ext cx="159375" cy="452825"/>
            </a:xfrm>
            <a:custGeom>
              <a:rect b="b" l="l" r="r" t="t"/>
              <a:pathLst>
                <a:path extrusionOk="0" h="18113" w="6375">
                  <a:moveTo>
                    <a:pt x="6077" y="0"/>
                  </a:moveTo>
                  <a:cubicBezTo>
                    <a:pt x="5943" y="0"/>
                    <a:pt x="5803" y="84"/>
                    <a:pt x="5772" y="256"/>
                  </a:cubicBezTo>
                  <a:cubicBezTo>
                    <a:pt x="4638" y="3725"/>
                    <a:pt x="3570" y="7161"/>
                    <a:pt x="2436" y="10663"/>
                  </a:cubicBezTo>
                  <a:cubicBezTo>
                    <a:pt x="1902" y="12431"/>
                    <a:pt x="1302" y="14132"/>
                    <a:pt x="768" y="15900"/>
                  </a:cubicBezTo>
                  <a:cubicBezTo>
                    <a:pt x="568" y="16567"/>
                    <a:pt x="1" y="17435"/>
                    <a:pt x="401" y="18002"/>
                  </a:cubicBezTo>
                  <a:cubicBezTo>
                    <a:pt x="440" y="18080"/>
                    <a:pt x="514" y="18112"/>
                    <a:pt x="595" y="18112"/>
                  </a:cubicBezTo>
                  <a:cubicBezTo>
                    <a:pt x="652" y="18112"/>
                    <a:pt x="713" y="18096"/>
                    <a:pt x="768" y="18068"/>
                  </a:cubicBezTo>
                  <a:cubicBezTo>
                    <a:pt x="802" y="18068"/>
                    <a:pt x="835" y="18002"/>
                    <a:pt x="835" y="18002"/>
                  </a:cubicBezTo>
                  <a:cubicBezTo>
                    <a:pt x="935" y="17968"/>
                    <a:pt x="968" y="17835"/>
                    <a:pt x="1002" y="17768"/>
                  </a:cubicBezTo>
                  <a:lnTo>
                    <a:pt x="1002" y="17635"/>
                  </a:lnTo>
                  <a:cubicBezTo>
                    <a:pt x="1002" y="17564"/>
                    <a:pt x="978" y="17511"/>
                    <a:pt x="942" y="17474"/>
                  </a:cubicBezTo>
                  <a:lnTo>
                    <a:pt x="942" y="17474"/>
                  </a:lnTo>
                  <a:cubicBezTo>
                    <a:pt x="1656" y="15777"/>
                    <a:pt x="3270" y="9947"/>
                    <a:pt x="3470" y="9262"/>
                  </a:cubicBezTo>
                  <a:cubicBezTo>
                    <a:pt x="4437" y="6293"/>
                    <a:pt x="5405" y="3291"/>
                    <a:pt x="6339" y="322"/>
                  </a:cubicBezTo>
                  <a:cubicBezTo>
                    <a:pt x="6374" y="109"/>
                    <a:pt x="6230" y="0"/>
                    <a:pt x="6077"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10"/>
            <p:cNvSpPr/>
            <p:nvPr/>
          </p:nvSpPr>
          <p:spPr>
            <a:xfrm>
              <a:off x="2769125" y="2316250"/>
              <a:ext cx="45300" cy="97925"/>
            </a:xfrm>
            <a:custGeom>
              <a:rect b="b" l="l" r="r" t="t"/>
              <a:pathLst>
                <a:path extrusionOk="0" h="3917" w="1812">
                  <a:moveTo>
                    <a:pt x="376" y="0"/>
                  </a:moveTo>
                  <a:cubicBezTo>
                    <a:pt x="213" y="0"/>
                    <a:pt x="0" y="187"/>
                    <a:pt x="21" y="401"/>
                  </a:cubicBezTo>
                  <a:cubicBezTo>
                    <a:pt x="188" y="1636"/>
                    <a:pt x="555" y="2803"/>
                    <a:pt x="1189" y="3804"/>
                  </a:cubicBezTo>
                  <a:cubicBezTo>
                    <a:pt x="1233" y="3884"/>
                    <a:pt x="1301" y="3916"/>
                    <a:pt x="1374" y="3916"/>
                  </a:cubicBezTo>
                  <a:cubicBezTo>
                    <a:pt x="1574" y="3916"/>
                    <a:pt x="1812" y="3666"/>
                    <a:pt x="1689" y="3470"/>
                  </a:cubicBezTo>
                  <a:cubicBezTo>
                    <a:pt x="1089" y="2470"/>
                    <a:pt x="722" y="1402"/>
                    <a:pt x="555" y="201"/>
                  </a:cubicBezTo>
                  <a:cubicBezTo>
                    <a:pt x="543" y="58"/>
                    <a:pt x="467" y="0"/>
                    <a:pt x="376"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10"/>
            <p:cNvSpPr/>
            <p:nvPr/>
          </p:nvSpPr>
          <p:spPr>
            <a:xfrm>
              <a:off x="2797625" y="2346325"/>
              <a:ext cx="104800" cy="68650"/>
            </a:xfrm>
            <a:custGeom>
              <a:rect b="b" l="l" r="r" t="t"/>
              <a:pathLst>
                <a:path extrusionOk="0" h="2746" w="4192">
                  <a:moveTo>
                    <a:pt x="3834" y="1"/>
                  </a:moveTo>
                  <a:cubicBezTo>
                    <a:pt x="3764" y="1"/>
                    <a:pt x="3687" y="30"/>
                    <a:pt x="3618" y="99"/>
                  </a:cubicBezTo>
                  <a:cubicBezTo>
                    <a:pt x="2718" y="1066"/>
                    <a:pt x="1417" y="1600"/>
                    <a:pt x="282" y="2201"/>
                  </a:cubicBezTo>
                  <a:cubicBezTo>
                    <a:pt x="0" y="2342"/>
                    <a:pt x="52" y="2745"/>
                    <a:pt x="277" y="2745"/>
                  </a:cubicBezTo>
                  <a:cubicBezTo>
                    <a:pt x="318" y="2745"/>
                    <a:pt x="364" y="2732"/>
                    <a:pt x="416" y="2701"/>
                  </a:cubicBezTo>
                  <a:cubicBezTo>
                    <a:pt x="1617" y="2067"/>
                    <a:pt x="3018" y="1500"/>
                    <a:pt x="4018" y="433"/>
                  </a:cubicBezTo>
                  <a:cubicBezTo>
                    <a:pt x="4191" y="235"/>
                    <a:pt x="4035" y="1"/>
                    <a:pt x="3834"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10"/>
            <p:cNvSpPr/>
            <p:nvPr/>
          </p:nvSpPr>
          <p:spPr>
            <a:xfrm>
              <a:off x="2805000" y="2201275"/>
              <a:ext cx="57125" cy="84075"/>
            </a:xfrm>
            <a:custGeom>
              <a:rect b="b" l="l" r="r" t="t"/>
              <a:pathLst>
                <a:path extrusionOk="0" h="3363" w="2285">
                  <a:moveTo>
                    <a:pt x="382" y="0"/>
                  </a:moveTo>
                  <a:cubicBezTo>
                    <a:pt x="198" y="0"/>
                    <a:pt x="0" y="168"/>
                    <a:pt x="88" y="364"/>
                  </a:cubicBezTo>
                  <a:cubicBezTo>
                    <a:pt x="454" y="1465"/>
                    <a:pt x="988" y="2399"/>
                    <a:pt x="1722" y="3299"/>
                  </a:cubicBezTo>
                  <a:cubicBezTo>
                    <a:pt x="1760" y="3344"/>
                    <a:pt x="1806" y="3363"/>
                    <a:pt x="1853" y="3363"/>
                  </a:cubicBezTo>
                  <a:cubicBezTo>
                    <a:pt x="2053" y="3363"/>
                    <a:pt x="2284" y="3021"/>
                    <a:pt x="2122" y="2832"/>
                  </a:cubicBezTo>
                  <a:cubicBezTo>
                    <a:pt x="1455" y="2032"/>
                    <a:pt x="955" y="1131"/>
                    <a:pt x="621" y="164"/>
                  </a:cubicBezTo>
                  <a:cubicBezTo>
                    <a:pt x="575" y="48"/>
                    <a:pt x="480" y="0"/>
                    <a:pt x="382"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10"/>
            <p:cNvSpPr/>
            <p:nvPr/>
          </p:nvSpPr>
          <p:spPr>
            <a:xfrm>
              <a:off x="2845875" y="2211575"/>
              <a:ext cx="88125" cy="68875"/>
            </a:xfrm>
            <a:custGeom>
              <a:rect b="b" l="l" r="r" t="t"/>
              <a:pathLst>
                <a:path extrusionOk="0" h="2755" w="3525">
                  <a:moveTo>
                    <a:pt x="3171" y="1"/>
                  </a:moveTo>
                  <a:cubicBezTo>
                    <a:pt x="3098" y="1"/>
                    <a:pt x="3020" y="35"/>
                    <a:pt x="2956" y="119"/>
                  </a:cubicBezTo>
                  <a:cubicBezTo>
                    <a:pt x="2155" y="986"/>
                    <a:pt x="1288" y="1720"/>
                    <a:pt x="287" y="2220"/>
                  </a:cubicBezTo>
                  <a:cubicBezTo>
                    <a:pt x="0" y="2364"/>
                    <a:pt x="59" y="2754"/>
                    <a:pt x="293" y="2754"/>
                  </a:cubicBezTo>
                  <a:cubicBezTo>
                    <a:pt x="331" y="2754"/>
                    <a:pt x="374" y="2744"/>
                    <a:pt x="421" y="2720"/>
                  </a:cubicBezTo>
                  <a:cubicBezTo>
                    <a:pt x="1521" y="2153"/>
                    <a:pt x="2489" y="1420"/>
                    <a:pt x="3356" y="452"/>
                  </a:cubicBezTo>
                  <a:cubicBezTo>
                    <a:pt x="3525" y="235"/>
                    <a:pt x="3363" y="1"/>
                    <a:pt x="3171"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10"/>
            <p:cNvSpPr/>
            <p:nvPr/>
          </p:nvSpPr>
          <p:spPr>
            <a:xfrm>
              <a:off x="2857625" y="2100450"/>
              <a:ext cx="48575" cy="54850"/>
            </a:xfrm>
            <a:custGeom>
              <a:rect b="b" l="l" r="r" t="t"/>
              <a:pathLst>
                <a:path extrusionOk="0" h="2194" w="1943">
                  <a:moveTo>
                    <a:pt x="462" y="0"/>
                  </a:moveTo>
                  <a:cubicBezTo>
                    <a:pt x="246" y="0"/>
                    <a:pt x="0" y="252"/>
                    <a:pt x="151" y="427"/>
                  </a:cubicBezTo>
                  <a:cubicBezTo>
                    <a:pt x="518" y="994"/>
                    <a:pt x="951" y="1561"/>
                    <a:pt x="1318" y="2095"/>
                  </a:cubicBezTo>
                  <a:cubicBezTo>
                    <a:pt x="1362" y="2164"/>
                    <a:pt x="1427" y="2193"/>
                    <a:pt x="1498" y="2193"/>
                  </a:cubicBezTo>
                  <a:cubicBezTo>
                    <a:pt x="1700" y="2193"/>
                    <a:pt x="1942" y="1959"/>
                    <a:pt x="1819" y="1762"/>
                  </a:cubicBezTo>
                  <a:cubicBezTo>
                    <a:pt x="1452" y="1228"/>
                    <a:pt x="1018" y="661"/>
                    <a:pt x="651" y="94"/>
                  </a:cubicBezTo>
                  <a:cubicBezTo>
                    <a:pt x="602" y="28"/>
                    <a:pt x="534" y="0"/>
                    <a:pt x="462"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10"/>
            <p:cNvSpPr/>
            <p:nvPr/>
          </p:nvSpPr>
          <p:spPr>
            <a:xfrm>
              <a:off x="2892000" y="2109050"/>
              <a:ext cx="51150" cy="47050"/>
            </a:xfrm>
            <a:custGeom>
              <a:rect b="b" l="l" r="r" t="t"/>
              <a:pathLst>
                <a:path extrusionOk="0" h="1882" w="2046">
                  <a:moveTo>
                    <a:pt x="1747" y="0"/>
                  </a:moveTo>
                  <a:cubicBezTo>
                    <a:pt x="1695" y="0"/>
                    <a:pt x="1636" y="25"/>
                    <a:pt x="1578" y="83"/>
                  </a:cubicBezTo>
                  <a:cubicBezTo>
                    <a:pt x="1111" y="517"/>
                    <a:pt x="644" y="917"/>
                    <a:pt x="243" y="1351"/>
                  </a:cubicBezTo>
                  <a:cubicBezTo>
                    <a:pt x="1" y="1540"/>
                    <a:pt x="107" y="1882"/>
                    <a:pt x="316" y="1882"/>
                  </a:cubicBezTo>
                  <a:cubicBezTo>
                    <a:pt x="365" y="1882"/>
                    <a:pt x="420" y="1862"/>
                    <a:pt x="477" y="1818"/>
                  </a:cubicBezTo>
                  <a:cubicBezTo>
                    <a:pt x="944" y="1384"/>
                    <a:pt x="1411" y="984"/>
                    <a:pt x="1811" y="550"/>
                  </a:cubicBezTo>
                  <a:cubicBezTo>
                    <a:pt x="2046" y="316"/>
                    <a:pt x="1934" y="0"/>
                    <a:pt x="1747"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10"/>
            <p:cNvSpPr/>
            <p:nvPr/>
          </p:nvSpPr>
          <p:spPr>
            <a:xfrm>
              <a:off x="3425125" y="1418950"/>
              <a:ext cx="248525" cy="541600"/>
            </a:xfrm>
            <a:custGeom>
              <a:rect b="b" l="l" r="r" t="t"/>
              <a:pathLst>
                <a:path extrusionOk="0" h="21664" w="9941">
                  <a:moveTo>
                    <a:pt x="9207" y="1"/>
                  </a:moveTo>
                  <a:lnTo>
                    <a:pt x="9207" y="1"/>
                  </a:lnTo>
                  <a:cubicBezTo>
                    <a:pt x="8373" y="1102"/>
                    <a:pt x="7606" y="2169"/>
                    <a:pt x="6805" y="3270"/>
                  </a:cubicBezTo>
                  <a:cubicBezTo>
                    <a:pt x="5070" y="5605"/>
                    <a:pt x="3336" y="7940"/>
                    <a:pt x="2068" y="10475"/>
                  </a:cubicBezTo>
                  <a:cubicBezTo>
                    <a:pt x="801" y="13010"/>
                    <a:pt x="0" y="15845"/>
                    <a:pt x="334" y="18414"/>
                  </a:cubicBezTo>
                  <a:cubicBezTo>
                    <a:pt x="420" y="19275"/>
                    <a:pt x="673" y="20109"/>
                    <a:pt x="1146" y="20744"/>
                  </a:cubicBezTo>
                  <a:lnTo>
                    <a:pt x="1146" y="20744"/>
                  </a:lnTo>
                  <a:cubicBezTo>
                    <a:pt x="1310" y="21118"/>
                    <a:pt x="1641" y="21388"/>
                    <a:pt x="2044" y="21535"/>
                  </a:cubicBezTo>
                  <a:lnTo>
                    <a:pt x="2044" y="21535"/>
                  </a:lnTo>
                  <a:cubicBezTo>
                    <a:pt x="2074" y="21552"/>
                    <a:pt x="2104" y="21568"/>
                    <a:pt x="2135" y="21583"/>
                  </a:cubicBezTo>
                  <a:lnTo>
                    <a:pt x="2118" y="21561"/>
                  </a:lnTo>
                  <a:lnTo>
                    <a:pt x="2118" y="21561"/>
                  </a:lnTo>
                  <a:cubicBezTo>
                    <a:pt x="2330" y="21629"/>
                    <a:pt x="2559" y="21664"/>
                    <a:pt x="2794" y="21664"/>
                  </a:cubicBezTo>
                  <a:cubicBezTo>
                    <a:pt x="3097" y="21664"/>
                    <a:pt x="3409" y="21605"/>
                    <a:pt x="3703" y="21483"/>
                  </a:cubicBezTo>
                  <a:cubicBezTo>
                    <a:pt x="4937" y="20983"/>
                    <a:pt x="5804" y="19815"/>
                    <a:pt x="6505" y="18647"/>
                  </a:cubicBezTo>
                  <a:cubicBezTo>
                    <a:pt x="9941" y="12810"/>
                    <a:pt x="9774" y="6105"/>
                    <a:pt x="9207"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10"/>
            <p:cNvSpPr/>
            <p:nvPr/>
          </p:nvSpPr>
          <p:spPr>
            <a:xfrm>
              <a:off x="3404050" y="1405100"/>
              <a:ext cx="281275" cy="568775"/>
            </a:xfrm>
            <a:custGeom>
              <a:rect b="b" l="l" r="r" t="t"/>
              <a:pathLst>
                <a:path extrusionOk="0" h="22751" w="11251">
                  <a:moveTo>
                    <a:pt x="9591" y="2012"/>
                  </a:moveTo>
                  <a:cubicBezTo>
                    <a:pt x="9829" y="5103"/>
                    <a:pt x="9945" y="8283"/>
                    <a:pt x="9449" y="11463"/>
                  </a:cubicBezTo>
                  <a:cubicBezTo>
                    <a:pt x="9149" y="13364"/>
                    <a:pt x="8649" y="15299"/>
                    <a:pt x="7815" y="17133"/>
                  </a:cubicBezTo>
                  <a:cubicBezTo>
                    <a:pt x="7448" y="17901"/>
                    <a:pt x="7014" y="18734"/>
                    <a:pt x="6514" y="19502"/>
                  </a:cubicBezTo>
                  <a:cubicBezTo>
                    <a:pt x="5936" y="20391"/>
                    <a:pt x="4438" y="21681"/>
                    <a:pt x="3396" y="21681"/>
                  </a:cubicBezTo>
                  <a:cubicBezTo>
                    <a:pt x="3353" y="21681"/>
                    <a:pt x="3312" y="21679"/>
                    <a:pt x="3271" y="21675"/>
                  </a:cubicBezTo>
                  <a:lnTo>
                    <a:pt x="3271" y="21675"/>
                  </a:lnTo>
                  <a:cubicBezTo>
                    <a:pt x="3253" y="21661"/>
                    <a:pt x="3233" y="21648"/>
                    <a:pt x="3212" y="21637"/>
                  </a:cubicBezTo>
                  <a:cubicBezTo>
                    <a:pt x="2921" y="21453"/>
                    <a:pt x="2673" y="21237"/>
                    <a:pt x="2465" y="20993"/>
                  </a:cubicBezTo>
                  <a:lnTo>
                    <a:pt x="2465" y="20993"/>
                  </a:lnTo>
                  <a:cubicBezTo>
                    <a:pt x="2412" y="20854"/>
                    <a:pt x="2371" y="20691"/>
                    <a:pt x="2344" y="20502"/>
                  </a:cubicBezTo>
                  <a:cubicBezTo>
                    <a:pt x="2321" y="20254"/>
                    <a:pt x="2166" y="20148"/>
                    <a:pt x="1982" y="20148"/>
                  </a:cubicBezTo>
                  <a:cubicBezTo>
                    <a:pt x="1967" y="20148"/>
                    <a:pt x="1952" y="20149"/>
                    <a:pt x="1937" y="20150"/>
                  </a:cubicBezTo>
                  <a:lnTo>
                    <a:pt x="1937" y="20150"/>
                  </a:lnTo>
                  <a:cubicBezTo>
                    <a:pt x="808" y="17623"/>
                    <a:pt x="2192" y="13467"/>
                    <a:pt x="3512" y="10962"/>
                  </a:cubicBezTo>
                  <a:cubicBezTo>
                    <a:pt x="5146" y="7782"/>
                    <a:pt x="7417" y="4893"/>
                    <a:pt x="9591" y="2012"/>
                  </a:cubicBezTo>
                  <a:close/>
                  <a:moveTo>
                    <a:pt x="10053" y="0"/>
                  </a:moveTo>
                  <a:cubicBezTo>
                    <a:pt x="9914" y="0"/>
                    <a:pt x="9769" y="66"/>
                    <a:pt x="9649" y="221"/>
                  </a:cubicBezTo>
                  <a:cubicBezTo>
                    <a:pt x="6681" y="4224"/>
                    <a:pt x="3212" y="8327"/>
                    <a:pt x="1510" y="12897"/>
                  </a:cubicBezTo>
                  <a:cubicBezTo>
                    <a:pt x="519" y="15631"/>
                    <a:pt x="1" y="19096"/>
                    <a:pt x="1340" y="21287"/>
                  </a:cubicBezTo>
                  <a:lnTo>
                    <a:pt x="1340" y="21287"/>
                  </a:lnTo>
                  <a:cubicBezTo>
                    <a:pt x="1537" y="22003"/>
                    <a:pt x="2046" y="22459"/>
                    <a:pt x="2696" y="22649"/>
                  </a:cubicBezTo>
                  <a:lnTo>
                    <a:pt x="2696" y="22649"/>
                  </a:lnTo>
                  <a:cubicBezTo>
                    <a:pt x="2768" y="22695"/>
                    <a:pt x="2842" y="22715"/>
                    <a:pt x="2914" y="22715"/>
                  </a:cubicBezTo>
                  <a:cubicBezTo>
                    <a:pt x="2931" y="22715"/>
                    <a:pt x="2948" y="22714"/>
                    <a:pt x="2965" y="22711"/>
                  </a:cubicBezTo>
                  <a:lnTo>
                    <a:pt x="2965" y="22711"/>
                  </a:lnTo>
                  <a:cubicBezTo>
                    <a:pt x="3117" y="22738"/>
                    <a:pt x="3275" y="22751"/>
                    <a:pt x="3436" y="22751"/>
                  </a:cubicBezTo>
                  <a:cubicBezTo>
                    <a:pt x="3976" y="22751"/>
                    <a:pt x="4559" y="22603"/>
                    <a:pt x="5113" y="22304"/>
                  </a:cubicBezTo>
                  <a:cubicBezTo>
                    <a:pt x="7114" y="21170"/>
                    <a:pt x="8315" y="18568"/>
                    <a:pt x="9116" y="16633"/>
                  </a:cubicBezTo>
                  <a:cubicBezTo>
                    <a:pt x="11251" y="11229"/>
                    <a:pt x="10984" y="5658"/>
                    <a:pt x="10550" y="488"/>
                  </a:cubicBezTo>
                  <a:cubicBezTo>
                    <a:pt x="10529" y="210"/>
                    <a:pt x="10301" y="0"/>
                    <a:pt x="10053"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10"/>
            <p:cNvSpPr/>
            <p:nvPr/>
          </p:nvSpPr>
          <p:spPr>
            <a:xfrm>
              <a:off x="3470975" y="1515975"/>
              <a:ext cx="159800" cy="452900"/>
            </a:xfrm>
            <a:custGeom>
              <a:rect b="b" l="l" r="r" t="t"/>
              <a:pathLst>
                <a:path extrusionOk="0" h="18116" w="6392">
                  <a:moveTo>
                    <a:pt x="6102" y="1"/>
                  </a:moveTo>
                  <a:cubicBezTo>
                    <a:pt x="5967" y="1"/>
                    <a:pt x="5818" y="85"/>
                    <a:pt x="5772" y="256"/>
                  </a:cubicBezTo>
                  <a:cubicBezTo>
                    <a:pt x="4637" y="3725"/>
                    <a:pt x="3537" y="7194"/>
                    <a:pt x="2436" y="10664"/>
                  </a:cubicBezTo>
                  <a:cubicBezTo>
                    <a:pt x="1869" y="12431"/>
                    <a:pt x="1302" y="14133"/>
                    <a:pt x="768" y="15901"/>
                  </a:cubicBezTo>
                  <a:cubicBezTo>
                    <a:pt x="535" y="16568"/>
                    <a:pt x="1" y="17435"/>
                    <a:pt x="368" y="18036"/>
                  </a:cubicBezTo>
                  <a:cubicBezTo>
                    <a:pt x="423" y="18091"/>
                    <a:pt x="498" y="18115"/>
                    <a:pt x="577" y="18115"/>
                  </a:cubicBezTo>
                  <a:cubicBezTo>
                    <a:pt x="641" y="18115"/>
                    <a:pt x="708" y="18099"/>
                    <a:pt x="768" y="18069"/>
                  </a:cubicBezTo>
                  <a:cubicBezTo>
                    <a:pt x="801" y="18069"/>
                    <a:pt x="835" y="18036"/>
                    <a:pt x="835" y="18036"/>
                  </a:cubicBezTo>
                  <a:cubicBezTo>
                    <a:pt x="901" y="17969"/>
                    <a:pt x="968" y="17835"/>
                    <a:pt x="1002" y="17769"/>
                  </a:cubicBezTo>
                  <a:lnTo>
                    <a:pt x="1002" y="17635"/>
                  </a:lnTo>
                  <a:cubicBezTo>
                    <a:pt x="1002" y="17559"/>
                    <a:pt x="973" y="17503"/>
                    <a:pt x="933" y="17466"/>
                  </a:cubicBezTo>
                  <a:lnTo>
                    <a:pt x="933" y="17466"/>
                  </a:lnTo>
                  <a:cubicBezTo>
                    <a:pt x="1629" y="15758"/>
                    <a:pt x="3242" y="9946"/>
                    <a:pt x="3470" y="9263"/>
                  </a:cubicBezTo>
                  <a:cubicBezTo>
                    <a:pt x="4437" y="6294"/>
                    <a:pt x="5371" y="3292"/>
                    <a:pt x="6339" y="323"/>
                  </a:cubicBezTo>
                  <a:cubicBezTo>
                    <a:pt x="6392" y="110"/>
                    <a:pt x="6256" y="1"/>
                    <a:pt x="6102"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10"/>
            <p:cNvSpPr/>
            <p:nvPr/>
          </p:nvSpPr>
          <p:spPr>
            <a:xfrm>
              <a:off x="3465450" y="1787525"/>
              <a:ext cx="45325" cy="97925"/>
            </a:xfrm>
            <a:custGeom>
              <a:rect b="b" l="l" r="r" t="t"/>
              <a:pathLst>
                <a:path extrusionOk="0" h="3917" w="1813">
                  <a:moveTo>
                    <a:pt x="377" y="1"/>
                  </a:moveTo>
                  <a:cubicBezTo>
                    <a:pt x="213" y="1"/>
                    <a:pt x="0" y="188"/>
                    <a:pt x="22" y="402"/>
                  </a:cubicBezTo>
                  <a:cubicBezTo>
                    <a:pt x="188" y="1670"/>
                    <a:pt x="555" y="2837"/>
                    <a:pt x="1189" y="3804"/>
                  </a:cubicBezTo>
                  <a:cubicBezTo>
                    <a:pt x="1233" y="3884"/>
                    <a:pt x="1301" y="3917"/>
                    <a:pt x="1374" y="3917"/>
                  </a:cubicBezTo>
                  <a:cubicBezTo>
                    <a:pt x="1575" y="3917"/>
                    <a:pt x="1812" y="3667"/>
                    <a:pt x="1690" y="3471"/>
                  </a:cubicBezTo>
                  <a:cubicBezTo>
                    <a:pt x="1089" y="2470"/>
                    <a:pt x="722" y="1403"/>
                    <a:pt x="555" y="202"/>
                  </a:cubicBezTo>
                  <a:cubicBezTo>
                    <a:pt x="543" y="59"/>
                    <a:pt x="468" y="1"/>
                    <a:pt x="377"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10"/>
            <p:cNvSpPr/>
            <p:nvPr/>
          </p:nvSpPr>
          <p:spPr>
            <a:xfrm>
              <a:off x="3493125" y="1817975"/>
              <a:ext cx="105050" cy="68275"/>
            </a:xfrm>
            <a:custGeom>
              <a:rect b="b" l="l" r="r" t="t"/>
              <a:pathLst>
                <a:path extrusionOk="0" h="2731" w="4202">
                  <a:moveTo>
                    <a:pt x="3868" y="0"/>
                  </a:moveTo>
                  <a:cubicBezTo>
                    <a:pt x="3790" y="0"/>
                    <a:pt x="3701" y="35"/>
                    <a:pt x="3618" y="118"/>
                  </a:cubicBezTo>
                  <a:cubicBezTo>
                    <a:pt x="2717" y="1052"/>
                    <a:pt x="1416" y="1619"/>
                    <a:pt x="282" y="2186"/>
                  </a:cubicBezTo>
                  <a:cubicBezTo>
                    <a:pt x="0" y="2327"/>
                    <a:pt x="52" y="2731"/>
                    <a:pt x="277" y="2731"/>
                  </a:cubicBezTo>
                  <a:cubicBezTo>
                    <a:pt x="318" y="2731"/>
                    <a:pt x="364" y="2717"/>
                    <a:pt x="416" y="2686"/>
                  </a:cubicBezTo>
                  <a:cubicBezTo>
                    <a:pt x="1617" y="2053"/>
                    <a:pt x="2984" y="1486"/>
                    <a:pt x="3985" y="452"/>
                  </a:cubicBezTo>
                  <a:cubicBezTo>
                    <a:pt x="4202" y="235"/>
                    <a:pt x="4070" y="0"/>
                    <a:pt x="3868"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10"/>
            <p:cNvSpPr/>
            <p:nvPr/>
          </p:nvSpPr>
          <p:spPr>
            <a:xfrm>
              <a:off x="3501000" y="1672750"/>
              <a:ext cx="56575" cy="83975"/>
            </a:xfrm>
            <a:custGeom>
              <a:rect b="b" l="l" r="r" t="t"/>
              <a:pathLst>
                <a:path extrusionOk="0" h="3359" w="2263">
                  <a:moveTo>
                    <a:pt x="381" y="1"/>
                  </a:moveTo>
                  <a:cubicBezTo>
                    <a:pt x="201" y="1"/>
                    <a:pt x="1" y="178"/>
                    <a:pt x="67" y="356"/>
                  </a:cubicBezTo>
                  <a:cubicBezTo>
                    <a:pt x="434" y="1457"/>
                    <a:pt x="968" y="2424"/>
                    <a:pt x="1669" y="3292"/>
                  </a:cubicBezTo>
                  <a:cubicBezTo>
                    <a:pt x="1715" y="3338"/>
                    <a:pt x="1769" y="3358"/>
                    <a:pt x="1823" y="3358"/>
                  </a:cubicBezTo>
                  <a:cubicBezTo>
                    <a:pt x="2038" y="3358"/>
                    <a:pt x="2262" y="3038"/>
                    <a:pt x="2102" y="2825"/>
                  </a:cubicBezTo>
                  <a:cubicBezTo>
                    <a:pt x="1435" y="2024"/>
                    <a:pt x="935" y="1124"/>
                    <a:pt x="601" y="156"/>
                  </a:cubicBezTo>
                  <a:cubicBezTo>
                    <a:pt x="557" y="45"/>
                    <a:pt x="471" y="1"/>
                    <a:pt x="381"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10"/>
            <p:cNvSpPr/>
            <p:nvPr/>
          </p:nvSpPr>
          <p:spPr>
            <a:xfrm>
              <a:off x="3540650" y="1683000"/>
              <a:ext cx="89525" cy="68725"/>
            </a:xfrm>
            <a:custGeom>
              <a:rect b="b" l="l" r="r" t="t"/>
              <a:pathLst>
                <a:path extrusionOk="0" h="2749" w="3581">
                  <a:moveTo>
                    <a:pt x="3210" y="1"/>
                  </a:moveTo>
                  <a:cubicBezTo>
                    <a:pt x="3136" y="1"/>
                    <a:pt x="3055" y="33"/>
                    <a:pt x="2985" y="113"/>
                  </a:cubicBezTo>
                  <a:cubicBezTo>
                    <a:pt x="2184" y="1014"/>
                    <a:pt x="1317" y="1714"/>
                    <a:pt x="316" y="2215"/>
                  </a:cubicBezTo>
                  <a:cubicBezTo>
                    <a:pt x="0" y="2358"/>
                    <a:pt x="55" y="2749"/>
                    <a:pt x="289" y="2749"/>
                  </a:cubicBezTo>
                  <a:cubicBezTo>
                    <a:pt x="327" y="2749"/>
                    <a:pt x="370" y="2738"/>
                    <a:pt x="416" y="2715"/>
                  </a:cubicBezTo>
                  <a:cubicBezTo>
                    <a:pt x="1550" y="2148"/>
                    <a:pt x="2518" y="1414"/>
                    <a:pt x="3385" y="447"/>
                  </a:cubicBezTo>
                  <a:cubicBezTo>
                    <a:pt x="3581" y="251"/>
                    <a:pt x="3417" y="1"/>
                    <a:pt x="3210"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10"/>
            <p:cNvSpPr/>
            <p:nvPr/>
          </p:nvSpPr>
          <p:spPr>
            <a:xfrm>
              <a:off x="3553725" y="1571750"/>
              <a:ext cx="48050" cy="55175"/>
            </a:xfrm>
            <a:custGeom>
              <a:rect b="b" l="l" r="r" t="t"/>
              <a:pathLst>
                <a:path extrusionOk="0" h="2207" w="1922">
                  <a:moveTo>
                    <a:pt x="431" y="0"/>
                  </a:moveTo>
                  <a:cubicBezTo>
                    <a:pt x="217" y="0"/>
                    <a:pt x="1" y="259"/>
                    <a:pt x="127" y="460"/>
                  </a:cubicBezTo>
                  <a:cubicBezTo>
                    <a:pt x="494" y="994"/>
                    <a:pt x="894" y="1561"/>
                    <a:pt x="1294" y="2128"/>
                  </a:cubicBezTo>
                  <a:cubicBezTo>
                    <a:pt x="1334" y="2183"/>
                    <a:pt x="1392" y="2207"/>
                    <a:pt x="1456" y="2207"/>
                  </a:cubicBezTo>
                  <a:cubicBezTo>
                    <a:pt x="1661" y="2207"/>
                    <a:pt x="1922" y="1965"/>
                    <a:pt x="1794" y="1761"/>
                  </a:cubicBezTo>
                  <a:cubicBezTo>
                    <a:pt x="1394" y="1227"/>
                    <a:pt x="994" y="660"/>
                    <a:pt x="627" y="93"/>
                  </a:cubicBezTo>
                  <a:cubicBezTo>
                    <a:pt x="570" y="28"/>
                    <a:pt x="500" y="0"/>
                    <a:pt x="431"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10"/>
            <p:cNvSpPr/>
            <p:nvPr/>
          </p:nvSpPr>
          <p:spPr>
            <a:xfrm>
              <a:off x="3587400" y="1580825"/>
              <a:ext cx="51175" cy="46650"/>
            </a:xfrm>
            <a:custGeom>
              <a:rect b="b" l="l" r="r" t="t"/>
              <a:pathLst>
                <a:path extrusionOk="0" h="1866" w="2047">
                  <a:moveTo>
                    <a:pt x="1743" y="0"/>
                  </a:moveTo>
                  <a:cubicBezTo>
                    <a:pt x="1684" y="0"/>
                    <a:pt x="1617" y="29"/>
                    <a:pt x="1548" y="97"/>
                  </a:cubicBezTo>
                  <a:cubicBezTo>
                    <a:pt x="1115" y="497"/>
                    <a:pt x="648" y="931"/>
                    <a:pt x="214" y="1331"/>
                  </a:cubicBezTo>
                  <a:cubicBezTo>
                    <a:pt x="0" y="1545"/>
                    <a:pt x="107" y="1865"/>
                    <a:pt x="312" y="1865"/>
                  </a:cubicBezTo>
                  <a:cubicBezTo>
                    <a:pt x="363" y="1865"/>
                    <a:pt x="421" y="1845"/>
                    <a:pt x="481" y="1798"/>
                  </a:cubicBezTo>
                  <a:cubicBezTo>
                    <a:pt x="948" y="1365"/>
                    <a:pt x="1381" y="964"/>
                    <a:pt x="1815" y="531"/>
                  </a:cubicBezTo>
                  <a:cubicBezTo>
                    <a:pt x="2047" y="325"/>
                    <a:pt x="1941" y="0"/>
                    <a:pt x="1743"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10"/>
            <p:cNvSpPr/>
            <p:nvPr/>
          </p:nvSpPr>
          <p:spPr>
            <a:xfrm>
              <a:off x="1756925" y="1047325"/>
              <a:ext cx="470700" cy="201350"/>
            </a:xfrm>
            <a:custGeom>
              <a:rect b="b" l="l" r="r" t="t"/>
              <a:pathLst>
                <a:path extrusionOk="0" h="8054" w="18828">
                  <a:moveTo>
                    <a:pt x="4973" y="1"/>
                  </a:moveTo>
                  <a:cubicBezTo>
                    <a:pt x="4486" y="1"/>
                    <a:pt x="3999" y="39"/>
                    <a:pt x="3516" y="122"/>
                  </a:cubicBezTo>
                  <a:cubicBezTo>
                    <a:pt x="2856" y="214"/>
                    <a:pt x="2176" y="416"/>
                    <a:pt x="1597" y="752"/>
                  </a:cubicBezTo>
                  <a:lnTo>
                    <a:pt x="1597" y="752"/>
                  </a:lnTo>
                  <a:cubicBezTo>
                    <a:pt x="593" y="968"/>
                    <a:pt x="0" y="2227"/>
                    <a:pt x="281" y="3224"/>
                  </a:cubicBezTo>
                  <a:cubicBezTo>
                    <a:pt x="548" y="4325"/>
                    <a:pt x="1482" y="5126"/>
                    <a:pt x="2449" y="5693"/>
                  </a:cubicBezTo>
                  <a:cubicBezTo>
                    <a:pt x="5340" y="7492"/>
                    <a:pt x="8709" y="8054"/>
                    <a:pt x="12147" y="8054"/>
                  </a:cubicBezTo>
                  <a:cubicBezTo>
                    <a:pt x="14382" y="8054"/>
                    <a:pt x="16646" y="7816"/>
                    <a:pt x="18827" y="7527"/>
                  </a:cubicBezTo>
                  <a:cubicBezTo>
                    <a:pt x="17960" y="6827"/>
                    <a:pt x="17126" y="6160"/>
                    <a:pt x="16225" y="5459"/>
                  </a:cubicBezTo>
                  <a:cubicBezTo>
                    <a:pt x="14391" y="3958"/>
                    <a:pt x="12523" y="2490"/>
                    <a:pt x="10388" y="1389"/>
                  </a:cubicBezTo>
                  <a:cubicBezTo>
                    <a:pt x="8721" y="569"/>
                    <a:pt x="6843" y="1"/>
                    <a:pt x="4973"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10"/>
            <p:cNvSpPr/>
            <p:nvPr/>
          </p:nvSpPr>
          <p:spPr>
            <a:xfrm>
              <a:off x="1749350" y="1034750"/>
              <a:ext cx="495775" cy="226100"/>
            </a:xfrm>
            <a:custGeom>
              <a:rect b="b" l="l" r="r" t="t"/>
              <a:pathLst>
                <a:path extrusionOk="0" h="9044" w="19831">
                  <a:moveTo>
                    <a:pt x="5041" y="949"/>
                  </a:moveTo>
                  <a:cubicBezTo>
                    <a:pt x="7063" y="949"/>
                    <a:pt x="9274" y="1732"/>
                    <a:pt x="10758" y="2493"/>
                  </a:cubicBezTo>
                  <a:cubicBezTo>
                    <a:pt x="13370" y="3858"/>
                    <a:pt x="15639" y="5832"/>
                    <a:pt x="17940" y="7683"/>
                  </a:cubicBezTo>
                  <a:lnTo>
                    <a:pt x="17940" y="7683"/>
                  </a:lnTo>
                  <a:cubicBezTo>
                    <a:pt x="16182" y="7898"/>
                    <a:pt x="14408" y="8051"/>
                    <a:pt x="12641" y="8051"/>
                  </a:cubicBezTo>
                  <a:cubicBezTo>
                    <a:pt x="11576" y="8051"/>
                    <a:pt x="10513" y="7995"/>
                    <a:pt x="9457" y="7863"/>
                  </a:cubicBezTo>
                  <a:cubicBezTo>
                    <a:pt x="7789" y="7663"/>
                    <a:pt x="6121" y="7296"/>
                    <a:pt x="4553" y="6596"/>
                  </a:cubicBezTo>
                  <a:cubicBezTo>
                    <a:pt x="3886" y="6296"/>
                    <a:pt x="3186" y="5929"/>
                    <a:pt x="2619" y="5495"/>
                  </a:cubicBezTo>
                  <a:cubicBezTo>
                    <a:pt x="1880" y="5003"/>
                    <a:pt x="931" y="3669"/>
                    <a:pt x="1092" y="2724"/>
                  </a:cubicBezTo>
                  <a:lnTo>
                    <a:pt x="1092" y="2724"/>
                  </a:lnTo>
                  <a:cubicBezTo>
                    <a:pt x="1125" y="2697"/>
                    <a:pt x="1156" y="2665"/>
                    <a:pt x="1184" y="2626"/>
                  </a:cubicBezTo>
                  <a:cubicBezTo>
                    <a:pt x="1418" y="2312"/>
                    <a:pt x="1685" y="2048"/>
                    <a:pt x="1978" y="1831"/>
                  </a:cubicBezTo>
                  <a:lnTo>
                    <a:pt x="1978" y="1831"/>
                  </a:lnTo>
                  <a:cubicBezTo>
                    <a:pt x="2072" y="1802"/>
                    <a:pt x="2174" y="1778"/>
                    <a:pt x="2285" y="1759"/>
                  </a:cubicBezTo>
                  <a:cubicBezTo>
                    <a:pt x="2475" y="1717"/>
                    <a:pt x="2581" y="1591"/>
                    <a:pt x="2618" y="1444"/>
                  </a:cubicBezTo>
                  <a:lnTo>
                    <a:pt x="2618" y="1444"/>
                  </a:lnTo>
                  <a:cubicBezTo>
                    <a:pt x="3343" y="1093"/>
                    <a:pt x="4175" y="949"/>
                    <a:pt x="5041" y="949"/>
                  </a:cubicBezTo>
                  <a:close/>
                  <a:moveTo>
                    <a:pt x="5155" y="0"/>
                  </a:moveTo>
                  <a:cubicBezTo>
                    <a:pt x="3906" y="0"/>
                    <a:pt x="2685" y="253"/>
                    <a:pt x="1666" y="881"/>
                  </a:cubicBezTo>
                  <a:lnTo>
                    <a:pt x="1666" y="881"/>
                  </a:lnTo>
                  <a:cubicBezTo>
                    <a:pt x="1004" y="1102"/>
                    <a:pt x="536" y="1577"/>
                    <a:pt x="284" y="2159"/>
                  </a:cubicBezTo>
                  <a:lnTo>
                    <a:pt x="284" y="2159"/>
                  </a:lnTo>
                  <a:cubicBezTo>
                    <a:pt x="284" y="2159"/>
                    <a:pt x="284" y="2159"/>
                    <a:pt x="284" y="2159"/>
                  </a:cubicBezTo>
                  <a:cubicBezTo>
                    <a:pt x="238" y="2224"/>
                    <a:pt x="215" y="2288"/>
                    <a:pt x="210" y="2351"/>
                  </a:cubicBezTo>
                  <a:lnTo>
                    <a:pt x="210" y="2351"/>
                  </a:lnTo>
                  <a:cubicBezTo>
                    <a:pt x="0" y="2966"/>
                    <a:pt x="17" y="3676"/>
                    <a:pt x="284" y="4328"/>
                  </a:cubicBezTo>
                  <a:cubicBezTo>
                    <a:pt x="984" y="6129"/>
                    <a:pt x="3152" y="7130"/>
                    <a:pt x="4820" y="7797"/>
                  </a:cubicBezTo>
                  <a:cubicBezTo>
                    <a:pt x="7255" y="8728"/>
                    <a:pt x="9835" y="9044"/>
                    <a:pt x="12435" y="9044"/>
                  </a:cubicBezTo>
                  <a:cubicBezTo>
                    <a:pt x="14678" y="9044"/>
                    <a:pt x="16936" y="8809"/>
                    <a:pt x="19130" y="8531"/>
                  </a:cubicBezTo>
                  <a:cubicBezTo>
                    <a:pt x="19497" y="8497"/>
                    <a:pt x="19831" y="7997"/>
                    <a:pt x="19464" y="7697"/>
                  </a:cubicBezTo>
                  <a:cubicBezTo>
                    <a:pt x="16228" y="5162"/>
                    <a:pt x="13059" y="2159"/>
                    <a:pt x="9157" y="758"/>
                  </a:cubicBezTo>
                  <a:cubicBezTo>
                    <a:pt x="7946" y="308"/>
                    <a:pt x="6534" y="0"/>
                    <a:pt x="5155"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10"/>
            <p:cNvSpPr/>
            <p:nvPr/>
          </p:nvSpPr>
          <p:spPr>
            <a:xfrm>
              <a:off x="1757250" y="1093150"/>
              <a:ext cx="391000" cy="122075"/>
            </a:xfrm>
            <a:custGeom>
              <a:rect b="b" l="l" r="r" t="t"/>
              <a:pathLst>
                <a:path extrusionOk="0" h="4883" w="15640">
                  <a:moveTo>
                    <a:pt x="626" y="1"/>
                  </a:moveTo>
                  <a:cubicBezTo>
                    <a:pt x="464" y="1"/>
                    <a:pt x="309" y="35"/>
                    <a:pt x="168" y="124"/>
                  </a:cubicBezTo>
                  <a:cubicBezTo>
                    <a:pt x="34" y="190"/>
                    <a:pt x="1" y="324"/>
                    <a:pt x="101" y="457"/>
                  </a:cubicBezTo>
                  <a:cubicBezTo>
                    <a:pt x="101" y="491"/>
                    <a:pt x="134" y="491"/>
                    <a:pt x="134" y="524"/>
                  </a:cubicBezTo>
                  <a:cubicBezTo>
                    <a:pt x="168" y="624"/>
                    <a:pt x="268" y="657"/>
                    <a:pt x="334" y="657"/>
                  </a:cubicBezTo>
                  <a:lnTo>
                    <a:pt x="468" y="657"/>
                  </a:lnTo>
                  <a:cubicBezTo>
                    <a:pt x="534" y="657"/>
                    <a:pt x="592" y="624"/>
                    <a:pt x="634" y="575"/>
                  </a:cubicBezTo>
                  <a:lnTo>
                    <a:pt x="634" y="575"/>
                  </a:lnTo>
                  <a:cubicBezTo>
                    <a:pt x="2138" y="1168"/>
                    <a:pt x="7075" y="2389"/>
                    <a:pt x="7640" y="2559"/>
                  </a:cubicBezTo>
                  <a:cubicBezTo>
                    <a:pt x="10175" y="3326"/>
                    <a:pt x="12710" y="4126"/>
                    <a:pt x="15278" y="4860"/>
                  </a:cubicBezTo>
                  <a:cubicBezTo>
                    <a:pt x="15310" y="4876"/>
                    <a:pt x="15339" y="4883"/>
                    <a:pt x="15366" y="4883"/>
                  </a:cubicBezTo>
                  <a:cubicBezTo>
                    <a:pt x="15570" y="4883"/>
                    <a:pt x="15640" y="4486"/>
                    <a:pt x="15345" y="4427"/>
                  </a:cubicBezTo>
                  <a:cubicBezTo>
                    <a:pt x="12376" y="3526"/>
                    <a:pt x="9441" y="2625"/>
                    <a:pt x="6472" y="1725"/>
                  </a:cubicBezTo>
                  <a:cubicBezTo>
                    <a:pt x="4971" y="1291"/>
                    <a:pt x="3503" y="857"/>
                    <a:pt x="2002" y="390"/>
                  </a:cubicBezTo>
                  <a:cubicBezTo>
                    <a:pt x="1585" y="268"/>
                    <a:pt x="1078" y="1"/>
                    <a:pt x="626"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10"/>
            <p:cNvSpPr/>
            <p:nvPr/>
          </p:nvSpPr>
          <p:spPr>
            <a:xfrm>
              <a:off x="1827575" y="1076900"/>
              <a:ext cx="96925" cy="42025"/>
            </a:xfrm>
            <a:custGeom>
              <a:rect b="b" l="l" r="r" t="t"/>
              <a:pathLst>
                <a:path extrusionOk="0" h="1681" w="3877">
                  <a:moveTo>
                    <a:pt x="3546" y="0"/>
                  </a:moveTo>
                  <a:cubicBezTo>
                    <a:pt x="3529" y="0"/>
                    <a:pt x="3511" y="2"/>
                    <a:pt x="3492" y="6"/>
                  </a:cubicBezTo>
                  <a:cubicBezTo>
                    <a:pt x="2325" y="240"/>
                    <a:pt x="1224" y="607"/>
                    <a:pt x="223" y="1241"/>
                  </a:cubicBezTo>
                  <a:cubicBezTo>
                    <a:pt x="1" y="1380"/>
                    <a:pt x="126" y="1681"/>
                    <a:pt x="348" y="1681"/>
                  </a:cubicBezTo>
                  <a:cubicBezTo>
                    <a:pt x="392" y="1681"/>
                    <a:pt x="440" y="1669"/>
                    <a:pt x="490" y="1641"/>
                  </a:cubicBezTo>
                  <a:cubicBezTo>
                    <a:pt x="1458" y="1074"/>
                    <a:pt x="2492" y="674"/>
                    <a:pt x="3626" y="473"/>
                  </a:cubicBezTo>
                  <a:cubicBezTo>
                    <a:pt x="3876" y="442"/>
                    <a:pt x="3804" y="0"/>
                    <a:pt x="3546"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10"/>
            <p:cNvSpPr/>
            <p:nvPr/>
          </p:nvSpPr>
          <p:spPr>
            <a:xfrm>
              <a:off x="1827975" y="1107800"/>
              <a:ext cx="53775" cy="88350"/>
            </a:xfrm>
            <a:custGeom>
              <a:rect b="b" l="l" r="r" t="t"/>
              <a:pathLst>
                <a:path extrusionOk="0" h="3534" w="2151">
                  <a:moveTo>
                    <a:pt x="301" y="0"/>
                  </a:moveTo>
                  <a:cubicBezTo>
                    <a:pt x="152" y="0"/>
                    <a:pt x="1" y="112"/>
                    <a:pt x="41" y="271"/>
                  </a:cubicBezTo>
                  <a:cubicBezTo>
                    <a:pt x="474" y="1372"/>
                    <a:pt x="774" y="2573"/>
                    <a:pt x="1608" y="3440"/>
                  </a:cubicBezTo>
                  <a:cubicBezTo>
                    <a:pt x="1666" y="3506"/>
                    <a:pt x="1732" y="3534"/>
                    <a:pt x="1795" y="3534"/>
                  </a:cubicBezTo>
                  <a:cubicBezTo>
                    <a:pt x="1987" y="3534"/>
                    <a:pt x="2151" y="3282"/>
                    <a:pt x="1975" y="3107"/>
                  </a:cubicBezTo>
                  <a:cubicBezTo>
                    <a:pt x="1208" y="2340"/>
                    <a:pt x="941" y="1172"/>
                    <a:pt x="541" y="171"/>
                  </a:cubicBezTo>
                  <a:cubicBezTo>
                    <a:pt x="501" y="51"/>
                    <a:pt x="401" y="0"/>
                    <a:pt x="301"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10"/>
            <p:cNvSpPr/>
            <p:nvPr/>
          </p:nvSpPr>
          <p:spPr>
            <a:xfrm>
              <a:off x="1936975" y="1105900"/>
              <a:ext cx="85725" cy="50275"/>
            </a:xfrm>
            <a:custGeom>
              <a:rect b="b" l="l" r="r" t="t"/>
              <a:pathLst>
                <a:path extrusionOk="0" h="2011" w="3429">
                  <a:moveTo>
                    <a:pt x="3096" y="1"/>
                  </a:moveTo>
                  <a:cubicBezTo>
                    <a:pt x="3072" y="1"/>
                    <a:pt x="3046" y="5"/>
                    <a:pt x="3019" y="14"/>
                  </a:cubicBezTo>
                  <a:cubicBezTo>
                    <a:pt x="1985" y="414"/>
                    <a:pt x="1084" y="948"/>
                    <a:pt x="184" y="1615"/>
                  </a:cubicBezTo>
                  <a:cubicBezTo>
                    <a:pt x="1" y="1772"/>
                    <a:pt x="186" y="2010"/>
                    <a:pt x="403" y="2010"/>
                  </a:cubicBezTo>
                  <a:cubicBezTo>
                    <a:pt x="464" y="2010"/>
                    <a:pt x="526" y="1992"/>
                    <a:pt x="584" y="1949"/>
                  </a:cubicBezTo>
                  <a:cubicBezTo>
                    <a:pt x="1351" y="1315"/>
                    <a:pt x="2252" y="814"/>
                    <a:pt x="3186" y="481"/>
                  </a:cubicBezTo>
                  <a:cubicBezTo>
                    <a:pt x="3429" y="420"/>
                    <a:pt x="3340" y="1"/>
                    <a:pt x="3096"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10"/>
            <p:cNvSpPr/>
            <p:nvPr/>
          </p:nvSpPr>
          <p:spPr>
            <a:xfrm>
              <a:off x="1942550" y="1146200"/>
              <a:ext cx="55400" cy="74025"/>
            </a:xfrm>
            <a:custGeom>
              <a:rect b="b" l="l" r="r" t="t"/>
              <a:pathLst>
                <a:path extrusionOk="0" h="2961" w="2216">
                  <a:moveTo>
                    <a:pt x="318" y="1"/>
                  </a:moveTo>
                  <a:cubicBezTo>
                    <a:pt x="160" y="1"/>
                    <a:pt x="0" y="121"/>
                    <a:pt x="61" y="303"/>
                  </a:cubicBezTo>
                  <a:cubicBezTo>
                    <a:pt x="394" y="1304"/>
                    <a:pt x="928" y="2171"/>
                    <a:pt x="1695" y="2872"/>
                  </a:cubicBezTo>
                  <a:cubicBezTo>
                    <a:pt x="1751" y="2935"/>
                    <a:pt x="1811" y="2961"/>
                    <a:pt x="1869" y="2961"/>
                  </a:cubicBezTo>
                  <a:cubicBezTo>
                    <a:pt x="2057" y="2961"/>
                    <a:pt x="2215" y="2691"/>
                    <a:pt x="2062" y="2538"/>
                  </a:cubicBezTo>
                  <a:cubicBezTo>
                    <a:pt x="1395" y="1871"/>
                    <a:pt x="895" y="1070"/>
                    <a:pt x="561" y="170"/>
                  </a:cubicBezTo>
                  <a:cubicBezTo>
                    <a:pt x="522" y="52"/>
                    <a:pt x="420" y="1"/>
                    <a:pt x="318"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10"/>
            <p:cNvSpPr/>
            <p:nvPr/>
          </p:nvSpPr>
          <p:spPr>
            <a:xfrm>
              <a:off x="2048475" y="1151150"/>
              <a:ext cx="58150" cy="41400"/>
            </a:xfrm>
            <a:custGeom>
              <a:rect b="b" l="l" r="r" t="t"/>
              <a:pathLst>
                <a:path extrusionOk="0" h="1656" w="2326">
                  <a:moveTo>
                    <a:pt x="1983" y="1"/>
                  </a:moveTo>
                  <a:cubicBezTo>
                    <a:pt x="1944" y="1"/>
                    <a:pt x="1903" y="12"/>
                    <a:pt x="1862" y="39"/>
                  </a:cubicBezTo>
                  <a:cubicBezTo>
                    <a:pt x="1328" y="439"/>
                    <a:pt x="727" y="806"/>
                    <a:pt x="194" y="1173"/>
                  </a:cubicBezTo>
                  <a:cubicBezTo>
                    <a:pt x="0" y="1311"/>
                    <a:pt x="127" y="1655"/>
                    <a:pt x="329" y="1655"/>
                  </a:cubicBezTo>
                  <a:cubicBezTo>
                    <a:pt x="370" y="1655"/>
                    <a:pt x="415" y="1641"/>
                    <a:pt x="461" y="1606"/>
                  </a:cubicBezTo>
                  <a:cubicBezTo>
                    <a:pt x="994" y="1206"/>
                    <a:pt x="1561" y="839"/>
                    <a:pt x="2128" y="472"/>
                  </a:cubicBezTo>
                  <a:cubicBezTo>
                    <a:pt x="2325" y="331"/>
                    <a:pt x="2190" y="1"/>
                    <a:pt x="1983"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10"/>
            <p:cNvSpPr/>
            <p:nvPr/>
          </p:nvSpPr>
          <p:spPr>
            <a:xfrm>
              <a:off x="2048900" y="1183050"/>
              <a:ext cx="40475" cy="41900"/>
            </a:xfrm>
            <a:custGeom>
              <a:rect b="b" l="l" r="r" t="t"/>
              <a:pathLst>
                <a:path extrusionOk="0" h="1676" w="1619">
                  <a:moveTo>
                    <a:pt x="339" y="1"/>
                  </a:moveTo>
                  <a:cubicBezTo>
                    <a:pt x="162" y="1"/>
                    <a:pt x="1" y="174"/>
                    <a:pt x="143" y="364"/>
                  </a:cubicBezTo>
                  <a:cubicBezTo>
                    <a:pt x="444" y="764"/>
                    <a:pt x="777" y="1164"/>
                    <a:pt x="1044" y="1565"/>
                  </a:cubicBezTo>
                  <a:cubicBezTo>
                    <a:pt x="1093" y="1644"/>
                    <a:pt x="1169" y="1676"/>
                    <a:pt x="1246" y="1676"/>
                  </a:cubicBezTo>
                  <a:cubicBezTo>
                    <a:pt x="1429" y="1676"/>
                    <a:pt x="1618" y="1495"/>
                    <a:pt x="1478" y="1331"/>
                  </a:cubicBezTo>
                  <a:cubicBezTo>
                    <a:pt x="1177" y="897"/>
                    <a:pt x="844" y="530"/>
                    <a:pt x="544" y="97"/>
                  </a:cubicBezTo>
                  <a:cubicBezTo>
                    <a:pt x="486" y="29"/>
                    <a:pt x="411" y="1"/>
                    <a:pt x="339"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10"/>
            <p:cNvSpPr/>
            <p:nvPr/>
          </p:nvSpPr>
          <p:spPr>
            <a:xfrm>
              <a:off x="1570450" y="1845925"/>
              <a:ext cx="207675" cy="481650"/>
            </a:xfrm>
            <a:custGeom>
              <a:rect b="b" l="l" r="r" t="t"/>
              <a:pathLst>
                <a:path extrusionOk="0" h="19266" w="8307">
                  <a:moveTo>
                    <a:pt x="4237" y="1"/>
                  </a:moveTo>
                  <a:cubicBezTo>
                    <a:pt x="3770" y="1001"/>
                    <a:pt x="3337" y="2035"/>
                    <a:pt x="2903" y="3036"/>
                  </a:cubicBezTo>
                  <a:cubicBezTo>
                    <a:pt x="1969" y="5204"/>
                    <a:pt x="1002" y="7373"/>
                    <a:pt x="501" y="9708"/>
                  </a:cubicBezTo>
                  <a:cubicBezTo>
                    <a:pt x="1" y="12009"/>
                    <a:pt x="68" y="14511"/>
                    <a:pt x="1002" y="16679"/>
                  </a:cubicBezTo>
                  <a:cubicBezTo>
                    <a:pt x="1278" y="17288"/>
                    <a:pt x="1657" y="17898"/>
                    <a:pt x="2139" y="18377"/>
                  </a:cubicBezTo>
                  <a:lnTo>
                    <a:pt x="2139" y="18377"/>
                  </a:lnTo>
                  <a:cubicBezTo>
                    <a:pt x="2404" y="18956"/>
                    <a:pt x="3115" y="19266"/>
                    <a:pt x="3819" y="19266"/>
                  </a:cubicBezTo>
                  <a:cubicBezTo>
                    <a:pt x="4181" y="19266"/>
                    <a:pt x="4541" y="19184"/>
                    <a:pt x="4838" y="19014"/>
                  </a:cubicBezTo>
                  <a:cubicBezTo>
                    <a:pt x="5838" y="18447"/>
                    <a:pt x="6339" y="17380"/>
                    <a:pt x="6672" y="16279"/>
                  </a:cubicBezTo>
                  <a:cubicBezTo>
                    <a:pt x="8307" y="10909"/>
                    <a:pt x="6339" y="5171"/>
                    <a:pt x="4237"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10"/>
            <p:cNvSpPr/>
            <p:nvPr/>
          </p:nvSpPr>
          <p:spPr>
            <a:xfrm>
              <a:off x="1560825" y="1831200"/>
              <a:ext cx="216475" cy="506525"/>
            </a:xfrm>
            <a:custGeom>
              <a:rect b="b" l="l" r="r" t="t"/>
              <a:pathLst>
                <a:path extrusionOk="0" h="20261" w="8659">
                  <a:moveTo>
                    <a:pt x="4605" y="1790"/>
                  </a:moveTo>
                  <a:lnTo>
                    <a:pt x="4605" y="1790"/>
                  </a:lnTo>
                  <a:cubicBezTo>
                    <a:pt x="5638" y="4424"/>
                    <a:pt x="6582" y="7096"/>
                    <a:pt x="6991" y="9896"/>
                  </a:cubicBezTo>
                  <a:cubicBezTo>
                    <a:pt x="7224" y="11564"/>
                    <a:pt x="7291" y="13299"/>
                    <a:pt x="7024" y="14967"/>
                  </a:cubicBezTo>
                  <a:cubicBezTo>
                    <a:pt x="6891" y="15701"/>
                    <a:pt x="6724" y="16468"/>
                    <a:pt x="6490" y="17135"/>
                  </a:cubicBezTo>
                  <a:cubicBezTo>
                    <a:pt x="6166" y="17993"/>
                    <a:pt x="5067" y="19318"/>
                    <a:pt x="4092" y="19318"/>
                  </a:cubicBezTo>
                  <a:cubicBezTo>
                    <a:pt x="4080" y="19318"/>
                    <a:pt x="4068" y="19318"/>
                    <a:pt x="4056" y="19318"/>
                  </a:cubicBezTo>
                  <a:lnTo>
                    <a:pt x="4056" y="19318"/>
                  </a:lnTo>
                  <a:cubicBezTo>
                    <a:pt x="4045" y="19313"/>
                    <a:pt x="4034" y="19308"/>
                    <a:pt x="4022" y="19303"/>
                  </a:cubicBezTo>
                  <a:cubicBezTo>
                    <a:pt x="3743" y="19192"/>
                    <a:pt x="3488" y="19054"/>
                    <a:pt x="3256" y="18895"/>
                  </a:cubicBezTo>
                  <a:lnTo>
                    <a:pt x="3256" y="18895"/>
                  </a:lnTo>
                  <a:cubicBezTo>
                    <a:pt x="3148" y="18765"/>
                    <a:pt x="3047" y="18602"/>
                    <a:pt x="2954" y="18402"/>
                  </a:cubicBezTo>
                  <a:cubicBezTo>
                    <a:pt x="2861" y="18226"/>
                    <a:pt x="2716" y="18153"/>
                    <a:pt x="2568" y="18153"/>
                  </a:cubicBezTo>
                  <a:cubicBezTo>
                    <a:pt x="2532" y="18153"/>
                    <a:pt x="2495" y="18157"/>
                    <a:pt x="2459" y="18166"/>
                  </a:cubicBezTo>
                  <a:lnTo>
                    <a:pt x="2459" y="18166"/>
                  </a:lnTo>
                  <a:cubicBezTo>
                    <a:pt x="756" y="16121"/>
                    <a:pt x="942" y="12413"/>
                    <a:pt x="1453" y="10097"/>
                  </a:cubicBezTo>
                  <a:cubicBezTo>
                    <a:pt x="2076" y="7190"/>
                    <a:pt x="3385" y="4468"/>
                    <a:pt x="4605" y="1790"/>
                  </a:cubicBezTo>
                  <a:close/>
                  <a:moveTo>
                    <a:pt x="4606" y="1"/>
                  </a:moveTo>
                  <a:cubicBezTo>
                    <a:pt x="4457" y="1"/>
                    <a:pt x="4314" y="65"/>
                    <a:pt x="4222" y="223"/>
                  </a:cubicBezTo>
                  <a:cubicBezTo>
                    <a:pt x="2621" y="3992"/>
                    <a:pt x="519" y="7828"/>
                    <a:pt x="186" y="11998"/>
                  </a:cubicBezTo>
                  <a:cubicBezTo>
                    <a:pt x="0" y="14410"/>
                    <a:pt x="425" y="17390"/>
                    <a:pt x="2181" y="19132"/>
                  </a:cubicBezTo>
                  <a:lnTo>
                    <a:pt x="2181" y="19132"/>
                  </a:lnTo>
                  <a:cubicBezTo>
                    <a:pt x="2571" y="19757"/>
                    <a:pt x="3186" y="20118"/>
                    <a:pt x="3852" y="20220"/>
                  </a:cubicBezTo>
                  <a:lnTo>
                    <a:pt x="3852" y="20220"/>
                  </a:lnTo>
                  <a:cubicBezTo>
                    <a:pt x="3911" y="20248"/>
                    <a:pt x="3967" y="20261"/>
                    <a:pt x="4018" y="20261"/>
                  </a:cubicBezTo>
                  <a:cubicBezTo>
                    <a:pt x="4050" y="20261"/>
                    <a:pt x="4081" y="20256"/>
                    <a:pt x="4110" y="20246"/>
                  </a:cubicBezTo>
                  <a:lnTo>
                    <a:pt x="4110" y="20246"/>
                  </a:lnTo>
                  <a:cubicBezTo>
                    <a:pt x="4157" y="20249"/>
                    <a:pt x="4206" y="20250"/>
                    <a:pt x="4254" y="20250"/>
                  </a:cubicBezTo>
                  <a:cubicBezTo>
                    <a:pt x="4846" y="20250"/>
                    <a:pt x="5452" y="20055"/>
                    <a:pt x="5957" y="19670"/>
                  </a:cubicBezTo>
                  <a:cubicBezTo>
                    <a:pt x="7491" y="18503"/>
                    <a:pt x="7891" y="16168"/>
                    <a:pt x="8125" y="14366"/>
                  </a:cubicBezTo>
                  <a:cubicBezTo>
                    <a:pt x="8658" y="9529"/>
                    <a:pt x="6957" y="4793"/>
                    <a:pt x="5156" y="356"/>
                  </a:cubicBezTo>
                  <a:cubicBezTo>
                    <a:pt x="5075" y="154"/>
                    <a:pt x="4835" y="1"/>
                    <a:pt x="4606"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10"/>
            <p:cNvSpPr/>
            <p:nvPr/>
          </p:nvSpPr>
          <p:spPr>
            <a:xfrm>
              <a:off x="1649675" y="1930775"/>
              <a:ext cx="31725" cy="402400"/>
            </a:xfrm>
            <a:custGeom>
              <a:rect b="b" l="l" r="r" t="t"/>
              <a:pathLst>
                <a:path extrusionOk="0" h="16096" w="1269">
                  <a:moveTo>
                    <a:pt x="989" y="1"/>
                  </a:moveTo>
                  <a:cubicBezTo>
                    <a:pt x="860" y="1"/>
                    <a:pt x="735" y="93"/>
                    <a:pt x="735" y="276"/>
                  </a:cubicBezTo>
                  <a:cubicBezTo>
                    <a:pt x="635" y="3345"/>
                    <a:pt x="501" y="6447"/>
                    <a:pt x="434" y="9549"/>
                  </a:cubicBezTo>
                  <a:lnTo>
                    <a:pt x="301" y="14186"/>
                  </a:lnTo>
                  <a:cubicBezTo>
                    <a:pt x="301" y="14786"/>
                    <a:pt x="1" y="15620"/>
                    <a:pt x="501" y="16021"/>
                  </a:cubicBezTo>
                  <a:cubicBezTo>
                    <a:pt x="568" y="16071"/>
                    <a:pt x="635" y="16096"/>
                    <a:pt x="693" y="16096"/>
                  </a:cubicBezTo>
                  <a:cubicBezTo>
                    <a:pt x="751" y="16096"/>
                    <a:pt x="801" y="16071"/>
                    <a:pt x="835" y="16021"/>
                  </a:cubicBezTo>
                  <a:cubicBezTo>
                    <a:pt x="901" y="16021"/>
                    <a:pt x="901" y="15987"/>
                    <a:pt x="935" y="15987"/>
                  </a:cubicBezTo>
                  <a:cubicBezTo>
                    <a:pt x="1002" y="15954"/>
                    <a:pt x="1002" y="15820"/>
                    <a:pt x="1002" y="15720"/>
                  </a:cubicBezTo>
                  <a:cubicBezTo>
                    <a:pt x="1002" y="15687"/>
                    <a:pt x="1002" y="15654"/>
                    <a:pt x="968" y="15620"/>
                  </a:cubicBezTo>
                  <a:cubicBezTo>
                    <a:pt x="955" y="15569"/>
                    <a:pt x="928" y="15522"/>
                    <a:pt x="891" y="15489"/>
                  </a:cubicBezTo>
                  <a:lnTo>
                    <a:pt x="891" y="15489"/>
                  </a:lnTo>
                  <a:cubicBezTo>
                    <a:pt x="1074" y="13902"/>
                    <a:pt x="1002" y="8782"/>
                    <a:pt x="1002" y="8215"/>
                  </a:cubicBezTo>
                  <a:cubicBezTo>
                    <a:pt x="1102" y="5546"/>
                    <a:pt x="1168" y="2945"/>
                    <a:pt x="1268" y="276"/>
                  </a:cubicBezTo>
                  <a:cubicBezTo>
                    <a:pt x="1252" y="93"/>
                    <a:pt x="1118" y="1"/>
                    <a:pt x="989"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10"/>
            <p:cNvSpPr/>
            <p:nvPr/>
          </p:nvSpPr>
          <p:spPr>
            <a:xfrm>
              <a:off x="1602050" y="2179250"/>
              <a:ext cx="65400" cy="81025"/>
            </a:xfrm>
            <a:custGeom>
              <a:rect b="b" l="l" r="r" t="t"/>
              <a:pathLst>
                <a:path extrusionOk="0" h="3241" w="2616">
                  <a:moveTo>
                    <a:pt x="338" y="0"/>
                  </a:moveTo>
                  <a:cubicBezTo>
                    <a:pt x="180" y="0"/>
                    <a:pt x="0" y="189"/>
                    <a:pt x="71" y="378"/>
                  </a:cubicBezTo>
                  <a:cubicBezTo>
                    <a:pt x="572" y="1445"/>
                    <a:pt x="1239" y="2379"/>
                    <a:pt x="2073" y="3180"/>
                  </a:cubicBezTo>
                  <a:cubicBezTo>
                    <a:pt x="2130" y="3223"/>
                    <a:pt x="2190" y="3241"/>
                    <a:pt x="2247" y="3241"/>
                  </a:cubicBezTo>
                  <a:cubicBezTo>
                    <a:pt x="2455" y="3241"/>
                    <a:pt x="2616" y="2996"/>
                    <a:pt x="2406" y="2813"/>
                  </a:cubicBezTo>
                  <a:cubicBezTo>
                    <a:pt x="1572" y="2045"/>
                    <a:pt x="972" y="1145"/>
                    <a:pt x="505" y="111"/>
                  </a:cubicBezTo>
                  <a:cubicBezTo>
                    <a:pt x="466" y="33"/>
                    <a:pt x="404" y="0"/>
                    <a:pt x="338"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10"/>
            <p:cNvSpPr/>
            <p:nvPr/>
          </p:nvSpPr>
          <p:spPr>
            <a:xfrm>
              <a:off x="1650900" y="2193700"/>
              <a:ext cx="82025" cy="68000"/>
            </a:xfrm>
            <a:custGeom>
              <a:rect b="b" l="l" r="r" t="t"/>
              <a:pathLst>
                <a:path extrusionOk="0" h="2720" w="3281">
                  <a:moveTo>
                    <a:pt x="2935" y="0"/>
                  </a:moveTo>
                  <a:cubicBezTo>
                    <a:pt x="2855" y="0"/>
                    <a:pt x="2773" y="39"/>
                    <a:pt x="2720" y="133"/>
                  </a:cubicBezTo>
                  <a:cubicBezTo>
                    <a:pt x="2120" y="1034"/>
                    <a:pt x="1086" y="1634"/>
                    <a:pt x="219" y="2268"/>
                  </a:cubicBezTo>
                  <a:cubicBezTo>
                    <a:pt x="0" y="2405"/>
                    <a:pt x="139" y="2720"/>
                    <a:pt x="325" y="2720"/>
                  </a:cubicBezTo>
                  <a:cubicBezTo>
                    <a:pt x="366" y="2720"/>
                    <a:pt x="410" y="2705"/>
                    <a:pt x="452" y="2668"/>
                  </a:cubicBezTo>
                  <a:cubicBezTo>
                    <a:pt x="1420" y="2001"/>
                    <a:pt x="2520" y="1367"/>
                    <a:pt x="3121" y="367"/>
                  </a:cubicBezTo>
                  <a:cubicBezTo>
                    <a:pt x="3281" y="184"/>
                    <a:pt x="3111" y="0"/>
                    <a:pt x="2935"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10"/>
            <p:cNvSpPr/>
            <p:nvPr/>
          </p:nvSpPr>
          <p:spPr>
            <a:xfrm>
              <a:off x="1604225" y="2077475"/>
              <a:ext cx="71700" cy="68625"/>
            </a:xfrm>
            <a:custGeom>
              <a:rect b="b" l="l" r="r" t="t"/>
              <a:pathLst>
                <a:path extrusionOk="0" h="2745" w="2868">
                  <a:moveTo>
                    <a:pt x="366" y="1"/>
                  </a:moveTo>
                  <a:cubicBezTo>
                    <a:pt x="180" y="1"/>
                    <a:pt x="0" y="181"/>
                    <a:pt x="118" y="346"/>
                  </a:cubicBezTo>
                  <a:cubicBezTo>
                    <a:pt x="751" y="1246"/>
                    <a:pt x="1552" y="2013"/>
                    <a:pt x="2419" y="2681"/>
                  </a:cubicBezTo>
                  <a:cubicBezTo>
                    <a:pt x="2464" y="2726"/>
                    <a:pt x="2511" y="2745"/>
                    <a:pt x="2554" y="2745"/>
                  </a:cubicBezTo>
                  <a:cubicBezTo>
                    <a:pt x="2736" y="2745"/>
                    <a:pt x="2868" y="2415"/>
                    <a:pt x="2653" y="2280"/>
                  </a:cubicBezTo>
                  <a:cubicBezTo>
                    <a:pt x="1886" y="1647"/>
                    <a:pt x="1152" y="946"/>
                    <a:pt x="585" y="112"/>
                  </a:cubicBezTo>
                  <a:cubicBezTo>
                    <a:pt x="525" y="33"/>
                    <a:pt x="445" y="1"/>
                    <a:pt x="366"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10"/>
            <p:cNvSpPr/>
            <p:nvPr/>
          </p:nvSpPr>
          <p:spPr>
            <a:xfrm>
              <a:off x="1658400" y="2074825"/>
              <a:ext cx="66725" cy="65975"/>
            </a:xfrm>
            <a:custGeom>
              <a:rect b="b" l="l" r="r" t="t"/>
              <a:pathLst>
                <a:path extrusionOk="0" h="2639" w="2669">
                  <a:moveTo>
                    <a:pt x="2328" y="0"/>
                  </a:moveTo>
                  <a:cubicBezTo>
                    <a:pt x="2250" y="0"/>
                    <a:pt x="2172" y="35"/>
                    <a:pt x="2120" y="118"/>
                  </a:cubicBezTo>
                  <a:cubicBezTo>
                    <a:pt x="1653" y="952"/>
                    <a:pt x="986" y="1619"/>
                    <a:pt x="219" y="2186"/>
                  </a:cubicBezTo>
                  <a:cubicBezTo>
                    <a:pt x="0" y="2323"/>
                    <a:pt x="140" y="2638"/>
                    <a:pt x="326" y="2638"/>
                  </a:cubicBezTo>
                  <a:cubicBezTo>
                    <a:pt x="367" y="2638"/>
                    <a:pt x="410" y="2623"/>
                    <a:pt x="452" y="2586"/>
                  </a:cubicBezTo>
                  <a:cubicBezTo>
                    <a:pt x="1320" y="2019"/>
                    <a:pt x="2054" y="1252"/>
                    <a:pt x="2554" y="352"/>
                  </a:cubicBezTo>
                  <a:cubicBezTo>
                    <a:pt x="2669" y="168"/>
                    <a:pt x="2499" y="0"/>
                    <a:pt x="2328"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10"/>
            <p:cNvSpPr/>
            <p:nvPr/>
          </p:nvSpPr>
          <p:spPr>
            <a:xfrm>
              <a:off x="1626100" y="1985375"/>
              <a:ext cx="55700" cy="45575"/>
            </a:xfrm>
            <a:custGeom>
              <a:rect b="b" l="l" r="r" t="t"/>
              <a:pathLst>
                <a:path extrusionOk="0" h="1823" w="2228">
                  <a:moveTo>
                    <a:pt x="328" y="0"/>
                  </a:moveTo>
                  <a:cubicBezTo>
                    <a:pt x="146" y="0"/>
                    <a:pt x="1" y="251"/>
                    <a:pt x="177" y="427"/>
                  </a:cubicBezTo>
                  <a:cubicBezTo>
                    <a:pt x="677" y="861"/>
                    <a:pt x="1177" y="1294"/>
                    <a:pt x="1711" y="1761"/>
                  </a:cubicBezTo>
                  <a:cubicBezTo>
                    <a:pt x="1761" y="1804"/>
                    <a:pt x="1816" y="1823"/>
                    <a:pt x="1869" y="1823"/>
                  </a:cubicBezTo>
                  <a:cubicBezTo>
                    <a:pt x="2062" y="1823"/>
                    <a:pt x="2228" y="1578"/>
                    <a:pt x="2045" y="1394"/>
                  </a:cubicBezTo>
                  <a:cubicBezTo>
                    <a:pt x="1544" y="961"/>
                    <a:pt x="1044" y="527"/>
                    <a:pt x="510" y="93"/>
                  </a:cubicBezTo>
                  <a:cubicBezTo>
                    <a:pt x="452" y="27"/>
                    <a:pt x="388" y="0"/>
                    <a:pt x="328"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10"/>
            <p:cNvSpPr/>
            <p:nvPr/>
          </p:nvSpPr>
          <p:spPr>
            <a:xfrm>
              <a:off x="1667850" y="1985375"/>
              <a:ext cx="39000" cy="43400"/>
            </a:xfrm>
            <a:custGeom>
              <a:rect b="b" l="l" r="r" t="t"/>
              <a:pathLst>
                <a:path extrusionOk="0" h="1736" w="1560">
                  <a:moveTo>
                    <a:pt x="1238" y="0"/>
                  </a:moveTo>
                  <a:cubicBezTo>
                    <a:pt x="1182" y="0"/>
                    <a:pt x="1125" y="27"/>
                    <a:pt x="1075" y="93"/>
                  </a:cubicBezTo>
                  <a:cubicBezTo>
                    <a:pt x="775" y="494"/>
                    <a:pt x="441" y="861"/>
                    <a:pt x="174" y="1294"/>
                  </a:cubicBezTo>
                  <a:cubicBezTo>
                    <a:pt x="0" y="1468"/>
                    <a:pt x="160" y="1735"/>
                    <a:pt x="322" y="1735"/>
                  </a:cubicBezTo>
                  <a:cubicBezTo>
                    <a:pt x="377" y="1735"/>
                    <a:pt x="432" y="1704"/>
                    <a:pt x="475" y="1628"/>
                  </a:cubicBezTo>
                  <a:cubicBezTo>
                    <a:pt x="775" y="1194"/>
                    <a:pt x="1108" y="827"/>
                    <a:pt x="1409" y="427"/>
                  </a:cubicBezTo>
                  <a:cubicBezTo>
                    <a:pt x="1559" y="251"/>
                    <a:pt x="1408" y="0"/>
                    <a:pt x="1238"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10"/>
            <p:cNvSpPr/>
            <p:nvPr/>
          </p:nvSpPr>
          <p:spPr>
            <a:xfrm>
              <a:off x="1410875" y="317325"/>
              <a:ext cx="417300" cy="294325"/>
            </a:xfrm>
            <a:custGeom>
              <a:rect b="b" l="l" r="r" t="t"/>
              <a:pathLst>
                <a:path extrusionOk="0" h="11773" w="16692">
                  <a:moveTo>
                    <a:pt x="16691" y="1"/>
                  </a:moveTo>
                  <a:cubicBezTo>
                    <a:pt x="15624" y="201"/>
                    <a:pt x="14523" y="468"/>
                    <a:pt x="13456" y="668"/>
                  </a:cubicBezTo>
                  <a:cubicBezTo>
                    <a:pt x="11121" y="1135"/>
                    <a:pt x="8786" y="1635"/>
                    <a:pt x="6617" y="2536"/>
                  </a:cubicBezTo>
                  <a:cubicBezTo>
                    <a:pt x="4449" y="3470"/>
                    <a:pt x="2381" y="4938"/>
                    <a:pt x="1180" y="6973"/>
                  </a:cubicBezTo>
                  <a:cubicBezTo>
                    <a:pt x="818" y="7563"/>
                    <a:pt x="543" y="8240"/>
                    <a:pt x="442" y="8930"/>
                  </a:cubicBezTo>
                  <a:lnTo>
                    <a:pt x="442" y="8930"/>
                  </a:lnTo>
                  <a:cubicBezTo>
                    <a:pt x="1" y="9801"/>
                    <a:pt x="606" y="11022"/>
                    <a:pt x="1514" y="11476"/>
                  </a:cubicBezTo>
                  <a:cubicBezTo>
                    <a:pt x="1948" y="11686"/>
                    <a:pt x="2412" y="11773"/>
                    <a:pt x="2883" y="11773"/>
                  </a:cubicBezTo>
                  <a:cubicBezTo>
                    <a:pt x="3533" y="11773"/>
                    <a:pt x="4197" y="11608"/>
                    <a:pt x="4816" y="11376"/>
                  </a:cubicBezTo>
                  <a:cubicBezTo>
                    <a:pt x="10087" y="9641"/>
                    <a:pt x="13689" y="4704"/>
                    <a:pt x="16691"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10"/>
            <p:cNvSpPr/>
            <p:nvPr/>
          </p:nvSpPr>
          <p:spPr>
            <a:xfrm>
              <a:off x="1404875" y="304350"/>
              <a:ext cx="437725" cy="320700"/>
            </a:xfrm>
            <a:custGeom>
              <a:rect b="b" l="l" r="r" t="t"/>
              <a:pathLst>
                <a:path extrusionOk="0" h="12828" w="17509">
                  <a:moveTo>
                    <a:pt x="15896" y="1201"/>
                  </a:moveTo>
                  <a:cubicBezTo>
                    <a:pt x="14329" y="3559"/>
                    <a:pt x="12669" y="5875"/>
                    <a:pt x="10627" y="7859"/>
                  </a:cubicBezTo>
                  <a:cubicBezTo>
                    <a:pt x="9426" y="9026"/>
                    <a:pt x="8058" y="10027"/>
                    <a:pt x="6490" y="10761"/>
                  </a:cubicBezTo>
                  <a:cubicBezTo>
                    <a:pt x="5823" y="11094"/>
                    <a:pt x="5123" y="11394"/>
                    <a:pt x="4422" y="11595"/>
                  </a:cubicBezTo>
                  <a:cubicBezTo>
                    <a:pt x="4161" y="11661"/>
                    <a:pt x="3832" y="11699"/>
                    <a:pt x="3481" y="11699"/>
                  </a:cubicBezTo>
                  <a:cubicBezTo>
                    <a:pt x="2645" y="11699"/>
                    <a:pt x="1691" y="11486"/>
                    <a:pt x="1266" y="10954"/>
                  </a:cubicBezTo>
                  <a:lnTo>
                    <a:pt x="1266" y="10954"/>
                  </a:lnTo>
                  <a:cubicBezTo>
                    <a:pt x="1267" y="10914"/>
                    <a:pt x="1263" y="10871"/>
                    <a:pt x="1253" y="10827"/>
                  </a:cubicBezTo>
                  <a:cubicBezTo>
                    <a:pt x="1169" y="10474"/>
                    <a:pt x="1136" y="10127"/>
                    <a:pt x="1147" y="9789"/>
                  </a:cubicBezTo>
                  <a:lnTo>
                    <a:pt x="1147" y="9789"/>
                  </a:lnTo>
                  <a:cubicBezTo>
                    <a:pt x="1190" y="9674"/>
                    <a:pt x="1248" y="9553"/>
                    <a:pt x="1320" y="9426"/>
                  </a:cubicBezTo>
                  <a:cubicBezTo>
                    <a:pt x="1461" y="9221"/>
                    <a:pt x="1410" y="9036"/>
                    <a:pt x="1275" y="8916"/>
                  </a:cubicBezTo>
                  <a:lnTo>
                    <a:pt x="1275" y="8916"/>
                  </a:lnTo>
                  <a:cubicBezTo>
                    <a:pt x="1949" y="6321"/>
                    <a:pt x="5102" y="4308"/>
                    <a:pt x="7291" y="3389"/>
                  </a:cubicBezTo>
                  <a:cubicBezTo>
                    <a:pt x="10050" y="2232"/>
                    <a:pt x="13020" y="1761"/>
                    <a:pt x="15896" y="1201"/>
                  </a:cubicBezTo>
                  <a:close/>
                  <a:moveTo>
                    <a:pt x="17026" y="1"/>
                  </a:moveTo>
                  <a:cubicBezTo>
                    <a:pt x="16986" y="1"/>
                    <a:pt x="16943" y="7"/>
                    <a:pt x="16898" y="20"/>
                  </a:cubicBezTo>
                  <a:cubicBezTo>
                    <a:pt x="12895" y="854"/>
                    <a:pt x="8559" y="1354"/>
                    <a:pt x="4956" y="3489"/>
                  </a:cubicBezTo>
                  <a:cubicBezTo>
                    <a:pt x="2851" y="4730"/>
                    <a:pt x="615" y="6845"/>
                    <a:pt x="262" y="9356"/>
                  </a:cubicBezTo>
                  <a:lnTo>
                    <a:pt x="262" y="9356"/>
                  </a:lnTo>
                  <a:cubicBezTo>
                    <a:pt x="1" y="10024"/>
                    <a:pt x="73" y="10712"/>
                    <a:pt x="381" y="11296"/>
                  </a:cubicBezTo>
                  <a:lnTo>
                    <a:pt x="381" y="11296"/>
                  </a:lnTo>
                  <a:cubicBezTo>
                    <a:pt x="392" y="11324"/>
                    <a:pt x="406" y="11348"/>
                    <a:pt x="421" y="11370"/>
                  </a:cubicBezTo>
                  <a:lnTo>
                    <a:pt x="421" y="11370"/>
                  </a:lnTo>
                  <a:cubicBezTo>
                    <a:pt x="757" y="11958"/>
                    <a:pt x="1335" y="12433"/>
                    <a:pt x="2054" y="12662"/>
                  </a:cubicBezTo>
                  <a:cubicBezTo>
                    <a:pt x="2427" y="12777"/>
                    <a:pt x="2814" y="12828"/>
                    <a:pt x="3206" y="12828"/>
                  </a:cubicBezTo>
                  <a:cubicBezTo>
                    <a:pt x="4745" y="12828"/>
                    <a:pt x="6375" y="12052"/>
                    <a:pt x="7625" y="11361"/>
                  </a:cubicBezTo>
                  <a:cubicBezTo>
                    <a:pt x="11861" y="8993"/>
                    <a:pt x="14730" y="4823"/>
                    <a:pt x="17298" y="820"/>
                  </a:cubicBezTo>
                  <a:cubicBezTo>
                    <a:pt x="17509" y="519"/>
                    <a:pt x="17394" y="1"/>
                    <a:pt x="17026"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10"/>
            <p:cNvSpPr/>
            <p:nvPr/>
          </p:nvSpPr>
          <p:spPr>
            <a:xfrm>
              <a:off x="1422850" y="361375"/>
              <a:ext cx="337650" cy="232025"/>
            </a:xfrm>
            <a:custGeom>
              <a:rect b="b" l="l" r="r" t="t"/>
              <a:pathLst>
                <a:path extrusionOk="0" h="9281" w="13506">
                  <a:moveTo>
                    <a:pt x="13128" y="1"/>
                  </a:moveTo>
                  <a:cubicBezTo>
                    <a:pt x="13089" y="1"/>
                    <a:pt x="13048" y="13"/>
                    <a:pt x="13010" y="40"/>
                  </a:cubicBezTo>
                  <a:lnTo>
                    <a:pt x="5238" y="5177"/>
                  </a:lnTo>
                  <a:cubicBezTo>
                    <a:pt x="3937" y="6011"/>
                    <a:pt x="2669" y="6878"/>
                    <a:pt x="1368" y="7712"/>
                  </a:cubicBezTo>
                  <a:cubicBezTo>
                    <a:pt x="868" y="8046"/>
                    <a:pt x="67" y="8279"/>
                    <a:pt x="1" y="8947"/>
                  </a:cubicBezTo>
                  <a:cubicBezTo>
                    <a:pt x="1" y="9080"/>
                    <a:pt x="67" y="9213"/>
                    <a:pt x="201" y="9247"/>
                  </a:cubicBezTo>
                  <a:cubicBezTo>
                    <a:pt x="234" y="9247"/>
                    <a:pt x="234" y="9247"/>
                    <a:pt x="268" y="9280"/>
                  </a:cubicBezTo>
                  <a:cubicBezTo>
                    <a:pt x="368" y="9280"/>
                    <a:pt x="434" y="9247"/>
                    <a:pt x="534" y="9213"/>
                  </a:cubicBezTo>
                  <a:lnTo>
                    <a:pt x="601" y="9113"/>
                  </a:lnTo>
                  <a:cubicBezTo>
                    <a:pt x="652" y="9063"/>
                    <a:pt x="677" y="9003"/>
                    <a:pt x="672" y="8944"/>
                  </a:cubicBezTo>
                  <a:lnTo>
                    <a:pt x="672" y="8944"/>
                  </a:lnTo>
                  <a:cubicBezTo>
                    <a:pt x="2084" y="8172"/>
                    <a:pt x="6166" y="5186"/>
                    <a:pt x="6672" y="4877"/>
                  </a:cubicBezTo>
                  <a:lnTo>
                    <a:pt x="13310" y="507"/>
                  </a:lnTo>
                  <a:cubicBezTo>
                    <a:pt x="13505" y="312"/>
                    <a:pt x="13328" y="1"/>
                    <a:pt x="13128"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10"/>
            <p:cNvSpPr/>
            <p:nvPr/>
          </p:nvSpPr>
          <p:spPr>
            <a:xfrm>
              <a:off x="1475300" y="452650"/>
              <a:ext cx="43775" cy="92025"/>
            </a:xfrm>
            <a:custGeom>
              <a:rect b="b" l="l" r="r" t="t"/>
              <a:pathLst>
                <a:path extrusionOk="0" h="3681" w="1751">
                  <a:moveTo>
                    <a:pt x="1425" y="0"/>
                  </a:moveTo>
                  <a:cubicBezTo>
                    <a:pt x="1343" y="0"/>
                    <a:pt x="1260" y="38"/>
                    <a:pt x="1205" y="125"/>
                  </a:cubicBezTo>
                  <a:cubicBezTo>
                    <a:pt x="605" y="1126"/>
                    <a:pt x="238" y="2227"/>
                    <a:pt x="38" y="3394"/>
                  </a:cubicBezTo>
                  <a:cubicBezTo>
                    <a:pt x="1" y="3578"/>
                    <a:pt x="135" y="3680"/>
                    <a:pt x="275" y="3680"/>
                  </a:cubicBezTo>
                  <a:cubicBezTo>
                    <a:pt x="390" y="3680"/>
                    <a:pt x="508" y="3611"/>
                    <a:pt x="538" y="3461"/>
                  </a:cubicBezTo>
                  <a:cubicBezTo>
                    <a:pt x="671" y="2360"/>
                    <a:pt x="1072" y="1293"/>
                    <a:pt x="1639" y="359"/>
                  </a:cubicBezTo>
                  <a:cubicBezTo>
                    <a:pt x="1751" y="157"/>
                    <a:pt x="1592" y="0"/>
                    <a:pt x="1425"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10"/>
            <p:cNvSpPr/>
            <p:nvPr/>
          </p:nvSpPr>
          <p:spPr>
            <a:xfrm>
              <a:off x="1474650" y="532725"/>
              <a:ext cx="98925" cy="34025"/>
            </a:xfrm>
            <a:custGeom>
              <a:rect b="b" l="l" r="r" t="t"/>
              <a:pathLst>
                <a:path extrusionOk="0" h="1361" w="3957">
                  <a:moveTo>
                    <a:pt x="358" y="1"/>
                  </a:moveTo>
                  <a:cubicBezTo>
                    <a:pt x="122" y="1"/>
                    <a:pt x="0" y="374"/>
                    <a:pt x="264" y="491"/>
                  </a:cubicBezTo>
                  <a:cubicBezTo>
                    <a:pt x="1299" y="847"/>
                    <a:pt x="2429" y="1360"/>
                    <a:pt x="3561" y="1360"/>
                  </a:cubicBezTo>
                  <a:cubicBezTo>
                    <a:pt x="3596" y="1360"/>
                    <a:pt x="3631" y="1360"/>
                    <a:pt x="3666" y="1359"/>
                  </a:cubicBezTo>
                  <a:cubicBezTo>
                    <a:pt x="3957" y="1326"/>
                    <a:pt x="3935" y="857"/>
                    <a:pt x="3661" y="857"/>
                  </a:cubicBezTo>
                  <a:cubicBezTo>
                    <a:pt x="3652" y="857"/>
                    <a:pt x="3642" y="857"/>
                    <a:pt x="3633" y="858"/>
                  </a:cubicBezTo>
                  <a:cubicBezTo>
                    <a:pt x="3599" y="859"/>
                    <a:pt x="3565" y="860"/>
                    <a:pt x="3531" y="860"/>
                  </a:cubicBezTo>
                  <a:cubicBezTo>
                    <a:pt x="2495" y="860"/>
                    <a:pt x="1433" y="380"/>
                    <a:pt x="464" y="24"/>
                  </a:cubicBezTo>
                  <a:cubicBezTo>
                    <a:pt x="427" y="8"/>
                    <a:pt x="392" y="1"/>
                    <a:pt x="358"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10"/>
            <p:cNvSpPr/>
            <p:nvPr/>
          </p:nvSpPr>
          <p:spPr>
            <a:xfrm>
              <a:off x="1577125" y="395600"/>
              <a:ext cx="26950" cy="89950"/>
            </a:xfrm>
            <a:custGeom>
              <a:rect b="b" l="l" r="r" t="t"/>
              <a:pathLst>
                <a:path extrusionOk="0" h="3598" w="1078">
                  <a:moveTo>
                    <a:pt x="768" y="1"/>
                  </a:moveTo>
                  <a:cubicBezTo>
                    <a:pt x="684" y="1"/>
                    <a:pt x="604" y="52"/>
                    <a:pt x="568" y="172"/>
                  </a:cubicBezTo>
                  <a:cubicBezTo>
                    <a:pt x="201" y="1206"/>
                    <a:pt x="34" y="2307"/>
                    <a:pt x="1" y="3375"/>
                  </a:cubicBezTo>
                  <a:cubicBezTo>
                    <a:pt x="1" y="3528"/>
                    <a:pt x="107" y="3597"/>
                    <a:pt x="222" y="3597"/>
                  </a:cubicBezTo>
                  <a:cubicBezTo>
                    <a:pt x="356" y="3597"/>
                    <a:pt x="501" y="3503"/>
                    <a:pt x="501" y="3341"/>
                  </a:cubicBezTo>
                  <a:cubicBezTo>
                    <a:pt x="534" y="2341"/>
                    <a:pt x="701" y="1340"/>
                    <a:pt x="1035" y="372"/>
                  </a:cubicBezTo>
                  <a:cubicBezTo>
                    <a:pt x="1077" y="159"/>
                    <a:pt x="916" y="1"/>
                    <a:pt x="768"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10"/>
            <p:cNvSpPr/>
            <p:nvPr/>
          </p:nvSpPr>
          <p:spPr>
            <a:xfrm>
              <a:off x="1576375" y="470175"/>
              <a:ext cx="89775" cy="23125"/>
            </a:xfrm>
            <a:custGeom>
              <a:rect b="b" l="l" r="r" t="t"/>
              <a:pathLst>
                <a:path extrusionOk="0" h="925" w="3591">
                  <a:moveTo>
                    <a:pt x="368" y="1"/>
                  </a:moveTo>
                  <a:cubicBezTo>
                    <a:pt x="148" y="1"/>
                    <a:pt x="1" y="375"/>
                    <a:pt x="264" y="492"/>
                  </a:cubicBezTo>
                  <a:cubicBezTo>
                    <a:pt x="1024" y="780"/>
                    <a:pt x="1826" y="924"/>
                    <a:pt x="2636" y="924"/>
                  </a:cubicBezTo>
                  <a:cubicBezTo>
                    <a:pt x="2857" y="924"/>
                    <a:pt x="3078" y="913"/>
                    <a:pt x="3300" y="892"/>
                  </a:cubicBezTo>
                  <a:cubicBezTo>
                    <a:pt x="3590" y="860"/>
                    <a:pt x="3568" y="390"/>
                    <a:pt x="3295" y="390"/>
                  </a:cubicBezTo>
                  <a:cubicBezTo>
                    <a:pt x="3285" y="390"/>
                    <a:pt x="3276" y="391"/>
                    <a:pt x="3266" y="392"/>
                  </a:cubicBezTo>
                  <a:cubicBezTo>
                    <a:pt x="3063" y="413"/>
                    <a:pt x="2860" y="424"/>
                    <a:pt x="2656" y="424"/>
                  </a:cubicBezTo>
                  <a:cubicBezTo>
                    <a:pt x="1926" y="424"/>
                    <a:pt x="1195" y="286"/>
                    <a:pt x="464" y="25"/>
                  </a:cubicBezTo>
                  <a:cubicBezTo>
                    <a:pt x="432" y="8"/>
                    <a:pt x="399" y="1"/>
                    <a:pt x="368"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10"/>
            <p:cNvSpPr/>
            <p:nvPr/>
          </p:nvSpPr>
          <p:spPr>
            <a:xfrm>
              <a:off x="1672575" y="360850"/>
              <a:ext cx="18450" cy="62075"/>
            </a:xfrm>
            <a:custGeom>
              <a:rect b="b" l="l" r="r" t="t"/>
              <a:pathLst>
                <a:path extrusionOk="0" h="2483" w="738">
                  <a:moveTo>
                    <a:pt x="453" y="0"/>
                  </a:moveTo>
                  <a:cubicBezTo>
                    <a:pt x="341" y="0"/>
                    <a:pt x="234" y="61"/>
                    <a:pt x="219" y="195"/>
                  </a:cubicBezTo>
                  <a:cubicBezTo>
                    <a:pt x="119" y="862"/>
                    <a:pt x="86" y="1496"/>
                    <a:pt x="19" y="2196"/>
                  </a:cubicBezTo>
                  <a:cubicBezTo>
                    <a:pt x="0" y="2379"/>
                    <a:pt x="143" y="2482"/>
                    <a:pt x="281" y="2482"/>
                  </a:cubicBezTo>
                  <a:cubicBezTo>
                    <a:pt x="394" y="2482"/>
                    <a:pt x="504" y="2413"/>
                    <a:pt x="519" y="2263"/>
                  </a:cubicBezTo>
                  <a:cubicBezTo>
                    <a:pt x="586" y="1596"/>
                    <a:pt x="653" y="929"/>
                    <a:pt x="719" y="261"/>
                  </a:cubicBezTo>
                  <a:cubicBezTo>
                    <a:pt x="738" y="95"/>
                    <a:pt x="592" y="0"/>
                    <a:pt x="453"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10"/>
            <p:cNvSpPr/>
            <p:nvPr/>
          </p:nvSpPr>
          <p:spPr>
            <a:xfrm>
              <a:off x="1673875" y="412400"/>
              <a:ext cx="56450" cy="13400"/>
            </a:xfrm>
            <a:custGeom>
              <a:rect b="b" l="l" r="r" t="t"/>
              <a:pathLst>
                <a:path extrusionOk="0" h="536" w="2258">
                  <a:moveTo>
                    <a:pt x="434" y="1"/>
                  </a:moveTo>
                  <a:cubicBezTo>
                    <a:pt x="100" y="1"/>
                    <a:pt x="0" y="501"/>
                    <a:pt x="334" y="501"/>
                  </a:cubicBezTo>
                  <a:cubicBezTo>
                    <a:pt x="834" y="501"/>
                    <a:pt x="1334" y="534"/>
                    <a:pt x="1835" y="534"/>
                  </a:cubicBezTo>
                  <a:cubicBezTo>
                    <a:pt x="1844" y="535"/>
                    <a:pt x="1854" y="536"/>
                    <a:pt x="1863" y="536"/>
                  </a:cubicBezTo>
                  <a:cubicBezTo>
                    <a:pt x="2143" y="536"/>
                    <a:pt x="2258" y="66"/>
                    <a:pt x="1935" y="34"/>
                  </a:cubicBezTo>
                  <a:cubicBezTo>
                    <a:pt x="1435" y="34"/>
                    <a:pt x="934" y="1"/>
                    <a:pt x="434"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 name="Google Shape;407;p10"/>
          <p:cNvGrpSpPr/>
          <p:nvPr/>
        </p:nvGrpSpPr>
        <p:grpSpPr>
          <a:xfrm>
            <a:off x="206900" y="3198713"/>
            <a:ext cx="1231900" cy="879875"/>
            <a:chOff x="206900" y="3198713"/>
            <a:chExt cx="1231900" cy="879875"/>
          </a:xfrm>
        </p:grpSpPr>
        <p:grpSp>
          <p:nvGrpSpPr>
            <p:cNvPr id="408" name="Google Shape;408;p10"/>
            <p:cNvGrpSpPr/>
            <p:nvPr/>
          </p:nvGrpSpPr>
          <p:grpSpPr>
            <a:xfrm flipH="1">
              <a:off x="206900" y="3198713"/>
              <a:ext cx="1231900" cy="879875"/>
              <a:chOff x="4904550" y="2208600"/>
              <a:chExt cx="1231900" cy="879875"/>
            </a:xfrm>
          </p:grpSpPr>
          <p:sp>
            <p:nvSpPr>
              <p:cNvPr id="409" name="Google Shape;409;p10"/>
              <p:cNvSpPr/>
              <p:nvPr/>
            </p:nvSpPr>
            <p:spPr>
              <a:xfrm>
                <a:off x="5783875" y="2795525"/>
                <a:ext cx="165850" cy="207300"/>
              </a:xfrm>
              <a:custGeom>
                <a:rect b="b" l="l" r="r" t="t"/>
                <a:pathLst>
                  <a:path extrusionOk="0" h="8292" w="6634">
                    <a:moveTo>
                      <a:pt x="959" y="1"/>
                    </a:moveTo>
                    <a:cubicBezTo>
                      <a:pt x="700" y="1"/>
                      <a:pt x="468" y="176"/>
                      <a:pt x="398" y="439"/>
                    </a:cubicBezTo>
                    <a:cubicBezTo>
                      <a:pt x="0" y="1820"/>
                      <a:pt x="461" y="3368"/>
                      <a:pt x="1444" y="4749"/>
                    </a:cubicBezTo>
                    <a:cubicBezTo>
                      <a:pt x="2406" y="6151"/>
                      <a:pt x="3955" y="7427"/>
                      <a:pt x="5733" y="8243"/>
                    </a:cubicBezTo>
                    <a:cubicBezTo>
                      <a:pt x="5810" y="8276"/>
                      <a:pt x="5889" y="8292"/>
                      <a:pt x="5967" y="8292"/>
                    </a:cubicBezTo>
                    <a:cubicBezTo>
                      <a:pt x="6187" y="8292"/>
                      <a:pt x="6394" y="8167"/>
                      <a:pt x="6487" y="7951"/>
                    </a:cubicBezTo>
                    <a:cubicBezTo>
                      <a:pt x="6633" y="7658"/>
                      <a:pt x="6487" y="7323"/>
                      <a:pt x="6215" y="7197"/>
                    </a:cubicBezTo>
                    <a:cubicBezTo>
                      <a:pt x="4645" y="6486"/>
                      <a:pt x="3243" y="5335"/>
                      <a:pt x="2386" y="4101"/>
                    </a:cubicBezTo>
                    <a:cubicBezTo>
                      <a:pt x="1611" y="2971"/>
                      <a:pt x="1235" y="1778"/>
                      <a:pt x="1528" y="732"/>
                    </a:cubicBezTo>
                    <a:cubicBezTo>
                      <a:pt x="1611" y="418"/>
                      <a:pt x="1423" y="104"/>
                      <a:pt x="1109" y="20"/>
                    </a:cubicBezTo>
                    <a:cubicBezTo>
                      <a:pt x="1059" y="7"/>
                      <a:pt x="1008" y="1"/>
                      <a:pt x="9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10"/>
              <p:cNvSpPr/>
              <p:nvPr/>
            </p:nvSpPr>
            <p:spPr>
              <a:xfrm>
                <a:off x="5885875" y="2973450"/>
                <a:ext cx="64350" cy="115025"/>
              </a:xfrm>
              <a:custGeom>
                <a:rect b="b" l="l" r="r" t="t"/>
                <a:pathLst>
                  <a:path extrusionOk="0" h="4601" w="2574">
                    <a:moveTo>
                      <a:pt x="1885" y="1"/>
                    </a:moveTo>
                    <a:cubicBezTo>
                      <a:pt x="1777" y="1"/>
                      <a:pt x="1668" y="33"/>
                      <a:pt x="1570" y="101"/>
                    </a:cubicBezTo>
                    <a:cubicBezTo>
                      <a:pt x="795" y="603"/>
                      <a:pt x="398" y="1252"/>
                      <a:pt x="189" y="1984"/>
                    </a:cubicBezTo>
                    <a:cubicBezTo>
                      <a:pt x="0" y="2654"/>
                      <a:pt x="42" y="3365"/>
                      <a:pt x="63" y="4056"/>
                    </a:cubicBezTo>
                    <a:cubicBezTo>
                      <a:pt x="63" y="4357"/>
                      <a:pt x="334" y="4601"/>
                      <a:pt x="633" y="4601"/>
                    </a:cubicBezTo>
                    <a:cubicBezTo>
                      <a:pt x="645" y="4601"/>
                      <a:pt x="658" y="4601"/>
                      <a:pt x="670" y="4600"/>
                    </a:cubicBezTo>
                    <a:cubicBezTo>
                      <a:pt x="984" y="4600"/>
                      <a:pt x="1235" y="4307"/>
                      <a:pt x="1214" y="3993"/>
                    </a:cubicBezTo>
                    <a:cubicBezTo>
                      <a:pt x="1193" y="3428"/>
                      <a:pt x="1151" y="2821"/>
                      <a:pt x="1319" y="2298"/>
                    </a:cubicBezTo>
                    <a:cubicBezTo>
                      <a:pt x="1423" y="1859"/>
                      <a:pt x="1674" y="1440"/>
                      <a:pt x="2197" y="1085"/>
                    </a:cubicBezTo>
                    <a:cubicBezTo>
                      <a:pt x="2490" y="917"/>
                      <a:pt x="2574" y="541"/>
                      <a:pt x="2386" y="290"/>
                    </a:cubicBezTo>
                    <a:cubicBezTo>
                      <a:pt x="2265" y="102"/>
                      <a:pt x="2077" y="1"/>
                      <a:pt x="18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10"/>
              <p:cNvSpPr/>
              <p:nvPr/>
            </p:nvSpPr>
            <p:spPr>
              <a:xfrm>
                <a:off x="5917250" y="2974375"/>
                <a:ext cx="85300" cy="103925"/>
              </a:xfrm>
              <a:custGeom>
                <a:rect b="b" l="l" r="r" t="t"/>
                <a:pathLst>
                  <a:path extrusionOk="0" h="4157" w="3412">
                    <a:moveTo>
                      <a:pt x="595" y="0"/>
                    </a:moveTo>
                    <a:cubicBezTo>
                      <a:pt x="295" y="0"/>
                      <a:pt x="43" y="264"/>
                      <a:pt x="43" y="566"/>
                    </a:cubicBezTo>
                    <a:cubicBezTo>
                      <a:pt x="1" y="1508"/>
                      <a:pt x="315" y="2198"/>
                      <a:pt x="796" y="2784"/>
                    </a:cubicBezTo>
                    <a:cubicBezTo>
                      <a:pt x="1235" y="3307"/>
                      <a:pt x="1842" y="3705"/>
                      <a:pt x="2407" y="4061"/>
                    </a:cubicBezTo>
                    <a:cubicBezTo>
                      <a:pt x="2509" y="4126"/>
                      <a:pt x="2621" y="4156"/>
                      <a:pt x="2729" y="4156"/>
                    </a:cubicBezTo>
                    <a:cubicBezTo>
                      <a:pt x="2934" y="4156"/>
                      <a:pt x="3127" y="4050"/>
                      <a:pt x="3223" y="3872"/>
                    </a:cubicBezTo>
                    <a:cubicBezTo>
                      <a:pt x="3411" y="3600"/>
                      <a:pt x="3328" y="3224"/>
                      <a:pt x="3035" y="3077"/>
                    </a:cubicBezTo>
                    <a:cubicBezTo>
                      <a:pt x="2553" y="2763"/>
                      <a:pt x="2051" y="2449"/>
                      <a:pt x="1675" y="2052"/>
                    </a:cubicBezTo>
                    <a:cubicBezTo>
                      <a:pt x="1361" y="1675"/>
                      <a:pt x="1152" y="1215"/>
                      <a:pt x="1193" y="608"/>
                    </a:cubicBezTo>
                    <a:cubicBezTo>
                      <a:pt x="1214" y="294"/>
                      <a:pt x="942" y="1"/>
                      <a:pt x="628" y="1"/>
                    </a:cubicBezTo>
                    <a:cubicBezTo>
                      <a:pt x="617" y="1"/>
                      <a:pt x="606" y="0"/>
                      <a:pt x="5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10"/>
              <p:cNvSpPr/>
              <p:nvPr/>
            </p:nvSpPr>
            <p:spPr>
              <a:xfrm>
                <a:off x="4904550" y="2250975"/>
                <a:ext cx="623025" cy="548225"/>
              </a:xfrm>
              <a:custGeom>
                <a:rect b="b" l="l" r="r" t="t"/>
                <a:pathLst>
                  <a:path extrusionOk="0" h="21929" w="24921">
                    <a:moveTo>
                      <a:pt x="1" y="6758"/>
                    </a:moveTo>
                    <a:cubicBezTo>
                      <a:pt x="5169" y="16781"/>
                      <a:pt x="22996" y="21928"/>
                      <a:pt x="23875" y="11885"/>
                    </a:cubicBezTo>
                    <a:cubicBezTo>
                      <a:pt x="24921" y="0"/>
                      <a:pt x="9333" y="10713"/>
                      <a:pt x="1" y="675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10"/>
              <p:cNvSpPr/>
              <p:nvPr/>
            </p:nvSpPr>
            <p:spPr>
              <a:xfrm>
                <a:off x="4977275" y="2398475"/>
                <a:ext cx="523625" cy="364100"/>
              </a:xfrm>
              <a:custGeom>
                <a:rect b="b" l="l" r="r" t="t"/>
                <a:pathLst>
                  <a:path extrusionOk="0" h="14564" w="20945">
                    <a:moveTo>
                      <a:pt x="0" y="4813"/>
                    </a:moveTo>
                    <a:cubicBezTo>
                      <a:pt x="6926" y="11948"/>
                      <a:pt x="19961" y="14563"/>
                      <a:pt x="20945" y="6278"/>
                    </a:cubicBezTo>
                    <a:cubicBezTo>
                      <a:pt x="19292" y="1"/>
                      <a:pt x="8286" y="6047"/>
                      <a:pt x="0" y="481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10"/>
              <p:cNvSpPr/>
              <p:nvPr/>
            </p:nvSpPr>
            <p:spPr>
              <a:xfrm>
                <a:off x="5026950" y="2208600"/>
                <a:ext cx="949975" cy="804000"/>
              </a:xfrm>
              <a:custGeom>
                <a:rect b="b" l="l" r="r" t="t"/>
                <a:pathLst>
                  <a:path extrusionOk="0" h="32160" w="37999">
                    <a:moveTo>
                      <a:pt x="37998" y="23937"/>
                    </a:moveTo>
                    <a:cubicBezTo>
                      <a:pt x="25318" y="32160"/>
                      <a:pt x="1" y="26176"/>
                      <a:pt x="10065" y="8349"/>
                    </a:cubicBezTo>
                    <a:cubicBezTo>
                      <a:pt x="14794" y="0"/>
                      <a:pt x="20862" y="1611"/>
                      <a:pt x="26155" y="6256"/>
                    </a:cubicBezTo>
                    <a:cubicBezTo>
                      <a:pt x="32139" y="11571"/>
                      <a:pt x="32788" y="21614"/>
                      <a:pt x="37998" y="2393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10"/>
              <p:cNvSpPr/>
              <p:nvPr/>
            </p:nvSpPr>
            <p:spPr>
              <a:xfrm>
                <a:off x="5221025" y="2516175"/>
                <a:ext cx="548225" cy="415875"/>
              </a:xfrm>
              <a:custGeom>
                <a:rect b="b" l="l" r="r" t="t"/>
                <a:pathLst>
                  <a:path extrusionOk="0" h="16635" w="21929">
                    <a:moveTo>
                      <a:pt x="21719" y="14856"/>
                    </a:moveTo>
                    <a:cubicBezTo>
                      <a:pt x="11571" y="16635"/>
                      <a:pt x="84" y="12722"/>
                      <a:pt x="0" y="3788"/>
                    </a:cubicBezTo>
                    <a:cubicBezTo>
                      <a:pt x="105" y="3767"/>
                      <a:pt x="210" y="3746"/>
                      <a:pt x="335" y="3746"/>
                    </a:cubicBezTo>
                    <a:cubicBezTo>
                      <a:pt x="1172" y="3641"/>
                      <a:pt x="1988" y="3829"/>
                      <a:pt x="2700" y="4185"/>
                    </a:cubicBezTo>
                    <a:cubicBezTo>
                      <a:pt x="2951" y="2511"/>
                      <a:pt x="4290" y="1151"/>
                      <a:pt x="6047" y="942"/>
                    </a:cubicBezTo>
                    <a:cubicBezTo>
                      <a:pt x="7575" y="754"/>
                      <a:pt x="9039" y="1486"/>
                      <a:pt x="9814" y="2741"/>
                    </a:cubicBezTo>
                    <a:cubicBezTo>
                      <a:pt x="10295" y="1444"/>
                      <a:pt x="11488" y="440"/>
                      <a:pt x="12973" y="272"/>
                    </a:cubicBezTo>
                    <a:cubicBezTo>
                      <a:pt x="15086" y="0"/>
                      <a:pt x="17032" y="1528"/>
                      <a:pt x="17283" y="3641"/>
                    </a:cubicBezTo>
                    <a:lnTo>
                      <a:pt x="17283" y="3683"/>
                    </a:lnTo>
                    <a:cubicBezTo>
                      <a:pt x="19376" y="3474"/>
                      <a:pt x="21280" y="4959"/>
                      <a:pt x="21552" y="7052"/>
                    </a:cubicBezTo>
                    <a:cubicBezTo>
                      <a:pt x="21698" y="8412"/>
                      <a:pt x="21154" y="9709"/>
                      <a:pt x="20192" y="10504"/>
                    </a:cubicBezTo>
                    <a:cubicBezTo>
                      <a:pt x="21071" y="11111"/>
                      <a:pt x="21698" y="12073"/>
                      <a:pt x="21845" y="13224"/>
                    </a:cubicBezTo>
                    <a:cubicBezTo>
                      <a:pt x="21928" y="13810"/>
                      <a:pt x="21866" y="14354"/>
                      <a:pt x="21719" y="1485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10"/>
              <p:cNvSpPr/>
              <p:nvPr/>
            </p:nvSpPr>
            <p:spPr>
              <a:xfrm>
                <a:off x="5244575" y="2599350"/>
                <a:ext cx="449875" cy="309675"/>
              </a:xfrm>
              <a:custGeom>
                <a:rect b="b" l="l" r="r" t="t"/>
                <a:pathLst>
                  <a:path extrusionOk="0" h="12387" w="17995">
                    <a:moveTo>
                      <a:pt x="272" y="5043"/>
                    </a:moveTo>
                    <a:cubicBezTo>
                      <a:pt x="105" y="4436"/>
                      <a:pt x="0" y="3787"/>
                      <a:pt x="0" y="3118"/>
                    </a:cubicBezTo>
                    <a:cubicBezTo>
                      <a:pt x="84" y="3076"/>
                      <a:pt x="188" y="3076"/>
                      <a:pt x="272" y="3055"/>
                    </a:cubicBezTo>
                    <a:cubicBezTo>
                      <a:pt x="942" y="2971"/>
                      <a:pt x="1632" y="3118"/>
                      <a:pt x="2197" y="3432"/>
                    </a:cubicBezTo>
                    <a:cubicBezTo>
                      <a:pt x="2406" y="2072"/>
                      <a:pt x="3515" y="942"/>
                      <a:pt x="4938" y="753"/>
                    </a:cubicBezTo>
                    <a:cubicBezTo>
                      <a:pt x="6214" y="607"/>
                      <a:pt x="7407" y="1235"/>
                      <a:pt x="8056" y="2239"/>
                    </a:cubicBezTo>
                    <a:cubicBezTo>
                      <a:pt x="8453" y="1172"/>
                      <a:pt x="9437" y="356"/>
                      <a:pt x="10650" y="209"/>
                    </a:cubicBezTo>
                    <a:cubicBezTo>
                      <a:pt x="12408" y="0"/>
                      <a:pt x="13998" y="1214"/>
                      <a:pt x="14207" y="2971"/>
                    </a:cubicBezTo>
                    <a:lnTo>
                      <a:pt x="14207" y="3034"/>
                    </a:lnTo>
                    <a:cubicBezTo>
                      <a:pt x="15923" y="2846"/>
                      <a:pt x="17471" y="4080"/>
                      <a:pt x="17701" y="5796"/>
                    </a:cubicBezTo>
                    <a:cubicBezTo>
                      <a:pt x="17848" y="6926"/>
                      <a:pt x="17388" y="7972"/>
                      <a:pt x="16592" y="8663"/>
                    </a:cubicBezTo>
                    <a:cubicBezTo>
                      <a:pt x="17325" y="9144"/>
                      <a:pt x="17848" y="9939"/>
                      <a:pt x="17952" y="10901"/>
                    </a:cubicBezTo>
                    <a:cubicBezTo>
                      <a:pt x="17994" y="11236"/>
                      <a:pt x="17973" y="11592"/>
                      <a:pt x="17911" y="11906"/>
                    </a:cubicBezTo>
                    <a:cubicBezTo>
                      <a:pt x="10566" y="12387"/>
                      <a:pt x="3139" y="10044"/>
                      <a:pt x="272" y="504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10"/>
              <p:cNvSpPr/>
              <p:nvPr/>
            </p:nvSpPr>
            <p:spPr>
              <a:xfrm>
                <a:off x="5245075" y="2318975"/>
                <a:ext cx="158000" cy="118750"/>
              </a:xfrm>
              <a:custGeom>
                <a:rect b="b" l="l" r="r" t="t"/>
                <a:pathLst>
                  <a:path extrusionOk="0" h="4750" w="6320">
                    <a:moveTo>
                      <a:pt x="5734" y="774"/>
                    </a:moveTo>
                    <a:lnTo>
                      <a:pt x="1" y="0"/>
                    </a:lnTo>
                    <a:lnTo>
                      <a:pt x="3223" y="4185"/>
                    </a:lnTo>
                    <a:cubicBezTo>
                      <a:pt x="4541" y="4750"/>
                      <a:pt x="6320" y="2197"/>
                      <a:pt x="5734" y="77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10"/>
              <p:cNvSpPr/>
              <p:nvPr/>
            </p:nvSpPr>
            <p:spPr>
              <a:xfrm>
                <a:off x="5876975" y="2800100"/>
                <a:ext cx="190425" cy="180900"/>
              </a:xfrm>
              <a:custGeom>
                <a:rect b="b" l="l" r="r" t="t"/>
                <a:pathLst>
                  <a:path extrusionOk="0" h="7236" w="7617">
                    <a:moveTo>
                      <a:pt x="685" y="0"/>
                    </a:moveTo>
                    <a:cubicBezTo>
                      <a:pt x="398" y="0"/>
                      <a:pt x="146" y="237"/>
                      <a:pt x="126" y="528"/>
                    </a:cubicBezTo>
                    <a:cubicBezTo>
                      <a:pt x="1" y="1951"/>
                      <a:pt x="733" y="3394"/>
                      <a:pt x="1967" y="4608"/>
                    </a:cubicBezTo>
                    <a:cubicBezTo>
                      <a:pt x="3181" y="5780"/>
                      <a:pt x="4939" y="6742"/>
                      <a:pt x="6822" y="7224"/>
                    </a:cubicBezTo>
                    <a:cubicBezTo>
                      <a:pt x="6862" y="7232"/>
                      <a:pt x="6903" y="7236"/>
                      <a:pt x="6943" y="7236"/>
                    </a:cubicBezTo>
                    <a:cubicBezTo>
                      <a:pt x="7213" y="7236"/>
                      <a:pt x="7460" y="7057"/>
                      <a:pt x="7533" y="6784"/>
                    </a:cubicBezTo>
                    <a:cubicBezTo>
                      <a:pt x="7617" y="6491"/>
                      <a:pt x="7429" y="6177"/>
                      <a:pt x="7115" y="6094"/>
                    </a:cubicBezTo>
                    <a:cubicBezTo>
                      <a:pt x="5420" y="5675"/>
                      <a:pt x="3872" y="4817"/>
                      <a:pt x="2763" y="3771"/>
                    </a:cubicBezTo>
                    <a:cubicBezTo>
                      <a:pt x="1779" y="2830"/>
                      <a:pt x="1193" y="1700"/>
                      <a:pt x="1277" y="633"/>
                    </a:cubicBezTo>
                    <a:cubicBezTo>
                      <a:pt x="1298" y="319"/>
                      <a:pt x="1068" y="26"/>
                      <a:pt x="754" y="5"/>
                    </a:cubicBezTo>
                    <a:cubicBezTo>
                      <a:pt x="731" y="2"/>
                      <a:pt x="708" y="0"/>
                      <a:pt x="6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10"/>
              <p:cNvSpPr/>
              <p:nvPr/>
            </p:nvSpPr>
            <p:spPr>
              <a:xfrm>
                <a:off x="6014025" y="2952225"/>
                <a:ext cx="52350" cy="118950"/>
              </a:xfrm>
              <a:custGeom>
                <a:rect b="b" l="l" r="r" t="t"/>
                <a:pathLst>
                  <a:path extrusionOk="0" h="4758" w="2094">
                    <a:moveTo>
                      <a:pt x="1484" y="1"/>
                    </a:moveTo>
                    <a:cubicBezTo>
                      <a:pt x="1343" y="1"/>
                      <a:pt x="1201" y="53"/>
                      <a:pt x="1089" y="155"/>
                    </a:cubicBezTo>
                    <a:cubicBezTo>
                      <a:pt x="398" y="804"/>
                      <a:pt x="105" y="1515"/>
                      <a:pt x="63" y="2268"/>
                    </a:cubicBezTo>
                    <a:cubicBezTo>
                      <a:pt x="1" y="2959"/>
                      <a:pt x="168" y="3670"/>
                      <a:pt x="315" y="4319"/>
                    </a:cubicBezTo>
                    <a:cubicBezTo>
                      <a:pt x="385" y="4582"/>
                      <a:pt x="617" y="4757"/>
                      <a:pt x="875" y="4757"/>
                    </a:cubicBezTo>
                    <a:cubicBezTo>
                      <a:pt x="925" y="4757"/>
                      <a:pt x="975" y="4751"/>
                      <a:pt x="1026" y="4737"/>
                    </a:cubicBezTo>
                    <a:cubicBezTo>
                      <a:pt x="1340" y="4654"/>
                      <a:pt x="1528" y="4340"/>
                      <a:pt x="1444" y="4026"/>
                    </a:cubicBezTo>
                    <a:cubicBezTo>
                      <a:pt x="1319" y="3461"/>
                      <a:pt x="1193" y="2875"/>
                      <a:pt x="1214" y="2352"/>
                    </a:cubicBezTo>
                    <a:cubicBezTo>
                      <a:pt x="1235" y="1892"/>
                      <a:pt x="1423" y="1411"/>
                      <a:pt x="1863" y="992"/>
                    </a:cubicBezTo>
                    <a:cubicBezTo>
                      <a:pt x="2093" y="783"/>
                      <a:pt x="2093" y="427"/>
                      <a:pt x="1884" y="176"/>
                    </a:cubicBezTo>
                    <a:cubicBezTo>
                      <a:pt x="1777" y="58"/>
                      <a:pt x="1631" y="1"/>
                      <a:pt x="14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10"/>
              <p:cNvSpPr/>
              <p:nvPr/>
            </p:nvSpPr>
            <p:spPr>
              <a:xfrm>
                <a:off x="6034950" y="2952150"/>
                <a:ext cx="97850" cy="92675"/>
              </a:xfrm>
              <a:custGeom>
                <a:rect b="b" l="l" r="r" t="t"/>
                <a:pathLst>
                  <a:path extrusionOk="0" h="3707" w="3914">
                    <a:moveTo>
                      <a:pt x="635" y="1"/>
                    </a:moveTo>
                    <a:cubicBezTo>
                      <a:pt x="598" y="1"/>
                      <a:pt x="561" y="4"/>
                      <a:pt x="524" y="12"/>
                    </a:cubicBezTo>
                    <a:cubicBezTo>
                      <a:pt x="210" y="53"/>
                      <a:pt x="1" y="346"/>
                      <a:pt x="63" y="660"/>
                    </a:cubicBezTo>
                    <a:cubicBezTo>
                      <a:pt x="189" y="1602"/>
                      <a:pt x="628" y="2230"/>
                      <a:pt x="1214" y="2711"/>
                    </a:cubicBezTo>
                    <a:cubicBezTo>
                      <a:pt x="1758" y="3150"/>
                      <a:pt x="2407" y="3443"/>
                      <a:pt x="3035" y="3673"/>
                    </a:cubicBezTo>
                    <a:cubicBezTo>
                      <a:pt x="3102" y="3696"/>
                      <a:pt x="3172" y="3707"/>
                      <a:pt x="3241" y="3707"/>
                    </a:cubicBezTo>
                    <a:cubicBezTo>
                      <a:pt x="3490" y="3707"/>
                      <a:pt x="3727" y="3564"/>
                      <a:pt x="3809" y="3318"/>
                    </a:cubicBezTo>
                    <a:cubicBezTo>
                      <a:pt x="3913" y="3025"/>
                      <a:pt x="3767" y="2669"/>
                      <a:pt x="3453" y="2564"/>
                    </a:cubicBezTo>
                    <a:cubicBezTo>
                      <a:pt x="2930" y="2355"/>
                      <a:pt x="2386" y="2125"/>
                      <a:pt x="1946" y="1811"/>
                    </a:cubicBezTo>
                    <a:cubicBezTo>
                      <a:pt x="1549" y="1518"/>
                      <a:pt x="1298" y="1100"/>
                      <a:pt x="1193" y="493"/>
                    </a:cubicBezTo>
                    <a:cubicBezTo>
                      <a:pt x="1138" y="198"/>
                      <a:pt x="904" y="1"/>
                      <a:pt x="6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10"/>
              <p:cNvSpPr/>
              <p:nvPr/>
            </p:nvSpPr>
            <p:spPr>
              <a:xfrm>
                <a:off x="4993475" y="2382250"/>
                <a:ext cx="687375" cy="607875"/>
              </a:xfrm>
              <a:custGeom>
                <a:rect b="b" l="l" r="r" t="t"/>
                <a:pathLst>
                  <a:path extrusionOk="0" h="24315" w="27495">
                    <a:moveTo>
                      <a:pt x="1" y="18142"/>
                    </a:moveTo>
                    <a:cubicBezTo>
                      <a:pt x="9416" y="24314"/>
                      <a:pt x="27494" y="20025"/>
                      <a:pt x="23310" y="10860"/>
                    </a:cubicBezTo>
                    <a:cubicBezTo>
                      <a:pt x="18330" y="1"/>
                      <a:pt x="10044" y="16991"/>
                      <a:pt x="1" y="1814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10"/>
              <p:cNvSpPr/>
              <p:nvPr/>
            </p:nvSpPr>
            <p:spPr>
              <a:xfrm>
                <a:off x="5976900" y="2654275"/>
                <a:ext cx="159550" cy="152750"/>
              </a:xfrm>
              <a:custGeom>
                <a:rect b="b" l="l" r="r" t="t"/>
                <a:pathLst>
                  <a:path extrusionOk="0" h="6110" w="6382">
                    <a:moveTo>
                      <a:pt x="0" y="6110"/>
                    </a:moveTo>
                    <a:cubicBezTo>
                      <a:pt x="732" y="5984"/>
                      <a:pt x="6382" y="3285"/>
                      <a:pt x="5231" y="1632"/>
                    </a:cubicBezTo>
                    <a:cubicBezTo>
                      <a:pt x="4059" y="0"/>
                      <a:pt x="419" y="5273"/>
                      <a:pt x="0" y="61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10"/>
              <p:cNvSpPr/>
              <p:nvPr/>
            </p:nvSpPr>
            <p:spPr>
              <a:xfrm>
                <a:off x="5969050" y="2678325"/>
                <a:ext cx="68025" cy="128700"/>
              </a:xfrm>
              <a:custGeom>
                <a:rect b="b" l="l" r="r" t="t"/>
                <a:pathLst>
                  <a:path extrusionOk="0" h="5148" w="2721">
                    <a:moveTo>
                      <a:pt x="314" y="5148"/>
                    </a:moveTo>
                    <a:cubicBezTo>
                      <a:pt x="691" y="4771"/>
                      <a:pt x="2720" y="859"/>
                      <a:pt x="1360" y="419"/>
                    </a:cubicBezTo>
                    <a:cubicBezTo>
                      <a:pt x="0" y="1"/>
                      <a:pt x="189" y="4499"/>
                      <a:pt x="314" y="514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10"/>
              <p:cNvSpPr/>
              <p:nvPr/>
            </p:nvSpPr>
            <p:spPr>
              <a:xfrm>
                <a:off x="5976900" y="2782950"/>
                <a:ext cx="127125" cy="69075"/>
              </a:xfrm>
              <a:custGeom>
                <a:rect b="b" l="l" r="r" t="t"/>
                <a:pathLst>
                  <a:path extrusionOk="0" h="2763" w="5085">
                    <a:moveTo>
                      <a:pt x="0" y="963"/>
                    </a:moveTo>
                    <a:cubicBezTo>
                      <a:pt x="419" y="1277"/>
                      <a:pt x="4582" y="2762"/>
                      <a:pt x="4833" y="1381"/>
                    </a:cubicBezTo>
                    <a:cubicBezTo>
                      <a:pt x="5085" y="0"/>
                      <a:pt x="628" y="754"/>
                      <a:pt x="0" y="96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5" name="Google Shape;425;p10"/>
            <p:cNvSpPr/>
            <p:nvPr/>
          </p:nvSpPr>
          <p:spPr>
            <a:xfrm>
              <a:off x="797500" y="3346650"/>
              <a:ext cx="102550" cy="54350"/>
            </a:xfrm>
            <a:custGeom>
              <a:rect b="b" l="l" r="r" t="t"/>
              <a:pathLst>
                <a:path extrusionOk="0" h="2174" w="4102">
                  <a:moveTo>
                    <a:pt x="3726" y="0"/>
                  </a:moveTo>
                  <a:cubicBezTo>
                    <a:pt x="3573" y="0"/>
                    <a:pt x="3449" y="97"/>
                    <a:pt x="3432" y="239"/>
                  </a:cubicBezTo>
                  <a:cubicBezTo>
                    <a:pt x="3369" y="428"/>
                    <a:pt x="3264" y="616"/>
                    <a:pt x="3097" y="804"/>
                  </a:cubicBezTo>
                  <a:cubicBezTo>
                    <a:pt x="2908" y="1034"/>
                    <a:pt x="2574" y="1265"/>
                    <a:pt x="2239" y="1390"/>
                  </a:cubicBezTo>
                  <a:cubicBezTo>
                    <a:pt x="2033" y="1480"/>
                    <a:pt x="1811" y="1523"/>
                    <a:pt x="1593" y="1523"/>
                  </a:cubicBezTo>
                  <a:cubicBezTo>
                    <a:pt x="1457" y="1523"/>
                    <a:pt x="1322" y="1506"/>
                    <a:pt x="1193" y="1474"/>
                  </a:cubicBezTo>
                  <a:cubicBezTo>
                    <a:pt x="984" y="1411"/>
                    <a:pt x="774" y="1307"/>
                    <a:pt x="607" y="1139"/>
                  </a:cubicBezTo>
                  <a:cubicBezTo>
                    <a:pt x="540" y="1082"/>
                    <a:pt x="459" y="1055"/>
                    <a:pt x="380" y="1055"/>
                  </a:cubicBezTo>
                  <a:cubicBezTo>
                    <a:pt x="286" y="1055"/>
                    <a:pt x="194" y="1092"/>
                    <a:pt x="126" y="1160"/>
                  </a:cubicBezTo>
                  <a:cubicBezTo>
                    <a:pt x="0" y="1286"/>
                    <a:pt x="21" y="1495"/>
                    <a:pt x="147" y="1620"/>
                  </a:cubicBezTo>
                  <a:cubicBezTo>
                    <a:pt x="419" y="1871"/>
                    <a:pt x="732" y="2018"/>
                    <a:pt x="1046" y="2102"/>
                  </a:cubicBezTo>
                  <a:cubicBezTo>
                    <a:pt x="1223" y="2150"/>
                    <a:pt x="1409" y="2173"/>
                    <a:pt x="1598" y="2173"/>
                  </a:cubicBezTo>
                  <a:cubicBezTo>
                    <a:pt x="1899" y="2173"/>
                    <a:pt x="2207" y="2113"/>
                    <a:pt x="2490" y="1997"/>
                  </a:cubicBezTo>
                  <a:cubicBezTo>
                    <a:pt x="2929" y="1830"/>
                    <a:pt x="3327" y="1558"/>
                    <a:pt x="3599" y="1244"/>
                  </a:cubicBezTo>
                  <a:cubicBezTo>
                    <a:pt x="3850" y="972"/>
                    <a:pt x="3997" y="700"/>
                    <a:pt x="4059" y="407"/>
                  </a:cubicBezTo>
                  <a:cubicBezTo>
                    <a:pt x="4101" y="218"/>
                    <a:pt x="3997" y="30"/>
                    <a:pt x="3808" y="9"/>
                  </a:cubicBezTo>
                  <a:cubicBezTo>
                    <a:pt x="3780" y="3"/>
                    <a:pt x="3752" y="0"/>
                    <a:pt x="3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26" name="Shape 426"/>
        <p:cNvGrpSpPr/>
        <p:nvPr/>
      </p:nvGrpSpPr>
      <p:grpSpPr>
        <a:xfrm>
          <a:off x="0" y="0"/>
          <a:ext cx="0" cy="0"/>
          <a:chOff x="0" y="0"/>
          <a:chExt cx="0" cy="0"/>
        </a:xfrm>
      </p:grpSpPr>
      <p:sp>
        <p:nvSpPr>
          <p:cNvPr id="427" name="Google Shape;427;p11"/>
          <p:cNvSpPr txBox="1"/>
          <p:nvPr>
            <p:ph hasCustomPrompt="1" type="title"/>
          </p:nvPr>
        </p:nvSpPr>
        <p:spPr>
          <a:xfrm flipH="1">
            <a:off x="2809275" y="1562125"/>
            <a:ext cx="3818100" cy="11346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6000">
                <a:solidFill>
                  <a:schemeClr val="accent1"/>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428" name="Google Shape;428;p11"/>
          <p:cNvSpPr txBox="1"/>
          <p:nvPr>
            <p:ph idx="1" type="subTitle"/>
          </p:nvPr>
        </p:nvSpPr>
        <p:spPr>
          <a:xfrm flipH="1">
            <a:off x="2276325" y="2696975"/>
            <a:ext cx="4884000" cy="884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19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429" name="Google Shape;429;p11"/>
          <p:cNvGrpSpPr/>
          <p:nvPr/>
        </p:nvGrpSpPr>
        <p:grpSpPr>
          <a:xfrm>
            <a:off x="0" y="1883600"/>
            <a:ext cx="2499300" cy="3259900"/>
            <a:chOff x="1000150" y="1982575"/>
            <a:chExt cx="2499300" cy="3259900"/>
          </a:xfrm>
        </p:grpSpPr>
        <p:sp>
          <p:nvSpPr>
            <p:cNvPr id="430" name="Google Shape;430;p11"/>
            <p:cNvSpPr/>
            <p:nvPr/>
          </p:nvSpPr>
          <p:spPr>
            <a:xfrm>
              <a:off x="1455475" y="2847700"/>
              <a:ext cx="2043975" cy="2393125"/>
            </a:xfrm>
            <a:custGeom>
              <a:rect b="b" l="l" r="r" t="t"/>
              <a:pathLst>
                <a:path extrusionOk="0" h="95725" w="81759">
                  <a:moveTo>
                    <a:pt x="25111" y="1"/>
                  </a:moveTo>
                  <a:cubicBezTo>
                    <a:pt x="20127" y="1"/>
                    <a:pt x="15273" y="1245"/>
                    <a:pt x="11375" y="3725"/>
                  </a:cubicBezTo>
                  <a:cubicBezTo>
                    <a:pt x="2202" y="9562"/>
                    <a:pt x="1768" y="18769"/>
                    <a:pt x="1268" y="27108"/>
                  </a:cubicBezTo>
                  <a:cubicBezTo>
                    <a:pt x="0" y="47089"/>
                    <a:pt x="334" y="67170"/>
                    <a:pt x="2269" y="87318"/>
                  </a:cubicBezTo>
                  <a:cubicBezTo>
                    <a:pt x="2502" y="90053"/>
                    <a:pt x="2802" y="92889"/>
                    <a:pt x="3136" y="95724"/>
                  </a:cubicBezTo>
                  <a:lnTo>
                    <a:pt x="81759" y="95724"/>
                  </a:lnTo>
                  <a:cubicBezTo>
                    <a:pt x="81392" y="93456"/>
                    <a:pt x="81025" y="91154"/>
                    <a:pt x="80558" y="88852"/>
                  </a:cubicBezTo>
                  <a:cubicBezTo>
                    <a:pt x="79591" y="83882"/>
                    <a:pt x="78423" y="78979"/>
                    <a:pt x="76989" y="74142"/>
                  </a:cubicBezTo>
                  <a:cubicBezTo>
                    <a:pt x="75654" y="69705"/>
                    <a:pt x="74187" y="65102"/>
                    <a:pt x="70718" y="61833"/>
                  </a:cubicBezTo>
                  <a:cubicBezTo>
                    <a:pt x="68516" y="59765"/>
                    <a:pt x="65481" y="57964"/>
                    <a:pt x="62412" y="56863"/>
                  </a:cubicBezTo>
                  <a:lnTo>
                    <a:pt x="61544" y="50625"/>
                  </a:lnTo>
                  <a:cubicBezTo>
                    <a:pt x="60877" y="45822"/>
                    <a:pt x="60510" y="40951"/>
                    <a:pt x="59843" y="36148"/>
                  </a:cubicBezTo>
                  <a:cubicBezTo>
                    <a:pt x="59276" y="32078"/>
                    <a:pt x="58209" y="28109"/>
                    <a:pt x="55173" y="25140"/>
                  </a:cubicBezTo>
                  <a:cubicBezTo>
                    <a:pt x="54706" y="24740"/>
                    <a:pt x="54239" y="24306"/>
                    <a:pt x="53739" y="23939"/>
                  </a:cubicBezTo>
                  <a:cubicBezTo>
                    <a:pt x="51871" y="16801"/>
                    <a:pt x="48969" y="9462"/>
                    <a:pt x="40563" y="4292"/>
                  </a:cubicBezTo>
                  <a:cubicBezTo>
                    <a:pt x="35939" y="1428"/>
                    <a:pt x="30450" y="1"/>
                    <a:pt x="25111" y="1"/>
                  </a:cubicBezTo>
                  <a:close/>
                </a:path>
              </a:pathLst>
            </a:custGeom>
            <a:solidFill>
              <a:srgbClr val="4728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11"/>
            <p:cNvSpPr/>
            <p:nvPr/>
          </p:nvSpPr>
          <p:spPr>
            <a:xfrm>
              <a:off x="1904950" y="3328600"/>
              <a:ext cx="926525" cy="1911375"/>
            </a:xfrm>
            <a:custGeom>
              <a:rect b="b" l="l" r="r" t="t"/>
              <a:pathLst>
                <a:path extrusionOk="0" h="76455" w="37061">
                  <a:moveTo>
                    <a:pt x="11991" y="1"/>
                  </a:moveTo>
                  <a:cubicBezTo>
                    <a:pt x="11464" y="1"/>
                    <a:pt x="10914" y="75"/>
                    <a:pt x="10342" y="233"/>
                  </a:cubicBezTo>
                  <a:cubicBezTo>
                    <a:pt x="5838" y="1501"/>
                    <a:pt x="3737" y="6371"/>
                    <a:pt x="835" y="9540"/>
                  </a:cubicBezTo>
                  <a:cubicBezTo>
                    <a:pt x="730" y="9645"/>
                    <a:pt x="811" y="9771"/>
                    <a:pt x="931" y="9771"/>
                  </a:cubicBezTo>
                  <a:cubicBezTo>
                    <a:pt x="964" y="9771"/>
                    <a:pt x="999" y="9762"/>
                    <a:pt x="1035" y="9740"/>
                  </a:cubicBezTo>
                  <a:cubicBezTo>
                    <a:pt x="1035" y="9740"/>
                    <a:pt x="1068" y="9740"/>
                    <a:pt x="1068" y="9707"/>
                  </a:cubicBezTo>
                  <a:lnTo>
                    <a:pt x="1335" y="9840"/>
                  </a:lnTo>
                  <a:cubicBezTo>
                    <a:pt x="1" y="11208"/>
                    <a:pt x="1035" y="13877"/>
                    <a:pt x="1369" y="15444"/>
                  </a:cubicBezTo>
                  <a:cubicBezTo>
                    <a:pt x="2736" y="21682"/>
                    <a:pt x="4304" y="27853"/>
                    <a:pt x="5772" y="34024"/>
                  </a:cubicBezTo>
                  <a:cubicBezTo>
                    <a:pt x="8707" y="46233"/>
                    <a:pt x="11676" y="58475"/>
                    <a:pt x="14578" y="70717"/>
                  </a:cubicBezTo>
                  <a:cubicBezTo>
                    <a:pt x="15045" y="72585"/>
                    <a:pt x="15445" y="74553"/>
                    <a:pt x="15879" y="76455"/>
                  </a:cubicBezTo>
                  <a:lnTo>
                    <a:pt x="37061" y="76455"/>
                  </a:lnTo>
                  <a:cubicBezTo>
                    <a:pt x="37027" y="75754"/>
                    <a:pt x="36927" y="75054"/>
                    <a:pt x="36894" y="74320"/>
                  </a:cubicBezTo>
                  <a:cubicBezTo>
                    <a:pt x="35626" y="60510"/>
                    <a:pt x="33258" y="46900"/>
                    <a:pt x="30256" y="33391"/>
                  </a:cubicBezTo>
                  <a:cubicBezTo>
                    <a:pt x="30154" y="32879"/>
                    <a:pt x="29725" y="32631"/>
                    <a:pt x="29271" y="32631"/>
                  </a:cubicBezTo>
                  <a:cubicBezTo>
                    <a:pt x="28984" y="32631"/>
                    <a:pt x="28687" y="32730"/>
                    <a:pt x="28455" y="32924"/>
                  </a:cubicBezTo>
                  <a:lnTo>
                    <a:pt x="27454" y="33791"/>
                  </a:lnTo>
                  <a:cubicBezTo>
                    <a:pt x="26420" y="28854"/>
                    <a:pt x="25186" y="23950"/>
                    <a:pt x="23685" y="19114"/>
                  </a:cubicBezTo>
                  <a:cubicBezTo>
                    <a:pt x="22183" y="14277"/>
                    <a:pt x="20749" y="9073"/>
                    <a:pt x="18281" y="4603"/>
                  </a:cubicBezTo>
                  <a:cubicBezTo>
                    <a:pt x="16934" y="2078"/>
                    <a:pt x="14784" y="1"/>
                    <a:pt x="11991" y="1"/>
                  </a:cubicBezTo>
                  <a:close/>
                </a:path>
              </a:pathLst>
            </a:custGeom>
            <a:solidFill>
              <a:srgbClr val="512F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11"/>
            <p:cNvSpPr/>
            <p:nvPr/>
          </p:nvSpPr>
          <p:spPr>
            <a:xfrm>
              <a:off x="2006700" y="2872425"/>
              <a:ext cx="279400" cy="2368400"/>
            </a:xfrm>
            <a:custGeom>
              <a:rect b="b" l="l" r="r" t="t"/>
              <a:pathLst>
                <a:path extrusionOk="0" h="94736" w="11176">
                  <a:moveTo>
                    <a:pt x="1" y="1"/>
                  </a:moveTo>
                  <a:lnTo>
                    <a:pt x="1" y="1"/>
                  </a:lnTo>
                  <a:cubicBezTo>
                    <a:pt x="1135" y="9641"/>
                    <a:pt x="2269" y="19248"/>
                    <a:pt x="3403" y="28855"/>
                  </a:cubicBezTo>
                  <a:cubicBezTo>
                    <a:pt x="5938" y="50804"/>
                    <a:pt x="8473" y="72786"/>
                    <a:pt x="11108" y="94735"/>
                  </a:cubicBezTo>
                  <a:lnTo>
                    <a:pt x="11175" y="94735"/>
                  </a:lnTo>
                  <a:lnTo>
                    <a:pt x="1" y="1"/>
                  </a:ln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11"/>
            <p:cNvSpPr/>
            <p:nvPr/>
          </p:nvSpPr>
          <p:spPr>
            <a:xfrm>
              <a:off x="1990450" y="2856575"/>
              <a:ext cx="309825" cy="2384250"/>
            </a:xfrm>
            <a:custGeom>
              <a:rect b="b" l="l" r="r" t="t"/>
              <a:pathLst>
                <a:path extrusionOk="0" h="95370" w="12393">
                  <a:moveTo>
                    <a:pt x="605" y="1"/>
                  </a:moveTo>
                  <a:cubicBezTo>
                    <a:pt x="292" y="1"/>
                    <a:pt x="0" y="201"/>
                    <a:pt x="50" y="601"/>
                  </a:cubicBezTo>
                  <a:cubicBezTo>
                    <a:pt x="3553" y="30923"/>
                    <a:pt x="7055" y="61178"/>
                    <a:pt x="10658" y="91466"/>
                  </a:cubicBezTo>
                  <a:cubicBezTo>
                    <a:pt x="10824" y="92767"/>
                    <a:pt x="10991" y="94101"/>
                    <a:pt x="11125" y="95369"/>
                  </a:cubicBezTo>
                  <a:lnTo>
                    <a:pt x="12392" y="95369"/>
                  </a:lnTo>
                  <a:cubicBezTo>
                    <a:pt x="9624" y="72319"/>
                    <a:pt x="6922" y="49269"/>
                    <a:pt x="4253" y="26153"/>
                  </a:cubicBezTo>
                  <a:cubicBezTo>
                    <a:pt x="3252" y="17647"/>
                    <a:pt x="2252" y="9141"/>
                    <a:pt x="1284" y="601"/>
                  </a:cubicBezTo>
                  <a:cubicBezTo>
                    <a:pt x="1251" y="201"/>
                    <a:pt x="917" y="1"/>
                    <a:pt x="605"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11"/>
            <p:cNvSpPr/>
            <p:nvPr/>
          </p:nvSpPr>
          <p:spPr>
            <a:xfrm>
              <a:off x="2015350" y="3160825"/>
              <a:ext cx="696050" cy="2081650"/>
            </a:xfrm>
            <a:custGeom>
              <a:rect b="b" l="l" r="r" t="t"/>
              <a:pathLst>
                <a:path extrusionOk="0" h="83266" w="27842">
                  <a:moveTo>
                    <a:pt x="856" y="1"/>
                  </a:moveTo>
                  <a:cubicBezTo>
                    <a:pt x="200" y="1"/>
                    <a:pt x="1" y="990"/>
                    <a:pt x="722" y="1140"/>
                  </a:cubicBezTo>
                  <a:cubicBezTo>
                    <a:pt x="6760" y="2441"/>
                    <a:pt x="13398" y="3909"/>
                    <a:pt x="17968" y="8312"/>
                  </a:cubicBezTo>
                  <a:cubicBezTo>
                    <a:pt x="23438" y="13549"/>
                    <a:pt x="23638" y="21555"/>
                    <a:pt x="24139" y="28593"/>
                  </a:cubicBezTo>
                  <a:cubicBezTo>
                    <a:pt x="25306" y="44938"/>
                    <a:pt x="26107" y="61283"/>
                    <a:pt x="26474" y="77662"/>
                  </a:cubicBezTo>
                  <a:cubicBezTo>
                    <a:pt x="26507" y="79530"/>
                    <a:pt x="26574" y="81364"/>
                    <a:pt x="26607" y="83266"/>
                  </a:cubicBezTo>
                  <a:lnTo>
                    <a:pt x="27841" y="83266"/>
                  </a:lnTo>
                  <a:cubicBezTo>
                    <a:pt x="27675" y="73292"/>
                    <a:pt x="27341" y="63318"/>
                    <a:pt x="26907" y="53344"/>
                  </a:cubicBezTo>
                  <a:cubicBezTo>
                    <a:pt x="26474" y="44671"/>
                    <a:pt x="25973" y="36065"/>
                    <a:pt x="25340" y="27392"/>
                  </a:cubicBezTo>
                  <a:cubicBezTo>
                    <a:pt x="24906" y="20888"/>
                    <a:pt x="24439" y="13716"/>
                    <a:pt x="19936" y="8579"/>
                  </a:cubicBezTo>
                  <a:cubicBezTo>
                    <a:pt x="15232" y="3208"/>
                    <a:pt x="7760" y="1441"/>
                    <a:pt x="1089" y="40"/>
                  </a:cubicBezTo>
                  <a:cubicBezTo>
                    <a:pt x="1006" y="13"/>
                    <a:pt x="928" y="1"/>
                    <a:pt x="856"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11"/>
            <p:cNvSpPr/>
            <p:nvPr/>
          </p:nvSpPr>
          <p:spPr>
            <a:xfrm>
              <a:off x="2658700" y="4414625"/>
              <a:ext cx="458825" cy="826200"/>
            </a:xfrm>
            <a:custGeom>
              <a:rect b="b" l="l" r="r" t="t"/>
              <a:pathLst>
                <a:path extrusionOk="0" h="33048" w="18353">
                  <a:moveTo>
                    <a:pt x="925" y="1"/>
                  </a:moveTo>
                  <a:cubicBezTo>
                    <a:pt x="228" y="1"/>
                    <a:pt x="0" y="1042"/>
                    <a:pt x="740" y="1258"/>
                  </a:cubicBezTo>
                  <a:cubicBezTo>
                    <a:pt x="2841" y="1758"/>
                    <a:pt x="4909" y="2292"/>
                    <a:pt x="7011" y="2825"/>
                  </a:cubicBezTo>
                  <a:cubicBezTo>
                    <a:pt x="7945" y="3092"/>
                    <a:pt x="9112" y="3192"/>
                    <a:pt x="10046" y="3659"/>
                  </a:cubicBezTo>
                  <a:cubicBezTo>
                    <a:pt x="11514" y="4360"/>
                    <a:pt x="12014" y="5327"/>
                    <a:pt x="12415" y="6795"/>
                  </a:cubicBezTo>
                  <a:cubicBezTo>
                    <a:pt x="13616" y="10965"/>
                    <a:pt x="14583" y="15268"/>
                    <a:pt x="15350" y="19537"/>
                  </a:cubicBezTo>
                  <a:cubicBezTo>
                    <a:pt x="16117" y="24007"/>
                    <a:pt x="16718" y="28544"/>
                    <a:pt x="17085" y="33047"/>
                  </a:cubicBezTo>
                  <a:lnTo>
                    <a:pt x="18352" y="33047"/>
                  </a:lnTo>
                  <a:cubicBezTo>
                    <a:pt x="17919" y="27643"/>
                    <a:pt x="17185" y="22206"/>
                    <a:pt x="16117" y="16869"/>
                  </a:cubicBezTo>
                  <a:cubicBezTo>
                    <a:pt x="15684" y="14534"/>
                    <a:pt x="15117" y="12199"/>
                    <a:pt x="14550" y="9930"/>
                  </a:cubicBezTo>
                  <a:cubicBezTo>
                    <a:pt x="14083" y="8096"/>
                    <a:pt x="13782" y="5828"/>
                    <a:pt x="12748" y="4193"/>
                  </a:cubicBezTo>
                  <a:cubicBezTo>
                    <a:pt x="11881" y="2825"/>
                    <a:pt x="10413" y="2458"/>
                    <a:pt x="8912" y="2025"/>
                  </a:cubicBezTo>
                  <a:cubicBezTo>
                    <a:pt x="6310" y="1324"/>
                    <a:pt x="3708" y="657"/>
                    <a:pt x="1107" y="23"/>
                  </a:cubicBezTo>
                  <a:cubicBezTo>
                    <a:pt x="1043" y="8"/>
                    <a:pt x="982" y="1"/>
                    <a:pt x="925"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11"/>
            <p:cNvSpPr/>
            <p:nvPr/>
          </p:nvSpPr>
          <p:spPr>
            <a:xfrm>
              <a:off x="2813925" y="4487725"/>
              <a:ext cx="143475" cy="753100"/>
            </a:xfrm>
            <a:custGeom>
              <a:rect b="b" l="l" r="r" t="t"/>
              <a:pathLst>
                <a:path extrusionOk="0" h="30124" w="5739">
                  <a:moveTo>
                    <a:pt x="788" y="0"/>
                  </a:moveTo>
                  <a:cubicBezTo>
                    <a:pt x="411" y="0"/>
                    <a:pt x="1" y="305"/>
                    <a:pt x="101" y="769"/>
                  </a:cubicBezTo>
                  <a:cubicBezTo>
                    <a:pt x="2036" y="10509"/>
                    <a:pt x="3504" y="20283"/>
                    <a:pt x="4504" y="30123"/>
                  </a:cubicBezTo>
                  <a:lnTo>
                    <a:pt x="5739" y="30123"/>
                  </a:lnTo>
                  <a:cubicBezTo>
                    <a:pt x="4738" y="20183"/>
                    <a:pt x="3270" y="10275"/>
                    <a:pt x="1336" y="435"/>
                  </a:cubicBezTo>
                  <a:cubicBezTo>
                    <a:pt x="1269" y="131"/>
                    <a:pt x="1036" y="0"/>
                    <a:pt x="788" y="0"/>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11"/>
            <p:cNvSpPr/>
            <p:nvPr/>
          </p:nvSpPr>
          <p:spPr>
            <a:xfrm>
              <a:off x="2385125" y="3331300"/>
              <a:ext cx="260400" cy="1909525"/>
            </a:xfrm>
            <a:custGeom>
              <a:rect b="b" l="l" r="r" t="t"/>
              <a:pathLst>
                <a:path extrusionOk="0" h="76381" w="10416">
                  <a:moveTo>
                    <a:pt x="766" y="0"/>
                  </a:moveTo>
                  <a:cubicBezTo>
                    <a:pt x="389" y="0"/>
                    <a:pt x="1" y="312"/>
                    <a:pt x="141" y="793"/>
                  </a:cubicBezTo>
                  <a:cubicBezTo>
                    <a:pt x="6512" y="25444"/>
                    <a:pt x="9148" y="50962"/>
                    <a:pt x="8080" y="76380"/>
                  </a:cubicBezTo>
                  <a:lnTo>
                    <a:pt x="9348" y="76380"/>
                  </a:lnTo>
                  <a:cubicBezTo>
                    <a:pt x="10415" y="50862"/>
                    <a:pt x="7713" y="25243"/>
                    <a:pt x="1342" y="459"/>
                  </a:cubicBezTo>
                  <a:cubicBezTo>
                    <a:pt x="1262" y="139"/>
                    <a:pt x="1016" y="0"/>
                    <a:pt x="766" y="0"/>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11"/>
            <p:cNvSpPr/>
            <p:nvPr/>
          </p:nvSpPr>
          <p:spPr>
            <a:xfrm>
              <a:off x="1008475" y="1982575"/>
              <a:ext cx="1537800" cy="3258250"/>
            </a:xfrm>
            <a:custGeom>
              <a:rect b="b" l="l" r="r" t="t"/>
              <a:pathLst>
                <a:path extrusionOk="0" h="130330" w="61512">
                  <a:moveTo>
                    <a:pt x="9351" y="0"/>
                  </a:moveTo>
                  <a:cubicBezTo>
                    <a:pt x="8520" y="0"/>
                    <a:pt x="7650" y="97"/>
                    <a:pt x="6739" y="303"/>
                  </a:cubicBezTo>
                  <a:cubicBezTo>
                    <a:pt x="4004" y="903"/>
                    <a:pt x="1769" y="2204"/>
                    <a:pt x="1" y="3972"/>
                  </a:cubicBezTo>
                  <a:lnTo>
                    <a:pt x="1" y="130329"/>
                  </a:lnTo>
                  <a:lnTo>
                    <a:pt x="60945" y="130329"/>
                  </a:lnTo>
                  <a:cubicBezTo>
                    <a:pt x="60945" y="130096"/>
                    <a:pt x="61011" y="129795"/>
                    <a:pt x="61011" y="129562"/>
                  </a:cubicBezTo>
                  <a:cubicBezTo>
                    <a:pt x="61512" y="120255"/>
                    <a:pt x="60344" y="110882"/>
                    <a:pt x="59510" y="101642"/>
                  </a:cubicBezTo>
                  <a:lnTo>
                    <a:pt x="58243" y="87899"/>
                  </a:lnTo>
                  <a:cubicBezTo>
                    <a:pt x="57909" y="84296"/>
                    <a:pt x="57442" y="80693"/>
                    <a:pt x="55941" y="77391"/>
                  </a:cubicBezTo>
                  <a:cubicBezTo>
                    <a:pt x="54340" y="73889"/>
                    <a:pt x="51504" y="71454"/>
                    <a:pt x="48102" y="69686"/>
                  </a:cubicBezTo>
                  <a:cubicBezTo>
                    <a:pt x="45567" y="68351"/>
                    <a:pt x="42932" y="67217"/>
                    <a:pt x="40363" y="65950"/>
                  </a:cubicBezTo>
                  <a:cubicBezTo>
                    <a:pt x="40096" y="64115"/>
                    <a:pt x="39863" y="62280"/>
                    <a:pt x="39663" y="60446"/>
                  </a:cubicBezTo>
                  <a:cubicBezTo>
                    <a:pt x="38695" y="52940"/>
                    <a:pt x="37995" y="45335"/>
                    <a:pt x="34759" y="38397"/>
                  </a:cubicBezTo>
                  <a:cubicBezTo>
                    <a:pt x="32591" y="33727"/>
                    <a:pt x="29255" y="29890"/>
                    <a:pt x="25586" y="26355"/>
                  </a:cubicBezTo>
                  <a:cubicBezTo>
                    <a:pt x="24885" y="22552"/>
                    <a:pt x="24185" y="18716"/>
                    <a:pt x="23118" y="15013"/>
                  </a:cubicBezTo>
                  <a:cubicBezTo>
                    <a:pt x="21282" y="8212"/>
                    <a:pt x="17003" y="0"/>
                    <a:pt x="9351" y="0"/>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11"/>
            <p:cNvSpPr/>
            <p:nvPr/>
          </p:nvSpPr>
          <p:spPr>
            <a:xfrm>
              <a:off x="1008475" y="2206950"/>
              <a:ext cx="1155025" cy="3033875"/>
            </a:xfrm>
            <a:custGeom>
              <a:rect b="b" l="l" r="r" t="t"/>
              <a:pathLst>
                <a:path extrusionOk="0" h="121355" w="46201">
                  <a:moveTo>
                    <a:pt x="1" y="0"/>
                  </a:moveTo>
                  <a:lnTo>
                    <a:pt x="1" y="121354"/>
                  </a:lnTo>
                  <a:lnTo>
                    <a:pt x="46201" y="121354"/>
                  </a:lnTo>
                  <a:cubicBezTo>
                    <a:pt x="46201" y="120987"/>
                    <a:pt x="46167" y="120620"/>
                    <a:pt x="46167" y="120287"/>
                  </a:cubicBezTo>
                  <a:cubicBezTo>
                    <a:pt x="45700" y="111414"/>
                    <a:pt x="44866" y="102407"/>
                    <a:pt x="42398" y="93834"/>
                  </a:cubicBezTo>
                  <a:cubicBezTo>
                    <a:pt x="39896" y="85161"/>
                    <a:pt x="35326" y="77589"/>
                    <a:pt x="30723" y="69884"/>
                  </a:cubicBezTo>
                  <a:cubicBezTo>
                    <a:pt x="26020" y="61978"/>
                    <a:pt x="22550" y="53939"/>
                    <a:pt x="20082" y="45066"/>
                  </a:cubicBezTo>
                  <a:cubicBezTo>
                    <a:pt x="15679" y="29221"/>
                    <a:pt x="12377" y="11509"/>
                    <a:pt x="1" y="0"/>
                  </a:cubicBezTo>
                  <a:close/>
                </a:path>
              </a:pathLst>
            </a:custGeom>
            <a:solidFill>
              <a:srgbClr val="7F4D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11"/>
            <p:cNvSpPr/>
            <p:nvPr/>
          </p:nvSpPr>
          <p:spPr>
            <a:xfrm>
              <a:off x="1276175" y="2079350"/>
              <a:ext cx="98425" cy="3160625"/>
            </a:xfrm>
            <a:custGeom>
              <a:rect b="b" l="l" r="r" t="t"/>
              <a:pathLst>
                <a:path extrusionOk="0" h="126425" w="3937">
                  <a:moveTo>
                    <a:pt x="634" y="1"/>
                  </a:moveTo>
                  <a:cubicBezTo>
                    <a:pt x="318" y="1"/>
                    <a:pt x="1" y="201"/>
                    <a:pt x="1" y="601"/>
                  </a:cubicBezTo>
                  <a:cubicBezTo>
                    <a:pt x="668" y="33525"/>
                    <a:pt x="1368" y="66415"/>
                    <a:pt x="2035" y="99372"/>
                  </a:cubicBezTo>
                  <a:cubicBezTo>
                    <a:pt x="2169" y="104009"/>
                    <a:pt x="2269" y="108579"/>
                    <a:pt x="2336" y="113182"/>
                  </a:cubicBezTo>
                  <a:cubicBezTo>
                    <a:pt x="2369" y="115383"/>
                    <a:pt x="2402" y="117618"/>
                    <a:pt x="2469" y="119853"/>
                  </a:cubicBezTo>
                  <a:cubicBezTo>
                    <a:pt x="2502" y="121088"/>
                    <a:pt x="2502" y="122355"/>
                    <a:pt x="2536" y="123589"/>
                  </a:cubicBezTo>
                  <a:cubicBezTo>
                    <a:pt x="2536" y="124190"/>
                    <a:pt x="2836" y="125457"/>
                    <a:pt x="2669" y="126258"/>
                  </a:cubicBezTo>
                  <a:cubicBezTo>
                    <a:pt x="2636" y="126258"/>
                    <a:pt x="2603" y="126258"/>
                    <a:pt x="2502" y="126291"/>
                  </a:cubicBezTo>
                  <a:cubicBezTo>
                    <a:pt x="2436" y="126291"/>
                    <a:pt x="2336" y="126391"/>
                    <a:pt x="2269" y="126425"/>
                  </a:cubicBezTo>
                  <a:lnTo>
                    <a:pt x="3837" y="126425"/>
                  </a:lnTo>
                  <a:cubicBezTo>
                    <a:pt x="3937" y="125758"/>
                    <a:pt x="3803" y="125057"/>
                    <a:pt x="3803" y="124390"/>
                  </a:cubicBezTo>
                  <a:lnTo>
                    <a:pt x="3670" y="118119"/>
                  </a:lnTo>
                  <a:cubicBezTo>
                    <a:pt x="3603" y="113849"/>
                    <a:pt x="3503" y="109513"/>
                    <a:pt x="3436" y="105209"/>
                  </a:cubicBezTo>
                  <a:cubicBezTo>
                    <a:pt x="3270" y="96737"/>
                    <a:pt x="3103" y="88264"/>
                    <a:pt x="2869" y="79758"/>
                  </a:cubicBezTo>
                  <a:cubicBezTo>
                    <a:pt x="2536" y="62979"/>
                    <a:pt x="2169" y="46167"/>
                    <a:pt x="1835" y="29355"/>
                  </a:cubicBezTo>
                  <a:cubicBezTo>
                    <a:pt x="1635" y="19782"/>
                    <a:pt x="1435" y="10175"/>
                    <a:pt x="1268" y="601"/>
                  </a:cubicBezTo>
                  <a:cubicBezTo>
                    <a:pt x="1268" y="201"/>
                    <a:pt x="951" y="1"/>
                    <a:pt x="634" y="1"/>
                  </a:cubicBezTo>
                  <a:close/>
                </a:path>
              </a:pathLst>
            </a:custGeom>
            <a:solidFill>
              <a:srgbClr val="4728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11"/>
            <p:cNvSpPr/>
            <p:nvPr/>
          </p:nvSpPr>
          <p:spPr>
            <a:xfrm>
              <a:off x="1287850" y="2088400"/>
              <a:ext cx="208500" cy="761100"/>
            </a:xfrm>
            <a:custGeom>
              <a:rect b="b" l="l" r="r" t="t"/>
              <a:pathLst>
                <a:path extrusionOk="0" h="30444" w="8340">
                  <a:moveTo>
                    <a:pt x="1231" y="1"/>
                  </a:moveTo>
                  <a:cubicBezTo>
                    <a:pt x="1210" y="1"/>
                    <a:pt x="1189" y="2"/>
                    <a:pt x="1168" y="6"/>
                  </a:cubicBezTo>
                  <a:cubicBezTo>
                    <a:pt x="401" y="6"/>
                    <a:pt x="34" y="439"/>
                    <a:pt x="1" y="1140"/>
                  </a:cubicBezTo>
                  <a:cubicBezTo>
                    <a:pt x="1" y="1519"/>
                    <a:pt x="303" y="1711"/>
                    <a:pt x="608" y="1711"/>
                  </a:cubicBezTo>
                  <a:cubicBezTo>
                    <a:pt x="725" y="1711"/>
                    <a:pt x="843" y="1683"/>
                    <a:pt x="945" y="1626"/>
                  </a:cubicBezTo>
                  <a:lnTo>
                    <a:pt x="945" y="1626"/>
                  </a:lnTo>
                  <a:cubicBezTo>
                    <a:pt x="963" y="1716"/>
                    <a:pt x="1015" y="1810"/>
                    <a:pt x="1101" y="1907"/>
                  </a:cubicBezTo>
                  <a:cubicBezTo>
                    <a:pt x="1235" y="2107"/>
                    <a:pt x="1335" y="2307"/>
                    <a:pt x="1468" y="2574"/>
                  </a:cubicBezTo>
                  <a:cubicBezTo>
                    <a:pt x="1735" y="3108"/>
                    <a:pt x="2002" y="3642"/>
                    <a:pt x="2236" y="4242"/>
                  </a:cubicBezTo>
                  <a:cubicBezTo>
                    <a:pt x="2869" y="5510"/>
                    <a:pt x="3403" y="6811"/>
                    <a:pt x="3970" y="8112"/>
                  </a:cubicBezTo>
                  <a:cubicBezTo>
                    <a:pt x="4804" y="10280"/>
                    <a:pt x="5538" y="12481"/>
                    <a:pt x="6038" y="14750"/>
                  </a:cubicBezTo>
                  <a:cubicBezTo>
                    <a:pt x="6639" y="17185"/>
                    <a:pt x="6872" y="19653"/>
                    <a:pt x="6972" y="22188"/>
                  </a:cubicBezTo>
                  <a:cubicBezTo>
                    <a:pt x="7006" y="23389"/>
                    <a:pt x="7006" y="24623"/>
                    <a:pt x="7006" y="25824"/>
                  </a:cubicBezTo>
                  <a:cubicBezTo>
                    <a:pt x="7006" y="26364"/>
                    <a:pt x="7268" y="28083"/>
                    <a:pt x="7138" y="28967"/>
                  </a:cubicBezTo>
                  <a:lnTo>
                    <a:pt x="7138" y="28967"/>
                  </a:lnTo>
                  <a:cubicBezTo>
                    <a:pt x="7120" y="28972"/>
                    <a:pt x="7099" y="28980"/>
                    <a:pt x="7072" y="28993"/>
                  </a:cubicBezTo>
                  <a:cubicBezTo>
                    <a:pt x="6839" y="29027"/>
                    <a:pt x="6605" y="29327"/>
                    <a:pt x="6605" y="29560"/>
                  </a:cubicBezTo>
                  <a:cubicBezTo>
                    <a:pt x="6605" y="29961"/>
                    <a:pt x="6739" y="30161"/>
                    <a:pt x="7072" y="30361"/>
                  </a:cubicBezTo>
                  <a:cubicBezTo>
                    <a:pt x="7184" y="30417"/>
                    <a:pt x="7307" y="30443"/>
                    <a:pt x="7424" y="30443"/>
                  </a:cubicBezTo>
                  <a:cubicBezTo>
                    <a:pt x="7589" y="30443"/>
                    <a:pt x="7742" y="30391"/>
                    <a:pt x="7840" y="30294"/>
                  </a:cubicBezTo>
                  <a:cubicBezTo>
                    <a:pt x="8340" y="29794"/>
                    <a:pt x="8240" y="29293"/>
                    <a:pt x="8240" y="28626"/>
                  </a:cubicBezTo>
                  <a:lnTo>
                    <a:pt x="8240" y="24390"/>
                  </a:lnTo>
                  <a:cubicBezTo>
                    <a:pt x="8240" y="21655"/>
                    <a:pt x="8106" y="18886"/>
                    <a:pt x="7606" y="16184"/>
                  </a:cubicBezTo>
                  <a:cubicBezTo>
                    <a:pt x="6639" y="10613"/>
                    <a:pt x="4337" y="5343"/>
                    <a:pt x="1702" y="306"/>
                  </a:cubicBezTo>
                  <a:cubicBezTo>
                    <a:pt x="1612" y="126"/>
                    <a:pt x="1415" y="1"/>
                    <a:pt x="1231" y="1"/>
                  </a:cubicBezTo>
                  <a:close/>
                </a:path>
              </a:pathLst>
            </a:custGeom>
            <a:solidFill>
              <a:srgbClr val="4728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11"/>
            <p:cNvSpPr/>
            <p:nvPr/>
          </p:nvSpPr>
          <p:spPr>
            <a:xfrm>
              <a:off x="1458800" y="2784000"/>
              <a:ext cx="472875" cy="2457650"/>
            </a:xfrm>
            <a:custGeom>
              <a:rect b="b" l="l" r="r" t="t"/>
              <a:pathLst>
                <a:path extrusionOk="0" h="98306" w="18915">
                  <a:moveTo>
                    <a:pt x="1333" y="0"/>
                  </a:moveTo>
                  <a:cubicBezTo>
                    <a:pt x="1080" y="0"/>
                    <a:pt x="820" y="132"/>
                    <a:pt x="701" y="435"/>
                  </a:cubicBezTo>
                  <a:cubicBezTo>
                    <a:pt x="1" y="2437"/>
                    <a:pt x="1" y="4638"/>
                    <a:pt x="868" y="6606"/>
                  </a:cubicBezTo>
                  <a:cubicBezTo>
                    <a:pt x="1902" y="8975"/>
                    <a:pt x="4070" y="10109"/>
                    <a:pt x="6305" y="11477"/>
                  </a:cubicBezTo>
                  <a:cubicBezTo>
                    <a:pt x="9374" y="13378"/>
                    <a:pt x="10308" y="16380"/>
                    <a:pt x="11142" y="19716"/>
                  </a:cubicBezTo>
                  <a:cubicBezTo>
                    <a:pt x="11976" y="23152"/>
                    <a:pt x="12743" y="26621"/>
                    <a:pt x="13410" y="30057"/>
                  </a:cubicBezTo>
                  <a:cubicBezTo>
                    <a:pt x="16212" y="44233"/>
                    <a:pt x="16146" y="58744"/>
                    <a:pt x="16646" y="73187"/>
                  </a:cubicBezTo>
                  <a:lnTo>
                    <a:pt x="17080" y="85630"/>
                  </a:lnTo>
                  <a:cubicBezTo>
                    <a:pt x="17180" y="87598"/>
                    <a:pt x="17213" y="89532"/>
                    <a:pt x="17313" y="91467"/>
                  </a:cubicBezTo>
                  <a:cubicBezTo>
                    <a:pt x="17347" y="92601"/>
                    <a:pt x="17380" y="93702"/>
                    <a:pt x="17413" y="94803"/>
                  </a:cubicBezTo>
                  <a:cubicBezTo>
                    <a:pt x="17413" y="95270"/>
                    <a:pt x="17647" y="96371"/>
                    <a:pt x="17580" y="97071"/>
                  </a:cubicBezTo>
                  <a:lnTo>
                    <a:pt x="17413" y="97171"/>
                  </a:lnTo>
                  <a:cubicBezTo>
                    <a:pt x="17080" y="97271"/>
                    <a:pt x="16913" y="97572"/>
                    <a:pt x="17013" y="97905"/>
                  </a:cubicBezTo>
                  <a:cubicBezTo>
                    <a:pt x="17046" y="98072"/>
                    <a:pt x="17080" y="98205"/>
                    <a:pt x="17146" y="98305"/>
                  </a:cubicBezTo>
                  <a:lnTo>
                    <a:pt x="18481" y="98305"/>
                  </a:lnTo>
                  <a:cubicBezTo>
                    <a:pt x="18914" y="97638"/>
                    <a:pt x="18814" y="96938"/>
                    <a:pt x="18748" y="96104"/>
                  </a:cubicBezTo>
                  <a:lnTo>
                    <a:pt x="18547" y="90266"/>
                  </a:lnTo>
                  <a:cubicBezTo>
                    <a:pt x="18414" y="86697"/>
                    <a:pt x="18314" y="83061"/>
                    <a:pt x="18181" y="79492"/>
                  </a:cubicBezTo>
                  <a:cubicBezTo>
                    <a:pt x="17914" y="71987"/>
                    <a:pt x="17647" y="64515"/>
                    <a:pt x="17380" y="57009"/>
                  </a:cubicBezTo>
                  <a:cubicBezTo>
                    <a:pt x="17146" y="50171"/>
                    <a:pt x="16846" y="43366"/>
                    <a:pt x="15879" y="36628"/>
                  </a:cubicBezTo>
                  <a:cubicBezTo>
                    <a:pt x="14878" y="29890"/>
                    <a:pt x="13744" y="22718"/>
                    <a:pt x="11509" y="16313"/>
                  </a:cubicBezTo>
                  <a:cubicBezTo>
                    <a:pt x="10542" y="13511"/>
                    <a:pt x="8974" y="11643"/>
                    <a:pt x="6405" y="10142"/>
                  </a:cubicBezTo>
                  <a:cubicBezTo>
                    <a:pt x="4804" y="9142"/>
                    <a:pt x="3170" y="8208"/>
                    <a:pt x="2202" y="6473"/>
                  </a:cubicBezTo>
                  <a:cubicBezTo>
                    <a:pt x="1235" y="4672"/>
                    <a:pt x="1235" y="2637"/>
                    <a:pt x="1902" y="769"/>
                  </a:cubicBezTo>
                  <a:cubicBezTo>
                    <a:pt x="2084" y="306"/>
                    <a:pt x="1717" y="0"/>
                    <a:pt x="1333" y="0"/>
                  </a:cubicBezTo>
                  <a:close/>
                </a:path>
              </a:pathLst>
            </a:custGeom>
            <a:solidFill>
              <a:srgbClr val="4728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11"/>
            <p:cNvSpPr/>
            <p:nvPr/>
          </p:nvSpPr>
          <p:spPr>
            <a:xfrm>
              <a:off x="1497325" y="2984375"/>
              <a:ext cx="210850" cy="2256450"/>
            </a:xfrm>
            <a:custGeom>
              <a:rect b="b" l="l" r="r" t="t"/>
              <a:pathLst>
                <a:path extrusionOk="0" h="90258" w="8434">
                  <a:moveTo>
                    <a:pt x="774" y="0"/>
                  </a:moveTo>
                  <a:cubicBezTo>
                    <a:pt x="409" y="0"/>
                    <a:pt x="1" y="313"/>
                    <a:pt x="61" y="793"/>
                  </a:cubicBezTo>
                  <a:cubicBezTo>
                    <a:pt x="4164" y="30448"/>
                    <a:pt x="6499" y="60336"/>
                    <a:pt x="7166" y="90257"/>
                  </a:cubicBezTo>
                  <a:lnTo>
                    <a:pt x="8434" y="90257"/>
                  </a:lnTo>
                  <a:cubicBezTo>
                    <a:pt x="7767" y="60202"/>
                    <a:pt x="5365" y="30214"/>
                    <a:pt x="1295" y="459"/>
                  </a:cubicBezTo>
                  <a:cubicBezTo>
                    <a:pt x="1242" y="139"/>
                    <a:pt x="1018" y="0"/>
                    <a:pt x="774" y="0"/>
                  </a:cubicBezTo>
                  <a:close/>
                </a:path>
              </a:pathLst>
            </a:custGeom>
            <a:solidFill>
              <a:srgbClr val="4728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11"/>
            <p:cNvSpPr/>
            <p:nvPr/>
          </p:nvSpPr>
          <p:spPr>
            <a:xfrm>
              <a:off x="2037425" y="3775850"/>
              <a:ext cx="369575" cy="1464975"/>
            </a:xfrm>
            <a:custGeom>
              <a:rect b="b" l="l" r="r" t="t"/>
              <a:pathLst>
                <a:path extrusionOk="0" h="58599" w="14783">
                  <a:moveTo>
                    <a:pt x="846" y="0"/>
                  </a:moveTo>
                  <a:cubicBezTo>
                    <a:pt x="228" y="0"/>
                    <a:pt x="0" y="1039"/>
                    <a:pt x="740" y="1224"/>
                  </a:cubicBezTo>
                  <a:cubicBezTo>
                    <a:pt x="6077" y="2491"/>
                    <a:pt x="8712" y="7662"/>
                    <a:pt x="9679" y="12699"/>
                  </a:cubicBezTo>
                  <a:cubicBezTo>
                    <a:pt x="10780" y="18503"/>
                    <a:pt x="10880" y="24574"/>
                    <a:pt x="11381" y="30478"/>
                  </a:cubicBezTo>
                  <a:cubicBezTo>
                    <a:pt x="12181" y="39751"/>
                    <a:pt x="13449" y="49225"/>
                    <a:pt x="13615" y="58598"/>
                  </a:cubicBezTo>
                  <a:lnTo>
                    <a:pt x="14783" y="58598"/>
                  </a:lnTo>
                  <a:cubicBezTo>
                    <a:pt x="14683" y="54495"/>
                    <a:pt x="14283" y="50325"/>
                    <a:pt x="13916" y="46189"/>
                  </a:cubicBezTo>
                  <a:cubicBezTo>
                    <a:pt x="13349" y="39551"/>
                    <a:pt x="12782" y="32913"/>
                    <a:pt x="12214" y="26308"/>
                  </a:cubicBezTo>
                  <a:cubicBezTo>
                    <a:pt x="11447" y="17535"/>
                    <a:pt x="12081" y="2658"/>
                    <a:pt x="1006" y="23"/>
                  </a:cubicBezTo>
                  <a:cubicBezTo>
                    <a:pt x="950" y="7"/>
                    <a:pt x="897" y="0"/>
                    <a:pt x="846" y="0"/>
                  </a:cubicBezTo>
                  <a:close/>
                </a:path>
              </a:pathLst>
            </a:custGeom>
            <a:solidFill>
              <a:srgbClr val="4728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11"/>
            <p:cNvSpPr/>
            <p:nvPr/>
          </p:nvSpPr>
          <p:spPr>
            <a:xfrm>
              <a:off x="2039725" y="3775775"/>
              <a:ext cx="206350" cy="1465050"/>
            </a:xfrm>
            <a:custGeom>
              <a:rect b="b" l="l" r="r" t="t"/>
              <a:pathLst>
                <a:path extrusionOk="0" h="58602" w="8254">
                  <a:moveTo>
                    <a:pt x="763" y="0"/>
                  </a:moveTo>
                  <a:cubicBezTo>
                    <a:pt x="401" y="0"/>
                    <a:pt x="0" y="313"/>
                    <a:pt x="81" y="793"/>
                  </a:cubicBezTo>
                  <a:cubicBezTo>
                    <a:pt x="2949" y="19973"/>
                    <a:pt x="5251" y="39254"/>
                    <a:pt x="6985" y="58601"/>
                  </a:cubicBezTo>
                  <a:lnTo>
                    <a:pt x="8253" y="58601"/>
                  </a:lnTo>
                  <a:cubicBezTo>
                    <a:pt x="6485" y="39154"/>
                    <a:pt x="4150" y="19740"/>
                    <a:pt x="1281" y="459"/>
                  </a:cubicBezTo>
                  <a:cubicBezTo>
                    <a:pt x="1228" y="139"/>
                    <a:pt x="1004" y="0"/>
                    <a:pt x="763" y="0"/>
                  </a:cubicBezTo>
                  <a:close/>
                </a:path>
              </a:pathLst>
            </a:custGeom>
            <a:solidFill>
              <a:srgbClr val="4728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11"/>
            <p:cNvSpPr/>
            <p:nvPr/>
          </p:nvSpPr>
          <p:spPr>
            <a:xfrm>
              <a:off x="2019200" y="4925525"/>
              <a:ext cx="65075" cy="315300"/>
            </a:xfrm>
            <a:custGeom>
              <a:rect b="b" l="l" r="r" t="t"/>
              <a:pathLst>
                <a:path extrusionOk="0" h="12612" w="2603">
                  <a:moveTo>
                    <a:pt x="978" y="0"/>
                  </a:moveTo>
                  <a:cubicBezTo>
                    <a:pt x="920" y="0"/>
                    <a:pt x="861" y="11"/>
                    <a:pt x="801" y="35"/>
                  </a:cubicBezTo>
                  <a:cubicBezTo>
                    <a:pt x="468" y="169"/>
                    <a:pt x="368" y="602"/>
                    <a:pt x="368" y="1003"/>
                  </a:cubicBezTo>
                  <a:cubicBezTo>
                    <a:pt x="334" y="4872"/>
                    <a:pt x="201" y="8742"/>
                    <a:pt x="1" y="12578"/>
                  </a:cubicBezTo>
                  <a:lnTo>
                    <a:pt x="2469" y="12578"/>
                  </a:lnTo>
                  <a:lnTo>
                    <a:pt x="2469" y="12611"/>
                  </a:lnTo>
                  <a:cubicBezTo>
                    <a:pt x="2603" y="8742"/>
                    <a:pt x="2503" y="4906"/>
                    <a:pt x="1802" y="1069"/>
                  </a:cubicBezTo>
                  <a:cubicBezTo>
                    <a:pt x="1743" y="600"/>
                    <a:pt x="1400" y="0"/>
                    <a:pt x="978" y="0"/>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11"/>
            <p:cNvSpPr/>
            <p:nvPr/>
          </p:nvSpPr>
          <p:spPr>
            <a:xfrm>
              <a:off x="2001700" y="4911650"/>
              <a:ext cx="95925" cy="329175"/>
            </a:xfrm>
            <a:custGeom>
              <a:rect b="b" l="l" r="r" t="t"/>
              <a:pathLst>
                <a:path extrusionOk="0" h="13167" w="3837">
                  <a:moveTo>
                    <a:pt x="1592" y="1"/>
                  </a:moveTo>
                  <a:cubicBezTo>
                    <a:pt x="579" y="1"/>
                    <a:pt x="497" y="1654"/>
                    <a:pt x="467" y="2392"/>
                  </a:cubicBezTo>
                  <a:cubicBezTo>
                    <a:pt x="267" y="5661"/>
                    <a:pt x="201" y="8963"/>
                    <a:pt x="34" y="12265"/>
                  </a:cubicBezTo>
                  <a:cubicBezTo>
                    <a:pt x="34" y="12566"/>
                    <a:pt x="0" y="12832"/>
                    <a:pt x="0" y="13133"/>
                  </a:cubicBezTo>
                  <a:lnTo>
                    <a:pt x="1435" y="13133"/>
                  </a:lnTo>
                  <a:lnTo>
                    <a:pt x="1435" y="13166"/>
                  </a:lnTo>
                  <a:cubicBezTo>
                    <a:pt x="1468" y="11798"/>
                    <a:pt x="1535" y="10397"/>
                    <a:pt x="1602" y="8996"/>
                  </a:cubicBezTo>
                  <a:lnTo>
                    <a:pt x="1702" y="4893"/>
                  </a:lnTo>
                  <a:cubicBezTo>
                    <a:pt x="1702" y="4160"/>
                    <a:pt x="1602" y="3126"/>
                    <a:pt x="1702" y="2425"/>
                  </a:cubicBezTo>
                  <a:cubicBezTo>
                    <a:pt x="1784" y="2015"/>
                    <a:pt x="1790" y="1656"/>
                    <a:pt x="1875" y="1656"/>
                  </a:cubicBezTo>
                  <a:cubicBezTo>
                    <a:pt x="1929" y="1656"/>
                    <a:pt x="2014" y="1798"/>
                    <a:pt x="2169" y="2158"/>
                  </a:cubicBezTo>
                  <a:cubicBezTo>
                    <a:pt x="2669" y="3426"/>
                    <a:pt x="2602" y="5294"/>
                    <a:pt x="2669" y="6628"/>
                  </a:cubicBezTo>
                  <a:cubicBezTo>
                    <a:pt x="2769" y="7929"/>
                    <a:pt x="2769" y="9230"/>
                    <a:pt x="2769" y="10497"/>
                  </a:cubicBezTo>
                  <a:cubicBezTo>
                    <a:pt x="2769" y="11398"/>
                    <a:pt x="2702" y="12299"/>
                    <a:pt x="2669" y="13166"/>
                  </a:cubicBezTo>
                  <a:lnTo>
                    <a:pt x="3770" y="13166"/>
                  </a:lnTo>
                  <a:cubicBezTo>
                    <a:pt x="3836" y="10598"/>
                    <a:pt x="3803" y="8062"/>
                    <a:pt x="3536" y="5461"/>
                  </a:cubicBezTo>
                  <a:cubicBezTo>
                    <a:pt x="3436" y="4160"/>
                    <a:pt x="3603" y="657"/>
                    <a:pt x="2035" y="90"/>
                  </a:cubicBezTo>
                  <a:cubicBezTo>
                    <a:pt x="1870" y="29"/>
                    <a:pt x="1723" y="1"/>
                    <a:pt x="1592"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11"/>
            <p:cNvSpPr/>
            <p:nvPr/>
          </p:nvSpPr>
          <p:spPr>
            <a:xfrm>
              <a:off x="2073425" y="4934475"/>
              <a:ext cx="502050" cy="307175"/>
            </a:xfrm>
            <a:custGeom>
              <a:rect b="b" l="l" r="r" t="t"/>
              <a:pathLst>
                <a:path extrusionOk="0" h="12287" w="20082">
                  <a:moveTo>
                    <a:pt x="19913" y="1"/>
                  </a:moveTo>
                  <a:cubicBezTo>
                    <a:pt x="19148" y="1"/>
                    <a:pt x="18473" y="619"/>
                    <a:pt x="17913" y="1178"/>
                  </a:cubicBezTo>
                  <a:cubicBezTo>
                    <a:pt x="12943" y="6015"/>
                    <a:pt x="6805" y="9551"/>
                    <a:pt x="134" y="11519"/>
                  </a:cubicBezTo>
                  <a:lnTo>
                    <a:pt x="0" y="12286"/>
                  </a:lnTo>
                  <a:lnTo>
                    <a:pt x="5271" y="12286"/>
                  </a:lnTo>
                  <a:lnTo>
                    <a:pt x="5271" y="12253"/>
                  </a:lnTo>
                  <a:cubicBezTo>
                    <a:pt x="6772" y="11853"/>
                    <a:pt x="8239" y="11386"/>
                    <a:pt x="9507" y="10585"/>
                  </a:cubicBezTo>
                  <a:cubicBezTo>
                    <a:pt x="10741" y="9851"/>
                    <a:pt x="11775" y="8851"/>
                    <a:pt x="12809" y="7883"/>
                  </a:cubicBezTo>
                  <a:cubicBezTo>
                    <a:pt x="14744" y="6049"/>
                    <a:pt x="16612" y="4247"/>
                    <a:pt x="18513" y="2413"/>
                  </a:cubicBezTo>
                  <a:cubicBezTo>
                    <a:pt x="19247" y="1746"/>
                    <a:pt x="19981" y="1012"/>
                    <a:pt x="20081" y="11"/>
                  </a:cubicBezTo>
                  <a:cubicBezTo>
                    <a:pt x="20025" y="4"/>
                    <a:pt x="19969" y="1"/>
                    <a:pt x="19913"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11"/>
            <p:cNvSpPr/>
            <p:nvPr/>
          </p:nvSpPr>
          <p:spPr>
            <a:xfrm>
              <a:off x="2072575" y="4925325"/>
              <a:ext cx="513650" cy="317150"/>
            </a:xfrm>
            <a:custGeom>
              <a:rect b="b" l="l" r="r" t="t"/>
              <a:pathLst>
                <a:path extrusionOk="0" h="12686" w="20546">
                  <a:moveTo>
                    <a:pt x="20214" y="1"/>
                  </a:moveTo>
                  <a:cubicBezTo>
                    <a:pt x="20193" y="1"/>
                    <a:pt x="20171" y="4"/>
                    <a:pt x="20148" y="10"/>
                  </a:cubicBezTo>
                  <a:cubicBezTo>
                    <a:pt x="18614" y="110"/>
                    <a:pt x="17780" y="1211"/>
                    <a:pt x="16679" y="2212"/>
                  </a:cubicBezTo>
                  <a:cubicBezTo>
                    <a:pt x="15011" y="3746"/>
                    <a:pt x="13177" y="5114"/>
                    <a:pt x="11309" y="6381"/>
                  </a:cubicBezTo>
                  <a:cubicBezTo>
                    <a:pt x="9674" y="7449"/>
                    <a:pt x="7940" y="8383"/>
                    <a:pt x="6172" y="9217"/>
                  </a:cubicBezTo>
                  <a:cubicBezTo>
                    <a:pt x="4204" y="10184"/>
                    <a:pt x="2102" y="10751"/>
                    <a:pt x="134" y="11718"/>
                  </a:cubicBezTo>
                  <a:cubicBezTo>
                    <a:pt x="1" y="11752"/>
                    <a:pt x="101" y="12019"/>
                    <a:pt x="268" y="12019"/>
                  </a:cubicBezTo>
                  <a:cubicBezTo>
                    <a:pt x="3670" y="11585"/>
                    <a:pt x="7339" y="9684"/>
                    <a:pt x="10275" y="7916"/>
                  </a:cubicBezTo>
                  <a:cubicBezTo>
                    <a:pt x="11776" y="7015"/>
                    <a:pt x="13210" y="6048"/>
                    <a:pt x="14645" y="4947"/>
                  </a:cubicBezTo>
                  <a:cubicBezTo>
                    <a:pt x="15345" y="4380"/>
                    <a:pt x="16112" y="3779"/>
                    <a:pt x="16779" y="3212"/>
                  </a:cubicBezTo>
                  <a:cubicBezTo>
                    <a:pt x="17613" y="2512"/>
                    <a:pt x="18481" y="1344"/>
                    <a:pt x="19548" y="911"/>
                  </a:cubicBezTo>
                  <a:lnTo>
                    <a:pt x="19548" y="911"/>
                  </a:lnTo>
                  <a:cubicBezTo>
                    <a:pt x="18714" y="2712"/>
                    <a:pt x="16513" y="4213"/>
                    <a:pt x="15212" y="5514"/>
                  </a:cubicBezTo>
                  <a:cubicBezTo>
                    <a:pt x="13544" y="7082"/>
                    <a:pt x="11943" y="8916"/>
                    <a:pt x="10041" y="10251"/>
                  </a:cubicBezTo>
                  <a:cubicBezTo>
                    <a:pt x="8273" y="11518"/>
                    <a:pt x="6172" y="12052"/>
                    <a:pt x="4104" y="12686"/>
                  </a:cubicBezTo>
                  <a:lnTo>
                    <a:pt x="6339" y="12686"/>
                  </a:lnTo>
                  <a:cubicBezTo>
                    <a:pt x="8173" y="12052"/>
                    <a:pt x="10008" y="11351"/>
                    <a:pt x="11542" y="10017"/>
                  </a:cubicBezTo>
                  <a:cubicBezTo>
                    <a:pt x="13377" y="8416"/>
                    <a:pt x="15112" y="6681"/>
                    <a:pt x="16846" y="5014"/>
                  </a:cubicBezTo>
                  <a:cubicBezTo>
                    <a:pt x="18214" y="3713"/>
                    <a:pt x="20048" y="2412"/>
                    <a:pt x="20515" y="510"/>
                  </a:cubicBezTo>
                  <a:cubicBezTo>
                    <a:pt x="20546" y="269"/>
                    <a:pt x="20412" y="1"/>
                    <a:pt x="20214"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11"/>
            <p:cNvSpPr/>
            <p:nvPr/>
          </p:nvSpPr>
          <p:spPr>
            <a:xfrm>
              <a:off x="1769025" y="5067650"/>
              <a:ext cx="90100" cy="174825"/>
            </a:xfrm>
            <a:custGeom>
              <a:rect b="b" l="l" r="r" t="t"/>
              <a:pathLst>
                <a:path extrusionOk="0" h="6993" w="3604">
                  <a:moveTo>
                    <a:pt x="643" y="1"/>
                  </a:moveTo>
                  <a:cubicBezTo>
                    <a:pt x="464" y="1"/>
                    <a:pt x="264" y="110"/>
                    <a:pt x="168" y="255"/>
                  </a:cubicBezTo>
                  <a:cubicBezTo>
                    <a:pt x="67" y="488"/>
                    <a:pt x="1" y="755"/>
                    <a:pt x="1" y="1022"/>
                  </a:cubicBezTo>
                  <a:cubicBezTo>
                    <a:pt x="1" y="3090"/>
                    <a:pt x="735" y="5191"/>
                    <a:pt x="1835" y="6993"/>
                  </a:cubicBezTo>
                  <a:lnTo>
                    <a:pt x="3603" y="6993"/>
                  </a:lnTo>
                  <a:lnTo>
                    <a:pt x="3603" y="6926"/>
                  </a:lnTo>
                  <a:cubicBezTo>
                    <a:pt x="2336" y="5025"/>
                    <a:pt x="1468" y="2856"/>
                    <a:pt x="1102" y="588"/>
                  </a:cubicBezTo>
                  <a:cubicBezTo>
                    <a:pt x="1068" y="388"/>
                    <a:pt x="1001" y="155"/>
                    <a:pt x="835" y="54"/>
                  </a:cubicBezTo>
                  <a:cubicBezTo>
                    <a:pt x="779" y="17"/>
                    <a:pt x="712" y="1"/>
                    <a:pt x="643"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11"/>
            <p:cNvSpPr/>
            <p:nvPr/>
          </p:nvSpPr>
          <p:spPr>
            <a:xfrm>
              <a:off x="1755700" y="5062850"/>
              <a:ext cx="109250" cy="177975"/>
            </a:xfrm>
            <a:custGeom>
              <a:rect b="b" l="l" r="r" t="t"/>
              <a:pathLst>
                <a:path extrusionOk="0" h="7119" w="4370">
                  <a:moveTo>
                    <a:pt x="1175" y="1"/>
                  </a:moveTo>
                  <a:cubicBezTo>
                    <a:pt x="745" y="1"/>
                    <a:pt x="518" y="414"/>
                    <a:pt x="434" y="780"/>
                  </a:cubicBezTo>
                  <a:cubicBezTo>
                    <a:pt x="0" y="2048"/>
                    <a:pt x="801" y="4183"/>
                    <a:pt x="1268" y="5283"/>
                  </a:cubicBezTo>
                  <a:cubicBezTo>
                    <a:pt x="1501" y="5917"/>
                    <a:pt x="1801" y="6551"/>
                    <a:pt x="2168" y="7118"/>
                  </a:cubicBezTo>
                  <a:lnTo>
                    <a:pt x="2635" y="7118"/>
                  </a:lnTo>
                  <a:cubicBezTo>
                    <a:pt x="2602" y="7085"/>
                    <a:pt x="2535" y="7051"/>
                    <a:pt x="2535" y="7018"/>
                  </a:cubicBezTo>
                  <a:cubicBezTo>
                    <a:pt x="1701" y="5684"/>
                    <a:pt x="600" y="3515"/>
                    <a:pt x="801" y="1881"/>
                  </a:cubicBezTo>
                  <a:cubicBezTo>
                    <a:pt x="534" y="1381"/>
                    <a:pt x="667" y="1080"/>
                    <a:pt x="1134" y="1014"/>
                  </a:cubicBezTo>
                  <a:cubicBezTo>
                    <a:pt x="1271" y="900"/>
                    <a:pt x="1376" y="844"/>
                    <a:pt x="1453" y="844"/>
                  </a:cubicBezTo>
                  <a:cubicBezTo>
                    <a:pt x="1602" y="844"/>
                    <a:pt x="1645" y="1052"/>
                    <a:pt x="1601" y="1447"/>
                  </a:cubicBezTo>
                  <a:cubicBezTo>
                    <a:pt x="1835" y="2014"/>
                    <a:pt x="1901" y="2782"/>
                    <a:pt x="2102" y="3349"/>
                  </a:cubicBezTo>
                  <a:cubicBezTo>
                    <a:pt x="2502" y="4550"/>
                    <a:pt x="3102" y="5884"/>
                    <a:pt x="3869" y="7118"/>
                  </a:cubicBezTo>
                  <a:lnTo>
                    <a:pt x="4370" y="7118"/>
                  </a:lnTo>
                  <a:cubicBezTo>
                    <a:pt x="3336" y="5584"/>
                    <a:pt x="2535" y="3849"/>
                    <a:pt x="2135" y="2014"/>
                  </a:cubicBezTo>
                  <a:cubicBezTo>
                    <a:pt x="2001" y="1514"/>
                    <a:pt x="2035" y="246"/>
                    <a:pt x="1434" y="46"/>
                  </a:cubicBezTo>
                  <a:cubicBezTo>
                    <a:pt x="1341" y="15"/>
                    <a:pt x="1254" y="1"/>
                    <a:pt x="1175"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11"/>
            <p:cNvSpPr/>
            <p:nvPr/>
          </p:nvSpPr>
          <p:spPr>
            <a:xfrm>
              <a:off x="1789275" y="5085850"/>
              <a:ext cx="29700" cy="94250"/>
            </a:xfrm>
            <a:custGeom>
              <a:rect b="b" l="l" r="r" t="t"/>
              <a:pathLst>
                <a:path extrusionOk="0" h="3770" w="1188">
                  <a:moveTo>
                    <a:pt x="86" y="0"/>
                  </a:moveTo>
                  <a:cubicBezTo>
                    <a:pt x="46" y="0"/>
                    <a:pt x="1" y="55"/>
                    <a:pt x="25" y="127"/>
                  </a:cubicBezTo>
                  <a:cubicBezTo>
                    <a:pt x="625" y="1295"/>
                    <a:pt x="125" y="2729"/>
                    <a:pt x="1092" y="3763"/>
                  </a:cubicBezTo>
                  <a:cubicBezTo>
                    <a:pt x="1097" y="3768"/>
                    <a:pt x="1102" y="3770"/>
                    <a:pt x="1108" y="3770"/>
                  </a:cubicBezTo>
                  <a:cubicBezTo>
                    <a:pt x="1142" y="3770"/>
                    <a:pt x="1187" y="3692"/>
                    <a:pt x="1159" y="3663"/>
                  </a:cubicBezTo>
                  <a:cubicBezTo>
                    <a:pt x="258" y="2696"/>
                    <a:pt x="692" y="1194"/>
                    <a:pt x="125" y="27"/>
                  </a:cubicBezTo>
                  <a:cubicBezTo>
                    <a:pt x="115" y="8"/>
                    <a:pt x="101" y="0"/>
                    <a:pt x="86" y="0"/>
                  </a:cubicBezTo>
                  <a:close/>
                </a:path>
              </a:pathLst>
            </a:custGeom>
            <a:solidFill>
              <a:srgbClr val="331D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11"/>
            <p:cNvSpPr/>
            <p:nvPr/>
          </p:nvSpPr>
          <p:spPr>
            <a:xfrm>
              <a:off x="1765600" y="5107875"/>
              <a:ext cx="58675" cy="99375"/>
            </a:xfrm>
            <a:custGeom>
              <a:rect b="b" l="l" r="r" t="t"/>
              <a:pathLst>
                <a:path extrusionOk="0" h="3975" w="2347">
                  <a:moveTo>
                    <a:pt x="54" y="0"/>
                  </a:moveTo>
                  <a:cubicBezTo>
                    <a:pt x="25" y="0"/>
                    <a:pt x="1" y="25"/>
                    <a:pt x="38" y="80"/>
                  </a:cubicBezTo>
                  <a:cubicBezTo>
                    <a:pt x="371" y="1214"/>
                    <a:pt x="571" y="3115"/>
                    <a:pt x="1572" y="3883"/>
                  </a:cubicBezTo>
                  <a:cubicBezTo>
                    <a:pt x="1665" y="3945"/>
                    <a:pt x="1784" y="3975"/>
                    <a:pt x="1894" y="3975"/>
                  </a:cubicBezTo>
                  <a:cubicBezTo>
                    <a:pt x="2140" y="3975"/>
                    <a:pt x="2346" y="3825"/>
                    <a:pt x="2139" y="3549"/>
                  </a:cubicBezTo>
                  <a:cubicBezTo>
                    <a:pt x="2129" y="3519"/>
                    <a:pt x="2110" y="3507"/>
                    <a:pt x="2089" y="3507"/>
                  </a:cubicBezTo>
                  <a:cubicBezTo>
                    <a:pt x="2043" y="3507"/>
                    <a:pt x="1993" y="3569"/>
                    <a:pt x="2039" y="3616"/>
                  </a:cubicBezTo>
                  <a:cubicBezTo>
                    <a:pt x="1900" y="3680"/>
                    <a:pt x="1774" y="3714"/>
                    <a:pt x="1664" y="3714"/>
                  </a:cubicBezTo>
                  <a:cubicBezTo>
                    <a:pt x="1433" y="3714"/>
                    <a:pt x="1273" y="3566"/>
                    <a:pt x="1205" y="3249"/>
                  </a:cubicBezTo>
                  <a:lnTo>
                    <a:pt x="1072" y="2982"/>
                  </a:lnTo>
                  <a:cubicBezTo>
                    <a:pt x="905" y="2648"/>
                    <a:pt x="772" y="2282"/>
                    <a:pt x="638" y="1915"/>
                  </a:cubicBezTo>
                  <a:cubicBezTo>
                    <a:pt x="471" y="1281"/>
                    <a:pt x="271" y="647"/>
                    <a:pt x="104" y="47"/>
                  </a:cubicBezTo>
                  <a:cubicBezTo>
                    <a:pt x="104" y="17"/>
                    <a:pt x="77" y="0"/>
                    <a:pt x="54" y="0"/>
                  </a:cubicBezTo>
                  <a:close/>
                </a:path>
              </a:pathLst>
            </a:custGeom>
            <a:solidFill>
              <a:srgbClr val="331D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11"/>
            <p:cNvSpPr/>
            <p:nvPr/>
          </p:nvSpPr>
          <p:spPr>
            <a:xfrm>
              <a:off x="1829325" y="5196375"/>
              <a:ext cx="18125" cy="44450"/>
            </a:xfrm>
            <a:custGeom>
              <a:rect b="b" l="l" r="r" t="t"/>
              <a:pathLst>
                <a:path extrusionOk="0" h="1778" w="725">
                  <a:moveTo>
                    <a:pt x="92" y="0"/>
                  </a:moveTo>
                  <a:cubicBezTo>
                    <a:pt x="42" y="0"/>
                    <a:pt x="1" y="63"/>
                    <a:pt x="24" y="109"/>
                  </a:cubicBezTo>
                  <a:cubicBezTo>
                    <a:pt x="391" y="610"/>
                    <a:pt x="491" y="1210"/>
                    <a:pt x="591" y="1777"/>
                  </a:cubicBezTo>
                  <a:lnTo>
                    <a:pt x="724" y="1777"/>
                  </a:lnTo>
                  <a:cubicBezTo>
                    <a:pt x="591" y="1177"/>
                    <a:pt x="524" y="576"/>
                    <a:pt x="157" y="42"/>
                  </a:cubicBezTo>
                  <a:cubicBezTo>
                    <a:pt x="137" y="12"/>
                    <a:pt x="114" y="0"/>
                    <a:pt x="92" y="0"/>
                  </a:cubicBezTo>
                  <a:close/>
                </a:path>
              </a:pathLst>
            </a:custGeom>
            <a:solidFill>
              <a:srgbClr val="331D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11"/>
            <p:cNvSpPr/>
            <p:nvPr/>
          </p:nvSpPr>
          <p:spPr>
            <a:xfrm>
              <a:off x="2014200" y="5065450"/>
              <a:ext cx="8375" cy="175375"/>
            </a:xfrm>
            <a:custGeom>
              <a:rect b="b" l="l" r="r" t="t"/>
              <a:pathLst>
                <a:path extrusionOk="0" h="7015" w="335">
                  <a:moveTo>
                    <a:pt x="67" y="1"/>
                  </a:moveTo>
                  <a:cubicBezTo>
                    <a:pt x="34" y="1"/>
                    <a:pt x="1" y="26"/>
                    <a:pt x="1" y="76"/>
                  </a:cubicBezTo>
                  <a:cubicBezTo>
                    <a:pt x="134" y="2344"/>
                    <a:pt x="201" y="4679"/>
                    <a:pt x="201" y="7014"/>
                  </a:cubicBezTo>
                  <a:lnTo>
                    <a:pt x="334" y="7014"/>
                  </a:lnTo>
                  <a:cubicBezTo>
                    <a:pt x="334" y="4679"/>
                    <a:pt x="268" y="2411"/>
                    <a:pt x="134" y="76"/>
                  </a:cubicBezTo>
                  <a:cubicBezTo>
                    <a:pt x="134" y="26"/>
                    <a:pt x="101" y="1"/>
                    <a:pt x="67" y="1"/>
                  </a:cubicBezTo>
                  <a:close/>
                </a:path>
              </a:pathLst>
            </a:custGeom>
            <a:solidFill>
              <a:srgbClr val="331D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11"/>
            <p:cNvSpPr/>
            <p:nvPr/>
          </p:nvSpPr>
          <p:spPr>
            <a:xfrm>
              <a:off x="2058400" y="5076075"/>
              <a:ext cx="17550" cy="164750"/>
            </a:xfrm>
            <a:custGeom>
              <a:rect b="b" l="l" r="r" t="t"/>
              <a:pathLst>
                <a:path extrusionOk="0" h="6590" w="702">
                  <a:moveTo>
                    <a:pt x="468" y="1"/>
                  </a:moveTo>
                  <a:cubicBezTo>
                    <a:pt x="434" y="1"/>
                    <a:pt x="401" y="18"/>
                    <a:pt x="401" y="51"/>
                  </a:cubicBezTo>
                  <a:cubicBezTo>
                    <a:pt x="568" y="2353"/>
                    <a:pt x="401" y="4421"/>
                    <a:pt x="1" y="6589"/>
                  </a:cubicBezTo>
                  <a:lnTo>
                    <a:pt x="201" y="6589"/>
                  </a:lnTo>
                  <a:cubicBezTo>
                    <a:pt x="701" y="4421"/>
                    <a:pt x="701" y="2319"/>
                    <a:pt x="534" y="51"/>
                  </a:cubicBezTo>
                  <a:cubicBezTo>
                    <a:pt x="534" y="18"/>
                    <a:pt x="501" y="1"/>
                    <a:pt x="468" y="1"/>
                  </a:cubicBezTo>
                  <a:close/>
                </a:path>
              </a:pathLst>
            </a:custGeom>
            <a:solidFill>
              <a:srgbClr val="331D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11"/>
            <p:cNvSpPr/>
            <p:nvPr/>
          </p:nvSpPr>
          <p:spPr>
            <a:xfrm>
              <a:off x="2117900" y="4984450"/>
              <a:ext cx="316400" cy="234900"/>
            </a:xfrm>
            <a:custGeom>
              <a:rect b="b" l="l" r="r" t="t"/>
              <a:pathLst>
                <a:path extrusionOk="0" h="9396" w="12656">
                  <a:moveTo>
                    <a:pt x="12541" y="0"/>
                  </a:moveTo>
                  <a:cubicBezTo>
                    <a:pt x="12523" y="0"/>
                    <a:pt x="12507" y="4"/>
                    <a:pt x="12498" y="13"/>
                  </a:cubicBezTo>
                  <a:cubicBezTo>
                    <a:pt x="11130" y="2482"/>
                    <a:pt x="10363" y="4750"/>
                    <a:pt x="7661" y="6151"/>
                  </a:cubicBezTo>
                  <a:cubicBezTo>
                    <a:pt x="5193" y="7352"/>
                    <a:pt x="2457" y="7986"/>
                    <a:pt x="56" y="9253"/>
                  </a:cubicBezTo>
                  <a:cubicBezTo>
                    <a:pt x="1" y="9336"/>
                    <a:pt x="36" y="9395"/>
                    <a:pt x="106" y="9395"/>
                  </a:cubicBezTo>
                  <a:cubicBezTo>
                    <a:pt x="121" y="9395"/>
                    <a:pt x="138" y="9393"/>
                    <a:pt x="156" y="9387"/>
                  </a:cubicBezTo>
                  <a:cubicBezTo>
                    <a:pt x="2891" y="7886"/>
                    <a:pt x="6060" y="7385"/>
                    <a:pt x="8729" y="5717"/>
                  </a:cubicBezTo>
                  <a:cubicBezTo>
                    <a:pt x="10797" y="4483"/>
                    <a:pt x="11497" y="2082"/>
                    <a:pt x="12631" y="80"/>
                  </a:cubicBezTo>
                  <a:cubicBezTo>
                    <a:pt x="12656" y="31"/>
                    <a:pt x="12591" y="0"/>
                    <a:pt x="12541" y="0"/>
                  </a:cubicBezTo>
                  <a:close/>
                </a:path>
              </a:pathLst>
            </a:custGeom>
            <a:solidFill>
              <a:srgbClr val="331D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11"/>
            <p:cNvSpPr/>
            <p:nvPr/>
          </p:nvSpPr>
          <p:spPr>
            <a:xfrm>
              <a:off x="2123450" y="5022300"/>
              <a:ext cx="352775" cy="218525"/>
            </a:xfrm>
            <a:custGeom>
              <a:rect b="b" l="l" r="r" t="t"/>
              <a:pathLst>
                <a:path extrusionOk="0" h="8741" w="14111">
                  <a:moveTo>
                    <a:pt x="13944" y="0"/>
                  </a:moveTo>
                  <a:cubicBezTo>
                    <a:pt x="12743" y="568"/>
                    <a:pt x="12476" y="1568"/>
                    <a:pt x="11842" y="2669"/>
                  </a:cubicBezTo>
                  <a:cubicBezTo>
                    <a:pt x="10675" y="4704"/>
                    <a:pt x="8306" y="5705"/>
                    <a:pt x="6238" y="6572"/>
                  </a:cubicBezTo>
                  <a:cubicBezTo>
                    <a:pt x="4404" y="7372"/>
                    <a:pt x="2469" y="7706"/>
                    <a:pt x="634" y="8406"/>
                  </a:cubicBezTo>
                  <a:cubicBezTo>
                    <a:pt x="401" y="8507"/>
                    <a:pt x="167" y="8607"/>
                    <a:pt x="1" y="8707"/>
                  </a:cubicBezTo>
                  <a:lnTo>
                    <a:pt x="301" y="8707"/>
                  </a:lnTo>
                  <a:lnTo>
                    <a:pt x="301" y="8740"/>
                  </a:lnTo>
                  <a:cubicBezTo>
                    <a:pt x="1668" y="8006"/>
                    <a:pt x="3603" y="7739"/>
                    <a:pt x="4904" y="7239"/>
                  </a:cubicBezTo>
                  <a:cubicBezTo>
                    <a:pt x="6138" y="6805"/>
                    <a:pt x="7406" y="6205"/>
                    <a:pt x="8607" y="5638"/>
                  </a:cubicBezTo>
                  <a:cubicBezTo>
                    <a:pt x="9574" y="5137"/>
                    <a:pt x="10575" y="4637"/>
                    <a:pt x="11275" y="3803"/>
                  </a:cubicBezTo>
                  <a:cubicBezTo>
                    <a:pt x="12309" y="2569"/>
                    <a:pt x="12443" y="868"/>
                    <a:pt x="14011" y="134"/>
                  </a:cubicBezTo>
                  <a:cubicBezTo>
                    <a:pt x="14111" y="67"/>
                    <a:pt x="14011" y="0"/>
                    <a:pt x="13944" y="0"/>
                  </a:cubicBezTo>
                  <a:close/>
                </a:path>
              </a:pathLst>
            </a:custGeom>
            <a:solidFill>
              <a:srgbClr val="331D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11"/>
            <p:cNvSpPr/>
            <p:nvPr/>
          </p:nvSpPr>
          <p:spPr>
            <a:xfrm>
              <a:off x="2067800" y="5052475"/>
              <a:ext cx="29000" cy="187575"/>
            </a:xfrm>
            <a:custGeom>
              <a:rect b="b" l="l" r="r" t="t"/>
              <a:pathLst>
                <a:path extrusionOk="0" h="7503" w="1160">
                  <a:moveTo>
                    <a:pt x="98" y="1"/>
                  </a:moveTo>
                  <a:cubicBezTo>
                    <a:pt x="46" y="1"/>
                    <a:pt x="1" y="56"/>
                    <a:pt x="25" y="128"/>
                  </a:cubicBezTo>
                  <a:cubicBezTo>
                    <a:pt x="725" y="1495"/>
                    <a:pt x="659" y="2863"/>
                    <a:pt x="625" y="4331"/>
                  </a:cubicBezTo>
                  <a:cubicBezTo>
                    <a:pt x="625" y="4831"/>
                    <a:pt x="625" y="5298"/>
                    <a:pt x="659" y="5798"/>
                  </a:cubicBezTo>
                  <a:cubicBezTo>
                    <a:pt x="724" y="6456"/>
                    <a:pt x="855" y="6498"/>
                    <a:pt x="571" y="7010"/>
                  </a:cubicBezTo>
                  <a:lnTo>
                    <a:pt x="571" y="7010"/>
                  </a:lnTo>
                  <a:cubicBezTo>
                    <a:pt x="596" y="6956"/>
                    <a:pt x="571" y="6916"/>
                    <a:pt x="541" y="6916"/>
                  </a:cubicBezTo>
                  <a:cubicBezTo>
                    <a:pt x="523" y="6916"/>
                    <a:pt x="504" y="6931"/>
                    <a:pt x="492" y="6966"/>
                  </a:cubicBezTo>
                  <a:cubicBezTo>
                    <a:pt x="297" y="7290"/>
                    <a:pt x="453" y="7503"/>
                    <a:pt x="669" y="7503"/>
                  </a:cubicBezTo>
                  <a:cubicBezTo>
                    <a:pt x="786" y="7503"/>
                    <a:pt x="920" y="7440"/>
                    <a:pt x="1026" y="7300"/>
                  </a:cubicBezTo>
                  <a:cubicBezTo>
                    <a:pt x="1159" y="7133"/>
                    <a:pt x="859" y="6332"/>
                    <a:pt x="859" y="6265"/>
                  </a:cubicBezTo>
                  <a:cubicBezTo>
                    <a:pt x="692" y="5365"/>
                    <a:pt x="759" y="4498"/>
                    <a:pt x="759" y="3597"/>
                  </a:cubicBezTo>
                  <a:cubicBezTo>
                    <a:pt x="826" y="2329"/>
                    <a:pt x="725" y="1162"/>
                    <a:pt x="158" y="28"/>
                  </a:cubicBezTo>
                  <a:cubicBezTo>
                    <a:pt x="140" y="9"/>
                    <a:pt x="119" y="1"/>
                    <a:pt x="98" y="1"/>
                  </a:cubicBezTo>
                  <a:close/>
                </a:path>
              </a:pathLst>
            </a:custGeom>
            <a:solidFill>
              <a:srgbClr val="331D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11"/>
            <p:cNvSpPr/>
            <p:nvPr/>
          </p:nvSpPr>
          <p:spPr>
            <a:xfrm>
              <a:off x="2421375" y="5044825"/>
              <a:ext cx="64025" cy="59300"/>
            </a:xfrm>
            <a:custGeom>
              <a:rect b="b" l="l" r="r" t="t"/>
              <a:pathLst>
                <a:path extrusionOk="0" h="2372" w="2561">
                  <a:moveTo>
                    <a:pt x="2427" y="0"/>
                  </a:moveTo>
                  <a:cubicBezTo>
                    <a:pt x="1993" y="134"/>
                    <a:pt x="1627" y="434"/>
                    <a:pt x="1360" y="767"/>
                  </a:cubicBezTo>
                  <a:cubicBezTo>
                    <a:pt x="893" y="1268"/>
                    <a:pt x="492" y="1768"/>
                    <a:pt x="25" y="2268"/>
                  </a:cubicBezTo>
                  <a:cubicBezTo>
                    <a:pt x="1" y="2293"/>
                    <a:pt x="30" y="2372"/>
                    <a:pt x="61" y="2372"/>
                  </a:cubicBezTo>
                  <a:cubicBezTo>
                    <a:pt x="72" y="2372"/>
                    <a:pt x="83" y="2362"/>
                    <a:pt x="92" y="2335"/>
                  </a:cubicBezTo>
                  <a:cubicBezTo>
                    <a:pt x="492" y="1935"/>
                    <a:pt x="859" y="1501"/>
                    <a:pt x="1193" y="1101"/>
                  </a:cubicBezTo>
                  <a:cubicBezTo>
                    <a:pt x="1560" y="667"/>
                    <a:pt x="1893" y="267"/>
                    <a:pt x="2427" y="100"/>
                  </a:cubicBezTo>
                  <a:cubicBezTo>
                    <a:pt x="2561" y="100"/>
                    <a:pt x="2527" y="0"/>
                    <a:pt x="2427" y="0"/>
                  </a:cubicBezTo>
                  <a:close/>
                </a:path>
              </a:pathLst>
            </a:custGeom>
            <a:solidFill>
              <a:srgbClr val="331D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11"/>
            <p:cNvSpPr/>
            <p:nvPr/>
          </p:nvSpPr>
          <p:spPr>
            <a:xfrm>
              <a:off x="2312750" y="5100450"/>
              <a:ext cx="29775" cy="20725"/>
            </a:xfrm>
            <a:custGeom>
              <a:rect b="b" l="l" r="r" t="t"/>
              <a:pathLst>
                <a:path extrusionOk="0" h="829" w="1191">
                  <a:moveTo>
                    <a:pt x="287" y="0"/>
                  </a:moveTo>
                  <a:cubicBezTo>
                    <a:pt x="265" y="0"/>
                    <a:pt x="245" y="12"/>
                    <a:pt x="234" y="43"/>
                  </a:cubicBezTo>
                  <a:cubicBezTo>
                    <a:pt x="101" y="244"/>
                    <a:pt x="1" y="577"/>
                    <a:pt x="234" y="744"/>
                  </a:cubicBezTo>
                  <a:cubicBezTo>
                    <a:pt x="309" y="804"/>
                    <a:pt x="383" y="829"/>
                    <a:pt x="454" y="829"/>
                  </a:cubicBezTo>
                  <a:cubicBezTo>
                    <a:pt x="700" y="829"/>
                    <a:pt x="921" y="539"/>
                    <a:pt x="1101" y="410"/>
                  </a:cubicBezTo>
                  <a:cubicBezTo>
                    <a:pt x="1190" y="381"/>
                    <a:pt x="1121" y="272"/>
                    <a:pt x="1057" y="272"/>
                  </a:cubicBezTo>
                  <a:cubicBezTo>
                    <a:pt x="1050" y="272"/>
                    <a:pt x="1042" y="273"/>
                    <a:pt x="1035" y="277"/>
                  </a:cubicBezTo>
                  <a:cubicBezTo>
                    <a:pt x="868" y="377"/>
                    <a:pt x="701" y="610"/>
                    <a:pt x="534" y="677"/>
                  </a:cubicBezTo>
                  <a:cubicBezTo>
                    <a:pt x="506" y="682"/>
                    <a:pt x="480" y="684"/>
                    <a:pt x="456" y="684"/>
                  </a:cubicBezTo>
                  <a:cubicBezTo>
                    <a:pt x="118" y="684"/>
                    <a:pt x="243" y="264"/>
                    <a:pt x="368" y="77"/>
                  </a:cubicBezTo>
                  <a:cubicBezTo>
                    <a:pt x="390" y="54"/>
                    <a:pt x="335" y="0"/>
                    <a:pt x="287" y="0"/>
                  </a:cubicBezTo>
                  <a:close/>
                </a:path>
              </a:pathLst>
            </a:custGeom>
            <a:solidFill>
              <a:srgbClr val="331D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11"/>
            <p:cNvSpPr/>
            <p:nvPr/>
          </p:nvSpPr>
          <p:spPr>
            <a:xfrm>
              <a:off x="2035050" y="5108575"/>
              <a:ext cx="22550" cy="40300"/>
            </a:xfrm>
            <a:custGeom>
              <a:rect b="b" l="l" r="r" t="t"/>
              <a:pathLst>
                <a:path extrusionOk="0" h="1612" w="902">
                  <a:moveTo>
                    <a:pt x="233" y="1"/>
                  </a:moveTo>
                  <a:cubicBezTo>
                    <a:pt x="205" y="1"/>
                    <a:pt x="180" y="15"/>
                    <a:pt x="167" y="52"/>
                  </a:cubicBezTo>
                  <a:cubicBezTo>
                    <a:pt x="1" y="586"/>
                    <a:pt x="34" y="1119"/>
                    <a:pt x="334" y="1586"/>
                  </a:cubicBezTo>
                  <a:cubicBezTo>
                    <a:pt x="351" y="1603"/>
                    <a:pt x="376" y="1611"/>
                    <a:pt x="401" y="1611"/>
                  </a:cubicBezTo>
                  <a:cubicBezTo>
                    <a:pt x="426" y="1611"/>
                    <a:pt x="451" y="1603"/>
                    <a:pt x="468" y="1586"/>
                  </a:cubicBezTo>
                  <a:cubicBezTo>
                    <a:pt x="475" y="1575"/>
                    <a:pt x="482" y="1564"/>
                    <a:pt x="489" y="1553"/>
                  </a:cubicBezTo>
                  <a:lnTo>
                    <a:pt x="501" y="1553"/>
                  </a:lnTo>
                  <a:cubicBezTo>
                    <a:pt x="499" y="1550"/>
                    <a:pt x="497" y="1546"/>
                    <a:pt x="495" y="1543"/>
                  </a:cubicBezTo>
                  <a:lnTo>
                    <a:pt x="495" y="1543"/>
                  </a:lnTo>
                  <a:cubicBezTo>
                    <a:pt x="774" y="1089"/>
                    <a:pt x="869" y="604"/>
                    <a:pt x="901" y="119"/>
                  </a:cubicBezTo>
                  <a:cubicBezTo>
                    <a:pt x="901" y="85"/>
                    <a:pt x="876" y="69"/>
                    <a:pt x="851" y="69"/>
                  </a:cubicBezTo>
                  <a:cubicBezTo>
                    <a:pt x="826" y="69"/>
                    <a:pt x="801" y="85"/>
                    <a:pt x="801" y="119"/>
                  </a:cubicBezTo>
                  <a:cubicBezTo>
                    <a:pt x="801" y="576"/>
                    <a:pt x="662" y="1034"/>
                    <a:pt x="434" y="1440"/>
                  </a:cubicBezTo>
                  <a:lnTo>
                    <a:pt x="434" y="1440"/>
                  </a:lnTo>
                  <a:cubicBezTo>
                    <a:pt x="197" y="1006"/>
                    <a:pt x="181" y="546"/>
                    <a:pt x="334" y="85"/>
                  </a:cubicBezTo>
                  <a:cubicBezTo>
                    <a:pt x="334" y="43"/>
                    <a:pt x="281" y="1"/>
                    <a:pt x="233" y="1"/>
                  </a:cubicBezTo>
                  <a:close/>
                </a:path>
              </a:pathLst>
            </a:custGeom>
            <a:solidFill>
              <a:srgbClr val="331D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11"/>
            <p:cNvSpPr/>
            <p:nvPr/>
          </p:nvSpPr>
          <p:spPr>
            <a:xfrm>
              <a:off x="1025175" y="4157850"/>
              <a:ext cx="2013950" cy="995350"/>
            </a:xfrm>
            <a:custGeom>
              <a:rect b="b" l="l" r="r" t="t"/>
              <a:pathLst>
                <a:path extrusionOk="0" h="39814" w="80558">
                  <a:moveTo>
                    <a:pt x="32567" y="0"/>
                  </a:moveTo>
                  <a:cubicBezTo>
                    <a:pt x="31933" y="0"/>
                    <a:pt x="31282" y="82"/>
                    <a:pt x="30622" y="254"/>
                  </a:cubicBezTo>
                  <a:cubicBezTo>
                    <a:pt x="27587" y="1054"/>
                    <a:pt x="25518" y="3756"/>
                    <a:pt x="24918" y="6725"/>
                  </a:cubicBezTo>
                  <a:cubicBezTo>
                    <a:pt x="23606" y="5680"/>
                    <a:pt x="22093" y="4937"/>
                    <a:pt x="20518" y="4937"/>
                  </a:cubicBezTo>
                  <a:cubicBezTo>
                    <a:pt x="19529" y="4937"/>
                    <a:pt x="18516" y="5230"/>
                    <a:pt x="17513" y="5925"/>
                  </a:cubicBezTo>
                  <a:cubicBezTo>
                    <a:pt x="16612" y="6525"/>
                    <a:pt x="16045" y="7359"/>
                    <a:pt x="15778" y="8226"/>
                  </a:cubicBezTo>
                  <a:cubicBezTo>
                    <a:pt x="15462" y="8175"/>
                    <a:pt x="15141" y="8149"/>
                    <a:pt x="14819" y="8149"/>
                  </a:cubicBezTo>
                  <a:cubicBezTo>
                    <a:pt x="12836" y="8149"/>
                    <a:pt x="10831" y="9133"/>
                    <a:pt x="9740" y="11228"/>
                  </a:cubicBezTo>
                  <a:cubicBezTo>
                    <a:pt x="9374" y="11962"/>
                    <a:pt x="9173" y="12763"/>
                    <a:pt x="9073" y="13463"/>
                  </a:cubicBezTo>
                  <a:cubicBezTo>
                    <a:pt x="8595" y="13191"/>
                    <a:pt x="8060" y="13058"/>
                    <a:pt x="7521" y="13058"/>
                  </a:cubicBezTo>
                  <a:cubicBezTo>
                    <a:pt x="6407" y="13058"/>
                    <a:pt x="5278" y="13629"/>
                    <a:pt x="4603" y="14731"/>
                  </a:cubicBezTo>
                  <a:cubicBezTo>
                    <a:pt x="3336" y="16799"/>
                    <a:pt x="4070" y="18901"/>
                    <a:pt x="5504" y="20468"/>
                  </a:cubicBezTo>
                  <a:cubicBezTo>
                    <a:pt x="2368" y="21436"/>
                    <a:pt x="0" y="24771"/>
                    <a:pt x="1501" y="28107"/>
                  </a:cubicBezTo>
                  <a:cubicBezTo>
                    <a:pt x="2477" y="30279"/>
                    <a:pt x="4650" y="31398"/>
                    <a:pt x="6842" y="31398"/>
                  </a:cubicBezTo>
                  <a:cubicBezTo>
                    <a:pt x="7647" y="31398"/>
                    <a:pt x="8455" y="31247"/>
                    <a:pt x="9207" y="30943"/>
                  </a:cubicBezTo>
                  <a:cubicBezTo>
                    <a:pt x="9374" y="34045"/>
                    <a:pt x="10908" y="37047"/>
                    <a:pt x="14377" y="37447"/>
                  </a:cubicBezTo>
                  <a:cubicBezTo>
                    <a:pt x="14586" y="37477"/>
                    <a:pt x="14793" y="37491"/>
                    <a:pt x="14997" y="37491"/>
                  </a:cubicBezTo>
                  <a:cubicBezTo>
                    <a:pt x="16616" y="37491"/>
                    <a:pt x="18047" y="36583"/>
                    <a:pt x="18847" y="35279"/>
                  </a:cubicBezTo>
                  <a:cubicBezTo>
                    <a:pt x="20508" y="37771"/>
                    <a:pt x="22908" y="39814"/>
                    <a:pt x="25952" y="39814"/>
                  </a:cubicBezTo>
                  <a:cubicBezTo>
                    <a:pt x="26331" y="39814"/>
                    <a:pt x="26720" y="39782"/>
                    <a:pt x="27120" y="39715"/>
                  </a:cubicBezTo>
                  <a:cubicBezTo>
                    <a:pt x="29588" y="39282"/>
                    <a:pt x="31356" y="37280"/>
                    <a:pt x="31589" y="35079"/>
                  </a:cubicBezTo>
                  <a:cubicBezTo>
                    <a:pt x="33691" y="36680"/>
                    <a:pt x="36193" y="37647"/>
                    <a:pt x="38895" y="37647"/>
                  </a:cubicBezTo>
                  <a:cubicBezTo>
                    <a:pt x="38983" y="37651"/>
                    <a:pt x="39079" y="37652"/>
                    <a:pt x="39180" y="37652"/>
                  </a:cubicBezTo>
                  <a:cubicBezTo>
                    <a:pt x="41057" y="37652"/>
                    <a:pt x="44950" y="37048"/>
                    <a:pt x="45900" y="35212"/>
                  </a:cubicBezTo>
                  <a:cubicBezTo>
                    <a:pt x="47881" y="36036"/>
                    <a:pt x="50070" y="36618"/>
                    <a:pt x="52230" y="36618"/>
                  </a:cubicBezTo>
                  <a:cubicBezTo>
                    <a:pt x="53742" y="36618"/>
                    <a:pt x="55239" y="36333"/>
                    <a:pt x="56641" y="35646"/>
                  </a:cubicBezTo>
                  <a:cubicBezTo>
                    <a:pt x="56807" y="35579"/>
                    <a:pt x="56974" y="35479"/>
                    <a:pt x="57141" y="35379"/>
                  </a:cubicBezTo>
                  <a:cubicBezTo>
                    <a:pt x="58475" y="36313"/>
                    <a:pt x="60143" y="36913"/>
                    <a:pt x="61878" y="37214"/>
                  </a:cubicBezTo>
                  <a:cubicBezTo>
                    <a:pt x="63111" y="37425"/>
                    <a:pt x="64511" y="37612"/>
                    <a:pt x="65902" y="37612"/>
                  </a:cubicBezTo>
                  <a:cubicBezTo>
                    <a:pt x="68461" y="37612"/>
                    <a:pt x="70992" y="36981"/>
                    <a:pt x="72419" y="34712"/>
                  </a:cubicBezTo>
                  <a:cubicBezTo>
                    <a:pt x="72852" y="34078"/>
                    <a:pt x="72852" y="32977"/>
                    <a:pt x="73219" y="32444"/>
                  </a:cubicBezTo>
                  <a:cubicBezTo>
                    <a:pt x="73619" y="31877"/>
                    <a:pt x="74453" y="31943"/>
                    <a:pt x="75221" y="31743"/>
                  </a:cubicBezTo>
                  <a:cubicBezTo>
                    <a:pt x="76788" y="31243"/>
                    <a:pt x="78123" y="30075"/>
                    <a:pt x="78923" y="28607"/>
                  </a:cubicBezTo>
                  <a:cubicBezTo>
                    <a:pt x="80257" y="26272"/>
                    <a:pt x="79624" y="23470"/>
                    <a:pt x="77922" y="21536"/>
                  </a:cubicBezTo>
                  <a:cubicBezTo>
                    <a:pt x="80558" y="19134"/>
                    <a:pt x="79724" y="14297"/>
                    <a:pt x="77589" y="11595"/>
                  </a:cubicBezTo>
                  <a:cubicBezTo>
                    <a:pt x="75668" y="9137"/>
                    <a:pt x="72825" y="7920"/>
                    <a:pt x="69941" y="7920"/>
                  </a:cubicBezTo>
                  <a:cubicBezTo>
                    <a:pt x="68168" y="7920"/>
                    <a:pt x="66380" y="8379"/>
                    <a:pt x="64780" y="9294"/>
                  </a:cubicBezTo>
                  <a:cubicBezTo>
                    <a:pt x="61544" y="6725"/>
                    <a:pt x="57374" y="4924"/>
                    <a:pt x="53238" y="4557"/>
                  </a:cubicBezTo>
                  <a:cubicBezTo>
                    <a:pt x="53001" y="4526"/>
                    <a:pt x="52763" y="4511"/>
                    <a:pt x="52527" y="4511"/>
                  </a:cubicBezTo>
                  <a:cubicBezTo>
                    <a:pt x="51999" y="4511"/>
                    <a:pt x="51477" y="4586"/>
                    <a:pt x="50970" y="4724"/>
                  </a:cubicBezTo>
                  <a:cubicBezTo>
                    <a:pt x="49216" y="2218"/>
                    <a:pt x="46168" y="330"/>
                    <a:pt x="43317" y="330"/>
                  </a:cubicBezTo>
                  <a:cubicBezTo>
                    <a:pt x="43131" y="330"/>
                    <a:pt x="42947" y="338"/>
                    <a:pt x="42764" y="354"/>
                  </a:cubicBezTo>
                  <a:cubicBezTo>
                    <a:pt x="41029" y="521"/>
                    <a:pt x="39462" y="1421"/>
                    <a:pt x="38461" y="2756"/>
                  </a:cubicBezTo>
                  <a:cubicBezTo>
                    <a:pt x="36969" y="1080"/>
                    <a:pt x="34881" y="0"/>
                    <a:pt x="325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11"/>
            <p:cNvSpPr/>
            <p:nvPr/>
          </p:nvSpPr>
          <p:spPr>
            <a:xfrm>
              <a:off x="1213625" y="4737925"/>
              <a:ext cx="253550" cy="108450"/>
            </a:xfrm>
            <a:custGeom>
              <a:rect b="b" l="l" r="r" t="t"/>
              <a:pathLst>
                <a:path extrusionOk="0" h="4338" w="10142">
                  <a:moveTo>
                    <a:pt x="5138" y="1"/>
                  </a:moveTo>
                  <a:cubicBezTo>
                    <a:pt x="4738" y="1"/>
                    <a:pt x="4471" y="334"/>
                    <a:pt x="4304" y="868"/>
                  </a:cubicBezTo>
                  <a:cubicBezTo>
                    <a:pt x="4171" y="1268"/>
                    <a:pt x="4070" y="1702"/>
                    <a:pt x="4037" y="2169"/>
                  </a:cubicBezTo>
                  <a:lnTo>
                    <a:pt x="3770" y="1535"/>
                  </a:lnTo>
                  <a:cubicBezTo>
                    <a:pt x="3675" y="1377"/>
                    <a:pt x="3401" y="829"/>
                    <a:pt x="2946" y="829"/>
                  </a:cubicBezTo>
                  <a:cubicBezTo>
                    <a:pt x="2921" y="829"/>
                    <a:pt x="2896" y="831"/>
                    <a:pt x="2870" y="835"/>
                  </a:cubicBezTo>
                  <a:cubicBezTo>
                    <a:pt x="2536" y="835"/>
                    <a:pt x="2303" y="1068"/>
                    <a:pt x="2136" y="1535"/>
                  </a:cubicBezTo>
                  <a:cubicBezTo>
                    <a:pt x="2002" y="1869"/>
                    <a:pt x="1936" y="2202"/>
                    <a:pt x="1869" y="2536"/>
                  </a:cubicBezTo>
                  <a:lnTo>
                    <a:pt x="1335" y="1835"/>
                  </a:lnTo>
                  <a:cubicBezTo>
                    <a:pt x="1302" y="1735"/>
                    <a:pt x="1168" y="1568"/>
                    <a:pt x="1002" y="1535"/>
                  </a:cubicBezTo>
                  <a:cubicBezTo>
                    <a:pt x="946" y="1521"/>
                    <a:pt x="891" y="1513"/>
                    <a:pt x="838" y="1513"/>
                  </a:cubicBezTo>
                  <a:cubicBezTo>
                    <a:pt x="763" y="1513"/>
                    <a:pt x="693" y="1529"/>
                    <a:pt x="635" y="1568"/>
                  </a:cubicBezTo>
                  <a:cubicBezTo>
                    <a:pt x="368" y="1735"/>
                    <a:pt x="234" y="2069"/>
                    <a:pt x="201" y="2169"/>
                  </a:cubicBezTo>
                  <a:cubicBezTo>
                    <a:pt x="34" y="2736"/>
                    <a:pt x="1" y="3370"/>
                    <a:pt x="134" y="4003"/>
                  </a:cubicBezTo>
                  <a:cubicBezTo>
                    <a:pt x="168" y="4104"/>
                    <a:pt x="234" y="4170"/>
                    <a:pt x="368" y="4170"/>
                  </a:cubicBezTo>
                  <a:cubicBezTo>
                    <a:pt x="501" y="4104"/>
                    <a:pt x="568" y="4037"/>
                    <a:pt x="535" y="3903"/>
                  </a:cubicBezTo>
                  <a:cubicBezTo>
                    <a:pt x="401" y="3370"/>
                    <a:pt x="468" y="2836"/>
                    <a:pt x="635" y="2269"/>
                  </a:cubicBezTo>
                  <a:cubicBezTo>
                    <a:pt x="668" y="2102"/>
                    <a:pt x="735" y="2002"/>
                    <a:pt x="835" y="1935"/>
                  </a:cubicBezTo>
                  <a:lnTo>
                    <a:pt x="935" y="1935"/>
                  </a:lnTo>
                  <a:cubicBezTo>
                    <a:pt x="1002" y="2002"/>
                    <a:pt x="1035" y="2069"/>
                    <a:pt x="1102" y="2102"/>
                  </a:cubicBezTo>
                  <a:lnTo>
                    <a:pt x="2002" y="3370"/>
                  </a:lnTo>
                  <a:cubicBezTo>
                    <a:pt x="2073" y="3417"/>
                    <a:pt x="2127" y="3464"/>
                    <a:pt x="2188" y="3464"/>
                  </a:cubicBezTo>
                  <a:cubicBezTo>
                    <a:pt x="2213" y="3464"/>
                    <a:pt x="2240" y="3456"/>
                    <a:pt x="2269" y="3436"/>
                  </a:cubicBezTo>
                  <a:cubicBezTo>
                    <a:pt x="2336" y="3403"/>
                    <a:pt x="2369" y="3336"/>
                    <a:pt x="2369" y="3236"/>
                  </a:cubicBezTo>
                  <a:cubicBezTo>
                    <a:pt x="2336" y="2736"/>
                    <a:pt x="2403" y="2236"/>
                    <a:pt x="2569" y="1769"/>
                  </a:cubicBezTo>
                  <a:cubicBezTo>
                    <a:pt x="2636" y="1668"/>
                    <a:pt x="2770" y="1335"/>
                    <a:pt x="2970" y="1335"/>
                  </a:cubicBezTo>
                  <a:cubicBezTo>
                    <a:pt x="3103" y="1335"/>
                    <a:pt x="3270" y="1502"/>
                    <a:pt x="3437" y="1835"/>
                  </a:cubicBezTo>
                  <a:lnTo>
                    <a:pt x="4137" y="3236"/>
                  </a:lnTo>
                  <a:cubicBezTo>
                    <a:pt x="4163" y="3338"/>
                    <a:pt x="4247" y="3382"/>
                    <a:pt x="4314" y="3382"/>
                  </a:cubicBezTo>
                  <a:cubicBezTo>
                    <a:pt x="4335" y="3382"/>
                    <a:pt x="4355" y="3378"/>
                    <a:pt x="4371" y="3370"/>
                  </a:cubicBezTo>
                  <a:cubicBezTo>
                    <a:pt x="4504" y="3370"/>
                    <a:pt x="4537" y="3236"/>
                    <a:pt x="4537" y="3170"/>
                  </a:cubicBezTo>
                  <a:cubicBezTo>
                    <a:pt x="4471" y="2436"/>
                    <a:pt x="4537" y="1735"/>
                    <a:pt x="4771" y="1068"/>
                  </a:cubicBezTo>
                  <a:cubicBezTo>
                    <a:pt x="4838" y="768"/>
                    <a:pt x="5004" y="501"/>
                    <a:pt x="5205" y="501"/>
                  </a:cubicBezTo>
                  <a:cubicBezTo>
                    <a:pt x="5371" y="501"/>
                    <a:pt x="5505" y="601"/>
                    <a:pt x="5672" y="868"/>
                  </a:cubicBezTo>
                  <a:cubicBezTo>
                    <a:pt x="6172" y="1602"/>
                    <a:pt x="6506" y="2436"/>
                    <a:pt x="6772" y="3336"/>
                  </a:cubicBezTo>
                  <a:cubicBezTo>
                    <a:pt x="6772" y="3436"/>
                    <a:pt x="6872" y="3503"/>
                    <a:pt x="6973" y="3503"/>
                  </a:cubicBezTo>
                  <a:cubicBezTo>
                    <a:pt x="7039" y="3503"/>
                    <a:pt x="7139" y="3403"/>
                    <a:pt x="7139" y="3270"/>
                  </a:cubicBezTo>
                  <a:cubicBezTo>
                    <a:pt x="7139" y="2836"/>
                    <a:pt x="7173" y="2402"/>
                    <a:pt x="7273" y="2002"/>
                  </a:cubicBezTo>
                  <a:cubicBezTo>
                    <a:pt x="7373" y="1435"/>
                    <a:pt x="7540" y="1068"/>
                    <a:pt x="7806" y="801"/>
                  </a:cubicBezTo>
                  <a:cubicBezTo>
                    <a:pt x="8022" y="633"/>
                    <a:pt x="8289" y="500"/>
                    <a:pt x="8559" y="500"/>
                  </a:cubicBezTo>
                  <a:cubicBezTo>
                    <a:pt x="8664" y="500"/>
                    <a:pt x="8770" y="521"/>
                    <a:pt x="8874" y="568"/>
                  </a:cubicBezTo>
                  <a:cubicBezTo>
                    <a:pt x="9141" y="701"/>
                    <a:pt x="9341" y="935"/>
                    <a:pt x="9474" y="1435"/>
                  </a:cubicBezTo>
                  <a:cubicBezTo>
                    <a:pt x="9708" y="2269"/>
                    <a:pt x="9808" y="3203"/>
                    <a:pt x="9674" y="4070"/>
                  </a:cubicBezTo>
                  <a:cubicBezTo>
                    <a:pt x="9674" y="4204"/>
                    <a:pt x="9775" y="4337"/>
                    <a:pt x="9875" y="4337"/>
                  </a:cubicBezTo>
                  <a:cubicBezTo>
                    <a:pt x="10008" y="4337"/>
                    <a:pt x="10108" y="4237"/>
                    <a:pt x="10008" y="4070"/>
                  </a:cubicBezTo>
                  <a:cubicBezTo>
                    <a:pt x="10141" y="3170"/>
                    <a:pt x="10041" y="2202"/>
                    <a:pt x="9741" y="1268"/>
                  </a:cubicBezTo>
                  <a:cubicBezTo>
                    <a:pt x="9641" y="901"/>
                    <a:pt x="9441" y="401"/>
                    <a:pt x="8974" y="167"/>
                  </a:cubicBezTo>
                  <a:cubicBezTo>
                    <a:pt x="8795" y="73"/>
                    <a:pt x="8613" y="31"/>
                    <a:pt x="8436" y="31"/>
                  </a:cubicBezTo>
                  <a:cubicBezTo>
                    <a:pt x="8051" y="31"/>
                    <a:pt x="7691" y="227"/>
                    <a:pt x="7440" y="501"/>
                  </a:cubicBezTo>
                  <a:cubicBezTo>
                    <a:pt x="7006" y="901"/>
                    <a:pt x="6839" y="1435"/>
                    <a:pt x="6772" y="1869"/>
                  </a:cubicBezTo>
                  <a:cubicBezTo>
                    <a:pt x="6772" y="1935"/>
                    <a:pt x="6706" y="2035"/>
                    <a:pt x="6706" y="2169"/>
                  </a:cubicBezTo>
                  <a:cubicBezTo>
                    <a:pt x="6506" y="1602"/>
                    <a:pt x="6272" y="1068"/>
                    <a:pt x="5938" y="568"/>
                  </a:cubicBezTo>
                  <a:cubicBezTo>
                    <a:pt x="5772" y="334"/>
                    <a:pt x="5505" y="1"/>
                    <a:pt x="51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11"/>
            <p:cNvSpPr/>
            <p:nvPr/>
          </p:nvSpPr>
          <p:spPr>
            <a:xfrm>
              <a:off x="1602250" y="4885525"/>
              <a:ext cx="175150" cy="83725"/>
            </a:xfrm>
            <a:custGeom>
              <a:rect b="b" l="l" r="r" t="t"/>
              <a:pathLst>
                <a:path extrusionOk="0" h="3349" w="7006">
                  <a:moveTo>
                    <a:pt x="5571" y="1"/>
                  </a:moveTo>
                  <a:cubicBezTo>
                    <a:pt x="4971" y="1"/>
                    <a:pt x="4403" y="268"/>
                    <a:pt x="3970" y="768"/>
                  </a:cubicBezTo>
                  <a:cubicBezTo>
                    <a:pt x="3836" y="935"/>
                    <a:pt x="3736" y="1102"/>
                    <a:pt x="3636" y="1302"/>
                  </a:cubicBezTo>
                  <a:cubicBezTo>
                    <a:pt x="3636" y="1202"/>
                    <a:pt x="3636" y="1168"/>
                    <a:pt x="3603" y="1135"/>
                  </a:cubicBezTo>
                  <a:cubicBezTo>
                    <a:pt x="3436" y="801"/>
                    <a:pt x="3169" y="601"/>
                    <a:pt x="2902" y="535"/>
                  </a:cubicBezTo>
                  <a:cubicBezTo>
                    <a:pt x="2886" y="534"/>
                    <a:pt x="2871" y="533"/>
                    <a:pt x="2855" y="533"/>
                  </a:cubicBezTo>
                  <a:cubicBezTo>
                    <a:pt x="2383" y="533"/>
                    <a:pt x="2099" y="1016"/>
                    <a:pt x="2002" y="1469"/>
                  </a:cubicBezTo>
                  <a:cubicBezTo>
                    <a:pt x="2002" y="1535"/>
                    <a:pt x="1968" y="1635"/>
                    <a:pt x="1968" y="1702"/>
                  </a:cubicBezTo>
                  <a:cubicBezTo>
                    <a:pt x="1902" y="1502"/>
                    <a:pt x="1802" y="1335"/>
                    <a:pt x="1735" y="1168"/>
                  </a:cubicBezTo>
                  <a:cubicBezTo>
                    <a:pt x="1468" y="664"/>
                    <a:pt x="1174" y="529"/>
                    <a:pt x="924" y="529"/>
                  </a:cubicBezTo>
                  <a:cubicBezTo>
                    <a:pt x="894" y="529"/>
                    <a:pt x="864" y="531"/>
                    <a:pt x="834" y="535"/>
                  </a:cubicBezTo>
                  <a:cubicBezTo>
                    <a:pt x="501" y="601"/>
                    <a:pt x="234" y="868"/>
                    <a:pt x="134" y="1335"/>
                  </a:cubicBezTo>
                  <a:cubicBezTo>
                    <a:pt x="0" y="1869"/>
                    <a:pt x="0" y="2436"/>
                    <a:pt x="167" y="2970"/>
                  </a:cubicBezTo>
                  <a:cubicBezTo>
                    <a:pt x="234" y="3136"/>
                    <a:pt x="401" y="3303"/>
                    <a:pt x="567" y="3337"/>
                  </a:cubicBezTo>
                  <a:lnTo>
                    <a:pt x="601" y="3337"/>
                  </a:lnTo>
                  <a:cubicBezTo>
                    <a:pt x="645" y="3337"/>
                    <a:pt x="704" y="3322"/>
                    <a:pt x="789" y="3322"/>
                  </a:cubicBezTo>
                  <a:cubicBezTo>
                    <a:pt x="831" y="3322"/>
                    <a:pt x="879" y="3325"/>
                    <a:pt x="934" y="3337"/>
                  </a:cubicBezTo>
                  <a:cubicBezTo>
                    <a:pt x="1001" y="3270"/>
                    <a:pt x="968" y="3136"/>
                    <a:pt x="901" y="3036"/>
                  </a:cubicBezTo>
                  <a:cubicBezTo>
                    <a:pt x="862" y="2997"/>
                    <a:pt x="823" y="2981"/>
                    <a:pt x="777" y="2981"/>
                  </a:cubicBezTo>
                  <a:cubicBezTo>
                    <a:pt x="745" y="2981"/>
                    <a:pt x="709" y="2989"/>
                    <a:pt x="667" y="3003"/>
                  </a:cubicBezTo>
                  <a:cubicBezTo>
                    <a:pt x="667" y="2970"/>
                    <a:pt x="634" y="2970"/>
                    <a:pt x="634" y="2936"/>
                  </a:cubicBezTo>
                  <a:cubicBezTo>
                    <a:pt x="501" y="2469"/>
                    <a:pt x="467" y="1969"/>
                    <a:pt x="601" y="1502"/>
                  </a:cubicBezTo>
                  <a:cubicBezTo>
                    <a:pt x="634" y="1268"/>
                    <a:pt x="768" y="1002"/>
                    <a:pt x="934" y="1002"/>
                  </a:cubicBezTo>
                  <a:cubicBezTo>
                    <a:pt x="945" y="1000"/>
                    <a:pt x="955" y="999"/>
                    <a:pt x="965" y="999"/>
                  </a:cubicBezTo>
                  <a:cubicBezTo>
                    <a:pt x="1152" y="999"/>
                    <a:pt x="1306" y="1277"/>
                    <a:pt x="1401" y="1435"/>
                  </a:cubicBezTo>
                  <a:cubicBezTo>
                    <a:pt x="1635" y="1836"/>
                    <a:pt x="1802" y="2303"/>
                    <a:pt x="1935" y="2803"/>
                  </a:cubicBezTo>
                  <a:cubicBezTo>
                    <a:pt x="1968" y="2936"/>
                    <a:pt x="2102" y="2970"/>
                    <a:pt x="2169" y="2970"/>
                  </a:cubicBezTo>
                  <a:cubicBezTo>
                    <a:pt x="2269" y="2970"/>
                    <a:pt x="2335" y="2870"/>
                    <a:pt x="2335" y="2770"/>
                  </a:cubicBezTo>
                  <a:cubicBezTo>
                    <a:pt x="2335" y="2336"/>
                    <a:pt x="2402" y="1969"/>
                    <a:pt x="2469" y="1602"/>
                  </a:cubicBezTo>
                  <a:cubicBezTo>
                    <a:pt x="2502" y="1302"/>
                    <a:pt x="2669" y="1002"/>
                    <a:pt x="2902" y="1002"/>
                  </a:cubicBezTo>
                  <a:cubicBezTo>
                    <a:pt x="3069" y="1035"/>
                    <a:pt x="3169" y="1302"/>
                    <a:pt x="3236" y="1369"/>
                  </a:cubicBezTo>
                  <a:cubicBezTo>
                    <a:pt x="3403" y="1702"/>
                    <a:pt x="3436" y="2102"/>
                    <a:pt x="3436" y="2436"/>
                  </a:cubicBezTo>
                  <a:cubicBezTo>
                    <a:pt x="3436" y="2503"/>
                    <a:pt x="3503" y="2636"/>
                    <a:pt x="3636" y="2636"/>
                  </a:cubicBezTo>
                  <a:cubicBezTo>
                    <a:pt x="3736" y="2636"/>
                    <a:pt x="3836" y="2536"/>
                    <a:pt x="3836" y="2436"/>
                  </a:cubicBezTo>
                  <a:cubicBezTo>
                    <a:pt x="3903" y="2036"/>
                    <a:pt x="3970" y="1502"/>
                    <a:pt x="4337" y="1035"/>
                  </a:cubicBezTo>
                  <a:cubicBezTo>
                    <a:pt x="4649" y="691"/>
                    <a:pt x="5079" y="465"/>
                    <a:pt x="5515" y="465"/>
                  </a:cubicBezTo>
                  <a:cubicBezTo>
                    <a:pt x="5545" y="465"/>
                    <a:pt x="5575" y="466"/>
                    <a:pt x="5604" y="468"/>
                  </a:cubicBezTo>
                  <a:cubicBezTo>
                    <a:pt x="6071" y="468"/>
                    <a:pt x="6472" y="801"/>
                    <a:pt x="6605" y="1202"/>
                  </a:cubicBezTo>
                  <a:cubicBezTo>
                    <a:pt x="6638" y="1435"/>
                    <a:pt x="6638" y="1669"/>
                    <a:pt x="6605" y="1936"/>
                  </a:cubicBezTo>
                  <a:cubicBezTo>
                    <a:pt x="6572" y="2336"/>
                    <a:pt x="6472" y="2703"/>
                    <a:pt x="6338" y="3103"/>
                  </a:cubicBezTo>
                  <a:cubicBezTo>
                    <a:pt x="6305" y="3170"/>
                    <a:pt x="6338" y="3303"/>
                    <a:pt x="6472" y="3337"/>
                  </a:cubicBezTo>
                  <a:cubicBezTo>
                    <a:pt x="6495" y="3344"/>
                    <a:pt x="6519" y="3349"/>
                    <a:pt x="6542" y="3349"/>
                  </a:cubicBezTo>
                  <a:cubicBezTo>
                    <a:pt x="6617" y="3349"/>
                    <a:pt x="6687" y="3305"/>
                    <a:pt x="6738" y="3203"/>
                  </a:cubicBezTo>
                  <a:cubicBezTo>
                    <a:pt x="6839" y="2803"/>
                    <a:pt x="6939" y="2369"/>
                    <a:pt x="6972" y="1969"/>
                  </a:cubicBezTo>
                  <a:cubicBezTo>
                    <a:pt x="6972" y="1669"/>
                    <a:pt x="7005" y="1369"/>
                    <a:pt x="6939" y="1102"/>
                  </a:cubicBezTo>
                  <a:cubicBezTo>
                    <a:pt x="6772" y="501"/>
                    <a:pt x="6171" y="34"/>
                    <a:pt x="55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11"/>
            <p:cNvSpPr/>
            <p:nvPr/>
          </p:nvSpPr>
          <p:spPr>
            <a:xfrm>
              <a:off x="2283575" y="4866825"/>
              <a:ext cx="217675" cy="108800"/>
            </a:xfrm>
            <a:custGeom>
              <a:rect b="b" l="l" r="r" t="t"/>
              <a:pathLst>
                <a:path extrusionOk="0" h="4352" w="8707">
                  <a:moveTo>
                    <a:pt x="5052" y="1"/>
                  </a:moveTo>
                  <a:cubicBezTo>
                    <a:pt x="4751" y="1"/>
                    <a:pt x="4451" y="247"/>
                    <a:pt x="4236" y="515"/>
                  </a:cubicBezTo>
                  <a:cubicBezTo>
                    <a:pt x="4170" y="682"/>
                    <a:pt x="4036" y="882"/>
                    <a:pt x="3936" y="1049"/>
                  </a:cubicBezTo>
                  <a:cubicBezTo>
                    <a:pt x="3903" y="1049"/>
                    <a:pt x="3903" y="1016"/>
                    <a:pt x="3903" y="1016"/>
                  </a:cubicBezTo>
                  <a:cubicBezTo>
                    <a:pt x="3761" y="648"/>
                    <a:pt x="3404" y="352"/>
                    <a:pt x="2994" y="352"/>
                  </a:cubicBezTo>
                  <a:cubicBezTo>
                    <a:pt x="2920" y="352"/>
                    <a:pt x="2845" y="362"/>
                    <a:pt x="2769" y="382"/>
                  </a:cubicBezTo>
                  <a:cubicBezTo>
                    <a:pt x="2268" y="515"/>
                    <a:pt x="2035" y="1049"/>
                    <a:pt x="2002" y="1516"/>
                  </a:cubicBezTo>
                  <a:lnTo>
                    <a:pt x="2002" y="1750"/>
                  </a:lnTo>
                  <a:cubicBezTo>
                    <a:pt x="1768" y="1416"/>
                    <a:pt x="1568" y="1082"/>
                    <a:pt x="1268" y="782"/>
                  </a:cubicBezTo>
                  <a:cubicBezTo>
                    <a:pt x="1201" y="682"/>
                    <a:pt x="1068" y="582"/>
                    <a:pt x="901" y="549"/>
                  </a:cubicBezTo>
                  <a:cubicBezTo>
                    <a:pt x="862" y="538"/>
                    <a:pt x="824" y="533"/>
                    <a:pt x="788" y="533"/>
                  </a:cubicBezTo>
                  <a:cubicBezTo>
                    <a:pt x="479" y="533"/>
                    <a:pt x="260" y="888"/>
                    <a:pt x="200" y="1216"/>
                  </a:cubicBezTo>
                  <a:cubicBezTo>
                    <a:pt x="0" y="2217"/>
                    <a:pt x="100" y="3251"/>
                    <a:pt x="534" y="4185"/>
                  </a:cubicBezTo>
                  <a:cubicBezTo>
                    <a:pt x="583" y="4233"/>
                    <a:pt x="649" y="4264"/>
                    <a:pt x="734" y="4264"/>
                  </a:cubicBezTo>
                  <a:cubicBezTo>
                    <a:pt x="765" y="4264"/>
                    <a:pt x="798" y="4260"/>
                    <a:pt x="834" y="4251"/>
                  </a:cubicBezTo>
                  <a:cubicBezTo>
                    <a:pt x="901" y="4185"/>
                    <a:pt x="934" y="4085"/>
                    <a:pt x="901" y="3951"/>
                  </a:cubicBezTo>
                  <a:cubicBezTo>
                    <a:pt x="534" y="3117"/>
                    <a:pt x="400" y="2183"/>
                    <a:pt x="601" y="1249"/>
                  </a:cubicBezTo>
                  <a:cubicBezTo>
                    <a:pt x="667" y="1082"/>
                    <a:pt x="734" y="916"/>
                    <a:pt x="834" y="916"/>
                  </a:cubicBezTo>
                  <a:lnTo>
                    <a:pt x="934" y="1049"/>
                  </a:lnTo>
                  <a:cubicBezTo>
                    <a:pt x="1401" y="1516"/>
                    <a:pt x="1768" y="2117"/>
                    <a:pt x="2002" y="2750"/>
                  </a:cubicBezTo>
                  <a:cubicBezTo>
                    <a:pt x="2035" y="2850"/>
                    <a:pt x="2102" y="2884"/>
                    <a:pt x="2202" y="2884"/>
                  </a:cubicBezTo>
                  <a:cubicBezTo>
                    <a:pt x="2335" y="2884"/>
                    <a:pt x="2402" y="2784"/>
                    <a:pt x="2402" y="2717"/>
                  </a:cubicBezTo>
                  <a:cubicBezTo>
                    <a:pt x="2435" y="2450"/>
                    <a:pt x="2402" y="2217"/>
                    <a:pt x="2402" y="2016"/>
                  </a:cubicBezTo>
                  <a:lnTo>
                    <a:pt x="2402" y="1516"/>
                  </a:lnTo>
                  <a:cubicBezTo>
                    <a:pt x="2402" y="1182"/>
                    <a:pt x="2569" y="849"/>
                    <a:pt x="2869" y="749"/>
                  </a:cubicBezTo>
                  <a:cubicBezTo>
                    <a:pt x="2886" y="746"/>
                    <a:pt x="2903" y="745"/>
                    <a:pt x="2921" y="745"/>
                  </a:cubicBezTo>
                  <a:cubicBezTo>
                    <a:pt x="3145" y="745"/>
                    <a:pt x="3412" y="935"/>
                    <a:pt x="3536" y="1182"/>
                  </a:cubicBezTo>
                  <a:cubicBezTo>
                    <a:pt x="3703" y="1449"/>
                    <a:pt x="3703" y="1850"/>
                    <a:pt x="3703" y="2183"/>
                  </a:cubicBezTo>
                  <a:lnTo>
                    <a:pt x="3703" y="2217"/>
                  </a:lnTo>
                  <a:cubicBezTo>
                    <a:pt x="3703" y="2350"/>
                    <a:pt x="3769" y="2417"/>
                    <a:pt x="3903" y="2417"/>
                  </a:cubicBezTo>
                  <a:cubicBezTo>
                    <a:pt x="4036" y="2417"/>
                    <a:pt x="4103" y="2350"/>
                    <a:pt x="4103" y="2217"/>
                  </a:cubicBezTo>
                  <a:lnTo>
                    <a:pt x="4103" y="2183"/>
                  </a:lnTo>
                  <a:cubicBezTo>
                    <a:pt x="4103" y="1683"/>
                    <a:pt x="4270" y="1216"/>
                    <a:pt x="4570" y="782"/>
                  </a:cubicBezTo>
                  <a:cubicBezTo>
                    <a:pt x="4686" y="609"/>
                    <a:pt x="4876" y="436"/>
                    <a:pt x="5077" y="436"/>
                  </a:cubicBezTo>
                  <a:cubicBezTo>
                    <a:pt x="5108" y="436"/>
                    <a:pt x="5139" y="440"/>
                    <a:pt x="5170" y="449"/>
                  </a:cubicBezTo>
                  <a:cubicBezTo>
                    <a:pt x="5337" y="515"/>
                    <a:pt x="5404" y="715"/>
                    <a:pt x="5504" y="882"/>
                  </a:cubicBezTo>
                  <a:cubicBezTo>
                    <a:pt x="5738" y="1516"/>
                    <a:pt x="5904" y="2183"/>
                    <a:pt x="6004" y="2850"/>
                  </a:cubicBezTo>
                  <a:cubicBezTo>
                    <a:pt x="6038" y="2917"/>
                    <a:pt x="6104" y="3017"/>
                    <a:pt x="6205" y="3017"/>
                  </a:cubicBezTo>
                  <a:cubicBezTo>
                    <a:pt x="6214" y="3022"/>
                    <a:pt x="6223" y="3024"/>
                    <a:pt x="6233" y="3024"/>
                  </a:cubicBezTo>
                  <a:cubicBezTo>
                    <a:pt x="6297" y="3024"/>
                    <a:pt x="6376" y="2941"/>
                    <a:pt x="6405" y="2884"/>
                  </a:cubicBezTo>
                  <a:lnTo>
                    <a:pt x="6738" y="1783"/>
                  </a:lnTo>
                  <a:cubicBezTo>
                    <a:pt x="6938" y="1216"/>
                    <a:pt x="7172" y="949"/>
                    <a:pt x="7405" y="916"/>
                  </a:cubicBezTo>
                  <a:cubicBezTo>
                    <a:pt x="7416" y="915"/>
                    <a:pt x="7426" y="914"/>
                    <a:pt x="7436" y="914"/>
                  </a:cubicBezTo>
                  <a:cubicBezTo>
                    <a:pt x="7789" y="914"/>
                    <a:pt x="8075" y="1461"/>
                    <a:pt x="8173" y="1850"/>
                  </a:cubicBezTo>
                  <a:cubicBezTo>
                    <a:pt x="8339" y="2584"/>
                    <a:pt x="8273" y="3384"/>
                    <a:pt x="8106" y="4085"/>
                  </a:cubicBezTo>
                  <a:cubicBezTo>
                    <a:pt x="8106" y="4218"/>
                    <a:pt x="8173" y="4285"/>
                    <a:pt x="8273" y="4351"/>
                  </a:cubicBezTo>
                  <a:lnTo>
                    <a:pt x="8339" y="4351"/>
                  </a:lnTo>
                  <a:cubicBezTo>
                    <a:pt x="8406" y="4351"/>
                    <a:pt x="8506" y="4285"/>
                    <a:pt x="8506" y="4085"/>
                  </a:cubicBezTo>
                  <a:cubicBezTo>
                    <a:pt x="8706" y="3284"/>
                    <a:pt x="8706" y="2450"/>
                    <a:pt x="8540" y="1683"/>
                  </a:cubicBezTo>
                  <a:cubicBezTo>
                    <a:pt x="8413" y="1048"/>
                    <a:pt x="7984" y="444"/>
                    <a:pt x="7426" y="444"/>
                  </a:cubicBezTo>
                  <a:cubicBezTo>
                    <a:pt x="7397" y="444"/>
                    <a:pt x="7368" y="445"/>
                    <a:pt x="7339" y="449"/>
                  </a:cubicBezTo>
                  <a:cubicBezTo>
                    <a:pt x="6738" y="549"/>
                    <a:pt x="6505" y="1182"/>
                    <a:pt x="6338" y="1616"/>
                  </a:cubicBezTo>
                  <a:lnTo>
                    <a:pt x="6238" y="1916"/>
                  </a:lnTo>
                  <a:cubicBezTo>
                    <a:pt x="6171" y="1516"/>
                    <a:pt x="6038" y="1082"/>
                    <a:pt x="5871" y="715"/>
                  </a:cubicBezTo>
                  <a:cubicBezTo>
                    <a:pt x="5738" y="449"/>
                    <a:pt x="5571" y="182"/>
                    <a:pt x="5271" y="48"/>
                  </a:cubicBezTo>
                  <a:cubicBezTo>
                    <a:pt x="5198" y="16"/>
                    <a:pt x="5125" y="1"/>
                    <a:pt x="50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11"/>
            <p:cNvSpPr/>
            <p:nvPr/>
          </p:nvSpPr>
          <p:spPr>
            <a:xfrm>
              <a:off x="1512175" y="4650650"/>
              <a:ext cx="271900" cy="114825"/>
            </a:xfrm>
            <a:custGeom>
              <a:rect b="b" l="l" r="r" t="t"/>
              <a:pathLst>
                <a:path extrusionOk="0" h="4593" w="10876">
                  <a:moveTo>
                    <a:pt x="4781" y="1"/>
                  </a:moveTo>
                  <a:cubicBezTo>
                    <a:pt x="4671" y="1"/>
                    <a:pt x="4563" y="28"/>
                    <a:pt x="4471" y="89"/>
                  </a:cubicBezTo>
                  <a:cubicBezTo>
                    <a:pt x="4237" y="256"/>
                    <a:pt x="4204" y="556"/>
                    <a:pt x="4137" y="723"/>
                  </a:cubicBezTo>
                  <a:lnTo>
                    <a:pt x="3937" y="1724"/>
                  </a:lnTo>
                  <a:cubicBezTo>
                    <a:pt x="3703" y="1190"/>
                    <a:pt x="3303" y="723"/>
                    <a:pt x="2903" y="356"/>
                  </a:cubicBezTo>
                  <a:cubicBezTo>
                    <a:pt x="2878" y="307"/>
                    <a:pt x="2818" y="276"/>
                    <a:pt x="2762" y="276"/>
                  </a:cubicBezTo>
                  <a:cubicBezTo>
                    <a:pt x="2741" y="276"/>
                    <a:pt x="2721" y="280"/>
                    <a:pt x="2703" y="289"/>
                  </a:cubicBezTo>
                  <a:cubicBezTo>
                    <a:pt x="2669" y="356"/>
                    <a:pt x="2569" y="389"/>
                    <a:pt x="2569" y="456"/>
                  </a:cubicBezTo>
                  <a:cubicBezTo>
                    <a:pt x="2436" y="1090"/>
                    <a:pt x="2336" y="1724"/>
                    <a:pt x="2236" y="2357"/>
                  </a:cubicBezTo>
                  <a:lnTo>
                    <a:pt x="1268" y="1057"/>
                  </a:lnTo>
                  <a:cubicBezTo>
                    <a:pt x="1208" y="936"/>
                    <a:pt x="1039" y="680"/>
                    <a:pt x="762" y="680"/>
                  </a:cubicBezTo>
                  <a:cubicBezTo>
                    <a:pt x="732" y="680"/>
                    <a:pt x="701" y="683"/>
                    <a:pt x="668" y="690"/>
                  </a:cubicBezTo>
                  <a:cubicBezTo>
                    <a:pt x="401" y="723"/>
                    <a:pt x="234" y="890"/>
                    <a:pt x="168" y="1190"/>
                  </a:cubicBezTo>
                  <a:cubicBezTo>
                    <a:pt x="1" y="1790"/>
                    <a:pt x="101" y="2524"/>
                    <a:pt x="534" y="3025"/>
                  </a:cubicBezTo>
                  <a:cubicBezTo>
                    <a:pt x="576" y="3066"/>
                    <a:pt x="642" y="3094"/>
                    <a:pt x="711" y="3094"/>
                  </a:cubicBezTo>
                  <a:cubicBezTo>
                    <a:pt x="753" y="3094"/>
                    <a:pt x="796" y="3083"/>
                    <a:pt x="835" y="3058"/>
                  </a:cubicBezTo>
                  <a:cubicBezTo>
                    <a:pt x="901" y="2958"/>
                    <a:pt x="935" y="2858"/>
                    <a:pt x="868" y="2758"/>
                  </a:cubicBezTo>
                  <a:cubicBezTo>
                    <a:pt x="534" y="2391"/>
                    <a:pt x="434" y="1857"/>
                    <a:pt x="568" y="1357"/>
                  </a:cubicBezTo>
                  <a:cubicBezTo>
                    <a:pt x="568" y="1223"/>
                    <a:pt x="668" y="1123"/>
                    <a:pt x="701" y="1123"/>
                  </a:cubicBezTo>
                  <a:cubicBezTo>
                    <a:pt x="735" y="1123"/>
                    <a:pt x="835" y="1190"/>
                    <a:pt x="935" y="1357"/>
                  </a:cubicBezTo>
                  <a:lnTo>
                    <a:pt x="2202" y="3058"/>
                  </a:lnTo>
                  <a:cubicBezTo>
                    <a:pt x="2236" y="3125"/>
                    <a:pt x="2336" y="3125"/>
                    <a:pt x="2402" y="3125"/>
                  </a:cubicBezTo>
                  <a:cubicBezTo>
                    <a:pt x="2503" y="3125"/>
                    <a:pt x="2569" y="3058"/>
                    <a:pt x="2569" y="2991"/>
                  </a:cubicBezTo>
                  <a:cubicBezTo>
                    <a:pt x="2669" y="2291"/>
                    <a:pt x="2769" y="1657"/>
                    <a:pt x="2903" y="956"/>
                  </a:cubicBezTo>
                  <a:cubicBezTo>
                    <a:pt x="3336" y="1423"/>
                    <a:pt x="3670" y="2024"/>
                    <a:pt x="3837" y="2591"/>
                  </a:cubicBezTo>
                  <a:cubicBezTo>
                    <a:pt x="3870" y="2724"/>
                    <a:pt x="3937" y="2758"/>
                    <a:pt x="4037" y="2758"/>
                  </a:cubicBezTo>
                  <a:cubicBezTo>
                    <a:pt x="4170" y="2758"/>
                    <a:pt x="4237" y="2691"/>
                    <a:pt x="4237" y="2591"/>
                  </a:cubicBezTo>
                  <a:lnTo>
                    <a:pt x="4571" y="890"/>
                  </a:lnTo>
                  <a:cubicBezTo>
                    <a:pt x="4604" y="723"/>
                    <a:pt x="4637" y="556"/>
                    <a:pt x="4737" y="523"/>
                  </a:cubicBezTo>
                  <a:cubicBezTo>
                    <a:pt x="4777" y="494"/>
                    <a:pt x="4818" y="481"/>
                    <a:pt x="4860" y="481"/>
                  </a:cubicBezTo>
                  <a:cubicBezTo>
                    <a:pt x="4960" y="481"/>
                    <a:pt x="5057" y="552"/>
                    <a:pt x="5104" y="623"/>
                  </a:cubicBezTo>
                  <a:cubicBezTo>
                    <a:pt x="5238" y="790"/>
                    <a:pt x="5238" y="1057"/>
                    <a:pt x="5271" y="1257"/>
                  </a:cubicBezTo>
                  <a:lnTo>
                    <a:pt x="5438" y="2791"/>
                  </a:lnTo>
                  <a:cubicBezTo>
                    <a:pt x="5471" y="2891"/>
                    <a:pt x="5571" y="2958"/>
                    <a:pt x="5638" y="2958"/>
                  </a:cubicBezTo>
                  <a:cubicBezTo>
                    <a:pt x="5738" y="2958"/>
                    <a:pt x="5805" y="2891"/>
                    <a:pt x="5872" y="2791"/>
                  </a:cubicBezTo>
                  <a:lnTo>
                    <a:pt x="6239" y="1057"/>
                  </a:lnTo>
                  <a:cubicBezTo>
                    <a:pt x="6339" y="856"/>
                    <a:pt x="6372" y="623"/>
                    <a:pt x="6472" y="556"/>
                  </a:cubicBezTo>
                  <a:cubicBezTo>
                    <a:pt x="6527" y="501"/>
                    <a:pt x="6582" y="476"/>
                    <a:pt x="6637" y="476"/>
                  </a:cubicBezTo>
                  <a:cubicBezTo>
                    <a:pt x="6682" y="476"/>
                    <a:pt x="6727" y="493"/>
                    <a:pt x="6772" y="523"/>
                  </a:cubicBezTo>
                  <a:cubicBezTo>
                    <a:pt x="7006" y="623"/>
                    <a:pt x="7206" y="890"/>
                    <a:pt x="7239" y="1123"/>
                  </a:cubicBezTo>
                  <a:lnTo>
                    <a:pt x="7239" y="1757"/>
                  </a:lnTo>
                  <a:cubicBezTo>
                    <a:pt x="7239" y="2091"/>
                    <a:pt x="7206" y="2391"/>
                    <a:pt x="7339" y="2724"/>
                  </a:cubicBezTo>
                  <a:cubicBezTo>
                    <a:pt x="7373" y="2791"/>
                    <a:pt x="7439" y="2858"/>
                    <a:pt x="7539" y="2858"/>
                  </a:cubicBezTo>
                  <a:cubicBezTo>
                    <a:pt x="7673" y="2858"/>
                    <a:pt x="7740" y="2758"/>
                    <a:pt x="7740" y="2691"/>
                  </a:cubicBezTo>
                  <a:cubicBezTo>
                    <a:pt x="7906" y="1890"/>
                    <a:pt x="8407" y="1157"/>
                    <a:pt x="9107" y="723"/>
                  </a:cubicBezTo>
                  <a:cubicBezTo>
                    <a:pt x="9355" y="599"/>
                    <a:pt x="9565" y="531"/>
                    <a:pt x="9739" y="531"/>
                  </a:cubicBezTo>
                  <a:cubicBezTo>
                    <a:pt x="9800" y="531"/>
                    <a:pt x="9856" y="539"/>
                    <a:pt x="9908" y="556"/>
                  </a:cubicBezTo>
                  <a:cubicBezTo>
                    <a:pt x="10375" y="690"/>
                    <a:pt x="10408" y="1390"/>
                    <a:pt x="10408" y="1924"/>
                  </a:cubicBezTo>
                  <a:lnTo>
                    <a:pt x="10341" y="4392"/>
                  </a:lnTo>
                  <a:cubicBezTo>
                    <a:pt x="10341" y="4526"/>
                    <a:pt x="10408" y="4592"/>
                    <a:pt x="10542" y="4592"/>
                  </a:cubicBezTo>
                  <a:cubicBezTo>
                    <a:pt x="10608" y="4592"/>
                    <a:pt x="10742" y="4526"/>
                    <a:pt x="10742" y="4359"/>
                  </a:cubicBezTo>
                  <a:lnTo>
                    <a:pt x="10842" y="1890"/>
                  </a:lnTo>
                  <a:cubicBezTo>
                    <a:pt x="10875" y="890"/>
                    <a:pt x="10575" y="256"/>
                    <a:pt x="10041" y="89"/>
                  </a:cubicBezTo>
                  <a:cubicBezTo>
                    <a:pt x="9939" y="48"/>
                    <a:pt x="9834" y="29"/>
                    <a:pt x="9725" y="29"/>
                  </a:cubicBezTo>
                  <a:cubicBezTo>
                    <a:pt x="9477" y="29"/>
                    <a:pt x="9208" y="127"/>
                    <a:pt x="8907" y="289"/>
                  </a:cubicBezTo>
                  <a:cubicBezTo>
                    <a:pt x="8407" y="590"/>
                    <a:pt x="8006" y="1057"/>
                    <a:pt x="7706" y="1590"/>
                  </a:cubicBezTo>
                  <a:cubicBezTo>
                    <a:pt x="7706" y="1390"/>
                    <a:pt x="7706" y="1190"/>
                    <a:pt x="7673" y="956"/>
                  </a:cubicBezTo>
                  <a:cubicBezTo>
                    <a:pt x="7606" y="590"/>
                    <a:pt x="7273" y="189"/>
                    <a:pt x="6939" y="56"/>
                  </a:cubicBezTo>
                  <a:cubicBezTo>
                    <a:pt x="6856" y="32"/>
                    <a:pt x="6769" y="21"/>
                    <a:pt x="6683" y="21"/>
                  </a:cubicBezTo>
                  <a:cubicBezTo>
                    <a:pt x="6525" y="21"/>
                    <a:pt x="6368" y="58"/>
                    <a:pt x="6239" y="123"/>
                  </a:cubicBezTo>
                  <a:cubicBezTo>
                    <a:pt x="5938" y="323"/>
                    <a:pt x="5872" y="690"/>
                    <a:pt x="5805" y="890"/>
                  </a:cubicBezTo>
                  <a:lnTo>
                    <a:pt x="5705" y="1423"/>
                  </a:lnTo>
                  <a:lnTo>
                    <a:pt x="5638" y="1090"/>
                  </a:lnTo>
                  <a:cubicBezTo>
                    <a:pt x="5605" y="856"/>
                    <a:pt x="5571" y="556"/>
                    <a:pt x="5405" y="323"/>
                  </a:cubicBezTo>
                  <a:cubicBezTo>
                    <a:pt x="5289" y="138"/>
                    <a:pt x="5029" y="1"/>
                    <a:pt x="47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11"/>
            <p:cNvSpPr/>
            <p:nvPr/>
          </p:nvSpPr>
          <p:spPr>
            <a:xfrm>
              <a:off x="1905800" y="4668500"/>
              <a:ext cx="517050" cy="166200"/>
            </a:xfrm>
            <a:custGeom>
              <a:rect b="b" l="l" r="r" t="t"/>
              <a:pathLst>
                <a:path extrusionOk="0" h="6648" w="20682">
                  <a:moveTo>
                    <a:pt x="8664" y="1"/>
                  </a:moveTo>
                  <a:cubicBezTo>
                    <a:pt x="8444" y="1"/>
                    <a:pt x="8221" y="44"/>
                    <a:pt x="8006" y="142"/>
                  </a:cubicBezTo>
                  <a:cubicBezTo>
                    <a:pt x="7472" y="376"/>
                    <a:pt x="7172" y="943"/>
                    <a:pt x="6972" y="1510"/>
                  </a:cubicBezTo>
                  <a:cubicBezTo>
                    <a:pt x="6872" y="1343"/>
                    <a:pt x="6839" y="1176"/>
                    <a:pt x="6705" y="1010"/>
                  </a:cubicBezTo>
                  <a:cubicBezTo>
                    <a:pt x="6486" y="682"/>
                    <a:pt x="6044" y="399"/>
                    <a:pt x="5598" y="399"/>
                  </a:cubicBezTo>
                  <a:cubicBezTo>
                    <a:pt x="5499" y="399"/>
                    <a:pt x="5401" y="412"/>
                    <a:pt x="5304" y="443"/>
                  </a:cubicBezTo>
                  <a:cubicBezTo>
                    <a:pt x="4604" y="643"/>
                    <a:pt x="4504" y="1343"/>
                    <a:pt x="4437" y="2044"/>
                  </a:cubicBezTo>
                  <a:cubicBezTo>
                    <a:pt x="4370" y="2344"/>
                    <a:pt x="4337" y="2678"/>
                    <a:pt x="4270" y="2978"/>
                  </a:cubicBezTo>
                  <a:cubicBezTo>
                    <a:pt x="4137" y="2678"/>
                    <a:pt x="3970" y="2444"/>
                    <a:pt x="3770" y="2177"/>
                  </a:cubicBezTo>
                  <a:cubicBezTo>
                    <a:pt x="3539" y="1895"/>
                    <a:pt x="3328" y="1830"/>
                    <a:pt x="3167" y="1830"/>
                  </a:cubicBezTo>
                  <a:cubicBezTo>
                    <a:pt x="3118" y="1830"/>
                    <a:pt x="3074" y="1836"/>
                    <a:pt x="3036" y="1844"/>
                  </a:cubicBezTo>
                  <a:cubicBezTo>
                    <a:pt x="2836" y="1944"/>
                    <a:pt x="2702" y="2110"/>
                    <a:pt x="2636" y="2277"/>
                  </a:cubicBezTo>
                  <a:cubicBezTo>
                    <a:pt x="2302" y="2878"/>
                    <a:pt x="2169" y="3612"/>
                    <a:pt x="2169" y="4312"/>
                  </a:cubicBezTo>
                  <a:cubicBezTo>
                    <a:pt x="2135" y="4279"/>
                    <a:pt x="2102" y="4179"/>
                    <a:pt x="2035" y="4145"/>
                  </a:cubicBezTo>
                  <a:cubicBezTo>
                    <a:pt x="2002" y="4045"/>
                    <a:pt x="1935" y="3978"/>
                    <a:pt x="1868" y="3878"/>
                  </a:cubicBezTo>
                  <a:cubicBezTo>
                    <a:pt x="1694" y="3604"/>
                    <a:pt x="1370" y="3405"/>
                    <a:pt x="1037" y="3405"/>
                  </a:cubicBezTo>
                  <a:cubicBezTo>
                    <a:pt x="924" y="3405"/>
                    <a:pt x="810" y="3428"/>
                    <a:pt x="701" y="3478"/>
                  </a:cubicBezTo>
                  <a:cubicBezTo>
                    <a:pt x="467" y="3612"/>
                    <a:pt x="334" y="3878"/>
                    <a:pt x="267" y="4145"/>
                  </a:cubicBezTo>
                  <a:cubicBezTo>
                    <a:pt x="34" y="4812"/>
                    <a:pt x="0" y="5513"/>
                    <a:pt x="100" y="6180"/>
                  </a:cubicBezTo>
                  <a:cubicBezTo>
                    <a:pt x="134" y="6280"/>
                    <a:pt x="200" y="6347"/>
                    <a:pt x="334" y="6347"/>
                  </a:cubicBezTo>
                  <a:cubicBezTo>
                    <a:pt x="434" y="6313"/>
                    <a:pt x="501" y="6213"/>
                    <a:pt x="501" y="6113"/>
                  </a:cubicBezTo>
                  <a:cubicBezTo>
                    <a:pt x="434" y="5480"/>
                    <a:pt x="467" y="4812"/>
                    <a:pt x="667" y="4212"/>
                  </a:cubicBezTo>
                  <a:cubicBezTo>
                    <a:pt x="701" y="4045"/>
                    <a:pt x="801" y="3878"/>
                    <a:pt x="934" y="3812"/>
                  </a:cubicBezTo>
                  <a:cubicBezTo>
                    <a:pt x="983" y="3779"/>
                    <a:pt x="1037" y="3765"/>
                    <a:pt x="1094" y="3765"/>
                  </a:cubicBezTo>
                  <a:cubicBezTo>
                    <a:pt x="1272" y="3765"/>
                    <a:pt x="1475" y="3910"/>
                    <a:pt x="1601" y="4112"/>
                  </a:cubicBezTo>
                  <a:cubicBezTo>
                    <a:pt x="1668" y="4145"/>
                    <a:pt x="1702" y="4212"/>
                    <a:pt x="1768" y="4312"/>
                  </a:cubicBezTo>
                  <a:cubicBezTo>
                    <a:pt x="1935" y="4546"/>
                    <a:pt x="2102" y="4779"/>
                    <a:pt x="2369" y="4946"/>
                  </a:cubicBezTo>
                  <a:cubicBezTo>
                    <a:pt x="2402" y="4963"/>
                    <a:pt x="2435" y="4971"/>
                    <a:pt x="2473" y="4971"/>
                  </a:cubicBezTo>
                  <a:cubicBezTo>
                    <a:pt x="2510" y="4971"/>
                    <a:pt x="2552" y="4963"/>
                    <a:pt x="2602" y="4946"/>
                  </a:cubicBezTo>
                  <a:cubicBezTo>
                    <a:pt x="2636" y="4879"/>
                    <a:pt x="2669" y="4812"/>
                    <a:pt x="2669" y="4712"/>
                  </a:cubicBezTo>
                  <a:cubicBezTo>
                    <a:pt x="2602" y="3945"/>
                    <a:pt x="2702" y="3111"/>
                    <a:pt x="3036" y="2377"/>
                  </a:cubicBezTo>
                  <a:cubicBezTo>
                    <a:pt x="3103" y="2311"/>
                    <a:pt x="3136" y="2211"/>
                    <a:pt x="3169" y="2211"/>
                  </a:cubicBezTo>
                  <a:cubicBezTo>
                    <a:pt x="3203" y="2211"/>
                    <a:pt x="3336" y="2311"/>
                    <a:pt x="3436" y="2444"/>
                  </a:cubicBezTo>
                  <a:cubicBezTo>
                    <a:pt x="3670" y="2778"/>
                    <a:pt x="3870" y="3145"/>
                    <a:pt x="4037" y="3511"/>
                  </a:cubicBezTo>
                  <a:cubicBezTo>
                    <a:pt x="4103" y="3612"/>
                    <a:pt x="4137" y="3645"/>
                    <a:pt x="4203" y="3645"/>
                  </a:cubicBezTo>
                  <a:cubicBezTo>
                    <a:pt x="4303" y="3645"/>
                    <a:pt x="4370" y="3612"/>
                    <a:pt x="4437" y="3545"/>
                  </a:cubicBezTo>
                  <a:cubicBezTo>
                    <a:pt x="4770" y="3145"/>
                    <a:pt x="4804" y="2611"/>
                    <a:pt x="4870" y="2110"/>
                  </a:cubicBezTo>
                  <a:cubicBezTo>
                    <a:pt x="4971" y="1377"/>
                    <a:pt x="5037" y="943"/>
                    <a:pt x="5471" y="810"/>
                  </a:cubicBezTo>
                  <a:cubicBezTo>
                    <a:pt x="5538" y="785"/>
                    <a:pt x="5606" y="774"/>
                    <a:pt x="5672" y="774"/>
                  </a:cubicBezTo>
                  <a:cubicBezTo>
                    <a:pt x="5968" y="774"/>
                    <a:pt x="6248" y="992"/>
                    <a:pt x="6438" y="1210"/>
                  </a:cubicBezTo>
                  <a:cubicBezTo>
                    <a:pt x="6672" y="1543"/>
                    <a:pt x="6705" y="2010"/>
                    <a:pt x="6805" y="2444"/>
                  </a:cubicBezTo>
                  <a:cubicBezTo>
                    <a:pt x="6839" y="2511"/>
                    <a:pt x="6939" y="2611"/>
                    <a:pt x="7005" y="2611"/>
                  </a:cubicBezTo>
                  <a:cubicBezTo>
                    <a:pt x="7105" y="2611"/>
                    <a:pt x="7205" y="2511"/>
                    <a:pt x="7205" y="2444"/>
                  </a:cubicBezTo>
                  <a:cubicBezTo>
                    <a:pt x="7372" y="1610"/>
                    <a:pt x="7639" y="776"/>
                    <a:pt x="8273" y="476"/>
                  </a:cubicBezTo>
                  <a:cubicBezTo>
                    <a:pt x="8420" y="407"/>
                    <a:pt x="8576" y="376"/>
                    <a:pt x="8733" y="376"/>
                  </a:cubicBezTo>
                  <a:cubicBezTo>
                    <a:pt x="9185" y="376"/>
                    <a:pt x="9653" y="630"/>
                    <a:pt x="9974" y="976"/>
                  </a:cubicBezTo>
                  <a:cubicBezTo>
                    <a:pt x="10474" y="1477"/>
                    <a:pt x="10708" y="2177"/>
                    <a:pt x="10941" y="2811"/>
                  </a:cubicBezTo>
                  <a:cubicBezTo>
                    <a:pt x="10941" y="2844"/>
                    <a:pt x="10975" y="2944"/>
                    <a:pt x="11042" y="2944"/>
                  </a:cubicBezTo>
                  <a:cubicBezTo>
                    <a:pt x="11068" y="2953"/>
                    <a:pt x="11093" y="2958"/>
                    <a:pt x="11115" y="2958"/>
                  </a:cubicBezTo>
                  <a:cubicBezTo>
                    <a:pt x="11177" y="2958"/>
                    <a:pt x="11226" y="2927"/>
                    <a:pt x="11275" y="2878"/>
                  </a:cubicBezTo>
                  <a:cubicBezTo>
                    <a:pt x="11609" y="2644"/>
                    <a:pt x="11642" y="2211"/>
                    <a:pt x="11709" y="1844"/>
                  </a:cubicBezTo>
                  <a:cubicBezTo>
                    <a:pt x="11709" y="1777"/>
                    <a:pt x="11709" y="1643"/>
                    <a:pt x="11775" y="1543"/>
                  </a:cubicBezTo>
                  <a:cubicBezTo>
                    <a:pt x="11809" y="1277"/>
                    <a:pt x="11976" y="1010"/>
                    <a:pt x="12142" y="943"/>
                  </a:cubicBezTo>
                  <a:cubicBezTo>
                    <a:pt x="12191" y="894"/>
                    <a:pt x="12258" y="863"/>
                    <a:pt x="12316" y="863"/>
                  </a:cubicBezTo>
                  <a:cubicBezTo>
                    <a:pt x="12338" y="863"/>
                    <a:pt x="12358" y="867"/>
                    <a:pt x="12376" y="876"/>
                  </a:cubicBezTo>
                  <a:cubicBezTo>
                    <a:pt x="12509" y="943"/>
                    <a:pt x="12643" y="1043"/>
                    <a:pt x="12709" y="1176"/>
                  </a:cubicBezTo>
                  <a:cubicBezTo>
                    <a:pt x="13043" y="1677"/>
                    <a:pt x="13276" y="2277"/>
                    <a:pt x="13310" y="2844"/>
                  </a:cubicBezTo>
                  <a:cubicBezTo>
                    <a:pt x="13310" y="2978"/>
                    <a:pt x="13377" y="3044"/>
                    <a:pt x="13477" y="3044"/>
                  </a:cubicBezTo>
                  <a:cubicBezTo>
                    <a:pt x="13492" y="3060"/>
                    <a:pt x="13509" y="3066"/>
                    <a:pt x="13527" y="3066"/>
                  </a:cubicBezTo>
                  <a:cubicBezTo>
                    <a:pt x="13586" y="3066"/>
                    <a:pt x="13651" y="2996"/>
                    <a:pt x="13677" y="2944"/>
                  </a:cubicBezTo>
                  <a:cubicBezTo>
                    <a:pt x="13915" y="2349"/>
                    <a:pt x="14419" y="1435"/>
                    <a:pt x="15070" y="1435"/>
                  </a:cubicBezTo>
                  <a:cubicBezTo>
                    <a:pt x="15148" y="1435"/>
                    <a:pt x="15229" y="1448"/>
                    <a:pt x="15311" y="1477"/>
                  </a:cubicBezTo>
                  <a:cubicBezTo>
                    <a:pt x="15812" y="1643"/>
                    <a:pt x="15945" y="2211"/>
                    <a:pt x="16045" y="2944"/>
                  </a:cubicBezTo>
                  <a:cubicBezTo>
                    <a:pt x="16145" y="3345"/>
                    <a:pt x="16212" y="3812"/>
                    <a:pt x="16445" y="4179"/>
                  </a:cubicBezTo>
                  <a:cubicBezTo>
                    <a:pt x="16470" y="4254"/>
                    <a:pt x="16552" y="4291"/>
                    <a:pt x="16619" y="4291"/>
                  </a:cubicBezTo>
                  <a:cubicBezTo>
                    <a:pt x="16641" y="4291"/>
                    <a:pt x="16662" y="4287"/>
                    <a:pt x="16679" y="4279"/>
                  </a:cubicBezTo>
                  <a:cubicBezTo>
                    <a:pt x="16779" y="4212"/>
                    <a:pt x="16812" y="4112"/>
                    <a:pt x="16812" y="4012"/>
                  </a:cubicBezTo>
                  <a:cubicBezTo>
                    <a:pt x="16779" y="3678"/>
                    <a:pt x="16879" y="3311"/>
                    <a:pt x="17179" y="3044"/>
                  </a:cubicBezTo>
                  <a:cubicBezTo>
                    <a:pt x="17403" y="2846"/>
                    <a:pt x="17645" y="2740"/>
                    <a:pt x="17892" y="2740"/>
                  </a:cubicBezTo>
                  <a:cubicBezTo>
                    <a:pt x="17976" y="2740"/>
                    <a:pt x="18061" y="2752"/>
                    <a:pt x="18147" y="2778"/>
                  </a:cubicBezTo>
                  <a:cubicBezTo>
                    <a:pt x="18447" y="2844"/>
                    <a:pt x="18714" y="3145"/>
                    <a:pt x="18814" y="3511"/>
                  </a:cubicBezTo>
                  <a:cubicBezTo>
                    <a:pt x="18847" y="3712"/>
                    <a:pt x="18847" y="3978"/>
                    <a:pt x="18814" y="4145"/>
                  </a:cubicBezTo>
                  <a:cubicBezTo>
                    <a:pt x="18647" y="4279"/>
                    <a:pt x="18547" y="4479"/>
                    <a:pt x="18547" y="4679"/>
                  </a:cubicBezTo>
                  <a:cubicBezTo>
                    <a:pt x="18547" y="4779"/>
                    <a:pt x="18614" y="4846"/>
                    <a:pt x="18680" y="4879"/>
                  </a:cubicBezTo>
                  <a:cubicBezTo>
                    <a:pt x="18695" y="4909"/>
                    <a:pt x="18731" y="4926"/>
                    <a:pt x="18768" y="4926"/>
                  </a:cubicBezTo>
                  <a:cubicBezTo>
                    <a:pt x="18813" y="4926"/>
                    <a:pt x="18862" y="4901"/>
                    <a:pt x="18880" y="4846"/>
                  </a:cubicBezTo>
                  <a:cubicBezTo>
                    <a:pt x="19014" y="4779"/>
                    <a:pt x="19114" y="4612"/>
                    <a:pt x="19147" y="4479"/>
                  </a:cubicBezTo>
                  <a:lnTo>
                    <a:pt x="19181" y="4479"/>
                  </a:lnTo>
                  <a:cubicBezTo>
                    <a:pt x="19243" y="4455"/>
                    <a:pt x="19309" y="4445"/>
                    <a:pt x="19375" y="4445"/>
                  </a:cubicBezTo>
                  <a:cubicBezTo>
                    <a:pt x="19591" y="4445"/>
                    <a:pt x="19804" y="4559"/>
                    <a:pt x="19881" y="4712"/>
                  </a:cubicBezTo>
                  <a:cubicBezTo>
                    <a:pt x="20148" y="5179"/>
                    <a:pt x="19948" y="5813"/>
                    <a:pt x="19714" y="6347"/>
                  </a:cubicBezTo>
                  <a:cubicBezTo>
                    <a:pt x="19681" y="6480"/>
                    <a:pt x="19714" y="6614"/>
                    <a:pt x="19848" y="6647"/>
                  </a:cubicBezTo>
                  <a:lnTo>
                    <a:pt x="19948" y="6647"/>
                  </a:lnTo>
                  <a:cubicBezTo>
                    <a:pt x="20015" y="6647"/>
                    <a:pt x="20115" y="6547"/>
                    <a:pt x="20181" y="6480"/>
                  </a:cubicBezTo>
                  <a:cubicBezTo>
                    <a:pt x="20448" y="5846"/>
                    <a:pt x="20682" y="5146"/>
                    <a:pt x="20348" y="4512"/>
                  </a:cubicBezTo>
                  <a:cubicBezTo>
                    <a:pt x="20165" y="4176"/>
                    <a:pt x="19757" y="4008"/>
                    <a:pt x="19408" y="4008"/>
                  </a:cubicBezTo>
                  <a:cubicBezTo>
                    <a:pt x="19376" y="4008"/>
                    <a:pt x="19345" y="4009"/>
                    <a:pt x="19314" y="4012"/>
                  </a:cubicBezTo>
                  <a:cubicBezTo>
                    <a:pt x="19347" y="3845"/>
                    <a:pt x="19314" y="3645"/>
                    <a:pt x="19281" y="3478"/>
                  </a:cubicBezTo>
                  <a:cubicBezTo>
                    <a:pt x="19147" y="2944"/>
                    <a:pt x="18780" y="2544"/>
                    <a:pt x="18313" y="2444"/>
                  </a:cubicBezTo>
                  <a:cubicBezTo>
                    <a:pt x="18195" y="2410"/>
                    <a:pt x="18072" y="2393"/>
                    <a:pt x="17948" y="2393"/>
                  </a:cubicBezTo>
                  <a:cubicBezTo>
                    <a:pt x="17586" y="2393"/>
                    <a:pt x="17219" y="2537"/>
                    <a:pt x="16946" y="2811"/>
                  </a:cubicBezTo>
                  <a:cubicBezTo>
                    <a:pt x="16812" y="2978"/>
                    <a:pt x="16679" y="3111"/>
                    <a:pt x="16612" y="3278"/>
                  </a:cubicBezTo>
                  <a:cubicBezTo>
                    <a:pt x="16545" y="3145"/>
                    <a:pt x="16545" y="3011"/>
                    <a:pt x="16512" y="2878"/>
                  </a:cubicBezTo>
                  <a:cubicBezTo>
                    <a:pt x="16379" y="2144"/>
                    <a:pt x="16212" y="1343"/>
                    <a:pt x="15478" y="1110"/>
                  </a:cubicBezTo>
                  <a:cubicBezTo>
                    <a:pt x="15346" y="1066"/>
                    <a:pt x="15217" y="1045"/>
                    <a:pt x="15092" y="1045"/>
                  </a:cubicBezTo>
                  <a:cubicBezTo>
                    <a:pt x="14464" y="1045"/>
                    <a:pt x="13944" y="1565"/>
                    <a:pt x="13610" y="2177"/>
                  </a:cubicBezTo>
                  <a:cubicBezTo>
                    <a:pt x="13477" y="1777"/>
                    <a:pt x="13310" y="1343"/>
                    <a:pt x="13043" y="976"/>
                  </a:cubicBezTo>
                  <a:cubicBezTo>
                    <a:pt x="12943" y="810"/>
                    <a:pt x="12709" y="609"/>
                    <a:pt x="12476" y="509"/>
                  </a:cubicBezTo>
                  <a:cubicBezTo>
                    <a:pt x="12409" y="498"/>
                    <a:pt x="12339" y="491"/>
                    <a:pt x="12268" y="491"/>
                  </a:cubicBezTo>
                  <a:cubicBezTo>
                    <a:pt x="12127" y="491"/>
                    <a:pt x="11987" y="520"/>
                    <a:pt x="11875" y="609"/>
                  </a:cubicBezTo>
                  <a:cubicBezTo>
                    <a:pt x="11642" y="776"/>
                    <a:pt x="11375" y="1110"/>
                    <a:pt x="11308" y="1477"/>
                  </a:cubicBezTo>
                  <a:cubicBezTo>
                    <a:pt x="11308" y="1543"/>
                    <a:pt x="11275" y="1677"/>
                    <a:pt x="11275" y="1777"/>
                  </a:cubicBezTo>
                  <a:cubicBezTo>
                    <a:pt x="11208" y="1977"/>
                    <a:pt x="11175" y="2144"/>
                    <a:pt x="11142" y="2311"/>
                  </a:cubicBezTo>
                  <a:cubicBezTo>
                    <a:pt x="10941" y="1777"/>
                    <a:pt x="10641" y="1176"/>
                    <a:pt x="10208" y="709"/>
                  </a:cubicBezTo>
                  <a:cubicBezTo>
                    <a:pt x="9842" y="319"/>
                    <a:pt x="9262" y="1"/>
                    <a:pt x="866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11"/>
            <p:cNvSpPr/>
            <p:nvPr/>
          </p:nvSpPr>
          <p:spPr>
            <a:xfrm>
              <a:off x="2390300" y="4526600"/>
              <a:ext cx="473700" cy="273075"/>
            </a:xfrm>
            <a:custGeom>
              <a:rect b="b" l="l" r="r" t="t"/>
              <a:pathLst>
                <a:path extrusionOk="0" h="10923" w="18948">
                  <a:moveTo>
                    <a:pt x="7385" y="0"/>
                  </a:moveTo>
                  <a:cubicBezTo>
                    <a:pt x="7011" y="0"/>
                    <a:pt x="6726" y="397"/>
                    <a:pt x="6606" y="548"/>
                  </a:cubicBezTo>
                  <a:lnTo>
                    <a:pt x="5838" y="1582"/>
                  </a:lnTo>
                  <a:cubicBezTo>
                    <a:pt x="5805" y="882"/>
                    <a:pt x="5471" y="214"/>
                    <a:pt x="4804" y="148"/>
                  </a:cubicBezTo>
                  <a:cubicBezTo>
                    <a:pt x="4761" y="142"/>
                    <a:pt x="4718" y="138"/>
                    <a:pt x="4674" y="138"/>
                  </a:cubicBezTo>
                  <a:cubicBezTo>
                    <a:pt x="4246" y="138"/>
                    <a:pt x="3803" y="431"/>
                    <a:pt x="3470" y="915"/>
                  </a:cubicBezTo>
                  <a:cubicBezTo>
                    <a:pt x="3170" y="1382"/>
                    <a:pt x="2936" y="1916"/>
                    <a:pt x="2769" y="2483"/>
                  </a:cubicBezTo>
                  <a:cubicBezTo>
                    <a:pt x="2669" y="2316"/>
                    <a:pt x="2569" y="2082"/>
                    <a:pt x="2469" y="1882"/>
                  </a:cubicBezTo>
                  <a:cubicBezTo>
                    <a:pt x="2269" y="1382"/>
                    <a:pt x="1969" y="848"/>
                    <a:pt x="1402" y="748"/>
                  </a:cubicBezTo>
                  <a:cubicBezTo>
                    <a:pt x="1383" y="747"/>
                    <a:pt x="1363" y="746"/>
                    <a:pt x="1344" y="746"/>
                  </a:cubicBezTo>
                  <a:cubicBezTo>
                    <a:pt x="801" y="746"/>
                    <a:pt x="329" y="1198"/>
                    <a:pt x="168" y="1649"/>
                  </a:cubicBezTo>
                  <a:cubicBezTo>
                    <a:pt x="1" y="2149"/>
                    <a:pt x="101" y="2649"/>
                    <a:pt x="134" y="3050"/>
                  </a:cubicBezTo>
                  <a:cubicBezTo>
                    <a:pt x="168" y="3150"/>
                    <a:pt x="268" y="3217"/>
                    <a:pt x="401" y="3217"/>
                  </a:cubicBezTo>
                  <a:cubicBezTo>
                    <a:pt x="468" y="3183"/>
                    <a:pt x="568" y="3083"/>
                    <a:pt x="568" y="2983"/>
                  </a:cubicBezTo>
                  <a:cubicBezTo>
                    <a:pt x="501" y="2583"/>
                    <a:pt x="468" y="2149"/>
                    <a:pt x="601" y="1749"/>
                  </a:cubicBezTo>
                  <a:cubicBezTo>
                    <a:pt x="664" y="1434"/>
                    <a:pt x="964" y="1179"/>
                    <a:pt x="1278" y="1179"/>
                  </a:cubicBezTo>
                  <a:cubicBezTo>
                    <a:pt x="1297" y="1179"/>
                    <a:pt x="1316" y="1180"/>
                    <a:pt x="1335" y="1182"/>
                  </a:cubicBezTo>
                  <a:cubicBezTo>
                    <a:pt x="1735" y="1215"/>
                    <a:pt x="1902" y="1582"/>
                    <a:pt x="2102" y="2049"/>
                  </a:cubicBezTo>
                  <a:cubicBezTo>
                    <a:pt x="2269" y="2416"/>
                    <a:pt x="2436" y="2816"/>
                    <a:pt x="2769" y="3050"/>
                  </a:cubicBezTo>
                  <a:cubicBezTo>
                    <a:pt x="2815" y="3073"/>
                    <a:pt x="2862" y="3112"/>
                    <a:pt x="2908" y="3112"/>
                  </a:cubicBezTo>
                  <a:cubicBezTo>
                    <a:pt x="2928" y="3112"/>
                    <a:pt x="2949" y="3104"/>
                    <a:pt x="2970" y="3083"/>
                  </a:cubicBezTo>
                  <a:cubicBezTo>
                    <a:pt x="3003" y="3050"/>
                    <a:pt x="3103" y="3016"/>
                    <a:pt x="3103" y="2916"/>
                  </a:cubicBezTo>
                  <a:cubicBezTo>
                    <a:pt x="3236" y="2316"/>
                    <a:pt x="3470" y="1715"/>
                    <a:pt x="3837" y="1182"/>
                  </a:cubicBezTo>
                  <a:cubicBezTo>
                    <a:pt x="3997" y="925"/>
                    <a:pt x="4311" y="546"/>
                    <a:pt x="4720" y="546"/>
                  </a:cubicBezTo>
                  <a:cubicBezTo>
                    <a:pt x="4737" y="546"/>
                    <a:pt x="4754" y="547"/>
                    <a:pt x="4771" y="548"/>
                  </a:cubicBezTo>
                  <a:cubicBezTo>
                    <a:pt x="5338" y="581"/>
                    <a:pt x="5505" y="1482"/>
                    <a:pt x="5471" y="2216"/>
                  </a:cubicBezTo>
                  <a:cubicBezTo>
                    <a:pt x="5471" y="2316"/>
                    <a:pt x="5505" y="2383"/>
                    <a:pt x="5605" y="2416"/>
                  </a:cubicBezTo>
                  <a:cubicBezTo>
                    <a:pt x="5624" y="2436"/>
                    <a:pt x="5650" y="2444"/>
                    <a:pt x="5676" y="2444"/>
                  </a:cubicBezTo>
                  <a:cubicBezTo>
                    <a:pt x="5741" y="2444"/>
                    <a:pt x="5815" y="2396"/>
                    <a:pt x="5838" y="2349"/>
                  </a:cubicBezTo>
                  <a:lnTo>
                    <a:pt x="6972" y="815"/>
                  </a:lnTo>
                  <a:cubicBezTo>
                    <a:pt x="7153" y="545"/>
                    <a:pt x="7306" y="410"/>
                    <a:pt x="7432" y="410"/>
                  </a:cubicBezTo>
                  <a:cubicBezTo>
                    <a:pt x="7446" y="410"/>
                    <a:pt x="7459" y="411"/>
                    <a:pt x="7473" y="415"/>
                  </a:cubicBezTo>
                  <a:cubicBezTo>
                    <a:pt x="7606" y="481"/>
                    <a:pt x="7740" y="648"/>
                    <a:pt x="7773" y="982"/>
                  </a:cubicBezTo>
                  <a:lnTo>
                    <a:pt x="8140" y="2883"/>
                  </a:lnTo>
                  <a:cubicBezTo>
                    <a:pt x="8140" y="2983"/>
                    <a:pt x="8240" y="3050"/>
                    <a:pt x="8307" y="3050"/>
                  </a:cubicBezTo>
                  <a:cubicBezTo>
                    <a:pt x="8334" y="3059"/>
                    <a:pt x="8358" y="3063"/>
                    <a:pt x="8380" y="3063"/>
                  </a:cubicBezTo>
                  <a:cubicBezTo>
                    <a:pt x="8440" y="3063"/>
                    <a:pt x="8482" y="3032"/>
                    <a:pt x="8507" y="2983"/>
                  </a:cubicBezTo>
                  <a:cubicBezTo>
                    <a:pt x="8674" y="2683"/>
                    <a:pt x="8774" y="2349"/>
                    <a:pt x="8807" y="2049"/>
                  </a:cubicBezTo>
                  <a:cubicBezTo>
                    <a:pt x="8907" y="1682"/>
                    <a:pt x="8941" y="1315"/>
                    <a:pt x="9174" y="1082"/>
                  </a:cubicBezTo>
                  <a:cubicBezTo>
                    <a:pt x="9340" y="940"/>
                    <a:pt x="9522" y="898"/>
                    <a:pt x="9674" y="898"/>
                  </a:cubicBezTo>
                  <a:cubicBezTo>
                    <a:pt x="9736" y="898"/>
                    <a:pt x="9793" y="905"/>
                    <a:pt x="9841" y="915"/>
                  </a:cubicBezTo>
                  <a:cubicBezTo>
                    <a:pt x="10208" y="1015"/>
                    <a:pt x="10608" y="1248"/>
                    <a:pt x="10775" y="1582"/>
                  </a:cubicBezTo>
                  <a:cubicBezTo>
                    <a:pt x="11009" y="2049"/>
                    <a:pt x="11009" y="2583"/>
                    <a:pt x="10942" y="3183"/>
                  </a:cubicBezTo>
                  <a:cubicBezTo>
                    <a:pt x="10842" y="3350"/>
                    <a:pt x="10809" y="3550"/>
                    <a:pt x="10842" y="3750"/>
                  </a:cubicBezTo>
                  <a:cubicBezTo>
                    <a:pt x="10842" y="3850"/>
                    <a:pt x="10942" y="3917"/>
                    <a:pt x="11075" y="3917"/>
                  </a:cubicBezTo>
                  <a:cubicBezTo>
                    <a:pt x="11142" y="3917"/>
                    <a:pt x="11276" y="3850"/>
                    <a:pt x="11276" y="3750"/>
                  </a:cubicBezTo>
                  <a:cubicBezTo>
                    <a:pt x="11309" y="3583"/>
                    <a:pt x="11309" y="3417"/>
                    <a:pt x="11342" y="3250"/>
                  </a:cubicBezTo>
                  <a:cubicBezTo>
                    <a:pt x="11442" y="3050"/>
                    <a:pt x="11576" y="2883"/>
                    <a:pt x="11776" y="2750"/>
                  </a:cubicBezTo>
                  <a:cubicBezTo>
                    <a:pt x="11990" y="2613"/>
                    <a:pt x="12249" y="2545"/>
                    <a:pt x="12495" y="2545"/>
                  </a:cubicBezTo>
                  <a:cubicBezTo>
                    <a:pt x="12670" y="2545"/>
                    <a:pt x="12838" y="2580"/>
                    <a:pt x="12977" y="2649"/>
                  </a:cubicBezTo>
                  <a:cubicBezTo>
                    <a:pt x="13310" y="2816"/>
                    <a:pt x="13577" y="3083"/>
                    <a:pt x="13644" y="3517"/>
                  </a:cubicBezTo>
                  <a:cubicBezTo>
                    <a:pt x="13711" y="3717"/>
                    <a:pt x="13711" y="3917"/>
                    <a:pt x="13677" y="4151"/>
                  </a:cubicBezTo>
                  <a:cubicBezTo>
                    <a:pt x="13410" y="4351"/>
                    <a:pt x="13310" y="4684"/>
                    <a:pt x="13410" y="4984"/>
                  </a:cubicBezTo>
                  <a:cubicBezTo>
                    <a:pt x="13444" y="5018"/>
                    <a:pt x="13477" y="5085"/>
                    <a:pt x="13577" y="5085"/>
                  </a:cubicBezTo>
                  <a:cubicBezTo>
                    <a:pt x="13644" y="5085"/>
                    <a:pt x="13744" y="5085"/>
                    <a:pt x="13777" y="5018"/>
                  </a:cubicBezTo>
                  <a:cubicBezTo>
                    <a:pt x="13911" y="4851"/>
                    <a:pt x="14011" y="4651"/>
                    <a:pt x="14078" y="4384"/>
                  </a:cubicBezTo>
                  <a:cubicBezTo>
                    <a:pt x="14193" y="4346"/>
                    <a:pt x="14320" y="4307"/>
                    <a:pt x="14438" y="4307"/>
                  </a:cubicBezTo>
                  <a:cubicBezTo>
                    <a:pt x="14525" y="4307"/>
                    <a:pt x="14607" y="4328"/>
                    <a:pt x="14678" y="4384"/>
                  </a:cubicBezTo>
                  <a:cubicBezTo>
                    <a:pt x="15212" y="4718"/>
                    <a:pt x="15178" y="5552"/>
                    <a:pt x="15145" y="5818"/>
                  </a:cubicBezTo>
                  <a:cubicBezTo>
                    <a:pt x="15112" y="5918"/>
                    <a:pt x="15112" y="6085"/>
                    <a:pt x="15078" y="6219"/>
                  </a:cubicBezTo>
                  <a:cubicBezTo>
                    <a:pt x="14811" y="6519"/>
                    <a:pt x="14745" y="6819"/>
                    <a:pt x="14778" y="7153"/>
                  </a:cubicBezTo>
                  <a:cubicBezTo>
                    <a:pt x="14778" y="7219"/>
                    <a:pt x="14845" y="7319"/>
                    <a:pt x="14945" y="7319"/>
                  </a:cubicBezTo>
                  <a:cubicBezTo>
                    <a:pt x="15012" y="7319"/>
                    <a:pt x="15112" y="7253"/>
                    <a:pt x="15145" y="7186"/>
                  </a:cubicBezTo>
                  <a:lnTo>
                    <a:pt x="15412" y="6419"/>
                  </a:lnTo>
                  <a:cubicBezTo>
                    <a:pt x="15479" y="6352"/>
                    <a:pt x="15512" y="6319"/>
                    <a:pt x="15612" y="6252"/>
                  </a:cubicBezTo>
                  <a:cubicBezTo>
                    <a:pt x="15793" y="6126"/>
                    <a:pt x="15993" y="6068"/>
                    <a:pt x="16187" y="6068"/>
                  </a:cubicBezTo>
                  <a:cubicBezTo>
                    <a:pt x="16350" y="6068"/>
                    <a:pt x="16509" y="6109"/>
                    <a:pt x="16646" y="6185"/>
                  </a:cubicBezTo>
                  <a:cubicBezTo>
                    <a:pt x="16946" y="6352"/>
                    <a:pt x="17113" y="6686"/>
                    <a:pt x="17113" y="7053"/>
                  </a:cubicBezTo>
                  <a:cubicBezTo>
                    <a:pt x="17113" y="7319"/>
                    <a:pt x="17046" y="7520"/>
                    <a:pt x="16980" y="7686"/>
                  </a:cubicBezTo>
                  <a:cubicBezTo>
                    <a:pt x="16946" y="7720"/>
                    <a:pt x="16880" y="7720"/>
                    <a:pt x="16846" y="7753"/>
                  </a:cubicBezTo>
                  <a:cubicBezTo>
                    <a:pt x="16679" y="7887"/>
                    <a:pt x="16579" y="8087"/>
                    <a:pt x="16579" y="8320"/>
                  </a:cubicBezTo>
                  <a:cubicBezTo>
                    <a:pt x="16579" y="8387"/>
                    <a:pt x="16613" y="8487"/>
                    <a:pt x="16679" y="8520"/>
                  </a:cubicBezTo>
                  <a:cubicBezTo>
                    <a:pt x="16746" y="8520"/>
                    <a:pt x="16813" y="8520"/>
                    <a:pt x="16913" y="8487"/>
                  </a:cubicBezTo>
                  <a:cubicBezTo>
                    <a:pt x="17080" y="8387"/>
                    <a:pt x="17180" y="8220"/>
                    <a:pt x="17280" y="8053"/>
                  </a:cubicBezTo>
                  <a:cubicBezTo>
                    <a:pt x="17313" y="8037"/>
                    <a:pt x="17355" y="8028"/>
                    <a:pt x="17397" y="8028"/>
                  </a:cubicBezTo>
                  <a:cubicBezTo>
                    <a:pt x="17438" y="8028"/>
                    <a:pt x="17480" y="8037"/>
                    <a:pt x="17513" y="8053"/>
                  </a:cubicBezTo>
                  <a:cubicBezTo>
                    <a:pt x="17780" y="8153"/>
                    <a:pt x="17947" y="8354"/>
                    <a:pt x="18147" y="8720"/>
                  </a:cubicBezTo>
                  <a:cubicBezTo>
                    <a:pt x="18347" y="9221"/>
                    <a:pt x="18447" y="9588"/>
                    <a:pt x="18347" y="9921"/>
                  </a:cubicBezTo>
                  <a:cubicBezTo>
                    <a:pt x="18314" y="10088"/>
                    <a:pt x="18147" y="10322"/>
                    <a:pt x="17980" y="10388"/>
                  </a:cubicBezTo>
                  <a:cubicBezTo>
                    <a:pt x="17907" y="10437"/>
                    <a:pt x="17834" y="10468"/>
                    <a:pt x="17734" y="10468"/>
                  </a:cubicBezTo>
                  <a:cubicBezTo>
                    <a:pt x="17698" y="10468"/>
                    <a:pt x="17658" y="10464"/>
                    <a:pt x="17613" y="10455"/>
                  </a:cubicBezTo>
                  <a:cubicBezTo>
                    <a:pt x="17585" y="10436"/>
                    <a:pt x="17557" y="10428"/>
                    <a:pt x="17530" y="10428"/>
                  </a:cubicBezTo>
                  <a:cubicBezTo>
                    <a:pt x="17460" y="10428"/>
                    <a:pt x="17395" y="10483"/>
                    <a:pt x="17347" y="10555"/>
                  </a:cubicBezTo>
                  <a:cubicBezTo>
                    <a:pt x="17313" y="10655"/>
                    <a:pt x="17347" y="10789"/>
                    <a:pt x="17480" y="10822"/>
                  </a:cubicBezTo>
                  <a:cubicBezTo>
                    <a:pt x="17580" y="10855"/>
                    <a:pt x="17647" y="10855"/>
                    <a:pt x="17780" y="10855"/>
                  </a:cubicBezTo>
                  <a:cubicBezTo>
                    <a:pt x="17820" y="10855"/>
                    <a:pt x="17876" y="10850"/>
                    <a:pt x="17935" y="10850"/>
                  </a:cubicBezTo>
                  <a:cubicBezTo>
                    <a:pt x="18024" y="10850"/>
                    <a:pt x="18120" y="10862"/>
                    <a:pt x="18180" y="10922"/>
                  </a:cubicBezTo>
                  <a:cubicBezTo>
                    <a:pt x="18481" y="10755"/>
                    <a:pt x="18748" y="10488"/>
                    <a:pt x="18814" y="10188"/>
                  </a:cubicBezTo>
                  <a:cubicBezTo>
                    <a:pt x="18948" y="9755"/>
                    <a:pt x="18848" y="9254"/>
                    <a:pt x="18581" y="8687"/>
                  </a:cubicBezTo>
                  <a:cubicBezTo>
                    <a:pt x="18414" y="8387"/>
                    <a:pt x="18147" y="7987"/>
                    <a:pt x="17680" y="7820"/>
                  </a:cubicBezTo>
                  <a:cubicBezTo>
                    <a:pt x="17647" y="7753"/>
                    <a:pt x="17580" y="7753"/>
                    <a:pt x="17480" y="7753"/>
                  </a:cubicBezTo>
                  <a:cubicBezTo>
                    <a:pt x="17513" y="7586"/>
                    <a:pt x="17513" y="7386"/>
                    <a:pt x="17513" y="7219"/>
                  </a:cubicBezTo>
                  <a:cubicBezTo>
                    <a:pt x="17480" y="6686"/>
                    <a:pt x="17246" y="6252"/>
                    <a:pt x="16846" y="6019"/>
                  </a:cubicBezTo>
                  <a:cubicBezTo>
                    <a:pt x="16663" y="5885"/>
                    <a:pt x="16438" y="5818"/>
                    <a:pt x="16200" y="5818"/>
                  </a:cubicBezTo>
                  <a:cubicBezTo>
                    <a:pt x="15962" y="5818"/>
                    <a:pt x="15712" y="5885"/>
                    <a:pt x="15479" y="6019"/>
                  </a:cubicBezTo>
                  <a:cubicBezTo>
                    <a:pt x="15512" y="5652"/>
                    <a:pt x="15512" y="4684"/>
                    <a:pt x="14811" y="4217"/>
                  </a:cubicBezTo>
                  <a:cubicBezTo>
                    <a:pt x="14650" y="4102"/>
                    <a:pt x="14457" y="4066"/>
                    <a:pt x="14265" y="4066"/>
                  </a:cubicBezTo>
                  <a:cubicBezTo>
                    <a:pt x="14179" y="4066"/>
                    <a:pt x="14093" y="4074"/>
                    <a:pt x="14011" y="4084"/>
                  </a:cubicBezTo>
                  <a:cubicBezTo>
                    <a:pt x="14011" y="3917"/>
                    <a:pt x="14011" y="3717"/>
                    <a:pt x="13977" y="3550"/>
                  </a:cubicBezTo>
                  <a:cubicBezTo>
                    <a:pt x="13844" y="3016"/>
                    <a:pt x="13510" y="2583"/>
                    <a:pt x="13110" y="2383"/>
                  </a:cubicBezTo>
                  <a:cubicBezTo>
                    <a:pt x="12911" y="2290"/>
                    <a:pt x="12691" y="2244"/>
                    <a:pt x="12467" y="2244"/>
                  </a:cubicBezTo>
                  <a:cubicBezTo>
                    <a:pt x="12127" y="2244"/>
                    <a:pt x="11777" y="2348"/>
                    <a:pt x="11476" y="2549"/>
                  </a:cubicBezTo>
                  <a:cubicBezTo>
                    <a:pt x="11442" y="2549"/>
                    <a:pt x="11409" y="2583"/>
                    <a:pt x="11342" y="2649"/>
                  </a:cubicBezTo>
                  <a:cubicBezTo>
                    <a:pt x="11342" y="2216"/>
                    <a:pt x="11276" y="1849"/>
                    <a:pt x="11109" y="1482"/>
                  </a:cubicBezTo>
                  <a:cubicBezTo>
                    <a:pt x="10842" y="1015"/>
                    <a:pt x="10408" y="648"/>
                    <a:pt x="9908" y="548"/>
                  </a:cubicBezTo>
                  <a:cubicBezTo>
                    <a:pt x="9806" y="532"/>
                    <a:pt x="9707" y="524"/>
                    <a:pt x="9612" y="524"/>
                  </a:cubicBezTo>
                  <a:cubicBezTo>
                    <a:pt x="9307" y="524"/>
                    <a:pt x="9044" y="611"/>
                    <a:pt x="8840" y="815"/>
                  </a:cubicBezTo>
                  <a:cubicBezTo>
                    <a:pt x="8507" y="1082"/>
                    <a:pt x="8440" y="1549"/>
                    <a:pt x="8340" y="1982"/>
                  </a:cubicBezTo>
                  <a:lnTo>
                    <a:pt x="8140" y="882"/>
                  </a:lnTo>
                  <a:cubicBezTo>
                    <a:pt x="8107" y="681"/>
                    <a:pt x="7973" y="81"/>
                    <a:pt x="7506" y="14"/>
                  </a:cubicBezTo>
                  <a:cubicBezTo>
                    <a:pt x="7465" y="5"/>
                    <a:pt x="7425" y="0"/>
                    <a:pt x="73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11"/>
            <p:cNvSpPr/>
            <p:nvPr/>
          </p:nvSpPr>
          <p:spPr>
            <a:xfrm>
              <a:off x="1531350" y="4347100"/>
              <a:ext cx="595450" cy="199875"/>
            </a:xfrm>
            <a:custGeom>
              <a:rect b="b" l="l" r="r" t="t"/>
              <a:pathLst>
                <a:path extrusionOk="0" h="7995" w="23818">
                  <a:moveTo>
                    <a:pt x="8248" y="1"/>
                  </a:moveTo>
                  <a:cubicBezTo>
                    <a:pt x="8180" y="1"/>
                    <a:pt x="8111" y="8"/>
                    <a:pt x="8040" y="22"/>
                  </a:cubicBezTo>
                  <a:cubicBezTo>
                    <a:pt x="7340" y="189"/>
                    <a:pt x="7039" y="1023"/>
                    <a:pt x="7039" y="1724"/>
                  </a:cubicBezTo>
                  <a:cubicBezTo>
                    <a:pt x="7039" y="1857"/>
                    <a:pt x="7106" y="2024"/>
                    <a:pt x="7106" y="2191"/>
                  </a:cubicBezTo>
                  <a:cubicBezTo>
                    <a:pt x="7139" y="2524"/>
                    <a:pt x="7139" y="2824"/>
                    <a:pt x="7106" y="3125"/>
                  </a:cubicBezTo>
                  <a:cubicBezTo>
                    <a:pt x="6839" y="2791"/>
                    <a:pt x="6539" y="2458"/>
                    <a:pt x="6205" y="2157"/>
                  </a:cubicBezTo>
                  <a:cubicBezTo>
                    <a:pt x="6105" y="2024"/>
                    <a:pt x="5939" y="1857"/>
                    <a:pt x="5672" y="1824"/>
                  </a:cubicBezTo>
                  <a:cubicBezTo>
                    <a:pt x="5624" y="1816"/>
                    <a:pt x="5577" y="1812"/>
                    <a:pt x="5529" y="1812"/>
                  </a:cubicBezTo>
                  <a:cubicBezTo>
                    <a:pt x="5375" y="1812"/>
                    <a:pt x="5216" y="1855"/>
                    <a:pt x="5038" y="1957"/>
                  </a:cubicBezTo>
                  <a:cubicBezTo>
                    <a:pt x="4771" y="2157"/>
                    <a:pt x="4538" y="2524"/>
                    <a:pt x="4504" y="2958"/>
                  </a:cubicBezTo>
                  <a:cubicBezTo>
                    <a:pt x="4471" y="3125"/>
                    <a:pt x="4471" y="3225"/>
                    <a:pt x="4471" y="3392"/>
                  </a:cubicBezTo>
                  <a:cubicBezTo>
                    <a:pt x="4471" y="3558"/>
                    <a:pt x="4437" y="3725"/>
                    <a:pt x="4437" y="3859"/>
                  </a:cubicBezTo>
                  <a:cubicBezTo>
                    <a:pt x="4137" y="3392"/>
                    <a:pt x="3770" y="3125"/>
                    <a:pt x="3337" y="3125"/>
                  </a:cubicBezTo>
                  <a:cubicBezTo>
                    <a:pt x="2703" y="3125"/>
                    <a:pt x="2303" y="3658"/>
                    <a:pt x="2203" y="4192"/>
                  </a:cubicBezTo>
                  <a:cubicBezTo>
                    <a:pt x="2169" y="4559"/>
                    <a:pt x="2203" y="4893"/>
                    <a:pt x="2303" y="5226"/>
                  </a:cubicBezTo>
                  <a:cubicBezTo>
                    <a:pt x="2169" y="5159"/>
                    <a:pt x="2036" y="5026"/>
                    <a:pt x="1936" y="4859"/>
                  </a:cubicBezTo>
                  <a:cubicBezTo>
                    <a:pt x="1869" y="4793"/>
                    <a:pt x="1802" y="4726"/>
                    <a:pt x="1769" y="4659"/>
                  </a:cubicBezTo>
                  <a:cubicBezTo>
                    <a:pt x="1502" y="4359"/>
                    <a:pt x="1135" y="4159"/>
                    <a:pt x="802" y="4159"/>
                  </a:cubicBezTo>
                  <a:cubicBezTo>
                    <a:pt x="601" y="4159"/>
                    <a:pt x="368" y="4192"/>
                    <a:pt x="268" y="4359"/>
                  </a:cubicBezTo>
                  <a:cubicBezTo>
                    <a:pt x="134" y="4526"/>
                    <a:pt x="101" y="4793"/>
                    <a:pt x="34" y="4993"/>
                  </a:cubicBezTo>
                  <a:cubicBezTo>
                    <a:pt x="1" y="5693"/>
                    <a:pt x="1" y="6360"/>
                    <a:pt x="134" y="7061"/>
                  </a:cubicBezTo>
                  <a:cubicBezTo>
                    <a:pt x="160" y="7165"/>
                    <a:pt x="227" y="7249"/>
                    <a:pt x="303" y="7249"/>
                  </a:cubicBezTo>
                  <a:cubicBezTo>
                    <a:pt x="324" y="7249"/>
                    <a:pt x="346" y="7242"/>
                    <a:pt x="368" y="7228"/>
                  </a:cubicBezTo>
                  <a:cubicBezTo>
                    <a:pt x="501" y="7194"/>
                    <a:pt x="535" y="7128"/>
                    <a:pt x="535" y="6994"/>
                  </a:cubicBezTo>
                  <a:cubicBezTo>
                    <a:pt x="468" y="6360"/>
                    <a:pt x="435" y="5693"/>
                    <a:pt x="501" y="5026"/>
                  </a:cubicBezTo>
                  <a:cubicBezTo>
                    <a:pt x="501" y="4893"/>
                    <a:pt x="535" y="4726"/>
                    <a:pt x="635" y="4659"/>
                  </a:cubicBezTo>
                  <a:cubicBezTo>
                    <a:pt x="668" y="4626"/>
                    <a:pt x="768" y="4559"/>
                    <a:pt x="835" y="4559"/>
                  </a:cubicBezTo>
                  <a:cubicBezTo>
                    <a:pt x="1002" y="4559"/>
                    <a:pt x="1302" y="4692"/>
                    <a:pt x="1469" y="4893"/>
                  </a:cubicBezTo>
                  <a:cubicBezTo>
                    <a:pt x="1502" y="4993"/>
                    <a:pt x="1602" y="5026"/>
                    <a:pt x="1635" y="5126"/>
                  </a:cubicBezTo>
                  <a:cubicBezTo>
                    <a:pt x="1869" y="5393"/>
                    <a:pt x="2169" y="5793"/>
                    <a:pt x="2636" y="5827"/>
                  </a:cubicBezTo>
                  <a:cubicBezTo>
                    <a:pt x="2703" y="5827"/>
                    <a:pt x="2803" y="5793"/>
                    <a:pt x="2836" y="5727"/>
                  </a:cubicBezTo>
                  <a:cubicBezTo>
                    <a:pt x="2870" y="5660"/>
                    <a:pt x="2936" y="5626"/>
                    <a:pt x="2870" y="5526"/>
                  </a:cubicBezTo>
                  <a:cubicBezTo>
                    <a:pt x="2770" y="5126"/>
                    <a:pt x="2603" y="4659"/>
                    <a:pt x="2670" y="4225"/>
                  </a:cubicBezTo>
                  <a:cubicBezTo>
                    <a:pt x="2703" y="3859"/>
                    <a:pt x="3003" y="3492"/>
                    <a:pt x="3370" y="3492"/>
                  </a:cubicBezTo>
                  <a:cubicBezTo>
                    <a:pt x="3837" y="3492"/>
                    <a:pt x="4171" y="4125"/>
                    <a:pt x="4304" y="4492"/>
                  </a:cubicBezTo>
                  <a:cubicBezTo>
                    <a:pt x="4304" y="4559"/>
                    <a:pt x="4371" y="4626"/>
                    <a:pt x="4471" y="4626"/>
                  </a:cubicBezTo>
                  <a:cubicBezTo>
                    <a:pt x="4487" y="4634"/>
                    <a:pt x="4506" y="4638"/>
                    <a:pt x="4526" y="4638"/>
                  </a:cubicBezTo>
                  <a:cubicBezTo>
                    <a:pt x="4583" y="4638"/>
                    <a:pt x="4646" y="4601"/>
                    <a:pt x="4671" y="4526"/>
                  </a:cubicBezTo>
                  <a:cubicBezTo>
                    <a:pt x="4871" y="4192"/>
                    <a:pt x="4938" y="3825"/>
                    <a:pt x="4938" y="3458"/>
                  </a:cubicBezTo>
                  <a:cubicBezTo>
                    <a:pt x="4971" y="3325"/>
                    <a:pt x="4971" y="3158"/>
                    <a:pt x="4971" y="3025"/>
                  </a:cubicBezTo>
                  <a:cubicBezTo>
                    <a:pt x="5005" y="2724"/>
                    <a:pt x="5171" y="2458"/>
                    <a:pt x="5338" y="2324"/>
                  </a:cubicBezTo>
                  <a:cubicBezTo>
                    <a:pt x="5438" y="2224"/>
                    <a:pt x="5572" y="2224"/>
                    <a:pt x="5638" y="2224"/>
                  </a:cubicBezTo>
                  <a:cubicBezTo>
                    <a:pt x="5772" y="2224"/>
                    <a:pt x="5905" y="2357"/>
                    <a:pt x="6005" y="2458"/>
                  </a:cubicBezTo>
                  <a:cubicBezTo>
                    <a:pt x="6439" y="2824"/>
                    <a:pt x="6806" y="3191"/>
                    <a:pt x="7106" y="3658"/>
                  </a:cubicBezTo>
                  <a:cubicBezTo>
                    <a:pt x="7173" y="3692"/>
                    <a:pt x="7239" y="3725"/>
                    <a:pt x="7306" y="3725"/>
                  </a:cubicBezTo>
                  <a:cubicBezTo>
                    <a:pt x="7373" y="3725"/>
                    <a:pt x="7440" y="3692"/>
                    <a:pt x="7473" y="3625"/>
                  </a:cubicBezTo>
                  <a:cubicBezTo>
                    <a:pt x="7740" y="3158"/>
                    <a:pt x="7673" y="2658"/>
                    <a:pt x="7640" y="2157"/>
                  </a:cubicBezTo>
                  <a:cubicBezTo>
                    <a:pt x="7606" y="1991"/>
                    <a:pt x="7606" y="1857"/>
                    <a:pt x="7606" y="1690"/>
                  </a:cubicBezTo>
                  <a:cubicBezTo>
                    <a:pt x="7540" y="1123"/>
                    <a:pt x="7807" y="489"/>
                    <a:pt x="8274" y="389"/>
                  </a:cubicBezTo>
                  <a:cubicBezTo>
                    <a:pt x="8306" y="384"/>
                    <a:pt x="8338" y="381"/>
                    <a:pt x="8370" y="381"/>
                  </a:cubicBezTo>
                  <a:cubicBezTo>
                    <a:pt x="8742" y="381"/>
                    <a:pt x="9123" y="719"/>
                    <a:pt x="9308" y="1057"/>
                  </a:cubicBezTo>
                  <a:cubicBezTo>
                    <a:pt x="9408" y="1190"/>
                    <a:pt x="9474" y="1323"/>
                    <a:pt x="9574" y="1490"/>
                  </a:cubicBezTo>
                  <a:cubicBezTo>
                    <a:pt x="9741" y="1824"/>
                    <a:pt x="9875" y="2157"/>
                    <a:pt x="10175" y="2458"/>
                  </a:cubicBezTo>
                  <a:cubicBezTo>
                    <a:pt x="10246" y="2481"/>
                    <a:pt x="10300" y="2505"/>
                    <a:pt x="10361" y="2505"/>
                  </a:cubicBezTo>
                  <a:cubicBezTo>
                    <a:pt x="10386" y="2505"/>
                    <a:pt x="10412" y="2501"/>
                    <a:pt x="10442" y="2491"/>
                  </a:cubicBezTo>
                  <a:cubicBezTo>
                    <a:pt x="10508" y="2458"/>
                    <a:pt x="10575" y="2357"/>
                    <a:pt x="10575" y="2291"/>
                  </a:cubicBezTo>
                  <a:cubicBezTo>
                    <a:pt x="10508" y="1824"/>
                    <a:pt x="10508" y="723"/>
                    <a:pt x="11176" y="556"/>
                  </a:cubicBezTo>
                  <a:cubicBezTo>
                    <a:pt x="11231" y="545"/>
                    <a:pt x="11287" y="538"/>
                    <a:pt x="11342" y="538"/>
                  </a:cubicBezTo>
                  <a:cubicBezTo>
                    <a:pt x="11454" y="538"/>
                    <a:pt x="11565" y="567"/>
                    <a:pt x="11676" y="656"/>
                  </a:cubicBezTo>
                  <a:cubicBezTo>
                    <a:pt x="12110" y="890"/>
                    <a:pt x="12343" y="1657"/>
                    <a:pt x="12443" y="2291"/>
                  </a:cubicBezTo>
                  <a:cubicBezTo>
                    <a:pt x="12443" y="2357"/>
                    <a:pt x="12477" y="2391"/>
                    <a:pt x="12543" y="2458"/>
                  </a:cubicBezTo>
                  <a:cubicBezTo>
                    <a:pt x="12593" y="2474"/>
                    <a:pt x="12635" y="2483"/>
                    <a:pt x="12672" y="2483"/>
                  </a:cubicBezTo>
                  <a:cubicBezTo>
                    <a:pt x="12710" y="2483"/>
                    <a:pt x="12743" y="2474"/>
                    <a:pt x="12777" y="2458"/>
                  </a:cubicBezTo>
                  <a:cubicBezTo>
                    <a:pt x="13110" y="2224"/>
                    <a:pt x="13144" y="1857"/>
                    <a:pt x="13177" y="1524"/>
                  </a:cubicBezTo>
                  <a:cubicBezTo>
                    <a:pt x="13177" y="1323"/>
                    <a:pt x="13210" y="1057"/>
                    <a:pt x="13310" y="956"/>
                  </a:cubicBezTo>
                  <a:cubicBezTo>
                    <a:pt x="13363" y="852"/>
                    <a:pt x="13476" y="768"/>
                    <a:pt x="13602" y="768"/>
                  </a:cubicBezTo>
                  <a:cubicBezTo>
                    <a:pt x="13638" y="768"/>
                    <a:pt x="13674" y="775"/>
                    <a:pt x="13711" y="790"/>
                  </a:cubicBezTo>
                  <a:cubicBezTo>
                    <a:pt x="14044" y="823"/>
                    <a:pt x="14445" y="1123"/>
                    <a:pt x="14545" y="1457"/>
                  </a:cubicBezTo>
                  <a:cubicBezTo>
                    <a:pt x="14678" y="1724"/>
                    <a:pt x="14678" y="2024"/>
                    <a:pt x="14711" y="2357"/>
                  </a:cubicBezTo>
                  <a:cubicBezTo>
                    <a:pt x="14778" y="2724"/>
                    <a:pt x="14812" y="3158"/>
                    <a:pt x="14978" y="3525"/>
                  </a:cubicBezTo>
                  <a:cubicBezTo>
                    <a:pt x="15012" y="3625"/>
                    <a:pt x="15112" y="3658"/>
                    <a:pt x="15178" y="3658"/>
                  </a:cubicBezTo>
                  <a:cubicBezTo>
                    <a:pt x="15312" y="3658"/>
                    <a:pt x="15345" y="3625"/>
                    <a:pt x="15379" y="3525"/>
                  </a:cubicBezTo>
                  <a:cubicBezTo>
                    <a:pt x="15512" y="3291"/>
                    <a:pt x="15612" y="2991"/>
                    <a:pt x="15679" y="2691"/>
                  </a:cubicBezTo>
                  <a:cubicBezTo>
                    <a:pt x="15812" y="2291"/>
                    <a:pt x="15946" y="1890"/>
                    <a:pt x="16146" y="1557"/>
                  </a:cubicBezTo>
                  <a:cubicBezTo>
                    <a:pt x="16346" y="1290"/>
                    <a:pt x="16713" y="1023"/>
                    <a:pt x="17113" y="990"/>
                  </a:cubicBezTo>
                  <a:cubicBezTo>
                    <a:pt x="17213" y="990"/>
                    <a:pt x="17480" y="990"/>
                    <a:pt x="17647" y="1157"/>
                  </a:cubicBezTo>
                  <a:cubicBezTo>
                    <a:pt x="17780" y="1290"/>
                    <a:pt x="17847" y="1490"/>
                    <a:pt x="17947" y="1724"/>
                  </a:cubicBezTo>
                  <a:cubicBezTo>
                    <a:pt x="18147" y="2391"/>
                    <a:pt x="18281" y="3058"/>
                    <a:pt x="18281" y="3792"/>
                  </a:cubicBezTo>
                  <a:cubicBezTo>
                    <a:pt x="18214" y="3959"/>
                    <a:pt x="18214" y="4059"/>
                    <a:pt x="18281" y="4225"/>
                  </a:cubicBezTo>
                  <a:cubicBezTo>
                    <a:pt x="18281" y="4359"/>
                    <a:pt x="18381" y="4392"/>
                    <a:pt x="18481" y="4392"/>
                  </a:cubicBezTo>
                  <a:cubicBezTo>
                    <a:pt x="18614" y="4392"/>
                    <a:pt x="18681" y="4326"/>
                    <a:pt x="18681" y="4192"/>
                  </a:cubicBezTo>
                  <a:lnTo>
                    <a:pt x="18681" y="3825"/>
                  </a:lnTo>
                  <a:cubicBezTo>
                    <a:pt x="18714" y="3625"/>
                    <a:pt x="18948" y="3458"/>
                    <a:pt x="19015" y="3358"/>
                  </a:cubicBezTo>
                  <a:cubicBezTo>
                    <a:pt x="19243" y="3213"/>
                    <a:pt x="19510" y="3132"/>
                    <a:pt x="19760" y="3132"/>
                  </a:cubicBezTo>
                  <a:cubicBezTo>
                    <a:pt x="19911" y="3132"/>
                    <a:pt x="20056" y="3162"/>
                    <a:pt x="20182" y="3225"/>
                  </a:cubicBezTo>
                  <a:cubicBezTo>
                    <a:pt x="20549" y="3458"/>
                    <a:pt x="20782" y="3892"/>
                    <a:pt x="20816" y="4359"/>
                  </a:cubicBezTo>
                  <a:cubicBezTo>
                    <a:pt x="20816" y="4392"/>
                    <a:pt x="20782" y="4392"/>
                    <a:pt x="20782" y="4459"/>
                  </a:cubicBezTo>
                  <a:cubicBezTo>
                    <a:pt x="20549" y="4826"/>
                    <a:pt x="20516" y="5193"/>
                    <a:pt x="20649" y="5526"/>
                  </a:cubicBezTo>
                  <a:cubicBezTo>
                    <a:pt x="20649" y="5626"/>
                    <a:pt x="20716" y="5660"/>
                    <a:pt x="20816" y="5660"/>
                  </a:cubicBezTo>
                  <a:cubicBezTo>
                    <a:pt x="20883" y="5660"/>
                    <a:pt x="20983" y="5626"/>
                    <a:pt x="21016" y="5526"/>
                  </a:cubicBezTo>
                  <a:cubicBezTo>
                    <a:pt x="21183" y="5193"/>
                    <a:pt x="21283" y="4859"/>
                    <a:pt x="21283" y="4492"/>
                  </a:cubicBezTo>
                  <a:cubicBezTo>
                    <a:pt x="21450" y="4326"/>
                    <a:pt x="21683" y="4192"/>
                    <a:pt x="21883" y="4159"/>
                  </a:cubicBezTo>
                  <a:cubicBezTo>
                    <a:pt x="21942" y="4148"/>
                    <a:pt x="22001" y="4143"/>
                    <a:pt x="22060" y="4143"/>
                  </a:cubicBezTo>
                  <a:cubicBezTo>
                    <a:pt x="22571" y="4143"/>
                    <a:pt x="23078" y="4518"/>
                    <a:pt x="23318" y="5026"/>
                  </a:cubicBezTo>
                  <a:cubicBezTo>
                    <a:pt x="23518" y="5526"/>
                    <a:pt x="23551" y="6194"/>
                    <a:pt x="23318" y="6861"/>
                  </a:cubicBezTo>
                  <a:cubicBezTo>
                    <a:pt x="23218" y="7161"/>
                    <a:pt x="22984" y="7461"/>
                    <a:pt x="22784" y="7528"/>
                  </a:cubicBezTo>
                  <a:cubicBezTo>
                    <a:pt x="22734" y="7545"/>
                    <a:pt x="22692" y="7553"/>
                    <a:pt x="22650" y="7553"/>
                  </a:cubicBezTo>
                  <a:cubicBezTo>
                    <a:pt x="22609" y="7553"/>
                    <a:pt x="22567" y="7545"/>
                    <a:pt x="22517" y="7528"/>
                  </a:cubicBezTo>
                  <a:cubicBezTo>
                    <a:pt x="22492" y="7519"/>
                    <a:pt x="22465" y="7515"/>
                    <a:pt x="22437" y="7515"/>
                  </a:cubicBezTo>
                  <a:cubicBezTo>
                    <a:pt x="22354" y="7515"/>
                    <a:pt x="22267" y="7553"/>
                    <a:pt x="22217" y="7628"/>
                  </a:cubicBezTo>
                  <a:cubicBezTo>
                    <a:pt x="22183" y="7728"/>
                    <a:pt x="22217" y="7861"/>
                    <a:pt x="22317" y="7895"/>
                  </a:cubicBezTo>
                  <a:cubicBezTo>
                    <a:pt x="22450" y="7961"/>
                    <a:pt x="22584" y="7995"/>
                    <a:pt x="22684" y="7995"/>
                  </a:cubicBezTo>
                  <a:lnTo>
                    <a:pt x="22784" y="7995"/>
                  </a:lnTo>
                  <a:cubicBezTo>
                    <a:pt x="23151" y="7861"/>
                    <a:pt x="23451" y="7461"/>
                    <a:pt x="23551" y="7061"/>
                  </a:cubicBezTo>
                  <a:cubicBezTo>
                    <a:pt x="23818" y="6294"/>
                    <a:pt x="23818" y="5526"/>
                    <a:pt x="23518" y="4893"/>
                  </a:cubicBezTo>
                  <a:cubicBezTo>
                    <a:pt x="23184" y="4225"/>
                    <a:pt x="22519" y="3778"/>
                    <a:pt x="21849" y="3778"/>
                  </a:cubicBezTo>
                  <a:cubicBezTo>
                    <a:pt x="21783" y="3778"/>
                    <a:pt x="21716" y="3783"/>
                    <a:pt x="21650" y="3792"/>
                  </a:cubicBezTo>
                  <a:cubicBezTo>
                    <a:pt x="21383" y="3825"/>
                    <a:pt x="21183" y="3892"/>
                    <a:pt x="21016" y="4025"/>
                  </a:cubicBezTo>
                  <a:cubicBezTo>
                    <a:pt x="20949" y="3558"/>
                    <a:pt x="20649" y="3158"/>
                    <a:pt x="20215" y="2891"/>
                  </a:cubicBezTo>
                  <a:cubicBezTo>
                    <a:pt x="20007" y="2794"/>
                    <a:pt x="19782" y="2743"/>
                    <a:pt x="19554" y="2743"/>
                  </a:cubicBezTo>
                  <a:cubicBezTo>
                    <a:pt x="19233" y="2743"/>
                    <a:pt x="18906" y="2844"/>
                    <a:pt x="18614" y="3058"/>
                  </a:cubicBezTo>
                  <a:lnTo>
                    <a:pt x="18481" y="3191"/>
                  </a:lnTo>
                  <a:cubicBezTo>
                    <a:pt x="18381" y="2691"/>
                    <a:pt x="18314" y="2157"/>
                    <a:pt x="18147" y="1657"/>
                  </a:cubicBezTo>
                  <a:cubicBezTo>
                    <a:pt x="18047" y="1390"/>
                    <a:pt x="17947" y="1123"/>
                    <a:pt x="17714" y="890"/>
                  </a:cubicBezTo>
                  <a:cubicBezTo>
                    <a:pt x="17554" y="704"/>
                    <a:pt x="17311" y="603"/>
                    <a:pt x="17049" y="603"/>
                  </a:cubicBezTo>
                  <a:cubicBezTo>
                    <a:pt x="16983" y="603"/>
                    <a:pt x="16914" y="609"/>
                    <a:pt x="16846" y="623"/>
                  </a:cubicBezTo>
                  <a:cubicBezTo>
                    <a:pt x="16379" y="690"/>
                    <a:pt x="15879" y="990"/>
                    <a:pt x="15612" y="1390"/>
                  </a:cubicBezTo>
                  <a:cubicBezTo>
                    <a:pt x="15345" y="1824"/>
                    <a:pt x="15178" y="2224"/>
                    <a:pt x="15045" y="2658"/>
                  </a:cubicBezTo>
                  <a:cubicBezTo>
                    <a:pt x="15012" y="2724"/>
                    <a:pt x="15012" y="2791"/>
                    <a:pt x="14978" y="2858"/>
                  </a:cubicBezTo>
                  <a:cubicBezTo>
                    <a:pt x="14978" y="2724"/>
                    <a:pt x="14945" y="2624"/>
                    <a:pt x="14945" y="2458"/>
                  </a:cubicBezTo>
                  <a:cubicBezTo>
                    <a:pt x="14945" y="2124"/>
                    <a:pt x="14878" y="1724"/>
                    <a:pt x="14778" y="1390"/>
                  </a:cubicBezTo>
                  <a:cubicBezTo>
                    <a:pt x="14611" y="890"/>
                    <a:pt x="14111" y="523"/>
                    <a:pt x="13611" y="456"/>
                  </a:cubicBezTo>
                  <a:cubicBezTo>
                    <a:pt x="13542" y="445"/>
                    <a:pt x="13477" y="439"/>
                    <a:pt x="13416" y="439"/>
                  </a:cubicBezTo>
                  <a:cubicBezTo>
                    <a:pt x="13122" y="439"/>
                    <a:pt x="12915" y="569"/>
                    <a:pt x="12777" y="790"/>
                  </a:cubicBezTo>
                  <a:cubicBezTo>
                    <a:pt x="12610" y="1023"/>
                    <a:pt x="12610" y="1323"/>
                    <a:pt x="12543" y="1557"/>
                  </a:cubicBezTo>
                  <a:lnTo>
                    <a:pt x="12543" y="1690"/>
                  </a:lnTo>
                  <a:cubicBezTo>
                    <a:pt x="12443" y="1190"/>
                    <a:pt x="12143" y="656"/>
                    <a:pt x="11776" y="389"/>
                  </a:cubicBezTo>
                  <a:cubicBezTo>
                    <a:pt x="11578" y="266"/>
                    <a:pt x="11362" y="197"/>
                    <a:pt x="11154" y="197"/>
                  </a:cubicBezTo>
                  <a:cubicBezTo>
                    <a:pt x="11082" y="197"/>
                    <a:pt x="11011" y="205"/>
                    <a:pt x="10942" y="223"/>
                  </a:cubicBezTo>
                  <a:cubicBezTo>
                    <a:pt x="10375" y="356"/>
                    <a:pt x="10041" y="890"/>
                    <a:pt x="9975" y="1724"/>
                  </a:cubicBezTo>
                  <a:cubicBezTo>
                    <a:pt x="9875" y="1624"/>
                    <a:pt x="9808" y="1490"/>
                    <a:pt x="9775" y="1357"/>
                  </a:cubicBezTo>
                  <a:cubicBezTo>
                    <a:pt x="9675" y="1190"/>
                    <a:pt x="9608" y="1057"/>
                    <a:pt x="9508" y="890"/>
                  </a:cubicBezTo>
                  <a:cubicBezTo>
                    <a:pt x="9241" y="445"/>
                    <a:pt x="8790" y="1"/>
                    <a:pt x="82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11"/>
            <p:cNvSpPr/>
            <p:nvPr/>
          </p:nvSpPr>
          <p:spPr>
            <a:xfrm>
              <a:off x="2229350" y="4357400"/>
              <a:ext cx="353625" cy="127050"/>
            </a:xfrm>
            <a:custGeom>
              <a:rect b="b" l="l" r="r" t="t"/>
              <a:pathLst>
                <a:path extrusionOk="0" h="5082" w="14145">
                  <a:moveTo>
                    <a:pt x="5869" y="0"/>
                  </a:moveTo>
                  <a:cubicBezTo>
                    <a:pt x="5804" y="0"/>
                    <a:pt x="5741" y="16"/>
                    <a:pt x="5672" y="44"/>
                  </a:cubicBezTo>
                  <a:cubicBezTo>
                    <a:pt x="5371" y="111"/>
                    <a:pt x="5071" y="478"/>
                    <a:pt x="4938" y="811"/>
                  </a:cubicBezTo>
                  <a:lnTo>
                    <a:pt x="4504" y="1979"/>
                  </a:lnTo>
                  <a:cubicBezTo>
                    <a:pt x="4437" y="1745"/>
                    <a:pt x="4371" y="1545"/>
                    <a:pt x="4271" y="1312"/>
                  </a:cubicBezTo>
                  <a:cubicBezTo>
                    <a:pt x="4237" y="1145"/>
                    <a:pt x="4104" y="1045"/>
                    <a:pt x="3937" y="945"/>
                  </a:cubicBezTo>
                  <a:cubicBezTo>
                    <a:pt x="3886" y="919"/>
                    <a:pt x="3833" y="907"/>
                    <a:pt x="3781" y="907"/>
                  </a:cubicBezTo>
                  <a:cubicBezTo>
                    <a:pt x="3560" y="907"/>
                    <a:pt x="3338" y="1122"/>
                    <a:pt x="3203" y="1445"/>
                  </a:cubicBezTo>
                  <a:lnTo>
                    <a:pt x="2703" y="2579"/>
                  </a:lnTo>
                  <a:cubicBezTo>
                    <a:pt x="2569" y="2112"/>
                    <a:pt x="2403" y="1712"/>
                    <a:pt x="2169" y="1278"/>
                  </a:cubicBezTo>
                  <a:cubicBezTo>
                    <a:pt x="2069" y="1145"/>
                    <a:pt x="1836" y="745"/>
                    <a:pt x="1402" y="711"/>
                  </a:cubicBezTo>
                  <a:cubicBezTo>
                    <a:pt x="1068" y="711"/>
                    <a:pt x="735" y="911"/>
                    <a:pt x="535" y="1312"/>
                  </a:cubicBezTo>
                  <a:cubicBezTo>
                    <a:pt x="34" y="2246"/>
                    <a:pt x="1" y="3413"/>
                    <a:pt x="368" y="4381"/>
                  </a:cubicBezTo>
                  <a:cubicBezTo>
                    <a:pt x="416" y="4453"/>
                    <a:pt x="481" y="4507"/>
                    <a:pt x="564" y="4507"/>
                  </a:cubicBezTo>
                  <a:cubicBezTo>
                    <a:pt x="596" y="4507"/>
                    <a:pt x="631" y="4499"/>
                    <a:pt x="668" y="4481"/>
                  </a:cubicBezTo>
                  <a:cubicBezTo>
                    <a:pt x="768" y="4414"/>
                    <a:pt x="835" y="4314"/>
                    <a:pt x="768" y="4214"/>
                  </a:cubicBezTo>
                  <a:cubicBezTo>
                    <a:pt x="435" y="3313"/>
                    <a:pt x="501" y="2312"/>
                    <a:pt x="935" y="1478"/>
                  </a:cubicBezTo>
                  <a:cubicBezTo>
                    <a:pt x="1002" y="1378"/>
                    <a:pt x="1202" y="1078"/>
                    <a:pt x="1402" y="1078"/>
                  </a:cubicBezTo>
                  <a:cubicBezTo>
                    <a:pt x="1535" y="1078"/>
                    <a:pt x="1702" y="1212"/>
                    <a:pt x="1836" y="1445"/>
                  </a:cubicBezTo>
                  <a:cubicBezTo>
                    <a:pt x="2169" y="2046"/>
                    <a:pt x="2336" y="2646"/>
                    <a:pt x="2403" y="3280"/>
                  </a:cubicBezTo>
                  <a:cubicBezTo>
                    <a:pt x="2403" y="3380"/>
                    <a:pt x="2503" y="3447"/>
                    <a:pt x="2569" y="3447"/>
                  </a:cubicBezTo>
                  <a:cubicBezTo>
                    <a:pt x="2669" y="3447"/>
                    <a:pt x="2736" y="3413"/>
                    <a:pt x="2770" y="3313"/>
                  </a:cubicBezTo>
                  <a:lnTo>
                    <a:pt x="3537" y="1579"/>
                  </a:lnTo>
                  <a:cubicBezTo>
                    <a:pt x="3597" y="1399"/>
                    <a:pt x="3710" y="1273"/>
                    <a:pt x="3757" y="1273"/>
                  </a:cubicBezTo>
                  <a:cubicBezTo>
                    <a:pt x="3762" y="1273"/>
                    <a:pt x="3767" y="1275"/>
                    <a:pt x="3770" y="1278"/>
                  </a:cubicBezTo>
                  <a:cubicBezTo>
                    <a:pt x="3770" y="1312"/>
                    <a:pt x="3837" y="1312"/>
                    <a:pt x="3870" y="1445"/>
                  </a:cubicBezTo>
                  <a:cubicBezTo>
                    <a:pt x="4070" y="1879"/>
                    <a:pt x="4171" y="2379"/>
                    <a:pt x="4171" y="2813"/>
                  </a:cubicBezTo>
                  <a:cubicBezTo>
                    <a:pt x="4171" y="2913"/>
                    <a:pt x="4237" y="3046"/>
                    <a:pt x="4337" y="3046"/>
                  </a:cubicBezTo>
                  <a:cubicBezTo>
                    <a:pt x="4351" y="3051"/>
                    <a:pt x="4365" y="3053"/>
                    <a:pt x="4378" y="3053"/>
                  </a:cubicBezTo>
                  <a:cubicBezTo>
                    <a:pt x="4463" y="3053"/>
                    <a:pt x="4542" y="2970"/>
                    <a:pt x="4571" y="2913"/>
                  </a:cubicBezTo>
                  <a:lnTo>
                    <a:pt x="5371" y="911"/>
                  </a:lnTo>
                  <a:cubicBezTo>
                    <a:pt x="5505" y="645"/>
                    <a:pt x="5672" y="411"/>
                    <a:pt x="5838" y="378"/>
                  </a:cubicBezTo>
                  <a:cubicBezTo>
                    <a:pt x="5855" y="344"/>
                    <a:pt x="5872" y="328"/>
                    <a:pt x="5888" y="328"/>
                  </a:cubicBezTo>
                  <a:cubicBezTo>
                    <a:pt x="5905" y="328"/>
                    <a:pt x="5922" y="344"/>
                    <a:pt x="5938" y="378"/>
                  </a:cubicBezTo>
                  <a:cubicBezTo>
                    <a:pt x="6005" y="411"/>
                    <a:pt x="6039" y="544"/>
                    <a:pt x="6072" y="645"/>
                  </a:cubicBezTo>
                  <a:cubicBezTo>
                    <a:pt x="6205" y="1212"/>
                    <a:pt x="6239" y="1745"/>
                    <a:pt x="6205" y="2279"/>
                  </a:cubicBezTo>
                  <a:cubicBezTo>
                    <a:pt x="6205" y="2379"/>
                    <a:pt x="6239" y="2446"/>
                    <a:pt x="6339" y="2479"/>
                  </a:cubicBezTo>
                  <a:cubicBezTo>
                    <a:pt x="6359" y="2500"/>
                    <a:pt x="6383" y="2508"/>
                    <a:pt x="6408" y="2508"/>
                  </a:cubicBezTo>
                  <a:cubicBezTo>
                    <a:pt x="6464" y="2508"/>
                    <a:pt x="6526" y="2469"/>
                    <a:pt x="6572" y="2446"/>
                  </a:cubicBezTo>
                  <a:cubicBezTo>
                    <a:pt x="6772" y="2246"/>
                    <a:pt x="6906" y="1945"/>
                    <a:pt x="7006" y="1712"/>
                  </a:cubicBezTo>
                  <a:cubicBezTo>
                    <a:pt x="7073" y="1445"/>
                    <a:pt x="7173" y="1212"/>
                    <a:pt x="7373" y="1078"/>
                  </a:cubicBezTo>
                  <a:cubicBezTo>
                    <a:pt x="7446" y="1023"/>
                    <a:pt x="7530" y="998"/>
                    <a:pt x="7607" y="998"/>
                  </a:cubicBezTo>
                  <a:cubicBezTo>
                    <a:pt x="7670" y="998"/>
                    <a:pt x="7728" y="1015"/>
                    <a:pt x="7773" y="1045"/>
                  </a:cubicBezTo>
                  <a:cubicBezTo>
                    <a:pt x="8007" y="1112"/>
                    <a:pt x="8207" y="1278"/>
                    <a:pt x="8340" y="1478"/>
                  </a:cubicBezTo>
                  <a:cubicBezTo>
                    <a:pt x="8540" y="1912"/>
                    <a:pt x="8474" y="2379"/>
                    <a:pt x="8440" y="2913"/>
                  </a:cubicBezTo>
                  <a:cubicBezTo>
                    <a:pt x="8440" y="2980"/>
                    <a:pt x="8474" y="3080"/>
                    <a:pt x="8574" y="3113"/>
                  </a:cubicBezTo>
                  <a:cubicBezTo>
                    <a:pt x="8601" y="3127"/>
                    <a:pt x="8640" y="3135"/>
                    <a:pt x="8679" y="3135"/>
                  </a:cubicBezTo>
                  <a:cubicBezTo>
                    <a:pt x="8734" y="3135"/>
                    <a:pt x="8788" y="3119"/>
                    <a:pt x="8807" y="3080"/>
                  </a:cubicBezTo>
                  <a:cubicBezTo>
                    <a:pt x="9041" y="2879"/>
                    <a:pt x="9207" y="2579"/>
                    <a:pt x="9308" y="2312"/>
                  </a:cubicBezTo>
                  <a:cubicBezTo>
                    <a:pt x="9408" y="2146"/>
                    <a:pt x="9474" y="1979"/>
                    <a:pt x="9574" y="1879"/>
                  </a:cubicBezTo>
                  <a:cubicBezTo>
                    <a:pt x="9738" y="1605"/>
                    <a:pt x="10015" y="1377"/>
                    <a:pt x="10293" y="1377"/>
                  </a:cubicBezTo>
                  <a:cubicBezTo>
                    <a:pt x="10354" y="1377"/>
                    <a:pt x="10415" y="1388"/>
                    <a:pt x="10475" y="1412"/>
                  </a:cubicBezTo>
                  <a:cubicBezTo>
                    <a:pt x="10775" y="1478"/>
                    <a:pt x="10909" y="1879"/>
                    <a:pt x="10909" y="2146"/>
                  </a:cubicBezTo>
                  <a:lnTo>
                    <a:pt x="10909" y="2646"/>
                  </a:lnTo>
                  <a:cubicBezTo>
                    <a:pt x="10909" y="2879"/>
                    <a:pt x="10875" y="3080"/>
                    <a:pt x="10909" y="3313"/>
                  </a:cubicBezTo>
                  <a:cubicBezTo>
                    <a:pt x="10909" y="3413"/>
                    <a:pt x="10975" y="3480"/>
                    <a:pt x="11075" y="3480"/>
                  </a:cubicBezTo>
                  <a:cubicBezTo>
                    <a:pt x="11176" y="3480"/>
                    <a:pt x="11242" y="3447"/>
                    <a:pt x="11276" y="3380"/>
                  </a:cubicBezTo>
                  <a:cubicBezTo>
                    <a:pt x="11576" y="2813"/>
                    <a:pt x="12009" y="2412"/>
                    <a:pt x="12543" y="2146"/>
                  </a:cubicBezTo>
                  <a:cubicBezTo>
                    <a:pt x="12711" y="2073"/>
                    <a:pt x="12897" y="2019"/>
                    <a:pt x="13050" y="2019"/>
                  </a:cubicBezTo>
                  <a:cubicBezTo>
                    <a:pt x="13109" y="2019"/>
                    <a:pt x="13164" y="2027"/>
                    <a:pt x="13210" y="2046"/>
                  </a:cubicBezTo>
                  <a:cubicBezTo>
                    <a:pt x="13477" y="2112"/>
                    <a:pt x="13677" y="2446"/>
                    <a:pt x="13711" y="2713"/>
                  </a:cubicBezTo>
                  <a:cubicBezTo>
                    <a:pt x="13744" y="3046"/>
                    <a:pt x="13677" y="3413"/>
                    <a:pt x="13544" y="3713"/>
                  </a:cubicBezTo>
                  <a:cubicBezTo>
                    <a:pt x="13410" y="4047"/>
                    <a:pt x="13244" y="4414"/>
                    <a:pt x="13044" y="4747"/>
                  </a:cubicBezTo>
                  <a:cubicBezTo>
                    <a:pt x="13010" y="4881"/>
                    <a:pt x="13044" y="4981"/>
                    <a:pt x="13110" y="5048"/>
                  </a:cubicBezTo>
                  <a:cubicBezTo>
                    <a:pt x="13110" y="5081"/>
                    <a:pt x="13177" y="5081"/>
                    <a:pt x="13210" y="5081"/>
                  </a:cubicBezTo>
                  <a:cubicBezTo>
                    <a:pt x="13255" y="5081"/>
                    <a:pt x="13299" y="5066"/>
                    <a:pt x="13334" y="5066"/>
                  </a:cubicBezTo>
                  <a:cubicBezTo>
                    <a:pt x="13351" y="5066"/>
                    <a:pt x="13366" y="5070"/>
                    <a:pt x="13377" y="5081"/>
                  </a:cubicBezTo>
                  <a:cubicBezTo>
                    <a:pt x="13577" y="4714"/>
                    <a:pt x="13777" y="4314"/>
                    <a:pt x="13911" y="3947"/>
                  </a:cubicBezTo>
                  <a:cubicBezTo>
                    <a:pt x="14044" y="3580"/>
                    <a:pt x="14144" y="3146"/>
                    <a:pt x="14111" y="2746"/>
                  </a:cubicBezTo>
                  <a:cubicBezTo>
                    <a:pt x="14078" y="2312"/>
                    <a:pt x="13811" y="1812"/>
                    <a:pt x="13310" y="1712"/>
                  </a:cubicBezTo>
                  <a:cubicBezTo>
                    <a:pt x="13210" y="1674"/>
                    <a:pt x="13106" y="1656"/>
                    <a:pt x="12994" y="1656"/>
                  </a:cubicBezTo>
                  <a:cubicBezTo>
                    <a:pt x="12809" y="1656"/>
                    <a:pt x="12606" y="1708"/>
                    <a:pt x="12376" y="1812"/>
                  </a:cubicBezTo>
                  <a:cubicBezTo>
                    <a:pt x="11943" y="1979"/>
                    <a:pt x="11609" y="2279"/>
                    <a:pt x="11309" y="2613"/>
                  </a:cubicBezTo>
                  <a:lnTo>
                    <a:pt x="11309" y="2146"/>
                  </a:lnTo>
                  <a:cubicBezTo>
                    <a:pt x="11276" y="1745"/>
                    <a:pt x="11109" y="1212"/>
                    <a:pt x="10675" y="1045"/>
                  </a:cubicBezTo>
                  <a:cubicBezTo>
                    <a:pt x="10543" y="983"/>
                    <a:pt x="10410" y="955"/>
                    <a:pt x="10281" y="955"/>
                  </a:cubicBezTo>
                  <a:cubicBezTo>
                    <a:pt x="9858" y="955"/>
                    <a:pt x="9471" y="1254"/>
                    <a:pt x="9241" y="1612"/>
                  </a:cubicBezTo>
                  <a:cubicBezTo>
                    <a:pt x="9107" y="1779"/>
                    <a:pt x="9041" y="1945"/>
                    <a:pt x="8941" y="2112"/>
                  </a:cubicBezTo>
                  <a:cubicBezTo>
                    <a:pt x="8941" y="2146"/>
                    <a:pt x="8907" y="2146"/>
                    <a:pt x="8907" y="2212"/>
                  </a:cubicBezTo>
                  <a:cubicBezTo>
                    <a:pt x="8907" y="1912"/>
                    <a:pt x="8807" y="1612"/>
                    <a:pt x="8707" y="1312"/>
                  </a:cubicBezTo>
                  <a:cubicBezTo>
                    <a:pt x="8540" y="978"/>
                    <a:pt x="8207" y="745"/>
                    <a:pt x="7873" y="645"/>
                  </a:cubicBezTo>
                  <a:cubicBezTo>
                    <a:pt x="7810" y="637"/>
                    <a:pt x="7747" y="632"/>
                    <a:pt x="7685" y="632"/>
                  </a:cubicBezTo>
                  <a:cubicBezTo>
                    <a:pt x="7482" y="632"/>
                    <a:pt x="7284" y="676"/>
                    <a:pt x="7106" y="778"/>
                  </a:cubicBezTo>
                  <a:cubicBezTo>
                    <a:pt x="6806" y="978"/>
                    <a:pt x="6706" y="1278"/>
                    <a:pt x="6572" y="1579"/>
                  </a:cubicBezTo>
                  <a:cubicBezTo>
                    <a:pt x="6572" y="1278"/>
                    <a:pt x="6539" y="945"/>
                    <a:pt x="6439" y="645"/>
                  </a:cubicBezTo>
                  <a:cubicBezTo>
                    <a:pt x="6405" y="444"/>
                    <a:pt x="6339" y="244"/>
                    <a:pt x="6172" y="111"/>
                  </a:cubicBezTo>
                  <a:cubicBezTo>
                    <a:pt x="6055" y="33"/>
                    <a:pt x="5960" y="0"/>
                    <a:pt x="58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11"/>
            <p:cNvSpPr/>
            <p:nvPr/>
          </p:nvSpPr>
          <p:spPr>
            <a:xfrm>
              <a:off x="1261175" y="4510200"/>
              <a:ext cx="220175" cy="151025"/>
            </a:xfrm>
            <a:custGeom>
              <a:rect b="b" l="l" r="r" t="t"/>
              <a:pathLst>
                <a:path extrusionOk="0" h="6041" w="8807">
                  <a:moveTo>
                    <a:pt x="4825" y="0"/>
                  </a:moveTo>
                  <a:cubicBezTo>
                    <a:pt x="4735" y="0"/>
                    <a:pt x="4653" y="29"/>
                    <a:pt x="4570" y="70"/>
                  </a:cubicBezTo>
                  <a:cubicBezTo>
                    <a:pt x="4537" y="137"/>
                    <a:pt x="4470" y="137"/>
                    <a:pt x="4470" y="170"/>
                  </a:cubicBezTo>
                  <a:cubicBezTo>
                    <a:pt x="4070" y="870"/>
                    <a:pt x="4137" y="1704"/>
                    <a:pt x="4237" y="2505"/>
                  </a:cubicBezTo>
                  <a:cubicBezTo>
                    <a:pt x="4270" y="3005"/>
                    <a:pt x="4337" y="3506"/>
                    <a:pt x="4270" y="3973"/>
                  </a:cubicBezTo>
                  <a:lnTo>
                    <a:pt x="3303" y="2305"/>
                  </a:lnTo>
                  <a:cubicBezTo>
                    <a:pt x="3269" y="2171"/>
                    <a:pt x="3136" y="2005"/>
                    <a:pt x="2969" y="1938"/>
                  </a:cubicBezTo>
                  <a:cubicBezTo>
                    <a:pt x="2903" y="1909"/>
                    <a:pt x="2839" y="1895"/>
                    <a:pt x="2777" y="1895"/>
                  </a:cubicBezTo>
                  <a:cubicBezTo>
                    <a:pt x="2558" y="1895"/>
                    <a:pt x="2373" y="2063"/>
                    <a:pt x="2269" y="2271"/>
                  </a:cubicBezTo>
                  <a:cubicBezTo>
                    <a:pt x="2135" y="2505"/>
                    <a:pt x="2168" y="2705"/>
                    <a:pt x="2168" y="2939"/>
                  </a:cubicBezTo>
                  <a:lnTo>
                    <a:pt x="2269" y="4440"/>
                  </a:lnTo>
                  <a:lnTo>
                    <a:pt x="1068" y="3305"/>
                  </a:lnTo>
                  <a:cubicBezTo>
                    <a:pt x="989" y="3227"/>
                    <a:pt x="786" y="3065"/>
                    <a:pt x="540" y="3065"/>
                  </a:cubicBezTo>
                  <a:cubicBezTo>
                    <a:pt x="474" y="3065"/>
                    <a:pt x="405" y="3077"/>
                    <a:pt x="334" y="3105"/>
                  </a:cubicBezTo>
                  <a:cubicBezTo>
                    <a:pt x="100" y="3205"/>
                    <a:pt x="0" y="3472"/>
                    <a:pt x="67" y="3839"/>
                  </a:cubicBezTo>
                  <a:cubicBezTo>
                    <a:pt x="167" y="4640"/>
                    <a:pt x="467" y="5340"/>
                    <a:pt x="934" y="5974"/>
                  </a:cubicBezTo>
                  <a:cubicBezTo>
                    <a:pt x="968" y="6007"/>
                    <a:pt x="1034" y="6041"/>
                    <a:pt x="1101" y="6041"/>
                  </a:cubicBezTo>
                  <a:cubicBezTo>
                    <a:pt x="1134" y="6041"/>
                    <a:pt x="1201" y="6041"/>
                    <a:pt x="1134" y="5941"/>
                  </a:cubicBezTo>
                  <a:cubicBezTo>
                    <a:pt x="1234" y="5841"/>
                    <a:pt x="1268" y="5707"/>
                    <a:pt x="1168" y="5640"/>
                  </a:cubicBezTo>
                  <a:cubicBezTo>
                    <a:pt x="767" y="5107"/>
                    <a:pt x="467" y="4440"/>
                    <a:pt x="401" y="3706"/>
                  </a:cubicBezTo>
                  <a:cubicBezTo>
                    <a:pt x="334" y="3539"/>
                    <a:pt x="401" y="3439"/>
                    <a:pt x="434" y="3439"/>
                  </a:cubicBezTo>
                  <a:cubicBezTo>
                    <a:pt x="434" y="3439"/>
                    <a:pt x="501" y="3439"/>
                    <a:pt x="667" y="3606"/>
                  </a:cubicBezTo>
                  <a:lnTo>
                    <a:pt x="2269" y="5040"/>
                  </a:lnTo>
                  <a:cubicBezTo>
                    <a:pt x="2311" y="5103"/>
                    <a:pt x="2367" y="5127"/>
                    <a:pt x="2419" y="5127"/>
                  </a:cubicBezTo>
                  <a:cubicBezTo>
                    <a:pt x="2449" y="5127"/>
                    <a:pt x="2478" y="5119"/>
                    <a:pt x="2502" y="5107"/>
                  </a:cubicBezTo>
                  <a:cubicBezTo>
                    <a:pt x="2602" y="5040"/>
                    <a:pt x="2635" y="4973"/>
                    <a:pt x="2635" y="4873"/>
                  </a:cubicBezTo>
                  <a:lnTo>
                    <a:pt x="2569" y="2805"/>
                  </a:lnTo>
                  <a:cubicBezTo>
                    <a:pt x="2569" y="2638"/>
                    <a:pt x="2569" y="2472"/>
                    <a:pt x="2602" y="2338"/>
                  </a:cubicBezTo>
                  <a:cubicBezTo>
                    <a:pt x="2631" y="2281"/>
                    <a:pt x="2734" y="2198"/>
                    <a:pt x="2783" y="2198"/>
                  </a:cubicBezTo>
                  <a:cubicBezTo>
                    <a:pt x="2791" y="2198"/>
                    <a:pt x="2798" y="2200"/>
                    <a:pt x="2802" y="2205"/>
                  </a:cubicBezTo>
                  <a:cubicBezTo>
                    <a:pt x="2902" y="2205"/>
                    <a:pt x="2936" y="2305"/>
                    <a:pt x="2969" y="2371"/>
                  </a:cubicBezTo>
                  <a:lnTo>
                    <a:pt x="4203" y="4473"/>
                  </a:lnTo>
                  <a:cubicBezTo>
                    <a:pt x="4237" y="4506"/>
                    <a:pt x="4303" y="4540"/>
                    <a:pt x="4403" y="4540"/>
                  </a:cubicBezTo>
                  <a:cubicBezTo>
                    <a:pt x="4470" y="4540"/>
                    <a:pt x="4537" y="4506"/>
                    <a:pt x="4570" y="4406"/>
                  </a:cubicBezTo>
                  <a:cubicBezTo>
                    <a:pt x="4870" y="3739"/>
                    <a:pt x="4770" y="3005"/>
                    <a:pt x="4704" y="2305"/>
                  </a:cubicBezTo>
                  <a:cubicBezTo>
                    <a:pt x="4637" y="1571"/>
                    <a:pt x="4570" y="870"/>
                    <a:pt x="4870" y="303"/>
                  </a:cubicBezTo>
                  <a:lnTo>
                    <a:pt x="4937" y="303"/>
                  </a:lnTo>
                  <a:cubicBezTo>
                    <a:pt x="5071" y="337"/>
                    <a:pt x="5237" y="503"/>
                    <a:pt x="5371" y="737"/>
                  </a:cubicBezTo>
                  <a:lnTo>
                    <a:pt x="6071" y="2238"/>
                  </a:lnTo>
                  <a:cubicBezTo>
                    <a:pt x="6105" y="2338"/>
                    <a:pt x="6138" y="2371"/>
                    <a:pt x="6205" y="2371"/>
                  </a:cubicBezTo>
                  <a:cubicBezTo>
                    <a:pt x="6238" y="2371"/>
                    <a:pt x="6305" y="2371"/>
                    <a:pt x="6371" y="2338"/>
                  </a:cubicBezTo>
                  <a:cubicBezTo>
                    <a:pt x="6605" y="2171"/>
                    <a:pt x="6638" y="1871"/>
                    <a:pt x="6705" y="1638"/>
                  </a:cubicBezTo>
                  <a:cubicBezTo>
                    <a:pt x="6738" y="1504"/>
                    <a:pt x="6738" y="1337"/>
                    <a:pt x="6805" y="1237"/>
                  </a:cubicBezTo>
                  <a:cubicBezTo>
                    <a:pt x="6872" y="1171"/>
                    <a:pt x="6939" y="1137"/>
                    <a:pt x="7039" y="1137"/>
                  </a:cubicBezTo>
                  <a:cubicBezTo>
                    <a:pt x="7087" y="1118"/>
                    <a:pt x="7136" y="1110"/>
                    <a:pt x="7183" y="1110"/>
                  </a:cubicBezTo>
                  <a:cubicBezTo>
                    <a:pt x="7297" y="1110"/>
                    <a:pt x="7401" y="1157"/>
                    <a:pt x="7472" y="1204"/>
                  </a:cubicBezTo>
                  <a:cubicBezTo>
                    <a:pt x="7739" y="1371"/>
                    <a:pt x="7873" y="1704"/>
                    <a:pt x="7973" y="2005"/>
                  </a:cubicBezTo>
                  <a:cubicBezTo>
                    <a:pt x="8239" y="2705"/>
                    <a:pt x="8373" y="3406"/>
                    <a:pt x="8406" y="4139"/>
                  </a:cubicBezTo>
                  <a:cubicBezTo>
                    <a:pt x="8406" y="4239"/>
                    <a:pt x="8473" y="4340"/>
                    <a:pt x="8606" y="4340"/>
                  </a:cubicBezTo>
                  <a:cubicBezTo>
                    <a:pt x="8740" y="4340"/>
                    <a:pt x="8807" y="4239"/>
                    <a:pt x="8807" y="4139"/>
                  </a:cubicBezTo>
                  <a:cubicBezTo>
                    <a:pt x="8773" y="3339"/>
                    <a:pt x="8640" y="2572"/>
                    <a:pt x="8373" y="1871"/>
                  </a:cubicBezTo>
                  <a:cubicBezTo>
                    <a:pt x="8239" y="1538"/>
                    <a:pt x="8073" y="1171"/>
                    <a:pt x="7706" y="904"/>
                  </a:cubicBezTo>
                  <a:cubicBezTo>
                    <a:pt x="7537" y="832"/>
                    <a:pt x="7352" y="777"/>
                    <a:pt x="7161" y="777"/>
                  </a:cubicBezTo>
                  <a:cubicBezTo>
                    <a:pt x="7088" y="777"/>
                    <a:pt x="7013" y="785"/>
                    <a:pt x="6939" y="804"/>
                  </a:cubicBezTo>
                  <a:cubicBezTo>
                    <a:pt x="6738" y="837"/>
                    <a:pt x="6572" y="970"/>
                    <a:pt x="6438" y="1137"/>
                  </a:cubicBezTo>
                  <a:cubicBezTo>
                    <a:pt x="6305" y="1304"/>
                    <a:pt x="6305" y="1504"/>
                    <a:pt x="6271" y="1671"/>
                  </a:cubicBezTo>
                  <a:cubicBezTo>
                    <a:pt x="6238" y="1738"/>
                    <a:pt x="6238" y="1804"/>
                    <a:pt x="6238" y="1838"/>
                  </a:cubicBezTo>
                  <a:lnTo>
                    <a:pt x="5671" y="704"/>
                  </a:lnTo>
                  <a:cubicBezTo>
                    <a:pt x="5571" y="470"/>
                    <a:pt x="5304" y="137"/>
                    <a:pt x="5004" y="36"/>
                  </a:cubicBezTo>
                  <a:cubicBezTo>
                    <a:pt x="4940" y="11"/>
                    <a:pt x="4881" y="0"/>
                    <a:pt x="48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11"/>
            <p:cNvSpPr/>
            <p:nvPr/>
          </p:nvSpPr>
          <p:spPr>
            <a:xfrm>
              <a:off x="1076025" y="3365200"/>
              <a:ext cx="223525" cy="708525"/>
            </a:xfrm>
            <a:custGeom>
              <a:rect b="b" l="l" r="r" t="t"/>
              <a:pathLst>
                <a:path extrusionOk="0" h="28341" w="8941">
                  <a:moveTo>
                    <a:pt x="6873" y="1"/>
                  </a:moveTo>
                  <a:cubicBezTo>
                    <a:pt x="6758" y="1"/>
                    <a:pt x="6642" y="33"/>
                    <a:pt x="6539" y="104"/>
                  </a:cubicBezTo>
                  <a:cubicBezTo>
                    <a:pt x="5638" y="771"/>
                    <a:pt x="4704" y="1238"/>
                    <a:pt x="3637" y="1571"/>
                  </a:cubicBezTo>
                  <a:cubicBezTo>
                    <a:pt x="2970" y="1772"/>
                    <a:pt x="3203" y="2706"/>
                    <a:pt x="3804" y="2772"/>
                  </a:cubicBezTo>
                  <a:lnTo>
                    <a:pt x="3670" y="4640"/>
                  </a:lnTo>
                  <a:cubicBezTo>
                    <a:pt x="3645" y="4638"/>
                    <a:pt x="3620" y="4636"/>
                    <a:pt x="3596" y="4636"/>
                  </a:cubicBezTo>
                  <a:cubicBezTo>
                    <a:pt x="3327" y="4636"/>
                    <a:pt x="3095" y="4804"/>
                    <a:pt x="3003" y="5141"/>
                  </a:cubicBezTo>
                  <a:cubicBezTo>
                    <a:pt x="2036" y="11412"/>
                    <a:pt x="1035" y="17616"/>
                    <a:pt x="34" y="23854"/>
                  </a:cubicBezTo>
                  <a:cubicBezTo>
                    <a:pt x="1" y="24121"/>
                    <a:pt x="134" y="24454"/>
                    <a:pt x="368" y="24521"/>
                  </a:cubicBezTo>
                  <a:cubicBezTo>
                    <a:pt x="2803" y="25422"/>
                    <a:pt x="5005" y="26623"/>
                    <a:pt x="7039" y="28191"/>
                  </a:cubicBezTo>
                  <a:cubicBezTo>
                    <a:pt x="7152" y="28292"/>
                    <a:pt x="7299" y="28340"/>
                    <a:pt x="7445" y="28340"/>
                  </a:cubicBezTo>
                  <a:cubicBezTo>
                    <a:pt x="7732" y="28340"/>
                    <a:pt x="8018" y="28155"/>
                    <a:pt x="8040" y="27824"/>
                  </a:cubicBezTo>
                  <a:cubicBezTo>
                    <a:pt x="8941" y="18750"/>
                    <a:pt x="5705" y="9744"/>
                    <a:pt x="7506" y="738"/>
                  </a:cubicBezTo>
                  <a:cubicBezTo>
                    <a:pt x="7608" y="330"/>
                    <a:pt x="7244" y="1"/>
                    <a:pt x="6873" y="1"/>
                  </a:cubicBezTo>
                  <a:close/>
                </a:path>
              </a:pathLst>
            </a:custGeom>
            <a:solidFill>
              <a:srgbClr val="4728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11"/>
            <p:cNvSpPr/>
            <p:nvPr/>
          </p:nvSpPr>
          <p:spPr>
            <a:xfrm>
              <a:off x="1006825" y="3535400"/>
              <a:ext cx="189325" cy="85550"/>
            </a:xfrm>
            <a:custGeom>
              <a:rect b="b" l="l" r="r" t="t"/>
              <a:pathLst>
                <a:path extrusionOk="0" h="3422" w="7573">
                  <a:moveTo>
                    <a:pt x="0" y="1"/>
                  </a:moveTo>
                  <a:lnTo>
                    <a:pt x="0" y="1135"/>
                  </a:lnTo>
                  <a:cubicBezTo>
                    <a:pt x="2129" y="2492"/>
                    <a:pt x="4486" y="3422"/>
                    <a:pt x="6966" y="3422"/>
                  </a:cubicBezTo>
                  <a:cubicBezTo>
                    <a:pt x="7167" y="3422"/>
                    <a:pt x="7369" y="3415"/>
                    <a:pt x="7572" y="3403"/>
                  </a:cubicBezTo>
                  <a:lnTo>
                    <a:pt x="5971" y="1335"/>
                  </a:lnTo>
                  <a:cubicBezTo>
                    <a:pt x="5723" y="1355"/>
                    <a:pt x="5474" y="1365"/>
                    <a:pt x="5225" y="1365"/>
                  </a:cubicBezTo>
                  <a:cubicBezTo>
                    <a:pt x="3428" y="1365"/>
                    <a:pt x="1611" y="850"/>
                    <a:pt x="0" y="1"/>
                  </a:cubicBezTo>
                  <a:close/>
                </a:path>
              </a:pathLst>
            </a:custGeom>
            <a:solidFill>
              <a:srgbClr val="4728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11"/>
            <p:cNvSpPr/>
            <p:nvPr/>
          </p:nvSpPr>
          <p:spPr>
            <a:xfrm>
              <a:off x="1006825" y="3559575"/>
              <a:ext cx="194325" cy="65525"/>
            </a:xfrm>
            <a:custGeom>
              <a:rect b="b" l="l" r="r" t="t"/>
              <a:pathLst>
                <a:path extrusionOk="0" h="2621" w="7773">
                  <a:moveTo>
                    <a:pt x="0" y="1"/>
                  </a:moveTo>
                  <a:lnTo>
                    <a:pt x="0" y="334"/>
                  </a:lnTo>
                  <a:cubicBezTo>
                    <a:pt x="2103" y="1664"/>
                    <a:pt x="4492" y="2621"/>
                    <a:pt x="6981" y="2621"/>
                  </a:cubicBezTo>
                  <a:cubicBezTo>
                    <a:pt x="7178" y="2621"/>
                    <a:pt x="7375" y="2615"/>
                    <a:pt x="7572" y="2603"/>
                  </a:cubicBezTo>
                  <a:cubicBezTo>
                    <a:pt x="7773" y="2536"/>
                    <a:pt x="7739" y="2269"/>
                    <a:pt x="7506" y="2269"/>
                  </a:cubicBezTo>
                  <a:cubicBezTo>
                    <a:pt x="4737" y="2202"/>
                    <a:pt x="2269" y="1435"/>
                    <a:pt x="0" y="1"/>
                  </a:cubicBezTo>
                  <a:close/>
                </a:path>
              </a:pathLst>
            </a:custGeom>
            <a:solidFill>
              <a:srgbClr val="4728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11"/>
            <p:cNvSpPr/>
            <p:nvPr/>
          </p:nvSpPr>
          <p:spPr>
            <a:xfrm>
              <a:off x="1006825" y="3530400"/>
              <a:ext cx="151800" cy="40375"/>
            </a:xfrm>
            <a:custGeom>
              <a:rect b="b" l="l" r="r" t="t"/>
              <a:pathLst>
                <a:path extrusionOk="0" h="1615" w="6072">
                  <a:moveTo>
                    <a:pt x="0" y="0"/>
                  </a:moveTo>
                  <a:lnTo>
                    <a:pt x="0" y="301"/>
                  </a:lnTo>
                  <a:cubicBezTo>
                    <a:pt x="1649" y="1125"/>
                    <a:pt x="3494" y="1614"/>
                    <a:pt x="5432" y="1614"/>
                  </a:cubicBezTo>
                  <a:cubicBezTo>
                    <a:pt x="5611" y="1614"/>
                    <a:pt x="5791" y="1610"/>
                    <a:pt x="5971" y="1602"/>
                  </a:cubicBezTo>
                  <a:cubicBezTo>
                    <a:pt x="6071" y="1602"/>
                    <a:pt x="6071" y="1468"/>
                    <a:pt x="5971" y="1468"/>
                  </a:cubicBezTo>
                  <a:cubicBezTo>
                    <a:pt x="5906" y="1469"/>
                    <a:pt x="5841" y="1470"/>
                    <a:pt x="5777" y="1470"/>
                  </a:cubicBezTo>
                  <a:cubicBezTo>
                    <a:pt x="3654" y="1470"/>
                    <a:pt x="1748" y="939"/>
                    <a:pt x="0" y="0"/>
                  </a:cubicBezTo>
                  <a:close/>
                </a:path>
              </a:pathLst>
            </a:custGeom>
            <a:solidFill>
              <a:srgbClr val="4728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11"/>
            <p:cNvSpPr/>
            <p:nvPr/>
          </p:nvSpPr>
          <p:spPr>
            <a:xfrm>
              <a:off x="1000150" y="3410300"/>
              <a:ext cx="37550" cy="151800"/>
            </a:xfrm>
            <a:custGeom>
              <a:rect b="b" l="l" r="r" t="t"/>
              <a:pathLst>
                <a:path extrusionOk="0" h="6072" w="1502">
                  <a:moveTo>
                    <a:pt x="834" y="1"/>
                  </a:moveTo>
                  <a:cubicBezTo>
                    <a:pt x="0" y="1936"/>
                    <a:pt x="167" y="4271"/>
                    <a:pt x="1268" y="6072"/>
                  </a:cubicBezTo>
                  <a:lnTo>
                    <a:pt x="1501" y="5805"/>
                  </a:lnTo>
                  <a:cubicBezTo>
                    <a:pt x="1101" y="4638"/>
                    <a:pt x="934" y="3403"/>
                    <a:pt x="1034" y="2136"/>
                  </a:cubicBezTo>
                  <a:cubicBezTo>
                    <a:pt x="1068" y="1402"/>
                    <a:pt x="1168" y="635"/>
                    <a:pt x="834" y="1"/>
                  </a:cubicBezTo>
                  <a:close/>
                </a:path>
              </a:pathLst>
            </a:custGeom>
            <a:solidFill>
              <a:srgbClr val="4728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11"/>
            <p:cNvSpPr/>
            <p:nvPr/>
          </p:nvSpPr>
          <p:spPr>
            <a:xfrm>
              <a:off x="1005975" y="3406150"/>
              <a:ext cx="36900" cy="157475"/>
            </a:xfrm>
            <a:custGeom>
              <a:rect b="b" l="l" r="r" t="t"/>
              <a:pathLst>
                <a:path extrusionOk="0" h="6299" w="1476">
                  <a:moveTo>
                    <a:pt x="622" y="0"/>
                  </a:moveTo>
                  <a:cubicBezTo>
                    <a:pt x="568" y="0"/>
                    <a:pt x="518" y="34"/>
                    <a:pt x="501" y="100"/>
                  </a:cubicBezTo>
                  <a:cubicBezTo>
                    <a:pt x="301" y="601"/>
                    <a:pt x="168" y="1134"/>
                    <a:pt x="101" y="1668"/>
                  </a:cubicBezTo>
                  <a:lnTo>
                    <a:pt x="101" y="3836"/>
                  </a:lnTo>
                  <a:cubicBezTo>
                    <a:pt x="201" y="4670"/>
                    <a:pt x="535" y="5504"/>
                    <a:pt x="1035" y="6271"/>
                  </a:cubicBezTo>
                  <a:cubicBezTo>
                    <a:pt x="1054" y="6290"/>
                    <a:pt x="1080" y="6298"/>
                    <a:pt x="1106" y="6298"/>
                  </a:cubicBezTo>
                  <a:cubicBezTo>
                    <a:pt x="1174" y="6298"/>
                    <a:pt x="1241" y="6243"/>
                    <a:pt x="1168" y="6171"/>
                  </a:cubicBezTo>
                  <a:cubicBezTo>
                    <a:pt x="301" y="4337"/>
                    <a:pt x="1" y="2502"/>
                    <a:pt x="635" y="601"/>
                  </a:cubicBezTo>
                  <a:lnTo>
                    <a:pt x="635" y="601"/>
                  </a:lnTo>
                  <a:cubicBezTo>
                    <a:pt x="835" y="1468"/>
                    <a:pt x="635" y="2402"/>
                    <a:pt x="668" y="3303"/>
                  </a:cubicBezTo>
                  <a:cubicBezTo>
                    <a:pt x="701" y="4237"/>
                    <a:pt x="868" y="5104"/>
                    <a:pt x="1135" y="5971"/>
                  </a:cubicBezTo>
                  <a:cubicBezTo>
                    <a:pt x="1161" y="6050"/>
                    <a:pt x="1224" y="6082"/>
                    <a:pt x="1286" y="6082"/>
                  </a:cubicBezTo>
                  <a:cubicBezTo>
                    <a:pt x="1381" y="6082"/>
                    <a:pt x="1476" y="6006"/>
                    <a:pt x="1435" y="5904"/>
                  </a:cubicBezTo>
                  <a:cubicBezTo>
                    <a:pt x="1035" y="4670"/>
                    <a:pt x="935" y="3503"/>
                    <a:pt x="968" y="2302"/>
                  </a:cubicBezTo>
                  <a:cubicBezTo>
                    <a:pt x="1002" y="1535"/>
                    <a:pt x="1035" y="834"/>
                    <a:pt x="768" y="100"/>
                  </a:cubicBezTo>
                  <a:cubicBezTo>
                    <a:pt x="735" y="34"/>
                    <a:pt x="676" y="0"/>
                    <a:pt x="622" y="0"/>
                  </a:cubicBezTo>
                  <a:close/>
                </a:path>
              </a:pathLst>
            </a:custGeom>
            <a:solidFill>
              <a:srgbClr val="4728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11"/>
            <p:cNvSpPr/>
            <p:nvPr/>
          </p:nvSpPr>
          <p:spPr>
            <a:xfrm>
              <a:off x="1230325" y="3483700"/>
              <a:ext cx="376125" cy="174325"/>
            </a:xfrm>
            <a:custGeom>
              <a:rect b="b" l="l" r="r" t="t"/>
              <a:pathLst>
                <a:path extrusionOk="0" h="6973" w="15045">
                  <a:moveTo>
                    <a:pt x="15011" y="0"/>
                  </a:moveTo>
                  <a:lnTo>
                    <a:pt x="15011" y="0"/>
                  </a:lnTo>
                  <a:cubicBezTo>
                    <a:pt x="14544" y="734"/>
                    <a:pt x="13710" y="1201"/>
                    <a:pt x="12943" y="1535"/>
                  </a:cubicBezTo>
                  <a:cubicBezTo>
                    <a:pt x="8940" y="3303"/>
                    <a:pt x="4270" y="3236"/>
                    <a:pt x="334" y="5204"/>
                  </a:cubicBezTo>
                  <a:lnTo>
                    <a:pt x="46" y="6727"/>
                  </a:lnTo>
                  <a:lnTo>
                    <a:pt x="46" y="6727"/>
                  </a:lnTo>
                  <a:cubicBezTo>
                    <a:pt x="186" y="6370"/>
                    <a:pt x="622" y="6142"/>
                    <a:pt x="1034" y="6005"/>
                  </a:cubicBezTo>
                  <a:cubicBezTo>
                    <a:pt x="2969" y="5338"/>
                    <a:pt x="4937" y="4704"/>
                    <a:pt x="6838" y="4037"/>
                  </a:cubicBezTo>
                  <a:cubicBezTo>
                    <a:pt x="7939" y="3670"/>
                    <a:pt x="9040" y="3303"/>
                    <a:pt x="10207" y="3069"/>
                  </a:cubicBezTo>
                  <a:cubicBezTo>
                    <a:pt x="11275" y="2869"/>
                    <a:pt x="12309" y="2802"/>
                    <a:pt x="13276" y="2369"/>
                  </a:cubicBezTo>
                  <a:cubicBezTo>
                    <a:pt x="14177" y="1902"/>
                    <a:pt x="15044" y="1034"/>
                    <a:pt x="15011" y="0"/>
                  </a:cubicBezTo>
                  <a:close/>
                  <a:moveTo>
                    <a:pt x="46" y="6727"/>
                  </a:moveTo>
                  <a:cubicBezTo>
                    <a:pt x="16" y="6802"/>
                    <a:pt x="0" y="6884"/>
                    <a:pt x="0" y="6972"/>
                  </a:cubicBezTo>
                  <a:lnTo>
                    <a:pt x="46" y="6727"/>
                  </a:lnTo>
                  <a:close/>
                </a:path>
              </a:pathLst>
            </a:custGeom>
            <a:solidFill>
              <a:srgbClr val="4728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11"/>
            <p:cNvSpPr/>
            <p:nvPr/>
          </p:nvSpPr>
          <p:spPr>
            <a:xfrm>
              <a:off x="1223050" y="3480200"/>
              <a:ext cx="388775" cy="185825"/>
            </a:xfrm>
            <a:custGeom>
              <a:rect b="b" l="l" r="r" t="t"/>
              <a:pathLst>
                <a:path extrusionOk="0" h="7433" w="15551">
                  <a:moveTo>
                    <a:pt x="15299" y="0"/>
                  </a:moveTo>
                  <a:cubicBezTo>
                    <a:pt x="15252" y="0"/>
                    <a:pt x="15205" y="13"/>
                    <a:pt x="15168" y="40"/>
                  </a:cubicBezTo>
                  <a:cubicBezTo>
                    <a:pt x="13234" y="2375"/>
                    <a:pt x="9297" y="2776"/>
                    <a:pt x="6562" y="3343"/>
                  </a:cubicBezTo>
                  <a:cubicBezTo>
                    <a:pt x="4494" y="3776"/>
                    <a:pt x="2393" y="4210"/>
                    <a:pt x="591" y="5311"/>
                  </a:cubicBezTo>
                  <a:cubicBezTo>
                    <a:pt x="566" y="5336"/>
                    <a:pt x="579" y="5400"/>
                    <a:pt x="601" y="5400"/>
                  </a:cubicBezTo>
                  <a:cubicBezTo>
                    <a:pt x="609" y="5400"/>
                    <a:pt x="617" y="5394"/>
                    <a:pt x="625" y="5377"/>
                  </a:cubicBezTo>
                  <a:cubicBezTo>
                    <a:pt x="3460" y="4443"/>
                    <a:pt x="6262" y="3776"/>
                    <a:pt x="9164" y="3109"/>
                  </a:cubicBezTo>
                  <a:cubicBezTo>
                    <a:pt x="10398" y="2842"/>
                    <a:pt x="11566" y="2509"/>
                    <a:pt x="12667" y="2108"/>
                  </a:cubicBezTo>
                  <a:cubicBezTo>
                    <a:pt x="13334" y="1842"/>
                    <a:pt x="14401" y="874"/>
                    <a:pt x="15068" y="774"/>
                  </a:cubicBezTo>
                  <a:lnTo>
                    <a:pt x="15068" y="774"/>
                  </a:lnTo>
                  <a:cubicBezTo>
                    <a:pt x="14735" y="1541"/>
                    <a:pt x="14168" y="2042"/>
                    <a:pt x="13467" y="2309"/>
                  </a:cubicBezTo>
                  <a:cubicBezTo>
                    <a:pt x="12933" y="2609"/>
                    <a:pt x="12400" y="2776"/>
                    <a:pt x="11766" y="2809"/>
                  </a:cubicBezTo>
                  <a:cubicBezTo>
                    <a:pt x="11132" y="2942"/>
                    <a:pt x="10465" y="3009"/>
                    <a:pt x="9831" y="3176"/>
                  </a:cubicBezTo>
                  <a:cubicBezTo>
                    <a:pt x="8664" y="3476"/>
                    <a:pt x="7496" y="3876"/>
                    <a:pt x="6329" y="4277"/>
                  </a:cubicBezTo>
                  <a:cubicBezTo>
                    <a:pt x="4894" y="4710"/>
                    <a:pt x="3427" y="5177"/>
                    <a:pt x="1959" y="5678"/>
                  </a:cubicBezTo>
                  <a:cubicBezTo>
                    <a:pt x="1092" y="5978"/>
                    <a:pt x="391" y="6111"/>
                    <a:pt x="91" y="7012"/>
                  </a:cubicBezTo>
                  <a:cubicBezTo>
                    <a:pt x="1" y="7237"/>
                    <a:pt x="200" y="7432"/>
                    <a:pt x="380" y="7432"/>
                  </a:cubicBezTo>
                  <a:cubicBezTo>
                    <a:pt x="466" y="7432"/>
                    <a:pt x="548" y="7387"/>
                    <a:pt x="591" y="7279"/>
                  </a:cubicBezTo>
                  <a:cubicBezTo>
                    <a:pt x="992" y="5945"/>
                    <a:pt x="4561" y="5377"/>
                    <a:pt x="5762" y="4977"/>
                  </a:cubicBezTo>
                  <a:cubicBezTo>
                    <a:pt x="7563" y="4343"/>
                    <a:pt x="9297" y="3776"/>
                    <a:pt x="11165" y="3376"/>
                  </a:cubicBezTo>
                  <a:cubicBezTo>
                    <a:pt x="13134" y="3009"/>
                    <a:pt x="15235" y="2542"/>
                    <a:pt x="15502" y="207"/>
                  </a:cubicBezTo>
                  <a:cubicBezTo>
                    <a:pt x="15550" y="86"/>
                    <a:pt x="15423" y="0"/>
                    <a:pt x="15299" y="0"/>
                  </a:cubicBezTo>
                  <a:close/>
                </a:path>
              </a:pathLst>
            </a:custGeom>
            <a:solidFill>
              <a:srgbClr val="4728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11"/>
            <p:cNvSpPr/>
            <p:nvPr/>
          </p:nvSpPr>
          <p:spPr>
            <a:xfrm>
              <a:off x="1208300" y="3420825"/>
              <a:ext cx="63725" cy="668325"/>
            </a:xfrm>
            <a:custGeom>
              <a:rect b="b" l="l" r="r" t="t"/>
              <a:pathLst>
                <a:path extrusionOk="0" h="26733" w="2549">
                  <a:moveTo>
                    <a:pt x="1438" y="0"/>
                  </a:moveTo>
                  <a:cubicBezTo>
                    <a:pt x="1408" y="0"/>
                    <a:pt x="1381" y="17"/>
                    <a:pt x="1381" y="47"/>
                  </a:cubicBezTo>
                  <a:cubicBezTo>
                    <a:pt x="547" y="4150"/>
                    <a:pt x="1215" y="8186"/>
                    <a:pt x="1815" y="12256"/>
                  </a:cubicBezTo>
                  <a:cubicBezTo>
                    <a:pt x="2082" y="14357"/>
                    <a:pt x="2382" y="16492"/>
                    <a:pt x="2349" y="18594"/>
                  </a:cubicBezTo>
                  <a:cubicBezTo>
                    <a:pt x="2349" y="19828"/>
                    <a:pt x="2249" y="21062"/>
                    <a:pt x="2015" y="22263"/>
                  </a:cubicBezTo>
                  <a:cubicBezTo>
                    <a:pt x="2015" y="22327"/>
                    <a:pt x="585" y="26528"/>
                    <a:pt x="195" y="26528"/>
                  </a:cubicBezTo>
                  <a:cubicBezTo>
                    <a:pt x="177" y="26528"/>
                    <a:pt x="161" y="26519"/>
                    <a:pt x="147" y="26499"/>
                  </a:cubicBezTo>
                  <a:cubicBezTo>
                    <a:pt x="127" y="26469"/>
                    <a:pt x="104" y="26457"/>
                    <a:pt x="83" y="26457"/>
                  </a:cubicBezTo>
                  <a:cubicBezTo>
                    <a:pt x="35" y="26457"/>
                    <a:pt x="1" y="26519"/>
                    <a:pt x="47" y="26566"/>
                  </a:cubicBezTo>
                  <a:cubicBezTo>
                    <a:pt x="80" y="26599"/>
                    <a:pt x="80" y="26666"/>
                    <a:pt x="147" y="26699"/>
                  </a:cubicBezTo>
                  <a:cubicBezTo>
                    <a:pt x="147" y="26733"/>
                    <a:pt x="181" y="26733"/>
                    <a:pt x="214" y="26733"/>
                  </a:cubicBezTo>
                  <a:cubicBezTo>
                    <a:pt x="1315" y="26499"/>
                    <a:pt x="1682" y="24331"/>
                    <a:pt x="1882" y="23397"/>
                  </a:cubicBezTo>
                  <a:cubicBezTo>
                    <a:pt x="2516" y="21095"/>
                    <a:pt x="2549" y="18727"/>
                    <a:pt x="2382" y="16359"/>
                  </a:cubicBezTo>
                  <a:cubicBezTo>
                    <a:pt x="2015" y="10888"/>
                    <a:pt x="414" y="5551"/>
                    <a:pt x="1515" y="80"/>
                  </a:cubicBezTo>
                  <a:cubicBezTo>
                    <a:pt x="1515" y="25"/>
                    <a:pt x="1474" y="0"/>
                    <a:pt x="1438" y="0"/>
                  </a:cubicBezTo>
                  <a:close/>
                </a:path>
              </a:pathLst>
            </a:custGeom>
            <a:solidFill>
              <a:srgbClr val="2112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11"/>
            <p:cNvSpPr/>
            <p:nvPr/>
          </p:nvSpPr>
          <p:spPr>
            <a:xfrm>
              <a:off x="1192825" y="3494550"/>
              <a:ext cx="25825" cy="61800"/>
            </a:xfrm>
            <a:custGeom>
              <a:rect b="b" l="l" r="r" t="t"/>
              <a:pathLst>
                <a:path extrusionOk="0" h="2472" w="1033">
                  <a:moveTo>
                    <a:pt x="132" y="0"/>
                  </a:moveTo>
                  <a:lnTo>
                    <a:pt x="132" y="67"/>
                  </a:lnTo>
                  <a:cubicBezTo>
                    <a:pt x="127" y="92"/>
                    <a:pt x="122" y="117"/>
                    <a:pt x="117" y="142"/>
                  </a:cubicBezTo>
                  <a:lnTo>
                    <a:pt x="117" y="142"/>
                  </a:lnTo>
                  <a:cubicBezTo>
                    <a:pt x="116" y="144"/>
                    <a:pt x="116" y="147"/>
                    <a:pt x="115" y="149"/>
                  </a:cubicBezTo>
                  <a:lnTo>
                    <a:pt x="115" y="149"/>
                  </a:lnTo>
                  <a:cubicBezTo>
                    <a:pt x="29" y="592"/>
                    <a:pt x="1" y="1059"/>
                    <a:pt x="32" y="1468"/>
                  </a:cubicBezTo>
                  <a:cubicBezTo>
                    <a:pt x="32" y="1735"/>
                    <a:pt x="66" y="2135"/>
                    <a:pt x="299" y="2368"/>
                  </a:cubicBezTo>
                  <a:cubicBezTo>
                    <a:pt x="392" y="2441"/>
                    <a:pt x="475" y="2472"/>
                    <a:pt x="550" y="2472"/>
                  </a:cubicBezTo>
                  <a:cubicBezTo>
                    <a:pt x="851" y="2472"/>
                    <a:pt x="1006" y="1969"/>
                    <a:pt x="1033" y="1701"/>
                  </a:cubicBezTo>
                  <a:cubicBezTo>
                    <a:pt x="1033" y="1638"/>
                    <a:pt x="979" y="1615"/>
                    <a:pt x="940" y="1615"/>
                  </a:cubicBezTo>
                  <a:cubicBezTo>
                    <a:pt x="917" y="1615"/>
                    <a:pt x="900" y="1622"/>
                    <a:pt x="900" y="1635"/>
                  </a:cubicBezTo>
                  <a:cubicBezTo>
                    <a:pt x="900" y="1768"/>
                    <a:pt x="900" y="2001"/>
                    <a:pt x="800" y="2135"/>
                  </a:cubicBezTo>
                  <a:cubicBezTo>
                    <a:pt x="633" y="2135"/>
                    <a:pt x="466" y="2168"/>
                    <a:pt x="299" y="2168"/>
                  </a:cubicBezTo>
                  <a:cubicBezTo>
                    <a:pt x="232" y="2102"/>
                    <a:pt x="232" y="2068"/>
                    <a:pt x="199" y="1968"/>
                  </a:cubicBezTo>
                  <a:cubicBezTo>
                    <a:pt x="166" y="1835"/>
                    <a:pt x="166" y="1701"/>
                    <a:pt x="166" y="1501"/>
                  </a:cubicBezTo>
                  <a:cubicBezTo>
                    <a:pt x="136" y="1060"/>
                    <a:pt x="159" y="620"/>
                    <a:pt x="210" y="224"/>
                  </a:cubicBezTo>
                  <a:lnTo>
                    <a:pt x="210" y="224"/>
                  </a:lnTo>
                  <a:cubicBezTo>
                    <a:pt x="219" y="219"/>
                    <a:pt x="227" y="211"/>
                    <a:pt x="232" y="200"/>
                  </a:cubicBezTo>
                  <a:lnTo>
                    <a:pt x="232" y="100"/>
                  </a:lnTo>
                  <a:cubicBezTo>
                    <a:pt x="232" y="94"/>
                    <a:pt x="232" y="88"/>
                    <a:pt x="230" y="83"/>
                  </a:cubicBezTo>
                  <a:lnTo>
                    <a:pt x="230" y="83"/>
                  </a:lnTo>
                  <a:cubicBezTo>
                    <a:pt x="231" y="78"/>
                    <a:pt x="232" y="72"/>
                    <a:pt x="232" y="67"/>
                  </a:cubicBezTo>
                  <a:cubicBezTo>
                    <a:pt x="229" y="67"/>
                    <a:pt x="225" y="67"/>
                    <a:pt x="221" y="67"/>
                  </a:cubicBezTo>
                  <a:lnTo>
                    <a:pt x="221" y="67"/>
                  </a:lnTo>
                  <a:cubicBezTo>
                    <a:pt x="209" y="52"/>
                    <a:pt x="188" y="45"/>
                    <a:pt x="170" y="45"/>
                  </a:cubicBezTo>
                  <a:cubicBezTo>
                    <a:pt x="168" y="45"/>
                    <a:pt x="166" y="45"/>
                    <a:pt x="164" y="45"/>
                  </a:cubicBezTo>
                  <a:lnTo>
                    <a:pt x="164" y="45"/>
                  </a:lnTo>
                  <a:cubicBezTo>
                    <a:pt x="153" y="35"/>
                    <a:pt x="143" y="21"/>
                    <a:pt x="132" y="0"/>
                  </a:cubicBezTo>
                  <a:close/>
                </a:path>
              </a:pathLst>
            </a:custGeom>
            <a:solidFill>
              <a:srgbClr val="2112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11"/>
            <p:cNvSpPr/>
            <p:nvPr/>
          </p:nvSpPr>
          <p:spPr>
            <a:xfrm>
              <a:off x="1160275" y="3486600"/>
              <a:ext cx="65900" cy="493350"/>
            </a:xfrm>
            <a:custGeom>
              <a:rect b="b" l="l" r="r" t="t"/>
              <a:pathLst>
                <a:path extrusionOk="0" h="19734" w="2636">
                  <a:moveTo>
                    <a:pt x="913" y="0"/>
                  </a:moveTo>
                  <a:cubicBezTo>
                    <a:pt x="887" y="0"/>
                    <a:pt x="858" y="14"/>
                    <a:pt x="834" y="51"/>
                  </a:cubicBezTo>
                  <a:cubicBezTo>
                    <a:pt x="0" y="3287"/>
                    <a:pt x="1268" y="5622"/>
                    <a:pt x="1868" y="8757"/>
                  </a:cubicBezTo>
                  <a:cubicBezTo>
                    <a:pt x="2635" y="12493"/>
                    <a:pt x="1935" y="16296"/>
                    <a:pt x="100" y="19632"/>
                  </a:cubicBezTo>
                  <a:cubicBezTo>
                    <a:pt x="57" y="19696"/>
                    <a:pt x="97" y="19733"/>
                    <a:pt x="140" y="19733"/>
                  </a:cubicBezTo>
                  <a:cubicBezTo>
                    <a:pt x="164" y="19733"/>
                    <a:pt x="188" y="19722"/>
                    <a:pt x="200" y="19699"/>
                  </a:cubicBezTo>
                  <a:cubicBezTo>
                    <a:pt x="1701" y="16963"/>
                    <a:pt x="2468" y="13961"/>
                    <a:pt x="2302" y="10859"/>
                  </a:cubicBezTo>
                  <a:cubicBezTo>
                    <a:pt x="2102" y="7090"/>
                    <a:pt x="0" y="3921"/>
                    <a:pt x="967" y="85"/>
                  </a:cubicBezTo>
                  <a:cubicBezTo>
                    <a:pt x="988" y="42"/>
                    <a:pt x="956" y="0"/>
                    <a:pt x="913" y="0"/>
                  </a:cubicBezTo>
                  <a:close/>
                </a:path>
              </a:pathLst>
            </a:custGeom>
            <a:solidFill>
              <a:srgbClr val="2112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11"/>
            <p:cNvSpPr/>
            <p:nvPr/>
          </p:nvSpPr>
          <p:spPr>
            <a:xfrm>
              <a:off x="1121900" y="3688850"/>
              <a:ext cx="35875" cy="207800"/>
            </a:xfrm>
            <a:custGeom>
              <a:rect b="b" l="l" r="r" t="t"/>
              <a:pathLst>
                <a:path extrusionOk="0" h="8312" w="1435">
                  <a:moveTo>
                    <a:pt x="1356" y="0"/>
                  </a:moveTo>
                  <a:cubicBezTo>
                    <a:pt x="1335" y="0"/>
                    <a:pt x="1313" y="11"/>
                    <a:pt x="1302" y="34"/>
                  </a:cubicBezTo>
                  <a:cubicBezTo>
                    <a:pt x="734" y="1768"/>
                    <a:pt x="401" y="3503"/>
                    <a:pt x="368" y="5304"/>
                  </a:cubicBezTo>
                  <a:cubicBezTo>
                    <a:pt x="334" y="6205"/>
                    <a:pt x="101" y="7873"/>
                    <a:pt x="1201" y="8306"/>
                  </a:cubicBezTo>
                  <a:cubicBezTo>
                    <a:pt x="1212" y="8310"/>
                    <a:pt x="1223" y="8312"/>
                    <a:pt x="1232" y="8312"/>
                  </a:cubicBezTo>
                  <a:cubicBezTo>
                    <a:pt x="1307" y="8312"/>
                    <a:pt x="1324" y="8202"/>
                    <a:pt x="1235" y="8173"/>
                  </a:cubicBezTo>
                  <a:cubicBezTo>
                    <a:pt x="1" y="7706"/>
                    <a:pt x="501" y="4704"/>
                    <a:pt x="568" y="3836"/>
                  </a:cubicBezTo>
                  <a:cubicBezTo>
                    <a:pt x="701" y="2535"/>
                    <a:pt x="1001" y="1335"/>
                    <a:pt x="1368" y="134"/>
                  </a:cubicBezTo>
                  <a:cubicBezTo>
                    <a:pt x="1435" y="45"/>
                    <a:pt x="1398" y="0"/>
                    <a:pt x="1356" y="0"/>
                  </a:cubicBezTo>
                  <a:close/>
                </a:path>
              </a:pathLst>
            </a:custGeom>
            <a:solidFill>
              <a:srgbClr val="2112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11"/>
            <p:cNvSpPr/>
            <p:nvPr/>
          </p:nvSpPr>
          <p:spPr>
            <a:xfrm>
              <a:off x="1160275" y="3752300"/>
              <a:ext cx="31700" cy="63150"/>
            </a:xfrm>
            <a:custGeom>
              <a:rect b="b" l="l" r="r" t="t"/>
              <a:pathLst>
                <a:path extrusionOk="0" h="2526" w="1268">
                  <a:moveTo>
                    <a:pt x="451" y="1"/>
                  </a:moveTo>
                  <a:cubicBezTo>
                    <a:pt x="427" y="1"/>
                    <a:pt x="397" y="19"/>
                    <a:pt x="367" y="64"/>
                  </a:cubicBezTo>
                  <a:cubicBezTo>
                    <a:pt x="167" y="498"/>
                    <a:pt x="33" y="965"/>
                    <a:pt x="33" y="1465"/>
                  </a:cubicBezTo>
                  <a:cubicBezTo>
                    <a:pt x="33" y="1732"/>
                    <a:pt x="0" y="2299"/>
                    <a:pt x="267" y="2466"/>
                  </a:cubicBezTo>
                  <a:cubicBezTo>
                    <a:pt x="328" y="2507"/>
                    <a:pt x="388" y="2525"/>
                    <a:pt x="447" y="2525"/>
                  </a:cubicBezTo>
                  <a:cubicBezTo>
                    <a:pt x="861" y="2525"/>
                    <a:pt x="1180" y="1595"/>
                    <a:pt x="1268" y="1332"/>
                  </a:cubicBezTo>
                  <a:cubicBezTo>
                    <a:pt x="1268" y="1293"/>
                    <a:pt x="1222" y="1276"/>
                    <a:pt x="1184" y="1276"/>
                  </a:cubicBezTo>
                  <a:cubicBezTo>
                    <a:pt x="1157" y="1276"/>
                    <a:pt x="1134" y="1285"/>
                    <a:pt x="1134" y="1298"/>
                  </a:cubicBezTo>
                  <a:cubicBezTo>
                    <a:pt x="1101" y="1532"/>
                    <a:pt x="967" y="1865"/>
                    <a:pt x="801" y="2032"/>
                  </a:cubicBezTo>
                  <a:cubicBezTo>
                    <a:pt x="703" y="2106"/>
                    <a:pt x="550" y="2215"/>
                    <a:pt x="411" y="2215"/>
                  </a:cubicBezTo>
                  <a:cubicBezTo>
                    <a:pt x="360" y="2215"/>
                    <a:pt x="311" y="2201"/>
                    <a:pt x="267" y="2166"/>
                  </a:cubicBezTo>
                  <a:cubicBezTo>
                    <a:pt x="167" y="2132"/>
                    <a:pt x="167" y="1765"/>
                    <a:pt x="167" y="1665"/>
                  </a:cubicBezTo>
                  <a:cubicBezTo>
                    <a:pt x="133" y="1098"/>
                    <a:pt x="267" y="564"/>
                    <a:pt x="500" y="64"/>
                  </a:cubicBezTo>
                  <a:cubicBezTo>
                    <a:pt x="500" y="28"/>
                    <a:pt x="480" y="1"/>
                    <a:pt x="451" y="1"/>
                  </a:cubicBezTo>
                  <a:close/>
                </a:path>
              </a:pathLst>
            </a:custGeom>
            <a:solidFill>
              <a:srgbClr val="2112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11"/>
            <p:cNvSpPr/>
            <p:nvPr/>
          </p:nvSpPr>
          <p:spPr>
            <a:xfrm>
              <a:off x="1209275" y="3779325"/>
              <a:ext cx="52750" cy="178925"/>
            </a:xfrm>
            <a:custGeom>
              <a:rect b="b" l="l" r="r" t="t"/>
              <a:pathLst>
                <a:path extrusionOk="0" h="7157" w="2110">
                  <a:moveTo>
                    <a:pt x="871" y="1"/>
                  </a:moveTo>
                  <a:cubicBezTo>
                    <a:pt x="842" y="1"/>
                    <a:pt x="809" y="17"/>
                    <a:pt x="809" y="51"/>
                  </a:cubicBezTo>
                  <a:cubicBezTo>
                    <a:pt x="1142" y="1885"/>
                    <a:pt x="408" y="3686"/>
                    <a:pt x="709" y="5521"/>
                  </a:cubicBezTo>
                  <a:cubicBezTo>
                    <a:pt x="840" y="6242"/>
                    <a:pt x="1100" y="7157"/>
                    <a:pt x="1963" y="7157"/>
                  </a:cubicBezTo>
                  <a:cubicBezTo>
                    <a:pt x="1978" y="7157"/>
                    <a:pt x="1994" y="7156"/>
                    <a:pt x="2010" y="7156"/>
                  </a:cubicBezTo>
                  <a:cubicBezTo>
                    <a:pt x="2110" y="7156"/>
                    <a:pt x="2110" y="7022"/>
                    <a:pt x="2010" y="7022"/>
                  </a:cubicBezTo>
                  <a:cubicBezTo>
                    <a:pt x="1987" y="7024"/>
                    <a:pt x="1964" y="7024"/>
                    <a:pt x="1943" y="7024"/>
                  </a:cubicBezTo>
                  <a:cubicBezTo>
                    <a:pt x="1" y="7024"/>
                    <a:pt x="1140" y="1238"/>
                    <a:pt x="909" y="51"/>
                  </a:cubicBezTo>
                  <a:cubicBezTo>
                    <a:pt x="925" y="17"/>
                    <a:pt x="900" y="1"/>
                    <a:pt x="871" y="1"/>
                  </a:cubicBezTo>
                  <a:close/>
                </a:path>
              </a:pathLst>
            </a:custGeom>
            <a:solidFill>
              <a:srgbClr val="2112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11"/>
            <p:cNvSpPr/>
            <p:nvPr/>
          </p:nvSpPr>
          <p:spPr>
            <a:xfrm>
              <a:off x="1006825" y="3541250"/>
              <a:ext cx="97550" cy="34325"/>
            </a:xfrm>
            <a:custGeom>
              <a:rect b="b" l="l" r="r" t="t"/>
              <a:pathLst>
                <a:path extrusionOk="0" h="1373" w="3902">
                  <a:moveTo>
                    <a:pt x="0" y="0"/>
                  </a:moveTo>
                  <a:lnTo>
                    <a:pt x="0" y="100"/>
                  </a:lnTo>
                  <a:cubicBezTo>
                    <a:pt x="1234" y="600"/>
                    <a:pt x="2535" y="1001"/>
                    <a:pt x="3803" y="1368"/>
                  </a:cubicBezTo>
                  <a:cubicBezTo>
                    <a:pt x="3814" y="1371"/>
                    <a:pt x="3824" y="1373"/>
                    <a:pt x="3832" y="1373"/>
                  </a:cubicBezTo>
                  <a:cubicBezTo>
                    <a:pt x="3902" y="1373"/>
                    <a:pt x="3892" y="1264"/>
                    <a:pt x="3803" y="1234"/>
                  </a:cubicBezTo>
                  <a:cubicBezTo>
                    <a:pt x="2502" y="867"/>
                    <a:pt x="1234" y="534"/>
                    <a:pt x="0" y="0"/>
                  </a:cubicBezTo>
                  <a:close/>
                </a:path>
              </a:pathLst>
            </a:custGeom>
            <a:solidFill>
              <a:srgbClr val="2112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11"/>
            <p:cNvSpPr/>
            <p:nvPr/>
          </p:nvSpPr>
          <p:spPr>
            <a:xfrm>
              <a:off x="1010150" y="3431675"/>
              <a:ext cx="7525" cy="84775"/>
            </a:xfrm>
            <a:custGeom>
              <a:rect b="b" l="l" r="r" t="t"/>
              <a:pathLst>
                <a:path extrusionOk="0" h="3391" w="301">
                  <a:moveTo>
                    <a:pt x="191" y="0"/>
                  </a:moveTo>
                  <a:cubicBezTo>
                    <a:pt x="161" y="0"/>
                    <a:pt x="134" y="17"/>
                    <a:pt x="134" y="47"/>
                  </a:cubicBezTo>
                  <a:cubicBezTo>
                    <a:pt x="1" y="1114"/>
                    <a:pt x="34" y="2248"/>
                    <a:pt x="167" y="3316"/>
                  </a:cubicBezTo>
                  <a:cubicBezTo>
                    <a:pt x="167" y="3366"/>
                    <a:pt x="201" y="3391"/>
                    <a:pt x="234" y="3391"/>
                  </a:cubicBezTo>
                  <a:cubicBezTo>
                    <a:pt x="268" y="3391"/>
                    <a:pt x="301" y="3366"/>
                    <a:pt x="301" y="3316"/>
                  </a:cubicBezTo>
                  <a:cubicBezTo>
                    <a:pt x="167" y="2248"/>
                    <a:pt x="134" y="1147"/>
                    <a:pt x="268" y="80"/>
                  </a:cubicBezTo>
                  <a:cubicBezTo>
                    <a:pt x="268" y="25"/>
                    <a:pt x="227" y="0"/>
                    <a:pt x="191" y="0"/>
                  </a:cubicBezTo>
                  <a:close/>
                </a:path>
              </a:pathLst>
            </a:custGeom>
            <a:solidFill>
              <a:srgbClr val="2112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11"/>
            <p:cNvSpPr/>
            <p:nvPr/>
          </p:nvSpPr>
          <p:spPr>
            <a:xfrm>
              <a:off x="1019325" y="3425400"/>
              <a:ext cx="9200" cy="80425"/>
            </a:xfrm>
            <a:custGeom>
              <a:rect b="b" l="l" r="r" t="t"/>
              <a:pathLst>
                <a:path extrusionOk="0" h="3217" w="368">
                  <a:moveTo>
                    <a:pt x="77" y="1"/>
                  </a:moveTo>
                  <a:cubicBezTo>
                    <a:pt x="41" y="1"/>
                    <a:pt x="1" y="27"/>
                    <a:pt x="1" y="64"/>
                  </a:cubicBezTo>
                  <a:cubicBezTo>
                    <a:pt x="101" y="1132"/>
                    <a:pt x="134" y="2166"/>
                    <a:pt x="234" y="3166"/>
                  </a:cubicBezTo>
                  <a:cubicBezTo>
                    <a:pt x="234" y="3200"/>
                    <a:pt x="267" y="3216"/>
                    <a:pt x="301" y="3216"/>
                  </a:cubicBezTo>
                  <a:cubicBezTo>
                    <a:pt x="334" y="3216"/>
                    <a:pt x="368" y="3200"/>
                    <a:pt x="368" y="3166"/>
                  </a:cubicBezTo>
                  <a:cubicBezTo>
                    <a:pt x="267" y="2132"/>
                    <a:pt x="234" y="1065"/>
                    <a:pt x="134" y="64"/>
                  </a:cubicBezTo>
                  <a:cubicBezTo>
                    <a:pt x="134" y="19"/>
                    <a:pt x="107" y="1"/>
                    <a:pt x="77" y="1"/>
                  </a:cubicBezTo>
                  <a:close/>
                </a:path>
              </a:pathLst>
            </a:custGeom>
            <a:solidFill>
              <a:srgbClr val="2112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11"/>
            <p:cNvSpPr/>
            <p:nvPr/>
          </p:nvSpPr>
          <p:spPr>
            <a:xfrm>
              <a:off x="1026175" y="3568075"/>
              <a:ext cx="36550" cy="13500"/>
            </a:xfrm>
            <a:custGeom>
              <a:rect b="b" l="l" r="r" t="t"/>
              <a:pathLst>
                <a:path extrusionOk="0" h="540" w="1462">
                  <a:moveTo>
                    <a:pt x="1323" y="1"/>
                  </a:moveTo>
                  <a:cubicBezTo>
                    <a:pt x="1285" y="1"/>
                    <a:pt x="1246" y="56"/>
                    <a:pt x="1294" y="128"/>
                  </a:cubicBezTo>
                  <a:cubicBezTo>
                    <a:pt x="1361" y="295"/>
                    <a:pt x="1161" y="428"/>
                    <a:pt x="1028" y="428"/>
                  </a:cubicBezTo>
                  <a:cubicBezTo>
                    <a:pt x="1004" y="433"/>
                    <a:pt x="982" y="435"/>
                    <a:pt x="960" y="435"/>
                  </a:cubicBezTo>
                  <a:cubicBezTo>
                    <a:pt x="824" y="435"/>
                    <a:pt x="713" y="357"/>
                    <a:pt x="627" y="328"/>
                  </a:cubicBezTo>
                  <a:cubicBezTo>
                    <a:pt x="509" y="304"/>
                    <a:pt x="391" y="281"/>
                    <a:pt x="250" y="281"/>
                  </a:cubicBezTo>
                  <a:cubicBezTo>
                    <a:pt x="191" y="281"/>
                    <a:pt x="129" y="285"/>
                    <a:pt x="60" y="295"/>
                  </a:cubicBezTo>
                  <a:cubicBezTo>
                    <a:pt x="1" y="324"/>
                    <a:pt x="21" y="433"/>
                    <a:pt x="96" y="433"/>
                  </a:cubicBezTo>
                  <a:cubicBezTo>
                    <a:pt x="106" y="433"/>
                    <a:pt x="116" y="432"/>
                    <a:pt x="127" y="428"/>
                  </a:cubicBezTo>
                  <a:cubicBezTo>
                    <a:pt x="186" y="407"/>
                    <a:pt x="243" y="398"/>
                    <a:pt x="300" y="398"/>
                  </a:cubicBezTo>
                  <a:cubicBezTo>
                    <a:pt x="532" y="398"/>
                    <a:pt x="752" y="539"/>
                    <a:pt x="969" y="539"/>
                  </a:cubicBezTo>
                  <a:cubicBezTo>
                    <a:pt x="1033" y="539"/>
                    <a:pt x="1097" y="527"/>
                    <a:pt x="1161" y="495"/>
                  </a:cubicBezTo>
                  <a:cubicBezTo>
                    <a:pt x="1361" y="428"/>
                    <a:pt x="1461" y="261"/>
                    <a:pt x="1361" y="28"/>
                  </a:cubicBezTo>
                  <a:cubicBezTo>
                    <a:pt x="1352" y="9"/>
                    <a:pt x="1337" y="1"/>
                    <a:pt x="1323" y="1"/>
                  </a:cubicBezTo>
                  <a:close/>
                </a:path>
              </a:pathLst>
            </a:custGeom>
            <a:solidFill>
              <a:srgbClr val="2112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11"/>
            <p:cNvSpPr/>
            <p:nvPr/>
          </p:nvSpPr>
          <p:spPr>
            <a:xfrm>
              <a:off x="1265200" y="3572100"/>
              <a:ext cx="91050" cy="45725"/>
            </a:xfrm>
            <a:custGeom>
              <a:rect b="b" l="l" r="r" t="t"/>
              <a:pathLst>
                <a:path extrusionOk="0" h="1829" w="3642">
                  <a:moveTo>
                    <a:pt x="3575" y="0"/>
                  </a:moveTo>
                  <a:cubicBezTo>
                    <a:pt x="2241" y="167"/>
                    <a:pt x="1007" y="767"/>
                    <a:pt x="73" y="1701"/>
                  </a:cubicBezTo>
                  <a:cubicBezTo>
                    <a:pt x="1" y="1774"/>
                    <a:pt x="32" y="1828"/>
                    <a:pt x="81" y="1828"/>
                  </a:cubicBezTo>
                  <a:cubicBezTo>
                    <a:pt x="100" y="1828"/>
                    <a:pt x="121" y="1820"/>
                    <a:pt x="139" y="1802"/>
                  </a:cubicBezTo>
                  <a:cubicBezTo>
                    <a:pt x="1073" y="868"/>
                    <a:pt x="2241" y="300"/>
                    <a:pt x="3575" y="134"/>
                  </a:cubicBezTo>
                  <a:cubicBezTo>
                    <a:pt x="3642" y="134"/>
                    <a:pt x="3642" y="0"/>
                    <a:pt x="3575" y="0"/>
                  </a:cubicBezTo>
                  <a:close/>
                </a:path>
              </a:pathLst>
            </a:custGeom>
            <a:solidFill>
              <a:srgbClr val="2112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11"/>
            <p:cNvSpPr/>
            <p:nvPr/>
          </p:nvSpPr>
          <p:spPr>
            <a:xfrm>
              <a:off x="1299700" y="3498025"/>
              <a:ext cx="293050" cy="111850"/>
            </a:xfrm>
            <a:custGeom>
              <a:rect b="b" l="l" r="r" t="t"/>
              <a:pathLst>
                <a:path extrusionOk="0" h="4474" w="11722">
                  <a:moveTo>
                    <a:pt x="11644" y="1"/>
                  </a:moveTo>
                  <a:cubicBezTo>
                    <a:pt x="11614" y="1"/>
                    <a:pt x="11583" y="19"/>
                    <a:pt x="11569" y="61"/>
                  </a:cubicBezTo>
                  <a:cubicBezTo>
                    <a:pt x="10101" y="2396"/>
                    <a:pt x="6765" y="2163"/>
                    <a:pt x="4363" y="2630"/>
                  </a:cubicBezTo>
                  <a:cubicBezTo>
                    <a:pt x="2762" y="2930"/>
                    <a:pt x="1361" y="3430"/>
                    <a:pt x="27" y="4398"/>
                  </a:cubicBezTo>
                  <a:cubicBezTo>
                    <a:pt x="0" y="4425"/>
                    <a:pt x="39" y="4473"/>
                    <a:pt x="107" y="4473"/>
                  </a:cubicBezTo>
                  <a:cubicBezTo>
                    <a:pt x="123" y="4473"/>
                    <a:pt x="141" y="4471"/>
                    <a:pt x="160" y="4464"/>
                  </a:cubicBezTo>
                  <a:cubicBezTo>
                    <a:pt x="2529" y="2730"/>
                    <a:pt x="5364" y="2663"/>
                    <a:pt x="8166" y="2129"/>
                  </a:cubicBezTo>
                  <a:cubicBezTo>
                    <a:pt x="9601" y="1829"/>
                    <a:pt x="10868" y="1395"/>
                    <a:pt x="11702" y="95"/>
                  </a:cubicBezTo>
                  <a:cubicBezTo>
                    <a:pt x="11721" y="36"/>
                    <a:pt x="11684" y="1"/>
                    <a:pt x="11644" y="1"/>
                  </a:cubicBezTo>
                  <a:close/>
                </a:path>
              </a:pathLst>
            </a:custGeom>
            <a:solidFill>
              <a:srgbClr val="2112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11"/>
            <p:cNvSpPr/>
            <p:nvPr/>
          </p:nvSpPr>
          <p:spPr>
            <a:xfrm>
              <a:off x="1338900" y="3571250"/>
              <a:ext cx="90750" cy="25175"/>
            </a:xfrm>
            <a:custGeom>
              <a:rect b="b" l="l" r="r" t="t"/>
              <a:pathLst>
                <a:path extrusionOk="0" h="1007" w="3630">
                  <a:moveTo>
                    <a:pt x="3496" y="1"/>
                  </a:moveTo>
                  <a:cubicBezTo>
                    <a:pt x="2362" y="401"/>
                    <a:pt x="1161" y="468"/>
                    <a:pt x="60" y="868"/>
                  </a:cubicBezTo>
                  <a:cubicBezTo>
                    <a:pt x="1" y="898"/>
                    <a:pt x="21" y="1007"/>
                    <a:pt x="96" y="1007"/>
                  </a:cubicBezTo>
                  <a:cubicBezTo>
                    <a:pt x="106" y="1007"/>
                    <a:pt x="116" y="1005"/>
                    <a:pt x="127" y="1002"/>
                  </a:cubicBezTo>
                  <a:cubicBezTo>
                    <a:pt x="1228" y="535"/>
                    <a:pt x="2462" y="501"/>
                    <a:pt x="3529" y="134"/>
                  </a:cubicBezTo>
                  <a:cubicBezTo>
                    <a:pt x="3629" y="68"/>
                    <a:pt x="3596" y="1"/>
                    <a:pt x="3496" y="1"/>
                  </a:cubicBezTo>
                  <a:close/>
                </a:path>
              </a:pathLst>
            </a:custGeom>
            <a:solidFill>
              <a:srgbClr val="2112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11"/>
            <p:cNvSpPr/>
            <p:nvPr/>
          </p:nvSpPr>
          <p:spPr>
            <a:xfrm>
              <a:off x="1006825" y="2813475"/>
              <a:ext cx="1419375" cy="810375"/>
            </a:xfrm>
            <a:custGeom>
              <a:rect b="b" l="l" r="r" t="t"/>
              <a:pathLst>
                <a:path extrusionOk="0" h="32415" w="56775">
                  <a:moveTo>
                    <a:pt x="7604" y="0"/>
                  </a:moveTo>
                  <a:cubicBezTo>
                    <a:pt x="5217" y="0"/>
                    <a:pt x="2830" y="452"/>
                    <a:pt x="601" y="1358"/>
                  </a:cubicBezTo>
                  <a:cubicBezTo>
                    <a:pt x="401" y="1191"/>
                    <a:pt x="167" y="1024"/>
                    <a:pt x="0" y="857"/>
                  </a:cubicBezTo>
                  <a:lnTo>
                    <a:pt x="0" y="24341"/>
                  </a:lnTo>
                  <a:cubicBezTo>
                    <a:pt x="401" y="24541"/>
                    <a:pt x="734" y="24775"/>
                    <a:pt x="1101" y="25041"/>
                  </a:cubicBezTo>
                  <a:cubicBezTo>
                    <a:pt x="3603" y="26876"/>
                    <a:pt x="5604" y="28677"/>
                    <a:pt x="8840" y="28944"/>
                  </a:cubicBezTo>
                  <a:cubicBezTo>
                    <a:pt x="9041" y="28954"/>
                    <a:pt x="9242" y="28958"/>
                    <a:pt x="9444" y="28958"/>
                  </a:cubicBezTo>
                  <a:cubicBezTo>
                    <a:pt x="10683" y="28958"/>
                    <a:pt x="11929" y="28779"/>
                    <a:pt x="13076" y="28377"/>
                  </a:cubicBezTo>
                  <a:cubicBezTo>
                    <a:pt x="14766" y="27786"/>
                    <a:pt x="16051" y="26838"/>
                    <a:pt x="17796" y="26838"/>
                  </a:cubicBezTo>
                  <a:cubicBezTo>
                    <a:pt x="18118" y="26838"/>
                    <a:pt x="18455" y="26870"/>
                    <a:pt x="18814" y="26943"/>
                  </a:cubicBezTo>
                  <a:cubicBezTo>
                    <a:pt x="20682" y="27310"/>
                    <a:pt x="22350" y="28511"/>
                    <a:pt x="24151" y="29044"/>
                  </a:cubicBezTo>
                  <a:cubicBezTo>
                    <a:pt x="25519" y="29478"/>
                    <a:pt x="26986" y="29711"/>
                    <a:pt x="28421" y="29778"/>
                  </a:cubicBezTo>
                  <a:cubicBezTo>
                    <a:pt x="28553" y="29781"/>
                    <a:pt x="28685" y="29783"/>
                    <a:pt x="28817" y="29783"/>
                  </a:cubicBezTo>
                  <a:cubicBezTo>
                    <a:pt x="31453" y="29783"/>
                    <a:pt x="34077" y="29151"/>
                    <a:pt x="36460" y="27944"/>
                  </a:cubicBezTo>
                  <a:cubicBezTo>
                    <a:pt x="37093" y="27610"/>
                    <a:pt x="37794" y="26943"/>
                    <a:pt x="38428" y="26709"/>
                  </a:cubicBezTo>
                  <a:cubicBezTo>
                    <a:pt x="38549" y="26672"/>
                    <a:pt x="38658" y="26655"/>
                    <a:pt x="38758" y="26655"/>
                  </a:cubicBezTo>
                  <a:cubicBezTo>
                    <a:pt x="39289" y="26655"/>
                    <a:pt x="39562" y="27133"/>
                    <a:pt x="40096" y="27610"/>
                  </a:cubicBezTo>
                  <a:cubicBezTo>
                    <a:pt x="41363" y="28811"/>
                    <a:pt x="42764" y="29845"/>
                    <a:pt x="44232" y="30846"/>
                  </a:cubicBezTo>
                  <a:cubicBezTo>
                    <a:pt x="45738" y="31858"/>
                    <a:pt x="47662" y="32414"/>
                    <a:pt x="49533" y="32414"/>
                  </a:cubicBezTo>
                  <a:cubicBezTo>
                    <a:pt x="52594" y="32414"/>
                    <a:pt x="55516" y="30926"/>
                    <a:pt x="56240" y="27510"/>
                  </a:cubicBezTo>
                  <a:cubicBezTo>
                    <a:pt x="56774" y="25008"/>
                    <a:pt x="55640" y="22706"/>
                    <a:pt x="53972" y="20972"/>
                  </a:cubicBezTo>
                  <a:cubicBezTo>
                    <a:pt x="53005" y="19971"/>
                    <a:pt x="51837" y="19137"/>
                    <a:pt x="50636" y="18437"/>
                  </a:cubicBezTo>
                  <a:cubicBezTo>
                    <a:pt x="49402" y="17703"/>
                    <a:pt x="47834" y="17369"/>
                    <a:pt x="46734" y="16469"/>
                  </a:cubicBezTo>
                  <a:cubicBezTo>
                    <a:pt x="45499" y="15468"/>
                    <a:pt x="44966" y="13667"/>
                    <a:pt x="44032" y="12366"/>
                  </a:cubicBezTo>
                  <a:cubicBezTo>
                    <a:pt x="43331" y="11332"/>
                    <a:pt x="42464" y="10431"/>
                    <a:pt x="41530" y="9530"/>
                  </a:cubicBezTo>
                  <a:cubicBezTo>
                    <a:pt x="39495" y="7629"/>
                    <a:pt x="36993" y="6161"/>
                    <a:pt x="34358" y="5294"/>
                  </a:cubicBezTo>
                  <a:cubicBezTo>
                    <a:pt x="32340" y="4588"/>
                    <a:pt x="30207" y="4206"/>
                    <a:pt x="28076" y="4206"/>
                  </a:cubicBezTo>
                  <a:cubicBezTo>
                    <a:pt x="27389" y="4206"/>
                    <a:pt x="26702" y="4245"/>
                    <a:pt x="26019" y="4327"/>
                  </a:cubicBezTo>
                  <a:cubicBezTo>
                    <a:pt x="24618" y="4493"/>
                    <a:pt x="23317" y="5060"/>
                    <a:pt x="21949" y="5194"/>
                  </a:cubicBezTo>
                  <a:cubicBezTo>
                    <a:pt x="21848" y="5207"/>
                    <a:pt x="21748" y="5213"/>
                    <a:pt x="21648" y="5213"/>
                  </a:cubicBezTo>
                  <a:cubicBezTo>
                    <a:pt x="19976" y="5213"/>
                    <a:pt x="18531" y="3444"/>
                    <a:pt x="17146" y="2625"/>
                  </a:cubicBezTo>
                  <a:cubicBezTo>
                    <a:pt x="14252" y="878"/>
                    <a:pt x="10929" y="0"/>
                    <a:pt x="76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11"/>
            <p:cNvSpPr/>
            <p:nvPr/>
          </p:nvSpPr>
          <p:spPr>
            <a:xfrm>
              <a:off x="1146075" y="3316900"/>
              <a:ext cx="297750" cy="130125"/>
            </a:xfrm>
            <a:custGeom>
              <a:rect b="b" l="l" r="r" t="t"/>
              <a:pathLst>
                <a:path extrusionOk="0" h="5205" w="11910">
                  <a:moveTo>
                    <a:pt x="4871" y="1"/>
                  </a:moveTo>
                  <a:cubicBezTo>
                    <a:pt x="4571" y="1"/>
                    <a:pt x="4404" y="301"/>
                    <a:pt x="4371" y="401"/>
                  </a:cubicBezTo>
                  <a:cubicBezTo>
                    <a:pt x="4204" y="735"/>
                    <a:pt x="4004" y="1068"/>
                    <a:pt x="3837" y="1469"/>
                  </a:cubicBezTo>
                  <a:cubicBezTo>
                    <a:pt x="3670" y="1035"/>
                    <a:pt x="3370" y="635"/>
                    <a:pt x="3036" y="335"/>
                  </a:cubicBezTo>
                  <a:cubicBezTo>
                    <a:pt x="3003" y="301"/>
                    <a:pt x="2903" y="301"/>
                    <a:pt x="2870" y="301"/>
                  </a:cubicBezTo>
                  <a:lnTo>
                    <a:pt x="2736" y="401"/>
                  </a:lnTo>
                  <a:cubicBezTo>
                    <a:pt x="2369" y="1068"/>
                    <a:pt x="2136" y="1869"/>
                    <a:pt x="2036" y="2670"/>
                  </a:cubicBezTo>
                  <a:cubicBezTo>
                    <a:pt x="2002" y="2569"/>
                    <a:pt x="1902" y="2469"/>
                    <a:pt x="1869" y="2336"/>
                  </a:cubicBezTo>
                  <a:cubicBezTo>
                    <a:pt x="1869" y="2236"/>
                    <a:pt x="1836" y="2203"/>
                    <a:pt x="1769" y="2136"/>
                  </a:cubicBezTo>
                  <a:cubicBezTo>
                    <a:pt x="1607" y="1786"/>
                    <a:pt x="1272" y="1479"/>
                    <a:pt x="921" y="1479"/>
                  </a:cubicBezTo>
                  <a:cubicBezTo>
                    <a:pt x="837" y="1479"/>
                    <a:pt x="752" y="1497"/>
                    <a:pt x="668" y="1535"/>
                  </a:cubicBezTo>
                  <a:cubicBezTo>
                    <a:pt x="401" y="1669"/>
                    <a:pt x="268" y="1869"/>
                    <a:pt x="201" y="2236"/>
                  </a:cubicBezTo>
                  <a:cubicBezTo>
                    <a:pt x="1" y="3237"/>
                    <a:pt x="268" y="4304"/>
                    <a:pt x="902" y="5038"/>
                  </a:cubicBezTo>
                  <a:cubicBezTo>
                    <a:pt x="935" y="5071"/>
                    <a:pt x="1002" y="5138"/>
                    <a:pt x="1035" y="5138"/>
                  </a:cubicBezTo>
                  <a:cubicBezTo>
                    <a:pt x="1068" y="5171"/>
                    <a:pt x="1168" y="5138"/>
                    <a:pt x="1135" y="5205"/>
                  </a:cubicBezTo>
                  <a:cubicBezTo>
                    <a:pt x="1235" y="5138"/>
                    <a:pt x="1235" y="5005"/>
                    <a:pt x="1168" y="4904"/>
                  </a:cubicBezTo>
                  <a:cubicBezTo>
                    <a:pt x="635" y="4237"/>
                    <a:pt x="368" y="3337"/>
                    <a:pt x="535" y="2503"/>
                  </a:cubicBezTo>
                  <a:cubicBezTo>
                    <a:pt x="568" y="2303"/>
                    <a:pt x="635" y="2136"/>
                    <a:pt x="735" y="2069"/>
                  </a:cubicBezTo>
                  <a:cubicBezTo>
                    <a:pt x="757" y="2063"/>
                    <a:pt x="780" y="2060"/>
                    <a:pt x="803" y="2060"/>
                  </a:cubicBezTo>
                  <a:cubicBezTo>
                    <a:pt x="1013" y="2060"/>
                    <a:pt x="1215" y="2322"/>
                    <a:pt x="1335" y="2503"/>
                  </a:cubicBezTo>
                  <a:cubicBezTo>
                    <a:pt x="1369" y="2536"/>
                    <a:pt x="1369" y="2569"/>
                    <a:pt x="1402" y="2670"/>
                  </a:cubicBezTo>
                  <a:cubicBezTo>
                    <a:pt x="1535" y="2970"/>
                    <a:pt x="1702" y="3303"/>
                    <a:pt x="2036" y="3470"/>
                  </a:cubicBezTo>
                  <a:cubicBezTo>
                    <a:pt x="2086" y="3487"/>
                    <a:pt x="2127" y="3495"/>
                    <a:pt x="2161" y="3495"/>
                  </a:cubicBezTo>
                  <a:cubicBezTo>
                    <a:pt x="2194" y="3495"/>
                    <a:pt x="2219" y="3487"/>
                    <a:pt x="2236" y="3470"/>
                  </a:cubicBezTo>
                  <a:cubicBezTo>
                    <a:pt x="2303" y="3403"/>
                    <a:pt x="2336" y="3370"/>
                    <a:pt x="2336" y="3303"/>
                  </a:cubicBezTo>
                  <a:cubicBezTo>
                    <a:pt x="2369" y="2503"/>
                    <a:pt x="2569" y="1702"/>
                    <a:pt x="2903" y="1002"/>
                  </a:cubicBezTo>
                  <a:cubicBezTo>
                    <a:pt x="3237" y="1335"/>
                    <a:pt x="3470" y="1836"/>
                    <a:pt x="3503" y="2303"/>
                  </a:cubicBezTo>
                  <a:cubicBezTo>
                    <a:pt x="3503" y="2369"/>
                    <a:pt x="3570" y="2469"/>
                    <a:pt x="3670" y="2469"/>
                  </a:cubicBezTo>
                  <a:cubicBezTo>
                    <a:pt x="3737" y="2469"/>
                    <a:pt x="3837" y="2403"/>
                    <a:pt x="3870" y="2336"/>
                  </a:cubicBezTo>
                  <a:cubicBezTo>
                    <a:pt x="4137" y="1802"/>
                    <a:pt x="4371" y="1235"/>
                    <a:pt x="4671" y="735"/>
                  </a:cubicBezTo>
                  <a:cubicBezTo>
                    <a:pt x="4738" y="535"/>
                    <a:pt x="4838" y="535"/>
                    <a:pt x="4838" y="535"/>
                  </a:cubicBezTo>
                  <a:cubicBezTo>
                    <a:pt x="4871" y="535"/>
                    <a:pt x="4904" y="568"/>
                    <a:pt x="5005" y="701"/>
                  </a:cubicBezTo>
                  <a:cubicBezTo>
                    <a:pt x="5305" y="1168"/>
                    <a:pt x="5405" y="1669"/>
                    <a:pt x="5405" y="2203"/>
                  </a:cubicBezTo>
                  <a:cubicBezTo>
                    <a:pt x="5405" y="2236"/>
                    <a:pt x="5472" y="2336"/>
                    <a:pt x="5538" y="2369"/>
                  </a:cubicBezTo>
                  <a:cubicBezTo>
                    <a:pt x="5555" y="2386"/>
                    <a:pt x="5588" y="2394"/>
                    <a:pt x="5626" y="2394"/>
                  </a:cubicBezTo>
                  <a:cubicBezTo>
                    <a:pt x="5663" y="2394"/>
                    <a:pt x="5705" y="2386"/>
                    <a:pt x="5738" y="2369"/>
                  </a:cubicBezTo>
                  <a:cubicBezTo>
                    <a:pt x="6072" y="2169"/>
                    <a:pt x="6172" y="1802"/>
                    <a:pt x="6239" y="1469"/>
                  </a:cubicBezTo>
                  <a:cubicBezTo>
                    <a:pt x="6339" y="1168"/>
                    <a:pt x="6406" y="902"/>
                    <a:pt x="6572" y="802"/>
                  </a:cubicBezTo>
                  <a:cubicBezTo>
                    <a:pt x="6683" y="713"/>
                    <a:pt x="6795" y="683"/>
                    <a:pt x="6896" y="683"/>
                  </a:cubicBezTo>
                  <a:cubicBezTo>
                    <a:pt x="6947" y="683"/>
                    <a:pt x="6995" y="690"/>
                    <a:pt x="7039" y="701"/>
                  </a:cubicBezTo>
                  <a:cubicBezTo>
                    <a:pt x="7340" y="802"/>
                    <a:pt x="7540" y="1002"/>
                    <a:pt x="7640" y="1235"/>
                  </a:cubicBezTo>
                  <a:cubicBezTo>
                    <a:pt x="7807" y="1702"/>
                    <a:pt x="7640" y="2203"/>
                    <a:pt x="7406" y="2803"/>
                  </a:cubicBezTo>
                  <a:cubicBezTo>
                    <a:pt x="7373" y="2870"/>
                    <a:pt x="7406" y="3003"/>
                    <a:pt x="7506" y="3036"/>
                  </a:cubicBezTo>
                  <a:cubicBezTo>
                    <a:pt x="7524" y="3045"/>
                    <a:pt x="7547" y="3050"/>
                    <a:pt x="7571" y="3050"/>
                  </a:cubicBezTo>
                  <a:cubicBezTo>
                    <a:pt x="7637" y="3050"/>
                    <a:pt x="7715" y="3019"/>
                    <a:pt x="7740" y="2970"/>
                  </a:cubicBezTo>
                  <a:cubicBezTo>
                    <a:pt x="8040" y="2503"/>
                    <a:pt x="8574" y="1869"/>
                    <a:pt x="9341" y="1702"/>
                  </a:cubicBezTo>
                  <a:cubicBezTo>
                    <a:pt x="9445" y="1678"/>
                    <a:pt x="9557" y="1666"/>
                    <a:pt x="9672" y="1666"/>
                  </a:cubicBezTo>
                  <a:cubicBezTo>
                    <a:pt x="10185" y="1666"/>
                    <a:pt x="10764" y="1906"/>
                    <a:pt x="11009" y="2369"/>
                  </a:cubicBezTo>
                  <a:cubicBezTo>
                    <a:pt x="11409" y="3203"/>
                    <a:pt x="10709" y="4204"/>
                    <a:pt x="10142" y="4871"/>
                  </a:cubicBezTo>
                  <a:cubicBezTo>
                    <a:pt x="10075" y="4971"/>
                    <a:pt x="10075" y="5071"/>
                    <a:pt x="10175" y="5171"/>
                  </a:cubicBezTo>
                  <a:cubicBezTo>
                    <a:pt x="10202" y="5185"/>
                    <a:pt x="10242" y="5193"/>
                    <a:pt x="10285" y="5193"/>
                  </a:cubicBezTo>
                  <a:cubicBezTo>
                    <a:pt x="10346" y="5193"/>
                    <a:pt x="10416" y="5177"/>
                    <a:pt x="10475" y="5138"/>
                  </a:cubicBezTo>
                  <a:cubicBezTo>
                    <a:pt x="11142" y="4371"/>
                    <a:pt x="11909" y="3203"/>
                    <a:pt x="11409" y="2169"/>
                  </a:cubicBezTo>
                  <a:cubicBezTo>
                    <a:pt x="11143" y="1584"/>
                    <a:pt x="10516" y="1232"/>
                    <a:pt x="9833" y="1232"/>
                  </a:cubicBezTo>
                  <a:cubicBezTo>
                    <a:pt x="9660" y="1232"/>
                    <a:pt x="9483" y="1255"/>
                    <a:pt x="9308" y="1302"/>
                  </a:cubicBezTo>
                  <a:cubicBezTo>
                    <a:pt x="8807" y="1402"/>
                    <a:pt x="8407" y="1669"/>
                    <a:pt x="8073" y="1969"/>
                  </a:cubicBezTo>
                  <a:cubicBezTo>
                    <a:pt x="8140" y="1669"/>
                    <a:pt x="8140" y="1369"/>
                    <a:pt x="8040" y="1068"/>
                  </a:cubicBezTo>
                  <a:cubicBezTo>
                    <a:pt x="7907" y="701"/>
                    <a:pt x="7573" y="368"/>
                    <a:pt x="7206" y="234"/>
                  </a:cubicBezTo>
                  <a:cubicBezTo>
                    <a:pt x="7109" y="191"/>
                    <a:pt x="7009" y="173"/>
                    <a:pt x="6910" y="173"/>
                  </a:cubicBezTo>
                  <a:cubicBezTo>
                    <a:pt x="6704" y="173"/>
                    <a:pt x="6508" y="255"/>
                    <a:pt x="6372" y="368"/>
                  </a:cubicBezTo>
                  <a:cubicBezTo>
                    <a:pt x="6072" y="568"/>
                    <a:pt x="6005" y="968"/>
                    <a:pt x="5905" y="1235"/>
                  </a:cubicBezTo>
                  <a:cubicBezTo>
                    <a:pt x="5872" y="1335"/>
                    <a:pt x="5872" y="1402"/>
                    <a:pt x="5838" y="1502"/>
                  </a:cubicBezTo>
                  <a:cubicBezTo>
                    <a:pt x="5738" y="1068"/>
                    <a:pt x="5638" y="701"/>
                    <a:pt x="5405" y="368"/>
                  </a:cubicBezTo>
                  <a:cubicBezTo>
                    <a:pt x="5238" y="134"/>
                    <a:pt x="5071" y="1"/>
                    <a:pt x="48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11"/>
            <p:cNvSpPr/>
            <p:nvPr/>
          </p:nvSpPr>
          <p:spPr>
            <a:xfrm>
              <a:off x="1034350" y="2994175"/>
              <a:ext cx="353600" cy="209650"/>
            </a:xfrm>
            <a:custGeom>
              <a:rect b="b" l="l" r="r" t="t"/>
              <a:pathLst>
                <a:path extrusionOk="0" h="8386" w="14144">
                  <a:moveTo>
                    <a:pt x="6705" y="1"/>
                  </a:moveTo>
                  <a:cubicBezTo>
                    <a:pt x="6371" y="1"/>
                    <a:pt x="5904" y="167"/>
                    <a:pt x="5571" y="1101"/>
                  </a:cubicBezTo>
                  <a:cubicBezTo>
                    <a:pt x="5337" y="1769"/>
                    <a:pt x="5170" y="2436"/>
                    <a:pt x="5004" y="3103"/>
                  </a:cubicBezTo>
                  <a:cubicBezTo>
                    <a:pt x="4970" y="3003"/>
                    <a:pt x="4970" y="2936"/>
                    <a:pt x="4904" y="2803"/>
                  </a:cubicBezTo>
                  <a:cubicBezTo>
                    <a:pt x="4870" y="2636"/>
                    <a:pt x="4837" y="2502"/>
                    <a:pt x="4804" y="2336"/>
                  </a:cubicBezTo>
                  <a:cubicBezTo>
                    <a:pt x="4703" y="1969"/>
                    <a:pt x="4403" y="1635"/>
                    <a:pt x="4136" y="1468"/>
                  </a:cubicBezTo>
                  <a:cubicBezTo>
                    <a:pt x="3995" y="1388"/>
                    <a:pt x="3866" y="1344"/>
                    <a:pt x="3741" y="1344"/>
                  </a:cubicBezTo>
                  <a:cubicBezTo>
                    <a:pt x="3660" y="1344"/>
                    <a:pt x="3582" y="1362"/>
                    <a:pt x="3503" y="1402"/>
                  </a:cubicBezTo>
                  <a:cubicBezTo>
                    <a:pt x="3169" y="1502"/>
                    <a:pt x="2969" y="1835"/>
                    <a:pt x="2835" y="2136"/>
                  </a:cubicBezTo>
                  <a:cubicBezTo>
                    <a:pt x="2569" y="2636"/>
                    <a:pt x="2402" y="3136"/>
                    <a:pt x="2335" y="3670"/>
                  </a:cubicBezTo>
                  <a:cubicBezTo>
                    <a:pt x="2302" y="3603"/>
                    <a:pt x="2202" y="3503"/>
                    <a:pt x="2168" y="3436"/>
                  </a:cubicBezTo>
                  <a:cubicBezTo>
                    <a:pt x="2035" y="3270"/>
                    <a:pt x="1901" y="3070"/>
                    <a:pt x="1735" y="2903"/>
                  </a:cubicBezTo>
                  <a:cubicBezTo>
                    <a:pt x="1521" y="2659"/>
                    <a:pt x="1140" y="2498"/>
                    <a:pt x="821" y="2498"/>
                  </a:cubicBezTo>
                  <a:cubicBezTo>
                    <a:pt x="791" y="2498"/>
                    <a:pt x="762" y="2500"/>
                    <a:pt x="734" y="2502"/>
                  </a:cubicBezTo>
                  <a:cubicBezTo>
                    <a:pt x="534" y="2502"/>
                    <a:pt x="334" y="2636"/>
                    <a:pt x="200" y="2836"/>
                  </a:cubicBezTo>
                  <a:cubicBezTo>
                    <a:pt x="133" y="3003"/>
                    <a:pt x="67" y="3236"/>
                    <a:pt x="67" y="3403"/>
                  </a:cubicBezTo>
                  <a:cubicBezTo>
                    <a:pt x="0" y="4437"/>
                    <a:pt x="300" y="5471"/>
                    <a:pt x="901" y="6305"/>
                  </a:cubicBezTo>
                  <a:cubicBezTo>
                    <a:pt x="959" y="6363"/>
                    <a:pt x="1028" y="6399"/>
                    <a:pt x="1089" y="6399"/>
                  </a:cubicBezTo>
                  <a:cubicBezTo>
                    <a:pt x="1133" y="6399"/>
                    <a:pt x="1173" y="6380"/>
                    <a:pt x="1201" y="6339"/>
                  </a:cubicBezTo>
                  <a:cubicBezTo>
                    <a:pt x="1301" y="6272"/>
                    <a:pt x="1334" y="6138"/>
                    <a:pt x="1234" y="6072"/>
                  </a:cubicBezTo>
                  <a:cubicBezTo>
                    <a:pt x="667" y="5271"/>
                    <a:pt x="400" y="4337"/>
                    <a:pt x="467" y="3403"/>
                  </a:cubicBezTo>
                  <a:cubicBezTo>
                    <a:pt x="467" y="3270"/>
                    <a:pt x="500" y="3136"/>
                    <a:pt x="534" y="3070"/>
                  </a:cubicBezTo>
                  <a:cubicBezTo>
                    <a:pt x="567" y="2969"/>
                    <a:pt x="667" y="2936"/>
                    <a:pt x="801" y="2936"/>
                  </a:cubicBezTo>
                  <a:cubicBezTo>
                    <a:pt x="826" y="2932"/>
                    <a:pt x="854" y="2930"/>
                    <a:pt x="883" y="2930"/>
                  </a:cubicBezTo>
                  <a:cubicBezTo>
                    <a:pt x="1076" y="2930"/>
                    <a:pt x="1323" y="3024"/>
                    <a:pt x="1468" y="3170"/>
                  </a:cubicBezTo>
                  <a:cubicBezTo>
                    <a:pt x="1568" y="3303"/>
                    <a:pt x="1668" y="3470"/>
                    <a:pt x="1801" y="3637"/>
                  </a:cubicBezTo>
                  <a:cubicBezTo>
                    <a:pt x="1968" y="3903"/>
                    <a:pt x="2068" y="4104"/>
                    <a:pt x="2335" y="4304"/>
                  </a:cubicBezTo>
                  <a:cubicBezTo>
                    <a:pt x="2358" y="4327"/>
                    <a:pt x="2413" y="4366"/>
                    <a:pt x="2467" y="4366"/>
                  </a:cubicBezTo>
                  <a:cubicBezTo>
                    <a:pt x="2491" y="4366"/>
                    <a:pt x="2515" y="4358"/>
                    <a:pt x="2535" y="4337"/>
                  </a:cubicBezTo>
                  <a:cubicBezTo>
                    <a:pt x="2635" y="4304"/>
                    <a:pt x="2669" y="4270"/>
                    <a:pt x="2669" y="4170"/>
                  </a:cubicBezTo>
                  <a:cubicBezTo>
                    <a:pt x="2702" y="3503"/>
                    <a:pt x="2869" y="2903"/>
                    <a:pt x="3169" y="2302"/>
                  </a:cubicBezTo>
                  <a:cubicBezTo>
                    <a:pt x="3236" y="2102"/>
                    <a:pt x="3369" y="1902"/>
                    <a:pt x="3603" y="1802"/>
                  </a:cubicBezTo>
                  <a:cubicBezTo>
                    <a:pt x="3629" y="1793"/>
                    <a:pt x="3656" y="1789"/>
                    <a:pt x="3684" y="1789"/>
                  </a:cubicBezTo>
                  <a:cubicBezTo>
                    <a:pt x="3759" y="1789"/>
                    <a:pt x="3839" y="1820"/>
                    <a:pt x="3936" y="1869"/>
                  </a:cubicBezTo>
                  <a:cubicBezTo>
                    <a:pt x="4103" y="1935"/>
                    <a:pt x="4303" y="2202"/>
                    <a:pt x="4370" y="2469"/>
                  </a:cubicBezTo>
                  <a:cubicBezTo>
                    <a:pt x="4437" y="2603"/>
                    <a:pt x="4437" y="2736"/>
                    <a:pt x="4470" y="2903"/>
                  </a:cubicBezTo>
                  <a:cubicBezTo>
                    <a:pt x="4503" y="3270"/>
                    <a:pt x="4570" y="3637"/>
                    <a:pt x="4837" y="3937"/>
                  </a:cubicBezTo>
                  <a:cubicBezTo>
                    <a:pt x="4862" y="4012"/>
                    <a:pt x="4924" y="4049"/>
                    <a:pt x="4982" y="4049"/>
                  </a:cubicBezTo>
                  <a:cubicBezTo>
                    <a:pt x="5002" y="4049"/>
                    <a:pt x="5020" y="4045"/>
                    <a:pt x="5037" y="4037"/>
                  </a:cubicBezTo>
                  <a:cubicBezTo>
                    <a:pt x="5137" y="4037"/>
                    <a:pt x="5204" y="3937"/>
                    <a:pt x="5204" y="3870"/>
                  </a:cubicBezTo>
                  <a:cubicBezTo>
                    <a:pt x="5371" y="2969"/>
                    <a:pt x="5571" y="2102"/>
                    <a:pt x="5938" y="1268"/>
                  </a:cubicBezTo>
                  <a:cubicBezTo>
                    <a:pt x="6004" y="968"/>
                    <a:pt x="6238" y="468"/>
                    <a:pt x="6638" y="468"/>
                  </a:cubicBezTo>
                  <a:cubicBezTo>
                    <a:pt x="7105" y="468"/>
                    <a:pt x="7205" y="1302"/>
                    <a:pt x="7239" y="1568"/>
                  </a:cubicBezTo>
                  <a:lnTo>
                    <a:pt x="7472" y="3403"/>
                  </a:lnTo>
                  <a:cubicBezTo>
                    <a:pt x="7472" y="3470"/>
                    <a:pt x="7539" y="3570"/>
                    <a:pt x="7639" y="3570"/>
                  </a:cubicBezTo>
                  <a:cubicBezTo>
                    <a:pt x="7706" y="3570"/>
                    <a:pt x="7806" y="3537"/>
                    <a:pt x="7839" y="3436"/>
                  </a:cubicBezTo>
                  <a:lnTo>
                    <a:pt x="8773" y="1635"/>
                  </a:lnTo>
                  <a:cubicBezTo>
                    <a:pt x="8873" y="1402"/>
                    <a:pt x="9107" y="1101"/>
                    <a:pt x="9307" y="1101"/>
                  </a:cubicBezTo>
                  <a:cubicBezTo>
                    <a:pt x="9540" y="1101"/>
                    <a:pt x="9774" y="1468"/>
                    <a:pt x="9807" y="1869"/>
                  </a:cubicBezTo>
                  <a:cubicBezTo>
                    <a:pt x="9874" y="2569"/>
                    <a:pt x="9874" y="3270"/>
                    <a:pt x="9707" y="3970"/>
                  </a:cubicBezTo>
                  <a:cubicBezTo>
                    <a:pt x="9707" y="4070"/>
                    <a:pt x="9707" y="4137"/>
                    <a:pt x="9807" y="4204"/>
                  </a:cubicBezTo>
                  <a:cubicBezTo>
                    <a:pt x="9824" y="4220"/>
                    <a:pt x="9857" y="4229"/>
                    <a:pt x="9895" y="4229"/>
                  </a:cubicBezTo>
                  <a:cubicBezTo>
                    <a:pt x="9932" y="4229"/>
                    <a:pt x="9974" y="4220"/>
                    <a:pt x="10007" y="4204"/>
                  </a:cubicBezTo>
                  <a:cubicBezTo>
                    <a:pt x="10341" y="4037"/>
                    <a:pt x="10508" y="3703"/>
                    <a:pt x="10674" y="3403"/>
                  </a:cubicBezTo>
                  <a:cubicBezTo>
                    <a:pt x="10708" y="3270"/>
                    <a:pt x="10774" y="3136"/>
                    <a:pt x="10841" y="3070"/>
                  </a:cubicBezTo>
                  <a:cubicBezTo>
                    <a:pt x="10975" y="2869"/>
                    <a:pt x="11175" y="2703"/>
                    <a:pt x="11375" y="2703"/>
                  </a:cubicBezTo>
                  <a:cubicBezTo>
                    <a:pt x="11508" y="2703"/>
                    <a:pt x="11542" y="2736"/>
                    <a:pt x="11608" y="2769"/>
                  </a:cubicBezTo>
                  <a:cubicBezTo>
                    <a:pt x="11708" y="2869"/>
                    <a:pt x="11708" y="3070"/>
                    <a:pt x="11675" y="3270"/>
                  </a:cubicBezTo>
                  <a:cubicBezTo>
                    <a:pt x="11608" y="4037"/>
                    <a:pt x="11475" y="4737"/>
                    <a:pt x="11275" y="5438"/>
                  </a:cubicBezTo>
                  <a:cubicBezTo>
                    <a:pt x="11208" y="5538"/>
                    <a:pt x="11308" y="5638"/>
                    <a:pt x="11375" y="5705"/>
                  </a:cubicBezTo>
                  <a:cubicBezTo>
                    <a:pt x="11475" y="5705"/>
                    <a:pt x="11608" y="5638"/>
                    <a:pt x="11642" y="5571"/>
                  </a:cubicBezTo>
                  <a:cubicBezTo>
                    <a:pt x="11827" y="5107"/>
                    <a:pt x="12271" y="4356"/>
                    <a:pt x="12840" y="4356"/>
                  </a:cubicBezTo>
                  <a:cubicBezTo>
                    <a:pt x="12885" y="4356"/>
                    <a:pt x="12930" y="4361"/>
                    <a:pt x="12976" y="4370"/>
                  </a:cubicBezTo>
                  <a:cubicBezTo>
                    <a:pt x="13143" y="4404"/>
                    <a:pt x="13276" y="4471"/>
                    <a:pt x="13376" y="4637"/>
                  </a:cubicBezTo>
                  <a:cubicBezTo>
                    <a:pt x="13610" y="4971"/>
                    <a:pt x="13677" y="5538"/>
                    <a:pt x="13543" y="5972"/>
                  </a:cubicBezTo>
                  <a:cubicBezTo>
                    <a:pt x="13443" y="6639"/>
                    <a:pt x="13143" y="7239"/>
                    <a:pt x="12776" y="7773"/>
                  </a:cubicBezTo>
                  <a:cubicBezTo>
                    <a:pt x="12709" y="7806"/>
                    <a:pt x="12676" y="7806"/>
                    <a:pt x="12642" y="7873"/>
                  </a:cubicBezTo>
                  <a:cubicBezTo>
                    <a:pt x="12509" y="7940"/>
                    <a:pt x="12476" y="8073"/>
                    <a:pt x="12509" y="8207"/>
                  </a:cubicBezTo>
                  <a:cubicBezTo>
                    <a:pt x="12509" y="8273"/>
                    <a:pt x="12609" y="8373"/>
                    <a:pt x="12676" y="8373"/>
                  </a:cubicBezTo>
                  <a:cubicBezTo>
                    <a:pt x="12701" y="8382"/>
                    <a:pt x="12724" y="8386"/>
                    <a:pt x="12746" y="8386"/>
                  </a:cubicBezTo>
                  <a:cubicBezTo>
                    <a:pt x="12813" y="8386"/>
                    <a:pt x="12876" y="8348"/>
                    <a:pt x="12976" y="8273"/>
                  </a:cubicBezTo>
                  <a:cubicBezTo>
                    <a:pt x="12976" y="8240"/>
                    <a:pt x="13009" y="8240"/>
                    <a:pt x="13009" y="8173"/>
                  </a:cubicBezTo>
                  <a:cubicBezTo>
                    <a:pt x="13043" y="8240"/>
                    <a:pt x="13109" y="8273"/>
                    <a:pt x="13176" y="8273"/>
                  </a:cubicBezTo>
                  <a:cubicBezTo>
                    <a:pt x="13310" y="8273"/>
                    <a:pt x="13376" y="8173"/>
                    <a:pt x="13376" y="8073"/>
                  </a:cubicBezTo>
                  <a:cubicBezTo>
                    <a:pt x="13376" y="7973"/>
                    <a:pt x="13343" y="7906"/>
                    <a:pt x="13276" y="7806"/>
                  </a:cubicBezTo>
                  <a:cubicBezTo>
                    <a:pt x="13643" y="7273"/>
                    <a:pt x="13877" y="6672"/>
                    <a:pt x="14010" y="6072"/>
                  </a:cubicBezTo>
                  <a:cubicBezTo>
                    <a:pt x="14144" y="5471"/>
                    <a:pt x="14043" y="4837"/>
                    <a:pt x="13810" y="4437"/>
                  </a:cubicBezTo>
                  <a:cubicBezTo>
                    <a:pt x="13643" y="4137"/>
                    <a:pt x="13376" y="3970"/>
                    <a:pt x="13109" y="3937"/>
                  </a:cubicBezTo>
                  <a:cubicBezTo>
                    <a:pt x="13017" y="3915"/>
                    <a:pt x="12927" y="3905"/>
                    <a:pt x="12840" y="3905"/>
                  </a:cubicBezTo>
                  <a:cubicBezTo>
                    <a:pt x="12520" y="3905"/>
                    <a:pt x="12237" y="4049"/>
                    <a:pt x="11975" y="4337"/>
                  </a:cubicBezTo>
                  <a:cubicBezTo>
                    <a:pt x="12042" y="4004"/>
                    <a:pt x="12109" y="3637"/>
                    <a:pt x="12142" y="3303"/>
                  </a:cubicBezTo>
                  <a:cubicBezTo>
                    <a:pt x="12175" y="3136"/>
                    <a:pt x="12209" y="2736"/>
                    <a:pt x="11975" y="2469"/>
                  </a:cubicBezTo>
                  <a:cubicBezTo>
                    <a:pt x="11842" y="2302"/>
                    <a:pt x="11642" y="2269"/>
                    <a:pt x="11442" y="2269"/>
                  </a:cubicBezTo>
                  <a:cubicBezTo>
                    <a:pt x="11075" y="2302"/>
                    <a:pt x="10741" y="2569"/>
                    <a:pt x="10541" y="2836"/>
                  </a:cubicBezTo>
                  <a:cubicBezTo>
                    <a:pt x="10474" y="2936"/>
                    <a:pt x="10374" y="3070"/>
                    <a:pt x="10341" y="3170"/>
                  </a:cubicBezTo>
                  <a:cubicBezTo>
                    <a:pt x="10341" y="3232"/>
                    <a:pt x="10312" y="3265"/>
                    <a:pt x="10308" y="3296"/>
                  </a:cubicBezTo>
                  <a:lnTo>
                    <a:pt x="10308" y="3296"/>
                  </a:lnTo>
                  <a:cubicBezTo>
                    <a:pt x="10341" y="2798"/>
                    <a:pt x="10340" y="2300"/>
                    <a:pt x="10274" y="1802"/>
                  </a:cubicBezTo>
                  <a:cubicBezTo>
                    <a:pt x="10174" y="1302"/>
                    <a:pt x="9874" y="735"/>
                    <a:pt x="9340" y="735"/>
                  </a:cubicBezTo>
                  <a:cubicBezTo>
                    <a:pt x="8840" y="735"/>
                    <a:pt x="8573" y="1268"/>
                    <a:pt x="8473" y="1468"/>
                  </a:cubicBezTo>
                  <a:lnTo>
                    <a:pt x="7872" y="2636"/>
                  </a:lnTo>
                  <a:lnTo>
                    <a:pt x="7739" y="1468"/>
                  </a:lnTo>
                  <a:cubicBezTo>
                    <a:pt x="7639" y="568"/>
                    <a:pt x="7239" y="1"/>
                    <a:pt x="670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11"/>
            <p:cNvSpPr/>
            <p:nvPr/>
          </p:nvSpPr>
          <p:spPr>
            <a:xfrm>
              <a:off x="1547775" y="3363125"/>
              <a:ext cx="294400" cy="166400"/>
            </a:xfrm>
            <a:custGeom>
              <a:rect b="b" l="l" r="r" t="t"/>
              <a:pathLst>
                <a:path extrusionOk="0" h="6656" w="11776">
                  <a:moveTo>
                    <a:pt x="6777" y="0"/>
                  </a:moveTo>
                  <a:cubicBezTo>
                    <a:pt x="6752" y="0"/>
                    <a:pt x="6728" y="3"/>
                    <a:pt x="6705" y="9"/>
                  </a:cubicBezTo>
                  <a:cubicBezTo>
                    <a:pt x="6372" y="42"/>
                    <a:pt x="6072" y="376"/>
                    <a:pt x="5905" y="676"/>
                  </a:cubicBezTo>
                  <a:lnTo>
                    <a:pt x="5304" y="1943"/>
                  </a:lnTo>
                  <a:cubicBezTo>
                    <a:pt x="5271" y="1543"/>
                    <a:pt x="5138" y="1210"/>
                    <a:pt x="5038" y="876"/>
                  </a:cubicBezTo>
                  <a:cubicBezTo>
                    <a:pt x="4938" y="642"/>
                    <a:pt x="4771" y="342"/>
                    <a:pt x="4471" y="209"/>
                  </a:cubicBezTo>
                  <a:cubicBezTo>
                    <a:pt x="4370" y="175"/>
                    <a:pt x="4279" y="159"/>
                    <a:pt x="4187" y="159"/>
                  </a:cubicBezTo>
                  <a:cubicBezTo>
                    <a:pt x="4095" y="159"/>
                    <a:pt x="4004" y="175"/>
                    <a:pt x="3903" y="209"/>
                  </a:cubicBezTo>
                  <a:cubicBezTo>
                    <a:pt x="3403" y="376"/>
                    <a:pt x="3103" y="1043"/>
                    <a:pt x="3036" y="1210"/>
                  </a:cubicBezTo>
                  <a:lnTo>
                    <a:pt x="2336" y="2711"/>
                  </a:lnTo>
                  <a:lnTo>
                    <a:pt x="1835" y="1176"/>
                  </a:lnTo>
                  <a:cubicBezTo>
                    <a:pt x="1769" y="943"/>
                    <a:pt x="1568" y="642"/>
                    <a:pt x="1302" y="509"/>
                  </a:cubicBezTo>
                  <a:cubicBezTo>
                    <a:pt x="1260" y="495"/>
                    <a:pt x="1202" y="487"/>
                    <a:pt x="1140" y="487"/>
                  </a:cubicBezTo>
                  <a:cubicBezTo>
                    <a:pt x="1053" y="487"/>
                    <a:pt x="960" y="503"/>
                    <a:pt x="901" y="542"/>
                  </a:cubicBezTo>
                  <a:cubicBezTo>
                    <a:pt x="768" y="642"/>
                    <a:pt x="668" y="776"/>
                    <a:pt x="601" y="876"/>
                  </a:cubicBezTo>
                  <a:cubicBezTo>
                    <a:pt x="167" y="1777"/>
                    <a:pt x="1" y="2811"/>
                    <a:pt x="134" y="3811"/>
                  </a:cubicBezTo>
                  <a:cubicBezTo>
                    <a:pt x="167" y="3945"/>
                    <a:pt x="268" y="3978"/>
                    <a:pt x="401" y="3978"/>
                  </a:cubicBezTo>
                  <a:cubicBezTo>
                    <a:pt x="501" y="3945"/>
                    <a:pt x="568" y="3845"/>
                    <a:pt x="568" y="3711"/>
                  </a:cubicBezTo>
                  <a:cubicBezTo>
                    <a:pt x="401" y="2811"/>
                    <a:pt x="568" y="1877"/>
                    <a:pt x="968" y="1043"/>
                  </a:cubicBezTo>
                  <a:cubicBezTo>
                    <a:pt x="1001" y="976"/>
                    <a:pt x="1068" y="943"/>
                    <a:pt x="1101" y="876"/>
                  </a:cubicBezTo>
                  <a:lnTo>
                    <a:pt x="1168" y="876"/>
                  </a:lnTo>
                  <a:cubicBezTo>
                    <a:pt x="1268" y="943"/>
                    <a:pt x="1402" y="1109"/>
                    <a:pt x="1468" y="1310"/>
                  </a:cubicBezTo>
                  <a:lnTo>
                    <a:pt x="2202" y="3344"/>
                  </a:lnTo>
                  <a:cubicBezTo>
                    <a:pt x="2236" y="3444"/>
                    <a:pt x="2302" y="3478"/>
                    <a:pt x="2402" y="3478"/>
                  </a:cubicBezTo>
                  <a:cubicBezTo>
                    <a:pt x="2469" y="3478"/>
                    <a:pt x="2569" y="3444"/>
                    <a:pt x="2603" y="3344"/>
                  </a:cubicBezTo>
                  <a:lnTo>
                    <a:pt x="3470" y="1310"/>
                  </a:lnTo>
                  <a:cubicBezTo>
                    <a:pt x="3637" y="876"/>
                    <a:pt x="3903" y="609"/>
                    <a:pt x="4104" y="509"/>
                  </a:cubicBezTo>
                  <a:cubicBezTo>
                    <a:pt x="4154" y="492"/>
                    <a:pt x="4195" y="484"/>
                    <a:pt x="4237" y="484"/>
                  </a:cubicBezTo>
                  <a:cubicBezTo>
                    <a:pt x="4279" y="484"/>
                    <a:pt x="4320" y="492"/>
                    <a:pt x="4370" y="509"/>
                  </a:cubicBezTo>
                  <a:cubicBezTo>
                    <a:pt x="4537" y="542"/>
                    <a:pt x="4604" y="776"/>
                    <a:pt x="4704" y="943"/>
                  </a:cubicBezTo>
                  <a:cubicBezTo>
                    <a:pt x="4904" y="1476"/>
                    <a:pt x="4971" y="2010"/>
                    <a:pt x="5038" y="2544"/>
                  </a:cubicBezTo>
                  <a:cubicBezTo>
                    <a:pt x="5038" y="2677"/>
                    <a:pt x="5104" y="2777"/>
                    <a:pt x="5171" y="2777"/>
                  </a:cubicBezTo>
                  <a:cubicBezTo>
                    <a:pt x="5304" y="2777"/>
                    <a:pt x="5405" y="2711"/>
                    <a:pt x="5438" y="2644"/>
                  </a:cubicBezTo>
                  <a:lnTo>
                    <a:pt x="6372" y="776"/>
                  </a:lnTo>
                  <a:cubicBezTo>
                    <a:pt x="6472" y="509"/>
                    <a:pt x="6705" y="309"/>
                    <a:pt x="6806" y="309"/>
                  </a:cubicBezTo>
                  <a:cubicBezTo>
                    <a:pt x="6872" y="309"/>
                    <a:pt x="6872" y="309"/>
                    <a:pt x="6906" y="342"/>
                  </a:cubicBezTo>
                  <a:cubicBezTo>
                    <a:pt x="6939" y="376"/>
                    <a:pt x="6939" y="509"/>
                    <a:pt x="6939" y="642"/>
                  </a:cubicBezTo>
                  <a:lnTo>
                    <a:pt x="6739" y="2877"/>
                  </a:lnTo>
                  <a:cubicBezTo>
                    <a:pt x="6739" y="2977"/>
                    <a:pt x="6739" y="3044"/>
                    <a:pt x="6806" y="3111"/>
                  </a:cubicBezTo>
                  <a:cubicBezTo>
                    <a:pt x="6839" y="3128"/>
                    <a:pt x="6872" y="3136"/>
                    <a:pt x="6910" y="3136"/>
                  </a:cubicBezTo>
                  <a:cubicBezTo>
                    <a:pt x="6947" y="3136"/>
                    <a:pt x="6989" y="3128"/>
                    <a:pt x="7039" y="3111"/>
                  </a:cubicBezTo>
                  <a:cubicBezTo>
                    <a:pt x="7473" y="2844"/>
                    <a:pt x="7706" y="2377"/>
                    <a:pt x="7906" y="1910"/>
                  </a:cubicBezTo>
                  <a:cubicBezTo>
                    <a:pt x="7940" y="1843"/>
                    <a:pt x="7973" y="1710"/>
                    <a:pt x="8040" y="1643"/>
                  </a:cubicBezTo>
                  <a:cubicBezTo>
                    <a:pt x="8240" y="1276"/>
                    <a:pt x="8573" y="843"/>
                    <a:pt x="8974" y="843"/>
                  </a:cubicBezTo>
                  <a:cubicBezTo>
                    <a:pt x="9307" y="1810"/>
                    <a:pt x="9274" y="2944"/>
                    <a:pt x="8907" y="3878"/>
                  </a:cubicBezTo>
                  <a:cubicBezTo>
                    <a:pt x="8874" y="3978"/>
                    <a:pt x="8907" y="4112"/>
                    <a:pt x="8974" y="4145"/>
                  </a:cubicBezTo>
                  <a:cubicBezTo>
                    <a:pt x="9015" y="4159"/>
                    <a:pt x="9051" y="4167"/>
                    <a:pt x="9086" y="4167"/>
                  </a:cubicBezTo>
                  <a:cubicBezTo>
                    <a:pt x="9135" y="4167"/>
                    <a:pt x="9182" y="4151"/>
                    <a:pt x="9241" y="4112"/>
                  </a:cubicBezTo>
                  <a:cubicBezTo>
                    <a:pt x="9441" y="3878"/>
                    <a:pt x="9608" y="3678"/>
                    <a:pt x="9741" y="3444"/>
                  </a:cubicBezTo>
                  <a:cubicBezTo>
                    <a:pt x="9874" y="3211"/>
                    <a:pt x="9974" y="3044"/>
                    <a:pt x="10108" y="2877"/>
                  </a:cubicBezTo>
                  <a:cubicBezTo>
                    <a:pt x="10298" y="2688"/>
                    <a:pt x="10572" y="2515"/>
                    <a:pt x="10822" y="2515"/>
                  </a:cubicBezTo>
                  <a:cubicBezTo>
                    <a:pt x="10924" y="2515"/>
                    <a:pt x="11022" y="2543"/>
                    <a:pt x="11109" y="2611"/>
                  </a:cubicBezTo>
                  <a:cubicBezTo>
                    <a:pt x="11375" y="2777"/>
                    <a:pt x="11409" y="3144"/>
                    <a:pt x="11275" y="3778"/>
                  </a:cubicBezTo>
                  <a:lnTo>
                    <a:pt x="10708" y="6380"/>
                  </a:lnTo>
                  <a:cubicBezTo>
                    <a:pt x="10642" y="6513"/>
                    <a:pt x="10742" y="6613"/>
                    <a:pt x="10875" y="6647"/>
                  </a:cubicBezTo>
                  <a:cubicBezTo>
                    <a:pt x="10887" y="6653"/>
                    <a:pt x="10902" y="6656"/>
                    <a:pt x="10917" y="6656"/>
                  </a:cubicBezTo>
                  <a:cubicBezTo>
                    <a:pt x="10983" y="6656"/>
                    <a:pt x="11057" y="6601"/>
                    <a:pt x="10975" y="6547"/>
                  </a:cubicBezTo>
                  <a:lnTo>
                    <a:pt x="11576" y="3945"/>
                  </a:lnTo>
                  <a:cubicBezTo>
                    <a:pt x="11676" y="3444"/>
                    <a:pt x="11776" y="2711"/>
                    <a:pt x="11275" y="2344"/>
                  </a:cubicBezTo>
                  <a:cubicBezTo>
                    <a:pt x="11119" y="2239"/>
                    <a:pt x="10942" y="2194"/>
                    <a:pt x="10762" y="2194"/>
                  </a:cubicBezTo>
                  <a:cubicBezTo>
                    <a:pt x="10366" y="2194"/>
                    <a:pt x="9949" y="2413"/>
                    <a:pt x="9674" y="2711"/>
                  </a:cubicBezTo>
                  <a:cubicBezTo>
                    <a:pt x="9608" y="2811"/>
                    <a:pt x="9507" y="2877"/>
                    <a:pt x="9474" y="2977"/>
                  </a:cubicBezTo>
                  <a:cubicBezTo>
                    <a:pt x="9574" y="2210"/>
                    <a:pt x="9474" y="1376"/>
                    <a:pt x="9241" y="676"/>
                  </a:cubicBezTo>
                  <a:cubicBezTo>
                    <a:pt x="9174" y="642"/>
                    <a:pt x="9141" y="542"/>
                    <a:pt x="9074" y="542"/>
                  </a:cubicBezTo>
                  <a:cubicBezTo>
                    <a:pt x="9000" y="523"/>
                    <a:pt x="8928" y="514"/>
                    <a:pt x="8856" y="514"/>
                  </a:cubicBezTo>
                  <a:cubicBezTo>
                    <a:pt x="8306" y="514"/>
                    <a:pt x="7809" y="1042"/>
                    <a:pt x="7573" y="1543"/>
                  </a:cubicBezTo>
                  <a:cubicBezTo>
                    <a:pt x="7539" y="1643"/>
                    <a:pt x="7473" y="1777"/>
                    <a:pt x="7439" y="1843"/>
                  </a:cubicBezTo>
                  <a:cubicBezTo>
                    <a:pt x="7373" y="2110"/>
                    <a:pt x="7239" y="2310"/>
                    <a:pt x="7106" y="2510"/>
                  </a:cubicBezTo>
                  <a:lnTo>
                    <a:pt x="7273" y="809"/>
                  </a:lnTo>
                  <a:cubicBezTo>
                    <a:pt x="7306" y="642"/>
                    <a:pt x="7306" y="376"/>
                    <a:pt x="7139" y="175"/>
                  </a:cubicBezTo>
                  <a:cubicBezTo>
                    <a:pt x="7029" y="65"/>
                    <a:pt x="6895" y="0"/>
                    <a:pt x="67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11"/>
            <p:cNvSpPr/>
            <p:nvPr/>
          </p:nvSpPr>
          <p:spPr>
            <a:xfrm>
              <a:off x="2043400" y="3329425"/>
              <a:ext cx="240200" cy="233525"/>
            </a:xfrm>
            <a:custGeom>
              <a:rect b="b" l="l" r="r" t="t"/>
              <a:pathLst>
                <a:path extrusionOk="0" h="9341" w="9608">
                  <a:moveTo>
                    <a:pt x="1668" y="0"/>
                  </a:moveTo>
                  <a:cubicBezTo>
                    <a:pt x="1568" y="0"/>
                    <a:pt x="1501" y="34"/>
                    <a:pt x="1468" y="67"/>
                  </a:cubicBezTo>
                  <a:cubicBezTo>
                    <a:pt x="401" y="1335"/>
                    <a:pt x="0" y="3136"/>
                    <a:pt x="367" y="4737"/>
                  </a:cubicBezTo>
                  <a:cubicBezTo>
                    <a:pt x="393" y="4841"/>
                    <a:pt x="460" y="4925"/>
                    <a:pt x="551" y="4925"/>
                  </a:cubicBezTo>
                  <a:cubicBezTo>
                    <a:pt x="577" y="4925"/>
                    <a:pt x="605" y="4918"/>
                    <a:pt x="634" y="4904"/>
                  </a:cubicBezTo>
                  <a:cubicBezTo>
                    <a:pt x="767" y="4870"/>
                    <a:pt x="834" y="4804"/>
                    <a:pt x="801" y="4670"/>
                  </a:cubicBezTo>
                  <a:cubicBezTo>
                    <a:pt x="467" y="3336"/>
                    <a:pt x="767" y="1835"/>
                    <a:pt x="1501" y="701"/>
                  </a:cubicBezTo>
                  <a:lnTo>
                    <a:pt x="1501" y="701"/>
                  </a:lnTo>
                  <a:cubicBezTo>
                    <a:pt x="1668" y="1702"/>
                    <a:pt x="1635" y="2702"/>
                    <a:pt x="1368" y="3703"/>
                  </a:cubicBezTo>
                  <a:cubicBezTo>
                    <a:pt x="1335" y="3836"/>
                    <a:pt x="1368" y="3903"/>
                    <a:pt x="1501" y="3970"/>
                  </a:cubicBezTo>
                  <a:cubicBezTo>
                    <a:pt x="1533" y="3978"/>
                    <a:pt x="1561" y="3982"/>
                    <a:pt x="1585" y="3982"/>
                  </a:cubicBezTo>
                  <a:cubicBezTo>
                    <a:pt x="1664" y="3982"/>
                    <a:pt x="1709" y="3938"/>
                    <a:pt x="1735" y="3836"/>
                  </a:cubicBezTo>
                  <a:cubicBezTo>
                    <a:pt x="2035" y="2902"/>
                    <a:pt x="2369" y="1868"/>
                    <a:pt x="3102" y="1134"/>
                  </a:cubicBezTo>
                  <a:cubicBezTo>
                    <a:pt x="3169" y="1034"/>
                    <a:pt x="3303" y="968"/>
                    <a:pt x="3369" y="968"/>
                  </a:cubicBezTo>
                  <a:cubicBezTo>
                    <a:pt x="3383" y="961"/>
                    <a:pt x="3398" y="957"/>
                    <a:pt x="3412" y="957"/>
                  </a:cubicBezTo>
                  <a:cubicBezTo>
                    <a:pt x="3530" y="957"/>
                    <a:pt x="3640" y="1193"/>
                    <a:pt x="3670" y="1401"/>
                  </a:cubicBezTo>
                  <a:cubicBezTo>
                    <a:pt x="3803" y="2068"/>
                    <a:pt x="3770" y="2736"/>
                    <a:pt x="3603" y="3369"/>
                  </a:cubicBezTo>
                  <a:cubicBezTo>
                    <a:pt x="3536" y="3503"/>
                    <a:pt x="3636" y="3570"/>
                    <a:pt x="3703" y="3636"/>
                  </a:cubicBezTo>
                  <a:cubicBezTo>
                    <a:pt x="3717" y="3641"/>
                    <a:pt x="3731" y="3643"/>
                    <a:pt x="3745" y="3643"/>
                  </a:cubicBezTo>
                  <a:cubicBezTo>
                    <a:pt x="3838" y="3643"/>
                    <a:pt x="3941" y="3560"/>
                    <a:pt x="3970" y="3503"/>
                  </a:cubicBezTo>
                  <a:cubicBezTo>
                    <a:pt x="4237" y="2736"/>
                    <a:pt x="4670" y="2002"/>
                    <a:pt x="5204" y="1368"/>
                  </a:cubicBezTo>
                  <a:cubicBezTo>
                    <a:pt x="5313" y="1231"/>
                    <a:pt x="5468" y="1117"/>
                    <a:pt x="5575" y="1117"/>
                  </a:cubicBezTo>
                  <a:cubicBezTo>
                    <a:pt x="5598" y="1117"/>
                    <a:pt x="5620" y="1122"/>
                    <a:pt x="5638" y="1134"/>
                  </a:cubicBezTo>
                  <a:cubicBezTo>
                    <a:pt x="5671" y="1134"/>
                    <a:pt x="5704" y="1201"/>
                    <a:pt x="5704" y="1301"/>
                  </a:cubicBezTo>
                  <a:cubicBezTo>
                    <a:pt x="5871" y="1968"/>
                    <a:pt x="5771" y="2702"/>
                    <a:pt x="5371" y="3236"/>
                  </a:cubicBezTo>
                  <a:cubicBezTo>
                    <a:pt x="5337" y="3369"/>
                    <a:pt x="5337" y="3469"/>
                    <a:pt x="5404" y="3536"/>
                  </a:cubicBezTo>
                  <a:cubicBezTo>
                    <a:pt x="5465" y="3556"/>
                    <a:pt x="5538" y="3589"/>
                    <a:pt x="5601" y="3589"/>
                  </a:cubicBezTo>
                  <a:cubicBezTo>
                    <a:pt x="5642" y="3589"/>
                    <a:pt x="5678" y="3575"/>
                    <a:pt x="5704" y="3536"/>
                  </a:cubicBezTo>
                  <a:cubicBezTo>
                    <a:pt x="5904" y="3369"/>
                    <a:pt x="6038" y="3169"/>
                    <a:pt x="6205" y="2969"/>
                  </a:cubicBezTo>
                  <a:cubicBezTo>
                    <a:pt x="6338" y="2802"/>
                    <a:pt x="6472" y="2636"/>
                    <a:pt x="6605" y="2502"/>
                  </a:cubicBezTo>
                  <a:cubicBezTo>
                    <a:pt x="6741" y="2393"/>
                    <a:pt x="6922" y="2284"/>
                    <a:pt x="7092" y="2284"/>
                  </a:cubicBezTo>
                  <a:cubicBezTo>
                    <a:pt x="7131" y="2284"/>
                    <a:pt x="7169" y="2290"/>
                    <a:pt x="7205" y="2302"/>
                  </a:cubicBezTo>
                  <a:cubicBezTo>
                    <a:pt x="7339" y="2302"/>
                    <a:pt x="7439" y="2335"/>
                    <a:pt x="7472" y="2402"/>
                  </a:cubicBezTo>
                  <a:cubicBezTo>
                    <a:pt x="7539" y="2502"/>
                    <a:pt x="7539" y="2669"/>
                    <a:pt x="7539" y="2802"/>
                  </a:cubicBezTo>
                  <a:cubicBezTo>
                    <a:pt x="7539" y="3069"/>
                    <a:pt x="7506" y="3336"/>
                    <a:pt x="7472" y="3636"/>
                  </a:cubicBezTo>
                  <a:lnTo>
                    <a:pt x="7472" y="3670"/>
                  </a:lnTo>
                  <a:cubicBezTo>
                    <a:pt x="7172" y="4170"/>
                    <a:pt x="6939" y="4704"/>
                    <a:pt x="6805" y="5237"/>
                  </a:cubicBezTo>
                  <a:cubicBezTo>
                    <a:pt x="6805" y="5371"/>
                    <a:pt x="6838" y="5471"/>
                    <a:pt x="6939" y="5504"/>
                  </a:cubicBezTo>
                  <a:cubicBezTo>
                    <a:pt x="6955" y="5513"/>
                    <a:pt x="6976" y="5517"/>
                    <a:pt x="6998" y="5517"/>
                  </a:cubicBezTo>
                  <a:cubicBezTo>
                    <a:pt x="7066" y="5517"/>
                    <a:pt x="7147" y="5479"/>
                    <a:pt x="7172" y="5404"/>
                  </a:cubicBezTo>
                  <a:cubicBezTo>
                    <a:pt x="7506" y="4971"/>
                    <a:pt x="7772" y="4403"/>
                    <a:pt x="7873" y="3836"/>
                  </a:cubicBezTo>
                  <a:cubicBezTo>
                    <a:pt x="7973" y="3736"/>
                    <a:pt x="8006" y="3703"/>
                    <a:pt x="8039" y="3703"/>
                  </a:cubicBezTo>
                  <a:cubicBezTo>
                    <a:pt x="8049" y="3700"/>
                    <a:pt x="8059" y="3699"/>
                    <a:pt x="8069" y="3699"/>
                  </a:cubicBezTo>
                  <a:cubicBezTo>
                    <a:pt x="8192" y="3699"/>
                    <a:pt x="8311" y="3882"/>
                    <a:pt x="8373" y="4037"/>
                  </a:cubicBezTo>
                  <a:cubicBezTo>
                    <a:pt x="9107" y="5671"/>
                    <a:pt x="8673" y="7706"/>
                    <a:pt x="7439" y="9007"/>
                  </a:cubicBezTo>
                  <a:cubicBezTo>
                    <a:pt x="7339" y="9073"/>
                    <a:pt x="7339" y="9207"/>
                    <a:pt x="7439" y="9307"/>
                  </a:cubicBezTo>
                  <a:cubicBezTo>
                    <a:pt x="7472" y="9307"/>
                    <a:pt x="7506" y="9340"/>
                    <a:pt x="7539" y="9340"/>
                  </a:cubicBezTo>
                  <a:cubicBezTo>
                    <a:pt x="7583" y="9340"/>
                    <a:pt x="7628" y="9325"/>
                    <a:pt x="7692" y="9325"/>
                  </a:cubicBezTo>
                  <a:cubicBezTo>
                    <a:pt x="7724" y="9325"/>
                    <a:pt x="7761" y="9329"/>
                    <a:pt x="7806" y="9340"/>
                  </a:cubicBezTo>
                  <a:cubicBezTo>
                    <a:pt x="9173" y="7973"/>
                    <a:pt x="9607" y="5704"/>
                    <a:pt x="8840" y="3903"/>
                  </a:cubicBezTo>
                  <a:cubicBezTo>
                    <a:pt x="8685" y="3532"/>
                    <a:pt x="8415" y="3332"/>
                    <a:pt x="8164" y="3332"/>
                  </a:cubicBezTo>
                  <a:cubicBezTo>
                    <a:pt x="8145" y="3332"/>
                    <a:pt x="8125" y="3334"/>
                    <a:pt x="8106" y="3336"/>
                  </a:cubicBezTo>
                  <a:lnTo>
                    <a:pt x="8106" y="2869"/>
                  </a:lnTo>
                  <a:cubicBezTo>
                    <a:pt x="8106" y="2669"/>
                    <a:pt x="8039" y="2469"/>
                    <a:pt x="7939" y="2235"/>
                  </a:cubicBezTo>
                  <a:cubicBezTo>
                    <a:pt x="7806" y="2035"/>
                    <a:pt x="7639" y="1968"/>
                    <a:pt x="7372" y="1902"/>
                  </a:cubicBezTo>
                  <a:cubicBezTo>
                    <a:pt x="7338" y="1898"/>
                    <a:pt x="7304" y="1897"/>
                    <a:pt x="7269" y="1897"/>
                  </a:cubicBezTo>
                  <a:cubicBezTo>
                    <a:pt x="6965" y="1897"/>
                    <a:pt x="6648" y="2026"/>
                    <a:pt x="6438" y="2235"/>
                  </a:cubicBezTo>
                  <a:lnTo>
                    <a:pt x="6338" y="2335"/>
                  </a:lnTo>
                  <a:cubicBezTo>
                    <a:pt x="6371" y="1968"/>
                    <a:pt x="6371" y="1568"/>
                    <a:pt x="6271" y="1201"/>
                  </a:cubicBezTo>
                  <a:cubicBezTo>
                    <a:pt x="6205" y="1068"/>
                    <a:pt x="6171" y="901"/>
                    <a:pt x="6005" y="801"/>
                  </a:cubicBezTo>
                  <a:cubicBezTo>
                    <a:pt x="5912" y="750"/>
                    <a:pt x="5817" y="724"/>
                    <a:pt x="5720" y="724"/>
                  </a:cubicBezTo>
                  <a:cubicBezTo>
                    <a:pt x="5500" y="724"/>
                    <a:pt x="5268" y="857"/>
                    <a:pt x="5037" y="1134"/>
                  </a:cubicBezTo>
                  <a:cubicBezTo>
                    <a:pt x="4770" y="1501"/>
                    <a:pt x="4503" y="1868"/>
                    <a:pt x="4270" y="2235"/>
                  </a:cubicBezTo>
                  <a:cubicBezTo>
                    <a:pt x="4270" y="1968"/>
                    <a:pt x="4203" y="1668"/>
                    <a:pt x="4170" y="1368"/>
                  </a:cubicBezTo>
                  <a:cubicBezTo>
                    <a:pt x="4103" y="868"/>
                    <a:pt x="3803" y="534"/>
                    <a:pt x="3469" y="534"/>
                  </a:cubicBezTo>
                  <a:cubicBezTo>
                    <a:pt x="3203" y="534"/>
                    <a:pt x="3002" y="701"/>
                    <a:pt x="2869" y="834"/>
                  </a:cubicBezTo>
                  <a:cubicBezTo>
                    <a:pt x="2502" y="1201"/>
                    <a:pt x="2269" y="1635"/>
                    <a:pt x="2035" y="2035"/>
                  </a:cubicBezTo>
                  <a:cubicBezTo>
                    <a:pt x="2035" y="1401"/>
                    <a:pt x="2002" y="801"/>
                    <a:pt x="1835" y="167"/>
                  </a:cubicBezTo>
                  <a:cubicBezTo>
                    <a:pt x="1802" y="67"/>
                    <a:pt x="1735" y="0"/>
                    <a:pt x="1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11"/>
            <p:cNvSpPr/>
            <p:nvPr/>
          </p:nvSpPr>
          <p:spPr>
            <a:xfrm>
              <a:off x="1679800" y="3084800"/>
              <a:ext cx="284400" cy="283000"/>
            </a:xfrm>
            <a:custGeom>
              <a:rect b="b" l="l" r="r" t="t"/>
              <a:pathLst>
                <a:path extrusionOk="0" h="11320" w="11376">
                  <a:moveTo>
                    <a:pt x="1654" y="0"/>
                  </a:moveTo>
                  <a:cubicBezTo>
                    <a:pt x="1318" y="0"/>
                    <a:pt x="987" y="160"/>
                    <a:pt x="734" y="412"/>
                  </a:cubicBezTo>
                  <a:cubicBezTo>
                    <a:pt x="367" y="745"/>
                    <a:pt x="201" y="1246"/>
                    <a:pt x="34" y="1646"/>
                  </a:cubicBezTo>
                  <a:cubicBezTo>
                    <a:pt x="1" y="1746"/>
                    <a:pt x="34" y="1846"/>
                    <a:pt x="167" y="1913"/>
                  </a:cubicBezTo>
                  <a:cubicBezTo>
                    <a:pt x="183" y="1921"/>
                    <a:pt x="203" y="1925"/>
                    <a:pt x="224" y="1925"/>
                  </a:cubicBezTo>
                  <a:cubicBezTo>
                    <a:pt x="291" y="1925"/>
                    <a:pt x="375" y="1881"/>
                    <a:pt x="401" y="1780"/>
                  </a:cubicBezTo>
                  <a:cubicBezTo>
                    <a:pt x="568" y="1413"/>
                    <a:pt x="734" y="979"/>
                    <a:pt x="1035" y="679"/>
                  </a:cubicBezTo>
                  <a:cubicBezTo>
                    <a:pt x="1211" y="525"/>
                    <a:pt x="1459" y="414"/>
                    <a:pt x="1694" y="414"/>
                  </a:cubicBezTo>
                  <a:cubicBezTo>
                    <a:pt x="1815" y="414"/>
                    <a:pt x="1933" y="444"/>
                    <a:pt x="2035" y="512"/>
                  </a:cubicBezTo>
                  <a:cubicBezTo>
                    <a:pt x="2336" y="745"/>
                    <a:pt x="2369" y="1146"/>
                    <a:pt x="2402" y="1613"/>
                  </a:cubicBezTo>
                  <a:cubicBezTo>
                    <a:pt x="2469" y="1846"/>
                    <a:pt x="2469" y="2113"/>
                    <a:pt x="2536" y="2347"/>
                  </a:cubicBezTo>
                  <a:lnTo>
                    <a:pt x="2669" y="2480"/>
                  </a:lnTo>
                  <a:cubicBezTo>
                    <a:pt x="2686" y="2497"/>
                    <a:pt x="2719" y="2505"/>
                    <a:pt x="2752" y="2505"/>
                  </a:cubicBezTo>
                  <a:cubicBezTo>
                    <a:pt x="2786" y="2505"/>
                    <a:pt x="2819" y="2497"/>
                    <a:pt x="2836" y="2480"/>
                  </a:cubicBezTo>
                  <a:cubicBezTo>
                    <a:pt x="3169" y="2347"/>
                    <a:pt x="3403" y="2113"/>
                    <a:pt x="3670" y="1846"/>
                  </a:cubicBezTo>
                  <a:cubicBezTo>
                    <a:pt x="4054" y="1517"/>
                    <a:pt x="4303" y="1278"/>
                    <a:pt x="4565" y="1278"/>
                  </a:cubicBezTo>
                  <a:cubicBezTo>
                    <a:pt x="4621" y="1278"/>
                    <a:pt x="4678" y="1289"/>
                    <a:pt x="4737" y="1313"/>
                  </a:cubicBezTo>
                  <a:cubicBezTo>
                    <a:pt x="5037" y="1413"/>
                    <a:pt x="5204" y="1746"/>
                    <a:pt x="5204" y="2013"/>
                  </a:cubicBezTo>
                  <a:cubicBezTo>
                    <a:pt x="5238" y="2347"/>
                    <a:pt x="5138" y="2747"/>
                    <a:pt x="5004" y="3081"/>
                  </a:cubicBezTo>
                  <a:cubicBezTo>
                    <a:pt x="5004" y="3147"/>
                    <a:pt x="5037" y="3281"/>
                    <a:pt x="5138" y="3314"/>
                  </a:cubicBezTo>
                  <a:cubicBezTo>
                    <a:pt x="5155" y="3323"/>
                    <a:pt x="5178" y="3327"/>
                    <a:pt x="5202" y="3327"/>
                  </a:cubicBezTo>
                  <a:cubicBezTo>
                    <a:pt x="5269" y="3327"/>
                    <a:pt x="5347" y="3296"/>
                    <a:pt x="5371" y="3247"/>
                  </a:cubicBezTo>
                  <a:cubicBezTo>
                    <a:pt x="5738" y="2647"/>
                    <a:pt x="6338" y="2247"/>
                    <a:pt x="7006" y="2080"/>
                  </a:cubicBezTo>
                  <a:cubicBezTo>
                    <a:pt x="7050" y="2080"/>
                    <a:pt x="7139" y="2050"/>
                    <a:pt x="7233" y="2050"/>
                  </a:cubicBezTo>
                  <a:cubicBezTo>
                    <a:pt x="7280" y="2050"/>
                    <a:pt x="7328" y="2058"/>
                    <a:pt x="7372" y="2080"/>
                  </a:cubicBezTo>
                  <a:cubicBezTo>
                    <a:pt x="7673" y="2146"/>
                    <a:pt x="7806" y="2613"/>
                    <a:pt x="7739" y="2980"/>
                  </a:cubicBezTo>
                  <a:cubicBezTo>
                    <a:pt x="7706" y="3181"/>
                    <a:pt x="7673" y="3347"/>
                    <a:pt x="7573" y="3581"/>
                  </a:cubicBezTo>
                  <a:cubicBezTo>
                    <a:pt x="7539" y="3581"/>
                    <a:pt x="7539" y="3614"/>
                    <a:pt x="7506" y="3614"/>
                  </a:cubicBezTo>
                  <a:cubicBezTo>
                    <a:pt x="7206" y="3814"/>
                    <a:pt x="7039" y="4115"/>
                    <a:pt x="7039" y="4448"/>
                  </a:cubicBezTo>
                  <a:cubicBezTo>
                    <a:pt x="7039" y="4515"/>
                    <a:pt x="7072" y="4615"/>
                    <a:pt x="7172" y="4648"/>
                  </a:cubicBezTo>
                  <a:cubicBezTo>
                    <a:pt x="7192" y="4658"/>
                    <a:pt x="7217" y="4662"/>
                    <a:pt x="7244" y="4662"/>
                  </a:cubicBezTo>
                  <a:cubicBezTo>
                    <a:pt x="7309" y="4662"/>
                    <a:pt x="7382" y="4639"/>
                    <a:pt x="7406" y="4615"/>
                  </a:cubicBezTo>
                  <a:cubicBezTo>
                    <a:pt x="7639" y="4415"/>
                    <a:pt x="7806" y="4148"/>
                    <a:pt x="7906" y="3848"/>
                  </a:cubicBezTo>
                  <a:cubicBezTo>
                    <a:pt x="8004" y="3809"/>
                    <a:pt x="8124" y="3792"/>
                    <a:pt x="8241" y="3792"/>
                  </a:cubicBezTo>
                  <a:cubicBezTo>
                    <a:pt x="8324" y="3792"/>
                    <a:pt x="8404" y="3801"/>
                    <a:pt x="8473" y="3814"/>
                  </a:cubicBezTo>
                  <a:cubicBezTo>
                    <a:pt x="8874" y="3981"/>
                    <a:pt x="9207" y="4482"/>
                    <a:pt x="9174" y="5015"/>
                  </a:cubicBezTo>
                  <a:cubicBezTo>
                    <a:pt x="9174" y="5282"/>
                    <a:pt x="9074" y="5482"/>
                    <a:pt x="9007" y="5682"/>
                  </a:cubicBezTo>
                  <a:cubicBezTo>
                    <a:pt x="8974" y="5682"/>
                    <a:pt x="8874" y="5749"/>
                    <a:pt x="8840" y="5782"/>
                  </a:cubicBezTo>
                  <a:cubicBezTo>
                    <a:pt x="8573" y="5949"/>
                    <a:pt x="8407" y="6249"/>
                    <a:pt x="8373" y="6516"/>
                  </a:cubicBezTo>
                  <a:cubicBezTo>
                    <a:pt x="8373" y="6616"/>
                    <a:pt x="8407" y="6683"/>
                    <a:pt x="8507" y="6750"/>
                  </a:cubicBezTo>
                  <a:cubicBezTo>
                    <a:pt x="8524" y="6759"/>
                    <a:pt x="8545" y="6763"/>
                    <a:pt x="8566" y="6763"/>
                  </a:cubicBezTo>
                  <a:cubicBezTo>
                    <a:pt x="8625" y="6763"/>
                    <a:pt x="8691" y="6732"/>
                    <a:pt x="8740" y="6683"/>
                  </a:cubicBezTo>
                  <a:cubicBezTo>
                    <a:pt x="9007" y="6483"/>
                    <a:pt x="9174" y="6249"/>
                    <a:pt x="9341" y="5983"/>
                  </a:cubicBezTo>
                  <a:cubicBezTo>
                    <a:pt x="9458" y="5959"/>
                    <a:pt x="9576" y="5935"/>
                    <a:pt x="9683" y="5935"/>
                  </a:cubicBezTo>
                  <a:cubicBezTo>
                    <a:pt x="9726" y="5935"/>
                    <a:pt x="9768" y="5939"/>
                    <a:pt x="9808" y="5949"/>
                  </a:cubicBezTo>
                  <a:cubicBezTo>
                    <a:pt x="10208" y="6016"/>
                    <a:pt x="10575" y="6450"/>
                    <a:pt x="10641" y="6950"/>
                  </a:cubicBezTo>
                  <a:cubicBezTo>
                    <a:pt x="10675" y="7317"/>
                    <a:pt x="10541" y="7751"/>
                    <a:pt x="10308" y="8117"/>
                  </a:cubicBezTo>
                  <a:cubicBezTo>
                    <a:pt x="10208" y="8151"/>
                    <a:pt x="10174" y="8251"/>
                    <a:pt x="10141" y="8351"/>
                  </a:cubicBezTo>
                  <a:cubicBezTo>
                    <a:pt x="10141" y="8451"/>
                    <a:pt x="10174" y="8518"/>
                    <a:pt x="10241" y="8584"/>
                  </a:cubicBezTo>
                  <a:cubicBezTo>
                    <a:pt x="10278" y="8597"/>
                    <a:pt x="10319" y="8604"/>
                    <a:pt x="10358" y="8604"/>
                  </a:cubicBezTo>
                  <a:cubicBezTo>
                    <a:pt x="10425" y="8604"/>
                    <a:pt x="10487" y="8581"/>
                    <a:pt x="10508" y="8518"/>
                  </a:cubicBezTo>
                  <a:cubicBezTo>
                    <a:pt x="10541" y="8484"/>
                    <a:pt x="10541" y="8451"/>
                    <a:pt x="10575" y="8418"/>
                  </a:cubicBezTo>
                  <a:cubicBezTo>
                    <a:pt x="10586" y="8395"/>
                    <a:pt x="10601" y="8388"/>
                    <a:pt x="10617" y="8388"/>
                  </a:cubicBezTo>
                  <a:cubicBezTo>
                    <a:pt x="10649" y="8388"/>
                    <a:pt x="10686" y="8418"/>
                    <a:pt x="10708" y="8418"/>
                  </a:cubicBezTo>
                  <a:cubicBezTo>
                    <a:pt x="10842" y="8484"/>
                    <a:pt x="10875" y="8651"/>
                    <a:pt x="10908" y="8785"/>
                  </a:cubicBezTo>
                  <a:cubicBezTo>
                    <a:pt x="11008" y="9152"/>
                    <a:pt x="11142" y="9819"/>
                    <a:pt x="10842" y="10319"/>
                  </a:cubicBezTo>
                  <a:cubicBezTo>
                    <a:pt x="10708" y="10519"/>
                    <a:pt x="10441" y="10686"/>
                    <a:pt x="10208" y="10786"/>
                  </a:cubicBezTo>
                  <a:cubicBezTo>
                    <a:pt x="10163" y="10797"/>
                    <a:pt x="10111" y="10805"/>
                    <a:pt x="10055" y="10805"/>
                  </a:cubicBezTo>
                  <a:cubicBezTo>
                    <a:pt x="9941" y="10805"/>
                    <a:pt x="9808" y="10775"/>
                    <a:pt x="9674" y="10686"/>
                  </a:cubicBezTo>
                  <a:cubicBezTo>
                    <a:pt x="9649" y="10678"/>
                    <a:pt x="9620" y="10673"/>
                    <a:pt x="9590" y="10673"/>
                  </a:cubicBezTo>
                  <a:cubicBezTo>
                    <a:pt x="9499" y="10673"/>
                    <a:pt x="9399" y="10711"/>
                    <a:pt x="9374" y="10786"/>
                  </a:cubicBezTo>
                  <a:cubicBezTo>
                    <a:pt x="9341" y="10853"/>
                    <a:pt x="9374" y="11020"/>
                    <a:pt x="9474" y="11086"/>
                  </a:cubicBezTo>
                  <a:lnTo>
                    <a:pt x="9841" y="11186"/>
                  </a:lnTo>
                  <a:cubicBezTo>
                    <a:pt x="10008" y="11186"/>
                    <a:pt x="10174" y="11186"/>
                    <a:pt x="10074" y="11320"/>
                  </a:cubicBezTo>
                  <a:cubicBezTo>
                    <a:pt x="10475" y="11253"/>
                    <a:pt x="10808" y="10986"/>
                    <a:pt x="11008" y="10653"/>
                  </a:cubicBezTo>
                  <a:cubicBezTo>
                    <a:pt x="11375" y="10019"/>
                    <a:pt x="11309" y="9285"/>
                    <a:pt x="11142" y="8785"/>
                  </a:cubicBezTo>
                  <a:cubicBezTo>
                    <a:pt x="11075" y="8584"/>
                    <a:pt x="10975" y="8318"/>
                    <a:pt x="10742" y="8184"/>
                  </a:cubicBezTo>
                  <a:cubicBezTo>
                    <a:pt x="10708" y="8184"/>
                    <a:pt x="10708" y="8151"/>
                    <a:pt x="10675" y="8151"/>
                  </a:cubicBezTo>
                  <a:cubicBezTo>
                    <a:pt x="10842" y="7784"/>
                    <a:pt x="10908" y="7350"/>
                    <a:pt x="10875" y="6983"/>
                  </a:cubicBezTo>
                  <a:cubicBezTo>
                    <a:pt x="10808" y="6316"/>
                    <a:pt x="10308" y="5749"/>
                    <a:pt x="9707" y="5616"/>
                  </a:cubicBezTo>
                  <a:cubicBezTo>
                    <a:pt x="9574" y="5582"/>
                    <a:pt x="9507" y="5582"/>
                    <a:pt x="9374" y="5582"/>
                  </a:cubicBezTo>
                  <a:cubicBezTo>
                    <a:pt x="9407" y="5416"/>
                    <a:pt x="9474" y="5249"/>
                    <a:pt x="9474" y="5082"/>
                  </a:cubicBezTo>
                  <a:cubicBezTo>
                    <a:pt x="9507" y="4315"/>
                    <a:pt x="9074" y="3648"/>
                    <a:pt x="8473" y="3447"/>
                  </a:cubicBezTo>
                  <a:cubicBezTo>
                    <a:pt x="8358" y="3424"/>
                    <a:pt x="8243" y="3386"/>
                    <a:pt x="8128" y="3386"/>
                  </a:cubicBezTo>
                  <a:cubicBezTo>
                    <a:pt x="8076" y="3386"/>
                    <a:pt x="8025" y="3393"/>
                    <a:pt x="7973" y="3414"/>
                  </a:cubicBezTo>
                  <a:cubicBezTo>
                    <a:pt x="8006" y="3281"/>
                    <a:pt x="8040" y="3147"/>
                    <a:pt x="8040" y="3014"/>
                  </a:cubicBezTo>
                  <a:cubicBezTo>
                    <a:pt x="8140" y="2480"/>
                    <a:pt x="7973" y="1813"/>
                    <a:pt x="7372" y="1646"/>
                  </a:cubicBezTo>
                  <a:cubicBezTo>
                    <a:pt x="7288" y="1618"/>
                    <a:pt x="7203" y="1608"/>
                    <a:pt x="7121" y="1608"/>
                  </a:cubicBezTo>
                  <a:cubicBezTo>
                    <a:pt x="7009" y="1608"/>
                    <a:pt x="6902" y="1627"/>
                    <a:pt x="6805" y="1646"/>
                  </a:cubicBezTo>
                  <a:cubicBezTo>
                    <a:pt x="6338" y="1780"/>
                    <a:pt x="5905" y="2013"/>
                    <a:pt x="5538" y="2313"/>
                  </a:cubicBezTo>
                  <a:lnTo>
                    <a:pt x="5538" y="2013"/>
                  </a:lnTo>
                  <a:cubicBezTo>
                    <a:pt x="5538" y="1613"/>
                    <a:pt x="5304" y="1112"/>
                    <a:pt x="4804" y="946"/>
                  </a:cubicBezTo>
                  <a:cubicBezTo>
                    <a:pt x="4700" y="911"/>
                    <a:pt x="4599" y="895"/>
                    <a:pt x="4503" y="895"/>
                  </a:cubicBezTo>
                  <a:cubicBezTo>
                    <a:pt x="4043" y="895"/>
                    <a:pt x="3667" y="1249"/>
                    <a:pt x="3336" y="1579"/>
                  </a:cubicBezTo>
                  <a:cubicBezTo>
                    <a:pt x="3169" y="1746"/>
                    <a:pt x="3003" y="1846"/>
                    <a:pt x="2836" y="1980"/>
                  </a:cubicBezTo>
                  <a:cubicBezTo>
                    <a:pt x="2836" y="1846"/>
                    <a:pt x="2803" y="1679"/>
                    <a:pt x="2803" y="1579"/>
                  </a:cubicBezTo>
                  <a:cubicBezTo>
                    <a:pt x="2736" y="1079"/>
                    <a:pt x="2702" y="512"/>
                    <a:pt x="2235" y="178"/>
                  </a:cubicBezTo>
                  <a:cubicBezTo>
                    <a:pt x="2050" y="55"/>
                    <a:pt x="1852" y="0"/>
                    <a:pt x="165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11"/>
            <p:cNvSpPr/>
            <p:nvPr/>
          </p:nvSpPr>
          <p:spPr>
            <a:xfrm>
              <a:off x="1009325" y="2864075"/>
              <a:ext cx="102600" cy="71750"/>
            </a:xfrm>
            <a:custGeom>
              <a:rect b="b" l="l" r="r" t="t"/>
              <a:pathLst>
                <a:path extrusionOk="0" h="2870" w="4104">
                  <a:moveTo>
                    <a:pt x="2773" y="1"/>
                  </a:moveTo>
                  <a:cubicBezTo>
                    <a:pt x="2636" y="1"/>
                    <a:pt x="2502" y="34"/>
                    <a:pt x="2369" y="101"/>
                  </a:cubicBezTo>
                  <a:cubicBezTo>
                    <a:pt x="1835" y="335"/>
                    <a:pt x="1735" y="968"/>
                    <a:pt x="1702" y="1502"/>
                  </a:cubicBezTo>
                  <a:cubicBezTo>
                    <a:pt x="1668" y="1769"/>
                    <a:pt x="1668" y="2002"/>
                    <a:pt x="1568" y="2203"/>
                  </a:cubicBezTo>
                  <a:lnTo>
                    <a:pt x="1068" y="1135"/>
                  </a:lnTo>
                  <a:cubicBezTo>
                    <a:pt x="1001" y="935"/>
                    <a:pt x="801" y="535"/>
                    <a:pt x="401" y="468"/>
                  </a:cubicBezTo>
                  <a:cubicBezTo>
                    <a:pt x="356" y="459"/>
                    <a:pt x="316" y="455"/>
                    <a:pt x="279" y="455"/>
                  </a:cubicBezTo>
                  <a:cubicBezTo>
                    <a:pt x="178" y="455"/>
                    <a:pt x="98" y="486"/>
                    <a:pt x="0" y="535"/>
                  </a:cubicBezTo>
                  <a:lnTo>
                    <a:pt x="0" y="1168"/>
                  </a:lnTo>
                  <a:cubicBezTo>
                    <a:pt x="61" y="1016"/>
                    <a:pt x="178" y="864"/>
                    <a:pt x="299" y="864"/>
                  </a:cubicBezTo>
                  <a:cubicBezTo>
                    <a:pt x="311" y="864"/>
                    <a:pt x="322" y="865"/>
                    <a:pt x="334" y="868"/>
                  </a:cubicBezTo>
                  <a:cubicBezTo>
                    <a:pt x="501" y="935"/>
                    <a:pt x="634" y="1135"/>
                    <a:pt x="701" y="1302"/>
                  </a:cubicBezTo>
                  <a:lnTo>
                    <a:pt x="1401" y="2770"/>
                  </a:lnTo>
                  <a:cubicBezTo>
                    <a:pt x="1468" y="2836"/>
                    <a:pt x="1501" y="2870"/>
                    <a:pt x="1568" y="2870"/>
                  </a:cubicBezTo>
                  <a:cubicBezTo>
                    <a:pt x="1668" y="2870"/>
                    <a:pt x="1702" y="2870"/>
                    <a:pt x="1735" y="2803"/>
                  </a:cubicBezTo>
                  <a:cubicBezTo>
                    <a:pt x="2035" y="2469"/>
                    <a:pt x="2068" y="1969"/>
                    <a:pt x="2169" y="1535"/>
                  </a:cubicBezTo>
                  <a:cubicBezTo>
                    <a:pt x="2202" y="1035"/>
                    <a:pt x="2302" y="635"/>
                    <a:pt x="2636" y="468"/>
                  </a:cubicBezTo>
                  <a:cubicBezTo>
                    <a:pt x="2701" y="429"/>
                    <a:pt x="2766" y="415"/>
                    <a:pt x="2828" y="415"/>
                  </a:cubicBezTo>
                  <a:cubicBezTo>
                    <a:pt x="2923" y="415"/>
                    <a:pt x="3008" y="448"/>
                    <a:pt x="3069" y="468"/>
                  </a:cubicBezTo>
                  <a:cubicBezTo>
                    <a:pt x="3336" y="601"/>
                    <a:pt x="3536" y="802"/>
                    <a:pt x="3570" y="1035"/>
                  </a:cubicBezTo>
                  <a:cubicBezTo>
                    <a:pt x="3703" y="1535"/>
                    <a:pt x="3536" y="2136"/>
                    <a:pt x="3403" y="2603"/>
                  </a:cubicBezTo>
                  <a:cubicBezTo>
                    <a:pt x="3369" y="2703"/>
                    <a:pt x="3470" y="2803"/>
                    <a:pt x="3536" y="2836"/>
                  </a:cubicBezTo>
                  <a:cubicBezTo>
                    <a:pt x="3568" y="2844"/>
                    <a:pt x="3601" y="2848"/>
                    <a:pt x="3635" y="2848"/>
                  </a:cubicBezTo>
                  <a:cubicBezTo>
                    <a:pt x="3747" y="2848"/>
                    <a:pt x="3868" y="2805"/>
                    <a:pt x="3970" y="2703"/>
                  </a:cubicBezTo>
                  <a:cubicBezTo>
                    <a:pt x="4003" y="2670"/>
                    <a:pt x="4037" y="2503"/>
                    <a:pt x="4003" y="2336"/>
                  </a:cubicBezTo>
                  <a:cubicBezTo>
                    <a:pt x="4003" y="2303"/>
                    <a:pt x="3970" y="2269"/>
                    <a:pt x="3903" y="2203"/>
                  </a:cubicBezTo>
                  <a:cubicBezTo>
                    <a:pt x="4003" y="1836"/>
                    <a:pt x="4103" y="1369"/>
                    <a:pt x="3970" y="968"/>
                  </a:cubicBezTo>
                  <a:cubicBezTo>
                    <a:pt x="3836" y="601"/>
                    <a:pt x="3570" y="268"/>
                    <a:pt x="3203" y="101"/>
                  </a:cubicBezTo>
                  <a:cubicBezTo>
                    <a:pt x="3053" y="34"/>
                    <a:pt x="2911" y="1"/>
                    <a:pt x="27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11"/>
            <p:cNvSpPr/>
            <p:nvPr/>
          </p:nvSpPr>
          <p:spPr>
            <a:xfrm>
              <a:off x="1386250" y="2962400"/>
              <a:ext cx="177650" cy="217775"/>
            </a:xfrm>
            <a:custGeom>
              <a:rect b="b" l="l" r="r" t="t"/>
              <a:pathLst>
                <a:path extrusionOk="0" h="8711" w="7106">
                  <a:moveTo>
                    <a:pt x="1444" y="1"/>
                  </a:moveTo>
                  <a:cubicBezTo>
                    <a:pt x="1192" y="1"/>
                    <a:pt x="916" y="200"/>
                    <a:pt x="668" y="571"/>
                  </a:cubicBezTo>
                  <a:cubicBezTo>
                    <a:pt x="401" y="1072"/>
                    <a:pt x="1" y="1872"/>
                    <a:pt x="434" y="2473"/>
                  </a:cubicBezTo>
                  <a:cubicBezTo>
                    <a:pt x="476" y="2514"/>
                    <a:pt x="542" y="2542"/>
                    <a:pt x="611" y="2542"/>
                  </a:cubicBezTo>
                  <a:cubicBezTo>
                    <a:pt x="653" y="2542"/>
                    <a:pt x="696" y="2531"/>
                    <a:pt x="735" y="2506"/>
                  </a:cubicBezTo>
                  <a:cubicBezTo>
                    <a:pt x="801" y="2406"/>
                    <a:pt x="835" y="2306"/>
                    <a:pt x="768" y="2206"/>
                  </a:cubicBezTo>
                  <a:cubicBezTo>
                    <a:pt x="468" y="1805"/>
                    <a:pt x="768" y="1172"/>
                    <a:pt x="1002" y="738"/>
                  </a:cubicBezTo>
                  <a:cubicBezTo>
                    <a:pt x="1125" y="553"/>
                    <a:pt x="1277" y="367"/>
                    <a:pt x="1405" y="367"/>
                  </a:cubicBezTo>
                  <a:cubicBezTo>
                    <a:pt x="1415" y="367"/>
                    <a:pt x="1425" y="369"/>
                    <a:pt x="1435" y="371"/>
                  </a:cubicBezTo>
                  <a:lnTo>
                    <a:pt x="1635" y="571"/>
                  </a:lnTo>
                  <a:cubicBezTo>
                    <a:pt x="2069" y="1072"/>
                    <a:pt x="2302" y="1705"/>
                    <a:pt x="2403" y="2372"/>
                  </a:cubicBezTo>
                  <a:cubicBezTo>
                    <a:pt x="2403" y="2473"/>
                    <a:pt x="2436" y="2506"/>
                    <a:pt x="2536" y="2539"/>
                  </a:cubicBezTo>
                  <a:cubicBezTo>
                    <a:pt x="2555" y="2549"/>
                    <a:pt x="2578" y="2553"/>
                    <a:pt x="2601" y="2553"/>
                  </a:cubicBezTo>
                  <a:cubicBezTo>
                    <a:pt x="2656" y="2553"/>
                    <a:pt x="2712" y="2530"/>
                    <a:pt x="2736" y="2506"/>
                  </a:cubicBezTo>
                  <a:cubicBezTo>
                    <a:pt x="2936" y="2306"/>
                    <a:pt x="3070" y="2039"/>
                    <a:pt x="3203" y="1805"/>
                  </a:cubicBezTo>
                  <a:cubicBezTo>
                    <a:pt x="3270" y="1639"/>
                    <a:pt x="3370" y="1505"/>
                    <a:pt x="3437" y="1372"/>
                  </a:cubicBezTo>
                  <a:cubicBezTo>
                    <a:pt x="3570" y="1205"/>
                    <a:pt x="3770" y="1038"/>
                    <a:pt x="3970" y="1038"/>
                  </a:cubicBezTo>
                  <a:cubicBezTo>
                    <a:pt x="4104" y="1038"/>
                    <a:pt x="4137" y="1072"/>
                    <a:pt x="4237" y="1138"/>
                  </a:cubicBezTo>
                  <a:cubicBezTo>
                    <a:pt x="4304" y="1205"/>
                    <a:pt x="4371" y="1338"/>
                    <a:pt x="4404" y="1472"/>
                  </a:cubicBezTo>
                  <a:cubicBezTo>
                    <a:pt x="4571" y="2039"/>
                    <a:pt x="4571" y="2706"/>
                    <a:pt x="4371" y="3340"/>
                  </a:cubicBezTo>
                  <a:cubicBezTo>
                    <a:pt x="4304" y="3407"/>
                    <a:pt x="4404" y="3540"/>
                    <a:pt x="4471" y="3573"/>
                  </a:cubicBezTo>
                  <a:cubicBezTo>
                    <a:pt x="4494" y="3589"/>
                    <a:pt x="4519" y="3595"/>
                    <a:pt x="4544" y="3595"/>
                  </a:cubicBezTo>
                  <a:cubicBezTo>
                    <a:pt x="4627" y="3595"/>
                    <a:pt x="4712" y="3524"/>
                    <a:pt x="4738" y="3473"/>
                  </a:cubicBezTo>
                  <a:cubicBezTo>
                    <a:pt x="5038" y="2806"/>
                    <a:pt x="5305" y="2473"/>
                    <a:pt x="5638" y="2473"/>
                  </a:cubicBezTo>
                  <a:cubicBezTo>
                    <a:pt x="5805" y="2473"/>
                    <a:pt x="5938" y="2506"/>
                    <a:pt x="6072" y="2639"/>
                  </a:cubicBezTo>
                  <a:cubicBezTo>
                    <a:pt x="6272" y="2839"/>
                    <a:pt x="6439" y="3240"/>
                    <a:pt x="6439" y="3640"/>
                  </a:cubicBezTo>
                  <a:cubicBezTo>
                    <a:pt x="6439" y="4074"/>
                    <a:pt x="6372" y="4507"/>
                    <a:pt x="6205" y="4908"/>
                  </a:cubicBezTo>
                  <a:cubicBezTo>
                    <a:pt x="6105" y="5008"/>
                    <a:pt x="6105" y="5141"/>
                    <a:pt x="6105" y="5208"/>
                  </a:cubicBezTo>
                  <a:cubicBezTo>
                    <a:pt x="6105" y="5308"/>
                    <a:pt x="6205" y="5375"/>
                    <a:pt x="6272" y="5375"/>
                  </a:cubicBezTo>
                  <a:cubicBezTo>
                    <a:pt x="6372" y="5375"/>
                    <a:pt x="6439" y="5341"/>
                    <a:pt x="6472" y="5308"/>
                  </a:cubicBezTo>
                  <a:cubicBezTo>
                    <a:pt x="6539" y="5341"/>
                    <a:pt x="6539" y="5341"/>
                    <a:pt x="6539" y="5375"/>
                  </a:cubicBezTo>
                  <a:cubicBezTo>
                    <a:pt x="6639" y="5975"/>
                    <a:pt x="6539" y="6642"/>
                    <a:pt x="6105" y="7209"/>
                  </a:cubicBezTo>
                  <a:cubicBezTo>
                    <a:pt x="5738" y="7743"/>
                    <a:pt x="5138" y="8143"/>
                    <a:pt x="4537" y="8210"/>
                  </a:cubicBezTo>
                  <a:cubicBezTo>
                    <a:pt x="4437" y="8243"/>
                    <a:pt x="4371" y="8343"/>
                    <a:pt x="4371" y="8477"/>
                  </a:cubicBezTo>
                  <a:cubicBezTo>
                    <a:pt x="4371" y="8544"/>
                    <a:pt x="4437" y="8644"/>
                    <a:pt x="4537" y="8644"/>
                  </a:cubicBezTo>
                  <a:cubicBezTo>
                    <a:pt x="4537" y="8644"/>
                    <a:pt x="4571" y="8644"/>
                    <a:pt x="4604" y="8710"/>
                  </a:cubicBezTo>
                  <a:cubicBezTo>
                    <a:pt x="5305" y="8577"/>
                    <a:pt x="6005" y="8177"/>
                    <a:pt x="6472" y="7509"/>
                  </a:cubicBezTo>
                  <a:cubicBezTo>
                    <a:pt x="6939" y="6842"/>
                    <a:pt x="7106" y="6042"/>
                    <a:pt x="6939" y="5341"/>
                  </a:cubicBezTo>
                  <a:cubicBezTo>
                    <a:pt x="6906" y="5241"/>
                    <a:pt x="6839" y="5041"/>
                    <a:pt x="6672" y="4908"/>
                  </a:cubicBezTo>
                  <a:cubicBezTo>
                    <a:pt x="6839" y="4507"/>
                    <a:pt x="6906" y="4074"/>
                    <a:pt x="6906" y="3673"/>
                  </a:cubicBezTo>
                  <a:cubicBezTo>
                    <a:pt x="6906" y="3173"/>
                    <a:pt x="6672" y="2673"/>
                    <a:pt x="6405" y="2372"/>
                  </a:cubicBezTo>
                  <a:cubicBezTo>
                    <a:pt x="6172" y="2172"/>
                    <a:pt x="5938" y="2072"/>
                    <a:pt x="5705" y="2072"/>
                  </a:cubicBezTo>
                  <a:cubicBezTo>
                    <a:pt x="5405" y="2072"/>
                    <a:pt x="5205" y="2206"/>
                    <a:pt x="4971" y="2406"/>
                  </a:cubicBezTo>
                  <a:cubicBezTo>
                    <a:pt x="4971" y="2039"/>
                    <a:pt x="4938" y="1672"/>
                    <a:pt x="4871" y="1338"/>
                  </a:cubicBezTo>
                  <a:cubicBezTo>
                    <a:pt x="4804" y="1172"/>
                    <a:pt x="4738" y="1005"/>
                    <a:pt x="4571" y="838"/>
                  </a:cubicBezTo>
                  <a:cubicBezTo>
                    <a:pt x="4433" y="728"/>
                    <a:pt x="4271" y="663"/>
                    <a:pt x="4088" y="663"/>
                  </a:cubicBezTo>
                  <a:cubicBezTo>
                    <a:pt x="4049" y="663"/>
                    <a:pt x="4010" y="666"/>
                    <a:pt x="3970" y="671"/>
                  </a:cubicBezTo>
                  <a:cubicBezTo>
                    <a:pt x="3703" y="671"/>
                    <a:pt x="3370" y="871"/>
                    <a:pt x="3136" y="1172"/>
                  </a:cubicBezTo>
                  <a:cubicBezTo>
                    <a:pt x="3070" y="1305"/>
                    <a:pt x="2970" y="1472"/>
                    <a:pt x="2903" y="1639"/>
                  </a:cubicBezTo>
                  <a:lnTo>
                    <a:pt x="2769" y="1872"/>
                  </a:lnTo>
                  <a:cubicBezTo>
                    <a:pt x="2603" y="1305"/>
                    <a:pt x="2369" y="805"/>
                    <a:pt x="2002" y="338"/>
                  </a:cubicBezTo>
                  <a:cubicBezTo>
                    <a:pt x="1902" y="204"/>
                    <a:pt x="1735" y="37"/>
                    <a:pt x="1502" y="4"/>
                  </a:cubicBezTo>
                  <a:cubicBezTo>
                    <a:pt x="1483" y="2"/>
                    <a:pt x="1463" y="1"/>
                    <a:pt x="14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2" name="Google Shape;502;p11"/>
          <p:cNvSpPr/>
          <p:nvPr/>
        </p:nvSpPr>
        <p:spPr>
          <a:xfrm flipH="1">
            <a:off x="5866602" y="4132275"/>
            <a:ext cx="2488498" cy="572695"/>
          </a:xfrm>
          <a:custGeom>
            <a:rect b="b" l="l" r="r" t="t"/>
            <a:pathLst>
              <a:path extrusionOk="0" h="37194" w="161617">
                <a:moveTo>
                  <a:pt x="60771" y="0"/>
                </a:moveTo>
                <a:cubicBezTo>
                  <a:pt x="60740" y="0"/>
                  <a:pt x="60709" y="0"/>
                  <a:pt x="60677" y="1"/>
                </a:cubicBezTo>
                <a:cubicBezTo>
                  <a:pt x="55707" y="67"/>
                  <a:pt x="50337" y="3837"/>
                  <a:pt x="51104" y="9007"/>
                </a:cubicBezTo>
                <a:cubicBezTo>
                  <a:pt x="49622" y="8148"/>
                  <a:pt x="47645" y="7755"/>
                  <a:pt x="45475" y="7755"/>
                </a:cubicBezTo>
                <a:cubicBezTo>
                  <a:pt x="38121" y="7755"/>
                  <a:pt x="28535" y="12266"/>
                  <a:pt x="28354" y="18447"/>
                </a:cubicBezTo>
                <a:cubicBezTo>
                  <a:pt x="28136" y="24899"/>
                  <a:pt x="27357" y="30164"/>
                  <a:pt x="30774" y="30164"/>
                </a:cubicBezTo>
                <a:cubicBezTo>
                  <a:pt x="31526" y="30164"/>
                  <a:pt x="32482" y="29909"/>
                  <a:pt x="33692" y="29355"/>
                </a:cubicBezTo>
                <a:lnTo>
                  <a:pt x="33692" y="29355"/>
                </a:lnTo>
                <a:cubicBezTo>
                  <a:pt x="33158" y="31790"/>
                  <a:pt x="1" y="37194"/>
                  <a:pt x="3503" y="37194"/>
                </a:cubicBezTo>
                <a:cubicBezTo>
                  <a:pt x="9374" y="37161"/>
                  <a:pt x="73920" y="36126"/>
                  <a:pt x="79691" y="34459"/>
                </a:cubicBezTo>
                <a:cubicBezTo>
                  <a:pt x="82360" y="35860"/>
                  <a:pt x="85395" y="36593"/>
                  <a:pt x="88497" y="36760"/>
                </a:cubicBezTo>
                <a:cubicBezTo>
                  <a:pt x="88734" y="36774"/>
                  <a:pt x="89037" y="36780"/>
                  <a:pt x="89401" y="36780"/>
                </a:cubicBezTo>
                <a:cubicBezTo>
                  <a:pt x="98930" y="36780"/>
                  <a:pt x="150339" y="32296"/>
                  <a:pt x="156379" y="30689"/>
                </a:cubicBezTo>
                <a:cubicBezTo>
                  <a:pt x="161616" y="29288"/>
                  <a:pt x="118585" y="30089"/>
                  <a:pt x="120854" y="24852"/>
                </a:cubicBezTo>
                <a:cubicBezTo>
                  <a:pt x="122788" y="20282"/>
                  <a:pt x="121754" y="15245"/>
                  <a:pt x="117618" y="12343"/>
                </a:cubicBezTo>
                <a:cubicBezTo>
                  <a:pt x="115151" y="10608"/>
                  <a:pt x="112430" y="9953"/>
                  <a:pt x="109645" y="9953"/>
                </a:cubicBezTo>
                <a:cubicBezTo>
                  <a:pt x="106218" y="9953"/>
                  <a:pt x="102696" y="10946"/>
                  <a:pt x="99438" y="12143"/>
                </a:cubicBezTo>
                <a:cubicBezTo>
                  <a:pt x="98605" y="6939"/>
                  <a:pt x="94535" y="2436"/>
                  <a:pt x="89231" y="1502"/>
                </a:cubicBezTo>
                <a:cubicBezTo>
                  <a:pt x="88596" y="1397"/>
                  <a:pt x="87961" y="1347"/>
                  <a:pt x="87329" y="1347"/>
                </a:cubicBezTo>
                <a:cubicBezTo>
                  <a:pt x="82921" y="1347"/>
                  <a:pt x="78727" y="3813"/>
                  <a:pt x="76422" y="7606"/>
                </a:cubicBezTo>
                <a:cubicBezTo>
                  <a:pt x="72506" y="3192"/>
                  <a:pt x="66775" y="0"/>
                  <a:pt x="607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11"/>
          <p:cNvSpPr/>
          <p:nvPr/>
        </p:nvSpPr>
        <p:spPr>
          <a:xfrm flipH="1">
            <a:off x="273075" y="827650"/>
            <a:ext cx="2372550" cy="596150"/>
          </a:xfrm>
          <a:custGeom>
            <a:rect b="b" l="l" r="r" t="t"/>
            <a:pathLst>
              <a:path extrusionOk="0" h="23846" w="94902">
                <a:moveTo>
                  <a:pt x="38511" y="0"/>
                </a:moveTo>
                <a:cubicBezTo>
                  <a:pt x="36676" y="0"/>
                  <a:pt x="34829" y="527"/>
                  <a:pt x="33458" y="1790"/>
                </a:cubicBezTo>
                <a:cubicBezTo>
                  <a:pt x="32424" y="2758"/>
                  <a:pt x="31690" y="3958"/>
                  <a:pt x="31623" y="5259"/>
                </a:cubicBezTo>
                <a:cubicBezTo>
                  <a:pt x="30989" y="5593"/>
                  <a:pt x="30422" y="6027"/>
                  <a:pt x="29822" y="6460"/>
                </a:cubicBezTo>
                <a:cubicBezTo>
                  <a:pt x="28855" y="7261"/>
                  <a:pt x="27987" y="8195"/>
                  <a:pt x="27320" y="9262"/>
                </a:cubicBezTo>
                <a:cubicBezTo>
                  <a:pt x="26953" y="9863"/>
                  <a:pt x="26753" y="10530"/>
                  <a:pt x="26319" y="11064"/>
                </a:cubicBezTo>
                <a:cubicBezTo>
                  <a:pt x="25957" y="11564"/>
                  <a:pt x="25550" y="11689"/>
                  <a:pt x="25108" y="11689"/>
                </a:cubicBezTo>
                <a:cubicBezTo>
                  <a:pt x="24695" y="11689"/>
                  <a:pt x="24251" y="11580"/>
                  <a:pt x="23784" y="11564"/>
                </a:cubicBezTo>
                <a:cubicBezTo>
                  <a:pt x="18981" y="11564"/>
                  <a:pt x="14945" y="16467"/>
                  <a:pt x="15845" y="21137"/>
                </a:cubicBezTo>
                <a:cubicBezTo>
                  <a:pt x="15879" y="21304"/>
                  <a:pt x="1" y="23406"/>
                  <a:pt x="134" y="23439"/>
                </a:cubicBezTo>
                <a:cubicBezTo>
                  <a:pt x="3057" y="23752"/>
                  <a:pt x="9399" y="23846"/>
                  <a:pt x="16677" y="23846"/>
                </a:cubicBezTo>
                <a:cubicBezTo>
                  <a:pt x="27521" y="23846"/>
                  <a:pt x="40442" y="23638"/>
                  <a:pt x="47228" y="23638"/>
                </a:cubicBezTo>
                <a:cubicBezTo>
                  <a:pt x="47532" y="23638"/>
                  <a:pt x="47823" y="23638"/>
                  <a:pt x="48102" y="23639"/>
                </a:cubicBezTo>
                <a:cubicBezTo>
                  <a:pt x="52205" y="23639"/>
                  <a:pt x="90499" y="23272"/>
                  <a:pt x="93667" y="20137"/>
                </a:cubicBezTo>
                <a:cubicBezTo>
                  <a:pt x="94902" y="18936"/>
                  <a:pt x="62312" y="17835"/>
                  <a:pt x="62345" y="16100"/>
                </a:cubicBezTo>
                <a:cubicBezTo>
                  <a:pt x="62378" y="14199"/>
                  <a:pt x="61344" y="12698"/>
                  <a:pt x="60010" y="11397"/>
                </a:cubicBezTo>
                <a:cubicBezTo>
                  <a:pt x="57402" y="8905"/>
                  <a:pt x="53937" y="6740"/>
                  <a:pt x="50317" y="6740"/>
                </a:cubicBezTo>
                <a:cubicBezTo>
                  <a:pt x="49770" y="6740"/>
                  <a:pt x="49220" y="6789"/>
                  <a:pt x="48669" y="6894"/>
                </a:cubicBezTo>
                <a:cubicBezTo>
                  <a:pt x="48802" y="5259"/>
                  <a:pt x="47868" y="3658"/>
                  <a:pt x="46601" y="2624"/>
                </a:cubicBezTo>
                <a:cubicBezTo>
                  <a:pt x="44766" y="1190"/>
                  <a:pt x="42131" y="389"/>
                  <a:pt x="39829" y="89"/>
                </a:cubicBezTo>
                <a:cubicBezTo>
                  <a:pt x="39395" y="31"/>
                  <a:pt x="38953" y="0"/>
                  <a:pt x="385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4" name="Google Shape;504;p11"/>
          <p:cNvGrpSpPr/>
          <p:nvPr/>
        </p:nvGrpSpPr>
        <p:grpSpPr>
          <a:xfrm flipH="1" rot="-217246">
            <a:off x="157935" y="2786469"/>
            <a:ext cx="803720" cy="392993"/>
            <a:chOff x="1052625" y="1286000"/>
            <a:chExt cx="1586150" cy="775575"/>
          </a:xfrm>
        </p:grpSpPr>
        <p:sp>
          <p:nvSpPr>
            <p:cNvPr id="505" name="Google Shape;505;p11"/>
            <p:cNvSpPr/>
            <p:nvPr/>
          </p:nvSpPr>
          <p:spPr>
            <a:xfrm>
              <a:off x="1196900" y="1286000"/>
              <a:ext cx="1274250" cy="770575"/>
            </a:xfrm>
            <a:custGeom>
              <a:rect b="b" l="l" r="r" t="t"/>
              <a:pathLst>
                <a:path extrusionOk="0" h="30823" w="50970">
                  <a:moveTo>
                    <a:pt x="49669" y="12943"/>
                  </a:moveTo>
                  <a:cubicBezTo>
                    <a:pt x="50970" y="23951"/>
                    <a:pt x="3736" y="30823"/>
                    <a:pt x="1935" y="18180"/>
                  </a:cubicBezTo>
                  <a:cubicBezTo>
                    <a:pt x="0" y="4470"/>
                    <a:pt x="48168" y="1"/>
                    <a:pt x="49669" y="12943"/>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11"/>
            <p:cNvSpPr/>
            <p:nvPr/>
          </p:nvSpPr>
          <p:spPr>
            <a:xfrm>
              <a:off x="1052625" y="1347700"/>
              <a:ext cx="1586150" cy="713875"/>
            </a:xfrm>
            <a:custGeom>
              <a:rect b="b" l="l" r="r" t="t"/>
              <a:pathLst>
                <a:path extrusionOk="0" fill="none" h="28555" w="63446">
                  <a:moveTo>
                    <a:pt x="51637" y="3770"/>
                  </a:moveTo>
                  <a:cubicBezTo>
                    <a:pt x="46534" y="2436"/>
                    <a:pt x="601" y="12010"/>
                    <a:pt x="7339" y="18181"/>
                  </a:cubicBezTo>
                  <a:cubicBezTo>
                    <a:pt x="14044" y="24352"/>
                    <a:pt x="44399" y="17347"/>
                    <a:pt x="53272" y="11342"/>
                  </a:cubicBezTo>
                  <a:cubicBezTo>
                    <a:pt x="62145" y="5338"/>
                    <a:pt x="33424" y="2403"/>
                    <a:pt x="20882" y="4904"/>
                  </a:cubicBezTo>
                  <a:cubicBezTo>
                    <a:pt x="8340" y="7406"/>
                    <a:pt x="0" y="14478"/>
                    <a:pt x="13877" y="21516"/>
                  </a:cubicBezTo>
                  <a:cubicBezTo>
                    <a:pt x="27787" y="28555"/>
                    <a:pt x="59243" y="15712"/>
                    <a:pt x="52738" y="8340"/>
                  </a:cubicBezTo>
                  <a:cubicBezTo>
                    <a:pt x="46200" y="1035"/>
                    <a:pt x="10908" y="902"/>
                    <a:pt x="7906" y="13044"/>
                  </a:cubicBezTo>
                  <a:cubicBezTo>
                    <a:pt x="4871" y="25186"/>
                    <a:pt x="42764" y="22050"/>
                    <a:pt x="50703" y="13811"/>
                  </a:cubicBezTo>
                  <a:cubicBezTo>
                    <a:pt x="58576" y="5605"/>
                    <a:pt x="35226" y="2836"/>
                    <a:pt x="24551" y="2803"/>
                  </a:cubicBezTo>
                  <a:cubicBezTo>
                    <a:pt x="13877" y="2770"/>
                    <a:pt x="1068" y="16446"/>
                    <a:pt x="11609" y="21683"/>
                  </a:cubicBezTo>
                  <a:cubicBezTo>
                    <a:pt x="22150" y="26954"/>
                    <a:pt x="51971" y="18014"/>
                    <a:pt x="55073" y="14178"/>
                  </a:cubicBezTo>
                  <a:cubicBezTo>
                    <a:pt x="58209" y="10342"/>
                    <a:pt x="48769" y="301"/>
                    <a:pt x="35993" y="1535"/>
                  </a:cubicBezTo>
                  <a:cubicBezTo>
                    <a:pt x="23250" y="2803"/>
                    <a:pt x="7272" y="7673"/>
                    <a:pt x="6805" y="15345"/>
                  </a:cubicBezTo>
                  <a:cubicBezTo>
                    <a:pt x="6372" y="22984"/>
                    <a:pt x="37327" y="20015"/>
                    <a:pt x="49703" y="14812"/>
                  </a:cubicBezTo>
                  <a:cubicBezTo>
                    <a:pt x="62045" y="9575"/>
                    <a:pt x="45933" y="3036"/>
                    <a:pt x="40096" y="1902"/>
                  </a:cubicBezTo>
                  <a:cubicBezTo>
                    <a:pt x="34258" y="802"/>
                    <a:pt x="14477" y="2670"/>
                    <a:pt x="11108" y="12844"/>
                  </a:cubicBezTo>
                  <a:cubicBezTo>
                    <a:pt x="7739" y="22984"/>
                    <a:pt x="32757" y="23885"/>
                    <a:pt x="46400" y="18748"/>
                  </a:cubicBezTo>
                  <a:cubicBezTo>
                    <a:pt x="60043" y="13644"/>
                    <a:pt x="51571" y="3403"/>
                    <a:pt x="37727" y="3070"/>
                  </a:cubicBezTo>
                  <a:cubicBezTo>
                    <a:pt x="23917" y="2736"/>
                    <a:pt x="9941" y="3203"/>
                    <a:pt x="8940" y="12310"/>
                  </a:cubicBezTo>
                  <a:cubicBezTo>
                    <a:pt x="7939" y="21383"/>
                    <a:pt x="32457" y="17880"/>
                    <a:pt x="47935" y="15145"/>
                  </a:cubicBezTo>
                  <a:cubicBezTo>
                    <a:pt x="63446" y="12377"/>
                    <a:pt x="55907" y="5538"/>
                    <a:pt x="46067" y="2803"/>
                  </a:cubicBezTo>
                  <a:cubicBezTo>
                    <a:pt x="36260" y="1"/>
                    <a:pt x="10441" y="4471"/>
                    <a:pt x="9174" y="13778"/>
                  </a:cubicBezTo>
                  <a:cubicBezTo>
                    <a:pt x="7873" y="23051"/>
                    <a:pt x="42964" y="22684"/>
                    <a:pt x="52438" y="18047"/>
                  </a:cubicBezTo>
                  <a:cubicBezTo>
                    <a:pt x="61911" y="13444"/>
                    <a:pt x="54539" y="5838"/>
                    <a:pt x="44799" y="3503"/>
                  </a:cubicBezTo>
                  <a:cubicBezTo>
                    <a:pt x="35092" y="1168"/>
                    <a:pt x="11842" y="7973"/>
                    <a:pt x="5204" y="17380"/>
                  </a:cubicBezTo>
                </a:path>
              </a:pathLst>
            </a:custGeom>
            <a:noFill/>
            <a:ln cap="rnd" cmpd="sng" w="17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11"/>
            <p:cNvSpPr/>
            <p:nvPr/>
          </p:nvSpPr>
          <p:spPr>
            <a:xfrm>
              <a:off x="1661400" y="1434450"/>
              <a:ext cx="294400" cy="319400"/>
            </a:xfrm>
            <a:custGeom>
              <a:rect b="b" l="l" r="r" t="t"/>
              <a:pathLst>
                <a:path extrusionOk="0" h="12776" w="11776">
                  <a:moveTo>
                    <a:pt x="4670" y="534"/>
                  </a:moveTo>
                  <a:cubicBezTo>
                    <a:pt x="7606" y="0"/>
                    <a:pt x="10708" y="3169"/>
                    <a:pt x="11442" y="7039"/>
                  </a:cubicBezTo>
                  <a:cubicBezTo>
                    <a:pt x="11775" y="8773"/>
                    <a:pt x="11575" y="10408"/>
                    <a:pt x="10941" y="11709"/>
                  </a:cubicBezTo>
                  <a:cubicBezTo>
                    <a:pt x="9273" y="12109"/>
                    <a:pt x="8039" y="12476"/>
                    <a:pt x="7372" y="12609"/>
                  </a:cubicBezTo>
                  <a:cubicBezTo>
                    <a:pt x="5771" y="12776"/>
                    <a:pt x="4003" y="12676"/>
                    <a:pt x="2368" y="12609"/>
                  </a:cubicBezTo>
                  <a:cubicBezTo>
                    <a:pt x="1568" y="11709"/>
                    <a:pt x="934" y="10541"/>
                    <a:pt x="701" y="9040"/>
                  </a:cubicBezTo>
                  <a:cubicBezTo>
                    <a:pt x="0" y="5171"/>
                    <a:pt x="1701" y="1068"/>
                    <a:pt x="4670" y="53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11"/>
            <p:cNvSpPr/>
            <p:nvPr/>
          </p:nvSpPr>
          <p:spPr>
            <a:xfrm>
              <a:off x="1954100" y="1371900"/>
              <a:ext cx="289400" cy="334425"/>
            </a:xfrm>
            <a:custGeom>
              <a:rect b="b" l="l" r="r" t="t"/>
              <a:pathLst>
                <a:path extrusionOk="0" h="13377" w="11576">
                  <a:moveTo>
                    <a:pt x="6639" y="367"/>
                  </a:moveTo>
                  <a:cubicBezTo>
                    <a:pt x="3636" y="0"/>
                    <a:pt x="734" y="3403"/>
                    <a:pt x="301" y="7339"/>
                  </a:cubicBezTo>
                  <a:cubicBezTo>
                    <a:pt x="0" y="9907"/>
                    <a:pt x="801" y="12076"/>
                    <a:pt x="2235" y="13377"/>
                  </a:cubicBezTo>
                  <a:cubicBezTo>
                    <a:pt x="5137" y="12509"/>
                    <a:pt x="8406" y="11208"/>
                    <a:pt x="11008" y="9541"/>
                  </a:cubicBezTo>
                  <a:cubicBezTo>
                    <a:pt x="11075" y="9240"/>
                    <a:pt x="11142" y="8973"/>
                    <a:pt x="11175" y="8673"/>
                  </a:cubicBezTo>
                  <a:cubicBezTo>
                    <a:pt x="11575" y="4704"/>
                    <a:pt x="9641" y="734"/>
                    <a:pt x="6639" y="36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11"/>
            <p:cNvSpPr/>
            <p:nvPr/>
          </p:nvSpPr>
          <p:spPr>
            <a:xfrm>
              <a:off x="1365350" y="1439450"/>
              <a:ext cx="314400" cy="308575"/>
            </a:xfrm>
            <a:custGeom>
              <a:rect b="b" l="l" r="r" t="t"/>
              <a:pathLst>
                <a:path extrusionOk="0" h="12343" w="12576">
                  <a:moveTo>
                    <a:pt x="2902" y="1401"/>
                  </a:moveTo>
                  <a:cubicBezTo>
                    <a:pt x="5571" y="0"/>
                    <a:pt x="9440" y="2168"/>
                    <a:pt x="11275" y="5671"/>
                  </a:cubicBezTo>
                  <a:cubicBezTo>
                    <a:pt x="12576" y="8139"/>
                    <a:pt x="12509" y="10608"/>
                    <a:pt x="11408" y="12342"/>
                  </a:cubicBezTo>
                  <a:cubicBezTo>
                    <a:pt x="6705" y="11742"/>
                    <a:pt x="2769" y="10208"/>
                    <a:pt x="868" y="8940"/>
                  </a:cubicBezTo>
                  <a:cubicBezTo>
                    <a:pt x="0" y="5838"/>
                    <a:pt x="667" y="2602"/>
                    <a:pt x="2902" y="140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0" name="Google Shape;510;p11"/>
          <p:cNvSpPr/>
          <p:nvPr/>
        </p:nvSpPr>
        <p:spPr>
          <a:xfrm flipH="1">
            <a:off x="362948" y="3072160"/>
            <a:ext cx="541800" cy="157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11"/>
          <p:cNvSpPr/>
          <p:nvPr/>
        </p:nvSpPr>
        <p:spPr>
          <a:xfrm flipH="1">
            <a:off x="394771" y="3086482"/>
            <a:ext cx="525181" cy="172392"/>
          </a:xfrm>
          <a:custGeom>
            <a:rect b="b" l="l" r="r" t="t"/>
            <a:pathLst>
              <a:path extrusionOk="0" h="6548" w="19948">
                <a:moveTo>
                  <a:pt x="11529" y="1"/>
                </a:moveTo>
                <a:cubicBezTo>
                  <a:pt x="10950" y="1"/>
                  <a:pt x="10406" y="320"/>
                  <a:pt x="10041" y="710"/>
                </a:cubicBezTo>
                <a:cubicBezTo>
                  <a:pt x="9640" y="1177"/>
                  <a:pt x="9407" y="1711"/>
                  <a:pt x="9207" y="2244"/>
                </a:cubicBezTo>
                <a:lnTo>
                  <a:pt x="9073" y="1744"/>
                </a:lnTo>
                <a:cubicBezTo>
                  <a:pt x="9040" y="1677"/>
                  <a:pt x="9040" y="1544"/>
                  <a:pt x="9006" y="1444"/>
                </a:cubicBezTo>
                <a:cubicBezTo>
                  <a:pt x="8940" y="1077"/>
                  <a:pt x="8673" y="777"/>
                  <a:pt x="8439" y="610"/>
                </a:cubicBezTo>
                <a:cubicBezTo>
                  <a:pt x="8313" y="546"/>
                  <a:pt x="8186" y="523"/>
                  <a:pt x="8067" y="523"/>
                </a:cubicBezTo>
                <a:cubicBezTo>
                  <a:pt x="7999" y="523"/>
                  <a:pt x="7933" y="531"/>
                  <a:pt x="7872" y="543"/>
                </a:cubicBezTo>
                <a:cubicBezTo>
                  <a:pt x="7639" y="643"/>
                  <a:pt x="7472" y="843"/>
                  <a:pt x="7339" y="1010"/>
                </a:cubicBezTo>
                <a:cubicBezTo>
                  <a:pt x="7105" y="1344"/>
                  <a:pt x="6905" y="1711"/>
                  <a:pt x="6838" y="2144"/>
                </a:cubicBezTo>
                <a:cubicBezTo>
                  <a:pt x="6510" y="1542"/>
                  <a:pt x="6023" y="1074"/>
                  <a:pt x="5435" y="1074"/>
                </a:cubicBezTo>
                <a:cubicBezTo>
                  <a:pt x="5307" y="1074"/>
                  <a:pt x="5174" y="1096"/>
                  <a:pt x="5037" y="1144"/>
                </a:cubicBezTo>
                <a:cubicBezTo>
                  <a:pt x="4303" y="1377"/>
                  <a:pt x="4170" y="2144"/>
                  <a:pt x="4036" y="2845"/>
                </a:cubicBezTo>
                <a:cubicBezTo>
                  <a:pt x="4003" y="2978"/>
                  <a:pt x="4003" y="3078"/>
                  <a:pt x="3970" y="3212"/>
                </a:cubicBezTo>
                <a:cubicBezTo>
                  <a:pt x="3869" y="3045"/>
                  <a:pt x="3769" y="2912"/>
                  <a:pt x="3636" y="2811"/>
                </a:cubicBezTo>
                <a:cubicBezTo>
                  <a:pt x="3364" y="2564"/>
                  <a:pt x="3018" y="2427"/>
                  <a:pt x="2667" y="2427"/>
                </a:cubicBezTo>
                <a:cubicBezTo>
                  <a:pt x="2545" y="2427"/>
                  <a:pt x="2422" y="2443"/>
                  <a:pt x="2302" y="2478"/>
                </a:cubicBezTo>
                <a:cubicBezTo>
                  <a:pt x="1868" y="2578"/>
                  <a:pt x="1501" y="2978"/>
                  <a:pt x="1368" y="3479"/>
                </a:cubicBezTo>
                <a:cubicBezTo>
                  <a:pt x="1334" y="3679"/>
                  <a:pt x="1334" y="3846"/>
                  <a:pt x="1334" y="4012"/>
                </a:cubicBezTo>
                <a:cubicBezTo>
                  <a:pt x="967" y="4012"/>
                  <a:pt x="534" y="4146"/>
                  <a:pt x="334" y="4513"/>
                </a:cubicBezTo>
                <a:cubicBezTo>
                  <a:pt x="0" y="5146"/>
                  <a:pt x="234" y="5847"/>
                  <a:pt x="500" y="6414"/>
                </a:cubicBezTo>
                <a:cubicBezTo>
                  <a:pt x="534" y="6514"/>
                  <a:pt x="634" y="6547"/>
                  <a:pt x="701" y="6547"/>
                </a:cubicBezTo>
                <a:cubicBezTo>
                  <a:pt x="701" y="6547"/>
                  <a:pt x="767" y="6514"/>
                  <a:pt x="734" y="6381"/>
                </a:cubicBezTo>
                <a:cubicBezTo>
                  <a:pt x="867" y="6281"/>
                  <a:pt x="901" y="6214"/>
                  <a:pt x="867" y="6080"/>
                </a:cubicBezTo>
                <a:cubicBezTo>
                  <a:pt x="634" y="5580"/>
                  <a:pt x="400" y="5013"/>
                  <a:pt x="667" y="4546"/>
                </a:cubicBezTo>
                <a:cubicBezTo>
                  <a:pt x="725" y="4371"/>
                  <a:pt x="987" y="4273"/>
                  <a:pt x="1230" y="4273"/>
                </a:cubicBezTo>
                <a:cubicBezTo>
                  <a:pt x="1265" y="4273"/>
                  <a:pt x="1300" y="4275"/>
                  <a:pt x="1334" y="4279"/>
                </a:cubicBezTo>
                <a:lnTo>
                  <a:pt x="1368" y="4279"/>
                </a:lnTo>
                <a:lnTo>
                  <a:pt x="1635" y="4679"/>
                </a:lnTo>
                <a:cubicBezTo>
                  <a:pt x="1682" y="4703"/>
                  <a:pt x="1746" y="4727"/>
                  <a:pt x="1803" y="4727"/>
                </a:cubicBezTo>
                <a:cubicBezTo>
                  <a:pt x="1826" y="4727"/>
                  <a:pt x="1849" y="4723"/>
                  <a:pt x="1868" y="4713"/>
                </a:cubicBezTo>
                <a:cubicBezTo>
                  <a:pt x="1968" y="4679"/>
                  <a:pt x="2001" y="4579"/>
                  <a:pt x="2001" y="4513"/>
                </a:cubicBezTo>
                <a:cubicBezTo>
                  <a:pt x="2001" y="4279"/>
                  <a:pt x="1901" y="4112"/>
                  <a:pt x="1768" y="4012"/>
                </a:cubicBezTo>
                <a:cubicBezTo>
                  <a:pt x="1701" y="3846"/>
                  <a:pt x="1701" y="3612"/>
                  <a:pt x="1768" y="3412"/>
                </a:cubicBezTo>
                <a:cubicBezTo>
                  <a:pt x="1835" y="3078"/>
                  <a:pt x="2102" y="2778"/>
                  <a:pt x="2368" y="2711"/>
                </a:cubicBezTo>
                <a:cubicBezTo>
                  <a:pt x="2447" y="2685"/>
                  <a:pt x="2528" y="2673"/>
                  <a:pt x="2609" y="2673"/>
                </a:cubicBezTo>
                <a:cubicBezTo>
                  <a:pt x="2841" y="2673"/>
                  <a:pt x="3081" y="2772"/>
                  <a:pt x="3302" y="2945"/>
                </a:cubicBezTo>
                <a:cubicBezTo>
                  <a:pt x="3569" y="3178"/>
                  <a:pt x="3703" y="3545"/>
                  <a:pt x="3669" y="3846"/>
                </a:cubicBezTo>
                <a:cubicBezTo>
                  <a:pt x="3636" y="3946"/>
                  <a:pt x="3703" y="4046"/>
                  <a:pt x="3803" y="4079"/>
                </a:cubicBezTo>
                <a:cubicBezTo>
                  <a:pt x="3821" y="4088"/>
                  <a:pt x="3843" y="4092"/>
                  <a:pt x="3868" y="4092"/>
                </a:cubicBezTo>
                <a:cubicBezTo>
                  <a:pt x="3934" y="4092"/>
                  <a:pt x="4012" y="4061"/>
                  <a:pt x="4036" y="4012"/>
                </a:cubicBezTo>
                <a:cubicBezTo>
                  <a:pt x="4203" y="3612"/>
                  <a:pt x="4303" y="3212"/>
                  <a:pt x="4370" y="2778"/>
                </a:cubicBezTo>
                <a:cubicBezTo>
                  <a:pt x="4503" y="2111"/>
                  <a:pt x="4603" y="1544"/>
                  <a:pt x="5104" y="1377"/>
                </a:cubicBezTo>
                <a:cubicBezTo>
                  <a:pt x="5183" y="1347"/>
                  <a:pt x="5262" y="1333"/>
                  <a:pt x="5339" y="1333"/>
                </a:cubicBezTo>
                <a:cubicBezTo>
                  <a:pt x="5943" y="1333"/>
                  <a:pt x="6465" y="2183"/>
                  <a:pt x="6671" y="2745"/>
                </a:cubicBezTo>
                <a:cubicBezTo>
                  <a:pt x="6671" y="2845"/>
                  <a:pt x="6805" y="2878"/>
                  <a:pt x="6872" y="2878"/>
                </a:cubicBezTo>
                <a:cubicBezTo>
                  <a:pt x="6972" y="2845"/>
                  <a:pt x="7038" y="2745"/>
                  <a:pt x="7038" y="2678"/>
                </a:cubicBezTo>
                <a:cubicBezTo>
                  <a:pt x="7105" y="2078"/>
                  <a:pt x="7272" y="1544"/>
                  <a:pt x="7605" y="1044"/>
                </a:cubicBezTo>
                <a:cubicBezTo>
                  <a:pt x="7672" y="910"/>
                  <a:pt x="7806" y="810"/>
                  <a:pt x="7939" y="743"/>
                </a:cubicBezTo>
                <a:cubicBezTo>
                  <a:pt x="8006" y="743"/>
                  <a:pt x="8106" y="743"/>
                  <a:pt x="8173" y="810"/>
                </a:cubicBezTo>
                <a:cubicBezTo>
                  <a:pt x="8339" y="877"/>
                  <a:pt x="8506" y="1110"/>
                  <a:pt x="8539" y="1377"/>
                </a:cubicBezTo>
                <a:cubicBezTo>
                  <a:pt x="8539" y="1511"/>
                  <a:pt x="8606" y="1577"/>
                  <a:pt x="8606" y="1677"/>
                </a:cubicBezTo>
                <a:cubicBezTo>
                  <a:pt x="8673" y="2044"/>
                  <a:pt x="8773" y="2445"/>
                  <a:pt x="9040" y="2711"/>
                </a:cubicBezTo>
                <a:cubicBezTo>
                  <a:pt x="9140" y="2745"/>
                  <a:pt x="9173" y="2745"/>
                  <a:pt x="9273" y="2745"/>
                </a:cubicBezTo>
                <a:cubicBezTo>
                  <a:pt x="9307" y="2745"/>
                  <a:pt x="9340" y="2711"/>
                  <a:pt x="9373" y="2645"/>
                </a:cubicBezTo>
                <a:cubicBezTo>
                  <a:pt x="9607" y="2011"/>
                  <a:pt x="9807" y="1344"/>
                  <a:pt x="10274" y="843"/>
                </a:cubicBezTo>
                <a:cubicBezTo>
                  <a:pt x="10571" y="497"/>
                  <a:pt x="11032" y="243"/>
                  <a:pt x="11482" y="243"/>
                </a:cubicBezTo>
                <a:cubicBezTo>
                  <a:pt x="11639" y="243"/>
                  <a:pt x="11795" y="274"/>
                  <a:pt x="11942" y="343"/>
                </a:cubicBezTo>
                <a:cubicBezTo>
                  <a:pt x="12509" y="610"/>
                  <a:pt x="12776" y="1410"/>
                  <a:pt x="12943" y="2211"/>
                </a:cubicBezTo>
                <a:cubicBezTo>
                  <a:pt x="12976" y="2278"/>
                  <a:pt x="13043" y="2378"/>
                  <a:pt x="13143" y="2378"/>
                </a:cubicBezTo>
                <a:cubicBezTo>
                  <a:pt x="13276" y="2378"/>
                  <a:pt x="13343" y="2278"/>
                  <a:pt x="13343" y="2211"/>
                </a:cubicBezTo>
                <a:cubicBezTo>
                  <a:pt x="13376" y="1844"/>
                  <a:pt x="13476" y="1377"/>
                  <a:pt x="13676" y="1044"/>
                </a:cubicBezTo>
                <a:cubicBezTo>
                  <a:pt x="13817" y="791"/>
                  <a:pt x="14098" y="586"/>
                  <a:pt x="14382" y="586"/>
                </a:cubicBezTo>
                <a:cubicBezTo>
                  <a:pt x="14436" y="586"/>
                  <a:pt x="14490" y="594"/>
                  <a:pt x="14544" y="610"/>
                </a:cubicBezTo>
                <a:cubicBezTo>
                  <a:pt x="14977" y="743"/>
                  <a:pt x="15044" y="1210"/>
                  <a:pt x="15144" y="1877"/>
                </a:cubicBezTo>
                <a:cubicBezTo>
                  <a:pt x="15211" y="2378"/>
                  <a:pt x="15311" y="2912"/>
                  <a:pt x="15611" y="3278"/>
                </a:cubicBezTo>
                <a:cubicBezTo>
                  <a:pt x="15678" y="3379"/>
                  <a:pt x="15711" y="3379"/>
                  <a:pt x="15811" y="3379"/>
                </a:cubicBezTo>
                <a:cubicBezTo>
                  <a:pt x="15878" y="3379"/>
                  <a:pt x="15945" y="3345"/>
                  <a:pt x="15978" y="3245"/>
                </a:cubicBezTo>
                <a:cubicBezTo>
                  <a:pt x="16145" y="2878"/>
                  <a:pt x="16345" y="2545"/>
                  <a:pt x="16612" y="2211"/>
                </a:cubicBezTo>
                <a:cubicBezTo>
                  <a:pt x="16712" y="2078"/>
                  <a:pt x="16812" y="2044"/>
                  <a:pt x="16845" y="2044"/>
                </a:cubicBezTo>
                <a:cubicBezTo>
                  <a:pt x="16879" y="2044"/>
                  <a:pt x="16945" y="2111"/>
                  <a:pt x="16979" y="2211"/>
                </a:cubicBezTo>
                <a:cubicBezTo>
                  <a:pt x="17312" y="2912"/>
                  <a:pt x="17446" y="3712"/>
                  <a:pt x="17346" y="4446"/>
                </a:cubicBezTo>
                <a:cubicBezTo>
                  <a:pt x="17346" y="4546"/>
                  <a:pt x="17346" y="4613"/>
                  <a:pt x="17446" y="4679"/>
                </a:cubicBezTo>
                <a:cubicBezTo>
                  <a:pt x="17463" y="4696"/>
                  <a:pt x="17488" y="4704"/>
                  <a:pt x="17521" y="4704"/>
                </a:cubicBezTo>
                <a:cubicBezTo>
                  <a:pt x="17554" y="4704"/>
                  <a:pt x="17596" y="4696"/>
                  <a:pt x="17646" y="4679"/>
                </a:cubicBezTo>
                <a:cubicBezTo>
                  <a:pt x="17879" y="4513"/>
                  <a:pt x="18046" y="4279"/>
                  <a:pt x="18213" y="4046"/>
                </a:cubicBezTo>
                <a:cubicBezTo>
                  <a:pt x="18313" y="3946"/>
                  <a:pt x="18346" y="3912"/>
                  <a:pt x="18380" y="3846"/>
                </a:cubicBezTo>
                <a:cubicBezTo>
                  <a:pt x="18513" y="3659"/>
                  <a:pt x="18709" y="3516"/>
                  <a:pt x="18885" y="3516"/>
                </a:cubicBezTo>
                <a:cubicBezTo>
                  <a:pt x="18930" y="3516"/>
                  <a:pt x="18973" y="3525"/>
                  <a:pt x="19014" y="3545"/>
                </a:cubicBezTo>
                <a:cubicBezTo>
                  <a:pt x="19147" y="3612"/>
                  <a:pt x="19214" y="3779"/>
                  <a:pt x="19281" y="3946"/>
                </a:cubicBezTo>
                <a:cubicBezTo>
                  <a:pt x="19447" y="4546"/>
                  <a:pt x="19514" y="5180"/>
                  <a:pt x="19447" y="5747"/>
                </a:cubicBezTo>
                <a:cubicBezTo>
                  <a:pt x="19381" y="5880"/>
                  <a:pt x="19481" y="6014"/>
                  <a:pt x="19614" y="6014"/>
                </a:cubicBezTo>
                <a:cubicBezTo>
                  <a:pt x="19631" y="6019"/>
                  <a:pt x="19649" y="6022"/>
                  <a:pt x="19668" y="6022"/>
                </a:cubicBezTo>
                <a:cubicBezTo>
                  <a:pt x="19756" y="6022"/>
                  <a:pt x="19848" y="5958"/>
                  <a:pt x="19848" y="5847"/>
                </a:cubicBezTo>
                <a:cubicBezTo>
                  <a:pt x="19948" y="5213"/>
                  <a:pt x="19848" y="4513"/>
                  <a:pt x="19647" y="3879"/>
                </a:cubicBezTo>
                <a:cubicBezTo>
                  <a:pt x="19547" y="3679"/>
                  <a:pt x="19481" y="3379"/>
                  <a:pt x="19180" y="3245"/>
                </a:cubicBezTo>
                <a:cubicBezTo>
                  <a:pt x="19086" y="3198"/>
                  <a:pt x="18988" y="3177"/>
                  <a:pt x="18889" y="3177"/>
                </a:cubicBezTo>
                <a:cubicBezTo>
                  <a:pt x="18571" y="3177"/>
                  <a:pt x="18250" y="3399"/>
                  <a:pt x="18046" y="3679"/>
                </a:cubicBezTo>
                <a:cubicBezTo>
                  <a:pt x="18013" y="3745"/>
                  <a:pt x="17946" y="3846"/>
                  <a:pt x="17879" y="3912"/>
                </a:cubicBezTo>
                <a:cubicBezTo>
                  <a:pt x="17879" y="3979"/>
                  <a:pt x="17846" y="4012"/>
                  <a:pt x="17813" y="4046"/>
                </a:cubicBezTo>
                <a:cubicBezTo>
                  <a:pt x="17813" y="3379"/>
                  <a:pt x="17646" y="2711"/>
                  <a:pt x="17346" y="2144"/>
                </a:cubicBezTo>
                <a:cubicBezTo>
                  <a:pt x="17312" y="2011"/>
                  <a:pt x="17179" y="1811"/>
                  <a:pt x="16979" y="1744"/>
                </a:cubicBezTo>
                <a:cubicBezTo>
                  <a:pt x="16947" y="1738"/>
                  <a:pt x="16913" y="1734"/>
                  <a:pt x="16875" y="1734"/>
                </a:cubicBezTo>
                <a:cubicBezTo>
                  <a:pt x="16713" y="1734"/>
                  <a:pt x="16501" y="1807"/>
                  <a:pt x="16312" y="2078"/>
                </a:cubicBezTo>
                <a:cubicBezTo>
                  <a:pt x="16145" y="2344"/>
                  <a:pt x="15978" y="2578"/>
                  <a:pt x="15845" y="2845"/>
                </a:cubicBezTo>
                <a:cubicBezTo>
                  <a:pt x="15778" y="2578"/>
                  <a:pt x="15711" y="2244"/>
                  <a:pt x="15678" y="1978"/>
                </a:cubicBezTo>
                <a:cubicBezTo>
                  <a:pt x="15611" y="1310"/>
                  <a:pt x="15511" y="577"/>
                  <a:pt x="14811" y="376"/>
                </a:cubicBezTo>
                <a:cubicBezTo>
                  <a:pt x="14715" y="346"/>
                  <a:pt x="14618" y="333"/>
                  <a:pt x="14522" y="333"/>
                </a:cubicBezTo>
                <a:cubicBezTo>
                  <a:pt x="14083" y="333"/>
                  <a:pt x="13662" y="621"/>
                  <a:pt x="13443" y="977"/>
                </a:cubicBezTo>
                <a:cubicBezTo>
                  <a:pt x="13343" y="1077"/>
                  <a:pt x="13276" y="1244"/>
                  <a:pt x="13209" y="1410"/>
                </a:cubicBezTo>
                <a:cubicBezTo>
                  <a:pt x="13009" y="843"/>
                  <a:pt x="12709" y="376"/>
                  <a:pt x="12175" y="143"/>
                </a:cubicBezTo>
                <a:cubicBezTo>
                  <a:pt x="11960" y="44"/>
                  <a:pt x="11742" y="1"/>
                  <a:pt x="115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512" name="Shape 512"/>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513" name="Shape 513"/>
        <p:cNvGrpSpPr/>
        <p:nvPr/>
      </p:nvGrpSpPr>
      <p:grpSpPr>
        <a:xfrm>
          <a:off x="0" y="0"/>
          <a:ext cx="0" cy="0"/>
          <a:chOff x="0" y="0"/>
          <a:chExt cx="0" cy="0"/>
        </a:xfrm>
      </p:grpSpPr>
      <p:sp>
        <p:nvSpPr>
          <p:cNvPr id="514" name="Google Shape;514;p13"/>
          <p:cNvSpPr/>
          <p:nvPr/>
        </p:nvSpPr>
        <p:spPr>
          <a:xfrm flipH="1">
            <a:off x="7315775" y="209100"/>
            <a:ext cx="1712325" cy="572725"/>
          </a:xfrm>
          <a:custGeom>
            <a:rect b="b" l="l" r="r" t="t"/>
            <a:pathLst>
              <a:path extrusionOk="0" h="29176" w="87230">
                <a:moveTo>
                  <a:pt x="57824" y="0"/>
                </a:moveTo>
                <a:cubicBezTo>
                  <a:pt x="54769" y="0"/>
                  <a:pt x="50876" y="3500"/>
                  <a:pt x="49169" y="5900"/>
                </a:cubicBezTo>
                <a:cubicBezTo>
                  <a:pt x="47738" y="4270"/>
                  <a:pt x="45681" y="3527"/>
                  <a:pt x="43566" y="3527"/>
                </a:cubicBezTo>
                <a:cubicBezTo>
                  <a:pt x="42477" y="3527"/>
                  <a:pt x="41372" y="3724"/>
                  <a:pt x="40329" y="4098"/>
                </a:cubicBezTo>
                <a:cubicBezTo>
                  <a:pt x="36126" y="5566"/>
                  <a:pt x="33358" y="9902"/>
                  <a:pt x="31656" y="13772"/>
                </a:cubicBezTo>
                <a:cubicBezTo>
                  <a:pt x="31189" y="14773"/>
                  <a:pt x="30789" y="15773"/>
                  <a:pt x="30456" y="16807"/>
                </a:cubicBezTo>
                <a:cubicBezTo>
                  <a:pt x="30163" y="17652"/>
                  <a:pt x="30156" y="19413"/>
                  <a:pt x="29047" y="19413"/>
                </a:cubicBezTo>
                <a:cubicBezTo>
                  <a:pt x="29017" y="19413"/>
                  <a:pt x="28986" y="19412"/>
                  <a:pt x="28954" y="19409"/>
                </a:cubicBezTo>
                <a:cubicBezTo>
                  <a:pt x="28187" y="19309"/>
                  <a:pt x="27453" y="18275"/>
                  <a:pt x="26653" y="18075"/>
                </a:cubicBezTo>
                <a:cubicBezTo>
                  <a:pt x="26361" y="17991"/>
                  <a:pt x="26092" y="17953"/>
                  <a:pt x="25844" y="17953"/>
                </a:cubicBezTo>
                <a:cubicBezTo>
                  <a:pt x="22918" y="17953"/>
                  <a:pt x="22845" y="23339"/>
                  <a:pt x="20815" y="24446"/>
                </a:cubicBezTo>
                <a:cubicBezTo>
                  <a:pt x="20182" y="24813"/>
                  <a:pt x="18814" y="24646"/>
                  <a:pt x="18047" y="24746"/>
                </a:cubicBezTo>
                <a:cubicBezTo>
                  <a:pt x="17079" y="24813"/>
                  <a:pt x="16045" y="24946"/>
                  <a:pt x="15045" y="25080"/>
                </a:cubicBezTo>
                <a:cubicBezTo>
                  <a:pt x="13543" y="25280"/>
                  <a:pt x="12009" y="25480"/>
                  <a:pt x="10508" y="25814"/>
                </a:cubicBezTo>
                <a:cubicBezTo>
                  <a:pt x="7406" y="26448"/>
                  <a:pt x="4070" y="27115"/>
                  <a:pt x="1101" y="28349"/>
                </a:cubicBezTo>
                <a:cubicBezTo>
                  <a:pt x="801" y="28349"/>
                  <a:pt x="534" y="28349"/>
                  <a:pt x="267" y="28416"/>
                </a:cubicBezTo>
                <a:cubicBezTo>
                  <a:pt x="0" y="28416"/>
                  <a:pt x="0" y="28783"/>
                  <a:pt x="267" y="28783"/>
                </a:cubicBezTo>
                <a:cubicBezTo>
                  <a:pt x="6920" y="29040"/>
                  <a:pt x="13589" y="29096"/>
                  <a:pt x="20262" y="29096"/>
                </a:cubicBezTo>
                <a:cubicBezTo>
                  <a:pt x="25384" y="29096"/>
                  <a:pt x="30509" y="29063"/>
                  <a:pt x="35631" y="29063"/>
                </a:cubicBezTo>
                <a:cubicBezTo>
                  <a:pt x="37687" y="29063"/>
                  <a:pt x="39742" y="29068"/>
                  <a:pt x="41797" y="29083"/>
                </a:cubicBezTo>
                <a:cubicBezTo>
                  <a:pt x="49184" y="29101"/>
                  <a:pt x="56571" y="29175"/>
                  <a:pt x="63958" y="29175"/>
                </a:cubicBezTo>
                <a:cubicBezTo>
                  <a:pt x="70414" y="29175"/>
                  <a:pt x="76870" y="29118"/>
                  <a:pt x="83327" y="28916"/>
                </a:cubicBezTo>
                <a:cubicBezTo>
                  <a:pt x="83694" y="28816"/>
                  <a:pt x="87229" y="28649"/>
                  <a:pt x="87229" y="28649"/>
                </a:cubicBezTo>
                <a:cubicBezTo>
                  <a:pt x="87229" y="28649"/>
                  <a:pt x="80658" y="27582"/>
                  <a:pt x="78823" y="27181"/>
                </a:cubicBezTo>
                <a:cubicBezTo>
                  <a:pt x="78856" y="27052"/>
                  <a:pt x="79450" y="8839"/>
                  <a:pt x="66433" y="8839"/>
                </a:cubicBezTo>
                <a:cubicBezTo>
                  <a:pt x="65997" y="8839"/>
                  <a:pt x="65547" y="8860"/>
                  <a:pt x="65080" y="8902"/>
                </a:cubicBezTo>
                <a:cubicBezTo>
                  <a:pt x="65047" y="8905"/>
                  <a:pt x="65014" y="8906"/>
                  <a:pt x="64981" y="8906"/>
                </a:cubicBezTo>
                <a:cubicBezTo>
                  <a:pt x="63102" y="8906"/>
                  <a:pt x="61865" y="4300"/>
                  <a:pt x="61144" y="2497"/>
                </a:cubicBezTo>
                <a:cubicBezTo>
                  <a:pt x="60383" y="697"/>
                  <a:pt x="59187" y="0"/>
                  <a:pt x="5782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16" name="Google Shape;516;p13"/>
          <p:cNvSpPr txBox="1"/>
          <p:nvPr>
            <p:ph idx="1" type="subTitle"/>
          </p:nvPr>
        </p:nvSpPr>
        <p:spPr>
          <a:xfrm>
            <a:off x="720000" y="2209193"/>
            <a:ext cx="2305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17" name="Google Shape;517;p13"/>
          <p:cNvSpPr txBox="1"/>
          <p:nvPr>
            <p:ph idx="2" type="subTitle"/>
          </p:nvPr>
        </p:nvSpPr>
        <p:spPr>
          <a:xfrm>
            <a:off x="3419271" y="2209193"/>
            <a:ext cx="2305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18" name="Google Shape;518;p13"/>
          <p:cNvSpPr txBox="1"/>
          <p:nvPr>
            <p:ph idx="3" type="subTitle"/>
          </p:nvPr>
        </p:nvSpPr>
        <p:spPr>
          <a:xfrm>
            <a:off x="720000" y="3789975"/>
            <a:ext cx="2305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19" name="Google Shape;519;p13"/>
          <p:cNvSpPr txBox="1"/>
          <p:nvPr>
            <p:ph idx="4" type="subTitle"/>
          </p:nvPr>
        </p:nvSpPr>
        <p:spPr>
          <a:xfrm>
            <a:off x="3419271" y="3789975"/>
            <a:ext cx="2305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20" name="Google Shape;520;p13"/>
          <p:cNvSpPr txBox="1"/>
          <p:nvPr>
            <p:ph idx="5" type="subTitle"/>
          </p:nvPr>
        </p:nvSpPr>
        <p:spPr>
          <a:xfrm>
            <a:off x="6118549" y="2209193"/>
            <a:ext cx="2305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21" name="Google Shape;521;p13"/>
          <p:cNvSpPr txBox="1"/>
          <p:nvPr>
            <p:ph idx="6" type="subTitle"/>
          </p:nvPr>
        </p:nvSpPr>
        <p:spPr>
          <a:xfrm>
            <a:off x="6118549" y="3789975"/>
            <a:ext cx="2305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22" name="Google Shape;522;p13"/>
          <p:cNvSpPr txBox="1"/>
          <p:nvPr>
            <p:ph hasCustomPrompt="1" idx="7" type="title"/>
          </p:nvPr>
        </p:nvSpPr>
        <p:spPr>
          <a:xfrm>
            <a:off x="1505400" y="1429695"/>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23" name="Google Shape;523;p13"/>
          <p:cNvSpPr txBox="1"/>
          <p:nvPr>
            <p:ph hasCustomPrompt="1" idx="8" type="title"/>
          </p:nvPr>
        </p:nvSpPr>
        <p:spPr>
          <a:xfrm>
            <a:off x="1505400" y="3009966"/>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24" name="Google Shape;524;p13"/>
          <p:cNvSpPr txBox="1"/>
          <p:nvPr>
            <p:ph hasCustomPrompt="1" idx="9" type="title"/>
          </p:nvPr>
        </p:nvSpPr>
        <p:spPr>
          <a:xfrm>
            <a:off x="4204671" y="1429695"/>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25" name="Google Shape;525;p13"/>
          <p:cNvSpPr txBox="1"/>
          <p:nvPr>
            <p:ph hasCustomPrompt="1" idx="13" type="title"/>
          </p:nvPr>
        </p:nvSpPr>
        <p:spPr>
          <a:xfrm>
            <a:off x="4204671" y="3009966"/>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26" name="Google Shape;526;p13"/>
          <p:cNvSpPr txBox="1"/>
          <p:nvPr>
            <p:ph hasCustomPrompt="1" idx="14" type="title"/>
          </p:nvPr>
        </p:nvSpPr>
        <p:spPr>
          <a:xfrm>
            <a:off x="6903949" y="1429695"/>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27" name="Google Shape;527;p13"/>
          <p:cNvSpPr txBox="1"/>
          <p:nvPr>
            <p:ph hasCustomPrompt="1" idx="15" type="title"/>
          </p:nvPr>
        </p:nvSpPr>
        <p:spPr>
          <a:xfrm>
            <a:off x="6903949" y="3009966"/>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28" name="Google Shape;528;p13"/>
          <p:cNvSpPr txBox="1"/>
          <p:nvPr>
            <p:ph idx="16" type="subTitle"/>
          </p:nvPr>
        </p:nvSpPr>
        <p:spPr>
          <a:xfrm>
            <a:off x="720000" y="1877312"/>
            <a:ext cx="2305500" cy="484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200">
                <a:solidFill>
                  <a:schemeClr val="accent1"/>
                </a:solidFill>
                <a:latin typeface="BioRhyme"/>
                <a:ea typeface="BioRhyme"/>
                <a:cs typeface="BioRhyme"/>
                <a:sym typeface="BioRhym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29" name="Google Shape;529;p13"/>
          <p:cNvSpPr txBox="1"/>
          <p:nvPr>
            <p:ph idx="17" type="subTitle"/>
          </p:nvPr>
        </p:nvSpPr>
        <p:spPr>
          <a:xfrm>
            <a:off x="3419271" y="1877312"/>
            <a:ext cx="2305500" cy="484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200">
                <a:solidFill>
                  <a:schemeClr val="accent1"/>
                </a:solidFill>
                <a:latin typeface="BioRhyme"/>
                <a:ea typeface="BioRhyme"/>
                <a:cs typeface="BioRhyme"/>
                <a:sym typeface="BioRhym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30" name="Google Shape;530;p13"/>
          <p:cNvSpPr txBox="1"/>
          <p:nvPr>
            <p:ph idx="18" type="subTitle"/>
          </p:nvPr>
        </p:nvSpPr>
        <p:spPr>
          <a:xfrm>
            <a:off x="6118549" y="1877312"/>
            <a:ext cx="2305500" cy="484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200">
                <a:solidFill>
                  <a:schemeClr val="accent1"/>
                </a:solidFill>
                <a:latin typeface="BioRhyme"/>
                <a:ea typeface="BioRhyme"/>
                <a:cs typeface="BioRhyme"/>
                <a:sym typeface="BioRhym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31" name="Google Shape;531;p13"/>
          <p:cNvSpPr txBox="1"/>
          <p:nvPr>
            <p:ph idx="19" type="subTitle"/>
          </p:nvPr>
        </p:nvSpPr>
        <p:spPr>
          <a:xfrm>
            <a:off x="720000" y="3457575"/>
            <a:ext cx="2305500" cy="484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200">
                <a:solidFill>
                  <a:schemeClr val="accent1"/>
                </a:solidFill>
                <a:latin typeface="BioRhyme"/>
                <a:ea typeface="BioRhyme"/>
                <a:cs typeface="BioRhyme"/>
                <a:sym typeface="BioRhym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32" name="Google Shape;532;p13"/>
          <p:cNvSpPr txBox="1"/>
          <p:nvPr>
            <p:ph idx="20" type="subTitle"/>
          </p:nvPr>
        </p:nvSpPr>
        <p:spPr>
          <a:xfrm>
            <a:off x="3419271" y="3457575"/>
            <a:ext cx="2305500" cy="484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200">
                <a:solidFill>
                  <a:schemeClr val="accent1"/>
                </a:solidFill>
                <a:latin typeface="BioRhyme"/>
                <a:ea typeface="BioRhyme"/>
                <a:cs typeface="BioRhyme"/>
                <a:sym typeface="BioRhym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33" name="Google Shape;533;p13"/>
          <p:cNvSpPr txBox="1"/>
          <p:nvPr>
            <p:ph idx="21" type="subTitle"/>
          </p:nvPr>
        </p:nvSpPr>
        <p:spPr>
          <a:xfrm>
            <a:off x="6118549" y="3457575"/>
            <a:ext cx="2305500" cy="484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200">
                <a:solidFill>
                  <a:schemeClr val="accent1"/>
                </a:solidFill>
                <a:latin typeface="BioRhyme"/>
                <a:ea typeface="BioRhyme"/>
                <a:cs typeface="BioRhyme"/>
                <a:sym typeface="BioRhyme"/>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534" name="Google Shape;534;p13"/>
          <p:cNvGrpSpPr/>
          <p:nvPr/>
        </p:nvGrpSpPr>
        <p:grpSpPr>
          <a:xfrm flipH="1" rot="10582589">
            <a:off x="7817119" y="1861695"/>
            <a:ext cx="1902873" cy="5707945"/>
            <a:chOff x="4887175" y="20575"/>
            <a:chExt cx="1902875" cy="5707950"/>
          </a:xfrm>
        </p:grpSpPr>
        <p:sp>
          <p:nvSpPr>
            <p:cNvPr id="535" name="Google Shape;535;p13"/>
            <p:cNvSpPr/>
            <p:nvPr/>
          </p:nvSpPr>
          <p:spPr>
            <a:xfrm>
              <a:off x="5606675" y="2727400"/>
              <a:ext cx="10875" cy="58400"/>
            </a:xfrm>
            <a:custGeom>
              <a:rect b="b" l="l" r="r" t="t"/>
              <a:pathLst>
                <a:path extrusionOk="0" h="2336" w="435">
                  <a:moveTo>
                    <a:pt x="134" y="0"/>
                  </a:moveTo>
                  <a:lnTo>
                    <a:pt x="0" y="2335"/>
                  </a:lnTo>
                  <a:cubicBezTo>
                    <a:pt x="401" y="1601"/>
                    <a:pt x="434" y="767"/>
                    <a:pt x="134" y="0"/>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13"/>
            <p:cNvSpPr/>
            <p:nvPr/>
          </p:nvSpPr>
          <p:spPr>
            <a:xfrm>
              <a:off x="5584150" y="2719300"/>
              <a:ext cx="59250" cy="85825"/>
            </a:xfrm>
            <a:custGeom>
              <a:rect b="b" l="l" r="r" t="t"/>
              <a:pathLst>
                <a:path extrusionOk="0" h="3433" w="2370">
                  <a:moveTo>
                    <a:pt x="1106" y="1"/>
                  </a:moveTo>
                  <a:cubicBezTo>
                    <a:pt x="791" y="1"/>
                    <a:pt x="491" y="167"/>
                    <a:pt x="401" y="524"/>
                  </a:cubicBezTo>
                  <a:cubicBezTo>
                    <a:pt x="334" y="825"/>
                    <a:pt x="301" y="1125"/>
                    <a:pt x="234" y="1458"/>
                  </a:cubicBezTo>
                  <a:cubicBezTo>
                    <a:pt x="168" y="1825"/>
                    <a:pt x="1" y="2126"/>
                    <a:pt x="34" y="2492"/>
                  </a:cubicBezTo>
                  <a:cubicBezTo>
                    <a:pt x="57" y="3041"/>
                    <a:pt x="518" y="3432"/>
                    <a:pt x="1009" y="3432"/>
                  </a:cubicBezTo>
                  <a:cubicBezTo>
                    <a:pt x="1236" y="3432"/>
                    <a:pt x="1469" y="3349"/>
                    <a:pt x="1669" y="3160"/>
                  </a:cubicBezTo>
                  <a:cubicBezTo>
                    <a:pt x="2369" y="2492"/>
                    <a:pt x="2336" y="1125"/>
                    <a:pt x="1835" y="358"/>
                  </a:cubicBezTo>
                  <a:cubicBezTo>
                    <a:pt x="1665" y="125"/>
                    <a:pt x="1380" y="1"/>
                    <a:pt x="1106"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13"/>
            <p:cNvSpPr/>
            <p:nvPr/>
          </p:nvSpPr>
          <p:spPr>
            <a:xfrm>
              <a:off x="5076550" y="2553400"/>
              <a:ext cx="1609175" cy="1719875"/>
            </a:xfrm>
            <a:custGeom>
              <a:rect b="b" l="l" r="r" t="t"/>
              <a:pathLst>
                <a:path extrusionOk="0" h="68795" w="64367">
                  <a:moveTo>
                    <a:pt x="2581" y="1"/>
                  </a:moveTo>
                  <a:cubicBezTo>
                    <a:pt x="2493" y="1"/>
                    <a:pt x="2425" y="103"/>
                    <a:pt x="2425" y="222"/>
                  </a:cubicBezTo>
                  <a:cubicBezTo>
                    <a:pt x="2492" y="1456"/>
                    <a:pt x="2992" y="2490"/>
                    <a:pt x="3693" y="3424"/>
                  </a:cubicBezTo>
                  <a:cubicBezTo>
                    <a:pt x="2659" y="2824"/>
                    <a:pt x="1625" y="2257"/>
                    <a:pt x="591" y="1723"/>
                  </a:cubicBezTo>
                  <a:cubicBezTo>
                    <a:pt x="540" y="1694"/>
                    <a:pt x="482" y="1681"/>
                    <a:pt x="424" y="1681"/>
                  </a:cubicBezTo>
                  <a:cubicBezTo>
                    <a:pt x="212" y="1681"/>
                    <a:pt x="0" y="1855"/>
                    <a:pt x="157" y="2090"/>
                  </a:cubicBezTo>
                  <a:cubicBezTo>
                    <a:pt x="1191" y="3791"/>
                    <a:pt x="3459" y="5326"/>
                    <a:pt x="5628" y="5326"/>
                  </a:cubicBezTo>
                  <a:cubicBezTo>
                    <a:pt x="6295" y="5960"/>
                    <a:pt x="7029" y="6493"/>
                    <a:pt x="7696" y="7060"/>
                  </a:cubicBezTo>
                  <a:cubicBezTo>
                    <a:pt x="10398" y="9162"/>
                    <a:pt x="13200" y="11263"/>
                    <a:pt x="16302" y="12798"/>
                  </a:cubicBezTo>
                  <a:cubicBezTo>
                    <a:pt x="18971" y="14132"/>
                    <a:pt x="21739" y="15166"/>
                    <a:pt x="24474" y="16434"/>
                  </a:cubicBezTo>
                  <a:cubicBezTo>
                    <a:pt x="27343" y="17768"/>
                    <a:pt x="30078" y="19469"/>
                    <a:pt x="32747" y="21237"/>
                  </a:cubicBezTo>
                  <a:cubicBezTo>
                    <a:pt x="32914" y="21304"/>
                    <a:pt x="33047" y="21437"/>
                    <a:pt x="33214" y="21504"/>
                  </a:cubicBezTo>
                  <a:cubicBezTo>
                    <a:pt x="32480" y="21671"/>
                    <a:pt x="31813" y="22071"/>
                    <a:pt x="31079" y="22271"/>
                  </a:cubicBezTo>
                  <a:cubicBezTo>
                    <a:pt x="30045" y="22571"/>
                    <a:pt x="29011" y="22805"/>
                    <a:pt x="27910" y="23005"/>
                  </a:cubicBezTo>
                  <a:cubicBezTo>
                    <a:pt x="26925" y="23193"/>
                    <a:pt x="25903" y="23336"/>
                    <a:pt x="24889" y="23336"/>
                  </a:cubicBezTo>
                  <a:cubicBezTo>
                    <a:pt x="23741" y="23336"/>
                    <a:pt x="22602" y="23152"/>
                    <a:pt x="21539" y="22638"/>
                  </a:cubicBezTo>
                  <a:cubicBezTo>
                    <a:pt x="18804" y="21304"/>
                    <a:pt x="16902" y="18602"/>
                    <a:pt x="13733" y="18102"/>
                  </a:cubicBezTo>
                  <a:cubicBezTo>
                    <a:pt x="13721" y="18100"/>
                    <a:pt x="13709" y="18100"/>
                    <a:pt x="13697" y="18100"/>
                  </a:cubicBezTo>
                  <a:cubicBezTo>
                    <a:pt x="13386" y="18100"/>
                    <a:pt x="13207" y="18510"/>
                    <a:pt x="13400" y="18735"/>
                  </a:cubicBezTo>
                  <a:cubicBezTo>
                    <a:pt x="16369" y="21738"/>
                    <a:pt x="19638" y="24906"/>
                    <a:pt x="23974" y="25674"/>
                  </a:cubicBezTo>
                  <a:cubicBezTo>
                    <a:pt x="25158" y="25907"/>
                    <a:pt x="26376" y="25991"/>
                    <a:pt x="27593" y="25991"/>
                  </a:cubicBezTo>
                  <a:cubicBezTo>
                    <a:pt x="28811" y="25991"/>
                    <a:pt x="30028" y="25907"/>
                    <a:pt x="31213" y="25807"/>
                  </a:cubicBezTo>
                  <a:cubicBezTo>
                    <a:pt x="33414" y="25607"/>
                    <a:pt x="35683" y="25240"/>
                    <a:pt x="37817" y="24573"/>
                  </a:cubicBezTo>
                  <a:cubicBezTo>
                    <a:pt x="41253" y="27008"/>
                    <a:pt x="44656" y="29677"/>
                    <a:pt x="47391" y="32845"/>
                  </a:cubicBezTo>
                  <a:cubicBezTo>
                    <a:pt x="51427" y="37482"/>
                    <a:pt x="54162" y="43186"/>
                    <a:pt x="55997" y="49024"/>
                  </a:cubicBezTo>
                  <a:cubicBezTo>
                    <a:pt x="57998" y="55462"/>
                    <a:pt x="58866" y="62100"/>
                    <a:pt x="60167" y="68671"/>
                  </a:cubicBezTo>
                  <a:cubicBezTo>
                    <a:pt x="60181" y="68758"/>
                    <a:pt x="60233" y="68795"/>
                    <a:pt x="60288" y="68795"/>
                  </a:cubicBezTo>
                  <a:cubicBezTo>
                    <a:pt x="60359" y="68795"/>
                    <a:pt x="60434" y="68732"/>
                    <a:pt x="60434" y="68638"/>
                  </a:cubicBezTo>
                  <a:cubicBezTo>
                    <a:pt x="60434" y="68504"/>
                    <a:pt x="60400" y="68438"/>
                    <a:pt x="60400" y="68304"/>
                  </a:cubicBezTo>
                  <a:lnTo>
                    <a:pt x="64036" y="56629"/>
                  </a:lnTo>
                  <a:cubicBezTo>
                    <a:pt x="64050" y="56633"/>
                    <a:pt x="64065" y="56634"/>
                    <a:pt x="64080" y="56634"/>
                  </a:cubicBezTo>
                  <a:cubicBezTo>
                    <a:pt x="64209" y="56634"/>
                    <a:pt x="64366" y="56512"/>
                    <a:pt x="64336" y="56362"/>
                  </a:cubicBezTo>
                  <a:cubicBezTo>
                    <a:pt x="63502" y="50458"/>
                    <a:pt x="61434" y="44521"/>
                    <a:pt x="58699" y="39183"/>
                  </a:cubicBezTo>
                  <a:cubicBezTo>
                    <a:pt x="56264" y="34480"/>
                    <a:pt x="53095" y="30244"/>
                    <a:pt x="48825" y="27075"/>
                  </a:cubicBezTo>
                  <a:cubicBezTo>
                    <a:pt x="46357" y="25207"/>
                    <a:pt x="43688" y="23639"/>
                    <a:pt x="41053" y="22004"/>
                  </a:cubicBezTo>
                  <a:cubicBezTo>
                    <a:pt x="38585" y="20437"/>
                    <a:pt x="36150" y="18869"/>
                    <a:pt x="33581" y="17468"/>
                  </a:cubicBezTo>
                  <a:cubicBezTo>
                    <a:pt x="30012" y="15466"/>
                    <a:pt x="26342" y="13665"/>
                    <a:pt x="22573" y="12097"/>
                  </a:cubicBezTo>
                  <a:cubicBezTo>
                    <a:pt x="22473" y="11597"/>
                    <a:pt x="22340" y="11097"/>
                    <a:pt x="22173" y="10630"/>
                  </a:cubicBezTo>
                  <a:cubicBezTo>
                    <a:pt x="21639" y="9095"/>
                    <a:pt x="20839" y="7727"/>
                    <a:pt x="19538" y="6660"/>
                  </a:cubicBezTo>
                  <a:cubicBezTo>
                    <a:pt x="19487" y="6624"/>
                    <a:pt x="19433" y="6608"/>
                    <a:pt x="19380" y="6608"/>
                  </a:cubicBezTo>
                  <a:cubicBezTo>
                    <a:pt x="19189" y="6608"/>
                    <a:pt x="19011" y="6811"/>
                    <a:pt x="19037" y="6994"/>
                  </a:cubicBezTo>
                  <a:cubicBezTo>
                    <a:pt x="19304" y="8428"/>
                    <a:pt x="19704" y="9796"/>
                    <a:pt x="20205" y="11130"/>
                  </a:cubicBezTo>
                  <a:cubicBezTo>
                    <a:pt x="19337" y="10763"/>
                    <a:pt x="18403" y="10429"/>
                    <a:pt x="17536" y="10096"/>
                  </a:cubicBezTo>
                  <a:cubicBezTo>
                    <a:pt x="14701" y="9062"/>
                    <a:pt x="11999" y="7794"/>
                    <a:pt x="9530" y="5993"/>
                  </a:cubicBezTo>
                  <a:cubicBezTo>
                    <a:pt x="7062" y="4225"/>
                    <a:pt x="4860" y="2157"/>
                    <a:pt x="2692" y="55"/>
                  </a:cubicBezTo>
                  <a:cubicBezTo>
                    <a:pt x="2654" y="17"/>
                    <a:pt x="2616" y="1"/>
                    <a:pt x="2581"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13"/>
            <p:cNvSpPr/>
            <p:nvPr/>
          </p:nvSpPr>
          <p:spPr>
            <a:xfrm>
              <a:off x="5588325" y="2509750"/>
              <a:ext cx="100925" cy="239350"/>
            </a:xfrm>
            <a:custGeom>
              <a:rect b="b" l="l" r="r" t="t"/>
              <a:pathLst>
                <a:path extrusionOk="0" h="9574" w="4037">
                  <a:moveTo>
                    <a:pt x="3536" y="0"/>
                  </a:moveTo>
                  <a:lnTo>
                    <a:pt x="3536" y="0"/>
                  </a:lnTo>
                  <a:cubicBezTo>
                    <a:pt x="1068" y="2368"/>
                    <a:pt x="1" y="6171"/>
                    <a:pt x="835" y="9540"/>
                  </a:cubicBezTo>
                  <a:lnTo>
                    <a:pt x="1068" y="9574"/>
                  </a:lnTo>
                  <a:cubicBezTo>
                    <a:pt x="2236" y="9407"/>
                    <a:pt x="3203" y="8406"/>
                    <a:pt x="3637" y="7305"/>
                  </a:cubicBezTo>
                  <a:cubicBezTo>
                    <a:pt x="4037" y="6138"/>
                    <a:pt x="4003" y="4870"/>
                    <a:pt x="3870" y="3669"/>
                  </a:cubicBezTo>
                  <a:cubicBezTo>
                    <a:pt x="3737" y="2468"/>
                    <a:pt x="3503" y="1234"/>
                    <a:pt x="35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13"/>
            <p:cNvSpPr/>
            <p:nvPr/>
          </p:nvSpPr>
          <p:spPr>
            <a:xfrm>
              <a:off x="5575825" y="2500200"/>
              <a:ext cx="129550" cy="255325"/>
            </a:xfrm>
            <a:custGeom>
              <a:rect b="b" l="l" r="r" t="t"/>
              <a:pathLst>
                <a:path extrusionOk="0" h="10213" w="5182">
                  <a:moveTo>
                    <a:pt x="3755" y="1114"/>
                  </a:moveTo>
                  <a:lnTo>
                    <a:pt x="3755" y="1114"/>
                  </a:lnTo>
                  <a:cubicBezTo>
                    <a:pt x="3933" y="4354"/>
                    <a:pt x="5182" y="8092"/>
                    <a:pt x="1672" y="9823"/>
                  </a:cubicBezTo>
                  <a:lnTo>
                    <a:pt x="1672" y="9823"/>
                  </a:lnTo>
                  <a:cubicBezTo>
                    <a:pt x="1671" y="9812"/>
                    <a:pt x="1670" y="9801"/>
                    <a:pt x="1668" y="9789"/>
                  </a:cubicBezTo>
                  <a:cubicBezTo>
                    <a:pt x="1171" y="6622"/>
                    <a:pt x="1715" y="3542"/>
                    <a:pt x="3755" y="1114"/>
                  </a:cubicBezTo>
                  <a:close/>
                  <a:moveTo>
                    <a:pt x="4055" y="1"/>
                  </a:moveTo>
                  <a:cubicBezTo>
                    <a:pt x="3991" y="1"/>
                    <a:pt x="3926" y="25"/>
                    <a:pt x="3870" y="82"/>
                  </a:cubicBezTo>
                  <a:cubicBezTo>
                    <a:pt x="1401" y="2550"/>
                    <a:pt x="0" y="6420"/>
                    <a:pt x="1001" y="9922"/>
                  </a:cubicBezTo>
                  <a:cubicBezTo>
                    <a:pt x="1058" y="10123"/>
                    <a:pt x="1202" y="10213"/>
                    <a:pt x="1342" y="10213"/>
                  </a:cubicBezTo>
                  <a:cubicBezTo>
                    <a:pt x="1484" y="10213"/>
                    <a:pt x="1623" y="10120"/>
                    <a:pt x="1662" y="9956"/>
                  </a:cubicBezTo>
                  <a:lnTo>
                    <a:pt x="1662" y="9956"/>
                  </a:lnTo>
                  <a:cubicBezTo>
                    <a:pt x="3197" y="9950"/>
                    <a:pt x="4241" y="8470"/>
                    <a:pt x="4570" y="7087"/>
                  </a:cubicBezTo>
                  <a:cubicBezTo>
                    <a:pt x="5071" y="4885"/>
                    <a:pt x="4337" y="2584"/>
                    <a:pt x="4370" y="349"/>
                  </a:cubicBezTo>
                  <a:cubicBezTo>
                    <a:pt x="4370" y="157"/>
                    <a:pt x="4216" y="1"/>
                    <a:pt x="40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13"/>
            <p:cNvSpPr/>
            <p:nvPr/>
          </p:nvSpPr>
          <p:spPr>
            <a:xfrm>
              <a:off x="5603750" y="2529775"/>
              <a:ext cx="63525" cy="226600"/>
            </a:xfrm>
            <a:custGeom>
              <a:rect b="b" l="l" r="r" t="t"/>
              <a:pathLst>
                <a:path extrusionOk="0" h="9064" w="2541">
                  <a:moveTo>
                    <a:pt x="2326" y="1"/>
                  </a:moveTo>
                  <a:cubicBezTo>
                    <a:pt x="2275" y="1"/>
                    <a:pt x="2231" y="30"/>
                    <a:pt x="2219" y="100"/>
                  </a:cubicBezTo>
                  <a:cubicBezTo>
                    <a:pt x="1785" y="1401"/>
                    <a:pt x="1852" y="2835"/>
                    <a:pt x="1585" y="4169"/>
                  </a:cubicBezTo>
                  <a:cubicBezTo>
                    <a:pt x="1285" y="5737"/>
                    <a:pt x="751" y="7338"/>
                    <a:pt x="84" y="8839"/>
                  </a:cubicBezTo>
                  <a:cubicBezTo>
                    <a:pt x="1" y="8964"/>
                    <a:pt x="99" y="9063"/>
                    <a:pt x="210" y="9063"/>
                  </a:cubicBezTo>
                  <a:cubicBezTo>
                    <a:pt x="276" y="9063"/>
                    <a:pt x="347" y="9027"/>
                    <a:pt x="384" y="8939"/>
                  </a:cubicBezTo>
                  <a:cubicBezTo>
                    <a:pt x="985" y="7572"/>
                    <a:pt x="1485" y="6104"/>
                    <a:pt x="1819" y="4603"/>
                  </a:cubicBezTo>
                  <a:cubicBezTo>
                    <a:pt x="2119" y="3202"/>
                    <a:pt x="2052" y="1601"/>
                    <a:pt x="2519" y="233"/>
                  </a:cubicBezTo>
                  <a:cubicBezTo>
                    <a:pt x="2541" y="103"/>
                    <a:pt x="2421" y="1"/>
                    <a:pt x="232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13"/>
            <p:cNvSpPr/>
            <p:nvPr/>
          </p:nvSpPr>
          <p:spPr>
            <a:xfrm>
              <a:off x="5611475" y="2702100"/>
              <a:ext cx="51375" cy="29750"/>
            </a:xfrm>
            <a:custGeom>
              <a:rect b="b" l="l" r="r" t="t"/>
              <a:pathLst>
                <a:path extrusionOk="0" h="1190" w="2055">
                  <a:moveTo>
                    <a:pt x="1797" y="1"/>
                  </a:moveTo>
                  <a:cubicBezTo>
                    <a:pt x="1780" y="1"/>
                    <a:pt x="1761" y="4"/>
                    <a:pt x="1743" y="12"/>
                  </a:cubicBezTo>
                  <a:cubicBezTo>
                    <a:pt x="1243" y="345"/>
                    <a:pt x="742" y="645"/>
                    <a:pt x="209" y="879"/>
                  </a:cubicBezTo>
                  <a:cubicBezTo>
                    <a:pt x="1" y="968"/>
                    <a:pt x="84" y="1190"/>
                    <a:pt x="246" y="1190"/>
                  </a:cubicBezTo>
                  <a:cubicBezTo>
                    <a:pt x="266" y="1190"/>
                    <a:pt x="287" y="1186"/>
                    <a:pt x="309" y="1179"/>
                  </a:cubicBezTo>
                  <a:cubicBezTo>
                    <a:pt x="876" y="946"/>
                    <a:pt x="1376" y="645"/>
                    <a:pt x="1877" y="312"/>
                  </a:cubicBezTo>
                  <a:cubicBezTo>
                    <a:pt x="2055" y="223"/>
                    <a:pt x="1942" y="1"/>
                    <a:pt x="17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13"/>
            <p:cNvSpPr/>
            <p:nvPr/>
          </p:nvSpPr>
          <p:spPr>
            <a:xfrm>
              <a:off x="5599000" y="2679575"/>
              <a:ext cx="24875" cy="51550"/>
            </a:xfrm>
            <a:custGeom>
              <a:rect b="b" l="l" r="r" t="t"/>
              <a:pathLst>
                <a:path extrusionOk="0" h="2062" w="995">
                  <a:moveTo>
                    <a:pt x="212" y="1"/>
                  </a:moveTo>
                  <a:cubicBezTo>
                    <a:pt x="107" y="1"/>
                    <a:pt x="0" y="78"/>
                    <a:pt x="41" y="179"/>
                  </a:cubicBezTo>
                  <a:cubicBezTo>
                    <a:pt x="107" y="846"/>
                    <a:pt x="307" y="1413"/>
                    <a:pt x="608" y="1947"/>
                  </a:cubicBezTo>
                  <a:cubicBezTo>
                    <a:pt x="643" y="2029"/>
                    <a:pt x="708" y="2062"/>
                    <a:pt x="771" y="2062"/>
                  </a:cubicBezTo>
                  <a:cubicBezTo>
                    <a:pt x="886" y="2062"/>
                    <a:pt x="994" y="1954"/>
                    <a:pt x="908" y="1847"/>
                  </a:cubicBezTo>
                  <a:cubicBezTo>
                    <a:pt x="608" y="1279"/>
                    <a:pt x="441" y="712"/>
                    <a:pt x="374" y="112"/>
                  </a:cubicBezTo>
                  <a:cubicBezTo>
                    <a:pt x="348" y="33"/>
                    <a:pt x="280" y="1"/>
                    <a:pt x="2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13"/>
            <p:cNvSpPr/>
            <p:nvPr/>
          </p:nvSpPr>
          <p:spPr>
            <a:xfrm>
              <a:off x="5631575" y="2642550"/>
              <a:ext cx="47800" cy="27825"/>
            </a:xfrm>
            <a:custGeom>
              <a:rect b="b" l="l" r="r" t="t"/>
              <a:pathLst>
                <a:path extrusionOk="0" h="1113" w="1912">
                  <a:moveTo>
                    <a:pt x="1659" y="1"/>
                  </a:moveTo>
                  <a:cubicBezTo>
                    <a:pt x="1631" y="1"/>
                    <a:pt x="1601" y="8"/>
                    <a:pt x="1573" y="25"/>
                  </a:cubicBezTo>
                  <a:cubicBezTo>
                    <a:pt x="1106" y="325"/>
                    <a:pt x="639" y="559"/>
                    <a:pt x="172" y="826"/>
                  </a:cubicBezTo>
                  <a:cubicBezTo>
                    <a:pt x="0" y="883"/>
                    <a:pt x="74" y="1113"/>
                    <a:pt x="226" y="1113"/>
                  </a:cubicBezTo>
                  <a:cubicBezTo>
                    <a:pt x="250" y="1113"/>
                    <a:pt x="277" y="1107"/>
                    <a:pt x="305" y="1093"/>
                  </a:cubicBezTo>
                  <a:cubicBezTo>
                    <a:pt x="839" y="859"/>
                    <a:pt x="1306" y="592"/>
                    <a:pt x="1773" y="259"/>
                  </a:cubicBezTo>
                  <a:cubicBezTo>
                    <a:pt x="1912" y="176"/>
                    <a:pt x="1797" y="1"/>
                    <a:pt x="16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13"/>
            <p:cNvSpPr/>
            <p:nvPr/>
          </p:nvSpPr>
          <p:spPr>
            <a:xfrm>
              <a:off x="5617875" y="2626125"/>
              <a:ext cx="25750" cy="42675"/>
            </a:xfrm>
            <a:custGeom>
              <a:rect b="b" l="l" r="r" t="t"/>
              <a:pathLst>
                <a:path extrusionOk="0" h="1707" w="1030">
                  <a:moveTo>
                    <a:pt x="190" y="0"/>
                  </a:moveTo>
                  <a:cubicBezTo>
                    <a:pt x="96" y="0"/>
                    <a:pt x="1" y="70"/>
                    <a:pt x="19" y="182"/>
                  </a:cubicBezTo>
                  <a:cubicBezTo>
                    <a:pt x="153" y="716"/>
                    <a:pt x="353" y="1183"/>
                    <a:pt x="687" y="1650"/>
                  </a:cubicBezTo>
                  <a:cubicBezTo>
                    <a:pt x="719" y="1690"/>
                    <a:pt x="757" y="1707"/>
                    <a:pt x="795" y="1707"/>
                  </a:cubicBezTo>
                  <a:cubicBezTo>
                    <a:pt x="914" y="1707"/>
                    <a:pt x="1029" y="1542"/>
                    <a:pt x="953" y="1416"/>
                  </a:cubicBezTo>
                  <a:cubicBezTo>
                    <a:pt x="653" y="1049"/>
                    <a:pt x="486" y="582"/>
                    <a:pt x="353" y="148"/>
                  </a:cubicBezTo>
                  <a:cubicBezTo>
                    <a:pt x="338" y="45"/>
                    <a:pt x="264" y="0"/>
                    <a:pt x="19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13"/>
            <p:cNvSpPr/>
            <p:nvPr/>
          </p:nvSpPr>
          <p:spPr>
            <a:xfrm>
              <a:off x="5647350" y="2585850"/>
              <a:ext cx="33000" cy="21950"/>
            </a:xfrm>
            <a:custGeom>
              <a:rect b="b" l="l" r="r" t="t"/>
              <a:pathLst>
                <a:path extrusionOk="0" h="878" w="1320">
                  <a:moveTo>
                    <a:pt x="1099" y="1"/>
                  </a:moveTo>
                  <a:cubicBezTo>
                    <a:pt x="1079" y="1"/>
                    <a:pt x="1059" y="8"/>
                    <a:pt x="1042" y="25"/>
                  </a:cubicBezTo>
                  <a:cubicBezTo>
                    <a:pt x="809" y="258"/>
                    <a:pt x="508" y="425"/>
                    <a:pt x="175" y="525"/>
                  </a:cubicBezTo>
                  <a:cubicBezTo>
                    <a:pt x="0" y="613"/>
                    <a:pt x="3" y="877"/>
                    <a:pt x="140" y="877"/>
                  </a:cubicBezTo>
                  <a:cubicBezTo>
                    <a:pt x="160" y="877"/>
                    <a:pt x="183" y="872"/>
                    <a:pt x="208" y="859"/>
                  </a:cubicBezTo>
                  <a:cubicBezTo>
                    <a:pt x="608" y="759"/>
                    <a:pt x="942" y="592"/>
                    <a:pt x="1209" y="292"/>
                  </a:cubicBezTo>
                  <a:cubicBezTo>
                    <a:pt x="1320" y="181"/>
                    <a:pt x="1200" y="1"/>
                    <a:pt x="10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13"/>
            <p:cNvSpPr/>
            <p:nvPr/>
          </p:nvSpPr>
          <p:spPr>
            <a:xfrm>
              <a:off x="5632500" y="2582525"/>
              <a:ext cx="22300" cy="25550"/>
            </a:xfrm>
            <a:custGeom>
              <a:rect b="b" l="l" r="r" t="t"/>
              <a:pathLst>
                <a:path extrusionOk="0" h="1022" w="892">
                  <a:moveTo>
                    <a:pt x="231" y="1"/>
                  </a:moveTo>
                  <a:cubicBezTo>
                    <a:pt x="118" y="1"/>
                    <a:pt x="0" y="122"/>
                    <a:pt x="68" y="258"/>
                  </a:cubicBezTo>
                  <a:cubicBezTo>
                    <a:pt x="135" y="491"/>
                    <a:pt x="302" y="758"/>
                    <a:pt x="535" y="958"/>
                  </a:cubicBezTo>
                  <a:cubicBezTo>
                    <a:pt x="580" y="1003"/>
                    <a:pt x="629" y="1021"/>
                    <a:pt x="674" y="1021"/>
                  </a:cubicBezTo>
                  <a:cubicBezTo>
                    <a:pt x="798" y="1021"/>
                    <a:pt x="891" y="881"/>
                    <a:pt x="769" y="758"/>
                  </a:cubicBezTo>
                  <a:cubicBezTo>
                    <a:pt x="602" y="558"/>
                    <a:pt x="435" y="325"/>
                    <a:pt x="368" y="91"/>
                  </a:cubicBezTo>
                  <a:cubicBezTo>
                    <a:pt x="337" y="27"/>
                    <a:pt x="284" y="1"/>
                    <a:pt x="2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13"/>
            <p:cNvSpPr/>
            <p:nvPr/>
          </p:nvSpPr>
          <p:spPr>
            <a:xfrm>
              <a:off x="5349000" y="2631500"/>
              <a:ext cx="206825" cy="154975"/>
            </a:xfrm>
            <a:custGeom>
              <a:rect b="b" l="l" r="r" t="t"/>
              <a:pathLst>
                <a:path extrusionOk="0" h="6199" w="8273">
                  <a:moveTo>
                    <a:pt x="0" y="0"/>
                  </a:moveTo>
                  <a:lnTo>
                    <a:pt x="0" y="0"/>
                  </a:lnTo>
                  <a:cubicBezTo>
                    <a:pt x="834" y="934"/>
                    <a:pt x="1468" y="2002"/>
                    <a:pt x="2135" y="3002"/>
                  </a:cubicBezTo>
                  <a:cubicBezTo>
                    <a:pt x="2869" y="4036"/>
                    <a:pt x="3636" y="5004"/>
                    <a:pt x="4703" y="5638"/>
                  </a:cubicBezTo>
                  <a:cubicBezTo>
                    <a:pt x="5279" y="5990"/>
                    <a:pt x="5958" y="6199"/>
                    <a:pt x="6620" y="6199"/>
                  </a:cubicBezTo>
                  <a:cubicBezTo>
                    <a:pt x="7147" y="6199"/>
                    <a:pt x="7662" y="6067"/>
                    <a:pt x="8106" y="5771"/>
                  </a:cubicBezTo>
                  <a:lnTo>
                    <a:pt x="8273" y="5471"/>
                  </a:lnTo>
                  <a:cubicBezTo>
                    <a:pt x="6672" y="2369"/>
                    <a:pt x="3436" y="20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13"/>
            <p:cNvSpPr/>
            <p:nvPr/>
          </p:nvSpPr>
          <p:spPr>
            <a:xfrm>
              <a:off x="5340125" y="2625475"/>
              <a:ext cx="226000" cy="166500"/>
            </a:xfrm>
            <a:custGeom>
              <a:rect b="b" l="l" r="r" t="t"/>
              <a:pathLst>
                <a:path extrusionOk="0" h="6660" w="9040">
                  <a:moveTo>
                    <a:pt x="1057" y="699"/>
                  </a:moveTo>
                  <a:lnTo>
                    <a:pt x="1057" y="699"/>
                  </a:lnTo>
                  <a:cubicBezTo>
                    <a:pt x="4196" y="1212"/>
                    <a:pt x="6590" y="3219"/>
                    <a:pt x="8294" y="5945"/>
                  </a:cubicBezTo>
                  <a:cubicBezTo>
                    <a:pt x="8295" y="5946"/>
                    <a:pt x="8295" y="5946"/>
                    <a:pt x="8295" y="5947"/>
                  </a:cubicBezTo>
                  <a:lnTo>
                    <a:pt x="8295" y="5947"/>
                  </a:lnTo>
                  <a:cubicBezTo>
                    <a:pt x="7867" y="6056"/>
                    <a:pt x="7468" y="6106"/>
                    <a:pt x="7095" y="6106"/>
                  </a:cubicBezTo>
                  <a:cubicBezTo>
                    <a:pt x="4167" y="6106"/>
                    <a:pt x="2806" y="3014"/>
                    <a:pt x="1057" y="699"/>
                  </a:cubicBezTo>
                  <a:close/>
                  <a:moveTo>
                    <a:pt x="324" y="0"/>
                  </a:moveTo>
                  <a:cubicBezTo>
                    <a:pt x="75" y="0"/>
                    <a:pt x="1" y="356"/>
                    <a:pt x="155" y="541"/>
                  </a:cubicBezTo>
                  <a:cubicBezTo>
                    <a:pt x="1656" y="2209"/>
                    <a:pt x="2557" y="4444"/>
                    <a:pt x="4425" y="5778"/>
                  </a:cubicBezTo>
                  <a:cubicBezTo>
                    <a:pt x="5126" y="6279"/>
                    <a:pt x="6056" y="6660"/>
                    <a:pt x="6940" y="6660"/>
                  </a:cubicBezTo>
                  <a:cubicBezTo>
                    <a:pt x="7503" y="6660"/>
                    <a:pt x="8048" y="6505"/>
                    <a:pt x="8503" y="6129"/>
                  </a:cubicBezTo>
                  <a:lnTo>
                    <a:pt x="8503" y="6129"/>
                  </a:lnTo>
                  <a:cubicBezTo>
                    <a:pt x="8538" y="6142"/>
                    <a:pt x="8575" y="6148"/>
                    <a:pt x="8611" y="6148"/>
                  </a:cubicBezTo>
                  <a:cubicBezTo>
                    <a:pt x="8837" y="6148"/>
                    <a:pt x="9040" y="5902"/>
                    <a:pt x="8928" y="5612"/>
                  </a:cubicBezTo>
                  <a:cubicBezTo>
                    <a:pt x="7427" y="2343"/>
                    <a:pt x="3791" y="241"/>
                    <a:pt x="388" y="8"/>
                  </a:cubicBezTo>
                  <a:cubicBezTo>
                    <a:pt x="366" y="3"/>
                    <a:pt x="344" y="0"/>
                    <a:pt x="3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13"/>
            <p:cNvSpPr/>
            <p:nvPr/>
          </p:nvSpPr>
          <p:spPr>
            <a:xfrm>
              <a:off x="5369600" y="2637650"/>
              <a:ext cx="194700" cy="140300"/>
            </a:xfrm>
            <a:custGeom>
              <a:rect b="b" l="l" r="r" t="t"/>
              <a:pathLst>
                <a:path extrusionOk="0" h="5612" w="7788">
                  <a:moveTo>
                    <a:pt x="241" y="1"/>
                  </a:moveTo>
                  <a:cubicBezTo>
                    <a:pt x="103" y="1"/>
                    <a:pt x="0" y="231"/>
                    <a:pt x="143" y="288"/>
                  </a:cubicBezTo>
                  <a:cubicBezTo>
                    <a:pt x="1411" y="1055"/>
                    <a:pt x="2378" y="2289"/>
                    <a:pt x="3546" y="3223"/>
                  </a:cubicBezTo>
                  <a:cubicBezTo>
                    <a:pt x="4747" y="4124"/>
                    <a:pt x="6081" y="4925"/>
                    <a:pt x="7449" y="5592"/>
                  </a:cubicBezTo>
                  <a:cubicBezTo>
                    <a:pt x="7477" y="5606"/>
                    <a:pt x="7504" y="5612"/>
                    <a:pt x="7530" y="5612"/>
                  </a:cubicBezTo>
                  <a:cubicBezTo>
                    <a:pt x="7688" y="5612"/>
                    <a:pt x="7788" y="5378"/>
                    <a:pt x="7615" y="5291"/>
                  </a:cubicBezTo>
                  <a:cubicBezTo>
                    <a:pt x="6114" y="4591"/>
                    <a:pt x="4713" y="3757"/>
                    <a:pt x="3412" y="2723"/>
                  </a:cubicBezTo>
                  <a:cubicBezTo>
                    <a:pt x="2312" y="1889"/>
                    <a:pt x="1444" y="755"/>
                    <a:pt x="310" y="21"/>
                  </a:cubicBezTo>
                  <a:cubicBezTo>
                    <a:pt x="287" y="7"/>
                    <a:pt x="263" y="1"/>
                    <a:pt x="2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13"/>
            <p:cNvSpPr/>
            <p:nvPr/>
          </p:nvSpPr>
          <p:spPr>
            <a:xfrm>
              <a:off x="5486025" y="2755550"/>
              <a:ext cx="56050" cy="17800"/>
            </a:xfrm>
            <a:custGeom>
              <a:rect b="b" l="l" r="r" t="t"/>
              <a:pathLst>
                <a:path extrusionOk="0" h="712" w="2242">
                  <a:moveTo>
                    <a:pt x="2005" y="0"/>
                  </a:moveTo>
                  <a:cubicBezTo>
                    <a:pt x="1990" y="0"/>
                    <a:pt x="1974" y="3"/>
                    <a:pt x="1958" y="8"/>
                  </a:cubicBezTo>
                  <a:cubicBezTo>
                    <a:pt x="1391" y="175"/>
                    <a:pt x="790" y="275"/>
                    <a:pt x="223" y="375"/>
                  </a:cubicBezTo>
                  <a:cubicBezTo>
                    <a:pt x="1" y="407"/>
                    <a:pt x="81" y="711"/>
                    <a:pt x="262" y="711"/>
                  </a:cubicBezTo>
                  <a:cubicBezTo>
                    <a:pt x="271" y="711"/>
                    <a:pt x="280" y="711"/>
                    <a:pt x="290" y="709"/>
                  </a:cubicBezTo>
                  <a:cubicBezTo>
                    <a:pt x="890" y="642"/>
                    <a:pt x="1457" y="509"/>
                    <a:pt x="2058" y="342"/>
                  </a:cubicBezTo>
                  <a:cubicBezTo>
                    <a:pt x="2241" y="311"/>
                    <a:pt x="2172" y="0"/>
                    <a:pt x="20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13"/>
            <p:cNvSpPr/>
            <p:nvPr/>
          </p:nvSpPr>
          <p:spPr>
            <a:xfrm>
              <a:off x="5511825" y="2713825"/>
              <a:ext cx="27800" cy="49975"/>
            </a:xfrm>
            <a:custGeom>
              <a:rect b="b" l="l" r="r" t="t"/>
              <a:pathLst>
                <a:path extrusionOk="0" h="1999" w="1112">
                  <a:moveTo>
                    <a:pt x="234" y="1"/>
                  </a:moveTo>
                  <a:cubicBezTo>
                    <a:pt x="112" y="1"/>
                    <a:pt x="1" y="106"/>
                    <a:pt x="92" y="243"/>
                  </a:cubicBezTo>
                  <a:cubicBezTo>
                    <a:pt x="425" y="743"/>
                    <a:pt x="692" y="1310"/>
                    <a:pt x="759" y="1878"/>
                  </a:cubicBezTo>
                  <a:cubicBezTo>
                    <a:pt x="773" y="1961"/>
                    <a:pt x="840" y="1998"/>
                    <a:pt x="910" y="1998"/>
                  </a:cubicBezTo>
                  <a:cubicBezTo>
                    <a:pt x="1007" y="1998"/>
                    <a:pt x="1112" y="1927"/>
                    <a:pt x="1093" y="1811"/>
                  </a:cubicBezTo>
                  <a:cubicBezTo>
                    <a:pt x="959" y="1177"/>
                    <a:pt x="726" y="577"/>
                    <a:pt x="392" y="76"/>
                  </a:cubicBezTo>
                  <a:cubicBezTo>
                    <a:pt x="350" y="23"/>
                    <a:pt x="291" y="1"/>
                    <a:pt x="2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13"/>
            <p:cNvSpPr/>
            <p:nvPr/>
          </p:nvSpPr>
          <p:spPr>
            <a:xfrm>
              <a:off x="5434875" y="2723175"/>
              <a:ext cx="52300" cy="15925"/>
            </a:xfrm>
            <a:custGeom>
              <a:rect b="b" l="l" r="r" t="t"/>
              <a:pathLst>
                <a:path extrusionOk="0" h="637" w="2092">
                  <a:moveTo>
                    <a:pt x="1830" y="0"/>
                  </a:moveTo>
                  <a:cubicBezTo>
                    <a:pt x="1821" y="0"/>
                    <a:pt x="1812" y="1"/>
                    <a:pt x="1802" y="2"/>
                  </a:cubicBezTo>
                  <a:cubicBezTo>
                    <a:pt x="1302" y="136"/>
                    <a:pt x="768" y="203"/>
                    <a:pt x="268" y="303"/>
                  </a:cubicBezTo>
                  <a:cubicBezTo>
                    <a:pt x="1" y="303"/>
                    <a:pt x="1" y="636"/>
                    <a:pt x="201" y="636"/>
                  </a:cubicBezTo>
                  <a:cubicBezTo>
                    <a:pt x="768" y="603"/>
                    <a:pt x="1335" y="469"/>
                    <a:pt x="1869" y="336"/>
                  </a:cubicBezTo>
                  <a:cubicBezTo>
                    <a:pt x="2091" y="304"/>
                    <a:pt x="2011" y="0"/>
                    <a:pt x="18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13"/>
            <p:cNvSpPr/>
            <p:nvPr/>
          </p:nvSpPr>
          <p:spPr>
            <a:xfrm>
              <a:off x="5463150" y="2684800"/>
              <a:ext cx="20950" cy="44700"/>
            </a:xfrm>
            <a:custGeom>
              <a:rect b="b" l="l" r="r" t="t"/>
              <a:pathLst>
                <a:path extrusionOk="0" h="1788" w="838">
                  <a:moveTo>
                    <a:pt x="232" y="1"/>
                  </a:moveTo>
                  <a:cubicBezTo>
                    <a:pt x="113" y="1"/>
                    <a:pt x="0" y="119"/>
                    <a:pt x="71" y="237"/>
                  </a:cubicBezTo>
                  <a:cubicBezTo>
                    <a:pt x="304" y="670"/>
                    <a:pt x="471" y="1137"/>
                    <a:pt x="504" y="1638"/>
                  </a:cubicBezTo>
                  <a:cubicBezTo>
                    <a:pt x="504" y="1738"/>
                    <a:pt x="588" y="1788"/>
                    <a:pt x="671" y="1788"/>
                  </a:cubicBezTo>
                  <a:cubicBezTo>
                    <a:pt x="755" y="1788"/>
                    <a:pt x="838" y="1738"/>
                    <a:pt x="838" y="1638"/>
                  </a:cubicBezTo>
                  <a:cubicBezTo>
                    <a:pt x="805" y="1070"/>
                    <a:pt x="638" y="570"/>
                    <a:pt x="371" y="70"/>
                  </a:cubicBezTo>
                  <a:cubicBezTo>
                    <a:pt x="332" y="21"/>
                    <a:pt x="281" y="1"/>
                    <a:pt x="2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13"/>
            <p:cNvSpPr/>
            <p:nvPr/>
          </p:nvSpPr>
          <p:spPr>
            <a:xfrm>
              <a:off x="5397375" y="2684350"/>
              <a:ext cx="39225" cy="13050"/>
            </a:xfrm>
            <a:custGeom>
              <a:rect b="b" l="l" r="r" t="t"/>
              <a:pathLst>
                <a:path extrusionOk="0" h="522" w="1569">
                  <a:moveTo>
                    <a:pt x="1294" y="1"/>
                  </a:moveTo>
                  <a:cubicBezTo>
                    <a:pt x="1265" y="1"/>
                    <a:pt x="1233" y="7"/>
                    <a:pt x="1201" y="21"/>
                  </a:cubicBezTo>
                  <a:cubicBezTo>
                    <a:pt x="867" y="154"/>
                    <a:pt x="534" y="188"/>
                    <a:pt x="200" y="188"/>
                  </a:cubicBezTo>
                  <a:cubicBezTo>
                    <a:pt x="190" y="186"/>
                    <a:pt x="181" y="186"/>
                    <a:pt x="173" y="186"/>
                  </a:cubicBezTo>
                  <a:cubicBezTo>
                    <a:pt x="0" y="186"/>
                    <a:pt x="9" y="490"/>
                    <a:pt x="200" y="521"/>
                  </a:cubicBezTo>
                  <a:cubicBezTo>
                    <a:pt x="634" y="521"/>
                    <a:pt x="1001" y="488"/>
                    <a:pt x="1367" y="321"/>
                  </a:cubicBezTo>
                  <a:cubicBezTo>
                    <a:pt x="1568" y="235"/>
                    <a:pt x="1473" y="1"/>
                    <a:pt x="12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13"/>
            <p:cNvSpPr/>
            <p:nvPr/>
          </p:nvSpPr>
          <p:spPr>
            <a:xfrm>
              <a:off x="5423900" y="2661875"/>
              <a:ext cx="11850" cy="27600"/>
            </a:xfrm>
            <a:custGeom>
              <a:rect b="b" l="l" r="r" t="t"/>
              <a:pathLst>
                <a:path extrusionOk="0" h="1104" w="474">
                  <a:moveTo>
                    <a:pt x="205" y="1"/>
                  </a:moveTo>
                  <a:cubicBezTo>
                    <a:pt x="102" y="1"/>
                    <a:pt x="0" y="81"/>
                    <a:pt x="40" y="220"/>
                  </a:cubicBezTo>
                  <a:cubicBezTo>
                    <a:pt x="106" y="453"/>
                    <a:pt x="140" y="720"/>
                    <a:pt x="140" y="953"/>
                  </a:cubicBezTo>
                  <a:cubicBezTo>
                    <a:pt x="140" y="1053"/>
                    <a:pt x="223" y="1104"/>
                    <a:pt x="306" y="1104"/>
                  </a:cubicBezTo>
                  <a:cubicBezTo>
                    <a:pt x="390" y="1104"/>
                    <a:pt x="473" y="1053"/>
                    <a:pt x="473" y="953"/>
                  </a:cubicBezTo>
                  <a:cubicBezTo>
                    <a:pt x="473" y="653"/>
                    <a:pt x="440" y="386"/>
                    <a:pt x="373" y="119"/>
                  </a:cubicBezTo>
                  <a:cubicBezTo>
                    <a:pt x="346" y="38"/>
                    <a:pt x="275" y="1"/>
                    <a:pt x="20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13"/>
            <p:cNvSpPr/>
            <p:nvPr/>
          </p:nvSpPr>
          <p:spPr>
            <a:xfrm>
              <a:off x="4896175" y="2486400"/>
              <a:ext cx="206000" cy="154975"/>
            </a:xfrm>
            <a:custGeom>
              <a:rect b="b" l="l" r="r" t="t"/>
              <a:pathLst>
                <a:path extrusionOk="0" h="6199" w="8240">
                  <a:moveTo>
                    <a:pt x="0" y="0"/>
                  </a:moveTo>
                  <a:lnTo>
                    <a:pt x="0" y="0"/>
                  </a:lnTo>
                  <a:cubicBezTo>
                    <a:pt x="834" y="934"/>
                    <a:pt x="1435" y="2001"/>
                    <a:pt x="2135" y="3002"/>
                  </a:cubicBezTo>
                  <a:cubicBezTo>
                    <a:pt x="2836" y="4036"/>
                    <a:pt x="3636" y="5004"/>
                    <a:pt x="4670" y="5637"/>
                  </a:cubicBezTo>
                  <a:cubicBezTo>
                    <a:pt x="5246" y="5990"/>
                    <a:pt x="5925" y="6198"/>
                    <a:pt x="6587" y="6198"/>
                  </a:cubicBezTo>
                  <a:cubicBezTo>
                    <a:pt x="7113" y="6198"/>
                    <a:pt x="7629" y="6067"/>
                    <a:pt x="8073" y="5771"/>
                  </a:cubicBezTo>
                  <a:lnTo>
                    <a:pt x="8239" y="5471"/>
                  </a:lnTo>
                  <a:cubicBezTo>
                    <a:pt x="6672" y="2368"/>
                    <a:pt x="3403" y="234"/>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13"/>
            <p:cNvSpPr/>
            <p:nvPr/>
          </p:nvSpPr>
          <p:spPr>
            <a:xfrm>
              <a:off x="4887175" y="2480500"/>
              <a:ext cx="225350" cy="167025"/>
            </a:xfrm>
            <a:custGeom>
              <a:rect b="b" l="l" r="r" t="t"/>
              <a:pathLst>
                <a:path extrusionOk="0" h="6681" w="9014">
                  <a:moveTo>
                    <a:pt x="1055" y="720"/>
                  </a:moveTo>
                  <a:cubicBezTo>
                    <a:pt x="4182" y="1202"/>
                    <a:pt x="6545" y="3201"/>
                    <a:pt x="8249" y="5946"/>
                  </a:cubicBezTo>
                  <a:lnTo>
                    <a:pt x="8249" y="5946"/>
                  </a:lnTo>
                  <a:cubicBezTo>
                    <a:pt x="7828" y="6052"/>
                    <a:pt x="7435" y="6101"/>
                    <a:pt x="7067" y="6101"/>
                  </a:cubicBezTo>
                  <a:cubicBezTo>
                    <a:pt x="4156" y="6101"/>
                    <a:pt x="2813" y="3032"/>
                    <a:pt x="1055" y="720"/>
                  </a:cubicBezTo>
                  <a:close/>
                  <a:moveTo>
                    <a:pt x="323" y="0"/>
                  </a:moveTo>
                  <a:cubicBezTo>
                    <a:pt x="55" y="0"/>
                    <a:pt x="0" y="345"/>
                    <a:pt x="160" y="536"/>
                  </a:cubicBezTo>
                  <a:cubicBezTo>
                    <a:pt x="1661" y="2204"/>
                    <a:pt x="2528" y="4472"/>
                    <a:pt x="4396" y="5807"/>
                  </a:cubicBezTo>
                  <a:cubicBezTo>
                    <a:pt x="5091" y="6303"/>
                    <a:pt x="6010" y="6681"/>
                    <a:pt x="6887" y="6681"/>
                  </a:cubicBezTo>
                  <a:cubicBezTo>
                    <a:pt x="7454" y="6681"/>
                    <a:pt x="8003" y="6523"/>
                    <a:pt x="8462" y="6135"/>
                  </a:cubicBezTo>
                  <a:lnTo>
                    <a:pt x="8462" y="6135"/>
                  </a:lnTo>
                  <a:cubicBezTo>
                    <a:pt x="8498" y="6148"/>
                    <a:pt x="8535" y="6154"/>
                    <a:pt x="8571" y="6154"/>
                  </a:cubicBezTo>
                  <a:cubicBezTo>
                    <a:pt x="8802" y="6154"/>
                    <a:pt x="9013" y="5913"/>
                    <a:pt x="8900" y="5640"/>
                  </a:cubicBezTo>
                  <a:cubicBezTo>
                    <a:pt x="7399" y="2338"/>
                    <a:pt x="3763" y="236"/>
                    <a:pt x="360" y="3"/>
                  </a:cubicBezTo>
                  <a:cubicBezTo>
                    <a:pt x="347" y="1"/>
                    <a:pt x="335" y="0"/>
                    <a:pt x="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13"/>
            <p:cNvSpPr/>
            <p:nvPr/>
          </p:nvSpPr>
          <p:spPr>
            <a:xfrm>
              <a:off x="4916900" y="2493050"/>
              <a:ext cx="194700" cy="141200"/>
            </a:xfrm>
            <a:custGeom>
              <a:rect b="b" l="l" r="r" t="t"/>
              <a:pathLst>
                <a:path extrusionOk="0" h="5648" w="7788">
                  <a:moveTo>
                    <a:pt x="220" y="1"/>
                  </a:moveTo>
                  <a:cubicBezTo>
                    <a:pt x="90" y="1"/>
                    <a:pt x="1" y="224"/>
                    <a:pt x="139" y="334"/>
                  </a:cubicBezTo>
                  <a:cubicBezTo>
                    <a:pt x="1373" y="1068"/>
                    <a:pt x="2340" y="2336"/>
                    <a:pt x="3508" y="3237"/>
                  </a:cubicBezTo>
                  <a:cubicBezTo>
                    <a:pt x="4708" y="4171"/>
                    <a:pt x="6043" y="4971"/>
                    <a:pt x="7410" y="5638"/>
                  </a:cubicBezTo>
                  <a:cubicBezTo>
                    <a:pt x="7434" y="5645"/>
                    <a:pt x="7456" y="5648"/>
                    <a:pt x="7477" y="5648"/>
                  </a:cubicBezTo>
                  <a:cubicBezTo>
                    <a:pt x="7673" y="5648"/>
                    <a:pt x="7788" y="5398"/>
                    <a:pt x="7577" y="5338"/>
                  </a:cubicBezTo>
                  <a:cubicBezTo>
                    <a:pt x="6076" y="4638"/>
                    <a:pt x="4675" y="3804"/>
                    <a:pt x="3374" y="2736"/>
                  </a:cubicBezTo>
                  <a:cubicBezTo>
                    <a:pt x="2273" y="1902"/>
                    <a:pt x="1406" y="801"/>
                    <a:pt x="305" y="34"/>
                  </a:cubicBezTo>
                  <a:cubicBezTo>
                    <a:pt x="276" y="11"/>
                    <a:pt x="247" y="1"/>
                    <a:pt x="2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13"/>
            <p:cNvSpPr/>
            <p:nvPr/>
          </p:nvSpPr>
          <p:spPr>
            <a:xfrm>
              <a:off x="5032925" y="2611425"/>
              <a:ext cx="55675" cy="18425"/>
            </a:xfrm>
            <a:custGeom>
              <a:rect b="b" l="l" r="r" t="t"/>
              <a:pathLst>
                <a:path extrusionOk="0" h="737" w="2227">
                  <a:moveTo>
                    <a:pt x="1968" y="0"/>
                  </a:moveTo>
                  <a:cubicBezTo>
                    <a:pt x="1957" y="0"/>
                    <a:pt x="1947" y="1"/>
                    <a:pt x="1935" y="3"/>
                  </a:cubicBezTo>
                  <a:cubicBezTo>
                    <a:pt x="1368" y="169"/>
                    <a:pt x="768" y="303"/>
                    <a:pt x="201" y="403"/>
                  </a:cubicBezTo>
                  <a:cubicBezTo>
                    <a:pt x="1" y="436"/>
                    <a:pt x="67" y="736"/>
                    <a:pt x="268" y="736"/>
                  </a:cubicBezTo>
                  <a:cubicBezTo>
                    <a:pt x="868" y="636"/>
                    <a:pt x="1435" y="503"/>
                    <a:pt x="2036" y="336"/>
                  </a:cubicBezTo>
                  <a:cubicBezTo>
                    <a:pt x="2226" y="304"/>
                    <a:pt x="2175" y="0"/>
                    <a:pt x="19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13"/>
            <p:cNvSpPr/>
            <p:nvPr/>
          </p:nvSpPr>
          <p:spPr>
            <a:xfrm>
              <a:off x="5058675" y="2569725"/>
              <a:ext cx="27800" cy="49325"/>
            </a:xfrm>
            <a:custGeom>
              <a:rect b="b" l="l" r="r" t="t"/>
              <a:pathLst>
                <a:path extrusionOk="0" h="1973" w="1112">
                  <a:moveTo>
                    <a:pt x="233" y="0"/>
                  </a:moveTo>
                  <a:cubicBezTo>
                    <a:pt x="114" y="0"/>
                    <a:pt x="1" y="118"/>
                    <a:pt x="72" y="236"/>
                  </a:cubicBezTo>
                  <a:cubicBezTo>
                    <a:pt x="405" y="703"/>
                    <a:pt x="672" y="1270"/>
                    <a:pt x="739" y="1837"/>
                  </a:cubicBezTo>
                  <a:cubicBezTo>
                    <a:pt x="766" y="1933"/>
                    <a:pt x="838" y="1972"/>
                    <a:pt x="909" y="1972"/>
                  </a:cubicBezTo>
                  <a:cubicBezTo>
                    <a:pt x="1011" y="1972"/>
                    <a:pt x="1112" y="1889"/>
                    <a:pt x="1072" y="1771"/>
                  </a:cubicBezTo>
                  <a:cubicBezTo>
                    <a:pt x="972" y="1137"/>
                    <a:pt x="705" y="570"/>
                    <a:pt x="372" y="69"/>
                  </a:cubicBezTo>
                  <a:cubicBezTo>
                    <a:pt x="333" y="21"/>
                    <a:pt x="282" y="0"/>
                    <a:pt x="2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13"/>
            <p:cNvSpPr/>
            <p:nvPr/>
          </p:nvSpPr>
          <p:spPr>
            <a:xfrm>
              <a:off x="4982900" y="2578050"/>
              <a:ext cx="51475" cy="16000"/>
            </a:xfrm>
            <a:custGeom>
              <a:rect b="b" l="l" r="r" t="t"/>
              <a:pathLst>
                <a:path extrusionOk="0" h="640" w="2059">
                  <a:moveTo>
                    <a:pt x="1800" y="1"/>
                  </a:moveTo>
                  <a:cubicBezTo>
                    <a:pt x="1790" y="1"/>
                    <a:pt x="1779" y="2"/>
                    <a:pt x="1768" y="3"/>
                  </a:cubicBezTo>
                  <a:cubicBezTo>
                    <a:pt x="1268" y="137"/>
                    <a:pt x="734" y="237"/>
                    <a:pt x="234" y="304"/>
                  </a:cubicBezTo>
                  <a:cubicBezTo>
                    <a:pt x="11" y="335"/>
                    <a:pt x="1" y="639"/>
                    <a:pt x="173" y="639"/>
                  </a:cubicBezTo>
                  <a:cubicBezTo>
                    <a:pt x="182" y="639"/>
                    <a:pt x="191" y="639"/>
                    <a:pt x="200" y="637"/>
                  </a:cubicBezTo>
                  <a:cubicBezTo>
                    <a:pt x="734" y="604"/>
                    <a:pt x="1335" y="470"/>
                    <a:pt x="1868" y="337"/>
                  </a:cubicBezTo>
                  <a:cubicBezTo>
                    <a:pt x="2059" y="305"/>
                    <a:pt x="2008" y="1"/>
                    <a:pt x="18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13"/>
            <p:cNvSpPr/>
            <p:nvPr/>
          </p:nvSpPr>
          <p:spPr>
            <a:xfrm>
              <a:off x="5009800" y="2540825"/>
              <a:ext cx="20650" cy="44400"/>
            </a:xfrm>
            <a:custGeom>
              <a:rect b="b" l="l" r="r" t="t"/>
              <a:pathLst>
                <a:path extrusionOk="0" h="1776" w="826">
                  <a:moveTo>
                    <a:pt x="222" y="1"/>
                  </a:moveTo>
                  <a:cubicBezTo>
                    <a:pt x="111" y="1"/>
                    <a:pt x="1" y="122"/>
                    <a:pt x="92" y="258"/>
                  </a:cubicBezTo>
                  <a:cubicBezTo>
                    <a:pt x="292" y="658"/>
                    <a:pt x="459" y="1125"/>
                    <a:pt x="492" y="1626"/>
                  </a:cubicBezTo>
                  <a:cubicBezTo>
                    <a:pt x="492" y="1726"/>
                    <a:pt x="576" y="1776"/>
                    <a:pt x="659" y="1776"/>
                  </a:cubicBezTo>
                  <a:cubicBezTo>
                    <a:pt x="742" y="1776"/>
                    <a:pt x="826" y="1726"/>
                    <a:pt x="826" y="1626"/>
                  </a:cubicBezTo>
                  <a:cubicBezTo>
                    <a:pt x="792" y="1092"/>
                    <a:pt x="626" y="592"/>
                    <a:pt x="359" y="91"/>
                  </a:cubicBezTo>
                  <a:cubicBezTo>
                    <a:pt x="327" y="27"/>
                    <a:pt x="274" y="1"/>
                    <a:pt x="2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13"/>
            <p:cNvSpPr/>
            <p:nvPr/>
          </p:nvSpPr>
          <p:spPr>
            <a:xfrm>
              <a:off x="4943700" y="2539500"/>
              <a:ext cx="39500" cy="12800"/>
            </a:xfrm>
            <a:custGeom>
              <a:rect b="b" l="l" r="r" t="t"/>
              <a:pathLst>
                <a:path extrusionOk="0" h="512" w="1580">
                  <a:moveTo>
                    <a:pt x="1299" y="0"/>
                  </a:moveTo>
                  <a:cubicBezTo>
                    <a:pt x="1278" y="0"/>
                    <a:pt x="1257" y="4"/>
                    <a:pt x="1235" y="11"/>
                  </a:cubicBezTo>
                  <a:cubicBezTo>
                    <a:pt x="901" y="144"/>
                    <a:pt x="568" y="178"/>
                    <a:pt x="234" y="178"/>
                  </a:cubicBezTo>
                  <a:cubicBezTo>
                    <a:pt x="1" y="178"/>
                    <a:pt x="1" y="511"/>
                    <a:pt x="234" y="511"/>
                  </a:cubicBezTo>
                  <a:cubicBezTo>
                    <a:pt x="634" y="511"/>
                    <a:pt x="1001" y="478"/>
                    <a:pt x="1402" y="311"/>
                  </a:cubicBezTo>
                  <a:cubicBezTo>
                    <a:pt x="1580" y="222"/>
                    <a:pt x="1467" y="0"/>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13"/>
            <p:cNvSpPr/>
            <p:nvPr/>
          </p:nvSpPr>
          <p:spPr>
            <a:xfrm>
              <a:off x="4971025" y="2517375"/>
              <a:ext cx="12725" cy="27625"/>
            </a:xfrm>
            <a:custGeom>
              <a:rect b="b" l="l" r="r" t="t"/>
              <a:pathLst>
                <a:path extrusionOk="0" h="1105" w="509">
                  <a:moveTo>
                    <a:pt x="215" y="1"/>
                  </a:moveTo>
                  <a:cubicBezTo>
                    <a:pt x="109" y="1"/>
                    <a:pt x="1" y="73"/>
                    <a:pt x="42" y="195"/>
                  </a:cubicBezTo>
                  <a:cubicBezTo>
                    <a:pt x="142" y="429"/>
                    <a:pt x="175" y="696"/>
                    <a:pt x="175" y="929"/>
                  </a:cubicBezTo>
                  <a:cubicBezTo>
                    <a:pt x="175" y="1046"/>
                    <a:pt x="259" y="1104"/>
                    <a:pt x="342" y="1104"/>
                  </a:cubicBezTo>
                  <a:cubicBezTo>
                    <a:pt x="425" y="1104"/>
                    <a:pt x="509" y="1046"/>
                    <a:pt x="509" y="929"/>
                  </a:cubicBezTo>
                  <a:cubicBezTo>
                    <a:pt x="509" y="662"/>
                    <a:pt x="475" y="362"/>
                    <a:pt x="375" y="95"/>
                  </a:cubicBezTo>
                  <a:cubicBezTo>
                    <a:pt x="349" y="30"/>
                    <a:pt x="283" y="1"/>
                    <a:pt x="2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13"/>
            <p:cNvSpPr/>
            <p:nvPr/>
          </p:nvSpPr>
          <p:spPr>
            <a:xfrm>
              <a:off x="5156350" y="2351300"/>
              <a:ext cx="99275" cy="246850"/>
            </a:xfrm>
            <a:custGeom>
              <a:rect b="b" l="l" r="r" t="t"/>
              <a:pathLst>
                <a:path extrusionOk="0" h="9874" w="3971">
                  <a:moveTo>
                    <a:pt x="2436" y="0"/>
                  </a:moveTo>
                  <a:cubicBezTo>
                    <a:pt x="434" y="2735"/>
                    <a:pt x="1" y="6672"/>
                    <a:pt x="1402" y="9841"/>
                  </a:cubicBezTo>
                  <a:lnTo>
                    <a:pt x="1668" y="9874"/>
                  </a:lnTo>
                  <a:cubicBezTo>
                    <a:pt x="2803" y="9507"/>
                    <a:pt x="3603" y="8373"/>
                    <a:pt x="3770" y="7172"/>
                  </a:cubicBezTo>
                  <a:cubicBezTo>
                    <a:pt x="3970" y="5971"/>
                    <a:pt x="3737" y="4704"/>
                    <a:pt x="3403" y="3536"/>
                  </a:cubicBezTo>
                  <a:cubicBezTo>
                    <a:pt x="3069" y="2369"/>
                    <a:pt x="2602" y="1201"/>
                    <a:pt x="24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13"/>
            <p:cNvSpPr/>
            <p:nvPr/>
          </p:nvSpPr>
          <p:spPr>
            <a:xfrm>
              <a:off x="5142175" y="2343750"/>
              <a:ext cx="136100" cy="263100"/>
            </a:xfrm>
            <a:custGeom>
              <a:rect b="b" l="l" r="r" t="t"/>
              <a:pathLst>
                <a:path extrusionOk="0" h="10524" w="5444">
                  <a:moveTo>
                    <a:pt x="2823" y="1103"/>
                  </a:moveTo>
                  <a:lnTo>
                    <a:pt x="2823" y="1103"/>
                  </a:lnTo>
                  <a:cubicBezTo>
                    <a:pt x="3566" y="4309"/>
                    <a:pt x="5443" y="7768"/>
                    <a:pt x="2249" y="10085"/>
                  </a:cubicBezTo>
                  <a:lnTo>
                    <a:pt x="2249" y="10085"/>
                  </a:lnTo>
                  <a:cubicBezTo>
                    <a:pt x="2245" y="10071"/>
                    <a:pt x="2241" y="10057"/>
                    <a:pt x="2235" y="10042"/>
                  </a:cubicBezTo>
                  <a:cubicBezTo>
                    <a:pt x="1209" y="6994"/>
                    <a:pt x="1198" y="3889"/>
                    <a:pt x="2823" y="1103"/>
                  </a:cubicBezTo>
                  <a:close/>
                  <a:moveTo>
                    <a:pt x="2923" y="0"/>
                  </a:moveTo>
                  <a:cubicBezTo>
                    <a:pt x="2843" y="0"/>
                    <a:pt x="2762" y="40"/>
                    <a:pt x="2702" y="135"/>
                  </a:cubicBezTo>
                  <a:cubicBezTo>
                    <a:pt x="701" y="2971"/>
                    <a:pt x="1" y="7040"/>
                    <a:pt x="1568" y="10309"/>
                  </a:cubicBezTo>
                  <a:cubicBezTo>
                    <a:pt x="1655" y="10458"/>
                    <a:pt x="1793" y="10524"/>
                    <a:pt x="1923" y="10524"/>
                  </a:cubicBezTo>
                  <a:cubicBezTo>
                    <a:pt x="2070" y="10524"/>
                    <a:pt x="2209" y="10439"/>
                    <a:pt x="2251" y="10294"/>
                  </a:cubicBezTo>
                  <a:lnTo>
                    <a:pt x="2251" y="10294"/>
                  </a:lnTo>
                  <a:cubicBezTo>
                    <a:pt x="3732" y="9981"/>
                    <a:pt x="4505" y="8316"/>
                    <a:pt x="4570" y="6940"/>
                  </a:cubicBezTo>
                  <a:cubicBezTo>
                    <a:pt x="4737" y="4639"/>
                    <a:pt x="3570" y="2504"/>
                    <a:pt x="3236" y="302"/>
                  </a:cubicBezTo>
                  <a:cubicBezTo>
                    <a:pt x="3215" y="130"/>
                    <a:pt x="3069" y="0"/>
                    <a:pt x="29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13"/>
            <p:cNvSpPr/>
            <p:nvPr/>
          </p:nvSpPr>
          <p:spPr>
            <a:xfrm>
              <a:off x="5188425" y="2374350"/>
              <a:ext cx="28000" cy="232525"/>
            </a:xfrm>
            <a:custGeom>
              <a:rect b="b" l="l" r="r" t="t"/>
              <a:pathLst>
                <a:path extrusionOk="0" h="9301" w="1120">
                  <a:moveTo>
                    <a:pt x="751" y="0"/>
                  </a:moveTo>
                  <a:cubicBezTo>
                    <a:pt x="681" y="0"/>
                    <a:pt x="619" y="45"/>
                    <a:pt x="619" y="146"/>
                  </a:cubicBezTo>
                  <a:cubicBezTo>
                    <a:pt x="385" y="1480"/>
                    <a:pt x="719" y="2881"/>
                    <a:pt x="686" y="4249"/>
                  </a:cubicBezTo>
                  <a:cubicBezTo>
                    <a:pt x="686" y="5916"/>
                    <a:pt x="452" y="7551"/>
                    <a:pt x="19" y="9119"/>
                  </a:cubicBezTo>
                  <a:cubicBezTo>
                    <a:pt x="0" y="9230"/>
                    <a:pt x="95" y="9300"/>
                    <a:pt x="189" y="9300"/>
                  </a:cubicBezTo>
                  <a:cubicBezTo>
                    <a:pt x="263" y="9300"/>
                    <a:pt x="337" y="9256"/>
                    <a:pt x="352" y="9152"/>
                  </a:cubicBezTo>
                  <a:cubicBezTo>
                    <a:pt x="719" y="7651"/>
                    <a:pt x="986" y="6150"/>
                    <a:pt x="1019" y="4615"/>
                  </a:cubicBezTo>
                  <a:cubicBezTo>
                    <a:pt x="1119" y="3148"/>
                    <a:pt x="719" y="1647"/>
                    <a:pt x="953" y="212"/>
                  </a:cubicBezTo>
                  <a:cubicBezTo>
                    <a:pt x="953" y="79"/>
                    <a:pt x="844" y="0"/>
                    <a:pt x="7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13"/>
            <p:cNvSpPr/>
            <p:nvPr/>
          </p:nvSpPr>
          <p:spPr>
            <a:xfrm>
              <a:off x="5190500" y="2545425"/>
              <a:ext cx="46725" cy="36125"/>
            </a:xfrm>
            <a:custGeom>
              <a:rect b="b" l="l" r="r" t="t"/>
              <a:pathLst>
                <a:path extrusionOk="0" h="1445" w="1869">
                  <a:moveTo>
                    <a:pt x="1642" y="1"/>
                  </a:moveTo>
                  <a:cubicBezTo>
                    <a:pt x="1608" y="1"/>
                    <a:pt x="1572" y="13"/>
                    <a:pt x="1537" y="41"/>
                  </a:cubicBezTo>
                  <a:cubicBezTo>
                    <a:pt x="1103" y="441"/>
                    <a:pt x="636" y="808"/>
                    <a:pt x="136" y="1142"/>
                  </a:cubicBezTo>
                  <a:cubicBezTo>
                    <a:pt x="1" y="1249"/>
                    <a:pt x="128" y="1445"/>
                    <a:pt x="270" y="1445"/>
                  </a:cubicBezTo>
                  <a:cubicBezTo>
                    <a:pt x="303" y="1445"/>
                    <a:pt x="337" y="1434"/>
                    <a:pt x="369" y="1408"/>
                  </a:cubicBezTo>
                  <a:cubicBezTo>
                    <a:pt x="803" y="1075"/>
                    <a:pt x="1270" y="708"/>
                    <a:pt x="1737" y="274"/>
                  </a:cubicBezTo>
                  <a:cubicBezTo>
                    <a:pt x="1869" y="169"/>
                    <a:pt x="1771" y="1"/>
                    <a:pt x="16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13"/>
            <p:cNvSpPr/>
            <p:nvPr/>
          </p:nvSpPr>
          <p:spPr>
            <a:xfrm>
              <a:off x="5171150" y="2532075"/>
              <a:ext cx="31950" cy="49175"/>
            </a:xfrm>
            <a:custGeom>
              <a:rect b="b" l="l" r="r" t="t"/>
              <a:pathLst>
                <a:path extrusionOk="0" h="1967" w="1278">
                  <a:moveTo>
                    <a:pt x="188" y="0"/>
                  </a:moveTo>
                  <a:cubicBezTo>
                    <a:pt x="90" y="0"/>
                    <a:pt x="1" y="94"/>
                    <a:pt x="42" y="241"/>
                  </a:cubicBezTo>
                  <a:cubicBezTo>
                    <a:pt x="209" y="842"/>
                    <a:pt x="509" y="1409"/>
                    <a:pt x="910" y="1909"/>
                  </a:cubicBezTo>
                  <a:cubicBezTo>
                    <a:pt x="942" y="1950"/>
                    <a:pt x="982" y="1966"/>
                    <a:pt x="1023" y="1966"/>
                  </a:cubicBezTo>
                  <a:cubicBezTo>
                    <a:pt x="1149" y="1966"/>
                    <a:pt x="1278" y="1802"/>
                    <a:pt x="1177" y="1676"/>
                  </a:cubicBezTo>
                  <a:cubicBezTo>
                    <a:pt x="810" y="1175"/>
                    <a:pt x="509" y="675"/>
                    <a:pt x="343" y="108"/>
                  </a:cubicBezTo>
                  <a:cubicBezTo>
                    <a:pt x="305" y="33"/>
                    <a:pt x="245" y="0"/>
                    <a:pt x="1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13"/>
            <p:cNvSpPr/>
            <p:nvPr/>
          </p:nvSpPr>
          <p:spPr>
            <a:xfrm>
              <a:off x="5200425" y="2483625"/>
              <a:ext cx="42925" cy="34250"/>
            </a:xfrm>
            <a:custGeom>
              <a:rect b="b" l="l" r="r" t="t"/>
              <a:pathLst>
                <a:path extrusionOk="0" h="1370" w="1717">
                  <a:moveTo>
                    <a:pt x="1462" y="0"/>
                  </a:moveTo>
                  <a:cubicBezTo>
                    <a:pt x="1421" y="0"/>
                    <a:pt x="1379" y="13"/>
                    <a:pt x="1340" y="44"/>
                  </a:cubicBezTo>
                  <a:cubicBezTo>
                    <a:pt x="973" y="411"/>
                    <a:pt x="539" y="778"/>
                    <a:pt x="139" y="1078"/>
                  </a:cubicBezTo>
                  <a:cubicBezTo>
                    <a:pt x="0" y="1189"/>
                    <a:pt x="115" y="1370"/>
                    <a:pt x="254" y="1370"/>
                  </a:cubicBezTo>
                  <a:cubicBezTo>
                    <a:pt x="282" y="1370"/>
                    <a:pt x="311" y="1362"/>
                    <a:pt x="339" y="1345"/>
                  </a:cubicBezTo>
                  <a:cubicBezTo>
                    <a:pt x="806" y="1012"/>
                    <a:pt x="1206" y="611"/>
                    <a:pt x="1640" y="244"/>
                  </a:cubicBezTo>
                  <a:cubicBezTo>
                    <a:pt x="1717" y="142"/>
                    <a:pt x="1597" y="0"/>
                    <a:pt x="14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13"/>
            <p:cNvSpPr/>
            <p:nvPr/>
          </p:nvSpPr>
          <p:spPr>
            <a:xfrm>
              <a:off x="5179750" y="2475575"/>
              <a:ext cx="32325" cy="40625"/>
            </a:xfrm>
            <a:custGeom>
              <a:rect b="b" l="l" r="r" t="t"/>
              <a:pathLst>
                <a:path extrusionOk="0" h="1625" w="1293">
                  <a:moveTo>
                    <a:pt x="228" y="0"/>
                  </a:moveTo>
                  <a:cubicBezTo>
                    <a:pt x="119" y="0"/>
                    <a:pt x="0" y="103"/>
                    <a:pt x="65" y="233"/>
                  </a:cubicBezTo>
                  <a:cubicBezTo>
                    <a:pt x="299" y="733"/>
                    <a:pt x="566" y="1200"/>
                    <a:pt x="966" y="1567"/>
                  </a:cubicBezTo>
                  <a:cubicBezTo>
                    <a:pt x="1006" y="1608"/>
                    <a:pt x="1049" y="1625"/>
                    <a:pt x="1088" y="1625"/>
                  </a:cubicBezTo>
                  <a:cubicBezTo>
                    <a:pt x="1208" y="1625"/>
                    <a:pt x="1292" y="1460"/>
                    <a:pt x="1166" y="1334"/>
                  </a:cubicBezTo>
                  <a:cubicBezTo>
                    <a:pt x="833" y="933"/>
                    <a:pt x="532" y="566"/>
                    <a:pt x="366" y="99"/>
                  </a:cubicBezTo>
                  <a:cubicBezTo>
                    <a:pt x="342" y="30"/>
                    <a:pt x="287" y="0"/>
                    <a:pt x="2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13"/>
            <p:cNvSpPr/>
            <p:nvPr/>
          </p:nvSpPr>
          <p:spPr>
            <a:xfrm>
              <a:off x="5202800" y="2427975"/>
              <a:ext cx="32075" cy="25575"/>
            </a:xfrm>
            <a:custGeom>
              <a:rect b="b" l="l" r="r" t="t"/>
              <a:pathLst>
                <a:path extrusionOk="0" h="1023" w="1283">
                  <a:moveTo>
                    <a:pt x="1062" y="0"/>
                  </a:moveTo>
                  <a:cubicBezTo>
                    <a:pt x="1013" y="0"/>
                    <a:pt x="959" y="21"/>
                    <a:pt x="911" y="69"/>
                  </a:cubicBezTo>
                  <a:cubicBezTo>
                    <a:pt x="711" y="336"/>
                    <a:pt x="444" y="569"/>
                    <a:pt x="144" y="736"/>
                  </a:cubicBezTo>
                  <a:cubicBezTo>
                    <a:pt x="1" y="793"/>
                    <a:pt x="79" y="1023"/>
                    <a:pt x="210" y="1023"/>
                  </a:cubicBezTo>
                  <a:cubicBezTo>
                    <a:pt x="231" y="1023"/>
                    <a:pt x="254" y="1017"/>
                    <a:pt x="277" y="1003"/>
                  </a:cubicBezTo>
                  <a:cubicBezTo>
                    <a:pt x="644" y="836"/>
                    <a:pt x="945" y="602"/>
                    <a:pt x="1211" y="269"/>
                  </a:cubicBezTo>
                  <a:cubicBezTo>
                    <a:pt x="1283" y="126"/>
                    <a:pt x="1185" y="0"/>
                    <a:pt x="10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13"/>
            <p:cNvSpPr/>
            <p:nvPr/>
          </p:nvSpPr>
          <p:spPr>
            <a:xfrm>
              <a:off x="5186500" y="2430125"/>
              <a:ext cx="25700" cy="23925"/>
            </a:xfrm>
            <a:custGeom>
              <a:rect b="b" l="l" r="r" t="t"/>
              <a:pathLst>
                <a:path extrusionOk="0" h="957" w="1028">
                  <a:moveTo>
                    <a:pt x="227" y="1"/>
                  </a:moveTo>
                  <a:cubicBezTo>
                    <a:pt x="108" y="1"/>
                    <a:pt x="1" y="150"/>
                    <a:pt x="96" y="316"/>
                  </a:cubicBezTo>
                  <a:cubicBezTo>
                    <a:pt x="262" y="550"/>
                    <a:pt x="429" y="750"/>
                    <a:pt x="696" y="917"/>
                  </a:cubicBezTo>
                  <a:cubicBezTo>
                    <a:pt x="731" y="945"/>
                    <a:pt x="767" y="957"/>
                    <a:pt x="802" y="957"/>
                  </a:cubicBezTo>
                  <a:cubicBezTo>
                    <a:pt x="931" y="957"/>
                    <a:pt x="1028" y="789"/>
                    <a:pt x="896" y="683"/>
                  </a:cubicBezTo>
                  <a:cubicBezTo>
                    <a:pt x="696" y="516"/>
                    <a:pt x="462" y="316"/>
                    <a:pt x="362" y="83"/>
                  </a:cubicBezTo>
                  <a:cubicBezTo>
                    <a:pt x="324" y="25"/>
                    <a:pt x="274" y="1"/>
                    <a:pt x="22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13"/>
            <p:cNvSpPr/>
            <p:nvPr/>
          </p:nvSpPr>
          <p:spPr>
            <a:xfrm>
              <a:off x="5313975" y="3109475"/>
              <a:ext cx="206825" cy="155000"/>
            </a:xfrm>
            <a:custGeom>
              <a:rect b="b" l="l" r="r" t="t"/>
              <a:pathLst>
                <a:path extrusionOk="0" h="6200" w="8273">
                  <a:moveTo>
                    <a:pt x="6606" y="1"/>
                  </a:moveTo>
                  <a:cubicBezTo>
                    <a:pt x="5935" y="1"/>
                    <a:pt x="5246" y="209"/>
                    <a:pt x="4670" y="562"/>
                  </a:cubicBezTo>
                  <a:cubicBezTo>
                    <a:pt x="3636" y="1196"/>
                    <a:pt x="2835" y="2163"/>
                    <a:pt x="2135" y="3197"/>
                  </a:cubicBezTo>
                  <a:cubicBezTo>
                    <a:pt x="1468" y="4198"/>
                    <a:pt x="834" y="5265"/>
                    <a:pt x="0" y="6199"/>
                  </a:cubicBezTo>
                  <a:cubicBezTo>
                    <a:pt x="3403" y="5999"/>
                    <a:pt x="6672" y="3831"/>
                    <a:pt x="8273" y="729"/>
                  </a:cubicBezTo>
                  <a:lnTo>
                    <a:pt x="8106" y="429"/>
                  </a:lnTo>
                  <a:cubicBezTo>
                    <a:pt x="7662" y="133"/>
                    <a:pt x="7140" y="1"/>
                    <a:pt x="66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13"/>
            <p:cNvSpPr/>
            <p:nvPr/>
          </p:nvSpPr>
          <p:spPr>
            <a:xfrm>
              <a:off x="5305950" y="3103325"/>
              <a:ext cx="226025" cy="167175"/>
            </a:xfrm>
            <a:custGeom>
              <a:rect b="b" l="l" r="r" t="t"/>
              <a:pathLst>
                <a:path extrusionOk="0" h="6687" w="9041">
                  <a:moveTo>
                    <a:pt x="7085" y="580"/>
                  </a:moveTo>
                  <a:cubicBezTo>
                    <a:pt x="7455" y="580"/>
                    <a:pt x="7851" y="629"/>
                    <a:pt x="8277" y="735"/>
                  </a:cubicBezTo>
                  <a:lnTo>
                    <a:pt x="8277" y="735"/>
                  </a:lnTo>
                  <a:cubicBezTo>
                    <a:pt x="6572" y="3481"/>
                    <a:pt x="4181" y="5479"/>
                    <a:pt x="1049" y="5962"/>
                  </a:cubicBezTo>
                  <a:lnTo>
                    <a:pt x="1049" y="5962"/>
                  </a:lnTo>
                  <a:cubicBezTo>
                    <a:pt x="2808" y="3650"/>
                    <a:pt x="4152" y="580"/>
                    <a:pt x="7085" y="580"/>
                  </a:cubicBezTo>
                  <a:close/>
                  <a:moveTo>
                    <a:pt x="6893" y="0"/>
                  </a:moveTo>
                  <a:cubicBezTo>
                    <a:pt x="6026" y="0"/>
                    <a:pt x="5119" y="378"/>
                    <a:pt x="4424" y="875"/>
                  </a:cubicBezTo>
                  <a:cubicBezTo>
                    <a:pt x="2589" y="2242"/>
                    <a:pt x="1655" y="4477"/>
                    <a:pt x="154" y="6145"/>
                  </a:cubicBezTo>
                  <a:cubicBezTo>
                    <a:pt x="0" y="6330"/>
                    <a:pt x="74" y="6686"/>
                    <a:pt x="297" y="6686"/>
                  </a:cubicBezTo>
                  <a:cubicBezTo>
                    <a:pt x="315" y="6686"/>
                    <a:pt x="334" y="6684"/>
                    <a:pt x="354" y="6679"/>
                  </a:cubicBezTo>
                  <a:cubicBezTo>
                    <a:pt x="3790" y="6445"/>
                    <a:pt x="7426" y="4344"/>
                    <a:pt x="8927" y="1041"/>
                  </a:cubicBezTo>
                  <a:cubicBezTo>
                    <a:pt x="9041" y="769"/>
                    <a:pt x="8814" y="527"/>
                    <a:pt x="8584" y="527"/>
                  </a:cubicBezTo>
                  <a:cubicBezTo>
                    <a:pt x="8543" y="527"/>
                    <a:pt x="8502" y="535"/>
                    <a:pt x="8463" y="551"/>
                  </a:cubicBezTo>
                  <a:lnTo>
                    <a:pt x="8463" y="551"/>
                  </a:lnTo>
                  <a:cubicBezTo>
                    <a:pt x="8003" y="160"/>
                    <a:pt x="7456" y="0"/>
                    <a:pt x="68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13"/>
            <p:cNvSpPr/>
            <p:nvPr/>
          </p:nvSpPr>
          <p:spPr>
            <a:xfrm>
              <a:off x="5334850" y="3117175"/>
              <a:ext cx="195250" cy="140625"/>
            </a:xfrm>
            <a:custGeom>
              <a:rect b="b" l="l" r="r" t="t"/>
              <a:pathLst>
                <a:path extrusionOk="0" h="5625" w="7810">
                  <a:moveTo>
                    <a:pt x="7553" y="0"/>
                  </a:moveTo>
                  <a:cubicBezTo>
                    <a:pt x="7527" y="0"/>
                    <a:pt x="7499" y="6"/>
                    <a:pt x="7471" y="20"/>
                  </a:cubicBezTo>
                  <a:cubicBezTo>
                    <a:pt x="6103" y="654"/>
                    <a:pt x="4769" y="1455"/>
                    <a:pt x="3535" y="2389"/>
                  </a:cubicBezTo>
                  <a:cubicBezTo>
                    <a:pt x="2367" y="3289"/>
                    <a:pt x="1433" y="4557"/>
                    <a:pt x="166" y="5291"/>
                  </a:cubicBezTo>
                  <a:cubicBezTo>
                    <a:pt x="1" y="5401"/>
                    <a:pt x="85" y="5625"/>
                    <a:pt x="232" y="5625"/>
                  </a:cubicBezTo>
                  <a:cubicBezTo>
                    <a:pt x="264" y="5625"/>
                    <a:pt x="298" y="5614"/>
                    <a:pt x="333" y="5591"/>
                  </a:cubicBezTo>
                  <a:cubicBezTo>
                    <a:pt x="1467" y="4824"/>
                    <a:pt x="2334" y="3723"/>
                    <a:pt x="3401" y="2889"/>
                  </a:cubicBezTo>
                  <a:cubicBezTo>
                    <a:pt x="4702" y="1822"/>
                    <a:pt x="6137" y="988"/>
                    <a:pt x="7638" y="287"/>
                  </a:cubicBezTo>
                  <a:cubicBezTo>
                    <a:pt x="7810" y="230"/>
                    <a:pt x="7711" y="0"/>
                    <a:pt x="75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13"/>
            <p:cNvSpPr/>
            <p:nvPr/>
          </p:nvSpPr>
          <p:spPr>
            <a:xfrm>
              <a:off x="5450725" y="3121850"/>
              <a:ext cx="55675" cy="17600"/>
            </a:xfrm>
            <a:custGeom>
              <a:rect b="b" l="l" r="r" t="t"/>
              <a:pathLst>
                <a:path extrusionOk="0" h="704" w="2227">
                  <a:moveTo>
                    <a:pt x="301" y="0"/>
                  </a:moveTo>
                  <a:cubicBezTo>
                    <a:pt x="67" y="0"/>
                    <a:pt x="1" y="267"/>
                    <a:pt x="201" y="334"/>
                  </a:cubicBezTo>
                  <a:cubicBezTo>
                    <a:pt x="801" y="401"/>
                    <a:pt x="1368" y="534"/>
                    <a:pt x="1969" y="701"/>
                  </a:cubicBezTo>
                  <a:cubicBezTo>
                    <a:pt x="1978" y="702"/>
                    <a:pt x="1987" y="703"/>
                    <a:pt x="1996" y="703"/>
                  </a:cubicBezTo>
                  <a:cubicBezTo>
                    <a:pt x="2175" y="703"/>
                    <a:pt x="2226" y="399"/>
                    <a:pt x="2035" y="367"/>
                  </a:cubicBezTo>
                  <a:cubicBezTo>
                    <a:pt x="1468" y="200"/>
                    <a:pt x="868" y="67"/>
                    <a:pt x="3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13"/>
            <p:cNvSpPr/>
            <p:nvPr/>
          </p:nvSpPr>
          <p:spPr>
            <a:xfrm>
              <a:off x="5477325" y="3132175"/>
              <a:ext cx="27275" cy="49800"/>
            </a:xfrm>
            <a:custGeom>
              <a:rect b="b" l="l" r="r" t="t"/>
              <a:pathLst>
                <a:path extrusionOk="0" h="1992" w="1091">
                  <a:moveTo>
                    <a:pt x="889" y="0"/>
                  </a:moveTo>
                  <a:cubicBezTo>
                    <a:pt x="819" y="0"/>
                    <a:pt x="752" y="37"/>
                    <a:pt x="738" y="121"/>
                  </a:cubicBezTo>
                  <a:cubicBezTo>
                    <a:pt x="638" y="688"/>
                    <a:pt x="404" y="1255"/>
                    <a:pt x="71" y="1755"/>
                  </a:cubicBezTo>
                  <a:cubicBezTo>
                    <a:pt x="0" y="1873"/>
                    <a:pt x="113" y="1991"/>
                    <a:pt x="220" y="1991"/>
                  </a:cubicBezTo>
                  <a:cubicBezTo>
                    <a:pt x="265" y="1991"/>
                    <a:pt x="308" y="1971"/>
                    <a:pt x="338" y="1922"/>
                  </a:cubicBezTo>
                  <a:cubicBezTo>
                    <a:pt x="671" y="1422"/>
                    <a:pt x="938" y="821"/>
                    <a:pt x="1072" y="188"/>
                  </a:cubicBezTo>
                  <a:cubicBezTo>
                    <a:pt x="1091" y="71"/>
                    <a:pt x="986" y="0"/>
                    <a:pt x="8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13"/>
            <p:cNvSpPr/>
            <p:nvPr/>
          </p:nvSpPr>
          <p:spPr>
            <a:xfrm>
              <a:off x="5400700" y="3156025"/>
              <a:ext cx="51275" cy="15275"/>
            </a:xfrm>
            <a:custGeom>
              <a:rect b="b" l="l" r="r" t="t"/>
              <a:pathLst>
                <a:path extrusionOk="0" h="611" w="2051">
                  <a:moveTo>
                    <a:pt x="200" y="1"/>
                  </a:moveTo>
                  <a:cubicBezTo>
                    <a:pt x="0" y="1"/>
                    <a:pt x="0" y="334"/>
                    <a:pt x="234" y="334"/>
                  </a:cubicBezTo>
                  <a:cubicBezTo>
                    <a:pt x="734" y="401"/>
                    <a:pt x="1301" y="501"/>
                    <a:pt x="1802" y="601"/>
                  </a:cubicBezTo>
                  <a:cubicBezTo>
                    <a:pt x="1820" y="607"/>
                    <a:pt x="1837" y="610"/>
                    <a:pt x="1852" y="610"/>
                  </a:cubicBezTo>
                  <a:cubicBezTo>
                    <a:pt x="2012" y="610"/>
                    <a:pt x="2050" y="328"/>
                    <a:pt x="1868" y="268"/>
                  </a:cubicBezTo>
                  <a:cubicBezTo>
                    <a:pt x="1335" y="168"/>
                    <a:pt x="734" y="34"/>
                    <a:pt x="2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13"/>
            <p:cNvSpPr/>
            <p:nvPr/>
          </p:nvSpPr>
          <p:spPr>
            <a:xfrm>
              <a:off x="5428225" y="3165625"/>
              <a:ext cx="20025" cy="44575"/>
            </a:xfrm>
            <a:custGeom>
              <a:rect b="b" l="l" r="r" t="t"/>
              <a:pathLst>
                <a:path extrusionOk="0" h="1783" w="801">
                  <a:moveTo>
                    <a:pt x="634" y="0"/>
                  </a:moveTo>
                  <a:cubicBezTo>
                    <a:pt x="550" y="0"/>
                    <a:pt x="467" y="51"/>
                    <a:pt x="467" y="151"/>
                  </a:cubicBezTo>
                  <a:cubicBezTo>
                    <a:pt x="434" y="651"/>
                    <a:pt x="267" y="1118"/>
                    <a:pt x="67" y="1518"/>
                  </a:cubicBezTo>
                  <a:cubicBezTo>
                    <a:pt x="1" y="1672"/>
                    <a:pt x="109" y="1783"/>
                    <a:pt x="219" y="1783"/>
                  </a:cubicBezTo>
                  <a:cubicBezTo>
                    <a:pt x="276" y="1783"/>
                    <a:pt x="333" y="1753"/>
                    <a:pt x="367" y="1685"/>
                  </a:cubicBezTo>
                  <a:cubicBezTo>
                    <a:pt x="600" y="1185"/>
                    <a:pt x="767" y="684"/>
                    <a:pt x="801" y="151"/>
                  </a:cubicBezTo>
                  <a:cubicBezTo>
                    <a:pt x="801" y="51"/>
                    <a:pt x="717" y="0"/>
                    <a:pt x="6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13"/>
            <p:cNvSpPr/>
            <p:nvPr/>
          </p:nvSpPr>
          <p:spPr>
            <a:xfrm>
              <a:off x="5363175" y="3198575"/>
              <a:ext cx="38675" cy="12800"/>
            </a:xfrm>
            <a:custGeom>
              <a:rect b="b" l="l" r="r" t="t"/>
              <a:pathLst>
                <a:path extrusionOk="0" h="512" w="1547">
                  <a:moveTo>
                    <a:pt x="200" y="0"/>
                  </a:moveTo>
                  <a:cubicBezTo>
                    <a:pt x="0" y="0"/>
                    <a:pt x="0" y="334"/>
                    <a:pt x="200" y="334"/>
                  </a:cubicBezTo>
                  <a:cubicBezTo>
                    <a:pt x="534" y="334"/>
                    <a:pt x="867" y="367"/>
                    <a:pt x="1201" y="500"/>
                  </a:cubicBezTo>
                  <a:cubicBezTo>
                    <a:pt x="1223" y="508"/>
                    <a:pt x="1244" y="511"/>
                    <a:pt x="1265" y="511"/>
                  </a:cubicBezTo>
                  <a:cubicBezTo>
                    <a:pt x="1433" y="511"/>
                    <a:pt x="1546" y="289"/>
                    <a:pt x="1368" y="200"/>
                  </a:cubicBezTo>
                  <a:cubicBezTo>
                    <a:pt x="1001" y="33"/>
                    <a:pt x="634"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13"/>
            <p:cNvSpPr/>
            <p:nvPr/>
          </p:nvSpPr>
          <p:spPr>
            <a:xfrm>
              <a:off x="5388800" y="3205850"/>
              <a:ext cx="12750" cy="27400"/>
            </a:xfrm>
            <a:custGeom>
              <a:rect b="b" l="l" r="r" t="t"/>
              <a:pathLst>
                <a:path extrusionOk="0" h="1096" w="510">
                  <a:moveTo>
                    <a:pt x="343" y="1"/>
                  </a:moveTo>
                  <a:cubicBezTo>
                    <a:pt x="259" y="1"/>
                    <a:pt x="176" y="59"/>
                    <a:pt x="176" y="176"/>
                  </a:cubicBezTo>
                  <a:cubicBezTo>
                    <a:pt x="176" y="410"/>
                    <a:pt x="143" y="676"/>
                    <a:pt x="43" y="910"/>
                  </a:cubicBezTo>
                  <a:cubicBezTo>
                    <a:pt x="0" y="1016"/>
                    <a:pt x="121" y="1096"/>
                    <a:pt x="231" y="1096"/>
                  </a:cubicBezTo>
                  <a:cubicBezTo>
                    <a:pt x="293" y="1096"/>
                    <a:pt x="352" y="1070"/>
                    <a:pt x="376" y="1010"/>
                  </a:cubicBezTo>
                  <a:cubicBezTo>
                    <a:pt x="476" y="743"/>
                    <a:pt x="510" y="443"/>
                    <a:pt x="510" y="176"/>
                  </a:cubicBezTo>
                  <a:cubicBezTo>
                    <a:pt x="510" y="59"/>
                    <a:pt x="426" y="1"/>
                    <a:pt x="3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13"/>
            <p:cNvSpPr/>
            <p:nvPr/>
          </p:nvSpPr>
          <p:spPr>
            <a:xfrm>
              <a:off x="5257425" y="2705725"/>
              <a:ext cx="1164025" cy="820875"/>
            </a:xfrm>
            <a:custGeom>
              <a:rect b="b" l="l" r="r" t="t"/>
              <a:pathLst>
                <a:path extrusionOk="0" h="32835" w="46561">
                  <a:moveTo>
                    <a:pt x="392" y="1"/>
                  </a:moveTo>
                  <a:cubicBezTo>
                    <a:pt x="174" y="1"/>
                    <a:pt x="0" y="245"/>
                    <a:pt x="194" y="467"/>
                  </a:cubicBezTo>
                  <a:cubicBezTo>
                    <a:pt x="3063" y="3436"/>
                    <a:pt x="7466" y="5037"/>
                    <a:pt x="11269" y="6538"/>
                  </a:cubicBezTo>
                  <a:cubicBezTo>
                    <a:pt x="15905" y="8373"/>
                    <a:pt x="20208" y="10774"/>
                    <a:pt x="24411" y="13476"/>
                  </a:cubicBezTo>
                  <a:cubicBezTo>
                    <a:pt x="28481" y="16078"/>
                    <a:pt x="32617" y="18747"/>
                    <a:pt x="36086" y="22249"/>
                  </a:cubicBezTo>
                  <a:cubicBezTo>
                    <a:pt x="37654" y="23884"/>
                    <a:pt x="39289" y="25418"/>
                    <a:pt x="41057" y="26853"/>
                  </a:cubicBezTo>
                  <a:cubicBezTo>
                    <a:pt x="43158" y="28587"/>
                    <a:pt x="44726" y="30555"/>
                    <a:pt x="46294" y="32757"/>
                  </a:cubicBezTo>
                  <a:cubicBezTo>
                    <a:pt x="46305" y="32812"/>
                    <a:pt x="46342" y="32835"/>
                    <a:pt x="46383" y="32835"/>
                  </a:cubicBezTo>
                  <a:cubicBezTo>
                    <a:pt x="46464" y="32835"/>
                    <a:pt x="46560" y="32746"/>
                    <a:pt x="46494" y="32657"/>
                  </a:cubicBezTo>
                  <a:cubicBezTo>
                    <a:pt x="45293" y="30722"/>
                    <a:pt x="44125" y="28987"/>
                    <a:pt x="42458" y="27420"/>
                  </a:cubicBezTo>
                  <a:cubicBezTo>
                    <a:pt x="40656" y="25818"/>
                    <a:pt x="38955" y="24251"/>
                    <a:pt x="37287" y="22516"/>
                  </a:cubicBezTo>
                  <a:cubicBezTo>
                    <a:pt x="34052" y="19047"/>
                    <a:pt x="30316" y="16345"/>
                    <a:pt x="26413" y="13710"/>
                  </a:cubicBezTo>
                  <a:cubicBezTo>
                    <a:pt x="22376" y="11008"/>
                    <a:pt x="18240" y="8439"/>
                    <a:pt x="13770" y="6538"/>
                  </a:cubicBezTo>
                  <a:cubicBezTo>
                    <a:pt x="11435" y="5537"/>
                    <a:pt x="9067" y="4737"/>
                    <a:pt x="6765" y="3603"/>
                  </a:cubicBezTo>
                  <a:cubicBezTo>
                    <a:pt x="4597" y="2568"/>
                    <a:pt x="2629" y="1101"/>
                    <a:pt x="528" y="33"/>
                  </a:cubicBezTo>
                  <a:cubicBezTo>
                    <a:pt x="482" y="11"/>
                    <a:pt x="436" y="1"/>
                    <a:pt x="392"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13"/>
            <p:cNvSpPr/>
            <p:nvPr/>
          </p:nvSpPr>
          <p:spPr>
            <a:xfrm>
              <a:off x="5446825" y="3035875"/>
              <a:ext cx="365850" cy="151275"/>
            </a:xfrm>
            <a:custGeom>
              <a:rect b="b" l="l" r="r" t="t"/>
              <a:pathLst>
                <a:path extrusionOk="0" h="6051" w="14634">
                  <a:moveTo>
                    <a:pt x="297" y="1"/>
                  </a:moveTo>
                  <a:cubicBezTo>
                    <a:pt x="140" y="1"/>
                    <a:pt x="0" y="274"/>
                    <a:pt x="190" y="337"/>
                  </a:cubicBezTo>
                  <a:cubicBezTo>
                    <a:pt x="2625" y="1538"/>
                    <a:pt x="4560" y="3339"/>
                    <a:pt x="7128" y="4440"/>
                  </a:cubicBezTo>
                  <a:cubicBezTo>
                    <a:pt x="9464" y="5405"/>
                    <a:pt x="11538" y="6051"/>
                    <a:pt x="14002" y="6051"/>
                  </a:cubicBezTo>
                  <a:cubicBezTo>
                    <a:pt x="14177" y="6051"/>
                    <a:pt x="14354" y="6048"/>
                    <a:pt x="14534" y="6041"/>
                  </a:cubicBezTo>
                  <a:cubicBezTo>
                    <a:pt x="14634" y="6008"/>
                    <a:pt x="14567" y="5941"/>
                    <a:pt x="14534" y="5941"/>
                  </a:cubicBezTo>
                  <a:cubicBezTo>
                    <a:pt x="12966" y="5708"/>
                    <a:pt x="11398" y="5708"/>
                    <a:pt x="9897" y="5174"/>
                  </a:cubicBezTo>
                  <a:cubicBezTo>
                    <a:pt x="8496" y="4673"/>
                    <a:pt x="7128" y="4040"/>
                    <a:pt x="5794" y="3339"/>
                  </a:cubicBezTo>
                  <a:cubicBezTo>
                    <a:pt x="3859" y="2372"/>
                    <a:pt x="2392" y="537"/>
                    <a:pt x="323" y="3"/>
                  </a:cubicBezTo>
                  <a:cubicBezTo>
                    <a:pt x="315" y="2"/>
                    <a:pt x="306" y="1"/>
                    <a:pt x="297"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13"/>
            <p:cNvSpPr/>
            <p:nvPr/>
          </p:nvSpPr>
          <p:spPr>
            <a:xfrm>
              <a:off x="5491600" y="3078050"/>
              <a:ext cx="119825" cy="90600"/>
            </a:xfrm>
            <a:custGeom>
              <a:rect b="b" l="l" r="r" t="t"/>
              <a:pathLst>
                <a:path extrusionOk="0" h="3624" w="4793">
                  <a:moveTo>
                    <a:pt x="177" y="0"/>
                  </a:moveTo>
                  <a:cubicBezTo>
                    <a:pt x="129" y="0"/>
                    <a:pt x="81" y="6"/>
                    <a:pt x="34" y="18"/>
                  </a:cubicBezTo>
                  <a:cubicBezTo>
                    <a:pt x="0" y="18"/>
                    <a:pt x="0" y="118"/>
                    <a:pt x="34" y="118"/>
                  </a:cubicBezTo>
                  <a:cubicBezTo>
                    <a:pt x="867" y="685"/>
                    <a:pt x="1401" y="1652"/>
                    <a:pt x="2202" y="2319"/>
                  </a:cubicBezTo>
                  <a:cubicBezTo>
                    <a:pt x="2869" y="2820"/>
                    <a:pt x="3603" y="3420"/>
                    <a:pt x="4437" y="3620"/>
                  </a:cubicBezTo>
                  <a:cubicBezTo>
                    <a:pt x="4448" y="3622"/>
                    <a:pt x="4459" y="3623"/>
                    <a:pt x="4470" y="3623"/>
                  </a:cubicBezTo>
                  <a:cubicBezTo>
                    <a:pt x="4628" y="3623"/>
                    <a:pt x="4793" y="3411"/>
                    <a:pt x="4637" y="3287"/>
                  </a:cubicBezTo>
                  <a:cubicBezTo>
                    <a:pt x="3770" y="2519"/>
                    <a:pt x="2735" y="2019"/>
                    <a:pt x="1801" y="1285"/>
                  </a:cubicBezTo>
                  <a:cubicBezTo>
                    <a:pt x="1399" y="945"/>
                    <a:pt x="795" y="0"/>
                    <a:pt x="177"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13"/>
            <p:cNvSpPr/>
            <p:nvPr/>
          </p:nvSpPr>
          <p:spPr>
            <a:xfrm>
              <a:off x="5590000" y="2781600"/>
              <a:ext cx="27550" cy="60075"/>
            </a:xfrm>
            <a:custGeom>
              <a:rect b="b" l="l" r="r" t="t"/>
              <a:pathLst>
                <a:path extrusionOk="0" h="2403" w="1102">
                  <a:moveTo>
                    <a:pt x="301" y="0"/>
                  </a:moveTo>
                  <a:cubicBezTo>
                    <a:pt x="234" y="0"/>
                    <a:pt x="167" y="0"/>
                    <a:pt x="134" y="34"/>
                  </a:cubicBezTo>
                  <a:cubicBezTo>
                    <a:pt x="100" y="134"/>
                    <a:pt x="67" y="167"/>
                    <a:pt x="100" y="201"/>
                  </a:cubicBezTo>
                  <a:cubicBezTo>
                    <a:pt x="79" y="264"/>
                    <a:pt x="85" y="287"/>
                    <a:pt x="92" y="287"/>
                  </a:cubicBezTo>
                  <a:cubicBezTo>
                    <a:pt x="96" y="287"/>
                    <a:pt x="100" y="280"/>
                    <a:pt x="100" y="267"/>
                  </a:cubicBezTo>
                  <a:cubicBezTo>
                    <a:pt x="100" y="267"/>
                    <a:pt x="301" y="634"/>
                    <a:pt x="334" y="668"/>
                  </a:cubicBezTo>
                  <a:cubicBezTo>
                    <a:pt x="467" y="934"/>
                    <a:pt x="601" y="1135"/>
                    <a:pt x="601" y="1435"/>
                  </a:cubicBezTo>
                  <a:cubicBezTo>
                    <a:pt x="601" y="1502"/>
                    <a:pt x="634" y="1635"/>
                    <a:pt x="601" y="1768"/>
                  </a:cubicBezTo>
                  <a:cubicBezTo>
                    <a:pt x="582" y="1861"/>
                    <a:pt x="533" y="1882"/>
                    <a:pt x="470" y="1882"/>
                  </a:cubicBezTo>
                  <a:cubicBezTo>
                    <a:pt x="419" y="1882"/>
                    <a:pt x="360" y="1869"/>
                    <a:pt x="301" y="1869"/>
                  </a:cubicBezTo>
                  <a:cubicBezTo>
                    <a:pt x="278" y="1869"/>
                    <a:pt x="256" y="1854"/>
                    <a:pt x="224" y="1854"/>
                  </a:cubicBezTo>
                  <a:cubicBezTo>
                    <a:pt x="208" y="1854"/>
                    <a:pt x="189" y="1857"/>
                    <a:pt x="167" y="1869"/>
                  </a:cubicBezTo>
                  <a:cubicBezTo>
                    <a:pt x="100" y="1935"/>
                    <a:pt x="0" y="2002"/>
                    <a:pt x="67" y="2102"/>
                  </a:cubicBezTo>
                  <a:cubicBezTo>
                    <a:pt x="118" y="2282"/>
                    <a:pt x="249" y="2402"/>
                    <a:pt x="444" y="2402"/>
                  </a:cubicBezTo>
                  <a:cubicBezTo>
                    <a:pt x="502" y="2402"/>
                    <a:pt x="565" y="2392"/>
                    <a:pt x="634" y="2369"/>
                  </a:cubicBezTo>
                  <a:cubicBezTo>
                    <a:pt x="901" y="2302"/>
                    <a:pt x="1001" y="2035"/>
                    <a:pt x="1068" y="1802"/>
                  </a:cubicBezTo>
                  <a:cubicBezTo>
                    <a:pt x="1101" y="1468"/>
                    <a:pt x="1001" y="1101"/>
                    <a:pt x="901" y="768"/>
                  </a:cubicBezTo>
                  <a:cubicBezTo>
                    <a:pt x="768" y="501"/>
                    <a:pt x="601" y="34"/>
                    <a:pt x="301"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13"/>
            <p:cNvSpPr/>
            <p:nvPr/>
          </p:nvSpPr>
          <p:spPr>
            <a:xfrm>
              <a:off x="5585000" y="2797100"/>
              <a:ext cx="15850" cy="23775"/>
            </a:xfrm>
            <a:custGeom>
              <a:rect b="b" l="l" r="r" t="t"/>
              <a:pathLst>
                <a:path extrusionOk="0" h="951" w="634">
                  <a:moveTo>
                    <a:pt x="210" y="0"/>
                  </a:moveTo>
                  <a:cubicBezTo>
                    <a:pt x="192" y="0"/>
                    <a:pt x="177" y="5"/>
                    <a:pt x="167" y="14"/>
                  </a:cubicBezTo>
                  <a:cubicBezTo>
                    <a:pt x="134" y="48"/>
                    <a:pt x="100" y="48"/>
                    <a:pt x="34" y="81"/>
                  </a:cubicBezTo>
                  <a:cubicBezTo>
                    <a:pt x="0" y="148"/>
                    <a:pt x="0" y="181"/>
                    <a:pt x="34" y="181"/>
                  </a:cubicBezTo>
                  <a:cubicBezTo>
                    <a:pt x="69" y="199"/>
                    <a:pt x="96" y="207"/>
                    <a:pt x="118" y="211"/>
                  </a:cubicBezTo>
                  <a:lnTo>
                    <a:pt x="118" y="211"/>
                  </a:lnTo>
                  <a:cubicBezTo>
                    <a:pt x="135" y="291"/>
                    <a:pt x="141" y="376"/>
                    <a:pt x="167" y="481"/>
                  </a:cubicBezTo>
                  <a:cubicBezTo>
                    <a:pt x="167" y="526"/>
                    <a:pt x="152" y="555"/>
                    <a:pt x="162" y="570"/>
                  </a:cubicBezTo>
                  <a:lnTo>
                    <a:pt x="162" y="570"/>
                  </a:lnTo>
                  <a:cubicBezTo>
                    <a:pt x="158" y="570"/>
                    <a:pt x="154" y="569"/>
                    <a:pt x="149" y="569"/>
                  </a:cubicBezTo>
                  <a:cubicBezTo>
                    <a:pt x="92" y="569"/>
                    <a:pt x="34" y="613"/>
                    <a:pt x="34" y="715"/>
                  </a:cubicBezTo>
                  <a:cubicBezTo>
                    <a:pt x="14" y="874"/>
                    <a:pt x="124" y="950"/>
                    <a:pt x="245" y="950"/>
                  </a:cubicBezTo>
                  <a:cubicBezTo>
                    <a:pt x="327" y="950"/>
                    <a:pt x="413" y="915"/>
                    <a:pt x="467" y="848"/>
                  </a:cubicBezTo>
                  <a:cubicBezTo>
                    <a:pt x="634" y="648"/>
                    <a:pt x="467" y="248"/>
                    <a:pt x="334" y="48"/>
                  </a:cubicBezTo>
                  <a:cubicBezTo>
                    <a:pt x="310" y="24"/>
                    <a:pt x="253" y="0"/>
                    <a:pt x="210"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13"/>
            <p:cNvSpPr/>
            <p:nvPr/>
          </p:nvSpPr>
          <p:spPr>
            <a:xfrm>
              <a:off x="5618375" y="2857325"/>
              <a:ext cx="111750" cy="69575"/>
            </a:xfrm>
            <a:custGeom>
              <a:rect b="b" l="l" r="r" t="t"/>
              <a:pathLst>
                <a:path extrusionOk="0" h="2783" w="4470">
                  <a:moveTo>
                    <a:pt x="63" y="0"/>
                  </a:moveTo>
                  <a:cubicBezTo>
                    <a:pt x="0" y="0"/>
                    <a:pt x="4" y="74"/>
                    <a:pt x="33" y="74"/>
                  </a:cubicBezTo>
                  <a:cubicBezTo>
                    <a:pt x="1534" y="841"/>
                    <a:pt x="2868" y="1908"/>
                    <a:pt x="4336" y="2776"/>
                  </a:cubicBezTo>
                  <a:cubicBezTo>
                    <a:pt x="4341" y="2780"/>
                    <a:pt x="4347" y="2782"/>
                    <a:pt x="4353" y="2782"/>
                  </a:cubicBezTo>
                  <a:cubicBezTo>
                    <a:pt x="4395" y="2782"/>
                    <a:pt x="4469" y="2704"/>
                    <a:pt x="4469" y="2676"/>
                  </a:cubicBezTo>
                  <a:cubicBezTo>
                    <a:pt x="4202" y="1942"/>
                    <a:pt x="3268" y="1508"/>
                    <a:pt x="2635" y="1141"/>
                  </a:cubicBezTo>
                  <a:cubicBezTo>
                    <a:pt x="1886" y="653"/>
                    <a:pt x="1074" y="6"/>
                    <a:pt x="167" y="6"/>
                  </a:cubicBezTo>
                  <a:cubicBezTo>
                    <a:pt x="145" y="6"/>
                    <a:pt x="122" y="6"/>
                    <a:pt x="100" y="7"/>
                  </a:cubicBezTo>
                  <a:cubicBezTo>
                    <a:pt x="85" y="2"/>
                    <a:pt x="73" y="0"/>
                    <a:pt x="63"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13"/>
            <p:cNvSpPr/>
            <p:nvPr/>
          </p:nvSpPr>
          <p:spPr>
            <a:xfrm>
              <a:off x="5470950" y="2847175"/>
              <a:ext cx="146600" cy="73725"/>
            </a:xfrm>
            <a:custGeom>
              <a:rect b="b" l="l" r="r" t="t"/>
              <a:pathLst>
                <a:path extrusionOk="0" h="2949" w="5864">
                  <a:moveTo>
                    <a:pt x="169" y="1"/>
                  </a:moveTo>
                  <a:cubicBezTo>
                    <a:pt x="45" y="1"/>
                    <a:pt x="0" y="188"/>
                    <a:pt x="59" y="246"/>
                  </a:cubicBezTo>
                  <a:cubicBezTo>
                    <a:pt x="826" y="947"/>
                    <a:pt x="1994" y="1247"/>
                    <a:pt x="2894" y="1681"/>
                  </a:cubicBezTo>
                  <a:cubicBezTo>
                    <a:pt x="3862" y="2081"/>
                    <a:pt x="4829" y="2848"/>
                    <a:pt x="5863" y="2948"/>
                  </a:cubicBezTo>
                  <a:cubicBezTo>
                    <a:pt x="5263" y="2181"/>
                    <a:pt x="4195" y="1747"/>
                    <a:pt x="3328" y="1380"/>
                  </a:cubicBezTo>
                  <a:cubicBezTo>
                    <a:pt x="2327" y="913"/>
                    <a:pt x="1260" y="413"/>
                    <a:pt x="226" y="13"/>
                  </a:cubicBezTo>
                  <a:cubicBezTo>
                    <a:pt x="205" y="5"/>
                    <a:pt x="186" y="1"/>
                    <a:pt x="169"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13"/>
            <p:cNvSpPr/>
            <p:nvPr/>
          </p:nvSpPr>
          <p:spPr>
            <a:xfrm>
              <a:off x="5165925" y="2600225"/>
              <a:ext cx="352375" cy="223100"/>
            </a:xfrm>
            <a:custGeom>
              <a:rect b="b" l="l" r="r" t="t"/>
              <a:pathLst>
                <a:path extrusionOk="0" h="8924" w="14095">
                  <a:moveTo>
                    <a:pt x="279" y="1"/>
                  </a:moveTo>
                  <a:cubicBezTo>
                    <a:pt x="132" y="1"/>
                    <a:pt x="0" y="142"/>
                    <a:pt x="118" y="284"/>
                  </a:cubicBezTo>
                  <a:cubicBezTo>
                    <a:pt x="1586" y="2519"/>
                    <a:pt x="4054" y="3753"/>
                    <a:pt x="6256" y="5121"/>
                  </a:cubicBezTo>
                  <a:cubicBezTo>
                    <a:pt x="8724" y="6688"/>
                    <a:pt x="11193" y="8223"/>
                    <a:pt x="14061" y="8923"/>
                  </a:cubicBezTo>
                  <a:cubicBezTo>
                    <a:pt x="14061" y="8923"/>
                    <a:pt x="14095" y="8857"/>
                    <a:pt x="14061" y="8857"/>
                  </a:cubicBezTo>
                  <a:cubicBezTo>
                    <a:pt x="11860" y="7589"/>
                    <a:pt x="9458" y="6788"/>
                    <a:pt x="7290" y="5387"/>
                  </a:cubicBezTo>
                  <a:cubicBezTo>
                    <a:pt x="4888" y="3853"/>
                    <a:pt x="2253" y="2385"/>
                    <a:pt x="452" y="84"/>
                  </a:cubicBezTo>
                  <a:cubicBezTo>
                    <a:pt x="403" y="25"/>
                    <a:pt x="340" y="1"/>
                    <a:pt x="279"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13"/>
            <p:cNvSpPr/>
            <p:nvPr/>
          </p:nvSpPr>
          <p:spPr>
            <a:xfrm>
              <a:off x="5133825" y="2636200"/>
              <a:ext cx="103450" cy="53700"/>
            </a:xfrm>
            <a:custGeom>
              <a:rect b="b" l="l" r="r" t="t"/>
              <a:pathLst>
                <a:path extrusionOk="0" h="2148" w="4138">
                  <a:moveTo>
                    <a:pt x="145" y="0"/>
                  </a:moveTo>
                  <a:cubicBezTo>
                    <a:pt x="79" y="0"/>
                    <a:pt x="1" y="44"/>
                    <a:pt x="1" y="146"/>
                  </a:cubicBezTo>
                  <a:cubicBezTo>
                    <a:pt x="1" y="780"/>
                    <a:pt x="568" y="1113"/>
                    <a:pt x="1168" y="1247"/>
                  </a:cubicBezTo>
                  <a:cubicBezTo>
                    <a:pt x="1635" y="1347"/>
                    <a:pt x="2069" y="1313"/>
                    <a:pt x="2536" y="1447"/>
                  </a:cubicBezTo>
                  <a:cubicBezTo>
                    <a:pt x="3170" y="1580"/>
                    <a:pt x="3537" y="1947"/>
                    <a:pt x="4137" y="2147"/>
                  </a:cubicBezTo>
                  <a:cubicBezTo>
                    <a:pt x="3870" y="1580"/>
                    <a:pt x="3237" y="1280"/>
                    <a:pt x="2670" y="1080"/>
                  </a:cubicBezTo>
                  <a:cubicBezTo>
                    <a:pt x="2236" y="946"/>
                    <a:pt x="1836" y="846"/>
                    <a:pt x="1402" y="746"/>
                  </a:cubicBezTo>
                  <a:cubicBezTo>
                    <a:pt x="968" y="546"/>
                    <a:pt x="635" y="279"/>
                    <a:pt x="201" y="12"/>
                  </a:cubicBezTo>
                  <a:cubicBezTo>
                    <a:pt x="185" y="4"/>
                    <a:pt x="166" y="0"/>
                    <a:pt x="145"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13"/>
            <p:cNvSpPr/>
            <p:nvPr/>
          </p:nvSpPr>
          <p:spPr>
            <a:xfrm>
              <a:off x="5110475" y="2623975"/>
              <a:ext cx="70075" cy="32550"/>
            </a:xfrm>
            <a:custGeom>
              <a:rect b="b" l="l" r="r" t="t"/>
              <a:pathLst>
                <a:path extrusionOk="0" h="1302" w="2803">
                  <a:moveTo>
                    <a:pt x="168" y="1"/>
                  </a:moveTo>
                  <a:cubicBezTo>
                    <a:pt x="101" y="1"/>
                    <a:pt x="1" y="134"/>
                    <a:pt x="68" y="168"/>
                  </a:cubicBezTo>
                  <a:cubicBezTo>
                    <a:pt x="268" y="568"/>
                    <a:pt x="768" y="635"/>
                    <a:pt x="1135" y="735"/>
                  </a:cubicBezTo>
                  <a:cubicBezTo>
                    <a:pt x="1802" y="902"/>
                    <a:pt x="2269" y="968"/>
                    <a:pt x="2803" y="1302"/>
                  </a:cubicBezTo>
                  <a:cubicBezTo>
                    <a:pt x="2670" y="935"/>
                    <a:pt x="2269" y="735"/>
                    <a:pt x="1902" y="601"/>
                  </a:cubicBezTo>
                  <a:cubicBezTo>
                    <a:pt x="1569" y="468"/>
                    <a:pt x="1235" y="435"/>
                    <a:pt x="902" y="268"/>
                  </a:cubicBezTo>
                  <a:cubicBezTo>
                    <a:pt x="635" y="134"/>
                    <a:pt x="435" y="1"/>
                    <a:pt x="168"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13"/>
            <p:cNvSpPr/>
            <p:nvPr/>
          </p:nvSpPr>
          <p:spPr>
            <a:xfrm>
              <a:off x="5585825" y="2758900"/>
              <a:ext cx="635475" cy="309125"/>
            </a:xfrm>
            <a:custGeom>
              <a:rect b="b" l="l" r="r" t="t"/>
              <a:pathLst>
                <a:path extrusionOk="0" h="12365" w="25419">
                  <a:moveTo>
                    <a:pt x="19212" y="0"/>
                  </a:moveTo>
                  <a:cubicBezTo>
                    <a:pt x="18408" y="0"/>
                    <a:pt x="17610" y="236"/>
                    <a:pt x="17113" y="875"/>
                  </a:cubicBezTo>
                  <a:cubicBezTo>
                    <a:pt x="16717" y="1337"/>
                    <a:pt x="16481" y="2030"/>
                    <a:pt x="16099" y="2468"/>
                  </a:cubicBezTo>
                  <a:lnTo>
                    <a:pt x="16099" y="2468"/>
                  </a:lnTo>
                  <a:cubicBezTo>
                    <a:pt x="15983" y="2533"/>
                    <a:pt x="15876" y="2613"/>
                    <a:pt x="15779" y="2710"/>
                  </a:cubicBezTo>
                  <a:cubicBezTo>
                    <a:pt x="15746" y="2736"/>
                    <a:pt x="15714" y="2763"/>
                    <a:pt x="15683" y="2792"/>
                  </a:cubicBezTo>
                  <a:lnTo>
                    <a:pt x="15683" y="2792"/>
                  </a:lnTo>
                  <a:cubicBezTo>
                    <a:pt x="15581" y="2838"/>
                    <a:pt x="15469" y="2868"/>
                    <a:pt x="15345" y="2877"/>
                  </a:cubicBezTo>
                  <a:cubicBezTo>
                    <a:pt x="15345" y="1396"/>
                    <a:pt x="13977" y="94"/>
                    <a:pt x="12532" y="94"/>
                  </a:cubicBezTo>
                  <a:cubicBezTo>
                    <a:pt x="12447" y="94"/>
                    <a:pt x="12361" y="99"/>
                    <a:pt x="12276" y="108"/>
                  </a:cubicBezTo>
                  <a:cubicBezTo>
                    <a:pt x="10808" y="268"/>
                    <a:pt x="9614" y="1802"/>
                    <a:pt x="9806" y="3249"/>
                  </a:cubicBezTo>
                  <a:lnTo>
                    <a:pt x="9806" y="3249"/>
                  </a:lnTo>
                  <a:cubicBezTo>
                    <a:pt x="9787" y="3242"/>
                    <a:pt x="9767" y="3234"/>
                    <a:pt x="9748" y="3226"/>
                  </a:cubicBezTo>
                  <a:lnTo>
                    <a:pt x="9748" y="3226"/>
                  </a:lnTo>
                  <a:cubicBezTo>
                    <a:pt x="9501" y="2663"/>
                    <a:pt x="9202" y="2112"/>
                    <a:pt x="8640" y="1876"/>
                  </a:cubicBezTo>
                  <a:cubicBezTo>
                    <a:pt x="8444" y="1766"/>
                    <a:pt x="8217" y="1714"/>
                    <a:pt x="7988" y="1714"/>
                  </a:cubicBezTo>
                  <a:cubicBezTo>
                    <a:pt x="7593" y="1714"/>
                    <a:pt x="7192" y="1868"/>
                    <a:pt x="6939" y="2143"/>
                  </a:cubicBezTo>
                  <a:cubicBezTo>
                    <a:pt x="6505" y="2610"/>
                    <a:pt x="6405" y="3310"/>
                    <a:pt x="6672" y="3877"/>
                  </a:cubicBezTo>
                  <a:cubicBezTo>
                    <a:pt x="6306" y="3161"/>
                    <a:pt x="5544" y="2824"/>
                    <a:pt x="4750" y="2824"/>
                  </a:cubicBezTo>
                  <a:cubicBezTo>
                    <a:pt x="3881" y="2824"/>
                    <a:pt x="2973" y="3228"/>
                    <a:pt x="2502" y="3977"/>
                  </a:cubicBezTo>
                  <a:cubicBezTo>
                    <a:pt x="2321" y="4284"/>
                    <a:pt x="2206" y="4614"/>
                    <a:pt x="2148" y="4953"/>
                  </a:cubicBezTo>
                  <a:lnTo>
                    <a:pt x="2148" y="4953"/>
                  </a:lnTo>
                  <a:cubicBezTo>
                    <a:pt x="2089" y="4961"/>
                    <a:pt x="2030" y="4964"/>
                    <a:pt x="1970" y="4964"/>
                  </a:cubicBezTo>
                  <a:cubicBezTo>
                    <a:pt x="1794" y="4964"/>
                    <a:pt x="1612" y="4939"/>
                    <a:pt x="1435" y="4939"/>
                  </a:cubicBezTo>
                  <a:cubicBezTo>
                    <a:pt x="1390" y="4939"/>
                    <a:pt x="1346" y="4941"/>
                    <a:pt x="1301" y="4945"/>
                  </a:cubicBezTo>
                  <a:cubicBezTo>
                    <a:pt x="334" y="5112"/>
                    <a:pt x="1" y="6379"/>
                    <a:pt x="167" y="7313"/>
                  </a:cubicBezTo>
                  <a:cubicBezTo>
                    <a:pt x="401" y="8714"/>
                    <a:pt x="1402" y="10115"/>
                    <a:pt x="2769" y="10115"/>
                  </a:cubicBezTo>
                  <a:cubicBezTo>
                    <a:pt x="2806" y="10117"/>
                    <a:pt x="2843" y="10118"/>
                    <a:pt x="2880" y="10118"/>
                  </a:cubicBezTo>
                  <a:cubicBezTo>
                    <a:pt x="3738" y="10118"/>
                    <a:pt x="4627" y="9575"/>
                    <a:pt x="5457" y="9575"/>
                  </a:cubicBezTo>
                  <a:cubicBezTo>
                    <a:pt x="5724" y="9575"/>
                    <a:pt x="5986" y="9632"/>
                    <a:pt x="6238" y="9782"/>
                  </a:cubicBezTo>
                  <a:cubicBezTo>
                    <a:pt x="6605" y="9982"/>
                    <a:pt x="6839" y="10415"/>
                    <a:pt x="7139" y="10782"/>
                  </a:cubicBezTo>
                  <a:cubicBezTo>
                    <a:pt x="7943" y="11759"/>
                    <a:pt x="9169" y="12365"/>
                    <a:pt x="10410" y="12365"/>
                  </a:cubicBezTo>
                  <a:cubicBezTo>
                    <a:pt x="10609" y="12365"/>
                    <a:pt x="10810" y="12349"/>
                    <a:pt x="11008" y="12317"/>
                  </a:cubicBezTo>
                  <a:cubicBezTo>
                    <a:pt x="12443" y="12117"/>
                    <a:pt x="13777" y="11116"/>
                    <a:pt x="14311" y="9782"/>
                  </a:cubicBezTo>
                  <a:cubicBezTo>
                    <a:pt x="14611" y="10816"/>
                    <a:pt x="15612" y="11583"/>
                    <a:pt x="16679" y="11650"/>
                  </a:cubicBezTo>
                  <a:cubicBezTo>
                    <a:pt x="16779" y="11659"/>
                    <a:pt x="16878" y="11663"/>
                    <a:pt x="16977" y="11663"/>
                  </a:cubicBezTo>
                  <a:cubicBezTo>
                    <a:pt x="17970" y="11663"/>
                    <a:pt x="18917" y="11216"/>
                    <a:pt x="19615" y="10549"/>
                  </a:cubicBezTo>
                  <a:cubicBezTo>
                    <a:pt x="20057" y="10136"/>
                    <a:pt x="20382" y="9533"/>
                    <a:pt x="20506" y="8935"/>
                  </a:cubicBezTo>
                  <a:lnTo>
                    <a:pt x="20506" y="8935"/>
                  </a:lnTo>
                  <a:cubicBezTo>
                    <a:pt x="20885" y="9302"/>
                    <a:pt x="21385" y="9557"/>
                    <a:pt x="21916" y="9615"/>
                  </a:cubicBezTo>
                  <a:cubicBezTo>
                    <a:pt x="22001" y="9624"/>
                    <a:pt x="22086" y="9629"/>
                    <a:pt x="22171" y="9629"/>
                  </a:cubicBezTo>
                  <a:cubicBezTo>
                    <a:pt x="23284" y="9629"/>
                    <a:pt x="24356" y="8836"/>
                    <a:pt x="24852" y="7813"/>
                  </a:cubicBezTo>
                  <a:cubicBezTo>
                    <a:pt x="25419" y="6713"/>
                    <a:pt x="25319" y="5412"/>
                    <a:pt x="24918" y="4244"/>
                  </a:cubicBezTo>
                  <a:cubicBezTo>
                    <a:pt x="24151" y="2209"/>
                    <a:pt x="22317" y="575"/>
                    <a:pt x="20182" y="108"/>
                  </a:cubicBezTo>
                  <a:cubicBezTo>
                    <a:pt x="19871" y="40"/>
                    <a:pt x="19541" y="0"/>
                    <a:pt x="192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13"/>
            <p:cNvSpPr/>
            <p:nvPr/>
          </p:nvSpPr>
          <p:spPr>
            <a:xfrm>
              <a:off x="5531175" y="2743200"/>
              <a:ext cx="707650" cy="340000"/>
            </a:xfrm>
            <a:custGeom>
              <a:rect b="b" l="l" r="r" t="t"/>
              <a:pathLst>
                <a:path extrusionOk="0" h="13600" w="28306">
                  <a:moveTo>
                    <a:pt x="14758" y="1417"/>
                  </a:moveTo>
                  <a:cubicBezTo>
                    <a:pt x="15619" y="1417"/>
                    <a:pt x="16450" y="1940"/>
                    <a:pt x="16688" y="3136"/>
                  </a:cubicBezTo>
                  <a:lnTo>
                    <a:pt x="16688" y="3136"/>
                  </a:lnTo>
                  <a:cubicBezTo>
                    <a:pt x="16296" y="3070"/>
                    <a:pt x="16011" y="2625"/>
                    <a:pt x="15484" y="2625"/>
                  </a:cubicBezTo>
                  <a:cubicBezTo>
                    <a:pt x="15435" y="2625"/>
                    <a:pt x="15383" y="2629"/>
                    <a:pt x="15329" y="2637"/>
                  </a:cubicBezTo>
                  <a:cubicBezTo>
                    <a:pt x="14762" y="2704"/>
                    <a:pt x="14362" y="3204"/>
                    <a:pt x="13828" y="3405"/>
                  </a:cubicBezTo>
                  <a:cubicBezTo>
                    <a:pt x="13565" y="3496"/>
                    <a:pt x="13354" y="3532"/>
                    <a:pt x="13165" y="3532"/>
                  </a:cubicBezTo>
                  <a:cubicBezTo>
                    <a:pt x="12927" y="3532"/>
                    <a:pt x="12725" y="3475"/>
                    <a:pt x="12498" y="3400"/>
                  </a:cubicBezTo>
                  <a:lnTo>
                    <a:pt x="12498" y="3400"/>
                  </a:lnTo>
                  <a:cubicBezTo>
                    <a:pt x="12656" y="2163"/>
                    <a:pt x="13728" y="1417"/>
                    <a:pt x="14758" y="1417"/>
                  </a:cubicBezTo>
                  <a:close/>
                  <a:moveTo>
                    <a:pt x="21598" y="1238"/>
                  </a:moveTo>
                  <a:cubicBezTo>
                    <a:pt x="22044" y="1238"/>
                    <a:pt x="22530" y="1345"/>
                    <a:pt x="23068" y="1570"/>
                  </a:cubicBezTo>
                  <a:cubicBezTo>
                    <a:pt x="24536" y="2204"/>
                    <a:pt x="25737" y="3405"/>
                    <a:pt x="26304" y="4906"/>
                  </a:cubicBezTo>
                  <a:cubicBezTo>
                    <a:pt x="26435" y="5315"/>
                    <a:pt x="26542" y="5765"/>
                    <a:pt x="26585" y="6215"/>
                  </a:cubicBezTo>
                  <a:lnTo>
                    <a:pt x="26585" y="6215"/>
                  </a:lnTo>
                  <a:cubicBezTo>
                    <a:pt x="25964" y="5709"/>
                    <a:pt x="25021" y="5514"/>
                    <a:pt x="24063" y="5514"/>
                  </a:cubicBezTo>
                  <a:cubicBezTo>
                    <a:pt x="23557" y="5514"/>
                    <a:pt x="23047" y="5568"/>
                    <a:pt x="22577" y="5660"/>
                  </a:cubicBezTo>
                  <a:lnTo>
                    <a:pt x="22577" y="5660"/>
                  </a:lnTo>
                  <a:cubicBezTo>
                    <a:pt x="22155" y="4064"/>
                    <a:pt x="21192" y="2390"/>
                    <a:pt x="19450" y="2283"/>
                  </a:cubicBezTo>
                  <a:lnTo>
                    <a:pt x="19450" y="2283"/>
                  </a:lnTo>
                  <a:cubicBezTo>
                    <a:pt x="20079" y="1607"/>
                    <a:pt x="20770" y="1238"/>
                    <a:pt x="21598" y="1238"/>
                  </a:cubicBezTo>
                  <a:close/>
                  <a:moveTo>
                    <a:pt x="19366" y="3551"/>
                  </a:moveTo>
                  <a:cubicBezTo>
                    <a:pt x="20158" y="3551"/>
                    <a:pt x="20719" y="4085"/>
                    <a:pt x="21067" y="5172"/>
                  </a:cubicBezTo>
                  <a:cubicBezTo>
                    <a:pt x="21200" y="5573"/>
                    <a:pt x="21334" y="6006"/>
                    <a:pt x="21367" y="6407"/>
                  </a:cubicBezTo>
                  <a:cubicBezTo>
                    <a:pt x="21394" y="6675"/>
                    <a:pt x="21679" y="6878"/>
                    <a:pt x="21947" y="6878"/>
                  </a:cubicBezTo>
                  <a:cubicBezTo>
                    <a:pt x="22011" y="6878"/>
                    <a:pt x="22075" y="6866"/>
                    <a:pt x="22134" y="6840"/>
                  </a:cubicBezTo>
                  <a:cubicBezTo>
                    <a:pt x="22629" y="6703"/>
                    <a:pt x="23435" y="6531"/>
                    <a:pt x="24175" y="6531"/>
                  </a:cubicBezTo>
                  <a:cubicBezTo>
                    <a:pt x="25231" y="6531"/>
                    <a:pt x="26151" y="6880"/>
                    <a:pt x="25837" y="8175"/>
                  </a:cubicBezTo>
                  <a:cubicBezTo>
                    <a:pt x="25833" y="8292"/>
                    <a:pt x="25847" y="8400"/>
                    <a:pt x="25875" y="8497"/>
                  </a:cubicBezTo>
                  <a:lnTo>
                    <a:pt x="25875" y="8497"/>
                  </a:lnTo>
                  <a:cubicBezTo>
                    <a:pt x="25344" y="9018"/>
                    <a:pt x="24592" y="9340"/>
                    <a:pt x="23929" y="9340"/>
                  </a:cubicBezTo>
                  <a:cubicBezTo>
                    <a:pt x="23720" y="9340"/>
                    <a:pt x="23519" y="9308"/>
                    <a:pt x="23337" y="9240"/>
                  </a:cubicBezTo>
                  <a:lnTo>
                    <a:pt x="23337" y="9240"/>
                  </a:lnTo>
                  <a:cubicBezTo>
                    <a:pt x="23397" y="8502"/>
                    <a:pt x="23103" y="7770"/>
                    <a:pt x="22301" y="7174"/>
                  </a:cubicBezTo>
                  <a:cubicBezTo>
                    <a:pt x="22200" y="7104"/>
                    <a:pt x="22095" y="7074"/>
                    <a:pt x="21994" y="7074"/>
                  </a:cubicBezTo>
                  <a:cubicBezTo>
                    <a:pt x="21660" y="7074"/>
                    <a:pt x="21359" y="7401"/>
                    <a:pt x="21334" y="7708"/>
                  </a:cubicBezTo>
                  <a:cubicBezTo>
                    <a:pt x="21303" y="8371"/>
                    <a:pt x="21475" y="8981"/>
                    <a:pt x="21788" y="9486"/>
                  </a:cubicBezTo>
                  <a:lnTo>
                    <a:pt x="21788" y="9486"/>
                  </a:lnTo>
                  <a:cubicBezTo>
                    <a:pt x="21407" y="10540"/>
                    <a:pt x="20046" y="11692"/>
                    <a:pt x="18791" y="11692"/>
                  </a:cubicBezTo>
                  <a:cubicBezTo>
                    <a:pt x="18029" y="11692"/>
                    <a:pt x="17306" y="11268"/>
                    <a:pt x="16864" y="10143"/>
                  </a:cubicBezTo>
                  <a:cubicBezTo>
                    <a:pt x="16765" y="9867"/>
                    <a:pt x="16480" y="9684"/>
                    <a:pt x="16208" y="9684"/>
                  </a:cubicBezTo>
                  <a:cubicBezTo>
                    <a:pt x="16020" y="9684"/>
                    <a:pt x="15839" y="9771"/>
                    <a:pt x="15730" y="9976"/>
                  </a:cubicBezTo>
                  <a:cubicBezTo>
                    <a:pt x="14992" y="11451"/>
                    <a:pt x="13789" y="12160"/>
                    <a:pt x="12523" y="12160"/>
                  </a:cubicBezTo>
                  <a:cubicBezTo>
                    <a:pt x="11441" y="12160"/>
                    <a:pt x="10314" y="11642"/>
                    <a:pt x="9392" y="10643"/>
                  </a:cubicBezTo>
                  <a:cubicBezTo>
                    <a:pt x="8718" y="9905"/>
                    <a:pt x="8261" y="9507"/>
                    <a:pt x="7278" y="9507"/>
                  </a:cubicBezTo>
                  <a:cubicBezTo>
                    <a:pt x="7238" y="9507"/>
                    <a:pt x="7198" y="9508"/>
                    <a:pt x="7157" y="9509"/>
                  </a:cubicBezTo>
                  <a:cubicBezTo>
                    <a:pt x="6428" y="9537"/>
                    <a:pt x="5652" y="10036"/>
                    <a:pt x="4888" y="10036"/>
                  </a:cubicBezTo>
                  <a:cubicBezTo>
                    <a:pt x="4743" y="10036"/>
                    <a:pt x="4598" y="10018"/>
                    <a:pt x="4455" y="9976"/>
                  </a:cubicBezTo>
                  <a:cubicBezTo>
                    <a:pt x="2906" y="9542"/>
                    <a:pt x="2163" y="7267"/>
                    <a:pt x="3507" y="6277"/>
                  </a:cubicBezTo>
                  <a:lnTo>
                    <a:pt x="3507" y="6277"/>
                  </a:lnTo>
                  <a:cubicBezTo>
                    <a:pt x="3617" y="7475"/>
                    <a:pt x="4275" y="8684"/>
                    <a:pt x="5155" y="9509"/>
                  </a:cubicBezTo>
                  <a:cubicBezTo>
                    <a:pt x="5280" y="9627"/>
                    <a:pt x="5422" y="9676"/>
                    <a:pt x="5560" y="9676"/>
                  </a:cubicBezTo>
                  <a:cubicBezTo>
                    <a:pt x="6047" y="9676"/>
                    <a:pt x="6491" y="9058"/>
                    <a:pt x="6023" y="8642"/>
                  </a:cubicBezTo>
                  <a:cubicBezTo>
                    <a:pt x="5197" y="7848"/>
                    <a:pt x="4583" y="6812"/>
                    <a:pt x="4842" y="5679"/>
                  </a:cubicBezTo>
                  <a:lnTo>
                    <a:pt x="4842" y="5679"/>
                  </a:lnTo>
                  <a:cubicBezTo>
                    <a:pt x="5678" y="5383"/>
                    <a:pt x="6564" y="5171"/>
                    <a:pt x="7393" y="5171"/>
                  </a:cubicBezTo>
                  <a:cubicBezTo>
                    <a:pt x="7436" y="5171"/>
                    <a:pt x="7480" y="5171"/>
                    <a:pt x="7524" y="5172"/>
                  </a:cubicBezTo>
                  <a:cubicBezTo>
                    <a:pt x="7705" y="5172"/>
                    <a:pt x="7864" y="5175"/>
                    <a:pt x="8013" y="5175"/>
                  </a:cubicBezTo>
                  <a:cubicBezTo>
                    <a:pt x="8386" y="5175"/>
                    <a:pt x="8696" y="5158"/>
                    <a:pt x="9125" y="5039"/>
                  </a:cubicBezTo>
                  <a:cubicBezTo>
                    <a:pt x="10122" y="4762"/>
                    <a:pt x="9532" y="4232"/>
                    <a:pt x="10545" y="4232"/>
                  </a:cubicBezTo>
                  <a:cubicBezTo>
                    <a:pt x="10736" y="4232"/>
                    <a:pt x="10985" y="4251"/>
                    <a:pt x="11313" y="4294"/>
                  </a:cubicBezTo>
                  <a:lnTo>
                    <a:pt x="11313" y="4294"/>
                  </a:lnTo>
                  <a:cubicBezTo>
                    <a:pt x="11318" y="4309"/>
                    <a:pt x="11322" y="4324"/>
                    <a:pt x="11326" y="4339"/>
                  </a:cubicBezTo>
                  <a:cubicBezTo>
                    <a:pt x="11416" y="4543"/>
                    <a:pt x="11613" y="4635"/>
                    <a:pt x="11820" y="4635"/>
                  </a:cubicBezTo>
                  <a:cubicBezTo>
                    <a:pt x="11985" y="4635"/>
                    <a:pt x="12156" y="4577"/>
                    <a:pt x="12284" y="4471"/>
                  </a:cubicBezTo>
                  <a:lnTo>
                    <a:pt x="12284" y="4471"/>
                  </a:lnTo>
                  <a:cubicBezTo>
                    <a:pt x="12632" y="4548"/>
                    <a:pt x="12928" y="4615"/>
                    <a:pt x="13248" y="4615"/>
                  </a:cubicBezTo>
                  <a:cubicBezTo>
                    <a:pt x="13561" y="4615"/>
                    <a:pt x="13898" y="4551"/>
                    <a:pt x="14329" y="4372"/>
                  </a:cubicBezTo>
                  <a:cubicBezTo>
                    <a:pt x="14665" y="4066"/>
                    <a:pt x="15085" y="3901"/>
                    <a:pt x="15538" y="3901"/>
                  </a:cubicBezTo>
                  <a:cubicBezTo>
                    <a:pt x="15579" y="3901"/>
                    <a:pt x="15621" y="3902"/>
                    <a:pt x="15663" y="3905"/>
                  </a:cubicBezTo>
                  <a:cubicBezTo>
                    <a:pt x="15796" y="4072"/>
                    <a:pt x="15896" y="4205"/>
                    <a:pt x="16063" y="4305"/>
                  </a:cubicBezTo>
                  <a:cubicBezTo>
                    <a:pt x="16463" y="4372"/>
                    <a:pt x="16530" y="4539"/>
                    <a:pt x="16897" y="4539"/>
                  </a:cubicBezTo>
                  <a:cubicBezTo>
                    <a:pt x="17498" y="4505"/>
                    <a:pt x="17397" y="4172"/>
                    <a:pt x="17898" y="4005"/>
                  </a:cubicBezTo>
                  <a:cubicBezTo>
                    <a:pt x="18455" y="3703"/>
                    <a:pt x="18944" y="3551"/>
                    <a:pt x="19366" y="3551"/>
                  </a:cubicBezTo>
                  <a:close/>
                  <a:moveTo>
                    <a:pt x="21258" y="0"/>
                  </a:moveTo>
                  <a:cubicBezTo>
                    <a:pt x="20741" y="0"/>
                    <a:pt x="20223" y="88"/>
                    <a:pt x="19732" y="302"/>
                  </a:cubicBezTo>
                  <a:cubicBezTo>
                    <a:pt x="18856" y="701"/>
                    <a:pt x="18487" y="1903"/>
                    <a:pt x="17817" y="2528"/>
                  </a:cubicBezTo>
                  <a:lnTo>
                    <a:pt x="17817" y="2528"/>
                  </a:lnTo>
                  <a:cubicBezTo>
                    <a:pt x="17272" y="984"/>
                    <a:pt x="15906" y="241"/>
                    <a:pt x="14563" y="241"/>
                  </a:cubicBezTo>
                  <a:cubicBezTo>
                    <a:pt x="13257" y="241"/>
                    <a:pt x="11972" y="942"/>
                    <a:pt x="11478" y="2289"/>
                  </a:cubicBezTo>
                  <a:lnTo>
                    <a:pt x="11478" y="2289"/>
                  </a:lnTo>
                  <a:cubicBezTo>
                    <a:pt x="11094" y="1927"/>
                    <a:pt x="10635" y="1687"/>
                    <a:pt x="10083" y="1687"/>
                  </a:cubicBezTo>
                  <a:cubicBezTo>
                    <a:pt x="9867" y="1687"/>
                    <a:pt x="9637" y="1723"/>
                    <a:pt x="9392" y="1803"/>
                  </a:cubicBezTo>
                  <a:cubicBezTo>
                    <a:pt x="8701" y="2028"/>
                    <a:pt x="8261" y="2524"/>
                    <a:pt x="8077" y="3122"/>
                  </a:cubicBezTo>
                  <a:lnTo>
                    <a:pt x="8077" y="3122"/>
                  </a:lnTo>
                  <a:cubicBezTo>
                    <a:pt x="7636" y="2897"/>
                    <a:pt x="7148" y="2783"/>
                    <a:pt x="6654" y="2783"/>
                  </a:cubicBezTo>
                  <a:cubicBezTo>
                    <a:pt x="5909" y="2783"/>
                    <a:pt x="5151" y="3042"/>
                    <a:pt x="4522" y="3571"/>
                  </a:cubicBezTo>
                  <a:cubicBezTo>
                    <a:pt x="4084" y="3969"/>
                    <a:pt x="3800" y="4430"/>
                    <a:pt x="3643" y="4921"/>
                  </a:cubicBezTo>
                  <a:lnTo>
                    <a:pt x="3643" y="4921"/>
                  </a:lnTo>
                  <a:cubicBezTo>
                    <a:pt x="3550" y="4940"/>
                    <a:pt x="3454" y="4957"/>
                    <a:pt x="3354" y="4972"/>
                  </a:cubicBezTo>
                  <a:cubicBezTo>
                    <a:pt x="1" y="6154"/>
                    <a:pt x="1998" y="11342"/>
                    <a:pt x="5132" y="11342"/>
                  </a:cubicBezTo>
                  <a:cubicBezTo>
                    <a:pt x="5271" y="11342"/>
                    <a:pt x="5412" y="11331"/>
                    <a:pt x="5556" y="11310"/>
                  </a:cubicBezTo>
                  <a:cubicBezTo>
                    <a:pt x="6175" y="11218"/>
                    <a:pt x="6794" y="10874"/>
                    <a:pt x="7403" y="10874"/>
                  </a:cubicBezTo>
                  <a:cubicBezTo>
                    <a:pt x="7679" y="10874"/>
                    <a:pt x="7953" y="10945"/>
                    <a:pt x="8224" y="11143"/>
                  </a:cubicBezTo>
                  <a:cubicBezTo>
                    <a:pt x="8324" y="11210"/>
                    <a:pt x="9058" y="12177"/>
                    <a:pt x="9225" y="12311"/>
                  </a:cubicBezTo>
                  <a:cubicBezTo>
                    <a:pt x="9992" y="12978"/>
                    <a:pt x="10893" y="13378"/>
                    <a:pt x="11893" y="13545"/>
                  </a:cubicBezTo>
                  <a:cubicBezTo>
                    <a:pt x="12131" y="13582"/>
                    <a:pt x="12367" y="13599"/>
                    <a:pt x="12599" y="13599"/>
                  </a:cubicBezTo>
                  <a:cubicBezTo>
                    <a:pt x="14131" y="13599"/>
                    <a:pt x="15509" y="12826"/>
                    <a:pt x="16418" y="11610"/>
                  </a:cubicBezTo>
                  <a:lnTo>
                    <a:pt x="16418" y="11610"/>
                  </a:lnTo>
                  <a:cubicBezTo>
                    <a:pt x="17085" y="12491"/>
                    <a:pt x="17976" y="12850"/>
                    <a:pt x="18897" y="12850"/>
                  </a:cubicBezTo>
                  <a:cubicBezTo>
                    <a:pt x="20461" y="12850"/>
                    <a:pt x="22110" y="11814"/>
                    <a:pt x="22888" y="10536"/>
                  </a:cubicBezTo>
                  <a:lnTo>
                    <a:pt x="22888" y="10536"/>
                  </a:lnTo>
                  <a:cubicBezTo>
                    <a:pt x="23312" y="10772"/>
                    <a:pt x="23797" y="10905"/>
                    <a:pt x="24305" y="10905"/>
                  </a:cubicBezTo>
                  <a:cubicBezTo>
                    <a:pt x="24653" y="10905"/>
                    <a:pt x="25011" y="10843"/>
                    <a:pt x="25370" y="10710"/>
                  </a:cubicBezTo>
                  <a:cubicBezTo>
                    <a:pt x="27571" y="9909"/>
                    <a:pt x="28305" y="7407"/>
                    <a:pt x="27805" y="5306"/>
                  </a:cubicBezTo>
                  <a:cubicBezTo>
                    <a:pt x="27204" y="2971"/>
                    <a:pt x="25336" y="1003"/>
                    <a:pt x="23035" y="302"/>
                  </a:cubicBezTo>
                  <a:cubicBezTo>
                    <a:pt x="22476" y="122"/>
                    <a:pt x="21867" y="0"/>
                    <a:pt x="212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13"/>
            <p:cNvSpPr/>
            <p:nvPr/>
          </p:nvSpPr>
          <p:spPr>
            <a:xfrm>
              <a:off x="6035325" y="2876675"/>
              <a:ext cx="145125" cy="74250"/>
            </a:xfrm>
            <a:custGeom>
              <a:rect b="b" l="l" r="r" t="t"/>
              <a:pathLst>
                <a:path extrusionOk="0" fill="none" h="2970" w="5805">
                  <a:moveTo>
                    <a:pt x="5637" y="2969"/>
                  </a:moveTo>
                  <a:cubicBezTo>
                    <a:pt x="5704" y="2802"/>
                    <a:pt x="5804" y="2602"/>
                    <a:pt x="5804" y="2402"/>
                  </a:cubicBezTo>
                  <a:cubicBezTo>
                    <a:pt x="5804" y="2202"/>
                    <a:pt x="5704" y="2035"/>
                    <a:pt x="5537" y="1935"/>
                  </a:cubicBezTo>
                  <a:cubicBezTo>
                    <a:pt x="5371" y="1868"/>
                    <a:pt x="5170" y="2002"/>
                    <a:pt x="5004" y="2068"/>
                  </a:cubicBezTo>
                  <a:cubicBezTo>
                    <a:pt x="4703" y="2235"/>
                    <a:pt x="4370" y="2435"/>
                    <a:pt x="4103" y="2602"/>
                  </a:cubicBezTo>
                  <a:cubicBezTo>
                    <a:pt x="4103" y="2335"/>
                    <a:pt x="4236" y="2035"/>
                    <a:pt x="4370" y="1768"/>
                  </a:cubicBezTo>
                  <a:cubicBezTo>
                    <a:pt x="4503" y="1501"/>
                    <a:pt x="4537" y="1134"/>
                    <a:pt x="4337" y="934"/>
                  </a:cubicBezTo>
                  <a:cubicBezTo>
                    <a:pt x="4136" y="734"/>
                    <a:pt x="3736" y="868"/>
                    <a:pt x="3536" y="1068"/>
                  </a:cubicBezTo>
                  <a:cubicBezTo>
                    <a:pt x="3336" y="1301"/>
                    <a:pt x="3136" y="1535"/>
                    <a:pt x="2869" y="1668"/>
                  </a:cubicBezTo>
                  <a:cubicBezTo>
                    <a:pt x="2969" y="1234"/>
                    <a:pt x="2969" y="834"/>
                    <a:pt x="2835" y="434"/>
                  </a:cubicBezTo>
                  <a:cubicBezTo>
                    <a:pt x="2802" y="334"/>
                    <a:pt x="2702" y="167"/>
                    <a:pt x="2569" y="167"/>
                  </a:cubicBezTo>
                  <a:cubicBezTo>
                    <a:pt x="2502" y="167"/>
                    <a:pt x="2335" y="167"/>
                    <a:pt x="2235" y="200"/>
                  </a:cubicBezTo>
                  <a:cubicBezTo>
                    <a:pt x="1901" y="434"/>
                    <a:pt x="1668" y="767"/>
                    <a:pt x="1468" y="1168"/>
                  </a:cubicBezTo>
                  <a:cubicBezTo>
                    <a:pt x="1468" y="701"/>
                    <a:pt x="1368" y="100"/>
                    <a:pt x="901" y="34"/>
                  </a:cubicBezTo>
                  <a:cubicBezTo>
                    <a:pt x="500" y="0"/>
                    <a:pt x="200" y="467"/>
                    <a:pt x="134" y="834"/>
                  </a:cubicBezTo>
                  <a:cubicBezTo>
                    <a:pt x="33" y="1234"/>
                    <a:pt x="0" y="1701"/>
                    <a:pt x="67" y="2168"/>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13"/>
            <p:cNvSpPr/>
            <p:nvPr/>
          </p:nvSpPr>
          <p:spPr>
            <a:xfrm>
              <a:off x="5921075" y="2882500"/>
              <a:ext cx="35050" cy="27550"/>
            </a:xfrm>
            <a:custGeom>
              <a:rect b="b" l="l" r="r" t="t"/>
              <a:pathLst>
                <a:path extrusionOk="0" fill="none" h="1102" w="1402">
                  <a:moveTo>
                    <a:pt x="1234" y="1102"/>
                  </a:moveTo>
                  <a:cubicBezTo>
                    <a:pt x="1401" y="735"/>
                    <a:pt x="1201" y="168"/>
                    <a:pt x="834" y="101"/>
                  </a:cubicBezTo>
                  <a:cubicBezTo>
                    <a:pt x="400" y="1"/>
                    <a:pt x="0" y="468"/>
                    <a:pt x="200" y="835"/>
                  </a:cubicBezTo>
                </a:path>
              </a:pathLst>
            </a:custGeom>
            <a:noFill/>
            <a:ln cap="rnd" cmpd="sng" w="15850">
              <a:solidFill>
                <a:srgbClr val="4D6D3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13"/>
            <p:cNvSpPr/>
            <p:nvPr/>
          </p:nvSpPr>
          <p:spPr>
            <a:xfrm>
              <a:off x="5980275" y="2844150"/>
              <a:ext cx="35050" cy="27550"/>
            </a:xfrm>
            <a:custGeom>
              <a:rect b="b" l="l" r="r" t="t"/>
              <a:pathLst>
                <a:path extrusionOk="0" fill="none" h="1102" w="1402">
                  <a:moveTo>
                    <a:pt x="1235" y="1101"/>
                  </a:moveTo>
                  <a:cubicBezTo>
                    <a:pt x="1402" y="701"/>
                    <a:pt x="1201" y="167"/>
                    <a:pt x="834" y="100"/>
                  </a:cubicBezTo>
                  <a:cubicBezTo>
                    <a:pt x="401" y="0"/>
                    <a:pt x="1" y="467"/>
                    <a:pt x="201" y="834"/>
                  </a:cubicBezTo>
                </a:path>
              </a:pathLst>
            </a:custGeom>
            <a:noFill/>
            <a:ln cap="rnd" cmpd="sng" w="15850">
              <a:solidFill>
                <a:srgbClr val="4D6D3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13"/>
            <p:cNvSpPr/>
            <p:nvPr/>
          </p:nvSpPr>
          <p:spPr>
            <a:xfrm>
              <a:off x="5655050" y="2885850"/>
              <a:ext cx="132600" cy="50050"/>
            </a:xfrm>
            <a:custGeom>
              <a:rect b="b" l="l" r="r" t="t"/>
              <a:pathLst>
                <a:path extrusionOk="0" fill="none" h="2002" w="5304">
                  <a:moveTo>
                    <a:pt x="5204" y="1601"/>
                  </a:moveTo>
                  <a:cubicBezTo>
                    <a:pt x="5304" y="1034"/>
                    <a:pt x="5171" y="200"/>
                    <a:pt x="4837" y="100"/>
                  </a:cubicBezTo>
                  <a:cubicBezTo>
                    <a:pt x="4470" y="0"/>
                    <a:pt x="4503" y="1268"/>
                    <a:pt x="4503" y="1868"/>
                  </a:cubicBezTo>
                  <a:cubicBezTo>
                    <a:pt x="4170" y="1501"/>
                    <a:pt x="4237" y="801"/>
                    <a:pt x="3803" y="601"/>
                  </a:cubicBezTo>
                  <a:cubicBezTo>
                    <a:pt x="3503" y="467"/>
                    <a:pt x="3169" y="634"/>
                    <a:pt x="3036" y="867"/>
                  </a:cubicBezTo>
                  <a:cubicBezTo>
                    <a:pt x="2869" y="1134"/>
                    <a:pt x="2902" y="1468"/>
                    <a:pt x="3002" y="1768"/>
                  </a:cubicBezTo>
                  <a:cubicBezTo>
                    <a:pt x="2969" y="1435"/>
                    <a:pt x="2802" y="1101"/>
                    <a:pt x="2535" y="834"/>
                  </a:cubicBezTo>
                  <a:cubicBezTo>
                    <a:pt x="2369" y="634"/>
                    <a:pt x="2035" y="501"/>
                    <a:pt x="1835" y="634"/>
                  </a:cubicBezTo>
                  <a:cubicBezTo>
                    <a:pt x="1635" y="767"/>
                    <a:pt x="1635" y="1034"/>
                    <a:pt x="1701" y="1268"/>
                  </a:cubicBezTo>
                  <a:cubicBezTo>
                    <a:pt x="1735" y="1468"/>
                    <a:pt x="1868" y="1701"/>
                    <a:pt x="1835" y="1935"/>
                  </a:cubicBezTo>
                  <a:cubicBezTo>
                    <a:pt x="1668" y="1501"/>
                    <a:pt x="1301" y="1168"/>
                    <a:pt x="867" y="1034"/>
                  </a:cubicBezTo>
                  <a:cubicBezTo>
                    <a:pt x="601" y="968"/>
                    <a:pt x="334" y="1001"/>
                    <a:pt x="167" y="1168"/>
                  </a:cubicBezTo>
                  <a:cubicBezTo>
                    <a:pt x="0" y="1368"/>
                    <a:pt x="67" y="1701"/>
                    <a:pt x="167" y="2002"/>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13"/>
            <p:cNvSpPr/>
            <p:nvPr/>
          </p:nvSpPr>
          <p:spPr>
            <a:xfrm>
              <a:off x="5794300" y="2848325"/>
              <a:ext cx="82600" cy="36700"/>
            </a:xfrm>
            <a:custGeom>
              <a:rect b="b" l="l" r="r" t="t"/>
              <a:pathLst>
                <a:path extrusionOk="0" fill="none" h="1468" w="3304">
                  <a:moveTo>
                    <a:pt x="3103" y="1334"/>
                  </a:moveTo>
                  <a:cubicBezTo>
                    <a:pt x="3303" y="1101"/>
                    <a:pt x="3103" y="667"/>
                    <a:pt x="2803" y="634"/>
                  </a:cubicBezTo>
                  <a:cubicBezTo>
                    <a:pt x="2469" y="601"/>
                    <a:pt x="2336" y="934"/>
                    <a:pt x="2102" y="1368"/>
                  </a:cubicBezTo>
                  <a:cubicBezTo>
                    <a:pt x="1902" y="1468"/>
                    <a:pt x="2002" y="1034"/>
                    <a:pt x="2002" y="801"/>
                  </a:cubicBezTo>
                  <a:cubicBezTo>
                    <a:pt x="2002" y="534"/>
                    <a:pt x="1969" y="267"/>
                    <a:pt x="1735" y="200"/>
                  </a:cubicBezTo>
                  <a:cubicBezTo>
                    <a:pt x="1569" y="200"/>
                    <a:pt x="1435" y="334"/>
                    <a:pt x="1335" y="500"/>
                  </a:cubicBezTo>
                  <a:cubicBezTo>
                    <a:pt x="1168" y="801"/>
                    <a:pt x="1068" y="1134"/>
                    <a:pt x="1002" y="1434"/>
                  </a:cubicBezTo>
                  <a:cubicBezTo>
                    <a:pt x="1102" y="767"/>
                    <a:pt x="1002" y="0"/>
                    <a:pt x="568" y="167"/>
                  </a:cubicBezTo>
                  <a:cubicBezTo>
                    <a:pt x="168" y="367"/>
                    <a:pt x="1" y="867"/>
                    <a:pt x="168" y="1234"/>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13"/>
            <p:cNvSpPr/>
            <p:nvPr/>
          </p:nvSpPr>
          <p:spPr>
            <a:xfrm>
              <a:off x="5613350" y="2973400"/>
              <a:ext cx="22525" cy="24225"/>
            </a:xfrm>
            <a:custGeom>
              <a:rect b="b" l="l" r="r" t="t"/>
              <a:pathLst>
                <a:path extrusionOk="0" fill="none" h="969" w="901">
                  <a:moveTo>
                    <a:pt x="67" y="1"/>
                  </a:moveTo>
                  <a:cubicBezTo>
                    <a:pt x="0" y="468"/>
                    <a:pt x="467" y="968"/>
                    <a:pt x="901" y="868"/>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13"/>
            <p:cNvSpPr/>
            <p:nvPr/>
          </p:nvSpPr>
          <p:spPr>
            <a:xfrm>
              <a:off x="5955575" y="46575"/>
              <a:ext cx="735225" cy="5601500"/>
            </a:xfrm>
            <a:custGeom>
              <a:rect b="b" l="l" r="r" t="t"/>
              <a:pathLst>
                <a:path extrusionOk="0" h="224060" w="29409">
                  <a:moveTo>
                    <a:pt x="5097" y="0"/>
                  </a:moveTo>
                  <a:cubicBezTo>
                    <a:pt x="2590" y="0"/>
                    <a:pt x="0" y="1937"/>
                    <a:pt x="321" y="4360"/>
                  </a:cubicBezTo>
                  <a:cubicBezTo>
                    <a:pt x="12463" y="10497"/>
                    <a:pt x="15466" y="26676"/>
                    <a:pt x="13464" y="40119"/>
                  </a:cubicBezTo>
                  <a:cubicBezTo>
                    <a:pt x="11396" y="53528"/>
                    <a:pt x="5892" y="66571"/>
                    <a:pt x="6726" y="80147"/>
                  </a:cubicBezTo>
                  <a:cubicBezTo>
                    <a:pt x="7693" y="95358"/>
                    <a:pt x="16533" y="109001"/>
                    <a:pt x="19202" y="124012"/>
                  </a:cubicBezTo>
                  <a:cubicBezTo>
                    <a:pt x="20336" y="130150"/>
                    <a:pt x="20369" y="136454"/>
                    <a:pt x="20402" y="142725"/>
                  </a:cubicBezTo>
                  <a:cubicBezTo>
                    <a:pt x="20569" y="167276"/>
                    <a:pt x="20736" y="191794"/>
                    <a:pt x="20903" y="216345"/>
                  </a:cubicBezTo>
                  <a:lnTo>
                    <a:pt x="24505" y="212142"/>
                  </a:lnTo>
                  <a:cubicBezTo>
                    <a:pt x="24539" y="215177"/>
                    <a:pt x="24539" y="218279"/>
                    <a:pt x="24572" y="221315"/>
                  </a:cubicBezTo>
                  <a:cubicBezTo>
                    <a:pt x="24572" y="222082"/>
                    <a:pt x="24605" y="222849"/>
                    <a:pt x="25072" y="223450"/>
                  </a:cubicBezTo>
                  <a:cubicBezTo>
                    <a:pt x="25429" y="223872"/>
                    <a:pt x="25936" y="224059"/>
                    <a:pt x="26467" y="224059"/>
                  </a:cubicBezTo>
                  <a:cubicBezTo>
                    <a:pt x="27279" y="224059"/>
                    <a:pt x="28144" y="223622"/>
                    <a:pt x="28608" y="222916"/>
                  </a:cubicBezTo>
                  <a:cubicBezTo>
                    <a:pt x="29409" y="221749"/>
                    <a:pt x="29375" y="220248"/>
                    <a:pt x="29342" y="218847"/>
                  </a:cubicBezTo>
                  <a:cubicBezTo>
                    <a:pt x="28508" y="194095"/>
                    <a:pt x="27708" y="169378"/>
                    <a:pt x="26874" y="144593"/>
                  </a:cubicBezTo>
                  <a:cubicBezTo>
                    <a:pt x="26640" y="136621"/>
                    <a:pt x="26373" y="128615"/>
                    <a:pt x="25039" y="120776"/>
                  </a:cubicBezTo>
                  <a:cubicBezTo>
                    <a:pt x="21537" y="99695"/>
                    <a:pt x="10495" y="79046"/>
                    <a:pt x="14498" y="58065"/>
                  </a:cubicBezTo>
                  <a:cubicBezTo>
                    <a:pt x="15632" y="52194"/>
                    <a:pt x="17901" y="46623"/>
                    <a:pt x="19068" y="40719"/>
                  </a:cubicBezTo>
                  <a:cubicBezTo>
                    <a:pt x="21503" y="28710"/>
                    <a:pt x="19035" y="15835"/>
                    <a:pt x="12397" y="5527"/>
                  </a:cubicBezTo>
                  <a:cubicBezTo>
                    <a:pt x="10862" y="3159"/>
                    <a:pt x="8894" y="790"/>
                    <a:pt x="6159" y="123"/>
                  </a:cubicBezTo>
                  <a:cubicBezTo>
                    <a:pt x="5812" y="40"/>
                    <a:pt x="5456" y="0"/>
                    <a:pt x="5097" y="0"/>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13"/>
            <p:cNvSpPr/>
            <p:nvPr/>
          </p:nvSpPr>
          <p:spPr>
            <a:xfrm>
              <a:off x="5934400" y="20575"/>
              <a:ext cx="855650" cy="5707950"/>
            </a:xfrm>
            <a:custGeom>
              <a:rect b="b" l="l" r="r" t="t"/>
              <a:pathLst>
                <a:path extrusionOk="0" h="228318" w="34226">
                  <a:moveTo>
                    <a:pt x="5952" y="2099"/>
                  </a:moveTo>
                  <a:cubicBezTo>
                    <a:pt x="7660" y="2099"/>
                    <a:pt x="9171" y="3195"/>
                    <a:pt x="10342" y="4366"/>
                  </a:cubicBezTo>
                  <a:cubicBezTo>
                    <a:pt x="12743" y="6867"/>
                    <a:pt x="14478" y="10270"/>
                    <a:pt x="15879" y="13439"/>
                  </a:cubicBezTo>
                  <a:cubicBezTo>
                    <a:pt x="18914" y="20344"/>
                    <a:pt x="20149" y="28049"/>
                    <a:pt x="19582" y="35555"/>
                  </a:cubicBezTo>
                  <a:cubicBezTo>
                    <a:pt x="19014" y="43594"/>
                    <a:pt x="15579" y="50899"/>
                    <a:pt x="13911" y="58704"/>
                  </a:cubicBezTo>
                  <a:cubicBezTo>
                    <a:pt x="12343" y="66110"/>
                    <a:pt x="12577" y="73648"/>
                    <a:pt x="13711" y="81121"/>
                  </a:cubicBezTo>
                  <a:cubicBezTo>
                    <a:pt x="16146" y="96932"/>
                    <a:pt x="22584" y="111776"/>
                    <a:pt x="24252" y="127687"/>
                  </a:cubicBezTo>
                  <a:cubicBezTo>
                    <a:pt x="25152" y="136093"/>
                    <a:pt x="25219" y="144599"/>
                    <a:pt x="25519" y="153005"/>
                  </a:cubicBezTo>
                  <a:cubicBezTo>
                    <a:pt x="25753" y="161511"/>
                    <a:pt x="26086" y="170051"/>
                    <a:pt x="26220" y="178590"/>
                  </a:cubicBezTo>
                  <a:cubicBezTo>
                    <a:pt x="26386" y="188331"/>
                    <a:pt x="26553" y="198104"/>
                    <a:pt x="26720" y="207878"/>
                  </a:cubicBezTo>
                  <a:cubicBezTo>
                    <a:pt x="26757" y="209542"/>
                    <a:pt x="26744" y="211224"/>
                    <a:pt x="26731" y="212908"/>
                  </a:cubicBezTo>
                  <a:lnTo>
                    <a:pt x="26731" y="212908"/>
                  </a:lnTo>
                  <a:cubicBezTo>
                    <a:pt x="26659" y="212755"/>
                    <a:pt x="26589" y="212601"/>
                    <a:pt x="26520" y="212448"/>
                  </a:cubicBezTo>
                  <a:cubicBezTo>
                    <a:pt x="26318" y="212043"/>
                    <a:pt x="25860" y="211835"/>
                    <a:pt x="25410" y="211835"/>
                  </a:cubicBezTo>
                  <a:cubicBezTo>
                    <a:pt x="24968" y="211835"/>
                    <a:pt x="24533" y="212035"/>
                    <a:pt x="24352" y="212448"/>
                  </a:cubicBezTo>
                  <a:cubicBezTo>
                    <a:pt x="23756" y="213748"/>
                    <a:pt x="22917" y="215203"/>
                    <a:pt x="22534" y="216651"/>
                  </a:cubicBezTo>
                  <a:lnTo>
                    <a:pt x="22534" y="216651"/>
                  </a:lnTo>
                  <a:cubicBezTo>
                    <a:pt x="22910" y="200350"/>
                    <a:pt x="22682" y="184050"/>
                    <a:pt x="22550" y="167749"/>
                  </a:cubicBezTo>
                  <a:cubicBezTo>
                    <a:pt x="22517" y="159610"/>
                    <a:pt x="22417" y="151471"/>
                    <a:pt x="22384" y="143332"/>
                  </a:cubicBezTo>
                  <a:cubicBezTo>
                    <a:pt x="22350" y="135559"/>
                    <a:pt x="22083" y="127787"/>
                    <a:pt x="20182" y="120182"/>
                  </a:cubicBezTo>
                  <a:cubicBezTo>
                    <a:pt x="16646" y="106372"/>
                    <a:pt x="8841" y="93463"/>
                    <a:pt x="8674" y="78886"/>
                  </a:cubicBezTo>
                  <a:cubicBezTo>
                    <a:pt x="8507" y="64108"/>
                    <a:pt x="15312" y="50432"/>
                    <a:pt x="15979" y="35755"/>
                  </a:cubicBezTo>
                  <a:cubicBezTo>
                    <a:pt x="16503" y="24155"/>
                    <a:pt x="13165" y="10752"/>
                    <a:pt x="2326" y="4812"/>
                  </a:cubicBezTo>
                  <a:lnTo>
                    <a:pt x="2326" y="4812"/>
                  </a:lnTo>
                  <a:cubicBezTo>
                    <a:pt x="2524" y="3459"/>
                    <a:pt x="3695" y="2519"/>
                    <a:pt x="5071" y="2197"/>
                  </a:cubicBezTo>
                  <a:cubicBezTo>
                    <a:pt x="5370" y="2130"/>
                    <a:pt x="5664" y="2099"/>
                    <a:pt x="5952" y="2099"/>
                  </a:cubicBezTo>
                  <a:close/>
                  <a:moveTo>
                    <a:pt x="5926" y="1"/>
                  </a:moveTo>
                  <a:cubicBezTo>
                    <a:pt x="4187" y="1"/>
                    <a:pt x="2462" y="685"/>
                    <a:pt x="1302" y="2031"/>
                  </a:cubicBezTo>
                  <a:cubicBezTo>
                    <a:pt x="635" y="2798"/>
                    <a:pt x="201" y="3698"/>
                    <a:pt x="134" y="4699"/>
                  </a:cubicBezTo>
                  <a:cubicBezTo>
                    <a:pt x="1" y="6234"/>
                    <a:pt x="902" y="6400"/>
                    <a:pt x="2136" y="7168"/>
                  </a:cubicBezTo>
                  <a:cubicBezTo>
                    <a:pt x="4804" y="8802"/>
                    <a:pt x="7039" y="11037"/>
                    <a:pt x="8707" y="13672"/>
                  </a:cubicBezTo>
                  <a:cubicBezTo>
                    <a:pt x="16546" y="25681"/>
                    <a:pt x="13744" y="40692"/>
                    <a:pt x="10575" y="53701"/>
                  </a:cubicBezTo>
                  <a:cubicBezTo>
                    <a:pt x="8640" y="61707"/>
                    <a:pt x="6506" y="69846"/>
                    <a:pt x="6472" y="78118"/>
                  </a:cubicBezTo>
                  <a:cubicBezTo>
                    <a:pt x="6405" y="85857"/>
                    <a:pt x="8507" y="93263"/>
                    <a:pt x="11042" y="100434"/>
                  </a:cubicBezTo>
                  <a:cubicBezTo>
                    <a:pt x="13677" y="107873"/>
                    <a:pt x="16846" y="115145"/>
                    <a:pt x="18547" y="122884"/>
                  </a:cubicBezTo>
                  <a:cubicBezTo>
                    <a:pt x="20516" y="131590"/>
                    <a:pt x="20182" y="140630"/>
                    <a:pt x="20215" y="149503"/>
                  </a:cubicBezTo>
                  <a:cubicBezTo>
                    <a:pt x="20349" y="167749"/>
                    <a:pt x="20415" y="185929"/>
                    <a:pt x="20682" y="204142"/>
                  </a:cubicBezTo>
                  <a:cubicBezTo>
                    <a:pt x="20716" y="208545"/>
                    <a:pt x="20882" y="212982"/>
                    <a:pt x="21049" y="217385"/>
                  </a:cubicBezTo>
                  <a:cubicBezTo>
                    <a:pt x="21066" y="217868"/>
                    <a:pt x="21433" y="218110"/>
                    <a:pt x="21796" y="218110"/>
                  </a:cubicBezTo>
                  <a:cubicBezTo>
                    <a:pt x="21990" y="218110"/>
                    <a:pt x="22183" y="218041"/>
                    <a:pt x="22321" y="217902"/>
                  </a:cubicBezTo>
                  <a:lnTo>
                    <a:pt x="22321" y="217902"/>
                  </a:lnTo>
                  <a:cubicBezTo>
                    <a:pt x="22101" y="219807"/>
                    <a:pt x="21931" y="221937"/>
                    <a:pt x="22250" y="223823"/>
                  </a:cubicBezTo>
                  <a:cubicBezTo>
                    <a:pt x="22715" y="226637"/>
                    <a:pt x="25065" y="228317"/>
                    <a:pt x="27548" y="228317"/>
                  </a:cubicBezTo>
                  <a:cubicBezTo>
                    <a:pt x="28803" y="228317"/>
                    <a:pt x="30092" y="227888"/>
                    <a:pt x="31190" y="226958"/>
                  </a:cubicBezTo>
                  <a:cubicBezTo>
                    <a:pt x="34225" y="224323"/>
                    <a:pt x="33558" y="220120"/>
                    <a:pt x="33391" y="216517"/>
                  </a:cubicBezTo>
                  <a:cubicBezTo>
                    <a:pt x="33191" y="211847"/>
                    <a:pt x="32924" y="207177"/>
                    <a:pt x="32724" y="202507"/>
                  </a:cubicBezTo>
                  <a:cubicBezTo>
                    <a:pt x="31857" y="184628"/>
                    <a:pt x="31056" y="166782"/>
                    <a:pt x="30389" y="148869"/>
                  </a:cubicBezTo>
                  <a:cubicBezTo>
                    <a:pt x="30089" y="140129"/>
                    <a:pt x="29856" y="131356"/>
                    <a:pt x="28555" y="122684"/>
                  </a:cubicBezTo>
                  <a:cubicBezTo>
                    <a:pt x="27287" y="114478"/>
                    <a:pt x="24852" y="106472"/>
                    <a:pt x="22517" y="98500"/>
                  </a:cubicBezTo>
                  <a:cubicBezTo>
                    <a:pt x="20215" y="90727"/>
                    <a:pt x="17747" y="82888"/>
                    <a:pt x="16713" y="74783"/>
                  </a:cubicBezTo>
                  <a:cubicBezTo>
                    <a:pt x="15612" y="66210"/>
                    <a:pt x="16780" y="58271"/>
                    <a:pt x="19181" y="50032"/>
                  </a:cubicBezTo>
                  <a:cubicBezTo>
                    <a:pt x="21349" y="42526"/>
                    <a:pt x="22684" y="35088"/>
                    <a:pt x="21750" y="27249"/>
                  </a:cubicBezTo>
                  <a:cubicBezTo>
                    <a:pt x="20882" y="20010"/>
                    <a:pt x="18481" y="12872"/>
                    <a:pt x="14578" y="6600"/>
                  </a:cubicBezTo>
                  <a:cubicBezTo>
                    <a:pt x="13010" y="4065"/>
                    <a:pt x="11075" y="1497"/>
                    <a:pt x="8173" y="396"/>
                  </a:cubicBezTo>
                  <a:cubicBezTo>
                    <a:pt x="7452" y="132"/>
                    <a:pt x="6688" y="1"/>
                    <a:pt x="5926"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13"/>
            <p:cNvSpPr/>
            <p:nvPr/>
          </p:nvSpPr>
          <p:spPr>
            <a:xfrm>
              <a:off x="5861025" y="2769925"/>
              <a:ext cx="87575" cy="129275"/>
            </a:xfrm>
            <a:custGeom>
              <a:rect b="b" l="l" r="r" t="t"/>
              <a:pathLst>
                <a:path extrusionOk="0" h="5171" w="3503">
                  <a:moveTo>
                    <a:pt x="1468" y="134"/>
                  </a:moveTo>
                  <a:cubicBezTo>
                    <a:pt x="2335" y="0"/>
                    <a:pt x="3169" y="1001"/>
                    <a:pt x="3336" y="2402"/>
                  </a:cubicBezTo>
                  <a:cubicBezTo>
                    <a:pt x="3503" y="3770"/>
                    <a:pt x="2936" y="4937"/>
                    <a:pt x="2069" y="5071"/>
                  </a:cubicBezTo>
                  <a:cubicBezTo>
                    <a:pt x="1168" y="5171"/>
                    <a:pt x="334" y="4170"/>
                    <a:pt x="167" y="2803"/>
                  </a:cubicBezTo>
                  <a:cubicBezTo>
                    <a:pt x="0" y="1468"/>
                    <a:pt x="601" y="267"/>
                    <a:pt x="1468"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13"/>
            <p:cNvSpPr/>
            <p:nvPr/>
          </p:nvSpPr>
          <p:spPr>
            <a:xfrm>
              <a:off x="5912725" y="2822475"/>
              <a:ext cx="121775" cy="107600"/>
            </a:xfrm>
            <a:custGeom>
              <a:rect b="b" l="l" r="r" t="t"/>
              <a:pathLst>
                <a:path extrusionOk="0" h="4304" w="4871">
                  <a:moveTo>
                    <a:pt x="4504" y="1067"/>
                  </a:moveTo>
                  <a:cubicBezTo>
                    <a:pt x="4871" y="1968"/>
                    <a:pt x="4237" y="3136"/>
                    <a:pt x="3103" y="3703"/>
                  </a:cubicBezTo>
                  <a:cubicBezTo>
                    <a:pt x="2002" y="4303"/>
                    <a:pt x="734" y="4070"/>
                    <a:pt x="368" y="3202"/>
                  </a:cubicBezTo>
                  <a:cubicBezTo>
                    <a:pt x="1" y="2335"/>
                    <a:pt x="601" y="1168"/>
                    <a:pt x="1735" y="567"/>
                  </a:cubicBezTo>
                  <a:cubicBezTo>
                    <a:pt x="2903" y="0"/>
                    <a:pt x="4104" y="200"/>
                    <a:pt x="4504" y="106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13"/>
            <p:cNvSpPr/>
            <p:nvPr/>
          </p:nvSpPr>
          <p:spPr>
            <a:xfrm>
              <a:off x="5905225" y="2897525"/>
              <a:ext cx="109275" cy="124275"/>
            </a:xfrm>
            <a:custGeom>
              <a:rect b="b" l="l" r="r" t="t"/>
              <a:pathLst>
                <a:path extrusionOk="0" h="4971" w="4371">
                  <a:moveTo>
                    <a:pt x="3736" y="4270"/>
                  </a:moveTo>
                  <a:cubicBezTo>
                    <a:pt x="3136" y="4970"/>
                    <a:pt x="1868" y="4670"/>
                    <a:pt x="1034" y="3669"/>
                  </a:cubicBezTo>
                  <a:cubicBezTo>
                    <a:pt x="167" y="2669"/>
                    <a:pt x="0" y="1334"/>
                    <a:pt x="634" y="667"/>
                  </a:cubicBezTo>
                  <a:cubicBezTo>
                    <a:pt x="1235" y="0"/>
                    <a:pt x="2502" y="300"/>
                    <a:pt x="3336" y="1301"/>
                  </a:cubicBezTo>
                  <a:cubicBezTo>
                    <a:pt x="4170" y="2302"/>
                    <a:pt x="4370" y="3636"/>
                    <a:pt x="3736" y="427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13"/>
            <p:cNvSpPr/>
            <p:nvPr/>
          </p:nvSpPr>
          <p:spPr>
            <a:xfrm>
              <a:off x="5831000" y="2905025"/>
              <a:ext cx="100925" cy="130950"/>
            </a:xfrm>
            <a:custGeom>
              <a:rect b="b" l="l" r="r" t="t"/>
              <a:pathLst>
                <a:path extrusionOk="0" h="5238" w="4037">
                  <a:moveTo>
                    <a:pt x="935" y="4770"/>
                  </a:moveTo>
                  <a:cubicBezTo>
                    <a:pt x="167" y="4337"/>
                    <a:pt x="1" y="3003"/>
                    <a:pt x="634" y="1768"/>
                  </a:cubicBezTo>
                  <a:cubicBezTo>
                    <a:pt x="1268" y="567"/>
                    <a:pt x="2336" y="0"/>
                    <a:pt x="3136" y="434"/>
                  </a:cubicBezTo>
                  <a:cubicBezTo>
                    <a:pt x="3870" y="901"/>
                    <a:pt x="4037" y="2235"/>
                    <a:pt x="3436" y="3436"/>
                  </a:cubicBezTo>
                  <a:cubicBezTo>
                    <a:pt x="2803" y="4604"/>
                    <a:pt x="1702" y="5237"/>
                    <a:pt x="935" y="477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13"/>
            <p:cNvSpPr/>
            <p:nvPr/>
          </p:nvSpPr>
          <p:spPr>
            <a:xfrm>
              <a:off x="5788475" y="2844150"/>
              <a:ext cx="120100" cy="97600"/>
            </a:xfrm>
            <a:custGeom>
              <a:rect b="b" l="l" r="r" t="t"/>
              <a:pathLst>
                <a:path extrusionOk="0" h="3904" w="4804">
                  <a:moveTo>
                    <a:pt x="134" y="1501"/>
                  </a:moveTo>
                  <a:cubicBezTo>
                    <a:pt x="267" y="601"/>
                    <a:pt x="1401" y="0"/>
                    <a:pt x="2669" y="267"/>
                  </a:cubicBezTo>
                  <a:cubicBezTo>
                    <a:pt x="3903" y="501"/>
                    <a:pt x="4804" y="1468"/>
                    <a:pt x="4637" y="2435"/>
                  </a:cubicBezTo>
                  <a:cubicBezTo>
                    <a:pt x="4470" y="3336"/>
                    <a:pt x="3336" y="3903"/>
                    <a:pt x="2068" y="3670"/>
                  </a:cubicBezTo>
                  <a:cubicBezTo>
                    <a:pt x="868" y="3436"/>
                    <a:pt x="0" y="2469"/>
                    <a:pt x="134" y="150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13"/>
            <p:cNvSpPr/>
            <p:nvPr/>
          </p:nvSpPr>
          <p:spPr>
            <a:xfrm>
              <a:off x="5866850" y="2855825"/>
              <a:ext cx="94275" cy="101750"/>
            </a:xfrm>
            <a:custGeom>
              <a:rect b="b" l="l" r="r" t="t"/>
              <a:pathLst>
                <a:path extrusionOk="0" h="4070" w="3771">
                  <a:moveTo>
                    <a:pt x="1669" y="134"/>
                  </a:moveTo>
                  <a:cubicBezTo>
                    <a:pt x="2603" y="0"/>
                    <a:pt x="3537" y="734"/>
                    <a:pt x="3670" y="1802"/>
                  </a:cubicBezTo>
                  <a:cubicBezTo>
                    <a:pt x="3770" y="2836"/>
                    <a:pt x="3070" y="3836"/>
                    <a:pt x="2102" y="3970"/>
                  </a:cubicBezTo>
                  <a:cubicBezTo>
                    <a:pt x="1168" y="4070"/>
                    <a:pt x="234" y="3336"/>
                    <a:pt x="101" y="2302"/>
                  </a:cubicBezTo>
                  <a:cubicBezTo>
                    <a:pt x="1" y="1235"/>
                    <a:pt x="668" y="234"/>
                    <a:pt x="1669" y="13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 name="Google Shape;609;p13"/>
          <p:cNvGrpSpPr/>
          <p:nvPr/>
        </p:nvGrpSpPr>
        <p:grpSpPr>
          <a:xfrm flipH="1" rot="-217589">
            <a:off x="8160345" y="4272831"/>
            <a:ext cx="734748" cy="359268"/>
            <a:chOff x="1052625" y="1286000"/>
            <a:chExt cx="1586150" cy="775575"/>
          </a:xfrm>
        </p:grpSpPr>
        <p:sp>
          <p:nvSpPr>
            <p:cNvPr id="610" name="Google Shape;610;p13"/>
            <p:cNvSpPr/>
            <p:nvPr/>
          </p:nvSpPr>
          <p:spPr>
            <a:xfrm>
              <a:off x="1196900" y="1286000"/>
              <a:ext cx="1274250" cy="770575"/>
            </a:xfrm>
            <a:custGeom>
              <a:rect b="b" l="l" r="r" t="t"/>
              <a:pathLst>
                <a:path extrusionOk="0" h="30823" w="50970">
                  <a:moveTo>
                    <a:pt x="49669" y="12943"/>
                  </a:moveTo>
                  <a:cubicBezTo>
                    <a:pt x="50970" y="23951"/>
                    <a:pt x="3736" y="30823"/>
                    <a:pt x="1935" y="18180"/>
                  </a:cubicBezTo>
                  <a:cubicBezTo>
                    <a:pt x="0" y="4470"/>
                    <a:pt x="48168" y="1"/>
                    <a:pt x="49669" y="1294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13"/>
            <p:cNvSpPr/>
            <p:nvPr/>
          </p:nvSpPr>
          <p:spPr>
            <a:xfrm>
              <a:off x="1052625" y="1347700"/>
              <a:ext cx="1586150" cy="713875"/>
            </a:xfrm>
            <a:custGeom>
              <a:rect b="b" l="l" r="r" t="t"/>
              <a:pathLst>
                <a:path extrusionOk="0" fill="none" h="28555" w="63446">
                  <a:moveTo>
                    <a:pt x="51637" y="3770"/>
                  </a:moveTo>
                  <a:cubicBezTo>
                    <a:pt x="46534" y="2436"/>
                    <a:pt x="601" y="12010"/>
                    <a:pt x="7339" y="18181"/>
                  </a:cubicBezTo>
                  <a:cubicBezTo>
                    <a:pt x="14044" y="24352"/>
                    <a:pt x="44399" y="17347"/>
                    <a:pt x="53272" y="11342"/>
                  </a:cubicBezTo>
                  <a:cubicBezTo>
                    <a:pt x="62145" y="5338"/>
                    <a:pt x="33424" y="2403"/>
                    <a:pt x="20882" y="4904"/>
                  </a:cubicBezTo>
                  <a:cubicBezTo>
                    <a:pt x="8340" y="7406"/>
                    <a:pt x="0" y="14478"/>
                    <a:pt x="13877" y="21516"/>
                  </a:cubicBezTo>
                  <a:cubicBezTo>
                    <a:pt x="27787" y="28555"/>
                    <a:pt x="59243" y="15712"/>
                    <a:pt x="52738" y="8340"/>
                  </a:cubicBezTo>
                  <a:cubicBezTo>
                    <a:pt x="46200" y="1035"/>
                    <a:pt x="10908" y="902"/>
                    <a:pt x="7906" y="13044"/>
                  </a:cubicBezTo>
                  <a:cubicBezTo>
                    <a:pt x="4871" y="25186"/>
                    <a:pt x="42764" y="22050"/>
                    <a:pt x="50703" y="13811"/>
                  </a:cubicBezTo>
                  <a:cubicBezTo>
                    <a:pt x="58576" y="5605"/>
                    <a:pt x="35226" y="2836"/>
                    <a:pt x="24551" y="2803"/>
                  </a:cubicBezTo>
                  <a:cubicBezTo>
                    <a:pt x="13877" y="2770"/>
                    <a:pt x="1068" y="16446"/>
                    <a:pt x="11609" y="21683"/>
                  </a:cubicBezTo>
                  <a:cubicBezTo>
                    <a:pt x="22150" y="26954"/>
                    <a:pt x="51971" y="18014"/>
                    <a:pt x="55073" y="14178"/>
                  </a:cubicBezTo>
                  <a:cubicBezTo>
                    <a:pt x="58209" y="10342"/>
                    <a:pt x="48769" y="301"/>
                    <a:pt x="35993" y="1535"/>
                  </a:cubicBezTo>
                  <a:cubicBezTo>
                    <a:pt x="23250" y="2803"/>
                    <a:pt x="7272" y="7673"/>
                    <a:pt x="6805" y="15345"/>
                  </a:cubicBezTo>
                  <a:cubicBezTo>
                    <a:pt x="6372" y="22984"/>
                    <a:pt x="37327" y="20015"/>
                    <a:pt x="49703" y="14812"/>
                  </a:cubicBezTo>
                  <a:cubicBezTo>
                    <a:pt x="62045" y="9575"/>
                    <a:pt x="45933" y="3036"/>
                    <a:pt x="40096" y="1902"/>
                  </a:cubicBezTo>
                  <a:cubicBezTo>
                    <a:pt x="34258" y="802"/>
                    <a:pt x="14477" y="2670"/>
                    <a:pt x="11108" y="12844"/>
                  </a:cubicBezTo>
                  <a:cubicBezTo>
                    <a:pt x="7739" y="22984"/>
                    <a:pt x="32757" y="23885"/>
                    <a:pt x="46400" y="18748"/>
                  </a:cubicBezTo>
                  <a:cubicBezTo>
                    <a:pt x="60043" y="13644"/>
                    <a:pt x="51571" y="3403"/>
                    <a:pt x="37727" y="3070"/>
                  </a:cubicBezTo>
                  <a:cubicBezTo>
                    <a:pt x="23917" y="2736"/>
                    <a:pt x="9941" y="3203"/>
                    <a:pt x="8940" y="12310"/>
                  </a:cubicBezTo>
                  <a:cubicBezTo>
                    <a:pt x="7939" y="21383"/>
                    <a:pt x="32457" y="17880"/>
                    <a:pt x="47935" y="15145"/>
                  </a:cubicBezTo>
                  <a:cubicBezTo>
                    <a:pt x="63446" y="12377"/>
                    <a:pt x="55907" y="5538"/>
                    <a:pt x="46067" y="2803"/>
                  </a:cubicBezTo>
                  <a:cubicBezTo>
                    <a:pt x="36260" y="1"/>
                    <a:pt x="10441" y="4471"/>
                    <a:pt x="9174" y="13778"/>
                  </a:cubicBezTo>
                  <a:cubicBezTo>
                    <a:pt x="7873" y="23051"/>
                    <a:pt x="42964" y="22684"/>
                    <a:pt x="52438" y="18047"/>
                  </a:cubicBezTo>
                  <a:cubicBezTo>
                    <a:pt x="61911" y="13444"/>
                    <a:pt x="54539" y="5838"/>
                    <a:pt x="44799" y="3503"/>
                  </a:cubicBezTo>
                  <a:cubicBezTo>
                    <a:pt x="35092" y="1168"/>
                    <a:pt x="11842" y="7973"/>
                    <a:pt x="5204" y="17380"/>
                  </a:cubicBezTo>
                </a:path>
              </a:pathLst>
            </a:custGeom>
            <a:noFill/>
            <a:ln cap="rnd" cmpd="sng" w="17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13"/>
            <p:cNvSpPr/>
            <p:nvPr/>
          </p:nvSpPr>
          <p:spPr>
            <a:xfrm>
              <a:off x="1661400" y="1434450"/>
              <a:ext cx="294400" cy="319400"/>
            </a:xfrm>
            <a:custGeom>
              <a:rect b="b" l="l" r="r" t="t"/>
              <a:pathLst>
                <a:path extrusionOk="0" h="12776" w="11776">
                  <a:moveTo>
                    <a:pt x="4670" y="534"/>
                  </a:moveTo>
                  <a:cubicBezTo>
                    <a:pt x="7606" y="0"/>
                    <a:pt x="10708" y="3169"/>
                    <a:pt x="11442" y="7039"/>
                  </a:cubicBezTo>
                  <a:cubicBezTo>
                    <a:pt x="11775" y="8773"/>
                    <a:pt x="11575" y="10408"/>
                    <a:pt x="10941" y="11709"/>
                  </a:cubicBezTo>
                  <a:cubicBezTo>
                    <a:pt x="9273" y="12109"/>
                    <a:pt x="8039" y="12476"/>
                    <a:pt x="7372" y="12609"/>
                  </a:cubicBezTo>
                  <a:cubicBezTo>
                    <a:pt x="5771" y="12776"/>
                    <a:pt x="4003" y="12676"/>
                    <a:pt x="2368" y="12609"/>
                  </a:cubicBezTo>
                  <a:cubicBezTo>
                    <a:pt x="1568" y="11709"/>
                    <a:pt x="934" y="10541"/>
                    <a:pt x="701" y="9040"/>
                  </a:cubicBezTo>
                  <a:cubicBezTo>
                    <a:pt x="0" y="5171"/>
                    <a:pt x="1701" y="1068"/>
                    <a:pt x="4670" y="53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13"/>
            <p:cNvSpPr/>
            <p:nvPr/>
          </p:nvSpPr>
          <p:spPr>
            <a:xfrm>
              <a:off x="1954100" y="1371900"/>
              <a:ext cx="289400" cy="334425"/>
            </a:xfrm>
            <a:custGeom>
              <a:rect b="b" l="l" r="r" t="t"/>
              <a:pathLst>
                <a:path extrusionOk="0" h="13377" w="11576">
                  <a:moveTo>
                    <a:pt x="6639" y="367"/>
                  </a:moveTo>
                  <a:cubicBezTo>
                    <a:pt x="3636" y="0"/>
                    <a:pt x="734" y="3403"/>
                    <a:pt x="301" y="7339"/>
                  </a:cubicBezTo>
                  <a:cubicBezTo>
                    <a:pt x="0" y="9907"/>
                    <a:pt x="801" y="12076"/>
                    <a:pt x="2235" y="13377"/>
                  </a:cubicBezTo>
                  <a:cubicBezTo>
                    <a:pt x="5137" y="12509"/>
                    <a:pt x="8406" y="11208"/>
                    <a:pt x="11008" y="9541"/>
                  </a:cubicBezTo>
                  <a:cubicBezTo>
                    <a:pt x="11075" y="9240"/>
                    <a:pt x="11142" y="8973"/>
                    <a:pt x="11175" y="8673"/>
                  </a:cubicBezTo>
                  <a:cubicBezTo>
                    <a:pt x="11575" y="4704"/>
                    <a:pt x="9641" y="734"/>
                    <a:pt x="6639" y="36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13"/>
            <p:cNvSpPr/>
            <p:nvPr/>
          </p:nvSpPr>
          <p:spPr>
            <a:xfrm>
              <a:off x="1365350" y="1439450"/>
              <a:ext cx="314400" cy="308575"/>
            </a:xfrm>
            <a:custGeom>
              <a:rect b="b" l="l" r="r" t="t"/>
              <a:pathLst>
                <a:path extrusionOk="0" h="12343" w="12576">
                  <a:moveTo>
                    <a:pt x="2902" y="1401"/>
                  </a:moveTo>
                  <a:cubicBezTo>
                    <a:pt x="5571" y="0"/>
                    <a:pt x="9440" y="2168"/>
                    <a:pt x="11275" y="5671"/>
                  </a:cubicBezTo>
                  <a:cubicBezTo>
                    <a:pt x="12576" y="8139"/>
                    <a:pt x="12509" y="10608"/>
                    <a:pt x="11408" y="12342"/>
                  </a:cubicBezTo>
                  <a:cubicBezTo>
                    <a:pt x="6705" y="11742"/>
                    <a:pt x="2769" y="10208"/>
                    <a:pt x="868" y="8940"/>
                  </a:cubicBezTo>
                  <a:cubicBezTo>
                    <a:pt x="0" y="5838"/>
                    <a:pt x="667" y="2602"/>
                    <a:pt x="2902" y="140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615" name="Shape 615"/>
        <p:cNvGrpSpPr/>
        <p:nvPr/>
      </p:nvGrpSpPr>
      <p:grpSpPr>
        <a:xfrm>
          <a:off x="0" y="0"/>
          <a:ext cx="0" cy="0"/>
          <a:chOff x="0" y="0"/>
          <a:chExt cx="0" cy="0"/>
        </a:xfrm>
      </p:grpSpPr>
      <p:sp>
        <p:nvSpPr>
          <p:cNvPr id="616" name="Google Shape;616;p14"/>
          <p:cNvSpPr txBox="1"/>
          <p:nvPr>
            <p:ph type="title"/>
          </p:nvPr>
        </p:nvSpPr>
        <p:spPr>
          <a:xfrm>
            <a:off x="1369625" y="3515750"/>
            <a:ext cx="5378400" cy="6618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solidFill>
                  <a:schemeClr val="accent1"/>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617" name="Google Shape;617;p14"/>
          <p:cNvSpPr txBox="1"/>
          <p:nvPr>
            <p:ph idx="1" type="subTitle"/>
          </p:nvPr>
        </p:nvSpPr>
        <p:spPr>
          <a:xfrm>
            <a:off x="713225" y="1694275"/>
            <a:ext cx="6691200" cy="1863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grpSp>
        <p:nvGrpSpPr>
          <p:cNvPr id="618" name="Google Shape;618;p14"/>
          <p:cNvGrpSpPr/>
          <p:nvPr/>
        </p:nvGrpSpPr>
        <p:grpSpPr>
          <a:xfrm>
            <a:off x="7103054" y="97929"/>
            <a:ext cx="2040987" cy="5045613"/>
            <a:chOff x="4715300" y="452950"/>
            <a:chExt cx="1938075" cy="4791200"/>
          </a:xfrm>
        </p:grpSpPr>
        <p:sp>
          <p:nvSpPr>
            <p:cNvPr id="619" name="Google Shape;619;p14"/>
            <p:cNvSpPr/>
            <p:nvPr/>
          </p:nvSpPr>
          <p:spPr>
            <a:xfrm>
              <a:off x="5916150" y="454375"/>
              <a:ext cx="735550" cy="3315900"/>
            </a:xfrm>
            <a:custGeom>
              <a:rect b="b" l="l" r="r" t="t"/>
              <a:pathLst>
                <a:path extrusionOk="0" h="132636" w="29422">
                  <a:moveTo>
                    <a:pt x="23629" y="0"/>
                  </a:moveTo>
                  <a:cubicBezTo>
                    <a:pt x="21102" y="0"/>
                    <a:pt x="18507" y="1201"/>
                    <a:pt x="16546" y="3489"/>
                  </a:cubicBezTo>
                  <a:cubicBezTo>
                    <a:pt x="14211" y="6258"/>
                    <a:pt x="13477" y="9927"/>
                    <a:pt x="13310" y="13430"/>
                  </a:cubicBezTo>
                  <a:cubicBezTo>
                    <a:pt x="13044" y="18000"/>
                    <a:pt x="13377" y="22670"/>
                    <a:pt x="13410" y="27273"/>
                  </a:cubicBezTo>
                  <a:cubicBezTo>
                    <a:pt x="13511" y="33911"/>
                    <a:pt x="13544" y="40516"/>
                    <a:pt x="13511" y="47187"/>
                  </a:cubicBezTo>
                  <a:cubicBezTo>
                    <a:pt x="11909" y="48355"/>
                    <a:pt x="10508" y="49956"/>
                    <a:pt x="9841" y="51157"/>
                  </a:cubicBezTo>
                  <a:cubicBezTo>
                    <a:pt x="8173" y="54192"/>
                    <a:pt x="8240" y="57695"/>
                    <a:pt x="8173" y="61030"/>
                  </a:cubicBezTo>
                  <a:cubicBezTo>
                    <a:pt x="8140" y="62265"/>
                    <a:pt x="8140" y="63432"/>
                    <a:pt x="8073" y="64633"/>
                  </a:cubicBezTo>
                  <a:cubicBezTo>
                    <a:pt x="7873" y="64800"/>
                    <a:pt x="7640" y="64933"/>
                    <a:pt x="7406" y="65033"/>
                  </a:cubicBezTo>
                  <a:cubicBezTo>
                    <a:pt x="5738" y="66101"/>
                    <a:pt x="4237" y="67335"/>
                    <a:pt x="3070" y="68969"/>
                  </a:cubicBezTo>
                  <a:cubicBezTo>
                    <a:pt x="368" y="72705"/>
                    <a:pt x="668" y="77442"/>
                    <a:pt x="635" y="81812"/>
                  </a:cubicBezTo>
                  <a:cubicBezTo>
                    <a:pt x="568" y="87216"/>
                    <a:pt x="568" y="92620"/>
                    <a:pt x="535" y="98023"/>
                  </a:cubicBezTo>
                  <a:cubicBezTo>
                    <a:pt x="501" y="103394"/>
                    <a:pt x="1" y="109165"/>
                    <a:pt x="1235" y="114402"/>
                  </a:cubicBezTo>
                  <a:cubicBezTo>
                    <a:pt x="1302" y="114652"/>
                    <a:pt x="1527" y="114777"/>
                    <a:pt x="1748" y="114777"/>
                  </a:cubicBezTo>
                  <a:cubicBezTo>
                    <a:pt x="1969" y="114777"/>
                    <a:pt x="2186" y="114652"/>
                    <a:pt x="2236" y="114402"/>
                  </a:cubicBezTo>
                  <a:cubicBezTo>
                    <a:pt x="2703" y="112534"/>
                    <a:pt x="2970" y="110566"/>
                    <a:pt x="3036" y="108631"/>
                  </a:cubicBezTo>
                  <a:lnTo>
                    <a:pt x="7640" y="88550"/>
                  </a:lnTo>
                  <a:lnTo>
                    <a:pt x="7640" y="91686"/>
                  </a:lnTo>
                  <a:cubicBezTo>
                    <a:pt x="7640" y="92520"/>
                    <a:pt x="7373" y="93987"/>
                    <a:pt x="7640" y="94821"/>
                  </a:cubicBezTo>
                  <a:cubicBezTo>
                    <a:pt x="7799" y="95352"/>
                    <a:pt x="8190" y="95692"/>
                    <a:pt x="8679" y="95692"/>
                  </a:cubicBezTo>
                  <a:cubicBezTo>
                    <a:pt x="8805" y="95692"/>
                    <a:pt x="8937" y="95670"/>
                    <a:pt x="9074" y="95622"/>
                  </a:cubicBezTo>
                  <a:cubicBezTo>
                    <a:pt x="9174" y="95555"/>
                    <a:pt x="9241" y="95488"/>
                    <a:pt x="9241" y="95388"/>
                  </a:cubicBezTo>
                  <a:cubicBezTo>
                    <a:pt x="9241" y="95355"/>
                    <a:pt x="9241" y="95255"/>
                    <a:pt x="9207" y="95221"/>
                  </a:cubicBezTo>
                  <a:lnTo>
                    <a:pt x="9207" y="95221"/>
                  </a:lnTo>
                  <a:lnTo>
                    <a:pt x="12243" y="95889"/>
                  </a:lnTo>
                  <a:cubicBezTo>
                    <a:pt x="12176" y="98490"/>
                    <a:pt x="12043" y="101126"/>
                    <a:pt x="11909" y="103694"/>
                  </a:cubicBezTo>
                  <a:cubicBezTo>
                    <a:pt x="11676" y="109198"/>
                    <a:pt x="11242" y="114735"/>
                    <a:pt x="11442" y="120306"/>
                  </a:cubicBezTo>
                  <a:cubicBezTo>
                    <a:pt x="11442" y="120532"/>
                    <a:pt x="11657" y="120682"/>
                    <a:pt x="11879" y="120682"/>
                  </a:cubicBezTo>
                  <a:cubicBezTo>
                    <a:pt x="11984" y="120682"/>
                    <a:pt x="12090" y="120648"/>
                    <a:pt x="12176" y="120573"/>
                  </a:cubicBezTo>
                  <a:lnTo>
                    <a:pt x="19782" y="128979"/>
                  </a:lnTo>
                  <a:cubicBezTo>
                    <a:pt x="19682" y="129346"/>
                    <a:pt x="19515" y="129746"/>
                    <a:pt x="19381" y="130146"/>
                  </a:cubicBezTo>
                  <a:cubicBezTo>
                    <a:pt x="18815" y="131624"/>
                    <a:pt x="20090" y="132635"/>
                    <a:pt x="21375" y="132635"/>
                  </a:cubicBezTo>
                  <a:cubicBezTo>
                    <a:pt x="22207" y="132635"/>
                    <a:pt x="23043" y="132211"/>
                    <a:pt x="23384" y="131214"/>
                  </a:cubicBezTo>
                  <a:cubicBezTo>
                    <a:pt x="25686" y="124542"/>
                    <a:pt x="27687" y="117804"/>
                    <a:pt x="29389" y="110899"/>
                  </a:cubicBezTo>
                  <a:lnTo>
                    <a:pt x="29389" y="2588"/>
                  </a:lnTo>
                  <a:lnTo>
                    <a:pt x="29422" y="2588"/>
                  </a:lnTo>
                  <a:cubicBezTo>
                    <a:pt x="27811" y="841"/>
                    <a:pt x="25743" y="0"/>
                    <a:pt x="236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14"/>
            <p:cNvSpPr/>
            <p:nvPr/>
          </p:nvSpPr>
          <p:spPr>
            <a:xfrm>
              <a:off x="6301425" y="835550"/>
              <a:ext cx="320250" cy="2460500"/>
            </a:xfrm>
            <a:custGeom>
              <a:rect b="b" l="l" r="r" t="t"/>
              <a:pathLst>
                <a:path extrusionOk="0" h="98420" w="12810">
                  <a:moveTo>
                    <a:pt x="7715" y="1"/>
                  </a:moveTo>
                  <a:cubicBezTo>
                    <a:pt x="7473" y="1"/>
                    <a:pt x="7239" y="151"/>
                    <a:pt x="7273" y="451"/>
                  </a:cubicBezTo>
                  <a:lnTo>
                    <a:pt x="7273" y="1018"/>
                  </a:lnTo>
                  <a:cubicBezTo>
                    <a:pt x="7106" y="1185"/>
                    <a:pt x="6973" y="1418"/>
                    <a:pt x="6973" y="1718"/>
                  </a:cubicBezTo>
                  <a:cubicBezTo>
                    <a:pt x="6939" y="3787"/>
                    <a:pt x="7139" y="5855"/>
                    <a:pt x="7339" y="7923"/>
                  </a:cubicBezTo>
                  <a:cubicBezTo>
                    <a:pt x="7440" y="12693"/>
                    <a:pt x="7473" y="17396"/>
                    <a:pt x="7606" y="22166"/>
                  </a:cubicBezTo>
                  <a:cubicBezTo>
                    <a:pt x="7673" y="25836"/>
                    <a:pt x="7773" y="29538"/>
                    <a:pt x="7806" y="33208"/>
                  </a:cubicBezTo>
                  <a:cubicBezTo>
                    <a:pt x="7840" y="36176"/>
                    <a:pt x="8273" y="39379"/>
                    <a:pt x="7540" y="42247"/>
                  </a:cubicBezTo>
                  <a:cubicBezTo>
                    <a:pt x="7173" y="43749"/>
                    <a:pt x="6472" y="44983"/>
                    <a:pt x="4971" y="45617"/>
                  </a:cubicBezTo>
                  <a:cubicBezTo>
                    <a:pt x="3870" y="46050"/>
                    <a:pt x="2669" y="46050"/>
                    <a:pt x="1802" y="46884"/>
                  </a:cubicBezTo>
                  <a:cubicBezTo>
                    <a:pt x="1" y="48585"/>
                    <a:pt x="935" y="52288"/>
                    <a:pt x="1035" y="54456"/>
                  </a:cubicBezTo>
                  <a:cubicBezTo>
                    <a:pt x="1369" y="61595"/>
                    <a:pt x="1969" y="68733"/>
                    <a:pt x="2770" y="75805"/>
                  </a:cubicBezTo>
                  <a:cubicBezTo>
                    <a:pt x="3537" y="82676"/>
                    <a:pt x="4504" y="89581"/>
                    <a:pt x="5772" y="96420"/>
                  </a:cubicBezTo>
                  <a:cubicBezTo>
                    <a:pt x="5938" y="97354"/>
                    <a:pt x="5938" y="98021"/>
                    <a:pt x="6939" y="98321"/>
                  </a:cubicBezTo>
                  <a:cubicBezTo>
                    <a:pt x="7168" y="98386"/>
                    <a:pt x="7401" y="98420"/>
                    <a:pt x="7633" y="98420"/>
                  </a:cubicBezTo>
                  <a:cubicBezTo>
                    <a:pt x="8109" y="98420"/>
                    <a:pt x="8581" y="98279"/>
                    <a:pt x="9007" y="97987"/>
                  </a:cubicBezTo>
                  <a:cubicBezTo>
                    <a:pt x="10475" y="97020"/>
                    <a:pt x="11176" y="95019"/>
                    <a:pt x="11376" y="93417"/>
                  </a:cubicBezTo>
                  <a:cubicBezTo>
                    <a:pt x="12310" y="86346"/>
                    <a:pt x="12343" y="79074"/>
                    <a:pt x="12610" y="71969"/>
                  </a:cubicBezTo>
                  <a:cubicBezTo>
                    <a:pt x="12810" y="64630"/>
                    <a:pt x="12810" y="57392"/>
                    <a:pt x="12643" y="50120"/>
                  </a:cubicBezTo>
                  <a:cubicBezTo>
                    <a:pt x="12476" y="41914"/>
                    <a:pt x="12110" y="33708"/>
                    <a:pt x="11542" y="25502"/>
                  </a:cubicBezTo>
                  <a:cubicBezTo>
                    <a:pt x="11309" y="21533"/>
                    <a:pt x="10975" y="17563"/>
                    <a:pt x="10642" y="13594"/>
                  </a:cubicBezTo>
                  <a:cubicBezTo>
                    <a:pt x="10275" y="9557"/>
                    <a:pt x="10141" y="5388"/>
                    <a:pt x="9174" y="1418"/>
                  </a:cubicBezTo>
                  <a:cubicBezTo>
                    <a:pt x="9041" y="885"/>
                    <a:pt x="8640" y="618"/>
                    <a:pt x="8207" y="618"/>
                  </a:cubicBezTo>
                  <a:lnTo>
                    <a:pt x="8207" y="451"/>
                  </a:lnTo>
                  <a:cubicBezTo>
                    <a:pt x="8207" y="151"/>
                    <a:pt x="7957" y="1"/>
                    <a:pt x="7715" y="1"/>
                  </a:cubicBezTo>
                  <a:close/>
                </a:path>
              </a:pathLst>
            </a:custGeom>
            <a:solidFill>
              <a:srgbClr val="512F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14"/>
            <p:cNvSpPr/>
            <p:nvPr/>
          </p:nvSpPr>
          <p:spPr>
            <a:xfrm>
              <a:off x="6190525" y="1671950"/>
              <a:ext cx="422000" cy="1714200"/>
            </a:xfrm>
            <a:custGeom>
              <a:rect b="b" l="l" r="r" t="t"/>
              <a:pathLst>
                <a:path extrusionOk="0" h="68568" w="16880">
                  <a:moveTo>
                    <a:pt x="11923" y="0"/>
                  </a:moveTo>
                  <a:cubicBezTo>
                    <a:pt x="11648" y="0"/>
                    <a:pt x="11347" y="171"/>
                    <a:pt x="11242" y="452"/>
                  </a:cubicBezTo>
                  <a:cubicBezTo>
                    <a:pt x="10008" y="4088"/>
                    <a:pt x="8873" y="7791"/>
                    <a:pt x="7439" y="11360"/>
                  </a:cubicBezTo>
                  <a:cubicBezTo>
                    <a:pt x="6705" y="13328"/>
                    <a:pt x="5371" y="13762"/>
                    <a:pt x="3937" y="15096"/>
                  </a:cubicBezTo>
                  <a:cubicBezTo>
                    <a:pt x="3203" y="15796"/>
                    <a:pt x="2702" y="16664"/>
                    <a:pt x="2335" y="17598"/>
                  </a:cubicBezTo>
                  <a:cubicBezTo>
                    <a:pt x="1335" y="20133"/>
                    <a:pt x="1335" y="23002"/>
                    <a:pt x="1068" y="25670"/>
                  </a:cubicBezTo>
                  <a:cubicBezTo>
                    <a:pt x="701" y="29573"/>
                    <a:pt x="367" y="33376"/>
                    <a:pt x="0" y="37279"/>
                  </a:cubicBezTo>
                  <a:cubicBezTo>
                    <a:pt x="0" y="37700"/>
                    <a:pt x="315" y="37908"/>
                    <a:pt x="640" y="37908"/>
                  </a:cubicBezTo>
                  <a:cubicBezTo>
                    <a:pt x="958" y="37908"/>
                    <a:pt x="1285" y="37708"/>
                    <a:pt x="1335" y="37312"/>
                  </a:cubicBezTo>
                  <a:lnTo>
                    <a:pt x="2335" y="26538"/>
                  </a:lnTo>
                  <a:cubicBezTo>
                    <a:pt x="2602" y="23569"/>
                    <a:pt x="2402" y="19532"/>
                    <a:pt x="4103" y="16931"/>
                  </a:cubicBezTo>
                  <a:cubicBezTo>
                    <a:pt x="5004" y="15596"/>
                    <a:pt x="6405" y="15229"/>
                    <a:pt x="7439" y="14129"/>
                  </a:cubicBezTo>
                  <a:cubicBezTo>
                    <a:pt x="8173" y="13328"/>
                    <a:pt x="8506" y="12294"/>
                    <a:pt x="8840" y="11327"/>
                  </a:cubicBezTo>
                  <a:cubicBezTo>
                    <a:pt x="9782" y="8578"/>
                    <a:pt x="10725" y="5830"/>
                    <a:pt x="11667" y="3065"/>
                  </a:cubicBezTo>
                  <a:lnTo>
                    <a:pt x="11667" y="3065"/>
                  </a:lnTo>
                  <a:cubicBezTo>
                    <a:pt x="15185" y="23045"/>
                    <a:pt x="13377" y="43434"/>
                    <a:pt x="14894" y="63598"/>
                  </a:cubicBezTo>
                  <a:lnTo>
                    <a:pt x="14894" y="63598"/>
                  </a:lnTo>
                  <a:cubicBezTo>
                    <a:pt x="14848" y="63687"/>
                    <a:pt x="14828" y="63798"/>
                    <a:pt x="14844" y="63931"/>
                  </a:cubicBezTo>
                  <a:cubicBezTo>
                    <a:pt x="14978" y="65265"/>
                    <a:pt x="15111" y="66633"/>
                    <a:pt x="15278" y="67967"/>
                  </a:cubicBezTo>
                  <a:cubicBezTo>
                    <a:pt x="15328" y="68367"/>
                    <a:pt x="15662" y="68568"/>
                    <a:pt x="15974" y="68568"/>
                  </a:cubicBezTo>
                  <a:cubicBezTo>
                    <a:pt x="16287" y="68568"/>
                    <a:pt x="16579" y="68367"/>
                    <a:pt x="16546" y="67967"/>
                  </a:cubicBezTo>
                  <a:cubicBezTo>
                    <a:pt x="14244" y="45518"/>
                    <a:pt x="16879" y="22735"/>
                    <a:pt x="12443" y="452"/>
                  </a:cubicBezTo>
                  <a:cubicBezTo>
                    <a:pt x="12395" y="137"/>
                    <a:pt x="12169" y="0"/>
                    <a:pt x="119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14"/>
            <p:cNvSpPr/>
            <p:nvPr/>
          </p:nvSpPr>
          <p:spPr>
            <a:xfrm>
              <a:off x="6324775" y="452950"/>
              <a:ext cx="163475" cy="2688850"/>
            </a:xfrm>
            <a:custGeom>
              <a:rect b="b" l="l" r="r" t="t"/>
              <a:pathLst>
                <a:path extrusionOk="0" h="107554" w="6539">
                  <a:moveTo>
                    <a:pt x="4801" y="0"/>
                  </a:moveTo>
                  <a:cubicBezTo>
                    <a:pt x="4615" y="0"/>
                    <a:pt x="4429" y="92"/>
                    <a:pt x="4304" y="310"/>
                  </a:cubicBezTo>
                  <a:cubicBezTo>
                    <a:pt x="1402" y="5447"/>
                    <a:pt x="501" y="11285"/>
                    <a:pt x="234" y="17123"/>
                  </a:cubicBezTo>
                  <a:cubicBezTo>
                    <a:pt x="1" y="24161"/>
                    <a:pt x="301" y="31233"/>
                    <a:pt x="501" y="38238"/>
                  </a:cubicBezTo>
                  <a:cubicBezTo>
                    <a:pt x="902" y="52815"/>
                    <a:pt x="1702" y="67358"/>
                    <a:pt x="2870" y="81902"/>
                  </a:cubicBezTo>
                  <a:cubicBezTo>
                    <a:pt x="3537" y="90242"/>
                    <a:pt x="4337" y="98614"/>
                    <a:pt x="5238" y="106953"/>
                  </a:cubicBezTo>
                  <a:cubicBezTo>
                    <a:pt x="5288" y="107354"/>
                    <a:pt x="5622" y="107554"/>
                    <a:pt x="5934" y="107554"/>
                  </a:cubicBezTo>
                  <a:cubicBezTo>
                    <a:pt x="6247" y="107554"/>
                    <a:pt x="6539" y="107354"/>
                    <a:pt x="6506" y="106953"/>
                  </a:cubicBezTo>
                  <a:cubicBezTo>
                    <a:pt x="3470" y="78767"/>
                    <a:pt x="1635" y="50413"/>
                    <a:pt x="1469" y="22059"/>
                  </a:cubicBezTo>
                  <a:cubicBezTo>
                    <a:pt x="1402" y="14854"/>
                    <a:pt x="1802" y="7382"/>
                    <a:pt x="5371" y="978"/>
                  </a:cubicBezTo>
                  <a:cubicBezTo>
                    <a:pt x="5624" y="449"/>
                    <a:pt x="5213" y="0"/>
                    <a:pt x="480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14"/>
            <p:cNvSpPr/>
            <p:nvPr/>
          </p:nvSpPr>
          <p:spPr>
            <a:xfrm>
              <a:off x="4715300" y="2562525"/>
              <a:ext cx="1936400" cy="2677450"/>
            </a:xfrm>
            <a:custGeom>
              <a:rect b="b" l="l" r="r" t="t"/>
              <a:pathLst>
                <a:path extrusionOk="0" h="107098" w="77456">
                  <a:moveTo>
                    <a:pt x="55101" y="1"/>
                  </a:moveTo>
                  <a:cubicBezTo>
                    <a:pt x="51632" y="1"/>
                    <a:pt x="48538" y="1828"/>
                    <a:pt x="45867" y="4024"/>
                  </a:cubicBezTo>
                  <a:cubicBezTo>
                    <a:pt x="38194" y="10328"/>
                    <a:pt x="32057" y="18568"/>
                    <a:pt x="27353" y="27541"/>
                  </a:cubicBezTo>
                  <a:cubicBezTo>
                    <a:pt x="25219" y="28742"/>
                    <a:pt x="23150" y="30076"/>
                    <a:pt x="21549" y="31944"/>
                  </a:cubicBezTo>
                  <a:cubicBezTo>
                    <a:pt x="17346" y="36747"/>
                    <a:pt x="16546" y="43519"/>
                    <a:pt x="16245" y="49590"/>
                  </a:cubicBezTo>
                  <a:cubicBezTo>
                    <a:pt x="16179" y="51758"/>
                    <a:pt x="16079" y="53893"/>
                    <a:pt x="16012" y="56061"/>
                  </a:cubicBezTo>
                  <a:lnTo>
                    <a:pt x="15378" y="56561"/>
                  </a:lnTo>
                  <a:cubicBezTo>
                    <a:pt x="11409" y="59964"/>
                    <a:pt x="8240" y="64234"/>
                    <a:pt x="6205" y="69037"/>
                  </a:cubicBezTo>
                  <a:cubicBezTo>
                    <a:pt x="1802" y="79478"/>
                    <a:pt x="1235" y="91653"/>
                    <a:pt x="334" y="102895"/>
                  </a:cubicBezTo>
                  <a:cubicBezTo>
                    <a:pt x="201" y="104296"/>
                    <a:pt x="134" y="105697"/>
                    <a:pt x="1" y="107098"/>
                  </a:cubicBezTo>
                  <a:lnTo>
                    <a:pt x="8340" y="107098"/>
                  </a:lnTo>
                  <a:lnTo>
                    <a:pt x="11976" y="96190"/>
                  </a:lnTo>
                  <a:lnTo>
                    <a:pt x="11976" y="96190"/>
                  </a:lnTo>
                  <a:cubicBezTo>
                    <a:pt x="11842" y="99792"/>
                    <a:pt x="11742" y="103462"/>
                    <a:pt x="11809" y="107098"/>
                  </a:cubicBezTo>
                  <a:lnTo>
                    <a:pt x="77389" y="107098"/>
                  </a:lnTo>
                  <a:lnTo>
                    <a:pt x="77389" y="36180"/>
                  </a:lnTo>
                  <a:lnTo>
                    <a:pt x="77456" y="36180"/>
                  </a:lnTo>
                  <a:cubicBezTo>
                    <a:pt x="76622" y="33845"/>
                    <a:pt x="75788" y="31510"/>
                    <a:pt x="74921" y="29175"/>
                  </a:cubicBezTo>
                  <a:cubicBezTo>
                    <a:pt x="73086" y="24272"/>
                    <a:pt x="71352" y="19402"/>
                    <a:pt x="69517" y="14531"/>
                  </a:cubicBezTo>
                  <a:cubicBezTo>
                    <a:pt x="68249" y="11196"/>
                    <a:pt x="66782" y="7860"/>
                    <a:pt x="64513" y="5058"/>
                  </a:cubicBezTo>
                  <a:cubicBezTo>
                    <a:pt x="62512" y="2656"/>
                    <a:pt x="59610" y="521"/>
                    <a:pt x="56408" y="88"/>
                  </a:cubicBezTo>
                  <a:cubicBezTo>
                    <a:pt x="55966" y="29"/>
                    <a:pt x="55531" y="1"/>
                    <a:pt x="551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14"/>
            <p:cNvSpPr/>
            <p:nvPr/>
          </p:nvSpPr>
          <p:spPr>
            <a:xfrm>
              <a:off x="5237350" y="3004100"/>
              <a:ext cx="1416025" cy="2237550"/>
            </a:xfrm>
            <a:custGeom>
              <a:rect b="b" l="l" r="r" t="t"/>
              <a:pathLst>
                <a:path extrusionOk="0" h="89502" w="56641">
                  <a:moveTo>
                    <a:pt x="44201" y="0"/>
                  </a:moveTo>
                  <a:cubicBezTo>
                    <a:pt x="44001" y="0"/>
                    <a:pt x="43787" y="55"/>
                    <a:pt x="43565" y="171"/>
                  </a:cubicBezTo>
                  <a:cubicBezTo>
                    <a:pt x="40162" y="1739"/>
                    <a:pt x="38127" y="5341"/>
                    <a:pt x="35993" y="8310"/>
                  </a:cubicBezTo>
                  <a:cubicBezTo>
                    <a:pt x="33357" y="11913"/>
                    <a:pt x="30789" y="15548"/>
                    <a:pt x="28354" y="19351"/>
                  </a:cubicBezTo>
                  <a:cubicBezTo>
                    <a:pt x="23684" y="26690"/>
                    <a:pt x="19647" y="34529"/>
                    <a:pt x="17546" y="43035"/>
                  </a:cubicBezTo>
                  <a:cubicBezTo>
                    <a:pt x="16545" y="47071"/>
                    <a:pt x="16178" y="51441"/>
                    <a:pt x="14010" y="55077"/>
                  </a:cubicBezTo>
                  <a:cubicBezTo>
                    <a:pt x="11942" y="58613"/>
                    <a:pt x="8039" y="60614"/>
                    <a:pt x="5671" y="63983"/>
                  </a:cubicBezTo>
                  <a:cubicBezTo>
                    <a:pt x="1101" y="70521"/>
                    <a:pt x="667" y="79061"/>
                    <a:pt x="167" y="86699"/>
                  </a:cubicBezTo>
                  <a:cubicBezTo>
                    <a:pt x="100" y="87633"/>
                    <a:pt x="33" y="88567"/>
                    <a:pt x="0" y="89501"/>
                  </a:cubicBezTo>
                  <a:lnTo>
                    <a:pt x="56641" y="89501"/>
                  </a:lnTo>
                  <a:lnTo>
                    <a:pt x="56641" y="31860"/>
                  </a:lnTo>
                  <a:lnTo>
                    <a:pt x="56574" y="31860"/>
                  </a:lnTo>
                  <a:cubicBezTo>
                    <a:pt x="53405" y="21319"/>
                    <a:pt x="49569" y="11012"/>
                    <a:pt x="45333" y="871"/>
                  </a:cubicBezTo>
                  <a:cubicBezTo>
                    <a:pt x="45096" y="326"/>
                    <a:pt x="44691" y="0"/>
                    <a:pt x="4420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14"/>
            <p:cNvSpPr/>
            <p:nvPr/>
          </p:nvSpPr>
          <p:spPr>
            <a:xfrm>
              <a:off x="5791900" y="2756000"/>
              <a:ext cx="439125" cy="2484825"/>
            </a:xfrm>
            <a:custGeom>
              <a:rect b="b" l="l" r="r" t="t"/>
              <a:pathLst>
                <a:path extrusionOk="0" h="99393" w="17565">
                  <a:moveTo>
                    <a:pt x="12712" y="1"/>
                  </a:moveTo>
                  <a:cubicBezTo>
                    <a:pt x="9322" y="1"/>
                    <a:pt x="5933" y="2041"/>
                    <a:pt x="4003" y="4924"/>
                  </a:cubicBezTo>
                  <a:cubicBezTo>
                    <a:pt x="1" y="10895"/>
                    <a:pt x="601" y="19435"/>
                    <a:pt x="468" y="26273"/>
                  </a:cubicBezTo>
                  <a:cubicBezTo>
                    <a:pt x="101" y="43519"/>
                    <a:pt x="1168" y="60764"/>
                    <a:pt x="1201" y="78010"/>
                  </a:cubicBezTo>
                  <a:cubicBezTo>
                    <a:pt x="1201" y="85148"/>
                    <a:pt x="1001" y="92287"/>
                    <a:pt x="501" y="99392"/>
                  </a:cubicBezTo>
                  <a:lnTo>
                    <a:pt x="1769" y="99392"/>
                  </a:lnTo>
                  <a:cubicBezTo>
                    <a:pt x="2703" y="86550"/>
                    <a:pt x="2502" y="73640"/>
                    <a:pt x="2169" y="60764"/>
                  </a:cubicBezTo>
                  <a:cubicBezTo>
                    <a:pt x="1769" y="45587"/>
                    <a:pt x="801" y="30109"/>
                    <a:pt x="2269" y="14932"/>
                  </a:cubicBezTo>
                  <a:cubicBezTo>
                    <a:pt x="2636" y="11062"/>
                    <a:pt x="3503" y="6726"/>
                    <a:pt x="6472" y="3924"/>
                  </a:cubicBezTo>
                  <a:cubicBezTo>
                    <a:pt x="8166" y="2315"/>
                    <a:pt x="10454" y="1258"/>
                    <a:pt x="12722" y="1258"/>
                  </a:cubicBezTo>
                  <a:cubicBezTo>
                    <a:pt x="13982" y="1258"/>
                    <a:pt x="15236" y="1584"/>
                    <a:pt x="16379" y="2323"/>
                  </a:cubicBezTo>
                  <a:cubicBezTo>
                    <a:pt x="16494" y="2403"/>
                    <a:pt x="16609" y="2438"/>
                    <a:pt x="16716" y="2438"/>
                  </a:cubicBezTo>
                  <a:cubicBezTo>
                    <a:pt x="17226" y="2438"/>
                    <a:pt x="17565" y="1641"/>
                    <a:pt x="17013" y="1255"/>
                  </a:cubicBezTo>
                  <a:cubicBezTo>
                    <a:pt x="15659" y="386"/>
                    <a:pt x="14185" y="1"/>
                    <a:pt x="12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14"/>
            <p:cNvSpPr/>
            <p:nvPr/>
          </p:nvSpPr>
          <p:spPr>
            <a:xfrm>
              <a:off x="5344075" y="3549050"/>
              <a:ext cx="493675" cy="1695100"/>
            </a:xfrm>
            <a:custGeom>
              <a:rect b="b" l="l" r="r" t="t"/>
              <a:pathLst>
                <a:path extrusionOk="0" h="67804" w="19747">
                  <a:moveTo>
                    <a:pt x="18847" y="0"/>
                  </a:moveTo>
                  <a:cubicBezTo>
                    <a:pt x="18751" y="0"/>
                    <a:pt x="18650" y="27"/>
                    <a:pt x="18547" y="88"/>
                  </a:cubicBezTo>
                  <a:cubicBezTo>
                    <a:pt x="15512" y="1956"/>
                    <a:pt x="11843" y="1856"/>
                    <a:pt x="8574" y="3291"/>
                  </a:cubicBezTo>
                  <a:cubicBezTo>
                    <a:pt x="6038" y="4425"/>
                    <a:pt x="4337" y="6526"/>
                    <a:pt x="3236" y="9028"/>
                  </a:cubicBezTo>
                  <a:cubicBezTo>
                    <a:pt x="2169" y="11530"/>
                    <a:pt x="1735" y="14232"/>
                    <a:pt x="1435" y="16900"/>
                  </a:cubicBezTo>
                  <a:cubicBezTo>
                    <a:pt x="935" y="21237"/>
                    <a:pt x="701" y="25640"/>
                    <a:pt x="535" y="30010"/>
                  </a:cubicBezTo>
                  <a:cubicBezTo>
                    <a:pt x="201" y="38583"/>
                    <a:pt x="201" y="47122"/>
                    <a:pt x="101" y="55661"/>
                  </a:cubicBezTo>
                  <a:lnTo>
                    <a:pt x="1" y="67803"/>
                  </a:lnTo>
                  <a:lnTo>
                    <a:pt x="1268" y="67803"/>
                  </a:lnTo>
                  <a:lnTo>
                    <a:pt x="1268" y="67670"/>
                  </a:lnTo>
                  <a:lnTo>
                    <a:pt x="1268" y="66803"/>
                  </a:lnTo>
                  <a:cubicBezTo>
                    <a:pt x="1335" y="62800"/>
                    <a:pt x="1368" y="58764"/>
                    <a:pt x="1402" y="54761"/>
                  </a:cubicBezTo>
                  <a:cubicBezTo>
                    <a:pt x="1502" y="47055"/>
                    <a:pt x="1535" y="39316"/>
                    <a:pt x="1735" y="31611"/>
                  </a:cubicBezTo>
                  <a:cubicBezTo>
                    <a:pt x="1869" y="27775"/>
                    <a:pt x="2069" y="23939"/>
                    <a:pt x="2369" y="20103"/>
                  </a:cubicBezTo>
                  <a:cubicBezTo>
                    <a:pt x="2669" y="16900"/>
                    <a:pt x="2903" y="13598"/>
                    <a:pt x="3937" y="10562"/>
                  </a:cubicBezTo>
                  <a:cubicBezTo>
                    <a:pt x="5071" y="7227"/>
                    <a:pt x="7239" y="4858"/>
                    <a:pt x="10675" y="3858"/>
                  </a:cubicBezTo>
                  <a:cubicBezTo>
                    <a:pt x="13544" y="2957"/>
                    <a:pt x="16546" y="2790"/>
                    <a:pt x="19181" y="1189"/>
                  </a:cubicBezTo>
                  <a:cubicBezTo>
                    <a:pt x="19746" y="822"/>
                    <a:pt x="19378" y="0"/>
                    <a:pt x="188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14"/>
            <p:cNvSpPr/>
            <p:nvPr/>
          </p:nvSpPr>
          <p:spPr>
            <a:xfrm>
              <a:off x="6133825" y="2873250"/>
              <a:ext cx="69225" cy="2367575"/>
            </a:xfrm>
            <a:custGeom>
              <a:rect b="b" l="l" r="r" t="t"/>
              <a:pathLst>
                <a:path extrusionOk="0" h="94703" w="2769">
                  <a:moveTo>
                    <a:pt x="1551" y="1"/>
                  </a:moveTo>
                  <a:cubicBezTo>
                    <a:pt x="1243" y="1"/>
                    <a:pt x="934" y="201"/>
                    <a:pt x="934" y="601"/>
                  </a:cubicBezTo>
                  <a:cubicBezTo>
                    <a:pt x="1535" y="31957"/>
                    <a:pt x="1201" y="63346"/>
                    <a:pt x="0" y="94702"/>
                  </a:cubicBezTo>
                  <a:lnTo>
                    <a:pt x="1268" y="94702"/>
                  </a:lnTo>
                  <a:cubicBezTo>
                    <a:pt x="2469" y="63346"/>
                    <a:pt x="2769" y="31957"/>
                    <a:pt x="2168" y="601"/>
                  </a:cubicBezTo>
                  <a:cubicBezTo>
                    <a:pt x="2168" y="201"/>
                    <a:pt x="1860" y="1"/>
                    <a:pt x="15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14"/>
            <p:cNvSpPr/>
            <p:nvPr/>
          </p:nvSpPr>
          <p:spPr>
            <a:xfrm>
              <a:off x="4985500" y="4556575"/>
              <a:ext cx="412375" cy="685900"/>
            </a:xfrm>
            <a:custGeom>
              <a:rect b="b" l="l" r="r" t="t"/>
              <a:pathLst>
                <a:path extrusionOk="0" h="27436" w="16495">
                  <a:moveTo>
                    <a:pt x="15557" y="1"/>
                  </a:moveTo>
                  <a:cubicBezTo>
                    <a:pt x="15510" y="1"/>
                    <a:pt x="15462" y="6"/>
                    <a:pt x="15411" y="16"/>
                  </a:cubicBezTo>
                  <a:cubicBezTo>
                    <a:pt x="12209" y="783"/>
                    <a:pt x="8706" y="1651"/>
                    <a:pt x="6205" y="3952"/>
                  </a:cubicBezTo>
                  <a:cubicBezTo>
                    <a:pt x="3102" y="6821"/>
                    <a:pt x="3002" y="11758"/>
                    <a:pt x="2235" y="15661"/>
                  </a:cubicBezTo>
                  <a:lnTo>
                    <a:pt x="0" y="27436"/>
                  </a:lnTo>
                  <a:lnTo>
                    <a:pt x="1234" y="27436"/>
                  </a:lnTo>
                  <a:lnTo>
                    <a:pt x="1234" y="27369"/>
                  </a:lnTo>
                  <a:cubicBezTo>
                    <a:pt x="1768" y="24667"/>
                    <a:pt x="2269" y="21932"/>
                    <a:pt x="2836" y="19197"/>
                  </a:cubicBezTo>
                  <a:cubicBezTo>
                    <a:pt x="3236" y="17028"/>
                    <a:pt x="3670" y="14860"/>
                    <a:pt x="4070" y="12759"/>
                  </a:cubicBezTo>
                  <a:cubicBezTo>
                    <a:pt x="4503" y="10590"/>
                    <a:pt x="4737" y="8155"/>
                    <a:pt x="5904" y="6254"/>
                  </a:cubicBezTo>
                  <a:cubicBezTo>
                    <a:pt x="7939" y="2985"/>
                    <a:pt x="12242" y="2018"/>
                    <a:pt x="15745" y="1250"/>
                  </a:cubicBezTo>
                  <a:cubicBezTo>
                    <a:pt x="16495" y="1094"/>
                    <a:pt x="16249" y="1"/>
                    <a:pt x="15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14"/>
            <p:cNvSpPr/>
            <p:nvPr/>
          </p:nvSpPr>
          <p:spPr>
            <a:xfrm>
              <a:off x="5590925" y="3122650"/>
              <a:ext cx="85325" cy="170275"/>
            </a:xfrm>
            <a:custGeom>
              <a:rect b="b" l="l" r="r" t="t"/>
              <a:pathLst>
                <a:path extrusionOk="0" h="6811" w="3413">
                  <a:moveTo>
                    <a:pt x="2540" y="1"/>
                  </a:moveTo>
                  <a:cubicBezTo>
                    <a:pt x="2402" y="1"/>
                    <a:pt x="2259" y="59"/>
                    <a:pt x="2135" y="199"/>
                  </a:cubicBezTo>
                  <a:cubicBezTo>
                    <a:pt x="601" y="1933"/>
                    <a:pt x="1" y="4102"/>
                    <a:pt x="367" y="6403"/>
                  </a:cubicBezTo>
                  <a:cubicBezTo>
                    <a:pt x="419" y="6686"/>
                    <a:pt x="629" y="6811"/>
                    <a:pt x="860" y="6811"/>
                  </a:cubicBezTo>
                  <a:cubicBezTo>
                    <a:pt x="1229" y="6811"/>
                    <a:pt x="1650" y="6495"/>
                    <a:pt x="1568" y="6003"/>
                  </a:cubicBezTo>
                  <a:cubicBezTo>
                    <a:pt x="1301" y="4235"/>
                    <a:pt x="1802" y="2434"/>
                    <a:pt x="3003" y="1099"/>
                  </a:cubicBezTo>
                  <a:cubicBezTo>
                    <a:pt x="3412" y="639"/>
                    <a:pt x="2997" y="1"/>
                    <a:pt x="25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14"/>
            <p:cNvSpPr/>
            <p:nvPr/>
          </p:nvSpPr>
          <p:spPr>
            <a:xfrm>
              <a:off x="4771550" y="3872850"/>
              <a:ext cx="485825" cy="753625"/>
            </a:xfrm>
            <a:custGeom>
              <a:rect b="b" l="l" r="r" t="t"/>
              <a:pathLst>
                <a:path extrusionOk="0" h="30145" w="19433">
                  <a:moveTo>
                    <a:pt x="18365" y="412"/>
                  </a:moveTo>
                  <a:lnTo>
                    <a:pt x="18365" y="412"/>
                  </a:lnTo>
                  <a:cubicBezTo>
                    <a:pt x="18364" y="413"/>
                    <a:pt x="18363" y="413"/>
                    <a:pt x="18362" y="413"/>
                  </a:cubicBezTo>
                  <a:lnTo>
                    <a:pt x="18362" y="413"/>
                  </a:lnTo>
                  <a:cubicBezTo>
                    <a:pt x="18363" y="413"/>
                    <a:pt x="18364" y="413"/>
                    <a:pt x="18365" y="412"/>
                  </a:cubicBezTo>
                  <a:close/>
                  <a:moveTo>
                    <a:pt x="18612" y="1"/>
                  </a:moveTo>
                  <a:cubicBezTo>
                    <a:pt x="18560" y="1"/>
                    <a:pt x="18510" y="5"/>
                    <a:pt x="18465" y="12"/>
                  </a:cubicBezTo>
                  <a:cubicBezTo>
                    <a:pt x="16531" y="513"/>
                    <a:pt x="16664" y="3748"/>
                    <a:pt x="16597" y="5249"/>
                  </a:cubicBezTo>
                  <a:cubicBezTo>
                    <a:pt x="16364" y="9019"/>
                    <a:pt x="14863" y="12154"/>
                    <a:pt x="12494" y="15023"/>
                  </a:cubicBezTo>
                  <a:cubicBezTo>
                    <a:pt x="8525" y="19926"/>
                    <a:pt x="3154" y="23496"/>
                    <a:pt x="252" y="29200"/>
                  </a:cubicBezTo>
                  <a:cubicBezTo>
                    <a:pt x="0" y="29704"/>
                    <a:pt x="425" y="30145"/>
                    <a:pt x="834" y="30145"/>
                  </a:cubicBezTo>
                  <a:cubicBezTo>
                    <a:pt x="1021" y="30145"/>
                    <a:pt x="1205" y="30053"/>
                    <a:pt x="1320" y="29834"/>
                  </a:cubicBezTo>
                  <a:cubicBezTo>
                    <a:pt x="4122" y="24330"/>
                    <a:pt x="9292" y="20827"/>
                    <a:pt x="13162" y="16157"/>
                  </a:cubicBezTo>
                  <a:cubicBezTo>
                    <a:pt x="14763" y="14256"/>
                    <a:pt x="16164" y="12154"/>
                    <a:pt x="16998" y="9786"/>
                  </a:cubicBezTo>
                  <a:cubicBezTo>
                    <a:pt x="17365" y="8685"/>
                    <a:pt x="17631" y="7618"/>
                    <a:pt x="17765" y="6484"/>
                  </a:cubicBezTo>
                  <a:cubicBezTo>
                    <a:pt x="17832" y="5850"/>
                    <a:pt x="17798" y="5249"/>
                    <a:pt x="17832" y="4582"/>
                  </a:cubicBezTo>
                  <a:cubicBezTo>
                    <a:pt x="17875" y="4278"/>
                    <a:pt x="18018" y="2615"/>
                    <a:pt x="18158" y="1484"/>
                  </a:cubicBezTo>
                  <a:lnTo>
                    <a:pt x="18158" y="1484"/>
                  </a:lnTo>
                  <a:cubicBezTo>
                    <a:pt x="18265" y="1596"/>
                    <a:pt x="18412" y="1669"/>
                    <a:pt x="18591" y="1669"/>
                  </a:cubicBezTo>
                  <a:cubicBezTo>
                    <a:pt x="18646" y="1669"/>
                    <a:pt x="18704" y="1662"/>
                    <a:pt x="18766" y="1647"/>
                  </a:cubicBezTo>
                  <a:cubicBezTo>
                    <a:pt x="18799" y="1647"/>
                    <a:pt x="18899" y="1613"/>
                    <a:pt x="18932" y="1613"/>
                  </a:cubicBezTo>
                  <a:cubicBezTo>
                    <a:pt x="19132" y="1580"/>
                    <a:pt x="19333" y="1413"/>
                    <a:pt x="19333" y="1180"/>
                  </a:cubicBezTo>
                  <a:cubicBezTo>
                    <a:pt x="19433" y="746"/>
                    <a:pt x="19399" y="579"/>
                    <a:pt x="19099" y="179"/>
                  </a:cubicBezTo>
                  <a:cubicBezTo>
                    <a:pt x="18996" y="50"/>
                    <a:pt x="18792" y="1"/>
                    <a:pt x="186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14"/>
            <p:cNvSpPr/>
            <p:nvPr/>
          </p:nvSpPr>
          <p:spPr>
            <a:xfrm>
              <a:off x="5754375" y="4781250"/>
              <a:ext cx="82575" cy="461225"/>
            </a:xfrm>
            <a:custGeom>
              <a:rect b="b" l="l" r="r" t="t"/>
              <a:pathLst>
                <a:path extrusionOk="0" h="18449" w="3303">
                  <a:moveTo>
                    <a:pt x="1796" y="1"/>
                  </a:moveTo>
                  <a:cubicBezTo>
                    <a:pt x="1385" y="1"/>
                    <a:pt x="1089" y="604"/>
                    <a:pt x="1001" y="1103"/>
                  </a:cubicBezTo>
                  <a:cubicBezTo>
                    <a:pt x="1" y="6807"/>
                    <a:pt x="468" y="12611"/>
                    <a:pt x="935" y="18449"/>
                  </a:cubicBezTo>
                  <a:lnTo>
                    <a:pt x="3303" y="18449"/>
                  </a:lnTo>
                  <a:lnTo>
                    <a:pt x="3303" y="18382"/>
                  </a:lnTo>
                  <a:cubicBezTo>
                    <a:pt x="2836" y="12611"/>
                    <a:pt x="2536" y="6807"/>
                    <a:pt x="2369" y="970"/>
                  </a:cubicBezTo>
                  <a:cubicBezTo>
                    <a:pt x="2369" y="603"/>
                    <a:pt x="2302" y="169"/>
                    <a:pt x="1969" y="36"/>
                  </a:cubicBezTo>
                  <a:cubicBezTo>
                    <a:pt x="1909" y="12"/>
                    <a:pt x="1851"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14"/>
            <p:cNvSpPr/>
            <p:nvPr/>
          </p:nvSpPr>
          <p:spPr>
            <a:xfrm>
              <a:off x="5750200" y="4768875"/>
              <a:ext cx="106775" cy="471950"/>
            </a:xfrm>
            <a:custGeom>
              <a:rect b="b" l="l" r="r" t="t"/>
              <a:pathLst>
                <a:path extrusionOk="0" h="18878" w="4271">
                  <a:moveTo>
                    <a:pt x="2089" y="1"/>
                  </a:moveTo>
                  <a:cubicBezTo>
                    <a:pt x="1955" y="1"/>
                    <a:pt x="1805" y="31"/>
                    <a:pt x="1635" y="97"/>
                  </a:cubicBezTo>
                  <a:cubicBezTo>
                    <a:pt x="268" y="597"/>
                    <a:pt x="368" y="3599"/>
                    <a:pt x="301" y="4700"/>
                  </a:cubicBezTo>
                  <a:cubicBezTo>
                    <a:pt x="1" y="7836"/>
                    <a:pt x="1" y="11005"/>
                    <a:pt x="201" y="14140"/>
                  </a:cubicBezTo>
                  <a:cubicBezTo>
                    <a:pt x="268" y="15675"/>
                    <a:pt x="368" y="17276"/>
                    <a:pt x="501" y="18877"/>
                  </a:cubicBezTo>
                  <a:lnTo>
                    <a:pt x="1669" y="18877"/>
                  </a:lnTo>
                  <a:cubicBezTo>
                    <a:pt x="1635" y="18477"/>
                    <a:pt x="1602" y="18043"/>
                    <a:pt x="1602" y="17643"/>
                  </a:cubicBezTo>
                  <a:cubicBezTo>
                    <a:pt x="1368" y="15141"/>
                    <a:pt x="1202" y="12673"/>
                    <a:pt x="1168" y="10171"/>
                  </a:cubicBezTo>
                  <a:cubicBezTo>
                    <a:pt x="1135" y="8870"/>
                    <a:pt x="1135" y="7536"/>
                    <a:pt x="1202" y="6268"/>
                  </a:cubicBezTo>
                  <a:cubicBezTo>
                    <a:pt x="1268" y="5534"/>
                    <a:pt x="1168" y="2165"/>
                    <a:pt x="1669" y="1698"/>
                  </a:cubicBezTo>
                  <a:cubicBezTo>
                    <a:pt x="1797" y="1578"/>
                    <a:pt x="1881" y="1529"/>
                    <a:pt x="1935" y="1529"/>
                  </a:cubicBezTo>
                  <a:cubicBezTo>
                    <a:pt x="2106" y="1529"/>
                    <a:pt x="1977" y="2020"/>
                    <a:pt x="2002" y="2298"/>
                  </a:cubicBezTo>
                  <a:cubicBezTo>
                    <a:pt x="2102" y="2966"/>
                    <a:pt x="2002" y="3666"/>
                    <a:pt x="2002" y="4333"/>
                  </a:cubicBezTo>
                  <a:cubicBezTo>
                    <a:pt x="2036" y="5701"/>
                    <a:pt x="2102" y="7035"/>
                    <a:pt x="2169" y="8436"/>
                  </a:cubicBezTo>
                  <a:cubicBezTo>
                    <a:pt x="2302" y="11005"/>
                    <a:pt x="2436" y="13607"/>
                    <a:pt x="2603" y="16175"/>
                  </a:cubicBezTo>
                  <a:cubicBezTo>
                    <a:pt x="2669" y="17109"/>
                    <a:pt x="2703" y="18010"/>
                    <a:pt x="2803" y="18877"/>
                  </a:cubicBezTo>
                  <a:lnTo>
                    <a:pt x="4270" y="18877"/>
                  </a:lnTo>
                  <a:cubicBezTo>
                    <a:pt x="4037" y="16642"/>
                    <a:pt x="3870" y="14340"/>
                    <a:pt x="3703" y="12106"/>
                  </a:cubicBezTo>
                  <a:cubicBezTo>
                    <a:pt x="3503" y="8970"/>
                    <a:pt x="3437" y="5834"/>
                    <a:pt x="3203" y="2699"/>
                  </a:cubicBezTo>
                  <a:cubicBezTo>
                    <a:pt x="3173" y="1957"/>
                    <a:pt x="3170" y="1"/>
                    <a:pt x="2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14"/>
            <p:cNvSpPr/>
            <p:nvPr/>
          </p:nvSpPr>
          <p:spPr>
            <a:xfrm>
              <a:off x="5286550" y="4794350"/>
              <a:ext cx="497050" cy="338875"/>
            </a:xfrm>
            <a:custGeom>
              <a:rect b="b" l="l" r="r" t="t"/>
              <a:pathLst>
                <a:path extrusionOk="0" h="13555" w="19882">
                  <a:moveTo>
                    <a:pt x="170" y="1"/>
                  </a:moveTo>
                  <a:cubicBezTo>
                    <a:pt x="114" y="1"/>
                    <a:pt x="57" y="4"/>
                    <a:pt x="0" y="12"/>
                  </a:cubicBezTo>
                  <a:cubicBezTo>
                    <a:pt x="134" y="946"/>
                    <a:pt x="834" y="1680"/>
                    <a:pt x="1535" y="2314"/>
                  </a:cubicBezTo>
                  <a:cubicBezTo>
                    <a:pt x="3403" y="4081"/>
                    <a:pt x="5237" y="5783"/>
                    <a:pt x="7105" y="7517"/>
                  </a:cubicBezTo>
                  <a:cubicBezTo>
                    <a:pt x="8106" y="8485"/>
                    <a:pt x="9173" y="9419"/>
                    <a:pt x="10341" y="10119"/>
                  </a:cubicBezTo>
                  <a:cubicBezTo>
                    <a:pt x="13243" y="11820"/>
                    <a:pt x="16912" y="11854"/>
                    <a:pt x="19881" y="13555"/>
                  </a:cubicBezTo>
                  <a:lnTo>
                    <a:pt x="19314" y="10853"/>
                  </a:lnTo>
                  <a:cubicBezTo>
                    <a:pt x="12876" y="9085"/>
                    <a:pt x="6905" y="5683"/>
                    <a:pt x="2068" y="1113"/>
                  </a:cubicBezTo>
                  <a:cubicBezTo>
                    <a:pt x="1543" y="557"/>
                    <a:pt x="875" y="1"/>
                    <a:pt x="1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14"/>
            <p:cNvSpPr/>
            <p:nvPr/>
          </p:nvSpPr>
          <p:spPr>
            <a:xfrm>
              <a:off x="5274100" y="4785400"/>
              <a:ext cx="523525" cy="360075"/>
            </a:xfrm>
            <a:custGeom>
              <a:rect b="b" l="l" r="r" t="t"/>
              <a:pathLst>
                <a:path extrusionOk="0" h="14403" w="20941">
                  <a:moveTo>
                    <a:pt x="428" y="1"/>
                  </a:moveTo>
                  <a:cubicBezTo>
                    <a:pt x="180" y="1"/>
                    <a:pt x="1" y="313"/>
                    <a:pt x="65" y="503"/>
                  </a:cubicBezTo>
                  <a:cubicBezTo>
                    <a:pt x="532" y="2238"/>
                    <a:pt x="2133" y="3339"/>
                    <a:pt x="3367" y="4540"/>
                  </a:cubicBezTo>
                  <a:cubicBezTo>
                    <a:pt x="5068" y="6174"/>
                    <a:pt x="6736" y="7842"/>
                    <a:pt x="8537" y="9343"/>
                  </a:cubicBezTo>
                  <a:cubicBezTo>
                    <a:pt x="11906" y="12245"/>
                    <a:pt x="16309" y="12245"/>
                    <a:pt x="20079" y="14347"/>
                  </a:cubicBezTo>
                  <a:cubicBezTo>
                    <a:pt x="20151" y="14385"/>
                    <a:pt x="20223" y="14402"/>
                    <a:pt x="20290" y="14402"/>
                  </a:cubicBezTo>
                  <a:cubicBezTo>
                    <a:pt x="20685" y="14402"/>
                    <a:pt x="20940" y="13812"/>
                    <a:pt x="20512" y="13613"/>
                  </a:cubicBezTo>
                  <a:cubicBezTo>
                    <a:pt x="17077" y="11811"/>
                    <a:pt x="13007" y="11778"/>
                    <a:pt x="9872" y="9376"/>
                  </a:cubicBezTo>
                  <a:cubicBezTo>
                    <a:pt x="8237" y="8176"/>
                    <a:pt x="6803" y="6674"/>
                    <a:pt x="5335" y="5273"/>
                  </a:cubicBezTo>
                  <a:cubicBezTo>
                    <a:pt x="4024" y="4081"/>
                    <a:pt x="1887" y="2623"/>
                    <a:pt x="1066" y="898"/>
                  </a:cubicBezTo>
                  <a:lnTo>
                    <a:pt x="1066" y="898"/>
                  </a:lnTo>
                  <a:cubicBezTo>
                    <a:pt x="2614" y="1445"/>
                    <a:pt x="4289" y="3559"/>
                    <a:pt x="5468" y="4473"/>
                  </a:cubicBezTo>
                  <a:cubicBezTo>
                    <a:pt x="6903" y="5574"/>
                    <a:pt x="8471" y="6641"/>
                    <a:pt x="10072" y="7542"/>
                  </a:cubicBezTo>
                  <a:cubicBezTo>
                    <a:pt x="12974" y="9210"/>
                    <a:pt x="16476" y="11011"/>
                    <a:pt x="19812" y="11344"/>
                  </a:cubicBezTo>
                  <a:cubicBezTo>
                    <a:pt x="19843" y="11360"/>
                    <a:pt x="19870" y="11367"/>
                    <a:pt x="19893" y="11367"/>
                  </a:cubicBezTo>
                  <a:cubicBezTo>
                    <a:pt x="20018" y="11367"/>
                    <a:pt x="20025" y="11167"/>
                    <a:pt x="19912" y="11111"/>
                  </a:cubicBezTo>
                  <a:cubicBezTo>
                    <a:pt x="18177" y="10277"/>
                    <a:pt x="16309" y="9777"/>
                    <a:pt x="14508" y="8943"/>
                  </a:cubicBezTo>
                  <a:cubicBezTo>
                    <a:pt x="12640" y="8042"/>
                    <a:pt x="10806" y="7108"/>
                    <a:pt x="9038" y="6007"/>
                  </a:cubicBezTo>
                  <a:cubicBezTo>
                    <a:pt x="7203" y="4840"/>
                    <a:pt x="5502" y="3539"/>
                    <a:pt x="3867" y="2138"/>
                  </a:cubicBezTo>
                  <a:cubicBezTo>
                    <a:pt x="2800" y="1170"/>
                    <a:pt x="1966" y="136"/>
                    <a:pt x="465" y="3"/>
                  </a:cubicBezTo>
                  <a:cubicBezTo>
                    <a:pt x="452" y="1"/>
                    <a:pt x="440" y="1"/>
                    <a:pt x="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14"/>
            <p:cNvSpPr/>
            <p:nvPr/>
          </p:nvSpPr>
          <p:spPr>
            <a:xfrm>
              <a:off x="5819425" y="4913675"/>
              <a:ext cx="246875" cy="327150"/>
            </a:xfrm>
            <a:custGeom>
              <a:rect b="b" l="l" r="r" t="t"/>
              <a:pathLst>
                <a:path extrusionOk="0" h="13086" w="9875">
                  <a:moveTo>
                    <a:pt x="9227" y="0"/>
                  </a:moveTo>
                  <a:cubicBezTo>
                    <a:pt x="9147" y="0"/>
                    <a:pt x="9070" y="23"/>
                    <a:pt x="9007" y="76"/>
                  </a:cubicBezTo>
                  <a:cubicBezTo>
                    <a:pt x="8840" y="209"/>
                    <a:pt x="8773" y="409"/>
                    <a:pt x="8740" y="643"/>
                  </a:cubicBezTo>
                  <a:cubicBezTo>
                    <a:pt x="8206" y="4145"/>
                    <a:pt x="6438" y="7414"/>
                    <a:pt x="3870" y="9849"/>
                  </a:cubicBezTo>
                  <a:cubicBezTo>
                    <a:pt x="2736" y="10883"/>
                    <a:pt x="1435" y="11751"/>
                    <a:pt x="0" y="12084"/>
                  </a:cubicBezTo>
                  <a:lnTo>
                    <a:pt x="367" y="13052"/>
                  </a:lnTo>
                  <a:cubicBezTo>
                    <a:pt x="401" y="13052"/>
                    <a:pt x="434" y="13052"/>
                    <a:pt x="434" y="13085"/>
                  </a:cubicBezTo>
                  <a:lnTo>
                    <a:pt x="1768" y="13085"/>
                  </a:lnTo>
                  <a:cubicBezTo>
                    <a:pt x="1902" y="13052"/>
                    <a:pt x="2002" y="12985"/>
                    <a:pt x="2069" y="12885"/>
                  </a:cubicBezTo>
                  <a:cubicBezTo>
                    <a:pt x="4070" y="11417"/>
                    <a:pt x="5938" y="9816"/>
                    <a:pt x="7406" y="7848"/>
                  </a:cubicBezTo>
                  <a:cubicBezTo>
                    <a:pt x="8873" y="5847"/>
                    <a:pt x="9874" y="3478"/>
                    <a:pt x="9841" y="1010"/>
                  </a:cubicBezTo>
                  <a:cubicBezTo>
                    <a:pt x="9841" y="743"/>
                    <a:pt x="9774" y="509"/>
                    <a:pt x="9674" y="243"/>
                  </a:cubicBezTo>
                  <a:cubicBezTo>
                    <a:pt x="9583" y="106"/>
                    <a:pt x="9398" y="0"/>
                    <a:pt x="92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14"/>
            <p:cNvSpPr/>
            <p:nvPr/>
          </p:nvSpPr>
          <p:spPr>
            <a:xfrm>
              <a:off x="5815425" y="4909525"/>
              <a:ext cx="270875" cy="331300"/>
            </a:xfrm>
            <a:custGeom>
              <a:rect b="b" l="l" r="r" t="t"/>
              <a:pathLst>
                <a:path extrusionOk="0" h="13252" w="10835">
                  <a:moveTo>
                    <a:pt x="9419" y="1"/>
                  </a:moveTo>
                  <a:cubicBezTo>
                    <a:pt x="8733" y="1"/>
                    <a:pt x="8727" y="869"/>
                    <a:pt x="8600" y="1376"/>
                  </a:cubicBezTo>
                  <a:cubicBezTo>
                    <a:pt x="7599" y="6079"/>
                    <a:pt x="4697" y="10316"/>
                    <a:pt x="94" y="12084"/>
                  </a:cubicBezTo>
                  <a:cubicBezTo>
                    <a:pt x="0" y="12177"/>
                    <a:pt x="52" y="12387"/>
                    <a:pt x="196" y="12387"/>
                  </a:cubicBezTo>
                  <a:cubicBezTo>
                    <a:pt x="206" y="12387"/>
                    <a:pt x="216" y="12386"/>
                    <a:pt x="227" y="12384"/>
                  </a:cubicBezTo>
                  <a:cubicBezTo>
                    <a:pt x="4397" y="11650"/>
                    <a:pt x="7466" y="6880"/>
                    <a:pt x="8600" y="3144"/>
                  </a:cubicBezTo>
                  <a:cubicBezTo>
                    <a:pt x="8733" y="2677"/>
                    <a:pt x="8767" y="1910"/>
                    <a:pt x="9033" y="1509"/>
                  </a:cubicBezTo>
                  <a:cubicBezTo>
                    <a:pt x="8976" y="1049"/>
                    <a:pt x="9040" y="831"/>
                    <a:pt x="9225" y="831"/>
                  </a:cubicBezTo>
                  <a:cubicBezTo>
                    <a:pt x="9362" y="831"/>
                    <a:pt x="9565" y="949"/>
                    <a:pt x="9834" y="1176"/>
                  </a:cubicBezTo>
                  <a:lnTo>
                    <a:pt x="9834" y="1843"/>
                  </a:lnTo>
                  <a:cubicBezTo>
                    <a:pt x="10068" y="3377"/>
                    <a:pt x="8933" y="5512"/>
                    <a:pt x="8200" y="6813"/>
                  </a:cubicBezTo>
                  <a:cubicBezTo>
                    <a:pt x="7532" y="7914"/>
                    <a:pt x="3730" y="12851"/>
                    <a:pt x="1528" y="13251"/>
                  </a:cubicBezTo>
                  <a:lnTo>
                    <a:pt x="2429" y="13251"/>
                  </a:lnTo>
                  <a:cubicBezTo>
                    <a:pt x="3930" y="12484"/>
                    <a:pt x="5664" y="10549"/>
                    <a:pt x="6231" y="9915"/>
                  </a:cubicBezTo>
                  <a:cubicBezTo>
                    <a:pt x="8233" y="7847"/>
                    <a:pt x="10835" y="4078"/>
                    <a:pt x="10201" y="976"/>
                  </a:cubicBezTo>
                  <a:cubicBezTo>
                    <a:pt x="10101" y="575"/>
                    <a:pt x="10034" y="42"/>
                    <a:pt x="9534" y="8"/>
                  </a:cubicBezTo>
                  <a:cubicBezTo>
                    <a:pt x="9494" y="3"/>
                    <a:pt x="9456" y="1"/>
                    <a:pt x="9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14"/>
            <p:cNvSpPr/>
            <p:nvPr/>
          </p:nvSpPr>
          <p:spPr>
            <a:xfrm>
              <a:off x="6019775" y="4933200"/>
              <a:ext cx="27075" cy="90875"/>
            </a:xfrm>
            <a:custGeom>
              <a:rect b="b" l="l" r="r" t="t"/>
              <a:pathLst>
                <a:path extrusionOk="0" h="3635" w="1083">
                  <a:moveTo>
                    <a:pt x="1015" y="0"/>
                  </a:moveTo>
                  <a:cubicBezTo>
                    <a:pt x="1002" y="0"/>
                    <a:pt x="993" y="8"/>
                    <a:pt x="993" y="29"/>
                  </a:cubicBezTo>
                  <a:cubicBezTo>
                    <a:pt x="426" y="1129"/>
                    <a:pt x="893" y="2564"/>
                    <a:pt x="26" y="3531"/>
                  </a:cubicBezTo>
                  <a:cubicBezTo>
                    <a:pt x="1" y="3556"/>
                    <a:pt x="31" y="3634"/>
                    <a:pt x="61" y="3634"/>
                  </a:cubicBezTo>
                  <a:cubicBezTo>
                    <a:pt x="72" y="3634"/>
                    <a:pt x="83" y="3624"/>
                    <a:pt x="92" y="3598"/>
                  </a:cubicBezTo>
                  <a:cubicBezTo>
                    <a:pt x="1026" y="2630"/>
                    <a:pt x="526" y="1229"/>
                    <a:pt x="1060" y="62"/>
                  </a:cubicBezTo>
                  <a:cubicBezTo>
                    <a:pt x="1083" y="39"/>
                    <a:pt x="1042" y="0"/>
                    <a:pt x="10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14"/>
            <p:cNvSpPr/>
            <p:nvPr/>
          </p:nvSpPr>
          <p:spPr>
            <a:xfrm>
              <a:off x="6013975" y="4954350"/>
              <a:ext cx="56200" cy="97500"/>
            </a:xfrm>
            <a:custGeom>
              <a:rect b="b" l="l" r="r" t="t"/>
              <a:pathLst>
                <a:path extrusionOk="0" h="3900" w="2248">
                  <a:moveTo>
                    <a:pt x="2161" y="0"/>
                  </a:moveTo>
                  <a:cubicBezTo>
                    <a:pt x="2142" y="0"/>
                    <a:pt x="2126" y="15"/>
                    <a:pt x="2126" y="50"/>
                  </a:cubicBezTo>
                  <a:cubicBezTo>
                    <a:pt x="1959" y="684"/>
                    <a:pt x="1792" y="1251"/>
                    <a:pt x="1625" y="1885"/>
                  </a:cubicBezTo>
                  <a:cubicBezTo>
                    <a:pt x="1558" y="2151"/>
                    <a:pt x="1458" y="2418"/>
                    <a:pt x="1325" y="2718"/>
                  </a:cubicBezTo>
                  <a:cubicBezTo>
                    <a:pt x="1292" y="2885"/>
                    <a:pt x="1225" y="2985"/>
                    <a:pt x="1125" y="3185"/>
                  </a:cubicBezTo>
                  <a:cubicBezTo>
                    <a:pt x="1029" y="3473"/>
                    <a:pt x="864" y="3623"/>
                    <a:pt x="619" y="3623"/>
                  </a:cubicBezTo>
                  <a:cubicBezTo>
                    <a:pt x="522" y="3623"/>
                    <a:pt x="413" y="3599"/>
                    <a:pt x="291" y="3552"/>
                  </a:cubicBezTo>
                  <a:cubicBezTo>
                    <a:pt x="316" y="3477"/>
                    <a:pt x="266" y="3440"/>
                    <a:pt x="211" y="3440"/>
                  </a:cubicBezTo>
                  <a:cubicBezTo>
                    <a:pt x="193" y="3440"/>
                    <a:pt x="174" y="3444"/>
                    <a:pt x="157" y="3452"/>
                  </a:cubicBezTo>
                  <a:cubicBezTo>
                    <a:pt x="1" y="3744"/>
                    <a:pt x="190" y="3900"/>
                    <a:pt x="422" y="3900"/>
                  </a:cubicBezTo>
                  <a:cubicBezTo>
                    <a:pt x="536" y="3900"/>
                    <a:pt x="659" y="3862"/>
                    <a:pt x="758" y="3786"/>
                  </a:cubicBezTo>
                  <a:cubicBezTo>
                    <a:pt x="1759" y="3052"/>
                    <a:pt x="1925" y="1217"/>
                    <a:pt x="2226" y="117"/>
                  </a:cubicBezTo>
                  <a:cubicBezTo>
                    <a:pt x="2247" y="51"/>
                    <a:pt x="2198" y="0"/>
                    <a:pt x="21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14"/>
            <p:cNvSpPr/>
            <p:nvPr/>
          </p:nvSpPr>
          <p:spPr>
            <a:xfrm>
              <a:off x="5840500" y="5039450"/>
              <a:ext cx="168800" cy="198100"/>
            </a:xfrm>
            <a:custGeom>
              <a:rect b="b" l="l" r="r" t="t"/>
              <a:pathLst>
                <a:path extrusionOk="0" h="7924" w="6752">
                  <a:moveTo>
                    <a:pt x="6702" y="0"/>
                  </a:moveTo>
                  <a:cubicBezTo>
                    <a:pt x="6689" y="0"/>
                    <a:pt x="6674" y="4"/>
                    <a:pt x="6663" y="15"/>
                  </a:cubicBezTo>
                  <a:cubicBezTo>
                    <a:pt x="6229" y="615"/>
                    <a:pt x="6229" y="1216"/>
                    <a:pt x="6062" y="1883"/>
                  </a:cubicBezTo>
                  <a:cubicBezTo>
                    <a:pt x="5762" y="3151"/>
                    <a:pt x="5028" y="3984"/>
                    <a:pt x="3994" y="4685"/>
                  </a:cubicBezTo>
                  <a:cubicBezTo>
                    <a:pt x="2527" y="5686"/>
                    <a:pt x="1159" y="6386"/>
                    <a:pt x="25" y="7821"/>
                  </a:cubicBezTo>
                  <a:cubicBezTo>
                    <a:pt x="0" y="7845"/>
                    <a:pt x="30" y="7924"/>
                    <a:pt x="60" y="7924"/>
                  </a:cubicBezTo>
                  <a:cubicBezTo>
                    <a:pt x="71" y="7924"/>
                    <a:pt x="83" y="7914"/>
                    <a:pt x="91" y="7887"/>
                  </a:cubicBezTo>
                  <a:cubicBezTo>
                    <a:pt x="1392" y="6286"/>
                    <a:pt x="3227" y="5552"/>
                    <a:pt x="4761" y="4218"/>
                  </a:cubicBezTo>
                  <a:cubicBezTo>
                    <a:pt x="5262" y="3818"/>
                    <a:pt x="5695" y="3317"/>
                    <a:pt x="5929" y="2684"/>
                  </a:cubicBezTo>
                  <a:cubicBezTo>
                    <a:pt x="6329" y="1816"/>
                    <a:pt x="6162" y="849"/>
                    <a:pt x="6730" y="15"/>
                  </a:cubicBezTo>
                  <a:cubicBezTo>
                    <a:pt x="6752" y="15"/>
                    <a:pt x="6730" y="0"/>
                    <a:pt x="67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14"/>
            <p:cNvSpPr/>
            <p:nvPr/>
          </p:nvSpPr>
          <p:spPr>
            <a:xfrm>
              <a:off x="5766050" y="5180575"/>
              <a:ext cx="25050" cy="32350"/>
            </a:xfrm>
            <a:custGeom>
              <a:rect b="b" l="l" r="r" t="t"/>
              <a:pathLst>
                <a:path extrusionOk="0" h="1294" w="1002">
                  <a:moveTo>
                    <a:pt x="440" y="1"/>
                  </a:moveTo>
                  <a:cubicBezTo>
                    <a:pt x="428" y="1"/>
                    <a:pt x="415" y="3"/>
                    <a:pt x="401" y="7"/>
                  </a:cubicBezTo>
                  <a:cubicBezTo>
                    <a:pt x="1" y="241"/>
                    <a:pt x="67" y="908"/>
                    <a:pt x="401" y="1208"/>
                  </a:cubicBezTo>
                  <a:cubicBezTo>
                    <a:pt x="459" y="1267"/>
                    <a:pt x="524" y="1293"/>
                    <a:pt x="590" y="1293"/>
                  </a:cubicBezTo>
                  <a:cubicBezTo>
                    <a:pt x="674" y="1293"/>
                    <a:pt x="760" y="1250"/>
                    <a:pt x="834" y="1175"/>
                  </a:cubicBezTo>
                  <a:cubicBezTo>
                    <a:pt x="1001" y="1008"/>
                    <a:pt x="968" y="708"/>
                    <a:pt x="834" y="541"/>
                  </a:cubicBezTo>
                  <a:cubicBezTo>
                    <a:pt x="843" y="532"/>
                    <a:pt x="840" y="528"/>
                    <a:pt x="832" y="528"/>
                  </a:cubicBezTo>
                  <a:cubicBezTo>
                    <a:pt x="811" y="528"/>
                    <a:pt x="752" y="559"/>
                    <a:pt x="801" y="608"/>
                  </a:cubicBezTo>
                  <a:cubicBezTo>
                    <a:pt x="868" y="741"/>
                    <a:pt x="901" y="941"/>
                    <a:pt x="801" y="1075"/>
                  </a:cubicBezTo>
                  <a:cubicBezTo>
                    <a:pt x="741" y="1144"/>
                    <a:pt x="685" y="1170"/>
                    <a:pt x="635" y="1170"/>
                  </a:cubicBezTo>
                  <a:cubicBezTo>
                    <a:pt x="491" y="1170"/>
                    <a:pt x="392" y="949"/>
                    <a:pt x="367" y="875"/>
                  </a:cubicBezTo>
                  <a:cubicBezTo>
                    <a:pt x="234" y="608"/>
                    <a:pt x="234" y="308"/>
                    <a:pt x="501" y="141"/>
                  </a:cubicBezTo>
                  <a:cubicBezTo>
                    <a:pt x="559" y="83"/>
                    <a:pt x="517" y="1"/>
                    <a:pt x="4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14"/>
            <p:cNvSpPr/>
            <p:nvPr/>
          </p:nvSpPr>
          <p:spPr>
            <a:xfrm>
              <a:off x="5821925" y="4915350"/>
              <a:ext cx="10875" cy="325475"/>
            </a:xfrm>
            <a:custGeom>
              <a:rect b="b" l="l" r="r" t="t"/>
              <a:pathLst>
                <a:path extrusionOk="0" h="13019" w="435">
                  <a:moveTo>
                    <a:pt x="284" y="0"/>
                  </a:moveTo>
                  <a:cubicBezTo>
                    <a:pt x="259" y="0"/>
                    <a:pt x="234" y="25"/>
                    <a:pt x="234" y="75"/>
                  </a:cubicBezTo>
                  <a:cubicBezTo>
                    <a:pt x="0" y="4412"/>
                    <a:pt x="0" y="8682"/>
                    <a:pt x="301" y="13018"/>
                  </a:cubicBezTo>
                  <a:lnTo>
                    <a:pt x="434" y="13018"/>
                  </a:lnTo>
                  <a:cubicBezTo>
                    <a:pt x="167" y="8748"/>
                    <a:pt x="134" y="4412"/>
                    <a:pt x="334" y="75"/>
                  </a:cubicBezTo>
                  <a:cubicBezTo>
                    <a:pt x="334" y="25"/>
                    <a:pt x="309" y="0"/>
                    <a:pt x="2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14"/>
            <p:cNvSpPr/>
            <p:nvPr/>
          </p:nvSpPr>
          <p:spPr>
            <a:xfrm>
              <a:off x="5770225" y="4926825"/>
              <a:ext cx="36725" cy="314000"/>
            </a:xfrm>
            <a:custGeom>
              <a:rect b="b" l="l" r="r" t="t"/>
              <a:pathLst>
                <a:path extrusionOk="0" h="12560" w="1469">
                  <a:moveTo>
                    <a:pt x="234" y="0"/>
                  </a:moveTo>
                  <a:cubicBezTo>
                    <a:pt x="200" y="0"/>
                    <a:pt x="167" y="17"/>
                    <a:pt x="167" y="50"/>
                  </a:cubicBezTo>
                  <a:cubicBezTo>
                    <a:pt x="34" y="2018"/>
                    <a:pt x="0" y="3986"/>
                    <a:pt x="467" y="5888"/>
                  </a:cubicBezTo>
                  <a:cubicBezTo>
                    <a:pt x="968" y="8189"/>
                    <a:pt x="1368" y="10224"/>
                    <a:pt x="1201" y="12559"/>
                  </a:cubicBezTo>
                  <a:lnTo>
                    <a:pt x="1335" y="12559"/>
                  </a:lnTo>
                  <a:cubicBezTo>
                    <a:pt x="1468" y="11025"/>
                    <a:pt x="1468" y="9524"/>
                    <a:pt x="1134" y="7989"/>
                  </a:cubicBezTo>
                  <a:cubicBezTo>
                    <a:pt x="501" y="5287"/>
                    <a:pt x="167" y="2852"/>
                    <a:pt x="301" y="50"/>
                  </a:cubicBezTo>
                  <a:cubicBezTo>
                    <a:pt x="301" y="17"/>
                    <a:pt x="267" y="0"/>
                    <a:pt x="2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14"/>
            <p:cNvSpPr/>
            <p:nvPr/>
          </p:nvSpPr>
          <p:spPr>
            <a:xfrm>
              <a:off x="5423550" y="4843175"/>
              <a:ext cx="307850" cy="222975"/>
            </a:xfrm>
            <a:custGeom>
              <a:rect b="b" l="l" r="r" t="t"/>
              <a:pathLst>
                <a:path extrusionOk="0" h="8919" w="12314">
                  <a:moveTo>
                    <a:pt x="98" y="0"/>
                  </a:moveTo>
                  <a:cubicBezTo>
                    <a:pt x="45" y="0"/>
                    <a:pt x="0" y="55"/>
                    <a:pt x="24" y="127"/>
                  </a:cubicBezTo>
                  <a:cubicBezTo>
                    <a:pt x="1092" y="2028"/>
                    <a:pt x="1825" y="4230"/>
                    <a:pt x="3727" y="5464"/>
                  </a:cubicBezTo>
                  <a:cubicBezTo>
                    <a:pt x="6362" y="7132"/>
                    <a:pt x="9498" y="7499"/>
                    <a:pt x="12166" y="8900"/>
                  </a:cubicBezTo>
                  <a:cubicBezTo>
                    <a:pt x="12186" y="8913"/>
                    <a:pt x="12204" y="8918"/>
                    <a:pt x="12220" y="8918"/>
                  </a:cubicBezTo>
                  <a:cubicBezTo>
                    <a:pt x="12286" y="8918"/>
                    <a:pt x="12313" y="8827"/>
                    <a:pt x="12233" y="8800"/>
                  </a:cubicBezTo>
                  <a:cubicBezTo>
                    <a:pt x="9998" y="7566"/>
                    <a:pt x="7429" y="7065"/>
                    <a:pt x="5094" y="5998"/>
                  </a:cubicBezTo>
                  <a:cubicBezTo>
                    <a:pt x="2326" y="4664"/>
                    <a:pt x="1559" y="2529"/>
                    <a:pt x="158" y="27"/>
                  </a:cubicBezTo>
                  <a:cubicBezTo>
                    <a:pt x="139" y="8"/>
                    <a:pt x="118" y="0"/>
                    <a:pt x="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14"/>
            <p:cNvSpPr/>
            <p:nvPr/>
          </p:nvSpPr>
          <p:spPr>
            <a:xfrm>
              <a:off x="5385875" y="4878725"/>
              <a:ext cx="375200" cy="251025"/>
            </a:xfrm>
            <a:custGeom>
              <a:rect b="b" l="l" r="r" t="t"/>
              <a:pathLst>
                <a:path extrusionOk="0" h="10041" w="15008">
                  <a:moveTo>
                    <a:pt x="76" y="1"/>
                  </a:moveTo>
                  <a:cubicBezTo>
                    <a:pt x="24" y="1"/>
                    <a:pt x="0" y="110"/>
                    <a:pt x="30" y="139"/>
                  </a:cubicBezTo>
                  <a:cubicBezTo>
                    <a:pt x="1498" y="807"/>
                    <a:pt x="1665" y="2374"/>
                    <a:pt x="2565" y="3475"/>
                  </a:cubicBezTo>
                  <a:cubicBezTo>
                    <a:pt x="3366" y="4443"/>
                    <a:pt x="4533" y="5043"/>
                    <a:pt x="5601" y="5543"/>
                  </a:cubicBezTo>
                  <a:cubicBezTo>
                    <a:pt x="6668" y="6010"/>
                    <a:pt x="7769" y="6511"/>
                    <a:pt x="8870" y="6911"/>
                  </a:cubicBezTo>
                  <a:cubicBezTo>
                    <a:pt x="10771" y="7611"/>
                    <a:pt x="14107" y="7745"/>
                    <a:pt x="14874" y="9980"/>
                  </a:cubicBezTo>
                  <a:cubicBezTo>
                    <a:pt x="14888" y="10022"/>
                    <a:pt x="14914" y="10040"/>
                    <a:pt x="14939" y="10040"/>
                  </a:cubicBezTo>
                  <a:cubicBezTo>
                    <a:pt x="14974" y="10040"/>
                    <a:pt x="15007" y="10005"/>
                    <a:pt x="15007" y="9946"/>
                  </a:cubicBezTo>
                  <a:cubicBezTo>
                    <a:pt x="14207" y="7411"/>
                    <a:pt x="10371" y="7345"/>
                    <a:pt x="8269" y="6511"/>
                  </a:cubicBezTo>
                  <a:cubicBezTo>
                    <a:pt x="6068" y="5677"/>
                    <a:pt x="3399" y="4709"/>
                    <a:pt x="2165" y="2575"/>
                  </a:cubicBezTo>
                  <a:cubicBezTo>
                    <a:pt x="1531" y="1507"/>
                    <a:pt x="1264" y="573"/>
                    <a:pt x="97" y="6"/>
                  </a:cubicBezTo>
                  <a:cubicBezTo>
                    <a:pt x="89" y="2"/>
                    <a:pt x="83" y="1"/>
                    <a:pt x="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14"/>
            <p:cNvSpPr/>
            <p:nvPr/>
          </p:nvSpPr>
          <p:spPr>
            <a:xfrm>
              <a:off x="5751050" y="4902725"/>
              <a:ext cx="27325" cy="181375"/>
            </a:xfrm>
            <a:custGeom>
              <a:rect b="b" l="l" r="r" t="t"/>
              <a:pathLst>
                <a:path extrusionOk="0" h="7255" w="1093">
                  <a:moveTo>
                    <a:pt x="974" y="1"/>
                  </a:moveTo>
                  <a:cubicBezTo>
                    <a:pt x="957" y="1"/>
                    <a:pt x="942" y="5"/>
                    <a:pt x="934" y="13"/>
                  </a:cubicBezTo>
                  <a:cubicBezTo>
                    <a:pt x="400" y="1081"/>
                    <a:pt x="300" y="2115"/>
                    <a:pt x="334" y="3249"/>
                  </a:cubicBezTo>
                  <a:cubicBezTo>
                    <a:pt x="400" y="4150"/>
                    <a:pt x="467" y="5117"/>
                    <a:pt x="300" y="6018"/>
                  </a:cubicBezTo>
                  <a:cubicBezTo>
                    <a:pt x="267" y="6251"/>
                    <a:pt x="0" y="6818"/>
                    <a:pt x="134" y="7018"/>
                  </a:cubicBezTo>
                  <a:cubicBezTo>
                    <a:pt x="241" y="7185"/>
                    <a:pt x="378" y="7254"/>
                    <a:pt x="496" y="7254"/>
                  </a:cubicBezTo>
                  <a:cubicBezTo>
                    <a:pt x="709" y="7254"/>
                    <a:pt x="860" y="7030"/>
                    <a:pt x="667" y="6752"/>
                  </a:cubicBezTo>
                  <a:cubicBezTo>
                    <a:pt x="667" y="6732"/>
                    <a:pt x="659" y="6724"/>
                    <a:pt x="647" y="6724"/>
                  </a:cubicBezTo>
                  <a:cubicBezTo>
                    <a:pt x="620" y="6724"/>
                    <a:pt x="577" y="6771"/>
                    <a:pt x="601" y="6818"/>
                  </a:cubicBezTo>
                  <a:cubicBezTo>
                    <a:pt x="300" y="6318"/>
                    <a:pt x="434" y="6251"/>
                    <a:pt x="500" y="5617"/>
                  </a:cubicBezTo>
                  <a:cubicBezTo>
                    <a:pt x="567" y="5150"/>
                    <a:pt x="567" y="4650"/>
                    <a:pt x="500" y="4183"/>
                  </a:cubicBezTo>
                  <a:cubicBezTo>
                    <a:pt x="467" y="2782"/>
                    <a:pt x="334" y="1414"/>
                    <a:pt x="1068" y="113"/>
                  </a:cubicBezTo>
                  <a:cubicBezTo>
                    <a:pt x="1093" y="38"/>
                    <a:pt x="1024" y="1"/>
                    <a:pt x="9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14"/>
            <p:cNvSpPr/>
            <p:nvPr/>
          </p:nvSpPr>
          <p:spPr>
            <a:xfrm>
              <a:off x="5375225" y="4902075"/>
              <a:ext cx="62075" cy="55775"/>
            </a:xfrm>
            <a:custGeom>
              <a:rect b="b" l="l" r="r" t="t"/>
              <a:pathLst>
                <a:path extrusionOk="0" h="2231" w="2483">
                  <a:moveTo>
                    <a:pt x="68" y="1"/>
                  </a:moveTo>
                  <a:cubicBezTo>
                    <a:pt x="17" y="1"/>
                    <a:pt x="0" y="106"/>
                    <a:pt x="89" y="106"/>
                  </a:cubicBezTo>
                  <a:cubicBezTo>
                    <a:pt x="589" y="206"/>
                    <a:pt x="923" y="606"/>
                    <a:pt x="1257" y="973"/>
                  </a:cubicBezTo>
                  <a:lnTo>
                    <a:pt x="2357" y="2208"/>
                  </a:lnTo>
                  <a:cubicBezTo>
                    <a:pt x="2373" y="2224"/>
                    <a:pt x="2390" y="2230"/>
                    <a:pt x="2404" y="2230"/>
                  </a:cubicBezTo>
                  <a:cubicBezTo>
                    <a:pt x="2450" y="2230"/>
                    <a:pt x="2483" y="2166"/>
                    <a:pt x="2457" y="2141"/>
                  </a:cubicBezTo>
                  <a:cubicBezTo>
                    <a:pt x="1990" y="1641"/>
                    <a:pt x="1590" y="1140"/>
                    <a:pt x="1123" y="673"/>
                  </a:cubicBezTo>
                  <a:cubicBezTo>
                    <a:pt x="823" y="373"/>
                    <a:pt x="523" y="106"/>
                    <a:pt x="89" y="6"/>
                  </a:cubicBezTo>
                  <a:cubicBezTo>
                    <a:pt x="82" y="2"/>
                    <a:pt x="75" y="1"/>
                    <a:pt x="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14"/>
            <p:cNvSpPr/>
            <p:nvPr/>
          </p:nvSpPr>
          <p:spPr>
            <a:xfrm>
              <a:off x="5513550" y="4953250"/>
              <a:ext cx="27375" cy="20825"/>
            </a:xfrm>
            <a:custGeom>
              <a:rect b="b" l="l" r="r" t="t"/>
              <a:pathLst>
                <a:path extrusionOk="0" h="833" w="1095">
                  <a:moveTo>
                    <a:pt x="843" y="0"/>
                  </a:moveTo>
                  <a:cubicBezTo>
                    <a:pt x="828" y="0"/>
                    <a:pt x="794" y="36"/>
                    <a:pt x="794" y="94"/>
                  </a:cubicBezTo>
                  <a:cubicBezTo>
                    <a:pt x="885" y="246"/>
                    <a:pt x="1031" y="674"/>
                    <a:pt x="730" y="674"/>
                  </a:cubicBezTo>
                  <a:cubicBezTo>
                    <a:pt x="700" y="674"/>
                    <a:pt x="666" y="670"/>
                    <a:pt x="627" y="661"/>
                  </a:cubicBezTo>
                  <a:cubicBezTo>
                    <a:pt x="460" y="628"/>
                    <a:pt x="294" y="427"/>
                    <a:pt x="127" y="327"/>
                  </a:cubicBezTo>
                  <a:cubicBezTo>
                    <a:pt x="119" y="324"/>
                    <a:pt x="112" y="322"/>
                    <a:pt x="105" y="322"/>
                  </a:cubicBezTo>
                  <a:cubicBezTo>
                    <a:pt x="47" y="322"/>
                    <a:pt x="1" y="431"/>
                    <a:pt x="60" y="461"/>
                  </a:cubicBezTo>
                  <a:cubicBezTo>
                    <a:pt x="217" y="565"/>
                    <a:pt x="455" y="833"/>
                    <a:pt x="695" y="833"/>
                  </a:cubicBezTo>
                  <a:cubicBezTo>
                    <a:pt x="762" y="833"/>
                    <a:pt x="829" y="812"/>
                    <a:pt x="894" y="761"/>
                  </a:cubicBezTo>
                  <a:cubicBezTo>
                    <a:pt x="1094" y="594"/>
                    <a:pt x="961" y="261"/>
                    <a:pt x="827" y="61"/>
                  </a:cubicBezTo>
                  <a:cubicBezTo>
                    <a:pt x="855" y="19"/>
                    <a:pt x="854" y="0"/>
                    <a:pt x="8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14"/>
            <p:cNvSpPr/>
            <p:nvPr/>
          </p:nvSpPr>
          <p:spPr>
            <a:xfrm>
              <a:off x="5958100" y="5108800"/>
              <a:ext cx="13700" cy="15950"/>
            </a:xfrm>
            <a:custGeom>
              <a:rect b="b" l="l" r="r" t="t"/>
              <a:pathLst>
                <a:path extrusionOk="0" h="638" w="548">
                  <a:moveTo>
                    <a:pt x="456" y="1"/>
                  </a:moveTo>
                  <a:cubicBezTo>
                    <a:pt x="435" y="1"/>
                    <a:pt x="411" y="13"/>
                    <a:pt x="391" y="43"/>
                  </a:cubicBezTo>
                  <a:lnTo>
                    <a:pt x="24" y="543"/>
                  </a:lnTo>
                  <a:cubicBezTo>
                    <a:pt x="0" y="590"/>
                    <a:pt x="27" y="638"/>
                    <a:pt x="80" y="638"/>
                  </a:cubicBezTo>
                  <a:cubicBezTo>
                    <a:pt x="102" y="638"/>
                    <a:pt x="128" y="630"/>
                    <a:pt x="158" y="610"/>
                  </a:cubicBezTo>
                  <a:lnTo>
                    <a:pt x="524" y="110"/>
                  </a:lnTo>
                  <a:cubicBezTo>
                    <a:pt x="548" y="63"/>
                    <a:pt x="506" y="1"/>
                    <a:pt x="4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14"/>
            <p:cNvSpPr/>
            <p:nvPr/>
          </p:nvSpPr>
          <p:spPr>
            <a:xfrm>
              <a:off x="5788575" y="4957225"/>
              <a:ext cx="23375" cy="39875"/>
            </a:xfrm>
            <a:custGeom>
              <a:rect b="b" l="l" r="r" t="t"/>
              <a:pathLst>
                <a:path extrusionOk="0" h="1595" w="935">
                  <a:moveTo>
                    <a:pt x="667" y="0"/>
                  </a:moveTo>
                  <a:cubicBezTo>
                    <a:pt x="613" y="0"/>
                    <a:pt x="579" y="37"/>
                    <a:pt x="601" y="102"/>
                  </a:cubicBezTo>
                  <a:cubicBezTo>
                    <a:pt x="754" y="531"/>
                    <a:pt x="738" y="989"/>
                    <a:pt x="501" y="1398"/>
                  </a:cubicBezTo>
                  <a:lnTo>
                    <a:pt x="501" y="1398"/>
                  </a:lnTo>
                  <a:cubicBezTo>
                    <a:pt x="273" y="1022"/>
                    <a:pt x="134" y="592"/>
                    <a:pt x="134" y="135"/>
                  </a:cubicBezTo>
                  <a:cubicBezTo>
                    <a:pt x="134" y="102"/>
                    <a:pt x="100" y="85"/>
                    <a:pt x="67" y="85"/>
                  </a:cubicBezTo>
                  <a:cubicBezTo>
                    <a:pt x="34" y="85"/>
                    <a:pt x="0" y="102"/>
                    <a:pt x="0" y="135"/>
                  </a:cubicBezTo>
                  <a:cubicBezTo>
                    <a:pt x="0" y="635"/>
                    <a:pt x="167" y="1136"/>
                    <a:pt x="467" y="1569"/>
                  </a:cubicBezTo>
                  <a:cubicBezTo>
                    <a:pt x="484" y="1586"/>
                    <a:pt x="509" y="1594"/>
                    <a:pt x="534" y="1594"/>
                  </a:cubicBezTo>
                  <a:cubicBezTo>
                    <a:pt x="559" y="1594"/>
                    <a:pt x="584" y="1586"/>
                    <a:pt x="601" y="1569"/>
                  </a:cubicBezTo>
                  <a:cubicBezTo>
                    <a:pt x="901" y="1102"/>
                    <a:pt x="934" y="569"/>
                    <a:pt x="767" y="35"/>
                  </a:cubicBezTo>
                  <a:cubicBezTo>
                    <a:pt x="732" y="11"/>
                    <a:pt x="697" y="0"/>
                    <a:pt x="6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14"/>
            <p:cNvSpPr/>
            <p:nvPr/>
          </p:nvSpPr>
          <p:spPr>
            <a:xfrm>
              <a:off x="4837900" y="4040250"/>
              <a:ext cx="1814650" cy="958475"/>
            </a:xfrm>
            <a:custGeom>
              <a:rect b="b" l="l" r="r" t="t"/>
              <a:pathLst>
                <a:path extrusionOk="0" h="38339" w="72586">
                  <a:moveTo>
                    <a:pt x="46169" y="1"/>
                  </a:moveTo>
                  <a:cubicBezTo>
                    <a:pt x="43921" y="1"/>
                    <a:pt x="41889" y="1077"/>
                    <a:pt x="40429" y="2723"/>
                  </a:cubicBezTo>
                  <a:cubicBezTo>
                    <a:pt x="39462" y="1455"/>
                    <a:pt x="37927" y="555"/>
                    <a:pt x="36259" y="421"/>
                  </a:cubicBezTo>
                  <a:cubicBezTo>
                    <a:pt x="36119" y="412"/>
                    <a:pt x="35979" y="407"/>
                    <a:pt x="35838" y="407"/>
                  </a:cubicBezTo>
                  <a:cubicBezTo>
                    <a:pt x="33022" y="407"/>
                    <a:pt x="30037" y="2280"/>
                    <a:pt x="28354" y="4758"/>
                  </a:cubicBezTo>
                  <a:cubicBezTo>
                    <a:pt x="27930" y="4617"/>
                    <a:pt x="27495" y="4561"/>
                    <a:pt x="27054" y="4561"/>
                  </a:cubicBezTo>
                  <a:cubicBezTo>
                    <a:pt x="26766" y="4561"/>
                    <a:pt x="26476" y="4585"/>
                    <a:pt x="26185" y="4624"/>
                  </a:cubicBezTo>
                  <a:cubicBezTo>
                    <a:pt x="22183" y="5025"/>
                    <a:pt x="18246" y="6793"/>
                    <a:pt x="15111" y="9328"/>
                  </a:cubicBezTo>
                  <a:cubicBezTo>
                    <a:pt x="13583" y="8470"/>
                    <a:pt x="11893" y="8043"/>
                    <a:pt x="10221" y="8043"/>
                  </a:cubicBezTo>
                  <a:cubicBezTo>
                    <a:pt x="7406" y="8043"/>
                    <a:pt x="4644" y="9255"/>
                    <a:pt x="2802" y="11663"/>
                  </a:cubicBezTo>
                  <a:cubicBezTo>
                    <a:pt x="767" y="14331"/>
                    <a:pt x="0" y="18968"/>
                    <a:pt x="2602" y="21270"/>
                  </a:cubicBezTo>
                  <a:cubicBezTo>
                    <a:pt x="967" y="23138"/>
                    <a:pt x="400" y="25839"/>
                    <a:pt x="1668" y="28174"/>
                  </a:cubicBezTo>
                  <a:cubicBezTo>
                    <a:pt x="2468" y="29575"/>
                    <a:pt x="3803" y="30676"/>
                    <a:pt x="5304" y="31143"/>
                  </a:cubicBezTo>
                  <a:cubicBezTo>
                    <a:pt x="6071" y="31410"/>
                    <a:pt x="6838" y="31277"/>
                    <a:pt x="7272" y="31810"/>
                  </a:cubicBezTo>
                  <a:cubicBezTo>
                    <a:pt x="7639" y="32311"/>
                    <a:pt x="7672" y="33345"/>
                    <a:pt x="8072" y="33945"/>
                  </a:cubicBezTo>
                  <a:cubicBezTo>
                    <a:pt x="9450" y="36065"/>
                    <a:pt x="11811" y="36663"/>
                    <a:pt x="14214" y="36663"/>
                  </a:cubicBezTo>
                  <a:cubicBezTo>
                    <a:pt x="15593" y="36663"/>
                    <a:pt x="16985" y="36466"/>
                    <a:pt x="18213" y="36247"/>
                  </a:cubicBezTo>
                  <a:cubicBezTo>
                    <a:pt x="19881" y="35913"/>
                    <a:pt x="21482" y="35346"/>
                    <a:pt x="22783" y="34412"/>
                  </a:cubicBezTo>
                  <a:cubicBezTo>
                    <a:pt x="22950" y="34479"/>
                    <a:pt x="23050" y="34612"/>
                    <a:pt x="23283" y="34679"/>
                  </a:cubicBezTo>
                  <a:cubicBezTo>
                    <a:pt x="24575" y="35312"/>
                    <a:pt x="25956" y="35575"/>
                    <a:pt x="27353" y="35575"/>
                  </a:cubicBezTo>
                  <a:cubicBezTo>
                    <a:pt x="29491" y="35575"/>
                    <a:pt x="31667" y="34959"/>
                    <a:pt x="33624" y="34112"/>
                  </a:cubicBezTo>
                  <a:cubicBezTo>
                    <a:pt x="34625" y="35920"/>
                    <a:pt x="38467" y="36415"/>
                    <a:pt x="40226" y="36415"/>
                  </a:cubicBezTo>
                  <a:cubicBezTo>
                    <a:pt x="40285" y="36415"/>
                    <a:pt x="40342" y="36415"/>
                    <a:pt x="40396" y="36414"/>
                  </a:cubicBezTo>
                  <a:cubicBezTo>
                    <a:pt x="43031" y="36314"/>
                    <a:pt x="45466" y="35413"/>
                    <a:pt x="47401" y="33812"/>
                  </a:cubicBezTo>
                  <a:cubicBezTo>
                    <a:pt x="47667" y="35947"/>
                    <a:pt x="49369" y="37848"/>
                    <a:pt x="51737" y="38248"/>
                  </a:cubicBezTo>
                  <a:cubicBezTo>
                    <a:pt x="52112" y="38309"/>
                    <a:pt x="52478" y="38338"/>
                    <a:pt x="52834" y="38338"/>
                  </a:cubicBezTo>
                  <a:cubicBezTo>
                    <a:pt x="55801" y="38338"/>
                    <a:pt x="58101" y="36324"/>
                    <a:pt x="59709" y="33912"/>
                  </a:cubicBezTo>
                  <a:cubicBezTo>
                    <a:pt x="60512" y="35130"/>
                    <a:pt x="61869" y="35951"/>
                    <a:pt x="63430" y="35951"/>
                  </a:cubicBezTo>
                  <a:cubicBezTo>
                    <a:pt x="63621" y="35951"/>
                    <a:pt x="63816" y="35939"/>
                    <a:pt x="64012" y="35913"/>
                  </a:cubicBezTo>
                  <a:cubicBezTo>
                    <a:pt x="67348" y="35446"/>
                    <a:pt x="68749" y="32578"/>
                    <a:pt x="68949" y="29575"/>
                  </a:cubicBezTo>
                  <a:cubicBezTo>
                    <a:pt x="69619" y="29832"/>
                    <a:pt x="70348" y="29960"/>
                    <a:pt x="71079" y="29960"/>
                  </a:cubicBezTo>
                  <a:cubicBezTo>
                    <a:pt x="71586" y="29960"/>
                    <a:pt x="72094" y="29898"/>
                    <a:pt x="72585" y="29776"/>
                  </a:cubicBezTo>
                  <a:lnTo>
                    <a:pt x="72585" y="19468"/>
                  </a:lnTo>
                  <a:lnTo>
                    <a:pt x="72552" y="19468"/>
                  </a:lnTo>
                  <a:cubicBezTo>
                    <a:pt x="72519" y="19468"/>
                    <a:pt x="72452" y="19435"/>
                    <a:pt x="72385" y="19435"/>
                  </a:cubicBezTo>
                  <a:cubicBezTo>
                    <a:pt x="72452" y="19335"/>
                    <a:pt x="72519" y="19301"/>
                    <a:pt x="72552" y="19235"/>
                  </a:cubicBezTo>
                  <a:lnTo>
                    <a:pt x="72552" y="13130"/>
                  </a:lnTo>
                  <a:cubicBezTo>
                    <a:pt x="71949" y="12566"/>
                    <a:pt x="71176" y="12275"/>
                    <a:pt x="70412" y="12275"/>
                  </a:cubicBezTo>
                  <a:cubicBezTo>
                    <a:pt x="69865" y="12275"/>
                    <a:pt x="69322" y="12424"/>
                    <a:pt x="68849" y="12730"/>
                  </a:cubicBezTo>
                  <a:cubicBezTo>
                    <a:pt x="68816" y="11996"/>
                    <a:pt x="68616" y="11262"/>
                    <a:pt x="68182" y="10562"/>
                  </a:cubicBezTo>
                  <a:cubicBezTo>
                    <a:pt x="67143" y="8596"/>
                    <a:pt x="65277" y="7624"/>
                    <a:pt x="63399" y="7624"/>
                  </a:cubicBezTo>
                  <a:cubicBezTo>
                    <a:pt x="63046" y="7624"/>
                    <a:pt x="62693" y="7658"/>
                    <a:pt x="62345" y="7727"/>
                  </a:cubicBezTo>
                  <a:cubicBezTo>
                    <a:pt x="62044" y="6826"/>
                    <a:pt x="61511" y="6059"/>
                    <a:pt x="60643" y="5492"/>
                  </a:cubicBezTo>
                  <a:cubicBezTo>
                    <a:pt x="59682" y="4859"/>
                    <a:pt x="58715" y="4586"/>
                    <a:pt x="57774" y="4586"/>
                  </a:cubicBezTo>
                  <a:cubicBezTo>
                    <a:pt x="56236" y="4586"/>
                    <a:pt x="54768" y="5316"/>
                    <a:pt x="53505" y="6392"/>
                  </a:cubicBezTo>
                  <a:cubicBezTo>
                    <a:pt x="52938" y="3490"/>
                    <a:pt x="50870" y="922"/>
                    <a:pt x="47934" y="221"/>
                  </a:cubicBezTo>
                  <a:cubicBezTo>
                    <a:pt x="47336" y="71"/>
                    <a:pt x="46745" y="1"/>
                    <a:pt x="461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14"/>
            <p:cNvSpPr/>
            <p:nvPr/>
          </p:nvSpPr>
          <p:spPr>
            <a:xfrm>
              <a:off x="6353150" y="4593650"/>
              <a:ext cx="243525" cy="104275"/>
            </a:xfrm>
            <a:custGeom>
              <a:rect b="b" l="l" r="r" t="t"/>
              <a:pathLst>
                <a:path extrusionOk="0" h="4171" w="9741">
                  <a:moveTo>
                    <a:pt x="4737" y="1"/>
                  </a:moveTo>
                  <a:cubicBezTo>
                    <a:pt x="4370" y="1"/>
                    <a:pt x="4170" y="334"/>
                    <a:pt x="4003" y="601"/>
                  </a:cubicBezTo>
                  <a:cubicBezTo>
                    <a:pt x="3703" y="1035"/>
                    <a:pt x="3436" y="1535"/>
                    <a:pt x="3236" y="2102"/>
                  </a:cubicBezTo>
                  <a:cubicBezTo>
                    <a:pt x="3236" y="1969"/>
                    <a:pt x="3202" y="1869"/>
                    <a:pt x="3202" y="1802"/>
                  </a:cubicBezTo>
                  <a:cubicBezTo>
                    <a:pt x="3102" y="1435"/>
                    <a:pt x="3002" y="868"/>
                    <a:pt x="2569" y="468"/>
                  </a:cubicBezTo>
                  <a:cubicBezTo>
                    <a:pt x="2337" y="236"/>
                    <a:pt x="1945" y="37"/>
                    <a:pt x="1559" y="37"/>
                  </a:cubicBezTo>
                  <a:cubicBezTo>
                    <a:pt x="1389" y="37"/>
                    <a:pt x="1221" y="76"/>
                    <a:pt x="1067" y="168"/>
                  </a:cubicBezTo>
                  <a:cubicBezTo>
                    <a:pt x="600" y="434"/>
                    <a:pt x="434" y="935"/>
                    <a:pt x="334" y="1302"/>
                  </a:cubicBezTo>
                  <a:cubicBezTo>
                    <a:pt x="67" y="2169"/>
                    <a:pt x="0" y="3103"/>
                    <a:pt x="100" y="4004"/>
                  </a:cubicBezTo>
                  <a:cubicBezTo>
                    <a:pt x="100" y="4104"/>
                    <a:pt x="234" y="4170"/>
                    <a:pt x="334" y="4170"/>
                  </a:cubicBezTo>
                  <a:cubicBezTo>
                    <a:pt x="434" y="4170"/>
                    <a:pt x="534" y="4037"/>
                    <a:pt x="467" y="3937"/>
                  </a:cubicBezTo>
                  <a:cubicBezTo>
                    <a:pt x="367" y="3103"/>
                    <a:pt x="400" y="2202"/>
                    <a:pt x="634" y="1368"/>
                  </a:cubicBezTo>
                  <a:cubicBezTo>
                    <a:pt x="767" y="935"/>
                    <a:pt x="934" y="635"/>
                    <a:pt x="1201" y="501"/>
                  </a:cubicBezTo>
                  <a:cubicBezTo>
                    <a:pt x="1302" y="455"/>
                    <a:pt x="1407" y="434"/>
                    <a:pt x="1510" y="434"/>
                  </a:cubicBezTo>
                  <a:cubicBezTo>
                    <a:pt x="1779" y="434"/>
                    <a:pt x="2042" y="575"/>
                    <a:pt x="2235" y="768"/>
                  </a:cubicBezTo>
                  <a:cubicBezTo>
                    <a:pt x="2468" y="1002"/>
                    <a:pt x="2635" y="1335"/>
                    <a:pt x="2769" y="1869"/>
                  </a:cubicBezTo>
                  <a:cubicBezTo>
                    <a:pt x="2869" y="2269"/>
                    <a:pt x="2902" y="2669"/>
                    <a:pt x="2902" y="3103"/>
                  </a:cubicBezTo>
                  <a:cubicBezTo>
                    <a:pt x="2902" y="3203"/>
                    <a:pt x="2935" y="3303"/>
                    <a:pt x="3069" y="3303"/>
                  </a:cubicBezTo>
                  <a:cubicBezTo>
                    <a:pt x="3136" y="3303"/>
                    <a:pt x="3236" y="3203"/>
                    <a:pt x="3269" y="3136"/>
                  </a:cubicBezTo>
                  <a:cubicBezTo>
                    <a:pt x="3469" y="2302"/>
                    <a:pt x="3803" y="1502"/>
                    <a:pt x="4270" y="768"/>
                  </a:cubicBezTo>
                  <a:cubicBezTo>
                    <a:pt x="4437" y="501"/>
                    <a:pt x="4570" y="368"/>
                    <a:pt x="4703" y="368"/>
                  </a:cubicBezTo>
                  <a:cubicBezTo>
                    <a:pt x="4870" y="368"/>
                    <a:pt x="5037" y="668"/>
                    <a:pt x="5104" y="935"/>
                  </a:cubicBezTo>
                  <a:cubicBezTo>
                    <a:pt x="5304" y="1535"/>
                    <a:pt x="5404" y="2269"/>
                    <a:pt x="5371" y="2936"/>
                  </a:cubicBezTo>
                  <a:cubicBezTo>
                    <a:pt x="5371" y="3003"/>
                    <a:pt x="5437" y="3103"/>
                    <a:pt x="5537" y="3136"/>
                  </a:cubicBezTo>
                  <a:cubicBezTo>
                    <a:pt x="5637" y="3136"/>
                    <a:pt x="5737" y="3103"/>
                    <a:pt x="5771" y="3003"/>
                  </a:cubicBezTo>
                  <a:lnTo>
                    <a:pt x="6438" y="1635"/>
                  </a:lnTo>
                  <a:cubicBezTo>
                    <a:pt x="6605" y="1335"/>
                    <a:pt x="6772" y="1168"/>
                    <a:pt x="6905" y="1168"/>
                  </a:cubicBezTo>
                  <a:cubicBezTo>
                    <a:pt x="7105" y="1168"/>
                    <a:pt x="7239" y="1469"/>
                    <a:pt x="7272" y="1602"/>
                  </a:cubicBezTo>
                  <a:cubicBezTo>
                    <a:pt x="7439" y="2002"/>
                    <a:pt x="7539" y="2503"/>
                    <a:pt x="7539" y="2970"/>
                  </a:cubicBezTo>
                  <a:cubicBezTo>
                    <a:pt x="7539" y="3036"/>
                    <a:pt x="7572" y="3136"/>
                    <a:pt x="7639" y="3170"/>
                  </a:cubicBezTo>
                  <a:cubicBezTo>
                    <a:pt x="7739" y="3170"/>
                    <a:pt x="7872" y="3170"/>
                    <a:pt x="7906" y="3103"/>
                  </a:cubicBezTo>
                  <a:lnTo>
                    <a:pt x="8773" y="1936"/>
                  </a:lnTo>
                  <a:cubicBezTo>
                    <a:pt x="8806" y="1869"/>
                    <a:pt x="8873" y="1802"/>
                    <a:pt x="8906" y="1802"/>
                  </a:cubicBezTo>
                  <a:lnTo>
                    <a:pt x="8940" y="1802"/>
                  </a:lnTo>
                  <a:cubicBezTo>
                    <a:pt x="9040" y="1835"/>
                    <a:pt x="9107" y="2002"/>
                    <a:pt x="9173" y="2136"/>
                  </a:cubicBezTo>
                  <a:cubicBezTo>
                    <a:pt x="9273" y="2636"/>
                    <a:pt x="9340" y="3170"/>
                    <a:pt x="9240" y="3670"/>
                  </a:cubicBezTo>
                  <a:cubicBezTo>
                    <a:pt x="9207" y="3804"/>
                    <a:pt x="9273" y="3937"/>
                    <a:pt x="9407" y="3937"/>
                  </a:cubicBezTo>
                  <a:cubicBezTo>
                    <a:pt x="9540" y="3937"/>
                    <a:pt x="9674" y="3870"/>
                    <a:pt x="9674" y="3770"/>
                  </a:cubicBezTo>
                  <a:cubicBezTo>
                    <a:pt x="9740" y="3170"/>
                    <a:pt x="9707" y="2603"/>
                    <a:pt x="9540" y="2002"/>
                  </a:cubicBezTo>
                  <a:cubicBezTo>
                    <a:pt x="9507" y="1936"/>
                    <a:pt x="9373" y="1602"/>
                    <a:pt x="9107" y="1469"/>
                  </a:cubicBezTo>
                  <a:cubicBezTo>
                    <a:pt x="9051" y="1413"/>
                    <a:pt x="8986" y="1389"/>
                    <a:pt x="8916" y="1389"/>
                  </a:cubicBezTo>
                  <a:cubicBezTo>
                    <a:pt x="8860" y="1389"/>
                    <a:pt x="8800" y="1405"/>
                    <a:pt x="8740" y="1435"/>
                  </a:cubicBezTo>
                  <a:cubicBezTo>
                    <a:pt x="8573" y="1469"/>
                    <a:pt x="8506" y="1635"/>
                    <a:pt x="8406" y="1702"/>
                  </a:cubicBezTo>
                  <a:lnTo>
                    <a:pt x="7906" y="2436"/>
                  </a:lnTo>
                  <a:cubicBezTo>
                    <a:pt x="7872" y="2102"/>
                    <a:pt x="7772" y="1769"/>
                    <a:pt x="7672" y="1469"/>
                  </a:cubicBezTo>
                  <a:cubicBezTo>
                    <a:pt x="7505" y="1002"/>
                    <a:pt x="7205" y="768"/>
                    <a:pt x="6905" y="768"/>
                  </a:cubicBezTo>
                  <a:cubicBezTo>
                    <a:pt x="6881" y="765"/>
                    <a:pt x="6857" y="763"/>
                    <a:pt x="6833" y="763"/>
                  </a:cubicBezTo>
                  <a:cubicBezTo>
                    <a:pt x="6411" y="763"/>
                    <a:pt x="6166" y="1310"/>
                    <a:pt x="6071" y="1469"/>
                  </a:cubicBezTo>
                  <a:lnTo>
                    <a:pt x="5838" y="2036"/>
                  </a:lnTo>
                  <a:cubicBezTo>
                    <a:pt x="5771" y="1635"/>
                    <a:pt x="5704" y="1202"/>
                    <a:pt x="5571" y="835"/>
                  </a:cubicBezTo>
                  <a:cubicBezTo>
                    <a:pt x="5404" y="301"/>
                    <a:pt x="5104" y="1"/>
                    <a:pt x="47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14"/>
            <p:cNvSpPr/>
            <p:nvPr/>
          </p:nvSpPr>
          <p:spPr>
            <a:xfrm>
              <a:off x="6055425" y="4739525"/>
              <a:ext cx="170150" cy="80825"/>
            </a:xfrm>
            <a:custGeom>
              <a:rect b="b" l="l" r="r" t="t"/>
              <a:pathLst>
                <a:path extrusionOk="0" h="3233" w="6806">
                  <a:moveTo>
                    <a:pt x="1517" y="1"/>
                  </a:moveTo>
                  <a:cubicBezTo>
                    <a:pt x="1489" y="1"/>
                    <a:pt x="1462" y="2"/>
                    <a:pt x="1435" y="3"/>
                  </a:cubicBezTo>
                  <a:cubicBezTo>
                    <a:pt x="801" y="37"/>
                    <a:pt x="267" y="470"/>
                    <a:pt x="101" y="1037"/>
                  </a:cubicBezTo>
                  <a:cubicBezTo>
                    <a:pt x="1" y="1338"/>
                    <a:pt x="67" y="1638"/>
                    <a:pt x="101" y="1871"/>
                  </a:cubicBezTo>
                  <a:cubicBezTo>
                    <a:pt x="167" y="2272"/>
                    <a:pt x="267" y="2672"/>
                    <a:pt x="401" y="3039"/>
                  </a:cubicBezTo>
                  <a:cubicBezTo>
                    <a:pt x="434" y="3139"/>
                    <a:pt x="501" y="3172"/>
                    <a:pt x="601" y="3172"/>
                  </a:cubicBezTo>
                  <a:lnTo>
                    <a:pt x="668" y="3172"/>
                  </a:lnTo>
                  <a:cubicBezTo>
                    <a:pt x="768" y="3139"/>
                    <a:pt x="834" y="3039"/>
                    <a:pt x="801" y="2905"/>
                  </a:cubicBezTo>
                  <a:cubicBezTo>
                    <a:pt x="668" y="2538"/>
                    <a:pt x="601" y="2172"/>
                    <a:pt x="568" y="1805"/>
                  </a:cubicBezTo>
                  <a:cubicBezTo>
                    <a:pt x="501" y="1571"/>
                    <a:pt x="501" y="1338"/>
                    <a:pt x="568" y="1137"/>
                  </a:cubicBezTo>
                  <a:cubicBezTo>
                    <a:pt x="668" y="704"/>
                    <a:pt x="1068" y="404"/>
                    <a:pt x="1502" y="370"/>
                  </a:cubicBezTo>
                  <a:cubicBezTo>
                    <a:pt x="1535" y="368"/>
                    <a:pt x="1569" y="367"/>
                    <a:pt x="1603" y="367"/>
                  </a:cubicBezTo>
                  <a:cubicBezTo>
                    <a:pt x="2035" y="367"/>
                    <a:pt x="2457" y="564"/>
                    <a:pt x="2736" y="904"/>
                  </a:cubicBezTo>
                  <a:cubicBezTo>
                    <a:pt x="3103" y="1338"/>
                    <a:pt x="3169" y="1838"/>
                    <a:pt x="3236" y="2205"/>
                  </a:cubicBezTo>
                  <a:cubicBezTo>
                    <a:pt x="3236" y="2338"/>
                    <a:pt x="3303" y="2405"/>
                    <a:pt x="3436" y="2405"/>
                  </a:cubicBezTo>
                  <a:cubicBezTo>
                    <a:pt x="3570" y="2405"/>
                    <a:pt x="3636" y="2338"/>
                    <a:pt x="3636" y="2205"/>
                  </a:cubicBezTo>
                  <a:cubicBezTo>
                    <a:pt x="3603" y="1871"/>
                    <a:pt x="3670" y="1504"/>
                    <a:pt x="3803" y="1204"/>
                  </a:cubicBezTo>
                  <a:cubicBezTo>
                    <a:pt x="3837" y="1137"/>
                    <a:pt x="3970" y="871"/>
                    <a:pt x="4137" y="871"/>
                  </a:cubicBezTo>
                  <a:cubicBezTo>
                    <a:pt x="4147" y="869"/>
                    <a:pt x="4157" y="868"/>
                    <a:pt x="4167" y="868"/>
                  </a:cubicBezTo>
                  <a:cubicBezTo>
                    <a:pt x="4351" y="868"/>
                    <a:pt x="4476" y="1151"/>
                    <a:pt x="4570" y="1404"/>
                  </a:cubicBezTo>
                  <a:cubicBezTo>
                    <a:pt x="4637" y="1805"/>
                    <a:pt x="4671" y="2172"/>
                    <a:pt x="4671" y="2538"/>
                  </a:cubicBezTo>
                  <a:cubicBezTo>
                    <a:pt x="4671" y="2672"/>
                    <a:pt x="4737" y="2739"/>
                    <a:pt x="4837" y="2739"/>
                  </a:cubicBezTo>
                  <a:cubicBezTo>
                    <a:pt x="4937" y="2739"/>
                    <a:pt x="5004" y="2672"/>
                    <a:pt x="5071" y="2572"/>
                  </a:cubicBezTo>
                  <a:cubicBezTo>
                    <a:pt x="5138" y="2138"/>
                    <a:pt x="5338" y="1671"/>
                    <a:pt x="5571" y="1238"/>
                  </a:cubicBezTo>
                  <a:cubicBezTo>
                    <a:pt x="5605" y="1137"/>
                    <a:pt x="5771" y="837"/>
                    <a:pt x="5971" y="837"/>
                  </a:cubicBezTo>
                  <a:cubicBezTo>
                    <a:pt x="6138" y="871"/>
                    <a:pt x="6272" y="1104"/>
                    <a:pt x="6305" y="1304"/>
                  </a:cubicBezTo>
                  <a:cubicBezTo>
                    <a:pt x="6405" y="1771"/>
                    <a:pt x="6405" y="2205"/>
                    <a:pt x="6272" y="2672"/>
                  </a:cubicBezTo>
                  <a:cubicBezTo>
                    <a:pt x="6272" y="2705"/>
                    <a:pt x="6238" y="2772"/>
                    <a:pt x="6238" y="2772"/>
                  </a:cubicBezTo>
                  <a:cubicBezTo>
                    <a:pt x="6138" y="2772"/>
                    <a:pt x="6072" y="2772"/>
                    <a:pt x="6005" y="2805"/>
                  </a:cubicBezTo>
                  <a:cubicBezTo>
                    <a:pt x="5938" y="2872"/>
                    <a:pt x="5905" y="3005"/>
                    <a:pt x="5971" y="3106"/>
                  </a:cubicBezTo>
                  <a:cubicBezTo>
                    <a:pt x="5995" y="3178"/>
                    <a:pt x="6072" y="3232"/>
                    <a:pt x="6162" y="3232"/>
                  </a:cubicBezTo>
                  <a:cubicBezTo>
                    <a:pt x="6197" y="3232"/>
                    <a:pt x="6234" y="3224"/>
                    <a:pt x="6272" y="3206"/>
                  </a:cubicBezTo>
                  <a:cubicBezTo>
                    <a:pt x="6438" y="3172"/>
                    <a:pt x="6605" y="3005"/>
                    <a:pt x="6639" y="2839"/>
                  </a:cubicBezTo>
                  <a:cubicBezTo>
                    <a:pt x="6805" y="2305"/>
                    <a:pt x="6805" y="1771"/>
                    <a:pt x="6672" y="1271"/>
                  </a:cubicBezTo>
                  <a:cubicBezTo>
                    <a:pt x="6605" y="804"/>
                    <a:pt x="6338" y="504"/>
                    <a:pt x="6005" y="470"/>
                  </a:cubicBezTo>
                  <a:cubicBezTo>
                    <a:pt x="5805" y="470"/>
                    <a:pt x="5471" y="537"/>
                    <a:pt x="5171" y="1104"/>
                  </a:cubicBezTo>
                  <a:lnTo>
                    <a:pt x="4937" y="1604"/>
                  </a:lnTo>
                  <a:cubicBezTo>
                    <a:pt x="4937" y="1504"/>
                    <a:pt x="4904" y="1471"/>
                    <a:pt x="4904" y="1371"/>
                  </a:cubicBezTo>
                  <a:cubicBezTo>
                    <a:pt x="4775" y="983"/>
                    <a:pt x="4521" y="502"/>
                    <a:pt x="4050" y="502"/>
                  </a:cubicBezTo>
                  <a:cubicBezTo>
                    <a:pt x="4035" y="502"/>
                    <a:pt x="4019" y="503"/>
                    <a:pt x="4003" y="504"/>
                  </a:cubicBezTo>
                  <a:cubicBezTo>
                    <a:pt x="3737" y="504"/>
                    <a:pt x="3503" y="737"/>
                    <a:pt x="3336" y="1104"/>
                  </a:cubicBezTo>
                  <a:cubicBezTo>
                    <a:pt x="3336" y="1137"/>
                    <a:pt x="3303" y="1171"/>
                    <a:pt x="3303" y="1204"/>
                  </a:cubicBezTo>
                  <a:cubicBezTo>
                    <a:pt x="3236" y="1037"/>
                    <a:pt x="3103" y="871"/>
                    <a:pt x="2969" y="704"/>
                  </a:cubicBezTo>
                  <a:cubicBezTo>
                    <a:pt x="2589" y="292"/>
                    <a:pt x="2029" y="1"/>
                    <a:pt x="15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14"/>
            <p:cNvSpPr/>
            <p:nvPr/>
          </p:nvSpPr>
          <p:spPr>
            <a:xfrm>
              <a:off x="5358250" y="4729225"/>
              <a:ext cx="211850" cy="105475"/>
            </a:xfrm>
            <a:custGeom>
              <a:rect b="b" l="l" r="r" t="t"/>
              <a:pathLst>
                <a:path extrusionOk="0" h="4219" w="8474">
                  <a:moveTo>
                    <a:pt x="3575" y="0"/>
                  </a:moveTo>
                  <a:cubicBezTo>
                    <a:pt x="3497" y="0"/>
                    <a:pt x="3417" y="15"/>
                    <a:pt x="3337" y="48"/>
                  </a:cubicBezTo>
                  <a:cubicBezTo>
                    <a:pt x="3036" y="182"/>
                    <a:pt x="2870" y="449"/>
                    <a:pt x="2803" y="716"/>
                  </a:cubicBezTo>
                  <a:cubicBezTo>
                    <a:pt x="2636" y="1082"/>
                    <a:pt x="2503" y="1516"/>
                    <a:pt x="2403" y="1883"/>
                  </a:cubicBezTo>
                  <a:lnTo>
                    <a:pt x="2336" y="1616"/>
                  </a:lnTo>
                  <a:cubicBezTo>
                    <a:pt x="2169" y="1183"/>
                    <a:pt x="1936" y="549"/>
                    <a:pt x="1335" y="515"/>
                  </a:cubicBezTo>
                  <a:cubicBezTo>
                    <a:pt x="1303" y="512"/>
                    <a:pt x="1271" y="510"/>
                    <a:pt x="1240" y="510"/>
                  </a:cubicBezTo>
                  <a:cubicBezTo>
                    <a:pt x="661" y="510"/>
                    <a:pt x="294" y="1083"/>
                    <a:pt x="168" y="1716"/>
                  </a:cubicBezTo>
                  <a:cubicBezTo>
                    <a:pt x="1" y="2450"/>
                    <a:pt x="1" y="3284"/>
                    <a:pt x="201" y="4051"/>
                  </a:cubicBezTo>
                  <a:cubicBezTo>
                    <a:pt x="268" y="4185"/>
                    <a:pt x="334" y="4218"/>
                    <a:pt x="435" y="4218"/>
                  </a:cubicBezTo>
                  <a:lnTo>
                    <a:pt x="501" y="4185"/>
                  </a:lnTo>
                  <a:cubicBezTo>
                    <a:pt x="635" y="4118"/>
                    <a:pt x="701" y="4051"/>
                    <a:pt x="668" y="3918"/>
                  </a:cubicBezTo>
                  <a:cubicBezTo>
                    <a:pt x="501" y="3217"/>
                    <a:pt x="501" y="2450"/>
                    <a:pt x="635" y="1750"/>
                  </a:cubicBezTo>
                  <a:cubicBezTo>
                    <a:pt x="699" y="1394"/>
                    <a:pt x="952" y="881"/>
                    <a:pt x="1302" y="881"/>
                  </a:cubicBezTo>
                  <a:cubicBezTo>
                    <a:pt x="1313" y="881"/>
                    <a:pt x="1324" y="881"/>
                    <a:pt x="1335" y="882"/>
                  </a:cubicBezTo>
                  <a:cubicBezTo>
                    <a:pt x="1569" y="916"/>
                    <a:pt x="1802" y="1183"/>
                    <a:pt x="1969" y="1716"/>
                  </a:cubicBezTo>
                  <a:lnTo>
                    <a:pt x="2303" y="2750"/>
                  </a:lnTo>
                  <a:cubicBezTo>
                    <a:pt x="2303" y="2850"/>
                    <a:pt x="2403" y="2884"/>
                    <a:pt x="2503" y="2884"/>
                  </a:cubicBezTo>
                  <a:cubicBezTo>
                    <a:pt x="2569" y="2884"/>
                    <a:pt x="2669" y="2784"/>
                    <a:pt x="2669" y="2717"/>
                  </a:cubicBezTo>
                  <a:cubicBezTo>
                    <a:pt x="2703" y="2083"/>
                    <a:pt x="2870" y="1416"/>
                    <a:pt x="3136" y="849"/>
                  </a:cubicBezTo>
                  <a:cubicBezTo>
                    <a:pt x="3170" y="682"/>
                    <a:pt x="3303" y="449"/>
                    <a:pt x="3403" y="415"/>
                  </a:cubicBezTo>
                  <a:cubicBezTo>
                    <a:pt x="3439" y="405"/>
                    <a:pt x="3474" y="400"/>
                    <a:pt x="3508" y="400"/>
                  </a:cubicBezTo>
                  <a:cubicBezTo>
                    <a:pt x="3697" y="400"/>
                    <a:pt x="3862" y="546"/>
                    <a:pt x="4004" y="716"/>
                  </a:cubicBezTo>
                  <a:cubicBezTo>
                    <a:pt x="4304" y="1082"/>
                    <a:pt x="4471" y="1549"/>
                    <a:pt x="4471" y="2050"/>
                  </a:cubicBezTo>
                  <a:lnTo>
                    <a:pt x="4471" y="2083"/>
                  </a:lnTo>
                  <a:cubicBezTo>
                    <a:pt x="4471" y="2217"/>
                    <a:pt x="4537" y="2283"/>
                    <a:pt x="4671" y="2283"/>
                  </a:cubicBezTo>
                  <a:cubicBezTo>
                    <a:pt x="4804" y="2283"/>
                    <a:pt x="4871" y="2217"/>
                    <a:pt x="4871" y="2083"/>
                  </a:cubicBezTo>
                  <a:lnTo>
                    <a:pt x="4871" y="2050"/>
                  </a:lnTo>
                  <a:cubicBezTo>
                    <a:pt x="4871" y="1716"/>
                    <a:pt x="4871" y="1383"/>
                    <a:pt x="5004" y="1082"/>
                  </a:cubicBezTo>
                  <a:cubicBezTo>
                    <a:pt x="5128" y="897"/>
                    <a:pt x="5337" y="712"/>
                    <a:pt x="5579" y="712"/>
                  </a:cubicBezTo>
                  <a:cubicBezTo>
                    <a:pt x="5599" y="712"/>
                    <a:pt x="5618" y="713"/>
                    <a:pt x="5638" y="716"/>
                  </a:cubicBezTo>
                  <a:cubicBezTo>
                    <a:pt x="5938" y="782"/>
                    <a:pt x="6039" y="1116"/>
                    <a:pt x="6105" y="1416"/>
                  </a:cubicBezTo>
                  <a:lnTo>
                    <a:pt x="6105" y="1916"/>
                  </a:lnTo>
                  <a:cubicBezTo>
                    <a:pt x="6039" y="2117"/>
                    <a:pt x="6039" y="2350"/>
                    <a:pt x="6105" y="2584"/>
                  </a:cubicBezTo>
                  <a:cubicBezTo>
                    <a:pt x="6139" y="2684"/>
                    <a:pt x="6205" y="2750"/>
                    <a:pt x="6305" y="2750"/>
                  </a:cubicBezTo>
                  <a:cubicBezTo>
                    <a:pt x="6317" y="2756"/>
                    <a:pt x="6330" y="2759"/>
                    <a:pt x="6343" y="2759"/>
                  </a:cubicBezTo>
                  <a:cubicBezTo>
                    <a:pt x="6405" y="2759"/>
                    <a:pt x="6478" y="2699"/>
                    <a:pt x="6506" y="2617"/>
                  </a:cubicBezTo>
                  <a:cubicBezTo>
                    <a:pt x="6672" y="2016"/>
                    <a:pt x="7006" y="1416"/>
                    <a:pt x="7473" y="949"/>
                  </a:cubicBezTo>
                  <a:cubicBezTo>
                    <a:pt x="7473" y="916"/>
                    <a:pt x="7540" y="849"/>
                    <a:pt x="7606" y="849"/>
                  </a:cubicBezTo>
                  <a:cubicBezTo>
                    <a:pt x="7673" y="849"/>
                    <a:pt x="7773" y="1016"/>
                    <a:pt x="7806" y="1183"/>
                  </a:cubicBezTo>
                  <a:cubicBezTo>
                    <a:pt x="8007" y="2016"/>
                    <a:pt x="7907" y="2950"/>
                    <a:pt x="7540" y="3751"/>
                  </a:cubicBezTo>
                  <a:cubicBezTo>
                    <a:pt x="7506" y="3884"/>
                    <a:pt x="7540" y="4018"/>
                    <a:pt x="7673" y="4051"/>
                  </a:cubicBezTo>
                  <a:cubicBezTo>
                    <a:pt x="7705" y="4059"/>
                    <a:pt x="7734" y="4063"/>
                    <a:pt x="7762" y="4063"/>
                  </a:cubicBezTo>
                  <a:cubicBezTo>
                    <a:pt x="7852" y="4063"/>
                    <a:pt x="7922" y="4020"/>
                    <a:pt x="7973" y="3918"/>
                  </a:cubicBezTo>
                  <a:cubicBezTo>
                    <a:pt x="8374" y="3017"/>
                    <a:pt x="8474" y="2016"/>
                    <a:pt x="8240" y="1049"/>
                  </a:cubicBezTo>
                  <a:cubicBezTo>
                    <a:pt x="8179" y="742"/>
                    <a:pt x="7948" y="407"/>
                    <a:pt x="7626" y="407"/>
                  </a:cubicBezTo>
                  <a:cubicBezTo>
                    <a:pt x="7598" y="407"/>
                    <a:pt x="7569" y="410"/>
                    <a:pt x="7540" y="415"/>
                  </a:cubicBezTo>
                  <a:cubicBezTo>
                    <a:pt x="7339" y="449"/>
                    <a:pt x="7273" y="582"/>
                    <a:pt x="7173" y="682"/>
                  </a:cubicBezTo>
                  <a:cubicBezTo>
                    <a:pt x="6939" y="949"/>
                    <a:pt x="6672" y="1249"/>
                    <a:pt x="6506" y="1583"/>
                  </a:cubicBezTo>
                  <a:lnTo>
                    <a:pt x="6506" y="1383"/>
                  </a:lnTo>
                  <a:cubicBezTo>
                    <a:pt x="6506" y="916"/>
                    <a:pt x="6205" y="415"/>
                    <a:pt x="5738" y="282"/>
                  </a:cubicBezTo>
                  <a:cubicBezTo>
                    <a:pt x="5701" y="276"/>
                    <a:pt x="5663" y="273"/>
                    <a:pt x="5626" y="273"/>
                  </a:cubicBezTo>
                  <a:cubicBezTo>
                    <a:pt x="5231" y="273"/>
                    <a:pt x="4854" y="581"/>
                    <a:pt x="4671" y="916"/>
                  </a:cubicBezTo>
                  <a:lnTo>
                    <a:pt x="4671" y="949"/>
                  </a:lnTo>
                  <a:cubicBezTo>
                    <a:pt x="4571" y="782"/>
                    <a:pt x="4504" y="615"/>
                    <a:pt x="4371" y="449"/>
                  </a:cubicBezTo>
                  <a:cubicBezTo>
                    <a:pt x="4184" y="235"/>
                    <a:pt x="3890" y="0"/>
                    <a:pt x="35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14"/>
            <p:cNvSpPr/>
            <p:nvPr/>
          </p:nvSpPr>
          <p:spPr>
            <a:xfrm>
              <a:off x="6047075" y="4512900"/>
              <a:ext cx="261900" cy="110800"/>
            </a:xfrm>
            <a:custGeom>
              <a:rect b="b" l="l" r="r" t="t"/>
              <a:pathLst>
                <a:path extrusionOk="0" h="4432" w="10476">
                  <a:moveTo>
                    <a:pt x="5788" y="0"/>
                  </a:moveTo>
                  <a:cubicBezTo>
                    <a:pt x="5561" y="0"/>
                    <a:pt x="5329" y="127"/>
                    <a:pt x="5171" y="329"/>
                  </a:cubicBezTo>
                  <a:cubicBezTo>
                    <a:pt x="4971" y="562"/>
                    <a:pt x="4971" y="862"/>
                    <a:pt x="4938" y="1096"/>
                  </a:cubicBezTo>
                  <a:lnTo>
                    <a:pt x="4904" y="1363"/>
                  </a:lnTo>
                  <a:lnTo>
                    <a:pt x="4771" y="862"/>
                  </a:lnTo>
                  <a:cubicBezTo>
                    <a:pt x="4738" y="596"/>
                    <a:pt x="4638" y="262"/>
                    <a:pt x="4404" y="95"/>
                  </a:cubicBezTo>
                  <a:cubicBezTo>
                    <a:pt x="4276" y="40"/>
                    <a:pt x="4157" y="15"/>
                    <a:pt x="4038" y="15"/>
                  </a:cubicBezTo>
                  <a:cubicBezTo>
                    <a:pt x="3940" y="15"/>
                    <a:pt x="3842" y="32"/>
                    <a:pt x="3737" y="62"/>
                  </a:cubicBezTo>
                  <a:cubicBezTo>
                    <a:pt x="3403" y="229"/>
                    <a:pt x="3103" y="596"/>
                    <a:pt x="3070" y="996"/>
                  </a:cubicBezTo>
                  <a:lnTo>
                    <a:pt x="3070" y="1530"/>
                  </a:lnTo>
                  <a:cubicBezTo>
                    <a:pt x="2770" y="1029"/>
                    <a:pt x="2403" y="596"/>
                    <a:pt x="1902" y="329"/>
                  </a:cubicBezTo>
                  <a:cubicBezTo>
                    <a:pt x="1595" y="140"/>
                    <a:pt x="1338" y="51"/>
                    <a:pt x="1096" y="51"/>
                  </a:cubicBezTo>
                  <a:cubicBezTo>
                    <a:pt x="996" y="51"/>
                    <a:pt x="899" y="66"/>
                    <a:pt x="802" y="95"/>
                  </a:cubicBezTo>
                  <a:cubicBezTo>
                    <a:pt x="268" y="329"/>
                    <a:pt x="1" y="896"/>
                    <a:pt x="68" y="1863"/>
                  </a:cubicBezTo>
                  <a:lnTo>
                    <a:pt x="168" y="4232"/>
                  </a:lnTo>
                  <a:cubicBezTo>
                    <a:pt x="168" y="4365"/>
                    <a:pt x="268" y="4432"/>
                    <a:pt x="401" y="4432"/>
                  </a:cubicBezTo>
                  <a:cubicBezTo>
                    <a:pt x="501" y="4432"/>
                    <a:pt x="601" y="4365"/>
                    <a:pt x="568" y="4232"/>
                  </a:cubicBezTo>
                  <a:lnTo>
                    <a:pt x="435" y="1863"/>
                  </a:lnTo>
                  <a:cubicBezTo>
                    <a:pt x="401" y="1329"/>
                    <a:pt x="468" y="662"/>
                    <a:pt x="902" y="529"/>
                  </a:cubicBezTo>
                  <a:cubicBezTo>
                    <a:pt x="959" y="504"/>
                    <a:pt x="1020" y="494"/>
                    <a:pt x="1082" y="494"/>
                  </a:cubicBezTo>
                  <a:cubicBezTo>
                    <a:pt x="1276" y="494"/>
                    <a:pt x="1484" y="595"/>
                    <a:pt x="1635" y="696"/>
                  </a:cubicBezTo>
                  <a:cubicBezTo>
                    <a:pt x="2303" y="1096"/>
                    <a:pt x="2803" y="1830"/>
                    <a:pt x="2970" y="2564"/>
                  </a:cubicBezTo>
                  <a:cubicBezTo>
                    <a:pt x="3003" y="2664"/>
                    <a:pt x="3103" y="2730"/>
                    <a:pt x="3170" y="2730"/>
                  </a:cubicBezTo>
                  <a:cubicBezTo>
                    <a:pt x="3193" y="2736"/>
                    <a:pt x="3214" y="2739"/>
                    <a:pt x="3232" y="2739"/>
                  </a:cubicBezTo>
                  <a:cubicBezTo>
                    <a:pt x="3316" y="2739"/>
                    <a:pt x="3348" y="2679"/>
                    <a:pt x="3403" y="2597"/>
                  </a:cubicBezTo>
                  <a:cubicBezTo>
                    <a:pt x="3503" y="2297"/>
                    <a:pt x="3470" y="1963"/>
                    <a:pt x="3470" y="1696"/>
                  </a:cubicBezTo>
                  <a:cubicBezTo>
                    <a:pt x="3470" y="1463"/>
                    <a:pt x="3437" y="1329"/>
                    <a:pt x="3470" y="1096"/>
                  </a:cubicBezTo>
                  <a:cubicBezTo>
                    <a:pt x="3470" y="862"/>
                    <a:pt x="3670" y="596"/>
                    <a:pt x="3904" y="529"/>
                  </a:cubicBezTo>
                  <a:cubicBezTo>
                    <a:pt x="3959" y="496"/>
                    <a:pt x="4004" y="484"/>
                    <a:pt x="4040" y="484"/>
                  </a:cubicBezTo>
                  <a:cubicBezTo>
                    <a:pt x="4111" y="484"/>
                    <a:pt x="4148" y="529"/>
                    <a:pt x="4171" y="529"/>
                  </a:cubicBezTo>
                  <a:cubicBezTo>
                    <a:pt x="4304" y="596"/>
                    <a:pt x="4337" y="829"/>
                    <a:pt x="4404" y="1029"/>
                  </a:cubicBezTo>
                  <a:lnTo>
                    <a:pt x="4771" y="2697"/>
                  </a:lnTo>
                  <a:cubicBezTo>
                    <a:pt x="4771" y="2797"/>
                    <a:pt x="4838" y="2864"/>
                    <a:pt x="4971" y="2864"/>
                  </a:cubicBezTo>
                  <a:cubicBezTo>
                    <a:pt x="5105" y="2864"/>
                    <a:pt x="5171" y="2764"/>
                    <a:pt x="5171" y="2697"/>
                  </a:cubicBezTo>
                  <a:lnTo>
                    <a:pt x="5338" y="1229"/>
                  </a:lnTo>
                  <a:cubicBezTo>
                    <a:pt x="5405" y="1029"/>
                    <a:pt x="5405" y="829"/>
                    <a:pt x="5505" y="662"/>
                  </a:cubicBezTo>
                  <a:cubicBezTo>
                    <a:pt x="5577" y="567"/>
                    <a:pt x="5683" y="488"/>
                    <a:pt x="5761" y="488"/>
                  </a:cubicBezTo>
                  <a:cubicBezTo>
                    <a:pt x="5793" y="488"/>
                    <a:pt x="5820" y="501"/>
                    <a:pt x="5838" y="529"/>
                  </a:cubicBezTo>
                  <a:cubicBezTo>
                    <a:pt x="5939" y="562"/>
                    <a:pt x="5972" y="729"/>
                    <a:pt x="6005" y="862"/>
                  </a:cubicBezTo>
                  <a:lnTo>
                    <a:pt x="6339" y="2530"/>
                  </a:lnTo>
                  <a:cubicBezTo>
                    <a:pt x="6406" y="2597"/>
                    <a:pt x="6472" y="2697"/>
                    <a:pt x="6572" y="2697"/>
                  </a:cubicBezTo>
                  <a:cubicBezTo>
                    <a:pt x="6639" y="2664"/>
                    <a:pt x="6739" y="2597"/>
                    <a:pt x="6772" y="2530"/>
                  </a:cubicBezTo>
                  <a:cubicBezTo>
                    <a:pt x="6906" y="1930"/>
                    <a:pt x="7239" y="1430"/>
                    <a:pt x="7606" y="996"/>
                  </a:cubicBezTo>
                  <a:cubicBezTo>
                    <a:pt x="7773" y="1596"/>
                    <a:pt x="7907" y="2230"/>
                    <a:pt x="7973" y="2864"/>
                  </a:cubicBezTo>
                  <a:cubicBezTo>
                    <a:pt x="8007" y="2931"/>
                    <a:pt x="8073" y="3031"/>
                    <a:pt x="8140" y="3031"/>
                  </a:cubicBezTo>
                  <a:cubicBezTo>
                    <a:pt x="8240" y="3031"/>
                    <a:pt x="8307" y="3031"/>
                    <a:pt x="8340" y="2931"/>
                  </a:cubicBezTo>
                  <a:lnTo>
                    <a:pt x="9574" y="1263"/>
                  </a:lnTo>
                  <a:cubicBezTo>
                    <a:pt x="9675" y="1063"/>
                    <a:pt x="9741" y="1063"/>
                    <a:pt x="9775" y="1063"/>
                  </a:cubicBezTo>
                  <a:cubicBezTo>
                    <a:pt x="9808" y="1063"/>
                    <a:pt x="9841" y="1163"/>
                    <a:pt x="9908" y="1263"/>
                  </a:cubicBezTo>
                  <a:cubicBezTo>
                    <a:pt x="10075" y="1730"/>
                    <a:pt x="9941" y="2263"/>
                    <a:pt x="9641" y="2664"/>
                  </a:cubicBezTo>
                  <a:cubicBezTo>
                    <a:pt x="9608" y="2730"/>
                    <a:pt x="9608" y="2864"/>
                    <a:pt x="9675" y="2931"/>
                  </a:cubicBezTo>
                  <a:cubicBezTo>
                    <a:pt x="9719" y="2961"/>
                    <a:pt x="9771" y="2977"/>
                    <a:pt x="9821" y="2977"/>
                  </a:cubicBezTo>
                  <a:cubicBezTo>
                    <a:pt x="9881" y="2977"/>
                    <a:pt x="9938" y="2952"/>
                    <a:pt x="9975" y="2897"/>
                  </a:cubicBezTo>
                  <a:cubicBezTo>
                    <a:pt x="10342" y="2430"/>
                    <a:pt x="10475" y="1730"/>
                    <a:pt x="10308" y="1163"/>
                  </a:cubicBezTo>
                  <a:cubicBezTo>
                    <a:pt x="10242" y="862"/>
                    <a:pt x="10075" y="696"/>
                    <a:pt x="9841" y="662"/>
                  </a:cubicBezTo>
                  <a:cubicBezTo>
                    <a:pt x="9809" y="656"/>
                    <a:pt x="9777" y="653"/>
                    <a:pt x="9747" y="653"/>
                  </a:cubicBezTo>
                  <a:cubicBezTo>
                    <a:pt x="9470" y="653"/>
                    <a:pt x="9301" y="909"/>
                    <a:pt x="9241" y="1029"/>
                  </a:cubicBezTo>
                  <a:lnTo>
                    <a:pt x="8307" y="2263"/>
                  </a:lnTo>
                  <a:cubicBezTo>
                    <a:pt x="8173" y="1696"/>
                    <a:pt x="8073" y="1063"/>
                    <a:pt x="7940" y="496"/>
                  </a:cubicBezTo>
                  <a:cubicBezTo>
                    <a:pt x="7940" y="395"/>
                    <a:pt x="7907" y="362"/>
                    <a:pt x="7807" y="329"/>
                  </a:cubicBezTo>
                  <a:cubicBezTo>
                    <a:pt x="7786" y="308"/>
                    <a:pt x="7762" y="300"/>
                    <a:pt x="7738" y="300"/>
                  </a:cubicBezTo>
                  <a:cubicBezTo>
                    <a:pt x="7684" y="300"/>
                    <a:pt x="7629" y="339"/>
                    <a:pt x="7606" y="362"/>
                  </a:cubicBezTo>
                  <a:cubicBezTo>
                    <a:pt x="7239" y="729"/>
                    <a:pt x="6906" y="1196"/>
                    <a:pt x="6639" y="1696"/>
                  </a:cubicBezTo>
                  <a:lnTo>
                    <a:pt x="6439" y="729"/>
                  </a:lnTo>
                  <a:cubicBezTo>
                    <a:pt x="6406" y="529"/>
                    <a:pt x="6339" y="262"/>
                    <a:pt x="6105" y="95"/>
                  </a:cubicBezTo>
                  <a:cubicBezTo>
                    <a:pt x="6007" y="30"/>
                    <a:pt x="5898" y="0"/>
                    <a:pt x="57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14"/>
            <p:cNvSpPr/>
            <p:nvPr/>
          </p:nvSpPr>
          <p:spPr>
            <a:xfrm>
              <a:off x="5007175" y="4399600"/>
              <a:ext cx="454525" cy="269125"/>
            </a:xfrm>
            <a:custGeom>
              <a:rect b="b" l="l" r="r" t="t"/>
              <a:pathLst>
                <a:path extrusionOk="0" h="10765" w="18181">
                  <a:moveTo>
                    <a:pt x="11040" y="0"/>
                  </a:moveTo>
                  <a:cubicBezTo>
                    <a:pt x="10987" y="0"/>
                    <a:pt x="10932" y="8"/>
                    <a:pt x="10875" y="24"/>
                  </a:cubicBezTo>
                  <a:cubicBezTo>
                    <a:pt x="10408" y="91"/>
                    <a:pt x="10341" y="691"/>
                    <a:pt x="10308" y="858"/>
                  </a:cubicBezTo>
                  <a:lnTo>
                    <a:pt x="10141" y="1892"/>
                  </a:lnTo>
                  <a:cubicBezTo>
                    <a:pt x="10041" y="1525"/>
                    <a:pt x="9974" y="1091"/>
                    <a:pt x="9641" y="791"/>
                  </a:cubicBezTo>
                  <a:cubicBezTo>
                    <a:pt x="9444" y="619"/>
                    <a:pt x="9192" y="519"/>
                    <a:pt x="8926" y="519"/>
                  </a:cubicBezTo>
                  <a:cubicBezTo>
                    <a:pt x="8832" y="519"/>
                    <a:pt x="8736" y="532"/>
                    <a:pt x="8640" y="558"/>
                  </a:cubicBezTo>
                  <a:cubicBezTo>
                    <a:pt x="8140" y="624"/>
                    <a:pt x="7673" y="958"/>
                    <a:pt x="7473" y="1425"/>
                  </a:cubicBezTo>
                  <a:cubicBezTo>
                    <a:pt x="7306" y="1792"/>
                    <a:pt x="7239" y="2192"/>
                    <a:pt x="7239" y="2559"/>
                  </a:cubicBezTo>
                  <a:cubicBezTo>
                    <a:pt x="7206" y="2526"/>
                    <a:pt x="7172" y="2526"/>
                    <a:pt x="7139" y="2459"/>
                  </a:cubicBezTo>
                  <a:cubicBezTo>
                    <a:pt x="6861" y="2274"/>
                    <a:pt x="6542" y="2181"/>
                    <a:pt x="6233" y="2181"/>
                  </a:cubicBezTo>
                  <a:cubicBezTo>
                    <a:pt x="5986" y="2181"/>
                    <a:pt x="5745" y="2240"/>
                    <a:pt x="5538" y="2359"/>
                  </a:cubicBezTo>
                  <a:cubicBezTo>
                    <a:pt x="5138" y="2559"/>
                    <a:pt x="4837" y="2959"/>
                    <a:pt x="4704" y="3460"/>
                  </a:cubicBezTo>
                  <a:cubicBezTo>
                    <a:pt x="4671" y="3627"/>
                    <a:pt x="4671" y="3793"/>
                    <a:pt x="4671" y="3960"/>
                  </a:cubicBezTo>
                  <a:cubicBezTo>
                    <a:pt x="4588" y="3950"/>
                    <a:pt x="4506" y="3943"/>
                    <a:pt x="4424" y="3943"/>
                  </a:cubicBezTo>
                  <a:cubicBezTo>
                    <a:pt x="4242" y="3943"/>
                    <a:pt x="4065" y="3978"/>
                    <a:pt x="3903" y="4094"/>
                  </a:cubicBezTo>
                  <a:cubicBezTo>
                    <a:pt x="3236" y="4561"/>
                    <a:pt x="3236" y="5461"/>
                    <a:pt x="3303" y="5861"/>
                  </a:cubicBezTo>
                  <a:cubicBezTo>
                    <a:pt x="3077" y="5749"/>
                    <a:pt x="2844" y="5690"/>
                    <a:pt x="2621" y="5690"/>
                  </a:cubicBezTo>
                  <a:cubicBezTo>
                    <a:pt x="2383" y="5690"/>
                    <a:pt x="2158" y="5757"/>
                    <a:pt x="1969" y="5895"/>
                  </a:cubicBezTo>
                  <a:cubicBezTo>
                    <a:pt x="1568" y="6128"/>
                    <a:pt x="1335" y="6562"/>
                    <a:pt x="1335" y="7062"/>
                  </a:cubicBezTo>
                  <a:cubicBezTo>
                    <a:pt x="1335" y="7229"/>
                    <a:pt x="1335" y="7396"/>
                    <a:pt x="1368" y="7563"/>
                  </a:cubicBezTo>
                  <a:cubicBezTo>
                    <a:pt x="1301" y="7563"/>
                    <a:pt x="1235" y="7563"/>
                    <a:pt x="1168" y="7596"/>
                  </a:cubicBezTo>
                  <a:cubicBezTo>
                    <a:pt x="701" y="7763"/>
                    <a:pt x="468" y="8196"/>
                    <a:pt x="334" y="8463"/>
                  </a:cubicBezTo>
                  <a:cubicBezTo>
                    <a:pt x="67" y="9064"/>
                    <a:pt x="1" y="9531"/>
                    <a:pt x="134" y="9931"/>
                  </a:cubicBezTo>
                  <a:cubicBezTo>
                    <a:pt x="201" y="10231"/>
                    <a:pt x="401" y="10531"/>
                    <a:pt x="701" y="10632"/>
                  </a:cubicBezTo>
                  <a:cubicBezTo>
                    <a:pt x="834" y="10698"/>
                    <a:pt x="1001" y="10732"/>
                    <a:pt x="1135" y="10732"/>
                  </a:cubicBezTo>
                  <a:cubicBezTo>
                    <a:pt x="1185" y="10732"/>
                    <a:pt x="1235" y="10723"/>
                    <a:pt x="1301" y="10723"/>
                  </a:cubicBezTo>
                  <a:cubicBezTo>
                    <a:pt x="1368" y="10723"/>
                    <a:pt x="1452" y="10732"/>
                    <a:pt x="1568" y="10765"/>
                  </a:cubicBezTo>
                  <a:cubicBezTo>
                    <a:pt x="1702" y="10698"/>
                    <a:pt x="1735" y="10598"/>
                    <a:pt x="1702" y="10465"/>
                  </a:cubicBezTo>
                  <a:cubicBezTo>
                    <a:pt x="1630" y="10393"/>
                    <a:pt x="1575" y="10338"/>
                    <a:pt x="1500" y="10338"/>
                  </a:cubicBezTo>
                  <a:cubicBezTo>
                    <a:pt x="1471" y="10338"/>
                    <a:pt x="1439" y="10346"/>
                    <a:pt x="1402" y="10365"/>
                  </a:cubicBezTo>
                  <a:cubicBezTo>
                    <a:pt x="1366" y="10374"/>
                    <a:pt x="1328" y="10378"/>
                    <a:pt x="1290" y="10378"/>
                  </a:cubicBezTo>
                  <a:cubicBezTo>
                    <a:pt x="1186" y="10378"/>
                    <a:pt x="1083" y="10347"/>
                    <a:pt x="1035" y="10298"/>
                  </a:cubicBezTo>
                  <a:cubicBezTo>
                    <a:pt x="868" y="10231"/>
                    <a:pt x="701" y="9998"/>
                    <a:pt x="668" y="9831"/>
                  </a:cubicBezTo>
                  <a:cubicBezTo>
                    <a:pt x="568" y="9497"/>
                    <a:pt x="668" y="9130"/>
                    <a:pt x="868" y="8663"/>
                  </a:cubicBezTo>
                  <a:cubicBezTo>
                    <a:pt x="1035" y="8297"/>
                    <a:pt x="1235" y="8096"/>
                    <a:pt x="1435" y="7996"/>
                  </a:cubicBezTo>
                  <a:lnTo>
                    <a:pt x="1702" y="7996"/>
                  </a:lnTo>
                  <a:cubicBezTo>
                    <a:pt x="1835" y="8163"/>
                    <a:pt x="1902" y="8297"/>
                    <a:pt x="2069" y="8430"/>
                  </a:cubicBezTo>
                  <a:cubicBezTo>
                    <a:pt x="2085" y="8447"/>
                    <a:pt x="2119" y="8455"/>
                    <a:pt x="2156" y="8455"/>
                  </a:cubicBezTo>
                  <a:cubicBezTo>
                    <a:pt x="2194" y="8455"/>
                    <a:pt x="2235" y="8447"/>
                    <a:pt x="2269" y="8430"/>
                  </a:cubicBezTo>
                  <a:cubicBezTo>
                    <a:pt x="2369" y="8397"/>
                    <a:pt x="2402" y="8297"/>
                    <a:pt x="2402" y="8230"/>
                  </a:cubicBezTo>
                  <a:cubicBezTo>
                    <a:pt x="2402" y="7996"/>
                    <a:pt x="2336" y="7830"/>
                    <a:pt x="2102" y="7729"/>
                  </a:cubicBezTo>
                  <a:cubicBezTo>
                    <a:pt x="2102" y="7729"/>
                    <a:pt x="2069" y="7663"/>
                    <a:pt x="2035" y="7663"/>
                  </a:cubicBezTo>
                  <a:cubicBezTo>
                    <a:pt x="1935" y="7496"/>
                    <a:pt x="1902" y="7296"/>
                    <a:pt x="1902" y="7096"/>
                  </a:cubicBezTo>
                  <a:cubicBezTo>
                    <a:pt x="1902" y="6729"/>
                    <a:pt x="2069" y="6429"/>
                    <a:pt x="2336" y="6262"/>
                  </a:cubicBezTo>
                  <a:cubicBezTo>
                    <a:pt x="2447" y="6182"/>
                    <a:pt x="2604" y="6141"/>
                    <a:pt x="2774" y="6141"/>
                  </a:cubicBezTo>
                  <a:cubicBezTo>
                    <a:pt x="2960" y="6141"/>
                    <a:pt x="3162" y="6190"/>
                    <a:pt x="3336" y="6295"/>
                  </a:cubicBezTo>
                  <a:cubicBezTo>
                    <a:pt x="3403" y="6328"/>
                    <a:pt x="3503" y="6429"/>
                    <a:pt x="3536" y="6462"/>
                  </a:cubicBezTo>
                  <a:cubicBezTo>
                    <a:pt x="3570" y="6729"/>
                    <a:pt x="3670" y="6962"/>
                    <a:pt x="3770" y="7229"/>
                  </a:cubicBezTo>
                  <a:cubicBezTo>
                    <a:pt x="3837" y="7296"/>
                    <a:pt x="3903" y="7329"/>
                    <a:pt x="4003" y="7329"/>
                  </a:cubicBezTo>
                  <a:cubicBezTo>
                    <a:pt x="4070" y="7329"/>
                    <a:pt x="4170" y="7262"/>
                    <a:pt x="4170" y="7196"/>
                  </a:cubicBezTo>
                  <a:cubicBezTo>
                    <a:pt x="4170" y="6829"/>
                    <a:pt x="4070" y="6562"/>
                    <a:pt x="3870" y="6295"/>
                  </a:cubicBezTo>
                  <a:cubicBezTo>
                    <a:pt x="3837" y="6162"/>
                    <a:pt x="3770" y="5995"/>
                    <a:pt x="3770" y="5895"/>
                  </a:cubicBezTo>
                  <a:cubicBezTo>
                    <a:pt x="3737" y="5628"/>
                    <a:pt x="3703" y="4827"/>
                    <a:pt x="4204" y="4494"/>
                  </a:cubicBezTo>
                  <a:cubicBezTo>
                    <a:pt x="4279" y="4449"/>
                    <a:pt x="4368" y="4431"/>
                    <a:pt x="4458" y="4431"/>
                  </a:cubicBezTo>
                  <a:cubicBezTo>
                    <a:pt x="4568" y="4431"/>
                    <a:pt x="4679" y="4457"/>
                    <a:pt x="4771" y="4494"/>
                  </a:cubicBezTo>
                  <a:cubicBezTo>
                    <a:pt x="4837" y="4761"/>
                    <a:pt x="4937" y="4961"/>
                    <a:pt x="5071" y="5128"/>
                  </a:cubicBezTo>
                  <a:cubicBezTo>
                    <a:pt x="5104" y="5228"/>
                    <a:pt x="5204" y="5228"/>
                    <a:pt x="5271" y="5228"/>
                  </a:cubicBezTo>
                  <a:cubicBezTo>
                    <a:pt x="5371" y="5161"/>
                    <a:pt x="5404" y="5128"/>
                    <a:pt x="5438" y="5061"/>
                  </a:cubicBezTo>
                  <a:cubicBezTo>
                    <a:pt x="5538" y="4761"/>
                    <a:pt x="5404" y="4460"/>
                    <a:pt x="5171" y="4260"/>
                  </a:cubicBezTo>
                  <a:cubicBezTo>
                    <a:pt x="5104" y="4060"/>
                    <a:pt x="5104" y="3860"/>
                    <a:pt x="5171" y="3627"/>
                  </a:cubicBezTo>
                  <a:cubicBezTo>
                    <a:pt x="5238" y="3226"/>
                    <a:pt x="5504" y="2926"/>
                    <a:pt x="5771" y="2759"/>
                  </a:cubicBezTo>
                  <a:cubicBezTo>
                    <a:pt x="5906" y="2692"/>
                    <a:pt x="6062" y="2657"/>
                    <a:pt x="6225" y="2657"/>
                  </a:cubicBezTo>
                  <a:cubicBezTo>
                    <a:pt x="6465" y="2657"/>
                    <a:pt x="6720" y="2733"/>
                    <a:pt x="6939" y="2893"/>
                  </a:cubicBezTo>
                  <a:cubicBezTo>
                    <a:pt x="7172" y="3026"/>
                    <a:pt x="7272" y="3193"/>
                    <a:pt x="7372" y="3360"/>
                  </a:cubicBezTo>
                  <a:cubicBezTo>
                    <a:pt x="7406" y="3526"/>
                    <a:pt x="7406" y="3627"/>
                    <a:pt x="7439" y="3793"/>
                  </a:cubicBezTo>
                  <a:cubicBezTo>
                    <a:pt x="7439" y="3893"/>
                    <a:pt x="7539" y="3960"/>
                    <a:pt x="7673" y="3960"/>
                  </a:cubicBezTo>
                  <a:cubicBezTo>
                    <a:pt x="7773" y="3927"/>
                    <a:pt x="7873" y="3893"/>
                    <a:pt x="7873" y="3760"/>
                  </a:cubicBezTo>
                  <a:cubicBezTo>
                    <a:pt x="7873" y="3560"/>
                    <a:pt x="7873" y="3360"/>
                    <a:pt x="7773" y="3193"/>
                  </a:cubicBezTo>
                  <a:cubicBezTo>
                    <a:pt x="7706" y="2592"/>
                    <a:pt x="7706" y="2092"/>
                    <a:pt x="7906" y="1625"/>
                  </a:cubicBezTo>
                  <a:cubicBezTo>
                    <a:pt x="8073" y="1292"/>
                    <a:pt x="8407" y="1058"/>
                    <a:pt x="8773" y="958"/>
                  </a:cubicBezTo>
                  <a:cubicBezTo>
                    <a:pt x="8940" y="958"/>
                    <a:pt x="9207" y="958"/>
                    <a:pt x="9407" y="1125"/>
                  </a:cubicBezTo>
                  <a:cubicBezTo>
                    <a:pt x="9674" y="1358"/>
                    <a:pt x="9707" y="1692"/>
                    <a:pt x="9774" y="2059"/>
                  </a:cubicBezTo>
                  <a:cubicBezTo>
                    <a:pt x="9874" y="2359"/>
                    <a:pt x="9908" y="2659"/>
                    <a:pt x="10074" y="2926"/>
                  </a:cubicBezTo>
                  <a:cubicBezTo>
                    <a:pt x="10108" y="2959"/>
                    <a:pt x="10208" y="3026"/>
                    <a:pt x="10275" y="3026"/>
                  </a:cubicBezTo>
                  <a:cubicBezTo>
                    <a:pt x="10375" y="3026"/>
                    <a:pt x="10441" y="2926"/>
                    <a:pt x="10441" y="2859"/>
                  </a:cubicBezTo>
                  <a:lnTo>
                    <a:pt x="10775" y="958"/>
                  </a:lnTo>
                  <a:cubicBezTo>
                    <a:pt x="10842" y="691"/>
                    <a:pt x="10908" y="524"/>
                    <a:pt x="11042" y="458"/>
                  </a:cubicBezTo>
                  <a:cubicBezTo>
                    <a:pt x="11055" y="454"/>
                    <a:pt x="11069" y="453"/>
                    <a:pt x="11084" y="453"/>
                  </a:cubicBezTo>
                  <a:cubicBezTo>
                    <a:pt x="11209" y="453"/>
                    <a:pt x="11359" y="582"/>
                    <a:pt x="11509" y="791"/>
                  </a:cubicBezTo>
                  <a:lnTo>
                    <a:pt x="12576" y="2292"/>
                  </a:lnTo>
                  <a:cubicBezTo>
                    <a:pt x="12651" y="2367"/>
                    <a:pt x="12708" y="2405"/>
                    <a:pt x="12773" y="2405"/>
                  </a:cubicBezTo>
                  <a:cubicBezTo>
                    <a:pt x="12795" y="2405"/>
                    <a:pt x="12818" y="2401"/>
                    <a:pt x="12843" y="2392"/>
                  </a:cubicBezTo>
                  <a:cubicBezTo>
                    <a:pt x="12910" y="2359"/>
                    <a:pt x="12943" y="2259"/>
                    <a:pt x="12943" y="2192"/>
                  </a:cubicBezTo>
                  <a:cubicBezTo>
                    <a:pt x="12876" y="1458"/>
                    <a:pt x="13043" y="624"/>
                    <a:pt x="13577" y="558"/>
                  </a:cubicBezTo>
                  <a:cubicBezTo>
                    <a:pt x="13596" y="556"/>
                    <a:pt x="13614" y="556"/>
                    <a:pt x="13632" y="556"/>
                  </a:cubicBezTo>
                  <a:cubicBezTo>
                    <a:pt x="14039" y="556"/>
                    <a:pt x="14351" y="901"/>
                    <a:pt x="14511" y="1125"/>
                  </a:cubicBezTo>
                  <a:cubicBezTo>
                    <a:pt x="14878" y="1625"/>
                    <a:pt x="15111" y="2192"/>
                    <a:pt x="15245" y="2793"/>
                  </a:cubicBezTo>
                  <a:cubicBezTo>
                    <a:pt x="15245" y="2893"/>
                    <a:pt x="15278" y="2926"/>
                    <a:pt x="15378" y="2959"/>
                  </a:cubicBezTo>
                  <a:cubicBezTo>
                    <a:pt x="15445" y="2959"/>
                    <a:pt x="15545" y="2959"/>
                    <a:pt x="15578" y="2926"/>
                  </a:cubicBezTo>
                  <a:cubicBezTo>
                    <a:pt x="15879" y="2659"/>
                    <a:pt x="16045" y="2326"/>
                    <a:pt x="16212" y="1959"/>
                  </a:cubicBezTo>
                  <a:cubicBezTo>
                    <a:pt x="16379" y="1558"/>
                    <a:pt x="16546" y="1191"/>
                    <a:pt x="16913" y="1125"/>
                  </a:cubicBezTo>
                  <a:cubicBezTo>
                    <a:pt x="16930" y="1123"/>
                    <a:pt x="16947" y="1122"/>
                    <a:pt x="16964" y="1122"/>
                  </a:cubicBezTo>
                  <a:cubicBezTo>
                    <a:pt x="17277" y="1122"/>
                    <a:pt x="17553" y="1407"/>
                    <a:pt x="17680" y="1692"/>
                  </a:cubicBezTo>
                  <a:cubicBezTo>
                    <a:pt x="17780" y="2059"/>
                    <a:pt x="17747" y="2459"/>
                    <a:pt x="17713" y="2859"/>
                  </a:cubicBezTo>
                  <a:cubicBezTo>
                    <a:pt x="17680" y="2926"/>
                    <a:pt x="17747" y="3059"/>
                    <a:pt x="17880" y="3059"/>
                  </a:cubicBezTo>
                  <a:cubicBezTo>
                    <a:pt x="17891" y="3065"/>
                    <a:pt x="17905" y="3068"/>
                    <a:pt x="17919" y="3068"/>
                  </a:cubicBezTo>
                  <a:cubicBezTo>
                    <a:pt x="17989" y="3068"/>
                    <a:pt x="18080" y="3003"/>
                    <a:pt x="18080" y="2893"/>
                  </a:cubicBezTo>
                  <a:cubicBezTo>
                    <a:pt x="18113" y="2426"/>
                    <a:pt x="18180" y="1959"/>
                    <a:pt x="18013" y="1525"/>
                  </a:cubicBezTo>
                  <a:cubicBezTo>
                    <a:pt x="17862" y="1101"/>
                    <a:pt x="17463" y="677"/>
                    <a:pt x="16992" y="677"/>
                  </a:cubicBezTo>
                  <a:cubicBezTo>
                    <a:pt x="16944" y="677"/>
                    <a:pt x="16895" y="682"/>
                    <a:pt x="16846" y="691"/>
                  </a:cubicBezTo>
                  <a:cubicBezTo>
                    <a:pt x="16245" y="758"/>
                    <a:pt x="16012" y="1292"/>
                    <a:pt x="15778" y="1759"/>
                  </a:cubicBezTo>
                  <a:cubicBezTo>
                    <a:pt x="15712" y="1925"/>
                    <a:pt x="15612" y="2125"/>
                    <a:pt x="15512" y="2292"/>
                  </a:cubicBezTo>
                  <a:cubicBezTo>
                    <a:pt x="15345" y="1759"/>
                    <a:pt x="15145" y="1258"/>
                    <a:pt x="14778" y="858"/>
                  </a:cubicBezTo>
                  <a:cubicBezTo>
                    <a:pt x="14434" y="326"/>
                    <a:pt x="14001" y="88"/>
                    <a:pt x="13591" y="88"/>
                  </a:cubicBezTo>
                  <a:cubicBezTo>
                    <a:pt x="13564" y="88"/>
                    <a:pt x="13537" y="89"/>
                    <a:pt x="13510" y="91"/>
                  </a:cubicBezTo>
                  <a:cubicBezTo>
                    <a:pt x="12843" y="191"/>
                    <a:pt x="12576" y="791"/>
                    <a:pt x="12509" y="1525"/>
                  </a:cubicBezTo>
                  <a:lnTo>
                    <a:pt x="11809" y="524"/>
                  </a:lnTo>
                  <a:cubicBezTo>
                    <a:pt x="11692" y="378"/>
                    <a:pt x="11421" y="0"/>
                    <a:pt x="110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14"/>
            <p:cNvSpPr/>
            <p:nvPr/>
          </p:nvSpPr>
          <p:spPr>
            <a:xfrm>
              <a:off x="5709350" y="4215725"/>
              <a:ext cx="577925" cy="202000"/>
            </a:xfrm>
            <a:custGeom>
              <a:rect b="b" l="l" r="r" t="t"/>
              <a:pathLst>
                <a:path extrusionOk="0" h="8080" w="23117">
                  <a:moveTo>
                    <a:pt x="15024" y="1"/>
                  </a:moveTo>
                  <a:cubicBezTo>
                    <a:pt x="14447" y="1"/>
                    <a:pt x="13993" y="440"/>
                    <a:pt x="13743" y="908"/>
                  </a:cubicBezTo>
                  <a:cubicBezTo>
                    <a:pt x="13643" y="1074"/>
                    <a:pt x="13577" y="1208"/>
                    <a:pt x="13477" y="1341"/>
                  </a:cubicBezTo>
                  <a:cubicBezTo>
                    <a:pt x="13443" y="1475"/>
                    <a:pt x="13343" y="1575"/>
                    <a:pt x="13310" y="1675"/>
                  </a:cubicBezTo>
                  <a:cubicBezTo>
                    <a:pt x="13243" y="908"/>
                    <a:pt x="12910" y="407"/>
                    <a:pt x="12342" y="274"/>
                  </a:cubicBezTo>
                  <a:cubicBezTo>
                    <a:pt x="12269" y="246"/>
                    <a:pt x="12193" y="234"/>
                    <a:pt x="12116" y="234"/>
                  </a:cubicBezTo>
                  <a:cubicBezTo>
                    <a:pt x="11913" y="234"/>
                    <a:pt x="11702" y="320"/>
                    <a:pt x="11509" y="441"/>
                  </a:cubicBezTo>
                  <a:cubicBezTo>
                    <a:pt x="11142" y="741"/>
                    <a:pt x="10908" y="1208"/>
                    <a:pt x="10775" y="1675"/>
                  </a:cubicBezTo>
                  <a:lnTo>
                    <a:pt x="10775" y="1608"/>
                  </a:lnTo>
                  <a:cubicBezTo>
                    <a:pt x="10775" y="1341"/>
                    <a:pt x="10741" y="1074"/>
                    <a:pt x="10575" y="841"/>
                  </a:cubicBezTo>
                  <a:cubicBezTo>
                    <a:pt x="10425" y="631"/>
                    <a:pt x="10167" y="502"/>
                    <a:pt x="9875" y="502"/>
                  </a:cubicBezTo>
                  <a:cubicBezTo>
                    <a:pt x="9842" y="502"/>
                    <a:pt x="9808" y="504"/>
                    <a:pt x="9774" y="507"/>
                  </a:cubicBezTo>
                  <a:cubicBezTo>
                    <a:pt x="9274" y="607"/>
                    <a:pt x="8807" y="1008"/>
                    <a:pt x="8640" y="1475"/>
                  </a:cubicBezTo>
                  <a:cubicBezTo>
                    <a:pt x="8506" y="1808"/>
                    <a:pt x="8506" y="2142"/>
                    <a:pt x="8473" y="2475"/>
                  </a:cubicBezTo>
                  <a:cubicBezTo>
                    <a:pt x="8473" y="2609"/>
                    <a:pt x="8440" y="2742"/>
                    <a:pt x="8440" y="2842"/>
                  </a:cubicBezTo>
                  <a:cubicBezTo>
                    <a:pt x="8440" y="2809"/>
                    <a:pt x="8406" y="2742"/>
                    <a:pt x="8406" y="2676"/>
                  </a:cubicBezTo>
                  <a:cubicBezTo>
                    <a:pt x="8240" y="2309"/>
                    <a:pt x="8106" y="1908"/>
                    <a:pt x="7839" y="1508"/>
                  </a:cubicBezTo>
                  <a:cubicBezTo>
                    <a:pt x="7606" y="1108"/>
                    <a:pt x="7105" y="808"/>
                    <a:pt x="6638" y="774"/>
                  </a:cubicBezTo>
                  <a:cubicBezTo>
                    <a:pt x="6597" y="770"/>
                    <a:pt x="6555" y="768"/>
                    <a:pt x="6514" y="768"/>
                  </a:cubicBezTo>
                  <a:cubicBezTo>
                    <a:pt x="6223" y="768"/>
                    <a:pt x="5946" y="870"/>
                    <a:pt x="5771" y="1074"/>
                  </a:cubicBezTo>
                  <a:cubicBezTo>
                    <a:pt x="5504" y="1275"/>
                    <a:pt x="5437" y="1575"/>
                    <a:pt x="5337" y="1808"/>
                  </a:cubicBezTo>
                  <a:cubicBezTo>
                    <a:pt x="5171" y="2309"/>
                    <a:pt x="5104" y="2809"/>
                    <a:pt x="5071" y="3309"/>
                  </a:cubicBezTo>
                  <a:cubicBezTo>
                    <a:pt x="5004" y="3309"/>
                    <a:pt x="4970" y="3276"/>
                    <a:pt x="4937" y="3243"/>
                  </a:cubicBezTo>
                  <a:cubicBezTo>
                    <a:pt x="4665" y="3048"/>
                    <a:pt x="4336" y="2945"/>
                    <a:pt x="4024" y="2945"/>
                  </a:cubicBezTo>
                  <a:cubicBezTo>
                    <a:pt x="3800" y="2945"/>
                    <a:pt x="3584" y="2998"/>
                    <a:pt x="3403" y="3109"/>
                  </a:cubicBezTo>
                  <a:cubicBezTo>
                    <a:pt x="2969" y="3343"/>
                    <a:pt x="2736" y="3743"/>
                    <a:pt x="2635" y="4177"/>
                  </a:cubicBezTo>
                  <a:cubicBezTo>
                    <a:pt x="2469" y="4110"/>
                    <a:pt x="2269" y="4043"/>
                    <a:pt x="2068" y="3977"/>
                  </a:cubicBezTo>
                  <a:cubicBezTo>
                    <a:pt x="2022" y="3972"/>
                    <a:pt x="1975" y="3970"/>
                    <a:pt x="1928" y="3970"/>
                  </a:cubicBezTo>
                  <a:cubicBezTo>
                    <a:pt x="1243" y="3970"/>
                    <a:pt x="579" y="4421"/>
                    <a:pt x="267" y="5077"/>
                  </a:cubicBezTo>
                  <a:cubicBezTo>
                    <a:pt x="0" y="5644"/>
                    <a:pt x="0" y="6412"/>
                    <a:pt x="267" y="7145"/>
                  </a:cubicBezTo>
                  <a:cubicBezTo>
                    <a:pt x="401" y="7479"/>
                    <a:pt x="667" y="7913"/>
                    <a:pt x="1068" y="8046"/>
                  </a:cubicBezTo>
                  <a:cubicBezTo>
                    <a:pt x="1134" y="8079"/>
                    <a:pt x="1234" y="8079"/>
                    <a:pt x="1301" y="8079"/>
                  </a:cubicBezTo>
                  <a:cubicBezTo>
                    <a:pt x="1435" y="8079"/>
                    <a:pt x="1568" y="8046"/>
                    <a:pt x="1668" y="7779"/>
                  </a:cubicBezTo>
                  <a:cubicBezTo>
                    <a:pt x="1802" y="7713"/>
                    <a:pt x="1802" y="7579"/>
                    <a:pt x="1768" y="7479"/>
                  </a:cubicBezTo>
                  <a:cubicBezTo>
                    <a:pt x="1705" y="7416"/>
                    <a:pt x="1641" y="7392"/>
                    <a:pt x="1578" y="7392"/>
                  </a:cubicBezTo>
                  <a:cubicBezTo>
                    <a:pt x="1541" y="7392"/>
                    <a:pt x="1505" y="7400"/>
                    <a:pt x="1468" y="7412"/>
                  </a:cubicBezTo>
                  <a:cubicBezTo>
                    <a:pt x="1435" y="7429"/>
                    <a:pt x="1393" y="7437"/>
                    <a:pt x="1351" y="7437"/>
                  </a:cubicBezTo>
                  <a:cubicBezTo>
                    <a:pt x="1310" y="7437"/>
                    <a:pt x="1268" y="7429"/>
                    <a:pt x="1234" y="7412"/>
                  </a:cubicBezTo>
                  <a:cubicBezTo>
                    <a:pt x="1001" y="7312"/>
                    <a:pt x="767" y="7079"/>
                    <a:pt x="667" y="6779"/>
                  </a:cubicBezTo>
                  <a:cubicBezTo>
                    <a:pt x="467" y="6111"/>
                    <a:pt x="467" y="5478"/>
                    <a:pt x="667" y="4977"/>
                  </a:cubicBezTo>
                  <a:cubicBezTo>
                    <a:pt x="883" y="4455"/>
                    <a:pt x="1409" y="4102"/>
                    <a:pt x="1882" y="4102"/>
                  </a:cubicBezTo>
                  <a:cubicBezTo>
                    <a:pt x="1922" y="4102"/>
                    <a:pt x="1962" y="4105"/>
                    <a:pt x="2002" y="4110"/>
                  </a:cubicBezTo>
                  <a:cubicBezTo>
                    <a:pt x="2235" y="4143"/>
                    <a:pt x="2435" y="4277"/>
                    <a:pt x="2602" y="4444"/>
                  </a:cubicBezTo>
                  <a:cubicBezTo>
                    <a:pt x="2602" y="4810"/>
                    <a:pt x="2669" y="5144"/>
                    <a:pt x="2836" y="5444"/>
                  </a:cubicBezTo>
                  <a:cubicBezTo>
                    <a:pt x="2902" y="5544"/>
                    <a:pt x="2969" y="5578"/>
                    <a:pt x="3069" y="5578"/>
                  </a:cubicBezTo>
                  <a:cubicBezTo>
                    <a:pt x="3136" y="5578"/>
                    <a:pt x="3169" y="5544"/>
                    <a:pt x="3236" y="5444"/>
                  </a:cubicBezTo>
                  <a:cubicBezTo>
                    <a:pt x="3336" y="5111"/>
                    <a:pt x="3303" y="4744"/>
                    <a:pt x="3102" y="4410"/>
                  </a:cubicBezTo>
                  <a:cubicBezTo>
                    <a:pt x="3102" y="4377"/>
                    <a:pt x="3069" y="4377"/>
                    <a:pt x="3069" y="4310"/>
                  </a:cubicBezTo>
                  <a:cubicBezTo>
                    <a:pt x="3069" y="3910"/>
                    <a:pt x="3269" y="3443"/>
                    <a:pt x="3636" y="3243"/>
                  </a:cubicBezTo>
                  <a:cubicBezTo>
                    <a:pt x="3757" y="3175"/>
                    <a:pt x="3905" y="3141"/>
                    <a:pt x="4061" y="3141"/>
                  </a:cubicBezTo>
                  <a:cubicBezTo>
                    <a:pt x="4291" y="3141"/>
                    <a:pt x="4538" y="3217"/>
                    <a:pt x="4737" y="3376"/>
                  </a:cubicBezTo>
                  <a:cubicBezTo>
                    <a:pt x="4804" y="3409"/>
                    <a:pt x="4970" y="3576"/>
                    <a:pt x="5071" y="3776"/>
                  </a:cubicBezTo>
                  <a:lnTo>
                    <a:pt x="5071" y="4143"/>
                  </a:lnTo>
                  <a:cubicBezTo>
                    <a:pt x="5104" y="4277"/>
                    <a:pt x="5137" y="4377"/>
                    <a:pt x="5271" y="4377"/>
                  </a:cubicBezTo>
                  <a:cubicBezTo>
                    <a:pt x="5337" y="4377"/>
                    <a:pt x="5437" y="4277"/>
                    <a:pt x="5471" y="4210"/>
                  </a:cubicBezTo>
                  <a:cubicBezTo>
                    <a:pt x="5504" y="4043"/>
                    <a:pt x="5504" y="3876"/>
                    <a:pt x="5471" y="3743"/>
                  </a:cubicBezTo>
                  <a:cubicBezTo>
                    <a:pt x="5471" y="3076"/>
                    <a:pt x="5571" y="2409"/>
                    <a:pt x="5771" y="1742"/>
                  </a:cubicBezTo>
                  <a:cubicBezTo>
                    <a:pt x="5838" y="1475"/>
                    <a:pt x="5938" y="1275"/>
                    <a:pt x="6071" y="1141"/>
                  </a:cubicBezTo>
                  <a:cubicBezTo>
                    <a:pt x="6238" y="974"/>
                    <a:pt x="6438" y="974"/>
                    <a:pt x="6605" y="974"/>
                  </a:cubicBezTo>
                  <a:cubicBezTo>
                    <a:pt x="6939" y="1041"/>
                    <a:pt x="7305" y="1275"/>
                    <a:pt x="7506" y="1575"/>
                  </a:cubicBezTo>
                  <a:cubicBezTo>
                    <a:pt x="7739" y="1908"/>
                    <a:pt x="7839" y="2275"/>
                    <a:pt x="7973" y="2642"/>
                  </a:cubicBezTo>
                  <a:cubicBezTo>
                    <a:pt x="8073" y="2909"/>
                    <a:pt x="8139" y="3209"/>
                    <a:pt x="8273" y="3443"/>
                  </a:cubicBezTo>
                  <a:cubicBezTo>
                    <a:pt x="8306" y="3543"/>
                    <a:pt x="8406" y="3576"/>
                    <a:pt x="8473" y="3576"/>
                  </a:cubicBezTo>
                  <a:cubicBezTo>
                    <a:pt x="8506" y="3576"/>
                    <a:pt x="8606" y="3543"/>
                    <a:pt x="8640" y="3443"/>
                  </a:cubicBezTo>
                  <a:cubicBezTo>
                    <a:pt x="8807" y="3076"/>
                    <a:pt x="8807" y="2709"/>
                    <a:pt x="8840" y="2309"/>
                  </a:cubicBezTo>
                  <a:cubicBezTo>
                    <a:pt x="8873" y="1975"/>
                    <a:pt x="8940" y="1708"/>
                    <a:pt x="9007" y="1408"/>
                  </a:cubicBezTo>
                  <a:cubicBezTo>
                    <a:pt x="9140" y="1074"/>
                    <a:pt x="9474" y="774"/>
                    <a:pt x="9807" y="741"/>
                  </a:cubicBezTo>
                  <a:cubicBezTo>
                    <a:pt x="10007" y="741"/>
                    <a:pt x="10141" y="774"/>
                    <a:pt x="10208" y="908"/>
                  </a:cubicBezTo>
                  <a:cubicBezTo>
                    <a:pt x="10308" y="1041"/>
                    <a:pt x="10308" y="1241"/>
                    <a:pt x="10341" y="1441"/>
                  </a:cubicBezTo>
                  <a:cubicBezTo>
                    <a:pt x="10408" y="1742"/>
                    <a:pt x="10441" y="2109"/>
                    <a:pt x="10775" y="2309"/>
                  </a:cubicBezTo>
                  <a:cubicBezTo>
                    <a:pt x="10808" y="2342"/>
                    <a:pt x="10833" y="2359"/>
                    <a:pt x="10862" y="2359"/>
                  </a:cubicBezTo>
                  <a:cubicBezTo>
                    <a:pt x="10891" y="2359"/>
                    <a:pt x="10925" y="2342"/>
                    <a:pt x="10975" y="2309"/>
                  </a:cubicBezTo>
                  <a:cubicBezTo>
                    <a:pt x="11042" y="2275"/>
                    <a:pt x="11108" y="2242"/>
                    <a:pt x="11108" y="2142"/>
                  </a:cubicBezTo>
                  <a:cubicBezTo>
                    <a:pt x="11175" y="1575"/>
                    <a:pt x="11442" y="874"/>
                    <a:pt x="11809" y="574"/>
                  </a:cubicBezTo>
                  <a:cubicBezTo>
                    <a:pt x="11934" y="499"/>
                    <a:pt x="12059" y="462"/>
                    <a:pt x="12184" y="462"/>
                  </a:cubicBezTo>
                  <a:cubicBezTo>
                    <a:pt x="12226" y="462"/>
                    <a:pt x="12267" y="466"/>
                    <a:pt x="12309" y="474"/>
                  </a:cubicBezTo>
                  <a:cubicBezTo>
                    <a:pt x="12943" y="607"/>
                    <a:pt x="12976" y="1642"/>
                    <a:pt x="12943" y="2109"/>
                  </a:cubicBezTo>
                  <a:cubicBezTo>
                    <a:pt x="12943" y="2209"/>
                    <a:pt x="12976" y="2275"/>
                    <a:pt x="13043" y="2309"/>
                  </a:cubicBezTo>
                  <a:cubicBezTo>
                    <a:pt x="13074" y="2329"/>
                    <a:pt x="13108" y="2337"/>
                    <a:pt x="13142" y="2337"/>
                  </a:cubicBezTo>
                  <a:cubicBezTo>
                    <a:pt x="13216" y="2337"/>
                    <a:pt x="13287" y="2298"/>
                    <a:pt x="13310" y="2275"/>
                  </a:cubicBezTo>
                  <a:cubicBezTo>
                    <a:pt x="13543" y="2042"/>
                    <a:pt x="13743" y="1708"/>
                    <a:pt x="13877" y="1375"/>
                  </a:cubicBezTo>
                  <a:cubicBezTo>
                    <a:pt x="13944" y="1241"/>
                    <a:pt x="14010" y="1074"/>
                    <a:pt x="14110" y="941"/>
                  </a:cubicBezTo>
                  <a:cubicBezTo>
                    <a:pt x="14294" y="603"/>
                    <a:pt x="14620" y="266"/>
                    <a:pt x="15008" y="266"/>
                  </a:cubicBezTo>
                  <a:cubicBezTo>
                    <a:pt x="15042" y="266"/>
                    <a:pt x="15076" y="269"/>
                    <a:pt x="15111" y="274"/>
                  </a:cubicBezTo>
                  <a:cubicBezTo>
                    <a:pt x="15545" y="374"/>
                    <a:pt x="15778" y="941"/>
                    <a:pt x="15778" y="1475"/>
                  </a:cubicBezTo>
                  <a:lnTo>
                    <a:pt x="15778" y="1942"/>
                  </a:lnTo>
                  <a:cubicBezTo>
                    <a:pt x="15712" y="2409"/>
                    <a:pt x="15712" y="2909"/>
                    <a:pt x="15945" y="3343"/>
                  </a:cubicBezTo>
                  <a:cubicBezTo>
                    <a:pt x="15978" y="3443"/>
                    <a:pt x="16012" y="3476"/>
                    <a:pt x="16112" y="3476"/>
                  </a:cubicBezTo>
                  <a:cubicBezTo>
                    <a:pt x="16145" y="3476"/>
                    <a:pt x="16212" y="3443"/>
                    <a:pt x="16279" y="3409"/>
                  </a:cubicBezTo>
                  <a:cubicBezTo>
                    <a:pt x="16545" y="2976"/>
                    <a:pt x="16879" y="2576"/>
                    <a:pt x="17279" y="2242"/>
                  </a:cubicBezTo>
                  <a:cubicBezTo>
                    <a:pt x="17346" y="2142"/>
                    <a:pt x="17479" y="2075"/>
                    <a:pt x="17613" y="2042"/>
                  </a:cubicBezTo>
                  <a:cubicBezTo>
                    <a:pt x="17713" y="2042"/>
                    <a:pt x="17813" y="2042"/>
                    <a:pt x="17880" y="2109"/>
                  </a:cubicBezTo>
                  <a:cubicBezTo>
                    <a:pt x="18047" y="2242"/>
                    <a:pt x="18180" y="2509"/>
                    <a:pt x="18213" y="2776"/>
                  </a:cubicBezTo>
                  <a:cubicBezTo>
                    <a:pt x="18280" y="2909"/>
                    <a:pt x="18280" y="3076"/>
                    <a:pt x="18280" y="3209"/>
                  </a:cubicBezTo>
                  <a:cubicBezTo>
                    <a:pt x="18313" y="3576"/>
                    <a:pt x="18313" y="3943"/>
                    <a:pt x="18514" y="4277"/>
                  </a:cubicBezTo>
                  <a:cubicBezTo>
                    <a:pt x="18547" y="4310"/>
                    <a:pt x="18647" y="4377"/>
                    <a:pt x="18714" y="4377"/>
                  </a:cubicBezTo>
                  <a:cubicBezTo>
                    <a:pt x="18814" y="4377"/>
                    <a:pt x="18847" y="4310"/>
                    <a:pt x="18880" y="4243"/>
                  </a:cubicBezTo>
                  <a:cubicBezTo>
                    <a:pt x="19014" y="3910"/>
                    <a:pt x="19314" y="3276"/>
                    <a:pt x="19781" y="3276"/>
                  </a:cubicBezTo>
                  <a:cubicBezTo>
                    <a:pt x="20115" y="3276"/>
                    <a:pt x="20382" y="3643"/>
                    <a:pt x="20448" y="3977"/>
                  </a:cubicBezTo>
                  <a:cubicBezTo>
                    <a:pt x="20515" y="4410"/>
                    <a:pt x="20415" y="4877"/>
                    <a:pt x="20281" y="5244"/>
                  </a:cubicBezTo>
                  <a:cubicBezTo>
                    <a:pt x="20248" y="5311"/>
                    <a:pt x="20248" y="5378"/>
                    <a:pt x="20315" y="5444"/>
                  </a:cubicBezTo>
                  <a:cubicBezTo>
                    <a:pt x="20415" y="5511"/>
                    <a:pt x="20448" y="5511"/>
                    <a:pt x="20515" y="5511"/>
                  </a:cubicBezTo>
                  <a:cubicBezTo>
                    <a:pt x="20982" y="5478"/>
                    <a:pt x="21249" y="5111"/>
                    <a:pt x="21482" y="4810"/>
                  </a:cubicBezTo>
                  <a:cubicBezTo>
                    <a:pt x="21582" y="4744"/>
                    <a:pt x="21616" y="4644"/>
                    <a:pt x="21649" y="4610"/>
                  </a:cubicBezTo>
                  <a:cubicBezTo>
                    <a:pt x="21816" y="4444"/>
                    <a:pt x="22083" y="4277"/>
                    <a:pt x="22283" y="4277"/>
                  </a:cubicBezTo>
                  <a:cubicBezTo>
                    <a:pt x="22350" y="4277"/>
                    <a:pt x="22450" y="4310"/>
                    <a:pt x="22483" y="4343"/>
                  </a:cubicBezTo>
                  <a:cubicBezTo>
                    <a:pt x="22550" y="4444"/>
                    <a:pt x="22616" y="4610"/>
                    <a:pt x="22616" y="4744"/>
                  </a:cubicBezTo>
                  <a:cubicBezTo>
                    <a:pt x="22683" y="5344"/>
                    <a:pt x="22650" y="5978"/>
                    <a:pt x="22550" y="6612"/>
                  </a:cubicBezTo>
                  <a:cubicBezTo>
                    <a:pt x="22516" y="6745"/>
                    <a:pt x="22616" y="6845"/>
                    <a:pt x="22717" y="6845"/>
                  </a:cubicBezTo>
                  <a:cubicBezTo>
                    <a:pt x="22746" y="6860"/>
                    <a:pt x="22775" y="6866"/>
                    <a:pt x="22803" y="6866"/>
                  </a:cubicBezTo>
                  <a:cubicBezTo>
                    <a:pt x="22902" y="6866"/>
                    <a:pt x="22983" y="6783"/>
                    <a:pt x="22983" y="6678"/>
                  </a:cubicBezTo>
                  <a:cubicBezTo>
                    <a:pt x="23117" y="6011"/>
                    <a:pt x="23117" y="5378"/>
                    <a:pt x="23017" y="4677"/>
                  </a:cubicBezTo>
                  <a:cubicBezTo>
                    <a:pt x="23017" y="4444"/>
                    <a:pt x="22983" y="4243"/>
                    <a:pt x="22817" y="4077"/>
                  </a:cubicBezTo>
                  <a:cubicBezTo>
                    <a:pt x="22683" y="3943"/>
                    <a:pt x="22516" y="3843"/>
                    <a:pt x="22316" y="3843"/>
                  </a:cubicBezTo>
                  <a:cubicBezTo>
                    <a:pt x="22016" y="3843"/>
                    <a:pt x="21649" y="4077"/>
                    <a:pt x="21416" y="4343"/>
                  </a:cubicBezTo>
                  <a:cubicBezTo>
                    <a:pt x="21349" y="4444"/>
                    <a:pt x="21282" y="4477"/>
                    <a:pt x="21249" y="4577"/>
                  </a:cubicBezTo>
                  <a:cubicBezTo>
                    <a:pt x="21115" y="4677"/>
                    <a:pt x="21015" y="4844"/>
                    <a:pt x="20915" y="4944"/>
                  </a:cubicBezTo>
                  <a:cubicBezTo>
                    <a:pt x="20949" y="4610"/>
                    <a:pt x="20982" y="4277"/>
                    <a:pt x="20949" y="3943"/>
                  </a:cubicBezTo>
                  <a:cubicBezTo>
                    <a:pt x="20815" y="3443"/>
                    <a:pt x="20448" y="2909"/>
                    <a:pt x="19814" y="2909"/>
                  </a:cubicBezTo>
                  <a:cubicBezTo>
                    <a:pt x="19414" y="2909"/>
                    <a:pt x="19081" y="3176"/>
                    <a:pt x="18780" y="3643"/>
                  </a:cubicBezTo>
                  <a:cubicBezTo>
                    <a:pt x="18747" y="3510"/>
                    <a:pt x="18747" y="3343"/>
                    <a:pt x="18747" y="3243"/>
                  </a:cubicBezTo>
                  <a:cubicBezTo>
                    <a:pt x="18747" y="3076"/>
                    <a:pt x="18680" y="2909"/>
                    <a:pt x="18680" y="2776"/>
                  </a:cubicBezTo>
                  <a:cubicBezTo>
                    <a:pt x="18614" y="2409"/>
                    <a:pt x="18447" y="2008"/>
                    <a:pt x="18147" y="1808"/>
                  </a:cubicBezTo>
                  <a:cubicBezTo>
                    <a:pt x="17994" y="1706"/>
                    <a:pt x="17841" y="1663"/>
                    <a:pt x="17673" y="1663"/>
                  </a:cubicBezTo>
                  <a:cubicBezTo>
                    <a:pt x="17621" y="1663"/>
                    <a:pt x="17568" y="1667"/>
                    <a:pt x="17513" y="1675"/>
                  </a:cubicBezTo>
                  <a:cubicBezTo>
                    <a:pt x="17279" y="1742"/>
                    <a:pt x="17113" y="1908"/>
                    <a:pt x="16979" y="2008"/>
                  </a:cubicBezTo>
                  <a:cubicBezTo>
                    <a:pt x="16679" y="2309"/>
                    <a:pt x="16412" y="2609"/>
                    <a:pt x="16145" y="2942"/>
                  </a:cubicBezTo>
                  <a:cubicBezTo>
                    <a:pt x="16112" y="2676"/>
                    <a:pt x="16145" y="2409"/>
                    <a:pt x="16145" y="2109"/>
                  </a:cubicBezTo>
                  <a:lnTo>
                    <a:pt x="16145" y="1642"/>
                  </a:lnTo>
                  <a:cubicBezTo>
                    <a:pt x="16145" y="941"/>
                    <a:pt x="15845" y="140"/>
                    <a:pt x="15144" y="7"/>
                  </a:cubicBezTo>
                  <a:cubicBezTo>
                    <a:pt x="15104" y="3"/>
                    <a:pt x="15063" y="1"/>
                    <a:pt x="150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14"/>
            <p:cNvSpPr/>
            <p:nvPr/>
          </p:nvSpPr>
          <p:spPr>
            <a:xfrm>
              <a:off x="5274025" y="4235600"/>
              <a:ext cx="342775" cy="127925"/>
            </a:xfrm>
            <a:custGeom>
              <a:rect b="b" l="l" r="r" t="t"/>
              <a:pathLst>
                <a:path extrusionOk="0" h="5117" w="13711">
                  <a:moveTo>
                    <a:pt x="8049" y="0"/>
                  </a:moveTo>
                  <a:cubicBezTo>
                    <a:pt x="7925" y="0"/>
                    <a:pt x="7806" y="38"/>
                    <a:pt x="7706" y="113"/>
                  </a:cubicBezTo>
                  <a:cubicBezTo>
                    <a:pt x="7506" y="246"/>
                    <a:pt x="7473" y="480"/>
                    <a:pt x="7406" y="613"/>
                  </a:cubicBezTo>
                  <a:cubicBezTo>
                    <a:pt x="7373" y="847"/>
                    <a:pt x="7306" y="1147"/>
                    <a:pt x="7306" y="1447"/>
                  </a:cubicBezTo>
                  <a:cubicBezTo>
                    <a:pt x="7206" y="1180"/>
                    <a:pt x="7073" y="880"/>
                    <a:pt x="6806" y="746"/>
                  </a:cubicBezTo>
                  <a:cubicBezTo>
                    <a:pt x="6650" y="657"/>
                    <a:pt x="6480" y="613"/>
                    <a:pt x="6304" y="613"/>
                  </a:cubicBezTo>
                  <a:cubicBezTo>
                    <a:pt x="6216" y="613"/>
                    <a:pt x="6127" y="624"/>
                    <a:pt x="6038" y="646"/>
                  </a:cubicBezTo>
                  <a:cubicBezTo>
                    <a:pt x="5705" y="780"/>
                    <a:pt x="5405" y="1013"/>
                    <a:pt x="5238" y="1314"/>
                  </a:cubicBezTo>
                  <a:cubicBezTo>
                    <a:pt x="5071" y="1580"/>
                    <a:pt x="5038" y="1847"/>
                    <a:pt x="5038" y="2147"/>
                  </a:cubicBezTo>
                  <a:cubicBezTo>
                    <a:pt x="5004" y="2147"/>
                    <a:pt x="5004" y="2114"/>
                    <a:pt x="5004" y="2114"/>
                  </a:cubicBezTo>
                  <a:cubicBezTo>
                    <a:pt x="4904" y="1981"/>
                    <a:pt x="4838" y="1814"/>
                    <a:pt x="4704" y="1647"/>
                  </a:cubicBezTo>
                  <a:cubicBezTo>
                    <a:pt x="4472" y="1285"/>
                    <a:pt x="4099" y="1004"/>
                    <a:pt x="3695" y="1004"/>
                  </a:cubicBezTo>
                  <a:cubicBezTo>
                    <a:pt x="3577" y="1004"/>
                    <a:pt x="3457" y="1027"/>
                    <a:pt x="3337" y="1080"/>
                  </a:cubicBezTo>
                  <a:cubicBezTo>
                    <a:pt x="2903" y="1247"/>
                    <a:pt x="2703" y="1747"/>
                    <a:pt x="2703" y="2147"/>
                  </a:cubicBezTo>
                  <a:lnTo>
                    <a:pt x="2703" y="2581"/>
                  </a:lnTo>
                  <a:cubicBezTo>
                    <a:pt x="2403" y="2248"/>
                    <a:pt x="2069" y="1981"/>
                    <a:pt x="1702" y="1814"/>
                  </a:cubicBezTo>
                  <a:cubicBezTo>
                    <a:pt x="1474" y="1700"/>
                    <a:pt x="1246" y="1648"/>
                    <a:pt x="1050" y="1648"/>
                  </a:cubicBezTo>
                  <a:cubicBezTo>
                    <a:pt x="959" y="1648"/>
                    <a:pt x="875" y="1659"/>
                    <a:pt x="801" y="1680"/>
                  </a:cubicBezTo>
                  <a:cubicBezTo>
                    <a:pt x="334" y="1814"/>
                    <a:pt x="68" y="2281"/>
                    <a:pt x="34" y="2681"/>
                  </a:cubicBezTo>
                  <a:cubicBezTo>
                    <a:pt x="1" y="3115"/>
                    <a:pt x="134" y="3515"/>
                    <a:pt x="234" y="3849"/>
                  </a:cubicBezTo>
                  <a:cubicBezTo>
                    <a:pt x="368" y="4249"/>
                    <a:pt x="535" y="4616"/>
                    <a:pt x="735" y="4949"/>
                  </a:cubicBezTo>
                  <a:cubicBezTo>
                    <a:pt x="801" y="4983"/>
                    <a:pt x="835" y="5016"/>
                    <a:pt x="901" y="5016"/>
                  </a:cubicBezTo>
                  <a:cubicBezTo>
                    <a:pt x="968" y="5016"/>
                    <a:pt x="1002" y="5016"/>
                    <a:pt x="1068" y="5116"/>
                  </a:cubicBezTo>
                  <a:cubicBezTo>
                    <a:pt x="1202" y="5016"/>
                    <a:pt x="1202" y="4883"/>
                    <a:pt x="1168" y="4816"/>
                  </a:cubicBezTo>
                  <a:cubicBezTo>
                    <a:pt x="968" y="4482"/>
                    <a:pt x="801" y="4149"/>
                    <a:pt x="668" y="3815"/>
                  </a:cubicBezTo>
                  <a:cubicBezTo>
                    <a:pt x="535" y="3515"/>
                    <a:pt x="401" y="3182"/>
                    <a:pt x="468" y="2848"/>
                  </a:cubicBezTo>
                  <a:cubicBezTo>
                    <a:pt x="468" y="2548"/>
                    <a:pt x="635" y="2281"/>
                    <a:pt x="901" y="2181"/>
                  </a:cubicBezTo>
                  <a:cubicBezTo>
                    <a:pt x="957" y="2159"/>
                    <a:pt x="1020" y="2147"/>
                    <a:pt x="1088" y="2147"/>
                  </a:cubicBezTo>
                  <a:cubicBezTo>
                    <a:pt x="1224" y="2147"/>
                    <a:pt x="1380" y="2192"/>
                    <a:pt x="1535" y="2281"/>
                  </a:cubicBezTo>
                  <a:cubicBezTo>
                    <a:pt x="2036" y="2481"/>
                    <a:pt x="2503" y="2881"/>
                    <a:pt x="2736" y="3382"/>
                  </a:cubicBezTo>
                  <a:cubicBezTo>
                    <a:pt x="2803" y="3482"/>
                    <a:pt x="2870" y="3515"/>
                    <a:pt x="2970" y="3515"/>
                  </a:cubicBezTo>
                  <a:cubicBezTo>
                    <a:pt x="3036" y="3515"/>
                    <a:pt x="3136" y="3448"/>
                    <a:pt x="3136" y="3348"/>
                  </a:cubicBezTo>
                  <a:cubicBezTo>
                    <a:pt x="3170" y="3115"/>
                    <a:pt x="3136" y="2881"/>
                    <a:pt x="3136" y="2681"/>
                  </a:cubicBezTo>
                  <a:lnTo>
                    <a:pt x="3136" y="2214"/>
                  </a:lnTo>
                  <a:cubicBezTo>
                    <a:pt x="3136" y="1947"/>
                    <a:pt x="3236" y="1614"/>
                    <a:pt x="3503" y="1480"/>
                  </a:cubicBezTo>
                  <a:cubicBezTo>
                    <a:pt x="3558" y="1456"/>
                    <a:pt x="3616" y="1445"/>
                    <a:pt x="3674" y="1445"/>
                  </a:cubicBezTo>
                  <a:cubicBezTo>
                    <a:pt x="3933" y="1445"/>
                    <a:pt x="4207" y="1663"/>
                    <a:pt x="4371" y="1881"/>
                  </a:cubicBezTo>
                  <a:cubicBezTo>
                    <a:pt x="4471" y="2014"/>
                    <a:pt x="4537" y="2147"/>
                    <a:pt x="4637" y="2314"/>
                  </a:cubicBezTo>
                  <a:cubicBezTo>
                    <a:pt x="4804" y="2548"/>
                    <a:pt x="4904" y="2815"/>
                    <a:pt x="5138" y="3015"/>
                  </a:cubicBezTo>
                  <a:cubicBezTo>
                    <a:pt x="5184" y="3038"/>
                    <a:pt x="5246" y="3077"/>
                    <a:pt x="5302" y="3077"/>
                  </a:cubicBezTo>
                  <a:cubicBezTo>
                    <a:pt x="5327" y="3077"/>
                    <a:pt x="5351" y="3069"/>
                    <a:pt x="5371" y="3048"/>
                  </a:cubicBezTo>
                  <a:cubicBezTo>
                    <a:pt x="5471" y="3015"/>
                    <a:pt x="5505" y="2948"/>
                    <a:pt x="5505" y="2848"/>
                  </a:cubicBezTo>
                  <a:cubicBezTo>
                    <a:pt x="5471" y="2448"/>
                    <a:pt x="5405" y="1947"/>
                    <a:pt x="5638" y="1514"/>
                  </a:cubicBezTo>
                  <a:cubicBezTo>
                    <a:pt x="5738" y="1314"/>
                    <a:pt x="5972" y="1113"/>
                    <a:pt x="6172" y="1047"/>
                  </a:cubicBezTo>
                  <a:cubicBezTo>
                    <a:pt x="6221" y="1034"/>
                    <a:pt x="6274" y="1027"/>
                    <a:pt x="6327" y="1027"/>
                  </a:cubicBezTo>
                  <a:cubicBezTo>
                    <a:pt x="6419" y="1027"/>
                    <a:pt x="6509" y="1050"/>
                    <a:pt x="6572" y="1113"/>
                  </a:cubicBezTo>
                  <a:cubicBezTo>
                    <a:pt x="6806" y="1180"/>
                    <a:pt x="6872" y="1447"/>
                    <a:pt x="6972" y="1680"/>
                  </a:cubicBezTo>
                  <a:cubicBezTo>
                    <a:pt x="7039" y="1981"/>
                    <a:pt x="7173" y="2214"/>
                    <a:pt x="7373" y="2448"/>
                  </a:cubicBezTo>
                  <a:cubicBezTo>
                    <a:pt x="7431" y="2487"/>
                    <a:pt x="7479" y="2503"/>
                    <a:pt x="7528" y="2503"/>
                  </a:cubicBezTo>
                  <a:cubicBezTo>
                    <a:pt x="7562" y="2503"/>
                    <a:pt x="7598" y="2495"/>
                    <a:pt x="7640" y="2481"/>
                  </a:cubicBezTo>
                  <a:cubicBezTo>
                    <a:pt x="7706" y="2448"/>
                    <a:pt x="7740" y="2348"/>
                    <a:pt x="7740" y="2281"/>
                  </a:cubicBezTo>
                  <a:cubicBezTo>
                    <a:pt x="7706" y="1781"/>
                    <a:pt x="7740" y="1213"/>
                    <a:pt x="7873" y="713"/>
                  </a:cubicBezTo>
                  <a:cubicBezTo>
                    <a:pt x="7906" y="613"/>
                    <a:pt x="7906" y="480"/>
                    <a:pt x="8007" y="446"/>
                  </a:cubicBezTo>
                  <a:lnTo>
                    <a:pt x="8140" y="446"/>
                  </a:lnTo>
                  <a:cubicBezTo>
                    <a:pt x="8240" y="480"/>
                    <a:pt x="8474" y="680"/>
                    <a:pt x="8540" y="947"/>
                  </a:cubicBezTo>
                  <a:lnTo>
                    <a:pt x="9341" y="2848"/>
                  </a:lnTo>
                  <a:cubicBezTo>
                    <a:pt x="9368" y="2930"/>
                    <a:pt x="9464" y="2990"/>
                    <a:pt x="9534" y="2990"/>
                  </a:cubicBezTo>
                  <a:cubicBezTo>
                    <a:pt x="9549" y="2990"/>
                    <a:pt x="9563" y="2987"/>
                    <a:pt x="9574" y="2981"/>
                  </a:cubicBezTo>
                  <a:cubicBezTo>
                    <a:pt x="9674" y="2981"/>
                    <a:pt x="9741" y="2848"/>
                    <a:pt x="9741" y="2781"/>
                  </a:cubicBezTo>
                  <a:cubicBezTo>
                    <a:pt x="9741" y="2314"/>
                    <a:pt x="9841" y="1847"/>
                    <a:pt x="10008" y="1447"/>
                  </a:cubicBezTo>
                  <a:cubicBezTo>
                    <a:pt x="10041" y="1347"/>
                    <a:pt x="10075" y="1314"/>
                    <a:pt x="10075" y="1314"/>
                  </a:cubicBezTo>
                  <a:cubicBezTo>
                    <a:pt x="10082" y="1310"/>
                    <a:pt x="10089" y="1308"/>
                    <a:pt x="10096" y="1308"/>
                  </a:cubicBezTo>
                  <a:cubicBezTo>
                    <a:pt x="10156" y="1308"/>
                    <a:pt x="10219" y="1431"/>
                    <a:pt x="10308" y="1580"/>
                  </a:cubicBezTo>
                  <a:lnTo>
                    <a:pt x="11042" y="3248"/>
                  </a:lnTo>
                  <a:cubicBezTo>
                    <a:pt x="11075" y="3315"/>
                    <a:pt x="11175" y="3348"/>
                    <a:pt x="11242" y="3348"/>
                  </a:cubicBezTo>
                  <a:cubicBezTo>
                    <a:pt x="11342" y="3348"/>
                    <a:pt x="11409" y="3282"/>
                    <a:pt x="11409" y="3182"/>
                  </a:cubicBezTo>
                  <a:cubicBezTo>
                    <a:pt x="11476" y="2581"/>
                    <a:pt x="11676" y="1981"/>
                    <a:pt x="11976" y="1447"/>
                  </a:cubicBezTo>
                  <a:cubicBezTo>
                    <a:pt x="12076" y="1180"/>
                    <a:pt x="12210" y="1080"/>
                    <a:pt x="12343" y="1080"/>
                  </a:cubicBezTo>
                  <a:cubicBezTo>
                    <a:pt x="12543" y="1080"/>
                    <a:pt x="12710" y="1314"/>
                    <a:pt x="12810" y="1447"/>
                  </a:cubicBezTo>
                  <a:cubicBezTo>
                    <a:pt x="13210" y="2248"/>
                    <a:pt x="13310" y="3182"/>
                    <a:pt x="12977" y="4015"/>
                  </a:cubicBezTo>
                  <a:cubicBezTo>
                    <a:pt x="12910" y="4116"/>
                    <a:pt x="12977" y="4249"/>
                    <a:pt x="13077" y="4282"/>
                  </a:cubicBezTo>
                  <a:cubicBezTo>
                    <a:pt x="13100" y="4290"/>
                    <a:pt x="13126" y="4294"/>
                    <a:pt x="13152" y="4294"/>
                  </a:cubicBezTo>
                  <a:cubicBezTo>
                    <a:pt x="13234" y="4294"/>
                    <a:pt x="13318" y="4251"/>
                    <a:pt x="13344" y="4149"/>
                  </a:cubicBezTo>
                  <a:cubicBezTo>
                    <a:pt x="13711" y="3182"/>
                    <a:pt x="13644" y="2081"/>
                    <a:pt x="13144" y="1180"/>
                  </a:cubicBezTo>
                  <a:cubicBezTo>
                    <a:pt x="12910" y="813"/>
                    <a:pt x="12643" y="613"/>
                    <a:pt x="12310" y="613"/>
                  </a:cubicBezTo>
                  <a:cubicBezTo>
                    <a:pt x="11876" y="646"/>
                    <a:pt x="11676" y="1080"/>
                    <a:pt x="11576" y="1180"/>
                  </a:cubicBezTo>
                  <a:cubicBezTo>
                    <a:pt x="11342" y="1614"/>
                    <a:pt x="11209" y="2014"/>
                    <a:pt x="11075" y="2448"/>
                  </a:cubicBezTo>
                  <a:lnTo>
                    <a:pt x="10642" y="1414"/>
                  </a:lnTo>
                  <a:cubicBezTo>
                    <a:pt x="10506" y="1061"/>
                    <a:pt x="10283" y="885"/>
                    <a:pt x="10043" y="885"/>
                  </a:cubicBezTo>
                  <a:cubicBezTo>
                    <a:pt x="9987" y="885"/>
                    <a:pt x="9931" y="894"/>
                    <a:pt x="9875" y="913"/>
                  </a:cubicBezTo>
                  <a:cubicBezTo>
                    <a:pt x="9708" y="980"/>
                    <a:pt x="9574" y="1147"/>
                    <a:pt x="9541" y="1280"/>
                  </a:cubicBezTo>
                  <a:cubicBezTo>
                    <a:pt x="9474" y="1480"/>
                    <a:pt x="9374" y="1680"/>
                    <a:pt x="9341" y="1914"/>
                  </a:cubicBezTo>
                  <a:lnTo>
                    <a:pt x="8874" y="780"/>
                  </a:lnTo>
                  <a:cubicBezTo>
                    <a:pt x="8740" y="480"/>
                    <a:pt x="8474" y="113"/>
                    <a:pt x="8173" y="13"/>
                  </a:cubicBezTo>
                  <a:cubicBezTo>
                    <a:pt x="8132" y="4"/>
                    <a:pt x="8090" y="0"/>
                    <a:pt x="80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14"/>
            <p:cNvSpPr/>
            <p:nvPr/>
          </p:nvSpPr>
          <p:spPr>
            <a:xfrm>
              <a:off x="4991325" y="4679675"/>
              <a:ext cx="278575" cy="142500"/>
            </a:xfrm>
            <a:custGeom>
              <a:rect b="b" l="l" r="r" t="t"/>
              <a:pathLst>
                <a:path extrusionOk="0" h="5700" w="11143">
                  <a:moveTo>
                    <a:pt x="8107" y="1"/>
                  </a:moveTo>
                  <a:cubicBezTo>
                    <a:pt x="7719" y="1"/>
                    <a:pt x="7377" y="311"/>
                    <a:pt x="7206" y="596"/>
                  </a:cubicBezTo>
                  <a:cubicBezTo>
                    <a:pt x="7006" y="930"/>
                    <a:pt x="6872" y="1297"/>
                    <a:pt x="6806" y="1730"/>
                  </a:cubicBezTo>
                  <a:lnTo>
                    <a:pt x="6806" y="1563"/>
                  </a:lnTo>
                  <a:cubicBezTo>
                    <a:pt x="6739" y="1230"/>
                    <a:pt x="6706" y="796"/>
                    <a:pt x="6405" y="563"/>
                  </a:cubicBezTo>
                  <a:cubicBezTo>
                    <a:pt x="6274" y="432"/>
                    <a:pt x="6102" y="342"/>
                    <a:pt x="5904" y="342"/>
                  </a:cubicBezTo>
                  <a:cubicBezTo>
                    <a:pt x="5851" y="342"/>
                    <a:pt x="5795" y="348"/>
                    <a:pt x="5738" y="363"/>
                  </a:cubicBezTo>
                  <a:cubicBezTo>
                    <a:pt x="5405" y="429"/>
                    <a:pt x="5138" y="596"/>
                    <a:pt x="4971" y="896"/>
                  </a:cubicBezTo>
                  <a:cubicBezTo>
                    <a:pt x="4804" y="1130"/>
                    <a:pt x="4704" y="1430"/>
                    <a:pt x="4704" y="1730"/>
                  </a:cubicBezTo>
                  <a:cubicBezTo>
                    <a:pt x="4293" y="1222"/>
                    <a:pt x="3881" y="1082"/>
                    <a:pt x="3559" y="1082"/>
                  </a:cubicBezTo>
                  <a:cubicBezTo>
                    <a:pt x="3437" y="1082"/>
                    <a:pt x="3328" y="1102"/>
                    <a:pt x="3236" y="1130"/>
                  </a:cubicBezTo>
                  <a:cubicBezTo>
                    <a:pt x="2903" y="1297"/>
                    <a:pt x="2669" y="1597"/>
                    <a:pt x="2536" y="2064"/>
                  </a:cubicBezTo>
                  <a:cubicBezTo>
                    <a:pt x="2402" y="1864"/>
                    <a:pt x="2236" y="1697"/>
                    <a:pt x="2036" y="1563"/>
                  </a:cubicBezTo>
                  <a:cubicBezTo>
                    <a:pt x="1788" y="1409"/>
                    <a:pt x="1511" y="1333"/>
                    <a:pt x="1243" y="1333"/>
                  </a:cubicBezTo>
                  <a:cubicBezTo>
                    <a:pt x="933" y="1333"/>
                    <a:pt x="633" y="1434"/>
                    <a:pt x="401" y="1630"/>
                  </a:cubicBezTo>
                  <a:cubicBezTo>
                    <a:pt x="134" y="1897"/>
                    <a:pt x="1" y="2364"/>
                    <a:pt x="34" y="2898"/>
                  </a:cubicBezTo>
                  <a:cubicBezTo>
                    <a:pt x="67" y="3565"/>
                    <a:pt x="334" y="4199"/>
                    <a:pt x="701" y="4732"/>
                  </a:cubicBezTo>
                  <a:cubicBezTo>
                    <a:pt x="765" y="4775"/>
                    <a:pt x="828" y="4817"/>
                    <a:pt x="891" y="4817"/>
                  </a:cubicBezTo>
                  <a:cubicBezTo>
                    <a:pt x="928" y="4817"/>
                    <a:pt x="965" y="4802"/>
                    <a:pt x="1001" y="4766"/>
                  </a:cubicBezTo>
                  <a:cubicBezTo>
                    <a:pt x="1068" y="4699"/>
                    <a:pt x="1135" y="4566"/>
                    <a:pt x="1035" y="4465"/>
                  </a:cubicBezTo>
                  <a:cubicBezTo>
                    <a:pt x="701" y="4032"/>
                    <a:pt x="501" y="3431"/>
                    <a:pt x="468" y="2864"/>
                  </a:cubicBezTo>
                  <a:cubicBezTo>
                    <a:pt x="401" y="2564"/>
                    <a:pt x="468" y="2197"/>
                    <a:pt x="701" y="1930"/>
                  </a:cubicBezTo>
                  <a:cubicBezTo>
                    <a:pt x="846" y="1785"/>
                    <a:pt x="1038" y="1726"/>
                    <a:pt x="1232" y="1726"/>
                  </a:cubicBezTo>
                  <a:cubicBezTo>
                    <a:pt x="1439" y="1726"/>
                    <a:pt x="1647" y="1794"/>
                    <a:pt x="1802" y="1897"/>
                  </a:cubicBezTo>
                  <a:cubicBezTo>
                    <a:pt x="2202" y="2164"/>
                    <a:pt x="2369" y="2664"/>
                    <a:pt x="2469" y="2998"/>
                  </a:cubicBezTo>
                  <a:cubicBezTo>
                    <a:pt x="2503" y="3098"/>
                    <a:pt x="2569" y="3131"/>
                    <a:pt x="2703" y="3131"/>
                  </a:cubicBezTo>
                  <a:cubicBezTo>
                    <a:pt x="2803" y="3131"/>
                    <a:pt x="2869" y="3064"/>
                    <a:pt x="2869" y="2931"/>
                  </a:cubicBezTo>
                  <a:cubicBezTo>
                    <a:pt x="2836" y="2698"/>
                    <a:pt x="2836" y="1764"/>
                    <a:pt x="3370" y="1563"/>
                  </a:cubicBezTo>
                  <a:cubicBezTo>
                    <a:pt x="3441" y="1535"/>
                    <a:pt x="3512" y="1522"/>
                    <a:pt x="3583" y="1522"/>
                  </a:cubicBezTo>
                  <a:cubicBezTo>
                    <a:pt x="4017" y="1522"/>
                    <a:pt x="4451" y="2001"/>
                    <a:pt x="4737" y="2431"/>
                  </a:cubicBezTo>
                  <a:cubicBezTo>
                    <a:pt x="4813" y="2506"/>
                    <a:pt x="4888" y="2543"/>
                    <a:pt x="4949" y="2543"/>
                  </a:cubicBezTo>
                  <a:cubicBezTo>
                    <a:pt x="4969" y="2543"/>
                    <a:pt x="4988" y="2539"/>
                    <a:pt x="5004" y="2531"/>
                  </a:cubicBezTo>
                  <a:cubicBezTo>
                    <a:pt x="5071" y="2464"/>
                    <a:pt x="5138" y="2397"/>
                    <a:pt x="5138" y="2297"/>
                  </a:cubicBezTo>
                  <a:cubicBezTo>
                    <a:pt x="5071" y="1864"/>
                    <a:pt x="5071" y="1430"/>
                    <a:pt x="5305" y="1096"/>
                  </a:cubicBezTo>
                  <a:cubicBezTo>
                    <a:pt x="5371" y="930"/>
                    <a:pt x="5571" y="830"/>
                    <a:pt x="5805" y="763"/>
                  </a:cubicBezTo>
                  <a:cubicBezTo>
                    <a:pt x="5872" y="763"/>
                    <a:pt x="6005" y="763"/>
                    <a:pt x="6138" y="863"/>
                  </a:cubicBezTo>
                  <a:cubicBezTo>
                    <a:pt x="6305" y="1030"/>
                    <a:pt x="6305" y="1330"/>
                    <a:pt x="6339" y="1597"/>
                  </a:cubicBezTo>
                  <a:cubicBezTo>
                    <a:pt x="6372" y="2030"/>
                    <a:pt x="6472" y="2497"/>
                    <a:pt x="6872" y="2664"/>
                  </a:cubicBezTo>
                  <a:cubicBezTo>
                    <a:pt x="6972" y="2664"/>
                    <a:pt x="7039" y="2664"/>
                    <a:pt x="7072" y="2597"/>
                  </a:cubicBezTo>
                  <a:cubicBezTo>
                    <a:pt x="7139" y="2564"/>
                    <a:pt x="7173" y="2531"/>
                    <a:pt x="7173" y="2431"/>
                  </a:cubicBezTo>
                  <a:cubicBezTo>
                    <a:pt x="7139" y="1864"/>
                    <a:pt x="7306" y="1330"/>
                    <a:pt x="7573" y="830"/>
                  </a:cubicBezTo>
                  <a:cubicBezTo>
                    <a:pt x="7720" y="624"/>
                    <a:pt x="7945" y="418"/>
                    <a:pt x="8133" y="418"/>
                  </a:cubicBezTo>
                  <a:cubicBezTo>
                    <a:pt x="8158" y="418"/>
                    <a:pt x="8183" y="421"/>
                    <a:pt x="8207" y="429"/>
                  </a:cubicBezTo>
                  <a:cubicBezTo>
                    <a:pt x="8373" y="496"/>
                    <a:pt x="8507" y="696"/>
                    <a:pt x="8540" y="1063"/>
                  </a:cubicBezTo>
                  <a:cubicBezTo>
                    <a:pt x="8674" y="1830"/>
                    <a:pt x="8707" y="2597"/>
                    <a:pt x="8674" y="3365"/>
                  </a:cubicBezTo>
                  <a:cubicBezTo>
                    <a:pt x="8640" y="3431"/>
                    <a:pt x="8707" y="3531"/>
                    <a:pt x="8807" y="3565"/>
                  </a:cubicBezTo>
                  <a:cubicBezTo>
                    <a:pt x="8825" y="3574"/>
                    <a:pt x="8848" y="3578"/>
                    <a:pt x="8872" y="3578"/>
                  </a:cubicBezTo>
                  <a:cubicBezTo>
                    <a:pt x="8938" y="3578"/>
                    <a:pt x="9016" y="3547"/>
                    <a:pt x="9041" y="3498"/>
                  </a:cubicBezTo>
                  <a:lnTo>
                    <a:pt x="9874" y="2264"/>
                  </a:lnTo>
                  <a:cubicBezTo>
                    <a:pt x="9935" y="2203"/>
                    <a:pt x="10134" y="1922"/>
                    <a:pt x="10295" y="1922"/>
                  </a:cubicBezTo>
                  <a:cubicBezTo>
                    <a:pt x="10311" y="1922"/>
                    <a:pt x="10326" y="1924"/>
                    <a:pt x="10341" y="1930"/>
                  </a:cubicBezTo>
                  <a:cubicBezTo>
                    <a:pt x="10475" y="1997"/>
                    <a:pt x="10508" y="2097"/>
                    <a:pt x="10542" y="2331"/>
                  </a:cubicBezTo>
                  <a:cubicBezTo>
                    <a:pt x="10708" y="3165"/>
                    <a:pt x="10675" y="4065"/>
                    <a:pt x="10442" y="4899"/>
                  </a:cubicBezTo>
                  <a:cubicBezTo>
                    <a:pt x="10375" y="5066"/>
                    <a:pt x="10308" y="5266"/>
                    <a:pt x="10442" y="5500"/>
                  </a:cubicBezTo>
                  <a:cubicBezTo>
                    <a:pt x="10508" y="5600"/>
                    <a:pt x="10642" y="5700"/>
                    <a:pt x="10808" y="5700"/>
                  </a:cubicBezTo>
                  <a:cubicBezTo>
                    <a:pt x="10975" y="5700"/>
                    <a:pt x="11042" y="5566"/>
                    <a:pt x="11075" y="5433"/>
                  </a:cubicBezTo>
                  <a:cubicBezTo>
                    <a:pt x="11142" y="5299"/>
                    <a:pt x="11042" y="5199"/>
                    <a:pt x="10909" y="5199"/>
                  </a:cubicBezTo>
                  <a:cubicBezTo>
                    <a:pt x="10898" y="5179"/>
                    <a:pt x="10885" y="5171"/>
                    <a:pt x="10869" y="5171"/>
                  </a:cubicBezTo>
                  <a:cubicBezTo>
                    <a:pt x="10834" y="5171"/>
                    <a:pt x="10788" y="5210"/>
                    <a:pt x="10742" y="5233"/>
                  </a:cubicBezTo>
                  <a:cubicBezTo>
                    <a:pt x="10742" y="5133"/>
                    <a:pt x="10808" y="5066"/>
                    <a:pt x="10808" y="5033"/>
                  </a:cubicBezTo>
                  <a:cubicBezTo>
                    <a:pt x="11042" y="4099"/>
                    <a:pt x="11075" y="3131"/>
                    <a:pt x="10909" y="2231"/>
                  </a:cubicBezTo>
                  <a:cubicBezTo>
                    <a:pt x="10875" y="2097"/>
                    <a:pt x="10808" y="1630"/>
                    <a:pt x="10475" y="1530"/>
                  </a:cubicBezTo>
                  <a:cubicBezTo>
                    <a:pt x="10407" y="1501"/>
                    <a:pt x="10328" y="1480"/>
                    <a:pt x="10241" y="1480"/>
                  </a:cubicBezTo>
                  <a:cubicBezTo>
                    <a:pt x="10029" y="1480"/>
                    <a:pt x="9768" y="1604"/>
                    <a:pt x="9508" y="2030"/>
                  </a:cubicBezTo>
                  <a:lnTo>
                    <a:pt x="9041" y="2698"/>
                  </a:lnTo>
                  <a:cubicBezTo>
                    <a:pt x="9041" y="2097"/>
                    <a:pt x="9007" y="1530"/>
                    <a:pt x="8907" y="963"/>
                  </a:cubicBezTo>
                  <a:cubicBezTo>
                    <a:pt x="8874" y="796"/>
                    <a:pt x="8807" y="196"/>
                    <a:pt x="8307" y="29"/>
                  </a:cubicBezTo>
                  <a:cubicBezTo>
                    <a:pt x="8239" y="10"/>
                    <a:pt x="8172" y="1"/>
                    <a:pt x="81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14"/>
            <p:cNvSpPr/>
            <p:nvPr/>
          </p:nvSpPr>
          <p:spPr>
            <a:xfrm>
              <a:off x="6338950" y="4374000"/>
              <a:ext cx="212675" cy="144625"/>
            </a:xfrm>
            <a:custGeom>
              <a:rect b="b" l="l" r="r" t="t"/>
              <a:pathLst>
                <a:path extrusionOk="0" h="5785" w="8507">
                  <a:moveTo>
                    <a:pt x="3878" y="1"/>
                  </a:moveTo>
                  <a:cubicBezTo>
                    <a:pt x="3813" y="1"/>
                    <a:pt x="3745" y="17"/>
                    <a:pt x="3670" y="47"/>
                  </a:cubicBezTo>
                  <a:cubicBezTo>
                    <a:pt x="3370" y="114"/>
                    <a:pt x="3137" y="448"/>
                    <a:pt x="3003" y="714"/>
                  </a:cubicBezTo>
                  <a:lnTo>
                    <a:pt x="2503" y="1782"/>
                  </a:lnTo>
                  <a:cubicBezTo>
                    <a:pt x="2469" y="1748"/>
                    <a:pt x="2469" y="1715"/>
                    <a:pt x="2469" y="1648"/>
                  </a:cubicBezTo>
                  <a:cubicBezTo>
                    <a:pt x="2436" y="1482"/>
                    <a:pt x="2436" y="1281"/>
                    <a:pt x="2303" y="1115"/>
                  </a:cubicBezTo>
                  <a:cubicBezTo>
                    <a:pt x="2169" y="948"/>
                    <a:pt x="2002" y="814"/>
                    <a:pt x="1802" y="781"/>
                  </a:cubicBezTo>
                  <a:cubicBezTo>
                    <a:pt x="1756" y="775"/>
                    <a:pt x="1711" y="773"/>
                    <a:pt x="1665" y="773"/>
                  </a:cubicBezTo>
                  <a:cubicBezTo>
                    <a:pt x="1445" y="773"/>
                    <a:pt x="1228" y="837"/>
                    <a:pt x="1035" y="948"/>
                  </a:cubicBezTo>
                  <a:cubicBezTo>
                    <a:pt x="701" y="1215"/>
                    <a:pt x="535" y="1582"/>
                    <a:pt x="435" y="1915"/>
                  </a:cubicBezTo>
                  <a:cubicBezTo>
                    <a:pt x="168" y="2616"/>
                    <a:pt x="1" y="3316"/>
                    <a:pt x="1" y="4083"/>
                  </a:cubicBezTo>
                  <a:cubicBezTo>
                    <a:pt x="1" y="4217"/>
                    <a:pt x="101" y="4284"/>
                    <a:pt x="201" y="4284"/>
                  </a:cubicBezTo>
                  <a:cubicBezTo>
                    <a:pt x="335" y="4284"/>
                    <a:pt x="435" y="4217"/>
                    <a:pt x="435" y="4083"/>
                  </a:cubicBezTo>
                  <a:cubicBezTo>
                    <a:pt x="435" y="3383"/>
                    <a:pt x="535" y="2716"/>
                    <a:pt x="802" y="2049"/>
                  </a:cubicBezTo>
                  <a:cubicBezTo>
                    <a:pt x="935" y="1748"/>
                    <a:pt x="1035" y="1448"/>
                    <a:pt x="1302" y="1281"/>
                  </a:cubicBezTo>
                  <a:cubicBezTo>
                    <a:pt x="1396" y="1234"/>
                    <a:pt x="1507" y="1187"/>
                    <a:pt x="1600" y="1187"/>
                  </a:cubicBezTo>
                  <a:cubicBezTo>
                    <a:pt x="1638" y="1187"/>
                    <a:pt x="1673" y="1195"/>
                    <a:pt x="1702" y="1215"/>
                  </a:cubicBezTo>
                  <a:cubicBezTo>
                    <a:pt x="1769" y="1215"/>
                    <a:pt x="1869" y="1248"/>
                    <a:pt x="1936" y="1315"/>
                  </a:cubicBezTo>
                  <a:cubicBezTo>
                    <a:pt x="2002" y="1415"/>
                    <a:pt x="2002" y="1582"/>
                    <a:pt x="2036" y="1715"/>
                  </a:cubicBezTo>
                  <a:cubicBezTo>
                    <a:pt x="2036" y="1949"/>
                    <a:pt x="2136" y="2249"/>
                    <a:pt x="2369" y="2416"/>
                  </a:cubicBezTo>
                  <a:lnTo>
                    <a:pt x="2536" y="2416"/>
                  </a:lnTo>
                  <a:lnTo>
                    <a:pt x="2670" y="2282"/>
                  </a:lnTo>
                  <a:lnTo>
                    <a:pt x="3337" y="881"/>
                  </a:lnTo>
                  <a:cubicBezTo>
                    <a:pt x="3437" y="614"/>
                    <a:pt x="3604" y="448"/>
                    <a:pt x="3704" y="414"/>
                  </a:cubicBezTo>
                  <a:lnTo>
                    <a:pt x="3770" y="414"/>
                  </a:lnTo>
                  <a:cubicBezTo>
                    <a:pt x="4037" y="948"/>
                    <a:pt x="4004" y="1615"/>
                    <a:pt x="3937" y="2316"/>
                  </a:cubicBezTo>
                  <a:cubicBezTo>
                    <a:pt x="3837" y="2983"/>
                    <a:pt x="3770" y="3683"/>
                    <a:pt x="4037" y="4384"/>
                  </a:cubicBezTo>
                  <a:cubicBezTo>
                    <a:pt x="4037" y="4450"/>
                    <a:pt x="4137" y="4484"/>
                    <a:pt x="4204" y="4484"/>
                  </a:cubicBezTo>
                  <a:cubicBezTo>
                    <a:pt x="4304" y="4484"/>
                    <a:pt x="4371" y="4450"/>
                    <a:pt x="4437" y="4384"/>
                  </a:cubicBezTo>
                  <a:lnTo>
                    <a:pt x="5605" y="2316"/>
                  </a:lnTo>
                  <a:cubicBezTo>
                    <a:pt x="5638" y="2282"/>
                    <a:pt x="5672" y="2149"/>
                    <a:pt x="5705" y="2149"/>
                  </a:cubicBezTo>
                  <a:cubicBezTo>
                    <a:pt x="5772" y="2149"/>
                    <a:pt x="5838" y="2215"/>
                    <a:pt x="5872" y="2282"/>
                  </a:cubicBezTo>
                  <a:cubicBezTo>
                    <a:pt x="5939" y="2382"/>
                    <a:pt x="5939" y="2549"/>
                    <a:pt x="5939" y="2716"/>
                  </a:cubicBezTo>
                  <a:lnTo>
                    <a:pt x="5838" y="4717"/>
                  </a:lnTo>
                  <a:cubicBezTo>
                    <a:pt x="5838" y="4784"/>
                    <a:pt x="5872" y="4884"/>
                    <a:pt x="5972" y="4917"/>
                  </a:cubicBezTo>
                  <a:cubicBezTo>
                    <a:pt x="5982" y="4927"/>
                    <a:pt x="6000" y="4931"/>
                    <a:pt x="6022" y="4931"/>
                  </a:cubicBezTo>
                  <a:cubicBezTo>
                    <a:pt x="6075" y="4931"/>
                    <a:pt x="6148" y="4908"/>
                    <a:pt x="6172" y="4884"/>
                  </a:cubicBezTo>
                  <a:lnTo>
                    <a:pt x="7673" y="3450"/>
                  </a:lnTo>
                  <a:cubicBezTo>
                    <a:pt x="7840" y="3316"/>
                    <a:pt x="7940" y="3316"/>
                    <a:pt x="7940" y="3316"/>
                  </a:cubicBezTo>
                  <a:cubicBezTo>
                    <a:pt x="7973" y="3383"/>
                    <a:pt x="7973" y="3450"/>
                    <a:pt x="7973" y="3616"/>
                  </a:cubicBezTo>
                  <a:cubicBezTo>
                    <a:pt x="7940" y="4284"/>
                    <a:pt x="7673" y="4917"/>
                    <a:pt x="7273" y="5451"/>
                  </a:cubicBezTo>
                  <a:cubicBezTo>
                    <a:pt x="7173" y="5551"/>
                    <a:pt x="7239" y="5651"/>
                    <a:pt x="7306" y="5751"/>
                  </a:cubicBezTo>
                  <a:cubicBezTo>
                    <a:pt x="7340" y="5785"/>
                    <a:pt x="7373" y="5785"/>
                    <a:pt x="7440" y="5785"/>
                  </a:cubicBezTo>
                  <a:cubicBezTo>
                    <a:pt x="7506" y="5785"/>
                    <a:pt x="7573" y="5751"/>
                    <a:pt x="7673" y="5718"/>
                  </a:cubicBezTo>
                  <a:cubicBezTo>
                    <a:pt x="8107" y="5118"/>
                    <a:pt x="8374" y="4417"/>
                    <a:pt x="8474" y="3650"/>
                  </a:cubicBezTo>
                  <a:cubicBezTo>
                    <a:pt x="8507" y="3316"/>
                    <a:pt x="8440" y="3049"/>
                    <a:pt x="8173" y="2949"/>
                  </a:cubicBezTo>
                  <a:cubicBezTo>
                    <a:pt x="8110" y="2914"/>
                    <a:pt x="8047" y="2900"/>
                    <a:pt x="7988" y="2900"/>
                  </a:cubicBezTo>
                  <a:cubicBezTo>
                    <a:pt x="7767" y="2900"/>
                    <a:pt x="7585" y="3097"/>
                    <a:pt x="7506" y="3149"/>
                  </a:cubicBezTo>
                  <a:lnTo>
                    <a:pt x="6372" y="4250"/>
                  </a:lnTo>
                  <a:lnTo>
                    <a:pt x="6372" y="4250"/>
                  </a:lnTo>
                  <a:lnTo>
                    <a:pt x="6439" y="2749"/>
                  </a:lnTo>
                  <a:cubicBezTo>
                    <a:pt x="6439" y="2582"/>
                    <a:pt x="6472" y="2316"/>
                    <a:pt x="6339" y="2115"/>
                  </a:cubicBezTo>
                  <a:cubicBezTo>
                    <a:pt x="6230" y="1952"/>
                    <a:pt x="6032" y="1789"/>
                    <a:pt x="5800" y="1789"/>
                  </a:cubicBezTo>
                  <a:cubicBezTo>
                    <a:pt x="5747" y="1789"/>
                    <a:pt x="5693" y="1797"/>
                    <a:pt x="5638" y="1815"/>
                  </a:cubicBezTo>
                  <a:cubicBezTo>
                    <a:pt x="5472" y="1882"/>
                    <a:pt x="5338" y="2049"/>
                    <a:pt x="5305" y="2149"/>
                  </a:cubicBezTo>
                  <a:lnTo>
                    <a:pt x="4371" y="3783"/>
                  </a:lnTo>
                  <a:cubicBezTo>
                    <a:pt x="4337" y="3383"/>
                    <a:pt x="4371" y="2916"/>
                    <a:pt x="4437" y="2416"/>
                  </a:cubicBezTo>
                  <a:cubicBezTo>
                    <a:pt x="4504" y="1615"/>
                    <a:pt x="4604" y="814"/>
                    <a:pt x="4171" y="147"/>
                  </a:cubicBezTo>
                  <a:cubicBezTo>
                    <a:pt x="4137" y="114"/>
                    <a:pt x="4137" y="81"/>
                    <a:pt x="4104" y="81"/>
                  </a:cubicBezTo>
                  <a:cubicBezTo>
                    <a:pt x="4030" y="26"/>
                    <a:pt x="3957" y="1"/>
                    <a:pt x="387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 name="Google Shape;660;p14"/>
          <p:cNvGrpSpPr/>
          <p:nvPr/>
        </p:nvGrpSpPr>
        <p:grpSpPr>
          <a:xfrm rot="217246">
            <a:off x="7844995" y="4044269"/>
            <a:ext cx="803720" cy="392993"/>
            <a:chOff x="1052625" y="1286000"/>
            <a:chExt cx="1586150" cy="775575"/>
          </a:xfrm>
        </p:grpSpPr>
        <p:sp>
          <p:nvSpPr>
            <p:cNvPr id="661" name="Google Shape;661;p14"/>
            <p:cNvSpPr/>
            <p:nvPr/>
          </p:nvSpPr>
          <p:spPr>
            <a:xfrm>
              <a:off x="1196900" y="1286000"/>
              <a:ext cx="1274250" cy="770575"/>
            </a:xfrm>
            <a:custGeom>
              <a:rect b="b" l="l" r="r" t="t"/>
              <a:pathLst>
                <a:path extrusionOk="0" h="30823" w="50970">
                  <a:moveTo>
                    <a:pt x="49669" y="12943"/>
                  </a:moveTo>
                  <a:cubicBezTo>
                    <a:pt x="50970" y="23951"/>
                    <a:pt x="3736" y="30823"/>
                    <a:pt x="1935" y="18180"/>
                  </a:cubicBezTo>
                  <a:cubicBezTo>
                    <a:pt x="0" y="4470"/>
                    <a:pt x="48168" y="1"/>
                    <a:pt x="49669" y="12943"/>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14"/>
            <p:cNvSpPr/>
            <p:nvPr/>
          </p:nvSpPr>
          <p:spPr>
            <a:xfrm>
              <a:off x="1052625" y="1347700"/>
              <a:ext cx="1586150" cy="713875"/>
            </a:xfrm>
            <a:custGeom>
              <a:rect b="b" l="l" r="r" t="t"/>
              <a:pathLst>
                <a:path extrusionOk="0" fill="none" h="28555" w="63446">
                  <a:moveTo>
                    <a:pt x="51637" y="3770"/>
                  </a:moveTo>
                  <a:cubicBezTo>
                    <a:pt x="46534" y="2436"/>
                    <a:pt x="601" y="12010"/>
                    <a:pt x="7339" y="18181"/>
                  </a:cubicBezTo>
                  <a:cubicBezTo>
                    <a:pt x="14044" y="24352"/>
                    <a:pt x="44399" y="17347"/>
                    <a:pt x="53272" y="11342"/>
                  </a:cubicBezTo>
                  <a:cubicBezTo>
                    <a:pt x="62145" y="5338"/>
                    <a:pt x="33424" y="2403"/>
                    <a:pt x="20882" y="4904"/>
                  </a:cubicBezTo>
                  <a:cubicBezTo>
                    <a:pt x="8340" y="7406"/>
                    <a:pt x="0" y="14478"/>
                    <a:pt x="13877" y="21516"/>
                  </a:cubicBezTo>
                  <a:cubicBezTo>
                    <a:pt x="27787" y="28555"/>
                    <a:pt x="59243" y="15712"/>
                    <a:pt x="52738" y="8340"/>
                  </a:cubicBezTo>
                  <a:cubicBezTo>
                    <a:pt x="46200" y="1035"/>
                    <a:pt x="10908" y="902"/>
                    <a:pt x="7906" y="13044"/>
                  </a:cubicBezTo>
                  <a:cubicBezTo>
                    <a:pt x="4871" y="25186"/>
                    <a:pt x="42764" y="22050"/>
                    <a:pt x="50703" y="13811"/>
                  </a:cubicBezTo>
                  <a:cubicBezTo>
                    <a:pt x="58576" y="5605"/>
                    <a:pt x="35226" y="2836"/>
                    <a:pt x="24551" y="2803"/>
                  </a:cubicBezTo>
                  <a:cubicBezTo>
                    <a:pt x="13877" y="2770"/>
                    <a:pt x="1068" y="16446"/>
                    <a:pt x="11609" y="21683"/>
                  </a:cubicBezTo>
                  <a:cubicBezTo>
                    <a:pt x="22150" y="26954"/>
                    <a:pt x="51971" y="18014"/>
                    <a:pt x="55073" y="14178"/>
                  </a:cubicBezTo>
                  <a:cubicBezTo>
                    <a:pt x="58209" y="10342"/>
                    <a:pt x="48769" y="301"/>
                    <a:pt x="35993" y="1535"/>
                  </a:cubicBezTo>
                  <a:cubicBezTo>
                    <a:pt x="23250" y="2803"/>
                    <a:pt x="7272" y="7673"/>
                    <a:pt x="6805" y="15345"/>
                  </a:cubicBezTo>
                  <a:cubicBezTo>
                    <a:pt x="6372" y="22984"/>
                    <a:pt x="37327" y="20015"/>
                    <a:pt x="49703" y="14812"/>
                  </a:cubicBezTo>
                  <a:cubicBezTo>
                    <a:pt x="62045" y="9575"/>
                    <a:pt x="45933" y="3036"/>
                    <a:pt x="40096" y="1902"/>
                  </a:cubicBezTo>
                  <a:cubicBezTo>
                    <a:pt x="34258" y="802"/>
                    <a:pt x="14477" y="2670"/>
                    <a:pt x="11108" y="12844"/>
                  </a:cubicBezTo>
                  <a:cubicBezTo>
                    <a:pt x="7739" y="22984"/>
                    <a:pt x="32757" y="23885"/>
                    <a:pt x="46400" y="18748"/>
                  </a:cubicBezTo>
                  <a:cubicBezTo>
                    <a:pt x="60043" y="13644"/>
                    <a:pt x="51571" y="3403"/>
                    <a:pt x="37727" y="3070"/>
                  </a:cubicBezTo>
                  <a:cubicBezTo>
                    <a:pt x="23917" y="2736"/>
                    <a:pt x="9941" y="3203"/>
                    <a:pt x="8940" y="12310"/>
                  </a:cubicBezTo>
                  <a:cubicBezTo>
                    <a:pt x="7939" y="21383"/>
                    <a:pt x="32457" y="17880"/>
                    <a:pt x="47935" y="15145"/>
                  </a:cubicBezTo>
                  <a:cubicBezTo>
                    <a:pt x="63446" y="12377"/>
                    <a:pt x="55907" y="5538"/>
                    <a:pt x="46067" y="2803"/>
                  </a:cubicBezTo>
                  <a:cubicBezTo>
                    <a:pt x="36260" y="1"/>
                    <a:pt x="10441" y="4471"/>
                    <a:pt x="9174" y="13778"/>
                  </a:cubicBezTo>
                  <a:cubicBezTo>
                    <a:pt x="7873" y="23051"/>
                    <a:pt x="42964" y="22684"/>
                    <a:pt x="52438" y="18047"/>
                  </a:cubicBezTo>
                  <a:cubicBezTo>
                    <a:pt x="61911" y="13444"/>
                    <a:pt x="54539" y="5838"/>
                    <a:pt x="44799" y="3503"/>
                  </a:cubicBezTo>
                  <a:cubicBezTo>
                    <a:pt x="35092" y="1168"/>
                    <a:pt x="11842" y="7973"/>
                    <a:pt x="5204" y="17380"/>
                  </a:cubicBezTo>
                </a:path>
              </a:pathLst>
            </a:custGeom>
            <a:noFill/>
            <a:ln cap="rnd" cmpd="sng" w="17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14"/>
            <p:cNvSpPr/>
            <p:nvPr/>
          </p:nvSpPr>
          <p:spPr>
            <a:xfrm>
              <a:off x="1661400" y="1434450"/>
              <a:ext cx="294400" cy="319400"/>
            </a:xfrm>
            <a:custGeom>
              <a:rect b="b" l="l" r="r" t="t"/>
              <a:pathLst>
                <a:path extrusionOk="0" h="12776" w="11776">
                  <a:moveTo>
                    <a:pt x="4670" y="534"/>
                  </a:moveTo>
                  <a:cubicBezTo>
                    <a:pt x="7606" y="0"/>
                    <a:pt x="10708" y="3169"/>
                    <a:pt x="11442" y="7039"/>
                  </a:cubicBezTo>
                  <a:cubicBezTo>
                    <a:pt x="11775" y="8773"/>
                    <a:pt x="11575" y="10408"/>
                    <a:pt x="10941" y="11709"/>
                  </a:cubicBezTo>
                  <a:cubicBezTo>
                    <a:pt x="9273" y="12109"/>
                    <a:pt x="8039" y="12476"/>
                    <a:pt x="7372" y="12609"/>
                  </a:cubicBezTo>
                  <a:cubicBezTo>
                    <a:pt x="5771" y="12776"/>
                    <a:pt x="4003" y="12676"/>
                    <a:pt x="2368" y="12609"/>
                  </a:cubicBezTo>
                  <a:cubicBezTo>
                    <a:pt x="1568" y="11709"/>
                    <a:pt x="934" y="10541"/>
                    <a:pt x="701" y="9040"/>
                  </a:cubicBezTo>
                  <a:cubicBezTo>
                    <a:pt x="0" y="5171"/>
                    <a:pt x="1701" y="1068"/>
                    <a:pt x="4670" y="53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14"/>
            <p:cNvSpPr/>
            <p:nvPr/>
          </p:nvSpPr>
          <p:spPr>
            <a:xfrm>
              <a:off x="1954100" y="1371900"/>
              <a:ext cx="289400" cy="334425"/>
            </a:xfrm>
            <a:custGeom>
              <a:rect b="b" l="l" r="r" t="t"/>
              <a:pathLst>
                <a:path extrusionOk="0" h="13377" w="11576">
                  <a:moveTo>
                    <a:pt x="6639" y="367"/>
                  </a:moveTo>
                  <a:cubicBezTo>
                    <a:pt x="3636" y="0"/>
                    <a:pt x="734" y="3403"/>
                    <a:pt x="301" y="7339"/>
                  </a:cubicBezTo>
                  <a:cubicBezTo>
                    <a:pt x="0" y="9907"/>
                    <a:pt x="801" y="12076"/>
                    <a:pt x="2235" y="13377"/>
                  </a:cubicBezTo>
                  <a:cubicBezTo>
                    <a:pt x="5137" y="12509"/>
                    <a:pt x="8406" y="11208"/>
                    <a:pt x="11008" y="9541"/>
                  </a:cubicBezTo>
                  <a:cubicBezTo>
                    <a:pt x="11075" y="9240"/>
                    <a:pt x="11142" y="8973"/>
                    <a:pt x="11175" y="8673"/>
                  </a:cubicBezTo>
                  <a:cubicBezTo>
                    <a:pt x="11575" y="4704"/>
                    <a:pt x="9641" y="734"/>
                    <a:pt x="6639" y="36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14"/>
            <p:cNvSpPr/>
            <p:nvPr/>
          </p:nvSpPr>
          <p:spPr>
            <a:xfrm>
              <a:off x="1365350" y="1439450"/>
              <a:ext cx="314400" cy="308575"/>
            </a:xfrm>
            <a:custGeom>
              <a:rect b="b" l="l" r="r" t="t"/>
              <a:pathLst>
                <a:path extrusionOk="0" h="12343" w="12576">
                  <a:moveTo>
                    <a:pt x="2902" y="1401"/>
                  </a:moveTo>
                  <a:cubicBezTo>
                    <a:pt x="5571" y="0"/>
                    <a:pt x="9440" y="2168"/>
                    <a:pt x="11275" y="5671"/>
                  </a:cubicBezTo>
                  <a:cubicBezTo>
                    <a:pt x="12576" y="8139"/>
                    <a:pt x="12509" y="10608"/>
                    <a:pt x="11408" y="12342"/>
                  </a:cubicBezTo>
                  <a:cubicBezTo>
                    <a:pt x="6705" y="11742"/>
                    <a:pt x="2769" y="10208"/>
                    <a:pt x="868" y="8940"/>
                  </a:cubicBezTo>
                  <a:cubicBezTo>
                    <a:pt x="0" y="5838"/>
                    <a:pt x="667" y="2602"/>
                    <a:pt x="2902" y="140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6" name="Google Shape;666;p14"/>
          <p:cNvSpPr/>
          <p:nvPr/>
        </p:nvSpPr>
        <p:spPr>
          <a:xfrm>
            <a:off x="7901902" y="4329960"/>
            <a:ext cx="541800" cy="157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14"/>
          <p:cNvSpPr/>
          <p:nvPr/>
        </p:nvSpPr>
        <p:spPr>
          <a:xfrm>
            <a:off x="7886698" y="4344282"/>
            <a:ext cx="525181" cy="172392"/>
          </a:xfrm>
          <a:custGeom>
            <a:rect b="b" l="l" r="r" t="t"/>
            <a:pathLst>
              <a:path extrusionOk="0" h="6548" w="19948">
                <a:moveTo>
                  <a:pt x="11529" y="1"/>
                </a:moveTo>
                <a:cubicBezTo>
                  <a:pt x="10950" y="1"/>
                  <a:pt x="10406" y="320"/>
                  <a:pt x="10041" y="710"/>
                </a:cubicBezTo>
                <a:cubicBezTo>
                  <a:pt x="9640" y="1177"/>
                  <a:pt x="9407" y="1711"/>
                  <a:pt x="9207" y="2244"/>
                </a:cubicBezTo>
                <a:lnTo>
                  <a:pt x="9073" y="1744"/>
                </a:lnTo>
                <a:cubicBezTo>
                  <a:pt x="9040" y="1677"/>
                  <a:pt x="9040" y="1544"/>
                  <a:pt x="9006" y="1444"/>
                </a:cubicBezTo>
                <a:cubicBezTo>
                  <a:pt x="8940" y="1077"/>
                  <a:pt x="8673" y="777"/>
                  <a:pt x="8439" y="610"/>
                </a:cubicBezTo>
                <a:cubicBezTo>
                  <a:pt x="8313" y="546"/>
                  <a:pt x="8186" y="523"/>
                  <a:pt x="8067" y="523"/>
                </a:cubicBezTo>
                <a:cubicBezTo>
                  <a:pt x="7999" y="523"/>
                  <a:pt x="7933" y="531"/>
                  <a:pt x="7872" y="543"/>
                </a:cubicBezTo>
                <a:cubicBezTo>
                  <a:pt x="7639" y="643"/>
                  <a:pt x="7472" y="843"/>
                  <a:pt x="7339" y="1010"/>
                </a:cubicBezTo>
                <a:cubicBezTo>
                  <a:pt x="7105" y="1344"/>
                  <a:pt x="6905" y="1711"/>
                  <a:pt x="6838" y="2144"/>
                </a:cubicBezTo>
                <a:cubicBezTo>
                  <a:pt x="6510" y="1542"/>
                  <a:pt x="6023" y="1074"/>
                  <a:pt x="5435" y="1074"/>
                </a:cubicBezTo>
                <a:cubicBezTo>
                  <a:pt x="5307" y="1074"/>
                  <a:pt x="5174" y="1096"/>
                  <a:pt x="5037" y="1144"/>
                </a:cubicBezTo>
                <a:cubicBezTo>
                  <a:pt x="4303" y="1377"/>
                  <a:pt x="4170" y="2144"/>
                  <a:pt x="4036" y="2845"/>
                </a:cubicBezTo>
                <a:cubicBezTo>
                  <a:pt x="4003" y="2978"/>
                  <a:pt x="4003" y="3078"/>
                  <a:pt x="3970" y="3212"/>
                </a:cubicBezTo>
                <a:cubicBezTo>
                  <a:pt x="3869" y="3045"/>
                  <a:pt x="3769" y="2912"/>
                  <a:pt x="3636" y="2811"/>
                </a:cubicBezTo>
                <a:cubicBezTo>
                  <a:pt x="3364" y="2564"/>
                  <a:pt x="3018" y="2427"/>
                  <a:pt x="2667" y="2427"/>
                </a:cubicBezTo>
                <a:cubicBezTo>
                  <a:pt x="2545" y="2427"/>
                  <a:pt x="2422" y="2443"/>
                  <a:pt x="2302" y="2478"/>
                </a:cubicBezTo>
                <a:cubicBezTo>
                  <a:pt x="1868" y="2578"/>
                  <a:pt x="1501" y="2978"/>
                  <a:pt x="1368" y="3479"/>
                </a:cubicBezTo>
                <a:cubicBezTo>
                  <a:pt x="1334" y="3679"/>
                  <a:pt x="1334" y="3846"/>
                  <a:pt x="1334" y="4012"/>
                </a:cubicBezTo>
                <a:cubicBezTo>
                  <a:pt x="967" y="4012"/>
                  <a:pt x="534" y="4146"/>
                  <a:pt x="334" y="4513"/>
                </a:cubicBezTo>
                <a:cubicBezTo>
                  <a:pt x="0" y="5146"/>
                  <a:pt x="234" y="5847"/>
                  <a:pt x="500" y="6414"/>
                </a:cubicBezTo>
                <a:cubicBezTo>
                  <a:pt x="534" y="6514"/>
                  <a:pt x="634" y="6547"/>
                  <a:pt x="701" y="6547"/>
                </a:cubicBezTo>
                <a:cubicBezTo>
                  <a:pt x="701" y="6547"/>
                  <a:pt x="767" y="6514"/>
                  <a:pt x="734" y="6381"/>
                </a:cubicBezTo>
                <a:cubicBezTo>
                  <a:pt x="867" y="6281"/>
                  <a:pt x="901" y="6214"/>
                  <a:pt x="867" y="6080"/>
                </a:cubicBezTo>
                <a:cubicBezTo>
                  <a:pt x="634" y="5580"/>
                  <a:pt x="400" y="5013"/>
                  <a:pt x="667" y="4546"/>
                </a:cubicBezTo>
                <a:cubicBezTo>
                  <a:pt x="725" y="4371"/>
                  <a:pt x="987" y="4273"/>
                  <a:pt x="1230" y="4273"/>
                </a:cubicBezTo>
                <a:cubicBezTo>
                  <a:pt x="1265" y="4273"/>
                  <a:pt x="1300" y="4275"/>
                  <a:pt x="1334" y="4279"/>
                </a:cubicBezTo>
                <a:lnTo>
                  <a:pt x="1368" y="4279"/>
                </a:lnTo>
                <a:lnTo>
                  <a:pt x="1635" y="4679"/>
                </a:lnTo>
                <a:cubicBezTo>
                  <a:pt x="1682" y="4703"/>
                  <a:pt x="1746" y="4727"/>
                  <a:pt x="1803" y="4727"/>
                </a:cubicBezTo>
                <a:cubicBezTo>
                  <a:pt x="1826" y="4727"/>
                  <a:pt x="1849" y="4723"/>
                  <a:pt x="1868" y="4713"/>
                </a:cubicBezTo>
                <a:cubicBezTo>
                  <a:pt x="1968" y="4679"/>
                  <a:pt x="2001" y="4579"/>
                  <a:pt x="2001" y="4513"/>
                </a:cubicBezTo>
                <a:cubicBezTo>
                  <a:pt x="2001" y="4279"/>
                  <a:pt x="1901" y="4112"/>
                  <a:pt x="1768" y="4012"/>
                </a:cubicBezTo>
                <a:cubicBezTo>
                  <a:pt x="1701" y="3846"/>
                  <a:pt x="1701" y="3612"/>
                  <a:pt x="1768" y="3412"/>
                </a:cubicBezTo>
                <a:cubicBezTo>
                  <a:pt x="1835" y="3078"/>
                  <a:pt x="2102" y="2778"/>
                  <a:pt x="2368" y="2711"/>
                </a:cubicBezTo>
                <a:cubicBezTo>
                  <a:pt x="2447" y="2685"/>
                  <a:pt x="2528" y="2673"/>
                  <a:pt x="2609" y="2673"/>
                </a:cubicBezTo>
                <a:cubicBezTo>
                  <a:pt x="2841" y="2673"/>
                  <a:pt x="3081" y="2772"/>
                  <a:pt x="3302" y="2945"/>
                </a:cubicBezTo>
                <a:cubicBezTo>
                  <a:pt x="3569" y="3178"/>
                  <a:pt x="3703" y="3545"/>
                  <a:pt x="3669" y="3846"/>
                </a:cubicBezTo>
                <a:cubicBezTo>
                  <a:pt x="3636" y="3946"/>
                  <a:pt x="3703" y="4046"/>
                  <a:pt x="3803" y="4079"/>
                </a:cubicBezTo>
                <a:cubicBezTo>
                  <a:pt x="3821" y="4088"/>
                  <a:pt x="3843" y="4092"/>
                  <a:pt x="3868" y="4092"/>
                </a:cubicBezTo>
                <a:cubicBezTo>
                  <a:pt x="3934" y="4092"/>
                  <a:pt x="4012" y="4061"/>
                  <a:pt x="4036" y="4012"/>
                </a:cubicBezTo>
                <a:cubicBezTo>
                  <a:pt x="4203" y="3612"/>
                  <a:pt x="4303" y="3212"/>
                  <a:pt x="4370" y="2778"/>
                </a:cubicBezTo>
                <a:cubicBezTo>
                  <a:pt x="4503" y="2111"/>
                  <a:pt x="4603" y="1544"/>
                  <a:pt x="5104" y="1377"/>
                </a:cubicBezTo>
                <a:cubicBezTo>
                  <a:pt x="5183" y="1347"/>
                  <a:pt x="5262" y="1333"/>
                  <a:pt x="5339" y="1333"/>
                </a:cubicBezTo>
                <a:cubicBezTo>
                  <a:pt x="5943" y="1333"/>
                  <a:pt x="6465" y="2183"/>
                  <a:pt x="6671" y="2745"/>
                </a:cubicBezTo>
                <a:cubicBezTo>
                  <a:pt x="6671" y="2845"/>
                  <a:pt x="6805" y="2878"/>
                  <a:pt x="6872" y="2878"/>
                </a:cubicBezTo>
                <a:cubicBezTo>
                  <a:pt x="6972" y="2845"/>
                  <a:pt x="7038" y="2745"/>
                  <a:pt x="7038" y="2678"/>
                </a:cubicBezTo>
                <a:cubicBezTo>
                  <a:pt x="7105" y="2078"/>
                  <a:pt x="7272" y="1544"/>
                  <a:pt x="7605" y="1044"/>
                </a:cubicBezTo>
                <a:cubicBezTo>
                  <a:pt x="7672" y="910"/>
                  <a:pt x="7806" y="810"/>
                  <a:pt x="7939" y="743"/>
                </a:cubicBezTo>
                <a:cubicBezTo>
                  <a:pt x="8006" y="743"/>
                  <a:pt x="8106" y="743"/>
                  <a:pt x="8173" y="810"/>
                </a:cubicBezTo>
                <a:cubicBezTo>
                  <a:pt x="8339" y="877"/>
                  <a:pt x="8506" y="1110"/>
                  <a:pt x="8539" y="1377"/>
                </a:cubicBezTo>
                <a:cubicBezTo>
                  <a:pt x="8539" y="1511"/>
                  <a:pt x="8606" y="1577"/>
                  <a:pt x="8606" y="1677"/>
                </a:cubicBezTo>
                <a:cubicBezTo>
                  <a:pt x="8673" y="2044"/>
                  <a:pt x="8773" y="2445"/>
                  <a:pt x="9040" y="2711"/>
                </a:cubicBezTo>
                <a:cubicBezTo>
                  <a:pt x="9140" y="2745"/>
                  <a:pt x="9173" y="2745"/>
                  <a:pt x="9273" y="2745"/>
                </a:cubicBezTo>
                <a:cubicBezTo>
                  <a:pt x="9307" y="2745"/>
                  <a:pt x="9340" y="2711"/>
                  <a:pt x="9373" y="2645"/>
                </a:cubicBezTo>
                <a:cubicBezTo>
                  <a:pt x="9607" y="2011"/>
                  <a:pt x="9807" y="1344"/>
                  <a:pt x="10274" y="843"/>
                </a:cubicBezTo>
                <a:cubicBezTo>
                  <a:pt x="10571" y="497"/>
                  <a:pt x="11032" y="243"/>
                  <a:pt x="11482" y="243"/>
                </a:cubicBezTo>
                <a:cubicBezTo>
                  <a:pt x="11639" y="243"/>
                  <a:pt x="11795" y="274"/>
                  <a:pt x="11942" y="343"/>
                </a:cubicBezTo>
                <a:cubicBezTo>
                  <a:pt x="12509" y="610"/>
                  <a:pt x="12776" y="1410"/>
                  <a:pt x="12943" y="2211"/>
                </a:cubicBezTo>
                <a:cubicBezTo>
                  <a:pt x="12976" y="2278"/>
                  <a:pt x="13043" y="2378"/>
                  <a:pt x="13143" y="2378"/>
                </a:cubicBezTo>
                <a:cubicBezTo>
                  <a:pt x="13276" y="2378"/>
                  <a:pt x="13343" y="2278"/>
                  <a:pt x="13343" y="2211"/>
                </a:cubicBezTo>
                <a:cubicBezTo>
                  <a:pt x="13376" y="1844"/>
                  <a:pt x="13476" y="1377"/>
                  <a:pt x="13676" y="1044"/>
                </a:cubicBezTo>
                <a:cubicBezTo>
                  <a:pt x="13817" y="791"/>
                  <a:pt x="14098" y="586"/>
                  <a:pt x="14382" y="586"/>
                </a:cubicBezTo>
                <a:cubicBezTo>
                  <a:pt x="14436" y="586"/>
                  <a:pt x="14490" y="594"/>
                  <a:pt x="14544" y="610"/>
                </a:cubicBezTo>
                <a:cubicBezTo>
                  <a:pt x="14977" y="743"/>
                  <a:pt x="15044" y="1210"/>
                  <a:pt x="15144" y="1877"/>
                </a:cubicBezTo>
                <a:cubicBezTo>
                  <a:pt x="15211" y="2378"/>
                  <a:pt x="15311" y="2912"/>
                  <a:pt x="15611" y="3278"/>
                </a:cubicBezTo>
                <a:cubicBezTo>
                  <a:pt x="15678" y="3379"/>
                  <a:pt x="15711" y="3379"/>
                  <a:pt x="15811" y="3379"/>
                </a:cubicBezTo>
                <a:cubicBezTo>
                  <a:pt x="15878" y="3379"/>
                  <a:pt x="15945" y="3345"/>
                  <a:pt x="15978" y="3245"/>
                </a:cubicBezTo>
                <a:cubicBezTo>
                  <a:pt x="16145" y="2878"/>
                  <a:pt x="16345" y="2545"/>
                  <a:pt x="16612" y="2211"/>
                </a:cubicBezTo>
                <a:cubicBezTo>
                  <a:pt x="16712" y="2078"/>
                  <a:pt x="16812" y="2044"/>
                  <a:pt x="16845" y="2044"/>
                </a:cubicBezTo>
                <a:cubicBezTo>
                  <a:pt x="16879" y="2044"/>
                  <a:pt x="16945" y="2111"/>
                  <a:pt x="16979" y="2211"/>
                </a:cubicBezTo>
                <a:cubicBezTo>
                  <a:pt x="17312" y="2912"/>
                  <a:pt x="17446" y="3712"/>
                  <a:pt x="17346" y="4446"/>
                </a:cubicBezTo>
                <a:cubicBezTo>
                  <a:pt x="17346" y="4546"/>
                  <a:pt x="17346" y="4613"/>
                  <a:pt x="17446" y="4679"/>
                </a:cubicBezTo>
                <a:cubicBezTo>
                  <a:pt x="17463" y="4696"/>
                  <a:pt x="17488" y="4704"/>
                  <a:pt x="17521" y="4704"/>
                </a:cubicBezTo>
                <a:cubicBezTo>
                  <a:pt x="17554" y="4704"/>
                  <a:pt x="17596" y="4696"/>
                  <a:pt x="17646" y="4679"/>
                </a:cubicBezTo>
                <a:cubicBezTo>
                  <a:pt x="17879" y="4513"/>
                  <a:pt x="18046" y="4279"/>
                  <a:pt x="18213" y="4046"/>
                </a:cubicBezTo>
                <a:cubicBezTo>
                  <a:pt x="18313" y="3946"/>
                  <a:pt x="18346" y="3912"/>
                  <a:pt x="18380" y="3846"/>
                </a:cubicBezTo>
                <a:cubicBezTo>
                  <a:pt x="18513" y="3659"/>
                  <a:pt x="18709" y="3516"/>
                  <a:pt x="18885" y="3516"/>
                </a:cubicBezTo>
                <a:cubicBezTo>
                  <a:pt x="18930" y="3516"/>
                  <a:pt x="18973" y="3525"/>
                  <a:pt x="19014" y="3545"/>
                </a:cubicBezTo>
                <a:cubicBezTo>
                  <a:pt x="19147" y="3612"/>
                  <a:pt x="19214" y="3779"/>
                  <a:pt x="19281" y="3946"/>
                </a:cubicBezTo>
                <a:cubicBezTo>
                  <a:pt x="19447" y="4546"/>
                  <a:pt x="19514" y="5180"/>
                  <a:pt x="19447" y="5747"/>
                </a:cubicBezTo>
                <a:cubicBezTo>
                  <a:pt x="19381" y="5880"/>
                  <a:pt x="19481" y="6014"/>
                  <a:pt x="19614" y="6014"/>
                </a:cubicBezTo>
                <a:cubicBezTo>
                  <a:pt x="19631" y="6019"/>
                  <a:pt x="19649" y="6022"/>
                  <a:pt x="19668" y="6022"/>
                </a:cubicBezTo>
                <a:cubicBezTo>
                  <a:pt x="19756" y="6022"/>
                  <a:pt x="19848" y="5958"/>
                  <a:pt x="19848" y="5847"/>
                </a:cubicBezTo>
                <a:cubicBezTo>
                  <a:pt x="19948" y="5213"/>
                  <a:pt x="19848" y="4513"/>
                  <a:pt x="19647" y="3879"/>
                </a:cubicBezTo>
                <a:cubicBezTo>
                  <a:pt x="19547" y="3679"/>
                  <a:pt x="19481" y="3379"/>
                  <a:pt x="19180" y="3245"/>
                </a:cubicBezTo>
                <a:cubicBezTo>
                  <a:pt x="19086" y="3198"/>
                  <a:pt x="18988" y="3177"/>
                  <a:pt x="18889" y="3177"/>
                </a:cubicBezTo>
                <a:cubicBezTo>
                  <a:pt x="18571" y="3177"/>
                  <a:pt x="18250" y="3399"/>
                  <a:pt x="18046" y="3679"/>
                </a:cubicBezTo>
                <a:cubicBezTo>
                  <a:pt x="18013" y="3745"/>
                  <a:pt x="17946" y="3846"/>
                  <a:pt x="17879" y="3912"/>
                </a:cubicBezTo>
                <a:cubicBezTo>
                  <a:pt x="17879" y="3979"/>
                  <a:pt x="17846" y="4012"/>
                  <a:pt x="17813" y="4046"/>
                </a:cubicBezTo>
                <a:cubicBezTo>
                  <a:pt x="17813" y="3379"/>
                  <a:pt x="17646" y="2711"/>
                  <a:pt x="17346" y="2144"/>
                </a:cubicBezTo>
                <a:cubicBezTo>
                  <a:pt x="17312" y="2011"/>
                  <a:pt x="17179" y="1811"/>
                  <a:pt x="16979" y="1744"/>
                </a:cubicBezTo>
                <a:cubicBezTo>
                  <a:pt x="16947" y="1738"/>
                  <a:pt x="16913" y="1734"/>
                  <a:pt x="16875" y="1734"/>
                </a:cubicBezTo>
                <a:cubicBezTo>
                  <a:pt x="16713" y="1734"/>
                  <a:pt x="16501" y="1807"/>
                  <a:pt x="16312" y="2078"/>
                </a:cubicBezTo>
                <a:cubicBezTo>
                  <a:pt x="16145" y="2344"/>
                  <a:pt x="15978" y="2578"/>
                  <a:pt x="15845" y="2845"/>
                </a:cubicBezTo>
                <a:cubicBezTo>
                  <a:pt x="15778" y="2578"/>
                  <a:pt x="15711" y="2244"/>
                  <a:pt x="15678" y="1978"/>
                </a:cubicBezTo>
                <a:cubicBezTo>
                  <a:pt x="15611" y="1310"/>
                  <a:pt x="15511" y="577"/>
                  <a:pt x="14811" y="376"/>
                </a:cubicBezTo>
                <a:cubicBezTo>
                  <a:pt x="14715" y="346"/>
                  <a:pt x="14618" y="333"/>
                  <a:pt x="14522" y="333"/>
                </a:cubicBezTo>
                <a:cubicBezTo>
                  <a:pt x="14083" y="333"/>
                  <a:pt x="13662" y="621"/>
                  <a:pt x="13443" y="977"/>
                </a:cubicBezTo>
                <a:cubicBezTo>
                  <a:pt x="13343" y="1077"/>
                  <a:pt x="13276" y="1244"/>
                  <a:pt x="13209" y="1410"/>
                </a:cubicBezTo>
                <a:cubicBezTo>
                  <a:pt x="13009" y="843"/>
                  <a:pt x="12709" y="376"/>
                  <a:pt x="12175" y="143"/>
                </a:cubicBezTo>
                <a:cubicBezTo>
                  <a:pt x="11960" y="44"/>
                  <a:pt x="11742" y="1"/>
                  <a:pt x="115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14"/>
          <p:cNvSpPr/>
          <p:nvPr/>
        </p:nvSpPr>
        <p:spPr>
          <a:xfrm>
            <a:off x="5955200" y="673325"/>
            <a:ext cx="2488498" cy="572695"/>
          </a:xfrm>
          <a:custGeom>
            <a:rect b="b" l="l" r="r" t="t"/>
            <a:pathLst>
              <a:path extrusionOk="0" h="37194" w="161617">
                <a:moveTo>
                  <a:pt x="60771" y="0"/>
                </a:moveTo>
                <a:cubicBezTo>
                  <a:pt x="60740" y="0"/>
                  <a:pt x="60709" y="0"/>
                  <a:pt x="60677" y="1"/>
                </a:cubicBezTo>
                <a:cubicBezTo>
                  <a:pt x="55707" y="67"/>
                  <a:pt x="50337" y="3837"/>
                  <a:pt x="51104" y="9007"/>
                </a:cubicBezTo>
                <a:cubicBezTo>
                  <a:pt x="49622" y="8148"/>
                  <a:pt x="47645" y="7755"/>
                  <a:pt x="45475" y="7755"/>
                </a:cubicBezTo>
                <a:cubicBezTo>
                  <a:pt x="38121" y="7755"/>
                  <a:pt x="28535" y="12266"/>
                  <a:pt x="28354" y="18447"/>
                </a:cubicBezTo>
                <a:cubicBezTo>
                  <a:pt x="28136" y="24899"/>
                  <a:pt x="27357" y="30164"/>
                  <a:pt x="30774" y="30164"/>
                </a:cubicBezTo>
                <a:cubicBezTo>
                  <a:pt x="31526" y="30164"/>
                  <a:pt x="32482" y="29909"/>
                  <a:pt x="33692" y="29355"/>
                </a:cubicBezTo>
                <a:lnTo>
                  <a:pt x="33692" y="29355"/>
                </a:lnTo>
                <a:cubicBezTo>
                  <a:pt x="33158" y="31790"/>
                  <a:pt x="1" y="37194"/>
                  <a:pt x="3503" y="37194"/>
                </a:cubicBezTo>
                <a:cubicBezTo>
                  <a:pt x="9374" y="37161"/>
                  <a:pt x="73920" y="36126"/>
                  <a:pt x="79691" y="34459"/>
                </a:cubicBezTo>
                <a:cubicBezTo>
                  <a:pt x="82360" y="35860"/>
                  <a:pt x="85395" y="36593"/>
                  <a:pt x="88497" y="36760"/>
                </a:cubicBezTo>
                <a:cubicBezTo>
                  <a:pt x="88734" y="36774"/>
                  <a:pt x="89037" y="36780"/>
                  <a:pt x="89401" y="36780"/>
                </a:cubicBezTo>
                <a:cubicBezTo>
                  <a:pt x="98930" y="36780"/>
                  <a:pt x="150339" y="32296"/>
                  <a:pt x="156379" y="30689"/>
                </a:cubicBezTo>
                <a:cubicBezTo>
                  <a:pt x="161616" y="29288"/>
                  <a:pt x="118585" y="30089"/>
                  <a:pt x="120854" y="24852"/>
                </a:cubicBezTo>
                <a:cubicBezTo>
                  <a:pt x="122788" y="20282"/>
                  <a:pt x="121754" y="15245"/>
                  <a:pt x="117618" y="12343"/>
                </a:cubicBezTo>
                <a:cubicBezTo>
                  <a:pt x="115151" y="10608"/>
                  <a:pt x="112430" y="9953"/>
                  <a:pt x="109645" y="9953"/>
                </a:cubicBezTo>
                <a:cubicBezTo>
                  <a:pt x="106218" y="9953"/>
                  <a:pt x="102696" y="10946"/>
                  <a:pt x="99438" y="12143"/>
                </a:cubicBezTo>
                <a:cubicBezTo>
                  <a:pt x="98605" y="6939"/>
                  <a:pt x="94535" y="2436"/>
                  <a:pt x="89231" y="1502"/>
                </a:cubicBezTo>
                <a:cubicBezTo>
                  <a:pt x="88596" y="1397"/>
                  <a:pt x="87961" y="1347"/>
                  <a:pt x="87329" y="1347"/>
                </a:cubicBezTo>
                <a:cubicBezTo>
                  <a:pt x="82921" y="1347"/>
                  <a:pt x="78727" y="3813"/>
                  <a:pt x="76422" y="7606"/>
                </a:cubicBezTo>
                <a:cubicBezTo>
                  <a:pt x="72506" y="3192"/>
                  <a:pt x="66775" y="0"/>
                  <a:pt x="607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9" name="Google Shape;669;p14"/>
          <p:cNvGrpSpPr/>
          <p:nvPr/>
        </p:nvGrpSpPr>
        <p:grpSpPr>
          <a:xfrm>
            <a:off x="294250" y="247950"/>
            <a:ext cx="1301475" cy="998075"/>
            <a:chOff x="294250" y="247950"/>
            <a:chExt cx="1301475" cy="998075"/>
          </a:xfrm>
        </p:grpSpPr>
        <p:grpSp>
          <p:nvGrpSpPr>
            <p:cNvPr id="670" name="Google Shape;670;p14"/>
            <p:cNvGrpSpPr/>
            <p:nvPr/>
          </p:nvGrpSpPr>
          <p:grpSpPr>
            <a:xfrm>
              <a:off x="294250" y="247950"/>
              <a:ext cx="1301475" cy="998075"/>
              <a:chOff x="1599150" y="3953625"/>
              <a:chExt cx="1301475" cy="998075"/>
            </a:xfrm>
          </p:grpSpPr>
          <p:sp>
            <p:nvSpPr>
              <p:cNvPr id="671" name="Google Shape;671;p14"/>
              <p:cNvSpPr/>
              <p:nvPr/>
            </p:nvSpPr>
            <p:spPr>
              <a:xfrm>
                <a:off x="2036450" y="4657450"/>
                <a:ext cx="147525" cy="213800"/>
              </a:xfrm>
              <a:custGeom>
                <a:rect b="b" l="l" r="r" t="t"/>
                <a:pathLst>
                  <a:path extrusionOk="0" h="8552" w="5901">
                    <a:moveTo>
                      <a:pt x="4850" y="0"/>
                    </a:moveTo>
                    <a:cubicBezTo>
                      <a:pt x="4788" y="0"/>
                      <a:pt x="4727" y="10"/>
                      <a:pt x="4666" y="32"/>
                    </a:cubicBezTo>
                    <a:cubicBezTo>
                      <a:pt x="4374" y="136"/>
                      <a:pt x="4227" y="471"/>
                      <a:pt x="4332" y="764"/>
                    </a:cubicBezTo>
                    <a:cubicBezTo>
                      <a:pt x="4687" y="1747"/>
                      <a:pt x="4457" y="2961"/>
                      <a:pt x="3809" y="4112"/>
                    </a:cubicBezTo>
                    <a:cubicBezTo>
                      <a:pt x="3076" y="5388"/>
                      <a:pt x="1863" y="6622"/>
                      <a:pt x="377" y="7480"/>
                    </a:cubicBezTo>
                    <a:cubicBezTo>
                      <a:pt x="105" y="7648"/>
                      <a:pt x="0" y="7983"/>
                      <a:pt x="168" y="8275"/>
                    </a:cubicBezTo>
                    <a:cubicBezTo>
                      <a:pt x="269" y="8448"/>
                      <a:pt x="468" y="8552"/>
                      <a:pt x="672" y="8552"/>
                    </a:cubicBezTo>
                    <a:cubicBezTo>
                      <a:pt x="764" y="8552"/>
                      <a:pt x="857" y="8530"/>
                      <a:pt x="942" y="8485"/>
                    </a:cubicBezTo>
                    <a:cubicBezTo>
                      <a:pt x="2595" y="7501"/>
                      <a:pt x="3955" y="6141"/>
                      <a:pt x="4792" y="4677"/>
                    </a:cubicBezTo>
                    <a:cubicBezTo>
                      <a:pt x="5608" y="3233"/>
                      <a:pt x="5901" y="1685"/>
                      <a:pt x="5399" y="366"/>
                    </a:cubicBezTo>
                    <a:cubicBezTo>
                      <a:pt x="5316" y="150"/>
                      <a:pt x="5087" y="0"/>
                      <a:pt x="48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14"/>
              <p:cNvSpPr/>
              <p:nvPr/>
            </p:nvSpPr>
            <p:spPr>
              <a:xfrm>
                <a:off x="2037500" y="4843125"/>
                <a:ext cx="69075" cy="108575"/>
              </a:xfrm>
              <a:custGeom>
                <a:rect b="b" l="l" r="r" t="t"/>
                <a:pathLst>
                  <a:path extrusionOk="0" h="4343" w="2763">
                    <a:moveTo>
                      <a:pt x="625" y="1"/>
                    </a:moveTo>
                    <a:cubicBezTo>
                      <a:pt x="413" y="1"/>
                      <a:pt x="216" y="110"/>
                      <a:pt x="126" y="304"/>
                    </a:cubicBezTo>
                    <a:cubicBezTo>
                      <a:pt x="0" y="576"/>
                      <a:pt x="105" y="932"/>
                      <a:pt x="356" y="1058"/>
                    </a:cubicBezTo>
                    <a:cubicBezTo>
                      <a:pt x="879" y="1309"/>
                      <a:pt x="1172" y="1706"/>
                      <a:pt x="1360" y="2146"/>
                    </a:cubicBezTo>
                    <a:cubicBezTo>
                      <a:pt x="1570" y="2648"/>
                      <a:pt x="1591" y="3234"/>
                      <a:pt x="1611" y="3799"/>
                    </a:cubicBezTo>
                    <a:cubicBezTo>
                      <a:pt x="1632" y="4113"/>
                      <a:pt x="1904" y="4343"/>
                      <a:pt x="2218" y="4343"/>
                    </a:cubicBezTo>
                    <a:cubicBezTo>
                      <a:pt x="2532" y="4322"/>
                      <a:pt x="2762" y="4071"/>
                      <a:pt x="2762" y="3757"/>
                    </a:cubicBezTo>
                    <a:cubicBezTo>
                      <a:pt x="2741" y="3087"/>
                      <a:pt x="2679" y="2418"/>
                      <a:pt x="2427" y="1769"/>
                    </a:cubicBezTo>
                    <a:cubicBezTo>
                      <a:pt x="2155" y="1079"/>
                      <a:pt x="1716" y="472"/>
                      <a:pt x="879" y="53"/>
                    </a:cubicBezTo>
                    <a:cubicBezTo>
                      <a:pt x="796" y="18"/>
                      <a:pt x="710" y="1"/>
                      <a:pt x="6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14"/>
              <p:cNvSpPr/>
              <p:nvPr/>
            </p:nvSpPr>
            <p:spPr>
              <a:xfrm>
                <a:off x="1993550" y="4841800"/>
                <a:ext cx="76400" cy="106550"/>
              </a:xfrm>
              <a:custGeom>
                <a:rect b="b" l="l" r="r" t="t"/>
                <a:pathLst>
                  <a:path extrusionOk="0" h="4262" w="3056">
                    <a:moveTo>
                      <a:pt x="2345" y="0"/>
                    </a:moveTo>
                    <a:cubicBezTo>
                      <a:pt x="2331" y="0"/>
                      <a:pt x="2317" y="1"/>
                      <a:pt x="2302" y="2"/>
                    </a:cubicBezTo>
                    <a:cubicBezTo>
                      <a:pt x="1988" y="65"/>
                      <a:pt x="1779" y="316"/>
                      <a:pt x="1800" y="629"/>
                    </a:cubicBezTo>
                    <a:cubicBezTo>
                      <a:pt x="1884" y="1215"/>
                      <a:pt x="1716" y="1676"/>
                      <a:pt x="1465" y="2073"/>
                    </a:cubicBezTo>
                    <a:cubicBezTo>
                      <a:pt x="1214" y="2554"/>
                      <a:pt x="754" y="2910"/>
                      <a:pt x="294" y="3245"/>
                    </a:cubicBezTo>
                    <a:cubicBezTo>
                      <a:pt x="22" y="3433"/>
                      <a:pt x="1" y="3810"/>
                      <a:pt x="189" y="4040"/>
                    </a:cubicBezTo>
                    <a:cubicBezTo>
                      <a:pt x="299" y="4186"/>
                      <a:pt x="466" y="4262"/>
                      <a:pt x="631" y="4262"/>
                    </a:cubicBezTo>
                    <a:cubicBezTo>
                      <a:pt x="749" y="4262"/>
                      <a:pt x="867" y="4223"/>
                      <a:pt x="963" y="4145"/>
                    </a:cubicBezTo>
                    <a:cubicBezTo>
                      <a:pt x="1486" y="3747"/>
                      <a:pt x="2051" y="3308"/>
                      <a:pt x="2407" y="2722"/>
                    </a:cubicBezTo>
                    <a:cubicBezTo>
                      <a:pt x="2825" y="2136"/>
                      <a:pt x="3056" y="1425"/>
                      <a:pt x="2930" y="504"/>
                    </a:cubicBezTo>
                    <a:cubicBezTo>
                      <a:pt x="2890" y="204"/>
                      <a:pt x="2641" y="0"/>
                      <a:pt x="23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14"/>
              <p:cNvSpPr/>
              <p:nvPr/>
            </p:nvSpPr>
            <p:spPr>
              <a:xfrm>
                <a:off x="2234175" y="3953625"/>
                <a:ext cx="666450" cy="698350"/>
              </a:xfrm>
              <a:custGeom>
                <a:rect b="b" l="l" r="r" t="t"/>
                <a:pathLst>
                  <a:path extrusionOk="0" h="27934" w="26658">
                    <a:moveTo>
                      <a:pt x="26657" y="3516"/>
                    </a:moveTo>
                    <a:cubicBezTo>
                      <a:pt x="15861" y="0"/>
                      <a:pt x="1" y="8412"/>
                      <a:pt x="5838" y="16739"/>
                    </a:cubicBezTo>
                    <a:cubicBezTo>
                      <a:pt x="13664" y="27933"/>
                      <a:pt x="17137" y="7261"/>
                      <a:pt x="26657" y="351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14"/>
              <p:cNvSpPr/>
              <p:nvPr/>
            </p:nvSpPr>
            <p:spPr>
              <a:xfrm>
                <a:off x="1751900" y="4066600"/>
                <a:ext cx="985000" cy="827050"/>
              </a:xfrm>
              <a:custGeom>
                <a:rect b="b" l="l" r="r" t="t"/>
                <a:pathLst>
                  <a:path extrusionOk="0" h="33082" w="39400">
                    <a:moveTo>
                      <a:pt x="0" y="21364"/>
                    </a:moveTo>
                    <a:cubicBezTo>
                      <a:pt x="20735" y="33081"/>
                      <a:pt x="34231" y="22326"/>
                      <a:pt x="36867" y="12764"/>
                    </a:cubicBezTo>
                    <a:cubicBezTo>
                      <a:pt x="39399" y="3495"/>
                      <a:pt x="31595" y="1"/>
                      <a:pt x="23999" y="2512"/>
                    </a:cubicBezTo>
                    <a:cubicBezTo>
                      <a:pt x="13077" y="6152"/>
                      <a:pt x="9897" y="22306"/>
                      <a:pt x="0" y="2136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14"/>
              <p:cNvSpPr/>
              <p:nvPr/>
            </p:nvSpPr>
            <p:spPr>
              <a:xfrm>
                <a:off x="1985700" y="4067125"/>
                <a:ext cx="751200" cy="510050"/>
              </a:xfrm>
              <a:custGeom>
                <a:rect b="b" l="l" r="r" t="t"/>
                <a:pathLst>
                  <a:path extrusionOk="0" h="20402" w="30048">
                    <a:moveTo>
                      <a:pt x="1" y="16426"/>
                    </a:moveTo>
                    <a:cubicBezTo>
                      <a:pt x="85" y="16949"/>
                      <a:pt x="482" y="17367"/>
                      <a:pt x="1026" y="17472"/>
                    </a:cubicBezTo>
                    <a:cubicBezTo>
                      <a:pt x="1528" y="17556"/>
                      <a:pt x="2010" y="17347"/>
                      <a:pt x="2282" y="16949"/>
                    </a:cubicBezTo>
                    <a:cubicBezTo>
                      <a:pt x="2156" y="17639"/>
                      <a:pt x="2616" y="18288"/>
                      <a:pt x="3307" y="18414"/>
                    </a:cubicBezTo>
                    <a:cubicBezTo>
                      <a:pt x="3788" y="18497"/>
                      <a:pt x="4290" y="18288"/>
                      <a:pt x="4562" y="17870"/>
                    </a:cubicBezTo>
                    <a:cubicBezTo>
                      <a:pt x="4520" y="18497"/>
                      <a:pt x="4939" y="19041"/>
                      <a:pt x="5567" y="19146"/>
                    </a:cubicBezTo>
                    <a:cubicBezTo>
                      <a:pt x="6090" y="19251"/>
                      <a:pt x="6592" y="19000"/>
                      <a:pt x="6864" y="18560"/>
                    </a:cubicBezTo>
                    <a:cubicBezTo>
                      <a:pt x="6885" y="19125"/>
                      <a:pt x="7303" y="19606"/>
                      <a:pt x="7868" y="19711"/>
                    </a:cubicBezTo>
                    <a:cubicBezTo>
                      <a:pt x="8454" y="19816"/>
                      <a:pt x="9019" y="19523"/>
                      <a:pt x="9270" y="19000"/>
                    </a:cubicBezTo>
                    <a:cubicBezTo>
                      <a:pt x="9312" y="19544"/>
                      <a:pt x="9730" y="20004"/>
                      <a:pt x="10274" y="20108"/>
                    </a:cubicBezTo>
                    <a:cubicBezTo>
                      <a:pt x="10860" y="20213"/>
                      <a:pt x="11404" y="19899"/>
                      <a:pt x="11634" y="19397"/>
                    </a:cubicBezTo>
                    <a:cubicBezTo>
                      <a:pt x="11781" y="19857"/>
                      <a:pt x="12137" y="20213"/>
                      <a:pt x="12639" y="20297"/>
                    </a:cubicBezTo>
                    <a:cubicBezTo>
                      <a:pt x="13246" y="20401"/>
                      <a:pt x="13810" y="20067"/>
                      <a:pt x="14020" y="19502"/>
                    </a:cubicBezTo>
                    <a:cubicBezTo>
                      <a:pt x="14187" y="19878"/>
                      <a:pt x="14522" y="20171"/>
                      <a:pt x="14940" y="20234"/>
                    </a:cubicBezTo>
                    <a:cubicBezTo>
                      <a:pt x="15568" y="20339"/>
                      <a:pt x="16133" y="20004"/>
                      <a:pt x="16342" y="19439"/>
                    </a:cubicBezTo>
                    <a:cubicBezTo>
                      <a:pt x="16531" y="19711"/>
                      <a:pt x="16823" y="19920"/>
                      <a:pt x="17179" y="20004"/>
                    </a:cubicBezTo>
                    <a:cubicBezTo>
                      <a:pt x="17870" y="20129"/>
                      <a:pt x="18518" y="19690"/>
                      <a:pt x="18644" y="19020"/>
                    </a:cubicBezTo>
                    <a:cubicBezTo>
                      <a:pt x="18832" y="19272"/>
                      <a:pt x="19125" y="19481"/>
                      <a:pt x="19460" y="19544"/>
                    </a:cubicBezTo>
                    <a:cubicBezTo>
                      <a:pt x="20150" y="19669"/>
                      <a:pt x="20799" y="19230"/>
                      <a:pt x="20925" y="18539"/>
                    </a:cubicBezTo>
                    <a:cubicBezTo>
                      <a:pt x="21113" y="18728"/>
                      <a:pt x="21322" y="18832"/>
                      <a:pt x="21573" y="18874"/>
                    </a:cubicBezTo>
                    <a:cubicBezTo>
                      <a:pt x="22264" y="19020"/>
                      <a:pt x="22912" y="18539"/>
                      <a:pt x="23038" y="17870"/>
                    </a:cubicBezTo>
                    <a:cubicBezTo>
                      <a:pt x="23080" y="17765"/>
                      <a:pt x="23080" y="17660"/>
                      <a:pt x="23080" y="17556"/>
                    </a:cubicBezTo>
                    <a:cubicBezTo>
                      <a:pt x="23247" y="17765"/>
                      <a:pt x="23498" y="17891"/>
                      <a:pt x="23770" y="17932"/>
                    </a:cubicBezTo>
                    <a:cubicBezTo>
                      <a:pt x="24461" y="18079"/>
                      <a:pt x="25109" y="17598"/>
                      <a:pt x="25235" y="16928"/>
                    </a:cubicBezTo>
                    <a:cubicBezTo>
                      <a:pt x="25277" y="16823"/>
                      <a:pt x="25277" y="16719"/>
                      <a:pt x="25277" y="16572"/>
                    </a:cubicBezTo>
                    <a:cubicBezTo>
                      <a:pt x="25402" y="16677"/>
                      <a:pt x="25590" y="16761"/>
                      <a:pt x="25758" y="16823"/>
                    </a:cubicBezTo>
                    <a:cubicBezTo>
                      <a:pt x="26553" y="15484"/>
                      <a:pt x="27160" y="14124"/>
                      <a:pt x="27515" y="12764"/>
                    </a:cubicBezTo>
                    <a:cubicBezTo>
                      <a:pt x="30047" y="3495"/>
                      <a:pt x="22243" y="1"/>
                      <a:pt x="14647" y="2512"/>
                    </a:cubicBezTo>
                    <a:cubicBezTo>
                      <a:pt x="7952" y="4709"/>
                      <a:pt x="4186" y="11613"/>
                      <a:pt x="1" y="1642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14"/>
              <p:cNvSpPr/>
              <p:nvPr/>
            </p:nvSpPr>
            <p:spPr>
              <a:xfrm>
                <a:off x="2041150" y="4067125"/>
                <a:ext cx="681100" cy="433675"/>
              </a:xfrm>
              <a:custGeom>
                <a:rect b="b" l="l" r="r" t="t"/>
                <a:pathLst>
                  <a:path extrusionOk="0" h="17347" w="27244">
                    <a:moveTo>
                      <a:pt x="1" y="13706"/>
                    </a:moveTo>
                    <a:lnTo>
                      <a:pt x="168" y="13559"/>
                    </a:lnTo>
                    <a:lnTo>
                      <a:pt x="168" y="13601"/>
                    </a:lnTo>
                    <a:cubicBezTo>
                      <a:pt x="64" y="14208"/>
                      <a:pt x="440" y="14752"/>
                      <a:pt x="1047" y="14857"/>
                    </a:cubicBezTo>
                    <a:cubicBezTo>
                      <a:pt x="1486" y="14940"/>
                      <a:pt x="1926" y="14752"/>
                      <a:pt x="2156" y="14396"/>
                    </a:cubicBezTo>
                    <a:cubicBezTo>
                      <a:pt x="2051" y="14982"/>
                      <a:pt x="2428" y="15547"/>
                      <a:pt x="3035" y="15652"/>
                    </a:cubicBezTo>
                    <a:cubicBezTo>
                      <a:pt x="3474" y="15715"/>
                      <a:pt x="3914" y="15505"/>
                      <a:pt x="4144" y="15170"/>
                    </a:cubicBezTo>
                    <a:cubicBezTo>
                      <a:pt x="4102" y="15715"/>
                      <a:pt x="4478" y="16196"/>
                      <a:pt x="5022" y="16300"/>
                    </a:cubicBezTo>
                    <a:cubicBezTo>
                      <a:pt x="5462" y="16363"/>
                      <a:pt x="5922" y="16175"/>
                      <a:pt x="6152" y="15798"/>
                    </a:cubicBezTo>
                    <a:cubicBezTo>
                      <a:pt x="6173" y="16300"/>
                      <a:pt x="6550" y="16719"/>
                      <a:pt x="7052" y="16782"/>
                    </a:cubicBezTo>
                    <a:cubicBezTo>
                      <a:pt x="7575" y="16886"/>
                      <a:pt x="8035" y="16614"/>
                      <a:pt x="8245" y="16133"/>
                    </a:cubicBezTo>
                    <a:cubicBezTo>
                      <a:pt x="8287" y="16614"/>
                      <a:pt x="8642" y="17033"/>
                      <a:pt x="9144" y="17116"/>
                    </a:cubicBezTo>
                    <a:cubicBezTo>
                      <a:pt x="9626" y="17179"/>
                      <a:pt x="10128" y="16928"/>
                      <a:pt x="10316" y="16489"/>
                    </a:cubicBezTo>
                    <a:cubicBezTo>
                      <a:pt x="10421" y="16865"/>
                      <a:pt x="10756" y="17179"/>
                      <a:pt x="11174" y="17242"/>
                    </a:cubicBezTo>
                    <a:cubicBezTo>
                      <a:pt x="11697" y="17347"/>
                      <a:pt x="12199" y="17033"/>
                      <a:pt x="12388" y="16551"/>
                    </a:cubicBezTo>
                    <a:cubicBezTo>
                      <a:pt x="12513" y="16865"/>
                      <a:pt x="12827" y="17137"/>
                      <a:pt x="13183" y="17179"/>
                    </a:cubicBezTo>
                    <a:cubicBezTo>
                      <a:pt x="13706" y="17284"/>
                      <a:pt x="14229" y="16970"/>
                      <a:pt x="14417" y="16468"/>
                    </a:cubicBezTo>
                    <a:cubicBezTo>
                      <a:pt x="14585" y="16740"/>
                      <a:pt x="14836" y="16928"/>
                      <a:pt x="15149" y="16970"/>
                    </a:cubicBezTo>
                    <a:cubicBezTo>
                      <a:pt x="15756" y="17075"/>
                      <a:pt x="16300" y="16677"/>
                      <a:pt x="16405" y="16112"/>
                    </a:cubicBezTo>
                    <a:cubicBezTo>
                      <a:pt x="16572" y="16342"/>
                      <a:pt x="16823" y="16510"/>
                      <a:pt x="17116" y="16551"/>
                    </a:cubicBezTo>
                    <a:cubicBezTo>
                      <a:pt x="17723" y="16656"/>
                      <a:pt x="18267" y="16259"/>
                      <a:pt x="18372" y="15694"/>
                    </a:cubicBezTo>
                    <a:cubicBezTo>
                      <a:pt x="18518" y="15861"/>
                      <a:pt x="18707" y="15966"/>
                      <a:pt x="18937" y="15987"/>
                    </a:cubicBezTo>
                    <a:cubicBezTo>
                      <a:pt x="19543" y="16091"/>
                      <a:pt x="20087" y="15694"/>
                      <a:pt x="20192" y="15087"/>
                    </a:cubicBezTo>
                    <a:cubicBezTo>
                      <a:pt x="20234" y="14982"/>
                      <a:pt x="20234" y="14919"/>
                      <a:pt x="20234" y="14815"/>
                    </a:cubicBezTo>
                    <a:cubicBezTo>
                      <a:pt x="20380" y="14982"/>
                      <a:pt x="20590" y="15129"/>
                      <a:pt x="20862" y="15150"/>
                    </a:cubicBezTo>
                    <a:cubicBezTo>
                      <a:pt x="21448" y="15254"/>
                      <a:pt x="22012" y="14857"/>
                      <a:pt x="22117" y="14250"/>
                    </a:cubicBezTo>
                    <a:cubicBezTo>
                      <a:pt x="22138" y="14145"/>
                      <a:pt x="22138" y="14082"/>
                      <a:pt x="22138" y="13978"/>
                    </a:cubicBezTo>
                    <a:cubicBezTo>
                      <a:pt x="22264" y="14082"/>
                      <a:pt x="22431" y="14145"/>
                      <a:pt x="22598" y="14166"/>
                    </a:cubicBezTo>
                    <a:cubicBezTo>
                      <a:pt x="23205" y="14271"/>
                      <a:pt x="23749" y="13894"/>
                      <a:pt x="23854" y="13287"/>
                    </a:cubicBezTo>
                    <a:cubicBezTo>
                      <a:pt x="23896" y="13120"/>
                      <a:pt x="23896" y="12994"/>
                      <a:pt x="23854" y="12869"/>
                    </a:cubicBezTo>
                    <a:cubicBezTo>
                      <a:pt x="24000" y="12953"/>
                      <a:pt x="24126" y="12994"/>
                      <a:pt x="24251" y="13036"/>
                    </a:cubicBezTo>
                    <a:cubicBezTo>
                      <a:pt x="24649" y="13099"/>
                      <a:pt x="25046" y="12953"/>
                      <a:pt x="25277" y="12660"/>
                    </a:cubicBezTo>
                    <a:lnTo>
                      <a:pt x="25507" y="11718"/>
                    </a:lnTo>
                    <a:cubicBezTo>
                      <a:pt x="25507" y="11697"/>
                      <a:pt x="25507" y="11655"/>
                      <a:pt x="25486" y="11634"/>
                    </a:cubicBezTo>
                    <a:lnTo>
                      <a:pt x="25507" y="11676"/>
                    </a:lnTo>
                    <a:cubicBezTo>
                      <a:pt x="27243" y="3160"/>
                      <a:pt x="19711" y="1"/>
                      <a:pt x="12409" y="2428"/>
                    </a:cubicBezTo>
                    <a:cubicBezTo>
                      <a:pt x="6947" y="4311"/>
                      <a:pt x="3411" y="9312"/>
                      <a:pt x="1" y="1370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14"/>
              <p:cNvSpPr/>
              <p:nvPr/>
            </p:nvSpPr>
            <p:spPr>
              <a:xfrm>
                <a:off x="1898875" y="4667525"/>
                <a:ext cx="187825" cy="173100"/>
              </a:xfrm>
              <a:custGeom>
                <a:rect b="b" l="l" r="r" t="t"/>
                <a:pathLst>
                  <a:path extrusionOk="0" h="6924" w="7513">
                    <a:moveTo>
                      <a:pt x="6890" y="1"/>
                    </a:moveTo>
                    <a:cubicBezTo>
                      <a:pt x="6868" y="1"/>
                      <a:pt x="6845" y="2"/>
                      <a:pt x="6822" y="5"/>
                    </a:cubicBezTo>
                    <a:cubicBezTo>
                      <a:pt x="6508" y="26"/>
                      <a:pt x="6278" y="277"/>
                      <a:pt x="6299" y="591"/>
                    </a:cubicBezTo>
                    <a:cubicBezTo>
                      <a:pt x="6340" y="1637"/>
                      <a:pt x="5775" y="2725"/>
                      <a:pt x="4771" y="3625"/>
                    </a:cubicBezTo>
                    <a:cubicBezTo>
                      <a:pt x="3704" y="4650"/>
                      <a:pt x="2156" y="5445"/>
                      <a:pt x="482" y="5801"/>
                    </a:cubicBezTo>
                    <a:cubicBezTo>
                      <a:pt x="168" y="5885"/>
                      <a:pt x="1" y="6157"/>
                      <a:pt x="84" y="6491"/>
                    </a:cubicBezTo>
                    <a:cubicBezTo>
                      <a:pt x="138" y="6761"/>
                      <a:pt x="363" y="6923"/>
                      <a:pt x="624" y="6923"/>
                    </a:cubicBezTo>
                    <a:cubicBezTo>
                      <a:pt x="666" y="6923"/>
                      <a:pt x="710" y="6919"/>
                      <a:pt x="754" y="6910"/>
                    </a:cubicBezTo>
                    <a:cubicBezTo>
                      <a:pt x="2616" y="6491"/>
                      <a:pt x="4332" y="5592"/>
                      <a:pt x="5566" y="4441"/>
                    </a:cubicBezTo>
                    <a:cubicBezTo>
                      <a:pt x="6759" y="3311"/>
                      <a:pt x="7512" y="1930"/>
                      <a:pt x="7428" y="528"/>
                    </a:cubicBezTo>
                    <a:cubicBezTo>
                      <a:pt x="7409" y="237"/>
                      <a:pt x="7174" y="1"/>
                      <a:pt x="68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14"/>
              <p:cNvSpPr/>
              <p:nvPr/>
            </p:nvSpPr>
            <p:spPr>
              <a:xfrm>
                <a:off x="1899400" y="4813325"/>
                <a:ext cx="49725" cy="116225"/>
              </a:xfrm>
              <a:custGeom>
                <a:rect b="b" l="l" r="r" t="t"/>
                <a:pathLst>
                  <a:path extrusionOk="0" h="4649" w="1989">
                    <a:moveTo>
                      <a:pt x="618" y="0"/>
                    </a:moveTo>
                    <a:cubicBezTo>
                      <a:pt x="471" y="0"/>
                      <a:pt x="325" y="53"/>
                      <a:pt x="210" y="157"/>
                    </a:cubicBezTo>
                    <a:cubicBezTo>
                      <a:pt x="1" y="387"/>
                      <a:pt x="1" y="722"/>
                      <a:pt x="210" y="973"/>
                    </a:cubicBezTo>
                    <a:cubicBezTo>
                      <a:pt x="628" y="1392"/>
                      <a:pt x="796" y="1831"/>
                      <a:pt x="817" y="2292"/>
                    </a:cubicBezTo>
                    <a:cubicBezTo>
                      <a:pt x="837" y="2794"/>
                      <a:pt x="712" y="3338"/>
                      <a:pt x="586" y="3924"/>
                    </a:cubicBezTo>
                    <a:cubicBezTo>
                      <a:pt x="503" y="4237"/>
                      <a:pt x="691" y="4530"/>
                      <a:pt x="963" y="4635"/>
                    </a:cubicBezTo>
                    <a:cubicBezTo>
                      <a:pt x="1007" y="4644"/>
                      <a:pt x="1051" y="4648"/>
                      <a:pt x="1094" y="4648"/>
                    </a:cubicBezTo>
                    <a:cubicBezTo>
                      <a:pt x="1356" y="4648"/>
                      <a:pt x="1585" y="4489"/>
                      <a:pt x="1674" y="4237"/>
                    </a:cubicBezTo>
                    <a:cubicBezTo>
                      <a:pt x="1863" y="3589"/>
                      <a:pt x="1988" y="2919"/>
                      <a:pt x="1967" y="2250"/>
                    </a:cubicBezTo>
                    <a:cubicBezTo>
                      <a:pt x="1905" y="1517"/>
                      <a:pt x="1674" y="806"/>
                      <a:pt x="1026" y="157"/>
                    </a:cubicBezTo>
                    <a:cubicBezTo>
                      <a:pt x="911" y="53"/>
                      <a:pt x="764" y="0"/>
                      <a:pt x="6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14"/>
              <p:cNvSpPr/>
              <p:nvPr/>
            </p:nvSpPr>
            <p:spPr>
              <a:xfrm>
                <a:off x="1833500" y="4812925"/>
                <a:ext cx="96775" cy="88825"/>
              </a:xfrm>
              <a:custGeom>
                <a:rect b="b" l="l" r="r" t="t"/>
                <a:pathLst>
                  <a:path extrusionOk="0" h="3553" w="3871">
                    <a:moveTo>
                      <a:pt x="3268" y="1"/>
                    </a:moveTo>
                    <a:cubicBezTo>
                      <a:pt x="2986" y="1"/>
                      <a:pt x="2738" y="200"/>
                      <a:pt x="2699" y="487"/>
                    </a:cubicBezTo>
                    <a:cubicBezTo>
                      <a:pt x="2595" y="1052"/>
                      <a:pt x="2302" y="1450"/>
                      <a:pt x="1925" y="1743"/>
                    </a:cubicBezTo>
                    <a:cubicBezTo>
                      <a:pt x="1507" y="2036"/>
                      <a:pt x="984" y="2245"/>
                      <a:pt x="440" y="2454"/>
                    </a:cubicBezTo>
                    <a:cubicBezTo>
                      <a:pt x="147" y="2559"/>
                      <a:pt x="0" y="2872"/>
                      <a:pt x="105" y="3186"/>
                    </a:cubicBezTo>
                    <a:cubicBezTo>
                      <a:pt x="188" y="3403"/>
                      <a:pt x="403" y="3553"/>
                      <a:pt x="646" y="3553"/>
                    </a:cubicBezTo>
                    <a:cubicBezTo>
                      <a:pt x="708" y="3553"/>
                      <a:pt x="773" y="3543"/>
                      <a:pt x="837" y="3521"/>
                    </a:cubicBezTo>
                    <a:cubicBezTo>
                      <a:pt x="1465" y="3312"/>
                      <a:pt x="2092" y="3040"/>
                      <a:pt x="2637" y="2621"/>
                    </a:cubicBezTo>
                    <a:cubicBezTo>
                      <a:pt x="3222" y="2182"/>
                      <a:pt x="3662" y="1554"/>
                      <a:pt x="3808" y="675"/>
                    </a:cubicBezTo>
                    <a:cubicBezTo>
                      <a:pt x="3871" y="341"/>
                      <a:pt x="3662" y="69"/>
                      <a:pt x="3348" y="6"/>
                    </a:cubicBezTo>
                    <a:cubicBezTo>
                      <a:pt x="3321" y="2"/>
                      <a:pt x="3294" y="1"/>
                      <a:pt x="32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14"/>
              <p:cNvSpPr/>
              <p:nvPr/>
            </p:nvSpPr>
            <p:spPr>
              <a:xfrm>
                <a:off x="1736725" y="4012200"/>
                <a:ext cx="704100" cy="658075"/>
              </a:xfrm>
              <a:custGeom>
                <a:rect b="b" l="l" r="r" t="t"/>
                <a:pathLst>
                  <a:path extrusionOk="0" h="26323" w="28164">
                    <a:moveTo>
                      <a:pt x="0" y="4897"/>
                    </a:moveTo>
                    <a:cubicBezTo>
                      <a:pt x="10274" y="1"/>
                      <a:pt x="28163" y="7031"/>
                      <a:pt x="22305" y="15359"/>
                    </a:cubicBezTo>
                    <a:cubicBezTo>
                      <a:pt x="14647" y="26323"/>
                      <a:pt x="9918" y="7429"/>
                      <a:pt x="0" y="4897"/>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14"/>
              <p:cNvSpPr/>
              <p:nvPr/>
            </p:nvSpPr>
            <p:spPr>
              <a:xfrm>
                <a:off x="2587775" y="4201050"/>
                <a:ext cx="163775" cy="101500"/>
              </a:xfrm>
              <a:custGeom>
                <a:rect b="b" l="l" r="r" t="t"/>
                <a:pathLst>
                  <a:path extrusionOk="0" h="4060" w="6551">
                    <a:moveTo>
                      <a:pt x="984" y="0"/>
                    </a:moveTo>
                    <a:lnTo>
                      <a:pt x="6550" y="1026"/>
                    </a:lnTo>
                    <a:lnTo>
                      <a:pt x="2282" y="3934"/>
                    </a:lnTo>
                    <a:cubicBezTo>
                      <a:pt x="880" y="4059"/>
                      <a:pt x="1" y="1130"/>
                      <a:pt x="9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14"/>
              <p:cNvSpPr/>
              <p:nvPr/>
            </p:nvSpPr>
            <p:spPr>
              <a:xfrm>
                <a:off x="1796875" y="4114200"/>
                <a:ext cx="566000" cy="483375"/>
              </a:xfrm>
              <a:custGeom>
                <a:rect b="b" l="l" r="r" t="t"/>
                <a:pathLst>
                  <a:path extrusionOk="0" h="19335" w="22640">
                    <a:moveTo>
                      <a:pt x="18518" y="12995"/>
                    </a:moveTo>
                    <a:cubicBezTo>
                      <a:pt x="12262" y="19334"/>
                      <a:pt x="7742" y="5985"/>
                      <a:pt x="0" y="1779"/>
                    </a:cubicBezTo>
                    <a:cubicBezTo>
                      <a:pt x="9960" y="1"/>
                      <a:pt x="22640" y="5943"/>
                      <a:pt x="18518" y="1299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14"/>
              <p:cNvSpPr/>
              <p:nvPr/>
            </p:nvSpPr>
            <p:spPr>
              <a:xfrm>
                <a:off x="1612225" y="4480900"/>
                <a:ext cx="139700" cy="119800"/>
              </a:xfrm>
              <a:custGeom>
                <a:rect b="b" l="l" r="r" t="t"/>
                <a:pathLst>
                  <a:path extrusionOk="0" h="4792" w="5588">
                    <a:moveTo>
                      <a:pt x="5587" y="4792"/>
                    </a:moveTo>
                    <a:cubicBezTo>
                      <a:pt x="4959" y="4750"/>
                      <a:pt x="0" y="2930"/>
                      <a:pt x="837" y="1465"/>
                    </a:cubicBezTo>
                    <a:cubicBezTo>
                      <a:pt x="1674" y="0"/>
                      <a:pt x="5169" y="4122"/>
                      <a:pt x="5587" y="479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14"/>
              <p:cNvSpPr/>
              <p:nvPr/>
            </p:nvSpPr>
            <p:spPr>
              <a:xfrm>
                <a:off x="1682850" y="4446900"/>
                <a:ext cx="82150" cy="153800"/>
              </a:xfrm>
              <a:custGeom>
                <a:rect b="b" l="l" r="r" t="t"/>
                <a:pathLst>
                  <a:path extrusionOk="0" h="6152" w="3286">
                    <a:moveTo>
                      <a:pt x="2762" y="6152"/>
                    </a:moveTo>
                    <a:cubicBezTo>
                      <a:pt x="2344" y="5692"/>
                      <a:pt x="0" y="984"/>
                      <a:pt x="1653" y="482"/>
                    </a:cubicBezTo>
                    <a:cubicBezTo>
                      <a:pt x="3285" y="0"/>
                      <a:pt x="2929" y="5378"/>
                      <a:pt x="2762" y="615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14"/>
              <p:cNvSpPr/>
              <p:nvPr/>
            </p:nvSpPr>
            <p:spPr>
              <a:xfrm>
                <a:off x="1599150" y="4577675"/>
                <a:ext cx="152775" cy="82675"/>
              </a:xfrm>
              <a:custGeom>
                <a:rect b="b" l="l" r="r" t="t"/>
                <a:pathLst>
                  <a:path extrusionOk="0" h="3307" w="6111">
                    <a:moveTo>
                      <a:pt x="6110" y="921"/>
                    </a:moveTo>
                    <a:cubicBezTo>
                      <a:pt x="5608" y="1319"/>
                      <a:pt x="733" y="3306"/>
                      <a:pt x="377" y="1653"/>
                    </a:cubicBezTo>
                    <a:cubicBezTo>
                      <a:pt x="0" y="0"/>
                      <a:pt x="5336" y="712"/>
                      <a:pt x="6110" y="92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7" name="Google Shape;687;p14"/>
            <p:cNvSpPr/>
            <p:nvPr/>
          </p:nvSpPr>
          <p:spPr>
            <a:xfrm rot="-1424416">
              <a:off x="1134876" y="474472"/>
              <a:ext cx="79252" cy="73977"/>
            </a:xfrm>
            <a:custGeom>
              <a:rect b="b" l="l" r="r" t="t"/>
              <a:pathLst>
                <a:path extrusionOk="0" h="2959" w="3170">
                  <a:moveTo>
                    <a:pt x="608" y="0"/>
                  </a:moveTo>
                  <a:cubicBezTo>
                    <a:pt x="552" y="0"/>
                    <a:pt x="498" y="31"/>
                    <a:pt x="467" y="103"/>
                  </a:cubicBezTo>
                  <a:cubicBezTo>
                    <a:pt x="0" y="1037"/>
                    <a:pt x="167" y="2772"/>
                    <a:pt x="1401" y="2939"/>
                  </a:cubicBezTo>
                  <a:cubicBezTo>
                    <a:pt x="1467" y="2952"/>
                    <a:pt x="1533" y="2958"/>
                    <a:pt x="1598" y="2958"/>
                  </a:cubicBezTo>
                  <a:cubicBezTo>
                    <a:pt x="2030" y="2958"/>
                    <a:pt x="2446" y="2686"/>
                    <a:pt x="2735" y="2338"/>
                  </a:cubicBezTo>
                  <a:cubicBezTo>
                    <a:pt x="3169" y="1738"/>
                    <a:pt x="3102" y="1037"/>
                    <a:pt x="3036" y="370"/>
                  </a:cubicBezTo>
                  <a:cubicBezTo>
                    <a:pt x="3022" y="264"/>
                    <a:pt x="2950" y="221"/>
                    <a:pt x="2873" y="221"/>
                  </a:cubicBezTo>
                  <a:cubicBezTo>
                    <a:pt x="2757" y="221"/>
                    <a:pt x="2629" y="317"/>
                    <a:pt x="2669" y="437"/>
                  </a:cubicBezTo>
                  <a:cubicBezTo>
                    <a:pt x="2796" y="1203"/>
                    <a:pt x="2619" y="2580"/>
                    <a:pt x="1609" y="2580"/>
                  </a:cubicBezTo>
                  <a:cubicBezTo>
                    <a:pt x="1564" y="2580"/>
                    <a:pt x="1517" y="2578"/>
                    <a:pt x="1468" y="2572"/>
                  </a:cubicBezTo>
                  <a:cubicBezTo>
                    <a:pt x="467" y="2438"/>
                    <a:pt x="400" y="1004"/>
                    <a:pt x="801" y="337"/>
                  </a:cubicBezTo>
                  <a:cubicBezTo>
                    <a:pt x="870" y="153"/>
                    <a:pt x="732" y="0"/>
                    <a:pt x="6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8" name="Google Shape;688;p14"/>
          <p:cNvSpPr/>
          <p:nvPr/>
        </p:nvSpPr>
        <p:spPr>
          <a:xfrm flipH="1">
            <a:off x="713213" y="4440525"/>
            <a:ext cx="1561153" cy="522209"/>
          </a:xfrm>
          <a:custGeom>
            <a:rect b="b" l="l" r="r" t="t"/>
            <a:pathLst>
              <a:path extrusionOk="0" h="29190" w="87264">
                <a:moveTo>
                  <a:pt x="57851" y="1"/>
                </a:moveTo>
                <a:cubicBezTo>
                  <a:pt x="54788" y="1"/>
                  <a:pt x="50887" y="3501"/>
                  <a:pt x="49203" y="5900"/>
                </a:cubicBezTo>
                <a:cubicBezTo>
                  <a:pt x="47771" y="4270"/>
                  <a:pt x="45715" y="3528"/>
                  <a:pt x="43600" y="3528"/>
                </a:cubicBezTo>
                <a:cubicBezTo>
                  <a:pt x="42511" y="3528"/>
                  <a:pt x="41406" y="3724"/>
                  <a:pt x="40363" y="4099"/>
                </a:cubicBezTo>
                <a:cubicBezTo>
                  <a:pt x="36160" y="5600"/>
                  <a:pt x="33391" y="9936"/>
                  <a:pt x="31657" y="13772"/>
                </a:cubicBezTo>
                <a:cubicBezTo>
                  <a:pt x="31190" y="14773"/>
                  <a:pt x="30756" y="15774"/>
                  <a:pt x="30423" y="16808"/>
                </a:cubicBezTo>
                <a:cubicBezTo>
                  <a:pt x="30133" y="17677"/>
                  <a:pt x="30123" y="19416"/>
                  <a:pt x="29042" y="19416"/>
                </a:cubicBezTo>
                <a:cubicBezTo>
                  <a:pt x="29004" y="19416"/>
                  <a:pt x="28963" y="19414"/>
                  <a:pt x="28921" y="19409"/>
                </a:cubicBezTo>
                <a:cubicBezTo>
                  <a:pt x="28188" y="19309"/>
                  <a:pt x="27420" y="18275"/>
                  <a:pt x="26653" y="18075"/>
                </a:cubicBezTo>
                <a:cubicBezTo>
                  <a:pt x="26365" y="17996"/>
                  <a:pt x="26100" y="17959"/>
                  <a:pt x="25855" y="17959"/>
                </a:cubicBezTo>
                <a:cubicBezTo>
                  <a:pt x="22891" y="17959"/>
                  <a:pt x="22849" y="23337"/>
                  <a:pt x="20816" y="24446"/>
                </a:cubicBezTo>
                <a:cubicBezTo>
                  <a:pt x="20182" y="24813"/>
                  <a:pt x="18814" y="24647"/>
                  <a:pt x="18047" y="24747"/>
                </a:cubicBezTo>
                <a:cubicBezTo>
                  <a:pt x="17046" y="24813"/>
                  <a:pt x="16046" y="24947"/>
                  <a:pt x="15045" y="25080"/>
                </a:cubicBezTo>
                <a:cubicBezTo>
                  <a:pt x="13544" y="25280"/>
                  <a:pt x="12009" y="25481"/>
                  <a:pt x="10508" y="25814"/>
                </a:cubicBezTo>
                <a:cubicBezTo>
                  <a:pt x="7373" y="26448"/>
                  <a:pt x="4037" y="27115"/>
                  <a:pt x="1068" y="28383"/>
                </a:cubicBezTo>
                <a:cubicBezTo>
                  <a:pt x="801" y="28383"/>
                  <a:pt x="535" y="28383"/>
                  <a:pt x="234" y="28416"/>
                </a:cubicBezTo>
                <a:cubicBezTo>
                  <a:pt x="1" y="28416"/>
                  <a:pt x="1" y="28783"/>
                  <a:pt x="234" y="28783"/>
                </a:cubicBezTo>
                <a:cubicBezTo>
                  <a:pt x="6887" y="29040"/>
                  <a:pt x="13556" y="29096"/>
                  <a:pt x="20229" y="29096"/>
                </a:cubicBezTo>
                <a:cubicBezTo>
                  <a:pt x="25351" y="29096"/>
                  <a:pt x="30476" y="29063"/>
                  <a:pt x="35598" y="29063"/>
                </a:cubicBezTo>
                <a:cubicBezTo>
                  <a:pt x="37654" y="29063"/>
                  <a:pt x="39709" y="29068"/>
                  <a:pt x="41764" y="29083"/>
                </a:cubicBezTo>
                <a:cubicBezTo>
                  <a:pt x="49321" y="29101"/>
                  <a:pt x="56879" y="29189"/>
                  <a:pt x="64436" y="29189"/>
                </a:cubicBezTo>
                <a:cubicBezTo>
                  <a:pt x="70722" y="29189"/>
                  <a:pt x="77008" y="29128"/>
                  <a:pt x="83294" y="28916"/>
                </a:cubicBezTo>
                <a:cubicBezTo>
                  <a:pt x="83727" y="28816"/>
                  <a:pt x="87263" y="28649"/>
                  <a:pt x="87263" y="28649"/>
                </a:cubicBezTo>
                <a:cubicBezTo>
                  <a:pt x="87263" y="28649"/>
                  <a:pt x="80658" y="27582"/>
                  <a:pt x="78857" y="27215"/>
                </a:cubicBezTo>
                <a:cubicBezTo>
                  <a:pt x="78889" y="27086"/>
                  <a:pt x="79484" y="8840"/>
                  <a:pt x="66464" y="8840"/>
                </a:cubicBezTo>
                <a:cubicBezTo>
                  <a:pt x="66029" y="8840"/>
                  <a:pt x="65580" y="8860"/>
                  <a:pt x="65114" y="8902"/>
                </a:cubicBezTo>
                <a:cubicBezTo>
                  <a:pt x="65080" y="8905"/>
                  <a:pt x="65047" y="8906"/>
                  <a:pt x="65014" y="8906"/>
                </a:cubicBezTo>
                <a:cubicBezTo>
                  <a:pt x="63135" y="8906"/>
                  <a:pt x="61899" y="4333"/>
                  <a:pt x="61178" y="2497"/>
                </a:cubicBezTo>
                <a:cubicBezTo>
                  <a:pt x="60416" y="697"/>
                  <a:pt x="59217" y="1"/>
                  <a:pt x="5785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689" name="Shape 689"/>
        <p:cNvGrpSpPr/>
        <p:nvPr/>
      </p:nvGrpSpPr>
      <p:grpSpPr>
        <a:xfrm>
          <a:off x="0" y="0"/>
          <a:ext cx="0" cy="0"/>
          <a:chOff x="0" y="0"/>
          <a:chExt cx="0" cy="0"/>
        </a:xfrm>
      </p:grpSpPr>
      <p:sp>
        <p:nvSpPr>
          <p:cNvPr id="690" name="Google Shape;690;p15"/>
          <p:cNvSpPr txBox="1"/>
          <p:nvPr>
            <p:ph type="title"/>
          </p:nvPr>
        </p:nvSpPr>
        <p:spPr>
          <a:xfrm>
            <a:off x="720000" y="1140975"/>
            <a:ext cx="3519600" cy="22962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91" name="Google Shape;691;p15"/>
          <p:cNvSpPr txBox="1"/>
          <p:nvPr>
            <p:ph idx="1" type="subTitle"/>
          </p:nvPr>
        </p:nvSpPr>
        <p:spPr>
          <a:xfrm>
            <a:off x="720000" y="3437025"/>
            <a:ext cx="3519600" cy="1116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692" name="Google Shape;692;p15"/>
          <p:cNvGrpSpPr/>
          <p:nvPr/>
        </p:nvGrpSpPr>
        <p:grpSpPr>
          <a:xfrm rot="8264583">
            <a:off x="-176876" y="-281780"/>
            <a:ext cx="2394716" cy="1760917"/>
            <a:chOff x="4004525" y="2707075"/>
            <a:chExt cx="2889025" cy="2124400"/>
          </a:xfrm>
        </p:grpSpPr>
        <p:sp>
          <p:nvSpPr>
            <p:cNvPr id="693" name="Google Shape;693;p15"/>
            <p:cNvSpPr/>
            <p:nvPr/>
          </p:nvSpPr>
          <p:spPr>
            <a:xfrm>
              <a:off x="4004525" y="3187475"/>
              <a:ext cx="2739650" cy="1624200"/>
            </a:xfrm>
            <a:custGeom>
              <a:rect b="b" l="l" r="r" t="t"/>
              <a:pathLst>
                <a:path extrusionOk="0" h="64968" w="109586">
                  <a:moveTo>
                    <a:pt x="887" y="1"/>
                  </a:moveTo>
                  <a:cubicBezTo>
                    <a:pt x="326" y="1"/>
                    <a:pt x="0" y="641"/>
                    <a:pt x="374" y="1078"/>
                  </a:cubicBezTo>
                  <a:cubicBezTo>
                    <a:pt x="5278" y="6415"/>
                    <a:pt x="12383" y="7983"/>
                    <a:pt x="19188" y="9484"/>
                  </a:cubicBezTo>
                  <a:cubicBezTo>
                    <a:pt x="22890" y="10318"/>
                    <a:pt x="26693" y="11118"/>
                    <a:pt x="30229" y="12619"/>
                  </a:cubicBezTo>
                  <a:cubicBezTo>
                    <a:pt x="34465" y="14354"/>
                    <a:pt x="38201" y="17089"/>
                    <a:pt x="42238" y="19158"/>
                  </a:cubicBezTo>
                  <a:cubicBezTo>
                    <a:pt x="57749" y="27030"/>
                    <a:pt x="75928" y="29532"/>
                    <a:pt x="89838" y="40539"/>
                  </a:cubicBezTo>
                  <a:cubicBezTo>
                    <a:pt x="96743" y="46043"/>
                    <a:pt x="102247" y="53449"/>
                    <a:pt x="103515" y="62355"/>
                  </a:cubicBezTo>
                  <a:cubicBezTo>
                    <a:pt x="103560" y="62672"/>
                    <a:pt x="103775" y="62805"/>
                    <a:pt x="104012" y="62805"/>
                  </a:cubicBezTo>
                  <a:cubicBezTo>
                    <a:pt x="104125" y="62805"/>
                    <a:pt x="104242" y="62775"/>
                    <a:pt x="104349" y="62722"/>
                  </a:cubicBezTo>
                  <a:lnTo>
                    <a:pt x="104682" y="63489"/>
                  </a:lnTo>
                  <a:cubicBezTo>
                    <a:pt x="104582" y="63723"/>
                    <a:pt x="104549" y="63990"/>
                    <a:pt x="104449" y="64190"/>
                  </a:cubicBezTo>
                  <a:cubicBezTo>
                    <a:pt x="104309" y="64668"/>
                    <a:pt x="104682" y="64968"/>
                    <a:pt x="105061" y="64968"/>
                  </a:cubicBezTo>
                  <a:cubicBezTo>
                    <a:pt x="105317" y="64968"/>
                    <a:pt x="105575" y="64832"/>
                    <a:pt x="105683" y="64523"/>
                  </a:cubicBezTo>
                  <a:cubicBezTo>
                    <a:pt x="107884" y="57118"/>
                    <a:pt x="109586" y="48478"/>
                    <a:pt x="103915" y="42241"/>
                  </a:cubicBezTo>
                  <a:cubicBezTo>
                    <a:pt x="101046" y="39072"/>
                    <a:pt x="97377" y="36470"/>
                    <a:pt x="94008" y="33835"/>
                  </a:cubicBezTo>
                  <a:cubicBezTo>
                    <a:pt x="90672" y="31199"/>
                    <a:pt x="87203" y="28698"/>
                    <a:pt x="83500" y="26630"/>
                  </a:cubicBezTo>
                  <a:cubicBezTo>
                    <a:pt x="75561" y="22093"/>
                    <a:pt x="66989" y="20525"/>
                    <a:pt x="58082" y="18791"/>
                  </a:cubicBezTo>
                  <a:cubicBezTo>
                    <a:pt x="53479" y="17857"/>
                    <a:pt x="48876" y="16756"/>
                    <a:pt x="44639" y="14688"/>
                  </a:cubicBezTo>
                  <a:cubicBezTo>
                    <a:pt x="40636" y="12786"/>
                    <a:pt x="37000" y="10151"/>
                    <a:pt x="32898" y="8416"/>
                  </a:cubicBezTo>
                  <a:cubicBezTo>
                    <a:pt x="28127" y="6348"/>
                    <a:pt x="23057" y="5081"/>
                    <a:pt x="18020" y="3913"/>
                  </a:cubicBezTo>
                  <a:lnTo>
                    <a:pt x="1008" y="10"/>
                  </a:lnTo>
                  <a:cubicBezTo>
                    <a:pt x="967" y="4"/>
                    <a:pt x="926" y="1"/>
                    <a:pt x="887" y="1"/>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15"/>
            <p:cNvSpPr/>
            <p:nvPr/>
          </p:nvSpPr>
          <p:spPr>
            <a:xfrm>
              <a:off x="4756775" y="3057400"/>
              <a:ext cx="426375" cy="602775"/>
            </a:xfrm>
            <a:custGeom>
              <a:rect b="b" l="l" r="r" t="t"/>
              <a:pathLst>
                <a:path extrusionOk="0" h="24111" w="17055">
                  <a:moveTo>
                    <a:pt x="918" y="0"/>
                  </a:moveTo>
                  <a:cubicBezTo>
                    <a:pt x="353" y="0"/>
                    <a:pt x="0" y="641"/>
                    <a:pt x="406" y="1077"/>
                  </a:cubicBezTo>
                  <a:cubicBezTo>
                    <a:pt x="1974" y="2778"/>
                    <a:pt x="3241" y="4746"/>
                    <a:pt x="4108" y="6948"/>
                  </a:cubicBezTo>
                  <a:cubicBezTo>
                    <a:pt x="4842" y="8849"/>
                    <a:pt x="5009" y="10784"/>
                    <a:pt x="5409" y="12752"/>
                  </a:cubicBezTo>
                  <a:cubicBezTo>
                    <a:pt x="5776" y="14553"/>
                    <a:pt x="6744" y="16021"/>
                    <a:pt x="7744" y="17522"/>
                  </a:cubicBezTo>
                  <a:cubicBezTo>
                    <a:pt x="9079" y="19624"/>
                    <a:pt x="10446" y="21692"/>
                    <a:pt x="11781" y="23793"/>
                  </a:cubicBezTo>
                  <a:cubicBezTo>
                    <a:pt x="11950" y="24019"/>
                    <a:pt x="12172" y="24111"/>
                    <a:pt x="12385" y="24111"/>
                  </a:cubicBezTo>
                  <a:cubicBezTo>
                    <a:pt x="12801" y="24111"/>
                    <a:pt x="13181" y="23757"/>
                    <a:pt x="13048" y="23360"/>
                  </a:cubicBezTo>
                  <a:lnTo>
                    <a:pt x="15150" y="22859"/>
                  </a:lnTo>
                  <a:cubicBezTo>
                    <a:pt x="15383" y="22993"/>
                    <a:pt x="15583" y="23093"/>
                    <a:pt x="15783" y="23160"/>
                  </a:cubicBezTo>
                  <a:cubicBezTo>
                    <a:pt x="15885" y="23204"/>
                    <a:pt x="15983" y="23223"/>
                    <a:pt x="16076" y="23223"/>
                  </a:cubicBezTo>
                  <a:cubicBezTo>
                    <a:pt x="16686" y="23223"/>
                    <a:pt x="17054" y="22377"/>
                    <a:pt x="16417" y="22059"/>
                  </a:cubicBezTo>
                  <a:cubicBezTo>
                    <a:pt x="10646" y="19624"/>
                    <a:pt x="9279" y="13453"/>
                    <a:pt x="7611" y="8015"/>
                  </a:cubicBezTo>
                  <a:cubicBezTo>
                    <a:pt x="6577" y="4613"/>
                    <a:pt x="4809" y="877"/>
                    <a:pt x="1040" y="10"/>
                  </a:cubicBezTo>
                  <a:cubicBezTo>
                    <a:pt x="998" y="3"/>
                    <a:pt x="958" y="0"/>
                    <a:pt x="918"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15"/>
            <p:cNvSpPr/>
            <p:nvPr/>
          </p:nvSpPr>
          <p:spPr>
            <a:xfrm>
              <a:off x="4966350" y="3641025"/>
              <a:ext cx="357750" cy="610850"/>
            </a:xfrm>
            <a:custGeom>
              <a:rect b="b" l="l" r="r" t="t"/>
              <a:pathLst>
                <a:path extrusionOk="0" h="24434" w="14310">
                  <a:moveTo>
                    <a:pt x="11079" y="0"/>
                  </a:moveTo>
                  <a:cubicBezTo>
                    <a:pt x="11033" y="0"/>
                    <a:pt x="10986" y="5"/>
                    <a:pt x="10936" y="15"/>
                  </a:cubicBezTo>
                  <a:cubicBezTo>
                    <a:pt x="7167" y="982"/>
                    <a:pt x="4065" y="3818"/>
                    <a:pt x="2864" y="7587"/>
                  </a:cubicBezTo>
                  <a:cubicBezTo>
                    <a:pt x="2097" y="9955"/>
                    <a:pt x="2530" y="12424"/>
                    <a:pt x="2564" y="14859"/>
                  </a:cubicBezTo>
                  <a:cubicBezTo>
                    <a:pt x="2597" y="17961"/>
                    <a:pt x="1763" y="20830"/>
                    <a:pt x="195" y="23465"/>
                  </a:cubicBezTo>
                  <a:cubicBezTo>
                    <a:pt x="0" y="23822"/>
                    <a:pt x="217" y="24434"/>
                    <a:pt x="691" y="24434"/>
                  </a:cubicBezTo>
                  <a:cubicBezTo>
                    <a:pt x="704" y="24434"/>
                    <a:pt x="716" y="24433"/>
                    <a:pt x="729" y="24432"/>
                  </a:cubicBezTo>
                  <a:cubicBezTo>
                    <a:pt x="4899" y="24032"/>
                    <a:pt x="5766" y="17761"/>
                    <a:pt x="6033" y="14492"/>
                  </a:cubicBezTo>
                  <a:cubicBezTo>
                    <a:pt x="6166" y="13158"/>
                    <a:pt x="6033" y="11857"/>
                    <a:pt x="6100" y="10522"/>
                  </a:cubicBezTo>
                  <a:cubicBezTo>
                    <a:pt x="6266" y="8421"/>
                    <a:pt x="7367" y="7320"/>
                    <a:pt x="9102" y="6286"/>
                  </a:cubicBezTo>
                  <a:cubicBezTo>
                    <a:pt x="11170" y="5018"/>
                    <a:pt x="12771" y="3517"/>
                    <a:pt x="14005" y="1449"/>
                  </a:cubicBezTo>
                  <a:cubicBezTo>
                    <a:pt x="14309" y="958"/>
                    <a:pt x="13875" y="499"/>
                    <a:pt x="13439" y="499"/>
                  </a:cubicBezTo>
                  <a:cubicBezTo>
                    <a:pt x="13253" y="499"/>
                    <a:pt x="13067" y="583"/>
                    <a:pt x="12938" y="782"/>
                  </a:cubicBezTo>
                  <a:cubicBezTo>
                    <a:pt x="12904" y="849"/>
                    <a:pt x="12871" y="915"/>
                    <a:pt x="12838" y="949"/>
                  </a:cubicBezTo>
                  <a:lnTo>
                    <a:pt x="11704" y="749"/>
                  </a:lnTo>
                  <a:cubicBezTo>
                    <a:pt x="11734" y="388"/>
                    <a:pt x="11493" y="0"/>
                    <a:pt x="11079"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15"/>
            <p:cNvSpPr/>
            <p:nvPr/>
          </p:nvSpPr>
          <p:spPr>
            <a:xfrm>
              <a:off x="5037925" y="3866025"/>
              <a:ext cx="40075" cy="58400"/>
            </a:xfrm>
            <a:custGeom>
              <a:rect b="b" l="l" r="r" t="t"/>
              <a:pathLst>
                <a:path extrusionOk="0" h="2336" w="1603">
                  <a:moveTo>
                    <a:pt x="229" y="0"/>
                  </a:moveTo>
                  <a:cubicBezTo>
                    <a:pt x="142" y="0"/>
                    <a:pt x="52" y="50"/>
                    <a:pt x="34" y="155"/>
                  </a:cubicBezTo>
                  <a:cubicBezTo>
                    <a:pt x="1" y="655"/>
                    <a:pt x="68" y="1122"/>
                    <a:pt x="234" y="1556"/>
                  </a:cubicBezTo>
                  <a:cubicBezTo>
                    <a:pt x="368" y="1856"/>
                    <a:pt x="501" y="2256"/>
                    <a:pt x="835" y="2323"/>
                  </a:cubicBezTo>
                  <a:cubicBezTo>
                    <a:pt x="866" y="2332"/>
                    <a:pt x="898" y="2336"/>
                    <a:pt x="931" y="2336"/>
                  </a:cubicBezTo>
                  <a:cubicBezTo>
                    <a:pt x="1145" y="2336"/>
                    <a:pt x="1382" y="2158"/>
                    <a:pt x="1469" y="1956"/>
                  </a:cubicBezTo>
                  <a:cubicBezTo>
                    <a:pt x="1602" y="1622"/>
                    <a:pt x="1402" y="1255"/>
                    <a:pt x="1302" y="922"/>
                  </a:cubicBezTo>
                  <a:cubicBezTo>
                    <a:pt x="1268" y="865"/>
                    <a:pt x="1210" y="839"/>
                    <a:pt x="1154" y="839"/>
                  </a:cubicBezTo>
                  <a:cubicBezTo>
                    <a:pt x="1047" y="839"/>
                    <a:pt x="947" y="935"/>
                    <a:pt x="1035" y="1089"/>
                  </a:cubicBezTo>
                  <a:cubicBezTo>
                    <a:pt x="1068" y="1189"/>
                    <a:pt x="1168" y="1289"/>
                    <a:pt x="1202" y="1422"/>
                  </a:cubicBezTo>
                  <a:cubicBezTo>
                    <a:pt x="1235" y="1522"/>
                    <a:pt x="1268" y="1823"/>
                    <a:pt x="1168" y="1923"/>
                  </a:cubicBezTo>
                  <a:cubicBezTo>
                    <a:pt x="1129" y="1952"/>
                    <a:pt x="1085" y="1964"/>
                    <a:pt x="1039" y="1964"/>
                  </a:cubicBezTo>
                  <a:cubicBezTo>
                    <a:pt x="929" y="1964"/>
                    <a:pt x="815" y="1893"/>
                    <a:pt x="768" y="1823"/>
                  </a:cubicBezTo>
                  <a:cubicBezTo>
                    <a:pt x="701" y="1689"/>
                    <a:pt x="668" y="1522"/>
                    <a:pt x="568" y="1422"/>
                  </a:cubicBezTo>
                  <a:cubicBezTo>
                    <a:pt x="401" y="989"/>
                    <a:pt x="368" y="588"/>
                    <a:pt x="401" y="121"/>
                  </a:cubicBezTo>
                  <a:cubicBezTo>
                    <a:pt x="385" y="42"/>
                    <a:pt x="309" y="0"/>
                    <a:pt x="229" y="0"/>
                  </a:cubicBezTo>
                  <a:close/>
                </a:path>
              </a:pathLst>
            </a:custGeom>
            <a:solidFill>
              <a:srgbClr val="826A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15"/>
            <p:cNvSpPr/>
            <p:nvPr/>
          </p:nvSpPr>
          <p:spPr>
            <a:xfrm>
              <a:off x="4151325" y="3269275"/>
              <a:ext cx="146100" cy="70875"/>
            </a:xfrm>
            <a:custGeom>
              <a:rect b="b" l="l" r="r" t="t"/>
              <a:pathLst>
                <a:path extrusionOk="0" h="2835" w="5844">
                  <a:moveTo>
                    <a:pt x="218" y="1"/>
                  </a:moveTo>
                  <a:cubicBezTo>
                    <a:pt x="121" y="1"/>
                    <a:pt x="0" y="87"/>
                    <a:pt x="73" y="208"/>
                  </a:cubicBezTo>
                  <a:cubicBezTo>
                    <a:pt x="1233" y="1857"/>
                    <a:pt x="3093" y="2835"/>
                    <a:pt x="5088" y="2835"/>
                  </a:cubicBezTo>
                  <a:cubicBezTo>
                    <a:pt x="5272" y="2835"/>
                    <a:pt x="5458" y="2826"/>
                    <a:pt x="5644" y="2809"/>
                  </a:cubicBezTo>
                  <a:cubicBezTo>
                    <a:pt x="5844" y="2809"/>
                    <a:pt x="5844" y="2476"/>
                    <a:pt x="5644" y="2476"/>
                  </a:cubicBezTo>
                  <a:cubicBezTo>
                    <a:pt x="5473" y="2489"/>
                    <a:pt x="5303" y="2496"/>
                    <a:pt x="5134" y="2496"/>
                  </a:cubicBezTo>
                  <a:cubicBezTo>
                    <a:pt x="3222" y="2496"/>
                    <a:pt x="1441" y="1635"/>
                    <a:pt x="306" y="41"/>
                  </a:cubicBezTo>
                  <a:cubicBezTo>
                    <a:pt x="288" y="13"/>
                    <a:pt x="255" y="1"/>
                    <a:pt x="218"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15"/>
            <p:cNvSpPr/>
            <p:nvPr/>
          </p:nvSpPr>
          <p:spPr>
            <a:xfrm>
              <a:off x="4288450" y="3267375"/>
              <a:ext cx="898500" cy="372425"/>
            </a:xfrm>
            <a:custGeom>
              <a:rect b="b" l="l" r="r" t="t"/>
              <a:pathLst>
                <a:path extrusionOk="0" h="14897" w="35940">
                  <a:moveTo>
                    <a:pt x="173" y="0"/>
                  </a:moveTo>
                  <a:cubicBezTo>
                    <a:pt x="71" y="0"/>
                    <a:pt x="1" y="198"/>
                    <a:pt x="159" y="250"/>
                  </a:cubicBezTo>
                  <a:cubicBezTo>
                    <a:pt x="2260" y="1451"/>
                    <a:pt x="4328" y="2719"/>
                    <a:pt x="6430" y="3920"/>
                  </a:cubicBezTo>
                  <a:cubicBezTo>
                    <a:pt x="6444" y="3933"/>
                    <a:pt x="6475" y="3941"/>
                    <a:pt x="6509" y="3941"/>
                  </a:cubicBezTo>
                  <a:cubicBezTo>
                    <a:pt x="6556" y="3941"/>
                    <a:pt x="6610" y="3925"/>
                    <a:pt x="6630" y="3886"/>
                  </a:cubicBezTo>
                  <a:cubicBezTo>
                    <a:pt x="6862" y="3601"/>
                    <a:pt x="7208" y="3492"/>
                    <a:pt x="7608" y="3492"/>
                  </a:cubicBezTo>
                  <a:cubicBezTo>
                    <a:pt x="8703" y="3492"/>
                    <a:pt x="10198" y="4309"/>
                    <a:pt x="10833" y="4553"/>
                  </a:cubicBezTo>
                  <a:cubicBezTo>
                    <a:pt x="12167" y="5020"/>
                    <a:pt x="13468" y="5454"/>
                    <a:pt x="14802" y="5921"/>
                  </a:cubicBezTo>
                  <a:cubicBezTo>
                    <a:pt x="17371" y="6855"/>
                    <a:pt x="19973" y="7722"/>
                    <a:pt x="22308" y="9190"/>
                  </a:cubicBezTo>
                  <a:cubicBezTo>
                    <a:pt x="26644" y="11859"/>
                    <a:pt x="30514" y="14093"/>
                    <a:pt x="35651" y="14894"/>
                  </a:cubicBezTo>
                  <a:cubicBezTo>
                    <a:pt x="35660" y="14896"/>
                    <a:pt x="35669" y="14896"/>
                    <a:pt x="35679" y="14896"/>
                  </a:cubicBezTo>
                  <a:cubicBezTo>
                    <a:pt x="35860" y="14896"/>
                    <a:pt x="35940" y="14594"/>
                    <a:pt x="35717" y="14594"/>
                  </a:cubicBezTo>
                  <a:cubicBezTo>
                    <a:pt x="31948" y="14060"/>
                    <a:pt x="28345" y="12759"/>
                    <a:pt x="25110" y="10724"/>
                  </a:cubicBezTo>
                  <a:cubicBezTo>
                    <a:pt x="22441" y="9023"/>
                    <a:pt x="19873" y="7522"/>
                    <a:pt x="16871" y="6421"/>
                  </a:cubicBezTo>
                  <a:cubicBezTo>
                    <a:pt x="15269" y="5854"/>
                    <a:pt x="13602" y="5254"/>
                    <a:pt x="11967" y="4687"/>
                  </a:cubicBezTo>
                  <a:cubicBezTo>
                    <a:pt x="10633" y="4220"/>
                    <a:pt x="8965" y="3252"/>
                    <a:pt x="7497" y="3219"/>
                  </a:cubicBezTo>
                  <a:cubicBezTo>
                    <a:pt x="7017" y="3219"/>
                    <a:pt x="6727" y="3375"/>
                    <a:pt x="6340" y="3375"/>
                  </a:cubicBezTo>
                  <a:cubicBezTo>
                    <a:pt x="6190" y="3375"/>
                    <a:pt x="6025" y="3351"/>
                    <a:pt x="5829" y="3286"/>
                  </a:cubicBezTo>
                  <a:cubicBezTo>
                    <a:pt x="4929" y="3019"/>
                    <a:pt x="3861" y="2185"/>
                    <a:pt x="3027" y="1685"/>
                  </a:cubicBezTo>
                  <a:cubicBezTo>
                    <a:pt x="2127" y="1118"/>
                    <a:pt x="1193" y="584"/>
                    <a:pt x="259" y="50"/>
                  </a:cubicBezTo>
                  <a:cubicBezTo>
                    <a:pt x="230" y="15"/>
                    <a:pt x="201" y="0"/>
                    <a:pt x="173"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15"/>
            <p:cNvSpPr/>
            <p:nvPr/>
          </p:nvSpPr>
          <p:spPr>
            <a:xfrm>
              <a:off x="4835150" y="3144575"/>
              <a:ext cx="128700" cy="322600"/>
            </a:xfrm>
            <a:custGeom>
              <a:rect b="b" l="l" r="r" t="t"/>
              <a:pathLst>
                <a:path extrusionOk="0" h="12904" w="5148">
                  <a:moveTo>
                    <a:pt x="224" y="1"/>
                  </a:moveTo>
                  <a:cubicBezTo>
                    <a:pt x="93" y="1"/>
                    <a:pt x="1" y="181"/>
                    <a:pt x="140" y="292"/>
                  </a:cubicBezTo>
                  <a:cubicBezTo>
                    <a:pt x="4142" y="3127"/>
                    <a:pt x="2441" y="8998"/>
                    <a:pt x="4810" y="12834"/>
                  </a:cubicBezTo>
                  <a:cubicBezTo>
                    <a:pt x="4849" y="12883"/>
                    <a:pt x="4896" y="12903"/>
                    <a:pt x="4942" y="12903"/>
                  </a:cubicBezTo>
                  <a:cubicBezTo>
                    <a:pt x="5051" y="12903"/>
                    <a:pt x="5147" y="12786"/>
                    <a:pt x="5076" y="12668"/>
                  </a:cubicBezTo>
                  <a:cubicBezTo>
                    <a:pt x="2641" y="8798"/>
                    <a:pt x="4443" y="2961"/>
                    <a:pt x="306" y="25"/>
                  </a:cubicBezTo>
                  <a:cubicBezTo>
                    <a:pt x="278" y="8"/>
                    <a:pt x="250" y="1"/>
                    <a:pt x="224"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15"/>
            <p:cNvSpPr/>
            <p:nvPr/>
          </p:nvSpPr>
          <p:spPr>
            <a:xfrm>
              <a:off x="5079875" y="3581275"/>
              <a:ext cx="134375" cy="40350"/>
            </a:xfrm>
            <a:custGeom>
              <a:rect b="b" l="l" r="r" t="t"/>
              <a:pathLst>
                <a:path extrusionOk="0" h="1614" w="5375">
                  <a:moveTo>
                    <a:pt x="196" y="0"/>
                  </a:moveTo>
                  <a:cubicBezTo>
                    <a:pt x="50" y="0"/>
                    <a:pt x="1" y="239"/>
                    <a:pt x="158" y="270"/>
                  </a:cubicBezTo>
                  <a:cubicBezTo>
                    <a:pt x="1825" y="737"/>
                    <a:pt x="3493" y="1171"/>
                    <a:pt x="5128" y="1604"/>
                  </a:cubicBezTo>
                  <a:cubicBezTo>
                    <a:pt x="5148" y="1611"/>
                    <a:pt x="5166" y="1614"/>
                    <a:pt x="5183" y="1614"/>
                  </a:cubicBezTo>
                  <a:cubicBezTo>
                    <a:pt x="5339" y="1614"/>
                    <a:pt x="5375" y="1367"/>
                    <a:pt x="5194" y="1337"/>
                  </a:cubicBezTo>
                  <a:cubicBezTo>
                    <a:pt x="3527" y="870"/>
                    <a:pt x="1859" y="437"/>
                    <a:pt x="224" y="3"/>
                  </a:cubicBezTo>
                  <a:cubicBezTo>
                    <a:pt x="215" y="1"/>
                    <a:pt x="205" y="0"/>
                    <a:pt x="196"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15"/>
            <p:cNvSpPr/>
            <p:nvPr/>
          </p:nvSpPr>
          <p:spPr>
            <a:xfrm>
              <a:off x="5231450" y="3665500"/>
              <a:ext cx="227650" cy="97300"/>
            </a:xfrm>
            <a:custGeom>
              <a:rect b="b" l="l" r="r" t="t"/>
              <a:pathLst>
                <a:path extrusionOk="0" h="3892" w="9106">
                  <a:moveTo>
                    <a:pt x="7072" y="1"/>
                  </a:moveTo>
                  <a:cubicBezTo>
                    <a:pt x="6865" y="1"/>
                    <a:pt x="6813" y="303"/>
                    <a:pt x="7004" y="303"/>
                  </a:cubicBezTo>
                  <a:cubicBezTo>
                    <a:pt x="9005" y="604"/>
                    <a:pt x="7938" y="2972"/>
                    <a:pt x="6637" y="3372"/>
                  </a:cubicBezTo>
                  <a:cubicBezTo>
                    <a:pt x="6308" y="3482"/>
                    <a:pt x="5963" y="3524"/>
                    <a:pt x="5614" y="3524"/>
                  </a:cubicBezTo>
                  <a:cubicBezTo>
                    <a:pt x="5114" y="3524"/>
                    <a:pt x="4607" y="3437"/>
                    <a:pt x="4135" y="3339"/>
                  </a:cubicBezTo>
                  <a:cubicBezTo>
                    <a:pt x="2634" y="2972"/>
                    <a:pt x="1333" y="2138"/>
                    <a:pt x="332" y="971"/>
                  </a:cubicBezTo>
                  <a:cubicBezTo>
                    <a:pt x="306" y="926"/>
                    <a:pt x="267" y="908"/>
                    <a:pt x="228" y="908"/>
                  </a:cubicBezTo>
                  <a:cubicBezTo>
                    <a:pt x="119" y="908"/>
                    <a:pt x="1" y="1048"/>
                    <a:pt x="99" y="1171"/>
                  </a:cubicBezTo>
                  <a:cubicBezTo>
                    <a:pt x="1318" y="2571"/>
                    <a:pt x="3445" y="3892"/>
                    <a:pt x="5460" y="3892"/>
                  </a:cubicBezTo>
                  <a:cubicBezTo>
                    <a:pt x="6036" y="3892"/>
                    <a:pt x="6603" y="3784"/>
                    <a:pt x="7137" y="3539"/>
                  </a:cubicBezTo>
                  <a:cubicBezTo>
                    <a:pt x="8638" y="2872"/>
                    <a:pt x="9105" y="303"/>
                    <a:pt x="7104" y="3"/>
                  </a:cubicBezTo>
                  <a:cubicBezTo>
                    <a:pt x="7093" y="2"/>
                    <a:pt x="7082" y="1"/>
                    <a:pt x="7072"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15"/>
            <p:cNvSpPr/>
            <p:nvPr/>
          </p:nvSpPr>
          <p:spPr>
            <a:xfrm>
              <a:off x="5515250" y="3744725"/>
              <a:ext cx="1378300" cy="920125"/>
            </a:xfrm>
            <a:custGeom>
              <a:rect b="b" l="l" r="r" t="t"/>
              <a:pathLst>
                <a:path extrusionOk="0" h="36805" w="55132">
                  <a:moveTo>
                    <a:pt x="258" y="1"/>
                  </a:moveTo>
                  <a:cubicBezTo>
                    <a:pt x="79" y="1"/>
                    <a:pt x="0" y="273"/>
                    <a:pt x="222" y="337"/>
                  </a:cubicBezTo>
                  <a:cubicBezTo>
                    <a:pt x="12430" y="3839"/>
                    <a:pt x="24139" y="7809"/>
                    <a:pt x="33445" y="16882"/>
                  </a:cubicBezTo>
                  <a:cubicBezTo>
                    <a:pt x="37815" y="21185"/>
                    <a:pt x="41551" y="26055"/>
                    <a:pt x="45187" y="31025"/>
                  </a:cubicBezTo>
                  <a:cubicBezTo>
                    <a:pt x="47030" y="33519"/>
                    <a:pt x="49489" y="36805"/>
                    <a:pt x="52673" y="36805"/>
                  </a:cubicBezTo>
                  <a:cubicBezTo>
                    <a:pt x="53407" y="36805"/>
                    <a:pt x="54181" y="36629"/>
                    <a:pt x="54994" y="36229"/>
                  </a:cubicBezTo>
                  <a:cubicBezTo>
                    <a:pt x="55131" y="36174"/>
                    <a:pt x="55066" y="35962"/>
                    <a:pt x="54927" y="35962"/>
                  </a:cubicBezTo>
                  <a:cubicBezTo>
                    <a:pt x="54897" y="35962"/>
                    <a:pt x="54863" y="35972"/>
                    <a:pt x="54827" y="35996"/>
                  </a:cubicBezTo>
                  <a:cubicBezTo>
                    <a:pt x="54078" y="36360"/>
                    <a:pt x="53361" y="36520"/>
                    <a:pt x="52677" y="36520"/>
                  </a:cubicBezTo>
                  <a:cubicBezTo>
                    <a:pt x="49796" y="36520"/>
                    <a:pt x="47499" y="33690"/>
                    <a:pt x="45854" y="31426"/>
                  </a:cubicBezTo>
                  <a:cubicBezTo>
                    <a:pt x="44420" y="29424"/>
                    <a:pt x="42886" y="27389"/>
                    <a:pt x="41351" y="25455"/>
                  </a:cubicBezTo>
                  <a:cubicBezTo>
                    <a:pt x="37949" y="21051"/>
                    <a:pt x="34279" y="16882"/>
                    <a:pt x="29976" y="13346"/>
                  </a:cubicBezTo>
                  <a:cubicBezTo>
                    <a:pt x="21404" y="6274"/>
                    <a:pt x="10796" y="3039"/>
                    <a:pt x="288" y="3"/>
                  </a:cubicBezTo>
                  <a:cubicBezTo>
                    <a:pt x="278" y="1"/>
                    <a:pt x="268" y="1"/>
                    <a:pt x="258"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15"/>
            <p:cNvSpPr/>
            <p:nvPr/>
          </p:nvSpPr>
          <p:spPr>
            <a:xfrm>
              <a:off x="5882375" y="3787025"/>
              <a:ext cx="151300" cy="64350"/>
            </a:xfrm>
            <a:custGeom>
              <a:rect b="b" l="l" r="r" t="t"/>
              <a:pathLst>
                <a:path extrusionOk="0" h="2574" w="6052">
                  <a:moveTo>
                    <a:pt x="277" y="1"/>
                  </a:moveTo>
                  <a:cubicBezTo>
                    <a:pt x="112" y="1"/>
                    <a:pt x="1" y="195"/>
                    <a:pt x="147" y="313"/>
                  </a:cubicBezTo>
                  <a:cubicBezTo>
                    <a:pt x="1523" y="1183"/>
                    <a:pt x="3159" y="2574"/>
                    <a:pt x="4896" y="2574"/>
                  </a:cubicBezTo>
                  <a:cubicBezTo>
                    <a:pt x="5223" y="2574"/>
                    <a:pt x="5552" y="2525"/>
                    <a:pt x="5885" y="2414"/>
                  </a:cubicBezTo>
                  <a:cubicBezTo>
                    <a:pt x="5985" y="2347"/>
                    <a:pt x="6051" y="2247"/>
                    <a:pt x="5951" y="2147"/>
                  </a:cubicBezTo>
                  <a:cubicBezTo>
                    <a:pt x="5618" y="1780"/>
                    <a:pt x="5284" y="1347"/>
                    <a:pt x="4951" y="980"/>
                  </a:cubicBezTo>
                  <a:cubicBezTo>
                    <a:pt x="4918" y="939"/>
                    <a:pt x="4881" y="922"/>
                    <a:pt x="4846" y="922"/>
                  </a:cubicBezTo>
                  <a:cubicBezTo>
                    <a:pt x="4739" y="922"/>
                    <a:pt x="4650" y="1079"/>
                    <a:pt x="4750" y="1180"/>
                  </a:cubicBezTo>
                  <a:cubicBezTo>
                    <a:pt x="5034" y="1492"/>
                    <a:pt x="5318" y="1852"/>
                    <a:pt x="5601" y="2178"/>
                  </a:cubicBezTo>
                  <a:lnTo>
                    <a:pt x="5601" y="2178"/>
                  </a:lnTo>
                  <a:cubicBezTo>
                    <a:pt x="5379" y="2235"/>
                    <a:pt x="5156" y="2260"/>
                    <a:pt x="4934" y="2260"/>
                  </a:cubicBezTo>
                  <a:cubicBezTo>
                    <a:pt x="3293" y="2260"/>
                    <a:pt x="1676" y="861"/>
                    <a:pt x="347" y="12"/>
                  </a:cubicBezTo>
                  <a:cubicBezTo>
                    <a:pt x="323" y="4"/>
                    <a:pt x="299" y="1"/>
                    <a:pt x="277"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15"/>
            <p:cNvSpPr/>
            <p:nvPr/>
          </p:nvSpPr>
          <p:spPr>
            <a:xfrm>
              <a:off x="6174550" y="3985725"/>
              <a:ext cx="614975" cy="364800"/>
            </a:xfrm>
            <a:custGeom>
              <a:rect b="b" l="l" r="r" t="t"/>
              <a:pathLst>
                <a:path extrusionOk="0" h="14592" w="24599">
                  <a:moveTo>
                    <a:pt x="209" y="0"/>
                  </a:moveTo>
                  <a:cubicBezTo>
                    <a:pt x="84" y="0"/>
                    <a:pt x="0" y="196"/>
                    <a:pt x="135" y="304"/>
                  </a:cubicBezTo>
                  <a:cubicBezTo>
                    <a:pt x="4738" y="3639"/>
                    <a:pt x="9275" y="6908"/>
                    <a:pt x="13878" y="10244"/>
                  </a:cubicBezTo>
                  <a:cubicBezTo>
                    <a:pt x="16268" y="12009"/>
                    <a:pt x="19188" y="14592"/>
                    <a:pt x="22296" y="14592"/>
                  </a:cubicBezTo>
                  <a:cubicBezTo>
                    <a:pt x="23007" y="14592"/>
                    <a:pt x="23727" y="14457"/>
                    <a:pt x="24453" y="14147"/>
                  </a:cubicBezTo>
                  <a:cubicBezTo>
                    <a:pt x="24599" y="14059"/>
                    <a:pt x="24514" y="13868"/>
                    <a:pt x="24355" y="13868"/>
                  </a:cubicBezTo>
                  <a:cubicBezTo>
                    <a:pt x="24334" y="13868"/>
                    <a:pt x="24310" y="13872"/>
                    <a:pt x="24286" y="13880"/>
                  </a:cubicBezTo>
                  <a:cubicBezTo>
                    <a:pt x="23635" y="14152"/>
                    <a:pt x="22969" y="14273"/>
                    <a:pt x="22296" y="14273"/>
                  </a:cubicBezTo>
                  <a:cubicBezTo>
                    <a:pt x="18350" y="14273"/>
                    <a:pt x="14169" y="10123"/>
                    <a:pt x="11377" y="8042"/>
                  </a:cubicBezTo>
                  <a:cubicBezTo>
                    <a:pt x="7707" y="5374"/>
                    <a:pt x="3971" y="2705"/>
                    <a:pt x="302" y="37"/>
                  </a:cubicBezTo>
                  <a:cubicBezTo>
                    <a:pt x="270" y="11"/>
                    <a:pt x="238" y="0"/>
                    <a:pt x="209"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15"/>
            <p:cNvSpPr/>
            <p:nvPr/>
          </p:nvSpPr>
          <p:spPr>
            <a:xfrm>
              <a:off x="5591850" y="3823125"/>
              <a:ext cx="1189950" cy="1008350"/>
            </a:xfrm>
            <a:custGeom>
              <a:rect b="b" l="l" r="r" t="t"/>
              <a:pathLst>
                <a:path extrusionOk="0" h="40334" w="47598">
                  <a:moveTo>
                    <a:pt x="199" y="0"/>
                  </a:moveTo>
                  <a:cubicBezTo>
                    <a:pt x="24" y="0"/>
                    <a:pt x="1" y="304"/>
                    <a:pt x="160" y="336"/>
                  </a:cubicBezTo>
                  <a:cubicBezTo>
                    <a:pt x="5664" y="2338"/>
                    <a:pt x="11368" y="4072"/>
                    <a:pt x="16538" y="6908"/>
                  </a:cubicBezTo>
                  <a:cubicBezTo>
                    <a:pt x="21008" y="9376"/>
                    <a:pt x="25044" y="12545"/>
                    <a:pt x="28714" y="16081"/>
                  </a:cubicBezTo>
                  <a:cubicBezTo>
                    <a:pt x="36019" y="23219"/>
                    <a:pt x="41690" y="31825"/>
                    <a:pt x="47260" y="40265"/>
                  </a:cubicBezTo>
                  <a:cubicBezTo>
                    <a:pt x="47299" y="40314"/>
                    <a:pt x="47347" y="40334"/>
                    <a:pt x="47392" y="40334"/>
                  </a:cubicBezTo>
                  <a:cubicBezTo>
                    <a:pt x="47502" y="40334"/>
                    <a:pt x="47598" y="40216"/>
                    <a:pt x="47527" y="40098"/>
                  </a:cubicBezTo>
                  <a:cubicBezTo>
                    <a:pt x="41790" y="31425"/>
                    <a:pt x="35952" y="22652"/>
                    <a:pt x="28447" y="15380"/>
                  </a:cubicBezTo>
                  <a:cubicBezTo>
                    <a:pt x="24844" y="11911"/>
                    <a:pt x="20841" y="8842"/>
                    <a:pt x="16405" y="6474"/>
                  </a:cubicBezTo>
                  <a:cubicBezTo>
                    <a:pt x="11268" y="3705"/>
                    <a:pt x="5697" y="2004"/>
                    <a:pt x="227" y="3"/>
                  </a:cubicBezTo>
                  <a:cubicBezTo>
                    <a:pt x="217" y="1"/>
                    <a:pt x="208" y="0"/>
                    <a:pt x="199"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15"/>
            <p:cNvSpPr/>
            <p:nvPr/>
          </p:nvSpPr>
          <p:spPr>
            <a:xfrm>
              <a:off x="5031200" y="3681950"/>
              <a:ext cx="206200" cy="525125"/>
            </a:xfrm>
            <a:custGeom>
              <a:rect b="b" l="l" r="r" t="t"/>
              <a:pathLst>
                <a:path extrusionOk="0" h="21005" w="8248">
                  <a:moveTo>
                    <a:pt x="8002" y="1"/>
                  </a:moveTo>
                  <a:cubicBezTo>
                    <a:pt x="7982" y="1"/>
                    <a:pt x="7962" y="4"/>
                    <a:pt x="7942" y="12"/>
                  </a:cubicBezTo>
                  <a:cubicBezTo>
                    <a:pt x="5007" y="1880"/>
                    <a:pt x="2572" y="3882"/>
                    <a:pt x="2071" y="7518"/>
                  </a:cubicBezTo>
                  <a:cubicBezTo>
                    <a:pt x="1471" y="11887"/>
                    <a:pt x="3439" y="17024"/>
                    <a:pt x="103" y="20727"/>
                  </a:cubicBezTo>
                  <a:cubicBezTo>
                    <a:pt x="0" y="20856"/>
                    <a:pt x="96" y="21004"/>
                    <a:pt x="206" y="21004"/>
                  </a:cubicBezTo>
                  <a:cubicBezTo>
                    <a:pt x="239" y="21004"/>
                    <a:pt x="273" y="20991"/>
                    <a:pt x="303" y="20961"/>
                  </a:cubicBezTo>
                  <a:cubicBezTo>
                    <a:pt x="2438" y="18592"/>
                    <a:pt x="2505" y="15523"/>
                    <a:pt x="2338" y="12521"/>
                  </a:cubicBezTo>
                  <a:cubicBezTo>
                    <a:pt x="2205" y="10320"/>
                    <a:pt x="2004" y="8018"/>
                    <a:pt x="2705" y="5883"/>
                  </a:cubicBezTo>
                  <a:cubicBezTo>
                    <a:pt x="3539" y="3281"/>
                    <a:pt x="5907" y="1714"/>
                    <a:pt x="8042" y="313"/>
                  </a:cubicBezTo>
                  <a:cubicBezTo>
                    <a:pt x="8247" y="195"/>
                    <a:pt x="8143" y="1"/>
                    <a:pt x="8002"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15"/>
            <p:cNvSpPr/>
            <p:nvPr/>
          </p:nvSpPr>
          <p:spPr>
            <a:xfrm>
              <a:off x="5190550" y="3730200"/>
              <a:ext cx="42875" cy="39625"/>
            </a:xfrm>
            <a:custGeom>
              <a:rect b="b" l="l" r="r" t="t"/>
              <a:pathLst>
                <a:path extrusionOk="0" h="1585" w="1715">
                  <a:moveTo>
                    <a:pt x="1326" y="1"/>
                  </a:moveTo>
                  <a:cubicBezTo>
                    <a:pt x="761" y="1"/>
                    <a:pt x="216" y="357"/>
                    <a:pt x="67" y="951"/>
                  </a:cubicBezTo>
                  <a:cubicBezTo>
                    <a:pt x="0" y="1251"/>
                    <a:pt x="67" y="1551"/>
                    <a:pt x="401" y="1585"/>
                  </a:cubicBezTo>
                  <a:cubicBezTo>
                    <a:pt x="534" y="1585"/>
                    <a:pt x="701" y="1551"/>
                    <a:pt x="801" y="1451"/>
                  </a:cubicBezTo>
                  <a:cubicBezTo>
                    <a:pt x="947" y="1363"/>
                    <a:pt x="1068" y="1173"/>
                    <a:pt x="1231" y="1173"/>
                  </a:cubicBezTo>
                  <a:cubicBezTo>
                    <a:pt x="1253" y="1173"/>
                    <a:pt x="1277" y="1176"/>
                    <a:pt x="1301" y="1185"/>
                  </a:cubicBezTo>
                  <a:cubicBezTo>
                    <a:pt x="1312" y="1186"/>
                    <a:pt x="1323" y="1187"/>
                    <a:pt x="1333" y="1187"/>
                  </a:cubicBezTo>
                  <a:cubicBezTo>
                    <a:pt x="1534" y="1187"/>
                    <a:pt x="1524" y="883"/>
                    <a:pt x="1301" y="851"/>
                  </a:cubicBezTo>
                  <a:cubicBezTo>
                    <a:pt x="1101" y="851"/>
                    <a:pt x="968" y="918"/>
                    <a:pt x="801" y="1018"/>
                  </a:cubicBezTo>
                  <a:cubicBezTo>
                    <a:pt x="696" y="1080"/>
                    <a:pt x="500" y="1235"/>
                    <a:pt x="401" y="1235"/>
                  </a:cubicBezTo>
                  <a:cubicBezTo>
                    <a:pt x="342" y="1235"/>
                    <a:pt x="317" y="1180"/>
                    <a:pt x="367" y="1018"/>
                  </a:cubicBezTo>
                  <a:cubicBezTo>
                    <a:pt x="428" y="591"/>
                    <a:pt x="852" y="275"/>
                    <a:pt x="1281" y="275"/>
                  </a:cubicBezTo>
                  <a:cubicBezTo>
                    <a:pt x="1321" y="275"/>
                    <a:pt x="1361" y="278"/>
                    <a:pt x="1401" y="284"/>
                  </a:cubicBezTo>
                  <a:cubicBezTo>
                    <a:pt x="1424" y="291"/>
                    <a:pt x="1446" y="294"/>
                    <a:pt x="1467" y="294"/>
                  </a:cubicBezTo>
                  <a:cubicBezTo>
                    <a:pt x="1652" y="294"/>
                    <a:pt x="1715" y="47"/>
                    <a:pt x="1535" y="17"/>
                  </a:cubicBezTo>
                  <a:cubicBezTo>
                    <a:pt x="1465" y="6"/>
                    <a:pt x="1396" y="1"/>
                    <a:pt x="1326"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15"/>
            <p:cNvSpPr/>
            <p:nvPr/>
          </p:nvSpPr>
          <p:spPr>
            <a:xfrm>
              <a:off x="5275575" y="3648825"/>
              <a:ext cx="76775" cy="50600"/>
            </a:xfrm>
            <a:custGeom>
              <a:rect b="b" l="l" r="r" t="t"/>
              <a:pathLst>
                <a:path extrusionOk="0" h="2024" w="3071">
                  <a:moveTo>
                    <a:pt x="1972" y="0"/>
                  </a:moveTo>
                  <a:cubicBezTo>
                    <a:pt x="1793" y="0"/>
                    <a:pt x="1713" y="272"/>
                    <a:pt x="1903" y="303"/>
                  </a:cubicBezTo>
                  <a:cubicBezTo>
                    <a:pt x="2759" y="578"/>
                    <a:pt x="2466" y="1666"/>
                    <a:pt x="1718" y="1666"/>
                  </a:cubicBezTo>
                  <a:cubicBezTo>
                    <a:pt x="1650" y="1666"/>
                    <a:pt x="1578" y="1657"/>
                    <a:pt x="1503" y="1638"/>
                  </a:cubicBezTo>
                  <a:cubicBezTo>
                    <a:pt x="902" y="1471"/>
                    <a:pt x="635" y="937"/>
                    <a:pt x="335" y="470"/>
                  </a:cubicBezTo>
                  <a:cubicBezTo>
                    <a:pt x="304" y="417"/>
                    <a:pt x="255" y="394"/>
                    <a:pt x="207" y="394"/>
                  </a:cubicBezTo>
                  <a:cubicBezTo>
                    <a:pt x="103" y="394"/>
                    <a:pt x="0" y="500"/>
                    <a:pt x="68" y="637"/>
                  </a:cubicBezTo>
                  <a:cubicBezTo>
                    <a:pt x="413" y="1193"/>
                    <a:pt x="1031" y="2024"/>
                    <a:pt x="1756" y="2024"/>
                  </a:cubicBezTo>
                  <a:cubicBezTo>
                    <a:pt x="1943" y="2024"/>
                    <a:pt x="2138" y="1968"/>
                    <a:pt x="2337" y="1838"/>
                  </a:cubicBezTo>
                  <a:cubicBezTo>
                    <a:pt x="3071" y="1337"/>
                    <a:pt x="2837" y="237"/>
                    <a:pt x="2003" y="3"/>
                  </a:cubicBezTo>
                  <a:cubicBezTo>
                    <a:pt x="1993" y="1"/>
                    <a:pt x="1982" y="0"/>
                    <a:pt x="1972"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15"/>
            <p:cNvSpPr/>
            <p:nvPr/>
          </p:nvSpPr>
          <p:spPr>
            <a:xfrm>
              <a:off x="5431700" y="3752225"/>
              <a:ext cx="78275" cy="48825"/>
            </a:xfrm>
            <a:custGeom>
              <a:rect b="b" l="l" r="r" t="t"/>
              <a:pathLst>
                <a:path extrusionOk="0" h="1953" w="3131">
                  <a:moveTo>
                    <a:pt x="226" y="1"/>
                  </a:moveTo>
                  <a:cubicBezTo>
                    <a:pt x="123" y="1"/>
                    <a:pt x="0" y="119"/>
                    <a:pt x="95" y="237"/>
                  </a:cubicBezTo>
                  <a:cubicBezTo>
                    <a:pt x="428" y="971"/>
                    <a:pt x="1062" y="1705"/>
                    <a:pt x="1829" y="1905"/>
                  </a:cubicBezTo>
                  <a:cubicBezTo>
                    <a:pt x="1950" y="1936"/>
                    <a:pt x="2071" y="1953"/>
                    <a:pt x="2188" y="1953"/>
                  </a:cubicBezTo>
                  <a:cubicBezTo>
                    <a:pt x="2683" y="1953"/>
                    <a:pt x="3103" y="1664"/>
                    <a:pt x="3130" y="1071"/>
                  </a:cubicBezTo>
                  <a:cubicBezTo>
                    <a:pt x="3130" y="971"/>
                    <a:pt x="3055" y="921"/>
                    <a:pt x="2976" y="921"/>
                  </a:cubicBezTo>
                  <a:cubicBezTo>
                    <a:pt x="2897" y="921"/>
                    <a:pt x="2813" y="971"/>
                    <a:pt x="2796" y="1071"/>
                  </a:cubicBezTo>
                  <a:cubicBezTo>
                    <a:pt x="2775" y="1476"/>
                    <a:pt x="2494" y="1622"/>
                    <a:pt x="2198" y="1622"/>
                  </a:cubicBezTo>
                  <a:cubicBezTo>
                    <a:pt x="2032" y="1622"/>
                    <a:pt x="1861" y="1576"/>
                    <a:pt x="1729" y="1504"/>
                  </a:cubicBezTo>
                  <a:cubicBezTo>
                    <a:pt x="1496" y="1371"/>
                    <a:pt x="1295" y="1238"/>
                    <a:pt x="1095" y="1071"/>
                  </a:cubicBezTo>
                  <a:cubicBezTo>
                    <a:pt x="762" y="804"/>
                    <a:pt x="562" y="470"/>
                    <a:pt x="328" y="70"/>
                  </a:cubicBezTo>
                  <a:cubicBezTo>
                    <a:pt x="309" y="21"/>
                    <a:pt x="269" y="1"/>
                    <a:pt x="226"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15"/>
            <p:cNvSpPr/>
            <p:nvPr/>
          </p:nvSpPr>
          <p:spPr>
            <a:xfrm>
              <a:off x="5451575" y="3726225"/>
              <a:ext cx="46400" cy="32650"/>
            </a:xfrm>
            <a:custGeom>
              <a:rect b="b" l="l" r="r" t="t"/>
              <a:pathLst>
                <a:path extrusionOk="0" h="1306" w="1856">
                  <a:moveTo>
                    <a:pt x="1671" y="0"/>
                  </a:moveTo>
                  <a:cubicBezTo>
                    <a:pt x="1615" y="0"/>
                    <a:pt x="1560" y="33"/>
                    <a:pt x="1534" y="109"/>
                  </a:cubicBezTo>
                  <a:cubicBezTo>
                    <a:pt x="1468" y="443"/>
                    <a:pt x="1334" y="910"/>
                    <a:pt x="967" y="1010"/>
                  </a:cubicBezTo>
                  <a:cubicBezTo>
                    <a:pt x="930" y="1017"/>
                    <a:pt x="891" y="1022"/>
                    <a:pt x="852" y="1022"/>
                  </a:cubicBezTo>
                  <a:cubicBezTo>
                    <a:pt x="717" y="1022"/>
                    <a:pt x="586" y="972"/>
                    <a:pt x="534" y="843"/>
                  </a:cubicBezTo>
                  <a:cubicBezTo>
                    <a:pt x="500" y="710"/>
                    <a:pt x="534" y="543"/>
                    <a:pt x="667" y="510"/>
                  </a:cubicBezTo>
                  <a:cubicBezTo>
                    <a:pt x="834" y="510"/>
                    <a:pt x="834" y="209"/>
                    <a:pt x="634" y="209"/>
                  </a:cubicBezTo>
                  <a:cubicBezTo>
                    <a:pt x="100" y="276"/>
                    <a:pt x="0" y="1043"/>
                    <a:pt x="500" y="1243"/>
                  </a:cubicBezTo>
                  <a:cubicBezTo>
                    <a:pt x="587" y="1287"/>
                    <a:pt x="680" y="1305"/>
                    <a:pt x="774" y="1305"/>
                  </a:cubicBezTo>
                  <a:cubicBezTo>
                    <a:pt x="972" y="1305"/>
                    <a:pt x="1176" y="1223"/>
                    <a:pt x="1334" y="1110"/>
                  </a:cubicBezTo>
                  <a:cubicBezTo>
                    <a:pt x="1635" y="910"/>
                    <a:pt x="1768" y="543"/>
                    <a:pt x="1835" y="209"/>
                  </a:cubicBezTo>
                  <a:cubicBezTo>
                    <a:pt x="1855" y="86"/>
                    <a:pt x="1761" y="0"/>
                    <a:pt x="1671"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15"/>
            <p:cNvSpPr/>
            <p:nvPr/>
          </p:nvSpPr>
          <p:spPr>
            <a:xfrm>
              <a:off x="4510650" y="3317300"/>
              <a:ext cx="455600" cy="193425"/>
            </a:xfrm>
            <a:custGeom>
              <a:rect b="b" l="l" r="r" t="t"/>
              <a:pathLst>
                <a:path extrusionOk="0" h="7737" w="18224">
                  <a:moveTo>
                    <a:pt x="178" y="1"/>
                  </a:moveTo>
                  <a:cubicBezTo>
                    <a:pt x="54" y="1"/>
                    <a:pt x="0" y="231"/>
                    <a:pt x="144" y="288"/>
                  </a:cubicBezTo>
                  <a:cubicBezTo>
                    <a:pt x="2579" y="1022"/>
                    <a:pt x="4947" y="1689"/>
                    <a:pt x="7382" y="2423"/>
                  </a:cubicBezTo>
                  <a:cubicBezTo>
                    <a:pt x="10051" y="3257"/>
                    <a:pt x="12119" y="4624"/>
                    <a:pt x="14320" y="6292"/>
                  </a:cubicBezTo>
                  <a:cubicBezTo>
                    <a:pt x="14942" y="6716"/>
                    <a:pt x="16113" y="7737"/>
                    <a:pt x="17064" y="7737"/>
                  </a:cubicBezTo>
                  <a:cubicBezTo>
                    <a:pt x="17237" y="7737"/>
                    <a:pt x="17402" y="7703"/>
                    <a:pt x="17556" y="7627"/>
                  </a:cubicBezTo>
                  <a:cubicBezTo>
                    <a:pt x="18123" y="7360"/>
                    <a:pt x="18223" y="6959"/>
                    <a:pt x="17756" y="6526"/>
                  </a:cubicBezTo>
                  <a:cubicBezTo>
                    <a:pt x="17725" y="6495"/>
                    <a:pt x="17689" y="6482"/>
                    <a:pt x="17653" y="6482"/>
                  </a:cubicBezTo>
                  <a:cubicBezTo>
                    <a:pt x="17536" y="6482"/>
                    <a:pt x="17428" y="6624"/>
                    <a:pt x="17556" y="6726"/>
                  </a:cubicBezTo>
                  <a:cubicBezTo>
                    <a:pt x="17197" y="7068"/>
                    <a:pt x="16838" y="7243"/>
                    <a:pt x="16484" y="7243"/>
                  </a:cubicBezTo>
                  <a:cubicBezTo>
                    <a:pt x="16146" y="7243"/>
                    <a:pt x="15813" y="7085"/>
                    <a:pt x="15488" y="6759"/>
                  </a:cubicBezTo>
                  <a:cubicBezTo>
                    <a:pt x="15154" y="6526"/>
                    <a:pt x="14787" y="6292"/>
                    <a:pt x="14487" y="6025"/>
                  </a:cubicBezTo>
                  <a:cubicBezTo>
                    <a:pt x="14054" y="5692"/>
                    <a:pt x="13587" y="5292"/>
                    <a:pt x="13086" y="4958"/>
                  </a:cubicBezTo>
                  <a:cubicBezTo>
                    <a:pt x="11985" y="4191"/>
                    <a:pt x="10918" y="3457"/>
                    <a:pt x="9650" y="2923"/>
                  </a:cubicBezTo>
                  <a:cubicBezTo>
                    <a:pt x="6715" y="1622"/>
                    <a:pt x="3379" y="922"/>
                    <a:pt x="244" y="21"/>
                  </a:cubicBezTo>
                  <a:cubicBezTo>
                    <a:pt x="220" y="7"/>
                    <a:pt x="198" y="1"/>
                    <a:pt x="178"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15"/>
            <p:cNvSpPr/>
            <p:nvPr/>
          </p:nvSpPr>
          <p:spPr>
            <a:xfrm>
              <a:off x="4534875" y="3404900"/>
              <a:ext cx="81350" cy="32700"/>
            </a:xfrm>
            <a:custGeom>
              <a:rect b="b" l="l" r="r" t="t"/>
              <a:pathLst>
                <a:path extrusionOk="0" h="1308" w="3254">
                  <a:moveTo>
                    <a:pt x="499" y="0"/>
                  </a:moveTo>
                  <a:cubicBezTo>
                    <a:pt x="243" y="0"/>
                    <a:pt x="0" y="122"/>
                    <a:pt x="109" y="420"/>
                  </a:cubicBezTo>
                  <a:cubicBezTo>
                    <a:pt x="109" y="504"/>
                    <a:pt x="161" y="541"/>
                    <a:pt x="218" y="541"/>
                  </a:cubicBezTo>
                  <a:cubicBezTo>
                    <a:pt x="296" y="541"/>
                    <a:pt x="381" y="470"/>
                    <a:pt x="342" y="353"/>
                  </a:cubicBezTo>
                  <a:cubicBezTo>
                    <a:pt x="337" y="331"/>
                    <a:pt x="354" y="322"/>
                    <a:pt x="388" y="322"/>
                  </a:cubicBezTo>
                  <a:cubicBezTo>
                    <a:pt x="555" y="322"/>
                    <a:pt x="1120" y="553"/>
                    <a:pt x="1176" y="553"/>
                  </a:cubicBezTo>
                  <a:cubicBezTo>
                    <a:pt x="1410" y="620"/>
                    <a:pt x="1543" y="720"/>
                    <a:pt x="1776" y="787"/>
                  </a:cubicBezTo>
                  <a:cubicBezTo>
                    <a:pt x="2143" y="954"/>
                    <a:pt x="2544" y="1120"/>
                    <a:pt x="2944" y="1287"/>
                  </a:cubicBezTo>
                  <a:cubicBezTo>
                    <a:pt x="2968" y="1301"/>
                    <a:pt x="2991" y="1308"/>
                    <a:pt x="3014" y="1308"/>
                  </a:cubicBezTo>
                  <a:cubicBezTo>
                    <a:pt x="3151" y="1308"/>
                    <a:pt x="3254" y="1082"/>
                    <a:pt x="3111" y="1054"/>
                  </a:cubicBezTo>
                  <a:cubicBezTo>
                    <a:pt x="2644" y="854"/>
                    <a:pt x="2177" y="687"/>
                    <a:pt x="1776" y="453"/>
                  </a:cubicBezTo>
                  <a:cubicBezTo>
                    <a:pt x="1443" y="287"/>
                    <a:pt x="1043" y="86"/>
                    <a:pt x="676" y="20"/>
                  </a:cubicBezTo>
                  <a:cubicBezTo>
                    <a:pt x="619" y="7"/>
                    <a:pt x="558" y="0"/>
                    <a:pt x="499"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15"/>
            <p:cNvSpPr/>
            <p:nvPr/>
          </p:nvSpPr>
          <p:spPr>
            <a:xfrm>
              <a:off x="4966950" y="3494350"/>
              <a:ext cx="71850" cy="60725"/>
            </a:xfrm>
            <a:custGeom>
              <a:rect b="b" l="l" r="r" t="t"/>
              <a:pathLst>
                <a:path extrusionOk="0" h="2429" w="2874">
                  <a:moveTo>
                    <a:pt x="1418" y="0"/>
                  </a:moveTo>
                  <a:cubicBezTo>
                    <a:pt x="1273" y="0"/>
                    <a:pt x="1157" y="222"/>
                    <a:pt x="1305" y="311"/>
                  </a:cubicBezTo>
                  <a:cubicBezTo>
                    <a:pt x="1739" y="645"/>
                    <a:pt x="2573" y="1379"/>
                    <a:pt x="1973" y="1946"/>
                  </a:cubicBezTo>
                  <a:cubicBezTo>
                    <a:pt x="1821" y="2077"/>
                    <a:pt x="1648" y="2129"/>
                    <a:pt x="1468" y="2129"/>
                  </a:cubicBezTo>
                  <a:cubicBezTo>
                    <a:pt x="1055" y="2129"/>
                    <a:pt x="607" y="1855"/>
                    <a:pt x="305" y="1645"/>
                  </a:cubicBezTo>
                  <a:cubicBezTo>
                    <a:pt x="275" y="1622"/>
                    <a:pt x="245" y="1612"/>
                    <a:pt x="217" y="1612"/>
                  </a:cubicBezTo>
                  <a:cubicBezTo>
                    <a:pt x="89" y="1612"/>
                    <a:pt x="1" y="1824"/>
                    <a:pt x="138" y="1879"/>
                  </a:cubicBezTo>
                  <a:cubicBezTo>
                    <a:pt x="502" y="2142"/>
                    <a:pt x="1037" y="2429"/>
                    <a:pt x="1521" y="2429"/>
                  </a:cubicBezTo>
                  <a:cubicBezTo>
                    <a:pt x="1836" y="2429"/>
                    <a:pt x="2129" y="2308"/>
                    <a:pt x="2340" y="1979"/>
                  </a:cubicBezTo>
                  <a:cubicBezTo>
                    <a:pt x="2873" y="1178"/>
                    <a:pt x="2039" y="445"/>
                    <a:pt x="1472" y="11"/>
                  </a:cubicBezTo>
                  <a:cubicBezTo>
                    <a:pt x="1454" y="4"/>
                    <a:pt x="1436" y="0"/>
                    <a:pt x="1418"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15"/>
            <p:cNvSpPr/>
            <p:nvPr/>
          </p:nvSpPr>
          <p:spPr>
            <a:xfrm>
              <a:off x="4797325" y="3076300"/>
              <a:ext cx="53475" cy="51100"/>
            </a:xfrm>
            <a:custGeom>
              <a:rect b="b" l="l" r="r" t="t"/>
              <a:pathLst>
                <a:path extrusionOk="0" h="2044" w="2139">
                  <a:moveTo>
                    <a:pt x="378" y="1"/>
                  </a:moveTo>
                  <a:cubicBezTo>
                    <a:pt x="276" y="1"/>
                    <a:pt x="182" y="31"/>
                    <a:pt x="118" y="121"/>
                  </a:cubicBezTo>
                  <a:cubicBezTo>
                    <a:pt x="0" y="327"/>
                    <a:pt x="142" y="533"/>
                    <a:pt x="338" y="533"/>
                  </a:cubicBezTo>
                  <a:cubicBezTo>
                    <a:pt x="364" y="533"/>
                    <a:pt x="391" y="529"/>
                    <a:pt x="418" y="521"/>
                  </a:cubicBezTo>
                  <a:cubicBezTo>
                    <a:pt x="493" y="476"/>
                    <a:pt x="514" y="384"/>
                    <a:pt x="500" y="306"/>
                  </a:cubicBezTo>
                  <a:lnTo>
                    <a:pt x="500" y="306"/>
                  </a:lnTo>
                  <a:cubicBezTo>
                    <a:pt x="578" y="341"/>
                    <a:pt x="652" y="374"/>
                    <a:pt x="652" y="388"/>
                  </a:cubicBezTo>
                  <a:lnTo>
                    <a:pt x="919" y="521"/>
                  </a:lnTo>
                  <a:cubicBezTo>
                    <a:pt x="1085" y="588"/>
                    <a:pt x="1252" y="721"/>
                    <a:pt x="1352" y="888"/>
                  </a:cubicBezTo>
                  <a:cubicBezTo>
                    <a:pt x="1619" y="1188"/>
                    <a:pt x="1786" y="1555"/>
                    <a:pt x="1819" y="1922"/>
                  </a:cubicBezTo>
                  <a:cubicBezTo>
                    <a:pt x="1833" y="2006"/>
                    <a:pt x="1894" y="2043"/>
                    <a:pt x="1958" y="2043"/>
                  </a:cubicBezTo>
                  <a:cubicBezTo>
                    <a:pt x="2046" y="2043"/>
                    <a:pt x="2139" y="1972"/>
                    <a:pt x="2120" y="1856"/>
                  </a:cubicBezTo>
                  <a:cubicBezTo>
                    <a:pt x="1986" y="1088"/>
                    <a:pt x="1519" y="455"/>
                    <a:pt x="852" y="121"/>
                  </a:cubicBezTo>
                  <a:cubicBezTo>
                    <a:pt x="729" y="80"/>
                    <a:pt x="542" y="1"/>
                    <a:pt x="378"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15"/>
            <p:cNvSpPr/>
            <p:nvPr/>
          </p:nvSpPr>
          <p:spPr>
            <a:xfrm>
              <a:off x="5522450" y="3684150"/>
              <a:ext cx="73600" cy="42000"/>
            </a:xfrm>
            <a:custGeom>
              <a:rect b="b" l="l" r="r" t="t"/>
              <a:pathLst>
                <a:path extrusionOk="0" h="1680" w="2944">
                  <a:moveTo>
                    <a:pt x="382" y="1"/>
                  </a:moveTo>
                  <a:cubicBezTo>
                    <a:pt x="334" y="1"/>
                    <a:pt x="289" y="27"/>
                    <a:pt x="267" y="91"/>
                  </a:cubicBezTo>
                  <a:cubicBezTo>
                    <a:pt x="0" y="591"/>
                    <a:pt x="201" y="1192"/>
                    <a:pt x="668" y="1459"/>
                  </a:cubicBezTo>
                  <a:cubicBezTo>
                    <a:pt x="895" y="1618"/>
                    <a:pt x="1141" y="1680"/>
                    <a:pt x="1392" y="1680"/>
                  </a:cubicBezTo>
                  <a:cubicBezTo>
                    <a:pt x="1879" y="1680"/>
                    <a:pt x="2384" y="1445"/>
                    <a:pt x="2802" y="1225"/>
                  </a:cubicBezTo>
                  <a:cubicBezTo>
                    <a:pt x="2944" y="1141"/>
                    <a:pt x="2846" y="936"/>
                    <a:pt x="2711" y="936"/>
                  </a:cubicBezTo>
                  <a:cubicBezTo>
                    <a:pt x="2687" y="936"/>
                    <a:pt x="2661" y="943"/>
                    <a:pt x="2636" y="958"/>
                  </a:cubicBezTo>
                  <a:cubicBezTo>
                    <a:pt x="2275" y="1164"/>
                    <a:pt x="1874" y="1390"/>
                    <a:pt x="1480" y="1390"/>
                  </a:cubicBezTo>
                  <a:cubicBezTo>
                    <a:pt x="1364" y="1390"/>
                    <a:pt x="1248" y="1371"/>
                    <a:pt x="1135" y="1325"/>
                  </a:cubicBezTo>
                  <a:cubicBezTo>
                    <a:pt x="668" y="1225"/>
                    <a:pt x="301" y="725"/>
                    <a:pt x="534" y="258"/>
                  </a:cubicBezTo>
                  <a:cubicBezTo>
                    <a:pt x="602" y="122"/>
                    <a:pt x="485" y="1"/>
                    <a:pt x="382"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15"/>
            <p:cNvSpPr/>
            <p:nvPr/>
          </p:nvSpPr>
          <p:spPr>
            <a:xfrm>
              <a:off x="5547800" y="3685550"/>
              <a:ext cx="35650" cy="17925"/>
            </a:xfrm>
            <a:custGeom>
              <a:rect b="b" l="l" r="r" t="t"/>
              <a:pathLst>
                <a:path extrusionOk="0" h="717" w="1426">
                  <a:moveTo>
                    <a:pt x="194" y="0"/>
                  </a:moveTo>
                  <a:cubicBezTo>
                    <a:pt x="98" y="0"/>
                    <a:pt x="1" y="83"/>
                    <a:pt x="20" y="202"/>
                  </a:cubicBezTo>
                  <a:cubicBezTo>
                    <a:pt x="95" y="537"/>
                    <a:pt x="430" y="716"/>
                    <a:pt x="751" y="716"/>
                  </a:cubicBezTo>
                  <a:cubicBezTo>
                    <a:pt x="1005" y="716"/>
                    <a:pt x="1252" y="604"/>
                    <a:pt x="1355" y="369"/>
                  </a:cubicBezTo>
                  <a:cubicBezTo>
                    <a:pt x="1426" y="251"/>
                    <a:pt x="1313" y="133"/>
                    <a:pt x="1217" y="133"/>
                  </a:cubicBezTo>
                  <a:cubicBezTo>
                    <a:pt x="1178" y="133"/>
                    <a:pt x="1141" y="153"/>
                    <a:pt x="1121" y="202"/>
                  </a:cubicBezTo>
                  <a:cubicBezTo>
                    <a:pt x="1060" y="340"/>
                    <a:pt x="913" y="408"/>
                    <a:pt x="764" y="408"/>
                  </a:cubicBezTo>
                  <a:cubicBezTo>
                    <a:pt x="588" y="408"/>
                    <a:pt x="408" y="315"/>
                    <a:pt x="354" y="135"/>
                  </a:cubicBezTo>
                  <a:cubicBezTo>
                    <a:pt x="327" y="40"/>
                    <a:pt x="261" y="0"/>
                    <a:pt x="194"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15"/>
            <p:cNvSpPr/>
            <p:nvPr/>
          </p:nvSpPr>
          <p:spPr>
            <a:xfrm>
              <a:off x="4403325" y="3186500"/>
              <a:ext cx="76950" cy="114225"/>
            </a:xfrm>
            <a:custGeom>
              <a:rect b="b" l="l" r="r" t="t"/>
              <a:pathLst>
                <a:path extrusionOk="0" h="4569" w="3078">
                  <a:moveTo>
                    <a:pt x="138" y="0"/>
                  </a:moveTo>
                  <a:cubicBezTo>
                    <a:pt x="68" y="0"/>
                    <a:pt x="0" y="52"/>
                    <a:pt x="0" y="150"/>
                  </a:cubicBezTo>
                  <a:cubicBezTo>
                    <a:pt x="200" y="1851"/>
                    <a:pt x="967" y="3352"/>
                    <a:pt x="2235" y="4519"/>
                  </a:cubicBezTo>
                  <a:cubicBezTo>
                    <a:pt x="2270" y="4554"/>
                    <a:pt x="2307" y="4568"/>
                    <a:pt x="2342" y="4568"/>
                  </a:cubicBezTo>
                  <a:cubicBezTo>
                    <a:pt x="2442" y="4568"/>
                    <a:pt x="2527" y="4451"/>
                    <a:pt x="2502" y="4353"/>
                  </a:cubicBezTo>
                  <a:lnTo>
                    <a:pt x="2735" y="4286"/>
                  </a:lnTo>
                  <a:cubicBezTo>
                    <a:pt x="2735" y="4319"/>
                    <a:pt x="2769" y="4319"/>
                    <a:pt x="2769" y="4353"/>
                  </a:cubicBezTo>
                  <a:cubicBezTo>
                    <a:pt x="2802" y="4394"/>
                    <a:pt x="2839" y="4410"/>
                    <a:pt x="2874" y="4410"/>
                  </a:cubicBezTo>
                  <a:cubicBezTo>
                    <a:pt x="2983" y="4410"/>
                    <a:pt x="3078" y="4253"/>
                    <a:pt x="3002" y="4152"/>
                  </a:cubicBezTo>
                  <a:cubicBezTo>
                    <a:pt x="1935" y="2851"/>
                    <a:pt x="1034" y="1517"/>
                    <a:pt x="267" y="83"/>
                  </a:cubicBezTo>
                  <a:cubicBezTo>
                    <a:pt x="239" y="27"/>
                    <a:pt x="188" y="0"/>
                    <a:pt x="138"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15"/>
            <p:cNvSpPr/>
            <p:nvPr/>
          </p:nvSpPr>
          <p:spPr>
            <a:xfrm>
              <a:off x="5348150" y="3550150"/>
              <a:ext cx="45550" cy="107850"/>
            </a:xfrm>
            <a:custGeom>
              <a:rect b="b" l="l" r="r" t="t"/>
              <a:pathLst>
                <a:path extrusionOk="0" h="4314" w="1822">
                  <a:moveTo>
                    <a:pt x="473" y="1"/>
                  </a:moveTo>
                  <a:cubicBezTo>
                    <a:pt x="411" y="1"/>
                    <a:pt x="350" y="35"/>
                    <a:pt x="334" y="114"/>
                  </a:cubicBezTo>
                  <a:cubicBezTo>
                    <a:pt x="1" y="1582"/>
                    <a:pt x="334" y="3049"/>
                    <a:pt x="1268" y="4250"/>
                  </a:cubicBezTo>
                  <a:cubicBezTo>
                    <a:pt x="1291" y="4295"/>
                    <a:pt x="1320" y="4313"/>
                    <a:pt x="1351" y="4313"/>
                  </a:cubicBezTo>
                  <a:cubicBezTo>
                    <a:pt x="1413" y="4313"/>
                    <a:pt x="1480" y="4239"/>
                    <a:pt x="1502" y="4150"/>
                  </a:cubicBezTo>
                  <a:cubicBezTo>
                    <a:pt x="1542" y="4217"/>
                    <a:pt x="1604" y="4247"/>
                    <a:pt x="1662" y="4247"/>
                  </a:cubicBezTo>
                  <a:cubicBezTo>
                    <a:pt x="1747" y="4247"/>
                    <a:pt x="1822" y="4183"/>
                    <a:pt x="1802" y="4083"/>
                  </a:cubicBezTo>
                  <a:cubicBezTo>
                    <a:pt x="1435" y="2749"/>
                    <a:pt x="1068" y="1415"/>
                    <a:pt x="635" y="114"/>
                  </a:cubicBezTo>
                  <a:cubicBezTo>
                    <a:pt x="617" y="44"/>
                    <a:pt x="544" y="1"/>
                    <a:pt x="473" y="1"/>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15"/>
            <p:cNvSpPr/>
            <p:nvPr/>
          </p:nvSpPr>
          <p:spPr>
            <a:xfrm>
              <a:off x="5488250" y="3805450"/>
              <a:ext cx="95100" cy="178950"/>
            </a:xfrm>
            <a:custGeom>
              <a:rect b="b" l="l" r="r" t="t"/>
              <a:pathLst>
                <a:path extrusionOk="0" h="7158" w="3804">
                  <a:moveTo>
                    <a:pt x="3578" y="1"/>
                  </a:moveTo>
                  <a:cubicBezTo>
                    <a:pt x="3487" y="1"/>
                    <a:pt x="3403" y="59"/>
                    <a:pt x="3403" y="176"/>
                  </a:cubicBezTo>
                  <a:cubicBezTo>
                    <a:pt x="3403" y="343"/>
                    <a:pt x="3370" y="443"/>
                    <a:pt x="3370" y="576"/>
                  </a:cubicBezTo>
                  <a:lnTo>
                    <a:pt x="3203" y="943"/>
                  </a:lnTo>
                  <a:cubicBezTo>
                    <a:pt x="3186" y="926"/>
                    <a:pt x="3170" y="918"/>
                    <a:pt x="3149" y="918"/>
                  </a:cubicBezTo>
                  <a:cubicBezTo>
                    <a:pt x="3128" y="918"/>
                    <a:pt x="3103" y="926"/>
                    <a:pt x="3070" y="943"/>
                  </a:cubicBezTo>
                  <a:cubicBezTo>
                    <a:pt x="735" y="2011"/>
                    <a:pt x="1" y="4612"/>
                    <a:pt x="67" y="7014"/>
                  </a:cubicBezTo>
                  <a:cubicBezTo>
                    <a:pt x="67" y="7106"/>
                    <a:pt x="158" y="7157"/>
                    <a:pt x="240" y="7157"/>
                  </a:cubicBezTo>
                  <a:cubicBezTo>
                    <a:pt x="307" y="7157"/>
                    <a:pt x="368" y="7123"/>
                    <a:pt x="368" y="7048"/>
                  </a:cubicBezTo>
                  <a:cubicBezTo>
                    <a:pt x="735" y="4379"/>
                    <a:pt x="3537" y="2878"/>
                    <a:pt x="3803" y="176"/>
                  </a:cubicBezTo>
                  <a:cubicBezTo>
                    <a:pt x="3770" y="59"/>
                    <a:pt x="3670" y="1"/>
                    <a:pt x="3578" y="1"/>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15"/>
            <p:cNvSpPr/>
            <p:nvPr/>
          </p:nvSpPr>
          <p:spPr>
            <a:xfrm>
              <a:off x="4187325" y="2719900"/>
              <a:ext cx="279400" cy="519300"/>
            </a:xfrm>
            <a:custGeom>
              <a:rect b="b" l="l" r="r" t="t"/>
              <a:pathLst>
                <a:path extrusionOk="0" h="20772" w="11176">
                  <a:moveTo>
                    <a:pt x="1" y="0"/>
                  </a:moveTo>
                  <a:cubicBezTo>
                    <a:pt x="134" y="1334"/>
                    <a:pt x="301" y="2669"/>
                    <a:pt x="468" y="4003"/>
                  </a:cubicBezTo>
                  <a:cubicBezTo>
                    <a:pt x="801" y="6872"/>
                    <a:pt x="1135" y="9807"/>
                    <a:pt x="1969" y="12509"/>
                  </a:cubicBezTo>
                  <a:cubicBezTo>
                    <a:pt x="2736" y="15211"/>
                    <a:pt x="4137" y="17813"/>
                    <a:pt x="6072" y="19481"/>
                  </a:cubicBezTo>
                  <a:cubicBezTo>
                    <a:pt x="6719" y="20007"/>
                    <a:pt x="7429" y="20435"/>
                    <a:pt x="8155" y="20601"/>
                  </a:cubicBezTo>
                  <a:lnTo>
                    <a:pt x="8155" y="20601"/>
                  </a:lnTo>
                  <a:cubicBezTo>
                    <a:pt x="8358" y="20718"/>
                    <a:pt x="8579" y="20772"/>
                    <a:pt x="8805" y="20772"/>
                  </a:cubicBezTo>
                  <a:cubicBezTo>
                    <a:pt x="9514" y="20772"/>
                    <a:pt x="10267" y="20241"/>
                    <a:pt x="10642" y="19447"/>
                  </a:cubicBezTo>
                  <a:cubicBezTo>
                    <a:pt x="11175" y="18213"/>
                    <a:pt x="11042" y="16779"/>
                    <a:pt x="10742" y="15444"/>
                  </a:cubicBezTo>
                  <a:cubicBezTo>
                    <a:pt x="9307" y="8840"/>
                    <a:pt x="4571" y="4103"/>
                    <a:pt x="1"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15"/>
            <p:cNvSpPr/>
            <p:nvPr/>
          </p:nvSpPr>
          <p:spPr>
            <a:xfrm>
              <a:off x="4173125" y="2707075"/>
              <a:ext cx="314450" cy="547525"/>
            </a:xfrm>
            <a:custGeom>
              <a:rect b="b" l="l" r="r" t="t"/>
              <a:pathLst>
                <a:path extrusionOk="0" h="21901" w="12578">
                  <a:moveTo>
                    <a:pt x="1220" y="1863"/>
                  </a:moveTo>
                  <a:cubicBezTo>
                    <a:pt x="3512" y="3948"/>
                    <a:pt x="5735" y="6196"/>
                    <a:pt x="7574" y="8852"/>
                  </a:cubicBezTo>
                  <a:cubicBezTo>
                    <a:pt x="8641" y="10454"/>
                    <a:pt x="9608" y="12188"/>
                    <a:pt x="10276" y="14123"/>
                  </a:cubicBezTo>
                  <a:cubicBezTo>
                    <a:pt x="10576" y="14957"/>
                    <a:pt x="10809" y="15824"/>
                    <a:pt x="10976" y="16758"/>
                  </a:cubicBezTo>
                  <a:cubicBezTo>
                    <a:pt x="11155" y="17811"/>
                    <a:pt x="10943" y="19798"/>
                    <a:pt x="10168" y="20493"/>
                  </a:cubicBezTo>
                  <a:lnTo>
                    <a:pt x="10168" y="20493"/>
                  </a:lnTo>
                  <a:cubicBezTo>
                    <a:pt x="10138" y="20487"/>
                    <a:pt x="10107" y="20483"/>
                    <a:pt x="10075" y="20483"/>
                  </a:cubicBezTo>
                  <a:cubicBezTo>
                    <a:pt x="10043" y="20483"/>
                    <a:pt x="10009" y="20487"/>
                    <a:pt x="9975" y="20494"/>
                  </a:cubicBezTo>
                  <a:cubicBezTo>
                    <a:pt x="9759" y="20537"/>
                    <a:pt x="9547" y="20557"/>
                    <a:pt x="9338" y="20557"/>
                  </a:cubicBezTo>
                  <a:cubicBezTo>
                    <a:pt x="9186" y="20557"/>
                    <a:pt x="9036" y="20546"/>
                    <a:pt x="8888" y="20525"/>
                  </a:cubicBezTo>
                  <a:lnTo>
                    <a:pt x="8888" y="20525"/>
                  </a:lnTo>
                  <a:cubicBezTo>
                    <a:pt x="8798" y="20471"/>
                    <a:pt x="8704" y="20405"/>
                    <a:pt x="8608" y="20327"/>
                  </a:cubicBezTo>
                  <a:cubicBezTo>
                    <a:pt x="8524" y="20265"/>
                    <a:pt x="8442" y="20237"/>
                    <a:pt x="8365" y="20237"/>
                  </a:cubicBezTo>
                  <a:cubicBezTo>
                    <a:pt x="8281" y="20237"/>
                    <a:pt x="8203" y="20270"/>
                    <a:pt x="8136" y="20327"/>
                  </a:cubicBezTo>
                  <a:lnTo>
                    <a:pt x="8136" y="20327"/>
                  </a:lnTo>
                  <a:cubicBezTo>
                    <a:pt x="5553" y="19328"/>
                    <a:pt x="3694" y="15302"/>
                    <a:pt x="2904" y="12522"/>
                  </a:cubicBezTo>
                  <a:cubicBezTo>
                    <a:pt x="1926" y="9115"/>
                    <a:pt x="1606" y="5446"/>
                    <a:pt x="1220" y="1863"/>
                  </a:cubicBezTo>
                  <a:close/>
                  <a:moveTo>
                    <a:pt x="540" y="0"/>
                  </a:moveTo>
                  <a:cubicBezTo>
                    <a:pt x="267" y="0"/>
                    <a:pt x="1" y="208"/>
                    <a:pt x="68" y="613"/>
                  </a:cubicBezTo>
                  <a:cubicBezTo>
                    <a:pt x="635" y="5583"/>
                    <a:pt x="902" y="10854"/>
                    <a:pt x="2804" y="15424"/>
                  </a:cubicBezTo>
                  <a:cubicBezTo>
                    <a:pt x="3967" y="18130"/>
                    <a:pt x="5965" y="21011"/>
                    <a:pt x="8476" y="21647"/>
                  </a:cubicBezTo>
                  <a:lnTo>
                    <a:pt x="8476" y="21647"/>
                  </a:lnTo>
                  <a:cubicBezTo>
                    <a:pt x="8797" y="21820"/>
                    <a:pt x="9125" y="21901"/>
                    <a:pt x="9447" y="21901"/>
                  </a:cubicBezTo>
                  <a:cubicBezTo>
                    <a:pt x="9769" y="21901"/>
                    <a:pt x="10085" y="21820"/>
                    <a:pt x="10380" y="21670"/>
                  </a:cubicBezTo>
                  <a:lnTo>
                    <a:pt x="10380" y="21670"/>
                  </a:lnTo>
                  <a:cubicBezTo>
                    <a:pt x="10400" y="21662"/>
                    <a:pt x="10420" y="21651"/>
                    <a:pt x="10438" y="21640"/>
                  </a:cubicBezTo>
                  <a:lnTo>
                    <a:pt x="10438" y="21640"/>
                  </a:lnTo>
                  <a:cubicBezTo>
                    <a:pt x="11066" y="21298"/>
                    <a:pt x="11594" y="20642"/>
                    <a:pt x="11877" y="19794"/>
                  </a:cubicBezTo>
                  <a:cubicBezTo>
                    <a:pt x="12577" y="17625"/>
                    <a:pt x="11710" y="14857"/>
                    <a:pt x="10909" y="12922"/>
                  </a:cubicBezTo>
                  <a:cubicBezTo>
                    <a:pt x="8774" y="7518"/>
                    <a:pt x="4772" y="3615"/>
                    <a:pt x="902" y="146"/>
                  </a:cubicBezTo>
                  <a:cubicBezTo>
                    <a:pt x="805" y="49"/>
                    <a:pt x="672" y="0"/>
                    <a:pt x="540"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15"/>
            <p:cNvSpPr/>
            <p:nvPr/>
          </p:nvSpPr>
          <p:spPr>
            <a:xfrm>
              <a:off x="4226075" y="2810675"/>
              <a:ext cx="216450" cy="426800"/>
            </a:xfrm>
            <a:custGeom>
              <a:rect b="b" l="l" r="r" t="t"/>
              <a:pathLst>
                <a:path extrusionOk="0" h="17072" w="8658">
                  <a:moveTo>
                    <a:pt x="332" y="0"/>
                  </a:moveTo>
                  <a:cubicBezTo>
                    <a:pt x="166" y="0"/>
                    <a:pt x="1" y="236"/>
                    <a:pt x="118" y="472"/>
                  </a:cubicBezTo>
                  <a:cubicBezTo>
                    <a:pt x="1653" y="3774"/>
                    <a:pt x="3254" y="7043"/>
                    <a:pt x="4788" y="10346"/>
                  </a:cubicBezTo>
                  <a:cubicBezTo>
                    <a:pt x="5556" y="11980"/>
                    <a:pt x="6323" y="13648"/>
                    <a:pt x="7123" y="15283"/>
                  </a:cubicBezTo>
                  <a:cubicBezTo>
                    <a:pt x="7424" y="15883"/>
                    <a:pt x="7624" y="16950"/>
                    <a:pt x="8291" y="17051"/>
                  </a:cubicBezTo>
                  <a:cubicBezTo>
                    <a:pt x="8319" y="17065"/>
                    <a:pt x="8346" y="17071"/>
                    <a:pt x="8372" y="17071"/>
                  </a:cubicBezTo>
                  <a:cubicBezTo>
                    <a:pt x="8466" y="17071"/>
                    <a:pt x="8539" y="16982"/>
                    <a:pt x="8591" y="16850"/>
                  </a:cubicBezTo>
                  <a:cubicBezTo>
                    <a:pt x="8591" y="16817"/>
                    <a:pt x="8591" y="16784"/>
                    <a:pt x="8625" y="16717"/>
                  </a:cubicBezTo>
                  <a:cubicBezTo>
                    <a:pt x="8658" y="16650"/>
                    <a:pt x="8625" y="16517"/>
                    <a:pt x="8524" y="16450"/>
                  </a:cubicBezTo>
                  <a:cubicBezTo>
                    <a:pt x="8491" y="16383"/>
                    <a:pt x="8491" y="16350"/>
                    <a:pt x="8458" y="16350"/>
                  </a:cubicBezTo>
                  <a:cubicBezTo>
                    <a:pt x="8415" y="16294"/>
                    <a:pt x="8361" y="16273"/>
                    <a:pt x="8305" y="16273"/>
                  </a:cubicBezTo>
                  <a:cubicBezTo>
                    <a:pt x="8299" y="16273"/>
                    <a:pt x="8293" y="16273"/>
                    <a:pt x="8287" y="16274"/>
                  </a:cubicBezTo>
                  <a:lnTo>
                    <a:pt x="8287" y="16274"/>
                  </a:lnTo>
                  <a:cubicBezTo>
                    <a:pt x="7609" y="14527"/>
                    <a:pt x="4806" y="9208"/>
                    <a:pt x="4522" y="8611"/>
                  </a:cubicBezTo>
                  <a:cubicBezTo>
                    <a:pt x="3187" y="5776"/>
                    <a:pt x="1853" y="2974"/>
                    <a:pt x="519" y="138"/>
                  </a:cubicBezTo>
                  <a:cubicBezTo>
                    <a:pt x="470" y="41"/>
                    <a:pt x="401" y="0"/>
                    <a:pt x="332"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15"/>
            <p:cNvSpPr/>
            <p:nvPr/>
          </p:nvSpPr>
          <p:spPr>
            <a:xfrm>
              <a:off x="4301950" y="3110675"/>
              <a:ext cx="96800" cy="57200"/>
            </a:xfrm>
            <a:custGeom>
              <a:rect b="b" l="l" r="r" t="t"/>
              <a:pathLst>
                <a:path extrusionOk="0" h="2288" w="3872">
                  <a:moveTo>
                    <a:pt x="360" y="1"/>
                  </a:moveTo>
                  <a:cubicBezTo>
                    <a:pt x="148" y="1"/>
                    <a:pt x="0" y="390"/>
                    <a:pt x="252" y="614"/>
                  </a:cubicBezTo>
                  <a:cubicBezTo>
                    <a:pt x="1220" y="1381"/>
                    <a:pt x="2287" y="1982"/>
                    <a:pt x="3455" y="2282"/>
                  </a:cubicBezTo>
                  <a:cubicBezTo>
                    <a:pt x="3473" y="2286"/>
                    <a:pt x="3491" y="2287"/>
                    <a:pt x="3508" y="2287"/>
                  </a:cubicBezTo>
                  <a:cubicBezTo>
                    <a:pt x="3798" y="2287"/>
                    <a:pt x="3872" y="1776"/>
                    <a:pt x="3588" y="1681"/>
                  </a:cubicBezTo>
                  <a:cubicBezTo>
                    <a:pt x="2454" y="1381"/>
                    <a:pt x="1453" y="848"/>
                    <a:pt x="486" y="47"/>
                  </a:cubicBezTo>
                  <a:cubicBezTo>
                    <a:pt x="443" y="15"/>
                    <a:pt x="401" y="1"/>
                    <a:pt x="360"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15"/>
            <p:cNvSpPr/>
            <p:nvPr/>
          </p:nvSpPr>
          <p:spPr>
            <a:xfrm>
              <a:off x="4383275" y="3053775"/>
              <a:ext cx="40925" cy="113975"/>
            </a:xfrm>
            <a:custGeom>
              <a:rect b="b" l="l" r="r" t="t"/>
              <a:pathLst>
                <a:path extrusionOk="0" h="4559" w="1637">
                  <a:moveTo>
                    <a:pt x="1336" y="0"/>
                  </a:moveTo>
                  <a:cubicBezTo>
                    <a:pt x="1200" y="0"/>
                    <a:pt x="1069" y="101"/>
                    <a:pt x="1069" y="288"/>
                  </a:cubicBezTo>
                  <a:cubicBezTo>
                    <a:pt x="1069" y="1622"/>
                    <a:pt x="502" y="2890"/>
                    <a:pt x="68" y="4091"/>
                  </a:cubicBezTo>
                  <a:cubicBezTo>
                    <a:pt x="0" y="4340"/>
                    <a:pt x="178" y="4558"/>
                    <a:pt x="341" y="4558"/>
                  </a:cubicBezTo>
                  <a:cubicBezTo>
                    <a:pt x="418" y="4558"/>
                    <a:pt x="492" y="4509"/>
                    <a:pt x="535" y="4391"/>
                  </a:cubicBezTo>
                  <a:cubicBezTo>
                    <a:pt x="1002" y="3090"/>
                    <a:pt x="1636" y="1756"/>
                    <a:pt x="1636" y="288"/>
                  </a:cubicBezTo>
                  <a:cubicBezTo>
                    <a:pt x="1603" y="92"/>
                    <a:pt x="1467" y="0"/>
                    <a:pt x="1336"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15"/>
            <p:cNvSpPr/>
            <p:nvPr/>
          </p:nvSpPr>
          <p:spPr>
            <a:xfrm>
              <a:off x="4249200" y="3001800"/>
              <a:ext cx="95575" cy="39300"/>
            </a:xfrm>
            <a:custGeom>
              <a:rect b="b" l="l" r="r" t="t"/>
              <a:pathLst>
                <a:path extrusionOk="0" h="1572" w="3823">
                  <a:moveTo>
                    <a:pt x="402" y="0"/>
                  </a:moveTo>
                  <a:cubicBezTo>
                    <a:pt x="142" y="0"/>
                    <a:pt x="0" y="421"/>
                    <a:pt x="261" y="566"/>
                  </a:cubicBezTo>
                  <a:cubicBezTo>
                    <a:pt x="1328" y="1133"/>
                    <a:pt x="2362" y="1467"/>
                    <a:pt x="3497" y="1567"/>
                  </a:cubicBezTo>
                  <a:cubicBezTo>
                    <a:pt x="3513" y="1570"/>
                    <a:pt x="3529" y="1572"/>
                    <a:pt x="3543" y="1572"/>
                  </a:cubicBezTo>
                  <a:cubicBezTo>
                    <a:pt x="3823" y="1572"/>
                    <a:pt x="3750" y="996"/>
                    <a:pt x="3497" y="933"/>
                  </a:cubicBezTo>
                  <a:cubicBezTo>
                    <a:pt x="2496" y="833"/>
                    <a:pt x="1495" y="499"/>
                    <a:pt x="528" y="32"/>
                  </a:cubicBezTo>
                  <a:cubicBezTo>
                    <a:pt x="484" y="10"/>
                    <a:pt x="441" y="0"/>
                    <a:pt x="402"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15"/>
            <p:cNvSpPr/>
            <p:nvPr/>
          </p:nvSpPr>
          <p:spPr>
            <a:xfrm>
              <a:off x="4324325" y="2934100"/>
              <a:ext cx="29825" cy="103075"/>
            </a:xfrm>
            <a:custGeom>
              <a:rect b="b" l="l" r="r" t="t"/>
              <a:pathLst>
                <a:path extrusionOk="0" h="4123" w="1193">
                  <a:moveTo>
                    <a:pt x="908" y="1"/>
                  </a:moveTo>
                  <a:cubicBezTo>
                    <a:pt x="780" y="1"/>
                    <a:pt x="658" y="101"/>
                    <a:pt x="658" y="305"/>
                  </a:cubicBezTo>
                  <a:cubicBezTo>
                    <a:pt x="692" y="1506"/>
                    <a:pt x="525" y="2607"/>
                    <a:pt x="91" y="3641"/>
                  </a:cubicBezTo>
                  <a:cubicBezTo>
                    <a:pt x="1" y="3889"/>
                    <a:pt x="171" y="4123"/>
                    <a:pt x="342" y="4123"/>
                  </a:cubicBezTo>
                  <a:cubicBezTo>
                    <a:pt x="423" y="4123"/>
                    <a:pt x="505" y="4070"/>
                    <a:pt x="558" y="3941"/>
                  </a:cubicBezTo>
                  <a:cubicBezTo>
                    <a:pt x="1025" y="2774"/>
                    <a:pt x="1192" y="1573"/>
                    <a:pt x="1192" y="272"/>
                  </a:cubicBezTo>
                  <a:cubicBezTo>
                    <a:pt x="1159" y="92"/>
                    <a:pt x="1031" y="1"/>
                    <a:pt x="908"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15"/>
            <p:cNvSpPr/>
            <p:nvPr/>
          </p:nvSpPr>
          <p:spPr>
            <a:xfrm>
              <a:off x="4220425" y="2892225"/>
              <a:ext cx="67450" cy="25450"/>
            </a:xfrm>
            <a:custGeom>
              <a:rect b="b" l="l" r="r" t="t"/>
              <a:pathLst>
                <a:path extrusionOk="0" h="1018" w="2698">
                  <a:moveTo>
                    <a:pt x="339" y="1"/>
                  </a:moveTo>
                  <a:cubicBezTo>
                    <a:pt x="65" y="1"/>
                    <a:pt x="1" y="517"/>
                    <a:pt x="278" y="579"/>
                  </a:cubicBezTo>
                  <a:cubicBezTo>
                    <a:pt x="978" y="713"/>
                    <a:pt x="1612" y="879"/>
                    <a:pt x="2313" y="1013"/>
                  </a:cubicBezTo>
                  <a:cubicBezTo>
                    <a:pt x="2329" y="1016"/>
                    <a:pt x="2345" y="1018"/>
                    <a:pt x="2361" y="1018"/>
                  </a:cubicBezTo>
                  <a:cubicBezTo>
                    <a:pt x="2652" y="1018"/>
                    <a:pt x="2698" y="444"/>
                    <a:pt x="2413" y="412"/>
                  </a:cubicBezTo>
                  <a:cubicBezTo>
                    <a:pt x="1745" y="279"/>
                    <a:pt x="1078" y="112"/>
                    <a:pt x="411" y="12"/>
                  </a:cubicBezTo>
                  <a:cubicBezTo>
                    <a:pt x="386" y="4"/>
                    <a:pt x="361" y="1"/>
                    <a:pt x="339"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15"/>
            <p:cNvSpPr/>
            <p:nvPr/>
          </p:nvSpPr>
          <p:spPr>
            <a:xfrm>
              <a:off x="4273900" y="2852350"/>
              <a:ext cx="17050" cy="60925"/>
            </a:xfrm>
            <a:custGeom>
              <a:rect b="b" l="l" r="r" t="t"/>
              <a:pathLst>
                <a:path extrusionOk="0" h="2437" w="682">
                  <a:moveTo>
                    <a:pt x="366" y="0"/>
                  </a:moveTo>
                  <a:cubicBezTo>
                    <a:pt x="271" y="0"/>
                    <a:pt x="187" y="62"/>
                    <a:pt x="174" y="206"/>
                  </a:cubicBezTo>
                  <a:cubicBezTo>
                    <a:pt x="107" y="840"/>
                    <a:pt x="73" y="1440"/>
                    <a:pt x="40" y="2041"/>
                  </a:cubicBezTo>
                  <a:cubicBezTo>
                    <a:pt x="0" y="2281"/>
                    <a:pt x="176" y="2437"/>
                    <a:pt x="331" y="2437"/>
                  </a:cubicBezTo>
                  <a:cubicBezTo>
                    <a:pt x="434" y="2437"/>
                    <a:pt x="527" y="2368"/>
                    <a:pt x="540" y="2207"/>
                  </a:cubicBezTo>
                  <a:cubicBezTo>
                    <a:pt x="574" y="1607"/>
                    <a:pt x="607" y="1007"/>
                    <a:pt x="641" y="373"/>
                  </a:cubicBezTo>
                  <a:cubicBezTo>
                    <a:pt x="681" y="150"/>
                    <a:pt x="512" y="0"/>
                    <a:pt x="366"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15"/>
            <p:cNvSpPr/>
            <p:nvPr/>
          </p:nvSpPr>
          <p:spPr>
            <a:xfrm>
              <a:off x="5221400" y="3032625"/>
              <a:ext cx="203500" cy="557725"/>
            </a:xfrm>
            <a:custGeom>
              <a:rect b="b" l="l" r="r" t="t"/>
              <a:pathLst>
                <a:path extrusionOk="0" h="22309" w="8140">
                  <a:moveTo>
                    <a:pt x="1068" y="0"/>
                  </a:moveTo>
                  <a:cubicBezTo>
                    <a:pt x="901" y="1334"/>
                    <a:pt x="801" y="2669"/>
                    <a:pt x="634" y="4003"/>
                  </a:cubicBezTo>
                  <a:cubicBezTo>
                    <a:pt x="334" y="6838"/>
                    <a:pt x="0" y="9774"/>
                    <a:pt x="167" y="12609"/>
                  </a:cubicBezTo>
                  <a:cubicBezTo>
                    <a:pt x="367" y="15444"/>
                    <a:pt x="1068" y="18280"/>
                    <a:pt x="2636" y="20315"/>
                  </a:cubicBezTo>
                  <a:cubicBezTo>
                    <a:pt x="3065" y="20847"/>
                    <a:pt x="3556" y="21335"/>
                    <a:pt x="4105" y="21675"/>
                  </a:cubicBezTo>
                  <a:lnTo>
                    <a:pt x="4105" y="21675"/>
                  </a:lnTo>
                  <a:cubicBezTo>
                    <a:pt x="4377" y="22110"/>
                    <a:pt x="4819" y="22309"/>
                    <a:pt x="5297" y="22309"/>
                  </a:cubicBezTo>
                  <a:cubicBezTo>
                    <a:pt x="5916" y="22309"/>
                    <a:pt x="6595" y="21973"/>
                    <a:pt x="7039" y="21382"/>
                  </a:cubicBezTo>
                  <a:cubicBezTo>
                    <a:pt x="7839" y="20348"/>
                    <a:pt x="8040" y="18880"/>
                    <a:pt x="8040" y="17513"/>
                  </a:cubicBezTo>
                  <a:cubicBezTo>
                    <a:pt x="8140" y="10708"/>
                    <a:pt x="4570" y="5004"/>
                    <a:pt x="1068"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15"/>
            <p:cNvSpPr/>
            <p:nvPr/>
          </p:nvSpPr>
          <p:spPr>
            <a:xfrm>
              <a:off x="5197225" y="3016925"/>
              <a:ext cx="245200" cy="585825"/>
            </a:xfrm>
            <a:custGeom>
              <a:rect b="b" l="l" r="r" t="t"/>
              <a:pathLst>
                <a:path extrusionOk="0" h="23433" w="9808">
                  <a:moveTo>
                    <a:pt x="2393" y="2055"/>
                  </a:moveTo>
                  <a:lnTo>
                    <a:pt x="2393" y="2055"/>
                  </a:lnTo>
                  <a:cubicBezTo>
                    <a:pt x="4152" y="4621"/>
                    <a:pt x="5804" y="7295"/>
                    <a:pt x="6972" y="10302"/>
                  </a:cubicBezTo>
                  <a:cubicBezTo>
                    <a:pt x="7672" y="12103"/>
                    <a:pt x="8173" y="14038"/>
                    <a:pt x="8373" y="16039"/>
                  </a:cubicBezTo>
                  <a:cubicBezTo>
                    <a:pt x="8473" y="16906"/>
                    <a:pt x="8506" y="17807"/>
                    <a:pt x="8473" y="18741"/>
                  </a:cubicBezTo>
                  <a:cubicBezTo>
                    <a:pt x="8382" y="19803"/>
                    <a:pt x="7711" y="21721"/>
                    <a:pt x="6790" y="22217"/>
                  </a:cubicBezTo>
                  <a:lnTo>
                    <a:pt x="6790" y="22217"/>
                  </a:lnTo>
                  <a:cubicBezTo>
                    <a:pt x="6763" y="22212"/>
                    <a:pt x="6734" y="22210"/>
                    <a:pt x="6705" y="22210"/>
                  </a:cubicBezTo>
                  <a:cubicBezTo>
                    <a:pt x="6291" y="22195"/>
                    <a:pt x="5908" y="22105"/>
                    <a:pt x="5554" y="21953"/>
                  </a:cubicBezTo>
                  <a:lnTo>
                    <a:pt x="5554" y="21953"/>
                  </a:lnTo>
                  <a:cubicBezTo>
                    <a:pt x="5482" y="21883"/>
                    <a:pt x="5410" y="21802"/>
                    <a:pt x="5337" y="21710"/>
                  </a:cubicBezTo>
                  <a:cubicBezTo>
                    <a:pt x="5249" y="21585"/>
                    <a:pt x="5146" y="21533"/>
                    <a:pt x="5042" y="21533"/>
                  </a:cubicBezTo>
                  <a:cubicBezTo>
                    <a:pt x="4988" y="21533"/>
                    <a:pt x="4935" y="21547"/>
                    <a:pt x="4884" y="21571"/>
                  </a:cubicBezTo>
                  <a:lnTo>
                    <a:pt x="4884" y="21571"/>
                  </a:lnTo>
                  <a:cubicBezTo>
                    <a:pt x="2647" y="19954"/>
                    <a:pt x="1770" y="15637"/>
                    <a:pt x="1635" y="12803"/>
                  </a:cubicBezTo>
                  <a:cubicBezTo>
                    <a:pt x="1457" y="9242"/>
                    <a:pt x="1991" y="5628"/>
                    <a:pt x="2393" y="2055"/>
                  </a:cubicBezTo>
                  <a:close/>
                  <a:moveTo>
                    <a:pt x="1959" y="1"/>
                  </a:moveTo>
                  <a:cubicBezTo>
                    <a:pt x="1731" y="1"/>
                    <a:pt x="1520" y="140"/>
                    <a:pt x="1501" y="461"/>
                  </a:cubicBezTo>
                  <a:cubicBezTo>
                    <a:pt x="967" y="5431"/>
                    <a:pt x="0" y="10635"/>
                    <a:pt x="834" y="15539"/>
                  </a:cubicBezTo>
                  <a:cubicBezTo>
                    <a:pt x="1318" y="18416"/>
                    <a:pt x="2605" y="21663"/>
                    <a:pt x="4886" y="22883"/>
                  </a:cubicBezTo>
                  <a:lnTo>
                    <a:pt x="4886" y="22883"/>
                  </a:lnTo>
                  <a:cubicBezTo>
                    <a:pt x="5288" y="23261"/>
                    <a:pt x="5759" y="23433"/>
                    <a:pt x="6241" y="23433"/>
                  </a:cubicBezTo>
                  <a:cubicBezTo>
                    <a:pt x="6399" y="23433"/>
                    <a:pt x="6559" y="23414"/>
                    <a:pt x="6717" y="23378"/>
                  </a:cubicBezTo>
                  <a:lnTo>
                    <a:pt x="6717" y="23378"/>
                  </a:lnTo>
                  <a:cubicBezTo>
                    <a:pt x="6723" y="23378"/>
                    <a:pt x="6729" y="23378"/>
                    <a:pt x="6735" y="23378"/>
                  </a:cubicBezTo>
                  <a:cubicBezTo>
                    <a:pt x="6859" y="23378"/>
                    <a:pt x="6959" y="23342"/>
                    <a:pt x="7035" y="23282"/>
                  </a:cubicBezTo>
                  <a:lnTo>
                    <a:pt x="7035" y="23282"/>
                  </a:lnTo>
                  <a:cubicBezTo>
                    <a:pt x="7652" y="23048"/>
                    <a:pt x="8230" y="22555"/>
                    <a:pt x="8640" y="21877"/>
                  </a:cubicBezTo>
                  <a:cubicBezTo>
                    <a:pt x="9807" y="19908"/>
                    <a:pt x="9607" y="17006"/>
                    <a:pt x="9273" y="14938"/>
                  </a:cubicBezTo>
                  <a:cubicBezTo>
                    <a:pt x="8439" y="9234"/>
                    <a:pt x="5437" y="4497"/>
                    <a:pt x="2435" y="228"/>
                  </a:cubicBezTo>
                  <a:cubicBezTo>
                    <a:pt x="2319" y="83"/>
                    <a:pt x="2134" y="1"/>
                    <a:pt x="1959"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15"/>
            <p:cNvSpPr/>
            <p:nvPr/>
          </p:nvSpPr>
          <p:spPr>
            <a:xfrm>
              <a:off x="5265550" y="3129625"/>
              <a:ext cx="116000" cy="461900"/>
            </a:xfrm>
            <a:custGeom>
              <a:rect b="b" l="l" r="r" t="t"/>
              <a:pathLst>
                <a:path extrusionOk="0" h="18476" w="4640">
                  <a:moveTo>
                    <a:pt x="370" y="0"/>
                  </a:moveTo>
                  <a:cubicBezTo>
                    <a:pt x="196" y="0"/>
                    <a:pt x="1" y="173"/>
                    <a:pt x="69" y="423"/>
                  </a:cubicBezTo>
                  <a:cubicBezTo>
                    <a:pt x="803" y="3959"/>
                    <a:pt x="1604" y="7562"/>
                    <a:pt x="2371" y="11097"/>
                  </a:cubicBezTo>
                  <a:cubicBezTo>
                    <a:pt x="2738" y="12899"/>
                    <a:pt x="3105" y="14633"/>
                    <a:pt x="3538" y="16435"/>
                  </a:cubicBezTo>
                  <a:cubicBezTo>
                    <a:pt x="3705" y="17102"/>
                    <a:pt x="3638" y="18136"/>
                    <a:pt x="4239" y="18436"/>
                  </a:cubicBezTo>
                  <a:cubicBezTo>
                    <a:pt x="4276" y="18464"/>
                    <a:pt x="4310" y="18476"/>
                    <a:pt x="4342" y="18476"/>
                  </a:cubicBezTo>
                  <a:cubicBezTo>
                    <a:pt x="4427" y="18476"/>
                    <a:pt x="4500" y="18390"/>
                    <a:pt x="4572" y="18269"/>
                  </a:cubicBezTo>
                  <a:cubicBezTo>
                    <a:pt x="4572" y="18236"/>
                    <a:pt x="4606" y="18202"/>
                    <a:pt x="4606" y="18202"/>
                  </a:cubicBezTo>
                  <a:cubicBezTo>
                    <a:pt x="4639" y="18102"/>
                    <a:pt x="4639" y="17969"/>
                    <a:pt x="4606" y="17902"/>
                  </a:cubicBezTo>
                  <a:cubicBezTo>
                    <a:pt x="4606" y="17869"/>
                    <a:pt x="4572" y="17802"/>
                    <a:pt x="4572" y="17769"/>
                  </a:cubicBezTo>
                  <a:cubicBezTo>
                    <a:pt x="4535" y="17720"/>
                    <a:pt x="4489" y="17684"/>
                    <a:pt x="4443" y="17664"/>
                  </a:cubicBezTo>
                  <a:lnTo>
                    <a:pt x="4443" y="17664"/>
                  </a:lnTo>
                  <a:cubicBezTo>
                    <a:pt x="4200" y="15795"/>
                    <a:pt x="2680" y="10006"/>
                    <a:pt x="2538" y="9296"/>
                  </a:cubicBezTo>
                  <a:cubicBezTo>
                    <a:pt x="1870" y="6261"/>
                    <a:pt x="1203" y="3225"/>
                    <a:pt x="569" y="123"/>
                  </a:cubicBezTo>
                  <a:cubicBezTo>
                    <a:pt x="527" y="38"/>
                    <a:pt x="451" y="0"/>
                    <a:pt x="370"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15"/>
            <p:cNvSpPr/>
            <p:nvPr/>
          </p:nvSpPr>
          <p:spPr>
            <a:xfrm>
              <a:off x="5270100" y="3439325"/>
              <a:ext cx="85550" cy="73625"/>
            </a:xfrm>
            <a:custGeom>
              <a:rect b="b" l="l" r="r" t="t"/>
              <a:pathLst>
                <a:path extrusionOk="0" h="2945" w="3422">
                  <a:moveTo>
                    <a:pt x="416" y="1"/>
                  </a:moveTo>
                  <a:cubicBezTo>
                    <a:pt x="219" y="1"/>
                    <a:pt x="1" y="358"/>
                    <a:pt x="187" y="544"/>
                  </a:cubicBezTo>
                  <a:cubicBezTo>
                    <a:pt x="921" y="1545"/>
                    <a:pt x="1855" y="2345"/>
                    <a:pt x="2923" y="2912"/>
                  </a:cubicBezTo>
                  <a:cubicBezTo>
                    <a:pt x="2962" y="2935"/>
                    <a:pt x="3001" y="2944"/>
                    <a:pt x="3037" y="2944"/>
                  </a:cubicBezTo>
                  <a:cubicBezTo>
                    <a:pt x="3276" y="2944"/>
                    <a:pt x="3421" y="2523"/>
                    <a:pt x="3189" y="2379"/>
                  </a:cubicBezTo>
                  <a:cubicBezTo>
                    <a:pt x="2189" y="1845"/>
                    <a:pt x="1288" y="1078"/>
                    <a:pt x="554" y="77"/>
                  </a:cubicBezTo>
                  <a:cubicBezTo>
                    <a:pt x="514" y="23"/>
                    <a:pt x="466" y="1"/>
                    <a:pt x="416"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15"/>
            <p:cNvSpPr/>
            <p:nvPr/>
          </p:nvSpPr>
          <p:spPr>
            <a:xfrm>
              <a:off x="5339550" y="3408450"/>
              <a:ext cx="63375" cy="105325"/>
            </a:xfrm>
            <a:custGeom>
              <a:rect b="b" l="l" r="r" t="t"/>
              <a:pathLst>
                <a:path extrusionOk="0" h="4213" w="2535">
                  <a:moveTo>
                    <a:pt x="2270" y="1"/>
                  </a:moveTo>
                  <a:cubicBezTo>
                    <a:pt x="2153" y="1"/>
                    <a:pt x="2025" y="78"/>
                    <a:pt x="1979" y="245"/>
                  </a:cubicBezTo>
                  <a:cubicBezTo>
                    <a:pt x="1679" y="1546"/>
                    <a:pt x="812" y="2613"/>
                    <a:pt x="145" y="3714"/>
                  </a:cubicBezTo>
                  <a:cubicBezTo>
                    <a:pt x="0" y="3954"/>
                    <a:pt x="151" y="4212"/>
                    <a:pt x="321" y="4212"/>
                  </a:cubicBezTo>
                  <a:cubicBezTo>
                    <a:pt x="387" y="4212"/>
                    <a:pt x="456" y="4174"/>
                    <a:pt x="512" y="4081"/>
                  </a:cubicBezTo>
                  <a:cubicBezTo>
                    <a:pt x="1279" y="2913"/>
                    <a:pt x="2146" y="1746"/>
                    <a:pt x="2480" y="311"/>
                  </a:cubicBezTo>
                  <a:cubicBezTo>
                    <a:pt x="2534" y="111"/>
                    <a:pt x="2410" y="1"/>
                    <a:pt x="2270"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15"/>
            <p:cNvSpPr/>
            <p:nvPr/>
          </p:nvSpPr>
          <p:spPr>
            <a:xfrm>
              <a:off x="5244375" y="3321825"/>
              <a:ext cx="86500" cy="56525"/>
            </a:xfrm>
            <a:custGeom>
              <a:rect b="b" l="l" r="r" t="t"/>
              <a:pathLst>
                <a:path extrusionOk="0" h="2261" w="3460">
                  <a:moveTo>
                    <a:pt x="392" y="0"/>
                  </a:moveTo>
                  <a:cubicBezTo>
                    <a:pt x="176" y="0"/>
                    <a:pt x="0" y="379"/>
                    <a:pt x="216" y="541"/>
                  </a:cubicBezTo>
                  <a:cubicBezTo>
                    <a:pt x="1083" y="1275"/>
                    <a:pt x="2017" y="1842"/>
                    <a:pt x="3084" y="2242"/>
                  </a:cubicBezTo>
                  <a:cubicBezTo>
                    <a:pt x="3110" y="2255"/>
                    <a:pt x="3134" y="2260"/>
                    <a:pt x="3156" y="2260"/>
                  </a:cubicBezTo>
                  <a:cubicBezTo>
                    <a:pt x="3373" y="2260"/>
                    <a:pt x="3459" y="1735"/>
                    <a:pt x="3218" y="1675"/>
                  </a:cubicBezTo>
                  <a:cubicBezTo>
                    <a:pt x="2250" y="1275"/>
                    <a:pt x="1383" y="774"/>
                    <a:pt x="549" y="74"/>
                  </a:cubicBezTo>
                  <a:cubicBezTo>
                    <a:pt x="498" y="22"/>
                    <a:pt x="444" y="0"/>
                    <a:pt x="392"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15"/>
            <p:cNvSpPr/>
            <p:nvPr/>
          </p:nvSpPr>
          <p:spPr>
            <a:xfrm>
              <a:off x="5312025" y="3275925"/>
              <a:ext cx="50050" cy="96900"/>
            </a:xfrm>
            <a:custGeom>
              <a:rect b="b" l="l" r="r" t="t"/>
              <a:pathLst>
                <a:path extrusionOk="0" h="3876" w="2002">
                  <a:moveTo>
                    <a:pt x="1730" y="1"/>
                  </a:moveTo>
                  <a:cubicBezTo>
                    <a:pt x="1615" y="1"/>
                    <a:pt x="1490" y="78"/>
                    <a:pt x="1446" y="242"/>
                  </a:cubicBezTo>
                  <a:cubicBezTo>
                    <a:pt x="1212" y="1409"/>
                    <a:pt x="779" y="2443"/>
                    <a:pt x="145" y="3377"/>
                  </a:cubicBezTo>
                  <a:cubicBezTo>
                    <a:pt x="1" y="3618"/>
                    <a:pt x="151" y="3876"/>
                    <a:pt x="334" y="3876"/>
                  </a:cubicBezTo>
                  <a:cubicBezTo>
                    <a:pt x="405" y="3876"/>
                    <a:pt x="480" y="3837"/>
                    <a:pt x="545" y="3744"/>
                  </a:cubicBezTo>
                  <a:cubicBezTo>
                    <a:pt x="1246" y="2710"/>
                    <a:pt x="1713" y="1576"/>
                    <a:pt x="1946" y="342"/>
                  </a:cubicBezTo>
                  <a:cubicBezTo>
                    <a:pt x="2002" y="120"/>
                    <a:pt x="1873" y="1"/>
                    <a:pt x="1730"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15"/>
            <p:cNvSpPr/>
            <p:nvPr/>
          </p:nvSpPr>
          <p:spPr>
            <a:xfrm>
              <a:off x="5239550" y="3207425"/>
              <a:ext cx="66250" cy="36700"/>
            </a:xfrm>
            <a:custGeom>
              <a:rect b="b" l="l" r="r" t="t"/>
              <a:pathLst>
                <a:path extrusionOk="0" h="1468" w="2650">
                  <a:moveTo>
                    <a:pt x="441" y="1"/>
                  </a:moveTo>
                  <a:cubicBezTo>
                    <a:pt x="201" y="1"/>
                    <a:pt x="0" y="458"/>
                    <a:pt x="275" y="580"/>
                  </a:cubicBezTo>
                  <a:lnTo>
                    <a:pt x="2143" y="1447"/>
                  </a:lnTo>
                  <a:cubicBezTo>
                    <a:pt x="2175" y="1461"/>
                    <a:pt x="2205" y="1468"/>
                    <a:pt x="2234" y="1468"/>
                  </a:cubicBezTo>
                  <a:cubicBezTo>
                    <a:pt x="2487" y="1468"/>
                    <a:pt x="2649" y="1003"/>
                    <a:pt x="2410" y="914"/>
                  </a:cubicBezTo>
                  <a:lnTo>
                    <a:pt x="509" y="13"/>
                  </a:lnTo>
                  <a:cubicBezTo>
                    <a:pt x="486" y="5"/>
                    <a:pt x="463" y="1"/>
                    <a:pt x="441"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15"/>
            <p:cNvSpPr/>
            <p:nvPr/>
          </p:nvSpPr>
          <p:spPr>
            <a:xfrm>
              <a:off x="5290975" y="3181850"/>
              <a:ext cx="29425" cy="58875"/>
            </a:xfrm>
            <a:custGeom>
              <a:rect b="b" l="l" r="r" t="t"/>
              <a:pathLst>
                <a:path extrusionOk="0" h="2355" w="1177">
                  <a:moveTo>
                    <a:pt x="824" y="1"/>
                  </a:moveTo>
                  <a:cubicBezTo>
                    <a:pt x="742" y="1"/>
                    <a:pt x="663" y="49"/>
                    <a:pt x="620" y="169"/>
                  </a:cubicBezTo>
                  <a:cubicBezTo>
                    <a:pt x="453" y="769"/>
                    <a:pt x="253" y="1336"/>
                    <a:pt x="86" y="1937"/>
                  </a:cubicBezTo>
                  <a:cubicBezTo>
                    <a:pt x="0" y="2174"/>
                    <a:pt x="164" y="2355"/>
                    <a:pt x="327" y="2355"/>
                  </a:cubicBezTo>
                  <a:cubicBezTo>
                    <a:pt x="417" y="2355"/>
                    <a:pt x="506" y="2300"/>
                    <a:pt x="553" y="2170"/>
                  </a:cubicBezTo>
                  <a:cubicBezTo>
                    <a:pt x="720" y="1603"/>
                    <a:pt x="920" y="1003"/>
                    <a:pt x="1087" y="436"/>
                  </a:cubicBezTo>
                  <a:cubicBezTo>
                    <a:pt x="1177" y="211"/>
                    <a:pt x="994" y="1"/>
                    <a:pt x="824"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15"/>
            <p:cNvSpPr/>
            <p:nvPr/>
          </p:nvSpPr>
          <p:spPr>
            <a:xfrm>
              <a:off x="5312300" y="3920800"/>
              <a:ext cx="246025" cy="546200"/>
            </a:xfrm>
            <a:custGeom>
              <a:rect b="b" l="l" r="r" t="t"/>
              <a:pathLst>
                <a:path extrusionOk="0" h="21848" w="9841">
                  <a:moveTo>
                    <a:pt x="6985" y="0"/>
                  </a:moveTo>
                  <a:cubicBezTo>
                    <a:pt x="6641" y="0"/>
                    <a:pt x="6279" y="75"/>
                    <a:pt x="5938" y="232"/>
                  </a:cubicBezTo>
                  <a:cubicBezTo>
                    <a:pt x="4770" y="766"/>
                    <a:pt x="3903" y="1933"/>
                    <a:pt x="3236" y="3134"/>
                  </a:cubicBezTo>
                  <a:cubicBezTo>
                    <a:pt x="0" y="9105"/>
                    <a:pt x="401" y="15776"/>
                    <a:pt x="1168" y="21847"/>
                  </a:cubicBezTo>
                  <a:cubicBezTo>
                    <a:pt x="1902" y="20747"/>
                    <a:pt x="2702" y="19646"/>
                    <a:pt x="3436" y="18512"/>
                  </a:cubicBezTo>
                  <a:cubicBezTo>
                    <a:pt x="5071" y="16143"/>
                    <a:pt x="6739" y="13742"/>
                    <a:pt x="7906" y="11140"/>
                  </a:cubicBezTo>
                  <a:cubicBezTo>
                    <a:pt x="9107" y="8538"/>
                    <a:pt x="9841" y="5736"/>
                    <a:pt x="9407" y="3167"/>
                  </a:cubicBezTo>
                  <a:cubicBezTo>
                    <a:pt x="9289" y="2380"/>
                    <a:pt x="9032" y="1616"/>
                    <a:pt x="8614" y="1019"/>
                  </a:cubicBezTo>
                  <a:lnTo>
                    <a:pt x="8614" y="1019"/>
                  </a:lnTo>
                  <a:cubicBezTo>
                    <a:pt x="8416" y="362"/>
                    <a:pt x="7741" y="0"/>
                    <a:pt x="6985"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15"/>
            <p:cNvSpPr/>
            <p:nvPr/>
          </p:nvSpPr>
          <p:spPr>
            <a:xfrm>
              <a:off x="5300625" y="3906675"/>
              <a:ext cx="275200" cy="574375"/>
            </a:xfrm>
            <a:custGeom>
              <a:rect b="b" l="l" r="r" t="t"/>
              <a:pathLst>
                <a:path extrusionOk="0" h="22975" w="11008">
                  <a:moveTo>
                    <a:pt x="7588" y="1094"/>
                  </a:moveTo>
                  <a:cubicBezTo>
                    <a:pt x="7599" y="1094"/>
                    <a:pt x="7609" y="1094"/>
                    <a:pt x="7619" y="1095"/>
                  </a:cubicBezTo>
                  <a:lnTo>
                    <a:pt x="7619" y="1095"/>
                  </a:lnTo>
                  <a:cubicBezTo>
                    <a:pt x="7644" y="1120"/>
                    <a:pt x="7673" y="1143"/>
                    <a:pt x="7706" y="1164"/>
                  </a:cubicBezTo>
                  <a:cubicBezTo>
                    <a:pt x="8012" y="1338"/>
                    <a:pt x="8274" y="1548"/>
                    <a:pt x="8496" y="1789"/>
                  </a:cubicBezTo>
                  <a:lnTo>
                    <a:pt x="8496" y="1789"/>
                  </a:lnTo>
                  <a:cubicBezTo>
                    <a:pt x="8543" y="1916"/>
                    <a:pt x="8580" y="2063"/>
                    <a:pt x="8607" y="2231"/>
                  </a:cubicBezTo>
                  <a:cubicBezTo>
                    <a:pt x="8653" y="2463"/>
                    <a:pt x="8807" y="2562"/>
                    <a:pt x="8985" y="2562"/>
                  </a:cubicBezTo>
                  <a:cubicBezTo>
                    <a:pt x="8999" y="2562"/>
                    <a:pt x="9013" y="2561"/>
                    <a:pt x="9027" y="2560"/>
                  </a:cubicBezTo>
                  <a:lnTo>
                    <a:pt x="9027" y="2560"/>
                  </a:lnTo>
                  <a:cubicBezTo>
                    <a:pt x="10285" y="5031"/>
                    <a:pt x="9023" y="9268"/>
                    <a:pt x="7806" y="11838"/>
                  </a:cubicBezTo>
                  <a:cubicBezTo>
                    <a:pt x="6264" y="15070"/>
                    <a:pt x="4090" y="18012"/>
                    <a:pt x="2057" y="20944"/>
                  </a:cubicBezTo>
                  <a:lnTo>
                    <a:pt x="2057" y="20944"/>
                  </a:lnTo>
                  <a:cubicBezTo>
                    <a:pt x="1723" y="17860"/>
                    <a:pt x="1488" y="14721"/>
                    <a:pt x="1868" y="11505"/>
                  </a:cubicBezTo>
                  <a:cubicBezTo>
                    <a:pt x="2069" y="9570"/>
                    <a:pt x="2536" y="7635"/>
                    <a:pt x="3269" y="5801"/>
                  </a:cubicBezTo>
                  <a:cubicBezTo>
                    <a:pt x="3603" y="4967"/>
                    <a:pt x="4003" y="4133"/>
                    <a:pt x="4504" y="3365"/>
                  </a:cubicBezTo>
                  <a:cubicBezTo>
                    <a:pt x="5066" y="2442"/>
                    <a:pt x="6556" y="1094"/>
                    <a:pt x="7588" y="1094"/>
                  </a:cubicBezTo>
                  <a:close/>
                  <a:moveTo>
                    <a:pt x="7981" y="1"/>
                  </a:moveTo>
                  <a:cubicBezTo>
                    <a:pt x="7943" y="1"/>
                    <a:pt x="7905" y="8"/>
                    <a:pt x="7868" y="22"/>
                  </a:cubicBezTo>
                  <a:lnTo>
                    <a:pt x="7868" y="22"/>
                  </a:lnTo>
                  <a:cubicBezTo>
                    <a:pt x="7761" y="9"/>
                    <a:pt x="7651" y="2"/>
                    <a:pt x="7540" y="2"/>
                  </a:cubicBezTo>
                  <a:cubicBezTo>
                    <a:pt x="6967" y="2"/>
                    <a:pt x="6348" y="177"/>
                    <a:pt x="5771" y="530"/>
                  </a:cubicBezTo>
                  <a:cubicBezTo>
                    <a:pt x="3836" y="1698"/>
                    <a:pt x="2702" y="4333"/>
                    <a:pt x="1935" y="6334"/>
                  </a:cubicBezTo>
                  <a:cubicBezTo>
                    <a:pt x="0" y="11805"/>
                    <a:pt x="401" y="17342"/>
                    <a:pt x="1034" y="22512"/>
                  </a:cubicBezTo>
                  <a:cubicBezTo>
                    <a:pt x="1055" y="22763"/>
                    <a:pt x="1273" y="22975"/>
                    <a:pt x="1514" y="22975"/>
                  </a:cubicBezTo>
                  <a:cubicBezTo>
                    <a:pt x="1658" y="22975"/>
                    <a:pt x="1811" y="22900"/>
                    <a:pt x="1935" y="22713"/>
                  </a:cubicBezTo>
                  <a:cubicBezTo>
                    <a:pt x="4770" y="18643"/>
                    <a:pt x="8073" y="14407"/>
                    <a:pt x="9674" y="9737"/>
                  </a:cubicBezTo>
                  <a:cubicBezTo>
                    <a:pt x="10607" y="7018"/>
                    <a:pt x="11007" y="3575"/>
                    <a:pt x="9599" y="1416"/>
                  </a:cubicBezTo>
                  <a:lnTo>
                    <a:pt x="9599" y="1416"/>
                  </a:lnTo>
                  <a:cubicBezTo>
                    <a:pt x="9380" y="715"/>
                    <a:pt x="8865" y="271"/>
                    <a:pt x="8222" y="92"/>
                  </a:cubicBezTo>
                  <a:lnTo>
                    <a:pt x="8222" y="92"/>
                  </a:lnTo>
                  <a:cubicBezTo>
                    <a:pt x="8206" y="82"/>
                    <a:pt x="8190" y="73"/>
                    <a:pt x="8173" y="63"/>
                  </a:cubicBezTo>
                  <a:cubicBezTo>
                    <a:pt x="8108" y="20"/>
                    <a:pt x="8044" y="1"/>
                    <a:pt x="7981"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15"/>
            <p:cNvSpPr/>
            <p:nvPr/>
          </p:nvSpPr>
          <p:spPr>
            <a:xfrm>
              <a:off x="5364700" y="3913125"/>
              <a:ext cx="143600" cy="455475"/>
            </a:xfrm>
            <a:custGeom>
              <a:rect b="b" l="l" r="r" t="t"/>
              <a:pathLst>
                <a:path extrusionOk="0" h="18219" w="5744">
                  <a:moveTo>
                    <a:pt x="5170" y="1"/>
                  </a:moveTo>
                  <a:cubicBezTo>
                    <a:pt x="5107" y="1"/>
                    <a:pt x="5038" y="26"/>
                    <a:pt x="4976" y="72"/>
                  </a:cubicBezTo>
                  <a:lnTo>
                    <a:pt x="4909" y="139"/>
                  </a:lnTo>
                  <a:cubicBezTo>
                    <a:pt x="4809" y="172"/>
                    <a:pt x="4776" y="305"/>
                    <a:pt x="4776" y="406"/>
                  </a:cubicBezTo>
                  <a:lnTo>
                    <a:pt x="4776" y="506"/>
                  </a:lnTo>
                  <a:cubicBezTo>
                    <a:pt x="4776" y="596"/>
                    <a:pt x="4815" y="667"/>
                    <a:pt x="4877" y="707"/>
                  </a:cubicBezTo>
                  <a:lnTo>
                    <a:pt x="4877" y="707"/>
                  </a:lnTo>
                  <a:cubicBezTo>
                    <a:pt x="4226" y="2508"/>
                    <a:pt x="2811" y="8266"/>
                    <a:pt x="2641" y="8945"/>
                  </a:cubicBezTo>
                  <a:cubicBezTo>
                    <a:pt x="1807" y="11947"/>
                    <a:pt x="940" y="14949"/>
                    <a:pt x="106" y="17951"/>
                  </a:cubicBezTo>
                  <a:cubicBezTo>
                    <a:pt x="1" y="18127"/>
                    <a:pt x="89" y="18219"/>
                    <a:pt x="211" y="18219"/>
                  </a:cubicBezTo>
                  <a:cubicBezTo>
                    <a:pt x="321" y="18219"/>
                    <a:pt x="459" y="18143"/>
                    <a:pt x="506" y="17985"/>
                  </a:cubicBezTo>
                  <a:lnTo>
                    <a:pt x="3508" y="7477"/>
                  </a:lnTo>
                  <a:lnTo>
                    <a:pt x="5009" y="2240"/>
                  </a:lnTo>
                  <a:cubicBezTo>
                    <a:pt x="5243" y="1573"/>
                    <a:pt x="5743" y="639"/>
                    <a:pt x="5343" y="105"/>
                  </a:cubicBezTo>
                  <a:cubicBezTo>
                    <a:pt x="5307" y="34"/>
                    <a:pt x="5243" y="1"/>
                    <a:pt x="5170"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15"/>
            <p:cNvSpPr/>
            <p:nvPr/>
          </p:nvSpPr>
          <p:spPr>
            <a:xfrm>
              <a:off x="5469550" y="3995500"/>
              <a:ext cx="48475" cy="97550"/>
            </a:xfrm>
            <a:custGeom>
              <a:rect b="b" l="l" r="r" t="t"/>
              <a:pathLst>
                <a:path extrusionOk="0" h="3902" w="1939">
                  <a:moveTo>
                    <a:pt x="433" y="1"/>
                  </a:moveTo>
                  <a:cubicBezTo>
                    <a:pt x="234" y="1"/>
                    <a:pt x="1" y="258"/>
                    <a:pt x="148" y="480"/>
                  </a:cubicBezTo>
                  <a:cubicBezTo>
                    <a:pt x="782" y="1447"/>
                    <a:pt x="1216" y="2514"/>
                    <a:pt x="1416" y="3749"/>
                  </a:cubicBezTo>
                  <a:cubicBezTo>
                    <a:pt x="1427" y="3857"/>
                    <a:pt x="1487" y="3902"/>
                    <a:pt x="1562" y="3902"/>
                  </a:cubicBezTo>
                  <a:cubicBezTo>
                    <a:pt x="1718" y="3902"/>
                    <a:pt x="1939" y="3707"/>
                    <a:pt x="1916" y="3482"/>
                  </a:cubicBezTo>
                  <a:cubicBezTo>
                    <a:pt x="1716" y="2248"/>
                    <a:pt x="1282" y="1113"/>
                    <a:pt x="615" y="113"/>
                  </a:cubicBezTo>
                  <a:cubicBezTo>
                    <a:pt x="571" y="34"/>
                    <a:pt x="505" y="1"/>
                    <a:pt x="433"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15"/>
            <p:cNvSpPr/>
            <p:nvPr/>
          </p:nvSpPr>
          <p:spPr>
            <a:xfrm>
              <a:off x="5383475" y="3996075"/>
              <a:ext cx="103425" cy="70600"/>
            </a:xfrm>
            <a:custGeom>
              <a:rect b="b" l="l" r="r" t="t"/>
              <a:pathLst>
                <a:path extrusionOk="0" h="2824" w="4137">
                  <a:moveTo>
                    <a:pt x="3874" y="1"/>
                  </a:moveTo>
                  <a:cubicBezTo>
                    <a:pt x="3830" y="1"/>
                    <a:pt x="3780" y="17"/>
                    <a:pt x="3725" y="56"/>
                  </a:cubicBezTo>
                  <a:cubicBezTo>
                    <a:pt x="2524" y="723"/>
                    <a:pt x="1190" y="1324"/>
                    <a:pt x="222" y="2425"/>
                  </a:cubicBezTo>
                  <a:cubicBezTo>
                    <a:pt x="1" y="2597"/>
                    <a:pt x="179" y="2824"/>
                    <a:pt x="381" y="2824"/>
                  </a:cubicBezTo>
                  <a:cubicBezTo>
                    <a:pt x="453" y="2824"/>
                    <a:pt x="528" y="2795"/>
                    <a:pt x="589" y="2725"/>
                  </a:cubicBezTo>
                  <a:cubicBezTo>
                    <a:pt x="1490" y="1724"/>
                    <a:pt x="2757" y="1157"/>
                    <a:pt x="3858" y="557"/>
                  </a:cubicBezTo>
                  <a:cubicBezTo>
                    <a:pt x="4136" y="418"/>
                    <a:pt x="4090" y="1"/>
                    <a:pt x="3874"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15"/>
            <p:cNvSpPr/>
            <p:nvPr/>
          </p:nvSpPr>
          <p:spPr>
            <a:xfrm>
              <a:off x="5426750" y="4125575"/>
              <a:ext cx="59550" cy="82825"/>
            </a:xfrm>
            <a:custGeom>
              <a:rect b="b" l="l" r="r" t="t"/>
              <a:pathLst>
                <a:path extrusionOk="0" h="3313" w="2382">
                  <a:moveTo>
                    <a:pt x="385" y="0"/>
                  </a:moveTo>
                  <a:cubicBezTo>
                    <a:pt x="197" y="0"/>
                    <a:pt x="1" y="336"/>
                    <a:pt x="159" y="547"/>
                  </a:cubicBezTo>
                  <a:cubicBezTo>
                    <a:pt x="826" y="1281"/>
                    <a:pt x="1360" y="2215"/>
                    <a:pt x="1760" y="3149"/>
                  </a:cubicBezTo>
                  <a:cubicBezTo>
                    <a:pt x="1818" y="3265"/>
                    <a:pt x="1916" y="3312"/>
                    <a:pt x="2014" y="3312"/>
                  </a:cubicBezTo>
                  <a:cubicBezTo>
                    <a:pt x="2198" y="3312"/>
                    <a:pt x="2381" y="3145"/>
                    <a:pt x="2294" y="2949"/>
                  </a:cubicBezTo>
                  <a:cubicBezTo>
                    <a:pt x="1860" y="1881"/>
                    <a:pt x="1293" y="914"/>
                    <a:pt x="526" y="80"/>
                  </a:cubicBezTo>
                  <a:cubicBezTo>
                    <a:pt x="484" y="24"/>
                    <a:pt x="435" y="0"/>
                    <a:pt x="385"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15"/>
            <p:cNvSpPr/>
            <p:nvPr/>
          </p:nvSpPr>
          <p:spPr>
            <a:xfrm>
              <a:off x="5357625" y="4130625"/>
              <a:ext cx="86850" cy="71300"/>
            </a:xfrm>
            <a:custGeom>
              <a:rect b="b" l="l" r="r" t="t"/>
              <a:pathLst>
                <a:path extrusionOk="0" h="2852" w="3474">
                  <a:moveTo>
                    <a:pt x="3197" y="1"/>
                  </a:moveTo>
                  <a:cubicBezTo>
                    <a:pt x="3156" y="1"/>
                    <a:pt x="3109" y="14"/>
                    <a:pt x="3058" y="45"/>
                  </a:cubicBezTo>
                  <a:cubicBezTo>
                    <a:pt x="1957" y="612"/>
                    <a:pt x="1023" y="1412"/>
                    <a:pt x="189" y="2380"/>
                  </a:cubicBezTo>
                  <a:cubicBezTo>
                    <a:pt x="0" y="2616"/>
                    <a:pt x="128" y="2852"/>
                    <a:pt x="314" y="2852"/>
                  </a:cubicBezTo>
                  <a:cubicBezTo>
                    <a:pt x="391" y="2852"/>
                    <a:pt x="478" y="2811"/>
                    <a:pt x="556" y="2713"/>
                  </a:cubicBezTo>
                  <a:cubicBezTo>
                    <a:pt x="1290" y="1779"/>
                    <a:pt x="2190" y="1079"/>
                    <a:pt x="3191" y="545"/>
                  </a:cubicBezTo>
                  <a:cubicBezTo>
                    <a:pt x="3473" y="404"/>
                    <a:pt x="3421" y="1"/>
                    <a:pt x="3197"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15"/>
            <p:cNvSpPr/>
            <p:nvPr/>
          </p:nvSpPr>
          <p:spPr>
            <a:xfrm>
              <a:off x="5387125" y="4257850"/>
              <a:ext cx="50825" cy="54225"/>
            </a:xfrm>
            <a:custGeom>
              <a:rect b="b" l="l" r="r" t="t"/>
              <a:pathLst>
                <a:path extrusionOk="0" h="2169" w="2033">
                  <a:moveTo>
                    <a:pt x="429" y="0"/>
                  </a:moveTo>
                  <a:cubicBezTo>
                    <a:pt x="223" y="0"/>
                    <a:pt x="0" y="258"/>
                    <a:pt x="176" y="460"/>
                  </a:cubicBezTo>
                  <a:lnTo>
                    <a:pt x="1411" y="2094"/>
                  </a:lnTo>
                  <a:cubicBezTo>
                    <a:pt x="1448" y="2146"/>
                    <a:pt x="1502" y="2169"/>
                    <a:pt x="1561" y="2169"/>
                  </a:cubicBezTo>
                  <a:cubicBezTo>
                    <a:pt x="1766" y="2169"/>
                    <a:pt x="2033" y="1901"/>
                    <a:pt x="1878" y="1694"/>
                  </a:cubicBezTo>
                  <a:lnTo>
                    <a:pt x="610" y="93"/>
                  </a:lnTo>
                  <a:cubicBezTo>
                    <a:pt x="561" y="27"/>
                    <a:pt x="496" y="0"/>
                    <a:pt x="429"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15"/>
            <p:cNvSpPr/>
            <p:nvPr/>
          </p:nvSpPr>
          <p:spPr>
            <a:xfrm>
              <a:off x="5351350" y="4257225"/>
              <a:ext cx="51050" cy="47925"/>
            </a:xfrm>
            <a:custGeom>
              <a:rect b="b" l="l" r="r" t="t"/>
              <a:pathLst>
                <a:path extrusionOk="0" h="1917" w="2042">
                  <a:moveTo>
                    <a:pt x="1700" y="1"/>
                  </a:moveTo>
                  <a:cubicBezTo>
                    <a:pt x="1640" y="1"/>
                    <a:pt x="1574" y="26"/>
                    <a:pt x="1507" y="84"/>
                  </a:cubicBezTo>
                  <a:cubicBezTo>
                    <a:pt x="1107" y="518"/>
                    <a:pt x="640" y="918"/>
                    <a:pt x="206" y="1385"/>
                  </a:cubicBezTo>
                  <a:cubicBezTo>
                    <a:pt x="0" y="1591"/>
                    <a:pt x="112" y="1916"/>
                    <a:pt x="312" y="1916"/>
                  </a:cubicBezTo>
                  <a:cubicBezTo>
                    <a:pt x="371" y="1916"/>
                    <a:pt x="438" y="1888"/>
                    <a:pt x="507" y="1819"/>
                  </a:cubicBezTo>
                  <a:cubicBezTo>
                    <a:pt x="940" y="1385"/>
                    <a:pt x="1374" y="985"/>
                    <a:pt x="1807" y="518"/>
                  </a:cubicBezTo>
                  <a:cubicBezTo>
                    <a:pt x="2041" y="310"/>
                    <a:pt x="1911" y="1"/>
                    <a:pt x="1700"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15"/>
            <p:cNvSpPr/>
            <p:nvPr/>
          </p:nvSpPr>
          <p:spPr>
            <a:xfrm>
              <a:off x="4475875" y="3717875"/>
              <a:ext cx="572525" cy="188075"/>
            </a:xfrm>
            <a:custGeom>
              <a:rect b="b" l="l" r="r" t="t"/>
              <a:pathLst>
                <a:path extrusionOk="0" h="7523" w="22901">
                  <a:moveTo>
                    <a:pt x="13038" y="0"/>
                  </a:moveTo>
                  <a:cubicBezTo>
                    <a:pt x="8510" y="0"/>
                    <a:pt x="4105" y="1339"/>
                    <a:pt x="0" y="2778"/>
                  </a:cubicBezTo>
                  <a:lnTo>
                    <a:pt x="3770" y="4279"/>
                  </a:lnTo>
                  <a:cubicBezTo>
                    <a:pt x="6438" y="5380"/>
                    <a:pt x="9140" y="6514"/>
                    <a:pt x="11942" y="7081"/>
                  </a:cubicBezTo>
                  <a:cubicBezTo>
                    <a:pt x="13222" y="7359"/>
                    <a:pt x="14531" y="7522"/>
                    <a:pt x="15805" y="7522"/>
                  </a:cubicBezTo>
                  <a:cubicBezTo>
                    <a:pt x="17287" y="7522"/>
                    <a:pt x="18723" y="7301"/>
                    <a:pt x="20014" y="6781"/>
                  </a:cubicBezTo>
                  <a:cubicBezTo>
                    <a:pt x="20743" y="6493"/>
                    <a:pt x="21417" y="6096"/>
                    <a:pt x="21909" y="5581"/>
                  </a:cubicBezTo>
                  <a:lnTo>
                    <a:pt x="21909" y="5581"/>
                  </a:lnTo>
                  <a:cubicBezTo>
                    <a:pt x="22841" y="5093"/>
                    <a:pt x="22900" y="3735"/>
                    <a:pt x="22183" y="2778"/>
                  </a:cubicBezTo>
                  <a:cubicBezTo>
                    <a:pt x="21382" y="1744"/>
                    <a:pt x="20014" y="1177"/>
                    <a:pt x="18714" y="777"/>
                  </a:cubicBezTo>
                  <a:cubicBezTo>
                    <a:pt x="16809" y="230"/>
                    <a:pt x="14913" y="0"/>
                    <a:pt x="13038"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15"/>
            <p:cNvSpPr/>
            <p:nvPr/>
          </p:nvSpPr>
          <p:spPr>
            <a:xfrm>
              <a:off x="4458350" y="3704900"/>
              <a:ext cx="600200" cy="214375"/>
            </a:xfrm>
            <a:custGeom>
              <a:rect b="b" l="l" r="r" t="t"/>
              <a:pathLst>
                <a:path extrusionOk="0" h="8575" w="24008">
                  <a:moveTo>
                    <a:pt x="13789" y="1005"/>
                  </a:moveTo>
                  <a:cubicBezTo>
                    <a:pt x="14965" y="1005"/>
                    <a:pt x="16156" y="1097"/>
                    <a:pt x="17346" y="1296"/>
                  </a:cubicBezTo>
                  <a:cubicBezTo>
                    <a:pt x="18214" y="1463"/>
                    <a:pt x="19148" y="1629"/>
                    <a:pt x="19982" y="1963"/>
                  </a:cubicBezTo>
                  <a:cubicBezTo>
                    <a:pt x="20975" y="2338"/>
                    <a:pt x="22583" y="3444"/>
                    <a:pt x="22859" y="4440"/>
                  </a:cubicBezTo>
                  <a:lnTo>
                    <a:pt x="22859" y="4440"/>
                  </a:lnTo>
                  <a:cubicBezTo>
                    <a:pt x="22814" y="4483"/>
                    <a:pt x="22776" y="4535"/>
                    <a:pt x="22750" y="4598"/>
                  </a:cubicBezTo>
                  <a:cubicBezTo>
                    <a:pt x="22625" y="5007"/>
                    <a:pt x="22432" y="5363"/>
                    <a:pt x="22185" y="5672"/>
                  </a:cubicBezTo>
                  <a:lnTo>
                    <a:pt x="22185" y="5672"/>
                  </a:lnTo>
                  <a:cubicBezTo>
                    <a:pt x="22122" y="5705"/>
                    <a:pt x="22055" y="5736"/>
                    <a:pt x="21983" y="5766"/>
                  </a:cubicBezTo>
                  <a:cubicBezTo>
                    <a:pt x="21793" y="5846"/>
                    <a:pt x="21723" y="5986"/>
                    <a:pt x="21735" y="6136"/>
                  </a:cubicBezTo>
                  <a:lnTo>
                    <a:pt x="21735" y="6136"/>
                  </a:lnTo>
                  <a:cubicBezTo>
                    <a:pt x="20568" y="7136"/>
                    <a:pt x="18682" y="7484"/>
                    <a:pt x="16750" y="7484"/>
                  </a:cubicBezTo>
                  <a:cubicBezTo>
                    <a:pt x="15195" y="7484"/>
                    <a:pt x="13609" y="7259"/>
                    <a:pt x="12343" y="6967"/>
                  </a:cubicBezTo>
                  <a:cubicBezTo>
                    <a:pt x="8851" y="6197"/>
                    <a:pt x="5516" y="4745"/>
                    <a:pt x="2222" y="3332"/>
                  </a:cubicBezTo>
                  <a:lnTo>
                    <a:pt x="2222" y="3332"/>
                  </a:lnTo>
                  <a:cubicBezTo>
                    <a:pt x="5159" y="2340"/>
                    <a:pt x="8169" y="1479"/>
                    <a:pt x="11409" y="1129"/>
                  </a:cubicBezTo>
                  <a:cubicBezTo>
                    <a:pt x="12193" y="1048"/>
                    <a:pt x="12987" y="1005"/>
                    <a:pt x="13789" y="1005"/>
                  </a:cubicBezTo>
                  <a:close/>
                  <a:moveTo>
                    <a:pt x="13580" y="1"/>
                  </a:moveTo>
                  <a:cubicBezTo>
                    <a:pt x="8951" y="1"/>
                    <a:pt x="4583" y="1365"/>
                    <a:pt x="534" y="2797"/>
                  </a:cubicBezTo>
                  <a:cubicBezTo>
                    <a:pt x="167" y="2930"/>
                    <a:pt x="1" y="3564"/>
                    <a:pt x="534" y="3764"/>
                  </a:cubicBezTo>
                  <a:cubicBezTo>
                    <a:pt x="5171" y="5632"/>
                    <a:pt x="9974" y="7967"/>
                    <a:pt x="14845" y="8468"/>
                  </a:cubicBezTo>
                  <a:cubicBezTo>
                    <a:pt x="15453" y="8536"/>
                    <a:pt x="16089" y="8574"/>
                    <a:pt x="16731" y="8574"/>
                  </a:cubicBezTo>
                  <a:cubicBezTo>
                    <a:pt x="19167" y="8574"/>
                    <a:pt x="21683" y="8023"/>
                    <a:pt x="23089" y="6477"/>
                  </a:cubicBezTo>
                  <a:lnTo>
                    <a:pt x="23089" y="6477"/>
                  </a:lnTo>
                  <a:cubicBezTo>
                    <a:pt x="23643" y="6101"/>
                    <a:pt x="23931" y="5555"/>
                    <a:pt x="23978" y="4953"/>
                  </a:cubicBezTo>
                  <a:lnTo>
                    <a:pt x="23978" y="4953"/>
                  </a:lnTo>
                  <a:cubicBezTo>
                    <a:pt x="23980" y="4946"/>
                    <a:pt x="23982" y="4939"/>
                    <a:pt x="23984" y="4932"/>
                  </a:cubicBezTo>
                  <a:cubicBezTo>
                    <a:pt x="24008" y="4844"/>
                    <a:pt x="24005" y="4763"/>
                    <a:pt x="23983" y="4691"/>
                  </a:cubicBezTo>
                  <a:lnTo>
                    <a:pt x="23983" y="4691"/>
                  </a:lnTo>
                  <a:cubicBezTo>
                    <a:pt x="23959" y="4002"/>
                    <a:pt x="23637" y="3262"/>
                    <a:pt x="23050" y="2630"/>
                  </a:cubicBezTo>
                  <a:cubicBezTo>
                    <a:pt x="21483" y="962"/>
                    <a:pt x="18681" y="429"/>
                    <a:pt x="16546" y="195"/>
                  </a:cubicBezTo>
                  <a:cubicBezTo>
                    <a:pt x="15546" y="61"/>
                    <a:pt x="14557" y="1"/>
                    <a:pt x="13580"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15"/>
            <p:cNvSpPr/>
            <p:nvPr/>
          </p:nvSpPr>
          <p:spPr>
            <a:xfrm>
              <a:off x="4574725" y="3788450"/>
              <a:ext cx="475750" cy="38725"/>
            </a:xfrm>
            <a:custGeom>
              <a:rect b="b" l="l" r="r" t="t"/>
              <a:pathLst>
                <a:path extrusionOk="0" h="1549" w="19030">
                  <a:moveTo>
                    <a:pt x="266" y="1"/>
                  </a:moveTo>
                  <a:cubicBezTo>
                    <a:pt x="1" y="1"/>
                    <a:pt x="90" y="422"/>
                    <a:pt x="416" y="422"/>
                  </a:cubicBezTo>
                  <a:cubicBezTo>
                    <a:pt x="4052" y="622"/>
                    <a:pt x="7688" y="856"/>
                    <a:pt x="11357" y="1089"/>
                  </a:cubicBezTo>
                  <a:cubicBezTo>
                    <a:pt x="13192" y="1223"/>
                    <a:pt x="14993" y="1290"/>
                    <a:pt x="16828" y="1423"/>
                  </a:cubicBezTo>
                  <a:cubicBezTo>
                    <a:pt x="17229" y="1442"/>
                    <a:pt x="17728" y="1549"/>
                    <a:pt x="18157" y="1549"/>
                  </a:cubicBezTo>
                  <a:cubicBezTo>
                    <a:pt x="18477" y="1549"/>
                    <a:pt x="18758" y="1489"/>
                    <a:pt x="18929" y="1290"/>
                  </a:cubicBezTo>
                  <a:cubicBezTo>
                    <a:pt x="19029" y="1190"/>
                    <a:pt x="19029" y="1056"/>
                    <a:pt x="18896" y="923"/>
                  </a:cubicBezTo>
                  <a:lnTo>
                    <a:pt x="18829" y="856"/>
                  </a:lnTo>
                  <a:cubicBezTo>
                    <a:pt x="18729" y="756"/>
                    <a:pt x="18596" y="756"/>
                    <a:pt x="18529" y="756"/>
                  </a:cubicBezTo>
                  <a:cubicBezTo>
                    <a:pt x="18496" y="756"/>
                    <a:pt x="18429" y="756"/>
                    <a:pt x="18395" y="789"/>
                  </a:cubicBezTo>
                  <a:cubicBezTo>
                    <a:pt x="18304" y="826"/>
                    <a:pt x="18253" y="872"/>
                    <a:pt x="18230" y="935"/>
                  </a:cubicBezTo>
                  <a:lnTo>
                    <a:pt x="18230" y="935"/>
                  </a:lnTo>
                  <a:cubicBezTo>
                    <a:pt x="16308" y="683"/>
                    <a:pt x="10399" y="584"/>
                    <a:pt x="9723" y="556"/>
                  </a:cubicBezTo>
                  <a:cubicBezTo>
                    <a:pt x="6587" y="389"/>
                    <a:pt x="3518" y="189"/>
                    <a:pt x="383" y="22"/>
                  </a:cubicBezTo>
                  <a:cubicBezTo>
                    <a:pt x="338" y="7"/>
                    <a:pt x="299" y="1"/>
                    <a:pt x="266"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15"/>
            <p:cNvSpPr/>
            <p:nvPr/>
          </p:nvSpPr>
          <p:spPr>
            <a:xfrm>
              <a:off x="4872725" y="3814650"/>
              <a:ext cx="96375" cy="62250"/>
            </a:xfrm>
            <a:custGeom>
              <a:rect b="b" l="l" r="r" t="t"/>
              <a:pathLst>
                <a:path extrusionOk="0" h="2490" w="3855">
                  <a:moveTo>
                    <a:pt x="3388" y="0"/>
                  </a:moveTo>
                  <a:cubicBezTo>
                    <a:pt x="3323" y="0"/>
                    <a:pt x="3259" y="23"/>
                    <a:pt x="3206" y="75"/>
                  </a:cubicBezTo>
                  <a:cubicBezTo>
                    <a:pt x="2439" y="909"/>
                    <a:pt x="1472" y="1543"/>
                    <a:pt x="304" y="2010"/>
                  </a:cubicBezTo>
                  <a:cubicBezTo>
                    <a:pt x="1" y="2070"/>
                    <a:pt x="277" y="2490"/>
                    <a:pt x="581" y="2490"/>
                  </a:cubicBezTo>
                  <a:cubicBezTo>
                    <a:pt x="611" y="2490"/>
                    <a:pt x="641" y="2486"/>
                    <a:pt x="671" y="2477"/>
                  </a:cubicBezTo>
                  <a:cubicBezTo>
                    <a:pt x="1839" y="2010"/>
                    <a:pt x="2840" y="1342"/>
                    <a:pt x="3673" y="475"/>
                  </a:cubicBezTo>
                  <a:cubicBezTo>
                    <a:pt x="3855" y="268"/>
                    <a:pt x="3614" y="0"/>
                    <a:pt x="3388"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15"/>
            <p:cNvSpPr/>
            <p:nvPr/>
          </p:nvSpPr>
          <p:spPr>
            <a:xfrm>
              <a:off x="4875725" y="3743075"/>
              <a:ext cx="93450" cy="83425"/>
            </a:xfrm>
            <a:custGeom>
              <a:rect b="b" l="l" r="r" t="t"/>
              <a:pathLst>
                <a:path extrusionOk="0" h="3337" w="3738">
                  <a:moveTo>
                    <a:pt x="347" y="0"/>
                  </a:moveTo>
                  <a:cubicBezTo>
                    <a:pt x="104" y="0"/>
                    <a:pt x="0" y="361"/>
                    <a:pt x="284" y="503"/>
                  </a:cubicBezTo>
                  <a:cubicBezTo>
                    <a:pt x="1452" y="1170"/>
                    <a:pt x="2286" y="2237"/>
                    <a:pt x="3120" y="3205"/>
                  </a:cubicBezTo>
                  <a:cubicBezTo>
                    <a:pt x="3192" y="3298"/>
                    <a:pt x="3287" y="3336"/>
                    <a:pt x="3375" y="3336"/>
                  </a:cubicBezTo>
                  <a:cubicBezTo>
                    <a:pt x="3572" y="3336"/>
                    <a:pt x="3738" y="3145"/>
                    <a:pt x="3553" y="2938"/>
                  </a:cubicBezTo>
                  <a:cubicBezTo>
                    <a:pt x="2653" y="1904"/>
                    <a:pt x="1786" y="736"/>
                    <a:pt x="485" y="36"/>
                  </a:cubicBezTo>
                  <a:cubicBezTo>
                    <a:pt x="435" y="11"/>
                    <a:pt x="389" y="0"/>
                    <a:pt x="347"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15"/>
            <p:cNvSpPr/>
            <p:nvPr/>
          </p:nvSpPr>
          <p:spPr>
            <a:xfrm>
              <a:off x="4754550" y="3800925"/>
              <a:ext cx="78575" cy="69025"/>
            </a:xfrm>
            <a:custGeom>
              <a:rect b="b" l="l" r="r" t="t"/>
              <a:pathLst>
                <a:path extrusionOk="0" h="2761" w="3143">
                  <a:moveTo>
                    <a:pt x="2677" y="1"/>
                  </a:moveTo>
                  <a:cubicBezTo>
                    <a:pt x="2595" y="1"/>
                    <a:pt x="2517" y="27"/>
                    <a:pt x="2463" y="90"/>
                  </a:cubicBezTo>
                  <a:cubicBezTo>
                    <a:pt x="1862" y="924"/>
                    <a:pt x="1129" y="1625"/>
                    <a:pt x="228" y="2225"/>
                  </a:cubicBezTo>
                  <a:cubicBezTo>
                    <a:pt x="0" y="2396"/>
                    <a:pt x="210" y="2761"/>
                    <a:pt x="442" y="2761"/>
                  </a:cubicBezTo>
                  <a:cubicBezTo>
                    <a:pt x="482" y="2761"/>
                    <a:pt x="522" y="2750"/>
                    <a:pt x="562" y="2725"/>
                  </a:cubicBezTo>
                  <a:cubicBezTo>
                    <a:pt x="1529" y="2058"/>
                    <a:pt x="2329" y="1291"/>
                    <a:pt x="2997" y="390"/>
                  </a:cubicBezTo>
                  <a:cubicBezTo>
                    <a:pt x="3143" y="195"/>
                    <a:pt x="2898" y="1"/>
                    <a:pt x="2677"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15"/>
            <p:cNvSpPr/>
            <p:nvPr/>
          </p:nvSpPr>
          <p:spPr>
            <a:xfrm>
              <a:off x="4736775" y="3746350"/>
              <a:ext cx="90625" cy="67625"/>
            </a:xfrm>
            <a:custGeom>
              <a:rect b="b" l="l" r="r" t="t"/>
              <a:pathLst>
                <a:path extrusionOk="0" h="2705" w="3625">
                  <a:moveTo>
                    <a:pt x="389" y="1"/>
                  </a:moveTo>
                  <a:cubicBezTo>
                    <a:pt x="138" y="1"/>
                    <a:pt x="1" y="331"/>
                    <a:pt x="339" y="472"/>
                  </a:cubicBezTo>
                  <a:cubicBezTo>
                    <a:pt x="1373" y="1039"/>
                    <a:pt x="2240" y="1706"/>
                    <a:pt x="3007" y="2573"/>
                  </a:cubicBezTo>
                  <a:cubicBezTo>
                    <a:pt x="3079" y="2666"/>
                    <a:pt x="3174" y="2705"/>
                    <a:pt x="3263" y="2705"/>
                  </a:cubicBezTo>
                  <a:cubicBezTo>
                    <a:pt x="3460" y="2705"/>
                    <a:pt x="3625" y="2514"/>
                    <a:pt x="3441" y="2306"/>
                  </a:cubicBezTo>
                  <a:cubicBezTo>
                    <a:pt x="2674" y="1339"/>
                    <a:pt x="1673" y="605"/>
                    <a:pt x="539" y="38"/>
                  </a:cubicBezTo>
                  <a:cubicBezTo>
                    <a:pt x="486" y="12"/>
                    <a:pt x="436" y="1"/>
                    <a:pt x="389"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15"/>
            <p:cNvSpPr/>
            <p:nvPr/>
          </p:nvSpPr>
          <p:spPr>
            <a:xfrm>
              <a:off x="4643825" y="3790825"/>
              <a:ext cx="52675" cy="52100"/>
            </a:xfrm>
            <a:custGeom>
              <a:rect b="b" l="l" r="r" t="t"/>
              <a:pathLst>
                <a:path extrusionOk="0" h="2084" w="2107">
                  <a:moveTo>
                    <a:pt x="1684" y="1"/>
                  </a:moveTo>
                  <a:cubicBezTo>
                    <a:pt x="1615" y="1"/>
                    <a:pt x="1545" y="28"/>
                    <a:pt x="1488" y="94"/>
                  </a:cubicBezTo>
                  <a:cubicBezTo>
                    <a:pt x="1021" y="594"/>
                    <a:pt x="621" y="1128"/>
                    <a:pt x="154" y="1628"/>
                  </a:cubicBezTo>
                  <a:cubicBezTo>
                    <a:pt x="1" y="1807"/>
                    <a:pt x="238" y="2084"/>
                    <a:pt x="448" y="2084"/>
                  </a:cubicBezTo>
                  <a:cubicBezTo>
                    <a:pt x="512" y="2084"/>
                    <a:pt x="574" y="2058"/>
                    <a:pt x="621" y="1995"/>
                  </a:cubicBezTo>
                  <a:cubicBezTo>
                    <a:pt x="1088" y="1495"/>
                    <a:pt x="1488" y="961"/>
                    <a:pt x="1955" y="461"/>
                  </a:cubicBezTo>
                  <a:cubicBezTo>
                    <a:pt x="2106" y="259"/>
                    <a:pt x="1896" y="1"/>
                    <a:pt x="1684"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15"/>
            <p:cNvSpPr/>
            <p:nvPr/>
          </p:nvSpPr>
          <p:spPr>
            <a:xfrm>
              <a:off x="4635275" y="3762200"/>
              <a:ext cx="60650" cy="37525"/>
            </a:xfrm>
            <a:custGeom>
              <a:rect b="b" l="l" r="r" t="t"/>
              <a:pathLst>
                <a:path extrusionOk="0" h="1501" w="2426">
                  <a:moveTo>
                    <a:pt x="417" y="0"/>
                  </a:moveTo>
                  <a:cubicBezTo>
                    <a:pt x="170" y="0"/>
                    <a:pt x="0" y="281"/>
                    <a:pt x="262" y="438"/>
                  </a:cubicBezTo>
                  <a:cubicBezTo>
                    <a:pt x="763" y="772"/>
                    <a:pt x="1263" y="1105"/>
                    <a:pt x="1797" y="1439"/>
                  </a:cubicBezTo>
                  <a:cubicBezTo>
                    <a:pt x="1868" y="1482"/>
                    <a:pt x="1942" y="1500"/>
                    <a:pt x="2009" y="1500"/>
                  </a:cubicBezTo>
                  <a:cubicBezTo>
                    <a:pt x="2256" y="1500"/>
                    <a:pt x="2426" y="1255"/>
                    <a:pt x="2164" y="1072"/>
                  </a:cubicBezTo>
                  <a:cubicBezTo>
                    <a:pt x="1663" y="738"/>
                    <a:pt x="1163" y="405"/>
                    <a:pt x="629" y="71"/>
                  </a:cubicBezTo>
                  <a:cubicBezTo>
                    <a:pt x="558" y="21"/>
                    <a:pt x="485" y="0"/>
                    <a:pt x="417"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15"/>
            <p:cNvSpPr/>
            <p:nvPr/>
          </p:nvSpPr>
          <p:spPr>
            <a:xfrm>
              <a:off x="4913825" y="2742400"/>
              <a:ext cx="388500" cy="442025"/>
            </a:xfrm>
            <a:custGeom>
              <a:rect b="b" l="l" r="r" t="t"/>
              <a:pathLst>
                <a:path extrusionOk="0" h="17681" w="15540">
                  <a:moveTo>
                    <a:pt x="15539" y="1"/>
                  </a:moveTo>
                  <a:lnTo>
                    <a:pt x="15539" y="1"/>
                  </a:lnTo>
                  <a:cubicBezTo>
                    <a:pt x="14372" y="701"/>
                    <a:pt x="13271" y="1368"/>
                    <a:pt x="12103" y="2069"/>
                  </a:cubicBezTo>
                  <a:cubicBezTo>
                    <a:pt x="9635" y="3537"/>
                    <a:pt x="7133" y="5038"/>
                    <a:pt x="4965" y="6906"/>
                  </a:cubicBezTo>
                  <a:cubicBezTo>
                    <a:pt x="2797" y="8774"/>
                    <a:pt x="995" y="11042"/>
                    <a:pt x="295" y="13544"/>
                  </a:cubicBezTo>
                  <a:cubicBezTo>
                    <a:pt x="92" y="14313"/>
                    <a:pt x="1" y="15144"/>
                    <a:pt x="146" y="15880"/>
                  </a:cubicBezTo>
                  <a:lnTo>
                    <a:pt x="146" y="15880"/>
                  </a:lnTo>
                  <a:cubicBezTo>
                    <a:pt x="79" y="16857"/>
                    <a:pt x="1100" y="17680"/>
                    <a:pt x="2196" y="17680"/>
                  </a:cubicBezTo>
                  <a:cubicBezTo>
                    <a:pt x="3497" y="17680"/>
                    <a:pt x="4798" y="16913"/>
                    <a:pt x="5866" y="16112"/>
                  </a:cubicBezTo>
                  <a:cubicBezTo>
                    <a:pt x="11303" y="12076"/>
                    <a:pt x="13704" y="5838"/>
                    <a:pt x="15539"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15"/>
            <p:cNvSpPr/>
            <p:nvPr/>
          </p:nvSpPr>
          <p:spPr>
            <a:xfrm>
              <a:off x="4892775" y="2728425"/>
              <a:ext cx="427175" cy="469050"/>
            </a:xfrm>
            <a:custGeom>
              <a:rect b="b" l="l" r="r" t="t"/>
              <a:pathLst>
                <a:path extrusionOk="0" h="18762" w="17087">
                  <a:moveTo>
                    <a:pt x="15476" y="1684"/>
                  </a:moveTo>
                  <a:lnTo>
                    <a:pt x="15476" y="1684"/>
                  </a:lnTo>
                  <a:cubicBezTo>
                    <a:pt x="14511" y="4631"/>
                    <a:pt x="13405" y="7559"/>
                    <a:pt x="11711" y="10333"/>
                  </a:cubicBezTo>
                  <a:cubicBezTo>
                    <a:pt x="10710" y="12001"/>
                    <a:pt x="9510" y="13602"/>
                    <a:pt x="8042" y="14970"/>
                  </a:cubicBezTo>
                  <a:cubicBezTo>
                    <a:pt x="7375" y="15604"/>
                    <a:pt x="6708" y="16171"/>
                    <a:pt x="5974" y="16671"/>
                  </a:cubicBezTo>
                  <a:cubicBezTo>
                    <a:pt x="5281" y="17139"/>
                    <a:pt x="3986" y="17616"/>
                    <a:pt x="2989" y="17616"/>
                  </a:cubicBezTo>
                  <a:cubicBezTo>
                    <a:pt x="2676" y="17616"/>
                    <a:pt x="2393" y="17569"/>
                    <a:pt x="2167" y="17460"/>
                  </a:cubicBezTo>
                  <a:lnTo>
                    <a:pt x="2167" y="17460"/>
                  </a:lnTo>
                  <a:cubicBezTo>
                    <a:pt x="2153" y="17418"/>
                    <a:pt x="2133" y="17377"/>
                    <a:pt x="2104" y="17338"/>
                  </a:cubicBezTo>
                  <a:cubicBezTo>
                    <a:pt x="1891" y="17041"/>
                    <a:pt x="1737" y="16729"/>
                    <a:pt x="1635" y="16406"/>
                  </a:cubicBezTo>
                  <a:lnTo>
                    <a:pt x="1635" y="16406"/>
                  </a:lnTo>
                  <a:cubicBezTo>
                    <a:pt x="1645" y="16283"/>
                    <a:pt x="1667" y="16149"/>
                    <a:pt x="1704" y="16004"/>
                  </a:cubicBezTo>
                  <a:cubicBezTo>
                    <a:pt x="1763" y="15768"/>
                    <a:pt x="1655" y="15616"/>
                    <a:pt x="1484" y="15547"/>
                  </a:cubicBezTo>
                  <a:lnTo>
                    <a:pt x="1484" y="15547"/>
                  </a:lnTo>
                  <a:cubicBezTo>
                    <a:pt x="1348" y="12779"/>
                    <a:pt x="4275" y="9471"/>
                    <a:pt x="6474" y="7598"/>
                  </a:cubicBezTo>
                  <a:cubicBezTo>
                    <a:pt x="9170" y="5288"/>
                    <a:pt x="12365" y="3503"/>
                    <a:pt x="15476" y="1684"/>
                  </a:cubicBezTo>
                  <a:close/>
                  <a:moveTo>
                    <a:pt x="16518" y="1"/>
                  </a:moveTo>
                  <a:cubicBezTo>
                    <a:pt x="16424" y="1"/>
                    <a:pt x="16322" y="28"/>
                    <a:pt x="16214" y="93"/>
                  </a:cubicBezTo>
                  <a:cubicBezTo>
                    <a:pt x="11978" y="2628"/>
                    <a:pt x="7208" y="5096"/>
                    <a:pt x="3839" y="8666"/>
                  </a:cubicBezTo>
                  <a:cubicBezTo>
                    <a:pt x="1832" y="10808"/>
                    <a:pt x="1" y="13856"/>
                    <a:pt x="463" y="16426"/>
                  </a:cubicBezTo>
                  <a:lnTo>
                    <a:pt x="463" y="16426"/>
                  </a:lnTo>
                  <a:cubicBezTo>
                    <a:pt x="407" y="17120"/>
                    <a:pt x="689" y="17699"/>
                    <a:pt x="1171" y="18107"/>
                  </a:cubicBezTo>
                  <a:lnTo>
                    <a:pt x="1171" y="18107"/>
                  </a:lnTo>
                  <a:cubicBezTo>
                    <a:pt x="1229" y="18198"/>
                    <a:pt x="1305" y="18250"/>
                    <a:pt x="1390" y="18271"/>
                  </a:cubicBezTo>
                  <a:lnTo>
                    <a:pt x="1390" y="18271"/>
                  </a:lnTo>
                  <a:cubicBezTo>
                    <a:pt x="1862" y="18586"/>
                    <a:pt x="2474" y="18762"/>
                    <a:pt x="3131" y="18762"/>
                  </a:cubicBezTo>
                  <a:cubicBezTo>
                    <a:pt x="3266" y="18762"/>
                    <a:pt x="3402" y="18754"/>
                    <a:pt x="3539" y="18739"/>
                  </a:cubicBezTo>
                  <a:cubicBezTo>
                    <a:pt x="5840" y="18473"/>
                    <a:pt x="7975" y="16571"/>
                    <a:pt x="9409" y="15003"/>
                  </a:cubicBezTo>
                  <a:cubicBezTo>
                    <a:pt x="13479" y="10900"/>
                    <a:pt x="15380" y="5630"/>
                    <a:pt x="16982" y="660"/>
                  </a:cubicBezTo>
                  <a:cubicBezTo>
                    <a:pt x="17086" y="371"/>
                    <a:pt x="16862" y="1"/>
                    <a:pt x="16518"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15"/>
            <p:cNvSpPr/>
            <p:nvPr/>
          </p:nvSpPr>
          <p:spPr>
            <a:xfrm>
              <a:off x="4929525" y="2818100"/>
              <a:ext cx="313850" cy="364025"/>
            </a:xfrm>
            <a:custGeom>
              <a:rect b="b" l="l" r="r" t="t"/>
              <a:pathLst>
                <a:path extrusionOk="0" h="14561" w="12554">
                  <a:moveTo>
                    <a:pt x="12208" y="1"/>
                  </a:moveTo>
                  <a:cubicBezTo>
                    <a:pt x="12109" y="1"/>
                    <a:pt x="11998" y="42"/>
                    <a:pt x="11909" y="142"/>
                  </a:cubicBezTo>
                  <a:cubicBezTo>
                    <a:pt x="9541" y="2877"/>
                    <a:pt x="7206" y="5679"/>
                    <a:pt x="4837" y="8414"/>
                  </a:cubicBezTo>
                  <a:cubicBezTo>
                    <a:pt x="3670" y="9815"/>
                    <a:pt x="2469" y="11183"/>
                    <a:pt x="1301" y="12584"/>
                  </a:cubicBezTo>
                  <a:cubicBezTo>
                    <a:pt x="834" y="13151"/>
                    <a:pt x="0" y="13718"/>
                    <a:pt x="134" y="14385"/>
                  </a:cubicBezTo>
                  <a:cubicBezTo>
                    <a:pt x="162" y="14496"/>
                    <a:pt x="258" y="14560"/>
                    <a:pt x="385" y="14560"/>
                  </a:cubicBezTo>
                  <a:cubicBezTo>
                    <a:pt x="411" y="14560"/>
                    <a:pt x="439" y="14558"/>
                    <a:pt x="467" y="14552"/>
                  </a:cubicBezTo>
                  <a:lnTo>
                    <a:pt x="568" y="14552"/>
                  </a:lnTo>
                  <a:cubicBezTo>
                    <a:pt x="668" y="14552"/>
                    <a:pt x="801" y="14485"/>
                    <a:pt x="834" y="14352"/>
                  </a:cubicBezTo>
                  <a:cubicBezTo>
                    <a:pt x="834" y="14285"/>
                    <a:pt x="868" y="14252"/>
                    <a:pt x="868" y="14218"/>
                  </a:cubicBezTo>
                  <a:cubicBezTo>
                    <a:pt x="928" y="14138"/>
                    <a:pt x="916" y="14045"/>
                    <a:pt x="859" y="13976"/>
                  </a:cubicBezTo>
                  <a:lnTo>
                    <a:pt x="859" y="13976"/>
                  </a:lnTo>
                  <a:cubicBezTo>
                    <a:pt x="2216" y="12568"/>
                    <a:pt x="5828" y="7980"/>
                    <a:pt x="6305" y="7447"/>
                  </a:cubicBezTo>
                  <a:cubicBezTo>
                    <a:pt x="8340" y="5079"/>
                    <a:pt x="10341" y="2710"/>
                    <a:pt x="12376" y="342"/>
                  </a:cubicBezTo>
                  <a:cubicBezTo>
                    <a:pt x="12554" y="164"/>
                    <a:pt x="12406" y="1"/>
                    <a:pt x="12208"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15"/>
            <p:cNvSpPr/>
            <p:nvPr/>
          </p:nvSpPr>
          <p:spPr>
            <a:xfrm>
              <a:off x="4972900" y="3012275"/>
              <a:ext cx="26300" cy="101250"/>
            </a:xfrm>
            <a:custGeom>
              <a:rect b="b" l="l" r="r" t="t"/>
              <a:pathLst>
                <a:path extrusionOk="0" h="4050" w="1052">
                  <a:moveTo>
                    <a:pt x="769" y="1"/>
                  </a:moveTo>
                  <a:cubicBezTo>
                    <a:pt x="626" y="1"/>
                    <a:pt x="466" y="84"/>
                    <a:pt x="434" y="247"/>
                  </a:cubicBezTo>
                  <a:cubicBezTo>
                    <a:pt x="100" y="1448"/>
                    <a:pt x="0" y="2649"/>
                    <a:pt x="234" y="3850"/>
                  </a:cubicBezTo>
                  <a:cubicBezTo>
                    <a:pt x="247" y="3993"/>
                    <a:pt x="341" y="4050"/>
                    <a:pt x="450" y="4050"/>
                  </a:cubicBezTo>
                  <a:cubicBezTo>
                    <a:pt x="619" y="4050"/>
                    <a:pt x="821" y="3912"/>
                    <a:pt x="801" y="3749"/>
                  </a:cubicBezTo>
                  <a:cubicBezTo>
                    <a:pt x="634" y="2615"/>
                    <a:pt x="734" y="1448"/>
                    <a:pt x="1001" y="280"/>
                  </a:cubicBezTo>
                  <a:cubicBezTo>
                    <a:pt x="1052" y="92"/>
                    <a:pt x="920" y="1"/>
                    <a:pt x="769"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15"/>
            <p:cNvSpPr/>
            <p:nvPr/>
          </p:nvSpPr>
          <p:spPr>
            <a:xfrm>
              <a:off x="4975400" y="3084275"/>
              <a:ext cx="121250" cy="30100"/>
            </a:xfrm>
            <a:custGeom>
              <a:rect b="b" l="l" r="r" t="t"/>
              <a:pathLst>
                <a:path extrusionOk="0" h="1204" w="4850">
                  <a:moveTo>
                    <a:pt x="4487" y="0"/>
                  </a:moveTo>
                  <a:cubicBezTo>
                    <a:pt x="4441" y="0"/>
                    <a:pt x="4391" y="11"/>
                    <a:pt x="4337" y="36"/>
                  </a:cubicBezTo>
                  <a:cubicBezTo>
                    <a:pt x="3136" y="569"/>
                    <a:pt x="1735" y="536"/>
                    <a:pt x="467" y="669"/>
                  </a:cubicBezTo>
                  <a:cubicBezTo>
                    <a:pt x="67" y="703"/>
                    <a:pt x="0" y="1203"/>
                    <a:pt x="367" y="1203"/>
                  </a:cubicBezTo>
                  <a:cubicBezTo>
                    <a:pt x="1735" y="1070"/>
                    <a:pt x="3202" y="1070"/>
                    <a:pt x="4537" y="503"/>
                  </a:cubicBezTo>
                  <a:cubicBezTo>
                    <a:pt x="4849" y="360"/>
                    <a:pt x="4750" y="0"/>
                    <a:pt x="4487"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15"/>
            <p:cNvSpPr/>
            <p:nvPr/>
          </p:nvSpPr>
          <p:spPr>
            <a:xfrm>
              <a:off x="5060450" y="2919725"/>
              <a:ext cx="26775" cy="92475"/>
            </a:xfrm>
            <a:custGeom>
              <a:rect b="b" l="l" r="r" t="t"/>
              <a:pathLst>
                <a:path extrusionOk="0" h="3699" w="1071">
                  <a:moveTo>
                    <a:pt x="366" y="0"/>
                  </a:moveTo>
                  <a:cubicBezTo>
                    <a:pt x="227" y="0"/>
                    <a:pt x="84" y="83"/>
                    <a:pt x="67" y="246"/>
                  </a:cubicBezTo>
                  <a:cubicBezTo>
                    <a:pt x="1" y="1414"/>
                    <a:pt x="134" y="2481"/>
                    <a:pt x="468" y="3582"/>
                  </a:cubicBezTo>
                  <a:cubicBezTo>
                    <a:pt x="498" y="3664"/>
                    <a:pt x="570" y="3699"/>
                    <a:pt x="652" y="3699"/>
                  </a:cubicBezTo>
                  <a:cubicBezTo>
                    <a:pt x="836" y="3699"/>
                    <a:pt x="1071" y="3523"/>
                    <a:pt x="1001" y="3315"/>
                  </a:cubicBezTo>
                  <a:cubicBezTo>
                    <a:pt x="734" y="2348"/>
                    <a:pt x="601" y="1314"/>
                    <a:pt x="634" y="280"/>
                  </a:cubicBezTo>
                  <a:cubicBezTo>
                    <a:pt x="651" y="92"/>
                    <a:pt x="511" y="0"/>
                    <a:pt x="366"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15"/>
            <p:cNvSpPr/>
            <p:nvPr/>
          </p:nvSpPr>
          <p:spPr>
            <a:xfrm>
              <a:off x="5071300" y="2972175"/>
              <a:ext cx="106175" cy="37125"/>
            </a:xfrm>
            <a:custGeom>
              <a:rect b="b" l="l" r="r" t="t"/>
              <a:pathLst>
                <a:path extrusionOk="0" h="1485" w="4247">
                  <a:moveTo>
                    <a:pt x="3896" y="1"/>
                  </a:moveTo>
                  <a:cubicBezTo>
                    <a:pt x="3847" y="1"/>
                    <a:pt x="3793" y="16"/>
                    <a:pt x="3736" y="50"/>
                  </a:cubicBezTo>
                  <a:cubicBezTo>
                    <a:pt x="2702" y="550"/>
                    <a:pt x="1635" y="850"/>
                    <a:pt x="467" y="917"/>
                  </a:cubicBezTo>
                  <a:cubicBezTo>
                    <a:pt x="67" y="984"/>
                    <a:pt x="0" y="1484"/>
                    <a:pt x="367" y="1484"/>
                  </a:cubicBezTo>
                  <a:cubicBezTo>
                    <a:pt x="1635" y="1384"/>
                    <a:pt x="2802" y="1084"/>
                    <a:pt x="3970" y="517"/>
                  </a:cubicBezTo>
                  <a:cubicBezTo>
                    <a:pt x="4246" y="351"/>
                    <a:pt x="4133" y="1"/>
                    <a:pt x="3896"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15"/>
            <p:cNvSpPr/>
            <p:nvPr/>
          </p:nvSpPr>
          <p:spPr>
            <a:xfrm>
              <a:off x="5149000" y="2847425"/>
              <a:ext cx="28925" cy="62225"/>
            </a:xfrm>
            <a:custGeom>
              <a:rect b="b" l="l" r="r" t="t"/>
              <a:pathLst>
                <a:path extrusionOk="0" h="2489" w="1157">
                  <a:moveTo>
                    <a:pt x="376" y="0"/>
                  </a:moveTo>
                  <a:cubicBezTo>
                    <a:pt x="197" y="0"/>
                    <a:pt x="0" y="121"/>
                    <a:pt x="61" y="303"/>
                  </a:cubicBezTo>
                  <a:cubicBezTo>
                    <a:pt x="228" y="970"/>
                    <a:pt x="361" y="1637"/>
                    <a:pt x="528" y="2304"/>
                  </a:cubicBezTo>
                  <a:cubicBezTo>
                    <a:pt x="554" y="2434"/>
                    <a:pt x="661" y="2488"/>
                    <a:pt x="775" y="2488"/>
                  </a:cubicBezTo>
                  <a:cubicBezTo>
                    <a:pt x="956" y="2488"/>
                    <a:pt x="1156" y="2354"/>
                    <a:pt x="1095" y="2171"/>
                  </a:cubicBezTo>
                  <a:cubicBezTo>
                    <a:pt x="928" y="1504"/>
                    <a:pt x="795" y="837"/>
                    <a:pt x="628" y="170"/>
                  </a:cubicBezTo>
                  <a:cubicBezTo>
                    <a:pt x="602" y="51"/>
                    <a:pt x="493" y="0"/>
                    <a:pt x="376"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15"/>
            <p:cNvSpPr/>
            <p:nvPr/>
          </p:nvSpPr>
          <p:spPr>
            <a:xfrm>
              <a:off x="5164100" y="2881100"/>
              <a:ext cx="60725" cy="29500"/>
            </a:xfrm>
            <a:custGeom>
              <a:rect b="b" l="l" r="r" t="t"/>
              <a:pathLst>
                <a:path extrusionOk="0" h="1180" w="2429">
                  <a:moveTo>
                    <a:pt x="2150" y="1"/>
                  </a:moveTo>
                  <a:cubicBezTo>
                    <a:pt x="2113" y="1"/>
                    <a:pt x="2072" y="8"/>
                    <a:pt x="2026" y="23"/>
                  </a:cubicBezTo>
                  <a:cubicBezTo>
                    <a:pt x="1459" y="224"/>
                    <a:pt x="858" y="457"/>
                    <a:pt x="324" y="657"/>
                  </a:cubicBezTo>
                  <a:cubicBezTo>
                    <a:pt x="0" y="775"/>
                    <a:pt x="15" y="1180"/>
                    <a:pt x="299" y="1180"/>
                  </a:cubicBezTo>
                  <a:cubicBezTo>
                    <a:pt x="336" y="1180"/>
                    <a:pt x="378" y="1173"/>
                    <a:pt x="424" y="1158"/>
                  </a:cubicBezTo>
                  <a:cubicBezTo>
                    <a:pt x="992" y="957"/>
                    <a:pt x="1592" y="724"/>
                    <a:pt x="2126" y="524"/>
                  </a:cubicBezTo>
                  <a:cubicBezTo>
                    <a:pt x="2421" y="406"/>
                    <a:pt x="2429" y="1"/>
                    <a:pt x="2150"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15"/>
            <p:cNvSpPr/>
            <p:nvPr/>
          </p:nvSpPr>
          <p:spPr>
            <a:xfrm>
              <a:off x="4889825" y="3073175"/>
              <a:ext cx="48900" cy="108800"/>
            </a:xfrm>
            <a:custGeom>
              <a:rect b="b" l="l" r="r" t="t"/>
              <a:pathLst>
                <a:path extrusionOk="0" h="4352" w="1956">
                  <a:moveTo>
                    <a:pt x="630" y="0"/>
                  </a:moveTo>
                  <a:cubicBezTo>
                    <a:pt x="159" y="0"/>
                    <a:pt x="1" y="669"/>
                    <a:pt x="54" y="1147"/>
                  </a:cubicBezTo>
                  <a:cubicBezTo>
                    <a:pt x="54" y="1914"/>
                    <a:pt x="154" y="3348"/>
                    <a:pt x="788" y="3915"/>
                  </a:cubicBezTo>
                  <a:cubicBezTo>
                    <a:pt x="755" y="3982"/>
                    <a:pt x="721" y="4049"/>
                    <a:pt x="755" y="4082"/>
                  </a:cubicBezTo>
                  <a:cubicBezTo>
                    <a:pt x="755" y="4149"/>
                    <a:pt x="788" y="4182"/>
                    <a:pt x="788" y="4182"/>
                  </a:cubicBezTo>
                  <a:cubicBezTo>
                    <a:pt x="821" y="4316"/>
                    <a:pt x="921" y="4349"/>
                    <a:pt x="1055" y="4349"/>
                  </a:cubicBezTo>
                  <a:cubicBezTo>
                    <a:pt x="1077" y="4351"/>
                    <a:pt x="1098" y="4351"/>
                    <a:pt x="1119" y="4351"/>
                  </a:cubicBezTo>
                  <a:cubicBezTo>
                    <a:pt x="1924" y="4351"/>
                    <a:pt x="1955" y="3133"/>
                    <a:pt x="1955" y="2548"/>
                  </a:cubicBezTo>
                  <a:cubicBezTo>
                    <a:pt x="1955" y="1814"/>
                    <a:pt x="1789" y="580"/>
                    <a:pt x="1055" y="146"/>
                  </a:cubicBezTo>
                  <a:cubicBezTo>
                    <a:pt x="892" y="44"/>
                    <a:pt x="751" y="0"/>
                    <a:pt x="630"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15"/>
            <p:cNvSpPr/>
            <p:nvPr/>
          </p:nvSpPr>
          <p:spPr>
            <a:xfrm>
              <a:off x="4889825" y="3073175"/>
              <a:ext cx="48900" cy="108800"/>
            </a:xfrm>
            <a:custGeom>
              <a:rect b="b" l="l" r="r" t="t"/>
              <a:pathLst>
                <a:path extrusionOk="0" h="4352" w="1956">
                  <a:moveTo>
                    <a:pt x="630" y="0"/>
                  </a:moveTo>
                  <a:cubicBezTo>
                    <a:pt x="159" y="0"/>
                    <a:pt x="1" y="669"/>
                    <a:pt x="54" y="1147"/>
                  </a:cubicBezTo>
                  <a:cubicBezTo>
                    <a:pt x="54" y="1914"/>
                    <a:pt x="154" y="3348"/>
                    <a:pt x="788" y="3915"/>
                  </a:cubicBezTo>
                  <a:cubicBezTo>
                    <a:pt x="755" y="3982"/>
                    <a:pt x="721" y="4049"/>
                    <a:pt x="755" y="4082"/>
                  </a:cubicBezTo>
                  <a:cubicBezTo>
                    <a:pt x="755" y="4149"/>
                    <a:pt x="788" y="4182"/>
                    <a:pt x="788" y="4182"/>
                  </a:cubicBezTo>
                  <a:cubicBezTo>
                    <a:pt x="821" y="4316"/>
                    <a:pt x="921" y="4349"/>
                    <a:pt x="1055" y="4349"/>
                  </a:cubicBezTo>
                  <a:cubicBezTo>
                    <a:pt x="1077" y="4351"/>
                    <a:pt x="1098" y="4351"/>
                    <a:pt x="1119" y="4351"/>
                  </a:cubicBezTo>
                  <a:cubicBezTo>
                    <a:pt x="1924" y="4351"/>
                    <a:pt x="1955" y="3133"/>
                    <a:pt x="1955" y="2548"/>
                  </a:cubicBezTo>
                  <a:cubicBezTo>
                    <a:pt x="1955" y="1814"/>
                    <a:pt x="1789" y="580"/>
                    <a:pt x="1055" y="146"/>
                  </a:cubicBezTo>
                  <a:cubicBezTo>
                    <a:pt x="892" y="44"/>
                    <a:pt x="751" y="0"/>
                    <a:pt x="630"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15"/>
            <p:cNvSpPr/>
            <p:nvPr/>
          </p:nvSpPr>
          <p:spPr>
            <a:xfrm>
              <a:off x="4924525" y="3107450"/>
              <a:ext cx="90075" cy="84100"/>
            </a:xfrm>
            <a:custGeom>
              <a:rect b="b" l="l" r="r" t="t"/>
              <a:pathLst>
                <a:path extrusionOk="0" h="3364" w="3603">
                  <a:moveTo>
                    <a:pt x="3017" y="1"/>
                  </a:moveTo>
                  <a:cubicBezTo>
                    <a:pt x="2721" y="1"/>
                    <a:pt x="2359" y="172"/>
                    <a:pt x="2102" y="343"/>
                  </a:cubicBezTo>
                  <a:cubicBezTo>
                    <a:pt x="1501" y="810"/>
                    <a:pt x="367" y="1710"/>
                    <a:pt x="267" y="2611"/>
                  </a:cubicBezTo>
                  <a:cubicBezTo>
                    <a:pt x="200" y="2611"/>
                    <a:pt x="167" y="2611"/>
                    <a:pt x="100" y="2644"/>
                  </a:cubicBezTo>
                  <a:cubicBezTo>
                    <a:pt x="100" y="2678"/>
                    <a:pt x="67" y="2678"/>
                    <a:pt x="67" y="2711"/>
                  </a:cubicBezTo>
                  <a:cubicBezTo>
                    <a:pt x="0" y="2811"/>
                    <a:pt x="0" y="2878"/>
                    <a:pt x="67" y="3011"/>
                  </a:cubicBezTo>
                  <a:cubicBezTo>
                    <a:pt x="206" y="3268"/>
                    <a:pt x="411" y="3364"/>
                    <a:pt x="641" y="3364"/>
                  </a:cubicBezTo>
                  <a:cubicBezTo>
                    <a:pt x="1128" y="3364"/>
                    <a:pt x="1729" y="2938"/>
                    <a:pt x="2068" y="2711"/>
                  </a:cubicBezTo>
                  <a:cubicBezTo>
                    <a:pt x="2702" y="2344"/>
                    <a:pt x="3603" y="1510"/>
                    <a:pt x="3536" y="610"/>
                  </a:cubicBezTo>
                  <a:cubicBezTo>
                    <a:pt x="3520" y="155"/>
                    <a:pt x="3298" y="1"/>
                    <a:pt x="3017"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15"/>
            <p:cNvSpPr/>
            <p:nvPr/>
          </p:nvSpPr>
          <p:spPr>
            <a:xfrm>
              <a:off x="4920350" y="3187475"/>
              <a:ext cx="129275" cy="50450"/>
            </a:xfrm>
            <a:custGeom>
              <a:rect b="b" l="l" r="r" t="t"/>
              <a:pathLst>
                <a:path extrusionOk="0" h="2018" w="5171">
                  <a:moveTo>
                    <a:pt x="1800" y="0"/>
                  </a:moveTo>
                  <a:cubicBezTo>
                    <a:pt x="1468" y="0"/>
                    <a:pt x="1156" y="50"/>
                    <a:pt x="901" y="177"/>
                  </a:cubicBezTo>
                  <a:cubicBezTo>
                    <a:pt x="868" y="144"/>
                    <a:pt x="834" y="77"/>
                    <a:pt x="734" y="77"/>
                  </a:cubicBezTo>
                  <a:lnTo>
                    <a:pt x="601" y="77"/>
                  </a:lnTo>
                  <a:cubicBezTo>
                    <a:pt x="501" y="77"/>
                    <a:pt x="401" y="111"/>
                    <a:pt x="367" y="244"/>
                  </a:cubicBezTo>
                  <a:cubicBezTo>
                    <a:pt x="1" y="1011"/>
                    <a:pt x="1201" y="1478"/>
                    <a:pt x="1735" y="1678"/>
                  </a:cubicBezTo>
                  <a:cubicBezTo>
                    <a:pt x="2222" y="1854"/>
                    <a:pt x="2833" y="2017"/>
                    <a:pt x="3391" y="2017"/>
                  </a:cubicBezTo>
                  <a:cubicBezTo>
                    <a:pt x="3789" y="2017"/>
                    <a:pt x="4159" y="1934"/>
                    <a:pt x="4437" y="1712"/>
                  </a:cubicBezTo>
                  <a:cubicBezTo>
                    <a:pt x="5171" y="1111"/>
                    <a:pt x="4404" y="611"/>
                    <a:pt x="3837" y="411"/>
                  </a:cubicBezTo>
                  <a:cubicBezTo>
                    <a:pt x="3313" y="229"/>
                    <a:pt x="2511" y="0"/>
                    <a:pt x="1800"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15"/>
            <p:cNvSpPr/>
            <p:nvPr/>
          </p:nvSpPr>
          <p:spPr>
            <a:xfrm>
              <a:off x="4905350" y="3202725"/>
              <a:ext cx="71675" cy="104375"/>
            </a:xfrm>
            <a:custGeom>
              <a:rect b="b" l="l" r="r" t="t"/>
              <a:pathLst>
                <a:path extrusionOk="0" h="4175" w="2867">
                  <a:moveTo>
                    <a:pt x="867" y="1"/>
                  </a:moveTo>
                  <a:cubicBezTo>
                    <a:pt x="0" y="134"/>
                    <a:pt x="334" y="1435"/>
                    <a:pt x="467" y="2002"/>
                  </a:cubicBezTo>
                  <a:cubicBezTo>
                    <a:pt x="667" y="2770"/>
                    <a:pt x="1168" y="3870"/>
                    <a:pt x="2002" y="4137"/>
                  </a:cubicBezTo>
                  <a:cubicBezTo>
                    <a:pt x="2098" y="4163"/>
                    <a:pt x="2183" y="4175"/>
                    <a:pt x="2259" y="4175"/>
                  </a:cubicBezTo>
                  <a:cubicBezTo>
                    <a:pt x="2867" y="4175"/>
                    <a:pt x="2850" y="3404"/>
                    <a:pt x="2702" y="2870"/>
                  </a:cubicBezTo>
                  <a:cubicBezTo>
                    <a:pt x="2502" y="2136"/>
                    <a:pt x="2002" y="768"/>
                    <a:pt x="1201" y="368"/>
                  </a:cubicBezTo>
                  <a:cubicBezTo>
                    <a:pt x="1268" y="334"/>
                    <a:pt x="1268" y="268"/>
                    <a:pt x="1201" y="201"/>
                  </a:cubicBezTo>
                  <a:lnTo>
                    <a:pt x="1134" y="134"/>
                  </a:lnTo>
                  <a:cubicBezTo>
                    <a:pt x="1034" y="34"/>
                    <a:pt x="967" y="1"/>
                    <a:pt x="867"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15"/>
            <p:cNvSpPr/>
            <p:nvPr/>
          </p:nvSpPr>
          <p:spPr>
            <a:xfrm>
              <a:off x="4841950" y="3200100"/>
              <a:ext cx="78425" cy="98775"/>
            </a:xfrm>
            <a:custGeom>
              <a:rect b="b" l="l" r="r" t="t"/>
              <a:pathLst>
                <a:path extrusionOk="0" h="3951" w="3137">
                  <a:moveTo>
                    <a:pt x="2542" y="1"/>
                  </a:moveTo>
                  <a:cubicBezTo>
                    <a:pt x="2009" y="1"/>
                    <a:pt x="1443" y="665"/>
                    <a:pt x="1135" y="973"/>
                  </a:cubicBezTo>
                  <a:cubicBezTo>
                    <a:pt x="635" y="1607"/>
                    <a:pt x="1" y="2641"/>
                    <a:pt x="301" y="3475"/>
                  </a:cubicBezTo>
                  <a:cubicBezTo>
                    <a:pt x="404" y="3821"/>
                    <a:pt x="580" y="3950"/>
                    <a:pt x="779" y="3950"/>
                  </a:cubicBezTo>
                  <a:cubicBezTo>
                    <a:pt x="1098" y="3950"/>
                    <a:pt x="1476" y="3616"/>
                    <a:pt x="1702" y="3308"/>
                  </a:cubicBezTo>
                  <a:cubicBezTo>
                    <a:pt x="2203" y="2708"/>
                    <a:pt x="3036" y="1540"/>
                    <a:pt x="2870" y="640"/>
                  </a:cubicBezTo>
                  <a:cubicBezTo>
                    <a:pt x="2970" y="640"/>
                    <a:pt x="3003" y="606"/>
                    <a:pt x="3036" y="573"/>
                  </a:cubicBezTo>
                  <a:cubicBezTo>
                    <a:pt x="3036" y="540"/>
                    <a:pt x="3036" y="473"/>
                    <a:pt x="3070" y="473"/>
                  </a:cubicBezTo>
                  <a:cubicBezTo>
                    <a:pt x="3137" y="373"/>
                    <a:pt x="3070" y="273"/>
                    <a:pt x="3003" y="206"/>
                  </a:cubicBezTo>
                  <a:cubicBezTo>
                    <a:pt x="2857" y="60"/>
                    <a:pt x="2701" y="1"/>
                    <a:pt x="2542"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15"/>
            <p:cNvSpPr/>
            <p:nvPr/>
          </p:nvSpPr>
          <p:spPr>
            <a:xfrm>
              <a:off x="4788600" y="3171900"/>
              <a:ext cx="125100" cy="46150"/>
            </a:xfrm>
            <a:custGeom>
              <a:rect b="b" l="l" r="r" t="t"/>
              <a:pathLst>
                <a:path extrusionOk="0" h="1846" w="5004">
                  <a:moveTo>
                    <a:pt x="2579" y="0"/>
                  </a:moveTo>
                  <a:cubicBezTo>
                    <a:pt x="1832" y="0"/>
                    <a:pt x="983" y="178"/>
                    <a:pt x="534" y="734"/>
                  </a:cubicBezTo>
                  <a:cubicBezTo>
                    <a:pt x="0" y="1501"/>
                    <a:pt x="867" y="1768"/>
                    <a:pt x="1501" y="1834"/>
                  </a:cubicBezTo>
                  <a:cubicBezTo>
                    <a:pt x="1651" y="1841"/>
                    <a:pt x="1823" y="1846"/>
                    <a:pt x="2009" y="1846"/>
                  </a:cubicBezTo>
                  <a:cubicBezTo>
                    <a:pt x="2819" y="1846"/>
                    <a:pt x="3882" y="1749"/>
                    <a:pt x="4370" y="1234"/>
                  </a:cubicBezTo>
                  <a:cubicBezTo>
                    <a:pt x="4437" y="1267"/>
                    <a:pt x="4503" y="1334"/>
                    <a:pt x="4537" y="1334"/>
                  </a:cubicBezTo>
                  <a:cubicBezTo>
                    <a:pt x="4603" y="1334"/>
                    <a:pt x="4637" y="1267"/>
                    <a:pt x="4637" y="1267"/>
                  </a:cubicBezTo>
                  <a:cubicBezTo>
                    <a:pt x="4770" y="1234"/>
                    <a:pt x="4804" y="1201"/>
                    <a:pt x="4837" y="1067"/>
                  </a:cubicBezTo>
                  <a:cubicBezTo>
                    <a:pt x="5004" y="200"/>
                    <a:pt x="3703" y="66"/>
                    <a:pt x="3136" y="33"/>
                  </a:cubicBezTo>
                  <a:cubicBezTo>
                    <a:pt x="2963" y="12"/>
                    <a:pt x="2775" y="0"/>
                    <a:pt x="2579"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15"/>
            <p:cNvSpPr/>
            <p:nvPr/>
          </p:nvSpPr>
          <p:spPr>
            <a:xfrm>
              <a:off x="4813600" y="3110425"/>
              <a:ext cx="112625" cy="80375"/>
            </a:xfrm>
            <a:custGeom>
              <a:rect b="b" l="l" r="r" t="t"/>
              <a:pathLst>
                <a:path extrusionOk="0" h="3215" w="4505">
                  <a:moveTo>
                    <a:pt x="1184" y="0"/>
                  </a:moveTo>
                  <a:cubicBezTo>
                    <a:pt x="1100" y="0"/>
                    <a:pt x="1017" y="8"/>
                    <a:pt x="935" y="24"/>
                  </a:cubicBezTo>
                  <a:cubicBezTo>
                    <a:pt x="1" y="190"/>
                    <a:pt x="468" y="1024"/>
                    <a:pt x="868" y="1458"/>
                  </a:cubicBezTo>
                  <a:cubicBezTo>
                    <a:pt x="1435" y="2025"/>
                    <a:pt x="2469" y="2992"/>
                    <a:pt x="3337" y="2992"/>
                  </a:cubicBezTo>
                  <a:cubicBezTo>
                    <a:pt x="3337" y="3059"/>
                    <a:pt x="3370" y="3126"/>
                    <a:pt x="3403" y="3159"/>
                  </a:cubicBezTo>
                  <a:cubicBezTo>
                    <a:pt x="3470" y="3159"/>
                    <a:pt x="3503" y="3193"/>
                    <a:pt x="3503" y="3193"/>
                  </a:cubicBezTo>
                  <a:cubicBezTo>
                    <a:pt x="3559" y="3206"/>
                    <a:pt x="3602" y="3214"/>
                    <a:pt x="3642" y="3214"/>
                  </a:cubicBezTo>
                  <a:cubicBezTo>
                    <a:pt x="3698" y="3214"/>
                    <a:pt x="3745" y="3198"/>
                    <a:pt x="3804" y="3159"/>
                  </a:cubicBezTo>
                  <a:cubicBezTo>
                    <a:pt x="4504" y="2592"/>
                    <a:pt x="3637" y="1658"/>
                    <a:pt x="3236" y="1191"/>
                  </a:cubicBezTo>
                  <a:cubicBezTo>
                    <a:pt x="2814" y="678"/>
                    <a:pt x="1981" y="0"/>
                    <a:pt x="1184"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15"/>
            <p:cNvSpPr/>
            <p:nvPr/>
          </p:nvSpPr>
          <p:spPr>
            <a:xfrm>
              <a:off x="4895325" y="3169375"/>
              <a:ext cx="50075" cy="49025"/>
            </a:xfrm>
            <a:custGeom>
              <a:rect b="b" l="l" r="r" t="t"/>
              <a:pathLst>
                <a:path extrusionOk="0" h="1961" w="2003">
                  <a:moveTo>
                    <a:pt x="935" y="1"/>
                  </a:moveTo>
                  <a:cubicBezTo>
                    <a:pt x="835" y="1"/>
                    <a:pt x="701" y="34"/>
                    <a:pt x="568" y="67"/>
                  </a:cubicBezTo>
                  <a:cubicBezTo>
                    <a:pt x="501" y="134"/>
                    <a:pt x="401" y="167"/>
                    <a:pt x="368" y="201"/>
                  </a:cubicBezTo>
                  <a:cubicBezTo>
                    <a:pt x="268" y="234"/>
                    <a:pt x="234" y="301"/>
                    <a:pt x="201" y="368"/>
                  </a:cubicBezTo>
                  <a:cubicBezTo>
                    <a:pt x="101" y="468"/>
                    <a:pt x="34" y="568"/>
                    <a:pt x="34" y="701"/>
                  </a:cubicBezTo>
                  <a:cubicBezTo>
                    <a:pt x="34" y="801"/>
                    <a:pt x="1" y="868"/>
                    <a:pt x="1" y="968"/>
                  </a:cubicBezTo>
                  <a:cubicBezTo>
                    <a:pt x="1" y="1035"/>
                    <a:pt x="34" y="1135"/>
                    <a:pt x="34" y="1201"/>
                  </a:cubicBezTo>
                  <a:cubicBezTo>
                    <a:pt x="68" y="1302"/>
                    <a:pt x="101" y="1368"/>
                    <a:pt x="101" y="1468"/>
                  </a:cubicBezTo>
                  <a:cubicBezTo>
                    <a:pt x="201" y="1602"/>
                    <a:pt x="268" y="1668"/>
                    <a:pt x="368" y="1735"/>
                  </a:cubicBezTo>
                  <a:cubicBezTo>
                    <a:pt x="401" y="1802"/>
                    <a:pt x="501" y="1835"/>
                    <a:pt x="568" y="1869"/>
                  </a:cubicBezTo>
                  <a:lnTo>
                    <a:pt x="668" y="1869"/>
                  </a:lnTo>
                  <a:cubicBezTo>
                    <a:pt x="735" y="1935"/>
                    <a:pt x="835" y="1935"/>
                    <a:pt x="868" y="1935"/>
                  </a:cubicBezTo>
                  <a:cubicBezTo>
                    <a:pt x="935" y="1952"/>
                    <a:pt x="993" y="1960"/>
                    <a:pt x="1052" y="1960"/>
                  </a:cubicBezTo>
                  <a:cubicBezTo>
                    <a:pt x="1110" y="1960"/>
                    <a:pt x="1168" y="1952"/>
                    <a:pt x="1235" y="1935"/>
                  </a:cubicBezTo>
                  <a:cubicBezTo>
                    <a:pt x="1335" y="1869"/>
                    <a:pt x="1402" y="1835"/>
                    <a:pt x="1502" y="1835"/>
                  </a:cubicBezTo>
                  <a:cubicBezTo>
                    <a:pt x="1602" y="1769"/>
                    <a:pt x="1735" y="1635"/>
                    <a:pt x="1835" y="1502"/>
                  </a:cubicBezTo>
                  <a:cubicBezTo>
                    <a:pt x="1869" y="1435"/>
                    <a:pt x="1902" y="1335"/>
                    <a:pt x="1902" y="1268"/>
                  </a:cubicBezTo>
                  <a:cubicBezTo>
                    <a:pt x="1936" y="1101"/>
                    <a:pt x="2002" y="968"/>
                    <a:pt x="1936" y="835"/>
                  </a:cubicBezTo>
                  <a:cubicBezTo>
                    <a:pt x="1936" y="768"/>
                    <a:pt x="1902" y="668"/>
                    <a:pt x="1869" y="568"/>
                  </a:cubicBezTo>
                  <a:cubicBezTo>
                    <a:pt x="1835" y="501"/>
                    <a:pt x="1769" y="434"/>
                    <a:pt x="1735" y="368"/>
                  </a:cubicBezTo>
                  <a:cubicBezTo>
                    <a:pt x="1669" y="234"/>
                    <a:pt x="1569" y="167"/>
                    <a:pt x="1435" y="134"/>
                  </a:cubicBezTo>
                  <a:cubicBezTo>
                    <a:pt x="1368" y="67"/>
                    <a:pt x="1268" y="34"/>
                    <a:pt x="1202" y="34"/>
                  </a:cubicBezTo>
                  <a:cubicBezTo>
                    <a:pt x="1102" y="34"/>
                    <a:pt x="1035" y="1"/>
                    <a:pt x="935" y="1"/>
                  </a:cubicBezTo>
                  <a:close/>
                </a:path>
              </a:pathLst>
            </a:custGeom>
            <a:solidFill>
              <a:srgbClr val="FAA0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15"/>
            <p:cNvSpPr/>
            <p:nvPr/>
          </p:nvSpPr>
          <p:spPr>
            <a:xfrm>
              <a:off x="5033100" y="3708700"/>
              <a:ext cx="48225" cy="108800"/>
            </a:xfrm>
            <a:custGeom>
              <a:rect b="b" l="l" r="r" t="t"/>
              <a:pathLst>
                <a:path extrusionOk="0" h="4352" w="1929">
                  <a:moveTo>
                    <a:pt x="614" y="1"/>
                  </a:moveTo>
                  <a:cubicBezTo>
                    <a:pt x="145" y="1"/>
                    <a:pt x="0" y="690"/>
                    <a:pt x="27" y="1144"/>
                  </a:cubicBezTo>
                  <a:cubicBezTo>
                    <a:pt x="27" y="1944"/>
                    <a:pt x="161" y="3379"/>
                    <a:pt x="761" y="3946"/>
                  </a:cubicBezTo>
                  <a:cubicBezTo>
                    <a:pt x="728" y="3979"/>
                    <a:pt x="694" y="4079"/>
                    <a:pt x="728" y="4113"/>
                  </a:cubicBezTo>
                  <a:cubicBezTo>
                    <a:pt x="728" y="4146"/>
                    <a:pt x="761" y="4179"/>
                    <a:pt x="761" y="4179"/>
                  </a:cubicBezTo>
                  <a:cubicBezTo>
                    <a:pt x="828" y="4313"/>
                    <a:pt x="894" y="4346"/>
                    <a:pt x="1028" y="4346"/>
                  </a:cubicBezTo>
                  <a:cubicBezTo>
                    <a:pt x="1060" y="4350"/>
                    <a:pt x="1090" y="4352"/>
                    <a:pt x="1120" y="4352"/>
                  </a:cubicBezTo>
                  <a:cubicBezTo>
                    <a:pt x="1898" y="4352"/>
                    <a:pt x="1928" y="3124"/>
                    <a:pt x="1928" y="2578"/>
                  </a:cubicBezTo>
                  <a:cubicBezTo>
                    <a:pt x="1928" y="1878"/>
                    <a:pt x="1762" y="644"/>
                    <a:pt x="1028" y="143"/>
                  </a:cubicBezTo>
                  <a:cubicBezTo>
                    <a:pt x="868" y="43"/>
                    <a:pt x="731" y="1"/>
                    <a:pt x="614"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15"/>
            <p:cNvSpPr/>
            <p:nvPr/>
          </p:nvSpPr>
          <p:spPr>
            <a:xfrm>
              <a:off x="5033100" y="3708700"/>
              <a:ext cx="48225" cy="108800"/>
            </a:xfrm>
            <a:custGeom>
              <a:rect b="b" l="l" r="r" t="t"/>
              <a:pathLst>
                <a:path extrusionOk="0" h="4352" w="1929">
                  <a:moveTo>
                    <a:pt x="614" y="1"/>
                  </a:moveTo>
                  <a:cubicBezTo>
                    <a:pt x="145" y="1"/>
                    <a:pt x="0" y="690"/>
                    <a:pt x="27" y="1144"/>
                  </a:cubicBezTo>
                  <a:cubicBezTo>
                    <a:pt x="27" y="1944"/>
                    <a:pt x="161" y="3379"/>
                    <a:pt x="761" y="3946"/>
                  </a:cubicBezTo>
                  <a:cubicBezTo>
                    <a:pt x="728" y="3979"/>
                    <a:pt x="694" y="4079"/>
                    <a:pt x="728" y="4113"/>
                  </a:cubicBezTo>
                  <a:cubicBezTo>
                    <a:pt x="728" y="4146"/>
                    <a:pt x="761" y="4179"/>
                    <a:pt x="761" y="4179"/>
                  </a:cubicBezTo>
                  <a:cubicBezTo>
                    <a:pt x="828" y="4313"/>
                    <a:pt x="894" y="4346"/>
                    <a:pt x="1028" y="4346"/>
                  </a:cubicBezTo>
                  <a:cubicBezTo>
                    <a:pt x="1060" y="4350"/>
                    <a:pt x="1090" y="4352"/>
                    <a:pt x="1120" y="4352"/>
                  </a:cubicBezTo>
                  <a:cubicBezTo>
                    <a:pt x="1898" y="4352"/>
                    <a:pt x="1928" y="3124"/>
                    <a:pt x="1928" y="2578"/>
                  </a:cubicBezTo>
                  <a:cubicBezTo>
                    <a:pt x="1928" y="1878"/>
                    <a:pt x="1762" y="644"/>
                    <a:pt x="1028" y="143"/>
                  </a:cubicBezTo>
                  <a:cubicBezTo>
                    <a:pt x="868" y="43"/>
                    <a:pt x="731" y="1"/>
                    <a:pt x="614"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15"/>
            <p:cNvSpPr/>
            <p:nvPr/>
          </p:nvSpPr>
          <p:spPr>
            <a:xfrm>
              <a:off x="5067950" y="3744575"/>
              <a:ext cx="90100" cy="84100"/>
            </a:xfrm>
            <a:custGeom>
              <a:rect b="b" l="l" r="r" t="t"/>
              <a:pathLst>
                <a:path extrusionOk="0" h="3364" w="3604">
                  <a:moveTo>
                    <a:pt x="3033" y="0"/>
                  </a:moveTo>
                  <a:cubicBezTo>
                    <a:pt x="2746" y="0"/>
                    <a:pt x="2392" y="172"/>
                    <a:pt x="2136" y="343"/>
                  </a:cubicBezTo>
                  <a:cubicBezTo>
                    <a:pt x="1502" y="810"/>
                    <a:pt x="368" y="1710"/>
                    <a:pt x="301" y="2611"/>
                  </a:cubicBezTo>
                  <a:cubicBezTo>
                    <a:pt x="201" y="2611"/>
                    <a:pt x="168" y="2611"/>
                    <a:pt x="134" y="2644"/>
                  </a:cubicBezTo>
                  <a:cubicBezTo>
                    <a:pt x="134" y="2678"/>
                    <a:pt x="101" y="2678"/>
                    <a:pt x="101" y="2711"/>
                  </a:cubicBezTo>
                  <a:cubicBezTo>
                    <a:pt x="1" y="2811"/>
                    <a:pt x="1" y="2878"/>
                    <a:pt x="101" y="3011"/>
                  </a:cubicBezTo>
                  <a:cubicBezTo>
                    <a:pt x="229" y="3268"/>
                    <a:pt x="430" y="3364"/>
                    <a:pt x="660" y="3364"/>
                  </a:cubicBezTo>
                  <a:cubicBezTo>
                    <a:pt x="1146" y="3364"/>
                    <a:pt x="1763" y="2937"/>
                    <a:pt x="2102" y="2711"/>
                  </a:cubicBezTo>
                  <a:cubicBezTo>
                    <a:pt x="2669" y="2311"/>
                    <a:pt x="3603" y="1477"/>
                    <a:pt x="3537" y="610"/>
                  </a:cubicBezTo>
                  <a:cubicBezTo>
                    <a:pt x="3520" y="155"/>
                    <a:pt x="3306" y="0"/>
                    <a:pt x="3033"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15"/>
            <p:cNvSpPr/>
            <p:nvPr/>
          </p:nvSpPr>
          <p:spPr>
            <a:xfrm>
              <a:off x="5062950" y="3823725"/>
              <a:ext cx="129275" cy="49975"/>
            </a:xfrm>
            <a:custGeom>
              <a:rect b="b" l="l" r="r" t="t"/>
              <a:pathLst>
                <a:path extrusionOk="0" h="1999" w="5171">
                  <a:moveTo>
                    <a:pt x="1811" y="1"/>
                  </a:moveTo>
                  <a:cubicBezTo>
                    <a:pt x="1475" y="1"/>
                    <a:pt x="1159" y="50"/>
                    <a:pt x="901" y="179"/>
                  </a:cubicBezTo>
                  <a:cubicBezTo>
                    <a:pt x="868" y="145"/>
                    <a:pt x="835" y="45"/>
                    <a:pt x="734" y="45"/>
                  </a:cubicBezTo>
                  <a:lnTo>
                    <a:pt x="634" y="45"/>
                  </a:lnTo>
                  <a:cubicBezTo>
                    <a:pt x="501" y="45"/>
                    <a:pt x="401" y="112"/>
                    <a:pt x="368" y="212"/>
                  </a:cubicBezTo>
                  <a:cubicBezTo>
                    <a:pt x="1" y="1013"/>
                    <a:pt x="1201" y="1480"/>
                    <a:pt x="1735" y="1680"/>
                  </a:cubicBezTo>
                  <a:cubicBezTo>
                    <a:pt x="2207" y="1850"/>
                    <a:pt x="2808" y="1999"/>
                    <a:pt x="3361" y="1999"/>
                  </a:cubicBezTo>
                  <a:cubicBezTo>
                    <a:pt x="3785" y="1999"/>
                    <a:pt x="4181" y="1911"/>
                    <a:pt x="4470" y="1680"/>
                  </a:cubicBezTo>
                  <a:cubicBezTo>
                    <a:pt x="5171" y="1113"/>
                    <a:pt x="4404" y="612"/>
                    <a:pt x="3837" y="379"/>
                  </a:cubicBezTo>
                  <a:cubicBezTo>
                    <a:pt x="3316" y="221"/>
                    <a:pt x="2519" y="1"/>
                    <a:pt x="1811"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15"/>
            <p:cNvSpPr/>
            <p:nvPr/>
          </p:nvSpPr>
          <p:spPr>
            <a:xfrm>
              <a:off x="5047950" y="3839025"/>
              <a:ext cx="72500" cy="103775"/>
            </a:xfrm>
            <a:custGeom>
              <a:rect b="b" l="l" r="r" t="t"/>
              <a:pathLst>
                <a:path extrusionOk="0" h="4151" w="2900">
                  <a:moveTo>
                    <a:pt x="867" y="0"/>
                  </a:moveTo>
                  <a:cubicBezTo>
                    <a:pt x="0" y="101"/>
                    <a:pt x="334" y="1401"/>
                    <a:pt x="467" y="2002"/>
                  </a:cubicBezTo>
                  <a:cubicBezTo>
                    <a:pt x="667" y="2736"/>
                    <a:pt x="1168" y="3870"/>
                    <a:pt x="2002" y="4103"/>
                  </a:cubicBezTo>
                  <a:cubicBezTo>
                    <a:pt x="2110" y="4136"/>
                    <a:pt x="2206" y="4150"/>
                    <a:pt x="2289" y="4150"/>
                  </a:cubicBezTo>
                  <a:cubicBezTo>
                    <a:pt x="2900" y="4150"/>
                    <a:pt x="2882" y="3368"/>
                    <a:pt x="2735" y="2869"/>
                  </a:cubicBezTo>
                  <a:cubicBezTo>
                    <a:pt x="2502" y="2102"/>
                    <a:pt x="2002" y="734"/>
                    <a:pt x="1201" y="367"/>
                  </a:cubicBezTo>
                  <a:cubicBezTo>
                    <a:pt x="1268" y="334"/>
                    <a:pt x="1268" y="234"/>
                    <a:pt x="1201" y="201"/>
                  </a:cubicBezTo>
                  <a:lnTo>
                    <a:pt x="1134" y="101"/>
                  </a:lnTo>
                  <a:cubicBezTo>
                    <a:pt x="1068" y="34"/>
                    <a:pt x="968" y="0"/>
                    <a:pt x="867"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15"/>
            <p:cNvSpPr/>
            <p:nvPr/>
          </p:nvSpPr>
          <p:spPr>
            <a:xfrm>
              <a:off x="4984575" y="3836850"/>
              <a:ext cx="78400" cy="98775"/>
            </a:xfrm>
            <a:custGeom>
              <a:rect b="b" l="l" r="r" t="t"/>
              <a:pathLst>
                <a:path extrusionOk="0" h="3951" w="3136">
                  <a:moveTo>
                    <a:pt x="2559" y="0"/>
                  </a:moveTo>
                  <a:cubicBezTo>
                    <a:pt x="2021" y="0"/>
                    <a:pt x="1446" y="676"/>
                    <a:pt x="1134" y="988"/>
                  </a:cubicBezTo>
                  <a:cubicBezTo>
                    <a:pt x="667" y="1589"/>
                    <a:pt x="0" y="2656"/>
                    <a:pt x="300" y="3490"/>
                  </a:cubicBezTo>
                  <a:cubicBezTo>
                    <a:pt x="416" y="3824"/>
                    <a:pt x="596" y="3950"/>
                    <a:pt x="795" y="3950"/>
                  </a:cubicBezTo>
                  <a:cubicBezTo>
                    <a:pt x="1112" y="3950"/>
                    <a:pt x="1476" y="3630"/>
                    <a:pt x="1701" y="3323"/>
                  </a:cubicBezTo>
                  <a:cubicBezTo>
                    <a:pt x="2202" y="2689"/>
                    <a:pt x="3036" y="1522"/>
                    <a:pt x="2869" y="655"/>
                  </a:cubicBezTo>
                  <a:cubicBezTo>
                    <a:pt x="2969" y="655"/>
                    <a:pt x="3002" y="621"/>
                    <a:pt x="3036" y="588"/>
                  </a:cubicBezTo>
                  <a:cubicBezTo>
                    <a:pt x="3036" y="521"/>
                    <a:pt x="3036" y="488"/>
                    <a:pt x="3102" y="488"/>
                  </a:cubicBezTo>
                  <a:cubicBezTo>
                    <a:pt x="3136" y="354"/>
                    <a:pt x="3102" y="288"/>
                    <a:pt x="3002" y="188"/>
                  </a:cubicBezTo>
                  <a:cubicBezTo>
                    <a:pt x="2862" y="55"/>
                    <a:pt x="2712" y="0"/>
                    <a:pt x="2559"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15"/>
            <p:cNvSpPr/>
            <p:nvPr/>
          </p:nvSpPr>
          <p:spPr>
            <a:xfrm>
              <a:off x="4932850" y="3807675"/>
              <a:ext cx="124300" cy="45850"/>
            </a:xfrm>
            <a:custGeom>
              <a:rect b="b" l="l" r="r" t="t"/>
              <a:pathLst>
                <a:path extrusionOk="0" h="1834" w="4972">
                  <a:moveTo>
                    <a:pt x="2600" y="0"/>
                  </a:moveTo>
                  <a:cubicBezTo>
                    <a:pt x="1820" y="0"/>
                    <a:pt x="943" y="155"/>
                    <a:pt x="535" y="754"/>
                  </a:cubicBezTo>
                  <a:cubicBezTo>
                    <a:pt x="1" y="1488"/>
                    <a:pt x="868" y="1788"/>
                    <a:pt x="1502" y="1822"/>
                  </a:cubicBezTo>
                  <a:cubicBezTo>
                    <a:pt x="1648" y="1828"/>
                    <a:pt x="1820" y="1833"/>
                    <a:pt x="2007" y="1833"/>
                  </a:cubicBezTo>
                  <a:cubicBezTo>
                    <a:pt x="2799" y="1833"/>
                    <a:pt x="3858" y="1740"/>
                    <a:pt x="4371" y="1254"/>
                  </a:cubicBezTo>
                  <a:cubicBezTo>
                    <a:pt x="4404" y="1288"/>
                    <a:pt x="4504" y="1321"/>
                    <a:pt x="4537" y="1321"/>
                  </a:cubicBezTo>
                  <a:cubicBezTo>
                    <a:pt x="4571" y="1321"/>
                    <a:pt x="4604" y="1288"/>
                    <a:pt x="4604" y="1288"/>
                  </a:cubicBezTo>
                  <a:cubicBezTo>
                    <a:pt x="4738" y="1254"/>
                    <a:pt x="4771" y="1188"/>
                    <a:pt x="4838" y="1088"/>
                  </a:cubicBezTo>
                  <a:cubicBezTo>
                    <a:pt x="4971" y="187"/>
                    <a:pt x="3704" y="87"/>
                    <a:pt x="3103" y="20"/>
                  </a:cubicBezTo>
                  <a:cubicBezTo>
                    <a:pt x="2944" y="8"/>
                    <a:pt x="2775" y="0"/>
                    <a:pt x="2600"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15"/>
            <p:cNvSpPr/>
            <p:nvPr/>
          </p:nvSpPr>
          <p:spPr>
            <a:xfrm>
              <a:off x="4956200" y="3746700"/>
              <a:ext cx="112625" cy="80350"/>
            </a:xfrm>
            <a:custGeom>
              <a:rect b="b" l="l" r="r" t="t"/>
              <a:pathLst>
                <a:path extrusionOk="0" h="3214" w="4505">
                  <a:moveTo>
                    <a:pt x="1184" y="1"/>
                  </a:moveTo>
                  <a:cubicBezTo>
                    <a:pt x="1100" y="1"/>
                    <a:pt x="1017" y="8"/>
                    <a:pt x="935" y="24"/>
                  </a:cubicBezTo>
                  <a:cubicBezTo>
                    <a:pt x="1" y="191"/>
                    <a:pt x="468" y="1025"/>
                    <a:pt x="902" y="1425"/>
                  </a:cubicBezTo>
                  <a:cubicBezTo>
                    <a:pt x="1435" y="2026"/>
                    <a:pt x="2469" y="2960"/>
                    <a:pt x="3337" y="2960"/>
                  </a:cubicBezTo>
                  <a:cubicBezTo>
                    <a:pt x="3337" y="3060"/>
                    <a:pt x="3403" y="3093"/>
                    <a:pt x="3437" y="3126"/>
                  </a:cubicBezTo>
                  <a:cubicBezTo>
                    <a:pt x="3470" y="3126"/>
                    <a:pt x="3503" y="3193"/>
                    <a:pt x="3503" y="3193"/>
                  </a:cubicBezTo>
                  <a:cubicBezTo>
                    <a:pt x="3552" y="3205"/>
                    <a:pt x="3592" y="3213"/>
                    <a:pt x="3628" y="3213"/>
                  </a:cubicBezTo>
                  <a:cubicBezTo>
                    <a:pt x="3690" y="3213"/>
                    <a:pt x="3740" y="3190"/>
                    <a:pt x="3804" y="3126"/>
                  </a:cubicBezTo>
                  <a:cubicBezTo>
                    <a:pt x="4504" y="2593"/>
                    <a:pt x="3637" y="1625"/>
                    <a:pt x="3270" y="1192"/>
                  </a:cubicBezTo>
                  <a:cubicBezTo>
                    <a:pt x="2817" y="678"/>
                    <a:pt x="1981" y="1"/>
                    <a:pt x="1184"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15"/>
            <p:cNvSpPr/>
            <p:nvPr/>
          </p:nvSpPr>
          <p:spPr>
            <a:xfrm>
              <a:off x="5037925" y="3804825"/>
              <a:ext cx="50075" cy="49025"/>
            </a:xfrm>
            <a:custGeom>
              <a:rect b="b" l="l" r="r" t="t"/>
              <a:pathLst>
                <a:path extrusionOk="0" h="1961" w="2003">
                  <a:moveTo>
                    <a:pt x="968" y="1"/>
                  </a:moveTo>
                  <a:cubicBezTo>
                    <a:pt x="835" y="1"/>
                    <a:pt x="701" y="68"/>
                    <a:pt x="568" y="101"/>
                  </a:cubicBezTo>
                  <a:cubicBezTo>
                    <a:pt x="501" y="134"/>
                    <a:pt x="401" y="168"/>
                    <a:pt x="368" y="234"/>
                  </a:cubicBezTo>
                  <a:cubicBezTo>
                    <a:pt x="301" y="268"/>
                    <a:pt x="234" y="301"/>
                    <a:pt x="201" y="401"/>
                  </a:cubicBezTo>
                  <a:cubicBezTo>
                    <a:pt x="134" y="468"/>
                    <a:pt x="34" y="601"/>
                    <a:pt x="34" y="735"/>
                  </a:cubicBezTo>
                  <a:cubicBezTo>
                    <a:pt x="34" y="801"/>
                    <a:pt x="1" y="901"/>
                    <a:pt x="1" y="968"/>
                  </a:cubicBezTo>
                  <a:cubicBezTo>
                    <a:pt x="1" y="1068"/>
                    <a:pt x="34" y="1135"/>
                    <a:pt x="34" y="1235"/>
                  </a:cubicBezTo>
                  <a:cubicBezTo>
                    <a:pt x="68" y="1302"/>
                    <a:pt x="134" y="1402"/>
                    <a:pt x="134" y="1469"/>
                  </a:cubicBezTo>
                  <a:cubicBezTo>
                    <a:pt x="168" y="1602"/>
                    <a:pt x="301" y="1702"/>
                    <a:pt x="368" y="1769"/>
                  </a:cubicBezTo>
                  <a:cubicBezTo>
                    <a:pt x="401" y="1802"/>
                    <a:pt x="501" y="1869"/>
                    <a:pt x="568" y="1902"/>
                  </a:cubicBezTo>
                  <a:lnTo>
                    <a:pt x="668" y="1902"/>
                  </a:lnTo>
                  <a:cubicBezTo>
                    <a:pt x="735" y="1936"/>
                    <a:pt x="835" y="1936"/>
                    <a:pt x="868" y="1936"/>
                  </a:cubicBezTo>
                  <a:cubicBezTo>
                    <a:pt x="935" y="1952"/>
                    <a:pt x="1002" y="1961"/>
                    <a:pt x="1064" y="1961"/>
                  </a:cubicBezTo>
                  <a:cubicBezTo>
                    <a:pt x="1127" y="1961"/>
                    <a:pt x="1185" y="1952"/>
                    <a:pt x="1235" y="1936"/>
                  </a:cubicBezTo>
                  <a:cubicBezTo>
                    <a:pt x="1335" y="1902"/>
                    <a:pt x="1402" y="1869"/>
                    <a:pt x="1502" y="1869"/>
                  </a:cubicBezTo>
                  <a:cubicBezTo>
                    <a:pt x="1635" y="1769"/>
                    <a:pt x="1735" y="1635"/>
                    <a:pt x="1836" y="1535"/>
                  </a:cubicBezTo>
                  <a:cubicBezTo>
                    <a:pt x="1869" y="1435"/>
                    <a:pt x="1902" y="1368"/>
                    <a:pt x="1902" y="1268"/>
                  </a:cubicBezTo>
                  <a:cubicBezTo>
                    <a:pt x="2002" y="1135"/>
                    <a:pt x="2002" y="968"/>
                    <a:pt x="1969" y="868"/>
                  </a:cubicBezTo>
                  <a:cubicBezTo>
                    <a:pt x="1969" y="768"/>
                    <a:pt x="1902" y="701"/>
                    <a:pt x="1869" y="601"/>
                  </a:cubicBezTo>
                  <a:cubicBezTo>
                    <a:pt x="1836" y="535"/>
                    <a:pt x="1802" y="434"/>
                    <a:pt x="1735" y="401"/>
                  </a:cubicBezTo>
                  <a:cubicBezTo>
                    <a:pt x="1669" y="268"/>
                    <a:pt x="1569" y="201"/>
                    <a:pt x="1469" y="134"/>
                  </a:cubicBezTo>
                  <a:cubicBezTo>
                    <a:pt x="1369" y="101"/>
                    <a:pt x="1302" y="68"/>
                    <a:pt x="1202" y="68"/>
                  </a:cubicBezTo>
                  <a:cubicBezTo>
                    <a:pt x="1135" y="68"/>
                    <a:pt x="1035" y="1"/>
                    <a:pt x="968" y="1"/>
                  </a:cubicBezTo>
                  <a:close/>
                </a:path>
              </a:pathLst>
            </a:custGeom>
            <a:solidFill>
              <a:srgbClr val="FAA0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3" name="Google Shape;783;p15"/>
          <p:cNvSpPr/>
          <p:nvPr/>
        </p:nvSpPr>
        <p:spPr>
          <a:xfrm>
            <a:off x="254871" y="4363700"/>
            <a:ext cx="1425537" cy="572734"/>
          </a:xfrm>
          <a:custGeom>
            <a:rect b="b" l="l" r="r" t="t"/>
            <a:pathLst>
              <a:path extrusionOk="0" h="27742" w="69050">
                <a:moveTo>
                  <a:pt x="27881" y="0"/>
                </a:moveTo>
                <a:cubicBezTo>
                  <a:pt x="27348" y="0"/>
                  <a:pt x="26814" y="41"/>
                  <a:pt x="26286" y="122"/>
                </a:cubicBezTo>
                <a:cubicBezTo>
                  <a:pt x="23617" y="489"/>
                  <a:pt x="20515" y="1356"/>
                  <a:pt x="18347" y="3057"/>
                </a:cubicBezTo>
                <a:cubicBezTo>
                  <a:pt x="16845" y="4291"/>
                  <a:pt x="15811" y="6126"/>
                  <a:pt x="15945" y="7994"/>
                </a:cubicBezTo>
                <a:cubicBezTo>
                  <a:pt x="15301" y="7871"/>
                  <a:pt x="14659" y="7814"/>
                  <a:pt x="14022" y="7814"/>
                </a:cubicBezTo>
                <a:cubicBezTo>
                  <a:pt x="9810" y="7814"/>
                  <a:pt x="5811" y="10334"/>
                  <a:pt x="2769" y="13231"/>
                </a:cubicBezTo>
                <a:cubicBezTo>
                  <a:pt x="1168" y="14732"/>
                  <a:pt x="0" y="16533"/>
                  <a:pt x="33" y="18802"/>
                </a:cubicBezTo>
                <a:cubicBezTo>
                  <a:pt x="133" y="20837"/>
                  <a:pt x="1134" y="22738"/>
                  <a:pt x="2602" y="24172"/>
                </a:cubicBezTo>
                <a:cubicBezTo>
                  <a:pt x="5781" y="27265"/>
                  <a:pt x="10388" y="27553"/>
                  <a:pt x="14686" y="27553"/>
                </a:cubicBezTo>
                <a:cubicBezTo>
                  <a:pt x="15349" y="27553"/>
                  <a:pt x="16004" y="27546"/>
                  <a:pt x="16645" y="27541"/>
                </a:cubicBezTo>
                <a:cubicBezTo>
                  <a:pt x="29054" y="27508"/>
                  <a:pt x="60777" y="27741"/>
                  <a:pt x="68883" y="25473"/>
                </a:cubicBezTo>
                <a:cubicBezTo>
                  <a:pt x="69049" y="25406"/>
                  <a:pt x="53939" y="22905"/>
                  <a:pt x="53972" y="22738"/>
                </a:cubicBezTo>
                <a:cubicBezTo>
                  <a:pt x="55035" y="17258"/>
                  <a:pt x="50576" y="13498"/>
                  <a:pt x="45039" y="13498"/>
                </a:cubicBezTo>
                <a:cubicBezTo>
                  <a:pt x="45014" y="13498"/>
                  <a:pt x="44990" y="13498"/>
                  <a:pt x="44966" y="13498"/>
                </a:cubicBezTo>
                <a:cubicBezTo>
                  <a:pt x="44445" y="13498"/>
                  <a:pt x="43952" y="13596"/>
                  <a:pt x="43491" y="13596"/>
                </a:cubicBezTo>
                <a:cubicBezTo>
                  <a:pt x="42948" y="13596"/>
                  <a:pt x="42448" y="13460"/>
                  <a:pt x="41997" y="12864"/>
                </a:cubicBezTo>
                <a:cubicBezTo>
                  <a:pt x="41530" y="12230"/>
                  <a:pt x="41263" y="11463"/>
                  <a:pt x="40829" y="10796"/>
                </a:cubicBezTo>
                <a:cubicBezTo>
                  <a:pt x="40029" y="9528"/>
                  <a:pt x="39028" y="8461"/>
                  <a:pt x="37927" y="7527"/>
                </a:cubicBezTo>
                <a:cubicBezTo>
                  <a:pt x="37260" y="7027"/>
                  <a:pt x="36526" y="6526"/>
                  <a:pt x="35826" y="6159"/>
                </a:cubicBezTo>
                <a:cubicBezTo>
                  <a:pt x="35759" y="4658"/>
                  <a:pt x="34925" y="3191"/>
                  <a:pt x="33691" y="2123"/>
                </a:cubicBezTo>
                <a:cubicBezTo>
                  <a:pt x="32091" y="657"/>
                  <a:pt x="30001" y="0"/>
                  <a:pt x="2788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4" name="Google Shape;784;p15"/>
          <p:cNvGrpSpPr/>
          <p:nvPr/>
        </p:nvGrpSpPr>
        <p:grpSpPr>
          <a:xfrm flipH="1" rot="-1244206">
            <a:off x="-97249" y="318040"/>
            <a:ext cx="1147699" cy="561260"/>
            <a:chOff x="1052625" y="1286000"/>
            <a:chExt cx="1586150" cy="775575"/>
          </a:xfrm>
        </p:grpSpPr>
        <p:sp>
          <p:nvSpPr>
            <p:cNvPr id="785" name="Google Shape;785;p15"/>
            <p:cNvSpPr/>
            <p:nvPr/>
          </p:nvSpPr>
          <p:spPr>
            <a:xfrm>
              <a:off x="1196900" y="1286000"/>
              <a:ext cx="1274250" cy="770575"/>
            </a:xfrm>
            <a:custGeom>
              <a:rect b="b" l="l" r="r" t="t"/>
              <a:pathLst>
                <a:path extrusionOk="0" h="30823" w="50970">
                  <a:moveTo>
                    <a:pt x="49669" y="12943"/>
                  </a:moveTo>
                  <a:cubicBezTo>
                    <a:pt x="50970" y="23951"/>
                    <a:pt x="3736" y="30823"/>
                    <a:pt x="1935" y="18180"/>
                  </a:cubicBezTo>
                  <a:cubicBezTo>
                    <a:pt x="0" y="4470"/>
                    <a:pt x="48168" y="1"/>
                    <a:pt x="49669" y="1294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15"/>
            <p:cNvSpPr/>
            <p:nvPr/>
          </p:nvSpPr>
          <p:spPr>
            <a:xfrm>
              <a:off x="1052625" y="1347700"/>
              <a:ext cx="1586150" cy="713875"/>
            </a:xfrm>
            <a:custGeom>
              <a:rect b="b" l="l" r="r" t="t"/>
              <a:pathLst>
                <a:path extrusionOk="0" fill="none" h="28555" w="63446">
                  <a:moveTo>
                    <a:pt x="51637" y="3770"/>
                  </a:moveTo>
                  <a:cubicBezTo>
                    <a:pt x="46534" y="2436"/>
                    <a:pt x="601" y="12010"/>
                    <a:pt x="7339" y="18181"/>
                  </a:cubicBezTo>
                  <a:cubicBezTo>
                    <a:pt x="14044" y="24352"/>
                    <a:pt x="44399" y="17347"/>
                    <a:pt x="53272" y="11342"/>
                  </a:cubicBezTo>
                  <a:cubicBezTo>
                    <a:pt x="62145" y="5338"/>
                    <a:pt x="33424" y="2403"/>
                    <a:pt x="20882" y="4904"/>
                  </a:cubicBezTo>
                  <a:cubicBezTo>
                    <a:pt x="8340" y="7406"/>
                    <a:pt x="0" y="14478"/>
                    <a:pt x="13877" y="21516"/>
                  </a:cubicBezTo>
                  <a:cubicBezTo>
                    <a:pt x="27787" y="28555"/>
                    <a:pt x="59243" y="15712"/>
                    <a:pt x="52738" y="8340"/>
                  </a:cubicBezTo>
                  <a:cubicBezTo>
                    <a:pt x="46200" y="1035"/>
                    <a:pt x="10908" y="902"/>
                    <a:pt x="7906" y="13044"/>
                  </a:cubicBezTo>
                  <a:cubicBezTo>
                    <a:pt x="4871" y="25186"/>
                    <a:pt x="42764" y="22050"/>
                    <a:pt x="50703" y="13811"/>
                  </a:cubicBezTo>
                  <a:cubicBezTo>
                    <a:pt x="58576" y="5605"/>
                    <a:pt x="35226" y="2836"/>
                    <a:pt x="24551" y="2803"/>
                  </a:cubicBezTo>
                  <a:cubicBezTo>
                    <a:pt x="13877" y="2770"/>
                    <a:pt x="1068" y="16446"/>
                    <a:pt x="11609" y="21683"/>
                  </a:cubicBezTo>
                  <a:cubicBezTo>
                    <a:pt x="22150" y="26954"/>
                    <a:pt x="51971" y="18014"/>
                    <a:pt x="55073" y="14178"/>
                  </a:cubicBezTo>
                  <a:cubicBezTo>
                    <a:pt x="58209" y="10342"/>
                    <a:pt x="48769" y="301"/>
                    <a:pt x="35993" y="1535"/>
                  </a:cubicBezTo>
                  <a:cubicBezTo>
                    <a:pt x="23250" y="2803"/>
                    <a:pt x="7272" y="7673"/>
                    <a:pt x="6805" y="15345"/>
                  </a:cubicBezTo>
                  <a:cubicBezTo>
                    <a:pt x="6372" y="22984"/>
                    <a:pt x="37327" y="20015"/>
                    <a:pt x="49703" y="14812"/>
                  </a:cubicBezTo>
                  <a:cubicBezTo>
                    <a:pt x="62045" y="9575"/>
                    <a:pt x="45933" y="3036"/>
                    <a:pt x="40096" y="1902"/>
                  </a:cubicBezTo>
                  <a:cubicBezTo>
                    <a:pt x="34258" y="802"/>
                    <a:pt x="14477" y="2670"/>
                    <a:pt x="11108" y="12844"/>
                  </a:cubicBezTo>
                  <a:cubicBezTo>
                    <a:pt x="7739" y="22984"/>
                    <a:pt x="32757" y="23885"/>
                    <a:pt x="46400" y="18748"/>
                  </a:cubicBezTo>
                  <a:cubicBezTo>
                    <a:pt x="60043" y="13644"/>
                    <a:pt x="51571" y="3403"/>
                    <a:pt x="37727" y="3070"/>
                  </a:cubicBezTo>
                  <a:cubicBezTo>
                    <a:pt x="23917" y="2736"/>
                    <a:pt x="9941" y="3203"/>
                    <a:pt x="8940" y="12310"/>
                  </a:cubicBezTo>
                  <a:cubicBezTo>
                    <a:pt x="7939" y="21383"/>
                    <a:pt x="32457" y="17880"/>
                    <a:pt x="47935" y="15145"/>
                  </a:cubicBezTo>
                  <a:cubicBezTo>
                    <a:pt x="63446" y="12377"/>
                    <a:pt x="55907" y="5538"/>
                    <a:pt x="46067" y="2803"/>
                  </a:cubicBezTo>
                  <a:cubicBezTo>
                    <a:pt x="36260" y="1"/>
                    <a:pt x="10441" y="4471"/>
                    <a:pt x="9174" y="13778"/>
                  </a:cubicBezTo>
                  <a:cubicBezTo>
                    <a:pt x="7873" y="23051"/>
                    <a:pt x="42964" y="22684"/>
                    <a:pt x="52438" y="18047"/>
                  </a:cubicBezTo>
                  <a:cubicBezTo>
                    <a:pt x="61911" y="13444"/>
                    <a:pt x="54539" y="5838"/>
                    <a:pt x="44799" y="3503"/>
                  </a:cubicBezTo>
                  <a:cubicBezTo>
                    <a:pt x="35092" y="1168"/>
                    <a:pt x="11842" y="7973"/>
                    <a:pt x="5204" y="17380"/>
                  </a:cubicBezTo>
                </a:path>
              </a:pathLst>
            </a:custGeom>
            <a:noFill/>
            <a:ln cap="rnd" cmpd="sng" w="17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15"/>
            <p:cNvSpPr/>
            <p:nvPr/>
          </p:nvSpPr>
          <p:spPr>
            <a:xfrm>
              <a:off x="1661400" y="1434450"/>
              <a:ext cx="294400" cy="319400"/>
            </a:xfrm>
            <a:custGeom>
              <a:rect b="b" l="l" r="r" t="t"/>
              <a:pathLst>
                <a:path extrusionOk="0" h="12776" w="11776">
                  <a:moveTo>
                    <a:pt x="4670" y="534"/>
                  </a:moveTo>
                  <a:cubicBezTo>
                    <a:pt x="7606" y="0"/>
                    <a:pt x="10708" y="3169"/>
                    <a:pt x="11442" y="7039"/>
                  </a:cubicBezTo>
                  <a:cubicBezTo>
                    <a:pt x="11775" y="8773"/>
                    <a:pt x="11575" y="10408"/>
                    <a:pt x="10941" y="11709"/>
                  </a:cubicBezTo>
                  <a:cubicBezTo>
                    <a:pt x="9273" y="12109"/>
                    <a:pt x="8039" y="12476"/>
                    <a:pt x="7372" y="12609"/>
                  </a:cubicBezTo>
                  <a:cubicBezTo>
                    <a:pt x="5771" y="12776"/>
                    <a:pt x="4003" y="12676"/>
                    <a:pt x="2368" y="12609"/>
                  </a:cubicBezTo>
                  <a:cubicBezTo>
                    <a:pt x="1568" y="11709"/>
                    <a:pt x="934" y="10541"/>
                    <a:pt x="701" y="9040"/>
                  </a:cubicBezTo>
                  <a:cubicBezTo>
                    <a:pt x="0" y="5171"/>
                    <a:pt x="1701" y="1068"/>
                    <a:pt x="4670" y="53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15"/>
            <p:cNvSpPr/>
            <p:nvPr/>
          </p:nvSpPr>
          <p:spPr>
            <a:xfrm>
              <a:off x="1954100" y="1371900"/>
              <a:ext cx="289400" cy="334425"/>
            </a:xfrm>
            <a:custGeom>
              <a:rect b="b" l="l" r="r" t="t"/>
              <a:pathLst>
                <a:path extrusionOk="0" h="13377" w="11576">
                  <a:moveTo>
                    <a:pt x="6639" y="367"/>
                  </a:moveTo>
                  <a:cubicBezTo>
                    <a:pt x="3636" y="0"/>
                    <a:pt x="734" y="3403"/>
                    <a:pt x="301" y="7339"/>
                  </a:cubicBezTo>
                  <a:cubicBezTo>
                    <a:pt x="0" y="9907"/>
                    <a:pt x="801" y="12076"/>
                    <a:pt x="2235" y="13377"/>
                  </a:cubicBezTo>
                  <a:cubicBezTo>
                    <a:pt x="5137" y="12509"/>
                    <a:pt x="8406" y="11208"/>
                    <a:pt x="11008" y="9541"/>
                  </a:cubicBezTo>
                  <a:cubicBezTo>
                    <a:pt x="11075" y="9240"/>
                    <a:pt x="11142" y="8973"/>
                    <a:pt x="11175" y="8673"/>
                  </a:cubicBezTo>
                  <a:cubicBezTo>
                    <a:pt x="11575" y="4704"/>
                    <a:pt x="9641" y="734"/>
                    <a:pt x="6639" y="36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15"/>
            <p:cNvSpPr/>
            <p:nvPr/>
          </p:nvSpPr>
          <p:spPr>
            <a:xfrm>
              <a:off x="1365350" y="1439450"/>
              <a:ext cx="314400" cy="308575"/>
            </a:xfrm>
            <a:custGeom>
              <a:rect b="b" l="l" r="r" t="t"/>
              <a:pathLst>
                <a:path extrusionOk="0" h="12343" w="12576">
                  <a:moveTo>
                    <a:pt x="2902" y="1401"/>
                  </a:moveTo>
                  <a:cubicBezTo>
                    <a:pt x="5571" y="0"/>
                    <a:pt x="9440" y="2168"/>
                    <a:pt x="11275" y="5671"/>
                  </a:cubicBezTo>
                  <a:cubicBezTo>
                    <a:pt x="12576" y="8139"/>
                    <a:pt x="12509" y="10608"/>
                    <a:pt x="11408" y="12342"/>
                  </a:cubicBezTo>
                  <a:cubicBezTo>
                    <a:pt x="6705" y="11742"/>
                    <a:pt x="2769" y="10208"/>
                    <a:pt x="868" y="8940"/>
                  </a:cubicBezTo>
                  <a:cubicBezTo>
                    <a:pt x="0" y="5838"/>
                    <a:pt x="667" y="2602"/>
                    <a:pt x="2902" y="140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790" name="Shape 790"/>
        <p:cNvGrpSpPr/>
        <p:nvPr/>
      </p:nvGrpSpPr>
      <p:grpSpPr>
        <a:xfrm>
          <a:off x="0" y="0"/>
          <a:ext cx="0" cy="0"/>
          <a:chOff x="0" y="0"/>
          <a:chExt cx="0" cy="0"/>
        </a:xfrm>
      </p:grpSpPr>
      <p:sp>
        <p:nvSpPr>
          <p:cNvPr id="791" name="Google Shape;791;p16"/>
          <p:cNvSpPr/>
          <p:nvPr/>
        </p:nvSpPr>
        <p:spPr>
          <a:xfrm>
            <a:off x="175638" y="191638"/>
            <a:ext cx="2007875" cy="695725"/>
          </a:xfrm>
          <a:custGeom>
            <a:rect b="b" l="l" r="r" t="t"/>
            <a:pathLst>
              <a:path extrusionOk="0" h="27829" w="80315">
                <a:moveTo>
                  <a:pt x="33030" y="0"/>
                </a:moveTo>
                <a:cubicBezTo>
                  <a:pt x="30274" y="0"/>
                  <a:pt x="27617" y="1150"/>
                  <a:pt x="26543" y="3978"/>
                </a:cubicBezTo>
                <a:cubicBezTo>
                  <a:pt x="25709" y="6279"/>
                  <a:pt x="26176" y="8815"/>
                  <a:pt x="26976" y="11116"/>
                </a:cubicBezTo>
                <a:cubicBezTo>
                  <a:pt x="26747" y="11097"/>
                  <a:pt x="26518" y="11088"/>
                  <a:pt x="26288" y="11088"/>
                </a:cubicBezTo>
                <a:cubicBezTo>
                  <a:pt x="24078" y="11088"/>
                  <a:pt x="21879" y="11959"/>
                  <a:pt x="20338" y="13651"/>
                </a:cubicBezTo>
                <a:cubicBezTo>
                  <a:pt x="18337" y="15820"/>
                  <a:pt x="17870" y="18988"/>
                  <a:pt x="18837" y="21690"/>
                </a:cubicBezTo>
                <a:cubicBezTo>
                  <a:pt x="13000" y="22958"/>
                  <a:pt x="7196" y="24159"/>
                  <a:pt x="1358" y="25426"/>
                </a:cubicBezTo>
                <a:cubicBezTo>
                  <a:pt x="1" y="25691"/>
                  <a:pt x="483" y="27829"/>
                  <a:pt x="1795" y="27829"/>
                </a:cubicBezTo>
                <a:cubicBezTo>
                  <a:pt x="1805" y="27829"/>
                  <a:pt x="1815" y="27828"/>
                  <a:pt x="1825" y="27828"/>
                </a:cubicBezTo>
                <a:cubicBezTo>
                  <a:pt x="11499" y="27294"/>
                  <a:pt x="21206" y="26794"/>
                  <a:pt x="30879" y="26360"/>
                </a:cubicBezTo>
                <a:cubicBezTo>
                  <a:pt x="33614" y="26260"/>
                  <a:pt x="36350" y="26127"/>
                  <a:pt x="39052" y="26027"/>
                </a:cubicBezTo>
                <a:cubicBezTo>
                  <a:pt x="50144" y="26575"/>
                  <a:pt x="61282" y="26830"/>
                  <a:pt x="72409" y="26830"/>
                </a:cubicBezTo>
                <a:cubicBezTo>
                  <a:pt x="74834" y="26830"/>
                  <a:pt x="77258" y="26818"/>
                  <a:pt x="79681" y="26794"/>
                </a:cubicBezTo>
                <a:cubicBezTo>
                  <a:pt x="80314" y="26761"/>
                  <a:pt x="80314" y="25860"/>
                  <a:pt x="79747" y="25693"/>
                </a:cubicBezTo>
                <a:cubicBezTo>
                  <a:pt x="77479" y="25093"/>
                  <a:pt x="75144" y="24426"/>
                  <a:pt x="72842" y="23792"/>
                </a:cubicBezTo>
                <a:cubicBezTo>
                  <a:pt x="71575" y="23458"/>
                  <a:pt x="70374" y="23125"/>
                  <a:pt x="69140" y="22791"/>
                </a:cubicBezTo>
                <a:cubicBezTo>
                  <a:pt x="68172" y="22524"/>
                  <a:pt x="66638" y="22358"/>
                  <a:pt x="66004" y="21457"/>
                </a:cubicBezTo>
                <a:cubicBezTo>
                  <a:pt x="65404" y="20590"/>
                  <a:pt x="65637" y="19189"/>
                  <a:pt x="65504" y="18188"/>
                </a:cubicBezTo>
                <a:cubicBezTo>
                  <a:pt x="65370" y="17321"/>
                  <a:pt x="65237" y="16453"/>
                  <a:pt x="65003" y="15586"/>
                </a:cubicBezTo>
                <a:cubicBezTo>
                  <a:pt x="64503" y="13651"/>
                  <a:pt x="63703" y="11783"/>
                  <a:pt x="62702" y="10082"/>
                </a:cubicBezTo>
                <a:cubicBezTo>
                  <a:pt x="61148" y="7379"/>
                  <a:pt x="58524" y="3547"/>
                  <a:pt x="55071" y="3547"/>
                </a:cubicBezTo>
                <a:cubicBezTo>
                  <a:pt x="54817" y="3547"/>
                  <a:pt x="54559" y="3567"/>
                  <a:pt x="54296" y="3611"/>
                </a:cubicBezTo>
                <a:cubicBezTo>
                  <a:pt x="51194" y="4111"/>
                  <a:pt x="49793" y="6680"/>
                  <a:pt x="49125" y="9448"/>
                </a:cubicBezTo>
                <a:cubicBezTo>
                  <a:pt x="45656" y="4678"/>
                  <a:pt x="40319" y="842"/>
                  <a:pt x="34515" y="108"/>
                </a:cubicBezTo>
                <a:cubicBezTo>
                  <a:pt x="34022" y="37"/>
                  <a:pt x="33524" y="0"/>
                  <a:pt x="330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16"/>
          <p:cNvSpPr txBox="1"/>
          <p:nvPr>
            <p:ph type="title"/>
          </p:nvPr>
        </p:nvSpPr>
        <p:spPr>
          <a:xfrm>
            <a:off x="720000" y="1224313"/>
            <a:ext cx="3597900" cy="10632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793" name="Google Shape;793;p16"/>
          <p:cNvSpPr txBox="1"/>
          <p:nvPr>
            <p:ph idx="1" type="subTitle"/>
          </p:nvPr>
        </p:nvSpPr>
        <p:spPr>
          <a:xfrm>
            <a:off x="720000" y="2287513"/>
            <a:ext cx="3597900" cy="805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94" name="Google Shape;794;p16"/>
          <p:cNvSpPr/>
          <p:nvPr/>
        </p:nvSpPr>
        <p:spPr>
          <a:xfrm>
            <a:off x="1897125" y="4223150"/>
            <a:ext cx="1863086" cy="623207"/>
          </a:xfrm>
          <a:custGeom>
            <a:rect b="b" l="l" r="r" t="t"/>
            <a:pathLst>
              <a:path extrusionOk="0" h="29190" w="87264">
                <a:moveTo>
                  <a:pt x="57851" y="1"/>
                </a:moveTo>
                <a:cubicBezTo>
                  <a:pt x="54788" y="1"/>
                  <a:pt x="50887" y="3501"/>
                  <a:pt x="49203" y="5900"/>
                </a:cubicBezTo>
                <a:cubicBezTo>
                  <a:pt x="47771" y="4270"/>
                  <a:pt x="45715" y="3528"/>
                  <a:pt x="43600" y="3528"/>
                </a:cubicBezTo>
                <a:cubicBezTo>
                  <a:pt x="42511" y="3528"/>
                  <a:pt x="41406" y="3724"/>
                  <a:pt x="40363" y="4099"/>
                </a:cubicBezTo>
                <a:cubicBezTo>
                  <a:pt x="36160" y="5600"/>
                  <a:pt x="33391" y="9936"/>
                  <a:pt x="31657" y="13772"/>
                </a:cubicBezTo>
                <a:cubicBezTo>
                  <a:pt x="31190" y="14773"/>
                  <a:pt x="30756" y="15774"/>
                  <a:pt x="30423" y="16808"/>
                </a:cubicBezTo>
                <a:cubicBezTo>
                  <a:pt x="30133" y="17677"/>
                  <a:pt x="30123" y="19416"/>
                  <a:pt x="29042" y="19416"/>
                </a:cubicBezTo>
                <a:cubicBezTo>
                  <a:pt x="29004" y="19416"/>
                  <a:pt x="28963" y="19414"/>
                  <a:pt x="28921" y="19409"/>
                </a:cubicBezTo>
                <a:cubicBezTo>
                  <a:pt x="28188" y="19309"/>
                  <a:pt x="27420" y="18275"/>
                  <a:pt x="26653" y="18075"/>
                </a:cubicBezTo>
                <a:cubicBezTo>
                  <a:pt x="26365" y="17996"/>
                  <a:pt x="26100" y="17959"/>
                  <a:pt x="25855" y="17959"/>
                </a:cubicBezTo>
                <a:cubicBezTo>
                  <a:pt x="22891" y="17959"/>
                  <a:pt x="22849" y="23337"/>
                  <a:pt x="20816" y="24446"/>
                </a:cubicBezTo>
                <a:cubicBezTo>
                  <a:pt x="20182" y="24813"/>
                  <a:pt x="18814" y="24647"/>
                  <a:pt x="18047" y="24747"/>
                </a:cubicBezTo>
                <a:cubicBezTo>
                  <a:pt x="17046" y="24813"/>
                  <a:pt x="16046" y="24947"/>
                  <a:pt x="15045" y="25080"/>
                </a:cubicBezTo>
                <a:cubicBezTo>
                  <a:pt x="13544" y="25280"/>
                  <a:pt x="12009" y="25481"/>
                  <a:pt x="10508" y="25814"/>
                </a:cubicBezTo>
                <a:cubicBezTo>
                  <a:pt x="7373" y="26448"/>
                  <a:pt x="4037" y="27115"/>
                  <a:pt x="1068" y="28383"/>
                </a:cubicBezTo>
                <a:cubicBezTo>
                  <a:pt x="801" y="28383"/>
                  <a:pt x="535" y="28383"/>
                  <a:pt x="234" y="28416"/>
                </a:cubicBezTo>
                <a:cubicBezTo>
                  <a:pt x="1" y="28416"/>
                  <a:pt x="1" y="28783"/>
                  <a:pt x="234" y="28783"/>
                </a:cubicBezTo>
                <a:cubicBezTo>
                  <a:pt x="6887" y="29040"/>
                  <a:pt x="13556" y="29096"/>
                  <a:pt x="20229" y="29096"/>
                </a:cubicBezTo>
                <a:cubicBezTo>
                  <a:pt x="25351" y="29096"/>
                  <a:pt x="30476" y="29063"/>
                  <a:pt x="35598" y="29063"/>
                </a:cubicBezTo>
                <a:cubicBezTo>
                  <a:pt x="37654" y="29063"/>
                  <a:pt x="39709" y="29068"/>
                  <a:pt x="41764" y="29083"/>
                </a:cubicBezTo>
                <a:cubicBezTo>
                  <a:pt x="49321" y="29101"/>
                  <a:pt x="56879" y="29189"/>
                  <a:pt x="64436" y="29189"/>
                </a:cubicBezTo>
                <a:cubicBezTo>
                  <a:pt x="70722" y="29189"/>
                  <a:pt x="77008" y="29128"/>
                  <a:pt x="83294" y="28916"/>
                </a:cubicBezTo>
                <a:cubicBezTo>
                  <a:pt x="83727" y="28816"/>
                  <a:pt x="87263" y="28649"/>
                  <a:pt x="87263" y="28649"/>
                </a:cubicBezTo>
                <a:cubicBezTo>
                  <a:pt x="87263" y="28649"/>
                  <a:pt x="80658" y="27582"/>
                  <a:pt x="78857" y="27215"/>
                </a:cubicBezTo>
                <a:cubicBezTo>
                  <a:pt x="78889" y="27086"/>
                  <a:pt x="79484" y="8840"/>
                  <a:pt x="66464" y="8840"/>
                </a:cubicBezTo>
                <a:cubicBezTo>
                  <a:pt x="66029" y="8840"/>
                  <a:pt x="65580" y="8860"/>
                  <a:pt x="65114" y="8902"/>
                </a:cubicBezTo>
                <a:cubicBezTo>
                  <a:pt x="65080" y="8905"/>
                  <a:pt x="65047" y="8906"/>
                  <a:pt x="65014" y="8906"/>
                </a:cubicBezTo>
                <a:cubicBezTo>
                  <a:pt x="63135" y="8906"/>
                  <a:pt x="61899" y="4333"/>
                  <a:pt x="61178" y="2497"/>
                </a:cubicBezTo>
                <a:cubicBezTo>
                  <a:pt x="60416" y="697"/>
                  <a:pt x="59217" y="1"/>
                  <a:pt x="5785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5" name="Google Shape;795;p16"/>
          <p:cNvGrpSpPr/>
          <p:nvPr/>
        </p:nvGrpSpPr>
        <p:grpSpPr>
          <a:xfrm>
            <a:off x="-260112" y="3429650"/>
            <a:ext cx="2494325" cy="1783800"/>
            <a:chOff x="382100" y="3894075"/>
            <a:chExt cx="2494325" cy="1783800"/>
          </a:xfrm>
        </p:grpSpPr>
        <p:sp>
          <p:nvSpPr>
            <p:cNvPr id="796" name="Google Shape;796;p16"/>
            <p:cNvSpPr/>
            <p:nvPr/>
          </p:nvSpPr>
          <p:spPr>
            <a:xfrm>
              <a:off x="1516250" y="4875725"/>
              <a:ext cx="107600" cy="800475"/>
            </a:xfrm>
            <a:custGeom>
              <a:rect b="b" l="l" r="r" t="t"/>
              <a:pathLst>
                <a:path extrusionOk="0" h="32019" w="4304">
                  <a:moveTo>
                    <a:pt x="3421" y="1"/>
                  </a:moveTo>
                  <a:cubicBezTo>
                    <a:pt x="2919" y="1"/>
                    <a:pt x="2479" y="723"/>
                    <a:pt x="2336" y="1296"/>
                  </a:cubicBezTo>
                  <a:cubicBezTo>
                    <a:pt x="1" y="11270"/>
                    <a:pt x="1168" y="21611"/>
                    <a:pt x="1001" y="31852"/>
                  </a:cubicBezTo>
                  <a:lnTo>
                    <a:pt x="4304" y="32018"/>
                  </a:lnTo>
                  <a:cubicBezTo>
                    <a:pt x="3903" y="21778"/>
                    <a:pt x="3837" y="11504"/>
                    <a:pt x="4137" y="1296"/>
                  </a:cubicBezTo>
                  <a:cubicBezTo>
                    <a:pt x="4137" y="829"/>
                    <a:pt x="4104" y="262"/>
                    <a:pt x="3670" y="62"/>
                  </a:cubicBezTo>
                  <a:cubicBezTo>
                    <a:pt x="3586" y="20"/>
                    <a:pt x="3502" y="1"/>
                    <a:pt x="34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16"/>
            <p:cNvSpPr/>
            <p:nvPr/>
          </p:nvSpPr>
          <p:spPr>
            <a:xfrm>
              <a:off x="1515425" y="4854350"/>
              <a:ext cx="135950" cy="823525"/>
            </a:xfrm>
            <a:custGeom>
              <a:rect b="b" l="l" r="r" t="t"/>
              <a:pathLst>
                <a:path extrusionOk="0" h="32941" w="5438">
                  <a:moveTo>
                    <a:pt x="3614" y="0"/>
                  </a:moveTo>
                  <a:cubicBezTo>
                    <a:pt x="3433" y="0"/>
                    <a:pt x="3230" y="36"/>
                    <a:pt x="3002" y="117"/>
                  </a:cubicBezTo>
                  <a:cubicBezTo>
                    <a:pt x="1235" y="750"/>
                    <a:pt x="1201" y="4086"/>
                    <a:pt x="968" y="5587"/>
                  </a:cubicBezTo>
                  <a:cubicBezTo>
                    <a:pt x="301" y="9490"/>
                    <a:pt x="100" y="13459"/>
                    <a:pt x="34" y="17429"/>
                  </a:cubicBezTo>
                  <a:cubicBezTo>
                    <a:pt x="0" y="22533"/>
                    <a:pt x="200" y="27603"/>
                    <a:pt x="134" y="32640"/>
                  </a:cubicBezTo>
                  <a:lnTo>
                    <a:pt x="1968" y="32707"/>
                  </a:lnTo>
                  <a:cubicBezTo>
                    <a:pt x="2002" y="29471"/>
                    <a:pt x="1968" y="26169"/>
                    <a:pt x="1868" y="22933"/>
                  </a:cubicBezTo>
                  <a:cubicBezTo>
                    <a:pt x="1835" y="19764"/>
                    <a:pt x="1768" y="16528"/>
                    <a:pt x="1868" y="13359"/>
                  </a:cubicBezTo>
                  <a:cubicBezTo>
                    <a:pt x="1902" y="11792"/>
                    <a:pt x="2002" y="10190"/>
                    <a:pt x="2169" y="8623"/>
                  </a:cubicBezTo>
                  <a:cubicBezTo>
                    <a:pt x="2269" y="7655"/>
                    <a:pt x="2469" y="2685"/>
                    <a:pt x="3136" y="2352"/>
                  </a:cubicBezTo>
                  <a:cubicBezTo>
                    <a:pt x="3228" y="2305"/>
                    <a:pt x="3292" y="2284"/>
                    <a:pt x="3333" y="2284"/>
                  </a:cubicBezTo>
                  <a:cubicBezTo>
                    <a:pt x="3532" y="2284"/>
                    <a:pt x="3236" y="2767"/>
                    <a:pt x="3236" y="3319"/>
                  </a:cubicBezTo>
                  <a:cubicBezTo>
                    <a:pt x="3236" y="4153"/>
                    <a:pt x="3136" y="4987"/>
                    <a:pt x="3136" y="5821"/>
                  </a:cubicBezTo>
                  <a:cubicBezTo>
                    <a:pt x="3036" y="7489"/>
                    <a:pt x="3036" y="9156"/>
                    <a:pt x="3002" y="10858"/>
                  </a:cubicBezTo>
                  <a:cubicBezTo>
                    <a:pt x="2969" y="14193"/>
                    <a:pt x="2902" y="17596"/>
                    <a:pt x="2969" y="20931"/>
                  </a:cubicBezTo>
                  <a:cubicBezTo>
                    <a:pt x="3002" y="24834"/>
                    <a:pt x="3036" y="28837"/>
                    <a:pt x="3336" y="32807"/>
                  </a:cubicBezTo>
                  <a:lnTo>
                    <a:pt x="5438" y="32940"/>
                  </a:lnTo>
                  <a:cubicBezTo>
                    <a:pt x="5438" y="27103"/>
                    <a:pt x="5104" y="21198"/>
                    <a:pt x="5037" y="15361"/>
                  </a:cubicBezTo>
                  <a:cubicBezTo>
                    <a:pt x="5004" y="11191"/>
                    <a:pt x="5271" y="6988"/>
                    <a:pt x="5104" y="2785"/>
                  </a:cubicBezTo>
                  <a:cubicBezTo>
                    <a:pt x="5046" y="1736"/>
                    <a:pt x="4860" y="0"/>
                    <a:pt x="36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16"/>
            <p:cNvSpPr/>
            <p:nvPr/>
          </p:nvSpPr>
          <p:spPr>
            <a:xfrm>
              <a:off x="940850" y="4857050"/>
              <a:ext cx="614625" cy="473075"/>
            </a:xfrm>
            <a:custGeom>
              <a:rect b="b" l="l" r="r" t="t"/>
              <a:pathLst>
                <a:path extrusionOk="0" h="18923" w="24585">
                  <a:moveTo>
                    <a:pt x="164" y="1"/>
                  </a:moveTo>
                  <a:cubicBezTo>
                    <a:pt x="110" y="1"/>
                    <a:pt x="55" y="3"/>
                    <a:pt x="0" y="9"/>
                  </a:cubicBezTo>
                  <a:cubicBezTo>
                    <a:pt x="100" y="1209"/>
                    <a:pt x="968" y="2210"/>
                    <a:pt x="1801" y="3077"/>
                  </a:cubicBezTo>
                  <a:cubicBezTo>
                    <a:pt x="4036" y="5446"/>
                    <a:pt x="6305" y="7848"/>
                    <a:pt x="8606" y="10216"/>
                  </a:cubicBezTo>
                  <a:cubicBezTo>
                    <a:pt x="9807" y="11517"/>
                    <a:pt x="11041" y="12784"/>
                    <a:pt x="12543" y="13752"/>
                  </a:cubicBezTo>
                  <a:cubicBezTo>
                    <a:pt x="16178" y="16187"/>
                    <a:pt x="20949" y="16520"/>
                    <a:pt x="24584" y="18922"/>
                  </a:cubicBezTo>
                  <a:lnTo>
                    <a:pt x="24117" y="15353"/>
                  </a:lnTo>
                  <a:cubicBezTo>
                    <a:pt x="15978" y="12584"/>
                    <a:pt x="8506" y="7781"/>
                    <a:pt x="2635" y="1543"/>
                  </a:cubicBezTo>
                  <a:cubicBezTo>
                    <a:pt x="1972" y="817"/>
                    <a:pt x="1130" y="1"/>
                    <a:pt x="1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16"/>
            <p:cNvSpPr/>
            <p:nvPr/>
          </p:nvSpPr>
          <p:spPr>
            <a:xfrm>
              <a:off x="924275" y="4840525"/>
              <a:ext cx="654700" cy="504875"/>
            </a:xfrm>
            <a:custGeom>
              <a:rect b="b" l="l" r="r" t="t"/>
              <a:pathLst>
                <a:path extrusionOk="0" h="20195" w="26188">
                  <a:moveTo>
                    <a:pt x="650" y="1"/>
                  </a:moveTo>
                  <a:cubicBezTo>
                    <a:pt x="273" y="1"/>
                    <a:pt x="0" y="384"/>
                    <a:pt x="96" y="736"/>
                  </a:cubicBezTo>
                  <a:cubicBezTo>
                    <a:pt x="596" y="2905"/>
                    <a:pt x="2198" y="4306"/>
                    <a:pt x="3699" y="5873"/>
                  </a:cubicBezTo>
                  <a:cubicBezTo>
                    <a:pt x="6000" y="8308"/>
                    <a:pt x="8269" y="10844"/>
                    <a:pt x="10670" y="13078"/>
                  </a:cubicBezTo>
                  <a:cubicBezTo>
                    <a:pt x="14773" y="16881"/>
                    <a:pt x="20277" y="17215"/>
                    <a:pt x="24847" y="20083"/>
                  </a:cubicBezTo>
                  <a:cubicBezTo>
                    <a:pt x="24963" y="20161"/>
                    <a:pt x="25081" y="20194"/>
                    <a:pt x="25194" y="20194"/>
                  </a:cubicBezTo>
                  <a:cubicBezTo>
                    <a:pt x="25760" y="20194"/>
                    <a:pt x="26188" y="19350"/>
                    <a:pt x="25548" y="19016"/>
                  </a:cubicBezTo>
                  <a:cubicBezTo>
                    <a:pt x="21645" y="16681"/>
                    <a:pt x="16808" y="16247"/>
                    <a:pt x="13105" y="13545"/>
                  </a:cubicBezTo>
                  <a:cubicBezTo>
                    <a:pt x="10871" y="11978"/>
                    <a:pt x="9036" y="9709"/>
                    <a:pt x="7168" y="7708"/>
                  </a:cubicBezTo>
                  <a:cubicBezTo>
                    <a:pt x="5519" y="5973"/>
                    <a:pt x="2793" y="3862"/>
                    <a:pt x="1684" y="1548"/>
                  </a:cubicBezTo>
                  <a:lnTo>
                    <a:pt x="1684" y="1548"/>
                  </a:lnTo>
                  <a:cubicBezTo>
                    <a:pt x="3551" y="2505"/>
                    <a:pt x="5327" y="5064"/>
                    <a:pt x="6768" y="6307"/>
                  </a:cubicBezTo>
                  <a:cubicBezTo>
                    <a:pt x="8569" y="7875"/>
                    <a:pt x="10470" y="9309"/>
                    <a:pt x="12438" y="10643"/>
                  </a:cubicBezTo>
                  <a:cubicBezTo>
                    <a:pt x="16008" y="13012"/>
                    <a:pt x="20477" y="15547"/>
                    <a:pt x="24780" y="16247"/>
                  </a:cubicBezTo>
                  <a:cubicBezTo>
                    <a:pt x="24797" y="16252"/>
                    <a:pt x="24813" y="16254"/>
                    <a:pt x="24828" y="16254"/>
                  </a:cubicBezTo>
                  <a:cubicBezTo>
                    <a:pt x="25031" y="16254"/>
                    <a:pt x="25131" y="15871"/>
                    <a:pt x="24914" y="15747"/>
                  </a:cubicBezTo>
                  <a:cubicBezTo>
                    <a:pt x="20244" y="13145"/>
                    <a:pt x="15274" y="11311"/>
                    <a:pt x="10904" y="8042"/>
                  </a:cubicBezTo>
                  <a:cubicBezTo>
                    <a:pt x="8602" y="6374"/>
                    <a:pt x="6501" y="4539"/>
                    <a:pt x="4499" y="2538"/>
                  </a:cubicBezTo>
                  <a:cubicBezTo>
                    <a:pt x="3298" y="1337"/>
                    <a:pt x="2431" y="236"/>
                    <a:pt x="697" y="2"/>
                  </a:cubicBezTo>
                  <a:cubicBezTo>
                    <a:pt x="681" y="1"/>
                    <a:pt x="665" y="1"/>
                    <a:pt x="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16"/>
            <p:cNvSpPr/>
            <p:nvPr/>
          </p:nvSpPr>
          <p:spPr>
            <a:xfrm>
              <a:off x="1597975" y="5064925"/>
              <a:ext cx="336100" cy="414200"/>
            </a:xfrm>
            <a:custGeom>
              <a:rect b="b" l="l" r="r" t="t"/>
              <a:pathLst>
                <a:path extrusionOk="0" h="16568" w="13444">
                  <a:moveTo>
                    <a:pt x="12698" y="0"/>
                  </a:moveTo>
                  <a:cubicBezTo>
                    <a:pt x="12611" y="0"/>
                    <a:pt x="12525" y="21"/>
                    <a:pt x="12443" y="66"/>
                  </a:cubicBezTo>
                  <a:cubicBezTo>
                    <a:pt x="12243" y="200"/>
                    <a:pt x="12176" y="500"/>
                    <a:pt x="12109" y="733"/>
                  </a:cubicBezTo>
                  <a:cubicBezTo>
                    <a:pt x="11209" y="5203"/>
                    <a:pt x="8707" y="9340"/>
                    <a:pt x="5171" y="12242"/>
                  </a:cubicBezTo>
                  <a:cubicBezTo>
                    <a:pt x="3670" y="13509"/>
                    <a:pt x="1902" y="14543"/>
                    <a:pt x="1" y="14844"/>
                  </a:cubicBezTo>
                  <a:lnTo>
                    <a:pt x="401" y="16111"/>
                  </a:lnTo>
                  <a:cubicBezTo>
                    <a:pt x="573" y="16441"/>
                    <a:pt x="874" y="16567"/>
                    <a:pt x="1220" y="16567"/>
                  </a:cubicBezTo>
                  <a:cubicBezTo>
                    <a:pt x="1679" y="16567"/>
                    <a:pt x="2217" y="16344"/>
                    <a:pt x="2636" y="16078"/>
                  </a:cubicBezTo>
                  <a:cubicBezTo>
                    <a:pt x="5304" y="14377"/>
                    <a:pt x="7840" y="12408"/>
                    <a:pt x="9874" y="9940"/>
                  </a:cubicBezTo>
                  <a:cubicBezTo>
                    <a:pt x="11876" y="7505"/>
                    <a:pt x="13344" y="4469"/>
                    <a:pt x="13444" y="1334"/>
                  </a:cubicBezTo>
                  <a:cubicBezTo>
                    <a:pt x="13444" y="1000"/>
                    <a:pt x="13444" y="667"/>
                    <a:pt x="13277" y="366"/>
                  </a:cubicBezTo>
                  <a:cubicBezTo>
                    <a:pt x="13155" y="148"/>
                    <a:pt x="12928" y="0"/>
                    <a:pt x="12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16"/>
            <p:cNvSpPr/>
            <p:nvPr/>
          </p:nvSpPr>
          <p:spPr>
            <a:xfrm>
              <a:off x="1591075" y="5060450"/>
              <a:ext cx="367175" cy="422450"/>
            </a:xfrm>
            <a:custGeom>
              <a:rect b="b" l="l" r="r" t="t"/>
              <a:pathLst>
                <a:path extrusionOk="0" h="16898" w="14687">
                  <a:moveTo>
                    <a:pt x="13113" y="0"/>
                  </a:moveTo>
                  <a:cubicBezTo>
                    <a:pt x="12812" y="0"/>
                    <a:pt x="12461" y="282"/>
                    <a:pt x="12085" y="846"/>
                  </a:cubicBezTo>
                  <a:cubicBezTo>
                    <a:pt x="11451" y="1746"/>
                    <a:pt x="11351" y="3481"/>
                    <a:pt x="10918" y="4548"/>
                  </a:cubicBezTo>
                  <a:cubicBezTo>
                    <a:pt x="10284" y="5983"/>
                    <a:pt x="9483" y="7417"/>
                    <a:pt x="8516" y="8718"/>
                  </a:cubicBezTo>
                  <a:cubicBezTo>
                    <a:pt x="6348" y="11620"/>
                    <a:pt x="3646" y="13622"/>
                    <a:pt x="243" y="14789"/>
                  </a:cubicBezTo>
                  <a:cubicBezTo>
                    <a:pt x="0" y="14880"/>
                    <a:pt x="62" y="15165"/>
                    <a:pt x="251" y="15165"/>
                  </a:cubicBezTo>
                  <a:cubicBezTo>
                    <a:pt x="269" y="15165"/>
                    <a:pt x="289" y="15162"/>
                    <a:pt x="310" y="15156"/>
                  </a:cubicBezTo>
                  <a:cubicBezTo>
                    <a:pt x="5314" y="14556"/>
                    <a:pt x="9350" y="9452"/>
                    <a:pt x="11318" y="5149"/>
                  </a:cubicBezTo>
                  <a:cubicBezTo>
                    <a:pt x="11518" y="4715"/>
                    <a:pt x="12485" y="1046"/>
                    <a:pt x="12686" y="979"/>
                  </a:cubicBezTo>
                  <a:cubicBezTo>
                    <a:pt x="12735" y="970"/>
                    <a:pt x="12781" y="966"/>
                    <a:pt x="12825" y="966"/>
                  </a:cubicBezTo>
                  <a:cubicBezTo>
                    <a:pt x="14585" y="966"/>
                    <a:pt x="11184" y="8087"/>
                    <a:pt x="11151" y="8218"/>
                  </a:cubicBezTo>
                  <a:cubicBezTo>
                    <a:pt x="10189" y="9721"/>
                    <a:pt x="4563" y="16377"/>
                    <a:pt x="1631" y="16377"/>
                  </a:cubicBezTo>
                  <a:cubicBezTo>
                    <a:pt x="1311" y="16377"/>
                    <a:pt x="1023" y="16297"/>
                    <a:pt x="777" y="16123"/>
                  </a:cubicBezTo>
                  <a:cubicBezTo>
                    <a:pt x="762" y="16120"/>
                    <a:pt x="748" y="16119"/>
                    <a:pt x="734" y="16119"/>
                  </a:cubicBezTo>
                  <a:cubicBezTo>
                    <a:pt x="588" y="16119"/>
                    <a:pt x="483" y="16268"/>
                    <a:pt x="544" y="16390"/>
                  </a:cubicBezTo>
                  <a:cubicBezTo>
                    <a:pt x="853" y="16747"/>
                    <a:pt x="1251" y="16897"/>
                    <a:pt x="1703" y="16897"/>
                  </a:cubicBezTo>
                  <a:cubicBezTo>
                    <a:pt x="3829" y="16897"/>
                    <a:pt x="7153" y="13556"/>
                    <a:pt x="8116" y="12621"/>
                  </a:cubicBezTo>
                  <a:cubicBezTo>
                    <a:pt x="10751" y="10219"/>
                    <a:pt x="14687" y="5416"/>
                    <a:pt x="13986" y="1446"/>
                  </a:cubicBezTo>
                  <a:cubicBezTo>
                    <a:pt x="13816" y="482"/>
                    <a:pt x="13507" y="0"/>
                    <a:pt x="13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16"/>
            <p:cNvSpPr/>
            <p:nvPr/>
          </p:nvSpPr>
          <p:spPr>
            <a:xfrm>
              <a:off x="1867125" y="5089325"/>
              <a:ext cx="43925" cy="115750"/>
            </a:xfrm>
            <a:custGeom>
              <a:rect b="b" l="l" r="r" t="t"/>
              <a:pathLst>
                <a:path extrusionOk="0" h="4630" w="1757">
                  <a:moveTo>
                    <a:pt x="1635" y="1"/>
                  </a:moveTo>
                  <a:cubicBezTo>
                    <a:pt x="1610" y="1"/>
                    <a:pt x="1587" y="16"/>
                    <a:pt x="1577" y="58"/>
                  </a:cubicBezTo>
                  <a:cubicBezTo>
                    <a:pt x="810" y="1425"/>
                    <a:pt x="1277" y="3293"/>
                    <a:pt x="76" y="4461"/>
                  </a:cubicBezTo>
                  <a:cubicBezTo>
                    <a:pt x="1" y="4536"/>
                    <a:pt x="57" y="4630"/>
                    <a:pt x="132" y="4630"/>
                  </a:cubicBezTo>
                  <a:cubicBezTo>
                    <a:pt x="157" y="4630"/>
                    <a:pt x="184" y="4619"/>
                    <a:pt x="209" y="4594"/>
                  </a:cubicBezTo>
                  <a:cubicBezTo>
                    <a:pt x="1443" y="3393"/>
                    <a:pt x="943" y="1559"/>
                    <a:pt x="1710" y="124"/>
                  </a:cubicBezTo>
                  <a:cubicBezTo>
                    <a:pt x="1756" y="78"/>
                    <a:pt x="1691" y="1"/>
                    <a:pt x="16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16"/>
            <p:cNvSpPr/>
            <p:nvPr/>
          </p:nvSpPr>
          <p:spPr>
            <a:xfrm>
              <a:off x="1859400" y="5117525"/>
              <a:ext cx="80150" cy="120200"/>
            </a:xfrm>
            <a:custGeom>
              <a:rect b="b" l="l" r="r" t="t"/>
              <a:pathLst>
                <a:path extrusionOk="0" h="4808" w="3206">
                  <a:moveTo>
                    <a:pt x="3116" y="1"/>
                  </a:moveTo>
                  <a:cubicBezTo>
                    <a:pt x="3077" y="1"/>
                    <a:pt x="3035" y="19"/>
                    <a:pt x="3020" y="64"/>
                  </a:cubicBezTo>
                  <a:cubicBezTo>
                    <a:pt x="2753" y="798"/>
                    <a:pt x="2520" y="1598"/>
                    <a:pt x="2219" y="2332"/>
                  </a:cubicBezTo>
                  <a:cubicBezTo>
                    <a:pt x="2086" y="2666"/>
                    <a:pt x="1953" y="3066"/>
                    <a:pt x="1786" y="3399"/>
                  </a:cubicBezTo>
                  <a:cubicBezTo>
                    <a:pt x="1719" y="3600"/>
                    <a:pt x="1586" y="3766"/>
                    <a:pt x="1452" y="3933"/>
                  </a:cubicBezTo>
                  <a:cubicBezTo>
                    <a:pt x="1316" y="4274"/>
                    <a:pt x="1118" y="4460"/>
                    <a:pt x="848" y="4460"/>
                  </a:cubicBezTo>
                  <a:cubicBezTo>
                    <a:pt x="721" y="4460"/>
                    <a:pt x="578" y="4419"/>
                    <a:pt x="418" y="4333"/>
                  </a:cubicBezTo>
                  <a:cubicBezTo>
                    <a:pt x="492" y="4284"/>
                    <a:pt x="419" y="4197"/>
                    <a:pt x="336" y="4197"/>
                  </a:cubicBezTo>
                  <a:cubicBezTo>
                    <a:pt x="307" y="4197"/>
                    <a:pt x="277" y="4208"/>
                    <a:pt x="251" y="4233"/>
                  </a:cubicBezTo>
                  <a:cubicBezTo>
                    <a:pt x="1" y="4598"/>
                    <a:pt x="264" y="4807"/>
                    <a:pt x="573" y="4807"/>
                  </a:cubicBezTo>
                  <a:cubicBezTo>
                    <a:pt x="716" y="4807"/>
                    <a:pt x="869" y="4762"/>
                    <a:pt x="985" y="4667"/>
                  </a:cubicBezTo>
                  <a:cubicBezTo>
                    <a:pt x="2353" y="3766"/>
                    <a:pt x="2720" y="1431"/>
                    <a:pt x="3187" y="64"/>
                  </a:cubicBezTo>
                  <a:cubicBezTo>
                    <a:pt x="3205" y="27"/>
                    <a:pt x="3163" y="1"/>
                    <a:pt x="31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16"/>
            <p:cNvSpPr/>
            <p:nvPr/>
          </p:nvSpPr>
          <p:spPr>
            <a:xfrm>
              <a:off x="1621150" y="5223175"/>
              <a:ext cx="234425" cy="244950"/>
            </a:xfrm>
            <a:custGeom>
              <a:rect b="b" l="l" r="r" t="t"/>
              <a:pathLst>
                <a:path extrusionOk="0" h="9798" w="9377">
                  <a:moveTo>
                    <a:pt x="9240" y="0"/>
                  </a:moveTo>
                  <a:cubicBezTo>
                    <a:pt x="9210" y="0"/>
                    <a:pt x="9176" y="12"/>
                    <a:pt x="9148" y="41"/>
                  </a:cubicBezTo>
                  <a:cubicBezTo>
                    <a:pt x="8580" y="775"/>
                    <a:pt x="8547" y="1542"/>
                    <a:pt x="8280" y="2409"/>
                  </a:cubicBezTo>
                  <a:cubicBezTo>
                    <a:pt x="7813" y="4010"/>
                    <a:pt x="6779" y="5011"/>
                    <a:pt x="5412" y="5878"/>
                  </a:cubicBezTo>
                  <a:cubicBezTo>
                    <a:pt x="3477" y="7079"/>
                    <a:pt x="1609" y="7880"/>
                    <a:pt x="74" y="9614"/>
                  </a:cubicBezTo>
                  <a:cubicBezTo>
                    <a:pt x="1" y="9688"/>
                    <a:pt x="53" y="9797"/>
                    <a:pt x="126" y="9797"/>
                  </a:cubicBezTo>
                  <a:cubicBezTo>
                    <a:pt x="152" y="9797"/>
                    <a:pt x="181" y="9783"/>
                    <a:pt x="208" y="9748"/>
                  </a:cubicBezTo>
                  <a:cubicBezTo>
                    <a:pt x="1976" y="7746"/>
                    <a:pt x="4411" y="6946"/>
                    <a:pt x="6446" y="5378"/>
                  </a:cubicBezTo>
                  <a:cubicBezTo>
                    <a:pt x="7113" y="4878"/>
                    <a:pt x="7713" y="4244"/>
                    <a:pt x="8080" y="3510"/>
                  </a:cubicBezTo>
                  <a:cubicBezTo>
                    <a:pt x="8614" y="2376"/>
                    <a:pt x="8480" y="1175"/>
                    <a:pt x="9281" y="174"/>
                  </a:cubicBezTo>
                  <a:cubicBezTo>
                    <a:pt x="9377" y="79"/>
                    <a:pt x="9318" y="0"/>
                    <a:pt x="92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16"/>
            <p:cNvSpPr/>
            <p:nvPr/>
          </p:nvSpPr>
          <p:spPr>
            <a:xfrm>
              <a:off x="1529600" y="5388350"/>
              <a:ext cx="31700" cy="43400"/>
            </a:xfrm>
            <a:custGeom>
              <a:rect b="b" l="l" r="r" t="t"/>
              <a:pathLst>
                <a:path extrusionOk="0" h="1736" w="1268">
                  <a:moveTo>
                    <a:pt x="635" y="1"/>
                  </a:moveTo>
                  <a:cubicBezTo>
                    <a:pt x="624" y="1"/>
                    <a:pt x="613" y="2"/>
                    <a:pt x="601" y="5"/>
                  </a:cubicBezTo>
                  <a:cubicBezTo>
                    <a:pt x="0" y="305"/>
                    <a:pt x="100" y="1273"/>
                    <a:pt x="567" y="1640"/>
                  </a:cubicBezTo>
                  <a:cubicBezTo>
                    <a:pt x="646" y="1703"/>
                    <a:pt x="732" y="1736"/>
                    <a:pt x="815" y="1736"/>
                  </a:cubicBezTo>
                  <a:cubicBezTo>
                    <a:pt x="908" y="1736"/>
                    <a:pt x="997" y="1694"/>
                    <a:pt x="1068" y="1606"/>
                  </a:cubicBezTo>
                  <a:cubicBezTo>
                    <a:pt x="1268" y="1373"/>
                    <a:pt x="1268" y="1006"/>
                    <a:pt x="1135" y="772"/>
                  </a:cubicBezTo>
                  <a:cubicBezTo>
                    <a:pt x="1123" y="713"/>
                    <a:pt x="1094" y="692"/>
                    <a:pt x="1064" y="692"/>
                  </a:cubicBezTo>
                  <a:cubicBezTo>
                    <a:pt x="1008" y="692"/>
                    <a:pt x="946" y="763"/>
                    <a:pt x="968" y="806"/>
                  </a:cubicBezTo>
                  <a:cubicBezTo>
                    <a:pt x="1068" y="973"/>
                    <a:pt x="1101" y="1239"/>
                    <a:pt x="968" y="1406"/>
                  </a:cubicBezTo>
                  <a:cubicBezTo>
                    <a:pt x="912" y="1470"/>
                    <a:pt x="859" y="1496"/>
                    <a:pt x="811" y="1496"/>
                  </a:cubicBezTo>
                  <a:cubicBezTo>
                    <a:pt x="658" y="1496"/>
                    <a:pt x="543" y="1241"/>
                    <a:pt x="467" y="1139"/>
                  </a:cubicBezTo>
                  <a:cubicBezTo>
                    <a:pt x="367" y="806"/>
                    <a:pt x="301" y="339"/>
                    <a:pt x="668" y="172"/>
                  </a:cubicBezTo>
                  <a:cubicBezTo>
                    <a:pt x="789" y="142"/>
                    <a:pt x="745" y="1"/>
                    <a:pt x="6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16"/>
            <p:cNvSpPr/>
            <p:nvPr/>
          </p:nvSpPr>
          <p:spPr>
            <a:xfrm>
              <a:off x="1604650" y="5049900"/>
              <a:ext cx="28375" cy="625475"/>
            </a:xfrm>
            <a:custGeom>
              <a:rect b="b" l="l" r="r" t="t"/>
              <a:pathLst>
                <a:path extrusionOk="0" h="25019" w="1135">
                  <a:moveTo>
                    <a:pt x="1047" y="0"/>
                  </a:moveTo>
                  <a:cubicBezTo>
                    <a:pt x="1001" y="0"/>
                    <a:pt x="951" y="33"/>
                    <a:pt x="935" y="100"/>
                  </a:cubicBezTo>
                  <a:cubicBezTo>
                    <a:pt x="367" y="5838"/>
                    <a:pt x="1" y="11642"/>
                    <a:pt x="101" y="17446"/>
                  </a:cubicBezTo>
                  <a:cubicBezTo>
                    <a:pt x="134" y="20014"/>
                    <a:pt x="234" y="22516"/>
                    <a:pt x="267" y="25018"/>
                  </a:cubicBezTo>
                  <a:lnTo>
                    <a:pt x="468" y="25018"/>
                  </a:lnTo>
                  <a:cubicBezTo>
                    <a:pt x="434" y="22516"/>
                    <a:pt x="367" y="19981"/>
                    <a:pt x="301" y="17446"/>
                  </a:cubicBezTo>
                  <a:cubicBezTo>
                    <a:pt x="267" y="11642"/>
                    <a:pt x="568" y="5838"/>
                    <a:pt x="1135" y="100"/>
                  </a:cubicBezTo>
                  <a:cubicBezTo>
                    <a:pt x="1135" y="33"/>
                    <a:pt x="1093" y="0"/>
                    <a:pt x="10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16"/>
            <p:cNvSpPr/>
            <p:nvPr/>
          </p:nvSpPr>
          <p:spPr>
            <a:xfrm>
              <a:off x="1543775" y="5062200"/>
              <a:ext cx="45900" cy="611500"/>
            </a:xfrm>
            <a:custGeom>
              <a:rect b="b" l="l" r="r" t="t"/>
              <a:pathLst>
                <a:path extrusionOk="0" h="24460" w="1836">
                  <a:moveTo>
                    <a:pt x="647" y="0"/>
                  </a:moveTo>
                  <a:cubicBezTo>
                    <a:pt x="601" y="0"/>
                    <a:pt x="551" y="25"/>
                    <a:pt x="534" y="75"/>
                  </a:cubicBezTo>
                  <a:cubicBezTo>
                    <a:pt x="0" y="5846"/>
                    <a:pt x="1835" y="11383"/>
                    <a:pt x="901" y="17154"/>
                  </a:cubicBezTo>
                  <a:cubicBezTo>
                    <a:pt x="534" y="19522"/>
                    <a:pt x="467" y="21991"/>
                    <a:pt x="334" y="24459"/>
                  </a:cubicBezTo>
                  <a:lnTo>
                    <a:pt x="401" y="24459"/>
                  </a:lnTo>
                  <a:cubicBezTo>
                    <a:pt x="501" y="22391"/>
                    <a:pt x="568" y="20390"/>
                    <a:pt x="868" y="18355"/>
                  </a:cubicBezTo>
                  <a:cubicBezTo>
                    <a:pt x="1301" y="15720"/>
                    <a:pt x="1668" y="13185"/>
                    <a:pt x="1301" y="10549"/>
                  </a:cubicBezTo>
                  <a:cubicBezTo>
                    <a:pt x="734" y="6947"/>
                    <a:pt x="367" y="3744"/>
                    <a:pt x="734" y="75"/>
                  </a:cubicBezTo>
                  <a:cubicBezTo>
                    <a:pt x="734" y="25"/>
                    <a:pt x="693" y="0"/>
                    <a:pt x="6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16"/>
            <p:cNvSpPr/>
            <p:nvPr/>
          </p:nvSpPr>
          <p:spPr>
            <a:xfrm>
              <a:off x="1525300" y="5470350"/>
              <a:ext cx="31000" cy="127450"/>
            </a:xfrm>
            <a:custGeom>
              <a:rect b="b" l="l" r="r" t="t"/>
              <a:pathLst>
                <a:path extrusionOk="0" h="5098" w="1240">
                  <a:moveTo>
                    <a:pt x="147" y="1"/>
                  </a:moveTo>
                  <a:cubicBezTo>
                    <a:pt x="67" y="1"/>
                    <a:pt x="0" y="55"/>
                    <a:pt x="72" y="128"/>
                  </a:cubicBezTo>
                  <a:cubicBezTo>
                    <a:pt x="1040" y="1629"/>
                    <a:pt x="272" y="3297"/>
                    <a:pt x="406" y="4998"/>
                  </a:cubicBezTo>
                  <a:cubicBezTo>
                    <a:pt x="406" y="5064"/>
                    <a:pt x="456" y="5098"/>
                    <a:pt x="506" y="5098"/>
                  </a:cubicBezTo>
                  <a:cubicBezTo>
                    <a:pt x="556" y="5098"/>
                    <a:pt x="606" y="5064"/>
                    <a:pt x="606" y="4998"/>
                  </a:cubicBezTo>
                  <a:cubicBezTo>
                    <a:pt x="473" y="3230"/>
                    <a:pt x="1240" y="1595"/>
                    <a:pt x="239" y="28"/>
                  </a:cubicBezTo>
                  <a:cubicBezTo>
                    <a:pt x="211" y="9"/>
                    <a:pt x="178" y="1"/>
                    <a:pt x="1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16"/>
            <p:cNvSpPr/>
            <p:nvPr/>
          </p:nvSpPr>
          <p:spPr>
            <a:xfrm>
              <a:off x="1628825" y="5515975"/>
              <a:ext cx="16725" cy="144575"/>
            </a:xfrm>
            <a:custGeom>
              <a:rect b="b" l="l" r="r" t="t"/>
              <a:pathLst>
                <a:path extrusionOk="0" h="5783" w="669">
                  <a:moveTo>
                    <a:pt x="379" y="1"/>
                  </a:moveTo>
                  <a:cubicBezTo>
                    <a:pt x="346" y="1"/>
                    <a:pt x="314" y="12"/>
                    <a:pt x="301" y="37"/>
                  </a:cubicBezTo>
                  <a:cubicBezTo>
                    <a:pt x="1" y="704"/>
                    <a:pt x="68" y="1305"/>
                    <a:pt x="168" y="1972"/>
                  </a:cubicBezTo>
                  <a:cubicBezTo>
                    <a:pt x="435" y="3239"/>
                    <a:pt x="501" y="4374"/>
                    <a:pt x="101" y="5675"/>
                  </a:cubicBezTo>
                  <a:cubicBezTo>
                    <a:pt x="81" y="5735"/>
                    <a:pt x="121" y="5783"/>
                    <a:pt x="171" y="5783"/>
                  </a:cubicBezTo>
                  <a:cubicBezTo>
                    <a:pt x="204" y="5783"/>
                    <a:pt x="241" y="5761"/>
                    <a:pt x="268" y="5708"/>
                  </a:cubicBezTo>
                  <a:cubicBezTo>
                    <a:pt x="501" y="4874"/>
                    <a:pt x="668" y="4073"/>
                    <a:pt x="601" y="3206"/>
                  </a:cubicBezTo>
                  <a:cubicBezTo>
                    <a:pt x="501" y="2139"/>
                    <a:pt x="1" y="1138"/>
                    <a:pt x="468" y="71"/>
                  </a:cubicBezTo>
                  <a:cubicBezTo>
                    <a:pt x="488" y="29"/>
                    <a:pt x="433" y="1"/>
                    <a:pt x="3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16"/>
            <p:cNvSpPr/>
            <p:nvPr/>
          </p:nvSpPr>
          <p:spPr>
            <a:xfrm>
              <a:off x="1114600" y="4926525"/>
              <a:ext cx="380275" cy="310125"/>
            </a:xfrm>
            <a:custGeom>
              <a:rect b="b" l="l" r="r" t="t"/>
              <a:pathLst>
                <a:path extrusionOk="0" h="12405" w="15211">
                  <a:moveTo>
                    <a:pt x="120" y="1"/>
                  </a:moveTo>
                  <a:cubicBezTo>
                    <a:pt x="64" y="1"/>
                    <a:pt x="0" y="66"/>
                    <a:pt x="22" y="132"/>
                  </a:cubicBezTo>
                  <a:cubicBezTo>
                    <a:pt x="1356" y="2900"/>
                    <a:pt x="2157" y="5802"/>
                    <a:pt x="4825" y="7537"/>
                  </a:cubicBezTo>
                  <a:cubicBezTo>
                    <a:pt x="8028" y="9572"/>
                    <a:pt x="11797" y="10439"/>
                    <a:pt x="14999" y="12374"/>
                  </a:cubicBezTo>
                  <a:cubicBezTo>
                    <a:pt x="15029" y="12396"/>
                    <a:pt x="15057" y="12405"/>
                    <a:pt x="15081" y="12405"/>
                  </a:cubicBezTo>
                  <a:cubicBezTo>
                    <a:pt x="15167" y="12405"/>
                    <a:pt x="15211" y="12292"/>
                    <a:pt x="15133" y="12240"/>
                  </a:cubicBezTo>
                  <a:cubicBezTo>
                    <a:pt x="12464" y="10639"/>
                    <a:pt x="9362" y="9805"/>
                    <a:pt x="6627" y="8304"/>
                  </a:cubicBezTo>
                  <a:cubicBezTo>
                    <a:pt x="2957" y="6369"/>
                    <a:pt x="1957" y="3567"/>
                    <a:pt x="189" y="65"/>
                  </a:cubicBezTo>
                  <a:cubicBezTo>
                    <a:pt x="177" y="19"/>
                    <a:pt x="150" y="1"/>
                    <a:pt x="1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16"/>
            <p:cNvSpPr/>
            <p:nvPr/>
          </p:nvSpPr>
          <p:spPr>
            <a:xfrm>
              <a:off x="1062450" y="4971900"/>
              <a:ext cx="465975" cy="351175"/>
            </a:xfrm>
            <a:custGeom>
              <a:rect b="b" l="l" r="r" t="t"/>
              <a:pathLst>
                <a:path extrusionOk="0" h="14047" w="18639">
                  <a:moveTo>
                    <a:pt x="83" y="1"/>
                  </a:moveTo>
                  <a:cubicBezTo>
                    <a:pt x="34" y="1"/>
                    <a:pt x="0" y="103"/>
                    <a:pt x="73" y="151"/>
                  </a:cubicBezTo>
                  <a:cubicBezTo>
                    <a:pt x="2008" y="1319"/>
                    <a:pt x="2008" y="3420"/>
                    <a:pt x="3375" y="4988"/>
                  </a:cubicBezTo>
                  <a:cubicBezTo>
                    <a:pt x="4243" y="5989"/>
                    <a:pt x="5444" y="6723"/>
                    <a:pt x="6578" y="7390"/>
                  </a:cubicBezTo>
                  <a:cubicBezTo>
                    <a:pt x="8079" y="8224"/>
                    <a:pt x="9613" y="8991"/>
                    <a:pt x="11214" y="9658"/>
                  </a:cubicBezTo>
                  <a:cubicBezTo>
                    <a:pt x="13616" y="10659"/>
                    <a:pt x="17586" y="11059"/>
                    <a:pt x="18453" y="13961"/>
                  </a:cubicBezTo>
                  <a:cubicBezTo>
                    <a:pt x="18467" y="14020"/>
                    <a:pt x="18508" y="14046"/>
                    <a:pt x="18546" y="14046"/>
                  </a:cubicBezTo>
                  <a:cubicBezTo>
                    <a:pt x="18594" y="14046"/>
                    <a:pt x="18638" y="14003"/>
                    <a:pt x="18620" y="13928"/>
                  </a:cubicBezTo>
                  <a:cubicBezTo>
                    <a:pt x="17586" y="10592"/>
                    <a:pt x="12949" y="10292"/>
                    <a:pt x="10214" y="9058"/>
                  </a:cubicBezTo>
                  <a:cubicBezTo>
                    <a:pt x="7445" y="7790"/>
                    <a:pt x="4076" y="6289"/>
                    <a:pt x="2608" y="3454"/>
                  </a:cubicBezTo>
                  <a:cubicBezTo>
                    <a:pt x="1841" y="2053"/>
                    <a:pt x="1608" y="885"/>
                    <a:pt x="140" y="51"/>
                  </a:cubicBezTo>
                  <a:cubicBezTo>
                    <a:pt x="122" y="15"/>
                    <a:pt x="101" y="1"/>
                    <a:pt x="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16"/>
            <p:cNvSpPr/>
            <p:nvPr/>
          </p:nvSpPr>
          <p:spPr>
            <a:xfrm>
              <a:off x="1520425" y="5031350"/>
              <a:ext cx="47675" cy="233225"/>
            </a:xfrm>
            <a:custGeom>
              <a:rect b="b" l="l" r="r" t="t"/>
              <a:pathLst>
                <a:path extrusionOk="0" h="9329" w="1907">
                  <a:moveTo>
                    <a:pt x="1762" y="1"/>
                  </a:moveTo>
                  <a:cubicBezTo>
                    <a:pt x="1730" y="1"/>
                    <a:pt x="1697" y="13"/>
                    <a:pt x="1668" y="42"/>
                  </a:cubicBezTo>
                  <a:cubicBezTo>
                    <a:pt x="934" y="1343"/>
                    <a:pt x="734" y="2677"/>
                    <a:pt x="668" y="4111"/>
                  </a:cubicBezTo>
                  <a:cubicBezTo>
                    <a:pt x="634" y="5345"/>
                    <a:pt x="734" y="6546"/>
                    <a:pt x="434" y="7714"/>
                  </a:cubicBezTo>
                  <a:cubicBezTo>
                    <a:pt x="367" y="7947"/>
                    <a:pt x="0" y="8681"/>
                    <a:pt x="167" y="9015"/>
                  </a:cubicBezTo>
                  <a:cubicBezTo>
                    <a:pt x="289" y="9233"/>
                    <a:pt x="468" y="9328"/>
                    <a:pt x="630" y="9328"/>
                  </a:cubicBezTo>
                  <a:cubicBezTo>
                    <a:pt x="913" y="9328"/>
                    <a:pt x="1147" y="9039"/>
                    <a:pt x="934" y="8614"/>
                  </a:cubicBezTo>
                  <a:cubicBezTo>
                    <a:pt x="890" y="8581"/>
                    <a:pt x="842" y="8566"/>
                    <a:pt x="801" y="8566"/>
                  </a:cubicBezTo>
                  <a:cubicBezTo>
                    <a:pt x="737" y="8566"/>
                    <a:pt x="692" y="8602"/>
                    <a:pt x="707" y="8660"/>
                  </a:cubicBezTo>
                  <a:lnTo>
                    <a:pt x="707" y="8660"/>
                  </a:lnTo>
                  <a:cubicBezTo>
                    <a:pt x="412" y="8071"/>
                    <a:pt x="605" y="7893"/>
                    <a:pt x="734" y="7180"/>
                  </a:cubicBezTo>
                  <a:cubicBezTo>
                    <a:pt x="801" y="6580"/>
                    <a:pt x="834" y="5946"/>
                    <a:pt x="834" y="5379"/>
                  </a:cubicBezTo>
                  <a:cubicBezTo>
                    <a:pt x="868" y="3544"/>
                    <a:pt x="834" y="1776"/>
                    <a:pt x="1835" y="175"/>
                  </a:cubicBezTo>
                  <a:cubicBezTo>
                    <a:pt x="1907" y="79"/>
                    <a:pt x="1841" y="1"/>
                    <a:pt x="17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16"/>
            <p:cNvSpPr/>
            <p:nvPr/>
          </p:nvSpPr>
          <p:spPr>
            <a:xfrm>
              <a:off x="1045925" y="4999025"/>
              <a:ext cx="78000" cy="77625"/>
            </a:xfrm>
            <a:custGeom>
              <a:rect b="b" l="l" r="r" t="t"/>
              <a:pathLst>
                <a:path extrusionOk="0" h="3105" w="3120">
                  <a:moveTo>
                    <a:pt x="134" y="0"/>
                  </a:moveTo>
                  <a:cubicBezTo>
                    <a:pt x="100" y="0"/>
                    <a:pt x="0" y="167"/>
                    <a:pt x="134" y="200"/>
                  </a:cubicBezTo>
                  <a:cubicBezTo>
                    <a:pt x="801" y="401"/>
                    <a:pt x="1168" y="901"/>
                    <a:pt x="1601" y="1401"/>
                  </a:cubicBezTo>
                  <a:cubicBezTo>
                    <a:pt x="2068" y="1968"/>
                    <a:pt x="2502" y="2535"/>
                    <a:pt x="2936" y="3069"/>
                  </a:cubicBezTo>
                  <a:cubicBezTo>
                    <a:pt x="2952" y="3094"/>
                    <a:pt x="2973" y="3105"/>
                    <a:pt x="2994" y="3105"/>
                  </a:cubicBezTo>
                  <a:cubicBezTo>
                    <a:pt x="3057" y="3105"/>
                    <a:pt x="3119" y="3011"/>
                    <a:pt x="3069" y="2936"/>
                  </a:cubicBezTo>
                  <a:cubicBezTo>
                    <a:pt x="2502" y="2269"/>
                    <a:pt x="2002" y="1635"/>
                    <a:pt x="1435" y="934"/>
                  </a:cubicBezTo>
                  <a:cubicBezTo>
                    <a:pt x="1068" y="534"/>
                    <a:pt x="734" y="167"/>
                    <a:pt x="134" y="0"/>
                  </a:cubicBezTo>
                  <a:close/>
                </a:path>
              </a:pathLst>
            </a:custGeom>
            <a:solidFill>
              <a:srgbClr val="331D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16"/>
            <p:cNvSpPr/>
            <p:nvPr/>
          </p:nvSpPr>
          <p:spPr>
            <a:xfrm>
              <a:off x="1223075" y="5077225"/>
              <a:ext cx="36350" cy="26750"/>
            </a:xfrm>
            <a:custGeom>
              <a:rect b="b" l="l" r="r" t="t"/>
              <a:pathLst>
                <a:path extrusionOk="0" h="1070" w="1454">
                  <a:moveTo>
                    <a:pt x="1100" y="1"/>
                  </a:moveTo>
                  <a:cubicBezTo>
                    <a:pt x="1042" y="1"/>
                    <a:pt x="963" y="79"/>
                    <a:pt x="987" y="175"/>
                  </a:cubicBezTo>
                  <a:cubicBezTo>
                    <a:pt x="1109" y="389"/>
                    <a:pt x="1203" y="854"/>
                    <a:pt x="885" y="854"/>
                  </a:cubicBezTo>
                  <a:cubicBezTo>
                    <a:pt x="856" y="854"/>
                    <a:pt x="823" y="850"/>
                    <a:pt x="787" y="842"/>
                  </a:cubicBezTo>
                  <a:cubicBezTo>
                    <a:pt x="520" y="742"/>
                    <a:pt x="386" y="508"/>
                    <a:pt x="186" y="375"/>
                  </a:cubicBezTo>
                  <a:cubicBezTo>
                    <a:pt x="172" y="353"/>
                    <a:pt x="154" y="344"/>
                    <a:pt x="136" y="344"/>
                  </a:cubicBezTo>
                  <a:cubicBezTo>
                    <a:pt x="71" y="344"/>
                    <a:pt x="0" y="463"/>
                    <a:pt x="53" y="542"/>
                  </a:cubicBezTo>
                  <a:cubicBezTo>
                    <a:pt x="298" y="705"/>
                    <a:pt x="566" y="1069"/>
                    <a:pt x="892" y="1069"/>
                  </a:cubicBezTo>
                  <a:cubicBezTo>
                    <a:pt x="965" y="1069"/>
                    <a:pt x="1041" y="1051"/>
                    <a:pt x="1120" y="1009"/>
                  </a:cubicBezTo>
                  <a:cubicBezTo>
                    <a:pt x="1454" y="775"/>
                    <a:pt x="1287" y="341"/>
                    <a:pt x="1153" y="41"/>
                  </a:cubicBezTo>
                  <a:cubicBezTo>
                    <a:pt x="1144" y="13"/>
                    <a:pt x="1124" y="1"/>
                    <a:pt x="1100" y="1"/>
                  </a:cubicBezTo>
                  <a:close/>
                </a:path>
              </a:pathLst>
            </a:custGeom>
            <a:solidFill>
              <a:srgbClr val="331D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16"/>
            <p:cNvSpPr/>
            <p:nvPr/>
          </p:nvSpPr>
          <p:spPr>
            <a:xfrm>
              <a:off x="1781850" y="5309875"/>
              <a:ext cx="19150" cy="20300"/>
            </a:xfrm>
            <a:custGeom>
              <a:rect b="b" l="l" r="r" t="t"/>
              <a:pathLst>
                <a:path extrusionOk="0" h="812" w="766">
                  <a:moveTo>
                    <a:pt x="642" y="0"/>
                  </a:moveTo>
                  <a:cubicBezTo>
                    <a:pt x="613" y="0"/>
                    <a:pt x="581" y="13"/>
                    <a:pt x="551" y="42"/>
                  </a:cubicBezTo>
                  <a:lnTo>
                    <a:pt x="51" y="642"/>
                  </a:lnTo>
                  <a:cubicBezTo>
                    <a:pt x="1" y="717"/>
                    <a:pt x="82" y="811"/>
                    <a:pt x="154" y="811"/>
                  </a:cubicBezTo>
                  <a:cubicBezTo>
                    <a:pt x="178" y="811"/>
                    <a:pt x="201" y="801"/>
                    <a:pt x="218" y="776"/>
                  </a:cubicBezTo>
                  <a:lnTo>
                    <a:pt x="718" y="142"/>
                  </a:lnTo>
                  <a:cubicBezTo>
                    <a:pt x="765" y="71"/>
                    <a:pt x="712" y="0"/>
                    <a:pt x="6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16"/>
            <p:cNvSpPr/>
            <p:nvPr/>
          </p:nvSpPr>
          <p:spPr>
            <a:xfrm>
              <a:off x="1573800" y="5103350"/>
              <a:ext cx="28375" cy="51225"/>
            </a:xfrm>
            <a:custGeom>
              <a:rect b="b" l="l" r="r" t="t"/>
              <a:pathLst>
                <a:path extrusionOk="0" h="2049" w="1135">
                  <a:moveTo>
                    <a:pt x="896" y="1"/>
                  </a:moveTo>
                  <a:cubicBezTo>
                    <a:pt x="851" y="1"/>
                    <a:pt x="801" y="27"/>
                    <a:pt x="801" y="64"/>
                  </a:cubicBezTo>
                  <a:cubicBezTo>
                    <a:pt x="953" y="642"/>
                    <a:pt x="883" y="1220"/>
                    <a:pt x="591" y="1722"/>
                  </a:cubicBezTo>
                  <a:lnTo>
                    <a:pt x="591" y="1722"/>
                  </a:lnTo>
                  <a:cubicBezTo>
                    <a:pt x="339" y="1225"/>
                    <a:pt x="200" y="678"/>
                    <a:pt x="200" y="130"/>
                  </a:cubicBezTo>
                  <a:cubicBezTo>
                    <a:pt x="200" y="64"/>
                    <a:pt x="150" y="30"/>
                    <a:pt x="100" y="30"/>
                  </a:cubicBezTo>
                  <a:cubicBezTo>
                    <a:pt x="50" y="30"/>
                    <a:pt x="0" y="64"/>
                    <a:pt x="0" y="130"/>
                  </a:cubicBezTo>
                  <a:cubicBezTo>
                    <a:pt x="0" y="798"/>
                    <a:pt x="134" y="1398"/>
                    <a:pt x="467" y="1998"/>
                  </a:cubicBezTo>
                  <a:cubicBezTo>
                    <a:pt x="484" y="2032"/>
                    <a:pt x="509" y="2048"/>
                    <a:pt x="538" y="2048"/>
                  </a:cubicBezTo>
                  <a:cubicBezTo>
                    <a:pt x="567" y="2048"/>
                    <a:pt x="601" y="2032"/>
                    <a:pt x="634" y="1998"/>
                  </a:cubicBezTo>
                  <a:cubicBezTo>
                    <a:pt x="1034" y="1398"/>
                    <a:pt x="1134" y="731"/>
                    <a:pt x="968" y="64"/>
                  </a:cubicBezTo>
                  <a:cubicBezTo>
                    <a:pt x="968" y="19"/>
                    <a:pt x="934" y="1"/>
                    <a:pt x="8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16"/>
            <p:cNvSpPr/>
            <p:nvPr/>
          </p:nvSpPr>
          <p:spPr>
            <a:xfrm>
              <a:off x="382100" y="3929225"/>
              <a:ext cx="2494325" cy="1252025"/>
            </a:xfrm>
            <a:custGeom>
              <a:rect b="b" l="l" r="r" t="t"/>
              <a:pathLst>
                <a:path extrusionOk="0" h="50081" w="99773">
                  <a:moveTo>
                    <a:pt x="47035" y="0"/>
                  </a:moveTo>
                  <a:cubicBezTo>
                    <a:pt x="43582" y="0"/>
                    <a:pt x="39810" y="2117"/>
                    <a:pt x="37561" y="5065"/>
                  </a:cubicBezTo>
                  <a:cubicBezTo>
                    <a:pt x="36864" y="4824"/>
                    <a:pt x="36102" y="4712"/>
                    <a:pt x="35345" y="4712"/>
                  </a:cubicBezTo>
                  <a:cubicBezTo>
                    <a:pt x="35160" y="4712"/>
                    <a:pt x="34976" y="4719"/>
                    <a:pt x="34792" y="4732"/>
                  </a:cubicBezTo>
                  <a:cubicBezTo>
                    <a:pt x="29622" y="4932"/>
                    <a:pt x="24385" y="6933"/>
                    <a:pt x="20182" y="9969"/>
                  </a:cubicBezTo>
                  <a:cubicBezTo>
                    <a:pt x="18081" y="8628"/>
                    <a:pt x="15678" y="7946"/>
                    <a:pt x="13290" y="7946"/>
                  </a:cubicBezTo>
                  <a:cubicBezTo>
                    <a:pt x="9915" y="7946"/>
                    <a:pt x="6574" y="9310"/>
                    <a:pt x="4171" y="12104"/>
                  </a:cubicBezTo>
                  <a:cubicBezTo>
                    <a:pt x="1335" y="15339"/>
                    <a:pt x="1" y="21310"/>
                    <a:pt x="3170" y="24413"/>
                  </a:cubicBezTo>
                  <a:cubicBezTo>
                    <a:pt x="968" y="26681"/>
                    <a:pt x="1" y="30117"/>
                    <a:pt x="1502" y="33252"/>
                  </a:cubicBezTo>
                  <a:cubicBezTo>
                    <a:pt x="2436" y="35120"/>
                    <a:pt x="4037" y="36621"/>
                    <a:pt x="5972" y="37322"/>
                  </a:cubicBezTo>
                  <a:cubicBezTo>
                    <a:pt x="6872" y="37655"/>
                    <a:pt x="7940" y="37589"/>
                    <a:pt x="8440" y="38322"/>
                  </a:cubicBezTo>
                  <a:cubicBezTo>
                    <a:pt x="8874" y="39023"/>
                    <a:pt x="8841" y="40357"/>
                    <a:pt x="9308" y="41158"/>
                  </a:cubicBezTo>
                  <a:cubicBezTo>
                    <a:pt x="11077" y="44319"/>
                    <a:pt x="14598" y="45144"/>
                    <a:pt x="18065" y="45144"/>
                  </a:cubicBezTo>
                  <a:cubicBezTo>
                    <a:pt x="19501" y="45144"/>
                    <a:pt x="20928" y="45003"/>
                    <a:pt x="22217" y="44827"/>
                  </a:cubicBezTo>
                  <a:cubicBezTo>
                    <a:pt x="24385" y="44527"/>
                    <a:pt x="26486" y="43960"/>
                    <a:pt x="28188" y="42826"/>
                  </a:cubicBezTo>
                  <a:cubicBezTo>
                    <a:pt x="28355" y="42959"/>
                    <a:pt x="28555" y="43093"/>
                    <a:pt x="28788" y="43193"/>
                  </a:cubicBezTo>
                  <a:cubicBezTo>
                    <a:pt x="30722" y="44244"/>
                    <a:pt x="32820" y="44672"/>
                    <a:pt x="34941" y="44672"/>
                  </a:cubicBezTo>
                  <a:cubicBezTo>
                    <a:pt x="37393" y="44672"/>
                    <a:pt x="39875" y="44100"/>
                    <a:pt x="42164" y="43259"/>
                  </a:cubicBezTo>
                  <a:cubicBezTo>
                    <a:pt x="43332" y="45794"/>
                    <a:pt x="48569" y="46628"/>
                    <a:pt x="50737" y="46695"/>
                  </a:cubicBezTo>
                  <a:cubicBezTo>
                    <a:pt x="50885" y="46700"/>
                    <a:pt x="51033" y="46702"/>
                    <a:pt x="51180" y="46702"/>
                  </a:cubicBezTo>
                  <a:cubicBezTo>
                    <a:pt x="54359" y="46702"/>
                    <a:pt x="57427" y="45677"/>
                    <a:pt x="59977" y="43860"/>
                  </a:cubicBezTo>
                  <a:cubicBezTo>
                    <a:pt x="60144" y="46662"/>
                    <a:pt x="62212" y="49197"/>
                    <a:pt x="65214" y="49864"/>
                  </a:cubicBezTo>
                  <a:cubicBezTo>
                    <a:pt x="65878" y="50011"/>
                    <a:pt x="66522" y="50081"/>
                    <a:pt x="67145" y="50081"/>
                  </a:cubicBezTo>
                  <a:cubicBezTo>
                    <a:pt x="70755" y="50081"/>
                    <a:pt x="73689" y="47762"/>
                    <a:pt x="75822" y="44860"/>
                  </a:cubicBezTo>
                  <a:cubicBezTo>
                    <a:pt x="76763" y="46587"/>
                    <a:pt x="78620" y="47811"/>
                    <a:pt x="80781" y="47811"/>
                  </a:cubicBezTo>
                  <a:cubicBezTo>
                    <a:pt x="80917" y="47811"/>
                    <a:pt x="81054" y="47806"/>
                    <a:pt x="81192" y="47796"/>
                  </a:cubicBezTo>
                  <a:cubicBezTo>
                    <a:pt x="85562" y="47429"/>
                    <a:pt x="87597" y="43826"/>
                    <a:pt x="87997" y="39990"/>
                  </a:cubicBezTo>
                  <a:cubicBezTo>
                    <a:pt x="89015" y="40450"/>
                    <a:pt x="90135" y="40679"/>
                    <a:pt x="91253" y="40679"/>
                  </a:cubicBezTo>
                  <a:cubicBezTo>
                    <a:pt x="93870" y="40679"/>
                    <a:pt x="96475" y="39422"/>
                    <a:pt x="97737" y="36921"/>
                  </a:cubicBezTo>
                  <a:cubicBezTo>
                    <a:pt x="99772" y="32819"/>
                    <a:pt x="97004" y="28582"/>
                    <a:pt x="93201" y="27181"/>
                  </a:cubicBezTo>
                  <a:cubicBezTo>
                    <a:pt x="95069" y="25280"/>
                    <a:pt x="96103" y="22745"/>
                    <a:pt x="94602" y="20076"/>
                  </a:cubicBezTo>
                  <a:cubicBezTo>
                    <a:pt x="93810" y="18608"/>
                    <a:pt x="92350" y="17840"/>
                    <a:pt x="90905" y="17840"/>
                  </a:cubicBezTo>
                  <a:cubicBezTo>
                    <a:pt x="90282" y="17840"/>
                    <a:pt x="89661" y="17983"/>
                    <a:pt x="89098" y="18275"/>
                  </a:cubicBezTo>
                  <a:cubicBezTo>
                    <a:pt x="89098" y="17341"/>
                    <a:pt x="88898" y="16407"/>
                    <a:pt x="88464" y="15439"/>
                  </a:cubicBezTo>
                  <a:cubicBezTo>
                    <a:pt x="87175" y="12622"/>
                    <a:pt x="84593" y="11286"/>
                    <a:pt x="82002" y="11286"/>
                  </a:cubicBezTo>
                  <a:cubicBezTo>
                    <a:pt x="81709" y="11286"/>
                    <a:pt x="81416" y="11303"/>
                    <a:pt x="81126" y="11336"/>
                  </a:cubicBezTo>
                  <a:cubicBezTo>
                    <a:pt x="80825" y="10236"/>
                    <a:pt x="80192" y="9168"/>
                    <a:pt x="79124" y="8401"/>
                  </a:cubicBezTo>
                  <a:cubicBezTo>
                    <a:pt x="77797" y="7424"/>
                    <a:pt x="76442" y="7013"/>
                    <a:pt x="75110" y="7013"/>
                  </a:cubicBezTo>
                  <a:cubicBezTo>
                    <a:pt x="73262" y="7013"/>
                    <a:pt x="71460" y="7805"/>
                    <a:pt x="69851" y="8968"/>
                  </a:cubicBezTo>
                  <a:cubicBezTo>
                    <a:pt x="69350" y="5265"/>
                    <a:pt x="66882" y="1796"/>
                    <a:pt x="63146" y="629"/>
                  </a:cubicBezTo>
                  <a:cubicBezTo>
                    <a:pt x="62211" y="334"/>
                    <a:pt x="61279" y="197"/>
                    <a:pt x="60367" y="197"/>
                  </a:cubicBezTo>
                  <a:cubicBezTo>
                    <a:pt x="57665" y="197"/>
                    <a:pt x="55143" y="1402"/>
                    <a:pt x="53272" y="3297"/>
                  </a:cubicBezTo>
                  <a:cubicBezTo>
                    <a:pt x="52105" y="1596"/>
                    <a:pt x="50203" y="329"/>
                    <a:pt x="48035" y="62"/>
                  </a:cubicBezTo>
                  <a:cubicBezTo>
                    <a:pt x="47706" y="20"/>
                    <a:pt x="47372" y="0"/>
                    <a:pt x="470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16"/>
            <p:cNvSpPr/>
            <p:nvPr/>
          </p:nvSpPr>
          <p:spPr>
            <a:xfrm>
              <a:off x="2322675" y="4677850"/>
              <a:ext cx="319400" cy="142025"/>
            </a:xfrm>
            <a:custGeom>
              <a:rect b="b" l="l" r="r" t="t"/>
              <a:pathLst>
                <a:path extrusionOk="0" h="5681" w="12776">
                  <a:moveTo>
                    <a:pt x="2232" y="0"/>
                  </a:moveTo>
                  <a:cubicBezTo>
                    <a:pt x="2013" y="0"/>
                    <a:pt x="1797" y="45"/>
                    <a:pt x="1601" y="138"/>
                  </a:cubicBezTo>
                  <a:cubicBezTo>
                    <a:pt x="967" y="405"/>
                    <a:pt x="701" y="1072"/>
                    <a:pt x="534" y="1539"/>
                  </a:cubicBezTo>
                  <a:cubicBezTo>
                    <a:pt x="167" y="2673"/>
                    <a:pt x="0" y="3874"/>
                    <a:pt x="67" y="5042"/>
                  </a:cubicBezTo>
                  <a:cubicBezTo>
                    <a:pt x="67" y="5209"/>
                    <a:pt x="200" y="5342"/>
                    <a:pt x="367" y="5342"/>
                  </a:cubicBezTo>
                  <a:lnTo>
                    <a:pt x="400" y="5342"/>
                  </a:lnTo>
                  <a:cubicBezTo>
                    <a:pt x="567" y="5342"/>
                    <a:pt x="701" y="5175"/>
                    <a:pt x="701" y="5008"/>
                  </a:cubicBezTo>
                  <a:cubicBezTo>
                    <a:pt x="600" y="3908"/>
                    <a:pt x="734" y="2773"/>
                    <a:pt x="1101" y="1739"/>
                  </a:cubicBezTo>
                  <a:cubicBezTo>
                    <a:pt x="1301" y="1172"/>
                    <a:pt x="1568" y="839"/>
                    <a:pt x="1868" y="705"/>
                  </a:cubicBezTo>
                  <a:cubicBezTo>
                    <a:pt x="1967" y="664"/>
                    <a:pt x="2074" y="645"/>
                    <a:pt x="2183" y="645"/>
                  </a:cubicBezTo>
                  <a:cubicBezTo>
                    <a:pt x="2517" y="645"/>
                    <a:pt x="2876" y="821"/>
                    <a:pt x="3102" y="1072"/>
                  </a:cubicBezTo>
                  <a:cubicBezTo>
                    <a:pt x="3402" y="1406"/>
                    <a:pt x="3569" y="1873"/>
                    <a:pt x="3703" y="2540"/>
                  </a:cubicBezTo>
                  <a:cubicBezTo>
                    <a:pt x="3769" y="3074"/>
                    <a:pt x="3803" y="3574"/>
                    <a:pt x="3769" y="4108"/>
                  </a:cubicBezTo>
                  <a:cubicBezTo>
                    <a:pt x="3769" y="4275"/>
                    <a:pt x="3869" y="4408"/>
                    <a:pt x="4036" y="4441"/>
                  </a:cubicBezTo>
                  <a:cubicBezTo>
                    <a:pt x="4072" y="4456"/>
                    <a:pt x="4108" y="4462"/>
                    <a:pt x="4142" y="4462"/>
                  </a:cubicBezTo>
                  <a:cubicBezTo>
                    <a:pt x="4268" y="4462"/>
                    <a:pt x="4377" y="4372"/>
                    <a:pt x="4403" y="4241"/>
                  </a:cubicBezTo>
                  <a:cubicBezTo>
                    <a:pt x="4737" y="3174"/>
                    <a:pt x="5237" y="2173"/>
                    <a:pt x="5871" y="1239"/>
                  </a:cubicBezTo>
                  <a:cubicBezTo>
                    <a:pt x="6071" y="939"/>
                    <a:pt x="6238" y="839"/>
                    <a:pt x="6405" y="839"/>
                  </a:cubicBezTo>
                  <a:cubicBezTo>
                    <a:pt x="6421" y="834"/>
                    <a:pt x="6437" y="832"/>
                    <a:pt x="6452" y="832"/>
                  </a:cubicBezTo>
                  <a:cubicBezTo>
                    <a:pt x="6661" y="832"/>
                    <a:pt x="6812" y="1227"/>
                    <a:pt x="6905" y="1506"/>
                  </a:cubicBezTo>
                  <a:cubicBezTo>
                    <a:pt x="7105" y="2340"/>
                    <a:pt x="7205" y="3240"/>
                    <a:pt x="7072" y="4074"/>
                  </a:cubicBezTo>
                  <a:cubicBezTo>
                    <a:pt x="7038" y="4208"/>
                    <a:pt x="7105" y="4375"/>
                    <a:pt x="7272" y="4408"/>
                  </a:cubicBezTo>
                  <a:cubicBezTo>
                    <a:pt x="7301" y="4423"/>
                    <a:pt x="7332" y="4429"/>
                    <a:pt x="7363" y="4429"/>
                  </a:cubicBezTo>
                  <a:cubicBezTo>
                    <a:pt x="7474" y="4429"/>
                    <a:pt x="7587" y="4345"/>
                    <a:pt x="7639" y="4241"/>
                  </a:cubicBezTo>
                  <a:lnTo>
                    <a:pt x="8606" y="2507"/>
                  </a:lnTo>
                  <a:cubicBezTo>
                    <a:pt x="8752" y="2157"/>
                    <a:pt x="8923" y="1960"/>
                    <a:pt x="9075" y="1960"/>
                  </a:cubicBezTo>
                  <a:cubicBezTo>
                    <a:pt x="9097" y="1960"/>
                    <a:pt x="9119" y="1964"/>
                    <a:pt x="9140" y="1973"/>
                  </a:cubicBezTo>
                  <a:cubicBezTo>
                    <a:pt x="9273" y="2006"/>
                    <a:pt x="9440" y="2173"/>
                    <a:pt x="9540" y="2507"/>
                  </a:cubicBezTo>
                  <a:cubicBezTo>
                    <a:pt x="9740" y="3074"/>
                    <a:pt x="9774" y="3707"/>
                    <a:pt x="9740" y="4308"/>
                  </a:cubicBezTo>
                  <a:cubicBezTo>
                    <a:pt x="9740" y="4475"/>
                    <a:pt x="9807" y="4575"/>
                    <a:pt x="9940" y="4641"/>
                  </a:cubicBezTo>
                  <a:cubicBezTo>
                    <a:pt x="9985" y="4664"/>
                    <a:pt x="10033" y="4675"/>
                    <a:pt x="10080" y="4675"/>
                  </a:cubicBezTo>
                  <a:cubicBezTo>
                    <a:pt x="10174" y="4675"/>
                    <a:pt x="10263" y="4630"/>
                    <a:pt x="10307" y="4541"/>
                  </a:cubicBezTo>
                  <a:lnTo>
                    <a:pt x="11542" y="3074"/>
                  </a:lnTo>
                  <a:cubicBezTo>
                    <a:pt x="11575" y="3007"/>
                    <a:pt x="11642" y="2907"/>
                    <a:pt x="11742" y="2907"/>
                  </a:cubicBezTo>
                  <a:cubicBezTo>
                    <a:pt x="11775" y="2974"/>
                    <a:pt x="11909" y="3074"/>
                    <a:pt x="11942" y="3307"/>
                  </a:cubicBezTo>
                  <a:cubicBezTo>
                    <a:pt x="12109" y="3974"/>
                    <a:pt x="12109" y="4641"/>
                    <a:pt x="11942" y="5309"/>
                  </a:cubicBezTo>
                  <a:cubicBezTo>
                    <a:pt x="11909" y="5475"/>
                    <a:pt x="12042" y="5642"/>
                    <a:pt x="12209" y="5676"/>
                  </a:cubicBezTo>
                  <a:cubicBezTo>
                    <a:pt x="12226" y="5679"/>
                    <a:pt x="12244" y="5681"/>
                    <a:pt x="12261" y="5681"/>
                  </a:cubicBezTo>
                  <a:cubicBezTo>
                    <a:pt x="12409" y="5681"/>
                    <a:pt x="12546" y="5558"/>
                    <a:pt x="12576" y="5409"/>
                  </a:cubicBezTo>
                  <a:cubicBezTo>
                    <a:pt x="12776" y="4675"/>
                    <a:pt x="12776" y="3874"/>
                    <a:pt x="12576" y="3140"/>
                  </a:cubicBezTo>
                  <a:cubicBezTo>
                    <a:pt x="12542" y="3007"/>
                    <a:pt x="12376" y="2540"/>
                    <a:pt x="12042" y="2340"/>
                  </a:cubicBezTo>
                  <a:cubicBezTo>
                    <a:pt x="11953" y="2251"/>
                    <a:pt x="11834" y="2221"/>
                    <a:pt x="11716" y="2221"/>
                  </a:cubicBezTo>
                  <a:cubicBezTo>
                    <a:pt x="11656" y="2221"/>
                    <a:pt x="11597" y="2229"/>
                    <a:pt x="11542" y="2240"/>
                  </a:cubicBezTo>
                  <a:cubicBezTo>
                    <a:pt x="11275" y="2340"/>
                    <a:pt x="11108" y="2507"/>
                    <a:pt x="11041" y="2640"/>
                  </a:cubicBezTo>
                  <a:lnTo>
                    <a:pt x="10407" y="3374"/>
                  </a:lnTo>
                  <a:cubicBezTo>
                    <a:pt x="10374" y="3007"/>
                    <a:pt x="10307" y="2640"/>
                    <a:pt x="10207" y="2240"/>
                  </a:cubicBezTo>
                  <a:cubicBezTo>
                    <a:pt x="10041" y="1673"/>
                    <a:pt x="9707" y="1339"/>
                    <a:pt x="9273" y="1306"/>
                  </a:cubicBezTo>
                  <a:cubicBezTo>
                    <a:pt x="9227" y="1299"/>
                    <a:pt x="9183" y="1296"/>
                    <a:pt x="9139" y="1296"/>
                  </a:cubicBezTo>
                  <a:cubicBezTo>
                    <a:pt x="8526" y="1296"/>
                    <a:pt x="8197" y="1924"/>
                    <a:pt x="8072" y="2173"/>
                  </a:cubicBezTo>
                  <a:lnTo>
                    <a:pt x="7772" y="2707"/>
                  </a:lnTo>
                  <a:cubicBezTo>
                    <a:pt x="7772" y="2240"/>
                    <a:pt x="7706" y="1739"/>
                    <a:pt x="7572" y="1306"/>
                  </a:cubicBezTo>
                  <a:cubicBezTo>
                    <a:pt x="7405" y="572"/>
                    <a:pt x="6972" y="172"/>
                    <a:pt x="6471" y="138"/>
                  </a:cubicBezTo>
                  <a:cubicBezTo>
                    <a:pt x="5938" y="138"/>
                    <a:pt x="5604" y="539"/>
                    <a:pt x="5404" y="839"/>
                  </a:cubicBezTo>
                  <a:cubicBezTo>
                    <a:pt x="5037" y="1406"/>
                    <a:pt x="4703" y="1973"/>
                    <a:pt x="4403" y="2573"/>
                  </a:cubicBezTo>
                  <a:cubicBezTo>
                    <a:pt x="4370" y="2540"/>
                    <a:pt x="4370" y="2473"/>
                    <a:pt x="4370" y="2407"/>
                  </a:cubicBezTo>
                  <a:cubicBezTo>
                    <a:pt x="4270" y="1906"/>
                    <a:pt x="4103" y="1172"/>
                    <a:pt x="3603" y="639"/>
                  </a:cubicBezTo>
                  <a:cubicBezTo>
                    <a:pt x="3234" y="224"/>
                    <a:pt x="2723" y="0"/>
                    <a:pt x="22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16"/>
            <p:cNvSpPr/>
            <p:nvPr/>
          </p:nvSpPr>
          <p:spPr>
            <a:xfrm>
              <a:off x="1934875" y="4840575"/>
              <a:ext cx="218525" cy="114475"/>
            </a:xfrm>
            <a:custGeom>
              <a:rect b="b" l="l" r="r" t="t"/>
              <a:pathLst>
                <a:path extrusionOk="0" h="4579" w="8741">
                  <a:moveTo>
                    <a:pt x="1936" y="0"/>
                  </a:moveTo>
                  <a:cubicBezTo>
                    <a:pt x="1102" y="0"/>
                    <a:pt x="368" y="534"/>
                    <a:pt x="101" y="1301"/>
                  </a:cubicBezTo>
                  <a:cubicBezTo>
                    <a:pt x="1" y="1668"/>
                    <a:pt x="1" y="2035"/>
                    <a:pt x="34" y="2402"/>
                  </a:cubicBezTo>
                  <a:cubicBezTo>
                    <a:pt x="68" y="2903"/>
                    <a:pt x="168" y="3470"/>
                    <a:pt x="268" y="3970"/>
                  </a:cubicBezTo>
                  <a:cubicBezTo>
                    <a:pt x="335" y="4137"/>
                    <a:pt x="435" y="4203"/>
                    <a:pt x="568" y="4203"/>
                  </a:cubicBezTo>
                  <a:cubicBezTo>
                    <a:pt x="601" y="4203"/>
                    <a:pt x="601" y="4203"/>
                    <a:pt x="568" y="4070"/>
                  </a:cubicBezTo>
                  <a:cubicBezTo>
                    <a:pt x="735" y="4037"/>
                    <a:pt x="802" y="3870"/>
                    <a:pt x="768" y="3703"/>
                  </a:cubicBezTo>
                  <a:cubicBezTo>
                    <a:pt x="668" y="3203"/>
                    <a:pt x="568" y="2736"/>
                    <a:pt x="535" y="2235"/>
                  </a:cubicBezTo>
                  <a:cubicBezTo>
                    <a:pt x="468" y="1935"/>
                    <a:pt x="468" y="1602"/>
                    <a:pt x="568" y="1368"/>
                  </a:cubicBezTo>
                  <a:cubicBezTo>
                    <a:pt x="735" y="901"/>
                    <a:pt x="1269" y="534"/>
                    <a:pt x="1836" y="534"/>
                  </a:cubicBezTo>
                  <a:cubicBezTo>
                    <a:pt x="2369" y="534"/>
                    <a:pt x="2903" y="834"/>
                    <a:pt x="3270" y="1335"/>
                  </a:cubicBezTo>
                  <a:cubicBezTo>
                    <a:pt x="3704" y="1902"/>
                    <a:pt x="3804" y="2569"/>
                    <a:pt x="3804" y="3036"/>
                  </a:cubicBezTo>
                  <a:cubicBezTo>
                    <a:pt x="3804" y="3236"/>
                    <a:pt x="3970" y="3370"/>
                    <a:pt x="4137" y="3370"/>
                  </a:cubicBezTo>
                  <a:cubicBezTo>
                    <a:pt x="4371" y="3370"/>
                    <a:pt x="4471" y="3203"/>
                    <a:pt x="4471" y="3036"/>
                  </a:cubicBezTo>
                  <a:cubicBezTo>
                    <a:pt x="4471" y="2602"/>
                    <a:pt x="4571" y="2169"/>
                    <a:pt x="4771" y="1768"/>
                  </a:cubicBezTo>
                  <a:cubicBezTo>
                    <a:pt x="4904" y="1568"/>
                    <a:pt x="5071" y="1401"/>
                    <a:pt x="5205" y="1401"/>
                  </a:cubicBezTo>
                  <a:cubicBezTo>
                    <a:pt x="5438" y="1401"/>
                    <a:pt x="5605" y="1768"/>
                    <a:pt x="5638" y="2102"/>
                  </a:cubicBezTo>
                  <a:cubicBezTo>
                    <a:pt x="5738" y="2569"/>
                    <a:pt x="5772" y="3069"/>
                    <a:pt x="5738" y="3536"/>
                  </a:cubicBezTo>
                  <a:cubicBezTo>
                    <a:pt x="5738" y="3703"/>
                    <a:pt x="5805" y="3837"/>
                    <a:pt x="5972" y="3870"/>
                  </a:cubicBezTo>
                  <a:cubicBezTo>
                    <a:pt x="6000" y="3875"/>
                    <a:pt x="6028" y="3878"/>
                    <a:pt x="6057" y="3878"/>
                  </a:cubicBezTo>
                  <a:cubicBezTo>
                    <a:pt x="6201" y="3878"/>
                    <a:pt x="6344" y="3809"/>
                    <a:pt x="6372" y="3670"/>
                  </a:cubicBezTo>
                  <a:cubicBezTo>
                    <a:pt x="6539" y="3069"/>
                    <a:pt x="6772" y="2536"/>
                    <a:pt x="7106" y="2002"/>
                  </a:cubicBezTo>
                  <a:cubicBezTo>
                    <a:pt x="7292" y="1724"/>
                    <a:pt x="7448" y="1531"/>
                    <a:pt x="7603" y="1531"/>
                  </a:cubicBezTo>
                  <a:cubicBezTo>
                    <a:pt x="7615" y="1531"/>
                    <a:pt x="7628" y="1532"/>
                    <a:pt x="7640" y="1535"/>
                  </a:cubicBezTo>
                  <a:cubicBezTo>
                    <a:pt x="7807" y="1568"/>
                    <a:pt x="7940" y="1868"/>
                    <a:pt x="7973" y="2102"/>
                  </a:cubicBezTo>
                  <a:cubicBezTo>
                    <a:pt x="8107" y="2702"/>
                    <a:pt x="8073" y="3269"/>
                    <a:pt x="7873" y="3837"/>
                  </a:cubicBezTo>
                  <a:lnTo>
                    <a:pt x="7873" y="3870"/>
                  </a:lnTo>
                  <a:cubicBezTo>
                    <a:pt x="7844" y="3860"/>
                    <a:pt x="7812" y="3856"/>
                    <a:pt x="7779" y="3856"/>
                  </a:cubicBezTo>
                  <a:cubicBezTo>
                    <a:pt x="7701" y="3856"/>
                    <a:pt x="7620" y="3880"/>
                    <a:pt x="7573" y="3903"/>
                  </a:cubicBezTo>
                  <a:cubicBezTo>
                    <a:pt x="7406" y="4037"/>
                    <a:pt x="7406" y="4237"/>
                    <a:pt x="7473" y="4370"/>
                  </a:cubicBezTo>
                  <a:cubicBezTo>
                    <a:pt x="7556" y="4509"/>
                    <a:pt x="7686" y="4579"/>
                    <a:pt x="7824" y="4579"/>
                  </a:cubicBezTo>
                  <a:cubicBezTo>
                    <a:pt x="7851" y="4579"/>
                    <a:pt x="7879" y="4576"/>
                    <a:pt x="7907" y="4570"/>
                  </a:cubicBezTo>
                  <a:cubicBezTo>
                    <a:pt x="8140" y="4537"/>
                    <a:pt x="8374" y="4270"/>
                    <a:pt x="8440" y="4070"/>
                  </a:cubicBezTo>
                  <a:cubicBezTo>
                    <a:pt x="8707" y="3403"/>
                    <a:pt x="8741" y="2702"/>
                    <a:pt x="8607" y="2035"/>
                  </a:cubicBezTo>
                  <a:cubicBezTo>
                    <a:pt x="8474" y="1401"/>
                    <a:pt x="8140" y="1035"/>
                    <a:pt x="7740" y="934"/>
                  </a:cubicBezTo>
                  <a:cubicBezTo>
                    <a:pt x="7708" y="931"/>
                    <a:pt x="7675" y="929"/>
                    <a:pt x="7639" y="929"/>
                  </a:cubicBezTo>
                  <a:cubicBezTo>
                    <a:pt x="7342" y="929"/>
                    <a:pt x="6930" y="1075"/>
                    <a:pt x="6572" y="1702"/>
                  </a:cubicBezTo>
                  <a:cubicBezTo>
                    <a:pt x="6506" y="1835"/>
                    <a:pt x="6406" y="2002"/>
                    <a:pt x="6339" y="2169"/>
                  </a:cubicBezTo>
                  <a:lnTo>
                    <a:pt x="6339" y="2069"/>
                  </a:lnTo>
                  <a:cubicBezTo>
                    <a:pt x="6213" y="1345"/>
                    <a:pt x="5820" y="829"/>
                    <a:pt x="5328" y="829"/>
                  </a:cubicBezTo>
                  <a:cubicBezTo>
                    <a:pt x="5298" y="829"/>
                    <a:pt x="5268" y="831"/>
                    <a:pt x="5238" y="834"/>
                  </a:cubicBezTo>
                  <a:cubicBezTo>
                    <a:pt x="4871" y="868"/>
                    <a:pt x="4538" y="1101"/>
                    <a:pt x="4271" y="1568"/>
                  </a:cubicBezTo>
                  <a:cubicBezTo>
                    <a:pt x="4237" y="1568"/>
                    <a:pt x="4237" y="1635"/>
                    <a:pt x="4237" y="1635"/>
                  </a:cubicBezTo>
                  <a:cubicBezTo>
                    <a:pt x="4171" y="1401"/>
                    <a:pt x="4037" y="1235"/>
                    <a:pt x="3904" y="1035"/>
                  </a:cubicBezTo>
                  <a:cubicBezTo>
                    <a:pt x="3437" y="367"/>
                    <a:pt x="2703" y="0"/>
                    <a:pt x="19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16"/>
            <p:cNvSpPr/>
            <p:nvPr/>
          </p:nvSpPr>
          <p:spPr>
            <a:xfrm>
              <a:off x="1031750" y="4782850"/>
              <a:ext cx="278550" cy="142775"/>
            </a:xfrm>
            <a:custGeom>
              <a:rect b="b" l="l" r="r" t="t"/>
              <a:pathLst>
                <a:path extrusionOk="0" h="5711" w="11142">
                  <a:moveTo>
                    <a:pt x="4771" y="0"/>
                  </a:moveTo>
                  <a:cubicBezTo>
                    <a:pt x="4682" y="0"/>
                    <a:pt x="4593" y="13"/>
                    <a:pt x="4503" y="41"/>
                  </a:cubicBezTo>
                  <a:cubicBezTo>
                    <a:pt x="4070" y="175"/>
                    <a:pt x="3870" y="542"/>
                    <a:pt x="3703" y="875"/>
                  </a:cubicBezTo>
                  <a:cubicBezTo>
                    <a:pt x="3503" y="1309"/>
                    <a:pt x="3336" y="1709"/>
                    <a:pt x="3202" y="2176"/>
                  </a:cubicBezTo>
                  <a:lnTo>
                    <a:pt x="3169" y="2009"/>
                  </a:lnTo>
                  <a:cubicBezTo>
                    <a:pt x="3036" y="1375"/>
                    <a:pt x="2702" y="608"/>
                    <a:pt x="1968" y="475"/>
                  </a:cubicBezTo>
                  <a:cubicBezTo>
                    <a:pt x="1906" y="465"/>
                    <a:pt x="1846" y="460"/>
                    <a:pt x="1786" y="460"/>
                  </a:cubicBezTo>
                  <a:cubicBezTo>
                    <a:pt x="1043" y="460"/>
                    <a:pt x="486" y="1204"/>
                    <a:pt x="300" y="1976"/>
                  </a:cubicBezTo>
                  <a:cubicBezTo>
                    <a:pt x="33" y="2977"/>
                    <a:pt x="0" y="4011"/>
                    <a:pt x="200" y="5011"/>
                  </a:cubicBezTo>
                  <a:cubicBezTo>
                    <a:pt x="234" y="5145"/>
                    <a:pt x="367" y="5278"/>
                    <a:pt x="500" y="5278"/>
                  </a:cubicBezTo>
                  <a:lnTo>
                    <a:pt x="634" y="5245"/>
                  </a:lnTo>
                  <a:cubicBezTo>
                    <a:pt x="801" y="5212"/>
                    <a:pt x="901" y="5045"/>
                    <a:pt x="867" y="4878"/>
                  </a:cubicBezTo>
                  <a:cubicBezTo>
                    <a:pt x="701" y="3977"/>
                    <a:pt x="701" y="3010"/>
                    <a:pt x="968" y="2143"/>
                  </a:cubicBezTo>
                  <a:cubicBezTo>
                    <a:pt x="1063" y="1698"/>
                    <a:pt x="1370" y="1071"/>
                    <a:pt x="1803" y="1071"/>
                  </a:cubicBezTo>
                  <a:cubicBezTo>
                    <a:pt x="1825" y="1071"/>
                    <a:pt x="1846" y="1072"/>
                    <a:pt x="1868" y="1075"/>
                  </a:cubicBezTo>
                  <a:cubicBezTo>
                    <a:pt x="2168" y="1142"/>
                    <a:pt x="2402" y="1509"/>
                    <a:pt x="2569" y="2176"/>
                  </a:cubicBezTo>
                  <a:lnTo>
                    <a:pt x="2969" y="3544"/>
                  </a:lnTo>
                  <a:cubicBezTo>
                    <a:pt x="3002" y="3710"/>
                    <a:pt x="3136" y="3811"/>
                    <a:pt x="3303" y="3811"/>
                  </a:cubicBezTo>
                  <a:cubicBezTo>
                    <a:pt x="3403" y="3811"/>
                    <a:pt x="3536" y="3710"/>
                    <a:pt x="3569" y="3544"/>
                  </a:cubicBezTo>
                  <a:cubicBezTo>
                    <a:pt x="3736" y="2710"/>
                    <a:pt x="4003" y="1909"/>
                    <a:pt x="4337" y="1175"/>
                  </a:cubicBezTo>
                  <a:cubicBezTo>
                    <a:pt x="4403" y="975"/>
                    <a:pt x="4537" y="708"/>
                    <a:pt x="4704" y="675"/>
                  </a:cubicBezTo>
                  <a:cubicBezTo>
                    <a:pt x="4718" y="672"/>
                    <a:pt x="4734" y="671"/>
                    <a:pt x="4749" y="671"/>
                  </a:cubicBezTo>
                  <a:cubicBezTo>
                    <a:pt x="4947" y="671"/>
                    <a:pt x="5216" y="859"/>
                    <a:pt x="5371" y="1075"/>
                  </a:cubicBezTo>
                  <a:cubicBezTo>
                    <a:pt x="5738" y="1576"/>
                    <a:pt x="5904" y="2176"/>
                    <a:pt x="5871" y="2810"/>
                  </a:cubicBezTo>
                  <a:lnTo>
                    <a:pt x="5871" y="2843"/>
                  </a:lnTo>
                  <a:cubicBezTo>
                    <a:pt x="5871" y="3010"/>
                    <a:pt x="6004" y="3177"/>
                    <a:pt x="6171" y="3177"/>
                  </a:cubicBezTo>
                  <a:cubicBezTo>
                    <a:pt x="6338" y="3177"/>
                    <a:pt x="6505" y="3043"/>
                    <a:pt x="6505" y="2877"/>
                  </a:cubicBezTo>
                  <a:lnTo>
                    <a:pt x="6505" y="2843"/>
                  </a:lnTo>
                  <a:cubicBezTo>
                    <a:pt x="6538" y="2476"/>
                    <a:pt x="6538" y="2009"/>
                    <a:pt x="6738" y="1676"/>
                  </a:cubicBezTo>
                  <a:cubicBezTo>
                    <a:pt x="6886" y="1440"/>
                    <a:pt x="7163" y="1231"/>
                    <a:pt x="7432" y="1231"/>
                  </a:cubicBezTo>
                  <a:cubicBezTo>
                    <a:pt x="7468" y="1231"/>
                    <a:pt x="7504" y="1234"/>
                    <a:pt x="7539" y="1242"/>
                  </a:cubicBezTo>
                  <a:cubicBezTo>
                    <a:pt x="7872" y="1375"/>
                    <a:pt x="8039" y="1809"/>
                    <a:pt x="8039" y="2176"/>
                  </a:cubicBezTo>
                  <a:cubicBezTo>
                    <a:pt x="8039" y="2376"/>
                    <a:pt x="8039" y="2576"/>
                    <a:pt x="8006" y="2810"/>
                  </a:cubicBezTo>
                  <a:cubicBezTo>
                    <a:pt x="7973" y="3110"/>
                    <a:pt x="7906" y="3377"/>
                    <a:pt x="7973" y="3677"/>
                  </a:cubicBezTo>
                  <a:cubicBezTo>
                    <a:pt x="8006" y="3844"/>
                    <a:pt x="8073" y="3977"/>
                    <a:pt x="8239" y="3977"/>
                  </a:cubicBezTo>
                  <a:cubicBezTo>
                    <a:pt x="8406" y="3977"/>
                    <a:pt x="8540" y="3877"/>
                    <a:pt x="8606" y="3744"/>
                  </a:cubicBezTo>
                  <a:cubicBezTo>
                    <a:pt x="8873" y="3010"/>
                    <a:pt x="9374" y="2309"/>
                    <a:pt x="9974" y="1709"/>
                  </a:cubicBezTo>
                  <a:cubicBezTo>
                    <a:pt x="10041" y="1642"/>
                    <a:pt x="10107" y="1576"/>
                    <a:pt x="10141" y="1576"/>
                  </a:cubicBezTo>
                  <a:cubicBezTo>
                    <a:pt x="10144" y="1573"/>
                    <a:pt x="10147" y="1571"/>
                    <a:pt x="10151" y="1571"/>
                  </a:cubicBezTo>
                  <a:cubicBezTo>
                    <a:pt x="10196" y="1571"/>
                    <a:pt x="10310" y="1732"/>
                    <a:pt x="10341" y="1976"/>
                  </a:cubicBezTo>
                  <a:cubicBezTo>
                    <a:pt x="10508" y="3077"/>
                    <a:pt x="10341" y="4244"/>
                    <a:pt x="9807" y="5245"/>
                  </a:cubicBezTo>
                  <a:cubicBezTo>
                    <a:pt x="9707" y="5378"/>
                    <a:pt x="9740" y="5578"/>
                    <a:pt x="9941" y="5679"/>
                  </a:cubicBezTo>
                  <a:cubicBezTo>
                    <a:pt x="9972" y="5700"/>
                    <a:pt x="10017" y="5711"/>
                    <a:pt x="10066" y="5711"/>
                  </a:cubicBezTo>
                  <a:cubicBezTo>
                    <a:pt x="10172" y="5711"/>
                    <a:pt x="10295" y="5659"/>
                    <a:pt x="10341" y="5545"/>
                  </a:cubicBezTo>
                  <a:cubicBezTo>
                    <a:pt x="10941" y="4411"/>
                    <a:pt x="11141" y="3077"/>
                    <a:pt x="10941" y="1842"/>
                  </a:cubicBezTo>
                  <a:cubicBezTo>
                    <a:pt x="10847" y="1372"/>
                    <a:pt x="10547" y="902"/>
                    <a:pt x="10096" y="902"/>
                  </a:cubicBezTo>
                  <a:cubicBezTo>
                    <a:pt x="10067" y="902"/>
                    <a:pt x="10038" y="904"/>
                    <a:pt x="10007" y="908"/>
                  </a:cubicBezTo>
                  <a:cubicBezTo>
                    <a:pt x="9740" y="975"/>
                    <a:pt x="9607" y="1142"/>
                    <a:pt x="9507" y="1209"/>
                  </a:cubicBezTo>
                  <a:cubicBezTo>
                    <a:pt x="9207" y="1542"/>
                    <a:pt x="8907" y="1842"/>
                    <a:pt x="8673" y="2209"/>
                  </a:cubicBezTo>
                  <a:lnTo>
                    <a:pt x="8673" y="2143"/>
                  </a:lnTo>
                  <a:cubicBezTo>
                    <a:pt x="8640" y="1509"/>
                    <a:pt x="8339" y="808"/>
                    <a:pt x="7706" y="642"/>
                  </a:cubicBezTo>
                  <a:cubicBezTo>
                    <a:pt x="7584" y="597"/>
                    <a:pt x="7464" y="576"/>
                    <a:pt x="7348" y="576"/>
                  </a:cubicBezTo>
                  <a:cubicBezTo>
                    <a:pt x="6863" y="576"/>
                    <a:pt x="6447" y="932"/>
                    <a:pt x="6205" y="1309"/>
                  </a:cubicBezTo>
                  <a:cubicBezTo>
                    <a:pt x="6138" y="1075"/>
                    <a:pt x="6004" y="875"/>
                    <a:pt x="5871" y="708"/>
                  </a:cubicBezTo>
                  <a:cubicBezTo>
                    <a:pt x="5621" y="320"/>
                    <a:pt x="5209" y="0"/>
                    <a:pt x="47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16"/>
            <p:cNvSpPr/>
            <p:nvPr/>
          </p:nvSpPr>
          <p:spPr>
            <a:xfrm>
              <a:off x="1939050" y="4551600"/>
              <a:ext cx="340275" cy="142225"/>
            </a:xfrm>
            <a:custGeom>
              <a:rect b="b" l="l" r="r" t="t"/>
              <a:pathLst>
                <a:path extrusionOk="0" h="5689" w="13611">
                  <a:moveTo>
                    <a:pt x="1483" y="0"/>
                  </a:moveTo>
                  <a:cubicBezTo>
                    <a:pt x="1363" y="0"/>
                    <a:pt x="1247" y="17"/>
                    <a:pt x="1135" y="51"/>
                  </a:cubicBezTo>
                  <a:cubicBezTo>
                    <a:pt x="635" y="218"/>
                    <a:pt x="34" y="718"/>
                    <a:pt x="34" y="2286"/>
                  </a:cubicBezTo>
                  <a:lnTo>
                    <a:pt x="1" y="5355"/>
                  </a:lnTo>
                  <a:cubicBezTo>
                    <a:pt x="1" y="5522"/>
                    <a:pt x="101" y="5689"/>
                    <a:pt x="268" y="5689"/>
                  </a:cubicBezTo>
                  <a:cubicBezTo>
                    <a:pt x="434" y="5689"/>
                    <a:pt x="601" y="5555"/>
                    <a:pt x="434" y="5155"/>
                  </a:cubicBezTo>
                  <a:lnTo>
                    <a:pt x="501" y="2119"/>
                  </a:lnTo>
                  <a:cubicBezTo>
                    <a:pt x="501" y="1452"/>
                    <a:pt x="601" y="652"/>
                    <a:pt x="1135" y="485"/>
                  </a:cubicBezTo>
                  <a:cubicBezTo>
                    <a:pt x="1181" y="475"/>
                    <a:pt x="1230" y="470"/>
                    <a:pt x="1281" y="470"/>
                  </a:cubicBezTo>
                  <a:cubicBezTo>
                    <a:pt x="1555" y="470"/>
                    <a:pt x="1872" y="611"/>
                    <a:pt x="2069" y="752"/>
                  </a:cubicBezTo>
                  <a:cubicBezTo>
                    <a:pt x="2903" y="1285"/>
                    <a:pt x="3470" y="2219"/>
                    <a:pt x="3637" y="3220"/>
                  </a:cubicBezTo>
                  <a:cubicBezTo>
                    <a:pt x="3703" y="3320"/>
                    <a:pt x="3837" y="3454"/>
                    <a:pt x="3937" y="3454"/>
                  </a:cubicBezTo>
                  <a:cubicBezTo>
                    <a:pt x="4104" y="3454"/>
                    <a:pt x="4237" y="3387"/>
                    <a:pt x="4270" y="3254"/>
                  </a:cubicBezTo>
                  <a:cubicBezTo>
                    <a:pt x="4437" y="2820"/>
                    <a:pt x="4437" y="2420"/>
                    <a:pt x="4437" y="2053"/>
                  </a:cubicBezTo>
                  <a:cubicBezTo>
                    <a:pt x="4437" y="1786"/>
                    <a:pt x="4437" y="1552"/>
                    <a:pt x="4504" y="1285"/>
                  </a:cubicBezTo>
                  <a:cubicBezTo>
                    <a:pt x="4571" y="985"/>
                    <a:pt x="4838" y="718"/>
                    <a:pt x="5071" y="618"/>
                  </a:cubicBezTo>
                  <a:cubicBezTo>
                    <a:pt x="5120" y="609"/>
                    <a:pt x="5163" y="604"/>
                    <a:pt x="5200" y="604"/>
                  </a:cubicBezTo>
                  <a:cubicBezTo>
                    <a:pt x="5291" y="604"/>
                    <a:pt x="5348" y="628"/>
                    <a:pt x="5371" y="652"/>
                  </a:cubicBezTo>
                  <a:cubicBezTo>
                    <a:pt x="5538" y="785"/>
                    <a:pt x="5571" y="1052"/>
                    <a:pt x="5605" y="1285"/>
                  </a:cubicBezTo>
                  <a:lnTo>
                    <a:pt x="6005" y="3454"/>
                  </a:lnTo>
                  <a:cubicBezTo>
                    <a:pt x="6038" y="3587"/>
                    <a:pt x="6172" y="3721"/>
                    <a:pt x="6339" y="3721"/>
                  </a:cubicBezTo>
                  <a:cubicBezTo>
                    <a:pt x="6505" y="3721"/>
                    <a:pt x="6605" y="3620"/>
                    <a:pt x="6672" y="3454"/>
                  </a:cubicBezTo>
                  <a:lnTo>
                    <a:pt x="7006" y="1586"/>
                  </a:lnTo>
                  <a:cubicBezTo>
                    <a:pt x="7072" y="1285"/>
                    <a:pt x="7106" y="1052"/>
                    <a:pt x="7239" y="885"/>
                  </a:cubicBezTo>
                  <a:cubicBezTo>
                    <a:pt x="7311" y="790"/>
                    <a:pt x="7434" y="711"/>
                    <a:pt x="7523" y="711"/>
                  </a:cubicBezTo>
                  <a:cubicBezTo>
                    <a:pt x="7558" y="711"/>
                    <a:pt x="7587" y="723"/>
                    <a:pt x="7606" y="752"/>
                  </a:cubicBezTo>
                  <a:cubicBezTo>
                    <a:pt x="7740" y="785"/>
                    <a:pt x="7740" y="985"/>
                    <a:pt x="7773" y="1152"/>
                  </a:cubicBezTo>
                  <a:lnTo>
                    <a:pt x="8107" y="3320"/>
                  </a:lnTo>
                  <a:cubicBezTo>
                    <a:pt x="8173" y="3454"/>
                    <a:pt x="8240" y="3587"/>
                    <a:pt x="8407" y="3587"/>
                  </a:cubicBezTo>
                  <a:cubicBezTo>
                    <a:pt x="8540" y="3587"/>
                    <a:pt x="8707" y="3487"/>
                    <a:pt x="8740" y="3387"/>
                  </a:cubicBezTo>
                  <a:cubicBezTo>
                    <a:pt x="9007" y="2720"/>
                    <a:pt x="9374" y="2053"/>
                    <a:pt x="9874" y="1552"/>
                  </a:cubicBezTo>
                  <a:cubicBezTo>
                    <a:pt x="10008" y="2320"/>
                    <a:pt x="10075" y="3120"/>
                    <a:pt x="10175" y="3921"/>
                  </a:cubicBezTo>
                  <a:cubicBezTo>
                    <a:pt x="10175" y="4087"/>
                    <a:pt x="10241" y="4154"/>
                    <a:pt x="10375" y="4221"/>
                  </a:cubicBezTo>
                  <a:cubicBezTo>
                    <a:pt x="10408" y="4229"/>
                    <a:pt x="10439" y="4233"/>
                    <a:pt x="10469" y="4233"/>
                  </a:cubicBezTo>
                  <a:cubicBezTo>
                    <a:pt x="10558" y="4233"/>
                    <a:pt x="10633" y="4196"/>
                    <a:pt x="10708" y="4121"/>
                  </a:cubicBezTo>
                  <a:lnTo>
                    <a:pt x="12376" y="2086"/>
                  </a:lnTo>
                  <a:cubicBezTo>
                    <a:pt x="12576" y="1886"/>
                    <a:pt x="12610" y="1886"/>
                    <a:pt x="12610" y="1886"/>
                  </a:cubicBezTo>
                  <a:cubicBezTo>
                    <a:pt x="12610" y="1919"/>
                    <a:pt x="12710" y="1953"/>
                    <a:pt x="12743" y="2119"/>
                  </a:cubicBezTo>
                  <a:cubicBezTo>
                    <a:pt x="12910" y="2720"/>
                    <a:pt x="12743" y="3387"/>
                    <a:pt x="12343" y="3821"/>
                  </a:cubicBezTo>
                  <a:cubicBezTo>
                    <a:pt x="12243" y="3954"/>
                    <a:pt x="12243" y="4154"/>
                    <a:pt x="12376" y="4288"/>
                  </a:cubicBezTo>
                  <a:cubicBezTo>
                    <a:pt x="12423" y="4334"/>
                    <a:pt x="12498" y="4359"/>
                    <a:pt x="12575" y="4359"/>
                  </a:cubicBezTo>
                  <a:cubicBezTo>
                    <a:pt x="12664" y="4359"/>
                    <a:pt x="12756" y="4326"/>
                    <a:pt x="12810" y="4254"/>
                  </a:cubicBezTo>
                  <a:cubicBezTo>
                    <a:pt x="13377" y="3620"/>
                    <a:pt x="13610" y="2753"/>
                    <a:pt x="13410" y="1953"/>
                  </a:cubicBezTo>
                  <a:cubicBezTo>
                    <a:pt x="13277" y="1586"/>
                    <a:pt x="13077" y="1285"/>
                    <a:pt x="12777" y="1252"/>
                  </a:cubicBezTo>
                  <a:cubicBezTo>
                    <a:pt x="12744" y="1247"/>
                    <a:pt x="12711" y="1245"/>
                    <a:pt x="12680" y="1245"/>
                  </a:cubicBezTo>
                  <a:cubicBezTo>
                    <a:pt x="12298" y="1245"/>
                    <a:pt x="12033" y="1596"/>
                    <a:pt x="11909" y="1719"/>
                  </a:cubicBezTo>
                  <a:lnTo>
                    <a:pt x="10708" y="3187"/>
                  </a:lnTo>
                  <a:cubicBezTo>
                    <a:pt x="10575" y="2453"/>
                    <a:pt x="10475" y="1719"/>
                    <a:pt x="10375" y="952"/>
                  </a:cubicBezTo>
                  <a:cubicBezTo>
                    <a:pt x="10341" y="818"/>
                    <a:pt x="10275" y="752"/>
                    <a:pt x="10141" y="718"/>
                  </a:cubicBezTo>
                  <a:cubicBezTo>
                    <a:pt x="10100" y="705"/>
                    <a:pt x="10053" y="696"/>
                    <a:pt x="10007" y="696"/>
                  </a:cubicBezTo>
                  <a:cubicBezTo>
                    <a:pt x="9942" y="696"/>
                    <a:pt x="9880" y="713"/>
                    <a:pt x="9841" y="752"/>
                  </a:cubicBezTo>
                  <a:cubicBezTo>
                    <a:pt x="9341" y="1185"/>
                    <a:pt x="8874" y="1686"/>
                    <a:pt x="8540" y="2253"/>
                  </a:cubicBezTo>
                  <a:lnTo>
                    <a:pt x="8373" y="1185"/>
                  </a:lnTo>
                  <a:cubicBezTo>
                    <a:pt x="8340" y="952"/>
                    <a:pt x="8240" y="552"/>
                    <a:pt x="7940" y="351"/>
                  </a:cubicBezTo>
                  <a:cubicBezTo>
                    <a:pt x="7802" y="248"/>
                    <a:pt x="7649" y="204"/>
                    <a:pt x="7495" y="204"/>
                  </a:cubicBezTo>
                  <a:cubicBezTo>
                    <a:pt x="7201" y="204"/>
                    <a:pt x="6903" y="366"/>
                    <a:pt x="6706" y="585"/>
                  </a:cubicBezTo>
                  <a:cubicBezTo>
                    <a:pt x="6439" y="885"/>
                    <a:pt x="6372" y="1285"/>
                    <a:pt x="6305" y="1586"/>
                  </a:cubicBezTo>
                  <a:lnTo>
                    <a:pt x="6305" y="1619"/>
                  </a:lnTo>
                  <a:lnTo>
                    <a:pt x="6272" y="1285"/>
                  </a:lnTo>
                  <a:cubicBezTo>
                    <a:pt x="6239" y="919"/>
                    <a:pt x="6172" y="552"/>
                    <a:pt x="5838" y="285"/>
                  </a:cubicBezTo>
                  <a:cubicBezTo>
                    <a:pt x="5678" y="165"/>
                    <a:pt x="5494" y="105"/>
                    <a:pt x="5300" y="105"/>
                  </a:cubicBezTo>
                  <a:cubicBezTo>
                    <a:pt x="5171" y="105"/>
                    <a:pt x="5038" y="131"/>
                    <a:pt x="4904" y="185"/>
                  </a:cubicBezTo>
                  <a:cubicBezTo>
                    <a:pt x="4437" y="351"/>
                    <a:pt x="4070" y="852"/>
                    <a:pt x="3937" y="1352"/>
                  </a:cubicBezTo>
                  <a:cubicBezTo>
                    <a:pt x="3937" y="1519"/>
                    <a:pt x="3904" y="1719"/>
                    <a:pt x="3904" y="1886"/>
                  </a:cubicBezTo>
                  <a:cubicBezTo>
                    <a:pt x="3603" y="1285"/>
                    <a:pt x="3103" y="752"/>
                    <a:pt x="2569" y="385"/>
                  </a:cubicBezTo>
                  <a:cubicBezTo>
                    <a:pt x="2198" y="137"/>
                    <a:pt x="1827" y="0"/>
                    <a:pt x="14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16"/>
            <p:cNvSpPr/>
            <p:nvPr/>
          </p:nvSpPr>
          <p:spPr>
            <a:xfrm>
              <a:off x="1139325" y="4549850"/>
              <a:ext cx="646325" cy="212500"/>
            </a:xfrm>
            <a:custGeom>
              <a:rect b="b" l="l" r="r" t="t"/>
              <a:pathLst>
                <a:path extrusionOk="0" h="8500" w="25853">
                  <a:moveTo>
                    <a:pt x="15107" y="1"/>
                  </a:moveTo>
                  <a:cubicBezTo>
                    <a:pt x="14394" y="1"/>
                    <a:pt x="13701" y="364"/>
                    <a:pt x="13243" y="822"/>
                  </a:cubicBezTo>
                  <a:cubicBezTo>
                    <a:pt x="12709" y="1322"/>
                    <a:pt x="12376" y="1989"/>
                    <a:pt x="12076" y="2623"/>
                  </a:cubicBezTo>
                  <a:cubicBezTo>
                    <a:pt x="12042" y="2456"/>
                    <a:pt x="12042" y="2289"/>
                    <a:pt x="12009" y="2123"/>
                  </a:cubicBezTo>
                  <a:cubicBezTo>
                    <a:pt x="12009" y="1989"/>
                    <a:pt x="12009" y="1856"/>
                    <a:pt x="11975" y="1756"/>
                  </a:cubicBezTo>
                  <a:cubicBezTo>
                    <a:pt x="11875" y="1322"/>
                    <a:pt x="11675" y="822"/>
                    <a:pt x="11242" y="588"/>
                  </a:cubicBezTo>
                  <a:cubicBezTo>
                    <a:pt x="11063" y="486"/>
                    <a:pt x="10865" y="443"/>
                    <a:pt x="10678" y="443"/>
                  </a:cubicBezTo>
                  <a:cubicBezTo>
                    <a:pt x="10620" y="443"/>
                    <a:pt x="10563" y="447"/>
                    <a:pt x="10508" y="455"/>
                  </a:cubicBezTo>
                  <a:cubicBezTo>
                    <a:pt x="10174" y="522"/>
                    <a:pt x="9907" y="822"/>
                    <a:pt x="9741" y="1022"/>
                  </a:cubicBezTo>
                  <a:cubicBezTo>
                    <a:pt x="9474" y="1456"/>
                    <a:pt x="9207" y="1856"/>
                    <a:pt x="9040" y="2356"/>
                  </a:cubicBezTo>
                  <a:cubicBezTo>
                    <a:pt x="8606" y="1603"/>
                    <a:pt x="7945" y="976"/>
                    <a:pt x="7168" y="976"/>
                  </a:cubicBezTo>
                  <a:cubicBezTo>
                    <a:pt x="7050" y="976"/>
                    <a:pt x="6929" y="991"/>
                    <a:pt x="6805" y="1022"/>
                  </a:cubicBezTo>
                  <a:cubicBezTo>
                    <a:pt x="5804" y="1322"/>
                    <a:pt x="5538" y="2323"/>
                    <a:pt x="5337" y="3257"/>
                  </a:cubicBezTo>
                  <a:cubicBezTo>
                    <a:pt x="5304" y="3357"/>
                    <a:pt x="5304" y="3457"/>
                    <a:pt x="5237" y="3590"/>
                  </a:cubicBezTo>
                  <a:cubicBezTo>
                    <a:pt x="5171" y="3424"/>
                    <a:pt x="5037" y="3257"/>
                    <a:pt x="4904" y="3123"/>
                  </a:cubicBezTo>
                  <a:cubicBezTo>
                    <a:pt x="4559" y="2752"/>
                    <a:pt x="4066" y="2549"/>
                    <a:pt x="3576" y="2549"/>
                  </a:cubicBezTo>
                  <a:cubicBezTo>
                    <a:pt x="3450" y="2549"/>
                    <a:pt x="3325" y="2562"/>
                    <a:pt x="3203" y="2590"/>
                  </a:cubicBezTo>
                  <a:cubicBezTo>
                    <a:pt x="2635" y="2690"/>
                    <a:pt x="2135" y="3157"/>
                    <a:pt x="1902" y="3824"/>
                  </a:cubicBezTo>
                  <a:cubicBezTo>
                    <a:pt x="1835" y="4024"/>
                    <a:pt x="1802" y="4258"/>
                    <a:pt x="1802" y="4458"/>
                  </a:cubicBezTo>
                  <a:cubicBezTo>
                    <a:pt x="1760" y="4455"/>
                    <a:pt x="1719" y="4454"/>
                    <a:pt x="1677" y="4454"/>
                  </a:cubicBezTo>
                  <a:cubicBezTo>
                    <a:pt x="1210" y="4454"/>
                    <a:pt x="709" y="4627"/>
                    <a:pt x="434" y="5025"/>
                  </a:cubicBezTo>
                  <a:cubicBezTo>
                    <a:pt x="0" y="5825"/>
                    <a:pt x="234" y="6759"/>
                    <a:pt x="534" y="7527"/>
                  </a:cubicBezTo>
                  <a:cubicBezTo>
                    <a:pt x="567" y="7660"/>
                    <a:pt x="701" y="7760"/>
                    <a:pt x="834" y="7760"/>
                  </a:cubicBezTo>
                  <a:lnTo>
                    <a:pt x="1034" y="7760"/>
                  </a:lnTo>
                  <a:cubicBezTo>
                    <a:pt x="1201" y="7660"/>
                    <a:pt x="1268" y="7493"/>
                    <a:pt x="1234" y="7326"/>
                  </a:cubicBezTo>
                  <a:cubicBezTo>
                    <a:pt x="1034" y="6659"/>
                    <a:pt x="767" y="5925"/>
                    <a:pt x="1101" y="5358"/>
                  </a:cubicBezTo>
                  <a:cubicBezTo>
                    <a:pt x="1224" y="5186"/>
                    <a:pt x="1475" y="5086"/>
                    <a:pt x="1705" y="5086"/>
                  </a:cubicBezTo>
                  <a:cubicBezTo>
                    <a:pt x="1786" y="5086"/>
                    <a:pt x="1865" y="5099"/>
                    <a:pt x="1935" y="5125"/>
                  </a:cubicBezTo>
                  <a:lnTo>
                    <a:pt x="2002" y="5125"/>
                  </a:lnTo>
                  <a:cubicBezTo>
                    <a:pt x="2068" y="5325"/>
                    <a:pt x="2168" y="5492"/>
                    <a:pt x="2269" y="5625"/>
                  </a:cubicBezTo>
                  <a:cubicBezTo>
                    <a:pt x="2339" y="5672"/>
                    <a:pt x="2427" y="5720"/>
                    <a:pt x="2507" y="5720"/>
                  </a:cubicBezTo>
                  <a:cubicBezTo>
                    <a:pt x="2541" y="5720"/>
                    <a:pt x="2573" y="5711"/>
                    <a:pt x="2602" y="5692"/>
                  </a:cubicBezTo>
                  <a:cubicBezTo>
                    <a:pt x="2736" y="5659"/>
                    <a:pt x="2836" y="5525"/>
                    <a:pt x="2836" y="5425"/>
                  </a:cubicBezTo>
                  <a:cubicBezTo>
                    <a:pt x="2836" y="5125"/>
                    <a:pt x="2736" y="4858"/>
                    <a:pt x="2535" y="4691"/>
                  </a:cubicBezTo>
                  <a:cubicBezTo>
                    <a:pt x="2502" y="4491"/>
                    <a:pt x="2502" y="4258"/>
                    <a:pt x="2569" y="3991"/>
                  </a:cubicBezTo>
                  <a:cubicBezTo>
                    <a:pt x="2702" y="3590"/>
                    <a:pt x="3036" y="3257"/>
                    <a:pt x="3403" y="3157"/>
                  </a:cubicBezTo>
                  <a:cubicBezTo>
                    <a:pt x="3473" y="3144"/>
                    <a:pt x="3546" y="3137"/>
                    <a:pt x="3621" y="3137"/>
                  </a:cubicBezTo>
                  <a:cubicBezTo>
                    <a:pt x="3933" y="3137"/>
                    <a:pt x="4267" y="3254"/>
                    <a:pt x="4537" y="3524"/>
                  </a:cubicBezTo>
                  <a:cubicBezTo>
                    <a:pt x="4870" y="3857"/>
                    <a:pt x="5004" y="4291"/>
                    <a:pt x="4904" y="4658"/>
                  </a:cubicBezTo>
                  <a:cubicBezTo>
                    <a:pt x="4904" y="4825"/>
                    <a:pt x="4937" y="4991"/>
                    <a:pt x="5104" y="5025"/>
                  </a:cubicBezTo>
                  <a:cubicBezTo>
                    <a:pt x="5143" y="5054"/>
                    <a:pt x="5185" y="5066"/>
                    <a:pt x="5227" y="5066"/>
                  </a:cubicBezTo>
                  <a:cubicBezTo>
                    <a:pt x="5329" y="5066"/>
                    <a:pt x="5433" y="4995"/>
                    <a:pt x="5504" y="4925"/>
                  </a:cubicBezTo>
                  <a:cubicBezTo>
                    <a:pt x="5771" y="4458"/>
                    <a:pt x="5904" y="3924"/>
                    <a:pt x="6038" y="3357"/>
                  </a:cubicBezTo>
                  <a:cubicBezTo>
                    <a:pt x="6271" y="2423"/>
                    <a:pt x="6438" y="1822"/>
                    <a:pt x="7039" y="1656"/>
                  </a:cubicBezTo>
                  <a:cubicBezTo>
                    <a:pt x="7109" y="1637"/>
                    <a:pt x="7179" y="1629"/>
                    <a:pt x="7248" y="1629"/>
                  </a:cubicBezTo>
                  <a:cubicBezTo>
                    <a:pt x="8052" y="1629"/>
                    <a:pt x="8691" y="2817"/>
                    <a:pt x="8907" y="3524"/>
                  </a:cubicBezTo>
                  <a:cubicBezTo>
                    <a:pt x="8940" y="3657"/>
                    <a:pt x="9073" y="3757"/>
                    <a:pt x="9240" y="3757"/>
                  </a:cubicBezTo>
                  <a:cubicBezTo>
                    <a:pt x="9407" y="3690"/>
                    <a:pt x="9540" y="3624"/>
                    <a:pt x="9540" y="3457"/>
                  </a:cubicBezTo>
                  <a:cubicBezTo>
                    <a:pt x="9607" y="2756"/>
                    <a:pt x="9874" y="2023"/>
                    <a:pt x="10341" y="1456"/>
                  </a:cubicBezTo>
                  <a:cubicBezTo>
                    <a:pt x="10441" y="1322"/>
                    <a:pt x="10574" y="1155"/>
                    <a:pt x="10741" y="1122"/>
                  </a:cubicBezTo>
                  <a:cubicBezTo>
                    <a:pt x="10755" y="1108"/>
                    <a:pt x="10780" y="1100"/>
                    <a:pt x="10815" y="1100"/>
                  </a:cubicBezTo>
                  <a:cubicBezTo>
                    <a:pt x="10863" y="1100"/>
                    <a:pt x="10930" y="1116"/>
                    <a:pt x="11008" y="1155"/>
                  </a:cubicBezTo>
                  <a:cubicBezTo>
                    <a:pt x="11175" y="1289"/>
                    <a:pt x="11375" y="1622"/>
                    <a:pt x="11408" y="1923"/>
                  </a:cubicBezTo>
                  <a:cubicBezTo>
                    <a:pt x="11408" y="2023"/>
                    <a:pt x="11442" y="2156"/>
                    <a:pt x="11442" y="2289"/>
                  </a:cubicBezTo>
                  <a:cubicBezTo>
                    <a:pt x="11542" y="2756"/>
                    <a:pt x="11609" y="3290"/>
                    <a:pt x="12009" y="3657"/>
                  </a:cubicBezTo>
                  <a:cubicBezTo>
                    <a:pt x="12059" y="3732"/>
                    <a:pt x="12146" y="3770"/>
                    <a:pt x="12215" y="3770"/>
                  </a:cubicBezTo>
                  <a:cubicBezTo>
                    <a:pt x="12238" y="3770"/>
                    <a:pt x="12259" y="3765"/>
                    <a:pt x="12276" y="3757"/>
                  </a:cubicBezTo>
                  <a:cubicBezTo>
                    <a:pt x="12409" y="3690"/>
                    <a:pt x="12509" y="3624"/>
                    <a:pt x="12543" y="3524"/>
                  </a:cubicBezTo>
                  <a:cubicBezTo>
                    <a:pt x="12843" y="2790"/>
                    <a:pt x="13176" y="1923"/>
                    <a:pt x="13777" y="1322"/>
                  </a:cubicBezTo>
                  <a:cubicBezTo>
                    <a:pt x="14137" y="961"/>
                    <a:pt x="14723" y="687"/>
                    <a:pt x="15272" y="687"/>
                  </a:cubicBezTo>
                  <a:cubicBezTo>
                    <a:pt x="15485" y="687"/>
                    <a:pt x="15692" y="729"/>
                    <a:pt x="15878" y="822"/>
                  </a:cubicBezTo>
                  <a:cubicBezTo>
                    <a:pt x="16645" y="1189"/>
                    <a:pt x="16846" y="2189"/>
                    <a:pt x="17012" y="3257"/>
                  </a:cubicBezTo>
                  <a:cubicBezTo>
                    <a:pt x="17012" y="3424"/>
                    <a:pt x="17179" y="3524"/>
                    <a:pt x="17313" y="3524"/>
                  </a:cubicBezTo>
                  <a:cubicBezTo>
                    <a:pt x="17479" y="3524"/>
                    <a:pt x="17579" y="3457"/>
                    <a:pt x="17646" y="3290"/>
                  </a:cubicBezTo>
                  <a:cubicBezTo>
                    <a:pt x="17746" y="2790"/>
                    <a:pt x="17880" y="2256"/>
                    <a:pt x="18180" y="1822"/>
                  </a:cubicBezTo>
                  <a:cubicBezTo>
                    <a:pt x="18367" y="1554"/>
                    <a:pt x="18706" y="1308"/>
                    <a:pt x="19057" y="1308"/>
                  </a:cubicBezTo>
                  <a:cubicBezTo>
                    <a:pt x="19142" y="1308"/>
                    <a:pt x="19229" y="1323"/>
                    <a:pt x="19314" y="1355"/>
                  </a:cubicBezTo>
                  <a:cubicBezTo>
                    <a:pt x="19814" y="1522"/>
                    <a:pt x="19848" y="2089"/>
                    <a:pt x="19914" y="2957"/>
                  </a:cubicBezTo>
                  <a:cubicBezTo>
                    <a:pt x="19981" y="3624"/>
                    <a:pt x="20015" y="4291"/>
                    <a:pt x="20381" y="4825"/>
                  </a:cubicBezTo>
                  <a:cubicBezTo>
                    <a:pt x="20482" y="4925"/>
                    <a:pt x="20548" y="4958"/>
                    <a:pt x="20682" y="4958"/>
                  </a:cubicBezTo>
                  <a:cubicBezTo>
                    <a:pt x="20748" y="4958"/>
                    <a:pt x="20882" y="4858"/>
                    <a:pt x="20915" y="4791"/>
                  </a:cubicBezTo>
                  <a:cubicBezTo>
                    <a:pt x="21149" y="4324"/>
                    <a:pt x="21416" y="3857"/>
                    <a:pt x="21749" y="3490"/>
                  </a:cubicBezTo>
                  <a:cubicBezTo>
                    <a:pt x="21916" y="3290"/>
                    <a:pt x="22016" y="3290"/>
                    <a:pt x="22016" y="3290"/>
                  </a:cubicBezTo>
                  <a:cubicBezTo>
                    <a:pt x="22016" y="3290"/>
                    <a:pt x="22049" y="3324"/>
                    <a:pt x="22149" y="3490"/>
                  </a:cubicBezTo>
                  <a:cubicBezTo>
                    <a:pt x="22550" y="4358"/>
                    <a:pt x="22650" y="5425"/>
                    <a:pt x="22483" y="6359"/>
                  </a:cubicBezTo>
                  <a:cubicBezTo>
                    <a:pt x="22483" y="6459"/>
                    <a:pt x="22516" y="6593"/>
                    <a:pt x="22583" y="6659"/>
                  </a:cubicBezTo>
                  <a:cubicBezTo>
                    <a:pt x="22638" y="6714"/>
                    <a:pt x="22703" y="6739"/>
                    <a:pt x="22767" y="6739"/>
                  </a:cubicBezTo>
                  <a:cubicBezTo>
                    <a:pt x="22820" y="6739"/>
                    <a:pt x="22872" y="6723"/>
                    <a:pt x="22917" y="6693"/>
                  </a:cubicBezTo>
                  <a:cubicBezTo>
                    <a:pt x="23284" y="6492"/>
                    <a:pt x="23550" y="6192"/>
                    <a:pt x="23751" y="5925"/>
                  </a:cubicBezTo>
                  <a:cubicBezTo>
                    <a:pt x="23851" y="5825"/>
                    <a:pt x="23884" y="5759"/>
                    <a:pt x="23951" y="5659"/>
                  </a:cubicBezTo>
                  <a:cubicBezTo>
                    <a:pt x="24137" y="5472"/>
                    <a:pt x="24387" y="5286"/>
                    <a:pt x="24582" y="5286"/>
                  </a:cubicBezTo>
                  <a:cubicBezTo>
                    <a:pt x="24631" y="5286"/>
                    <a:pt x="24677" y="5298"/>
                    <a:pt x="24718" y="5325"/>
                  </a:cubicBezTo>
                  <a:cubicBezTo>
                    <a:pt x="24885" y="5425"/>
                    <a:pt x="24951" y="5659"/>
                    <a:pt x="25018" y="5825"/>
                  </a:cubicBezTo>
                  <a:cubicBezTo>
                    <a:pt x="25185" y="6593"/>
                    <a:pt x="25218" y="7360"/>
                    <a:pt x="25085" y="8127"/>
                  </a:cubicBezTo>
                  <a:cubicBezTo>
                    <a:pt x="25051" y="8294"/>
                    <a:pt x="25185" y="8461"/>
                    <a:pt x="25352" y="8494"/>
                  </a:cubicBezTo>
                  <a:cubicBezTo>
                    <a:pt x="25369" y="8497"/>
                    <a:pt x="25387" y="8499"/>
                    <a:pt x="25404" y="8499"/>
                  </a:cubicBezTo>
                  <a:cubicBezTo>
                    <a:pt x="25552" y="8499"/>
                    <a:pt x="25689" y="8380"/>
                    <a:pt x="25719" y="8260"/>
                  </a:cubicBezTo>
                  <a:cubicBezTo>
                    <a:pt x="25852" y="7360"/>
                    <a:pt x="25819" y="6492"/>
                    <a:pt x="25585" y="5659"/>
                  </a:cubicBezTo>
                  <a:cubicBezTo>
                    <a:pt x="25518" y="5358"/>
                    <a:pt x="25385" y="4991"/>
                    <a:pt x="25018" y="4791"/>
                  </a:cubicBezTo>
                  <a:cubicBezTo>
                    <a:pt x="24849" y="4697"/>
                    <a:pt x="24680" y="4656"/>
                    <a:pt x="24515" y="4656"/>
                  </a:cubicBezTo>
                  <a:cubicBezTo>
                    <a:pt x="24095" y="4656"/>
                    <a:pt x="23704" y="4923"/>
                    <a:pt x="23417" y="5258"/>
                  </a:cubicBezTo>
                  <a:cubicBezTo>
                    <a:pt x="23350" y="5325"/>
                    <a:pt x="23250" y="5458"/>
                    <a:pt x="23183" y="5525"/>
                  </a:cubicBezTo>
                  <a:lnTo>
                    <a:pt x="23150" y="5592"/>
                  </a:lnTo>
                  <a:cubicBezTo>
                    <a:pt x="23150" y="4791"/>
                    <a:pt x="23017" y="3957"/>
                    <a:pt x="22683" y="3190"/>
                  </a:cubicBezTo>
                  <a:cubicBezTo>
                    <a:pt x="22650" y="3090"/>
                    <a:pt x="22516" y="2790"/>
                    <a:pt x="22183" y="2656"/>
                  </a:cubicBezTo>
                  <a:cubicBezTo>
                    <a:pt x="22098" y="2625"/>
                    <a:pt x="22007" y="2603"/>
                    <a:pt x="21910" y="2603"/>
                  </a:cubicBezTo>
                  <a:cubicBezTo>
                    <a:pt x="21701" y="2603"/>
                    <a:pt x="21466" y="2704"/>
                    <a:pt x="21215" y="3023"/>
                  </a:cubicBezTo>
                  <a:cubicBezTo>
                    <a:pt x="20982" y="3290"/>
                    <a:pt x="20748" y="3590"/>
                    <a:pt x="20582" y="3857"/>
                  </a:cubicBezTo>
                  <a:cubicBezTo>
                    <a:pt x="20515" y="3590"/>
                    <a:pt x="20515" y="3190"/>
                    <a:pt x="20482" y="2857"/>
                  </a:cubicBezTo>
                  <a:cubicBezTo>
                    <a:pt x="20415" y="2023"/>
                    <a:pt x="20348" y="1089"/>
                    <a:pt x="19414" y="755"/>
                  </a:cubicBezTo>
                  <a:cubicBezTo>
                    <a:pt x="19261" y="689"/>
                    <a:pt x="19106" y="660"/>
                    <a:pt x="18954" y="660"/>
                  </a:cubicBezTo>
                  <a:cubicBezTo>
                    <a:pt x="18409" y="660"/>
                    <a:pt x="17892" y="1031"/>
                    <a:pt x="17579" y="1422"/>
                  </a:cubicBezTo>
                  <a:cubicBezTo>
                    <a:pt x="17479" y="1522"/>
                    <a:pt x="17379" y="1689"/>
                    <a:pt x="17313" y="1856"/>
                  </a:cubicBezTo>
                  <a:cubicBezTo>
                    <a:pt x="17079" y="1155"/>
                    <a:pt x="16712" y="588"/>
                    <a:pt x="16078" y="255"/>
                  </a:cubicBezTo>
                  <a:cubicBezTo>
                    <a:pt x="15764" y="77"/>
                    <a:pt x="15434" y="1"/>
                    <a:pt x="151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16"/>
            <p:cNvSpPr/>
            <p:nvPr/>
          </p:nvSpPr>
          <p:spPr>
            <a:xfrm>
              <a:off x="592250" y="4343950"/>
              <a:ext cx="598800" cy="330700"/>
            </a:xfrm>
            <a:custGeom>
              <a:rect b="b" l="l" r="r" t="t"/>
              <a:pathLst>
                <a:path extrusionOk="0" h="13228" w="23952">
                  <a:moveTo>
                    <a:pt x="14836" y="0"/>
                  </a:moveTo>
                  <a:cubicBezTo>
                    <a:pt x="14784" y="0"/>
                    <a:pt x="14732" y="6"/>
                    <a:pt x="14678" y="18"/>
                  </a:cubicBezTo>
                  <a:cubicBezTo>
                    <a:pt x="14078" y="151"/>
                    <a:pt x="13877" y="852"/>
                    <a:pt x="13844" y="1085"/>
                  </a:cubicBezTo>
                  <a:lnTo>
                    <a:pt x="13577" y="2153"/>
                  </a:lnTo>
                  <a:cubicBezTo>
                    <a:pt x="13511" y="1719"/>
                    <a:pt x="13377" y="1252"/>
                    <a:pt x="13044" y="919"/>
                  </a:cubicBezTo>
                  <a:cubicBezTo>
                    <a:pt x="12775" y="650"/>
                    <a:pt x="12420" y="489"/>
                    <a:pt x="12030" y="489"/>
                  </a:cubicBezTo>
                  <a:cubicBezTo>
                    <a:pt x="11936" y="489"/>
                    <a:pt x="11840" y="499"/>
                    <a:pt x="11743" y="518"/>
                  </a:cubicBezTo>
                  <a:cubicBezTo>
                    <a:pt x="11075" y="585"/>
                    <a:pt x="10442" y="1019"/>
                    <a:pt x="10141" y="1586"/>
                  </a:cubicBezTo>
                  <a:cubicBezTo>
                    <a:pt x="9908" y="2019"/>
                    <a:pt x="9841" y="2486"/>
                    <a:pt x="9775" y="2920"/>
                  </a:cubicBezTo>
                  <a:cubicBezTo>
                    <a:pt x="9741" y="2920"/>
                    <a:pt x="9741" y="2887"/>
                    <a:pt x="9708" y="2887"/>
                  </a:cubicBezTo>
                  <a:cubicBezTo>
                    <a:pt x="9305" y="2589"/>
                    <a:pt x="8820" y="2441"/>
                    <a:pt x="8358" y="2441"/>
                  </a:cubicBezTo>
                  <a:cubicBezTo>
                    <a:pt x="8094" y="2441"/>
                    <a:pt x="7837" y="2489"/>
                    <a:pt x="7606" y="2586"/>
                  </a:cubicBezTo>
                  <a:cubicBezTo>
                    <a:pt x="7073" y="2887"/>
                    <a:pt x="6639" y="3387"/>
                    <a:pt x="6439" y="4054"/>
                  </a:cubicBezTo>
                  <a:cubicBezTo>
                    <a:pt x="6405" y="4221"/>
                    <a:pt x="6372" y="4421"/>
                    <a:pt x="6372" y="4655"/>
                  </a:cubicBezTo>
                  <a:cubicBezTo>
                    <a:pt x="6247" y="4617"/>
                    <a:pt x="6122" y="4598"/>
                    <a:pt x="5999" y="4598"/>
                  </a:cubicBezTo>
                  <a:cubicBezTo>
                    <a:pt x="5793" y="4598"/>
                    <a:pt x="5592" y="4650"/>
                    <a:pt x="5405" y="4755"/>
                  </a:cubicBezTo>
                  <a:cubicBezTo>
                    <a:pt x="4537" y="5322"/>
                    <a:pt x="4437" y="6389"/>
                    <a:pt x="4437" y="6923"/>
                  </a:cubicBezTo>
                  <a:cubicBezTo>
                    <a:pt x="4162" y="6802"/>
                    <a:pt x="3859" y="6735"/>
                    <a:pt x="3562" y="6735"/>
                  </a:cubicBezTo>
                  <a:cubicBezTo>
                    <a:pt x="3284" y="6735"/>
                    <a:pt x="3011" y="6794"/>
                    <a:pt x="2770" y="6923"/>
                  </a:cubicBezTo>
                  <a:cubicBezTo>
                    <a:pt x="2236" y="7223"/>
                    <a:pt x="1902" y="7757"/>
                    <a:pt x="1869" y="8424"/>
                  </a:cubicBezTo>
                  <a:cubicBezTo>
                    <a:pt x="1869" y="8657"/>
                    <a:pt x="1869" y="8858"/>
                    <a:pt x="1902" y="9058"/>
                  </a:cubicBezTo>
                  <a:cubicBezTo>
                    <a:pt x="1802" y="9058"/>
                    <a:pt x="1769" y="9058"/>
                    <a:pt x="1702" y="9091"/>
                  </a:cubicBezTo>
                  <a:cubicBezTo>
                    <a:pt x="1102" y="9258"/>
                    <a:pt x="735" y="9825"/>
                    <a:pt x="535" y="10192"/>
                  </a:cubicBezTo>
                  <a:cubicBezTo>
                    <a:pt x="101" y="10892"/>
                    <a:pt x="1" y="11526"/>
                    <a:pt x="101" y="12060"/>
                  </a:cubicBezTo>
                  <a:cubicBezTo>
                    <a:pt x="201" y="12494"/>
                    <a:pt x="468" y="12860"/>
                    <a:pt x="868" y="13061"/>
                  </a:cubicBezTo>
                  <a:cubicBezTo>
                    <a:pt x="1035" y="13161"/>
                    <a:pt x="1235" y="13227"/>
                    <a:pt x="1402" y="13227"/>
                  </a:cubicBezTo>
                  <a:cubicBezTo>
                    <a:pt x="1569" y="13227"/>
                    <a:pt x="1702" y="13194"/>
                    <a:pt x="1735" y="13027"/>
                  </a:cubicBezTo>
                  <a:cubicBezTo>
                    <a:pt x="1902" y="12927"/>
                    <a:pt x="1969" y="12760"/>
                    <a:pt x="1936" y="12594"/>
                  </a:cubicBezTo>
                  <a:cubicBezTo>
                    <a:pt x="1880" y="12455"/>
                    <a:pt x="1755" y="12385"/>
                    <a:pt x="1618" y="12385"/>
                  </a:cubicBezTo>
                  <a:cubicBezTo>
                    <a:pt x="1591" y="12385"/>
                    <a:pt x="1563" y="12388"/>
                    <a:pt x="1535" y="12393"/>
                  </a:cubicBezTo>
                  <a:cubicBezTo>
                    <a:pt x="1484" y="12414"/>
                    <a:pt x="1435" y="12422"/>
                    <a:pt x="1389" y="12422"/>
                  </a:cubicBezTo>
                  <a:cubicBezTo>
                    <a:pt x="1286" y="12422"/>
                    <a:pt x="1194" y="12383"/>
                    <a:pt x="1102" y="12360"/>
                  </a:cubicBezTo>
                  <a:cubicBezTo>
                    <a:pt x="902" y="12227"/>
                    <a:pt x="735" y="11960"/>
                    <a:pt x="701" y="11760"/>
                  </a:cubicBezTo>
                  <a:cubicBezTo>
                    <a:pt x="601" y="11393"/>
                    <a:pt x="701" y="10926"/>
                    <a:pt x="1035" y="10359"/>
                  </a:cubicBezTo>
                  <a:cubicBezTo>
                    <a:pt x="1268" y="9892"/>
                    <a:pt x="1535" y="9625"/>
                    <a:pt x="1802" y="9558"/>
                  </a:cubicBezTo>
                  <a:cubicBezTo>
                    <a:pt x="1852" y="9541"/>
                    <a:pt x="1894" y="9533"/>
                    <a:pt x="1936" y="9533"/>
                  </a:cubicBezTo>
                  <a:cubicBezTo>
                    <a:pt x="1977" y="9533"/>
                    <a:pt x="2019" y="9541"/>
                    <a:pt x="2069" y="9558"/>
                  </a:cubicBezTo>
                  <a:cubicBezTo>
                    <a:pt x="2202" y="9758"/>
                    <a:pt x="2369" y="9925"/>
                    <a:pt x="2536" y="10092"/>
                  </a:cubicBezTo>
                  <a:cubicBezTo>
                    <a:pt x="2578" y="10155"/>
                    <a:pt x="2647" y="10178"/>
                    <a:pt x="2726" y="10178"/>
                  </a:cubicBezTo>
                  <a:cubicBezTo>
                    <a:pt x="2772" y="10178"/>
                    <a:pt x="2821" y="10171"/>
                    <a:pt x="2870" y="10159"/>
                  </a:cubicBezTo>
                  <a:cubicBezTo>
                    <a:pt x="2970" y="10092"/>
                    <a:pt x="3070" y="9992"/>
                    <a:pt x="3070" y="9858"/>
                  </a:cubicBezTo>
                  <a:cubicBezTo>
                    <a:pt x="3070" y="9558"/>
                    <a:pt x="2936" y="9258"/>
                    <a:pt x="2703" y="9091"/>
                  </a:cubicBezTo>
                  <a:cubicBezTo>
                    <a:pt x="2636" y="9058"/>
                    <a:pt x="2603" y="9058"/>
                    <a:pt x="2569" y="9024"/>
                  </a:cubicBezTo>
                  <a:cubicBezTo>
                    <a:pt x="2469" y="8824"/>
                    <a:pt x="2436" y="8557"/>
                    <a:pt x="2469" y="8324"/>
                  </a:cubicBezTo>
                  <a:cubicBezTo>
                    <a:pt x="2536" y="7857"/>
                    <a:pt x="2736" y="7523"/>
                    <a:pt x="3070" y="7323"/>
                  </a:cubicBezTo>
                  <a:cubicBezTo>
                    <a:pt x="3223" y="7226"/>
                    <a:pt x="3394" y="7180"/>
                    <a:pt x="3570" y="7180"/>
                  </a:cubicBezTo>
                  <a:cubicBezTo>
                    <a:pt x="3815" y="7180"/>
                    <a:pt x="4071" y="7268"/>
                    <a:pt x="4304" y="7423"/>
                  </a:cubicBezTo>
                  <a:lnTo>
                    <a:pt x="4537" y="7657"/>
                  </a:lnTo>
                  <a:cubicBezTo>
                    <a:pt x="4604" y="7990"/>
                    <a:pt x="4704" y="8324"/>
                    <a:pt x="4804" y="8591"/>
                  </a:cubicBezTo>
                  <a:cubicBezTo>
                    <a:pt x="4871" y="8724"/>
                    <a:pt x="5038" y="8824"/>
                    <a:pt x="5138" y="8824"/>
                  </a:cubicBezTo>
                  <a:cubicBezTo>
                    <a:pt x="5305" y="8824"/>
                    <a:pt x="5405" y="8691"/>
                    <a:pt x="5438" y="8557"/>
                  </a:cubicBezTo>
                  <a:cubicBezTo>
                    <a:pt x="5538" y="8157"/>
                    <a:pt x="5405" y="7723"/>
                    <a:pt x="5138" y="7390"/>
                  </a:cubicBezTo>
                  <a:cubicBezTo>
                    <a:pt x="5138" y="7223"/>
                    <a:pt x="5105" y="7056"/>
                    <a:pt x="5105" y="6890"/>
                  </a:cubicBezTo>
                  <a:cubicBezTo>
                    <a:pt x="5105" y="6589"/>
                    <a:pt x="5105" y="5589"/>
                    <a:pt x="5738" y="5222"/>
                  </a:cubicBezTo>
                  <a:cubicBezTo>
                    <a:pt x="5813" y="5192"/>
                    <a:pt x="5915" y="5175"/>
                    <a:pt x="6023" y="5175"/>
                  </a:cubicBezTo>
                  <a:cubicBezTo>
                    <a:pt x="6155" y="5175"/>
                    <a:pt x="6295" y="5200"/>
                    <a:pt x="6405" y="5255"/>
                  </a:cubicBezTo>
                  <a:cubicBezTo>
                    <a:pt x="6439" y="5555"/>
                    <a:pt x="6572" y="5822"/>
                    <a:pt x="6739" y="6056"/>
                  </a:cubicBezTo>
                  <a:cubicBezTo>
                    <a:pt x="6772" y="6156"/>
                    <a:pt x="6906" y="6189"/>
                    <a:pt x="7039" y="6189"/>
                  </a:cubicBezTo>
                  <a:cubicBezTo>
                    <a:pt x="7139" y="6189"/>
                    <a:pt x="7239" y="6089"/>
                    <a:pt x="7273" y="5989"/>
                  </a:cubicBezTo>
                  <a:cubicBezTo>
                    <a:pt x="7406" y="5589"/>
                    <a:pt x="7273" y="5188"/>
                    <a:pt x="6939" y="4888"/>
                  </a:cubicBezTo>
                  <a:cubicBezTo>
                    <a:pt x="6939" y="4655"/>
                    <a:pt x="6939" y="4388"/>
                    <a:pt x="7039" y="4154"/>
                  </a:cubicBezTo>
                  <a:cubicBezTo>
                    <a:pt x="7139" y="3654"/>
                    <a:pt x="7473" y="3254"/>
                    <a:pt x="7873" y="3087"/>
                  </a:cubicBezTo>
                  <a:cubicBezTo>
                    <a:pt x="8001" y="3034"/>
                    <a:pt x="8142" y="3008"/>
                    <a:pt x="8290" y="3008"/>
                  </a:cubicBezTo>
                  <a:cubicBezTo>
                    <a:pt x="8607" y="3008"/>
                    <a:pt x="8956" y="3126"/>
                    <a:pt x="9274" y="3354"/>
                  </a:cubicBezTo>
                  <a:cubicBezTo>
                    <a:pt x="9474" y="3520"/>
                    <a:pt x="9641" y="3721"/>
                    <a:pt x="9741" y="3921"/>
                  </a:cubicBezTo>
                  <a:cubicBezTo>
                    <a:pt x="9741" y="4188"/>
                    <a:pt x="9741" y="4354"/>
                    <a:pt x="9775" y="4554"/>
                  </a:cubicBezTo>
                  <a:cubicBezTo>
                    <a:pt x="9775" y="4721"/>
                    <a:pt x="9875" y="4855"/>
                    <a:pt x="10075" y="4855"/>
                  </a:cubicBezTo>
                  <a:cubicBezTo>
                    <a:pt x="10242" y="4855"/>
                    <a:pt x="10375" y="4721"/>
                    <a:pt x="10408" y="4554"/>
                  </a:cubicBezTo>
                  <a:cubicBezTo>
                    <a:pt x="10408" y="4321"/>
                    <a:pt x="10408" y="4054"/>
                    <a:pt x="10308" y="3821"/>
                  </a:cubicBezTo>
                  <a:cubicBezTo>
                    <a:pt x="10275" y="3087"/>
                    <a:pt x="10308" y="2420"/>
                    <a:pt x="10608" y="1886"/>
                  </a:cubicBezTo>
                  <a:cubicBezTo>
                    <a:pt x="10809" y="1519"/>
                    <a:pt x="11276" y="1219"/>
                    <a:pt x="11743" y="1152"/>
                  </a:cubicBezTo>
                  <a:cubicBezTo>
                    <a:pt x="11809" y="1130"/>
                    <a:pt x="11887" y="1115"/>
                    <a:pt x="11970" y="1115"/>
                  </a:cubicBezTo>
                  <a:cubicBezTo>
                    <a:pt x="12136" y="1115"/>
                    <a:pt x="12321" y="1174"/>
                    <a:pt x="12476" y="1352"/>
                  </a:cubicBezTo>
                  <a:cubicBezTo>
                    <a:pt x="12777" y="1619"/>
                    <a:pt x="12810" y="2053"/>
                    <a:pt x="12910" y="2520"/>
                  </a:cubicBezTo>
                  <a:cubicBezTo>
                    <a:pt x="12943" y="2920"/>
                    <a:pt x="13044" y="3320"/>
                    <a:pt x="13210" y="3687"/>
                  </a:cubicBezTo>
                  <a:cubicBezTo>
                    <a:pt x="13277" y="3787"/>
                    <a:pt x="13410" y="3854"/>
                    <a:pt x="13544" y="3854"/>
                  </a:cubicBezTo>
                  <a:cubicBezTo>
                    <a:pt x="13711" y="3787"/>
                    <a:pt x="13777" y="3721"/>
                    <a:pt x="13811" y="3587"/>
                  </a:cubicBezTo>
                  <a:lnTo>
                    <a:pt x="14378" y="1219"/>
                  </a:lnTo>
                  <a:cubicBezTo>
                    <a:pt x="14478" y="752"/>
                    <a:pt x="14611" y="652"/>
                    <a:pt x="14711" y="652"/>
                  </a:cubicBezTo>
                  <a:cubicBezTo>
                    <a:pt x="14845" y="652"/>
                    <a:pt x="14978" y="685"/>
                    <a:pt x="15245" y="1085"/>
                  </a:cubicBezTo>
                  <a:lnTo>
                    <a:pt x="16546" y="3087"/>
                  </a:lnTo>
                  <a:cubicBezTo>
                    <a:pt x="16597" y="3189"/>
                    <a:pt x="16706" y="3232"/>
                    <a:pt x="16815" y="3232"/>
                  </a:cubicBezTo>
                  <a:cubicBezTo>
                    <a:pt x="16848" y="3232"/>
                    <a:pt x="16882" y="3228"/>
                    <a:pt x="16913" y="3220"/>
                  </a:cubicBezTo>
                  <a:cubicBezTo>
                    <a:pt x="17046" y="3187"/>
                    <a:pt x="17113" y="3053"/>
                    <a:pt x="17113" y="2920"/>
                  </a:cubicBezTo>
                  <a:cubicBezTo>
                    <a:pt x="17113" y="2720"/>
                    <a:pt x="17113" y="985"/>
                    <a:pt x="18047" y="919"/>
                  </a:cubicBezTo>
                  <a:cubicBezTo>
                    <a:pt x="18548" y="919"/>
                    <a:pt x="18914" y="1419"/>
                    <a:pt x="19115" y="1719"/>
                  </a:cubicBezTo>
                  <a:cubicBezTo>
                    <a:pt x="19582" y="2386"/>
                    <a:pt x="19848" y="3153"/>
                    <a:pt x="19949" y="3921"/>
                  </a:cubicBezTo>
                  <a:cubicBezTo>
                    <a:pt x="20015" y="4054"/>
                    <a:pt x="20082" y="4154"/>
                    <a:pt x="20182" y="4188"/>
                  </a:cubicBezTo>
                  <a:cubicBezTo>
                    <a:pt x="20210" y="4201"/>
                    <a:pt x="20249" y="4209"/>
                    <a:pt x="20290" y="4209"/>
                  </a:cubicBezTo>
                  <a:cubicBezTo>
                    <a:pt x="20348" y="4209"/>
                    <a:pt x="20410" y="4193"/>
                    <a:pt x="20449" y="4154"/>
                  </a:cubicBezTo>
                  <a:cubicBezTo>
                    <a:pt x="20883" y="3854"/>
                    <a:pt x="21116" y="3387"/>
                    <a:pt x="21383" y="2920"/>
                  </a:cubicBezTo>
                  <a:cubicBezTo>
                    <a:pt x="21716" y="2353"/>
                    <a:pt x="21917" y="1986"/>
                    <a:pt x="22350" y="1919"/>
                  </a:cubicBezTo>
                  <a:cubicBezTo>
                    <a:pt x="22367" y="1918"/>
                    <a:pt x="22384" y="1917"/>
                    <a:pt x="22401" y="1917"/>
                  </a:cubicBezTo>
                  <a:cubicBezTo>
                    <a:pt x="22778" y="1917"/>
                    <a:pt x="23090" y="2270"/>
                    <a:pt x="23218" y="2653"/>
                  </a:cubicBezTo>
                  <a:cubicBezTo>
                    <a:pt x="23351" y="3087"/>
                    <a:pt x="23251" y="3654"/>
                    <a:pt x="23184" y="4154"/>
                  </a:cubicBezTo>
                  <a:cubicBezTo>
                    <a:pt x="23117" y="4321"/>
                    <a:pt x="23251" y="4488"/>
                    <a:pt x="23418" y="4521"/>
                  </a:cubicBezTo>
                  <a:cubicBezTo>
                    <a:pt x="23435" y="4525"/>
                    <a:pt x="23452" y="4526"/>
                    <a:pt x="23470" y="4526"/>
                  </a:cubicBezTo>
                  <a:cubicBezTo>
                    <a:pt x="23618" y="4526"/>
                    <a:pt x="23755" y="4404"/>
                    <a:pt x="23785" y="4254"/>
                  </a:cubicBezTo>
                  <a:cubicBezTo>
                    <a:pt x="23885" y="3687"/>
                    <a:pt x="23951" y="3087"/>
                    <a:pt x="23785" y="2486"/>
                  </a:cubicBezTo>
                  <a:cubicBezTo>
                    <a:pt x="23626" y="1885"/>
                    <a:pt x="23108" y="1314"/>
                    <a:pt x="22400" y="1314"/>
                  </a:cubicBezTo>
                  <a:cubicBezTo>
                    <a:pt x="22362" y="1314"/>
                    <a:pt x="22323" y="1315"/>
                    <a:pt x="22284" y="1319"/>
                  </a:cubicBezTo>
                  <a:cubicBezTo>
                    <a:pt x="21516" y="1352"/>
                    <a:pt x="21183" y="2053"/>
                    <a:pt x="20849" y="2653"/>
                  </a:cubicBezTo>
                  <a:cubicBezTo>
                    <a:pt x="20716" y="2853"/>
                    <a:pt x="20616" y="3053"/>
                    <a:pt x="20516" y="3220"/>
                  </a:cubicBezTo>
                  <a:cubicBezTo>
                    <a:pt x="20349" y="2553"/>
                    <a:pt x="20082" y="1919"/>
                    <a:pt x="19715" y="1386"/>
                  </a:cubicBezTo>
                  <a:cubicBezTo>
                    <a:pt x="19251" y="705"/>
                    <a:pt x="18700" y="311"/>
                    <a:pt x="18170" y="311"/>
                  </a:cubicBezTo>
                  <a:cubicBezTo>
                    <a:pt x="18129" y="311"/>
                    <a:pt x="18088" y="313"/>
                    <a:pt x="18047" y="318"/>
                  </a:cubicBezTo>
                  <a:cubicBezTo>
                    <a:pt x="17213" y="351"/>
                    <a:pt x="16780" y="1085"/>
                    <a:pt x="16613" y="1986"/>
                  </a:cubicBezTo>
                  <a:lnTo>
                    <a:pt x="15846" y="752"/>
                  </a:lnTo>
                  <a:cubicBezTo>
                    <a:pt x="15724" y="570"/>
                    <a:pt x="15354" y="0"/>
                    <a:pt x="148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16"/>
            <p:cNvSpPr/>
            <p:nvPr/>
          </p:nvSpPr>
          <p:spPr>
            <a:xfrm>
              <a:off x="1515425" y="4170225"/>
              <a:ext cx="743050" cy="236850"/>
            </a:xfrm>
            <a:custGeom>
              <a:rect b="b" l="l" r="r" t="t"/>
              <a:pathLst>
                <a:path extrusionOk="0" h="9474" w="29722">
                  <a:moveTo>
                    <a:pt x="19664" y="0"/>
                  </a:moveTo>
                  <a:cubicBezTo>
                    <a:pt x="18950" y="0"/>
                    <a:pt x="18334" y="535"/>
                    <a:pt x="17980" y="1096"/>
                  </a:cubicBezTo>
                  <a:cubicBezTo>
                    <a:pt x="17846" y="1263"/>
                    <a:pt x="17780" y="1430"/>
                    <a:pt x="17646" y="1630"/>
                  </a:cubicBezTo>
                  <a:cubicBezTo>
                    <a:pt x="17546" y="1696"/>
                    <a:pt x="17513" y="1797"/>
                    <a:pt x="17479" y="1863"/>
                  </a:cubicBezTo>
                  <a:cubicBezTo>
                    <a:pt x="17446" y="929"/>
                    <a:pt x="17012" y="295"/>
                    <a:pt x="16345" y="95"/>
                  </a:cubicBezTo>
                  <a:cubicBezTo>
                    <a:pt x="16207" y="61"/>
                    <a:pt x="16069" y="42"/>
                    <a:pt x="15933" y="42"/>
                  </a:cubicBezTo>
                  <a:cubicBezTo>
                    <a:pt x="15677" y="42"/>
                    <a:pt x="15430" y="109"/>
                    <a:pt x="15211" y="262"/>
                  </a:cubicBezTo>
                  <a:cubicBezTo>
                    <a:pt x="14778" y="529"/>
                    <a:pt x="14444" y="1029"/>
                    <a:pt x="14210" y="1596"/>
                  </a:cubicBezTo>
                  <a:cubicBezTo>
                    <a:pt x="14210" y="1296"/>
                    <a:pt x="14177" y="996"/>
                    <a:pt x="14010" y="696"/>
                  </a:cubicBezTo>
                  <a:cubicBezTo>
                    <a:pt x="13827" y="359"/>
                    <a:pt x="13503" y="191"/>
                    <a:pt x="13091" y="191"/>
                  </a:cubicBezTo>
                  <a:cubicBezTo>
                    <a:pt x="13053" y="191"/>
                    <a:pt x="13015" y="193"/>
                    <a:pt x="12976" y="195"/>
                  </a:cubicBezTo>
                  <a:cubicBezTo>
                    <a:pt x="12342" y="262"/>
                    <a:pt x="11675" y="762"/>
                    <a:pt x="11442" y="1363"/>
                  </a:cubicBezTo>
                  <a:cubicBezTo>
                    <a:pt x="11275" y="1797"/>
                    <a:pt x="11175" y="2264"/>
                    <a:pt x="11142" y="2664"/>
                  </a:cubicBezTo>
                  <a:cubicBezTo>
                    <a:pt x="11142" y="2797"/>
                    <a:pt x="11108" y="2864"/>
                    <a:pt x="11108" y="2964"/>
                  </a:cubicBezTo>
                  <a:cubicBezTo>
                    <a:pt x="10975" y="2430"/>
                    <a:pt x="10808" y="1863"/>
                    <a:pt x="10508" y="1363"/>
                  </a:cubicBezTo>
                  <a:cubicBezTo>
                    <a:pt x="10174" y="796"/>
                    <a:pt x="9607" y="362"/>
                    <a:pt x="8973" y="295"/>
                  </a:cubicBezTo>
                  <a:cubicBezTo>
                    <a:pt x="8857" y="270"/>
                    <a:pt x="8746" y="258"/>
                    <a:pt x="8641" y="258"/>
                  </a:cubicBezTo>
                  <a:cubicBezTo>
                    <a:pt x="8325" y="258"/>
                    <a:pt x="8056" y="371"/>
                    <a:pt x="7806" y="596"/>
                  </a:cubicBezTo>
                  <a:cubicBezTo>
                    <a:pt x="7506" y="829"/>
                    <a:pt x="7339" y="1196"/>
                    <a:pt x="7205" y="1530"/>
                  </a:cubicBezTo>
                  <a:cubicBezTo>
                    <a:pt x="7005" y="2130"/>
                    <a:pt x="6839" y="2697"/>
                    <a:pt x="6772" y="3331"/>
                  </a:cubicBezTo>
                  <a:lnTo>
                    <a:pt x="6672" y="3264"/>
                  </a:lnTo>
                  <a:cubicBezTo>
                    <a:pt x="6316" y="2950"/>
                    <a:pt x="5854" y="2781"/>
                    <a:pt x="5403" y="2781"/>
                  </a:cubicBezTo>
                  <a:cubicBezTo>
                    <a:pt x="5136" y="2781"/>
                    <a:pt x="4873" y="2840"/>
                    <a:pt x="4637" y="2964"/>
                  </a:cubicBezTo>
                  <a:cubicBezTo>
                    <a:pt x="4137" y="3264"/>
                    <a:pt x="3770" y="3765"/>
                    <a:pt x="3603" y="4298"/>
                  </a:cubicBezTo>
                  <a:cubicBezTo>
                    <a:pt x="3369" y="4165"/>
                    <a:pt x="3136" y="4031"/>
                    <a:pt x="2869" y="3998"/>
                  </a:cubicBezTo>
                  <a:cubicBezTo>
                    <a:pt x="2759" y="3978"/>
                    <a:pt x="2647" y="3968"/>
                    <a:pt x="2535" y="3968"/>
                  </a:cubicBezTo>
                  <a:cubicBezTo>
                    <a:pt x="1731" y="3968"/>
                    <a:pt x="906" y="4479"/>
                    <a:pt x="467" y="5299"/>
                  </a:cubicBezTo>
                  <a:cubicBezTo>
                    <a:pt x="34" y="6033"/>
                    <a:pt x="0" y="7000"/>
                    <a:pt x="301" y="8001"/>
                  </a:cubicBezTo>
                  <a:cubicBezTo>
                    <a:pt x="467" y="8501"/>
                    <a:pt x="801" y="9035"/>
                    <a:pt x="1301" y="9269"/>
                  </a:cubicBezTo>
                  <a:cubicBezTo>
                    <a:pt x="1435" y="9302"/>
                    <a:pt x="1501" y="9335"/>
                    <a:pt x="1635" y="9335"/>
                  </a:cubicBezTo>
                  <a:cubicBezTo>
                    <a:pt x="1802" y="9335"/>
                    <a:pt x="1968" y="9335"/>
                    <a:pt x="1868" y="9202"/>
                  </a:cubicBezTo>
                  <a:cubicBezTo>
                    <a:pt x="2035" y="9135"/>
                    <a:pt x="2102" y="8968"/>
                    <a:pt x="2002" y="8802"/>
                  </a:cubicBezTo>
                  <a:cubicBezTo>
                    <a:pt x="1956" y="8688"/>
                    <a:pt x="1864" y="8636"/>
                    <a:pt x="1757" y="8636"/>
                  </a:cubicBezTo>
                  <a:cubicBezTo>
                    <a:pt x="1707" y="8636"/>
                    <a:pt x="1654" y="8647"/>
                    <a:pt x="1601" y="8668"/>
                  </a:cubicBezTo>
                  <a:cubicBezTo>
                    <a:pt x="1551" y="8685"/>
                    <a:pt x="1510" y="8693"/>
                    <a:pt x="1468" y="8693"/>
                  </a:cubicBezTo>
                  <a:cubicBezTo>
                    <a:pt x="1426" y="8693"/>
                    <a:pt x="1385" y="8685"/>
                    <a:pt x="1335" y="8668"/>
                  </a:cubicBezTo>
                  <a:cubicBezTo>
                    <a:pt x="1101" y="8535"/>
                    <a:pt x="834" y="8201"/>
                    <a:pt x="701" y="7834"/>
                  </a:cubicBezTo>
                  <a:cubicBezTo>
                    <a:pt x="467" y="7000"/>
                    <a:pt x="501" y="6200"/>
                    <a:pt x="834" y="5599"/>
                  </a:cubicBezTo>
                  <a:cubicBezTo>
                    <a:pt x="1127" y="5014"/>
                    <a:pt x="1754" y="4608"/>
                    <a:pt x="2354" y="4608"/>
                  </a:cubicBezTo>
                  <a:cubicBezTo>
                    <a:pt x="2438" y="4608"/>
                    <a:pt x="2521" y="4616"/>
                    <a:pt x="2602" y="4632"/>
                  </a:cubicBezTo>
                  <a:cubicBezTo>
                    <a:pt x="2869" y="4665"/>
                    <a:pt x="3136" y="4832"/>
                    <a:pt x="3303" y="5032"/>
                  </a:cubicBezTo>
                  <a:cubicBezTo>
                    <a:pt x="3303" y="5499"/>
                    <a:pt x="3369" y="5966"/>
                    <a:pt x="3536" y="6333"/>
                  </a:cubicBezTo>
                  <a:cubicBezTo>
                    <a:pt x="3603" y="6467"/>
                    <a:pt x="3703" y="6533"/>
                    <a:pt x="3836" y="6533"/>
                  </a:cubicBezTo>
                  <a:cubicBezTo>
                    <a:pt x="3970" y="6533"/>
                    <a:pt x="4103" y="6467"/>
                    <a:pt x="4137" y="6333"/>
                  </a:cubicBezTo>
                  <a:cubicBezTo>
                    <a:pt x="4303" y="5933"/>
                    <a:pt x="4270" y="5432"/>
                    <a:pt x="4003" y="4965"/>
                  </a:cubicBezTo>
                  <a:cubicBezTo>
                    <a:pt x="4003" y="4932"/>
                    <a:pt x="3970" y="4932"/>
                    <a:pt x="3970" y="4865"/>
                  </a:cubicBezTo>
                  <a:cubicBezTo>
                    <a:pt x="4037" y="4332"/>
                    <a:pt x="4303" y="3831"/>
                    <a:pt x="4804" y="3598"/>
                  </a:cubicBezTo>
                  <a:cubicBezTo>
                    <a:pt x="4952" y="3511"/>
                    <a:pt x="5123" y="3471"/>
                    <a:pt x="5301" y="3471"/>
                  </a:cubicBezTo>
                  <a:cubicBezTo>
                    <a:pt x="5601" y="3471"/>
                    <a:pt x="5919" y="3588"/>
                    <a:pt x="6171" y="3798"/>
                  </a:cubicBezTo>
                  <a:cubicBezTo>
                    <a:pt x="6271" y="3865"/>
                    <a:pt x="6472" y="4098"/>
                    <a:pt x="6538" y="4332"/>
                  </a:cubicBezTo>
                  <a:lnTo>
                    <a:pt x="6538" y="4799"/>
                  </a:lnTo>
                  <a:cubicBezTo>
                    <a:pt x="6538" y="4965"/>
                    <a:pt x="6672" y="5099"/>
                    <a:pt x="6839" y="5132"/>
                  </a:cubicBezTo>
                  <a:cubicBezTo>
                    <a:pt x="7005" y="5132"/>
                    <a:pt x="7139" y="5032"/>
                    <a:pt x="7172" y="4865"/>
                  </a:cubicBezTo>
                  <a:cubicBezTo>
                    <a:pt x="7272" y="4665"/>
                    <a:pt x="7272" y="4498"/>
                    <a:pt x="7205" y="4298"/>
                  </a:cubicBezTo>
                  <a:cubicBezTo>
                    <a:pt x="7306" y="3464"/>
                    <a:pt x="7472" y="2630"/>
                    <a:pt x="7773" y="1797"/>
                  </a:cubicBezTo>
                  <a:cubicBezTo>
                    <a:pt x="7873" y="1496"/>
                    <a:pt x="7973" y="1263"/>
                    <a:pt x="8173" y="1096"/>
                  </a:cubicBezTo>
                  <a:cubicBezTo>
                    <a:pt x="8296" y="972"/>
                    <a:pt x="8475" y="904"/>
                    <a:pt x="8655" y="904"/>
                  </a:cubicBezTo>
                  <a:cubicBezTo>
                    <a:pt x="8717" y="904"/>
                    <a:pt x="8780" y="912"/>
                    <a:pt x="8840" y="929"/>
                  </a:cubicBezTo>
                  <a:cubicBezTo>
                    <a:pt x="9274" y="996"/>
                    <a:pt x="9707" y="1330"/>
                    <a:pt x="9974" y="1696"/>
                  </a:cubicBezTo>
                  <a:cubicBezTo>
                    <a:pt x="10274" y="2130"/>
                    <a:pt x="10374" y="2630"/>
                    <a:pt x="10508" y="3131"/>
                  </a:cubicBezTo>
                  <a:cubicBezTo>
                    <a:pt x="10608" y="3498"/>
                    <a:pt x="10708" y="3865"/>
                    <a:pt x="10841" y="4198"/>
                  </a:cubicBezTo>
                  <a:cubicBezTo>
                    <a:pt x="10941" y="4332"/>
                    <a:pt x="11008" y="4432"/>
                    <a:pt x="11142" y="4432"/>
                  </a:cubicBezTo>
                  <a:cubicBezTo>
                    <a:pt x="11275" y="4432"/>
                    <a:pt x="11375" y="4365"/>
                    <a:pt x="11442" y="4265"/>
                  </a:cubicBezTo>
                  <a:cubicBezTo>
                    <a:pt x="11675" y="3765"/>
                    <a:pt x="11709" y="3298"/>
                    <a:pt x="11809" y="2797"/>
                  </a:cubicBezTo>
                  <a:cubicBezTo>
                    <a:pt x="11842" y="2430"/>
                    <a:pt x="11942" y="1997"/>
                    <a:pt x="12042" y="1663"/>
                  </a:cubicBezTo>
                  <a:cubicBezTo>
                    <a:pt x="12209" y="1296"/>
                    <a:pt x="12676" y="963"/>
                    <a:pt x="13110" y="929"/>
                  </a:cubicBezTo>
                  <a:cubicBezTo>
                    <a:pt x="13443" y="929"/>
                    <a:pt x="13510" y="1096"/>
                    <a:pt x="13543" y="1129"/>
                  </a:cubicBezTo>
                  <a:cubicBezTo>
                    <a:pt x="13643" y="1296"/>
                    <a:pt x="13677" y="1530"/>
                    <a:pt x="13677" y="1830"/>
                  </a:cubicBezTo>
                  <a:cubicBezTo>
                    <a:pt x="13677" y="2264"/>
                    <a:pt x="13710" y="2764"/>
                    <a:pt x="14144" y="3031"/>
                  </a:cubicBezTo>
                  <a:cubicBezTo>
                    <a:pt x="14186" y="3094"/>
                    <a:pt x="14255" y="3117"/>
                    <a:pt x="14326" y="3117"/>
                  </a:cubicBezTo>
                  <a:cubicBezTo>
                    <a:pt x="14366" y="3117"/>
                    <a:pt x="14407" y="3110"/>
                    <a:pt x="14444" y="3097"/>
                  </a:cubicBezTo>
                  <a:cubicBezTo>
                    <a:pt x="14544" y="3031"/>
                    <a:pt x="14644" y="2964"/>
                    <a:pt x="14644" y="2831"/>
                  </a:cubicBezTo>
                  <a:cubicBezTo>
                    <a:pt x="14778" y="2097"/>
                    <a:pt x="15144" y="1196"/>
                    <a:pt x="15645" y="863"/>
                  </a:cubicBezTo>
                  <a:cubicBezTo>
                    <a:pt x="15751" y="799"/>
                    <a:pt x="15870" y="776"/>
                    <a:pt x="15994" y="776"/>
                  </a:cubicBezTo>
                  <a:cubicBezTo>
                    <a:pt x="16065" y="776"/>
                    <a:pt x="16139" y="784"/>
                    <a:pt x="16212" y="796"/>
                  </a:cubicBezTo>
                  <a:cubicBezTo>
                    <a:pt x="17012" y="996"/>
                    <a:pt x="16946" y="2330"/>
                    <a:pt x="16879" y="2864"/>
                  </a:cubicBezTo>
                  <a:cubicBezTo>
                    <a:pt x="16879" y="3031"/>
                    <a:pt x="16946" y="3164"/>
                    <a:pt x="17046" y="3198"/>
                  </a:cubicBezTo>
                  <a:cubicBezTo>
                    <a:pt x="17106" y="3228"/>
                    <a:pt x="17172" y="3244"/>
                    <a:pt x="17237" y="3244"/>
                  </a:cubicBezTo>
                  <a:cubicBezTo>
                    <a:pt x="17316" y="3244"/>
                    <a:pt x="17391" y="3219"/>
                    <a:pt x="17446" y="3164"/>
                  </a:cubicBezTo>
                  <a:cubicBezTo>
                    <a:pt x="17813" y="2831"/>
                    <a:pt x="18047" y="2430"/>
                    <a:pt x="18280" y="1997"/>
                  </a:cubicBezTo>
                  <a:cubicBezTo>
                    <a:pt x="18347" y="1797"/>
                    <a:pt x="18447" y="1630"/>
                    <a:pt x="18547" y="1463"/>
                  </a:cubicBezTo>
                  <a:cubicBezTo>
                    <a:pt x="18787" y="1072"/>
                    <a:pt x="19218" y="681"/>
                    <a:pt x="19667" y="681"/>
                  </a:cubicBezTo>
                  <a:cubicBezTo>
                    <a:pt x="19716" y="681"/>
                    <a:pt x="19765" y="686"/>
                    <a:pt x="19814" y="696"/>
                  </a:cubicBezTo>
                  <a:cubicBezTo>
                    <a:pt x="20315" y="829"/>
                    <a:pt x="20548" y="1596"/>
                    <a:pt x="20515" y="2264"/>
                  </a:cubicBezTo>
                  <a:cubicBezTo>
                    <a:pt x="20515" y="2430"/>
                    <a:pt x="20515" y="2597"/>
                    <a:pt x="20482" y="2797"/>
                  </a:cubicBezTo>
                  <a:cubicBezTo>
                    <a:pt x="20448" y="3431"/>
                    <a:pt x="20348" y="4031"/>
                    <a:pt x="20615" y="4665"/>
                  </a:cubicBezTo>
                  <a:cubicBezTo>
                    <a:pt x="20648" y="4799"/>
                    <a:pt x="20715" y="4865"/>
                    <a:pt x="20849" y="4865"/>
                  </a:cubicBezTo>
                  <a:cubicBezTo>
                    <a:pt x="20949" y="4865"/>
                    <a:pt x="21049" y="4832"/>
                    <a:pt x="21149" y="4765"/>
                  </a:cubicBezTo>
                  <a:cubicBezTo>
                    <a:pt x="21516" y="4198"/>
                    <a:pt x="22016" y="3698"/>
                    <a:pt x="22516" y="3298"/>
                  </a:cubicBezTo>
                  <a:cubicBezTo>
                    <a:pt x="22650" y="3164"/>
                    <a:pt x="22817" y="3097"/>
                    <a:pt x="22950" y="3031"/>
                  </a:cubicBezTo>
                  <a:cubicBezTo>
                    <a:pt x="22967" y="3022"/>
                    <a:pt x="22988" y="3018"/>
                    <a:pt x="23010" y="3018"/>
                  </a:cubicBezTo>
                  <a:cubicBezTo>
                    <a:pt x="23079" y="3018"/>
                    <a:pt x="23167" y="3056"/>
                    <a:pt x="23217" y="3131"/>
                  </a:cubicBezTo>
                  <a:cubicBezTo>
                    <a:pt x="23450" y="3298"/>
                    <a:pt x="23550" y="3631"/>
                    <a:pt x="23617" y="3965"/>
                  </a:cubicBezTo>
                  <a:lnTo>
                    <a:pt x="23617" y="4465"/>
                  </a:lnTo>
                  <a:cubicBezTo>
                    <a:pt x="23617" y="4932"/>
                    <a:pt x="23617" y="5432"/>
                    <a:pt x="23851" y="5866"/>
                  </a:cubicBezTo>
                  <a:cubicBezTo>
                    <a:pt x="23884" y="6000"/>
                    <a:pt x="24017" y="6033"/>
                    <a:pt x="24151" y="6033"/>
                  </a:cubicBezTo>
                  <a:cubicBezTo>
                    <a:pt x="24284" y="6033"/>
                    <a:pt x="24384" y="5966"/>
                    <a:pt x="24451" y="5833"/>
                  </a:cubicBezTo>
                  <a:cubicBezTo>
                    <a:pt x="24647" y="5441"/>
                    <a:pt x="25003" y="4698"/>
                    <a:pt x="25581" y="4698"/>
                  </a:cubicBezTo>
                  <a:cubicBezTo>
                    <a:pt x="25593" y="4698"/>
                    <a:pt x="25606" y="4698"/>
                    <a:pt x="25619" y="4699"/>
                  </a:cubicBezTo>
                  <a:cubicBezTo>
                    <a:pt x="26019" y="4765"/>
                    <a:pt x="26352" y="5199"/>
                    <a:pt x="26386" y="5633"/>
                  </a:cubicBezTo>
                  <a:cubicBezTo>
                    <a:pt x="26486" y="6166"/>
                    <a:pt x="26286" y="6700"/>
                    <a:pt x="26119" y="7200"/>
                  </a:cubicBezTo>
                  <a:cubicBezTo>
                    <a:pt x="26052" y="7300"/>
                    <a:pt x="26052" y="7434"/>
                    <a:pt x="26152" y="7501"/>
                  </a:cubicBezTo>
                  <a:cubicBezTo>
                    <a:pt x="26219" y="7601"/>
                    <a:pt x="26319" y="7634"/>
                    <a:pt x="26453" y="7634"/>
                  </a:cubicBezTo>
                  <a:cubicBezTo>
                    <a:pt x="27020" y="7534"/>
                    <a:pt x="27387" y="7134"/>
                    <a:pt x="27720" y="6767"/>
                  </a:cubicBezTo>
                  <a:cubicBezTo>
                    <a:pt x="27820" y="6667"/>
                    <a:pt x="27854" y="6600"/>
                    <a:pt x="27954" y="6500"/>
                  </a:cubicBezTo>
                  <a:cubicBezTo>
                    <a:pt x="28154" y="6300"/>
                    <a:pt x="28454" y="6133"/>
                    <a:pt x="28687" y="6133"/>
                  </a:cubicBezTo>
                  <a:cubicBezTo>
                    <a:pt x="28821" y="6133"/>
                    <a:pt x="28854" y="6166"/>
                    <a:pt x="28888" y="6200"/>
                  </a:cubicBezTo>
                  <a:cubicBezTo>
                    <a:pt x="28988" y="6300"/>
                    <a:pt x="29021" y="6500"/>
                    <a:pt x="29021" y="6667"/>
                  </a:cubicBezTo>
                  <a:cubicBezTo>
                    <a:pt x="29121" y="7467"/>
                    <a:pt x="29021" y="8301"/>
                    <a:pt x="28854" y="9102"/>
                  </a:cubicBezTo>
                  <a:cubicBezTo>
                    <a:pt x="28821" y="9269"/>
                    <a:pt x="28954" y="9435"/>
                    <a:pt x="29121" y="9469"/>
                  </a:cubicBezTo>
                  <a:cubicBezTo>
                    <a:pt x="29138" y="9472"/>
                    <a:pt x="29156" y="9474"/>
                    <a:pt x="29173" y="9474"/>
                  </a:cubicBezTo>
                  <a:cubicBezTo>
                    <a:pt x="29321" y="9474"/>
                    <a:pt x="29458" y="9351"/>
                    <a:pt x="29488" y="9202"/>
                  </a:cubicBezTo>
                  <a:cubicBezTo>
                    <a:pt x="29688" y="8368"/>
                    <a:pt x="29722" y="7501"/>
                    <a:pt x="29688" y="6633"/>
                  </a:cubicBezTo>
                  <a:cubicBezTo>
                    <a:pt x="29688" y="6333"/>
                    <a:pt x="29655" y="6033"/>
                    <a:pt x="29455" y="5799"/>
                  </a:cubicBezTo>
                  <a:cubicBezTo>
                    <a:pt x="29221" y="5599"/>
                    <a:pt x="28988" y="5499"/>
                    <a:pt x="28721" y="5466"/>
                  </a:cubicBezTo>
                  <a:cubicBezTo>
                    <a:pt x="28321" y="5466"/>
                    <a:pt x="27820" y="5666"/>
                    <a:pt x="27487" y="6033"/>
                  </a:cubicBezTo>
                  <a:cubicBezTo>
                    <a:pt x="27453" y="6133"/>
                    <a:pt x="27353" y="6200"/>
                    <a:pt x="27286" y="6300"/>
                  </a:cubicBezTo>
                  <a:cubicBezTo>
                    <a:pt x="27186" y="6433"/>
                    <a:pt x="27053" y="6533"/>
                    <a:pt x="26986" y="6633"/>
                  </a:cubicBezTo>
                  <a:cubicBezTo>
                    <a:pt x="27053" y="6266"/>
                    <a:pt x="27120" y="5866"/>
                    <a:pt x="27053" y="5499"/>
                  </a:cubicBezTo>
                  <a:cubicBezTo>
                    <a:pt x="26986" y="4832"/>
                    <a:pt x="26453" y="4098"/>
                    <a:pt x="25652" y="4031"/>
                  </a:cubicBezTo>
                  <a:cubicBezTo>
                    <a:pt x="25152" y="4031"/>
                    <a:pt x="24685" y="4298"/>
                    <a:pt x="24318" y="4832"/>
                  </a:cubicBezTo>
                  <a:lnTo>
                    <a:pt x="24318" y="4465"/>
                  </a:lnTo>
                  <a:lnTo>
                    <a:pt x="24318" y="3865"/>
                  </a:lnTo>
                  <a:cubicBezTo>
                    <a:pt x="24284" y="3364"/>
                    <a:pt x="24017" y="2864"/>
                    <a:pt x="23684" y="2597"/>
                  </a:cubicBezTo>
                  <a:cubicBezTo>
                    <a:pt x="23510" y="2452"/>
                    <a:pt x="23259" y="2357"/>
                    <a:pt x="22999" y="2357"/>
                  </a:cubicBezTo>
                  <a:cubicBezTo>
                    <a:pt x="22961" y="2357"/>
                    <a:pt x="22922" y="2359"/>
                    <a:pt x="22883" y="2364"/>
                  </a:cubicBezTo>
                  <a:cubicBezTo>
                    <a:pt x="22550" y="2430"/>
                    <a:pt x="22350" y="2597"/>
                    <a:pt x="22149" y="2764"/>
                  </a:cubicBezTo>
                  <a:cubicBezTo>
                    <a:pt x="21716" y="3097"/>
                    <a:pt x="21382" y="3431"/>
                    <a:pt x="21049" y="3798"/>
                  </a:cubicBezTo>
                  <a:cubicBezTo>
                    <a:pt x="21015" y="3498"/>
                    <a:pt x="21049" y="3164"/>
                    <a:pt x="21115" y="2831"/>
                  </a:cubicBezTo>
                  <a:cubicBezTo>
                    <a:pt x="21115" y="2630"/>
                    <a:pt x="21149" y="2464"/>
                    <a:pt x="21149" y="2264"/>
                  </a:cubicBezTo>
                  <a:cubicBezTo>
                    <a:pt x="21215" y="1330"/>
                    <a:pt x="20849" y="262"/>
                    <a:pt x="19948" y="29"/>
                  </a:cubicBezTo>
                  <a:cubicBezTo>
                    <a:pt x="19852" y="9"/>
                    <a:pt x="19757" y="0"/>
                    <a:pt x="196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16"/>
            <p:cNvSpPr/>
            <p:nvPr/>
          </p:nvSpPr>
          <p:spPr>
            <a:xfrm>
              <a:off x="958350" y="4146125"/>
              <a:ext cx="443675" cy="153250"/>
            </a:xfrm>
            <a:custGeom>
              <a:rect b="b" l="l" r="r" t="t"/>
              <a:pathLst>
                <a:path extrusionOk="0" h="6130" w="17747">
                  <a:moveTo>
                    <a:pt x="10534" y="0"/>
                  </a:moveTo>
                  <a:cubicBezTo>
                    <a:pt x="10396" y="0"/>
                    <a:pt x="10262" y="45"/>
                    <a:pt x="10141" y="125"/>
                  </a:cubicBezTo>
                  <a:cubicBezTo>
                    <a:pt x="9908" y="292"/>
                    <a:pt x="9808" y="559"/>
                    <a:pt x="9741" y="792"/>
                  </a:cubicBezTo>
                  <a:cubicBezTo>
                    <a:pt x="9641" y="1093"/>
                    <a:pt x="9574" y="1393"/>
                    <a:pt x="9508" y="1660"/>
                  </a:cubicBezTo>
                  <a:cubicBezTo>
                    <a:pt x="9441" y="1393"/>
                    <a:pt x="9274" y="1093"/>
                    <a:pt x="8974" y="893"/>
                  </a:cubicBezTo>
                  <a:cubicBezTo>
                    <a:pt x="8756" y="772"/>
                    <a:pt x="8521" y="686"/>
                    <a:pt x="8268" y="686"/>
                  </a:cubicBezTo>
                  <a:cubicBezTo>
                    <a:pt x="8173" y="686"/>
                    <a:pt x="8074" y="698"/>
                    <a:pt x="7973" y="726"/>
                  </a:cubicBezTo>
                  <a:cubicBezTo>
                    <a:pt x="7573" y="792"/>
                    <a:pt x="7106" y="1093"/>
                    <a:pt x="6906" y="1493"/>
                  </a:cubicBezTo>
                  <a:cubicBezTo>
                    <a:pt x="6739" y="1793"/>
                    <a:pt x="6639" y="2127"/>
                    <a:pt x="6605" y="2427"/>
                  </a:cubicBezTo>
                  <a:cubicBezTo>
                    <a:pt x="6505" y="2260"/>
                    <a:pt x="6439" y="2060"/>
                    <a:pt x="6305" y="1893"/>
                  </a:cubicBezTo>
                  <a:cubicBezTo>
                    <a:pt x="6035" y="1407"/>
                    <a:pt x="5502" y="986"/>
                    <a:pt x="4918" y="986"/>
                  </a:cubicBezTo>
                  <a:cubicBezTo>
                    <a:pt x="4782" y="986"/>
                    <a:pt x="4643" y="1009"/>
                    <a:pt x="4504" y="1059"/>
                  </a:cubicBezTo>
                  <a:cubicBezTo>
                    <a:pt x="3937" y="1259"/>
                    <a:pt x="3637" y="1927"/>
                    <a:pt x="3603" y="2460"/>
                  </a:cubicBezTo>
                  <a:lnTo>
                    <a:pt x="3603" y="2894"/>
                  </a:lnTo>
                  <a:cubicBezTo>
                    <a:pt x="3270" y="2494"/>
                    <a:pt x="2903" y="2227"/>
                    <a:pt x="2436" y="1960"/>
                  </a:cubicBezTo>
                  <a:cubicBezTo>
                    <a:pt x="2091" y="1788"/>
                    <a:pt x="1801" y="1688"/>
                    <a:pt x="1524" y="1688"/>
                  </a:cubicBezTo>
                  <a:cubicBezTo>
                    <a:pt x="1427" y="1688"/>
                    <a:pt x="1331" y="1700"/>
                    <a:pt x="1235" y="1726"/>
                  </a:cubicBezTo>
                  <a:cubicBezTo>
                    <a:pt x="634" y="1827"/>
                    <a:pt x="234" y="2394"/>
                    <a:pt x="101" y="2994"/>
                  </a:cubicBezTo>
                  <a:cubicBezTo>
                    <a:pt x="1" y="3561"/>
                    <a:pt x="134" y="4095"/>
                    <a:pt x="301" y="4562"/>
                  </a:cubicBezTo>
                  <a:cubicBezTo>
                    <a:pt x="468" y="5062"/>
                    <a:pt x="634" y="5496"/>
                    <a:pt x="901" y="5963"/>
                  </a:cubicBezTo>
                  <a:cubicBezTo>
                    <a:pt x="935" y="6063"/>
                    <a:pt x="1001" y="6130"/>
                    <a:pt x="1135" y="6130"/>
                  </a:cubicBezTo>
                  <a:cubicBezTo>
                    <a:pt x="1235" y="6130"/>
                    <a:pt x="1268" y="6130"/>
                    <a:pt x="1268" y="6096"/>
                  </a:cubicBezTo>
                  <a:cubicBezTo>
                    <a:pt x="1402" y="5996"/>
                    <a:pt x="1468" y="5829"/>
                    <a:pt x="1402" y="5663"/>
                  </a:cubicBezTo>
                  <a:cubicBezTo>
                    <a:pt x="1202" y="5262"/>
                    <a:pt x="1035" y="4795"/>
                    <a:pt x="868" y="4328"/>
                  </a:cubicBezTo>
                  <a:cubicBezTo>
                    <a:pt x="735" y="3928"/>
                    <a:pt x="601" y="3494"/>
                    <a:pt x="701" y="3094"/>
                  </a:cubicBezTo>
                  <a:cubicBezTo>
                    <a:pt x="768" y="2794"/>
                    <a:pt x="968" y="2427"/>
                    <a:pt x="1302" y="2327"/>
                  </a:cubicBezTo>
                  <a:cubicBezTo>
                    <a:pt x="1354" y="2319"/>
                    <a:pt x="1407" y="2315"/>
                    <a:pt x="1460" y="2315"/>
                  </a:cubicBezTo>
                  <a:cubicBezTo>
                    <a:pt x="1645" y="2315"/>
                    <a:pt x="1844" y="2364"/>
                    <a:pt x="2102" y="2494"/>
                  </a:cubicBezTo>
                  <a:cubicBezTo>
                    <a:pt x="2769" y="2827"/>
                    <a:pt x="3270" y="3394"/>
                    <a:pt x="3570" y="4061"/>
                  </a:cubicBezTo>
                  <a:cubicBezTo>
                    <a:pt x="3603" y="4162"/>
                    <a:pt x="3770" y="4228"/>
                    <a:pt x="3904" y="4228"/>
                  </a:cubicBezTo>
                  <a:cubicBezTo>
                    <a:pt x="4070" y="4228"/>
                    <a:pt x="4137" y="4095"/>
                    <a:pt x="4204" y="3961"/>
                  </a:cubicBezTo>
                  <a:cubicBezTo>
                    <a:pt x="4237" y="3661"/>
                    <a:pt x="4237" y="3394"/>
                    <a:pt x="4237" y="3094"/>
                  </a:cubicBezTo>
                  <a:lnTo>
                    <a:pt x="4237" y="2494"/>
                  </a:lnTo>
                  <a:cubicBezTo>
                    <a:pt x="4270" y="2160"/>
                    <a:pt x="4404" y="1760"/>
                    <a:pt x="4737" y="1626"/>
                  </a:cubicBezTo>
                  <a:cubicBezTo>
                    <a:pt x="4794" y="1606"/>
                    <a:pt x="4851" y="1597"/>
                    <a:pt x="4909" y="1597"/>
                  </a:cubicBezTo>
                  <a:cubicBezTo>
                    <a:pt x="5232" y="1597"/>
                    <a:pt x="5574" y="1888"/>
                    <a:pt x="5772" y="2227"/>
                  </a:cubicBezTo>
                  <a:cubicBezTo>
                    <a:pt x="5905" y="2427"/>
                    <a:pt x="5972" y="2594"/>
                    <a:pt x="6072" y="2794"/>
                  </a:cubicBezTo>
                  <a:cubicBezTo>
                    <a:pt x="6239" y="3127"/>
                    <a:pt x="6405" y="3461"/>
                    <a:pt x="6639" y="3761"/>
                  </a:cubicBezTo>
                  <a:cubicBezTo>
                    <a:pt x="6733" y="3808"/>
                    <a:pt x="6827" y="3856"/>
                    <a:pt x="6922" y="3856"/>
                  </a:cubicBezTo>
                  <a:cubicBezTo>
                    <a:pt x="6961" y="3856"/>
                    <a:pt x="7000" y="3848"/>
                    <a:pt x="7039" y="3828"/>
                  </a:cubicBezTo>
                  <a:cubicBezTo>
                    <a:pt x="7139" y="3795"/>
                    <a:pt x="7239" y="3661"/>
                    <a:pt x="7239" y="3561"/>
                  </a:cubicBezTo>
                  <a:cubicBezTo>
                    <a:pt x="7239" y="2827"/>
                    <a:pt x="7239" y="2294"/>
                    <a:pt x="7473" y="1827"/>
                  </a:cubicBezTo>
                  <a:cubicBezTo>
                    <a:pt x="7606" y="1593"/>
                    <a:pt x="7873" y="1393"/>
                    <a:pt x="8140" y="1326"/>
                  </a:cubicBezTo>
                  <a:cubicBezTo>
                    <a:pt x="8184" y="1315"/>
                    <a:pt x="8233" y="1308"/>
                    <a:pt x="8283" y="1308"/>
                  </a:cubicBezTo>
                  <a:cubicBezTo>
                    <a:pt x="8384" y="1308"/>
                    <a:pt x="8496" y="1337"/>
                    <a:pt x="8607" y="1426"/>
                  </a:cubicBezTo>
                  <a:cubicBezTo>
                    <a:pt x="8807" y="1593"/>
                    <a:pt x="8907" y="1893"/>
                    <a:pt x="9041" y="2227"/>
                  </a:cubicBezTo>
                  <a:cubicBezTo>
                    <a:pt x="9107" y="2560"/>
                    <a:pt x="9241" y="2927"/>
                    <a:pt x="9541" y="3228"/>
                  </a:cubicBezTo>
                  <a:cubicBezTo>
                    <a:pt x="9583" y="3291"/>
                    <a:pt x="9652" y="3314"/>
                    <a:pt x="9731" y="3314"/>
                  </a:cubicBezTo>
                  <a:cubicBezTo>
                    <a:pt x="9777" y="3314"/>
                    <a:pt x="9826" y="3306"/>
                    <a:pt x="9874" y="3294"/>
                  </a:cubicBezTo>
                  <a:cubicBezTo>
                    <a:pt x="9975" y="3261"/>
                    <a:pt x="10075" y="3127"/>
                    <a:pt x="10075" y="2994"/>
                  </a:cubicBezTo>
                  <a:cubicBezTo>
                    <a:pt x="10041" y="2327"/>
                    <a:pt x="10141" y="1660"/>
                    <a:pt x="10308" y="1059"/>
                  </a:cubicBezTo>
                  <a:cubicBezTo>
                    <a:pt x="10375" y="959"/>
                    <a:pt x="10408" y="759"/>
                    <a:pt x="10475" y="726"/>
                  </a:cubicBezTo>
                  <a:lnTo>
                    <a:pt x="10575" y="726"/>
                  </a:lnTo>
                  <a:cubicBezTo>
                    <a:pt x="10742" y="759"/>
                    <a:pt x="10942" y="1093"/>
                    <a:pt x="11075" y="1393"/>
                  </a:cubicBezTo>
                  <a:lnTo>
                    <a:pt x="11943" y="3928"/>
                  </a:lnTo>
                  <a:cubicBezTo>
                    <a:pt x="11972" y="4044"/>
                    <a:pt x="12076" y="4135"/>
                    <a:pt x="12212" y="4135"/>
                  </a:cubicBezTo>
                  <a:cubicBezTo>
                    <a:pt x="12233" y="4135"/>
                    <a:pt x="12254" y="4133"/>
                    <a:pt x="12276" y="4128"/>
                  </a:cubicBezTo>
                  <a:cubicBezTo>
                    <a:pt x="12410" y="4095"/>
                    <a:pt x="12543" y="3961"/>
                    <a:pt x="12543" y="3795"/>
                  </a:cubicBezTo>
                  <a:cubicBezTo>
                    <a:pt x="12543" y="3228"/>
                    <a:pt x="12710" y="2627"/>
                    <a:pt x="12943" y="2127"/>
                  </a:cubicBezTo>
                  <a:cubicBezTo>
                    <a:pt x="12977" y="1993"/>
                    <a:pt x="13043" y="1960"/>
                    <a:pt x="13043" y="1960"/>
                  </a:cubicBezTo>
                  <a:cubicBezTo>
                    <a:pt x="13077" y="1960"/>
                    <a:pt x="13143" y="2093"/>
                    <a:pt x="13244" y="2294"/>
                  </a:cubicBezTo>
                  <a:lnTo>
                    <a:pt x="14111" y="4495"/>
                  </a:lnTo>
                  <a:cubicBezTo>
                    <a:pt x="14144" y="4629"/>
                    <a:pt x="14278" y="4729"/>
                    <a:pt x="14444" y="4729"/>
                  </a:cubicBezTo>
                  <a:cubicBezTo>
                    <a:pt x="14611" y="4729"/>
                    <a:pt x="14711" y="4595"/>
                    <a:pt x="14745" y="4462"/>
                  </a:cubicBezTo>
                  <a:cubicBezTo>
                    <a:pt x="14878" y="3661"/>
                    <a:pt x="15145" y="2927"/>
                    <a:pt x="15579" y="2260"/>
                  </a:cubicBezTo>
                  <a:cubicBezTo>
                    <a:pt x="15779" y="1960"/>
                    <a:pt x="15945" y="1827"/>
                    <a:pt x="16079" y="1827"/>
                  </a:cubicBezTo>
                  <a:cubicBezTo>
                    <a:pt x="16312" y="1827"/>
                    <a:pt x="16513" y="2227"/>
                    <a:pt x="16579" y="2327"/>
                  </a:cubicBezTo>
                  <a:cubicBezTo>
                    <a:pt x="17080" y="3328"/>
                    <a:pt x="17080" y="4595"/>
                    <a:pt x="16613" y="5629"/>
                  </a:cubicBezTo>
                  <a:cubicBezTo>
                    <a:pt x="16513" y="5796"/>
                    <a:pt x="16613" y="5963"/>
                    <a:pt x="16779" y="6063"/>
                  </a:cubicBezTo>
                  <a:cubicBezTo>
                    <a:pt x="16822" y="6080"/>
                    <a:pt x="16866" y="6088"/>
                    <a:pt x="16907" y="6088"/>
                  </a:cubicBezTo>
                  <a:cubicBezTo>
                    <a:pt x="17028" y="6088"/>
                    <a:pt x="17139" y="6020"/>
                    <a:pt x="17213" y="5896"/>
                  </a:cubicBezTo>
                  <a:cubicBezTo>
                    <a:pt x="17747" y="4662"/>
                    <a:pt x="17747" y="3261"/>
                    <a:pt x="17146" y="2060"/>
                  </a:cubicBezTo>
                  <a:cubicBezTo>
                    <a:pt x="16913" y="1493"/>
                    <a:pt x="16479" y="1226"/>
                    <a:pt x="16079" y="1226"/>
                  </a:cubicBezTo>
                  <a:cubicBezTo>
                    <a:pt x="15512" y="1226"/>
                    <a:pt x="15178" y="1760"/>
                    <a:pt x="15078" y="1927"/>
                  </a:cubicBezTo>
                  <a:cubicBezTo>
                    <a:pt x="14778" y="2327"/>
                    <a:pt x="14578" y="2827"/>
                    <a:pt x="14411" y="3328"/>
                  </a:cubicBezTo>
                  <a:lnTo>
                    <a:pt x="13911" y="2093"/>
                  </a:lnTo>
                  <a:cubicBezTo>
                    <a:pt x="13714" y="1645"/>
                    <a:pt x="13400" y="1361"/>
                    <a:pt x="13088" y="1361"/>
                  </a:cubicBezTo>
                  <a:cubicBezTo>
                    <a:pt x="13028" y="1361"/>
                    <a:pt x="12969" y="1372"/>
                    <a:pt x="12910" y="1393"/>
                  </a:cubicBezTo>
                  <a:cubicBezTo>
                    <a:pt x="12610" y="1460"/>
                    <a:pt x="12443" y="1726"/>
                    <a:pt x="12410" y="1827"/>
                  </a:cubicBezTo>
                  <a:cubicBezTo>
                    <a:pt x="12310" y="1993"/>
                    <a:pt x="12243" y="2260"/>
                    <a:pt x="12143" y="2460"/>
                  </a:cubicBezTo>
                  <a:lnTo>
                    <a:pt x="11676" y="1126"/>
                  </a:lnTo>
                  <a:cubicBezTo>
                    <a:pt x="11576" y="726"/>
                    <a:pt x="11242" y="225"/>
                    <a:pt x="10808" y="59"/>
                  </a:cubicBezTo>
                  <a:cubicBezTo>
                    <a:pt x="10716" y="19"/>
                    <a:pt x="10624" y="0"/>
                    <a:pt x="105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16"/>
            <p:cNvSpPr/>
            <p:nvPr/>
          </p:nvSpPr>
          <p:spPr>
            <a:xfrm>
              <a:off x="568075" y="4700500"/>
              <a:ext cx="358625" cy="189300"/>
            </a:xfrm>
            <a:custGeom>
              <a:rect b="b" l="l" r="r" t="t"/>
              <a:pathLst>
                <a:path extrusionOk="0" h="7572" w="14345">
                  <a:moveTo>
                    <a:pt x="10612" y="1"/>
                  </a:moveTo>
                  <a:cubicBezTo>
                    <a:pt x="10153" y="1"/>
                    <a:pt x="9710" y="356"/>
                    <a:pt x="9441" y="733"/>
                  </a:cubicBezTo>
                  <a:cubicBezTo>
                    <a:pt x="9207" y="1100"/>
                    <a:pt x="9007" y="1467"/>
                    <a:pt x="8874" y="1901"/>
                  </a:cubicBezTo>
                  <a:cubicBezTo>
                    <a:pt x="8840" y="1467"/>
                    <a:pt x="8773" y="967"/>
                    <a:pt x="8440" y="633"/>
                  </a:cubicBezTo>
                  <a:cubicBezTo>
                    <a:pt x="8260" y="424"/>
                    <a:pt x="7973" y="295"/>
                    <a:pt x="7675" y="295"/>
                  </a:cubicBezTo>
                  <a:cubicBezTo>
                    <a:pt x="7641" y="295"/>
                    <a:pt x="7607" y="296"/>
                    <a:pt x="7573" y="300"/>
                  </a:cubicBezTo>
                  <a:cubicBezTo>
                    <a:pt x="7106" y="333"/>
                    <a:pt x="6705" y="567"/>
                    <a:pt x="6438" y="933"/>
                  </a:cubicBezTo>
                  <a:cubicBezTo>
                    <a:pt x="6238" y="1234"/>
                    <a:pt x="6105" y="1567"/>
                    <a:pt x="6072" y="1901"/>
                  </a:cubicBezTo>
                  <a:cubicBezTo>
                    <a:pt x="5544" y="1273"/>
                    <a:pt x="5035" y="1080"/>
                    <a:pt x="4617" y="1080"/>
                  </a:cubicBezTo>
                  <a:cubicBezTo>
                    <a:pt x="4480" y="1080"/>
                    <a:pt x="4352" y="1101"/>
                    <a:pt x="4237" y="1134"/>
                  </a:cubicBezTo>
                  <a:cubicBezTo>
                    <a:pt x="3770" y="1267"/>
                    <a:pt x="3436" y="1634"/>
                    <a:pt x="3236" y="2168"/>
                  </a:cubicBezTo>
                  <a:cubicBezTo>
                    <a:pt x="3103" y="1968"/>
                    <a:pt x="2903" y="1767"/>
                    <a:pt x="2702" y="1601"/>
                  </a:cubicBezTo>
                  <a:cubicBezTo>
                    <a:pt x="2358" y="1342"/>
                    <a:pt x="1942" y="1208"/>
                    <a:pt x="1547" y="1208"/>
                  </a:cubicBezTo>
                  <a:cubicBezTo>
                    <a:pt x="1177" y="1208"/>
                    <a:pt x="826" y="1325"/>
                    <a:pt x="568" y="1567"/>
                  </a:cubicBezTo>
                  <a:cubicBezTo>
                    <a:pt x="201" y="1901"/>
                    <a:pt x="1" y="2468"/>
                    <a:pt x="1" y="3168"/>
                  </a:cubicBezTo>
                  <a:cubicBezTo>
                    <a:pt x="1" y="4002"/>
                    <a:pt x="234" y="4903"/>
                    <a:pt x="701" y="5603"/>
                  </a:cubicBezTo>
                  <a:cubicBezTo>
                    <a:pt x="782" y="5684"/>
                    <a:pt x="875" y="5728"/>
                    <a:pt x="973" y="5728"/>
                  </a:cubicBezTo>
                  <a:cubicBezTo>
                    <a:pt x="1036" y="5728"/>
                    <a:pt x="1102" y="5710"/>
                    <a:pt x="1168" y="5670"/>
                  </a:cubicBezTo>
                  <a:cubicBezTo>
                    <a:pt x="1301" y="5570"/>
                    <a:pt x="1335" y="5370"/>
                    <a:pt x="1235" y="5237"/>
                  </a:cubicBezTo>
                  <a:cubicBezTo>
                    <a:pt x="834" y="4603"/>
                    <a:pt x="634" y="3902"/>
                    <a:pt x="634" y="3135"/>
                  </a:cubicBezTo>
                  <a:cubicBezTo>
                    <a:pt x="634" y="2768"/>
                    <a:pt x="668" y="2268"/>
                    <a:pt x="1001" y="1968"/>
                  </a:cubicBezTo>
                  <a:cubicBezTo>
                    <a:pt x="1165" y="1819"/>
                    <a:pt x="1375" y="1756"/>
                    <a:pt x="1590" y="1756"/>
                  </a:cubicBezTo>
                  <a:cubicBezTo>
                    <a:pt x="1857" y="1756"/>
                    <a:pt x="2132" y="1853"/>
                    <a:pt x="2336" y="2001"/>
                  </a:cubicBezTo>
                  <a:cubicBezTo>
                    <a:pt x="2803" y="2368"/>
                    <a:pt x="3003" y="2968"/>
                    <a:pt x="3069" y="3435"/>
                  </a:cubicBezTo>
                  <a:cubicBezTo>
                    <a:pt x="3069" y="3602"/>
                    <a:pt x="3236" y="3669"/>
                    <a:pt x="3403" y="3669"/>
                  </a:cubicBezTo>
                  <a:cubicBezTo>
                    <a:pt x="3570" y="3635"/>
                    <a:pt x="3703" y="3502"/>
                    <a:pt x="3703" y="3335"/>
                  </a:cubicBezTo>
                  <a:cubicBezTo>
                    <a:pt x="3703" y="2968"/>
                    <a:pt x="3703" y="1834"/>
                    <a:pt x="4404" y="1634"/>
                  </a:cubicBezTo>
                  <a:cubicBezTo>
                    <a:pt x="4461" y="1620"/>
                    <a:pt x="4518" y="1613"/>
                    <a:pt x="4574" y="1613"/>
                  </a:cubicBezTo>
                  <a:cubicBezTo>
                    <a:pt x="5177" y="1613"/>
                    <a:pt x="5733" y="2380"/>
                    <a:pt x="6038" y="2868"/>
                  </a:cubicBezTo>
                  <a:cubicBezTo>
                    <a:pt x="6116" y="2972"/>
                    <a:pt x="6235" y="3056"/>
                    <a:pt x="6331" y="3056"/>
                  </a:cubicBezTo>
                  <a:cubicBezTo>
                    <a:pt x="6358" y="3056"/>
                    <a:pt x="6383" y="3050"/>
                    <a:pt x="6405" y="3035"/>
                  </a:cubicBezTo>
                  <a:cubicBezTo>
                    <a:pt x="6572" y="3002"/>
                    <a:pt x="6672" y="2868"/>
                    <a:pt x="6672" y="2768"/>
                  </a:cubicBezTo>
                  <a:cubicBezTo>
                    <a:pt x="6705" y="2301"/>
                    <a:pt x="6705" y="1667"/>
                    <a:pt x="7006" y="1267"/>
                  </a:cubicBezTo>
                  <a:cubicBezTo>
                    <a:pt x="7139" y="1034"/>
                    <a:pt x="7372" y="867"/>
                    <a:pt x="7639" y="867"/>
                  </a:cubicBezTo>
                  <a:cubicBezTo>
                    <a:pt x="7739" y="867"/>
                    <a:pt x="7873" y="867"/>
                    <a:pt x="8006" y="1000"/>
                  </a:cubicBezTo>
                  <a:cubicBezTo>
                    <a:pt x="8173" y="1167"/>
                    <a:pt x="8206" y="1534"/>
                    <a:pt x="8206" y="1934"/>
                  </a:cubicBezTo>
                  <a:cubicBezTo>
                    <a:pt x="8206" y="2435"/>
                    <a:pt x="8240" y="3035"/>
                    <a:pt x="8840" y="3335"/>
                  </a:cubicBezTo>
                  <a:cubicBezTo>
                    <a:pt x="8866" y="3374"/>
                    <a:pt x="8903" y="3388"/>
                    <a:pt x="8944" y="3388"/>
                  </a:cubicBezTo>
                  <a:cubicBezTo>
                    <a:pt x="9006" y="3388"/>
                    <a:pt x="9080" y="3355"/>
                    <a:pt x="9140" y="3335"/>
                  </a:cubicBezTo>
                  <a:cubicBezTo>
                    <a:pt x="9240" y="3268"/>
                    <a:pt x="9307" y="3168"/>
                    <a:pt x="9307" y="3035"/>
                  </a:cubicBezTo>
                  <a:cubicBezTo>
                    <a:pt x="9307" y="2301"/>
                    <a:pt x="9507" y="1601"/>
                    <a:pt x="9908" y="1000"/>
                  </a:cubicBezTo>
                  <a:cubicBezTo>
                    <a:pt x="10055" y="735"/>
                    <a:pt x="10333" y="522"/>
                    <a:pt x="10579" y="522"/>
                  </a:cubicBezTo>
                  <a:cubicBezTo>
                    <a:pt x="10612" y="522"/>
                    <a:pt x="10644" y="525"/>
                    <a:pt x="10675" y="533"/>
                  </a:cubicBezTo>
                  <a:cubicBezTo>
                    <a:pt x="10842" y="600"/>
                    <a:pt x="10942" y="867"/>
                    <a:pt x="11008" y="1334"/>
                  </a:cubicBezTo>
                  <a:cubicBezTo>
                    <a:pt x="11075" y="2301"/>
                    <a:pt x="11075" y="3302"/>
                    <a:pt x="11008" y="4303"/>
                  </a:cubicBezTo>
                  <a:cubicBezTo>
                    <a:pt x="11008" y="4469"/>
                    <a:pt x="11075" y="4603"/>
                    <a:pt x="11209" y="4636"/>
                  </a:cubicBezTo>
                  <a:cubicBezTo>
                    <a:pt x="11253" y="4658"/>
                    <a:pt x="11301" y="4669"/>
                    <a:pt x="11348" y="4669"/>
                  </a:cubicBezTo>
                  <a:cubicBezTo>
                    <a:pt x="11442" y="4669"/>
                    <a:pt x="11531" y="4625"/>
                    <a:pt x="11575" y="4536"/>
                  </a:cubicBezTo>
                  <a:lnTo>
                    <a:pt x="12743" y="3035"/>
                  </a:lnTo>
                  <a:cubicBezTo>
                    <a:pt x="12983" y="2795"/>
                    <a:pt x="13169" y="2663"/>
                    <a:pt x="13301" y="2663"/>
                  </a:cubicBezTo>
                  <a:cubicBezTo>
                    <a:pt x="13316" y="2663"/>
                    <a:pt x="13330" y="2665"/>
                    <a:pt x="13343" y="2668"/>
                  </a:cubicBezTo>
                  <a:cubicBezTo>
                    <a:pt x="13377" y="2668"/>
                    <a:pt x="13443" y="2801"/>
                    <a:pt x="13510" y="3135"/>
                  </a:cubicBezTo>
                  <a:cubicBezTo>
                    <a:pt x="13610" y="4269"/>
                    <a:pt x="13510" y="5437"/>
                    <a:pt x="13110" y="6471"/>
                  </a:cubicBezTo>
                  <a:cubicBezTo>
                    <a:pt x="13043" y="6638"/>
                    <a:pt x="12943" y="6938"/>
                    <a:pt x="13077" y="7238"/>
                  </a:cubicBezTo>
                  <a:cubicBezTo>
                    <a:pt x="13177" y="7438"/>
                    <a:pt x="13377" y="7572"/>
                    <a:pt x="13577" y="7572"/>
                  </a:cubicBezTo>
                  <a:lnTo>
                    <a:pt x="13777" y="7572"/>
                  </a:lnTo>
                  <a:cubicBezTo>
                    <a:pt x="14011" y="7505"/>
                    <a:pt x="14177" y="7405"/>
                    <a:pt x="14211" y="7171"/>
                  </a:cubicBezTo>
                  <a:cubicBezTo>
                    <a:pt x="14244" y="7004"/>
                    <a:pt x="14111" y="6838"/>
                    <a:pt x="13944" y="6804"/>
                  </a:cubicBezTo>
                  <a:cubicBezTo>
                    <a:pt x="13933" y="6793"/>
                    <a:pt x="13918" y="6789"/>
                    <a:pt x="13901" y="6789"/>
                  </a:cubicBezTo>
                  <a:cubicBezTo>
                    <a:pt x="13866" y="6789"/>
                    <a:pt x="13822" y="6804"/>
                    <a:pt x="13777" y="6804"/>
                  </a:cubicBezTo>
                  <a:cubicBezTo>
                    <a:pt x="13777" y="6771"/>
                    <a:pt x="13844" y="6738"/>
                    <a:pt x="13844" y="6671"/>
                  </a:cubicBezTo>
                  <a:cubicBezTo>
                    <a:pt x="14211" y="5570"/>
                    <a:pt x="14344" y="4303"/>
                    <a:pt x="14211" y="3102"/>
                  </a:cubicBezTo>
                  <a:cubicBezTo>
                    <a:pt x="14211" y="2935"/>
                    <a:pt x="14144" y="2334"/>
                    <a:pt x="13677" y="2134"/>
                  </a:cubicBezTo>
                  <a:cubicBezTo>
                    <a:pt x="13593" y="2092"/>
                    <a:pt x="13485" y="2060"/>
                    <a:pt x="13359" y="2060"/>
                  </a:cubicBezTo>
                  <a:cubicBezTo>
                    <a:pt x="13087" y="2060"/>
                    <a:pt x="12730" y="2210"/>
                    <a:pt x="12343" y="2735"/>
                  </a:cubicBezTo>
                  <a:lnTo>
                    <a:pt x="11776" y="3435"/>
                  </a:lnTo>
                  <a:cubicBezTo>
                    <a:pt x="11776" y="2768"/>
                    <a:pt x="11776" y="2068"/>
                    <a:pt x="11709" y="1400"/>
                  </a:cubicBezTo>
                  <a:cubicBezTo>
                    <a:pt x="11676" y="1134"/>
                    <a:pt x="11642" y="300"/>
                    <a:pt x="10942" y="66"/>
                  </a:cubicBezTo>
                  <a:cubicBezTo>
                    <a:pt x="10832" y="21"/>
                    <a:pt x="10722" y="1"/>
                    <a:pt x="106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16"/>
            <p:cNvSpPr/>
            <p:nvPr/>
          </p:nvSpPr>
          <p:spPr>
            <a:xfrm>
              <a:off x="2319325" y="4395800"/>
              <a:ext cx="276050" cy="195800"/>
            </a:xfrm>
            <a:custGeom>
              <a:rect b="b" l="l" r="r" t="t"/>
              <a:pathLst>
                <a:path extrusionOk="0" h="7832" w="11042">
                  <a:moveTo>
                    <a:pt x="5064" y="0"/>
                  </a:moveTo>
                  <a:cubicBezTo>
                    <a:pt x="5012" y="0"/>
                    <a:pt x="4959" y="4"/>
                    <a:pt x="4904" y="12"/>
                  </a:cubicBezTo>
                  <a:cubicBezTo>
                    <a:pt x="4537" y="112"/>
                    <a:pt x="4170" y="512"/>
                    <a:pt x="4003" y="846"/>
                  </a:cubicBezTo>
                  <a:lnTo>
                    <a:pt x="3370" y="2047"/>
                  </a:lnTo>
                  <a:cubicBezTo>
                    <a:pt x="3370" y="1847"/>
                    <a:pt x="3336" y="1613"/>
                    <a:pt x="3203" y="1346"/>
                  </a:cubicBezTo>
                  <a:cubicBezTo>
                    <a:pt x="3069" y="1146"/>
                    <a:pt x="2869" y="979"/>
                    <a:pt x="2569" y="879"/>
                  </a:cubicBezTo>
                  <a:cubicBezTo>
                    <a:pt x="2463" y="858"/>
                    <a:pt x="2355" y="847"/>
                    <a:pt x="2245" y="847"/>
                  </a:cubicBezTo>
                  <a:cubicBezTo>
                    <a:pt x="2010" y="847"/>
                    <a:pt x="1774" y="899"/>
                    <a:pt x="1568" y="1013"/>
                  </a:cubicBezTo>
                  <a:cubicBezTo>
                    <a:pt x="1135" y="1313"/>
                    <a:pt x="835" y="1813"/>
                    <a:pt x="668" y="2214"/>
                  </a:cubicBezTo>
                  <a:cubicBezTo>
                    <a:pt x="301" y="3148"/>
                    <a:pt x="67" y="4048"/>
                    <a:pt x="1" y="5016"/>
                  </a:cubicBezTo>
                  <a:cubicBezTo>
                    <a:pt x="1" y="5182"/>
                    <a:pt x="134" y="5349"/>
                    <a:pt x="301" y="5349"/>
                  </a:cubicBezTo>
                  <a:cubicBezTo>
                    <a:pt x="468" y="5349"/>
                    <a:pt x="634" y="5216"/>
                    <a:pt x="634" y="5049"/>
                  </a:cubicBezTo>
                  <a:cubicBezTo>
                    <a:pt x="668" y="4148"/>
                    <a:pt x="901" y="3314"/>
                    <a:pt x="1235" y="2480"/>
                  </a:cubicBezTo>
                  <a:cubicBezTo>
                    <a:pt x="1402" y="2147"/>
                    <a:pt x="1568" y="1713"/>
                    <a:pt x="1902" y="1580"/>
                  </a:cubicBezTo>
                  <a:cubicBezTo>
                    <a:pt x="2002" y="1505"/>
                    <a:pt x="2140" y="1467"/>
                    <a:pt x="2273" y="1467"/>
                  </a:cubicBezTo>
                  <a:cubicBezTo>
                    <a:pt x="2317" y="1467"/>
                    <a:pt x="2361" y="1471"/>
                    <a:pt x="2402" y="1480"/>
                  </a:cubicBezTo>
                  <a:cubicBezTo>
                    <a:pt x="2502" y="1480"/>
                    <a:pt x="2636" y="1580"/>
                    <a:pt x="2669" y="1647"/>
                  </a:cubicBezTo>
                  <a:cubicBezTo>
                    <a:pt x="2703" y="1747"/>
                    <a:pt x="2736" y="1947"/>
                    <a:pt x="2736" y="2114"/>
                  </a:cubicBezTo>
                  <a:cubicBezTo>
                    <a:pt x="2803" y="2447"/>
                    <a:pt x="2836" y="2814"/>
                    <a:pt x="3170" y="3081"/>
                  </a:cubicBezTo>
                  <a:cubicBezTo>
                    <a:pt x="3217" y="3105"/>
                    <a:pt x="3281" y="3128"/>
                    <a:pt x="3337" y="3128"/>
                  </a:cubicBezTo>
                  <a:cubicBezTo>
                    <a:pt x="3361" y="3128"/>
                    <a:pt x="3383" y="3124"/>
                    <a:pt x="3403" y="3114"/>
                  </a:cubicBezTo>
                  <a:cubicBezTo>
                    <a:pt x="3503" y="3081"/>
                    <a:pt x="3570" y="3014"/>
                    <a:pt x="3637" y="2947"/>
                  </a:cubicBezTo>
                  <a:lnTo>
                    <a:pt x="4571" y="1146"/>
                  </a:lnTo>
                  <a:cubicBezTo>
                    <a:pt x="4704" y="846"/>
                    <a:pt x="4904" y="646"/>
                    <a:pt x="5071" y="612"/>
                  </a:cubicBezTo>
                  <a:lnTo>
                    <a:pt x="5138" y="612"/>
                  </a:lnTo>
                  <a:cubicBezTo>
                    <a:pt x="5471" y="1346"/>
                    <a:pt x="5271" y="2180"/>
                    <a:pt x="5171" y="3081"/>
                  </a:cubicBezTo>
                  <a:cubicBezTo>
                    <a:pt x="5038" y="3948"/>
                    <a:pt x="4904" y="4849"/>
                    <a:pt x="5204" y="5750"/>
                  </a:cubicBezTo>
                  <a:cubicBezTo>
                    <a:pt x="5238" y="5850"/>
                    <a:pt x="5338" y="5950"/>
                    <a:pt x="5438" y="5950"/>
                  </a:cubicBezTo>
                  <a:cubicBezTo>
                    <a:pt x="5456" y="5954"/>
                    <a:pt x="5474" y="5956"/>
                    <a:pt x="5491" y="5956"/>
                  </a:cubicBezTo>
                  <a:cubicBezTo>
                    <a:pt x="5598" y="5956"/>
                    <a:pt x="5680" y="5874"/>
                    <a:pt x="5738" y="5816"/>
                  </a:cubicBezTo>
                  <a:lnTo>
                    <a:pt x="7373" y="3281"/>
                  </a:lnTo>
                  <a:cubicBezTo>
                    <a:pt x="7406" y="3181"/>
                    <a:pt x="7506" y="3048"/>
                    <a:pt x="7539" y="3048"/>
                  </a:cubicBezTo>
                  <a:cubicBezTo>
                    <a:pt x="7573" y="3048"/>
                    <a:pt x="7673" y="3114"/>
                    <a:pt x="7706" y="3181"/>
                  </a:cubicBezTo>
                  <a:cubicBezTo>
                    <a:pt x="7773" y="3348"/>
                    <a:pt x="7739" y="3515"/>
                    <a:pt x="7739" y="3715"/>
                  </a:cubicBezTo>
                  <a:lnTo>
                    <a:pt x="7506" y="6283"/>
                  </a:lnTo>
                  <a:cubicBezTo>
                    <a:pt x="7506" y="6450"/>
                    <a:pt x="7539" y="6583"/>
                    <a:pt x="7673" y="6617"/>
                  </a:cubicBezTo>
                  <a:cubicBezTo>
                    <a:pt x="7700" y="6631"/>
                    <a:pt x="7745" y="6639"/>
                    <a:pt x="7795" y="6639"/>
                  </a:cubicBezTo>
                  <a:cubicBezTo>
                    <a:pt x="7866" y="6639"/>
                    <a:pt x="7948" y="6623"/>
                    <a:pt x="8006" y="6583"/>
                  </a:cubicBezTo>
                  <a:lnTo>
                    <a:pt x="10041" y="4816"/>
                  </a:lnTo>
                  <a:cubicBezTo>
                    <a:pt x="10208" y="4649"/>
                    <a:pt x="10308" y="4649"/>
                    <a:pt x="10308" y="4649"/>
                  </a:cubicBezTo>
                  <a:cubicBezTo>
                    <a:pt x="10308" y="4682"/>
                    <a:pt x="10341" y="4782"/>
                    <a:pt x="10308" y="4982"/>
                  </a:cubicBezTo>
                  <a:cubicBezTo>
                    <a:pt x="10175" y="5816"/>
                    <a:pt x="9808" y="6617"/>
                    <a:pt x="9241" y="7284"/>
                  </a:cubicBezTo>
                  <a:cubicBezTo>
                    <a:pt x="9107" y="7417"/>
                    <a:pt x="9174" y="7618"/>
                    <a:pt x="9307" y="7751"/>
                  </a:cubicBezTo>
                  <a:cubicBezTo>
                    <a:pt x="9341" y="7784"/>
                    <a:pt x="9374" y="7818"/>
                    <a:pt x="9474" y="7818"/>
                  </a:cubicBezTo>
                  <a:cubicBezTo>
                    <a:pt x="9503" y="7827"/>
                    <a:pt x="9533" y="7831"/>
                    <a:pt x="9561" y="7831"/>
                  </a:cubicBezTo>
                  <a:cubicBezTo>
                    <a:pt x="9630" y="7831"/>
                    <a:pt x="9694" y="7808"/>
                    <a:pt x="9741" y="7784"/>
                  </a:cubicBezTo>
                  <a:cubicBezTo>
                    <a:pt x="10375" y="7017"/>
                    <a:pt x="10808" y="6116"/>
                    <a:pt x="10975" y="5149"/>
                  </a:cubicBezTo>
                  <a:cubicBezTo>
                    <a:pt x="11042" y="4649"/>
                    <a:pt x="10908" y="4315"/>
                    <a:pt x="10575" y="4148"/>
                  </a:cubicBezTo>
                  <a:cubicBezTo>
                    <a:pt x="10486" y="4104"/>
                    <a:pt x="10396" y="4086"/>
                    <a:pt x="10308" y="4086"/>
                  </a:cubicBezTo>
                  <a:cubicBezTo>
                    <a:pt x="9999" y="4086"/>
                    <a:pt x="9719" y="4311"/>
                    <a:pt x="9641" y="4415"/>
                  </a:cubicBezTo>
                  <a:lnTo>
                    <a:pt x="8173" y="5616"/>
                  </a:lnTo>
                  <a:lnTo>
                    <a:pt x="8340" y="3815"/>
                  </a:lnTo>
                  <a:cubicBezTo>
                    <a:pt x="8340" y="3548"/>
                    <a:pt x="8373" y="3281"/>
                    <a:pt x="8240" y="2981"/>
                  </a:cubicBezTo>
                  <a:cubicBezTo>
                    <a:pt x="8158" y="2679"/>
                    <a:pt x="7850" y="2446"/>
                    <a:pt x="7521" y="2446"/>
                  </a:cubicBezTo>
                  <a:cubicBezTo>
                    <a:pt x="7450" y="2446"/>
                    <a:pt x="7377" y="2457"/>
                    <a:pt x="7306" y="2480"/>
                  </a:cubicBezTo>
                  <a:cubicBezTo>
                    <a:pt x="7039" y="2581"/>
                    <a:pt x="6872" y="2814"/>
                    <a:pt x="6805" y="2947"/>
                  </a:cubicBezTo>
                  <a:lnTo>
                    <a:pt x="5571" y="4816"/>
                  </a:lnTo>
                  <a:cubicBezTo>
                    <a:pt x="5571" y="4315"/>
                    <a:pt x="5671" y="3781"/>
                    <a:pt x="5738" y="3181"/>
                  </a:cubicBezTo>
                  <a:cubicBezTo>
                    <a:pt x="5905" y="2247"/>
                    <a:pt x="6038" y="1180"/>
                    <a:pt x="5571" y="279"/>
                  </a:cubicBezTo>
                  <a:cubicBezTo>
                    <a:pt x="5571" y="246"/>
                    <a:pt x="5538" y="179"/>
                    <a:pt x="5505" y="145"/>
                  </a:cubicBezTo>
                  <a:cubicBezTo>
                    <a:pt x="5377" y="44"/>
                    <a:pt x="5230" y="0"/>
                    <a:pt x="50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16"/>
            <p:cNvSpPr/>
            <p:nvPr/>
          </p:nvSpPr>
          <p:spPr>
            <a:xfrm>
              <a:off x="1878175" y="4352725"/>
              <a:ext cx="85925" cy="117600"/>
            </a:xfrm>
            <a:custGeom>
              <a:rect b="b" l="l" r="r" t="t"/>
              <a:pathLst>
                <a:path extrusionOk="0" h="4704" w="3437">
                  <a:moveTo>
                    <a:pt x="1435" y="134"/>
                  </a:moveTo>
                  <a:cubicBezTo>
                    <a:pt x="2269" y="0"/>
                    <a:pt x="3103" y="901"/>
                    <a:pt x="3270" y="2169"/>
                  </a:cubicBezTo>
                  <a:cubicBezTo>
                    <a:pt x="3436" y="3370"/>
                    <a:pt x="2836" y="4470"/>
                    <a:pt x="2002" y="4570"/>
                  </a:cubicBezTo>
                  <a:cubicBezTo>
                    <a:pt x="1168" y="4704"/>
                    <a:pt x="334" y="3803"/>
                    <a:pt x="167" y="2536"/>
                  </a:cubicBezTo>
                  <a:cubicBezTo>
                    <a:pt x="1" y="1335"/>
                    <a:pt x="601" y="234"/>
                    <a:pt x="1435"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16"/>
            <p:cNvSpPr/>
            <p:nvPr/>
          </p:nvSpPr>
          <p:spPr>
            <a:xfrm>
              <a:off x="1928225" y="4399425"/>
              <a:ext cx="120100" cy="98425"/>
            </a:xfrm>
            <a:custGeom>
              <a:rect b="b" l="l" r="r" t="t"/>
              <a:pathLst>
                <a:path extrusionOk="0" h="3937" w="4804">
                  <a:moveTo>
                    <a:pt x="4437" y="1001"/>
                  </a:moveTo>
                  <a:cubicBezTo>
                    <a:pt x="4804" y="1802"/>
                    <a:pt x="4170" y="2836"/>
                    <a:pt x="3036" y="3370"/>
                  </a:cubicBezTo>
                  <a:cubicBezTo>
                    <a:pt x="1935" y="3937"/>
                    <a:pt x="701" y="3703"/>
                    <a:pt x="367" y="2936"/>
                  </a:cubicBezTo>
                  <a:cubicBezTo>
                    <a:pt x="0" y="2135"/>
                    <a:pt x="634" y="1101"/>
                    <a:pt x="1768" y="534"/>
                  </a:cubicBezTo>
                  <a:cubicBezTo>
                    <a:pt x="2835" y="0"/>
                    <a:pt x="4036" y="201"/>
                    <a:pt x="4437" y="100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16"/>
            <p:cNvSpPr/>
            <p:nvPr/>
          </p:nvSpPr>
          <p:spPr>
            <a:xfrm>
              <a:off x="1919050" y="4466975"/>
              <a:ext cx="108425" cy="111775"/>
            </a:xfrm>
            <a:custGeom>
              <a:rect b="b" l="l" r="r" t="t"/>
              <a:pathLst>
                <a:path extrusionOk="0" h="4471" w="4337">
                  <a:moveTo>
                    <a:pt x="3703" y="3903"/>
                  </a:moveTo>
                  <a:cubicBezTo>
                    <a:pt x="3069" y="4470"/>
                    <a:pt x="1868" y="4237"/>
                    <a:pt x="1034" y="3303"/>
                  </a:cubicBezTo>
                  <a:cubicBezTo>
                    <a:pt x="200" y="2402"/>
                    <a:pt x="0" y="1168"/>
                    <a:pt x="601" y="601"/>
                  </a:cubicBezTo>
                  <a:cubicBezTo>
                    <a:pt x="1234" y="0"/>
                    <a:pt x="2469" y="267"/>
                    <a:pt x="3303" y="1168"/>
                  </a:cubicBezTo>
                  <a:cubicBezTo>
                    <a:pt x="4170" y="2102"/>
                    <a:pt x="4337" y="3303"/>
                    <a:pt x="3703" y="390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16"/>
            <p:cNvSpPr/>
            <p:nvPr/>
          </p:nvSpPr>
          <p:spPr>
            <a:xfrm>
              <a:off x="1849000" y="4473650"/>
              <a:ext cx="96750" cy="118425"/>
            </a:xfrm>
            <a:custGeom>
              <a:rect b="b" l="l" r="r" t="t"/>
              <a:pathLst>
                <a:path extrusionOk="0" h="4737" w="3870">
                  <a:moveTo>
                    <a:pt x="867" y="4337"/>
                  </a:moveTo>
                  <a:cubicBezTo>
                    <a:pt x="134" y="3903"/>
                    <a:pt x="0" y="2702"/>
                    <a:pt x="567" y="1635"/>
                  </a:cubicBezTo>
                  <a:cubicBezTo>
                    <a:pt x="1168" y="534"/>
                    <a:pt x="2235" y="0"/>
                    <a:pt x="3002" y="401"/>
                  </a:cubicBezTo>
                  <a:cubicBezTo>
                    <a:pt x="3736" y="834"/>
                    <a:pt x="3870" y="2035"/>
                    <a:pt x="3303" y="3136"/>
                  </a:cubicBezTo>
                  <a:cubicBezTo>
                    <a:pt x="2702" y="4203"/>
                    <a:pt x="1635" y="4737"/>
                    <a:pt x="867" y="433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16"/>
            <p:cNvSpPr/>
            <p:nvPr/>
          </p:nvSpPr>
          <p:spPr>
            <a:xfrm>
              <a:off x="1806450" y="4420275"/>
              <a:ext cx="118450" cy="87575"/>
            </a:xfrm>
            <a:custGeom>
              <a:rect b="b" l="l" r="r" t="t"/>
              <a:pathLst>
                <a:path extrusionOk="0" h="3503" w="4738">
                  <a:moveTo>
                    <a:pt x="168" y="1335"/>
                  </a:moveTo>
                  <a:cubicBezTo>
                    <a:pt x="335" y="501"/>
                    <a:pt x="1469" y="0"/>
                    <a:pt x="2670" y="201"/>
                  </a:cubicBezTo>
                  <a:cubicBezTo>
                    <a:pt x="3870" y="434"/>
                    <a:pt x="4738" y="1301"/>
                    <a:pt x="4571" y="2169"/>
                  </a:cubicBezTo>
                  <a:cubicBezTo>
                    <a:pt x="4404" y="3003"/>
                    <a:pt x="3303" y="3503"/>
                    <a:pt x="2069" y="3303"/>
                  </a:cubicBezTo>
                  <a:cubicBezTo>
                    <a:pt x="835" y="3036"/>
                    <a:pt x="1" y="2169"/>
                    <a:pt x="168" y="133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16"/>
            <p:cNvSpPr/>
            <p:nvPr/>
          </p:nvSpPr>
          <p:spPr>
            <a:xfrm>
              <a:off x="1882350" y="4429450"/>
              <a:ext cx="92600" cy="93425"/>
            </a:xfrm>
            <a:custGeom>
              <a:rect b="b" l="l" r="r" t="t"/>
              <a:pathLst>
                <a:path extrusionOk="0" h="3737" w="3704">
                  <a:moveTo>
                    <a:pt x="1635" y="134"/>
                  </a:moveTo>
                  <a:cubicBezTo>
                    <a:pt x="2569" y="0"/>
                    <a:pt x="3470" y="667"/>
                    <a:pt x="3603" y="1635"/>
                  </a:cubicBezTo>
                  <a:cubicBezTo>
                    <a:pt x="3703" y="2602"/>
                    <a:pt x="3036" y="3470"/>
                    <a:pt x="2102" y="3603"/>
                  </a:cubicBezTo>
                  <a:cubicBezTo>
                    <a:pt x="1135" y="3736"/>
                    <a:pt x="267" y="3069"/>
                    <a:pt x="134" y="2102"/>
                  </a:cubicBezTo>
                  <a:cubicBezTo>
                    <a:pt x="0" y="1134"/>
                    <a:pt x="701" y="267"/>
                    <a:pt x="1635" y="13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16"/>
            <p:cNvSpPr/>
            <p:nvPr/>
          </p:nvSpPr>
          <p:spPr>
            <a:xfrm>
              <a:off x="1544600" y="3894075"/>
              <a:ext cx="87600" cy="129275"/>
            </a:xfrm>
            <a:custGeom>
              <a:rect b="b" l="l" r="r" t="t"/>
              <a:pathLst>
                <a:path extrusionOk="0" h="5171" w="3504">
                  <a:moveTo>
                    <a:pt x="1469" y="133"/>
                  </a:moveTo>
                  <a:cubicBezTo>
                    <a:pt x="2336" y="0"/>
                    <a:pt x="3170" y="1001"/>
                    <a:pt x="3337" y="2368"/>
                  </a:cubicBezTo>
                  <a:cubicBezTo>
                    <a:pt x="3503" y="3736"/>
                    <a:pt x="2936" y="4904"/>
                    <a:pt x="2036" y="5037"/>
                  </a:cubicBezTo>
                  <a:cubicBezTo>
                    <a:pt x="1168" y="5170"/>
                    <a:pt x="334" y="4170"/>
                    <a:pt x="168" y="2802"/>
                  </a:cubicBezTo>
                  <a:cubicBezTo>
                    <a:pt x="1" y="1468"/>
                    <a:pt x="601" y="234"/>
                    <a:pt x="1469" y="13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16"/>
            <p:cNvSpPr/>
            <p:nvPr/>
          </p:nvSpPr>
          <p:spPr>
            <a:xfrm>
              <a:off x="1595475" y="3945775"/>
              <a:ext cx="122625" cy="107600"/>
            </a:xfrm>
            <a:custGeom>
              <a:rect b="b" l="l" r="r" t="t"/>
              <a:pathLst>
                <a:path extrusionOk="0" h="4304" w="4905">
                  <a:moveTo>
                    <a:pt x="4504" y="1101"/>
                  </a:moveTo>
                  <a:cubicBezTo>
                    <a:pt x="4904" y="1968"/>
                    <a:pt x="4270" y="3136"/>
                    <a:pt x="3136" y="3736"/>
                  </a:cubicBezTo>
                  <a:cubicBezTo>
                    <a:pt x="2002" y="4303"/>
                    <a:pt x="768" y="4103"/>
                    <a:pt x="401" y="3236"/>
                  </a:cubicBezTo>
                  <a:cubicBezTo>
                    <a:pt x="1" y="2335"/>
                    <a:pt x="634" y="1168"/>
                    <a:pt x="1769" y="601"/>
                  </a:cubicBezTo>
                  <a:cubicBezTo>
                    <a:pt x="2936" y="0"/>
                    <a:pt x="4137" y="234"/>
                    <a:pt x="4504" y="110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16"/>
            <p:cNvSpPr/>
            <p:nvPr/>
          </p:nvSpPr>
          <p:spPr>
            <a:xfrm>
              <a:off x="1588800" y="4020825"/>
              <a:ext cx="109275" cy="124275"/>
            </a:xfrm>
            <a:custGeom>
              <a:rect b="b" l="l" r="r" t="t"/>
              <a:pathLst>
                <a:path extrusionOk="0" h="4971" w="4371">
                  <a:moveTo>
                    <a:pt x="3737" y="4303"/>
                  </a:moveTo>
                  <a:cubicBezTo>
                    <a:pt x="3103" y="4971"/>
                    <a:pt x="1869" y="4670"/>
                    <a:pt x="1035" y="3670"/>
                  </a:cubicBezTo>
                  <a:cubicBezTo>
                    <a:pt x="168" y="2669"/>
                    <a:pt x="1" y="1335"/>
                    <a:pt x="601" y="667"/>
                  </a:cubicBezTo>
                  <a:cubicBezTo>
                    <a:pt x="1235" y="0"/>
                    <a:pt x="2503" y="301"/>
                    <a:pt x="3336" y="1301"/>
                  </a:cubicBezTo>
                  <a:cubicBezTo>
                    <a:pt x="4170" y="2302"/>
                    <a:pt x="4371" y="3636"/>
                    <a:pt x="3737" y="430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16"/>
            <p:cNvSpPr/>
            <p:nvPr/>
          </p:nvSpPr>
          <p:spPr>
            <a:xfrm>
              <a:off x="1514575" y="4028325"/>
              <a:ext cx="100950" cy="131775"/>
            </a:xfrm>
            <a:custGeom>
              <a:rect b="b" l="l" r="r" t="t"/>
              <a:pathLst>
                <a:path extrusionOk="0" h="5271" w="4038">
                  <a:moveTo>
                    <a:pt x="902" y="4804"/>
                  </a:moveTo>
                  <a:cubicBezTo>
                    <a:pt x="168" y="4337"/>
                    <a:pt x="1" y="3003"/>
                    <a:pt x="601" y="1802"/>
                  </a:cubicBezTo>
                  <a:cubicBezTo>
                    <a:pt x="1235" y="601"/>
                    <a:pt x="2336" y="1"/>
                    <a:pt x="3103" y="468"/>
                  </a:cubicBezTo>
                  <a:cubicBezTo>
                    <a:pt x="3870" y="935"/>
                    <a:pt x="4037" y="2269"/>
                    <a:pt x="3403" y="3470"/>
                  </a:cubicBezTo>
                  <a:cubicBezTo>
                    <a:pt x="2770" y="4637"/>
                    <a:pt x="1669" y="5271"/>
                    <a:pt x="902" y="480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16"/>
            <p:cNvSpPr/>
            <p:nvPr/>
          </p:nvSpPr>
          <p:spPr>
            <a:xfrm>
              <a:off x="1470400" y="3967450"/>
              <a:ext cx="120925" cy="98425"/>
            </a:xfrm>
            <a:custGeom>
              <a:rect b="b" l="l" r="r" t="t"/>
              <a:pathLst>
                <a:path extrusionOk="0" h="3937" w="4837">
                  <a:moveTo>
                    <a:pt x="167" y="1535"/>
                  </a:moveTo>
                  <a:cubicBezTo>
                    <a:pt x="334" y="601"/>
                    <a:pt x="1468" y="0"/>
                    <a:pt x="2735" y="267"/>
                  </a:cubicBezTo>
                  <a:cubicBezTo>
                    <a:pt x="3970" y="534"/>
                    <a:pt x="4837" y="1468"/>
                    <a:pt x="4670" y="2436"/>
                  </a:cubicBezTo>
                  <a:cubicBezTo>
                    <a:pt x="4503" y="3336"/>
                    <a:pt x="3402" y="3937"/>
                    <a:pt x="2135" y="3703"/>
                  </a:cubicBezTo>
                  <a:cubicBezTo>
                    <a:pt x="901" y="3436"/>
                    <a:pt x="0" y="2436"/>
                    <a:pt x="167" y="153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16"/>
            <p:cNvSpPr/>
            <p:nvPr/>
          </p:nvSpPr>
          <p:spPr>
            <a:xfrm>
              <a:off x="1549600" y="3979125"/>
              <a:ext cx="95100" cy="102600"/>
            </a:xfrm>
            <a:custGeom>
              <a:rect b="b" l="l" r="r" t="t"/>
              <a:pathLst>
                <a:path extrusionOk="0" h="4104" w="3804">
                  <a:moveTo>
                    <a:pt x="1669" y="134"/>
                  </a:moveTo>
                  <a:cubicBezTo>
                    <a:pt x="2636" y="0"/>
                    <a:pt x="3570" y="768"/>
                    <a:pt x="3670" y="1802"/>
                  </a:cubicBezTo>
                  <a:cubicBezTo>
                    <a:pt x="3804" y="2836"/>
                    <a:pt x="3103" y="3837"/>
                    <a:pt x="2136" y="3970"/>
                  </a:cubicBezTo>
                  <a:cubicBezTo>
                    <a:pt x="1168" y="4103"/>
                    <a:pt x="268" y="3336"/>
                    <a:pt x="134" y="2302"/>
                  </a:cubicBezTo>
                  <a:cubicBezTo>
                    <a:pt x="1" y="1235"/>
                    <a:pt x="668" y="267"/>
                    <a:pt x="1669" y="13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16"/>
            <p:cNvSpPr/>
            <p:nvPr/>
          </p:nvSpPr>
          <p:spPr>
            <a:xfrm>
              <a:off x="1307775" y="4698800"/>
              <a:ext cx="87575" cy="129300"/>
            </a:xfrm>
            <a:custGeom>
              <a:rect b="b" l="l" r="r" t="t"/>
              <a:pathLst>
                <a:path extrusionOk="0" h="5172" w="3503">
                  <a:moveTo>
                    <a:pt x="1468" y="134"/>
                  </a:moveTo>
                  <a:cubicBezTo>
                    <a:pt x="2335" y="1"/>
                    <a:pt x="3169" y="1001"/>
                    <a:pt x="3336" y="2369"/>
                  </a:cubicBezTo>
                  <a:cubicBezTo>
                    <a:pt x="3503" y="3737"/>
                    <a:pt x="2936" y="4904"/>
                    <a:pt x="2069" y="5038"/>
                  </a:cubicBezTo>
                  <a:cubicBezTo>
                    <a:pt x="1168" y="5171"/>
                    <a:pt x="334" y="4170"/>
                    <a:pt x="167" y="2803"/>
                  </a:cubicBezTo>
                  <a:cubicBezTo>
                    <a:pt x="0" y="1468"/>
                    <a:pt x="601" y="234"/>
                    <a:pt x="1468"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16"/>
            <p:cNvSpPr/>
            <p:nvPr/>
          </p:nvSpPr>
          <p:spPr>
            <a:xfrm>
              <a:off x="1359475" y="4750500"/>
              <a:ext cx="121775" cy="107600"/>
            </a:xfrm>
            <a:custGeom>
              <a:rect b="b" l="l" r="r" t="t"/>
              <a:pathLst>
                <a:path extrusionOk="0" h="4304" w="4871">
                  <a:moveTo>
                    <a:pt x="4504" y="1102"/>
                  </a:moveTo>
                  <a:cubicBezTo>
                    <a:pt x="4871" y="1969"/>
                    <a:pt x="4237" y="3136"/>
                    <a:pt x="3103" y="3737"/>
                  </a:cubicBezTo>
                  <a:cubicBezTo>
                    <a:pt x="2002" y="4304"/>
                    <a:pt x="734" y="4104"/>
                    <a:pt x="367" y="3237"/>
                  </a:cubicBezTo>
                  <a:cubicBezTo>
                    <a:pt x="1" y="2336"/>
                    <a:pt x="601" y="1168"/>
                    <a:pt x="1735" y="601"/>
                  </a:cubicBezTo>
                  <a:cubicBezTo>
                    <a:pt x="2903" y="1"/>
                    <a:pt x="4103" y="234"/>
                    <a:pt x="4504" y="110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16"/>
            <p:cNvSpPr/>
            <p:nvPr/>
          </p:nvSpPr>
          <p:spPr>
            <a:xfrm>
              <a:off x="1350300" y="4824725"/>
              <a:ext cx="110950" cy="124275"/>
            </a:xfrm>
            <a:custGeom>
              <a:rect b="b" l="l" r="r" t="t"/>
              <a:pathLst>
                <a:path extrusionOk="0" h="4971" w="4438">
                  <a:moveTo>
                    <a:pt x="3770" y="4304"/>
                  </a:moveTo>
                  <a:cubicBezTo>
                    <a:pt x="3136" y="4971"/>
                    <a:pt x="1902" y="4671"/>
                    <a:pt x="1068" y="3670"/>
                  </a:cubicBezTo>
                  <a:cubicBezTo>
                    <a:pt x="201" y="2669"/>
                    <a:pt x="1" y="1335"/>
                    <a:pt x="634" y="668"/>
                  </a:cubicBezTo>
                  <a:cubicBezTo>
                    <a:pt x="1268" y="1"/>
                    <a:pt x="2536" y="301"/>
                    <a:pt x="3370" y="1302"/>
                  </a:cubicBezTo>
                  <a:cubicBezTo>
                    <a:pt x="4237" y="2336"/>
                    <a:pt x="4437" y="3670"/>
                    <a:pt x="3770" y="430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16"/>
            <p:cNvSpPr/>
            <p:nvPr/>
          </p:nvSpPr>
          <p:spPr>
            <a:xfrm>
              <a:off x="1277750" y="4833075"/>
              <a:ext cx="100925" cy="131775"/>
            </a:xfrm>
            <a:custGeom>
              <a:rect b="b" l="l" r="r" t="t"/>
              <a:pathLst>
                <a:path extrusionOk="0" h="5271" w="4037">
                  <a:moveTo>
                    <a:pt x="935" y="4804"/>
                  </a:moveTo>
                  <a:cubicBezTo>
                    <a:pt x="167" y="4337"/>
                    <a:pt x="1" y="3002"/>
                    <a:pt x="634" y="1802"/>
                  </a:cubicBezTo>
                  <a:cubicBezTo>
                    <a:pt x="1268" y="601"/>
                    <a:pt x="2336" y="0"/>
                    <a:pt x="3136" y="467"/>
                  </a:cubicBezTo>
                  <a:cubicBezTo>
                    <a:pt x="3870" y="934"/>
                    <a:pt x="4037" y="2269"/>
                    <a:pt x="3436" y="3469"/>
                  </a:cubicBezTo>
                  <a:cubicBezTo>
                    <a:pt x="2803" y="4637"/>
                    <a:pt x="1668" y="5271"/>
                    <a:pt x="935" y="480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16"/>
            <p:cNvSpPr/>
            <p:nvPr/>
          </p:nvSpPr>
          <p:spPr>
            <a:xfrm>
              <a:off x="1234375" y="4773025"/>
              <a:ext cx="120950" cy="97600"/>
            </a:xfrm>
            <a:custGeom>
              <a:rect b="b" l="l" r="r" t="t"/>
              <a:pathLst>
                <a:path extrusionOk="0" h="3904" w="4838">
                  <a:moveTo>
                    <a:pt x="134" y="1502"/>
                  </a:moveTo>
                  <a:cubicBezTo>
                    <a:pt x="335" y="568"/>
                    <a:pt x="1435" y="1"/>
                    <a:pt x="2703" y="234"/>
                  </a:cubicBezTo>
                  <a:cubicBezTo>
                    <a:pt x="3937" y="501"/>
                    <a:pt x="4838" y="1435"/>
                    <a:pt x="4638" y="2402"/>
                  </a:cubicBezTo>
                  <a:cubicBezTo>
                    <a:pt x="4471" y="3336"/>
                    <a:pt x="3370" y="3903"/>
                    <a:pt x="2102" y="3670"/>
                  </a:cubicBezTo>
                  <a:cubicBezTo>
                    <a:pt x="868" y="3370"/>
                    <a:pt x="1" y="2402"/>
                    <a:pt x="134" y="150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16"/>
            <p:cNvSpPr/>
            <p:nvPr/>
          </p:nvSpPr>
          <p:spPr>
            <a:xfrm>
              <a:off x="1311950" y="4783875"/>
              <a:ext cx="95075" cy="102600"/>
            </a:xfrm>
            <a:custGeom>
              <a:rect b="b" l="l" r="r" t="t"/>
              <a:pathLst>
                <a:path extrusionOk="0" h="4104" w="3803">
                  <a:moveTo>
                    <a:pt x="1668" y="134"/>
                  </a:moveTo>
                  <a:cubicBezTo>
                    <a:pt x="2635" y="0"/>
                    <a:pt x="3569" y="767"/>
                    <a:pt x="3669" y="1801"/>
                  </a:cubicBezTo>
                  <a:cubicBezTo>
                    <a:pt x="3803" y="2836"/>
                    <a:pt x="3102" y="3836"/>
                    <a:pt x="2135" y="3970"/>
                  </a:cubicBezTo>
                  <a:cubicBezTo>
                    <a:pt x="1168" y="4103"/>
                    <a:pt x="267" y="3336"/>
                    <a:pt x="134" y="2302"/>
                  </a:cubicBezTo>
                  <a:cubicBezTo>
                    <a:pt x="0" y="1234"/>
                    <a:pt x="734" y="267"/>
                    <a:pt x="1668" y="13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16"/>
            <p:cNvSpPr/>
            <p:nvPr/>
          </p:nvSpPr>
          <p:spPr>
            <a:xfrm>
              <a:off x="2458600" y="4571225"/>
              <a:ext cx="87575" cy="129275"/>
            </a:xfrm>
            <a:custGeom>
              <a:rect b="b" l="l" r="r" t="t"/>
              <a:pathLst>
                <a:path extrusionOk="0" h="5171" w="3503">
                  <a:moveTo>
                    <a:pt x="1468" y="134"/>
                  </a:moveTo>
                  <a:cubicBezTo>
                    <a:pt x="2335" y="0"/>
                    <a:pt x="3169" y="1001"/>
                    <a:pt x="3336" y="2402"/>
                  </a:cubicBezTo>
                  <a:cubicBezTo>
                    <a:pt x="3503" y="3769"/>
                    <a:pt x="2936" y="4937"/>
                    <a:pt x="2068" y="5037"/>
                  </a:cubicBezTo>
                  <a:cubicBezTo>
                    <a:pt x="1168" y="5170"/>
                    <a:pt x="334" y="4170"/>
                    <a:pt x="167" y="2802"/>
                  </a:cubicBezTo>
                  <a:cubicBezTo>
                    <a:pt x="0" y="1468"/>
                    <a:pt x="601" y="267"/>
                    <a:pt x="1468"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16"/>
            <p:cNvSpPr/>
            <p:nvPr/>
          </p:nvSpPr>
          <p:spPr>
            <a:xfrm>
              <a:off x="2510300" y="4623750"/>
              <a:ext cx="121775" cy="105925"/>
            </a:xfrm>
            <a:custGeom>
              <a:rect b="b" l="l" r="r" t="t"/>
              <a:pathLst>
                <a:path extrusionOk="0" h="4237" w="4871">
                  <a:moveTo>
                    <a:pt x="4504" y="1035"/>
                  </a:moveTo>
                  <a:cubicBezTo>
                    <a:pt x="4871" y="1902"/>
                    <a:pt x="4237" y="3069"/>
                    <a:pt x="3103" y="3670"/>
                  </a:cubicBezTo>
                  <a:cubicBezTo>
                    <a:pt x="2002" y="4237"/>
                    <a:pt x="734" y="4037"/>
                    <a:pt x="367" y="3170"/>
                  </a:cubicBezTo>
                  <a:cubicBezTo>
                    <a:pt x="0" y="2302"/>
                    <a:pt x="601" y="1135"/>
                    <a:pt x="1735" y="534"/>
                  </a:cubicBezTo>
                  <a:cubicBezTo>
                    <a:pt x="2902" y="1"/>
                    <a:pt x="4103" y="201"/>
                    <a:pt x="4504" y="103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16"/>
            <p:cNvSpPr/>
            <p:nvPr/>
          </p:nvSpPr>
          <p:spPr>
            <a:xfrm>
              <a:off x="2501950" y="4697975"/>
              <a:ext cx="110100" cy="123450"/>
            </a:xfrm>
            <a:custGeom>
              <a:rect b="b" l="l" r="r" t="t"/>
              <a:pathLst>
                <a:path extrusionOk="0" h="4938" w="4404">
                  <a:moveTo>
                    <a:pt x="3737" y="4270"/>
                  </a:moveTo>
                  <a:cubicBezTo>
                    <a:pt x="3103" y="4937"/>
                    <a:pt x="1869" y="4670"/>
                    <a:pt x="1035" y="3670"/>
                  </a:cubicBezTo>
                  <a:cubicBezTo>
                    <a:pt x="168" y="2669"/>
                    <a:pt x="1" y="1335"/>
                    <a:pt x="601" y="668"/>
                  </a:cubicBezTo>
                  <a:cubicBezTo>
                    <a:pt x="1235" y="0"/>
                    <a:pt x="2503" y="267"/>
                    <a:pt x="3337" y="1268"/>
                  </a:cubicBezTo>
                  <a:cubicBezTo>
                    <a:pt x="4204" y="2269"/>
                    <a:pt x="4404" y="3603"/>
                    <a:pt x="3737" y="427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16"/>
            <p:cNvSpPr/>
            <p:nvPr/>
          </p:nvSpPr>
          <p:spPr>
            <a:xfrm>
              <a:off x="2428575" y="4704650"/>
              <a:ext cx="100925" cy="131775"/>
            </a:xfrm>
            <a:custGeom>
              <a:rect b="b" l="l" r="r" t="t"/>
              <a:pathLst>
                <a:path extrusionOk="0" h="5271" w="4037">
                  <a:moveTo>
                    <a:pt x="934" y="4804"/>
                  </a:moveTo>
                  <a:cubicBezTo>
                    <a:pt x="167" y="4337"/>
                    <a:pt x="0" y="3002"/>
                    <a:pt x="634" y="1802"/>
                  </a:cubicBezTo>
                  <a:cubicBezTo>
                    <a:pt x="1268" y="601"/>
                    <a:pt x="2335" y="0"/>
                    <a:pt x="3136" y="467"/>
                  </a:cubicBezTo>
                  <a:cubicBezTo>
                    <a:pt x="3870" y="934"/>
                    <a:pt x="4037" y="2269"/>
                    <a:pt x="3436" y="3469"/>
                  </a:cubicBezTo>
                  <a:cubicBezTo>
                    <a:pt x="2802" y="4670"/>
                    <a:pt x="1668" y="5271"/>
                    <a:pt x="934" y="480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16"/>
            <p:cNvSpPr/>
            <p:nvPr/>
          </p:nvSpPr>
          <p:spPr>
            <a:xfrm>
              <a:off x="2385200" y="4645425"/>
              <a:ext cx="120125" cy="98450"/>
            </a:xfrm>
            <a:custGeom>
              <a:rect b="b" l="l" r="r" t="t"/>
              <a:pathLst>
                <a:path extrusionOk="0" h="3938" w="4805">
                  <a:moveTo>
                    <a:pt x="168" y="1502"/>
                  </a:moveTo>
                  <a:cubicBezTo>
                    <a:pt x="334" y="601"/>
                    <a:pt x="1435" y="1"/>
                    <a:pt x="2703" y="268"/>
                  </a:cubicBezTo>
                  <a:cubicBezTo>
                    <a:pt x="3937" y="501"/>
                    <a:pt x="4804" y="1469"/>
                    <a:pt x="4671" y="2436"/>
                  </a:cubicBezTo>
                  <a:cubicBezTo>
                    <a:pt x="4504" y="3337"/>
                    <a:pt x="3370" y="3937"/>
                    <a:pt x="2102" y="3670"/>
                  </a:cubicBezTo>
                  <a:cubicBezTo>
                    <a:pt x="868" y="3370"/>
                    <a:pt x="1" y="2436"/>
                    <a:pt x="168" y="150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16"/>
            <p:cNvSpPr/>
            <p:nvPr/>
          </p:nvSpPr>
          <p:spPr>
            <a:xfrm>
              <a:off x="2462775" y="4656275"/>
              <a:ext cx="95075" cy="101775"/>
            </a:xfrm>
            <a:custGeom>
              <a:rect b="b" l="l" r="r" t="t"/>
              <a:pathLst>
                <a:path extrusionOk="0" h="4071" w="3803">
                  <a:moveTo>
                    <a:pt x="1668" y="101"/>
                  </a:moveTo>
                  <a:cubicBezTo>
                    <a:pt x="2635" y="1"/>
                    <a:pt x="3569" y="734"/>
                    <a:pt x="3669" y="1768"/>
                  </a:cubicBezTo>
                  <a:cubicBezTo>
                    <a:pt x="3803" y="2836"/>
                    <a:pt x="3102" y="3837"/>
                    <a:pt x="2135" y="3937"/>
                  </a:cubicBezTo>
                  <a:cubicBezTo>
                    <a:pt x="1168" y="4070"/>
                    <a:pt x="267" y="3336"/>
                    <a:pt x="133" y="2269"/>
                  </a:cubicBezTo>
                  <a:cubicBezTo>
                    <a:pt x="0" y="1235"/>
                    <a:pt x="734" y="267"/>
                    <a:pt x="1668" y="10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
    <p:spTree>
      <p:nvGrpSpPr>
        <p:cNvPr id="852" name="Shape 852"/>
        <p:cNvGrpSpPr/>
        <p:nvPr/>
      </p:nvGrpSpPr>
      <p:grpSpPr>
        <a:xfrm>
          <a:off x="0" y="0"/>
          <a:ext cx="0" cy="0"/>
          <a:chOff x="0" y="0"/>
          <a:chExt cx="0" cy="0"/>
        </a:xfrm>
      </p:grpSpPr>
      <p:sp>
        <p:nvSpPr>
          <p:cNvPr id="853" name="Google Shape;853;p17"/>
          <p:cNvSpPr/>
          <p:nvPr/>
        </p:nvSpPr>
        <p:spPr>
          <a:xfrm flipH="1">
            <a:off x="6356500" y="163273"/>
            <a:ext cx="1971956" cy="495993"/>
          </a:xfrm>
          <a:custGeom>
            <a:rect b="b" l="l" r="r" t="t"/>
            <a:pathLst>
              <a:path extrusionOk="0" h="14490" w="57609">
                <a:moveTo>
                  <a:pt x="23364" y="0"/>
                </a:moveTo>
                <a:cubicBezTo>
                  <a:pt x="22238" y="0"/>
                  <a:pt x="21141" y="341"/>
                  <a:pt x="20282" y="1093"/>
                </a:cubicBezTo>
                <a:cubicBezTo>
                  <a:pt x="19681" y="1694"/>
                  <a:pt x="19214" y="2428"/>
                  <a:pt x="19181" y="3228"/>
                </a:cubicBezTo>
                <a:cubicBezTo>
                  <a:pt x="18781" y="3428"/>
                  <a:pt x="18414" y="3695"/>
                  <a:pt x="18080" y="3962"/>
                </a:cubicBezTo>
                <a:cubicBezTo>
                  <a:pt x="17513" y="4396"/>
                  <a:pt x="16946" y="4996"/>
                  <a:pt x="16546" y="5663"/>
                </a:cubicBezTo>
                <a:cubicBezTo>
                  <a:pt x="16345" y="5997"/>
                  <a:pt x="16179" y="6397"/>
                  <a:pt x="15945" y="6731"/>
                </a:cubicBezTo>
                <a:cubicBezTo>
                  <a:pt x="15733" y="7049"/>
                  <a:pt x="15484" y="7123"/>
                  <a:pt x="15207" y="7123"/>
                </a:cubicBezTo>
                <a:cubicBezTo>
                  <a:pt x="14961" y="7123"/>
                  <a:pt x="14693" y="7064"/>
                  <a:pt x="14411" y="7064"/>
                </a:cubicBezTo>
                <a:cubicBezTo>
                  <a:pt x="14395" y="7064"/>
                  <a:pt x="14379" y="7064"/>
                  <a:pt x="14363" y="7064"/>
                </a:cubicBezTo>
                <a:cubicBezTo>
                  <a:pt x="11482" y="7064"/>
                  <a:pt x="9043" y="10049"/>
                  <a:pt x="9607" y="12868"/>
                </a:cubicBezTo>
                <a:cubicBezTo>
                  <a:pt x="9607" y="12968"/>
                  <a:pt x="0" y="14236"/>
                  <a:pt x="101" y="14236"/>
                </a:cubicBezTo>
                <a:cubicBezTo>
                  <a:pt x="1862" y="14432"/>
                  <a:pt x="5704" y="14490"/>
                  <a:pt x="10119" y="14490"/>
                </a:cubicBezTo>
                <a:cubicBezTo>
                  <a:pt x="16531" y="14490"/>
                  <a:pt x="24152" y="14367"/>
                  <a:pt x="28363" y="14367"/>
                </a:cubicBezTo>
                <a:cubicBezTo>
                  <a:pt x="28668" y="14367"/>
                  <a:pt x="28954" y="14368"/>
                  <a:pt x="29221" y="14369"/>
                </a:cubicBezTo>
                <a:cubicBezTo>
                  <a:pt x="31723" y="14369"/>
                  <a:pt x="54940" y="14136"/>
                  <a:pt x="56874" y="12235"/>
                </a:cubicBezTo>
                <a:cubicBezTo>
                  <a:pt x="57608" y="11501"/>
                  <a:pt x="37794" y="10867"/>
                  <a:pt x="37861" y="9766"/>
                </a:cubicBezTo>
                <a:cubicBezTo>
                  <a:pt x="37894" y="8665"/>
                  <a:pt x="37260" y="7698"/>
                  <a:pt x="36426" y="6964"/>
                </a:cubicBezTo>
                <a:cubicBezTo>
                  <a:pt x="34826" y="5422"/>
                  <a:pt x="32717" y="4108"/>
                  <a:pt x="30522" y="4108"/>
                </a:cubicBezTo>
                <a:cubicBezTo>
                  <a:pt x="30201" y="4108"/>
                  <a:pt x="29878" y="4136"/>
                  <a:pt x="29555" y="4196"/>
                </a:cubicBezTo>
                <a:cubicBezTo>
                  <a:pt x="29622" y="3195"/>
                  <a:pt x="29088" y="2227"/>
                  <a:pt x="28287" y="1594"/>
                </a:cubicBezTo>
                <a:cubicBezTo>
                  <a:pt x="27187" y="726"/>
                  <a:pt x="25552" y="226"/>
                  <a:pt x="24184" y="59"/>
                </a:cubicBezTo>
                <a:cubicBezTo>
                  <a:pt x="23911" y="20"/>
                  <a:pt x="23637" y="0"/>
                  <a:pt x="2336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17"/>
          <p:cNvSpPr/>
          <p:nvPr/>
        </p:nvSpPr>
        <p:spPr>
          <a:xfrm>
            <a:off x="7343801" y="777348"/>
            <a:ext cx="1649634" cy="414921"/>
          </a:xfrm>
          <a:custGeom>
            <a:rect b="b" l="l" r="r" t="t"/>
            <a:pathLst>
              <a:path extrusionOk="0" h="14490" w="57609">
                <a:moveTo>
                  <a:pt x="23364" y="0"/>
                </a:moveTo>
                <a:cubicBezTo>
                  <a:pt x="22238" y="0"/>
                  <a:pt x="21141" y="341"/>
                  <a:pt x="20282" y="1093"/>
                </a:cubicBezTo>
                <a:cubicBezTo>
                  <a:pt x="19681" y="1694"/>
                  <a:pt x="19214" y="2428"/>
                  <a:pt x="19181" y="3228"/>
                </a:cubicBezTo>
                <a:cubicBezTo>
                  <a:pt x="18781" y="3428"/>
                  <a:pt x="18414" y="3695"/>
                  <a:pt x="18080" y="3962"/>
                </a:cubicBezTo>
                <a:cubicBezTo>
                  <a:pt x="17513" y="4396"/>
                  <a:pt x="16946" y="4996"/>
                  <a:pt x="16546" y="5663"/>
                </a:cubicBezTo>
                <a:cubicBezTo>
                  <a:pt x="16345" y="5997"/>
                  <a:pt x="16179" y="6397"/>
                  <a:pt x="15945" y="6731"/>
                </a:cubicBezTo>
                <a:cubicBezTo>
                  <a:pt x="15733" y="7049"/>
                  <a:pt x="15484" y="7123"/>
                  <a:pt x="15207" y="7123"/>
                </a:cubicBezTo>
                <a:cubicBezTo>
                  <a:pt x="14961" y="7123"/>
                  <a:pt x="14693" y="7064"/>
                  <a:pt x="14411" y="7064"/>
                </a:cubicBezTo>
                <a:cubicBezTo>
                  <a:pt x="14395" y="7064"/>
                  <a:pt x="14379" y="7064"/>
                  <a:pt x="14363" y="7064"/>
                </a:cubicBezTo>
                <a:cubicBezTo>
                  <a:pt x="11482" y="7064"/>
                  <a:pt x="9043" y="10049"/>
                  <a:pt x="9607" y="12868"/>
                </a:cubicBezTo>
                <a:cubicBezTo>
                  <a:pt x="9607" y="12968"/>
                  <a:pt x="0" y="14236"/>
                  <a:pt x="101" y="14236"/>
                </a:cubicBezTo>
                <a:cubicBezTo>
                  <a:pt x="1862" y="14432"/>
                  <a:pt x="5704" y="14490"/>
                  <a:pt x="10119" y="14490"/>
                </a:cubicBezTo>
                <a:cubicBezTo>
                  <a:pt x="16531" y="14490"/>
                  <a:pt x="24152" y="14367"/>
                  <a:pt x="28363" y="14367"/>
                </a:cubicBezTo>
                <a:cubicBezTo>
                  <a:pt x="28668" y="14367"/>
                  <a:pt x="28954" y="14368"/>
                  <a:pt x="29221" y="14369"/>
                </a:cubicBezTo>
                <a:cubicBezTo>
                  <a:pt x="31723" y="14369"/>
                  <a:pt x="54940" y="14136"/>
                  <a:pt x="56874" y="12235"/>
                </a:cubicBezTo>
                <a:cubicBezTo>
                  <a:pt x="57608" y="11501"/>
                  <a:pt x="37794" y="10867"/>
                  <a:pt x="37861" y="9766"/>
                </a:cubicBezTo>
                <a:cubicBezTo>
                  <a:pt x="37894" y="8665"/>
                  <a:pt x="37260" y="7698"/>
                  <a:pt x="36426" y="6964"/>
                </a:cubicBezTo>
                <a:cubicBezTo>
                  <a:pt x="34826" y="5422"/>
                  <a:pt x="32717" y="4108"/>
                  <a:pt x="30522" y="4108"/>
                </a:cubicBezTo>
                <a:cubicBezTo>
                  <a:pt x="30201" y="4108"/>
                  <a:pt x="29878" y="4136"/>
                  <a:pt x="29555" y="4196"/>
                </a:cubicBezTo>
                <a:cubicBezTo>
                  <a:pt x="29622" y="3195"/>
                  <a:pt x="29088" y="2227"/>
                  <a:pt x="28287" y="1594"/>
                </a:cubicBezTo>
                <a:cubicBezTo>
                  <a:pt x="27187" y="726"/>
                  <a:pt x="25552" y="226"/>
                  <a:pt x="24184" y="59"/>
                </a:cubicBezTo>
                <a:cubicBezTo>
                  <a:pt x="23911" y="20"/>
                  <a:pt x="23637" y="0"/>
                  <a:pt x="2336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17"/>
          <p:cNvSpPr txBox="1"/>
          <p:nvPr>
            <p:ph type="title"/>
          </p:nvPr>
        </p:nvSpPr>
        <p:spPr>
          <a:xfrm>
            <a:off x="4837200" y="1501200"/>
            <a:ext cx="3593400" cy="10608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856" name="Google Shape;856;p17"/>
          <p:cNvSpPr txBox="1"/>
          <p:nvPr>
            <p:ph idx="1" type="subTitle"/>
          </p:nvPr>
        </p:nvSpPr>
        <p:spPr>
          <a:xfrm>
            <a:off x="4837371" y="2562000"/>
            <a:ext cx="3593400" cy="1080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57" name="Google Shape;857;p17"/>
          <p:cNvSpPr/>
          <p:nvPr/>
        </p:nvSpPr>
        <p:spPr>
          <a:xfrm>
            <a:off x="3981598" y="4318193"/>
            <a:ext cx="1649670" cy="571608"/>
          </a:xfrm>
          <a:custGeom>
            <a:rect b="b" l="l" r="r" t="t"/>
            <a:pathLst>
              <a:path extrusionOk="0" h="27829" w="80315">
                <a:moveTo>
                  <a:pt x="33030" y="0"/>
                </a:moveTo>
                <a:cubicBezTo>
                  <a:pt x="30274" y="0"/>
                  <a:pt x="27617" y="1150"/>
                  <a:pt x="26543" y="3978"/>
                </a:cubicBezTo>
                <a:cubicBezTo>
                  <a:pt x="25709" y="6279"/>
                  <a:pt x="26176" y="8815"/>
                  <a:pt x="26976" y="11116"/>
                </a:cubicBezTo>
                <a:cubicBezTo>
                  <a:pt x="26747" y="11097"/>
                  <a:pt x="26518" y="11088"/>
                  <a:pt x="26288" y="11088"/>
                </a:cubicBezTo>
                <a:cubicBezTo>
                  <a:pt x="24078" y="11088"/>
                  <a:pt x="21879" y="11959"/>
                  <a:pt x="20338" y="13651"/>
                </a:cubicBezTo>
                <a:cubicBezTo>
                  <a:pt x="18337" y="15820"/>
                  <a:pt x="17870" y="18988"/>
                  <a:pt x="18837" y="21690"/>
                </a:cubicBezTo>
                <a:cubicBezTo>
                  <a:pt x="13000" y="22958"/>
                  <a:pt x="7196" y="24159"/>
                  <a:pt x="1358" y="25426"/>
                </a:cubicBezTo>
                <a:cubicBezTo>
                  <a:pt x="1" y="25691"/>
                  <a:pt x="483" y="27829"/>
                  <a:pt x="1795" y="27829"/>
                </a:cubicBezTo>
                <a:cubicBezTo>
                  <a:pt x="1805" y="27829"/>
                  <a:pt x="1815" y="27828"/>
                  <a:pt x="1825" y="27828"/>
                </a:cubicBezTo>
                <a:cubicBezTo>
                  <a:pt x="11499" y="27294"/>
                  <a:pt x="21206" y="26794"/>
                  <a:pt x="30879" y="26360"/>
                </a:cubicBezTo>
                <a:cubicBezTo>
                  <a:pt x="33614" y="26260"/>
                  <a:pt x="36350" y="26127"/>
                  <a:pt x="39052" y="26027"/>
                </a:cubicBezTo>
                <a:cubicBezTo>
                  <a:pt x="50144" y="26575"/>
                  <a:pt x="61282" y="26830"/>
                  <a:pt x="72409" y="26830"/>
                </a:cubicBezTo>
                <a:cubicBezTo>
                  <a:pt x="74834" y="26830"/>
                  <a:pt x="77258" y="26818"/>
                  <a:pt x="79681" y="26794"/>
                </a:cubicBezTo>
                <a:cubicBezTo>
                  <a:pt x="80314" y="26761"/>
                  <a:pt x="80314" y="25860"/>
                  <a:pt x="79747" y="25693"/>
                </a:cubicBezTo>
                <a:cubicBezTo>
                  <a:pt x="77479" y="25093"/>
                  <a:pt x="75144" y="24426"/>
                  <a:pt x="72842" y="23792"/>
                </a:cubicBezTo>
                <a:cubicBezTo>
                  <a:pt x="71575" y="23458"/>
                  <a:pt x="70374" y="23125"/>
                  <a:pt x="69140" y="22791"/>
                </a:cubicBezTo>
                <a:cubicBezTo>
                  <a:pt x="68172" y="22524"/>
                  <a:pt x="66638" y="22358"/>
                  <a:pt x="66004" y="21457"/>
                </a:cubicBezTo>
                <a:cubicBezTo>
                  <a:pt x="65404" y="20590"/>
                  <a:pt x="65637" y="19189"/>
                  <a:pt x="65504" y="18188"/>
                </a:cubicBezTo>
                <a:cubicBezTo>
                  <a:pt x="65370" y="17321"/>
                  <a:pt x="65237" y="16453"/>
                  <a:pt x="65003" y="15586"/>
                </a:cubicBezTo>
                <a:cubicBezTo>
                  <a:pt x="64503" y="13651"/>
                  <a:pt x="63703" y="11783"/>
                  <a:pt x="62702" y="10082"/>
                </a:cubicBezTo>
                <a:cubicBezTo>
                  <a:pt x="61148" y="7379"/>
                  <a:pt x="58524" y="3547"/>
                  <a:pt x="55071" y="3547"/>
                </a:cubicBezTo>
                <a:cubicBezTo>
                  <a:pt x="54817" y="3547"/>
                  <a:pt x="54559" y="3567"/>
                  <a:pt x="54296" y="3611"/>
                </a:cubicBezTo>
                <a:cubicBezTo>
                  <a:pt x="51194" y="4111"/>
                  <a:pt x="49793" y="6680"/>
                  <a:pt x="49125" y="9448"/>
                </a:cubicBezTo>
                <a:cubicBezTo>
                  <a:pt x="45656" y="4678"/>
                  <a:pt x="40319" y="842"/>
                  <a:pt x="34515" y="108"/>
                </a:cubicBezTo>
                <a:cubicBezTo>
                  <a:pt x="34022" y="37"/>
                  <a:pt x="33524" y="0"/>
                  <a:pt x="330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8" name="Google Shape;858;p17"/>
          <p:cNvGrpSpPr/>
          <p:nvPr/>
        </p:nvGrpSpPr>
        <p:grpSpPr>
          <a:xfrm>
            <a:off x="7440630" y="3827386"/>
            <a:ext cx="1455982" cy="1080327"/>
            <a:chOff x="7440630" y="3827386"/>
            <a:chExt cx="1455982" cy="1080327"/>
          </a:xfrm>
        </p:grpSpPr>
        <p:grpSp>
          <p:nvGrpSpPr>
            <p:cNvPr id="859" name="Google Shape;859;p17"/>
            <p:cNvGrpSpPr/>
            <p:nvPr/>
          </p:nvGrpSpPr>
          <p:grpSpPr>
            <a:xfrm flipH="1">
              <a:off x="7440630" y="3827386"/>
              <a:ext cx="1455982" cy="1080327"/>
              <a:chOff x="2341000" y="2236050"/>
              <a:chExt cx="1314300" cy="975200"/>
            </a:xfrm>
          </p:grpSpPr>
          <p:sp>
            <p:nvSpPr>
              <p:cNvPr id="860" name="Google Shape;860;p17"/>
              <p:cNvSpPr/>
              <p:nvPr/>
            </p:nvSpPr>
            <p:spPr>
              <a:xfrm>
                <a:off x="2867225" y="3028450"/>
                <a:ext cx="172650" cy="181025"/>
              </a:xfrm>
              <a:custGeom>
                <a:rect b="b" l="l" r="r" t="t"/>
                <a:pathLst>
                  <a:path extrusionOk="0" h="7241" w="6906">
                    <a:moveTo>
                      <a:pt x="1234" y="0"/>
                    </a:moveTo>
                    <a:cubicBezTo>
                      <a:pt x="0" y="467"/>
                      <a:pt x="1301" y="1935"/>
                      <a:pt x="1835" y="2269"/>
                    </a:cubicBezTo>
                    <a:cubicBezTo>
                      <a:pt x="2669" y="2802"/>
                      <a:pt x="3569" y="3303"/>
                      <a:pt x="4337" y="3936"/>
                    </a:cubicBezTo>
                    <a:cubicBezTo>
                      <a:pt x="4770" y="4270"/>
                      <a:pt x="5271" y="4604"/>
                      <a:pt x="5571" y="5004"/>
                    </a:cubicBezTo>
                    <a:cubicBezTo>
                      <a:pt x="6138" y="5771"/>
                      <a:pt x="5771" y="6305"/>
                      <a:pt x="5671" y="7039"/>
                    </a:cubicBezTo>
                    <a:cubicBezTo>
                      <a:pt x="5671" y="7139"/>
                      <a:pt x="5747" y="7240"/>
                      <a:pt x="5842" y="7240"/>
                    </a:cubicBezTo>
                    <a:cubicBezTo>
                      <a:pt x="5873" y="7240"/>
                      <a:pt x="5905" y="7230"/>
                      <a:pt x="5938" y="7205"/>
                    </a:cubicBezTo>
                    <a:cubicBezTo>
                      <a:pt x="6905" y="6538"/>
                      <a:pt x="6338" y="5104"/>
                      <a:pt x="5671" y="4437"/>
                    </a:cubicBezTo>
                    <a:cubicBezTo>
                      <a:pt x="5071" y="3803"/>
                      <a:pt x="4303" y="3303"/>
                      <a:pt x="3603" y="2802"/>
                    </a:cubicBezTo>
                    <a:cubicBezTo>
                      <a:pt x="2736" y="2235"/>
                      <a:pt x="467" y="1401"/>
                      <a:pt x="12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17"/>
              <p:cNvSpPr/>
              <p:nvPr/>
            </p:nvSpPr>
            <p:spPr>
              <a:xfrm>
                <a:off x="3012975" y="3154800"/>
                <a:ext cx="35175" cy="43000"/>
              </a:xfrm>
              <a:custGeom>
                <a:rect b="b" l="l" r="r" t="t"/>
                <a:pathLst>
                  <a:path extrusionOk="0" h="1720" w="1407">
                    <a:moveTo>
                      <a:pt x="100" y="1"/>
                    </a:moveTo>
                    <a:cubicBezTo>
                      <a:pt x="36" y="1"/>
                      <a:pt x="0" y="118"/>
                      <a:pt x="74" y="217"/>
                    </a:cubicBezTo>
                    <a:cubicBezTo>
                      <a:pt x="475" y="584"/>
                      <a:pt x="775" y="1051"/>
                      <a:pt x="975" y="1584"/>
                    </a:cubicBezTo>
                    <a:cubicBezTo>
                      <a:pt x="1023" y="1679"/>
                      <a:pt x="1096" y="1719"/>
                      <a:pt x="1165" y="1719"/>
                    </a:cubicBezTo>
                    <a:cubicBezTo>
                      <a:pt x="1291" y="1719"/>
                      <a:pt x="1406" y="1589"/>
                      <a:pt x="1342" y="1418"/>
                    </a:cubicBezTo>
                    <a:cubicBezTo>
                      <a:pt x="1109" y="850"/>
                      <a:pt x="742" y="383"/>
                      <a:pt x="175" y="50"/>
                    </a:cubicBezTo>
                    <a:cubicBezTo>
                      <a:pt x="149" y="15"/>
                      <a:pt x="123" y="1"/>
                      <a:pt x="1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17"/>
              <p:cNvSpPr/>
              <p:nvPr/>
            </p:nvSpPr>
            <p:spPr>
              <a:xfrm>
                <a:off x="2986550" y="3156900"/>
                <a:ext cx="32600" cy="41800"/>
              </a:xfrm>
              <a:custGeom>
                <a:rect b="b" l="l" r="r" t="t"/>
                <a:pathLst>
                  <a:path extrusionOk="0" h="1672" w="1304">
                    <a:moveTo>
                      <a:pt x="1190" y="0"/>
                    </a:moveTo>
                    <a:cubicBezTo>
                      <a:pt x="1144" y="0"/>
                      <a:pt x="1093" y="29"/>
                      <a:pt x="1065" y="99"/>
                    </a:cubicBezTo>
                    <a:cubicBezTo>
                      <a:pt x="1031" y="333"/>
                      <a:pt x="898" y="533"/>
                      <a:pt x="731" y="766"/>
                    </a:cubicBezTo>
                    <a:cubicBezTo>
                      <a:pt x="564" y="933"/>
                      <a:pt x="398" y="1033"/>
                      <a:pt x="197" y="1167"/>
                    </a:cubicBezTo>
                    <a:cubicBezTo>
                      <a:pt x="0" y="1336"/>
                      <a:pt x="160" y="1671"/>
                      <a:pt x="375" y="1671"/>
                    </a:cubicBezTo>
                    <a:cubicBezTo>
                      <a:pt x="415" y="1671"/>
                      <a:pt x="456" y="1660"/>
                      <a:pt x="498" y="1634"/>
                    </a:cubicBezTo>
                    <a:cubicBezTo>
                      <a:pt x="998" y="1367"/>
                      <a:pt x="1265" y="666"/>
                      <a:pt x="1265" y="133"/>
                    </a:cubicBezTo>
                    <a:cubicBezTo>
                      <a:pt x="1304" y="55"/>
                      <a:pt x="1253" y="0"/>
                      <a:pt x="11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17"/>
              <p:cNvSpPr/>
              <p:nvPr/>
            </p:nvSpPr>
            <p:spPr>
              <a:xfrm>
                <a:off x="3554125" y="2816900"/>
                <a:ext cx="101175" cy="86475"/>
              </a:xfrm>
              <a:custGeom>
                <a:rect b="b" l="l" r="r" t="t"/>
                <a:pathLst>
                  <a:path extrusionOk="0" h="3459" w="4047">
                    <a:moveTo>
                      <a:pt x="180" y="0"/>
                    </a:moveTo>
                    <a:cubicBezTo>
                      <a:pt x="32" y="0"/>
                      <a:pt x="0" y="405"/>
                      <a:pt x="177" y="523"/>
                    </a:cubicBezTo>
                    <a:cubicBezTo>
                      <a:pt x="177" y="523"/>
                      <a:pt x="211" y="523"/>
                      <a:pt x="211" y="557"/>
                    </a:cubicBezTo>
                    <a:lnTo>
                      <a:pt x="211" y="3125"/>
                    </a:lnTo>
                    <a:lnTo>
                      <a:pt x="177" y="3125"/>
                    </a:lnTo>
                    <a:cubicBezTo>
                      <a:pt x="44" y="3158"/>
                      <a:pt x="111" y="3459"/>
                      <a:pt x="211" y="3459"/>
                    </a:cubicBezTo>
                    <a:cubicBezTo>
                      <a:pt x="1478" y="3259"/>
                      <a:pt x="2679" y="3025"/>
                      <a:pt x="3880" y="2558"/>
                    </a:cubicBezTo>
                    <a:cubicBezTo>
                      <a:pt x="4013" y="2458"/>
                      <a:pt x="4047" y="2191"/>
                      <a:pt x="3947" y="2091"/>
                    </a:cubicBezTo>
                    <a:cubicBezTo>
                      <a:pt x="2712" y="1357"/>
                      <a:pt x="1512" y="623"/>
                      <a:pt x="244" y="23"/>
                    </a:cubicBezTo>
                    <a:cubicBezTo>
                      <a:pt x="221" y="7"/>
                      <a:pt x="199" y="0"/>
                      <a:pt x="1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17"/>
              <p:cNvSpPr/>
              <p:nvPr/>
            </p:nvSpPr>
            <p:spPr>
              <a:xfrm>
                <a:off x="3558550" y="2877500"/>
                <a:ext cx="95100" cy="10125"/>
              </a:xfrm>
              <a:custGeom>
                <a:rect b="b" l="l" r="r" t="t"/>
                <a:pathLst>
                  <a:path extrusionOk="0" h="405" w="3804">
                    <a:moveTo>
                      <a:pt x="3803" y="1"/>
                    </a:moveTo>
                    <a:lnTo>
                      <a:pt x="3803" y="1"/>
                    </a:lnTo>
                    <a:cubicBezTo>
                      <a:pt x="2535" y="267"/>
                      <a:pt x="1301" y="301"/>
                      <a:pt x="34" y="334"/>
                    </a:cubicBezTo>
                    <a:cubicBezTo>
                      <a:pt x="0" y="334"/>
                      <a:pt x="0" y="368"/>
                      <a:pt x="34" y="368"/>
                    </a:cubicBezTo>
                    <a:cubicBezTo>
                      <a:pt x="330" y="392"/>
                      <a:pt x="633" y="404"/>
                      <a:pt x="938" y="404"/>
                    </a:cubicBezTo>
                    <a:cubicBezTo>
                      <a:pt x="1902" y="404"/>
                      <a:pt x="2891" y="279"/>
                      <a:pt x="380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17"/>
              <p:cNvSpPr/>
              <p:nvPr/>
            </p:nvSpPr>
            <p:spPr>
              <a:xfrm>
                <a:off x="2416075" y="2530300"/>
                <a:ext cx="346925" cy="302200"/>
              </a:xfrm>
              <a:custGeom>
                <a:rect b="b" l="l" r="r" t="t"/>
                <a:pathLst>
                  <a:path extrusionOk="0" h="12088" w="13877">
                    <a:moveTo>
                      <a:pt x="602" y="1"/>
                    </a:moveTo>
                    <a:cubicBezTo>
                      <a:pt x="504" y="1"/>
                      <a:pt x="411" y="23"/>
                      <a:pt x="334" y="79"/>
                    </a:cubicBezTo>
                    <a:cubicBezTo>
                      <a:pt x="33" y="245"/>
                      <a:pt x="0" y="646"/>
                      <a:pt x="100" y="979"/>
                    </a:cubicBezTo>
                    <a:cubicBezTo>
                      <a:pt x="200" y="1246"/>
                      <a:pt x="434" y="1513"/>
                      <a:pt x="667" y="1713"/>
                    </a:cubicBezTo>
                    <a:cubicBezTo>
                      <a:pt x="4703" y="5683"/>
                      <a:pt x="8840" y="9686"/>
                      <a:pt x="13877" y="12087"/>
                    </a:cubicBezTo>
                    <a:lnTo>
                      <a:pt x="11442" y="9385"/>
                    </a:lnTo>
                    <a:cubicBezTo>
                      <a:pt x="10374" y="9252"/>
                      <a:pt x="9507" y="8585"/>
                      <a:pt x="8706" y="7918"/>
                    </a:cubicBezTo>
                    <a:cubicBezTo>
                      <a:pt x="7105" y="6550"/>
                      <a:pt x="5604" y="5016"/>
                      <a:pt x="4270" y="3314"/>
                    </a:cubicBezTo>
                    <a:cubicBezTo>
                      <a:pt x="3336" y="2147"/>
                      <a:pt x="2468" y="846"/>
                      <a:pt x="1168" y="179"/>
                    </a:cubicBezTo>
                    <a:cubicBezTo>
                      <a:pt x="1012" y="90"/>
                      <a:pt x="797" y="1"/>
                      <a:pt x="60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17"/>
              <p:cNvSpPr/>
              <p:nvPr/>
            </p:nvSpPr>
            <p:spPr>
              <a:xfrm>
                <a:off x="2407725" y="2520525"/>
                <a:ext cx="366575" cy="316100"/>
              </a:xfrm>
              <a:custGeom>
                <a:rect b="b" l="l" r="r" t="t"/>
                <a:pathLst>
                  <a:path extrusionOk="0" h="12644" w="14663">
                    <a:moveTo>
                      <a:pt x="976" y="1"/>
                    </a:moveTo>
                    <a:cubicBezTo>
                      <a:pt x="539" y="1"/>
                      <a:pt x="144" y="263"/>
                      <a:pt x="67" y="803"/>
                    </a:cubicBezTo>
                    <a:cubicBezTo>
                      <a:pt x="0" y="1737"/>
                      <a:pt x="1035" y="2438"/>
                      <a:pt x="1568" y="2971"/>
                    </a:cubicBezTo>
                    <a:cubicBezTo>
                      <a:pt x="3403" y="4773"/>
                      <a:pt x="5238" y="6541"/>
                      <a:pt x="7206" y="8142"/>
                    </a:cubicBezTo>
                    <a:cubicBezTo>
                      <a:pt x="9340" y="9910"/>
                      <a:pt x="11575" y="11444"/>
                      <a:pt x="14044" y="12612"/>
                    </a:cubicBezTo>
                    <a:cubicBezTo>
                      <a:pt x="14092" y="12634"/>
                      <a:pt x="14140" y="12644"/>
                      <a:pt x="14185" y="12644"/>
                    </a:cubicBezTo>
                    <a:cubicBezTo>
                      <a:pt x="14479" y="12644"/>
                      <a:pt x="14662" y="12223"/>
                      <a:pt x="14344" y="12078"/>
                    </a:cubicBezTo>
                    <a:cubicBezTo>
                      <a:pt x="9407" y="9710"/>
                      <a:pt x="5404" y="5840"/>
                      <a:pt x="1502" y="2071"/>
                    </a:cubicBezTo>
                    <a:cubicBezTo>
                      <a:pt x="1335" y="1904"/>
                      <a:pt x="834" y="1504"/>
                      <a:pt x="801" y="1270"/>
                    </a:cubicBezTo>
                    <a:cubicBezTo>
                      <a:pt x="938" y="904"/>
                      <a:pt x="1091" y="726"/>
                      <a:pt x="1271" y="726"/>
                    </a:cubicBezTo>
                    <a:cubicBezTo>
                      <a:pt x="1353" y="726"/>
                      <a:pt x="1441" y="763"/>
                      <a:pt x="1535" y="837"/>
                    </a:cubicBezTo>
                    <a:cubicBezTo>
                      <a:pt x="1668" y="937"/>
                      <a:pt x="1735" y="970"/>
                      <a:pt x="1868" y="1070"/>
                    </a:cubicBezTo>
                    <a:cubicBezTo>
                      <a:pt x="2402" y="1437"/>
                      <a:pt x="2869" y="1937"/>
                      <a:pt x="3303" y="2471"/>
                    </a:cubicBezTo>
                    <a:cubicBezTo>
                      <a:pt x="4137" y="3472"/>
                      <a:pt x="4871" y="4573"/>
                      <a:pt x="5738" y="5540"/>
                    </a:cubicBezTo>
                    <a:cubicBezTo>
                      <a:pt x="6672" y="6541"/>
                      <a:pt x="7639" y="7475"/>
                      <a:pt x="8673" y="8375"/>
                    </a:cubicBezTo>
                    <a:cubicBezTo>
                      <a:pt x="9541" y="9109"/>
                      <a:pt x="10508" y="9776"/>
                      <a:pt x="11642" y="9976"/>
                    </a:cubicBezTo>
                    <a:cubicBezTo>
                      <a:pt x="11690" y="9997"/>
                      <a:pt x="11735" y="10006"/>
                      <a:pt x="11776" y="10006"/>
                    </a:cubicBezTo>
                    <a:cubicBezTo>
                      <a:pt x="12075" y="10006"/>
                      <a:pt x="12165" y="9531"/>
                      <a:pt x="11842" y="9443"/>
                    </a:cubicBezTo>
                    <a:cubicBezTo>
                      <a:pt x="10541" y="9209"/>
                      <a:pt x="9541" y="8375"/>
                      <a:pt x="8573" y="7475"/>
                    </a:cubicBezTo>
                    <a:cubicBezTo>
                      <a:pt x="7639" y="6641"/>
                      <a:pt x="6739" y="5740"/>
                      <a:pt x="5905" y="4773"/>
                    </a:cubicBezTo>
                    <a:cubicBezTo>
                      <a:pt x="5137" y="3872"/>
                      <a:pt x="4404" y="2905"/>
                      <a:pt x="3670" y="1937"/>
                    </a:cubicBezTo>
                    <a:cubicBezTo>
                      <a:pt x="3069" y="1237"/>
                      <a:pt x="2302" y="403"/>
                      <a:pt x="1368" y="69"/>
                    </a:cubicBezTo>
                    <a:cubicBezTo>
                      <a:pt x="1238" y="24"/>
                      <a:pt x="1105" y="1"/>
                      <a:pt x="97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17"/>
              <p:cNvSpPr/>
              <p:nvPr/>
            </p:nvSpPr>
            <p:spPr>
              <a:xfrm>
                <a:off x="2371025" y="2596475"/>
                <a:ext cx="457025" cy="272700"/>
              </a:xfrm>
              <a:custGeom>
                <a:rect b="b" l="l" r="r" t="t"/>
                <a:pathLst>
                  <a:path extrusionOk="0" h="10908" w="18281">
                    <a:moveTo>
                      <a:pt x="683" y="0"/>
                    </a:moveTo>
                    <a:cubicBezTo>
                      <a:pt x="501" y="0"/>
                      <a:pt x="318" y="21"/>
                      <a:pt x="134" y="67"/>
                    </a:cubicBezTo>
                    <a:cubicBezTo>
                      <a:pt x="1" y="534"/>
                      <a:pt x="368" y="934"/>
                      <a:pt x="735" y="1234"/>
                    </a:cubicBezTo>
                    <a:cubicBezTo>
                      <a:pt x="5738" y="5838"/>
                      <a:pt x="11776" y="9207"/>
                      <a:pt x="18280" y="10908"/>
                    </a:cubicBezTo>
                    <a:lnTo>
                      <a:pt x="12643" y="7572"/>
                    </a:lnTo>
                    <a:cubicBezTo>
                      <a:pt x="9608" y="5437"/>
                      <a:pt x="6572" y="3369"/>
                      <a:pt x="3503" y="1234"/>
                    </a:cubicBezTo>
                    <a:cubicBezTo>
                      <a:pt x="2656" y="641"/>
                      <a:pt x="1689" y="0"/>
                      <a:pt x="6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17"/>
              <p:cNvSpPr/>
              <p:nvPr/>
            </p:nvSpPr>
            <p:spPr>
              <a:xfrm>
                <a:off x="2364350" y="2588700"/>
                <a:ext cx="474600" cy="287450"/>
              </a:xfrm>
              <a:custGeom>
                <a:rect b="b" l="l" r="r" t="t"/>
                <a:pathLst>
                  <a:path extrusionOk="0" h="11498" w="18984">
                    <a:moveTo>
                      <a:pt x="813" y="1"/>
                    </a:moveTo>
                    <a:cubicBezTo>
                      <a:pt x="633" y="1"/>
                      <a:pt x="451" y="15"/>
                      <a:pt x="268" y="44"/>
                    </a:cubicBezTo>
                    <a:cubicBezTo>
                      <a:pt x="168" y="78"/>
                      <a:pt x="68" y="211"/>
                      <a:pt x="68" y="345"/>
                    </a:cubicBezTo>
                    <a:cubicBezTo>
                      <a:pt x="1" y="1078"/>
                      <a:pt x="568" y="1579"/>
                      <a:pt x="1068" y="2012"/>
                    </a:cubicBezTo>
                    <a:cubicBezTo>
                      <a:pt x="1735" y="2646"/>
                      <a:pt x="2436" y="3213"/>
                      <a:pt x="3203" y="3814"/>
                    </a:cubicBezTo>
                    <a:cubicBezTo>
                      <a:pt x="4704" y="5015"/>
                      <a:pt x="6272" y="6082"/>
                      <a:pt x="7940" y="7049"/>
                    </a:cubicBezTo>
                    <a:cubicBezTo>
                      <a:pt x="11242" y="9017"/>
                      <a:pt x="14778" y="10485"/>
                      <a:pt x="18447" y="11486"/>
                    </a:cubicBezTo>
                    <a:cubicBezTo>
                      <a:pt x="18478" y="11493"/>
                      <a:pt x="18507" y="11497"/>
                      <a:pt x="18535" y="11497"/>
                    </a:cubicBezTo>
                    <a:cubicBezTo>
                      <a:pt x="18870" y="11497"/>
                      <a:pt x="18984" y="10975"/>
                      <a:pt x="18614" y="10852"/>
                    </a:cubicBezTo>
                    <a:cubicBezTo>
                      <a:pt x="15278" y="9918"/>
                      <a:pt x="12043" y="8650"/>
                      <a:pt x="9007" y="6883"/>
                    </a:cubicBezTo>
                    <a:cubicBezTo>
                      <a:pt x="7540" y="6049"/>
                      <a:pt x="6105" y="5148"/>
                      <a:pt x="4738" y="4147"/>
                    </a:cubicBezTo>
                    <a:cubicBezTo>
                      <a:pt x="4004" y="3580"/>
                      <a:pt x="3270" y="3013"/>
                      <a:pt x="2569" y="2413"/>
                    </a:cubicBezTo>
                    <a:cubicBezTo>
                      <a:pt x="2094" y="2027"/>
                      <a:pt x="905" y="1270"/>
                      <a:pt x="720" y="520"/>
                    </a:cubicBezTo>
                    <a:lnTo>
                      <a:pt x="720" y="520"/>
                    </a:lnTo>
                    <a:cubicBezTo>
                      <a:pt x="776" y="516"/>
                      <a:pt x="832" y="514"/>
                      <a:pt x="887" y="514"/>
                    </a:cubicBezTo>
                    <a:cubicBezTo>
                      <a:pt x="1994" y="514"/>
                      <a:pt x="2976" y="1250"/>
                      <a:pt x="3904" y="1879"/>
                    </a:cubicBezTo>
                    <a:cubicBezTo>
                      <a:pt x="4904" y="2546"/>
                      <a:pt x="5872" y="3247"/>
                      <a:pt x="6872" y="3914"/>
                    </a:cubicBezTo>
                    <a:cubicBezTo>
                      <a:pt x="8841" y="5315"/>
                      <a:pt x="10775" y="6682"/>
                      <a:pt x="12777" y="8017"/>
                    </a:cubicBezTo>
                    <a:cubicBezTo>
                      <a:pt x="12849" y="8105"/>
                      <a:pt x="12922" y="8141"/>
                      <a:pt x="12985" y="8141"/>
                    </a:cubicBezTo>
                    <a:cubicBezTo>
                      <a:pt x="13185" y="8141"/>
                      <a:pt x="13297" y="7785"/>
                      <a:pt x="13044" y="7583"/>
                    </a:cubicBezTo>
                    <a:cubicBezTo>
                      <a:pt x="10775" y="6049"/>
                      <a:pt x="8574" y="4514"/>
                      <a:pt x="6339" y="2913"/>
                    </a:cubicBezTo>
                    <a:cubicBezTo>
                      <a:pt x="4714" y="1809"/>
                      <a:pt x="2863" y="1"/>
                      <a:pt x="81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17"/>
              <p:cNvSpPr/>
              <p:nvPr/>
            </p:nvSpPr>
            <p:spPr>
              <a:xfrm>
                <a:off x="2351850" y="2676825"/>
                <a:ext cx="347775" cy="170675"/>
              </a:xfrm>
              <a:custGeom>
                <a:rect b="b" l="l" r="r" t="t"/>
                <a:pathLst>
                  <a:path extrusionOk="0" h="6827" w="13911">
                    <a:moveTo>
                      <a:pt x="986" y="0"/>
                    </a:moveTo>
                    <a:cubicBezTo>
                      <a:pt x="815" y="0"/>
                      <a:pt x="651" y="43"/>
                      <a:pt x="501" y="155"/>
                    </a:cubicBezTo>
                    <a:cubicBezTo>
                      <a:pt x="1" y="522"/>
                      <a:pt x="67" y="1356"/>
                      <a:pt x="367" y="1890"/>
                    </a:cubicBezTo>
                    <a:cubicBezTo>
                      <a:pt x="1101" y="3224"/>
                      <a:pt x="2569" y="3858"/>
                      <a:pt x="4003" y="4292"/>
                    </a:cubicBezTo>
                    <a:cubicBezTo>
                      <a:pt x="6425" y="5035"/>
                      <a:pt x="8961" y="5528"/>
                      <a:pt x="11478" y="5528"/>
                    </a:cubicBezTo>
                    <a:cubicBezTo>
                      <a:pt x="11605" y="5528"/>
                      <a:pt x="11731" y="5527"/>
                      <a:pt x="11857" y="5524"/>
                    </a:cubicBezTo>
                    <a:lnTo>
                      <a:pt x="11857" y="5524"/>
                    </a:lnTo>
                    <a:cubicBezTo>
                      <a:pt x="12494" y="5945"/>
                      <a:pt x="13123" y="6379"/>
                      <a:pt x="13744" y="6827"/>
                    </a:cubicBezTo>
                    <a:lnTo>
                      <a:pt x="13910" y="5226"/>
                    </a:lnTo>
                    <a:lnTo>
                      <a:pt x="13910" y="5226"/>
                    </a:lnTo>
                    <a:cubicBezTo>
                      <a:pt x="13677" y="5359"/>
                      <a:pt x="13377" y="5392"/>
                      <a:pt x="13077" y="5459"/>
                    </a:cubicBezTo>
                    <a:cubicBezTo>
                      <a:pt x="12671" y="5495"/>
                      <a:pt x="12264" y="5516"/>
                      <a:pt x="11857" y="5524"/>
                    </a:cubicBezTo>
                    <a:lnTo>
                      <a:pt x="11857" y="5524"/>
                    </a:lnTo>
                    <a:cubicBezTo>
                      <a:pt x="8694" y="3433"/>
                      <a:pt x="5339" y="1666"/>
                      <a:pt x="1869" y="222"/>
                    </a:cubicBezTo>
                    <a:cubicBezTo>
                      <a:pt x="1577" y="118"/>
                      <a:pt x="1272" y="0"/>
                      <a:pt x="9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17"/>
              <p:cNvSpPr/>
              <p:nvPr/>
            </p:nvSpPr>
            <p:spPr>
              <a:xfrm>
                <a:off x="2341000" y="2669200"/>
                <a:ext cx="369175" cy="187200"/>
              </a:xfrm>
              <a:custGeom>
                <a:rect b="b" l="l" r="r" t="t"/>
                <a:pathLst>
                  <a:path extrusionOk="0" h="7488" w="14767">
                    <a:moveTo>
                      <a:pt x="1434" y="692"/>
                    </a:moveTo>
                    <a:cubicBezTo>
                      <a:pt x="1874" y="692"/>
                      <a:pt x="2449" y="962"/>
                      <a:pt x="2770" y="1094"/>
                    </a:cubicBezTo>
                    <a:cubicBezTo>
                      <a:pt x="3370" y="1328"/>
                      <a:pt x="4004" y="1628"/>
                      <a:pt x="4638" y="1928"/>
                    </a:cubicBezTo>
                    <a:cubicBezTo>
                      <a:pt x="5705" y="2428"/>
                      <a:pt x="6806" y="2962"/>
                      <a:pt x="7873" y="3529"/>
                    </a:cubicBezTo>
                    <a:cubicBezTo>
                      <a:pt x="9010" y="4151"/>
                      <a:pt x="10118" y="4810"/>
                      <a:pt x="11203" y="5508"/>
                    </a:cubicBezTo>
                    <a:lnTo>
                      <a:pt x="11203" y="5508"/>
                    </a:lnTo>
                    <a:cubicBezTo>
                      <a:pt x="10941" y="5494"/>
                      <a:pt x="10685" y="5477"/>
                      <a:pt x="10442" y="5464"/>
                    </a:cubicBezTo>
                    <a:cubicBezTo>
                      <a:pt x="9141" y="5364"/>
                      <a:pt x="7840" y="5164"/>
                      <a:pt x="6539" y="4830"/>
                    </a:cubicBezTo>
                    <a:cubicBezTo>
                      <a:pt x="5471" y="4597"/>
                      <a:pt x="4337" y="4296"/>
                      <a:pt x="3303" y="3829"/>
                    </a:cubicBezTo>
                    <a:cubicBezTo>
                      <a:pt x="2336" y="3429"/>
                      <a:pt x="835" y="2595"/>
                      <a:pt x="835" y="1361"/>
                    </a:cubicBezTo>
                    <a:cubicBezTo>
                      <a:pt x="835" y="853"/>
                      <a:pt x="1094" y="692"/>
                      <a:pt x="1434" y="692"/>
                    </a:cubicBezTo>
                    <a:close/>
                    <a:moveTo>
                      <a:pt x="1443" y="1"/>
                    </a:moveTo>
                    <a:cubicBezTo>
                      <a:pt x="826" y="1"/>
                      <a:pt x="274" y="325"/>
                      <a:pt x="201" y="1127"/>
                    </a:cubicBezTo>
                    <a:cubicBezTo>
                      <a:pt x="1" y="3629"/>
                      <a:pt x="3470" y="4630"/>
                      <a:pt x="5171" y="5130"/>
                    </a:cubicBezTo>
                    <a:cubicBezTo>
                      <a:pt x="6672" y="5531"/>
                      <a:pt x="8207" y="5864"/>
                      <a:pt x="9808" y="6031"/>
                    </a:cubicBezTo>
                    <a:cubicBezTo>
                      <a:pt x="10508" y="6098"/>
                      <a:pt x="11309" y="6181"/>
                      <a:pt x="12105" y="6181"/>
                    </a:cubicBezTo>
                    <a:cubicBezTo>
                      <a:pt x="12145" y="6181"/>
                      <a:pt x="12186" y="6181"/>
                      <a:pt x="12226" y="6180"/>
                    </a:cubicBezTo>
                    <a:lnTo>
                      <a:pt x="12226" y="6180"/>
                    </a:lnTo>
                    <a:cubicBezTo>
                      <a:pt x="12827" y="6586"/>
                      <a:pt x="13422" y="7003"/>
                      <a:pt x="14011" y="7432"/>
                    </a:cubicBezTo>
                    <a:cubicBezTo>
                      <a:pt x="14066" y="7470"/>
                      <a:pt x="14120" y="7487"/>
                      <a:pt x="14171" y="7487"/>
                    </a:cubicBezTo>
                    <a:cubicBezTo>
                      <a:pt x="14426" y="7487"/>
                      <a:pt x="14590" y="7060"/>
                      <a:pt x="14311" y="6865"/>
                    </a:cubicBezTo>
                    <a:cubicBezTo>
                      <a:pt x="13953" y="6611"/>
                      <a:pt x="13591" y="6360"/>
                      <a:pt x="13227" y="6114"/>
                    </a:cubicBezTo>
                    <a:lnTo>
                      <a:pt x="13227" y="6114"/>
                    </a:lnTo>
                    <a:cubicBezTo>
                      <a:pt x="13630" y="6060"/>
                      <a:pt x="14019" y="5971"/>
                      <a:pt x="14378" y="5831"/>
                    </a:cubicBezTo>
                    <a:cubicBezTo>
                      <a:pt x="14766" y="5711"/>
                      <a:pt x="14673" y="5244"/>
                      <a:pt x="14385" y="5244"/>
                    </a:cubicBezTo>
                    <a:cubicBezTo>
                      <a:pt x="14352" y="5244"/>
                      <a:pt x="14316" y="5250"/>
                      <a:pt x="14278" y="5264"/>
                    </a:cubicBezTo>
                    <a:cubicBezTo>
                      <a:pt x="13704" y="5466"/>
                      <a:pt x="13037" y="5532"/>
                      <a:pt x="12363" y="5539"/>
                    </a:cubicBezTo>
                    <a:lnTo>
                      <a:pt x="12363" y="5539"/>
                    </a:lnTo>
                    <a:cubicBezTo>
                      <a:pt x="10311" y="4198"/>
                      <a:pt x="8177" y="2973"/>
                      <a:pt x="6005" y="1861"/>
                    </a:cubicBezTo>
                    <a:cubicBezTo>
                      <a:pt x="4738" y="1261"/>
                      <a:pt x="3470" y="594"/>
                      <a:pt x="2136" y="127"/>
                    </a:cubicBezTo>
                    <a:cubicBezTo>
                      <a:pt x="1910" y="45"/>
                      <a:pt x="1672" y="1"/>
                      <a:pt x="144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17"/>
              <p:cNvSpPr/>
              <p:nvPr/>
            </p:nvSpPr>
            <p:spPr>
              <a:xfrm>
                <a:off x="2424400" y="2538100"/>
                <a:ext cx="253550" cy="236025"/>
              </a:xfrm>
              <a:custGeom>
                <a:rect b="b" l="l" r="r" t="t"/>
                <a:pathLst>
                  <a:path extrusionOk="0" h="9441" w="10142">
                    <a:moveTo>
                      <a:pt x="1" y="0"/>
                    </a:moveTo>
                    <a:lnTo>
                      <a:pt x="1" y="0"/>
                    </a:lnTo>
                    <a:cubicBezTo>
                      <a:pt x="1769" y="1835"/>
                      <a:pt x="3270" y="3836"/>
                      <a:pt x="4971" y="5704"/>
                    </a:cubicBezTo>
                    <a:cubicBezTo>
                      <a:pt x="6372" y="7272"/>
                      <a:pt x="8106" y="8773"/>
                      <a:pt x="10108" y="9440"/>
                    </a:cubicBezTo>
                    <a:cubicBezTo>
                      <a:pt x="10141" y="9440"/>
                      <a:pt x="10141" y="9407"/>
                      <a:pt x="10108" y="9407"/>
                    </a:cubicBezTo>
                    <a:cubicBezTo>
                      <a:pt x="7940" y="8540"/>
                      <a:pt x="6205" y="7039"/>
                      <a:pt x="4637" y="5237"/>
                    </a:cubicBezTo>
                    <a:cubicBezTo>
                      <a:pt x="3136" y="3503"/>
                      <a:pt x="1802" y="1501"/>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17"/>
              <p:cNvSpPr/>
              <p:nvPr/>
            </p:nvSpPr>
            <p:spPr>
              <a:xfrm>
                <a:off x="2373525" y="2611475"/>
                <a:ext cx="303575" cy="170975"/>
              </a:xfrm>
              <a:custGeom>
                <a:rect b="b" l="l" r="r" t="t"/>
                <a:pathLst>
                  <a:path extrusionOk="0" h="6839" w="12143">
                    <a:moveTo>
                      <a:pt x="1" y="1"/>
                    </a:moveTo>
                    <a:lnTo>
                      <a:pt x="1" y="67"/>
                    </a:lnTo>
                    <a:cubicBezTo>
                      <a:pt x="4371" y="1568"/>
                      <a:pt x="7406" y="6138"/>
                      <a:pt x="12076" y="6839"/>
                    </a:cubicBezTo>
                    <a:cubicBezTo>
                      <a:pt x="12143" y="6839"/>
                      <a:pt x="12143" y="6805"/>
                      <a:pt x="12076" y="6805"/>
                    </a:cubicBezTo>
                    <a:cubicBezTo>
                      <a:pt x="7373" y="5805"/>
                      <a:pt x="4504" y="1402"/>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17"/>
              <p:cNvSpPr/>
              <p:nvPr/>
            </p:nvSpPr>
            <p:spPr>
              <a:xfrm>
                <a:off x="2362700" y="2690700"/>
                <a:ext cx="316900" cy="116775"/>
              </a:xfrm>
              <a:custGeom>
                <a:rect b="b" l="l" r="r" t="t"/>
                <a:pathLst>
                  <a:path extrusionOk="0" h="4671" w="12676">
                    <a:moveTo>
                      <a:pt x="0" y="1"/>
                    </a:moveTo>
                    <a:lnTo>
                      <a:pt x="0" y="1"/>
                    </a:lnTo>
                    <a:cubicBezTo>
                      <a:pt x="1768" y="1435"/>
                      <a:pt x="3569" y="2769"/>
                      <a:pt x="5771" y="3236"/>
                    </a:cubicBezTo>
                    <a:cubicBezTo>
                      <a:pt x="8106" y="3737"/>
                      <a:pt x="10441" y="3737"/>
                      <a:pt x="12643" y="4671"/>
                    </a:cubicBezTo>
                    <a:cubicBezTo>
                      <a:pt x="12676" y="4671"/>
                      <a:pt x="12676" y="4637"/>
                      <a:pt x="12676" y="4637"/>
                    </a:cubicBezTo>
                    <a:cubicBezTo>
                      <a:pt x="10775" y="3570"/>
                      <a:pt x="8440" y="3636"/>
                      <a:pt x="6338" y="3270"/>
                    </a:cubicBezTo>
                    <a:cubicBezTo>
                      <a:pt x="3903" y="2836"/>
                      <a:pt x="2002" y="1502"/>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17"/>
              <p:cNvSpPr/>
              <p:nvPr/>
            </p:nvSpPr>
            <p:spPr>
              <a:xfrm>
                <a:off x="2356850" y="2714875"/>
                <a:ext cx="301900" cy="111775"/>
              </a:xfrm>
              <a:custGeom>
                <a:rect b="b" l="l" r="r" t="t"/>
                <a:pathLst>
                  <a:path extrusionOk="0" h="4471" w="12076">
                    <a:moveTo>
                      <a:pt x="1" y="1"/>
                    </a:moveTo>
                    <a:lnTo>
                      <a:pt x="1" y="1"/>
                    </a:lnTo>
                    <a:cubicBezTo>
                      <a:pt x="1068" y="1669"/>
                      <a:pt x="3003" y="2369"/>
                      <a:pt x="4804" y="2770"/>
                    </a:cubicBezTo>
                    <a:cubicBezTo>
                      <a:pt x="7239" y="3237"/>
                      <a:pt x="9741" y="3237"/>
                      <a:pt x="12043" y="4471"/>
                    </a:cubicBezTo>
                    <a:cubicBezTo>
                      <a:pt x="12076" y="4471"/>
                      <a:pt x="12076" y="4437"/>
                      <a:pt x="12076" y="4437"/>
                    </a:cubicBezTo>
                    <a:cubicBezTo>
                      <a:pt x="8240" y="2036"/>
                      <a:pt x="3070" y="3837"/>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17"/>
              <p:cNvSpPr/>
              <p:nvPr/>
            </p:nvSpPr>
            <p:spPr>
              <a:xfrm>
                <a:off x="2387300" y="2685900"/>
                <a:ext cx="289575" cy="115075"/>
              </a:xfrm>
              <a:custGeom>
                <a:rect b="b" l="l" r="r" t="t"/>
                <a:pathLst>
                  <a:path extrusionOk="0" h="4603" w="11583">
                    <a:moveTo>
                      <a:pt x="4" y="1"/>
                    </a:moveTo>
                    <a:cubicBezTo>
                      <a:pt x="0" y="1"/>
                      <a:pt x="0" y="9"/>
                      <a:pt x="17" y="26"/>
                    </a:cubicBezTo>
                    <a:cubicBezTo>
                      <a:pt x="17" y="9"/>
                      <a:pt x="9" y="1"/>
                      <a:pt x="4" y="1"/>
                    </a:cubicBezTo>
                    <a:close/>
                    <a:moveTo>
                      <a:pt x="17" y="26"/>
                    </a:moveTo>
                    <a:lnTo>
                      <a:pt x="17" y="26"/>
                    </a:lnTo>
                    <a:cubicBezTo>
                      <a:pt x="1952" y="793"/>
                      <a:pt x="3653" y="1927"/>
                      <a:pt x="5654" y="2427"/>
                    </a:cubicBezTo>
                    <a:cubicBezTo>
                      <a:pt x="7689" y="2961"/>
                      <a:pt x="9757" y="3261"/>
                      <a:pt x="11492" y="4596"/>
                    </a:cubicBezTo>
                    <a:cubicBezTo>
                      <a:pt x="11497" y="4600"/>
                      <a:pt x="11502" y="4603"/>
                      <a:pt x="11508" y="4603"/>
                    </a:cubicBezTo>
                    <a:cubicBezTo>
                      <a:pt x="11541" y="4603"/>
                      <a:pt x="11582" y="4529"/>
                      <a:pt x="11525" y="4529"/>
                    </a:cubicBezTo>
                    <a:cubicBezTo>
                      <a:pt x="10091" y="3161"/>
                      <a:pt x="8023" y="2861"/>
                      <a:pt x="6155" y="2427"/>
                    </a:cubicBezTo>
                    <a:cubicBezTo>
                      <a:pt x="4987" y="2127"/>
                      <a:pt x="3853" y="1760"/>
                      <a:pt x="2786" y="1260"/>
                    </a:cubicBezTo>
                    <a:cubicBezTo>
                      <a:pt x="1852" y="826"/>
                      <a:pt x="984" y="193"/>
                      <a:pt x="17" y="26"/>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17"/>
              <p:cNvSpPr/>
              <p:nvPr/>
            </p:nvSpPr>
            <p:spPr>
              <a:xfrm>
                <a:off x="2401875" y="2604800"/>
                <a:ext cx="287750" cy="196000"/>
              </a:xfrm>
              <a:custGeom>
                <a:rect b="b" l="l" r="r" t="t"/>
                <a:pathLst>
                  <a:path extrusionOk="0" h="7840" w="11510">
                    <a:moveTo>
                      <a:pt x="1" y="1"/>
                    </a:moveTo>
                    <a:lnTo>
                      <a:pt x="1" y="1"/>
                    </a:lnTo>
                    <a:cubicBezTo>
                      <a:pt x="1002" y="501"/>
                      <a:pt x="2069" y="835"/>
                      <a:pt x="3036" y="1435"/>
                    </a:cubicBezTo>
                    <a:cubicBezTo>
                      <a:pt x="4104" y="2169"/>
                      <a:pt x="4938" y="3170"/>
                      <a:pt x="5905" y="4037"/>
                    </a:cubicBezTo>
                    <a:cubicBezTo>
                      <a:pt x="7573" y="5538"/>
                      <a:pt x="9441" y="6906"/>
                      <a:pt x="11442" y="7840"/>
                    </a:cubicBezTo>
                    <a:cubicBezTo>
                      <a:pt x="11509" y="7840"/>
                      <a:pt x="11509" y="7773"/>
                      <a:pt x="11509" y="7773"/>
                    </a:cubicBezTo>
                    <a:cubicBezTo>
                      <a:pt x="9374" y="6505"/>
                      <a:pt x="7340" y="5138"/>
                      <a:pt x="5505" y="3437"/>
                    </a:cubicBezTo>
                    <a:cubicBezTo>
                      <a:pt x="4704" y="2703"/>
                      <a:pt x="4004" y="1902"/>
                      <a:pt x="3103" y="1368"/>
                    </a:cubicBezTo>
                    <a:cubicBezTo>
                      <a:pt x="2169" y="735"/>
                      <a:pt x="1035" y="268"/>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17"/>
              <p:cNvSpPr/>
              <p:nvPr/>
            </p:nvSpPr>
            <p:spPr>
              <a:xfrm>
                <a:off x="2387050" y="2626250"/>
                <a:ext cx="311750" cy="183725"/>
              </a:xfrm>
              <a:custGeom>
                <a:rect b="b" l="l" r="r" t="t"/>
                <a:pathLst>
                  <a:path extrusionOk="0" h="7349" w="12470">
                    <a:moveTo>
                      <a:pt x="41" y="1"/>
                    </a:moveTo>
                    <a:cubicBezTo>
                      <a:pt x="16" y="1"/>
                      <a:pt x="0" y="43"/>
                      <a:pt x="27" y="43"/>
                    </a:cubicBezTo>
                    <a:cubicBezTo>
                      <a:pt x="1161" y="811"/>
                      <a:pt x="2262" y="1578"/>
                      <a:pt x="3296" y="2412"/>
                    </a:cubicBezTo>
                    <a:cubicBezTo>
                      <a:pt x="4163" y="3112"/>
                      <a:pt x="4964" y="3913"/>
                      <a:pt x="5864" y="4580"/>
                    </a:cubicBezTo>
                    <a:cubicBezTo>
                      <a:pt x="7766" y="5948"/>
                      <a:pt x="10201" y="6615"/>
                      <a:pt x="12369" y="7349"/>
                    </a:cubicBezTo>
                    <a:cubicBezTo>
                      <a:pt x="12436" y="7349"/>
                      <a:pt x="12469" y="7249"/>
                      <a:pt x="12436" y="7249"/>
                    </a:cubicBezTo>
                    <a:cubicBezTo>
                      <a:pt x="10134" y="6348"/>
                      <a:pt x="7632" y="5747"/>
                      <a:pt x="5631" y="4213"/>
                    </a:cubicBezTo>
                    <a:cubicBezTo>
                      <a:pt x="3796" y="2745"/>
                      <a:pt x="2062" y="1211"/>
                      <a:pt x="60" y="10"/>
                    </a:cubicBezTo>
                    <a:cubicBezTo>
                      <a:pt x="54" y="3"/>
                      <a:pt x="47" y="1"/>
                      <a:pt x="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17"/>
              <p:cNvSpPr/>
              <p:nvPr/>
            </p:nvSpPr>
            <p:spPr>
              <a:xfrm>
                <a:off x="2432175" y="2534375"/>
                <a:ext cx="250325" cy="243250"/>
              </a:xfrm>
              <a:custGeom>
                <a:rect b="b" l="l" r="r" t="t"/>
                <a:pathLst>
                  <a:path extrusionOk="0" h="9730" w="10013">
                    <a:moveTo>
                      <a:pt x="16" y="1"/>
                    </a:moveTo>
                    <a:cubicBezTo>
                      <a:pt x="8" y="1"/>
                      <a:pt x="1" y="16"/>
                      <a:pt x="23" y="16"/>
                    </a:cubicBezTo>
                    <a:cubicBezTo>
                      <a:pt x="23" y="5"/>
                      <a:pt x="19" y="1"/>
                      <a:pt x="16" y="1"/>
                    </a:cubicBezTo>
                    <a:close/>
                    <a:moveTo>
                      <a:pt x="23" y="16"/>
                    </a:moveTo>
                    <a:lnTo>
                      <a:pt x="23" y="16"/>
                    </a:lnTo>
                    <a:cubicBezTo>
                      <a:pt x="1958" y="1483"/>
                      <a:pt x="3459" y="3318"/>
                      <a:pt x="4993" y="5219"/>
                    </a:cubicBezTo>
                    <a:cubicBezTo>
                      <a:pt x="6361" y="6921"/>
                      <a:pt x="7862" y="8755"/>
                      <a:pt x="9830" y="9723"/>
                    </a:cubicBezTo>
                    <a:cubicBezTo>
                      <a:pt x="9839" y="9727"/>
                      <a:pt x="9849" y="9729"/>
                      <a:pt x="9860" y="9729"/>
                    </a:cubicBezTo>
                    <a:cubicBezTo>
                      <a:pt x="9928" y="9729"/>
                      <a:pt x="10012" y="9643"/>
                      <a:pt x="9897" y="9556"/>
                    </a:cubicBezTo>
                    <a:cubicBezTo>
                      <a:pt x="7862" y="8255"/>
                      <a:pt x="6328" y="6554"/>
                      <a:pt x="4760" y="4686"/>
                    </a:cubicBezTo>
                    <a:cubicBezTo>
                      <a:pt x="3359" y="3018"/>
                      <a:pt x="1958" y="1150"/>
                      <a:pt x="23" y="16"/>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17"/>
              <p:cNvSpPr/>
              <p:nvPr/>
            </p:nvSpPr>
            <p:spPr>
              <a:xfrm>
                <a:off x="2420225" y="2547275"/>
                <a:ext cx="200850" cy="201225"/>
              </a:xfrm>
              <a:custGeom>
                <a:rect b="b" l="l" r="r" t="t"/>
                <a:pathLst>
                  <a:path extrusionOk="0" h="8049" w="8034">
                    <a:moveTo>
                      <a:pt x="1" y="0"/>
                    </a:moveTo>
                    <a:lnTo>
                      <a:pt x="1" y="0"/>
                    </a:lnTo>
                    <a:cubicBezTo>
                      <a:pt x="601" y="1635"/>
                      <a:pt x="2469" y="2368"/>
                      <a:pt x="3470" y="3703"/>
                    </a:cubicBezTo>
                    <a:cubicBezTo>
                      <a:pt x="4804" y="5404"/>
                      <a:pt x="6272" y="6738"/>
                      <a:pt x="7973" y="8039"/>
                    </a:cubicBezTo>
                    <a:cubicBezTo>
                      <a:pt x="7980" y="8046"/>
                      <a:pt x="7987" y="8049"/>
                      <a:pt x="7993" y="8049"/>
                    </a:cubicBezTo>
                    <a:cubicBezTo>
                      <a:pt x="8017" y="8049"/>
                      <a:pt x="8033" y="8006"/>
                      <a:pt x="8007" y="8006"/>
                    </a:cubicBezTo>
                    <a:cubicBezTo>
                      <a:pt x="6472" y="6705"/>
                      <a:pt x="4971" y="5471"/>
                      <a:pt x="3703" y="3836"/>
                    </a:cubicBezTo>
                    <a:cubicBezTo>
                      <a:pt x="2636" y="2368"/>
                      <a:pt x="868" y="1568"/>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17"/>
              <p:cNvSpPr/>
              <p:nvPr/>
            </p:nvSpPr>
            <p:spPr>
              <a:xfrm>
                <a:off x="3212475" y="2551750"/>
                <a:ext cx="356925" cy="307425"/>
              </a:xfrm>
              <a:custGeom>
                <a:rect b="b" l="l" r="r" t="t"/>
                <a:pathLst>
                  <a:path extrusionOk="0" h="12297" w="14277">
                    <a:moveTo>
                      <a:pt x="7945" y="0"/>
                    </a:moveTo>
                    <a:cubicBezTo>
                      <a:pt x="7812" y="0"/>
                      <a:pt x="7781" y="149"/>
                      <a:pt x="7606" y="455"/>
                    </a:cubicBezTo>
                    <a:cubicBezTo>
                      <a:pt x="7439" y="722"/>
                      <a:pt x="7339" y="1122"/>
                      <a:pt x="7305" y="1456"/>
                    </a:cubicBezTo>
                    <a:cubicBezTo>
                      <a:pt x="6705" y="4958"/>
                      <a:pt x="5337" y="7293"/>
                      <a:pt x="0" y="7860"/>
                    </a:cubicBezTo>
                    <a:lnTo>
                      <a:pt x="14144" y="12297"/>
                    </a:lnTo>
                    <a:cubicBezTo>
                      <a:pt x="14277" y="8127"/>
                      <a:pt x="11308" y="3123"/>
                      <a:pt x="9507" y="1122"/>
                    </a:cubicBezTo>
                    <a:cubicBezTo>
                      <a:pt x="9140" y="688"/>
                      <a:pt x="8706" y="288"/>
                      <a:pt x="8273" y="121"/>
                    </a:cubicBezTo>
                    <a:cubicBezTo>
                      <a:pt x="8112" y="41"/>
                      <a:pt x="8014" y="0"/>
                      <a:pt x="79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17"/>
              <p:cNvSpPr/>
              <p:nvPr/>
            </p:nvSpPr>
            <p:spPr>
              <a:xfrm>
                <a:off x="3212475" y="2550600"/>
                <a:ext cx="356100" cy="310450"/>
              </a:xfrm>
              <a:custGeom>
                <a:rect b="b" l="l" r="r" t="t"/>
                <a:pathLst>
                  <a:path extrusionOk="0" h="12418" w="14244">
                    <a:moveTo>
                      <a:pt x="8006" y="1"/>
                    </a:moveTo>
                    <a:cubicBezTo>
                      <a:pt x="7539" y="34"/>
                      <a:pt x="7372" y="668"/>
                      <a:pt x="7239" y="1068"/>
                    </a:cubicBezTo>
                    <a:cubicBezTo>
                      <a:pt x="6872" y="2669"/>
                      <a:pt x="6672" y="4204"/>
                      <a:pt x="5571" y="5438"/>
                    </a:cubicBezTo>
                    <a:cubicBezTo>
                      <a:pt x="4203" y="7106"/>
                      <a:pt x="2035" y="7573"/>
                      <a:pt x="0" y="7906"/>
                    </a:cubicBezTo>
                    <a:cubicBezTo>
                      <a:pt x="1868" y="7739"/>
                      <a:pt x="3936" y="7272"/>
                      <a:pt x="5337" y="5938"/>
                    </a:cubicBezTo>
                    <a:cubicBezTo>
                      <a:pt x="6471" y="4904"/>
                      <a:pt x="7005" y="3370"/>
                      <a:pt x="7305" y="1869"/>
                    </a:cubicBezTo>
                    <a:cubicBezTo>
                      <a:pt x="7419" y="1301"/>
                      <a:pt x="7484" y="226"/>
                      <a:pt x="8076" y="226"/>
                    </a:cubicBezTo>
                    <a:cubicBezTo>
                      <a:pt x="8180" y="226"/>
                      <a:pt x="8300" y="259"/>
                      <a:pt x="8439" y="334"/>
                    </a:cubicBezTo>
                    <a:cubicBezTo>
                      <a:pt x="8973" y="601"/>
                      <a:pt x="9373" y="1101"/>
                      <a:pt x="9740" y="1568"/>
                    </a:cubicBezTo>
                    <a:cubicBezTo>
                      <a:pt x="10474" y="2436"/>
                      <a:pt x="11075" y="3403"/>
                      <a:pt x="11642" y="4404"/>
                    </a:cubicBezTo>
                    <a:cubicBezTo>
                      <a:pt x="12976" y="6772"/>
                      <a:pt x="14043" y="9541"/>
                      <a:pt x="14010" y="12343"/>
                    </a:cubicBezTo>
                    <a:cubicBezTo>
                      <a:pt x="14010" y="12393"/>
                      <a:pt x="14060" y="12418"/>
                      <a:pt x="14110" y="12418"/>
                    </a:cubicBezTo>
                    <a:cubicBezTo>
                      <a:pt x="14160" y="12418"/>
                      <a:pt x="14210" y="12393"/>
                      <a:pt x="14210" y="12343"/>
                    </a:cubicBezTo>
                    <a:cubicBezTo>
                      <a:pt x="14244" y="8440"/>
                      <a:pt x="12242" y="4370"/>
                      <a:pt x="9874" y="1502"/>
                    </a:cubicBezTo>
                    <a:cubicBezTo>
                      <a:pt x="9507" y="1001"/>
                      <a:pt x="8706" y="1"/>
                      <a:pt x="80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17"/>
              <p:cNvSpPr/>
              <p:nvPr/>
            </p:nvSpPr>
            <p:spPr>
              <a:xfrm>
                <a:off x="2927250" y="2236050"/>
                <a:ext cx="556275" cy="697425"/>
              </a:xfrm>
              <a:custGeom>
                <a:rect b="b" l="l" r="r" t="t"/>
                <a:pathLst>
                  <a:path extrusionOk="0" h="27897" w="22251">
                    <a:moveTo>
                      <a:pt x="13184" y="1"/>
                    </a:moveTo>
                    <a:cubicBezTo>
                      <a:pt x="13137" y="1"/>
                      <a:pt x="13090" y="3"/>
                      <a:pt x="13044" y="7"/>
                    </a:cubicBezTo>
                    <a:cubicBezTo>
                      <a:pt x="11776" y="174"/>
                      <a:pt x="11242" y="1441"/>
                      <a:pt x="10508" y="2342"/>
                    </a:cubicBezTo>
                    <a:cubicBezTo>
                      <a:pt x="10508" y="1808"/>
                      <a:pt x="10242" y="1308"/>
                      <a:pt x="9775" y="941"/>
                    </a:cubicBezTo>
                    <a:cubicBezTo>
                      <a:pt x="9725" y="874"/>
                      <a:pt x="9658" y="841"/>
                      <a:pt x="9587" y="841"/>
                    </a:cubicBezTo>
                    <a:cubicBezTo>
                      <a:pt x="9516" y="841"/>
                      <a:pt x="9441" y="874"/>
                      <a:pt x="9374" y="941"/>
                    </a:cubicBezTo>
                    <a:cubicBezTo>
                      <a:pt x="7706" y="2642"/>
                      <a:pt x="6272" y="4644"/>
                      <a:pt x="5171" y="6812"/>
                    </a:cubicBezTo>
                    <a:cubicBezTo>
                      <a:pt x="5005" y="6311"/>
                      <a:pt x="4771" y="5811"/>
                      <a:pt x="4404" y="5377"/>
                    </a:cubicBezTo>
                    <a:cubicBezTo>
                      <a:pt x="4331" y="5286"/>
                      <a:pt x="4237" y="5234"/>
                      <a:pt x="4140" y="5234"/>
                    </a:cubicBezTo>
                    <a:cubicBezTo>
                      <a:pt x="4061" y="5234"/>
                      <a:pt x="3979" y="5269"/>
                      <a:pt x="3904" y="5344"/>
                    </a:cubicBezTo>
                    <a:cubicBezTo>
                      <a:pt x="2736" y="6512"/>
                      <a:pt x="2102" y="8113"/>
                      <a:pt x="2169" y="9714"/>
                    </a:cubicBezTo>
                    <a:cubicBezTo>
                      <a:pt x="2069" y="9714"/>
                      <a:pt x="1936" y="9714"/>
                      <a:pt x="1869" y="9814"/>
                    </a:cubicBezTo>
                    <a:cubicBezTo>
                      <a:pt x="268" y="11315"/>
                      <a:pt x="1" y="13883"/>
                      <a:pt x="1102" y="15785"/>
                    </a:cubicBezTo>
                    <a:cubicBezTo>
                      <a:pt x="1168" y="15885"/>
                      <a:pt x="1269" y="15927"/>
                      <a:pt x="1364" y="15927"/>
                    </a:cubicBezTo>
                    <a:cubicBezTo>
                      <a:pt x="1460" y="15927"/>
                      <a:pt x="1552" y="15885"/>
                      <a:pt x="1602" y="15818"/>
                    </a:cubicBezTo>
                    <a:cubicBezTo>
                      <a:pt x="2169" y="18520"/>
                      <a:pt x="4604" y="20555"/>
                      <a:pt x="6506" y="22390"/>
                    </a:cubicBezTo>
                    <a:cubicBezTo>
                      <a:pt x="9208" y="24958"/>
                      <a:pt x="12176" y="27660"/>
                      <a:pt x="16012" y="27894"/>
                    </a:cubicBezTo>
                    <a:cubicBezTo>
                      <a:pt x="16026" y="27895"/>
                      <a:pt x="16039" y="27896"/>
                      <a:pt x="16052" y="27896"/>
                    </a:cubicBezTo>
                    <a:cubicBezTo>
                      <a:pt x="16261" y="27896"/>
                      <a:pt x="16377" y="27648"/>
                      <a:pt x="16346" y="27460"/>
                    </a:cubicBezTo>
                    <a:cubicBezTo>
                      <a:pt x="15712" y="25092"/>
                      <a:pt x="15078" y="22690"/>
                      <a:pt x="14912" y="20288"/>
                    </a:cubicBezTo>
                    <a:cubicBezTo>
                      <a:pt x="14711" y="17586"/>
                      <a:pt x="15279" y="15118"/>
                      <a:pt x="16246" y="12616"/>
                    </a:cubicBezTo>
                    <a:cubicBezTo>
                      <a:pt x="17213" y="10081"/>
                      <a:pt x="18114" y="7446"/>
                      <a:pt x="19848" y="5277"/>
                    </a:cubicBezTo>
                    <a:cubicBezTo>
                      <a:pt x="20716" y="4143"/>
                      <a:pt x="22250" y="2275"/>
                      <a:pt x="20682" y="974"/>
                    </a:cubicBezTo>
                    <a:cubicBezTo>
                      <a:pt x="20103" y="511"/>
                      <a:pt x="19332" y="386"/>
                      <a:pt x="18601" y="386"/>
                    </a:cubicBezTo>
                    <a:cubicBezTo>
                      <a:pt x="18280" y="386"/>
                      <a:pt x="17966" y="410"/>
                      <a:pt x="17680" y="441"/>
                    </a:cubicBezTo>
                    <a:cubicBezTo>
                      <a:pt x="16680" y="507"/>
                      <a:pt x="15679" y="641"/>
                      <a:pt x="14711" y="1108"/>
                    </a:cubicBezTo>
                    <a:cubicBezTo>
                      <a:pt x="14524" y="452"/>
                      <a:pt x="13869" y="1"/>
                      <a:pt x="1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17"/>
              <p:cNvSpPr/>
              <p:nvPr/>
            </p:nvSpPr>
            <p:spPr>
              <a:xfrm>
                <a:off x="2624800" y="2734725"/>
                <a:ext cx="837875" cy="397525"/>
              </a:xfrm>
              <a:custGeom>
                <a:rect b="b" l="l" r="r" t="t"/>
                <a:pathLst>
                  <a:path extrusionOk="0" h="15901" w="33515">
                    <a:moveTo>
                      <a:pt x="17089" y="1"/>
                    </a:moveTo>
                    <a:cubicBezTo>
                      <a:pt x="15203" y="1"/>
                      <a:pt x="13317" y="104"/>
                      <a:pt x="11432" y="241"/>
                    </a:cubicBezTo>
                    <a:cubicBezTo>
                      <a:pt x="8779" y="458"/>
                      <a:pt x="6147" y="762"/>
                      <a:pt x="3502" y="762"/>
                    </a:cubicBezTo>
                    <a:cubicBezTo>
                      <a:pt x="2888" y="762"/>
                      <a:pt x="2274" y="746"/>
                      <a:pt x="1658" y="708"/>
                    </a:cubicBezTo>
                    <a:cubicBezTo>
                      <a:pt x="1325" y="708"/>
                      <a:pt x="1291" y="1142"/>
                      <a:pt x="1491" y="1308"/>
                    </a:cubicBezTo>
                    <a:lnTo>
                      <a:pt x="491" y="3043"/>
                    </a:lnTo>
                    <a:cubicBezTo>
                      <a:pt x="431" y="3003"/>
                      <a:pt x="362" y="2984"/>
                      <a:pt x="296" y="2984"/>
                    </a:cubicBezTo>
                    <a:cubicBezTo>
                      <a:pt x="141" y="2984"/>
                      <a:pt x="0" y="3089"/>
                      <a:pt x="24" y="3277"/>
                    </a:cubicBezTo>
                    <a:cubicBezTo>
                      <a:pt x="224" y="5745"/>
                      <a:pt x="2092" y="7613"/>
                      <a:pt x="3493" y="9481"/>
                    </a:cubicBezTo>
                    <a:cubicBezTo>
                      <a:pt x="4293" y="10448"/>
                      <a:pt x="5027" y="11416"/>
                      <a:pt x="6161" y="12116"/>
                    </a:cubicBezTo>
                    <a:cubicBezTo>
                      <a:pt x="7296" y="12850"/>
                      <a:pt x="8496" y="13384"/>
                      <a:pt x="9664" y="13917"/>
                    </a:cubicBezTo>
                    <a:cubicBezTo>
                      <a:pt x="11966" y="14952"/>
                      <a:pt x="14434" y="15752"/>
                      <a:pt x="16969" y="15886"/>
                    </a:cubicBezTo>
                    <a:cubicBezTo>
                      <a:pt x="17164" y="15895"/>
                      <a:pt x="17357" y="15900"/>
                      <a:pt x="17549" y="15900"/>
                    </a:cubicBezTo>
                    <a:cubicBezTo>
                      <a:pt x="19979" y="15900"/>
                      <a:pt x="22148" y="15133"/>
                      <a:pt x="24374" y="14051"/>
                    </a:cubicBezTo>
                    <a:cubicBezTo>
                      <a:pt x="25675" y="13417"/>
                      <a:pt x="27010" y="12750"/>
                      <a:pt x="28311" y="12116"/>
                    </a:cubicBezTo>
                    <a:cubicBezTo>
                      <a:pt x="29445" y="11582"/>
                      <a:pt x="30545" y="10949"/>
                      <a:pt x="31479" y="10081"/>
                    </a:cubicBezTo>
                    <a:cubicBezTo>
                      <a:pt x="32113" y="9514"/>
                      <a:pt x="33181" y="8580"/>
                      <a:pt x="33347" y="7680"/>
                    </a:cubicBezTo>
                    <a:cubicBezTo>
                      <a:pt x="33481" y="7079"/>
                      <a:pt x="33214" y="6445"/>
                      <a:pt x="33181" y="5912"/>
                    </a:cubicBezTo>
                    <a:cubicBezTo>
                      <a:pt x="33147" y="5145"/>
                      <a:pt x="33347" y="4477"/>
                      <a:pt x="33448" y="3710"/>
                    </a:cubicBezTo>
                    <a:cubicBezTo>
                      <a:pt x="33514" y="2843"/>
                      <a:pt x="32447" y="2309"/>
                      <a:pt x="31813" y="2009"/>
                    </a:cubicBezTo>
                    <a:cubicBezTo>
                      <a:pt x="30812" y="1509"/>
                      <a:pt x="29778" y="1208"/>
                      <a:pt x="28677" y="1008"/>
                    </a:cubicBezTo>
                    <a:cubicBezTo>
                      <a:pt x="26176" y="541"/>
                      <a:pt x="23607" y="374"/>
                      <a:pt x="21039" y="174"/>
                    </a:cubicBezTo>
                    <a:cubicBezTo>
                      <a:pt x="19722" y="51"/>
                      <a:pt x="18405" y="1"/>
                      <a:pt x="170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17"/>
              <p:cNvSpPr/>
              <p:nvPr/>
            </p:nvSpPr>
            <p:spPr>
              <a:xfrm>
                <a:off x="2744625" y="2276775"/>
                <a:ext cx="597125" cy="641075"/>
              </a:xfrm>
              <a:custGeom>
                <a:rect b="b" l="l" r="r" t="t"/>
                <a:pathLst>
                  <a:path extrusionOk="0" h="25643" w="23885">
                    <a:moveTo>
                      <a:pt x="9568" y="1"/>
                    </a:moveTo>
                    <a:cubicBezTo>
                      <a:pt x="9495" y="1"/>
                      <a:pt x="9419" y="5"/>
                      <a:pt x="9341" y="12"/>
                    </a:cubicBezTo>
                    <a:cubicBezTo>
                      <a:pt x="8273" y="112"/>
                      <a:pt x="7439" y="1013"/>
                      <a:pt x="6772" y="1780"/>
                    </a:cubicBezTo>
                    <a:cubicBezTo>
                      <a:pt x="6072" y="2548"/>
                      <a:pt x="5438" y="3348"/>
                      <a:pt x="5071" y="4315"/>
                    </a:cubicBezTo>
                    <a:cubicBezTo>
                      <a:pt x="4840" y="4169"/>
                      <a:pt x="4591" y="4099"/>
                      <a:pt x="4344" y="4099"/>
                    </a:cubicBezTo>
                    <a:cubicBezTo>
                      <a:pt x="3913" y="4099"/>
                      <a:pt x="3488" y="4313"/>
                      <a:pt x="3170" y="4716"/>
                    </a:cubicBezTo>
                    <a:cubicBezTo>
                      <a:pt x="2369" y="5716"/>
                      <a:pt x="2769" y="7017"/>
                      <a:pt x="2869" y="8218"/>
                    </a:cubicBezTo>
                    <a:cubicBezTo>
                      <a:pt x="2529" y="7878"/>
                      <a:pt x="2074" y="7681"/>
                      <a:pt x="1530" y="7681"/>
                    </a:cubicBezTo>
                    <a:cubicBezTo>
                      <a:pt x="1488" y="7681"/>
                      <a:pt x="1445" y="7682"/>
                      <a:pt x="1402" y="7685"/>
                    </a:cubicBezTo>
                    <a:cubicBezTo>
                      <a:pt x="1235" y="7685"/>
                      <a:pt x="1135" y="7818"/>
                      <a:pt x="1135" y="8018"/>
                    </a:cubicBezTo>
                    <a:cubicBezTo>
                      <a:pt x="1035" y="10487"/>
                      <a:pt x="1302" y="12888"/>
                      <a:pt x="1902" y="15290"/>
                    </a:cubicBezTo>
                    <a:cubicBezTo>
                      <a:pt x="1468" y="15023"/>
                      <a:pt x="1001" y="14856"/>
                      <a:pt x="468" y="14790"/>
                    </a:cubicBezTo>
                    <a:cubicBezTo>
                      <a:pt x="426" y="14778"/>
                      <a:pt x="387" y="14772"/>
                      <a:pt x="350" y="14772"/>
                    </a:cubicBezTo>
                    <a:cubicBezTo>
                      <a:pt x="180" y="14772"/>
                      <a:pt x="67" y="14892"/>
                      <a:pt x="67" y="15056"/>
                    </a:cubicBezTo>
                    <a:cubicBezTo>
                      <a:pt x="1" y="16724"/>
                      <a:pt x="568" y="18325"/>
                      <a:pt x="1669" y="19493"/>
                    </a:cubicBezTo>
                    <a:cubicBezTo>
                      <a:pt x="1569" y="19526"/>
                      <a:pt x="1535" y="19660"/>
                      <a:pt x="1535" y="19726"/>
                    </a:cubicBezTo>
                    <a:cubicBezTo>
                      <a:pt x="1368" y="21995"/>
                      <a:pt x="2836" y="24063"/>
                      <a:pt x="4904" y="24597"/>
                    </a:cubicBezTo>
                    <a:cubicBezTo>
                      <a:pt x="4939" y="24607"/>
                      <a:pt x="4973" y="24611"/>
                      <a:pt x="5005" y="24611"/>
                    </a:cubicBezTo>
                    <a:cubicBezTo>
                      <a:pt x="5184" y="24611"/>
                      <a:pt x="5305" y="24461"/>
                      <a:pt x="5305" y="24263"/>
                    </a:cubicBezTo>
                    <a:cubicBezTo>
                      <a:pt x="6894" y="25437"/>
                      <a:pt x="9020" y="25643"/>
                      <a:pt x="11041" y="25643"/>
                    </a:cubicBezTo>
                    <a:cubicBezTo>
                      <a:pt x="11778" y="25643"/>
                      <a:pt x="12500" y="25615"/>
                      <a:pt x="13177" y="25597"/>
                    </a:cubicBezTo>
                    <a:cubicBezTo>
                      <a:pt x="16846" y="25564"/>
                      <a:pt x="20816" y="25431"/>
                      <a:pt x="23718" y="22862"/>
                    </a:cubicBezTo>
                    <a:cubicBezTo>
                      <a:pt x="23884" y="22695"/>
                      <a:pt x="23851" y="22462"/>
                      <a:pt x="23684" y="22362"/>
                    </a:cubicBezTo>
                    <a:cubicBezTo>
                      <a:pt x="21683" y="21061"/>
                      <a:pt x="19648" y="19793"/>
                      <a:pt x="17880" y="18159"/>
                    </a:cubicBezTo>
                    <a:cubicBezTo>
                      <a:pt x="15979" y="16324"/>
                      <a:pt x="14745" y="14122"/>
                      <a:pt x="13811" y="11621"/>
                    </a:cubicBezTo>
                    <a:cubicBezTo>
                      <a:pt x="12810" y="9052"/>
                      <a:pt x="11742" y="6484"/>
                      <a:pt x="11576" y="3715"/>
                    </a:cubicBezTo>
                    <a:cubicBezTo>
                      <a:pt x="11512" y="2336"/>
                      <a:pt x="11386" y="1"/>
                      <a:pt x="95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17"/>
              <p:cNvSpPr/>
              <p:nvPr/>
            </p:nvSpPr>
            <p:spPr>
              <a:xfrm>
                <a:off x="3148250" y="2733950"/>
                <a:ext cx="421150" cy="334550"/>
              </a:xfrm>
              <a:custGeom>
                <a:rect b="b" l="l" r="r" t="t"/>
                <a:pathLst>
                  <a:path extrusionOk="0" h="13382" w="16846">
                    <a:moveTo>
                      <a:pt x="9641" y="1"/>
                    </a:moveTo>
                    <a:cubicBezTo>
                      <a:pt x="7579" y="1"/>
                      <a:pt x="5579" y="649"/>
                      <a:pt x="3670" y="1540"/>
                    </a:cubicBezTo>
                    <a:lnTo>
                      <a:pt x="1" y="13381"/>
                    </a:lnTo>
                    <a:cubicBezTo>
                      <a:pt x="768" y="13181"/>
                      <a:pt x="1535" y="13014"/>
                      <a:pt x="2336" y="12781"/>
                    </a:cubicBezTo>
                    <a:cubicBezTo>
                      <a:pt x="6872" y="11680"/>
                      <a:pt x="11542" y="10513"/>
                      <a:pt x="15178" y="7410"/>
                    </a:cubicBezTo>
                    <a:cubicBezTo>
                      <a:pt x="15912" y="6777"/>
                      <a:pt x="16679" y="5943"/>
                      <a:pt x="16746" y="4942"/>
                    </a:cubicBezTo>
                    <a:cubicBezTo>
                      <a:pt x="16846" y="4075"/>
                      <a:pt x="16379" y="3241"/>
                      <a:pt x="15779" y="2574"/>
                    </a:cubicBezTo>
                    <a:cubicBezTo>
                      <a:pt x="14378" y="872"/>
                      <a:pt x="12109" y="38"/>
                      <a:pt x="9941" y="5"/>
                    </a:cubicBezTo>
                    <a:cubicBezTo>
                      <a:pt x="9841" y="2"/>
                      <a:pt x="9741" y="1"/>
                      <a:pt x="964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17"/>
              <p:cNvSpPr/>
              <p:nvPr/>
            </p:nvSpPr>
            <p:spPr>
              <a:xfrm>
                <a:off x="3145750" y="2723850"/>
                <a:ext cx="424500" cy="345475"/>
              </a:xfrm>
              <a:custGeom>
                <a:rect b="b" l="l" r="r" t="t"/>
                <a:pathLst>
                  <a:path extrusionOk="0" h="13819" w="16980">
                    <a:moveTo>
                      <a:pt x="9522" y="1"/>
                    </a:moveTo>
                    <a:cubicBezTo>
                      <a:pt x="7454" y="1"/>
                      <a:pt x="5341" y="581"/>
                      <a:pt x="3636" y="1677"/>
                    </a:cubicBezTo>
                    <a:cubicBezTo>
                      <a:pt x="3397" y="1827"/>
                      <a:pt x="3507" y="2192"/>
                      <a:pt x="3750" y="2192"/>
                    </a:cubicBezTo>
                    <a:cubicBezTo>
                      <a:pt x="3777" y="2192"/>
                      <a:pt x="3806" y="2187"/>
                      <a:pt x="3837" y="2177"/>
                    </a:cubicBezTo>
                    <a:cubicBezTo>
                      <a:pt x="5271" y="1777"/>
                      <a:pt x="6639" y="1176"/>
                      <a:pt x="8073" y="943"/>
                    </a:cubicBezTo>
                    <a:cubicBezTo>
                      <a:pt x="8684" y="855"/>
                      <a:pt x="9290" y="806"/>
                      <a:pt x="9888" y="806"/>
                    </a:cubicBezTo>
                    <a:cubicBezTo>
                      <a:pt x="10662" y="806"/>
                      <a:pt x="11424" y="888"/>
                      <a:pt x="12176" y="1076"/>
                    </a:cubicBezTo>
                    <a:cubicBezTo>
                      <a:pt x="13510" y="1410"/>
                      <a:pt x="14744" y="2010"/>
                      <a:pt x="15678" y="3111"/>
                    </a:cubicBezTo>
                    <a:cubicBezTo>
                      <a:pt x="16212" y="3778"/>
                      <a:pt x="16679" y="4612"/>
                      <a:pt x="16512" y="5513"/>
                    </a:cubicBezTo>
                    <a:cubicBezTo>
                      <a:pt x="16379" y="6280"/>
                      <a:pt x="15845" y="6914"/>
                      <a:pt x="15311" y="7414"/>
                    </a:cubicBezTo>
                    <a:cubicBezTo>
                      <a:pt x="11042" y="11350"/>
                      <a:pt x="5204" y="11951"/>
                      <a:pt x="1" y="13752"/>
                    </a:cubicBezTo>
                    <a:cubicBezTo>
                      <a:pt x="34" y="13785"/>
                      <a:pt x="34" y="13819"/>
                      <a:pt x="101" y="13819"/>
                    </a:cubicBezTo>
                    <a:cubicBezTo>
                      <a:pt x="2636" y="13452"/>
                      <a:pt x="5204" y="12785"/>
                      <a:pt x="7673" y="11984"/>
                    </a:cubicBezTo>
                    <a:cubicBezTo>
                      <a:pt x="10041" y="11250"/>
                      <a:pt x="12343" y="10283"/>
                      <a:pt x="14377" y="8782"/>
                    </a:cubicBezTo>
                    <a:cubicBezTo>
                      <a:pt x="15945" y="7648"/>
                      <a:pt x="16979" y="6147"/>
                      <a:pt x="16479" y="3845"/>
                    </a:cubicBezTo>
                    <a:cubicBezTo>
                      <a:pt x="16112" y="2077"/>
                      <a:pt x="13710" y="643"/>
                      <a:pt x="11776" y="242"/>
                    </a:cubicBezTo>
                    <a:cubicBezTo>
                      <a:pt x="11046" y="80"/>
                      <a:pt x="10287" y="1"/>
                      <a:pt x="95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17"/>
              <p:cNvSpPr/>
              <p:nvPr/>
            </p:nvSpPr>
            <p:spPr>
              <a:xfrm>
                <a:off x="3321700" y="2875825"/>
                <a:ext cx="225425" cy="159525"/>
              </a:xfrm>
              <a:custGeom>
                <a:rect b="b" l="l" r="r" t="t"/>
                <a:pathLst>
                  <a:path extrusionOk="0" h="6381" w="9017">
                    <a:moveTo>
                      <a:pt x="6072" y="1"/>
                    </a:moveTo>
                    <a:cubicBezTo>
                      <a:pt x="5438" y="201"/>
                      <a:pt x="4904" y="535"/>
                      <a:pt x="4304" y="835"/>
                    </a:cubicBezTo>
                    <a:cubicBezTo>
                      <a:pt x="3970" y="1002"/>
                      <a:pt x="3136" y="1235"/>
                      <a:pt x="2970" y="1602"/>
                    </a:cubicBezTo>
                    <a:cubicBezTo>
                      <a:pt x="2736" y="2069"/>
                      <a:pt x="3103" y="2269"/>
                      <a:pt x="3470" y="2303"/>
                    </a:cubicBezTo>
                    <a:cubicBezTo>
                      <a:pt x="2836" y="3103"/>
                      <a:pt x="1635" y="3637"/>
                      <a:pt x="835" y="4204"/>
                    </a:cubicBezTo>
                    <a:cubicBezTo>
                      <a:pt x="668" y="4271"/>
                      <a:pt x="768" y="4537"/>
                      <a:pt x="935" y="4537"/>
                    </a:cubicBezTo>
                    <a:cubicBezTo>
                      <a:pt x="1168" y="4537"/>
                      <a:pt x="1402" y="4571"/>
                      <a:pt x="1635" y="4571"/>
                    </a:cubicBezTo>
                    <a:cubicBezTo>
                      <a:pt x="1202" y="4871"/>
                      <a:pt x="768" y="5205"/>
                      <a:pt x="368" y="5538"/>
                    </a:cubicBezTo>
                    <a:cubicBezTo>
                      <a:pt x="134" y="5738"/>
                      <a:pt x="1" y="5872"/>
                      <a:pt x="1" y="6205"/>
                    </a:cubicBezTo>
                    <a:cubicBezTo>
                      <a:pt x="1" y="6316"/>
                      <a:pt x="92" y="6381"/>
                      <a:pt x="162" y="6381"/>
                    </a:cubicBezTo>
                    <a:cubicBezTo>
                      <a:pt x="176" y="6381"/>
                      <a:pt x="190" y="6378"/>
                      <a:pt x="201" y="6372"/>
                    </a:cubicBezTo>
                    <a:cubicBezTo>
                      <a:pt x="2269" y="6039"/>
                      <a:pt x="3937" y="4871"/>
                      <a:pt x="5705" y="3870"/>
                    </a:cubicBezTo>
                    <a:cubicBezTo>
                      <a:pt x="7039" y="3170"/>
                      <a:pt x="8474" y="2403"/>
                      <a:pt x="8941" y="835"/>
                    </a:cubicBezTo>
                    <a:cubicBezTo>
                      <a:pt x="9017" y="702"/>
                      <a:pt x="8908" y="623"/>
                      <a:pt x="8789" y="623"/>
                    </a:cubicBezTo>
                    <a:cubicBezTo>
                      <a:pt x="8699" y="623"/>
                      <a:pt x="8602" y="668"/>
                      <a:pt x="8574" y="768"/>
                    </a:cubicBezTo>
                    <a:lnTo>
                      <a:pt x="6105" y="34"/>
                    </a:lnTo>
                    <a:cubicBezTo>
                      <a:pt x="6105" y="1"/>
                      <a:pt x="6105" y="1"/>
                      <a:pt x="60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17"/>
              <p:cNvSpPr/>
              <p:nvPr/>
            </p:nvSpPr>
            <p:spPr>
              <a:xfrm>
                <a:off x="3395100" y="2742050"/>
                <a:ext cx="184475" cy="198550"/>
              </a:xfrm>
              <a:custGeom>
                <a:rect b="b" l="l" r="r" t="t"/>
                <a:pathLst>
                  <a:path extrusionOk="0" h="7942" w="7379">
                    <a:moveTo>
                      <a:pt x="5214" y="1"/>
                    </a:moveTo>
                    <a:cubicBezTo>
                      <a:pt x="5156" y="1"/>
                      <a:pt x="5098" y="5"/>
                      <a:pt x="5037" y="15"/>
                    </a:cubicBezTo>
                    <a:cubicBezTo>
                      <a:pt x="4037" y="181"/>
                      <a:pt x="2802" y="1249"/>
                      <a:pt x="2402" y="1416"/>
                    </a:cubicBezTo>
                    <a:cubicBezTo>
                      <a:pt x="1601" y="1716"/>
                      <a:pt x="1034" y="2083"/>
                      <a:pt x="467" y="2783"/>
                    </a:cubicBezTo>
                    <a:cubicBezTo>
                      <a:pt x="34" y="3284"/>
                      <a:pt x="0" y="4051"/>
                      <a:pt x="301" y="4618"/>
                    </a:cubicBezTo>
                    <a:cubicBezTo>
                      <a:pt x="734" y="5552"/>
                      <a:pt x="2035" y="5685"/>
                      <a:pt x="2802" y="6286"/>
                    </a:cubicBezTo>
                    <a:cubicBezTo>
                      <a:pt x="3421" y="6812"/>
                      <a:pt x="3782" y="7942"/>
                      <a:pt x="4630" y="7942"/>
                    </a:cubicBezTo>
                    <a:cubicBezTo>
                      <a:pt x="4696" y="7942"/>
                      <a:pt x="4765" y="7935"/>
                      <a:pt x="4837" y="7920"/>
                    </a:cubicBezTo>
                    <a:cubicBezTo>
                      <a:pt x="5638" y="7754"/>
                      <a:pt x="6205" y="6920"/>
                      <a:pt x="6538" y="6219"/>
                    </a:cubicBezTo>
                    <a:cubicBezTo>
                      <a:pt x="7379" y="4409"/>
                      <a:pt x="6998" y="1"/>
                      <a:pt x="521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17"/>
              <p:cNvSpPr/>
              <p:nvPr/>
            </p:nvSpPr>
            <p:spPr>
              <a:xfrm>
                <a:off x="2748800" y="2652000"/>
                <a:ext cx="404000" cy="158125"/>
              </a:xfrm>
              <a:custGeom>
                <a:rect b="b" l="l" r="r" t="t"/>
                <a:pathLst>
                  <a:path extrusionOk="0" h="6325" w="16160">
                    <a:moveTo>
                      <a:pt x="27" y="0"/>
                    </a:moveTo>
                    <a:cubicBezTo>
                      <a:pt x="17" y="0"/>
                      <a:pt x="1" y="24"/>
                      <a:pt x="1" y="47"/>
                    </a:cubicBezTo>
                    <a:cubicBezTo>
                      <a:pt x="1101" y="2649"/>
                      <a:pt x="3403" y="4451"/>
                      <a:pt x="5971" y="5351"/>
                    </a:cubicBezTo>
                    <a:cubicBezTo>
                      <a:pt x="7539" y="5952"/>
                      <a:pt x="9207" y="6152"/>
                      <a:pt x="10875" y="6219"/>
                    </a:cubicBezTo>
                    <a:cubicBezTo>
                      <a:pt x="11640" y="6264"/>
                      <a:pt x="12467" y="6324"/>
                      <a:pt x="13291" y="6324"/>
                    </a:cubicBezTo>
                    <a:cubicBezTo>
                      <a:pt x="14263" y="6324"/>
                      <a:pt x="15230" y="6241"/>
                      <a:pt x="16079" y="5952"/>
                    </a:cubicBezTo>
                    <a:cubicBezTo>
                      <a:pt x="16160" y="5898"/>
                      <a:pt x="16153" y="5800"/>
                      <a:pt x="16095" y="5800"/>
                    </a:cubicBezTo>
                    <a:cubicBezTo>
                      <a:pt x="16081" y="5800"/>
                      <a:pt x="16064" y="5806"/>
                      <a:pt x="16045" y="5818"/>
                    </a:cubicBezTo>
                    <a:cubicBezTo>
                      <a:pt x="15120" y="6055"/>
                      <a:pt x="14101" y="6128"/>
                      <a:pt x="13085" y="6128"/>
                    </a:cubicBezTo>
                    <a:cubicBezTo>
                      <a:pt x="12381" y="6128"/>
                      <a:pt x="11678" y="6093"/>
                      <a:pt x="11008" y="6052"/>
                    </a:cubicBezTo>
                    <a:cubicBezTo>
                      <a:pt x="9374" y="5985"/>
                      <a:pt x="7739" y="5752"/>
                      <a:pt x="6205" y="5251"/>
                    </a:cubicBezTo>
                    <a:cubicBezTo>
                      <a:pt x="3570" y="4384"/>
                      <a:pt x="1201" y="2649"/>
                      <a:pt x="34" y="14"/>
                    </a:cubicBezTo>
                    <a:cubicBezTo>
                      <a:pt x="34" y="4"/>
                      <a:pt x="31" y="0"/>
                      <a:pt x="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17"/>
              <p:cNvSpPr/>
              <p:nvPr/>
            </p:nvSpPr>
            <p:spPr>
              <a:xfrm>
                <a:off x="2775725" y="2472700"/>
                <a:ext cx="369225" cy="334100"/>
              </a:xfrm>
              <a:custGeom>
                <a:rect b="b" l="l" r="r" t="t"/>
                <a:pathLst>
                  <a:path extrusionOk="0" h="13364" w="14769">
                    <a:moveTo>
                      <a:pt x="71" y="1"/>
                    </a:moveTo>
                    <a:cubicBezTo>
                      <a:pt x="44" y="1"/>
                      <a:pt x="1" y="24"/>
                      <a:pt x="24" y="48"/>
                    </a:cubicBezTo>
                    <a:cubicBezTo>
                      <a:pt x="1692" y="3383"/>
                      <a:pt x="3493" y="6719"/>
                      <a:pt x="6129" y="9354"/>
                    </a:cubicBezTo>
                    <a:cubicBezTo>
                      <a:pt x="8323" y="11484"/>
                      <a:pt x="11297" y="13364"/>
                      <a:pt x="14357" y="13364"/>
                    </a:cubicBezTo>
                    <a:cubicBezTo>
                      <a:pt x="14461" y="13364"/>
                      <a:pt x="14564" y="13362"/>
                      <a:pt x="14668" y="13357"/>
                    </a:cubicBezTo>
                    <a:cubicBezTo>
                      <a:pt x="14768" y="13357"/>
                      <a:pt x="14768" y="13224"/>
                      <a:pt x="14668" y="13190"/>
                    </a:cubicBezTo>
                    <a:cubicBezTo>
                      <a:pt x="11266" y="12890"/>
                      <a:pt x="8297" y="11356"/>
                      <a:pt x="5895" y="8821"/>
                    </a:cubicBezTo>
                    <a:cubicBezTo>
                      <a:pt x="3460" y="6285"/>
                      <a:pt x="1759" y="3117"/>
                      <a:pt x="91" y="14"/>
                    </a:cubicBezTo>
                    <a:cubicBezTo>
                      <a:pt x="91" y="5"/>
                      <a:pt x="82" y="1"/>
                      <a:pt x="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17"/>
              <p:cNvSpPr/>
              <p:nvPr/>
            </p:nvSpPr>
            <p:spPr>
              <a:xfrm>
                <a:off x="2832600" y="2389225"/>
                <a:ext cx="286975" cy="429425"/>
              </a:xfrm>
              <a:custGeom>
                <a:rect b="b" l="l" r="r" t="t"/>
                <a:pathLst>
                  <a:path extrusionOk="0" h="17177" w="11479">
                    <a:moveTo>
                      <a:pt x="30" y="1"/>
                    </a:moveTo>
                    <a:cubicBezTo>
                      <a:pt x="9" y="1"/>
                      <a:pt x="1" y="18"/>
                      <a:pt x="18" y="51"/>
                    </a:cubicBezTo>
                    <a:cubicBezTo>
                      <a:pt x="2219" y="6456"/>
                      <a:pt x="4988" y="13961"/>
                      <a:pt x="11292" y="17163"/>
                    </a:cubicBezTo>
                    <a:cubicBezTo>
                      <a:pt x="11306" y="17173"/>
                      <a:pt x="11320" y="17177"/>
                      <a:pt x="11334" y="17177"/>
                    </a:cubicBezTo>
                    <a:cubicBezTo>
                      <a:pt x="11416" y="17177"/>
                      <a:pt x="11478" y="17020"/>
                      <a:pt x="11392" y="16963"/>
                    </a:cubicBezTo>
                    <a:cubicBezTo>
                      <a:pt x="9891" y="15896"/>
                      <a:pt x="8457" y="14895"/>
                      <a:pt x="7156" y="13527"/>
                    </a:cubicBezTo>
                    <a:cubicBezTo>
                      <a:pt x="6022" y="12293"/>
                      <a:pt x="5021" y="10859"/>
                      <a:pt x="4187" y="9391"/>
                    </a:cubicBezTo>
                    <a:cubicBezTo>
                      <a:pt x="2519" y="6456"/>
                      <a:pt x="1319" y="3220"/>
                      <a:pt x="118" y="51"/>
                    </a:cubicBezTo>
                    <a:cubicBezTo>
                      <a:pt x="84" y="18"/>
                      <a:pt x="51" y="1"/>
                      <a:pt x="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17"/>
              <p:cNvSpPr/>
              <p:nvPr/>
            </p:nvSpPr>
            <p:spPr>
              <a:xfrm>
                <a:off x="2957275" y="2297375"/>
                <a:ext cx="194800" cy="508650"/>
              </a:xfrm>
              <a:custGeom>
                <a:rect b="b" l="l" r="r" t="t"/>
                <a:pathLst>
                  <a:path extrusionOk="0" h="20346" w="7792">
                    <a:moveTo>
                      <a:pt x="634" y="0"/>
                    </a:moveTo>
                    <a:cubicBezTo>
                      <a:pt x="617" y="0"/>
                      <a:pt x="596" y="8"/>
                      <a:pt x="568" y="22"/>
                    </a:cubicBezTo>
                    <a:cubicBezTo>
                      <a:pt x="201" y="1857"/>
                      <a:pt x="134" y="3725"/>
                      <a:pt x="368" y="5626"/>
                    </a:cubicBezTo>
                    <a:cubicBezTo>
                      <a:pt x="668" y="7728"/>
                      <a:pt x="1402" y="9729"/>
                      <a:pt x="2169" y="11731"/>
                    </a:cubicBezTo>
                    <a:cubicBezTo>
                      <a:pt x="2903" y="13632"/>
                      <a:pt x="3737" y="15500"/>
                      <a:pt x="4704" y="17301"/>
                    </a:cubicBezTo>
                    <a:cubicBezTo>
                      <a:pt x="5371" y="18569"/>
                      <a:pt x="6139" y="19870"/>
                      <a:pt x="7540" y="20337"/>
                    </a:cubicBezTo>
                    <a:cubicBezTo>
                      <a:pt x="7558" y="20343"/>
                      <a:pt x="7575" y="20346"/>
                      <a:pt x="7591" y="20346"/>
                    </a:cubicBezTo>
                    <a:cubicBezTo>
                      <a:pt x="7750" y="20346"/>
                      <a:pt x="7791" y="20067"/>
                      <a:pt x="7640" y="20037"/>
                    </a:cubicBezTo>
                    <a:cubicBezTo>
                      <a:pt x="6072" y="19503"/>
                      <a:pt x="5338" y="17835"/>
                      <a:pt x="4637" y="16401"/>
                    </a:cubicBezTo>
                    <a:cubicBezTo>
                      <a:pt x="3804" y="14733"/>
                      <a:pt x="3003" y="13065"/>
                      <a:pt x="2302" y="11364"/>
                    </a:cubicBezTo>
                    <a:cubicBezTo>
                      <a:pt x="801" y="7728"/>
                      <a:pt x="1" y="4025"/>
                      <a:pt x="668" y="56"/>
                    </a:cubicBezTo>
                    <a:cubicBezTo>
                      <a:pt x="668" y="17"/>
                      <a:pt x="657" y="0"/>
                      <a:pt x="6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17"/>
              <p:cNvSpPr/>
              <p:nvPr/>
            </p:nvSpPr>
            <p:spPr>
              <a:xfrm>
                <a:off x="2986475" y="2309175"/>
                <a:ext cx="212675" cy="472450"/>
              </a:xfrm>
              <a:custGeom>
                <a:rect b="b" l="l" r="r" t="t"/>
                <a:pathLst>
                  <a:path extrusionOk="0" h="18898" w="8507">
                    <a:moveTo>
                      <a:pt x="526" y="1"/>
                    </a:moveTo>
                    <a:cubicBezTo>
                      <a:pt x="501" y="1"/>
                      <a:pt x="467" y="17"/>
                      <a:pt x="434" y="51"/>
                    </a:cubicBezTo>
                    <a:cubicBezTo>
                      <a:pt x="0" y="3720"/>
                      <a:pt x="901" y="7356"/>
                      <a:pt x="2402" y="10692"/>
                    </a:cubicBezTo>
                    <a:cubicBezTo>
                      <a:pt x="3203" y="12393"/>
                      <a:pt x="4103" y="14027"/>
                      <a:pt x="5104" y="15562"/>
                    </a:cubicBezTo>
                    <a:cubicBezTo>
                      <a:pt x="6038" y="16896"/>
                      <a:pt x="7039" y="18197"/>
                      <a:pt x="8506" y="18897"/>
                    </a:cubicBezTo>
                    <a:cubicBezTo>
                      <a:pt x="7005" y="17997"/>
                      <a:pt x="5971" y="16596"/>
                      <a:pt x="5037" y="15161"/>
                    </a:cubicBezTo>
                    <a:cubicBezTo>
                      <a:pt x="4137" y="13694"/>
                      <a:pt x="3236" y="12193"/>
                      <a:pt x="2535" y="10592"/>
                    </a:cubicBezTo>
                    <a:cubicBezTo>
                      <a:pt x="1034" y="7323"/>
                      <a:pt x="167" y="3720"/>
                      <a:pt x="567" y="51"/>
                    </a:cubicBezTo>
                    <a:cubicBezTo>
                      <a:pt x="567" y="17"/>
                      <a:pt x="551" y="1"/>
                      <a:pt x="5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17"/>
              <p:cNvSpPr/>
              <p:nvPr/>
            </p:nvSpPr>
            <p:spPr>
              <a:xfrm>
                <a:off x="2904750" y="2332525"/>
                <a:ext cx="261875" cy="473275"/>
              </a:xfrm>
              <a:custGeom>
                <a:rect b="b" l="l" r="r" t="t"/>
                <a:pathLst>
                  <a:path extrusionOk="0" h="18931" w="10475">
                    <a:moveTo>
                      <a:pt x="934" y="1"/>
                    </a:moveTo>
                    <a:cubicBezTo>
                      <a:pt x="918" y="1"/>
                      <a:pt x="901" y="17"/>
                      <a:pt x="901" y="51"/>
                    </a:cubicBezTo>
                    <a:cubicBezTo>
                      <a:pt x="0" y="4054"/>
                      <a:pt x="1635" y="8323"/>
                      <a:pt x="3169" y="11926"/>
                    </a:cubicBezTo>
                    <a:cubicBezTo>
                      <a:pt x="3903" y="13594"/>
                      <a:pt x="4737" y="15228"/>
                      <a:pt x="6071" y="16429"/>
                    </a:cubicBezTo>
                    <a:cubicBezTo>
                      <a:pt x="7272" y="17563"/>
                      <a:pt x="8907" y="18497"/>
                      <a:pt x="10474" y="18931"/>
                    </a:cubicBezTo>
                    <a:cubicBezTo>
                      <a:pt x="8940" y="18164"/>
                      <a:pt x="7439" y="17563"/>
                      <a:pt x="6138" y="16329"/>
                    </a:cubicBezTo>
                    <a:cubicBezTo>
                      <a:pt x="4804" y="15095"/>
                      <a:pt x="4003" y="13494"/>
                      <a:pt x="3303" y="11826"/>
                    </a:cubicBezTo>
                    <a:cubicBezTo>
                      <a:pt x="2535" y="9991"/>
                      <a:pt x="1835" y="8123"/>
                      <a:pt x="1335" y="6222"/>
                    </a:cubicBezTo>
                    <a:cubicBezTo>
                      <a:pt x="834" y="4154"/>
                      <a:pt x="768" y="2119"/>
                      <a:pt x="968" y="51"/>
                    </a:cubicBezTo>
                    <a:cubicBezTo>
                      <a:pt x="968" y="17"/>
                      <a:pt x="951" y="1"/>
                      <a:pt x="9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17"/>
              <p:cNvSpPr/>
              <p:nvPr/>
            </p:nvSpPr>
            <p:spPr>
              <a:xfrm>
                <a:off x="2833025" y="2493550"/>
                <a:ext cx="306925" cy="309750"/>
              </a:xfrm>
              <a:custGeom>
                <a:rect b="b" l="l" r="r" t="t"/>
                <a:pathLst>
                  <a:path extrusionOk="0" h="12390" w="12277">
                    <a:moveTo>
                      <a:pt x="92" y="0"/>
                    </a:moveTo>
                    <a:cubicBezTo>
                      <a:pt x="51" y="0"/>
                      <a:pt x="1" y="24"/>
                      <a:pt x="1" y="48"/>
                    </a:cubicBezTo>
                    <a:cubicBezTo>
                      <a:pt x="1068" y="2983"/>
                      <a:pt x="3203" y="5318"/>
                      <a:pt x="5271" y="7553"/>
                    </a:cubicBezTo>
                    <a:cubicBezTo>
                      <a:pt x="7206" y="9654"/>
                      <a:pt x="9374" y="12023"/>
                      <a:pt x="12276" y="12390"/>
                    </a:cubicBezTo>
                    <a:cubicBezTo>
                      <a:pt x="9374" y="11656"/>
                      <a:pt x="7339" y="9554"/>
                      <a:pt x="5338" y="7353"/>
                    </a:cubicBezTo>
                    <a:cubicBezTo>
                      <a:pt x="3336" y="5118"/>
                      <a:pt x="1368" y="2850"/>
                      <a:pt x="134" y="14"/>
                    </a:cubicBezTo>
                    <a:cubicBezTo>
                      <a:pt x="124" y="4"/>
                      <a:pt x="109" y="0"/>
                      <a:pt x="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17"/>
              <p:cNvSpPr/>
              <p:nvPr/>
            </p:nvSpPr>
            <p:spPr>
              <a:xfrm>
                <a:off x="2801000" y="2576950"/>
                <a:ext cx="339775" cy="238975"/>
              </a:xfrm>
              <a:custGeom>
                <a:rect b="b" l="l" r="r" t="t"/>
                <a:pathLst>
                  <a:path extrusionOk="0" h="9559" w="13591">
                    <a:moveTo>
                      <a:pt x="73" y="0"/>
                    </a:moveTo>
                    <a:cubicBezTo>
                      <a:pt x="36" y="0"/>
                      <a:pt x="0" y="24"/>
                      <a:pt x="47" y="47"/>
                    </a:cubicBezTo>
                    <a:cubicBezTo>
                      <a:pt x="1048" y="2849"/>
                      <a:pt x="2816" y="5351"/>
                      <a:pt x="5284" y="6952"/>
                    </a:cubicBezTo>
                    <a:cubicBezTo>
                      <a:pt x="6585" y="7786"/>
                      <a:pt x="7986" y="8520"/>
                      <a:pt x="9421" y="9054"/>
                    </a:cubicBezTo>
                    <a:cubicBezTo>
                      <a:pt x="10200" y="9346"/>
                      <a:pt x="11025" y="9559"/>
                      <a:pt x="11849" y="9559"/>
                    </a:cubicBezTo>
                    <a:cubicBezTo>
                      <a:pt x="12435" y="9559"/>
                      <a:pt x="13022" y="9451"/>
                      <a:pt x="13590" y="9187"/>
                    </a:cubicBezTo>
                    <a:cubicBezTo>
                      <a:pt x="13557" y="9154"/>
                      <a:pt x="13557" y="9054"/>
                      <a:pt x="13490" y="9054"/>
                    </a:cubicBezTo>
                    <a:cubicBezTo>
                      <a:pt x="12938" y="9275"/>
                      <a:pt x="12393" y="9368"/>
                      <a:pt x="11853" y="9368"/>
                    </a:cubicBezTo>
                    <a:cubicBezTo>
                      <a:pt x="10762" y="9368"/>
                      <a:pt x="9691" y="8989"/>
                      <a:pt x="8620" y="8520"/>
                    </a:cubicBezTo>
                    <a:cubicBezTo>
                      <a:pt x="7419" y="7986"/>
                      <a:pt x="6218" y="7319"/>
                      <a:pt x="5118" y="6552"/>
                    </a:cubicBezTo>
                    <a:cubicBezTo>
                      <a:pt x="2783" y="4951"/>
                      <a:pt x="1282" y="2616"/>
                      <a:pt x="114" y="14"/>
                    </a:cubicBezTo>
                    <a:cubicBezTo>
                      <a:pt x="104" y="4"/>
                      <a:pt x="89" y="0"/>
                      <a:pt x="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17"/>
              <p:cNvSpPr/>
              <p:nvPr/>
            </p:nvSpPr>
            <p:spPr>
              <a:xfrm>
                <a:off x="2762400" y="2712525"/>
                <a:ext cx="383275" cy="107400"/>
              </a:xfrm>
              <a:custGeom>
                <a:rect b="b" l="l" r="r" t="t"/>
                <a:pathLst>
                  <a:path extrusionOk="0" h="4296" w="15331">
                    <a:moveTo>
                      <a:pt x="15323" y="3501"/>
                    </a:moveTo>
                    <a:cubicBezTo>
                      <a:pt x="15320" y="3501"/>
                      <a:pt x="15312" y="3508"/>
                      <a:pt x="15301" y="3531"/>
                    </a:cubicBezTo>
                    <a:cubicBezTo>
                      <a:pt x="15323" y="3531"/>
                      <a:pt x="15331" y="3501"/>
                      <a:pt x="15323" y="3501"/>
                    </a:cubicBezTo>
                    <a:close/>
                    <a:moveTo>
                      <a:pt x="82" y="1"/>
                    </a:moveTo>
                    <a:cubicBezTo>
                      <a:pt x="43" y="1"/>
                      <a:pt x="0" y="48"/>
                      <a:pt x="24" y="95"/>
                    </a:cubicBezTo>
                    <a:cubicBezTo>
                      <a:pt x="1425" y="2430"/>
                      <a:pt x="4026" y="3531"/>
                      <a:pt x="6528" y="3931"/>
                    </a:cubicBezTo>
                    <a:cubicBezTo>
                      <a:pt x="7850" y="4136"/>
                      <a:pt x="9283" y="4296"/>
                      <a:pt x="10708" y="4296"/>
                    </a:cubicBezTo>
                    <a:cubicBezTo>
                      <a:pt x="12304" y="4296"/>
                      <a:pt x="13891" y="4095"/>
                      <a:pt x="15301" y="3531"/>
                    </a:cubicBezTo>
                    <a:lnTo>
                      <a:pt x="15301" y="3531"/>
                    </a:lnTo>
                    <a:cubicBezTo>
                      <a:pt x="13897" y="3903"/>
                      <a:pt x="12433" y="4052"/>
                      <a:pt x="10969" y="4052"/>
                    </a:cubicBezTo>
                    <a:cubicBezTo>
                      <a:pt x="9547" y="4052"/>
                      <a:pt x="8126" y="3911"/>
                      <a:pt x="6762" y="3697"/>
                    </a:cubicBezTo>
                    <a:cubicBezTo>
                      <a:pt x="4160" y="3264"/>
                      <a:pt x="1792" y="2196"/>
                      <a:pt x="124" y="28"/>
                    </a:cubicBezTo>
                    <a:cubicBezTo>
                      <a:pt x="114" y="9"/>
                      <a:pt x="98" y="1"/>
                      <a:pt x="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17"/>
              <p:cNvSpPr/>
              <p:nvPr/>
            </p:nvSpPr>
            <p:spPr>
              <a:xfrm>
                <a:off x="2792425" y="2657925"/>
                <a:ext cx="351675" cy="146175"/>
              </a:xfrm>
              <a:custGeom>
                <a:rect b="b" l="l" r="r" t="t"/>
                <a:pathLst>
                  <a:path extrusionOk="0" h="5847" w="14067">
                    <a:moveTo>
                      <a:pt x="103" y="1"/>
                    </a:moveTo>
                    <a:cubicBezTo>
                      <a:pt x="56" y="1"/>
                      <a:pt x="1" y="55"/>
                      <a:pt x="23" y="77"/>
                    </a:cubicBezTo>
                    <a:cubicBezTo>
                      <a:pt x="390" y="2412"/>
                      <a:pt x="3292" y="3380"/>
                      <a:pt x="5094" y="4114"/>
                    </a:cubicBezTo>
                    <a:cubicBezTo>
                      <a:pt x="7280" y="5039"/>
                      <a:pt x="9585" y="5846"/>
                      <a:pt x="11947" y="5846"/>
                    </a:cubicBezTo>
                    <a:cubicBezTo>
                      <a:pt x="12649" y="5846"/>
                      <a:pt x="13356" y="5775"/>
                      <a:pt x="14067" y="5615"/>
                    </a:cubicBezTo>
                    <a:lnTo>
                      <a:pt x="14067" y="5615"/>
                    </a:lnTo>
                    <a:cubicBezTo>
                      <a:pt x="13496" y="5712"/>
                      <a:pt x="12930" y="5756"/>
                      <a:pt x="12367" y="5756"/>
                    </a:cubicBezTo>
                    <a:cubicBezTo>
                      <a:pt x="10035" y="5756"/>
                      <a:pt x="7771" y="4994"/>
                      <a:pt x="5594" y="4080"/>
                    </a:cubicBezTo>
                    <a:cubicBezTo>
                      <a:pt x="3426" y="3146"/>
                      <a:pt x="1224" y="2379"/>
                      <a:pt x="157" y="44"/>
                    </a:cubicBezTo>
                    <a:cubicBezTo>
                      <a:pt x="146" y="12"/>
                      <a:pt x="126" y="1"/>
                      <a:pt x="10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17"/>
              <p:cNvSpPr/>
              <p:nvPr/>
            </p:nvSpPr>
            <p:spPr>
              <a:xfrm>
                <a:off x="2807175" y="2691400"/>
                <a:ext cx="382800" cy="133450"/>
              </a:xfrm>
              <a:custGeom>
                <a:rect b="b" l="l" r="r" t="t"/>
                <a:pathLst>
                  <a:path extrusionOk="0" h="5338" w="15312">
                    <a:moveTo>
                      <a:pt x="1568" y="0"/>
                    </a:moveTo>
                    <a:cubicBezTo>
                      <a:pt x="979" y="0"/>
                      <a:pt x="386" y="173"/>
                      <a:pt x="1" y="606"/>
                    </a:cubicBezTo>
                    <a:cubicBezTo>
                      <a:pt x="234" y="1640"/>
                      <a:pt x="1201" y="2308"/>
                      <a:pt x="2069" y="2875"/>
                    </a:cubicBezTo>
                    <a:cubicBezTo>
                      <a:pt x="3970" y="3975"/>
                      <a:pt x="6005" y="4909"/>
                      <a:pt x="8173" y="5210"/>
                    </a:cubicBezTo>
                    <a:cubicBezTo>
                      <a:pt x="8713" y="5294"/>
                      <a:pt x="9262" y="5338"/>
                      <a:pt x="9811" y="5338"/>
                    </a:cubicBezTo>
                    <a:cubicBezTo>
                      <a:pt x="11432" y="5338"/>
                      <a:pt x="13057" y="4956"/>
                      <a:pt x="14478" y="4109"/>
                    </a:cubicBezTo>
                    <a:cubicBezTo>
                      <a:pt x="14744" y="3942"/>
                      <a:pt x="15078" y="3709"/>
                      <a:pt x="15311" y="3408"/>
                    </a:cubicBezTo>
                    <a:lnTo>
                      <a:pt x="15178" y="3342"/>
                    </a:lnTo>
                    <a:cubicBezTo>
                      <a:pt x="14236" y="3656"/>
                      <a:pt x="13249" y="3805"/>
                      <a:pt x="12259" y="3805"/>
                    </a:cubicBezTo>
                    <a:cubicBezTo>
                      <a:pt x="11355" y="3805"/>
                      <a:pt x="10450" y="3680"/>
                      <a:pt x="9574" y="3442"/>
                    </a:cubicBezTo>
                    <a:cubicBezTo>
                      <a:pt x="7739" y="2941"/>
                      <a:pt x="6038" y="2107"/>
                      <a:pt x="4404" y="1107"/>
                    </a:cubicBezTo>
                    <a:cubicBezTo>
                      <a:pt x="3703" y="673"/>
                      <a:pt x="3036" y="239"/>
                      <a:pt x="2235" y="73"/>
                    </a:cubicBezTo>
                    <a:cubicBezTo>
                      <a:pt x="2022" y="26"/>
                      <a:pt x="1795" y="0"/>
                      <a:pt x="15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17"/>
              <p:cNvSpPr/>
              <p:nvPr/>
            </p:nvSpPr>
            <p:spPr>
              <a:xfrm>
                <a:off x="2803850" y="2685875"/>
                <a:ext cx="388000" cy="141575"/>
              </a:xfrm>
              <a:custGeom>
                <a:rect b="b" l="l" r="r" t="t"/>
                <a:pathLst>
                  <a:path extrusionOk="0" h="5663" w="15520">
                    <a:moveTo>
                      <a:pt x="1571" y="359"/>
                    </a:moveTo>
                    <a:cubicBezTo>
                      <a:pt x="1957" y="359"/>
                      <a:pt x="2340" y="429"/>
                      <a:pt x="2535" y="494"/>
                    </a:cubicBezTo>
                    <a:cubicBezTo>
                      <a:pt x="3169" y="694"/>
                      <a:pt x="3769" y="1094"/>
                      <a:pt x="4303" y="1428"/>
                    </a:cubicBezTo>
                    <a:cubicBezTo>
                      <a:pt x="5371" y="2095"/>
                      <a:pt x="6505" y="2662"/>
                      <a:pt x="7672" y="3162"/>
                    </a:cubicBezTo>
                    <a:cubicBezTo>
                      <a:pt x="9199" y="3781"/>
                      <a:pt x="10802" y="4158"/>
                      <a:pt x="12402" y="4158"/>
                    </a:cubicBezTo>
                    <a:cubicBezTo>
                      <a:pt x="13389" y="4158"/>
                      <a:pt x="14375" y="4015"/>
                      <a:pt x="15342" y="3697"/>
                    </a:cubicBezTo>
                    <a:lnTo>
                      <a:pt x="15342" y="3697"/>
                    </a:lnTo>
                    <a:cubicBezTo>
                      <a:pt x="14042" y="4940"/>
                      <a:pt x="12069" y="5393"/>
                      <a:pt x="10172" y="5393"/>
                    </a:cubicBezTo>
                    <a:cubicBezTo>
                      <a:pt x="9116" y="5393"/>
                      <a:pt x="8085" y="5253"/>
                      <a:pt x="7205" y="5030"/>
                    </a:cubicBezTo>
                    <a:cubicBezTo>
                      <a:pt x="5938" y="4763"/>
                      <a:pt x="4703" y="4263"/>
                      <a:pt x="3536" y="3629"/>
                    </a:cubicBezTo>
                    <a:cubicBezTo>
                      <a:pt x="2969" y="3329"/>
                      <a:pt x="2435" y="2996"/>
                      <a:pt x="1868" y="2662"/>
                    </a:cubicBezTo>
                    <a:cubicBezTo>
                      <a:pt x="1468" y="2428"/>
                      <a:pt x="500" y="1761"/>
                      <a:pt x="434" y="1161"/>
                    </a:cubicBezTo>
                    <a:cubicBezTo>
                      <a:pt x="352" y="530"/>
                      <a:pt x="966" y="359"/>
                      <a:pt x="1571" y="359"/>
                    </a:cubicBezTo>
                    <a:close/>
                    <a:moveTo>
                      <a:pt x="1712" y="0"/>
                    </a:moveTo>
                    <a:cubicBezTo>
                      <a:pt x="1129" y="0"/>
                      <a:pt x="561" y="194"/>
                      <a:pt x="33" y="694"/>
                    </a:cubicBezTo>
                    <a:cubicBezTo>
                      <a:pt x="0" y="727"/>
                      <a:pt x="0" y="827"/>
                      <a:pt x="0" y="861"/>
                    </a:cubicBezTo>
                    <a:cubicBezTo>
                      <a:pt x="434" y="2162"/>
                      <a:pt x="1601" y="2862"/>
                      <a:pt x="2669" y="3496"/>
                    </a:cubicBezTo>
                    <a:cubicBezTo>
                      <a:pt x="4136" y="4330"/>
                      <a:pt x="5671" y="4997"/>
                      <a:pt x="7305" y="5364"/>
                    </a:cubicBezTo>
                    <a:cubicBezTo>
                      <a:pt x="8160" y="5558"/>
                      <a:pt x="9027" y="5662"/>
                      <a:pt x="9885" y="5662"/>
                    </a:cubicBezTo>
                    <a:cubicBezTo>
                      <a:pt x="10499" y="5662"/>
                      <a:pt x="11110" y="5609"/>
                      <a:pt x="11708" y="5497"/>
                    </a:cubicBezTo>
                    <a:cubicBezTo>
                      <a:pt x="12944" y="5270"/>
                      <a:pt x="14559" y="4725"/>
                      <a:pt x="15382" y="3679"/>
                    </a:cubicBezTo>
                    <a:lnTo>
                      <a:pt x="15382" y="3679"/>
                    </a:lnTo>
                    <a:cubicBezTo>
                      <a:pt x="15520" y="3595"/>
                      <a:pt x="15476" y="3354"/>
                      <a:pt x="15328" y="3354"/>
                    </a:cubicBezTo>
                    <a:cubicBezTo>
                      <a:pt x="15313" y="3354"/>
                      <a:pt x="15296" y="3356"/>
                      <a:pt x="15278" y="3362"/>
                    </a:cubicBezTo>
                    <a:cubicBezTo>
                      <a:pt x="14346" y="3660"/>
                      <a:pt x="13409" y="3792"/>
                      <a:pt x="12478" y="3792"/>
                    </a:cubicBezTo>
                    <a:cubicBezTo>
                      <a:pt x="10272" y="3792"/>
                      <a:pt x="8098" y="3050"/>
                      <a:pt x="6104" y="1995"/>
                    </a:cubicBezTo>
                    <a:cubicBezTo>
                      <a:pt x="4851" y="1320"/>
                      <a:pt x="3231" y="0"/>
                      <a:pt x="17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17"/>
              <p:cNvSpPr/>
              <p:nvPr/>
            </p:nvSpPr>
            <p:spPr>
              <a:xfrm>
                <a:off x="2815525" y="2546675"/>
                <a:ext cx="371125" cy="241600"/>
              </a:xfrm>
              <a:custGeom>
                <a:rect b="b" l="l" r="r" t="t"/>
                <a:pathLst>
                  <a:path extrusionOk="0" h="9664" w="14845">
                    <a:moveTo>
                      <a:pt x="818" y="1"/>
                    </a:moveTo>
                    <a:cubicBezTo>
                      <a:pt x="649" y="1"/>
                      <a:pt x="491" y="53"/>
                      <a:pt x="367" y="191"/>
                    </a:cubicBezTo>
                    <a:cubicBezTo>
                      <a:pt x="234" y="324"/>
                      <a:pt x="200" y="491"/>
                      <a:pt x="167" y="658"/>
                    </a:cubicBezTo>
                    <a:cubicBezTo>
                      <a:pt x="0" y="1659"/>
                      <a:pt x="567" y="2559"/>
                      <a:pt x="1168" y="3393"/>
                    </a:cubicBezTo>
                    <a:cubicBezTo>
                      <a:pt x="1868" y="4394"/>
                      <a:pt x="2602" y="5395"/>
                      <a:pt x="3469" y="6262"/>
                    </a:cubicBezTo>
                    <a:cubicBezTo>
                      <a:pt x="5612" y="8454"/>
                      <a:pt x="8645" y="9664"/>
                      <a:pt x="11670" y="9664"/>
                    </a:cubicBezTo>
                    <a:cubicBezTo>
                      <a:pt x="12743" y="9664"/>
                      <a:pt x="13814" y="9512"/>
                      <a:pt x="14844" y="9197"/>
                    </a:cubicBezTo>
                    <a:lnTo>
                      <a:pt x="14510" y="9064"/>
                    </a:lnTo>
                    <a:cubicBezTo>
                      <a:pt x="11375" y="7863"/>
                      <a:pt x="8206" y="6429"/>
                      <a:pt x="5738" y="4060"/>
                    </a:cubicBezTo>
                    <a:cubicBezTo>
                      <a:pt x="4370" y="2726"/>
                      <a:pt x="3202" y="1092"/>
                      <a:pt x="1535" y="224"/>
                    </a:cubicBezTo>
                    <a:cubicBezTo>
                      <a:pt x="1319" y="107"/>
                      <a:pt x="1058" y="1"/>
                      <a:pt x="8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17"/>
              <p:cNvSpPr/>
              <p:nvPr/>
            </p:nvSpPr>
            <p:spPr>
              <a:xfrm>
                <a:off x="2813225" y="2541175"/>
                <a:ext cx="377275" cy="252475"/>
              </a:xfrm>
              <a:custGeom>
                <a:rect b="b" l="l" r="r" t="t"/>
                <a:pathLst>
                  <a:path extrusionOk="0" h="10099" w="15091">
                    <a:moveTo>
                      <a:pt x="1077" y="475"/>
                    </a:moveTo>
                    <a:cubicBezTo>
                      <a:pt x="1103" y="475"/>
                      <a:pt x="1131" y="476"/>
                      <a:pt x="1160" y="478"/>
                    </a:cubicBezTo>
                    <a:cubicBezTo>
                      <a:pt x="1493" y="544"/>
                      <a:pt x="1927" y="878"/>
                      <a:pt x="2227" y="1078"/>
                    </a:cubicBezTo>
                    <a:cubicBezTo>
                      <a:pt x="2827" y="1545"/>
                      <a:pt x="3428" y="2079"/>
                      <a:pt x="3962" y="2646"/>
                    </a:cubicBezTo>
                    <a:cubicBezTo>
                      <a:pt x="4929" y="3647"/>
                      <a:pt x="5830" y="4647"/>
                      <a:pt x="6897" y="5481"/>
                    </a:cubicBezTo>
                    <a:cubicBezTo>
                      <a:pt x="9144" y="7265"/>
                      <a:pt x="11848" y="8460"/>
                      <a:pt x="14493" y="9423"/>
                    </a:cubicBezTo>
                    <a:lnTo>
                      <a:pt x="14493" y="9423"/>
                    </a:lnTo>
                    <a:cubicBezTo>
                      <a:pt x="13634" y="9626"/>
                      <a:pt x="12749" y="9726"/>
                      <a:pt x="11861" y="9726"/>
                    </a:cubicBezTo>
                    <a:cubicBezTo>
                      <a:pt x="10134" y="9726"/>
                      <a:pt x="8397" y="9348"/>
                      <a:pt x="6830" y="8617"/>
                    </a:cubicBezTo>
                    <a:cubicBezTo>
                      <a:pt x="5596" y="7983"/>
                      <a:pt x="4429" y="7149"/>
                      <a:pt x="3461" y="6115"/>
                    </a:cubicBezTo>
                    <a:cubicBezTo>
                      <a:pt x="2427" y="4981"/>
                      <a:pt x="1160" y="3546"/>
                      <a:pt x="626" y="2079"/>
                    </a:cubicBezTo>
                    <a:cubicBezTo>
                      <a:pt x="464" y="1624"/>
                      <a:pt x="112" y="475"/>
                      <a:pt x="1077" y="475"/>
                    </a:cubicBezTo>
                    <a:close/>
                    <a:moveTo>
                      <a:pt x="1004" y="0"/>
                    </a:moveTo>
                    <a:cubicBezTo>
                      <a:pt x="323" y="0"/>
                      <a:pt x="1" y="655"/>
                      <a:pt x="59" y="1412"/>
                    </a:cubicBezTo>
                    <a:cubicBezTo>
                      <a:pt x="125" y="2646"/>
                      <a:pt x="1126" y="3780"/>
                      <a:pt x="1827" y="4747"/>
                    </a:cubicBezTo>
                    <a:cubicBezTo>
                      <a:pt x="3294" y="6749"/>
                      <a:pt x="5062" y="8317"/>
                      <a:pt x="7297" y="9251"/>
                    </a:cubicBezTo>
                    <a:cubicBezTo>
                      <a:pt x="8677" y="9810"/>
                      <a:pt x="10119" y="10098"/>
                      <a:pt x="11565" y="10098"/>
                    </a:cubicBezTo>
                    <a:cubicBezTo>
                      <a:pt x="12707" y="10098"/>
                      <a:pt x="13851" y="9919"/>
                      <a:pt x="14969" y="9551"/>
                    </a:cubicBezTo>
                    <a:cubicBezTo>
                      <a:pt x="15091" y="9460"/>
                      <a:pt x="15019" y="9313"/>
                      <a:pt x="14929" y="9313"/>
                    </a:cubicBezTo>
                    <a:cubicBezTo>
                      <a:pt x="14920" y="9313"/>
                      <a:pt x="14912" y="9314"/>
                      <a:pt x="14903" y="9317"/>
                    </a:cubicBezTo>
                    <a:cubicBezTo>
                      <a:pt x="14864" y="9328"/>
                      <a:pt x="14826" y="9338"/>
                      <a:pt x="14787" y="9349"/>
                    </a:cubicBezTo>
                    <a:lnTo>
                      <a:pt x="14787" y="9349"/>
                    </a:lnTo>
                    <a:cubicBezTo>
                      <a:pt x="14824" y="9246"/>
                      <a:pt x="14795" y="9104"/>
                      <a:pt x="14669" y="9050"/>
                    </a:cubicBezTo>
                    <a:cubicBezTo>
                      <a:pt x="12001" y="7916"/>
                      <a:pt x="9399" y="6749"/>
                      <a:pt x="7097" y="4947"/>
                    </a:cubicBezTo>
                    <a:cubicBezTo>
                      <a:pt x="5963" y="4080"/>
                      <a:pt x="5062" y="2979"/>
                      <a:pt x="4062" y="1979"/>
                    </a:cubicBezTo>
                    <a:cubicBezTo>
                      <a:pt x="3294" y="1245"/>
                      <a:pt x="2327" y="277"/>
                      <a:pt x="1326" y="44"/>
                    </a:cubicBezTo>
                    <a:cubicBezTo>
                      <a:pt x="1211" y="14"/>
                      <a:pt x="1104" y="0"/>
                      <a:pt x="10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17"/>
              <p:cNvSpPr/>
              <p:nvPr/>
            </p:nvSpPr>
            <p:spPr>
              <a:xfrm>
                <a:off x="2853050" y="2480550"/>
                <a:ext cx="322750" cy="286900"/>
              </a:xfrm>
              <a:custGeom>
                <a:rect b="b" l="l" r="r" t="t"/>
                <a:pathLst>
                  <a:path extrusionOk="0" h="11476" w="12910">
                    <a:moveTo>
                      <a:pt x="901" y="1"/>
                    </a:moveTo>
                    <a:cubicBezTo>
                      <a:pt x="501" y="1"/>
                      <a:pt x="0" y="334"/>
                      <a:pt x="34" y="801"/>
                    </a:cubicBezTo>
                    <a:cubicBezTo>
                      <a:pt x="34" y="935"/>
                      <a:pt x="134" y="1135"/>
                      <a:pt x="200" y="1301"/>
                    </a:cubicBezTo>
                    <a:cubicBezTo>
                      <a:pt x="2565" y="6000"/>
                      <a:pt x="6904" y="9537"/>
                      <a:pt x="11835" y="10939"/>
                    </a:cubicBezTo>
                    <a:lnTo>
                      <a:pt x="11835" y="10939"/>
                    </a:lnTo>
                    <a:cubicBezTo>
                      <a:pt x="10010" y="9850"/>
                      <a:pt x="8496" y="8152"/>
                      <a:pt x="7172" y="6405"/>
                    </a:cubicBezTo>
                    <a:cubicBezTo>
                      <a:pt x="5571" y="4370"/>
                      <a:pt x="4070" y="2202"/>
                      <a:pt x="2068" y="568"/>
                    </a:cubicBezTo>
                    <a:cubicBezTo>
                      <a:pt x="1735" y="301"/>
                      <a:pt x="1334" y="1"/>
                      <a:pt x="901" y="1"/>
                    </a:cubicBezTo>
                    <a:close/>
                    <a:moveTo>
                      <a:pt x="11835" y="10939"/>
                    </a:moveTo>
                    <a:cubicBezTo>
                      <a:pt x="12171" y="11140"/>
                      <a:pt x="12518" y="11320"/>
                      <a:pt x="12876" y="11475"/>
                    </a:cubicBezTo>
                    <a:lnTo>
                      <a:pt x="12909" y="11209"/>
                    </a:lnTo>
                    <a:cubicBezTo>
                      <a:pt x="12549" y="11130"/>
                      <a:pt x="12190" y="11040"/>
                      <a:pt x="11835" y="1093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17"/>
              <p:cNvSpPr/>
              <p:nvPr/>
            </p:nvSpPr>
            <p:spPr>
              <a:xfrm>
                <a:off x="2841375" y="2475575"/>
                <a:ext cx="337300" cy="292700"/>
              </a:xfrm>
              <a:custGeom>
                <a:rect b="b" l="l" r="r" t="t"/>
                <a:pathLst>
                  <a:path extrusionOk="0" h="11708" w="13492">
                    <a:moveTo>
                      <a:pt x="1529" y="461"/>
                    </a:moveTo>
                    <a:cubicBezTo>
                      <a:pt x="1662" y="461"/>
                      <a:pt x="1809" y="528"/>
                      <a:pt x="1968" y="667"/>
                    </a:cubicBezTo>
                    <a:cubicBezTo>
                      <a:pt x="2335" y="867"/>
                      <a:pt x="2669" y="1200"/>
                      <a:pt x="3002" y="1500"/>
                    </a:cubicBezTo>
                    <a:cubicBezTo>
                      <a:pt x="3503" y="1934"/>
                      <a:pt x="3970" y="2401"/>
                      <a:pt x="4370" y="2901"/>
                    </a:cubicBezTo>
                    <a:cubicBezTo>
                      <a:pt x="5371" y="4069"/>
                      <a:pt x="6305" y="5337"/>
                      <a:pt x="7272" y="6537"/>
                    </a:cubicBezTo>
                    <a:cubicBezTo>
                      <a:pt x="8139" y="7605"/>
                      <a:pt x="9040" y="8706"/>
                      <a:pt x="10041" y="9606"/>
                    </a:cubicBezTo>
                    <a:cubicBezTo>
                      <a:pt x="10414" y="9940"/>
                      <a:pt x="10819" y="10289"/>
                      <a:pt x="11248" y="10610"/>
                    </a:cubicBezTo>
                    <a:lnTo>
                      <a:pt x="11248" y="10610"/>
                    </a:lnTo>
                    <a:cubicBezTo>
                      <a:pt x="7013" y="9009"/>
                      <a:pt x="3307" y="5892"/>
                      <a:pt x="1101" y="1767"/>
                    </a:cubicBezTo>
                    <a:cubicBezTo>
                      <a:pt x="1001" y="1601"/>
                      <a:pt x="934" y="1500"/>
                      <a:pt x="834" y="1334"/>
                    </a:cubicBezTo>
                    <a:cubicBezTo>
                      <a:pt x="1016" y="766"/>
                      <a:pt x="1244" y="461"/>
                      <a:pt x="1529" y="461"/>
                    </a:cubicBezTo>
                    <a:close/>
                    <a:moveTo>
                      <a:pt x="1300" y="0"/>
                    </a:moveTo>
                    <a:cubicBezTo>
                      <a:pt x="843" y="0"/>
                      <a:pt x="412" y="201"/>
                      <a:pt x="267" y="700"/>
                    </a:cubicBezTo>
                    <a:cubicBezTo>
                      <a:pt x="0" y="1534"/>
                      <a:pt x="1101" y="2801"/>
                      <a:pt x="1501" y="3435"/>
                    </a:cubicBezTo>
                    <a:cubicBezTo>
                      <a:pt x="2769" y="5303"/>
                      <a:pt x="4337" y="6971"/>
                      <a:pt x="6138" y="8305"/>
                    </a:cubicBezTo>
                    <a:cubicBezTo>
                      <a:pt x="7973" y="9689"/>
                      <a:pt x="9976" y="10642"/>
                      <a:pt x="12146" y="11206"/>
                    </a:cubicBezTo>
                    <a:lnTo>
                      <a:pt x="12146" y="11206"/>
                    </a:lnTo>
                    <a:cubicBezTo>
                      <a:pt x="12524" y="11422"/>
                      <a:pt x="12913" y="11598"/>
                      <a:pt x="13310" y="11708"/>
                    </a:cubicBezTo>
                    <a:cubicBezTo>
                      <a:pt x="13343" y="11708"/>
                      <a:pt x="13376" y="11608"/>
                      <a:pt x="13343" y="11608"/>
                    </a:cubicBezTo>
                    <a:cubicBezTo>
                      <a:pt x="13246" y="11544"/>
                      <a:pt x="13149" y="11480"/>
                      <a:pt x="13051" y="11417"/>
                    </a:cubicBezTo>
                    <a:lnTo>
                      <a:pt x="13051" y="11417"/>
                    </a:lnTo>
                    <a:cubicBezTo>
                      <a:pt x="13148" y="11437"/>
                      <a:pt x="13246" y="11456"/>
                      <a:pt x="13343" y="11474"/>
                    </a:cubicBezTo>
                    <a:cubicBezTo>
                      <a:pt x="13362" y="11484"/>
                      <a:pt x="13378" y="11488"/>
                      <a:pt x="13393" y="11488"/>
                    </a:cubicBezTo>
                    <a:cubicBezTo>
                      <a:pt x="13483" y="11488"/>
                      <a:pt x="13491" y="11332"/>
                      <a:pt x="13376" y="11274"/>
                    </a:cubicBezTo>
                    <a:cubicBezTo>
                      <a:pt x="13064" y="11197"/>
                      <a:pt x="12753" y="11111"/>
                      <a:pt x="12445" y="11017"/>
                    </a:cubicBezTo>
                    <a:lnTo>
                      <a:pt x="12445" y="11017"/>
                    </a:lnTo>
                    <a:cubicBezTo>
                      <a:pt x="11586" y="10445"/>
                      <a:pt x="10751" y="9849"/>
                      <a:pt x="10007" y="9106"/>
                    </a:cubicBezTo>
                    <a:cubicBezTo>
                      <a:pt x="9040" y="8172"/>
                      <a:pt x="8206" y="7071"/>
                      <a:pt x="7439" y="6004"/>
                    </a:cubicBezTo>
                    <a:cubicBezTo>
                      <a:pt x="6605" y="4903"/>
                      <a:pt x="5804" y="3835"/>
                      <a:pt x="4937" y="2835"/>
                    </a:cubicBezTo>
                    <a:cubicBezTo>
                      <a:pt x="4136" y="1901"/>
                      <a:pt x="3169" y="767"/>
                      <a:pt x="2102" y="200"/>
                    </a:cubicBezTo>
                    <a:cubicBezTo>
                      <a:pt x="1863" y="74"/>
                      <a:pt x="1576" y="0"/>
                      <a:pt x="13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17"/>
              <p:cNvSpPr/>
              <p:nvPr/>
            </p:nvSpPr>
            <p:spPr>
              <a:xfrm>
                <a:off x="2917250" y="2351825"/>
                <a:ext cx="260225" cy="413950"/>
              </a:xfrm>
              <a:custGeom>
                <a:rect b="b" l="l" r="r" t="t"/>
                <a:pathLst>
                  <a:path extrusionOk="0" h="16558" w="10409">
                    <a:moveTo>
                      <a:pt x="1367" y="0"/>
                    </a:moveTo>
                    <a:cubicBezTo>
                      <a:pt x="715" y="0"/>
                      <a:pt x="330" y="895"/>
                      <a:pt x="268" y="1614"/>
                    </a:cubicBezTo>
                    <a:cubicBezTo>
                      <a:pt x="1" y="4216"/>
                      <a:pt x="968" y="6884"/>
                      <a:pt x="2302" y="9152"/>
                    </a:cubicBezTo>
                    <a:cubicBezTo>
                      <a:pt x="4170" y="12221"/>
                      <a:pt x="6806" y="14823"/>
                      <a:pt x="9908" y="16524"/>
                    </a:cubicBezTo>
                    <a:lnTo>
                      <a:pt x="10408" y="16558"/>
                    </a:lnTo>
                    <a:cubicBezTo>
                      <a:pt x="8607" y="14656"/>
                      <a:pt x="7172" y="12355"/>
                      <a:pt x="6238" y="9853"/>
                    </a:cubicBezTo>
                    <a:cubicBezTo>
                      <a:pt x="5438" y="7718"/>
                      <a:pt x="5004" y="5483"/>
                      <a:pt x="4070" y="3448"/>
                    </a:cubicBezTo>
                    <a:cubicBezTo>
                      <a:pt x="3603" y="2481"/>
                      <a:pt x="3070" y="1514"/>
                      <a:pt x="2402" y="680"/>
                    </a:cubicBezTo>
                    <a:cubicBezTo>
                      <a:pt x="2136" y="379"/>
                      <a:pt x="1902" y="46"/>
                      <a:pt x="1502" y="13"/>
                    </a:cubicBezTo>
                    <a:cubicBezTo>
                      <a:pt x="1456" y="4"/>
                      <a:pt x="1411" y="0"/>
                      <a:pt x="13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17"/>
              <p:cNvSpPr/>
              <p:nvPr/>
            </p:nvSpPr>
            <p:spPr>
              <a:xfrm>
                <a:off x="2949175" y="2393150"/>
                <a:ext cx="236625" cy="388475"/>
              </a:xfrm>
              <a:custGeom>
                <a:rect b="b" l="l" r="r" t="t"/>
                <a:pathLst>
                  <a:path extrusionOk="0" h="15539" w="9465">
                    <a:moveTo>
                      <a:pt x="112" y="1"/>
                    </a:moveTo>
                    <a:cubicBezTo>
                      <a:pt x="63" y="1"/>
                      <a:pt x="1" y="55"/>
                      <a:pt x="25" y="127"/>
                    </a:cubicBezTo>
                    <a:cubicBezTo>
                      <a:pt x="1292" y="3163"/>
                      <a:pt x="2626" y="6198"/>
                      <a:pt x="4161" y="9067"/>
                    </a:cubicBezTo>
                    <a:cubicBezTo>
                      <a:pt x="5462" y="11469"/>
                      <a:pt x="7063" y="14137"/>
                      <a:pt x="9398" y="15538"/>
                    </a:cubicBezTo>
                    <a:cubicBezTo>
                      <a:pt x="9465" y="15538"/>
                      <a:pt x="9465" y="15505"/>
                      <a:pt x="9465" y="15472"/>
                    </a:cubicBezTo>
                    <a:cubicBezTo>
                      <a:pt x="8464" y="14471"/>
                      <a:pt x="7463" y="13537"/>
                      <a:pt x="6563" y="12403"/>
                    </a:cubicBezTo>
                    <a:cubicBezTo>
                      <a:pt x="5662" y="11202"/>
                      <a:pt x="4895" y="9901"/>
                      <a:pt x="4194" y="8567"/>
                    </a:cubicBezTo>
                    <a:cubicBezTo>
                      <a:pt x="2727" y="5798"/>
                      <a:pt x="1559" y="2863"/>
                      <a:pt x="158" y="27"/>
                    </a:cubicBezTo>
                    <a:cubicBezTo>
                      <a:pt x="149" y="9"/>
                      <a:pt x="132" y="1"/>
                      <a:pt x="1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17"/>
              <p:cNvSpPr/>
              <p:nvPr/>
            </p:nvSpPr>
            <p:spPr>
              <a:xfrm>
                <a:off x="2872225" y="2489400"/>
                <a:ext cx="307750" cy="287225"/>
              </a:xfrm>
              <a:custGeom>
                <a:rect b="b" l="l" r="r" t="t"/>
                <a:pathLst>
                  <a:path extrusionOk="0" h="11489" w="12310">
                    <a:moveTo>
                      <a:pt x="99" y="1"/>
                    </a:moveTo>
                    <a:cubicBezTo>
                      <a:pt x="57" y="1"/>
                      <a:pt x="0" y="38"/>
                      <a:pt x="0" y="114"/>
                    </a:cubicBezTo>
                    <a:cubicBezTo>
                      <a:pt x="334" y="781"/>
                      <a:pt x="934" y="1348"/>
                      <a:pt x="1401" y="1982"/>
                    </a:cubicBezTo>
                    <a:lnTo>
                      <a:pt x="2769" y="3716"/>
                    </a:lnTo>
                    <a:cubicBezTo>
                      <a:pt x="3703" y="4884"/>
                      <a:pt x="4704" y="5984"/>
                      <a:pt x="5771" y="6985"/>
                    </a:cubicBezTo>
                    <a:cubicBezTo>
                      <a:pt x="7706" y="8720"/>
                      <a:pt x="9741" y="10788"/>
                      <a:pt x="12242" y="11488"/>
                    </a:cubicBezTo>
                    <a:cubicBezTo>
                      <a:pt x="12309" y="11488"/>
                      <a:pt x="12309" y="11388"/>
                      <a:pt x="12276" y="11355"/>
                    </a:cubicBezTo>
                    <a:cubicBezTo>
                      <a:pt x="9707" y="10488"/>
                      <a:pt x="7606" y="8319"/>
                      <a:pt x="5638" y="6418"/>
                    </a:cubicBezTo>
                    <a:cubicBezTo>
                      <a:pt x="4704" y="5517"/>
                      <a:pt x="3803" y="4550"/>
                      <a:pt x="2969" y="3516"/>
                    </a:cubicBezTo>
                    <a:lnTo>
                      <a:pt x="1602" y="1781"/>
                    </a:lnTo>
                    <a:cubicBezTo>
                      <a:pt x="1135" y="1181"/>
                      <a:pt x="734" y="514"/>
                      <a:pt x="134" y="13"/>
                    </a:cubicBezTo>
                    <a:cubicBezTo>
                      <a:pt x="125" y="5"/>
                      <a:pt x="113" y="1"/>
                      <a:pt x="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17"/>
              <p:cNvSpPr/>
              <p:nvPr/>
            </p:nvSpPr>
            <p:spPr>
              <a:xfrm>
                <a:off x="2828325" y="2548075"/>
                <a:ext cx="340800" cy="236875"/>
              </a:xfrm>
              <a:custGeom>
                <a:rect b="b" l="l" r="r" t="t"/>
                <a:pathLst>
                  <a:path extrusionOk="0" h="9475" w="13632">
                    <a:moveTo>
                      <a:pt x="37" y="0"/>
                    </a:moveTo>
                    <a:cubicBezTo>
                      <a:pt x="20" y="0"/>
                      <a:pt x="0" y="37"/>
                      <a:pt x="22" y="102"/>
                    </a:cubicBezTo>
                    <a:cubicBezTo>
                      <a:pt x="1456" y="2703"/>
                      <a:pt x="3791" y="4838"/>
                      <a:pt x="5993" y="6706"/>
                    </a:cubicBezTo>
                    <a:cubicBezTo>
                      <a:pt x="8061" y="8508"/>
                      <a:pt x="10830" y="9475"/>
                      <a:pt x="13531" y="9475"/>
                    </a:cubicBezTo>
                    <a:cubicBezTo>
                      <a:pt x="13565" y="9475"/>
                      <a:pt x="13632" y="9375"/>
                      <a:pt x="13531" y="9341"/>
                    </a:cubicBezTo>
                    <a:cubicBezTo>
                      <a:pt x="12231" y="9175"/>
                      <a:pt x="10996" y="9041"/>
                      <a:pt x="9729" y="8641"/>
                    </a:cubicBezTo>
                    <a:cubicBezTo>
                      <a:pt x="8228" y="8141"/>
                      <a:pt x="6960" y="7340"/>
                      <a:pt x="5726" y="6306"/>
                    </a:cubicBezTo>
                    <a:cubicBezTo>
                      <a:pt x="3658" y="4471"/>
                      <a:pt x="1523" y="2503"/>
                      <a:pt x="55" y="35"/>
                    </a:cubicBezTo>
                    <a:cubicBezTo>
                      <a:pt x="55" y="11"/>
                      <a:pt x="47" y="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17"/>
              <p:cNvSpPr/>
              <p:nvPr/>
            </p:nvSpPr>
            <p:spPr>
              <a:xfrm>
                <a:off x="2822050" y="2706425"/>
                <a:ext cx="339575" cy="76475"/>
              </a:xfrm>
              <a:custGeom>
                <a:rect b="b" l="l" r="r" t="t"/>
                <a:pathLst>
                  <a:path extrusionOk="0" h="3059" w="13583">
                    <a:moveTo>
                      <a:pt x="19" y="0"/>
                    </a:moveTo>
                    <a:cubicBezTo>
                      <a:pt x="7" y="0"/>
                      <a:pt x="1" y="19"/>
                      <a:pt x="39" y="39"/>
                    </a:cubicBezTo>
                    <a:cubicBezTo>
                      <a:pt x="39" y="11"/>
                      <a:pt x="27" y="0"/>
                      <a:pt x="19" y="0"/>
                    </a:cubicBezTo>
                    <a:close/>
                    <a:moveTo>
                      <a:pt x="39" y="39"/>
                    </a:moveTo>
                    <a:lnTo>
                      <a:pt x="39" y="39"/>
                    </a:lnTo>
                    <a:cubicBezTo>
                      <a:pt x="2074" y="1340"/>
                      <a:pt x="4376" y="2174"/>
                      <a:pt x="6711" y="2641"/>
                    </a:cubicBezTo>
                    <a:cubicBezTo>
                      <a:pt x="8003" y="2879"/>
                      <a:pt x="9414" y="3058"/>
                      <a:pt x="10802" y="3058"/>
                    </a:cubicBezTo>
                    <a:cubicBezTo>
                      <a:pt x="11743" y="3058"/>
                      <a:pt x="12673" y="2976"/>
                      <a:pt x="13549" y="2774"/>
                    </a:cubicBezTo>
                    <a:cubicBezTo>
                      <a:pt x="13582" y="2774"/>
                      <a:pt x="13582" y="2674"/>
                      <a:pt x="13549" y="2674"/>
                    </a:cubicBezTo>
                    <a:cubicBezTo>
                      <a:pt x="12384" y="2722"/>
                      <a:pt x="11266" y="2787"/>
                      <a:pt x="10158" y="2787"/>
                    </a:cubicBezTo>
                    <a:cubicBezTo>
                      <a:pt x="8980" y="2787"/>
                      <a:pt x="7813" y="2714"/>
                      <a:pt x="6611" y="2474"/>
                    </a:cubicBezTo>
                    <a:cubicBezTo>
                      <a:pt x="4276" y="1973"/>
                      <a:pt x="2107" y="1106"/>
                      <a:pt x="39" y="3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17"/>
              <p:cNvSpPr/>
              <p:nvPr/>
            </p:nvSpPr>
            <p:spPr>
              <a:xfrm>
                <a:off x="2993975" y="2413000"/>
                <a:ext cx="10875" cy="26250"/>
              </a:xfrm>
              <a:custGeom>
                <a:rect b="b" l="l" r="r" t="t"/>
                <a:pathLst>
                  <a:path extrusionOk="0" h="1050" w="435">
                    <a:moveTo>
                      <a:pt x="1" y="1"/>
                    </a:moveTo>
                    <a:lnTo>
                      <a:pt x="1" y="1"/>
                    </a:lnTo>
                    <a:cubicBezTo>
                      <a:pt x="67" y="167"/>
                      <a:pt x="101" y="368"/>
                      <a:pt x="201" y="534"/>
                    </a:cubicBezTo>
                    <a:cubicBezTo>
                      <a:pt x="234" y="701"/>
                      <a:pt x="267" y="868"/>
                      <a:pt x="401" y="1035"/>
                    </a:cubicBezTo>
                    <a:cubicBezTo>
                      <a:pt x="401" y="1046"/>
                      <a:pt x="405" y="1050"/>
                      <a:pt x="409" y="1050"/>
                    </a:cubicBezTo>
                    <a:cubicBezTo>
                      <a:pt x="419" y="1050"/>
                      <a:pt x="434" y="1035"/>
                      <a:pt x="434" y="1035"/>
                    </a:cubicBezTo>
                    <a:cubicBezTo>
                      <a:pt x="434" y="668"/>
                      <a:pt x="201" y="267"/>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17"/>
              <p:cNvSpPr/>
              <p:nvPr/>
            </p:nvSpPr>
            <p:spPr>
              <a:xfrm>
                <a:off x="2946450" y="2450050"/>
                <a:ext cx="8350" cy="19225"/>
              </a:xfrm>
              <a:custGeom>
                <a:rect b="b" l="l" r="r" t="t"/>
                <a:pathLst>
                  <a:path extrusionOk="0" h="769" w="334">
                    <a:moveTo>
                      <a:pt x="52" y="0"/>
                    </a:moveTo>
                    <a:cubicBezTo>
                      <a:pt x="25" y="0"/>
                      <a:pt x="0" y="33"/>
                      <a:pt x="0" y="53"/>
                    </a:cubicBezTo>
                    <a:cubicBezTo>
                      <a:pt x="100" y="253"/>
                      <a:pt x="134" y="553"/>
                      <a:pt x="234" y="754"/>
                    </a:cubicBezTo>
                    <a:cubicBezTo>
                      <a:pt x="234" y="765"/>
                      <a:pt x="241" y="768"/>
                      <a:pt x="251" y="768"/>
                    </a:cubicBezTo>
                    <a:cubicBezTo>
                      <a:pt x="271" y="768"/>
                      <a:pt x="300" y="754"/>
                      <a:pt x="300" y="754"/>
                    </a:cubicBezTo>
                    <a:cubicBezTo>
                      <a:pt x="334" y="520"/>
                      <a:pt x="234" y="253"/>
                      <a:pt x="100" y="53"/>
                    </a:cubicBezTo>
                    <a:cubicBezTo>
                      <a:pt x="87" y="14"/>
                      <a:pt x="69" y="0"/>
                      <a:pt x="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17"/>
              <p:cNvSpPr/>
              <p:nvPr/>
            </p:nvSpPr>
            <p:spPr>
              <a:xfrm>
                <a:off x="2914975" y="2515250"/>
                <a:ext cx="18150" cy="23200"/>
              </a:xfrm>
              <a:custGeom>
                <a:rect b="b" l="l" r="r" t="t"/>
                <a:pathLst>
                  <a:path extrusionOk="0" h="928" w="726">
                    <a:moveTo>
                      <a:pt x="46" y="0"/>
                    </a:moveTo>
                    <a:cubicBezTo>
                      <a:pt x="12" y="0"/>
                      <a:pt x="1" y="31"/>
                      <a:pt x="25" y="80"/>
                    </a:cubicBezTo>
                    <a:cubicBezTo>
                      <a:pt x="192" y="347"/>
                      <a:pt x="392" y="647"/>
                      <a:pt x="659" y="914"/>
                    </a:cubicBezTo>
                    <a:cubicBezTo>
                      <a:pt x="668" y="923"/>
                      <a:pt x="677" y="927"/>
                      <a:pt x="685" y="927"/>
                    </a:cubicBezTo>
                    <a:cubicBezTo>
                      <a:pt x="708" y="927"/>
                      <a:pt x="725" y="896"/>
                      <a:pt x="725" y="847"/>
                    </a:cubicBezTo>
                    <a:cubicBezTo>
                      <a:pt x="559" y="581"/>
                      <a:pt x="359" y="280"/>
                      <a:pt x="92" y="14"/>
                    </a:cubicBezTo>
                    <a:cubicBezTo>
                      <a:pt x="74" y="5"/>
                      <a:pt x="58" y="0"/>
                      <a:pt x="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17"/>
              <p:cNvSpPr/>
              <p:nvPr/>
            </p:nvSpPr>
            <p:spPr>
              <a:xfrm>
                <a:off x="2895825" y="2553700"/>
                <a:ext cx="9775" cy="12650"/>
              </a:xfrm>
              <a:custGeom>
                <a:rect b="b" l="l" r="r" t="t"/>
                <a:pathLst>
                  <a:path extrusionOk="0" h="506" w="391">
                    <a:moveTo>
                      <a:pt x="78" y="0"/>
                    </a:moveTo>
                    <a:cubicBezTo>
                      <a:pt x="40" y="0"/>
                      <a:pt x="1" y="54"/>
                      <a:pt x="24" y="77"/>
                    </a:cubicBezTo>
                    <a:cubicBezTo>
                      <a:pt x="124" y="210"/>
                      <a:pt x="191" y="377"/>
                      <a:pt x="324" y="477"/>
                    </a:cubicBezTo>
                    <a:cubicBezTo>
                      <a:pt x="334" y="498"/>
                      <a:pt x="345" y="506"/>
                      <a:pt x="354" y="506"/>
                    </a:cubicBezTo>
                    <a:cubicBezTo>
                      <a:pt x="375" y="506"/>
                      <a:pt x="391" y="467"/>
                      <a:pt x="391" y="444"/>
                    </a:cubicBezTo>
                    <a:cubicBezTo>
                      <a:pt x="324" y="277"/>
                      <a:pt x="224" y="143"/>
                      <a:pt x="124" y="43"/>
                    </a:cubicBezTo>
                    <a:cubicBezTo>
                      <a:pt x="113" y="12"/>
                      <a:pt x="96" y="0"/>
                      <a:pt x="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17"/>
              <p:cNvSpPr/>
              <p:nvPr/>
            </p:nvSpPr>
            <p:spPr>
              <a:xfrm>
                <a:off x="2859125" y="2555250"/>
                <a:ext cx="205750" cy="171325"/>
              </a:xfrm>
              <a:custGeom>
                <a:rect b="b" l="l" r="r" t="t"/>
                <a:pathLst>
                  <a:path extrusionOk="0" h="6853" w="8230">
                    <a:moveTo>
                      <a:pt x="42" y="1"/>
                    </a:moveTo>
                    <a:cubicBezTo>
                      <a:pt x="10" y="1"/>
                      <a:pt x="0" y="24"/>
                      <a:pt x="24" y="48"/>
                    </a:cubicBezTo>
                    <a:cubicBezTo>
                      <a:pt x="2759" y="2316"/>
                      <a:pt x="5228" y="4918"/>
                      <a:pt x="8163" y="6853"/>
                    </a:cubicBezTo>
                    <a:cubicBezTo>
                      <a:pt x="8230" y="6853"/>
                      <a:pt x="8230" y="6820"/>
                      <a:pt x="8230" y="6820"/>
                    </a:cubicBezTo>
                    <a:cubicBezTo>
                      <a:pt x="5361" y="4685"/>
                      <a:pt x="2826" y="2216"/>
                      <a:pt x="91" y="15"/>
                    </a:cubicBezTo>
                    <a:cubicBezTo>
                      <a:pt x="71" y="5"/>
                      <a:pt x="55" y="1"/>
                      <a:pt x="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17"/>
              <p:cNvSpPr/>
              <p:nvPr/>
            </p:nvSpPr>
            <p:spPr>
              <a:xfrm>
                <a:off x="2821350" y="2573325"/>
                <a:ext cx="154100" cy="147150"/>
              </a:xfrm>
              <a:custGeom>
                <a:rect b="b" l="l" r="r" t="t"/>
                <a:pathLst>
                  <a:path extrusionOk="0" h="5886" w="6164">
                    <a:moveTo>
                      <a:pt x="26" y="1"/>
                    </a:moveTo>
                    <a:cubicBezTo>
                      <a:pt x="17" y="1"/>
                      <a:pt x="1" y="9"/>
                      <a:pt x="1" y="26"/>
                    </a:cubicBezTo>
                    <a:cubicBezTo>
                      <a:pt x="34" y="9"/>
                      <a:pt x="34" y="1"/>
                      <a:pt x="26" y="1"/>
                    </a:cubicBezTo>
                    <a:close/>
                    <a:moveTo>
                      <a:pt x="1" y="26"/>
                    </a:moveTo>
                    <a:lnTo>
                      <a:pt x="1" y="26"/>
                    </a:lnTo>
                    <a:cubicBezTo>
                      <a:pt x="668" y="1293"/>
                      <a:pt x="1435" y="2361"/>
                      <a:pt x="2502" y="3261"/>
                    </a:cubicBezTo>
                    <a:cubicBezTo>
                      <a:pt x="3637" y="4162"/>
                      <a:pt x="4837" y="5129"/>
                      <a:pt x="6072" y="5863"/>
                    </a:cubicBezTo>
                    <a:cubicBezTo>
                      <a:pt x="6080" y="5879"/>
                      <a:pt x="6090" y="5886"/>
                      <a:pt x="6100" y="5886"/>
                    </a:cubicBezTo>
                    <a:cubicBezTo>
                      <a:pt x="6131" y="5886"/>
                      <a:pt x="6164" y="5822"/>
                      <a:pt x="6138" y="5796"/>
                    </a:cubicBezTo>
                    <a:cubicBezTo>
                      <a:pt x="5138" y="4929"/>
                      <a:pt x="4070" y="4162"/>
                      <a:pt x="2969" y="3361"/>
                    </a:cubicBezTo>
                    <a:cubicBezTo>
                      <a:pt x="1769" y="2427"/>
                      <a:pt x="935" y="1293"/>
                      <a:pt x="1" y="2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17"/>
              <p:cNvSpPr/>
              <p:nvPr/>
            </p:nvSpPr>
            <p:spPr>
              <a:xfrm>
                <a:off x="2967300" y="2388200"/>
                <a:ext cx="96750" cy="220375"/>
              </a:xfrm>
              <a:custGeom>
                <a:rect b="b" l="l" r="r" t="t"/>
                <a:pathLst>
                  <a:path extrusionOk="0" h="8815" w="3870">
                    <a:moveTo>
                      <a:pt x="25" y="0"/>
                    </a:moveTo>
                    <a:cubicBezTo>
                      <a:pt x="17" y="0"/>
                      <a:pt x="0" y="9"/>
                      <a:pt x="0" y="25"/>
                    </a:cubicBezTo>
                    <a:cubicBezTo>
                      <a:pt x="33" y="9"/>
                      <a:pt x="33" y="0"/>
                      <a:pt x="25" y="0"/>
                    </a:cubicBezTo>
                    <a:close/>
                    <a:moveTo>
                      <a:pt x="0" y="25"/>
                    </a:moveTo>
                    <a:lnTo>
                      <a:pt x="0" y="25"/>
                    </a:lnTo>
                    <a:cubicBezTo>
                      <a:pt x="2002" y="2694"/>
                      <a:pt x="3169" y="5496"/>
                      <a:pt x="3803" y="8765"/>
                    </a:cubicBezTo>
                    <a:cubicBezTo>
                      <a:pt x="3803" y="8798"/>
                      <a:pt x="3828" y="8815"/>
                      <a:pt x="3845" y="8815"/>
                    </a:cubicBezTo>
                    <a:cubicBezTo>
                      <a:pt x="3861" y="8815"/>
                      <a:pt x="3870" y="8798"/>
                      <a:pt x="3836" y="8765"/>
                    </a:cubicBezTo>
                    <a:cubicBezTo>
                      <a:pt x="3603" y="5596"/>
                      <a:pt x="2135" y="2327"/>
                      <a:pt x="0" y="2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17"/>
              <p:cNvSpPr/>
              <p:nvPr/>
            </p:nvSpPr>
            <p:spPr>
              <a:xfrm>
                <a:off x="2848050" y="2700750"/>
                <a:ext cx="170050" cy="59325"/>
              </a:xfrm>
              <a:custGeom>
                <a:rect b="b" l="l" r="r" t="t"/>
                <a:pathLst>
                  <a:path extrusionOk="0" h="2373" w="6802">
                    <a:moveTo>
                      <a:pt x="759" y="0"/>
                    </a:moveTo>
                    <a:cubicBezTo>
                      <a:pt x="502" y="0"/>
                      <a:pt x="249" y="21"/>
                      <a:pt x="0" y="66"/>
                    </a:cubicBezTo>
                    <a:cubicBezTo>
                      <a:pt x="1168" y="366"/>
                      <a:pt x="2268" y="399"/>
                      <a:pt x="3402" y="833"/>
                    </a:cubicBezTo>
                    <a:cubicBezTo>
                      <a:pt x="4537" y="1266"/>
                      <a:pt x="5604" y="1900"/>
                      <a:pt x="6738" y="2367"/>
                    </a:cubicBezTo>
                    <a:cubicBezTo>
                      <a:pt x="6742" y="2371"/>
                      <a:pt x="6745" y="2373"/>
                      <a:pt x="6749" y="2373"/>
                    </a:cubicBezTo>
                    <a:cubicBezTo>
                      <a:pt x="6778" y="2373"/>
                      <a:pt x="6801" y="2263"/>
                      <a:pt x="6772" y="2234"/>
                    </a:cubicBezTo>
                    <a:cubicBezTo>
                      <a:pt x="5082" y="1315"/>
                      <a:pt x="2812" y="0"/>
                      <a:pt x="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17"/>
              <p:cNvSpPr/>
              <p:nvPr/>
            </p:nvSpPr>
            <p:spPr>
              <a:xfrm>
                <a:off x="2823300" y="2718675"/>
                <a:ext cx="259100" cy="87150"/>
              </a:xfrm>
              <a:custGeom>
                <a:rect b="b" l="l" r="r" t="t"/>
                <a:pathLst>
                  <a:path extrusionOk="0" h="3486" w="10364">
                    <a:moveTo>
                      <a:pt x="15" y="1"/>
                    </a:moveTo>
                    <a:cubicBezTo>
                      <a:pt x="8" y="1"/>
                      <a:pt x="0" y="16"/>
                      <a:pt x="23" y="16"/>
                    </a:cubicBezTo>
                    <a:cubicBezTo>
                      <a:pt x="23" y="5"/>
                      <a:pt x="19" y="1"/>
                      <a:pt x="15" y="1"/>
                    </a:cubicBezTo>
                    <a:close/>
                    <a:moveTo>
                      <a:pt x="23" y="16"/>
                    </a:moveTo>
                    <a:lnTo>
                      <a:pt x="23" y="16"/>
                    </a:lnTo>
                    <a:cubicBezTo>
                      <a:pt x="2557" y="2184"/>
                      <a:pt x="6042" y="3485"/>
                      <a:pt x="9377" y="3485"/>
                    </a:cubicBezTo>
                    <a:cubicBezTo>
                      <a:pt x="9685" y="3485"/>
                      <a:pt x="9992" y="3474"/>
                      <a:pt x="10297" y="3451"/>
                    </a:cubicBezTo>
                    <a:cubicBezTo>
                      <a:pt x="10363" y="3451"/>
                      <a:pt x="10363" y="3351"/>
                      <a:pt x="10297" y="3351"/>
                    </a:cubicBezTo>
                    <a:cubicBezTo>
                      <a:pt x="6527" y="3351"/>
                      <a:pt x="3158" y="2284"/>
                      <a:pt x="23" y="1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17"/>
              <p:cNvSpPr/>
              <p:nvPr/>
            </p:nvSpPr>
            <p:spPr>
              <a:xfrm>
                <a:off x="2903075" y="2494675"/>
                <a:ext cx="285225" cy="326675"/>
              </a:xfrm>
              <a:custGeom>
                <a:rect b="b" l="l" r="r" t="t"/>
                <a:pathLst>
                  <a:path extrusionOk="0" h="13067" w="11409">
                    <a:moveTo>
                      <a:pt x="2940" y="1"/>
                    </a:moveTo>
                    <a:cubicBezTo>
                      <a:pt x="2472" y="1"/>
                      <a:pt x="2128" y="356"/>
                      <a:pt x="1969" y="803"/>
                    </a:cubicBezTo>
                    <a:cubicBezTo>
                      <a:pt x="1702" y="1570"/>
                      <a:pt x="2035" y="2638"/>
                      <a:pt x="2202" y="3338"/>
                    </a:cubicBezTo>
                    <a:cubicBezTo>
                      <a:pt x="2369" y="3939"/>
                      <a:pt x="2569" y="4472"/>
                      <a:pt x="2803" y="4973"/>
                    </a:cubicBezTo>
                    <a:cubicBezTo>
                      <a:pt x="2303" y="4548"/>
                      <a:pt x="1822" y="4105"/>
                      <a:pt x="1192" y="4105"/>
                    </a:cubicBezTo>
                    <a:cubicBezTo>
                      <a:pt x="981" y="4105"/>
                      <a:pt x="752" y="4155"/>
                      <a:pt x="501" y="4272"/>
                    </a:cubicBezTo>
                    <a:cubicBezTo>
                      <a:pt x="368" y="4306"/>
                      <a:pt x="334" y="4506"/>
                      <a:pt x="368" y="4639"/>
                    </a:cubicBezTo>
                    <a:cubicBezTo>
                      <a:pt x="901" y="6307"/>
                      <a:pt x="1702" y="7842"/>
                      <a:pt x="2736" y="9243"/>
                    </a:cubicBezTo>
                    <a:cubicBezTo>
                      <a:pt x="1935" y="9142"/>
                      <a:pt x="1101" y="9076"/>
                      <a:pt x="334" y="8976"/>
                    </a:cubicBezTo>
                    <a:cubicBezTo>
                      <a:pt x="167" y="8976"/>
                      <a:pt x="1" y="9142"/>
                      <a:pt x="34" y="9309"/>
                    </a:cubicBezTo>
                    <a:cubicBezTo>
                      <a:pt x="101" y="10343"/>
                      <a:pt x="1101" y="11177"/>
                      <a:pt x="1935" y="11744"/>
                    </a:cubicBezTo>
                    <a:cubicBezTo>
                      <a:pt x="2936" y="12345"/>
                      <a:pt x="4070" y="12745"/>
                      <a:pt x="5204" y="12912"/>
                    </a:cubicBezTo>
                    <a:cubicBezTo>
                      <a:pt x="5825" y="12996"/>
                      <a:pt x="6529" y="13067"/>
                      <a:pt x="7243" y="13067"/>
                    </a:cubicBezTo>
                    <a:cubicBezTo>
                      <a:pt x="8791" y="13067"/>
                      <a:pt x="10385" y="12733"/>
                      <a:pt x="11275" y="11477"/>
                    </a:cubicBezTo>
                    <a:lnTo>
                      <a:pt x="11275" y="11444"/>
                    </a:lnTo>
                    <a:cubicBezTo>
                      <a:pt x="11275" y="11411"/>
                      <a:pt x="11342" y="11411"/>
                      <a:pt x="11342" y="11344"/>
                    </a:cubicBezTo>
                    <a:cubicBezTo>
                      <a:pt x="11409" y="11177"/>
                      <a:pt x="11375" y="10977"/>
                      <a:pt x="11309" y="10910"/>
                    </a:cubicBezTo>
                    <a:cubicBezTo>
                      <a:pt x="8307" y="8242"/>
                      <a:pt x="6472" y="4673"/>
                      <a:pt x="4304" y="1270"/>
                    </a:cubicBezTo>
                    <a:cubicBezTo>
                      <a:pt x="4003" y="803"/>
                      <a:pt x="3637" y="69"/>
                      <a:pt x="3003" y="3"/>
                    </a:cubicBezTo>
                    <a:cubicBezTo>
                      <a:pt x="2982" y="1"/>
                      <a:pt x="2961" y="1"/>
                      <a:pt x="29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17"/>
              <p:cNvSpPr/>
              <p:nvPr/>
            </p:nvSpPr>
            <p:spPr>
              <a:xfrm>
                <a:off x="2913075" y="2730725"/>
                <a:ext cx="254375" cy="68950"/>
              </a:xfrm>
              <a:custGeom>
                <a:rect b="b" l="l" r="r" t="t"/>
                <a:pathLst>
                  <a:path extrusionOk="0" h="2758" w="10175">
                    <a:moveTo>
                      <a:pt x="1" y="1"/>
                    </a:moveTo>
                    <a:lnTo>
                      <a:pt x="1" y="1"/>
                    </a:lnTo>
                    <a:cubicBezTo>
                      <a:pt x="1135" y="1335"/>
                      <a:pt x="3103" y="2035"/>
                      <a:pt x="4671" y="2502"/>
                    </a:cubicBezTo>
                    <a:cubicBezTo>
                      <a:pt x="5296" y="2676"/>
                      <a:pt x="5945" y="2757"/>
                      <a:pt x="6596" y="2757"/>
                    </a:cubicBezTo>
                    <a:cubicBezTo>
                      <a:pt x="7821" y="2757"/>
                      <a:pt x="9052" y="2470"/>
                      <a:pt x="10141" y="1969"/>
                    </a:cubicBezTo>
                    <a:cubicBezTo>
                      <a:pt x="10175" y="1969"/>
                      <a:pt x="10141" y="1869"/>
                      <a:pt x="10108" y="1869"/>
                    </a:cubicBezTo>
                    <a:cubicBezTo>
                      <a:pt x="9241" y="2035"/>
                      <a:pt x="8340" y="2402"/>
                      <a:pt x="7473" y="2536"/>
                    </a:cubicBezTo>
                    <a:cubicBezTo>
                      <a:pt x="7174" y="2576"/>
                      <a:pt x="6879" y="2595"/>
                      <a:pt x="6586" y="2595"/>
                    </a:cubicBezTo>
                    <a:cubicBezTo>
                      <a:pt x="5898" y="2595"/>
                      <a:pt x="5226" y="2490"/>
                      <a:pt x="4571" y="2302"/>
                    </a:cubicBezTo>
                    <a:cubicBezTo>
                      <a:pt x="3003" y="1835"/>
                      <a:pt x="1302" y="1135"/>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17"/>
              <p:cNvSpPr/>
              <p:nvPr/>
            </p:nvSpPr>
            <p:spPr>
              <a:xfrm>
                <a:off x="2934725" y="2626950"/>
                <a:ext cx="197700" cy="148000"/>
              </a:xfrm>
              <a:custGeom>
                <a:rect b="b" l="l" r="r" t="t"/>
                <a:pathLst>
                  <a:path extrusionOk="0" h="5920" w="7908">
                    <a:moveTo>
                      <a:pt x="11" y="1"/>
                    </a:moveTo>
                    <a:cubicBezTo>
                      <a:pt x="8" y="1"/>
                      <a:pt x="1" y="6"/>
                      <a:pt x="7" y="11"/>
                    </a:cubicBezTo>
                    <a:lnTo>
                      <a:pt x="7" y="11"/>
                    </a:lnTo>
                    <a:cubicBezTo>
                      <a:pt x="13" y="3"/>
                      <a:pt x="13" y="1"/>
                      <a:pt x="11" y="1"/>
                    </a:cubicBezTo>
                    <a:close/>
                    <a:moveTo>
                      <a:pt x="7" y="11"/>
                    </a:moveTo>
                    <a:cubicBezTo>
                      <a:pt x="5" y="12"/>
                      <a:pt x="4" y="14"/>
                      <a:pt x="2" y="15"/>
                    </a:cubicBezTo>
                    <a:cubicBezTo>
                      <a:pt x="39" y="56"/>
                      <a:pt x="75" y="96"/>
                      <a:pt x="112" y="136"/>
                    </a:cubicBezTo>
                    <a:lnTo>
                      <a:pt x="112" y="136"/>
                    </a:lnTo>
                    <a:cubicBezTo>
                      <a:pt x="86" y="96"/>
                      <a:pt x="61" y="56"/>
                      <a:pt x="36" y="15"/>
                    </a:cubicBezTo>
                    <a:cubicBezTo>
                      <a:pt x="19" y="15"/>
                      <a:pt x="10" y="13"/>
                      <a:pt x="7" y="11"/>
                    </a:cubicBezTo>
                    <a:close/>
                    <a:moveTo>
                      <a:pt x="112" y="136"/>
                    </a:moveTo>
                    <a:cubicBezTo>
                      <a:pt x="1849" y="2868"/>
                      <a:pt x="4520" y="5690"/>
                      <a:pt x="7808" y="5920"/>
                    </a:cubicBezTo>
                    <a:cubicBezTo>
                      <a:pt x="7908" y="5920"/>
                      <a:pt x="7908" y="5820"/>
                      <a:pt x="7808" y="5753"/>
                    </a:cubicBezTo>
                    <a:cubicBezTo>
                      <a:pt x="6940" y="5486"/>
                      <a:pt x="6073" y="5353"/>
                      <a:pt x="5206" y="4919"/>
                    </a:cubicBezTo>
                    <a:cubicBezTo>
                      <a:pt x="4439" y="4552"/>
                      <a:pt x="3738" y="4018"/>
                      <a:pt x="3104" y="3485"/>
                    </a:cubicBezTo>
                    <a:cubicBezTo>
                      <a:pt x="2009" y="2454"/>
                      <a:pt x="1132" y="1268"/>
                      <a:pt x="112" y="1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17"/>
              <p:cNvSpPr/>
              <p:nvPr/>
            </p:nvSpPr>
            <p:spPr>
              <a:xfrm>
                <a:off x="2970625" y="2527250"/>
                <a:ext cx="183500" cy="246025"/>
              </a:xfrm>
              <a:custGeom>
                <a:rect b="b" l="l" r="r" t="t"/>
                <a:pathLst>
                  <a:path extrusionOk="0" h="9841" w="7340">
                    <a:moveTo>
                      <a:pt x="1" y="1"/>
                    </a:moveTo>
                    <a:lnTo>
                      <a:pt x="1" y="1"/>
                    </a:lnTo>
                    <a:cubicBezTo>
                      <a:pt x="801" y="2135"/>
                      <a:pt x="1969" y="4137"/>
                      <a:pt x="3270" y="5938"/>
                    </a:cubicBezTo>
                    <a:cubicBezTo>
                      <a:pt x="3870" y="6805"/>
                      <a:pt x="4537" y="7639"/>
                      <a:pt x="5271" y="8373"/>
                    </a:cubicBezTo>
                    <a:cubicBezTo>
                      <a:pt x="5805" y="8974"/>
                      <a:pt x="6438" y="9841"/>
                      <a:pt x="7306" y="9841"/>
                    </a:cubicBezTo>
                    <a:cubicBezTo>
                      <a:pt x="7339" y="9841"/>
                      <a:pt x="7339" y="9774"/>
                      <a:pt x="7339" y="9774"/>
                    </a:cubicBezTo>
                    <a:cubicBezTo>
                      <a:pt x="5538" y="8940"/>
                      <a:pt x="4170" y="6839"/>
                      <a:pt x="3036" y="5204"/>
                    </a:cubicBezTo>
                    <a:cubicBezTo>
                      <a:pt x="1869" y="3603"/>
                      <a:pt x="935" y="1835"/>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17"/>
              <p:cNvSpPr/>
              <p:nvPr/>
            </p:nvSpPr>
            <p:spPr>
              <a:xfrm>
                <a:off x="2989800" y="2531425"/>
                <a:ext cx="168375" cy="232025"/>
              </a:xfrm>
              <a:custGeom>
                <a:rect b="b" l="l" r="r" t="t"/>
                <a:pathLst>
                  <a:path extrusionOk="0" h="9281" w="6735">
                    <a:moveTo>
                      <a:pt x="1" y="0"/>
                    </a:moveTo>
                    <a:lnTo>
                      <a:pt x="1" y="0"/>
                    </a:lnTo>
                    <a:cubicBezTo>
                      <a:pt x="935" y="1835"/>
                      <a:pt x="2036" y="3603"/>
                      <a:pt x="3203" y="5304"/>
                    </a:cubicBezTo>
                    <a:cubicBezTo>
                      <a:pt x="4104" y="6638"/>
                      <a:pt x="5138" y="8506"/>
                      <a:pt x="6605" y="9274"/>
                    </a:cubicBezTo>
                    <a:cubicBezTo>
                      <a:pt x="6610" y="9278"/>
                      <a:pt x="6616" y="9280"/>
                      <a:pt x="6623" y="9280"/>
                    </a:cubicBezTo>
                    <a:cubicBezTo>
                      <a:pt x="6664" y="9280"/>
                      <a:pt x="6734" y="9202"/>
                      <a:pt x="6706" y="9174"/>
                    </a:cubicBezTo>
                    <a:cubicBezTo>
                      <a:pt x="5371" y="7806"/>
                      <a:pt x="4237" y="6372"/>
                      <a:pt x="3103" y="4837"/>
                    </a:cubicBezTo>
                    <a:cubicBezTo>
                      <a:pt x="2036" y="3269"/>
                      <a:pt x="1001" y="1635"/>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17"/>
              <p:cNvSpPr/>
              <p:nvPr/>
            </p:nvSpPr>
            <p:spPr>
              <a:xfrm>
                <a:off x="2966725" y="2569400"/>
                <a:ext cx="129700" cy="182425"/>
              </a:xfrm>
              <a:custGeom>
                <a:rect b="b" l="l" r="r" t="t"/>
                <a:pathLst>
                  <a:path extrusionOk="0" h="7297" w="5188">
                    <a:moveTo>
                      <a:pt x="16" y="1"/>
                    </a:moveTo>
                    <a:cubicBezTo>
                      <a:pt x="8" y="1"/>
                      <a:pt x="1" y="16"/>
                      <a:pt x="23" y="16"/>
                    </a:cubicBezTo>
                    <a:cubicBezTo>
                      <a:pt x="23" y="5"/>
                      <a:pt x="19" y="1"/>
                      <a:pt x="16" y="1"/>
                    </a:cubicBezTo>
                    <a:close/>
                    <a:moveTo>
                      <a:pt x="23" y="16"/>
                    </a:moveTo>
                    <a:lnTo>
                      <a:pt x="23" y="16"/>
                    </a:lnTo>
                    <a:cubicBezTo>
                      <a:pt x="1091" y="2751"/>
                      <a:pt x="2925" y="5453"/>
                      <a:pt x="5093" y="7288"/>
                    </a:cubicBezTo>
                    <a:cubicBezTo>
                      <a:pt x="5100" y="7294"/>
                      <a:pt x="5107" y="7297"/>
                      <a:pt x="5114" y="7297"/>
                    </a:cubicBezTo>
                    <a:cubicBezTo>
                      <a:pt x="5148" y="7297"/>
                      <a:pt x="5187" y="7242"/>
                      <a:pt x="5160" y="7188"/>
                    </a:cubicBezTo>
                    <a:cubicBezTo>
                      <a:pt x="4159" y="6087"/>
                      <a:pt x="3125" y="4986"/>
                      <a:pt x="2258" y="3752"/>
                    </a:cubicBezTo>
                    <a:cubicBezTo>
                      <a:pt x="1424" y="2584"/>
                      <a:pt x="690" y="1317"/>
                      <a:pt x="23" y="1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17"/>
              <p:cNvSpPr/>
              <p:nvPr/>
            </p:nvSpPr>
            <p:spPr>
              <a:xfrm>
                <a:off x="2948525" y="2611900"/>
                <a:ext cx="81125" cy="83550"/>
              </a:xfrm>
              <a:custGeom>
                <a:rect b="b" l="l" r="r" t="t"/>
                <a:pathLst>
                  <a:path extrusionOk="0" h="3342" w="3245">
                    <a:moveTo>
                      <a:pt x="5" y="0"/>
                    </a:moveTo>
                    <a:cubicBezTo>
                      <a:pt x="1" y="0"/>
                      <a:pt x="1" y="17"/>
                      <a:pt x="17" y="50"/>
                    </a:cubicBezTo>
                    <a:cubicBezTo>
                      <a:pt x="17" y="17"/>
                      <a:pt x="9" y="0"/>
                      <a:pt x="5" y="0"/>
                    </a:cubicBezTo>
                    <a:close/>
                    <a:moveTo>
                      <a:pt x="17" y="50"/>
                    </a:moveTo>
                    <a:cubicBezTo>
                      <a:pt x="1018" y="1151"/>
                      <a:pt x="2052" y="2252"/>
                      <a:pt x="3153" y="3319"/>
                    </a:cubicBezTo>
                    <a:cubicBezTo>
                      <a:pt x="3161" y="3335"/>
                      <a:pt x="3171" y="3342"/>
                      <a:pt x="3181" y="3342"/>
                    </a:cubicBezTo>
                    <a:cubicBezTo>
                      <a:pt x="3212" y="3342"/>
                      <a:pt x="3245" y="3278"/>
                      <a:pt x="3220" y="3253"/>
                    </a:cubicBezTo>
                    <a:cubicBezTo>
                      <a:pt x="2219" y="2085"/>
                      <a:pt x="1151" y="984"/>
                      <a:pt x="17" y="5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17"/>
              <p:cNvSpPr/>
              <p:nvPr/>
            </p:nvSpPr>
            <p:spPr>
              <a:xfrm>
                <a:off x="2942275" y="2726550"/>
                <a:ext cx="180150" cy="45800"/>
              </a:xfrm>
              <a:custGeom>
                <a:rect b="b" l="l" r="r" t="t"/>
                <a:pathLst>
                  <a:path extrusionOk="0" h="1832" w="7206">
                    <a:moveTo>
                      <a:pt x="0" y="1"/>
                    </a:moveTo>
                    <a:cubicBezTo>
                      <a:pt x="968" y="735"/>
                      <a:pt x="2302" y="1168"/>
                      <a:pt x="3436" y="1469"/>
                    </a:cubicBezTo>
                    <a:cubicBezTo>
                      <a:pt x="4397" y="1682"/>
                      <a:pt x="5400" y="1832"/>
                      <a:pt x="6395" y="1832"/>
                    </a:cubicBezTo>
                    <a:cubicBezTo>
                      <a:pt x="6644" y="1832"/>
                      <a:pt x="6892" y="1822"/>
                      <a:pt x="7139" y="1802"/>
                    </a:cubicBezTo>
                    <a:cubicBezTo>
                      <a:pt x="7206" y="1802"/>
                      <a:pt x="7206" y="1669"/>
                      <a:pt x="7139" y="1669"/>
                    </a:cubicBezTo>
                    <a:cubicBezTo>
                      <a:pt x="5838" y="1569"/>
                      <a:pt x="4604" y="1535"/>
                      <a:pt x="3336" y="1202"/>
                    </a:cubicBezTo>
                    <a:cubicBezTo>
                      <a:pt x="2169" y="968"/>
                      <a:pt x="1135" y="36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17"/>
              <p:cNvSpPr/>
              <p:nvPr/>
            </p:nvSpPr>
            <p:spPr>
              <a:xfrm>
                <a:off x="2912250" y="2743250"/>
                <a:ext cx="233475" cy="74175"/>
              </a:xfrm>
              <a:custGeom>
                <a:rect b="b" l="l" r="r" t="t"/>
                <a:pathLst>
                  <a:path extrusionOk="0" h="2967" w="9339">
                    <a:moveTo>
                      <a:pt x="1" y="0"/>
                    </a:moveTo>
                    <a:cubicBezTo>
                      <a:pt x="534" y="667"/>
                      <a:pt x="1368" y="1001"/>
                      <a:pt x="2102" y="1368"/>
                    </a:cubicBezTo>
                    <a:cubicBezTo>
                      <a:pt x="2803" y="1735"/>
                      <a:pt x="3536" y="2135"/>
                      <a:pt x="4337" y="2368"/>
                    </a:cubicBezTo>
                    <a:cubicBezTo>
                      <a:pt x="5319" y="2737"/>
                      <a:pt x="6338" y="2967"/>
                      <a:pt x="7364" y="2967"/>
                    </a:cubicBezTo>
                    <a:cubicBezTo>
                      <a:pt x="8012" y="2967"/>
                      <a:pt x="8662" y="2875"/>
                      <a:pt x="9307" y="2669"/>
                    </a:cubicBezTo>
                    <a:cubicBezTo>
                      <a:pt x="9332" y="2669"/>
                      <a:pt x="9338" y="2612"/>
                      <a:pt x="9326" y="2612"/>
                    </a:cubicBezTo>
                    <a:cubicBezTo>
                      <a:pt x="9322" y="2612"/>
                      <a:pt x="9316" y="2619"/>
                      <a:pt x="9307" y="2635"/>
                    </a:cubicBezTo>
                    <a:cubicBezTo>
                      <a:pt x="8663" y="2803"/>
                      <a:pt x="8025" y="2881"/>
                      <a:pt x="7389" y="2881"/>
                    </a:cubicBezTo>
                    <a:cubicBezTo>
                      <a:pt x="6378" y="2881"/>
                      <a:pt x="5374" y="2683"/>
                      <a:pt x="4370" y="2335"/>
                    </a:cubicBezTo>
                    <a:cubicBezTo>
                      <a:pt x="3636" y="2035"/>
                      <a:pt x="2869" y="1701"/>
                      <a:pt x="2169" y="1334"/>
                    </a:cubicBezTo>
                    <a:cubicBezTo>
                      <a:pt x="1368" y="967"/>
                      <a:pt x="601" y="63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17"/>
              <p:cNvSpPr/>
              <p:nvPr/>
            </p:nvSpPr>
            <p:spPr>
              <a:xfrm>
                <a:off x="3253325" y="2307100"/>
                <a:ext cx="149300" cy="396125"/>
              </a:xfrm>
              <a:custGeom>
                <a:rect b="b" l="l" r="r" t="t"/>
                <a:pathLst>
                  <a:path extrusionOk="0" h="15845" w="5972">
                    <a:moveTo>
                      <a:pt x="5905" y="0"/>
                    </a:moveTo>
                    <a:cubicBezTo>
                      <a:pt x="2202" y="4170"/>
                      <a:pt x="968" y="10474"/>
                      <a:pt x="1" y="15845"/>
                    </a:cubicBezTo>
                    <a:lnTo>
                      <a:pt x="1" y="15845"/>
                    </a:lnTo>
                    <a:cubicBezTo>
                      <a:pt x="634" y="13110"/>
                      <a:pt x="1168" y="10308"/>
                      <a:pt x="2035" y="7606"/>
                    </a:cubicBezTo>
                    <a:cubicBezTo>
                      <a:pt x="2969" y="4804"/>
                      <a:pt x="4237" y="2402"/>
                      <a:pt x="5972" y="67"/>
                    </a:cubicBezTo>
                    <a:cubicBezTo>
                      <a:pt x="5972" y="0"/>
                      <a:pt x="5905" y="0"/>
                      <a:pt x="590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17"/>
              <p:cNvSpPr/>
              <p:nvPr/>
            </p:nvSpPr>
            <p:spPr>
              <a:xfrm>
                <a:off x="3190775" y="2294250"/>
                <a:ext cx="97375" cy="428800"/>
              </a:xfrm>
              <a:custGeom>
                <a:rect b="b" l="l" r="r" t="t"/>
                <a:pathLst>
                  <a:path extrusionOk="0" h="17152" w="3895">
                    <a:moveTo>
                      <a:pt x="3848" y="1"/>
                    </a:moveTo>
                    <a:cubicBezTo>
                      <a:pt x="3842" y="1"/>
                      <a:pt x="3837" y="5"/>
                      <a:pt x="3837" y="14"/>
                    </a:cubicBezTo>
                    <a:cubicBezTo>
                      <a:pt x="468" y="4851"/>
                      <a:pt x="1" y="11355"/>
                      <a:pt x="168" y="17126"/>
                    </a:cubicBezTo>
                    <a:cubicBezTo>
                      <a:pt x="151" y="17143"/>
                      <a:pt x="159" y="17151"/>
                      <a:pt x="172" y="17151"/>
                    </a:cubicBezTo>
                    <a:cubicBezTo>
                      <a:pt x="184" y="17151"/>
                      <a:pt x="201" y="17143"/>
                      <a:pt x="201" y="17126"/>
                    </a:cubicBezTo>
                    <a:cubicBezTo>
                      <a:pt x="134" y="11122"/>
                      <a:pt x="735" y="5251"/>
                      <a:pt x="3870" y="81"/>
                    </a:cubicBezTo>
                    <a:cubicBezTo>
                      <a:pt x="3895" y="32"/>
                      <a:pt x="3865" y="1"/>
                      <a:pt x="384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17"/>
              <p:cNvSpPr/>
              <p:nvPr/>
            </p:nvSpPr>
            <p:spPr>
              <a:xfrm>
                <a:off x="3152425" y="2310650"/>
                <a:ext cx="26700" cy="374375"/>
              </a:xfrm>
              <a:custGeom>
                <a:rect b="b" l="l" r="r" t="t"/>
                <a:pathLst>
                  <a:path extrusionOk="0" h="14975" w="1068">
                    <a:moveTo>
                      <a:pt x="1051" y="0"/>
                    </a:moveTo>
                    <a:cubicBezTo>
                      <a:pt x="1043" y="0"/>
                      <a:pt x="1034" y="8"/>
                      <a:pt x="1034" y="25"/>
                    </a:cubicBezTo>
                    <a:cubicBezTo>
                      <a:pt x="334" y="2360"/>
                      <a:pt x="100" y="5029"/>
                      <a:pt x="67" y="7464"/>
                    </a:cubicBezTo>
                    <a:cubicBezTo>
                      <a:pt x="0" y="9965"/>
                      <a:pt x="201" y="12467"/>
                      <a:pt x="601" y="14936"/>
                    </a:cubicBezTo>
                    <a:cubicBezTo>
                      <a:pt x="234" y="12467"/>
                      <a:pt x="67" y="9965"/>
                      <a:pt x="167" y="7464"/>
                    </a:cubicBezTo>
                    <a:cubicBezTo>
                      <a:pt x="234" y="4929"/>
                      <a:pt x="701" y="2527"/>
                      <a:pt x="1068" y="25"/>
                    </a:cubicBezTo>
                    <a:cubicBezTo>
                      <a:pt x="1068" y="8"/>
                      <a:pt x="1059" y="0"/>
                      <a:pt x="1051" y="0"/>
                    </a:cubicBezTo>
                    <a:close/>
                    <a:moveTo>
                      <a:pt x="601" y="14936"/>
                    </a:moveTo>
                    <a:cubicBezTo>
                      <a:pt x="587" y="14964"/>
                      <a:pt x="585" y="14974"/>
                      <a:pt x="587" y="14974"/>
                    </a:cubicBezTo>
                    <a:cubicBezTo>
                      <a:pt x="590" y="14974"/>
                      <a:pt x="601" y="14955"/>
                      <a:pt x="601" y="1493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17"/>
              <p:cNvSpPr/>
              <p:nvPr/>
            </p:nvSpPr>
            <p:spPr>
              <a:xfrm>
                <a:off x="3060700" y="2418000"/>
                <a:ext cx="85900" cy="215075"/>
              </a:xfrm>
              <a:custGeom>
                <a:rect b="b" l="l" r="r" t="t"/>
                <a:pathLst>
                  <a:path extrusionOk="0" h="8603" w="3436">
                    <a:moveTo>
                      <a:pt x="167" y="1"/>
                    </a:moveTo>
                    <a:cubicBezTo>
                      <a:pt x="0" y="668"/>
                      <a:pt x="234" y="1302"/>
                      <a:pt x="400" y="1902"/>
                    </a:cubicBezTo>
                    <a:cubicBezTo>
                      <a:pt x="667" y="2736"/>
                      <a:pt x="934" y="3537"/>
                      <a:pt x="1234" y="4337"/>
                    </a:cubicBezTo>
                    <a:cubicBezTo>
                      <a:pt x="1835" y="5838"/>
                      <a:pt x="2569" y="7239"/>
                      <a:pt x="3403" y="8574"/>
                    </a:cubicBezTo>
                    <a:cubicBezTo>
                      <a:pt x="3403" y="8594"/>
                      <a:pt x="3406" y="8602"/>
                      <a:pt x="3410" y="8602"/>
                    </a:cubicBezTo>
                    <a:cubicBezTo>
                      <a:pt x="3420" y="8602"/>
                      <a:pt x="3436" y="8563"/>
                      <a:pt x="3436" y="8540"/>
                    </a:cubicBezTo>
                    <a:cubicBezTo>
                      <a:pt x="2702" y="7306"/>
                      <a:pt x="2035" y="6038"/>
                      <a:pt x="1434" y="4704"/>
                    </a:cubicBezTo>
                    <a:cubicBezTo>
                      <a:pt x="934" y="3370"/>
                      <a:pt x="33" y="1468"/>
                      <a:pt x="1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17"/>
              <p:cNvSpPr/>
              <p:nvPr/>
            </p:nvSpPr>
            <p:spPr>
              <a:xfrm>
                <a:off x="3390100" y="2330450"/>
                <a:ext cx="30050" cy="25025"/>
              </a:xfrm>
              <a:custGeom>
                <a:rect b="b" l="l" r="r" t="t"/>
                <a:pathLst>
                  <a:path extrusionOk="0" h="1001" w="1202">
                    <a:moveTo>
                      <a:pt x="601" y="0"/>
                    </a:moveTo>
                    <a:cubicBezTo>
                      <a:pt x="167" y="0"/>
                      <a:pt x="0" y="567"/>
                      <a:pt x="34" y="1001"/>
                    </a:cubicBezTo>
                    <a:cubicBezTo>
                      <a:pt x="67" y="701"/>
                      <a:pt x="100" y="334"/>
                      <a:pt x="400" y="167"/>
                    </a:cubicBezTo>
                    <a:cubicBezTo>
                      <a:pt x="473" y="123"/>
                      <a:pt x="552" y="99"/>
                      <a:pt x="627" y="99"/>
                    </a:cubicBezTo>
                    <a:cubicBezTo>
                      <a:pt x="723" y="99"/>
                      <a:pt x="811" y="140"/>
                      <a:pt x="867" y="234"/>
                    </a:cubicBezTo>
                    <a:cubicBezTo>
                      <a:pt x="934" y="367"/>
                      <a:pt x="901" y="467"/>
                      <a:pt x="867" y="567"/>
                    </a:cubicBezTo>
                    <a:cubicBezTo>
                      <a:pt x="867" y="634"/>
                      <a:pt x="901" y="634"/>
                      <a:pt x="901" y="634"/>
                    </a:cubicBezTo>
                    <a:cubicBezTo>
                      <a:pt x="1201" y="467"/>
                      <a:pt x="867" y="0"/>
                      <a:pt x="60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17"/>
              <p:cNvSpPr/>
              <p:nvPr/>
            </p:nvSpPr>
            <p:spPr>
              <a:xfrm>
                <a:off x="3331050" y="2442650"/>
                <a:ext cx="15700" cy="27800"/>
              </a:xfrm>
              <a:custGeom>
                <a:rect b="b" l="l" r="r" t="t"/>
                <a:pathLst>
                  <a:path extrusionOk="0" h="1112" w="628">
                    <a:moveTo>
                      <a:pt x="94" y="983"/>
                    </a:moveTo>
                    <a:lnTo>
                      <a:pt x="94" y="983"/>
                    </a:lnTo>
                    <a:cubicBezTo>
                      <a:pt x="66" y="1011"/>
                      <a:pt x="61" y="1021"/>
                      <a:pt x="66" y="1021"/>
                    </a:cubicBezTo>
                    <a:cubicBezTo>
                      <a:pt x="72" y="1021"/>
                      <a:pt x="94" y="1002"/>
                      <a:pt x="94" y="983"/>
                    </a:cubicBezTo>
                    <a:close/>
                    <a:moveTo>
                      <a:pt x="369" y="1"/>
                    </a:moveTo>
                    <a:cubicBezTo>
                      <a:pt x="364" y="1"/>
                      <a:pt x="361" y="4"/>
                      <a:pt x="361" y="15"/>
                    </a:cubicBezTo>
                    <a:cubicBezTo>
                      <a:pt x="348" y="26"/>
                      <a:pt x="336" y="37"/>
                      <a:pt x="325" y="49"/>
                    </a:cubicBezTo>
                    <a:lnTo>
                      <a:pt x="294" y="49"/>
                    </a:lnTo>
                    <a:cubicBezTo>
                      <a:pt x="299" y="55"/>
                      <a:pt x="303" y="60"/>
                      <a:pt x="308" y="66"/>
                    </a:cubicBezTo>
                    <a:lnTo>
                      <a:pt x="308" y="66"/>
                    </a:lnTo>
                    <a:cubicBezTo>
                      <a:pt x="81" y="304"/>
                      <a:pt x="1" y="672"/>
                      <a:pt x="94" y="983"/>
                    </a:cubicBezTo>
                    <a:cubicBezTo>
                      <a:pt x="30" y="665"/>
                      <a:pt x="88" y="348"/>
                      <a:pt x="324" y="88"/>
                    </a:cubicBezTo>
                    <a:lnTo>
                      <a:pt x="324" y="88"/>
                    </a:lnTo>
                    <a:cubicBezTo>
                      <a:pt x="553" y="408"/>
                      <a:pt x="457" y="729"/>
                      <a:pt x="361" y="1050"/>
                    </a:cubicBezTo>
                    <a:cubicBezTo>
                      <a:pt x="361" y="1073"/>
                      <a:pt x="377" y="1111"/>
                      <a:pt x="386" y="1111"/>
                    </a:cubicBezTo>
                    <a:cubicBezTo>
                      <a:pt x="391" y="1111"/>
                      <a:pt x="394" y="1104"/>
                      <a:pt x="394" y="1083"/>
                    </a:cubicBezTo>
                    <a:cubicBezTo>
                      <a:pt x="628" y="816"/>
                      <a:pt x="594" y="316"/>
                      <a:pt x="394" y="15"/>
                    </a:cubicBezTo>
                    <a:cubicBezTo>
                      <a:pt x="394" y="15"/>
                      <a:pt x="379" y="1"/>
                      <a:pt x="3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17"/>
              <p:cNvSpPr/>
              <p:nvPr/>
            </p:nvSpPr>
            <p:spPr>
              <a:xfrm>
                <a:off x="3288125" y="2583950"/>
                <a:ext cx="16100" cy="23375"/>
              </a:xfrm>
              <a:custGeom>
                <a:rect b="b" l="l" r="r" t="t"/>
                <a:pathLst>
                  <a:path extrusionOk="0" h="935" w="644">
                    <a:moveTo>
                      <a:pt x="176" y="1"/>
                    </a:moveTo>
                    <a:cubicBezTo>
                      <a:pt x="51" y="252"/>
                      <a:pt x="1" y="466"/>
                      <a:pt x="27" y="699"/>
                    </a:cubicBezTo>
                    <a:lnTo>
                      <a:pt x="27" y="699"/>
                    </a:lnTo>
                    <a:cubicBezTo>
                      <a:pt x="30" y="639"/>
                      <a:pt x="46" y="577"/>
                      <a:pt x="76" y="501"/>
                    </a:cubicBezTo>
                    <a:cubicBezTo>
                      <a:pt x="76" y="401"/>
                      <a:pt x="110" y="168"/>
                      <a:pt x="176" y="101"/>
                    </a:cubicBezTo>
                    <a:cubicBezTo>
                      <a:pt x="187" y="97"/>
                      <a:pt x="198" y="96"/>
                      <a:pt x="210" y="96"/>
                    </a:cubicBezTo>
                    <a:cubicBezTo>
                      <a:pt x="304" y="96"/>
                      <a:pt x="414" y="208"/>
                      <a:pt x="443" y="268"/>
                    </a:cubicBezTo>
                    <a:cubicBezTo>
                      <a:pt x="510" y="401"/>
                      <a:pt x="510" y="568"/>
                      <a:pt x="510" y="701"/>
                    </a:cubicBezTo>
                    <a:cubicBezTo>
                      <a:pt x="510" y="718"/>
                      <a:pt x="527" y="726"/>
                      <a:pt x="543" y="726"/>
                    </a:cubicBezTo>
                    <a:cubicBezTo>
                      <a:pt x="560" y="726"/>
                      <a:pt x="577" y="718"/>
                      <a:pt x="577" y="701"/>
                    </a:cubicBezTo>
                    <a:cubicBezTo>
                      <a:pt x="643" y="401"/>
                      <a:pt x="477" y="101"/>
                      <a:pt x="243" y="1"/>
                    </a:cubicBezTo>
                    <a:close/>
                    <a:moveTo>
                      <a:pt x="27" y="699"/>
                    </a:moveTo>
                    <a:cubicBezTo>
                      <a:pt x="23" y="772"/>
                      <a:pt x="40" y="844"/>
                      <a:pt x="76" y="935"/>
                    </a:cubicBezTo>
                    <a:cubicBezTo>
                      <a:pt x="52" y="853"/>
                      <a:pt x="35" y="775"/>
                      <a:pt x="27" y="69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17"/>
              <p:cNvSpPr/>
              <p:nvPr/>
            </p:nvSpPr>
            <p:spPr>
              <a:xfrm>
                <a:off x="3220800" y="2626125"/>
                <a:ext cx="17550" cy="26250"/>
              </a:xfrm>
              <a:custGeom>
                <a:rect b="b" l="l" r="r" t="t"/>
                <a:pathLst>
                  <a:path extrusionOk="0" h="1050" w="702">
                    <a:moveTo>
                      <a:pt x="512" y="1"/>
                    </a:moveTo>
                    <a:cubicBezTo>
                      <a:pt x="349" y="1"/>
                      <a:pt x="184" y="139"/>
                      <a:pt x="134" y="315"/>
                    </a:cubicBezTo>
                    <a:cubicBezTo>
                      <a:pt x="1" y="482"/>
                      <a:pt x="101" y="849"/>
                      <a:pt x="268" y="1049"/>
                    </a:cubicBezTo>
                    <a:cubicBezTo>
                      <a:pt x="268" y="849"/>
                      <a:pt x="167" y="682"/>
                      <a:pt x="201" y="482"/>
                    </a:cubicBezTo>
                    <a:cubicBezTo>
                      <a:pt x="261" y="242"/>
                      <a:pt x="402" y="110"/>
                      <a:pt x="575" y="110"/>
                    </a:cubicBezTo>
                    <a:cubicBezTo>
                      <a:pt x="594" y="110"/>
                      <a:pt x="614" y="112"/>
                      <a:pt x="634" y="115"/>
                    </a:cubicBezTo>
                    <a:cubicBezTo>
                      <a:pt x="668" y="115"/>
                      <a:pt x="701" y="48"/>
                      <a:pt x="668" y="48"/>
                    </a:cubicBezTo>
                    <a:cubicBezTo>
                      <a:pt x="619" y="16"/>
                      <a:pt x="565" y="1"/>
                      <a:pt x="5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17"/>
              <p:cNvSpPr/>
              <p:nvPr/>
            </p:nvSpPr>
            <p:spPr>
              <a:xfrm>
                <a:off x="3202450" y="2285225"/>
                <a:ext cx="42500" cy="29750"/>
              </a:xfrm>
              <a:custGeom>
                <a:rect b="b" l="l" r="r" t="t"/>
                <a:pathLst>
                  <a:path extrusionOk="0" h="1190" w="1700">
                    <a:moveTo>
                      <a:pt x="846" y="0"/>
                    </a:moveTo>
                    <a:cubicBezTo>
                      <a:pt x="809" y="0"/>
                      <a:pt x="772" y="3"/>
                      <a:pt x="735" y="8"/>
                    </a:cubicBezTo>
                    <a:cubicBezTo>
                      <a:pt x="234" y="75"/>
                      <a:pt x="1" y="675"/>
                      <a:pt x="68" y="1175"/>
                    </a:cubicBezTo>
                    <a:cubicBezTo>
                      <a:pt x="77" y="1185"/>
                      <a:pt x="93" y="1189"/>
                      <a:pt x="110" y="1189"/>
                    </a:cubicBezTo>
                    <a:cubicBezTo>
                      <a:pt x="151" y="1189"/>
                      <a:pt x="201" y="1166"/>
                      <a:pt x="201" y="1142"/>
                    </a:cubicBezTo>
                    <a:cubicBezTo>
                      <a:pt x="101" y="708"/>
                      <a:pt x="334" y="275"/>
                      <a:pt x="735" y="141"/>
                    </a:cubicBezTo>
                    <a:cubicBezTo>
                      <a:pt x="796" y="122"/>
                      <a:pt x="857" y="114"/>
                      <a:pt x="915" y="114"/>
                    </a:cubicBezTo>
                    <a:cubicBezTo>
                      <a:pt x="1266" y="114"/>
                      <a:pt x="1540" y="436"/>
                      <a:pt x="1569" y="809"/>
                    </a:cubicBezTo>
                    <a:cubicBezTo>
                      <a:pt x="1569" y="825"/>
                      <a:pt x="1577" y="834"/>
                      <a:pt x="1594" y="834"/>
                    </a:cubicBezTo>
                    <a:cubicBezTo>
                      <a:pt x="1610" y="834"/>
                      <a:pt x="1635" y="825"/>
                      <a:pt x="1669" y="809"/>
                    </a:cubicBezTo>
                    <a:cubicBezTo>
                      <a:pt x="1699" y="348"/>
                      <a:pt x="1277" y="0"/>
                      <a:pt x="84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17"/>
              <p:cNvSpPr/>
              <p:nvPr/>
            </p:nvSpPr>
            <p:spPr>
              <a:xfrm>
                <a:off x="3083200" y="2444700"/>
                <a:ext cx="25" cy="1675"/>
              </a:xfrm>
              <a:custGeom>
                <a:rect b="b" l="l" r="r" t="t"/>
                <a:pathLst>
                  <a:path extrusionOk="0" h="67" w="1">
                    <a:moveTo>
                      <a:pt x="1" y="67"/>
                    </a:moveTo>
                    <a:cubicBezTo>
                      <a:pt x="1" y="67"/>
                      <a:pt x="1" y="0"/>
                      <a:pt x="1" y="67"/>
                    </a:cubicBezTo>
                    <a:cubicBezTo>
                      <a:pt x="1" y="0"/>
                      <a:pt x="1" y="67"/>
                      <a:pt x="1" y="67"/>
                    </a:cubicBezTo>
                    <a:close/>
                  </a:path>
                </a:pathLst>
              </a:custGeom>
              <a:solidFill>
                <a:srgbClr val="BF0D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17"/>
              <p:cNvSpPr/>
              <p:nvPr/>
            </p:nvSpPr>
            <p:spPr>
              <a:xfrm>
                <a:off x="3088200" y="2344275"/>
                <a:ext cx="40875" cy="85425"/>
              </a:xfrm>
              <a:custGeom>
                <a:rect b="b" l="l" r="r" t="t"/>
                <a:pathLst>
                  <a:path extrusionOk="0" h="3417" w="1635">
                    <a:moveTo>
                      <a:pt x="1251" y="1"/>
                    </a:moveTo>
                    <a:cubicBezTo>
                      <a:pt x="1166" y="1"/>
                      <a:pt x="1062" y="54"/>
                      <a:pt x="935" y="181"/>
                    </a:cubicBezTo>
                    <a:cubicBezTo>
                      <a:pt x="134" y="982"/>
                      <a:pt x="1" y="2416"/>
                      <a:pt x="168" y="3417"/>
                    </a:cubicBezTo>
                    <a:cubicBezTo>
                      <a:pt x="101" y="2683"/>
                      <a:pt x="134" y="2016"/>
                      <a:pt x="401" y="1349"/>
                    </a:cubicBezTo>
                    <a:cubicBezTo>
                      <a:pt x="468" y="1148"/>
                      <a:pt x="568" y="948"/>
                      <a:pt x="635" y="782"/>
                    </a:cubicBezTo>
                    <a:cubicBezTo>
                      <a:pt x="768" y="481"/>
                      <a:pt x="768" y="481"/>
                      <a:pt x="1135" y="381"/>
                    </a:cubicBezTo>
                    <a:cubicBezTo>
                      <a:pt x="1248" y="355"/>
                      <a:pt x="1324" y="341"/>
                      <a:pt x="1377" y="341"/>
                    </a:cubicBezTo>
                    <a:cubicBezTo>
                      <a:pt x="1526" y="341"/>
                      <a:pt x="1477" y="460"/>
                      <a:pt x="1502" y="782"/>
                    </a:cubicBezTo>
                    <a:cubicBezTo>
                      <a:pt x="1569" y="982"/>
                      <a:pt x="1569" y="1215"/>
                      <a:pt x="1569" y="1449"/>
                    </a:cubicBezTo>
                    <a:cubicBezTo>
                      <a:pt x="1569" y="1465"/>
                      <a:pt x="1577" y="1474"/>
                      <a:pt x="1585" y="1474"/>
                    </a:cubicBezTo>
                    <a:cubicBezTo>
                      <a:pt x="1594" y="1474"/>
                      <a:pt x="1602" y="1465"/>
                      <a:pt x="1602" y="1449"/>
                    </a:cubicBezTo>
                    <a:cubicBezTo>
                      <a:pt x="1629" y="1094"/>
                      <a:pt x="1634" y="1"/>
                      <a:pt x="125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17"/>
              <p:cNvSpPr/>
              <p:nvPr/>
            </p:nvSpPr>
            <p:spPr>
              <a:xfrm>
                <a:off x="3174950" y="2439325"/>
                <a:ext cx="23375" cy="44575"/>
              </a:xfrm>
              <a:custGeom>
                <a:rect b="b" l="l" r="r" t="t"/>
                <a:pathLst>
                  <a:path extrusionOk="0" h="1783" w="935">
                    <a:moveTo>
                      <a:pt x="633" y="0"/>
                    </a:moveTo>
                    <a:cubicBezTo>
                      <a:pt x="623" y="0"/>
                      <a:pt x="612" y="4"/>
                      <a:pt x="600" y="15"/>
                    </a:cubicBezTo>
                    <a:cubicBezTo>
                      <a:pt x="267" y="515"/>
                      <a:pt x="0" y="1316"/>
                      <a:pt x="367" y="1783"/>
                    </a:cubicBezTo>
                    <a:cubicBezTo>
                      <a:pt x="367" y="1449"/>
                      <a:pt x="300" y="1183"/>
                      <a:pt x="334" y="849"/>
                    </a:cubicBezTo>
                    <a:cubicBezTo>
                      <a:pt x="367" y="682"/>
                      <a:pt x="434" y="549"/>
                      <a:pt x="500" y="382"/>
                    </a:cubicBezTo>
                    <a:cubicBezTo>
                      <a:pt x="534" y="282"/>
                      <a:pt x="534" y="282"/>
                      <a:pt x="667" y="282"/>
                    </a:cubicBezTo>
                    <a:cubicBezTo>
                      <a:pt x="834" y="315"/>
                      <a:pt x="801" y="382"/>
                      <a:pt x="834" y="515"/>
                    </a:cubicBezTo>
                    <a:cubicBezTo>
                      <a:pt x="834" y="532"/>
                      <a:pt x="842" y="540"/>
                      <a:pt x="851" y="540"/>
                    </a:cubicBezTo>
                    <a:cubicBezTo>
                      <a:pt x="859" y="540"/>
                      <a:pt x="867" y="532"/>
                      <a:pt x="867" y="515"/>
                    </a:cubicBezTo>
                    <a:cubicBezTo>
                      <a:pt x="934" y="315"/>
                      <a:pt x="801" y="148"/>
                      <a:pt x="667" y="15"/>
                    </a:cubicBezTo>
                    <a:cubicBezTo>
                      <a:pt x="667" y="15"/>
                      <a:pt x="652" y="0"/>
                      <a:pt x="63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17"/>
              <p:cNvSpPr/>
              <p:nvPr/>
            </p:nvSpPr>
            <p:spPr>
              <a:xfrm>
                <a:off x="3310875" y="2289375"/>
                <a:ext cx="54225" cy="50275"/>
              </a:xfrm>
              <a:custGeom>
                <a:rect b="b" l="l" r="r" t="t"/>
                <a:pathLst>
                  <a:path extrusionOk="0" h="2011" w="2169">
                    <a:moveTo>
                      <a:pt x="1747" y="0"/>
                    </a:moveTo>
                    <a:cubicBezTo>
                      <a:pt x="1590" y="0"/>
                      <a:pt x="1410" y="94"/>
                      <a:pt x="1268" y="176"/>
                    </a:cubicBezTo>
                    <a:cubicBezTo>
                      <a:pt x="601" y="509"/>
                      <a:pt x="100" y="1210"/>
                      <a:pt x="0" y="2010"/>
                    </a:cubicBezTo>
                    <a:cubicBezTo>
                      <a:pt x="100" y="1543"/>
                      <a:pt x="367" y="1143"/>
                      <a:pt x="667" y="809"/>
                    </a:cubicBezTo>
                    <a:cubicBezTo>
                      <a:pt x="834" y="643"/>
                      <a:pt x="934" y="509"/>
                      <a:pt x="1168" y="376"/>
                    </a:cubicBezTo>
                    <a:cubicBezTo>
                      <a:pt x="1234" y="342"/>
                      <a:pt x="1335" y="242"/>
                      <a:pt x="1401" y="209"/>
                    </a:cubicBezTo>
                    <a:cubicBezTo>
                      <a:pt x="1468" y="176"/>
                      <a:pt x="1535" y="176"/>
                      <a:pt x="1601" y="142"/>
                    </a:cubicBezTo>
                    <a:cubicBezTo>
                      <a:pt x="1868" y="342"/>
                      <a:pt x="1902" y="542"/>
                      <a:pt x="1768" y="809"/>
                    </a:cubicBezTo>
                    <a:cubicBezTo>
                      <a:pt x="1768" y="833"/>
                      <a:pt x="1802" y="856"/>
                      <a:pt x="1821" y="856"/>
                    </a:cubicBezTo>
                    <a:cubicBezTo>
                      <a:pt x="1829" y="856"/>
                      <a:pt x="1835" y="852"/>
                      <a:pt x="1835" y="843"/>
                    </a:cubicBezTo>
                    <a:cubicBezTo>
                      <a:pt x="2002" y="676"/>
                      <a:pt x="2168" y="342"/>
                      <a:pt x="2002" y="142"/>
                    </a:cubicBezTo>
                    <a:cubicBezTo>
                      <a:pt x="1937" y="38"/>
                      <a:pt x="1847" y="0"/>
                      <a:pt x="174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17"/>
              <p:cNvSpPr/>
              <p:nvPr/>
            </p:nvSpPr>
            <p:spPr>
              <a:xfrm>
                <a:off x="3242625" y="2480325"/>
                <a:ext cx="33075" cy="43850"/>
              </a:xfrm>
              <a:custGeom>
                <a:rect b="b" l="l" r="r" t="t"/>
                <a:pathLst>
                  <a:path extrusionOk="0" h="1754" w="1323">
                    <a:moveTo>
                      <a:pt x="775" y="1"/>
                    </a:moveTo>
                    <a:cubicBezTo>
                      <a:pt x="676" y="1"/>
                      <a:pt x="562" y="72"/>
                      <a:pt x="429" y="243"/>
                    </a:cubicBezTo>
                    <a:cubicBezTo>
                      <a:pt x="162" y="577"/>
                      <a:pt x="28" y="944"/>
                      <a:pt x="95" y="1377"/>
                    </a:cubicBezTo>
                    <a:cubicBezTo>
                      <a:pt x="68" y="1487"/>
                      <a:pt x="108" y="1753"/>
                      <a:pt x="215" y="1753"/>
                    </a:cubicBezTo>
                    <a:cubicBezTo>
                      <a:pt x="239" y="1753"/>
                      <a:pt x="265" y="1741"/>
                      <a:pt x="295" y="1711"/>
                    </a:cubicBezTo>
                    <a:lnTo>
                      <a:pt x="295" y="1711"/>
                    </a:lnTo>
                    <a:cubicBezTo>
                      <a:pt x="289" y="1712"/>
                      <a:pt x="282" y="1712"/>
                      <a:pt x="276" y="1712"/>
                    </a:cubicBezTo>
                    <a:cubicBezTo>
                      <a:pt x="1" y="1712"/>
                      <a:pt x="129" y="1007"/>
                      <a:pt x="162" y="877"/>
                    </a:cubicBezTo>
                    <a:cubicBezTo>
                      <a:pt x="195" y="710"/>
                      <a:pt x="395" y="343"/>
                      <a:pt x="562" y="210"/>
                    </a:cubicBezTo>
                    <a:lnTo>
                      <a:pt x="929" y="210"/>
                    </a:lnTo>
                    <a:cubicBezTo>
                      <a:pt x="962" y="310"/>
                      <a:pt x="996" y="376"/>
                      <a:pt x="1062" y="510"/>
                    </a:cubicBezTo>
                    <a:cubicBezTo>
                      <a:pt x="1096" y="643"/>
                      <a:pt x="1129" y="710"/>
                      <a:pt x="1129" y="843"/>
                    </a:cubicBezTo>
                    <a:cubicBezTo>
                      <a:pt x="1162" y="1144"/>
                      <a:pt x="1162" y="1377"/>
                      <a:pt x="1229" y="1677"/>
                    </a:cubicBezTo>
                    <a:cubicBezTo>
                      <a:pt x="1229" y="1694"/>
                      <a:pt x="1246" y="1702"/>
                      <a:pt x="1263" y="1702"/>
                    </a:cubicBezTo>
                    <a:cubicBezTo>
                      <a:pt x="1279" y="1702"/>
                      <a:pt x="1296" y="1694"/>
                      <a:pt x="1296" y="1677"/>
                    </a:cubicBezTo>
                    <a:cubicBezTo>
                      <a:pt x="1323" y="1299"/>
                      <a:pt x="1197" y="1"/>
                      <a:pt x="77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17"/>
              <p:cNvSpPr/>
              <p:nvPr/>
            </p:nvSpPr>
            <p:spPr>
              <a:xfrm>
                <a:off x="3234150" y="2714775"/>
                <a:ext cx="31700" cy="29325"/>
              </a:xfrm>
              <a:custGeom>
                <a:rect b="b" l="l" r="r" t="t"/>
                <a:pathLst>
                  <a:path extrusionOk="0" h="1173" w="1268">
                    <a:moveTo>
                      <a:pt x="653" y="0"/>
                    </a:moveTo>
                    <a:cubicBezTo>
                      <a:pt x="595" y="0"/>
                      <a:pt x="533" y="12"/>
                      <a:pt x="467" y="38"/>
                    </a:cubicBezTo>
                    <a:cubicBezTo>
                      <a:pt x="134" y="205"/>
                      <a:pt x="0" y="839"/>
                      <a:pt x="234" y="1172"/>
                    </a:cubicBezTo>
                    <a:cubicBezTo>
                      <a:pt x="167" y="839"/>
                      <a:pt x="167" y="472"/>
                      <a:pt x="434" y="205"/>
                    </a:cubicBezTo>
                    <a:cubicBezTo>
                      <a:pt x="514" y="132"/>
                      <a:pt x="588" y="101"/>
                      <a:pt x="657" y="101"/>
                    </a:cubicBezTo>
                    <a:cubicBezTo>
                      <a:pt x="933" y="101"/>
                      <a:pt x="1114" y="598"/>
                      <a:pt x="1168" y="839"/>
                    </a:cubicBezTo>
                    <a:cubicBezTo>
                      <a:pt x="1168" y="856"/>
                      <a:pt x="1193" y="864"/>
                      <a:pt x="1218" y="864"/>
                    </a:cubicBezTo>
                    <a:cubicBezTo>
                      <a:pt x="1243" y="864"/>
                      <a:pt x="1268" y="856"/>
                      <a:pt x="1268" y="839"/>
                    </a:cubicBezTo>
                    <a:cubicBezTo>
                      <a:pt x="1239" y="520"/>
                      <a:pt x="1034" y="0"/>
                      <a:pt x="6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17"/>
              <p:cNvSpPr/>
              <p:nvPr/>
            </p:nvSpPr>
            <p:spPr>
              <a:xfrm>
                <a:off x="3420225" y="2555450"/>
                <a:ext cx="99975" cy="161375"/>
              </a:xfrm>
              <a:custGeom>
                <a:rect b="b" l="l" r="r" t="t"/>
                <a:pathLst>
                  <a:path extrusionOk="0" h="6455" w="3999">
                    <a:moveTo>
                      <a:pt x="92" y="0"/>
                    </a:moveTo>
                    <a:cubicBezTo>
                      <a:pt x="22" y="0"/>
                      <a:pt x="1" y="83"/>
                      <a:pt x="29" y="140"/>
                    </a:cubicBezTo>
                    <a:cubicBezTo>
                      <a:pt x="1964" y="1508"/>
                      <a:pt x="2998" y="4243"/>
                      <a:pt x="3865" y="6411"/>
                    </a:cubicBezTo>
                    <a:cubicBezTo>
                      <a:pt x="3876" y="6443"/>
                      <a:pt x="3893" y="6455"/>
                      <a:pt x="3912" y="6455"/>
                    </a:cubicBezTo>
                    <a:cubicBezTo>
                      <a:pt x="3952" y="6455"/>
                      <a:pt x="3999" y="6401"/>
                      <a:pt x="3999" y="6378"/>
                    </a:cubicBezTo>
                    <a:cubicBezTo>
                      <a:pt x="3499" y="5044"/>
                      <a:pt x="2865" y="3809"/>
                      <a:pt x="2198" y="2542"/>
                    </a:cubicBezTo>
                    <a:cubicBezTo>
                      <a:pt x="1664" y="1574"/>
                      <a:pt x="1063" y="574"/>
                      <a:pt x="129" y="7"/>
                    </a:cubicBezTo>
                    <a:cubicBezTo>
                      <a:pt x="116" y="2"/>
                      <a:pt x="103" y="0"/>
                      <a:pt x="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17"/>
              <p:cNvSpPr/>
              <p:nvPr/>
            </p:nvSpPr>
            <p:spPr>
              <a:xfrm>
                <a:off x="3334225" y="2563525"/>
                <a:ext cx="83400" cy="150550"/>
              </a:xfrm>
              <a:custGeom>
                <a:rect b="b" l="l" r="r" t="t"/>
                <a:pathLst>
                  <a:path extrusionOk="0" h="6022" w="3336">
                    <a:moveTo>
                      <a:pt x="3286" y="1"/>
                    </a:moveTo>
                    <a:cubicBezTo>
                      <a:pt x="3261" y="1"/>
                      <a:pt x="3236" y="17"/>
                      <a:pt x="3236" y="51"/>
                    </a:cubicBezTo>
                    <a:cubicBezTo>
                      <a:pt x="3236" y="2419"/>
                      <a:pt x="2502" y="5088"/>
                      <a:pt x="100" y="5921"/>
                    </a:cubicBezTo>
                    <a:cubicBezTo>
                      <a:pt x="0" y="5921"/>
                      <a:pt x="0" y="6022"/>
                      <a:pt x="100" y="6022"/>
                    </a:cubicBezTo>
                    <a:cubicBezTo>
                      <a:pt x="2602" y="5254"/>
                      <a:pt x="3336" y="2486"/>
                      <a:pt x="3336" y="51"/>
                    </a:cubicBezTo>
                    <a:cubicBezTo>
                      <a:pt x="3336" y="17"/>
                      <a:pt x="3311" y="1"/>
                      <a:pt x="32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17"/>
              <p:cNvSpPr/>
              <p:nvPr/>
            </p:nvSpPr>
            <p:spPr>
              <a:xfrm>
                <a:off x="3386850" y="2575825"/>
                <a:ext cx="46625" cy="128500"/>
              </a:xfrm>
              <a:custGeom>
                <a:rect b="b" l="l" r="r" t="t"/>
                <a:pathLst>
                  <a:path extrusionOk="0" h="5140" w="1865">
                    <a:moveTo>
                      <a:pt x="8" y="5081"/>
                    </a:moveTo>
                    <a:cubicBezTo>
                      <a:pt x="0" y="5081"/>
                      <a:pt x="8" y="5096"/>
                      <a:pt x="30" y="5096"/>
                    </a:cubicBezTo>
                    <a:cubicBezTo>
                      <a:pt x="19" y="5085"/>
                      <a:pt x="12" y="5081"/>
                      <a:pt x="8" y="5081"/>
                    </a:cubicBezTo>
                    <a:close/>
                    <a:moveTo>
                      <a:pt x="1531" y="1"/>
                    </a:moveTo>
                    <a:cubicBezTo>
                      <a:pt x="1515" y="1"/>
                      <a:pt x="1498" y="9"/>
                      <a:pt x="1498" y="26"/>
                    </a:cubicBezTo>
                    <a:cubicBezTo>
                      <a:pt x="1498" y="826"/>
                      <a:pt x="1665" y="1560"/>
                      <a:pt x="1565" y="2361"/>
                    </a:cubicBezTo>
                    <a:cubicBezTo>
                      <a:pt x="1531" y="3261"/>
                      <a:pt x="1164" y="4996"/>
                      <a:pt x="30" y="5096"/>
                    </a:cubicBezTo>
                    <a:cubicBezTo>
                      <a:pt x="108" y="5126"/>
                      <a:pt x="183" y="5139"/>
                      <a:pt x="256" y="5139"/>
                    </a:cubicBezTo>
                    <a:cubicBezTo>
                      <a:pt x="838" y="5139"/>
                      <a:pt x="1257" y="4266"/>
                      <a:pt x="1464" y="3762"/>
                    </a:cubicBezTo>
                    <a:cubicBezTo>
                      <a:pt x="1865" y="2661"/>
                      <a:pt x="1865" y="1193"/>
                      <a:pt x="1565" y="26"/>
                    </a:cubicBezTo>
                    <a:cubicBezTo>
                      <a:pt x="1565" y="9"/>
                      <a:pt x="1548" y="1"/>
                      <a:pt x="15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17"/>
              <p:cNvSpPr/>
              <p:nvPr/>
            </p:nvSpPr>
            <p:spPr>
              <a:xfrm>
                <a:off x="3420325" y="2573650"/>
                <a:ext cx="54025" cy="129575"/>
              </a:xfrm>
              <a:custGeom>
                <a:rect b="b" l="l" r="r" t="t"/>
                <a:pathLst>
                  <a:path extrusionOk="0" h="5183" w="2161">
                    <a:moveTo>
                      <a:pt x="77" y="0"/>
                    </a:moveTo>
                    <a:cubicBezTo>
                      <a:pt x="32" y="0"/>
                      <a:pt x="0" y="38"/>
                      <a:pt x="25" y="113"/>
                    </a:cubicBezTo>
                    <a:cubicBezTo>
                      <a:pt x="492" y="846"/>
                      <a:pt x="959" y="1614"/>
                      <a:pt x="1293" y="2448"/>
                    </a:cubicBezTo>
                    <a:cubicBezTo>
                      <a:pt x="1660" y="3315"/>
                      <a:pt x="1827" y="4249"/>
                      <a:pt x="2160" y="5183"/>
                    </a:cubicBezTo>
                    <a:cubicBezTo>
                      <a:pt x="2060" y="3448"/>
                      <a:pt x="1160" y="1347"/>
                      <a:pt x="125" y="13"/>
                    </a:cubicBezTo>
                    <a:cubicBezTo>
                      <a:pt x="109" y="4"/>
                      <a:pt x="92" y="0"/>
                      <a:pt x="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17"/>
              <p:cNvSpPr/>
              <p:nvPr/>
            </p:nvSpPr>
            <p:spPr>
              <a:xfrm>
                <a:off x="3430875" y="2617600"/>
                <a:ext cx="13450" cy="87225"/>
              </a:xfrm>
              <a:custGeom>
                <a:rect b="b" l="l" r="r" t="t"/>
                <a:pathLst>
                  <a:path extrusionOk="0" h="3489" w="538">
                    <a:moveTo>
                      <a:pt x="200" y="1"/>
                    </a:moveTo>
                    <a:cubicBezTo>
                      <a:pt x="171" y="1"/>
                      <a:pt x="137" y="17"/>
                      <a:pt x="137" y="56"/>
                    </a:cubicBezTo>
                    <a:cubicBezTo>
                      <a:pt x="304" y="1190"/>
                      <a:pt x="304" y="2324"/>
                      <a:pt x="37" y="3425"/>
                    </a:cubicBezTo>
                    <a:cubicBezTo>
                      <a:pt x="0" y="3462"/>
                      <a:pt x="24" y="3488"/>
                      <a:pt x="53" y="3488"/>
                    </a:cubicBezTo>
                    <a:cubicBezTo>
                      <a:pt x="77" y="3488"/>
                      <a:pt x="104" y="3470"/>
                      <a:pt x="104" y="3425"/>
                    </a:cubicBezTo>
                    <a:cubicBezTo>
                      <a:pt x="437" y="2324"/>
                      <a:pt x="537" y="1157"/>
                      <a:pt x="237" y="22"/>
                    </a:cubicBezTo>
                    <a:cubicBezTo>
                      <a:pt x="237" y="9"/>
                      <a:pt x="220" y="1"/>
                      <a:pt x="2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17"/>
              <p:cNvSpPr/>
              <p:nvPr/>
            </p:nvSpPr>
            <p:spPr>
              <a:xfrm>
                <a:off x="3444300" y="2899175"/>
                <a:ext cx="5025" cy="4200"/>
              </a:xfrm>
              <a:custGeom>
                <a:rect b="b" l="l" r="r" t="t"/>
                <a:pathLst>
                  <a:path extrusionOk="0" h="168" w="201">
                    <a:moveTo>
                      <a:pt x="201" y="1"/>
                    </a:moveTo>
                    <a:cubicBezTo>
                      <a:pt x="158" y="29"/>
                      <a:pt x="127" y="58"/>
                      <a:pt x="101" y="84"/>
                    </a:cubicBezTo>
                    <a:lnTo>
                      <a:pt x="101" y="84"/>
                    </a:lnTo>
                    <a:lnTo>
                      <a:pt x="201" y="1"/>
                    </a:lnTo>
                    <a:close/>
                    <a:moveTo>
                      <a:pt x="101" y="84"/>
                    </a:moveTo>
                    <a:lnTo>
                      <a:pt x="0" y="168"/>
                    </a:lnTo>
                    <a:cubicBezTo>
                      <a:pt x="39" y="149"/>
                      <a:pt x="66" y="119"/>
                      <a:pt x="101" y="84"/>
                    </a:cubicBezTo>
                    <a:close/>
                  </a:path>
                </a:pathLst>
              </a:custGeom>
              <a:solidFill>
                <a:srgbClr val="FCC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17"/>
              <p:cNvSpPr/>
              <p:nvPr/>
            </p:nvSpPr>
            <p:spPr>
              <a:xfrm>
                <a:off x="3441425" y="2898350"/>
                <a:ext cx="9575" cy="7875"/>
              </a:xfrm>
              <a:custGeom>
                <a:rect b="b" l="l" r="r" t="t"/>
                <a:pathLst>
                  <a:path extrusionOk="0" h="315" w="383">
                    <a:moveTo>
                      <a:pt x="316" y="1"/>
                    </a:moveTo>
                    <a:cubicBezTo>
                      <a:pt x="215" y="1"/>
                      <a:pt x="149" y="34"/>
                      <a:pt x="115" y="67"/>
                    </a:cubicBezTo>
                    <a:cubicBezTo>
                      <a:pt x="0" y="153"/>
                      <a:pt x="84" y="314"/>
                      <a:pt x="173" y="314"/>
                    </a:cubicBezTo>
                    <a:cubicBezTo>
                      <a:pt x="187" y="314"/>
                      <a:pt x="202" y="310"/>
                      <a:pt x="215" y="301"/>
                    </a:cubicBezTo>
                    <a:cubicBezTo>
                      <a:pt x="316" y="267"/>
                      <a:pt x="382" y="167"/>
                      <a:pt x="382" y="67"/>
                    </a:cubicBezTo>
                    <a:cubicBezTo>
                      <a:pt x="382" y="34"/>
                      <a:pt x="349" y="1"/>
                      <a:pt x="3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17"/>
              <p:cNvSpPr/>
              <p:nvPr/>
            </p:nvSpPr>
            <p:spPr>
              <a:xfrm>
                <a:off x="3484325" y="2947550"/>
                <a:ext cx="4200" cy="4200"/>
              </a:xfrm>
              <a:custGeom>
                <a:rect b="b" l="l" r="r" t="t"/>
                <a:pathLst>
                  <a:path extrusionOk="0" h="168" w="168">
                    <a:moveTo>
                      <a:pt x="167" y="1"/>
                    </a:moveTo>
                    <a:lnTo>
                      <a:pt x="1" y="167"/>
                    </a:lnTo>
                    <a:cubicBezTo>
                      <a:pt x="101" y="134"/>
                      <a:pt x="134" y="67"/>
                      <a:pt x="167" y="1"/>
                    </a:cubicBezTo>
                    <a:close/>
                  </a:path>
                </a:pathLst>
              </a:custGeom>
              <a:solidFill>
                <a:srgbClr val="FCC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17"/>
              <p:cNvSpPr/>
              <p:nvPr/>
            </p:nvSpPr>
            <p:spPr>
              <a:xfrm>
                <a:off x="3482800" y="2946025"/>
                <a:ext cx="8225" cy="7600"/>
              </a:xfrm>
              <a:custGeom>
                <a:rect b="b" l="l" r="r" t="t"/>
                <a:pathLst>
                  <a:path extrusionOk="0" h="304" w="329">
                    <a:moveTo>
                      <a:pt x="225" y="1"/>
                    </a:moveTo>
                    <a:cubicBezTo>
                      <a:pt x="204" y="1"/>
                      <a:pt x="181" y="9"/>
                      <a:pt x="162" y="28"/>
                    </a:cubicBezTo>
                    <a:cubicBezTo>
                      <a:pt x="128" y="62"/>
                      <a:pt x="62" y="95"/>
                      <a:pt x="28" y="195"/>
                    </a:cubicBezTo>
                    <a:cubicBezTo>
                      <a:pt x="1" y="249"/>
                      <a:pt x="40" y="304"/>
                      <a:pt x="110" y="304"/>
                    </a:cubicBezTo>
                    <a:cubicBezTo>
                      <a:pt x="126" y="304"/>
                      <a:pt x="143" y="301"/>
                      <a:pt x="162" y="295"/>
                    </a:cubicBezTo>
                    <a:cubicBezTo>
                      <a:pt x="228" y="262"/>
                      <a:pt x="295" y="195"/>
                      <a:pt x="328" y="95"/>
                    </a:cubicBezTo>
                    <a:cubicBezTo>
                      <a:pt x="328" y="48"/>
                      <a:pt x="278" y="1"/>
                      <a:pt x="2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17"/>
              <p:cNvSpPr/>
              <p:nvPr/>
            </p:nvSpPr>
            <p:spPr>
              <a:xfrm>
                <a:off x="3455150" y="2938375"/>
                <a:ext cx="7525" cy="3375"/>
              </a:xfrm>
              <a:custGeom>
                <a:rect b="b" l="l" r="r" t="t"/>
                <a:pathLst>
                  <a:path extrusionOk="0" h="135" w="301">
                    <a:moveTo>
                      <a:pt x="300" y="1"/>
                    </a:moveTo>
                    <a:lnTo>
                      <a:pt x="268" y="15"/>
                    </a:lnTo>
                    <a:lnTo>
                      <a:pt x="268" y="15"/>
                    </a:lnTo>
                    <a:cubicBezTo>
                      <a:pt x="280" y="10"/>
                      <a:pt x="291" y="5"/>
                      <a:pt x="300" y="1"/>
                    </a:cubicBezTo>
                    <a:close/>
                    <a:moveTo>
                      <a:pt x="268" y="15"/>
                    </a:moveTo>
                    <a:cubicBezTo>
                      <a:pt x="196" y="44"/>
                      <a:pt x="86" y="77"/>
                      <a:pt x="0" y="134"/>
                    </a:cubicBezTo>
                    <a:lnTo>
                      <a:pt x="268" y="15"/>
                    </a:lnTo>
                    <a:close/>
                  </a:path>
                </a:pathLst>
              </a:custGeom>
              <a:solidFill>
                <a:srgbClr val="FCC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17"/>
              <p:cNvSpPr/>
              <p:nvPr/>
            </p:nvSpPr>
            <p:spPr>
              <a:xfrm>
                <a:off x="3453475" y="2936800"/>
                <a:ext cx="11700" cy="8825"/>
              </a:xfrm>
              <a:custGeom>
                <a:rect b="b" l="l" r="r" t="t"/>
                <a:pathLst>
                  <a:path extrusionOk="0" h="353" w="468">
                    <a:moveTo>
                      <a:pt x="310" y="0"/>
                    </a:moveTo>
                    <a:cubicBezTo>
                      <a:pt x="260" y="0"/>
                      <a:pt x="204" y="27"/>
                      <a:pt x="167" y="64"/>
                    </a:cubicBezTo>
                    <a:cubicBezTo>
                      <a:pt x="67" y="97"/>
                      <a:pt x="0" y="130"/>
                      <a:pt x="0" y="264"/>
                    </a:cubicBezTo>
                    <a:cubicBezTo>
                      <a:pt x="0" y="297"/>
                      <a:pt x="34" y="331"/>
                      <a:pt x="67" y="331"/>
                    </a:cubicBezTo>
                    <a:cubicBezTo>
                      <a:pt x="90" y="346"/>
                      <a:pt x="110" y="352"/>
                      <a:pt x="130" y="352"/>
                    </a:cubicBezTo>
                    <a:cubicBezTo>
                      <a:pt x="199" y="352"/>
                      <a:pt x="256" y="275"/>
                      <a:pt x="334" y="197"/>
                    </a:cubicBezTo>
                    <a:cubicBezTo>
                      <a:pt x="367" y="164"/>
                      <a:pt x="467" y="97"/>
                      <a:pt x="401" y="64"/>
                    </a:cubicBezTo>
                    <a:cubicBezTo>
                      <a:pt x="386" y="18"/>
                      <a:pt x="350" y="0"/>
                      <a:pt x="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17"/>
              <p:cNvSpPr/>
              <p:nvPr/>
            </p:nvSpPr>
            <p:spPr>
              <a:xfrm>
                <a:off x="3435125" y="2975900"/>
                <a:ext cx="9200" cy="1700"/>
              </a:xfrm>
              <a:custGeom>
                <a:rect b="b" l="l" r="r" t="t"/>
                <a:pathLst>
                  <a:path extrusionOk="0" h="68" w="368">
                    <a:moveTo>
                      <a:pt x="367" y="1"/>
                    </a:moveTo>
                    <a:lnTo>
                      <a:pt x="0" y="67"/>
                    </a:lnTo>
                    <a:cubicBezTo>
                      <a:pt x="134" y="67"/>
                      <a:pt x="234" y="34"/>
                      <a:pt x="367" y="1"/>
                    </a:cubicBezTo>
                    <a:close/>
                  </a:path>
                </a:pathLst>
              </a:custGeom>
              <a:solidFill>
                <a:srgbClr val="FCC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17"/>
              <p:cNvSpPr/>
              <p:nvPr/>
            </p:nvSpPr>
            <p:spPr>
              <a:xfrm>
                <a:off x="3432625" y="2972575"/>
                <a:ext cx="14200" cy="8350"/>
              </a:xfrm>
              <a:custGeom>
                <a:rect b="b" l="l" r="r" t="t"/>
                <a:pathLst>
                  <a:path extrusionOk="0" h="334" w="568">
                    <a:moveTo>
                      <a:pt x="367" y="0"/>
                    </a:moveTo>
                    <a:cubicBezTo>
                      <a:pt x="234" y="34"/>
                      <a:pt x="167" y="34"/>
                      <a:pt x="67" y="67"/>
                    </a:cubicBezTo>
                    <a:cubicBezTo>
                      <a:pt x="0" y="134"/>
                      <a:pt x="0" y="200"/>
                      <a:pt x="34" y="234"/>
                    </a:cubicBezTo>
                    <a:cubicBezTo>
                      <a:pt x="67" y="334"/>
                      <a:pt x="134" y="334"/>
                      <a:pt x="201" y="334"/>
                    </a:cubicBezTo>
                    <a:cubicBezTo>
                      <a:pt x="301" y="334"/>
                      <a:pt x="401" y="234"/>
                      <a:pt x="501" y="200"/>
                    </a:cubicBezTo>
                    <a:cubicBezTo>
                      <a:pt x="534" y="167"/>
                      <a:pt x="567" y="67"/>
                      <a:pt x="534" y="34"/>
                    </a:cubicBezTo>
                    <a:cubicBezTo>
                      <a:pt x="501" y="34"/>
                      <a:pt x="467" y="0"/>
                      <a:pt x="3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17"/>
              <p:cNvSpPr/>
              <p:nvPr/>
            </p:nvSpPr>
            <p:spPr>
              <a:xfrm>
                <a:off x="3387600" y="3001750"/>
                <a:ext cx="6675" cy="5025"/>
              </a:xfrm>
              <a:custGeom>
                <a:rect b="b" l="l" r="r" t="t"/>
                <a:pathLst>
                  <a:path extrusionOk="0" h="201" w="267">
                    <a:moveTo>
                      <a:pt x="267" y="1"/>
                    </a:moveTo>
                    <a:cubicBezTo>
                      <a:pt x="217" y="34"/>
                      <a:pt x="175" y="68"/>
                      <a:pt x="134" y="101"/>
                    </a:cubicBezTo>
                    <a:lnTo>
                      <a:pt x="267" y="1"/>
                    </a:lnTo>
                    <a:close/>
                    <a:moveTo>
                      <a:pt x="134" y="101"/>
                    </a:moveTo>
                    <a:lnTo>
                      <a:pt x="0" y="201"/>
                    </a:lnTo>
                    <a:cubicBezTo>
                      <a:pt x="50" y="168"/>
                      <a:pt x="92" y="134"/>
                      <a:pt x="134" y="101"/>
                    </a:cubicBezTo>
                    <a:close/>
                  </a:path>
                </a:pathLst>
              </a:custGeom>
              <a:solidFill>
                <a:srgbClr val="FCC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17"/>
              <p:cNvSpPr/>
              <p:nvPr/>
            </p:nvSpPr>
            <p:spPr>
              <a:xfrm>
                <a:off x="3386750" y="3000925"/>
                <a:ext cx="9200" cy="6700"/>
              </a:xfrm>
              <a:custGeom>
                <a:rect b="b" l="l" r="r" t="t"/>
                <a:pathLst>
                  <a:path extrusionOk="0" h="268" w="368">
                    <a:moveTo>
                      <a:pt x="301" y="0"/>
                    </a:moveTo>
                    <a:cubicBezTo>
                      <a:pt x="201" y="0"/>
                      <a:pt x="168" y="34"/>
                      <a:pt x="134" y="67"/>
                    </a:cubicBezTo>
                    <a:cubicBezTo>
                      <a:pt x="34" y="101"/>
                      <a:pt x="1" y="101"/>
                      <a:pt x="1" y="201"/>
                    </a:cubicBezTo>
                    <a:cubicBezTo>
                      <a:pt x="1" y="234"/>
                      <a:pt x="1" y="267"/>
                      <a:pt x="34" y="267"/>
                    </a:cubicBezTo>
                    <a:cubicBezTo>
                      <a:pt x="101" y="267"/>
                      <a:pt x="168" y="234"/>
                      <a:pt x="201" y="201"/>
                    </a:cubicBezTo>
                    <a:cubicBezTo>
                      <a:pt x="234" y="134"/>
                      <a:pt x="334" y="101"/>
                      <a:pt x="334" y="34"/>
                    </a:cubicBezTo>
                    <a:cubicBezTo>
                      <a:pt x="368" y="34"/>
                      <a:pt x="334" y="0"/>
                      <a:pt x="3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17"/>
              <p:cNvSpPr/>
              <p:nvPr/>
            </p:nvSpPr>
            <p:spPr>
              <a:xfrm>
                <a:off x="3413450" y="2962575"/>
                <a:ext cx="6700" cy="5850"/>
              </a:xfrm>
              <a:custGeom>
                <a:rect b="b" l="l" r="r" t="t"/>
                <a:pathLst>
                  <a:path extrusionOk="0" h="234" w="268">
                    <a:moveTo>
                      <a:pt x="267" y="0"/>
                    </a:moveTo>
                    <a:lnTo>
                      <a:pt x="0" y="234"/>
                    </a:lnTo>
                    <a:cubicBezTo>
                      <a:pt x="100" y="167"/>
                      <a:pt x="167" y="100"/>
                      <a:pt x="267" y="0"/>
                    </a:cubicBezTo>
                    <a:close/>
                  </a:path>
                </a:pathLst>
              </a:custGeom>
              <a:solidFill>
                <a:srgbClr val="FCC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17"/>
              <p:cNvSpPr/>
              <p:nvPr/>
            </p:nvSpPr>
            <p:spPr>
              <a:xfrm>
                <a:off x="3412600" y="2960900"/>
                <a:ext cx="9200" cy="9200"/>
              </a:xfrm>
              <a:custGeom>
                <a:rect b="b" l="l" r="r" t="t"/>
                <a:pathLst>
                  <a:path extrusionOk="0" h="368" w="368">
                    <a:moveTo>
                      <a:pt x="301" y="0"/>
                    </a:moveTo>
                    <a:cubicBezTo>
                      <a:pt x="201" y="34"/>
                      <a:pt x="168" y="67"/>
                      <a:pt x="134" y="134"/>
                    </a:cubicBezTo>
                    <a:cubicBezTo>
                      <a:pt x="101" y="167"/>
                      <a:pt x="1" y="200"/>
                      <a:pt x="1" y="301"/>
                    </a:cubicBezTo>
                    <a:cubicBezTo>
                      <a:pt x="1" y="334"/>
                      <a:pt x="1" y="367"/>
                      <a:pt x="34" y="367"/>
                    </a:cubicBezTo>
                    <a:cubicBezTo>
                      <a:pt x="134" y="367"/>
                      <a:pt x="168" y="334"/>
                      <a:pt x="201" y="301"/>
                    </a:cubicBezTo>
                    <a:cubicBezTo>
                      <a:pt x="268" y="234"/>
                      <a:pt x="301" y="200"/>
                      <a:pt x="334" y="134"/>
                    </a:cubicBezTo>
                    <a:cubicBezTo>
                      <a:pt x="368" y="34"/>
                      <a:pt x="334" y="0"/>
                      <a:pt x="3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17"/>
              <p:cNvSpPr/>
              <p:nvPr/>
            </p:nvSpPr>
            <p:spPr>
              <a:xfrm>
                <a:off x="3378425" y="2973400"/>
                <a:ext cx="8350" cy="3375"/>
              </a:xfrm>
              <a:custGeom>
                <a:rect b="b" l="l" r="r" t="t"/>
                <a:pathLst>
                  <a:path extrusionOk="0" h="135" w="334">
                    <a:moveTo>
                      <a:pt x="334" y="1"/>
                    </a:moveTo>
                    <a:cubicBezTo>
                      <a:pt x="200" y="34"/>
                      <a:pt x="134" y="67"/>
                      <a:pt x="0" y="134"/>
                    </a:cubicBezTo>
                    <a:lnTo>
                      <a:pt x="334" y="1"/>
                    </a:lnTo>
                    <a:close/>
                  </a:path>
                </a:pathLst>
              </a:custGeom>
              <a:solidFill>
                <a:srgbClr val="FCC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17"/>
              <p:cNvSpPr/>
              <p:nvPr/>
            </p:nvSpPr>
            <p:spPr>
              <a:xfrm>
                <a:off x="3375925" y="2973025"/>
                <a:ext cx="10850" cy="4800"/>
              </a:xfrm>
              <a:custGeom>
                <a:rect b="b" l="l" r="r" t="t"/>
                <a:pathLst>
                  <a:path extrusionOk="0" h="192" w="434">
                    <a:moveTo>
                      <a:pt x="383" y="1"/>
                    </a:moveTo>
                    <a:cubicBezTo>
                      <a:pt x="341" y="1"/>
                      <a:pt x="289" y="16"/>
                      <a:pt x="267" y="16"/>
                    </a:cubicBezTo>
                    <a:cubicBezTo>
                      <a:pt x="167" y="16"/>
                      <a:pt x="100" y="49"/>
                      <a:pt x="67" y="82"/>
                    </a:cubicBezTo>
                    <a:cubicBezTo>
                      <a:pt x="0" y="149"/>
                      <a:pt x="67" y="182"/>
                      <a:pt x="100" y="182"/>
                    </a:cubicBezTo>
                    <a:cubicBezTo>
                      <a:pt x="114" y="189"/>
                      <a:pt x="128" y="192"/>
                      <a:pt x="143" y="192"/>
                    </a:cubicBezTo>
                    <a:cubicBezTo>
                      <a:pt x="204" y="192"/>
                      <a:pt x="274" y="149"/>
                      <a:pt x="300" y="149"/>
                    </a:cubicBezTo>
                    <a:lnTo>
                      <a:pt x="434" y="16"/>
                    </a:lnTo>
                    <a:cubicBezTo>
                      <a:pt x="423" y="5"/>
                      <a:pt x="404" y="1"/>
                      <a:pt x="3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17"/>
              <p:cNvSpPr/>
              <p:nvPr/>
            </p:nvSpPr>
            <p:spPr>
              <a:xfrm>
                <a:off x="3355075" y="3009275"/>
                <a:ext cx="11700" cy="6675"/>
              </a:xfrm>
              <a:custGeom>
                <a:rect b="b" l="l" r="r" t="t"/>
                <a:pathLst>
                  <a:path extrusionOk="0" h="267" w="468">
                    <a:moveTo>
                      <a:pt x="467" y="0"/>
                    </a:moveTo>
                    <a:lnTo>
                      <a:pt x="467" y="0"/>
                    </a:lnTo>
                    <a:cubicBezTo>
                      <a:pt x="384" y="33"/>
                      <a:pt x="309" y="83"/>
                      <a:pt x="234" y="133"/>
                    </a:cubicBezTo>
                    <a:lnTo>
                      <a:pt x="467" y="0"/>
                    </a:lnTo>
                    <a:close/>
                    <a:moveTo>
                      <a:pt x="234" y="133"/>
                    </a:moveTo>
                    <a:lnTo>
                      <a:pt x="0" y="267"/>
                    </a:lnTo>
                    <a:cubicBezTo>
                      <a:pt x="84" y="234"/>
                      <a:pt x="159" y="183"/>
                      <a:pt x="234" y="133"/>
                    </a:cubicBezTo>
                    <a:close/>
                  </a:path>
                </a:pathLst>
              </a:custGeom>
              <a:solidFill>
                <a:srgbClr val="FCC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17"/>
              <p:cNvSpPr/>
              <p:nvPr/>
            </p:nvSpPr>
            <p:spPr>
              <a:xfrm>
                <a:off x="3353400" y="3007600"/>
                <a:ext cx="13375" cy="9450"/>
              </a:xfrm>
              <a:custGeom>
                <a:rect b="b" l="l" r="r" t="t"/>
                <a:pathLst>
                  <a:path extrusionOk="0" h="378" w="535">
                    <a:moveTo>
                      <a:pt x="534" y="0"/>
                    </a:moveTo>
                    <a:lnTo>
                      <a:pt x="534" y="0"/>
                    </a:lnTo>
                    <a:cubicBezTo>
                      <a:pt x="401" y="67"/>
                      <a:pt x="334" y="100"/>
                      <a:pt x="201" y="134"/>
                    </a:cubicBezTo>
                    <a:cubicBezTo>
                      <a:pt x="167" y="167"/>
                      <a:pt x="0" y="234"/>
                      <a:pt x="34" y="334"/>
                    </a:cubicBezTo>
                    <a:cubicBezTo>
                      <a:pt x="44" y="366"/>
                      <a:pt x="65" y="377"/>
                      <a:pt x="91" y="377"/>
                    </a:cubicBezTo>
                    <a:cubicBezTo>
                      <a:pt x="148" y="377"/>
                      <a:pt x="232" y="323"/>
                      <a:pt x="301" y="301"/>
                    </a:cubicBezTo>
                    <a:cubicBezTo>
                      <a:pt x="367" y="234"/>
                      <a:pt x="467" y="167"/>
                      <a:pt x="5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17"/>
              <p:cNvSpPr/>
              <p:nvPr/>
            </p:nvSpPr>
            <p:spPr>
              <a:xfrm>
                <a:off x="3425125" y="2926700"/>
                <a:ext cx="10850" cy="5875"/>
              </a:xfrm>
              <a:custGeom>
                <a:rect b="b" l="l" r="r" t="t"/>
                <a:pathLst>
                  <a:path extrusionOk="0" h="235" w="434">
                    <a:moveTo>
                      <a:pt x="434" y="1"/>
                    </a:moveTo>
                    <a:lnTo>
                      <a:pt x="434" y="1"/>
                    </a:lnTo>
                    <a:cubicBezTo>
                      <a:pt x="410" y="13"/>
                      <a:pt x="385" y="26"/>
                      <a:pt x="361" y="40"/>
                    </a:cubicBezTo>
                    <a:lnTo>
                      <a:pt x="361" y="40"/>
                    </a:lnTo>
                    <a:lnTo>
                      <a:pt x="434" y="1"/>
                    </a:lnTo>
                    <a:close/>
                    <a:moveTo>
                      <a:pt x="361" y="40"/>
                    </a:moveTo>
                    <a:lnTo>
                      <a:pt x="0" y="234"/>
                    </a:lnTo>
                    <a:cubicBezTo>
                      <a:pt x="137" y="180"/>
                      <a:pt x="251" y="103"/>
                      <a:pt x="361" y="40"/>
                    </a:cubicBezTo>
                    <a:close/>
                  </a:path>
                </a:pathLst>
              </a:custGeom>
              <a:solidFill>
                <a:srgbClr val="FCC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17"/>
              <p:cNvSpPr/>
              <p:nvPr/>
            </p:nvSpPr>
            <p:spPr>
              <a:xfrm>
                <a:off x="3424275" y="2925875"/>
                <a:ext cx="13375" cy="9200"/>
              </a:xfrm>
              <a:custGeom>
                <a:rect b="b" l="l" r="r" t="t"/>
                <a:pathLst>
                  <a:path extrusionOk="0" h="368" w="535">
                    <a:moveTo>
                      <a:pt x="468" y="0"/>
                    </a:moveTo>
                    <a:cubicBezTo>
                      <a:pt x="368" y="34"/>
                      <a:pt x="301" y="34"/>
                      <a:pt x="201" y="100"/>
                    </a:cubicBezTo>
                    <a:cubicBezTo>
                      <a:pt x="134" y="167"/>
                      <a:pt x="34" y="200"/>
                      <a:pt x="1" y="267"/>
                    </a:cubicBezTo>
                    <a:cubicBezTo>
                      <a:pt x="1" y="334"/>
                      <a:pt x="34" y="367"/>
                      <a:pt x="68" y="367"/>
                    </a:cubicBezTo>
                    <a:cubicBezTo>
                      <a:pt x="168" y="367"/>
                      <a:pt x="234" y="267"/>
                      <a:pt x="334" y="234"/>
                    </a:cubicBezTo>
                    <a:cubicBezTo>
                      <a:pt x="401" y="200"/>
                      <a:pt x="468" y="100"/>
                      <a:pt x="535" y="67"/>
                    </a:cubicBezTo>
                    <a:cubicBezTo>
                      <a:pt x="501" y="34"/>
                      <a:pt x="501" y="0"/>
                      <a:pt x="4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17"/>
              <p:cNvSpPr/>
              <p:nvPr/>
            </p:nvSpPr>
            <p:spPr>
              <a:xfrm>
                <a:off x="2669575" y="2861650"/>
                <a:ext cx="25050" cy="33825"/>
              </a:xfrm>
              <a:custGeom>
                <a:rect b="b" l="l" r="r" t="t"/>
                <a:pathLst>
                  <a:path extrusionOk="0" h="1353" w="1002">
                    <a:moveTo>
                      <a:pt x="568" y="1"/>
                    </a:moveTo>
                    <a:cubicBezTo>
                      <a:pt x="368" y="1"/>
                      <a:pt x="201" y="68"/>
                      <a:pt x="67" y="268"/>
                    </a:cubicBezTo>
                    <a:cubicBezTo>
                      <a:pt x="1" y="434"/>
                      <a:pt x="34" y="635"/>
                      <a:pt x="167" y="768"/>
                    </a:cubicBezTo>
                    <a:cubicBezTo>
                      <a:pt x="334" y="968"/>
                      <a:pt x="501" y="1235"/>
                      <a:pt x="701" y="1335"/>
                    </a:cubicBezTo>
                    <a:cubicBezTo>
                      <a:pt x="707" y="1347"/>
                      <a:pt x="718" y="1353"/>
                      <a:pt x="731" y="1353"/>
                    </a:cubicBezTo>
                    <a:cubicBezTo>
                      <a:pt x="788" y="1353"/>
                      <a:pt x="889" y="1244"/>
                      <a:pt x="835" y="1135"/>
                    </a:cubicBezTo>
                    <a:cubicBezTo>
                      <a:pt x="734" y="1002"/>
                      <a:pt x="668" y="935"/>
                      <a:pt x="568" y="835"/>
                    </a:cubicBezTo>
                    <a:cubicBezTo>
                      <a:pt x="501" y="768"/>
                      <a:pt x="334" y="635"/>
                      <a:pt x="334" y="501"/>
                    </a:cubicBezTo>
                    <a:cubicBezTo>
                      <a:pt x="317" y="401"/>
                      <a:pt x="376" y="376"/>
                      <a:pt x="451" y="376"/>
                    </a:cubicBezTo>
                    <a:cubicBezTo>
                      <a:pt x="526" y="376"/>
                      <a:pt x="618" y="401"/>
                      <a:pt x="668" y="401"/>
                    </a:cubicBezTo>
                    <a:cubicBezTo>
                      <a:pt x="706" y="420"/>
                      <a:pt x="756" y="440"/>
                      <a:pt x="817" y="440"/>
                    </a:cubicBezTo>
                    <a:cubicBezTo>
                      <a:pt x="861" y="440"/>
                      <a:pt x="912" y="429"/>
                      <a:pt x="968" y="401"/>
                    </a:cubicBezTo>
                    <a:cubicBezTo>
                      <a:pt x="1001" y="401"/>
                      <a:pt x="1001" y="334"/>
                      <a:pt x="1001" y="301"/>
                    </a:cubicBezTo>
                    <a:cubicBezTo>
                      <a:pt x="1001" y="101"/>
                      <a:pt x="734" y="1"/>
                      <a:pt x="5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17"/>
              <p:cNvSpPr/>
              <p:nvPr/>
            </p:nvSpPr>
            <p:spPr>
              <a:xfrm>
                <a:off x="2838875" y="2849975"/>
                <a:ext cx="26550" cy="38400"/>
              </a:xfrm>
              <a:custGeom>
                <a:rect b="b" l="l" r="r" t="t"/>
                <a:pathLst>
                  <a:path extrusionOk="0" h="1536" w="1062">
                    <a:moveTo>
                      <a:pt x="941" y="50"/>
                    </a:moveTo>
                    <a:cubicBezTo>
                      <a:pt x="927" y="50"/>
                      <a:pt x="913" y="55"/>
                      <a:pt x="901" y="68"/>
                    </a:cubicBezTo>
                    <a:cubicBezTo>
                      <a:pt x="667" y="234"/>
                      <a:pt x="200" y="1"/>
                      <a:pt x="100" y="334"/>
                    </a:cubicBezTo>
                    <a:cubicBezTo>
                      <a:pt x="0" y="568"/>
                      <a:pt x="234" y="801"/>
                      <a:pt x="334" y="935"/>
                    </a:cubicBezTo>
                    <a:cubicBezTo>
                      <a:pt x="400" y="1135"/>
                      <a:pt x="601" y="1435"/>
                      <a:pt x="834" y="1535"/>
                    </a:cubicBezTo>
                    <a:cubicBezTo>
                      <a:pt x="734" y="1302"/>
                      <a:pt x="567" y="1135"/>
                      <a:pt x="434" y="968"/>
                    </a:cubicBezTo>
                    <a:cubicBezTo>
                      <a:pt x="367" y="801"/>
                      <a:pt x="67" y="401"/>
                      <a:pt x="400" y="401"/>
                    </a:cubicBezTo>
                    <a:cubicBezTo>
                      <a:pt x="473" y="401"/>
                      <a:pt x="550" y="410"/>
                      <a:pt x="629" y="410"/>
                    </a:cubicBezTo>
                    <a:cubicBezTo>
                      <a:pt x="766" y="410"/>
                      <a:pt x="907" y="383"/>
                      <a:pt x="1034" y="234"/>
                    </a:cubicBezTo>
                    <a:cubicBezTo>
                      <a:pt x="1061" y="153"/>
                      <a:pt x="1000" y="50"/>
                      <a:pt x="941" y="5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17"/>
              <p:cNvSpPr/>
              <p:nvPr/>
            </p:nvSpPr>
            <p:spPr>
              <a:xfrm>
                <a:off x="2803050" y="2974650"/>
                <a:ext cx="27125" cy="39275"/>
              </a:xfrm>
              <a:custGeom>
                <a:rect b="b" l="l" r="r" t="t"/>
                <a:pathLst>
                  <a:path extrusionOk="0" h="1571" w="1085">
                    <a:moveTo>
                      <a:pt x="579" y="1409"/>
                    </a:moveTo>
                    <a:cubicBezTo>
                      <a:pt x="582" y="1409"/>
                      <a:pt x="582" y="1413"/>
                      <a:pt x="582" y="1418"/>
                    </a:cubicBezTo>
                    <a:lnTo>
                      <a:pt x="566" y="1418"/>
                    </a:lnTo>
                    <a:cubicBezTo>
                      <a:pt x="572" y="1412"/>
                      <a:pt x="576" y="1409"/>
                      <a:pt x="579" y="1409"/>
                    </a:cubicBezTo>
                    <a:close/>
                    <a:moveTo>
                      <a:pt x="629" y="1"/>
                    </a:moveTo>
                    <a:cubicBezTo>
                      <a:pt x="328" y="1"/>
                      <a:pt x="1" y="284"/>
                      <a:pt x="65" y="651"/>
                    </a:cubicBezTo>
                    <a:cubicBezTo>
                      <a:pt x="99" y="818"/>
                      <a:pt x="199" y="951"/>
                      <a:pt x="232" y="1118"/>
                    </a:cubicBezTo>
                    <a:cubicBezTo>
                      <a:pt x="266" y="1252"/>
                      <a:pt x="366" y="1485"/>
                      <a:pt x="499" y="1552"/>
                    </a:cubicBezTo>
                    <a:cubicBezTo>
                      <a:pt x="521" y="1563"/>
                      <a:pt x="551" y="1570"/>
                      <a:pt x="579" y="1570"/>
                    </a:cubicBezTo>
                    <a:cubicBezTo>
                      <a:pt x="636" y="1570"/>
                      <a:pt x="688" y="1541"/>
                      <a:pt x="666" y="1452"/>
                    </a:cubicBezTo>
                    <a:cubicBezTo>
                      <a:pt x="666" y="1452"/>
                      <a:pt x="666" y="1432"/>
                      <a:pt x="636" y="1423"/>
                    </a:cubicBezTo>
                    <a:lnTo>
                      <a:pt x="636" y="1423"/>
                    </a:lnTo>
                    <a:cubicBezTo>
                      <a:pt x="638" y="1375"/>
                      <a:pt x="566" y="1285"/>
                      <a:pt x="566" y="1285"/>
                    </a:cubicBezTo>
                    <a:cubicBezTo>
                      <a:pt x="499" y="1152"/>
                      <a:pt x="432" y="1051"/>
                      <a:pt x="399" y="885"/>
                    </a:cubicBezTo>
                    <a:cubicBezTo>
                      <a:pt x="332" y="718"/>
                      <a:pt x="266" y="484"/>
                      <a:pt x="366" y="384"/>
                    </a:cubicBezTo>
                    <a:cubicBezTo>
                      <a:pt x="420" y="275"/>
                      <a:pt x="492" y="233"/>
                      <a:pt x="567" y="233"/>
                    </a:cubicBezTo>
                    <a:cubicBezTo>
                      <a:pt x="674" y="233"/>
                      <a:pt x="787" y="319"/>
                      <a:pt x="866" y="418"/>
                    </a:cubicBezTo>
                    <a:cubicBezTo>
                      <a:pt x="881" y="433"/>
                      <a:pt x="901" y="439"/>
                      <a:pt x="923" y="439"/>
                    </a:cubicBezTo>
                    <a:cubicBezTo>
                      <a:pt x="996" y="439"/>
                      <a:pt x="1084" y="362"/>
                      <a:pt x="1033" y="284"/>
                    </a:cubicBezTo>
                    <a:cubicBezTo>
                      <a:pt x="951" y="84"/>
                      <a:pt x="794" y="1"/>
                      <a:pt x="6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17"/>
              <p:cNvSpPr/>
              <p:nvPr/>
            </p:nvSpPr>
            <p:spPr>
              <a:xfrm>
                <a:off x="2918925" y="2935775"/>
                <a:ext cx="27400" cy="30625"/>
              </a:xfrm>
              <a:custGeom>
                <a:rect b="b" l="l" r="r" t="t"/>
                <a:pathLst>
                  <a:path extrusionOk="0" h="1225" w="1096">
                    <a:moveTo>
                      <a:pt x="968" y="0"/>
                    </a:moveTo>
                    <a:cubicBezTo>
                      <a:pt x="958" y="0"/>
                      <a:pt x="946" y="2"/>
                      <a:pt x="934" y="5"/>
                    </a:cubicBezTo>
                    <a:cubicBezTo>
                      <a:pt x="834" y="55"/>
                      <a:pt x="726" y="55"/>
                      <a:pt x="609" y="55"/>
                    </a:cubicBezTo>
                    <a:cubicBezTo>
                      <a:pt x="492" y="55"/>
                      <a:pt x="367" y="55"/>
                      <a:pt x="234" y="105"/>
                    </a:cubicBezTo>
                    <a:cubicBezTo>
                      <a:pt x="67" y="171"/>
                      <a:pt x="0" y="338"/>
                      <a:pt x="0" y="505"/>
                    </a:cubicBezTo>
                    <a:cubicBezTo>
                      <a:pt x="0" y="1005"/>
                      <a:pt x="501" y="1139"/>
                      <a:pt x="901" y="1205"/>
                    </a:cubicBezTo>
                    <a:cubicBezTo>
                      <a:pt x="928" y="1219"/>
                      <a:pt x="949" y="1224"/>
                      <a:pt x="966" y="1224"/>
                    </a:cubicBezTo>
                    <a:cubicBezTo>
                      <a:pt x="1033" y="1224"/>
                      <a:pt x="1028" y="1139"/>
                      <a:pt x="1001" y="1139"/>
                    </a:cubicBezTo>
                    <a:cubicBezTo>
                      <a:pt x="634" y="1039"/>
                      <a:pt x="201" y="939"/>
                      <a:pt x="201" y="505"/>
                    </a:cubicBezTo>
                    <a:cubicBezTo>
                      <a:pt x="234" y="105"/>
                      <a:pt x="768" y="305"/>
                      <a:pt x="1034" y="171"/>
                    </a:cubicBezTo>
                    <a:cubicBezTo>
                      <a:pt x="1095" y="141"/>
                      <a:pt x="1073" y="0"/>
                      <a:pt x="9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17"/>
              <p:cNvSpPr/>
              <p:nvPr/>
            </p:nvSpPr>
            <p:spPr>
              <a:xfrm>
                <a:off x="2983800" y="3063300"/>
                <a:ext cx="31875" cy="34900"/>
              </a:xfrm>
              <a:custGeom>
                <a:rect b="b" l="l" r="r" t="t"/>
                <a:pathLst>
                  <a:path extrusionOk="0" h="1396" w="1275">
                    <a:moveTo>
                      <a:pt x="920" y="0"/>
                    </a:moveTo>
                    <a:cubicBezTo>
                      <a:pt x="532" y="0"/>
                      <a:pt x="1" y="208"/>
                      <a:pt x="107" y="608"/>
                    </a:cubicBezTo>
                    <a:cubicBezTo>
                      <a:pt x="167" y="935"/>
                      <a:pt x="572" y="1396"/>
                      <a:pt x="967" y="1396"/>
                    </a:cubicBezTo>
                    <a:cubicBezTo>
                      <a:pt x="1014" y="1396"/>
                      <a:pt x="1062" y="1389"/>
                      <a:pt x="1108" y="1375"/>
                    </a:cubicBezTo>
                    <a:lnTo>
                      <a:pt x="1108" y="1342"/>
                    </a:lnTo>
                    <a:cubicBezTo>
                      <a:pt x="808" y="1175"/>
                      <a:pt x="508" y="1075"/>
                      <a:pt x="341" y="741"/>
                    </a:cubicBezTo>
                    <a:cubicBezTo>
                      <a:pt x="107" y="241"/>
                      <a:pt x="941" y="274"/>
                      <a:pt x="1175" y="207"/>
                    </a:cubicBezTo>
                    <a:cubicBezTo>
                      <a:pt x="1275" y="141"/>
                      <a:pt x="1275" y="74"/>
                      <a:pt x="1175" y="41"/>
                    </a:cubicBezTo>
                    <a:cubicBezTo>
                      <a:pt x="1107" y="14"/>
                      <a:pt x="1018" y="0"/>
                      <a:pt x="920" y="0"/>
                    </a:cubicBezTo>
                    <a:close/>
                  </a:path>
                </a:pathLst>
              </a:custGeom>
              <a:solidFill>
                <a:srgbClr val="9E0D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17"/>
              <p:cNvSpPr/>
              <p:nvPr/>
            </p:nvSpPr>
            <p:spPr>
              <a:xfrm>
                <a:off x="3071525" y="2852475"/>
                <a:ext cx="36725" cy="28800"/>
              </a:xfrm>
              <a:custGeom>
                <a:rect b="b" l="l" r="r" t="t"/>
                <a:pathLst>
                  <a:path extrusionOk="0" h="1152" w="1469">
                    <a:moveTo>
                      <a:pt x="1335" y="1"/>
                    </a:moveTo>
                    <a:cubicBezTo>
                      <a:pt x="1001" y="34"/>
                      <a:pt x="668" y="134"/>
                      <a:pt x="334" y="268"/>
                    </a:cubicBezTo>
                    <a:cubicBezTo>
                      <a:pt x="168" y="301"/>
                      <a:pt x="1" y="435"/>
                      <a:pt x="1" y="601"/>
                    </a:cubicBezTo>
                    <a:cubicBezTo>
                      <a:pt x="1" y="801"/>
                      <a:pt x="101" y="968"/>
                      <a:pt x="268" y="1035"/>
                    </a:cubicBezTo>
                    <a:cubicBezTo>
                      <a:pt x="355" y="1100"/>
                      <a:pt x="484" y="1151"/>
                      <a:pt x="600" y="1151"/>
                    </a:cubicBezTo>
                    <a:cubicBezTo>
                      <a:pt x="663" y="1151"/>
                      <a:pt x="721" y="1137"/>
                      <a:pt x="768" y="1102"/>
                    </a:cubicBezTo>
                    <a:cubicBezTo>
                      <a:pt x="668" y="1002"/>
                      <a:pt x="601" y="1002"/>
                      <a:pt x="501" y="1002"/>
                    </a:cubicBezTo>
                    <a:cubicBezTo>
                      <a:pt x="268" y="935"/>
                      <a:pt x="1" y="601"/>
                      <a:pt x="401" y="468"/>
                    </a:cubicBezTo>
                    <a:cubicBezTo>
                      <a:pt x="735" y="334"/>
                      <a:pt x="1102" y="334"/>
                      <a:pt x="1402" y="168"/>
                    </a:cubicBezTo>
                    <a:cubicBezTo>
                      <a:pt x="1468" y="134"/>
                      <a:pt x="1435" y="1"/>
                      <a:pt x="133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17"/>
              <p:cNvSpPr/>
              <p:nvPr/>
            </p:nvSpPr>
            <p:spPr>
              <a:xfrm>
                <a:off x="3100725" y="2965475"/>
                <a:ext cx="35875" cy="42925"/>
              </a:xfrm>
              <a:custGeom>
                <a:rect b="b" l="l" r="r" t="t"/>
                <a:pathLst>
                  <a:path extrusionOk="0" h="1717" w="1435">
                    <a:moveTo>
                      <a:pt x="1019" y="0"/>
                    </a:moveTo>
                    <a:cubicBezTo>
                      <a:pt x="717" y="0"/>
                      <a:pt x="379" y="242"/>
                      <a:pt x="234" y="484"/>
                    </a:cubicBezTo>
                    <a:cubicBezTo>
                      <a:pt x="0" y="885"/>
                      <a:pt x="234" y="1452"/>
                      <a:pt x="601" y="1685"/>
                    </a:cubicBezTo>
                    <a:cubicBezTo>
                      <a:pt x="630" y="1707"/>
                      <a:pt x="656" y="1717"/>
                      <a:pt x="679" y="1717"/>
                    </a:cubicBezTo>
                    <a:cubicBezTo>
                      <a:pt x="757" y="1717"/>
                      <a:pt x="786" y="1604"/>
                      <a:pt x="734" y="1552"/>
                    </a:cubicBezTo>
                    <a:cubicBezTo>
                      <a:pt x="401" y="1352"/>
                      <a:pt x="234" y="951"/>
                      <a:pt x="434" y="585"/>
                    </a:cubicBezTo>
                    <a:cubicBezTo>
                      <a:pt x="584" y="284"/>
                      <a:pt x="809" y="247"/>
                      <a:pt x="1053" y="247"/>
                    </a:cubicBezTo>
                    <a:cubicBezTo>
                      <a:pt x="1134" y="247"/>
                      <a:pt x="1218" y="251"/>
                      <a:pt x="1301" y="251"/>
                    </a:cubicBezTo>
                    <a:cubicBezTo>
                      <a:pt x="1335" y="251"/>
                      <a:pt x="1435" y="151"/>
                      <a:pt x="1335" y="118"/>
                    </a:cubicBezTo>
                    <a:cubicBezTo>
                      <a:pt x="1243" y="35"/>
                      <a:pt x="1134" y="0"/>
                      <a:pt x="10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17"/>
              <p:cNvSpPr/>
              <p:nvPr/>
            </p:nvSpPr>
            <p:spPr>
              <a:xfrm>
                <a:off x="3205800" y="3023025"/>
                <a:ext cx="24200" cy="35000"/>
              </a:xfrm>
              <a:custGeom>
                <a:rect b="b" l="l" r="r" t="t"/>
                <a:pathLst>
                  <a:path extrusionOk="0" h="1400" w="968">
                    <a:moveTo>
                      <a:pt x="813" y="0"/>
                    </a:moveTo>
                    <a:cubicBezTo>
                      <a:pt x="767" y="0"/>
                      <a:pt x="717" y="17"/>
                      <a:pt x="634" y="50"/>
                    </a:cubicBezTo>
                    <a:cubicBezTo>
                      <a:pt x="501" y="117"/>
                      <a:pt x="401" y="184"/>
                      <a:pt x="300" y="317"/>
                    </a:cubicBezTo>
                    <a:cubicBezTo>
                      <a:pt x="134" y="484"/>
                      <a:pt x="0" y="784"/>
                      <a:pt x="100" y="1051"/>
                    </a:cubicBezTo>
                    <a:cubicBezTo>
                      <a:pt x="157" y="1249"/>
                      <a:pt x="286" y="1400"/>
                      <a:pt x="487" y="1400"/>
                    </a:cubicBezTo>
                    <a:cubicBezTo>
                      <a:pt x="522" y="1400"/>
                      <a:pt x="560" y="1395"/>
                      <a:pt x="601" y="1385"/>
                    </a:cubicBezTo>
                    <a:cubicBezTo>
                      <a:pt x="801" y="1351"/>
                      <a:pt x="968" y="1218"/>
                      <a:pt x="968" y="1018"/>
                    </a:cubicBezTo>
                    <a:cubicBezTo>
                      <a:pt x="968" y="976"/>
                      <a:pt x="914" y="933"/>
                      <a:pt x="867" y="933"/>
                    </a:cubicBezTo>
                    <a:cubicBezTo>
                      <a:pt x="839" y="933"/>
                      <a:pt x="813" y="948"/>
                      <a:pt x="801" y="984"/>
                    </a:cubicBezTo>
                    <a:cubicBezTo>
                      <a:pt x="767" y="1051"/>
                      <a:pt x="667" y="1118"/>
                      <a:pt x="567" y="1118"/>
                    </a:cubicBezTo>
                    <a:cubicBezTo>
                      <a:pt x="401" y="1051"/>
                      <a:pt x="401" y="884"/>
                      <a:pt x="434" y="784"/>
                    </a:cubicBezTo>
                    <a:cubicBezTo>
                      <a:pt x="467" y="618"/>
                      <a:pt x="601" y="484"/>
                      <a:pt x="767" y="384"/>
                    </a:cubicBezTo>
                    <a:cubicBezTo>
                      <a:pt x="868" y="217"/>
                      <a:pt x="934" y="217"/>
                      <a:pt x="968" y="50"/>
                    </a:cubicBezTo>
                    <a:cubicBezTo>
                      <a:pt x="901" y="17"/>
                      <a:pt x="859" y="0"/>
                      <a:pt x="8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17"/>
              <p:cNvSpPr/>
              <p:nvPr/>
            </p:nvSpPr>
            <p:spPr>
              <a:xfrm>
                <a:off x="3300850" y="2883325"/>
                <a:ext cx="33400" cy="38975"/>
              </a:xfrm>
              <a:custGeom>
                <a:rect b="b" l="l" r="r" t="t"/>
                <a:pathLst>
                  <a:path extrusionOk="0" h="1559" w="1336">
                    <a:moveTo>
                      <a:pt x="1055" y="1"/>
                    </a:moveTo>
                    <a:cubicBezTo>
                      <a:pt x="1027" y="1"/>
                      <a:pt x="998" y="11"/>
                      <a:pt x="968" y="34"/>
                    </a:cubicBezTo>
                    <a:cubicBezTo>
                      <a:pt x="635" y="268"/>
                      <a:pt x="1" y="868"/>
                      <a:pt x="268" y="1302"/>
                    </a:cubicBezTo>
                    <a:cubicBezTo>
                      <a:pt x="358" y="1483"/>
                      <a:pt x="508" y="1558"/>
                      <a:pt x="668" y="1558"/>
                    </a:cubicBezTo>
                    <a:cubicBezTo>
                      <a:pt x="922" y="1558"/>
                      <a:pt x="1200" y="1368"/>
                      <a:pt x="1302" y="1102"/>
                    </a:cubicBezTo>
                    <a:cubicBezTo>
                      <a:pt x="1335" y="1035"/>
                      <a:pt x="1269" y="968"/>
                      <a:pt x="1168" y="968"/>
                    </a:cubicBezTo>
                    <a:cubicBezTo>
                      <a:pt x="1105" y="1011"/>
                      <a:pt x="837" y="1162"/>
                      <a:pt x="687" y="1162"/>
                    </a:cubicBezTo>
                    <a:cubicBezTo>
                      <a:pt x="601" y="1162"/>
                      <a:pt x="553" y="1113"/>
                      <a:pt x="601" y="968"/>
                    </a:cubicBezTo>
                    <a:cubicBezTo>
                      <a:pt x="668" y="702"/>
                      <a:pt x="935" y="468"/>
                      <a:pt x="1135" y="301"/>
                    </a:cubicBezTo>
                    <a:cubicBezTo>
                      <a:pt x="1272" y="219"/>
                      <a:pt x="1184" y="1"/>
                      <a:pt x="10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17"/>
              <p:cNvSpPr/>
              <p:nvPr/>
            </p:nvSpPr>
            <p:spPr>
              <a:xfrm>
                <a:off x="3199950" y="2836550"/>
                <a:ext cx="33250" cy="39200"/>
              </a:xfrm>
              <a:custGeom>
                <a:rect b="b" l="l" r="r" t="t"/>
                <a:pathLst>
                  <a:path extrusionOk="0" h="1568" w="1330">
                    <a:moveTo>
                      <a:pt x="837" y="0"/>
                    </a:moveTo>
                    <a:cubicBezTo>
                      <a:pt x="826" y="0"/>
                      <a:pt x="814" y="2"/>
                      <a:pt x="801" y="4"/>
                    </a:cubicBezTo>
                    <a:cubicBezTo>
                      <a:pt x="334" y="171"/>
                      <a:pt x="1" y="671"/>
                      <a:pt x="168" y="1172"/>
                    </a:cubicBezTo>
                    <a:cubicBezTo>
                      <a:pt x="249" y="1450"/>
                      <a:pt x="460" y="1568"/>
                      <a:pt x="685" y="1568"/>
                    </a:cubicBezTo>
                    <a:cubicBezTo>
                      <a:pt x="918" y="1568"/>
                      <a:pt x="1166" y="1442"/>
                      <a:pt x="1302" y="1238"/>
                    </a:cubicBezTo>
                    <a:cubicBezTo>
                      <a:pt x="1329" y="1156"/>
                      <a:pt x="1289" y="1096"/>
                      <a:pt x="1236" y="1096"/>
                    </a:cubicBezTo>
                    <a:cubicBezTo>
                      <a:pt x="1225" y="1096"/>
                      <a:pt x="1213" y="1099"/>
                      <a:pt x="1202" y="1105"/>
                    </a:cubicBezTo>
                    <a:cubicBezTo>
                      <a:pt x="1062" y="1125"/>
                      <a:pt x="852" y="1251"/>
                      <a:pt x="684" y="1251"/>
                    </a:cubicBezTo>
                    <a:cubicBezTo>
                      <a:pt x="570" y="1251"/>
                      <a:pt x="475" y="1193"/>
                      <a:pt x="434" y="1005"/>
                    </a:cubicBezTo>
                    <a:cubicBezTo>
                      <a:pt x="334" y="671"/>
                      <a:pt x="601" y="338"/>
                      <a:pt x="835" y="271"/>
                    </a:cubicBezTo>
                    <a:cubicBezTo>
                      <a:pt x="989" y="178"/>
                      <a:pt x="972" y="0"/>
                      <a:pt x="8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17"/>
              <p:cNvSpPr/>
              <p:nvPr/>
            </p:nvSpPr>
            <p:spPr>
              <a:xfrm>
                <a:off x="3483500" y="2828300"/>
                <a:ext cx="25" cy="25"/>
              </a:xfrm>
              <a:custGeom>
                <a:rect b="b" l="l" r="r" t="t"/>
                <a:pathLst>
                  <a:path extrusionOk="0" h="1" w="1">
                    <a:moveTo>
                      <a:pt x="0" y="1"/>
                    </a:move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17"/>
              <p:cNvSpPr/>
              <p:nvPr/>
            </p:nvSpPr>
            <p:spPr>
              <a:xfrm>
                <a:off x="3483500" y="2827475"/>
                <a:ext cx="25" cy="25"/>
              </a:xfrm>
              <a:custGeom>
                <a:rect b="b" l="l" r="r" t="t"/>
                <a:pathLst>
                  <a:path extrusionOk="0" h="1" w="1">
                    <a:moveTo>
                      <a:pt x="0" y="0"/>
                    </a:moveTo>
                    <a:close/>
                  </a:path>
                </a:pathLst>
              </a:custGeom>
              <a:solidFill>
                <a:srgbClr val="0E03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17"/>
              <p:cNvSpPr/>
              <p:nvPr/>
            </p:nvSpPr>
            <p:spPr>
              <a:xfrm>
                <a:off x="3584400" y="2852475"/>
                <a:ext cx="14925" cy="11025"/>
              </a:xfrm>
              <a:custGeom>
                <a:rect b="b" l="l" r="r" t="t"/>
                <a:pathLst>
                  <a:path extrusionOk="0" h="441" w="597">
                    <a:moveTo>
                      <a:pt x="108" y="1"/>
                    </a:moveTo>
                    <a:cubicBezTo>
                      <a:pt x="86" y="1"/>
                      <a:pt x="67" y="12"/>
                      <a:pt x="67" y="34"/>
                    </a:cubicBezTo>
                    <a:cubicBezTo>
                      <a:pt x="0" y="201"/>
                      <a:pt x="100" y="368"/>
                      <a:pt x="267" y="435"/>
                    </a:cubicBezTo>
                    <a:cubicBezTo>
                      <a:pt x="284" y="439"/>
                      <a:pt x="303" y="441"/>
                      <a:pt x="322" y="441"/>
                    </a:cubicBezTo>
                    <a:cubicBezTo>
                      <a:pt x="448" y="441"/>
                      <a:pt x="597" y="346"/>
                      <a:pt x="567" y="201"/>
                    </a:cubicBezTo>
                    <a:cubicBezTo>
                      <a:pt x="567" y="168"/>
                      <a:pt x="501" y="168"/>
                      <a:pt x="467" y="168"/>
                    </a:cubicBezTo>
                    <a:cubicBezTo>
                      <a:pt x="434" y="201"/>
                      <a:pt x="401" y="301"/>
                      <a:pt x="301" y="301"/>
                    </a:cubicBezTo>
                    <a:cubicBezTo>
                      <a:pt x="234" y="301"/>
                      <a:pt x="167" y="201"/>
                      <a:pt x="167" y="134"/>
                    </a:cubicBezTo>
                    <a:cubicBezTo>
                      <a:pt x="212" y="45"/>
                      <a:pt x="152" y="1"/>
                      <a:pt x="10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17"/>
              <p:cNvSpPr/>
              <p:nvPr/>
            </p:nvSpPr>
            <p:spPr>
              <a:xfrm>
                <a:off x="2848050" y="3014275"/>
                <a:ext cx="25" cy="850"/>
              </a:xfrm>
              <a:custGeom>
                <a:rect b="b" l="l" r="r" t="t"/>
                <a:pathLst>
                  <a:path extrusionOk="0" h="34" w="1">
                    <a:moveTo>
                      <a:pt x="0" y="34"/>
                    </a:moveTo>
                    <a:cubicBezTo>
                      <a:pt x="0" y="34"/>
                      <a:pt x="0" y="0"/>
                      <a:pt x="0" y="34"/>
                    </a:cubicBezTo>
                    <a:cubicBezTo>
                      <a:pt x="0" y="0"/>
                      <a:pt x="0" y="34"/>
                      <a:pt x="0" y="34"/>
                    </a:cubicBezTo>
                    <a:close/>
                  </a:path>
                </a:pathLst>
              </a:custGeom>
              <a:solidFill>
                <a:srgbClr val="0E03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17"/>
              <p:cNvSpPr/>
              <p:nvPr/>
            </p:nvSpPr>
            <p:spPr>
              <a:xfrm>
                <a:off x="2831350" y="3007600"/>
                <a:ext cx="131800" cy="203650"/>
              </a:xfrm>
              <a:custGeom>
                <a:rect b="b" l="l" r="r" t="t"/>
                <a:pathLst>
                  <a:path extrusionOk="0" h="8146" w="5272">
                    <a:moveTo>
                      <a:pt x="1235" y="0"/>
                    </a:moveTo>
                    <a:lnTo>
                      <a:pt x="1235" y="0"/>
                    </a:lnTo>
                    <a:cubicBezTo>
                      <a:pt x="1" y="134"/>
                      <a:pt x="868" y="1902"/>
                      <a:pt x="1335" y="2335"/>
                    </a:cubicBezTo>
                    <a:cubicBezTo>
                      <a:pt x="2036" y="3069"/>
                      <a:pt x="2736" y="3770"/>
                      <a:pt x="3370" y="4570"/>
                    </a:cubicBezTo>
                    <a:cubicBezTo>
                      <a:pt x="3704" y="4971"/>
                      <a:pt x="4104" y="5404"/>
                      <a:pt x="4337" y="5905"/>
                    </a:cubicBezTo>
                    <a:cubicBezTo>
                      <a:pt x="4704" y="6772"/>
                      <a:pt x="4237" y="7172"/>
                      <a:pt x="4004" y="7939"/>
                    </a:cubicBezTo>
                    <a:cubicBezTo>
                      <a:pt x="3946" y="8055"/>
                      <a:pt x="4039" y="8146"/>
                      <a:pt x="4152" y="8146"/>
                    </a:cubicBezTo>
                    <a:cubicBezTo>
                      <a:pt x="4169" y="8146"/>
                      <a:pt x="4186" y="8144"/>
                      <a:pt x="4204" y="8139"/>
                    </a:cubicBezTo>
                    <a:cubicBezTo>
                      <a:pt x="5271" y="7773"/>
                      <a:pt x="5071" y="6171"/>
                      <a:pt x="4571" y="5371"/>
                    </a:cubicBezTo>
                    <a:cubicBezTo>
                      <a:pt x="4104" y="4637"/>
                      <a:pt x="3503" y="3970"/>
                      <a:pt x="2903" y="3303"/>
                    </a:cubicBezTo>
                    <a:cubicBezTo>
                      <a:pt x="2202" y="2502"/>
                      <a:pt x="201" y="1134"/>
                      <a:pt x="12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17"/>
              <p:cNvSpPr/>
              <p:nvPr/>
            </p:nvSpPr>
            <p:spPr>
              <a:xfrm>
                <a:off x="2945200" y="3158150"/>
                <a:ext cx="25925" cy="47350"/>
              </a:xfrm>
              <a:custGeom>
                <a:rect b="b" l="l" r="r" t="t"/>
                <a:pathLst>
                  <a:path extrusionOk="0" h="1894" w="1037">
                    <a:moveTo>
                      <a:pt x="151" y="0"/>
                    </a:moveTo>
                    <a:cubicBezTo>
                      <a:pt x="79" y="0"/>
                      <a:pt x="1" y="117"/>
                      <a:pt x="50" y="216"/>
                    </a:cubicBezTo>
                    <a:cubicBezTo>
                      <a:pt x="384" y="650"/>
                      <a:pt x="551" y="1217"/>
                      <a:pt x="651" y="1751"/>
                    </a:cubicBezTo>
                    <a:cubicBezTo>
                      <a:pt x="665" y="1848"/>
                      <a:pt x="737" y="1893"/>
                      <a:pt x="814" y="1893"/>
                    </a:cubicBezTo>
                    <a:cubicBezTo>
                      <a:pt x="921" y="1893"/>
                      <a:pt x="1037" y="1806"/>
                      <a:pt x="1018" y="1650"/>
                    </a:cubicBezTo>
                    <a:cubicBezTo>
                      <a:pt x="951" y="1050"/>
                      <a:pt x="651" y="483"/>
                      <a:pt x="217" y="49"/>
                    </a:cubicBezTo>
                    <a:cubicBezTo>
                      <a:pt x="200" y="15"/>
                      <a:pt x="176" y="0"/>
                      <a:pt x="1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17"/>
              <p:cNvSpPr/>
              <p:nvPr/>
            </p:nvSpPr>
            <p:spPr>
              <a:xfrm>
                <a:off x="2911675" y="3160700"/>
                <a:ext cx="40625" cy="36275"/>
              </a:xfrm>
              <a:custGeom>
                <a:rect b="b" l="l" r="r" t="t"/>
                <a:pathLst>
                  <a:path extrusionOk="0" h="1451" w="1625">
                    <a:moveTo>
                      <a:pt x="1437" y="0"/>
                    </a:moveTo>
                    <a:cubicBezTo>
                      <a:pt x="1400" y="0"/>
                      <a:pt x="1369" y="15"/>
                      <a:pt x="1358" y="47"/>
                    </a:cubicBezTo>
                    <a:cubicBezTo>
                      <a:pt x="1224" y="281"/>
                      <a:pt x="1124" y="481"/>
                      <a:pt x="891" y="614"/>
                    </a:cubicBezTo>
                    <a:cubicBezTo>
                      <a:pt x="691" y="715"/>
                      <a:pt x="491" y="781"/>
                      <a:pt x="290" y="881"/>
                    </a:cubicBezTo>
                    <a:cubicBezTo>
                      <a:pt x="0" y="1010"/>
                      <a:pt x="146" y="1450"/>
                      <a:pt x="457" y="1450"/>
                    </a:cubicBezTo>
                    <a:cubicBezTo>
                      <a:pt x="468" y="1450"/>
                      <a:pt x="479" y="1450"/>
                      <a:pt x="491" y="1448"/>
                    </a:cubicBezTo>
                    <a:cubicBezTo>
                      <a:pt x="1024" y="1315"/>
                      <a:pt x="1458" y="715"/>
                      <a:pt x="1625" y="181"/>
                    </a:cubicBezTo>
                    <a:cubicBezTo>
                      <a:pt x="1625" y="67"/>
                      <a:pt x="1517" y="0"/>
                      <a:pt x="14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17"/>
              <p:cNvSpPr/>
              <p:nvPr/>
            </p:nvSpPr>
            <p:spPr>
              <a:xfrm>
                <a:off x="2844075" y="2996300"/>
                <a:ext cx="32225" cy="34775"/>
              </a:xfrm>
              <a:custGeom>
                <a:rect b="b" l="l" r="r" t="t"/>
                <a:pathLst>
                  <a:path extrusionOk="0" h="1391" w="1289">
                    <a:moveTo>
                      <a:pt x="626" y="19"/>
                    </a:moveTo>
                    <a:cubicBezTo>
                      <a:pt x="648" y="30"/>
                      <a:pt x="663" y="33"/>
                      <a:pt x="671" y="33"/>
                    </a:cubicBezTo>
                    <a:cubicBezTo>
                      <a:pt x="685" y="33"/>
                      <a:pt x="671" y="19"/>
                      <a:pt x="626" y="19"/>
                    </a:cubicBezTo>
                    <a:close/>
                    <a:moveTo>
                      <a:pt x="505" y="1"/>
                    </a:moveTo>
                    <a:cubicBezTo>
                      <a:pt x="224" y="1"/>
                      <a:pt x="0" y="293"/>
                      <a:pt x="59" y="586"/>
                    </a:cubicBezTo>
                    <a:cubicBezTo>
                      <a:pt x="91" y="714"/>
                      <a:pt x="185" y="843"/>
                      <a:pt x="282" y="852"/>
                    </a:cubicBezTo>
                    <a:lnTo>
                      <a:pt x="282" y="852"/>
                    </a:lnTo>
                    <a:cubicBezTo>
                      <a:pt x="274" y="939"/>
                      <a:pt x="296" y="1029"/>
                      <a:pt x="359" y="1119"/>
                    </a:cubicBezTo>
                    <a:cubicBezTo>
                      <a:pt x="457" y="1314"/>
                      <a:pt x="617" y="1391"/>
                      <a:pt x="784" y="1391"/>
                    </a:cubicBezTo>
                    <a:cubicBezTo>
                      <a:pt x="959" y="1391"/>
                      <a:pt x="1140" y="1306"/>
                      <a:pt x="1260" y="1186"/>
                    </a:cubicBezTo>
                    <a:cubicBezTo>
                      <a:pt x="1289" y="1129"/>
                      <a:pt x="1268" y="1046"/>
                      <a:pt x="1218" y="1046"/>
                    </a:cubicBezTo>
                    <a:cubicBezTo>
                      <a:pt x="1211" y="1046"/>
                      <a:pt x="1202" y="1048"/>
                      <a:pt x="1193" y="1053"/>
                    </a:cubicBezTo>
                    <a:cubicBezTo>
                      <a:pt x="1056" y="1092"/>
                      <a:pt x="884" y="1166"/>
                      <a:pt x="732" y="1166"/>
                    </a:cubicBezTo>
                    <a:cubicBezTo>
                      <a:pt x="625" y="1166"/>
                      <a:pt x="528" y="1129"/>
                      <a:pt x="459" y="1019"/>
                    </a:cubicBezTo>
                    <a:cubicBezTo>
                      <a:pt x="431" y="945"/>
                      <a:pt x="432" y="876"/>
                      <a:pt x="452" y="813"/>
                    </a:cubicBezTo>
                    <a:lnTo>
                      <a:pt x="452" y="813"/>
                    </a:lnTo>
                    <a:cubicBezTo>
                      <a:pt x="617" y="732"/>
                      <a:pt x="758" y="546"/>
                      <a:pt x="860" y="419"/>
                    </a:cubicBezTo>
                    <a:cubicBezTo>
                      <a:pt x="913" y="365"/>
                      <a:pt x="880" y="267"/>
                      <a:pt x="795" y="267"/>
                    </a:cubicBezTo>
                    <a:cubicBezTo>
                      <a:pt x="775" y="267"/>
                      <a:pt x="752" y="273"/>
                      <a:pt x="726" y="286"/>
                    </a:cubicBezTo>
                    <a:cubicBezTo>
                      <a:pt x="603" y="363"/>
                      <a:pt x="465" y="476"/>
                      <a:pt x="376" y="608"/>
                    </a:cubicBezTo>
                    <a:lnTo>
                      <a:pt x="376" y="608"/>
                    </a:lnTo>
                    <a:cubicBezTo>
                      <a:pt x="375" y="608"/>
                      <a:pt x="374" y="608"/>
                      <a:pt x="373" y="608"/>
                    </a:cubicBezTo>
                    <a:cubicBezTo>
                      <a:pt x="348" y="608"/>
                      <a:pt x="320" y="600"/>
                      <a:pt x="292" y="586"/>
                    </a:cubicBezTo>
                    <a:cubicBezTo>
                      <a:pt x="192" y="586"/>
                      <a:pt x="126" y="552"/>
                      <a:pt x="226" y="452"/>
                    </a:cubicBezTo>
                    <a:cubicBezTo>
                      <a:pt x="326" y="219"/>
                      <a:pt x="493" y="119"/>
                      <a:pt x="626" y="19"/>
                    </a:cubicBezTo>
                    <a:cubicBezTo>
                      <a:pt x="585" y="6"/>
                      <a:pt x="545" y="1"/>
                      <a:pt x="5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4" name="Google Shape;984;p17"/>
            <p:cNvSpPr/>
            <p:nvPr/>
          </p:nvSpPr>
          <p:spPr>
            <a:xfrm>
              <a:off x="7565625" y="4439075"/>
              <a:ext cx="79250" cy="73975"/>
            </a:xfrm>
            <a:custGeom>
              <a:rect b="b" l="l" r="r" t="t"/>
              <a:pathLst>
                <a:path extrusionOk="0" h="2959" w="3170">
                  <a:moveTo>
                    <a:pt x="608" y="0"/>
                  </a:moveTo>
                  <a:cubicBezTo>
                    <a:pt x="552" y="0"/>
                    <a:pt x="498" y="31"/>
                    <a:pt x="467" y="103"/>
                  </a:cubicBezTo>
                  <a:cubicBezTo>
                    <a:pt x="0" y="1037"/>
                    <a:pt x="167" y="2772"/>
                    <a:pt x="1401" y="2939"/>
                  </a:cubicBezTo>
                  <a:cubicBezTo>
                    <a:pt x="1467" y="2952"/>
                    <a:pt x="1533" y="2958"/>
                    <a:pt x="1598" y="2958"/>
                  </a:cubicBezTo>
                  <a:cubicBezTo>
                    <a:pt x="2030" y="2958"/>
                    <a:pt x="2446" y="2686"/>
                    <a:pt x="2735" y="2338"/>
                  </a:cubicBezTo>
                  <a:cubicBezTo>
                    <a:pt x="3169" y="1738"/>
                    <a:pt x="3102" y="1037"/>
                    <a:pt x="3036" y="370"/>
                  </a:cubicBezTo>
                  <a:cubicBezTo>
                    <a:pt x="3022" y="264"/>
                    <a:pt x="2950" y="221"/>
                    <a:pt x="2873" y="221"/>
                  </a:cubicBezTo>
                  <a:cubicBezTo>
                    <a:pt x="2757" y="221"/>
                    <a:pt x="2629" y="317"/>
                    <a:pt x="2669" y="437"/>
                  </a:cubicBezTo>
                  <a:cubicBezTo>
                    <a:pt x="2796" y="1203"/>
                    <a:pt x="2619" y="2580"/>
                    <a:pt x="1609" y="2580"/>
                  </a:cubicBezTo>
                  <a:cubicBezTo>
                    <a:pt x="1564" y="2580"/>
                    <a:pt x="1517" y="2578"/>
                    <a:pt x="1468" y="2572"/>
                  </a:cubicBezTo>
                  <a:cubicBezTo>
                    <a:pt x="467" y="2438"/>
                    <a:pt x="400" y="1004"/>
                    <a:pt x="801" y="337"/>
                  </a:cubicBezTo>
                  <a:cubicBezTo>
                    <a:pt x="870" y="153"/>
                    <a:pt x="732" y="0"/>
                    <a:pt x="6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985" name="Shape 985"/>
        <p:cNvGrpSpPr/>
        <p:nvPr/>
      </p:nvGrpSpPr>
      <p:grpSpPr>
        <a:xfrm>
          <a:off x="0" y="0"/>
          <a:ext cx="0" cy="0"/>
          <a:chOff x="0" y="0"/>
          <a:chExt cx="0" cy="0"/>
        </a:xfrm>
      </p:grpSpPr>
      <p:sp>
        <p:nvSpPr>
          <p:cNvPr id="986" name="Google Shape;986;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987" name="Google Shape;987;p18"/>
          <p:cNvSpPr txBox="1"/>
          <p:nvPr>
            <p:ph idx="1" type="subTitle"/>
          </p:nvPr>
        </p:nvSpPr>
        <p:spPr>
          <a:xfrm>
            <a:off x="4923086" y="2752223"/>
            <a:ext cx="2640000" cy="1010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88" name="Google Shape;988;p18"/>
          <p:cNvSpPr txBox="1"/>
          <p:nvPr>
            <p:ph idx="2" type="subTitle"/>
          </p:nvPr>
        </p:nvSpPr>
        <p:spPr>
          <a:xfrm>
            <a:off x="1580911" y="2752223"/>
            <a:ext cx="2640000" cy="1010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89" name="Google Shape;989;p18"/>
          <p:cNvSpPr txBox="1"/>
          <p:nvPr>
            <p:ph idx="3" type="subTitle"/>
          </p:nvPr>
        </p:nvSpPr>
        <p:spPr>
          <a:xfrm>
            <a:off x="1580911" y="2345725"/>
            <a:ext cx="2640000" cy="558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200">
                <a:solidFill>
                  <a:schemeClr val="accent1"/>
                </a:solidFill>
                <a:latin typeface="BioRhyme"/>
                <a:ea typeface="BioRhyme"/>
                <a:cs typeface="BioRhyme"/>
                <a:sym typeface="BioRhym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90" name="Google Shape;990;p18"/>
          <p:cNvSpPr txBox="1"/>
          <p:nvPr>
            <p:ph idx="4" type="subTitle"/>
          </p:nvPr>
        </p:nvSpPr>
        <p:spPr>
          <a:xfrm>
            <a:off x="4923089" y="2345725"/>
            <a:ext cx="2640000" cy="558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200">
                <a:solidFill>
                  <a:schemeClr val="accent1"/>
                </a:solidFill>
                <a:latin typeface="BioRhyme"/>
                <a:ea typeface="BioRhyme"/>
                <a:cs typeface="BioRhyme"/>
                <a:sym typeface="BioRhym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991" name="Google Shape;991;p18"/>
          <p:cNvSpPr/>
          <p:nvPr/>
        </p:nvSpPr>
        <p:spPr>
          <a:xfrm>
            <a:off x="0" y="4232626"/>
            <a:ext cx="9144038" cy="955932"/>
          </a:xfrm>
          <a:custGeom>
            <a:rect b="b" l="l" r="r" t="t"/>
            <a:pathLst>
              <a:path extrusionOk="0" h="57028" w="209150">
                <a:moveTo>
                  <a:pt x="10228" y="1"/>
                </a:moveTo>
                <a:cubicBezTo>
                  <a:pt x="6740" y="1"/>
                  <a:pt x="3275" y="576"/>
                  <a:pt x="0" y="1688"/>
                </a:cubicBezTo>
                <a:lnTo>
                  <a:pt x="0" y="57028"/>
                </a:lnTo>
                <a:lnTo>
                  <a:pt x="209149" y="57028"/>
                </a:lnTo>
                <a:lnTo>
                  <a:pt x="209149" y="4824"/>
                </a:lnTo>
                <a:lnTo>
                  <a:pt x="209116" y="4824"/>
                </a:lnTo>
                <a:cubicBezTo>
                  <a:pt x="204243" y="1649"/>
                  <a:pt x="198450" y="4"/>
                  <a:pt x="192580" y="4"/>
                </a:cubicBezTo>
                <a:cubicBezTo>
                  <a:pt x="188646" y="4"/>
                  <a:pt x="184678" y="743"/>
                  <a:pt x="180929" y="2255"/>
                </a:cubicBezTo>
                <a:cubicBezTo>
                  <a:pt x="169921" y="6725"/>
                  <a:pt x="162316" y="16232"/>
                  <a:pt x="158513" y="26373"/>
                </a:cubicBezTo>
                <a:cubicBezTo>
                  <a:pt x="157079" y="22737"/>
                  <a:pt x="154143" y="19735"/>
                  <a:pt x="150441" y="17700"/>
                </a:cubicBezTo>
                <a:cubicBezTo>
                  <a:pt x="146876" y="15767"/>
                  <a:pt x="142863" y="14793"/>
                  <a:pt x="138882" y="14793"/>
                </a:cubicBezTo>
                <a:cubicBezTo>
                  <a:pt x="133586" y="14793"/>
                  <a:pt x="128345" y="16517"/>
                  <a:pt x="124289" y="20002"/>
                </a:cubicBezTo>
                <a:cubicBezTo>
                  <a:pt x="117984" y="25405"/>
                  <a:pt x="115382" y="33611"/>
                  <a:pt x="116383" y="41350"/>
                </a:cubicBezTo>
                <a:cubicBezTo>
                  <a:pt x="116250" y="41250"/>
                  <a:pt x="116116" y="41117"/>
                  <a:pt x="115983" y="41050"/>
                </a:cubicBezTo>
                <a:cubicBezTo>
                  <a:pt x="115449" y="40616"/>
                  <a:pt x="114815" y="40216"/>
                  <a:pt x="114248" y="39849"/>
                </a:cubicBezTo>
                <a:cubicBezTo>
                  <a:pt x="110925" y="37380"/>
                  <a:pt x="106581" y="36203"/>
                  <a:pt x="102127" y="36203"/>
                </a:cubicBezTo>
                <a:cubicBezTo>
                  <a:pt x="101887" y="36203"/>
                  <a:pt x="101646" y="36206"/>
                  <a:pt x="101406" y="36213"/>
                </a:cubicBezTo>
                <a:cubicBezTo>
                  <a:pt x="101165" y="36206"/>
                  <a:pt x="100925" y="36203"/>
                  <a:pt x="100685" y="36203"/>
                </a:cubicBezTo>
                <a:cubicBezTo>
                  <a:pt x="96228" y="36203"/>
                  <a:pt x="91855" y="37380"/>
                  <a:pt x="88563" y="39849"/>
                </a:cubicBezTo>
                <a:cubicBezTo>
                  <a:pt x="87930" y="40216"/>
                  <a:pt x="87362" y="40616"/>
                  <a:pt x="86795" y="41050"/>
                </a:cubicBezTo>
                <a:cubicBezTo>
                  <a:pt x="86695" y="41117"/>
                  <a:pt x="86562" y="41250"/>
                  <a:pt x="86428" y="41350"/>
                </a:cubicBezTo>
                <a:cubicBezTo>
                  <a:pt x="87463" y="33611"/>
                  <a:pt x="84861" y="25405"/>
                  <a:pt x="78523" y="20002"/>
                </a:cubicBezTo>
                <a:cubicBezTo>
                  <a:pt x="74467" y="16517"/>
                  <a:pt x="69237" y="14793"/>
                  <a:pt x="63944" y="14793"/>
                </a:cubicBezTo>
                <a:cubicBezTo>
                  <a:pt x="59965" y="14793"/>
                  <a:pt x="55950" y="15767"/>
                  <a:pt x="52371" y="17700"/>
                </a:cubicBezTo>
                <a:cubicBezTo>
                  <a:pt x="48668" y="19701"/>
                  <a:pt x="45733" y="22703"/>
                  <a:pt x="44265" y="26373"/>
                </a:cubicBezTo>
                <a:cubicBezTo>
                  <a:pt x="40496" y="16232"/>
                  <a:pt x="32857" y="6725"/>
                  <a:pt x="21882" y="2255"/>
                </a:cubicBezTo>
                <a:cubicBezTo>
                  <a:pt x="18132" y="734"/>
                  <a:pt x="14166" y="1"/>
                  <a:pt x="102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 name="Google Shape;992;p18"/>
          <p:cNvGrpSpPr/>
          <p:nvPr/>
        </p:nvGrpSpPr>
        <p:grpSpPr>
          <a:xfrm flipH="1">
            <a:off x="0" y="4048025"/>
            <a:ext cx="1938575" cy="1221370"/>
            <a:chOff x="7205425" y="135775"/>
            <a:chExt cx="1938575" cy="1221370"/>
          </a:xfrm>
        </p:grpSpPr>
        <p:grpSp>
          <p:nvGrpSpPr>
            <p:cNvPr id="993" name="Google Shape;993;p18"/>
            <p:cNvGrpSpPr/>
            <p:nvPr/>
          </p:nvGrpSpPr>
          <p:grpSpPr>
            <a:xfrm flipH="1">
              <a:off x="7205425" y="135775"/>
              <a:ext cx="1938575" cy="881950"/>
              <a:chOff x="1190625" y="829200"/>
              <a:chExt cx="1938575" cy="881950"/>
            </a:xfrm>
          </p:grpSpPr>
          <p:sp>
            <p:nvSpPr>
              <p:cNvPr id="994" name="Google Shape;994;p18"/>
              <p:cNvSpPr/>
              <p:nvPr/>
            </p:nvSpPr>
            <p:spPr>
              <a:xfrm>
                <a:off x="1190625" y="1303125"/>
                <a:ext cx="1832925" cy="240125"/>
              </a:xfrm>
              <a:custGeom>
                <a:rect b="b" l="l" r="r" t="t"/>
                <a:pathLst>
                  <a:path extrusionOk="0" h="9605" w="73317">
                    <a:moveTo>
                      <a:pt x="0" y="1988"/>
                    </a:moveTo>
                    <a:cubicBezTo>
                      <a:pt x="8788" y="2030"/>
                      <a:pt x="20170" y="3034"/>
                      <a:pt x="28896" y="4855"/>
                    </a:cubicBezTo>
                    <a:cubicBezTo>
                      <a:pt x="40822" y="7324"/>
                      <a:pt x="60072" y="3537"/>
                      <a:pt x="71622" y="377"/>
                    </a:cubicBezTo>
                    <a:cubicBezTo>
                      <a:pt x="72982" y="0"/>
                      <a:pt x="73316" y="733"/>
                      <a:pt x="71747" y="1402"/>
                    </a:cubicBezTo>
                    <a:cubicBezTo>
                      <a:pt x="69048" y="2490"/>
                      <a:pt x="42977" y="9604"/>
                      <a:pt x="28017" y="7219"/>
                    </a:cubicBezTo>
                    <a:cubicBezTo>
                      <a:pt x="17785" y="5608"/>
                      <a:pt x="7407" y="5294"/>
                      <a:pt x="0" y="579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18"/>
              <p:cNvSpPr/>
              <p:nvPr/>
            </p:nvSpPr>
            <p:spPr>
              <a:xfrm>
                <a:off x="2626500" y="1373225"/>
                <a:ext cx="437325" cy="235400"/>
              </a:xfrm>
              <a:custGeom>
                <a:rect b="b" l="l" r="r" t="t"/>
                <a:pathLst>
                  <a:path extrusionOk="0" h="9416" w="17493">
                    <a:moveTo>
                      <a:pt x="1381" y="1883"/>
                    </a:moveTo>
                    <a:cubicBezTo>
                      <a:pt x="5566" y="5106"/>
                      <a:pt x="12010" y="8160"/>
                      <a:pt x="15442" y="9102"/>
                    </a:cubicBezTo>
                    <a:cubicBezTo>
                      <a:pt x="16530" y="9416"/>
                      <a:pt x="17492" y="9186"/>
                      <a:pt x="15484" y="8160"/>
                    </a:cubicBezTo>
                    <a:cubicBezTo>
                      <a:pt x="13475" y="7135"/>
                      <a:pt x="6696" y="3766"/>
                      <a:pt x="4708" y="1381"/>
                    </a:cubicBezTo>
                    <a:cubicBezTo>
                      <a:pt x="3557" y="0"/>
                      <a:pt x="0" y="816"/>
                      <a:pt x="1381" y="188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18"/>
              <p:cNvSpPr/>
              <p:nvPr/>
            </p:nvSpPr>
            <p:spPr>
              <a:xfrm>
                <a:off x="1559925" y="1393100"/>
                <a:ext cx="592675" cy="307600"/>
              </a:xfrm>
              <a:custGeom>
                <a:rect b="b" l="l" r="r" t="t"/>
                <a:pathLst>
                  <a:path extrusionOk="0" h="12304" w="23707">
                    <a:moveTo>
                      <a:pt x="1716" y="2218"/>
                    </a:moveTo>
                    <a:cubicBezTo>
                      <a:pt x="6842" y="5880"/>
                      <a:pt x="17095" y="11006"/>
                      <a:pt x="21217" y="11990"/>
                    </a:cubicBezTo>
                    <a:cubicBezTo>
                      <a:pt x="22556" y="12303"/>
                      <a:pt x="23707" y="12031"/>
                      <a:pt x="21238" y="10881"/>
                    </a:cubicBezTo>
                    <a:cubicBezTo>
                      <a:pt x="18789" y="9751"/>
                      <a:pt x="7826" y="5043"/>
                      <a:pt x="5545" y="1758"/>
                    </a:cubicBezTo>
                    <a:cubicBezTo>
                      <a:pt x="4289" y="0"/>
                      <a:pt x="0" y="1005"/>
                      <a:pt x="1716" y="221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18"/>
              <p:cNvSpPr/>
              <p:nvPr/>
            </p:nvSpPr>
            <p:spPr>
              <a:xfrm>
                <a:off x="2712800" y="1424475"/>
                <a:ext cx="306050" cy="59150"/>
              </a:xfrm>
              <a:custGeom>
                <a:rect b="b" l="l" r="r" t="t"/>
                <a:pathLst>
                  <a:path extrusionOk="0" h="2366" w="12242">
                    <a:moveTo>
                      <a:pt x="1110" y="1779"/>
                    </a:moveTo>
                    <a:cubicBezTo>
                      <a:pt x="4374" y="2365"/>
                      <a:pt x="8872" y="2219"/>
                      <a:pt x="11069" y="1737"/>
                    </a:cubicBezTo>
                    <a:cubicBezTo>
                      <a:pt x="11781" y="1591"/>
                      <a:pt x="12241" y="1193"/>
                      <a:pt x="10839" y="1193"/>
                    </a:cubicBezTo>
                    <a:cubicBezTo>
                      <a:pt x="9395" y="1214"/>
                      <a:pt x="4374" y="1591"/>
                      <a:pt x="2512" y="545"/>
                    </a:cubicBezTo>
                    <a:cubicBezTo>
                      <a:pt x="1528" y="1"/>
                      <a:pt x="1" y="1570"/>
                      <a:pt x="1110" y="177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18"/>
              <p:cNvSpPr/>
              <p:nvPr/>
            </p:nvSpPr>
            <p:spPr>
              <a:xfrm>
                <a:off x="3003650" y="1521250"/>
                <a:ext cx="68025" cy="92625"/>
              </a:xfrm>
              <a:custGeom>
                <a:rect b="b" l="l" r="r" t="t"/>
                <a:pathLst>
                  <a:path extrusionOk="0" h="3705" w="2721">
                    <a:moveTo>
                      <a:pt x="1590" y="63"/>
                    </a:moveTo>
                    <a:cubicBezTo>
                      <a:pt x="921" y="1"/>
                      <a:pt x="272" y="691"/>
                      <a:pt x="126" y="1695"/>
                    </a:cubicBezTo>
                    <a:cubicBezTo>
                      <a:pt x="0" y="2658"/>
                      <a:pt x="440" y="3516"/>
                      <a:pt x="1130" y="3620"/>
                    </a:cubicBezTo>
                    <a:cubicBezTo>
                      <a:pt x="1821" y="3704"/>
                      <a:pt x="2469" y="2993"/>
                      <a:pt x="2595" y="2009"/>
                    </a:cubicBezTo>
                    <a:cubicBezTo>
                      <a:pt x="2720" y="1005"/>
                      <a:pt x="2281" y="147"/>
                      <a:pt x="1590" y="6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18"/>
              <p:cNvSpPr/>
              <p:nvPr/>
            </p:nvSpPr>
            <p:spPr>
              <a:xfrm>
                <a:off x="2937200" y="1557875"/>
                <a:ext cx="94725" cy="76925"/>
              </a:xfrm>
              <a:custGeom>
                <a:rect b="b" l="l" r="r" t="t"/>
                <a:pathLst>
                  <a:path extrusionOk="0" h="3077" w="3789">
                    <a:moveTo>
                      <a:pt x="294" y="774"/>
                    </a:moveTo>
                    <a:cubicBezTo>
                      <a:pt x="1" y="1402"/>
                      <a:pt x="461" y="2239"/>
                      <a:pt x="1361" y="2658"/>
                    </a:cubicBezTo>
                    <a:cubicBezTo>
                      <a:pt x="2240" y="3076"/>
                      <a:pt x="3223" y="2930"/>
                      <a:pt x="3495" y="2302"/>
                    </a:cubicBezTo>
                    <a:cubicBezTo>
                      <a:pt x="3788" y="1674"/>
                      <a:pt x="3328" y="837"/>
                      <a:pt x="2428" y="419"/>
                    </a:cubicBezTo>
                    <a:cubicBezTo>
                      <a:pt x="1549" y="0"/>
                      <a:pt x="566" y="147"/>
                      <a:pt x="294" y="77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18"/>
              <p:cNvSpPr/>
              <p:nvPr/>
            </p:nvSpPr>
            <p:spPr>
              <a:xfrm>
                <a:off x="2952900" y="1611750"/>
                <a:ext cx="85825" cy="88425"/>
              </a:xfrm>
              <a:custGeom>
                <a:rect b="b" l="l" r="r" t="t"/>
                <a:pathLst>
                  <a:path extrusionOk="0" h="3537" w="3433">
                    <a:moveTo>
                      <a:pt x="482" y="3076"/>
                    </a:moveTo>
                    <a:cubicBezTo>
                      <a:pt x="984" y="3537"/>
                      <a:pt x="1926" y="3327"/>
                      <a:pt x="2616" y="2616"/>
                    </a:cubicBezTo>
                    <a:cubicBezTo>
                      <a:pt x="3286" y="1925"/>
                      <a:pt x="3432" y="942"/>
                      <a:pt x="2930" y="482"/>
                    </a:cubicBezTo>
                    <a:cubicBezTo>
                      <a:pt x="2428" y="0"/>
                      <a:pt x="1486" y="210"/>
                      <a:pt x="796" y="921"/>
                    </a:cubicBezTo>
                    <a:cubicBezTo>
                      <a:pt x="147" y="1653"/>
                      <a:pt x="1" y="2616"/>
                      <a:pt x="482" y="307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18"/>
              <p:cNvSpPr/>
              <p:nvPr/>
            </p:nvSpPr>
            <p:spPr>
              <a:xfrm>
                <a:off x="3017775" y="1616450"/>
                <a:ext cx="77425" cy="94700"/>
              </a:xfrm>
              <a:custGeom>
                <a:rect b="b" l="l" r="r" t="t"/>
                <a:pathLst>
                  <a:path extrusionOk="0" h="3788" w="3097">
                    <a:moveTo>
                      <a:pt x="2406" y="3474"/>
                    </a:moveTo>
                    <a:cubicBezTo>
                      <a:pt x="2992" y="3139"/>
                      <a:pt x="3097" y="2177"/>
                      <a:pt x="2637" y="1319"/>
                    </a:cubicBezTo>
                    <a:cubicBezTo>
                      <a:pt x="2155" y="440"/>
                      <a:pt x="1297" y="1"/>
                      <a:pt x="691" y="336"/>
                    </a:cubicBezTo>
                    <a:cubicBezTo>
                      <a:pt x="105" y="691"/>
                      <a:pt x="0" y="1654"/>
                      <a:pt x="461" y="2512"/>
                    </a:cubicBezTo>
                    <a:cubicBezTo>
                      <a:pt x="942" y="3349"/>
                      <a:pt x="1800" y="3788"/>
                      <a:pt x="2406" y="347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18"/>
              <p:cNvSpPr/>
              <p:nvPr/>
            </p:nvSpPr>
            <p:spPr>
              <a:xfrm>
                <a:off x="3035025" y="1574075"/>
                <a:ext cx="94175" cy="70125"/>
              </a:xfrm>
              <a:custGeom>
                <a:rect b="b" l="l" r="r" t="t"/>
                <a:pathLst>
                  <a:path extrusionOk="0" h="2805" w="3767">
                    <a:moveTo>
                      <a:pt x="3641" y="1068"/>
                    </a:moveTo>
                    <a:cubicBezTo>
                      <a:pt x="3516" y="398"/>
                      <a:pt x="2616" y="1"/>
                      <a:pt x="1654" y="189"/>
                    </a:cubicBezTo>
                    <a:cubicBezTo>
                      <a:pt x="691" y="357"/>
                      <a:pt x="1" y="1047"/>
                      <a:pt x="126" y="1717"/>
                    </a:cubicBezTo>
                    <a:cubicBezTo>
                      <a:pt x="273" y="2407"/>
                      <a:pt x="1151" y="2805"/>
                      <a:pt x="2135" y="2616"/>
                    </a:cubicBezTo>
                    <a:cubicBezTo>
                      <a:pt x="3097" y="2428"/>
                      <a:pt x="3767" y="1717"/>
                      <a:pt x="3641" y="106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18"/>
              <p:cNvSpPr/>
              <p:nvPr/>
            </p:nvSpPr>
            <p:spPr>
              <a:xfrm>
                <a:off x="2994225" y="1581400"/>
                <a:ext cx="74300" cy="74300"/>
              </a:xfrm>
              <a:custGeom>
                <a:rect b="b" l="l" r="r" t="t"/>
                <a:pathLst>
                  <a:path extrusionOk="0" h="2972" w="2972">
                    <a:moveTo>
                      <a:pt x="1675" y="105"/>
                    </a:moveTo>
                    <a:cubicBezTo>
                      <a:pt x="900" y="1"/>
                      <a:pt x="189" y="545"/>
                      <a:pt x="105" y="1298"/>
                    </a:cubicBezTo>
                    <a:cubicBezTo>
                      <a:pt x="1" y="2051"/>
                      <a:pt x="545" y="2763"/>
                      <a:pt x="1298" y="2867"/>
                    </a:cubicBezTo>
                    <a:cubicBezTo>
                      <a:pt x="2051" y="2972"/>
                      <a:pt x="2763" y="2428"/>
                      <a:pt x="2867" y="1675"/>
                    </a:cubicBezTo>
                    <a:cubicBezTo>
                      <a:pt x="2972" y="901"/>
                      <a:pt x="2428" y="210"/>
                      <a:pt x="1675" y="10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18"/>
              <p:cNvSpPr/>
              <p:nvPr/>
            </p:nvSpPr>
            <p:spPr>
              <a:xfrm>
                <a:off x="1448500" y="1279575"/>
                <a:ext cx="68025" cy="93150"/>
              </a:xfrm>
              <a:custGeom>
                <a:rect b="b" l="l" r="r" t="t"/>
                <a:pathLst>
                  <a:path extrusionOk="0" h="3726" w="2721">
                    <a:moveTo>
                      <a:pt x="1591" y="85"/>
                    </a:moveTo>
                    <a:cubicBezTo>
                      <a:pt x="900" y="1"/>
                      <a:pt x="251" y="712"/>
                      <a:pt x="126" y="1717"/>
                    </a:cubicBezTo>
                    <a:cubicBezTo>
                      <a:pt x="0" y="2679"/>
                      <a:pt x="440" y="3537"/>
                      <a:pt x="1109" y="3642"/>
                    </a:cubicBezTo>
                    <a:cubicBezTo>
                      <a:pt x="1800" y="3725"/>
                      <a:pt x="2448" y="3014"/>
                      <a:pt x="2574" y="2031"/>
                    </a:cubicBezTo>
                    <a:cubicBezTo>
                      <a:pt x="2720" y="1026"/>
                      <a:pt x="2260" y="168"/>
                      <a:pt x="1591" y="8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18"/>
              <p:cNvSpPr/>
              <p:nvPr/>
            </p:nvSpPr>
            <p:spPr>
              <a:xfrm>
                <a:off x="1381025" y="1316200"/>
                <a:ext cx="94700" cy="77450"/>
              </a:xfrm>
              <a:custGeom>
                <a:rect b="b" l="l" r="r" t="t"/>
                <a:pathLst>
                  <a:path extrusionOk="0" h="3098" w="3788">
                    <a:moveTo>
                      <a:pt x="293" y="796"/>
                    </a:moveTo>
                    <a:cubicBezTo>
                      <a:pt x="0" y="1423"/>
                      <a:pt x="461" y="2260"/>
                      <a:pt x="1360" y="2679"/>
                    </a:cubicBezTo>
                    <a:cubicBezTo>
                      <a:pt x="2239" y="3097"/>
                      <a:pt x="3222" y="2930"/>
                      <a:pt x="3494" y="2302"/>
                    </a:cubicBezTo>
                    <a:cubicBezTo>
                      <a:pt x="3787" y="1674"/>
                      <a:pt x="3327" y="838"/>
                      <a:pt x="2427" y="419"/>
                    </a:cubicBezTo>
                    <a:cubicBezTo>
                      <a:pt x="1549" y="1"/>
                      <a:pt x="607" y="168"/>
                      <a:pt x="293" y="79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18"/>
              <p:cNvSpPr/>
              <p:nvPr/>
            </p:nvSpPr>
            <p:spPr>
              <a:xfrm>
                <a:off x="1397225" y="1370600"/>
                <a:ext cx="85825" cy="88425"/>
              </a:xfrm>
              <a:custGeom>
                <a:rect b="b" l="l" r="r" t="t"/>
                <a:pathLst>
                  <a:path extrusionOk="0" h="3537" w="3433">
                    <a:moveTo>
                      <a:pt x="503" y="3055"/>
                    </a:moveTo>
                    <a:cubicBezTo>
                      <a:pt x="1005" y="3537"/>
                      <a:pt x="1947" y="3327"/>
                      <a:pt x="2616" y="2616"/>
                    </a:cubicBezTo>
                    <a:cubicBezTo>
                      <a:pt x="3307" y="1905"/>
                      <a:pt x="3432" y="942"/>
                      <a:pt x="2930" y="482"/>
                    </a:cubicBezTo>
                    <a:cubicBezTo>
                      <a:pt x="2428" y="1"/>
                      <a:pt x="1486" y="210"/>
                      <a:pt x="817" y="921"/>
                    </a:cubicBezTo>
                    <a:cubicBezTo>
                      <a:pt x="126" y="1654"/>
                      <a:pt x="1" y="2595"/>
                      <a:pt x="503" y="305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18"/>
              <p:cNvSpPr/>
              <p:nvPr/>
            </p:nvSpPr>
            <p:spPr>
              <a:xfrm>
                <a:off x="1462100" y="1375300"/>
                <a:ext cx="77950" cy="94725"/>
              </a:xfrm>
              <a:custGeom>
                <a:rect b="b" l="l" r="r" t="t"/>
                <a:pathLst>
                  <a:path extrusionOk="0" h="3789" w="3118">
                    <a:moveTo>
                      <a:pt x="2407" y="3474"/>
                    </a:moveTo>
                    <a:cubicBezTo>
                      <a:pt x="3013" y="3139"/>
                      <a:pt x="3118" y="2177"/>
                      <a:pt x="2637" y="1298"/>
                    </a:cubicBezTo>
                    <a:cubicBezTo>
                      <a:pt x="2176" y="440"/>
                      <a:pt x="1298" y="1"/>
                      <a:pt x="712" y="336"/>
                    </a:cubicBezTo>
                    <a:cubicBezTo>
                      <a:pt x="105" y="670"/>
                      <a:pt x="0" y="1612"/>
                      <a:pt x="461" y="2512"/>
                    </a:cubicBezTo>
                    <a:cubicBezTo>
                      <a:pt x="921" y="3349"/>
                      <a:pt x="1800" y="3788"/>
                      <a:pt x="2407" y="347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18"/>
              <p:cNvSpPr/>
              <p:nvPr/>
            </p:nvSpPr>
            <p:spPr>
              <a:xfrm>
                <a:off x="1479875" y="1332950"/>
                <a:ext cx="94200" cy="69575"/>
              </a:xfrm>
              <a:custGeom>
                <a:rect b="b" l="l" r="r" t="t"/>
                <a:pathLst>
                  <a:path extrusionOk="0" h="2783" w="3768">
                    <a:moveTo>
                      <a:pt x="3621" y="1067"/>
                    </a:moveTo>
                    <a:cubicBezTo>
                      <a:pt x="3495" y="377"/>
                      <a:pt x="2616" y="0"/>
                      <a:pt x="1633" y="168"/>
                    </a:cubicBezTo>
                    <a:cubicBezTo>
                      <a:pt x="670" y="356"/>
                      <a:pt x="1" y="1046"/>
                      <a:pt x="126" y="1716"/>
                    </a:cubicBezTo>
                    <a:cubicBezTo>
                      <a:pt x="252" y="2406"/>
                      <a:pt x="1152" y="2783"/>
                      <a:pt x="2114" y="2616"/>
                    </a:cubicBezTo>
                    <a:cubicBezTo>
                      <a:pt x="3077" y="2427"/>
                      <a:pt x="3767" y="1716"/>
                      <a:pt x="3621" y="106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18"/>
              <p:cNvSpPr/>
              <p:nvPr/>
            </p:nvSpPr>
            <p:spPr>
              <a:xfrm>
                <a:off x="1438550" y="1339750"/>
                <a:ext cx="73800" cy="74825"/>
              </a:xfrm>
              <a:custGeom>
                <a:rect b="b" l="l" r="r" t="t"/>
                <a:pathLst>
                  <a:path extrusionOk="0" h="2993" w="2952">
                    <a:moveTo>
                      <a:pt x="1675" y="105"/>
                    </a:moveTo>
                    <a:cubicBezTo>
                      <a:pt x="921" y="0"/>
                      <a:pt x="210" y="565"/>
                      <a:pt x="105" y="1318"/>
                    </a:cubicBezTo>
                    <a:cubicBezTo>
                      <a:pt x="1" y="2072"/>
                      <a:pt x="545" y="2783"/>
                      <a:pt x="1298" y="2888"/>
                    </a:cubicBezTo>
                    <a:cubicBezTo>
                      <a:pt x="2072" y="2992"/>
                      <a:pt x="2763" y="2448"/>
                      <a:pt x="2867" y="1674"/>
                    </a:cubicBezTo>
                    <a:cubicBezTo>
                      <a:pt x="2951" y="921"/>
                      <a:pt x="2428" y="209"/>
                      <a:pt x="1675" y="10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18"/>
              <p:cNvSpPr/>
              <p:nvPr/>
            </p:nvSpPr>
            <p:spPr>
              <a:xfrm>
                <a:off x="1855450" y="1102250"/>
                <a:ext cx="772650" cy="444125"/>
              </a:xfrm>
              <a:custGeom>
                <a:rect b="b" l="l" r="r" t="t"/>
                <a:pathLst>
                  <a:path extrusionOk="0" h="17765" w="30906">
                    <a:moveTo>
                      <a:pt x="524" y="10839"/>
                    </a:moveTo>
                    <a:cubicBezTo>
                      <a:pt x="984" y="17765"/>
                      <a:pt x="30905" y="16677"/>
                      <a:pt x="30591" y="8663"/>
                    </a:cubicBezTo>
                    <a:cubicBezTo>
                      <a:pt x="30236" y="1"/>
                      <a:pt x="1" y="2700"/>
                      <a:pt x="524" y="1083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18"/>
              <p:cNvSpPr/>
              <p:nvPr/>
            </p:nvSpPr>
            <p:spPr>
              <a:xfrm>
                <a:off x="1750850" y="1100175"/>
                <a:ext cx="985000" cy="474450"/>
              </a:xfrm>
              <a:custGeom>
                <a:rect b="b" l="l" r="r" t="t"/>
                <a:pathLst>
                  <a:path extrusionOk="0" fill="none" h="18978" w="39400">
                    <a:moveTo>
                      <a:pt x="6319" y="6340"/>
                    </a:moveTo>
                    <a:cubicBezTo>
                      <a:pt x="9311" y="4938"/>
                      <a:pt x="38751" y="5649"/>
                      <a:pt x="35298" y="10211"/>
                    </a:cubicBezTo>
                    <a:cubicBezTo>
                      <a:pt x="31846" y="14793"/>
                      <a:pt x="12324" y="13914"/>
                      <a:pt x="6152" y="11215"/>
                    </a:cubicBezTo>
                    <a:cubicBezTo>
                      <a:pt x="0" y="8516"/>
                      <a:pt x="17367" y="3473"/>
                      <a:pt x="25401" y="3599"/>
                    </a:cubicBezTo>
                    <a:cubicBezTo>
                      <a:pt x="33394" y="3725"/>
                      <a:pt x="39399" y="7114"/>
                      <a:pt x="31637" y="13036"/>
                    </a:cubicBezTo>
                    <a:cubicBezTo>
                      <a:pt x="23853" y="18978"/>
                      <a:pt x="2971" y="14584"/>
                      <a:pt x="6173" y="9332"/>
                    </a:cubicBezTo>
                    <a:cubicBezTo>
                      <a:pt x="9374" y="4038"/>
                      <a:pt x="31135" y="0"/>
                      <a:pt x="34378" y="7135"/>
                    </a:cubicBezTo>
                    <a:cubicBezTo>
                      <a:pt x="37621" y="14270"/>
                      <a:pt x="13873" y="16634"/>
                      <a:pt x="8056" y="12471"/>
                    </a:cubicBezTo>
                    <a:cubicBezTo>
                      <a:pt x="2260" y="8286"/>
                      <a:pt x="16342" y="3976"/>
                      <a:pt x="22953" y="2720"/>
                    </a:cubicBezTo>
                    <a:cubicBezTo>
                      <a:pt x="29544" y="1465"/>
                      <a:pt x="38981" y="8474"/>
                      <a:pt x="33060" y="12910"/>
                    </a:cubicBezTo>
                    <a:cubicBezTo>
                      <a:pt x="27159" y="17367"/>
                      <a:pt x="7742" y="15233"/>
                      <a:pt x="5398" y="13203"/>
                    </a:cubicBezTo>
                    <a:cubicBezTo>
                      <a:pt x="3034" y="11194"/>
                      <a:pt x="7700" y="3913"/>
                      <a:pt x="15735" y="3243"/>
                    </a:cubicBezTo>
                    <a:cubicBezTo>
                      <a:pt x="23748" y="2553"/>
                      <a:pt x="34148" y="3766"/>
                      <a:pt x="35298" y="8432"/>
                    </a:cubicBezTo>
                    <a:cubicBezTo>
                      <a:pt x="36449" y="13098"/>
                      <a:pt x="16990" y="14793"/>
                      <a:pt x="8788" y="12973"/>
                    </a:cubicBezTo>
                    <a:cubicBezTo>
                      <a:pt x="607" y="11131"/>
                      <a:pt x="9772" y="5273"/>
                      <a:pt x="13245" y="3913"/>
                    </a:cubicBezTo>
                    <a:cubicBezTo>
                      <a:pt x="16718" y="2553"/>
                      <a:pt x="29126" y="1486"/>
                      <a:pt x="32369" y="7365"/>
                    </a:cubicBezTo>
                    <a:cubicBezTo>
                      <a:pt x="35612" y="13245"/>
                      <a:pt x="20254" y="16655"/>
                      <a:pt x="11257" y="15002"/>
                    </a:cubicBezTo>
                    <a:cubicBezTo>
                      <a:pt x="2260" y="13391"/>
                      <a:pt x="6340" y="6110"/>
                      <a:pt x="14835" y="4352"/>
                    </a:cubicBezTo>
                    <a:cubicBezTo>
                      <a:pt x="23330" y="2616"/>
                      <a:pt x="31992" y="1276"/>
                      <a:pt x="33645" y="6758"/>
                    </a:cubicBezTo>
                    <a:cubicBezTo>
                      <a:pt x="35298" y="12261"/>
                      <a:pt x="19773" y="12889"/>
                      <a:pt x="9897" y="12931"/>
                    </a:cubicBezTo>
                    <a:cubicBezTo>
                      <a:pt x="0" y="12994"/>
                      <a:pt x="3913" y="7909"/>
                      <a:pt x="9646" y="5126"/>
                    </a:cubicBezTo>
                    <a:cubicBezTo>
                      <a:pt x="15400" y="2302"/>
                      <a:pt x="31825" y="2134"/>
                      <a:pt x="33687" y="7700"/>
                    </a:cubicBezTo>
                    <a:cubicBezTo>
                      <a:pt x="35549" y="13308"/>
                      <a:pt x="13852" y="17053"/>
                      <a:pt x="7491" y="15274"/>
                    </a:cubicBezTo>
                    <a:cubicBezTo>
                      <a:pt x="1130" y="13496"/>
                      <a:pt x="4813" y="7972"/>
                      <a:pt x="10546" y="5440"/>
                    </a:cubicBezTo>
                    <a:cubicBezTo>
                      <a:pt x="16279" y="2888"/>
                      <a:pt x="31386" y="4436"/>
                      <a:pt x="36575" y="9520"/>
                    </a:cubicBezTo>
                  </a:path>
                </a:pathLst>
              </a:custGeom>
              <a:noFill/>
              <a:ln cap="rnd" cmpd="sng" w="109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18"/>
              <p:cNvSpPr/>
              <p:nvPr/>
            </p:nvSpPr>
            <p:spPr>
              <a:xfrm>
                <a:off x="1807850" y="1157700"/>
                <a:ext cx="885625" cy="400200"/>
              </a:xfrm>
              <a:custGeom>
                <a:rect b="b" l="l" r="r" t="t"/>
                <a:pathLst>
                  <a:path extrusionOk="0" fill="none" h="16008" w="35425">
                    <a:moveTo>
                      <a:pt x="25277" y="1"/>
                    </a:moveTo>
                    <a:cubicBezTo>
                      <a:pt x="28980" y="1382"/>
                      <a:pt x="35425" y="6613"/>
                      <a:pt x="29524" y="10191"/>
                    </a:cubicBezTo>
                    <a:cubicBezTo>
                      <a:pt x="23624" y="13768"/>
                      <a:pt x="1" y="16007"/>
                      <a:pt x="3537" y="4478"/>
                    </a:cubicBezTo>
                  </a:path>
                </a:pathLst>
              </a:custGeom>
              <a:noFill/>
              <a:ln cap="rnd" cmpd="sng" w="109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18"/>
              <p:cNvSpPr/>
              <p:nvPr/>
            </p:nvSpPr>
            <p:spPr>
              <a:xfrm>
                <a:off x="1876375" y="1172350"/>
                <a:ext cx="724000" cy="294525"/>
              </a:xfrm>
              <a:custGeom>
                <a:rect b="b" l="l" r="r" t="t"/>
                <a:pathLst>
                  <a:path extrusionOk="0" fill="none" h="11781" w="28960">
                    <a:moveTo>
                      <a:pt x="8998" y="1"/>
                    </a:moveTo>
                    <a:cubicBezTo>
                      <a:pt x="5964" y="1047"/>
                      <a:pt x="1" y="5964"/>
                      <a:pt x="3851" y="8872"/>
                    </a:cubicBezTo>
                    <a:cubicBezTo>
                      <a:pt x="7701" y="11781"/>
                      <a:pt x="22975" y="11655"/>
                      <a:pt x="25988" y="7387"/>
                    </a:cubicBezTo>
                    <a:cubicBezTo>
                      <a:pt x="28959" y="3118"/>
                      <a:pt x="26846" y="1214"/>
                      <a:pt x="25381" y="1"/>
                    </a:cubicBezTo>
                  </a:path>
                </a:pathLst>
              </a:custGeom>
              <a:noFill/>
              <a:ln cap="rnd" cmpd="sng" w="109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18"/>
              <p:cNvSpPr/>
              <p:nvPr/>
            </p:nvSpPr>
            <p:spPr>
              <a:xfrm>
                <a:off x="1896250" y="1234600"/>
                <a:ext cx="705675" cy="186250"/>
              </a:xfrm>
              <a:custGeom>
                <a:rect b="b" l="l" r="r" t="t"/>
                <a:pathLst>
                  <a:path extrusionOk="0" fill="none" h="7450" w="28227">
                    <a:moveTo>
                      <a:pt x="27516" y="858"/>
                    </a:moveTo>
                    <a:cubicBezTo>
                      <a:pt x="28227" y="2386"/>
                      <a:pt x="24210" y="7449"/>
                      <a:pt x="12492" y="6466"/>
                    </a:cubicBezTo>
                    <a:cubicBezTo>
                      <a:pt x="775" y="5462"/>
                      <a:pt x="1" y="2783"/>
                      <a:pt x="922" y="0"/>
                    </a:cubicBezTo>
                  </a:path>
                </a:pathLst>
              </a:custGeom>
              <a:noFill/>
              <a:ln cap="rnd" cmpd="sng" w="109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18"/>
              <p:cNvSpPr/>
              <p:nvPr/>
            </p:nvSpPr>
            <p:spPr>
              <a:xfrm>
                <a:off x="1899925" y="1197450"/>
                <a:ext cx="694175" cy="230200"/>
              </a:xfrm>
              <a:custGeom>
                <a:rect b="b" l="l" r="r" t="t"/>
                <a:pathLst>
                  <a:path extrusionOk="0" fill="none" h="9208" w="27767">
                    <a:moveTo>
                      <a:pt x="26783" y="1"/>
                    </a:moveTo>
                    <a:cubicBezTo>
                      <a:pt x="27766" y="1382"/>
                      <a:pt x="24690" y="7052"/>
                      <a:pt x="12973" y="8140"/>
                    </a:cubicBezTo>
                    <a:cubicBezTo>
                      <a:pt x="1256" y="9207"/>
                      <a:pt x="0" y="6676"/>
                      <a:pt x="419" y="3788"/>
                    </a:cubicBezTo>
                  </a:path>
                </a:pathLst>
              </a:custGeom>
              <a:noFill/>
              <a:ln cap="rnd" cmpd="sng" w="109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18"/>
              <p:cNvSpPr/>
              <p:nvPr/>
            </p:nvSpPr>
            <p:spPr>
              <a:xfrm>
                <a:off x="1760775" y="829200"/>
                <a:ext cx="794600" cy="568625"/>
              </a:xfrm>
              <a:custGeom>
                <a:rect b="b" l="l" r="r" t="t"/>
                <a:pathLst>
                  <a:path extrusionOk="0" h="22745" w="31784">
                    <a:moveTo>
                      <a:pt x="1" y="11802"/>
                    </a:moveTo>
                    <a:cubicBezTo>
                      <a:pt x="2365" y="15924"/>
                      <a:pt x="6487" y="19376"/>
                      <a:pt x="11007" y="21531"/>
                    </a:cubicBezTo>
                    <a:cubicBezTo>
                      <a:pt x="13078" y="22075"/>
                      <a:pt x="15861" y="22494"/>
                      <a:pt x="19439" y="22745"/>
                    </a:cubicBezTo>
                    <a:cubicBezTo>
                      <a:pt x="24879" y="22263"/>
                      <a:pt x="28017" y="20610"/>
                      <a:pt x="29880" y="19188"/>
                    </a:cubicBezTo>
                    <a:cubicBezTo>
                      <a:pt x="31093" y="17158"/>
                      <a:pt x="31784" y="14438"/>
                      <a:pt x="31658" y="10860"/>
                    </a:cubicBezTo>
                    <a:cubicBezTo>
                      <a:pt x="31302" y="1361"/>
                      <a:pt x="25235" y="1"/>
                      <a:pt x="18476" y="1675"/>
                    </a:cubicBezTo>
                    <a:cubicBezTo>
                      <a:pt x="10776" y="3579"/>
                      <a:pt x="5629" y="12115"/>
                      <a:pt x="1" y="1180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18"/>
              <p:cNvSpPr/>
              <p:nvPr/>
            </p:nvSpPr>
            <p:spPr>
              <a:xfrm>
                <a:off x="1826175" y="1108525"/>
                <a:ext cx="717175" cy="289300"/>
              </a:xfrm>
              <a:custGeom>
                <a:rect b="b" l="l" r="r" t="t"/>
                <a:pathLst>
                  <a:path extrusionOk="0" h="11572" w="28687">
                    <a:moveTo>
                      <a:pt x="0" y="4207"/>
                    </a:moveTo>
                    <a:cubicBezTo>
                      <a:pt x="2302" y="6738"/>
                      <a:pt x="5252" y="8873"/>
                      <a:pt x="8370" y="10358"/>
                    </a:cubicBezTo>
                    <a:cubicBezTo>
                      <a:pt x="10441" y="10902"/>
                      <a:pt x="13203" y="11321"/>
                      <a:pt x="16781" y="11572"/>
                    </a:cubicBezTo>
                    <a:cubicBezTo>
                      <a:pt x="22242" y="11090"/>
                      <a:pt x="25381" y="9437"/>
                      <a:pt x="27222" y="8015"/>
                    </a:cubicBezTo>
                    <a:cubicBezTo>
                      <a:pt x="27891" y="6948"/>
                      <a:pt x="28373" y="5671"/>
                      <a:pt x="28686" y="4207"/>
                    </a:cubicBezTo>
                    <a:cubicBezTo>
                      <a:pt x="26197" y="3349"/>
                      <a:pt x="26573" y="1"/>
                      <a:pt x="24460" y="168"/>
                    </a:cubicBezTo>
                    <a:cubicBezTo>
                      <a:pt x="22347" y="357"/>
                      <a:pt x="23728" y="4353"/>
                      <a:pt x="19313" y="6152"/>
                    </a:cubicBezTo>
                    <a:cubicBezTo>
                      <a:pt x="14877" y="7889"/>
                      <a:pt x="5629" y="6257"/>
                      <a:pt x="0" y="42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18"/>
              <p:cNvSpPr/>
              <p:nvPr/>
            </p:nvSpPr>
            <p:spPr>
              <a:xfrm>
                <a:off x="1580850" y="1086050"/>
                <a:ext cx="179950" cy="99400"/>
              </a:xfrm>
              <a:custGeom>
                <a:rect b="b" l="l" r="r" t="t"/>
                <a:pathLst>
                  <a:path extrusionOk="0" h="3976" w="7198">
                    <a:moveTo>
                      <a:pt x="7198" y="1528"/>
                    </a:moveTo>
                    <a:cubicBezTo>
                      <a:pt x="6570" y="1967"/>
                      <a:pt x="670" y="3976"/>
                      <a:pt x="356" y="1988"/>
                    </a:cubicBezTo>
                    <a:cubicBezTo>
                      <a:pt x="0" y="0"/>
                      <a:pt x="6277" y="1214"/>
                      <a:pt x="7198" y="152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18"/>
              <p:cNvSpPr/>
              <p:nvPr/>
            </p:nvSpPr>
            <p:spPr>
              <a:xfrm>
                <a:off x="1600725" y="970950"/>
                <a:ext cx="160075" cy="153300"/>
              </a:xfrm>
              <a:custGeom>
                <a:rect b="b" l="l" r="r" t="t"/>
                <a:pathLst>
                  <a:path extrusionOk="0" h="6132" w="6403">
                    <a:moveTo>
                      <a:pt x="6403" y="6132"/>
                    </a:moveTo>
                    <a:cubicBezTo>
                      <a:pt x="5670" y="6006"/>
                      <a:pt x="0" y="3328"/>
                      <a:pt x="1172" y="1675"/>
                    </a:cubicBezTo>
                    <a:cubicBezTo>
                      <a:pt x="2323" y="1"/>
                      <a:pt x="5963" y="5253"/>
                      <a:pt x="6403" y="613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18"/>
              <p:cNvSpPr/>
              <p:nvPr/>
            </p:nvSpPr>
            <p:spPr>
              <a:xfrm>
                <a:off x="1760775" y="829200"/>
                <a:ext cx="791475" cy="433150"/>
              </a:xfrm>
              <a:custGeom>
                <a:rect b="b" l="l" r="r" t="t"/>
                <a:pathLst>
                  <a:path extrusionOk="0" h="17326" w="31659">
                    <a:moveTo>
                      <a:pt x="31658" y="10860"/>
                    </a:moveTo>
                    <a:cubicBezTo>
                      <a:pt x="31302" y="1361"/>
                      <a:pt x="25235" y="1"/>
                      <a:pt x="18455" y="1675"/>
                    </a:cubicBezTo>
                    <a:cubicBezTo>
                      <a:pt x="10776" y="3579"/>
                      <a:pt x="5629" y="12136"/>
                      <a:pt x="1" y="11802"/>
                    </a:cubicBezTo>
                    <a:cubicBezTo>
                      <a:pt x="7052" y="16112"/>
                      <a:pt x="16426" y="17325"/>
                      <a:pt x="23498" y="15589"/>
                    </a:cubicBezTo>
                    <a:cubicBezTo>
                      <a:pt x="22996" y="14438"/>
                      <a:pt x="22703" y="13015"/>
                      <a:pt x="22682" y="11530"/>
                    </a:cubicBezTo>
                    <a:cubicBezTo>
                      <a:pt x="22619" y="7596"/>
                      <a:pt x="24481" y="4374"/>
                      <a:pt x="26846" y="4353"/>
                    </a:cubicBezTo>
                    <a:cubicBezTo>
                      <a:pt x="29168" y="4311"/>
                      <a:pt x="31135" y="7512"/>
                      <a:pt x="31177" y="11446"/>
                    </a:cubicBezTo>
                    <a:cubicBezTo>
                      <a:pt x="31344" y="11258"/>
                      <a:pt x="31491" y="11048"/>
                      <a:pt x="31658" y="1086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18"/>
              <p:cNvSpPr/>
              <p:nvPr/>
            </p:nvSpPr>
            <p:spPr>
              <a:xfrm>
                <a:off x="2498350" y="1043150"/>
                <a:ext cx="182575" cy="113525"/>
              </a:xfrm>
              <a:custGeom>
                <a:rect b="b" l="l" r="r" t="t"/>
                <a:pathLst>
                  <a:path extrusionOk="0" h="4541" w="7303">
                    <a:moveTo>
                      <a:pt x="1235" y="0"/>
                    </a:moveTo>
                    <a:lnTo>
                      <a:pt x="7302" y="1904"/>
                    </a:lnTo>
                    <a:lnTo>
                      <a:pt x="2113" y="4541"/>
                    </a:lnTo>
                    <a:cubicBezTo>
                      <a:pt x="586" y="4520"/>
                      <a:pt x="0" y="1130"/>
                      <a:pt x="1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18"/>
              <p:cNvSpPr/>
              <p:nvPr/>
            </p:nvSpPr>
            <p:spPr>
              <a:xfrm>
                <a:off x="1873775" y="947425"/>
                <a:ext cx="503225" cy="492775"/>
              </a:xfrm>
              <a:custGeom>
                <a:rect b="b" l="l" r="r" t="t"/>
                <a:pathLst>
                  <a:path extrusionOk="0" h="19711" w="20129">
                    <a:moveTo>
                      <a:pt x="0" y="9186"/>
                    </a:moveTo>
                    <a:cubicBezTo>
                      <a:pt x="3243" y="13475"/>
                      <a:pt x="20129" y="19710"/>
                      <a:pt x="19145" y="9165"/>
                    </a:cubicBezTo>
                    <a:cubicBezTo>
                      <a:pt x="18350" y="0"/>
                      <a:pt x="6152" y="10316"/>
                      <a:pt x="0" y="918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18"/>
              <p:cNvSpPr/>
              <p:nvPr/>
            </p:nvSpPr>
            <p:spPr>
              <a:xfrm>
                <a:off x="2391100" y="997125"/>
                <a:ext cx="105175" cy="40300"/>
              </a:xfrm>
              <a:custGeom>
                <a:rect b="b" l="l" r="r" t="t"/>
                <a:pathLst>
                  <a:path extrusionOk="0" h="1612" w="4207">
                    <a:moveTo>
                      <a:pt x="370" y="0"/>
                    </a:moveTo>
                    <a:cubicBezTo>
                      <a:pt x="315" y="0"/>
                      <a:pt x="259" y="14"/>
                      <a:pt x="210" y="42"/>
                    </a:cubicBezTo>
                    <a:cubicBezTo>
                      <a:pt x="63" y="105"/>
                      <a:pt x="1" y="314"/>
                      <a:pt x="84" y="481"/>
                    </a:cubicBezTo>
                    <a:cubicBezTo>
                      <a:pt x="252" y="795"/>
                      <a:pt x="461" y="1025"/>
                      <a:pt x="733" y="1214"/>
                    </a:cubicBezTo>
                    <a:cubicBezTo>
                      <a:pt x="1151" y="1507"/>
                      <a:pt x="1633" y="1611"/>
                      <a:pt x="2093" y="1611"/>
                    </a:cubicBezTo>
                    <a:cubicBezTo>
                      <a:pt x="2553" y="1611"/>
                      <a:pt x="3035" y="1465"/>
                      <a:pt x="3390" y="1256"/>
                    </a:cubicBezTo>
                    <a:cubicBezTo>
                      <a:pt x="3725" y="1130"/>
                      <a:pt x="3955" y="921"/>
                      <a:pt x="4102" y="691"/>
                    </a:cubicBezTo>
                    <a:cubicBezTo>
                      <a:pt x="4206" y="523"/>
                      <a:pt x="4164" y="356"/>
                      <a:pt x="4039" y="251"/>
                    </a:cubicBezTo>
                    <a:cubicBezTo>
                      <a:pt x="3974" y="210"/>
                      <a:pt x="3905" y="192"/>
                      <a:pt x="3840" y="192"/>
                    </a:cubicBezTo>
                    <a:cubicBezTo>
                      <a:pt x="3738" y="192"/>
                      <a:pt x="3642" y="237"/>
                      <a:pt x="3579" y="314"/>
                    </a:cubicBezTo>
                    <a:cubicBezTo>
                      <a:pt x="3474" y="481"/>
                      <a:pt x="3328" y="607"/>
                      <a:pt x="3118" y="712"/>
                    </a:cubicBezTo>
                    <a:cubicBezTo>
                      <a:pt x="2825" y="879"/>
                      <a:pt x="2470" y="984"/>
                      <a:pt x="2114" y="984"/>
                    </a:cubicBezTo>
                    <a:cubicBezTo>
                      <a:pt x="1779" y="984"/>
                      <a:pt x="1424" y="900"/>
                      <a:pt x="1131" y="691"/>
                    </a:cubicBezTo>
                    <a:cubicBezTo>
                      <a:pt x="942" y="565"/>
                      <a:pt x="775" y="398"/>
                      <a:pt x="649" y="168"/>
                    </a:cubicBezTo>
                    <a:cubicBezTo>
                      <a:pt x="594" y="56"/>
                      <a:pt x="482" y="0"/>
                      <a:pt x="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 name="Google Shape;1024;p18"/>
            <p:cNvGrpSpPr/>
            <p:nvPr/>
          </p:nvGrpSpPr>
          <p:grpSpPr>
            <a:xfrm rot="8262446">
              <a:off x="8409600" y="898538"/>
              <a:ext cx="341017" cy="395315"/>
              <a:chOff x="1631550" y="1600875"/>
              <a:chExt cx="341025" cy="395325"/>
            </a:xfrm>
          </p:grpSpPr>
          <p:sp>
            <p:nvSpPr>
              <p:cNvPr id="1025" name="Google Shape;1025;p18"/>
              <p:cNvSpPr/>
              <p:nvPr/>
            </p:nvSpPr>
            <p:spPr>
              <a:xfrm>
                <a:off x="1648850" y="1614925"/>
                <a:ext cx="305250" cy="372175"/>
              </a:xfrm>
              <a:custGeom>
                <a:rect b="b" l="l" r="r" t="t"/>
                <a:pathLst>
                  <a:path extrusionOk="0" h="14887" w="12210">
                    <a:moveTo>
                      <a:pt x="12209" y="1"/>
                    </a:moveTo>
                    <a:cubicBezTo>
                      <a:pt x="6138" y="2236"/>
                      <a:pt x="1268" y="7906"/>
                      <a:pt x="0" y="14344"/>
                    </a:cubicBezTo>
                    <a:lnTo>
                      <a:pt x="434" y="14678"/>
                    </a:lnTo>
                    <a:cubicBezTo>
                      <a:pt x="897" y="14821"/>
                      <a:pt x="1371" y="14887"/>
                      <a:pt x="1846" y="14887"/>
                    </a:cubicBezTo>
                    <a:cubicBezTo>
                      <a:pt x="3594" y="14887"/>
                      <a:pt x="5353" y="13988"/>
                      <a:pt x="6639" y="12676"/>
                    </a:cubicBezTo>
                    <a:cubicBezTo>
                      <a:pt x="8273" y="11009"/>
                      <a:pt x="9174" y="8807"/>
                      <a:pt x="9874" y="6605"/>
                    </a:cubicBezTo>
                    <a:cubicBezTo>
                      <a:pt x="10608" y="4404"/>
                      <a:pt x="11175" y="2102"/>
                      <a:pt x="122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18"/>
              <p:cNvSpPr/>
              <p:nvPr/>
            </p:nvSpPr>
            <p:spPr>
              <a:xfrm>
                <a:off x="1631550" y="1600875"/>
                <a:ext cx="341025" cy="395325"/>
              </a:xfrm>
              <a:custGeom>
                <a:rect b="b" l="l" r="r" t="t"/>
                <a:pathLst>
                  <a:path extrusionOk="0" h="15813" w="13641">
                    <a:moveTo>
                      <a:pt x="11883" y="1694"/>
                    </a:moveTo>
                    <a:cubicBezTo>
                      <a:pt x="9602" y="7484"/>
                      <a:pt x="8773" y="14887"/>
                      <a:pt x="1361" y="15070"/>
                    </a:cubicBezTo>
                    <a:lnTo>
                      <a:pt x="1361" y="15070"/>
                    </a:lnTo>
                    <a:cubicBezTo>
                      <a:pt x="3039" y="9136"/>
                      <a:pt x="6367" y="4273"/>
                      <a:pt x="11883" y="1694"/>
                    </a:cubicBezTo>
                    <a:close/>
                    <a:moveTo>
                      <a:pt x="12971" y="0"/>
                    </a:moveTo>
                    <a:cubicBezTo>
                      <a:pt x="12917" y="0"/>
                      <a:pt x="12860" y="9"/>
                      <a:pt x="12801" y="29"/>
                    </a:cubicBezTo>
                    <a:cubicBezTo>
                      <a:pt x="6597" y="2264"/>
                      <a:pt x="1093" y="7935"/>
                      <a:pt x="59" y="14740"/>
                    </a:cubicBezTo>
                    <a:cubicBezTo>
                      <a:pt x="0" y="15266"/>
                      <a:pt x="363" y="15576"/>
                      <a:pt x="729" y="15576"/>
                    </a:cubicBezTo>
                    <a:cubicBezTo>
                      <a:pt x="877" y="15576"/>
                      <a:pt x="1026" y="15525"/>
                      <a:pt x="1147" y="15416"/>
                    </a:cubicBezTo>
                    <a:lnTo>
                      <a:pt x="1147" y="15416"/>
                    </a:lnTo>
                    <a:cubicBezTo>
                      <a:pt x="1736" y="15690"/>
                      <a:pt x="2344" y="15812"/>
                      <a:pt x="2951" y="15812"/>
                    </a:cubicBezTo>
                    <a:cubicBezTo>
                      <a:pt x="5041" y="15812"/>
                      <a:pt x="7128" y="14366"/>
                      <a:pt x="8431" y="12705"/>
                    </a:cubicBezTo>
                    <a:cubicBezTo>
                      <a:pt x="11133" y="9302"/>
                      <a:pt x="11600" y="4699"/>
                      <a:pt x="13435" y="863"/>
                    </a:cubicBezTo>
                    <a:cubicBezTo>
                      <a:pt x="13641" y="510"/>
                      <a:pt x="13379" y="0"/>
                      <a:pt x="129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18"/>
              <p:cNvSpPr/>
              <p:nvPr/>
            </p:nvSpPr>
            <p:spPr>
              <a:xfrm>
                <a:off x="1636075" y="1639525"/>
                <a:ext cx="285700" cy="350800"/>
              </a:xfrm>
              <a:custGeom>
                <a:rect b="b" l="l" r="r" t="t"/>
                <a:pathLst>
                  <a:path extrusionOk="0" h="14032" w="11428">
                    <a:moveTo>
                      <a:pt x="10979" y="1"/>
                    </a:moveTo>
                    <a:cubicBezTo>
                      <a:pt x="10920" y="1"/>
                      <a:pt x="10863" y="25"/>
                      <a:pt x="10819" y="84"/>
                    </a:cubicBezTo>
                    <a:cubicBezTo>
                      <a:pt x="9051" y="1986"/>
                      <a:pt x="8050" y="4521"/>
                      <a:pt x="6549" y="6622"/>
                    </a:cubicBezTo>
                    <a:cubicBezTo>
                      <a:pt x="4714" y="9157"/>
                      <a:pt x="2613" y="11459"/>
                      <a:pt x="211" y="13527"/>
                    </a:cubicBezTo>
                    <a:cubicBezTo>
                      <a:pt x="1" y="13738"/>
                      <a:pt x="226" y="14031"/>
                      <a:pt x="478" y="14031"/>
                    </a:cubicBezTo>
                    <a:cubicBezTo>
                      <a:pt x="545" y="14031"/>
                      <a:pt x="615" y="14010"/>
                      <a:pt x="678" y="13961"/>
                    </a:cubicBezTo>
                    <a:cubicBezTo>
                      <a:pt x="2846" y="12026"/>
                      <a:pt x="4848" y="9891"/>
                      <a:pt x="6616" y="7590"/>
                    </a:cubicBezTo>
                    <a:cubicBezTo>
                      <a:pt x="8284" y="5355"/>
                      <a:pt x="9351" y="2586"/>
                      <a:pt x="11219" y="518"/>
                    </a:cubicBezTo>
                    <a:cubicBezTo>
                      <a:pt x="11427" y="310"/>
                      <a:pt x="11189" y="1"/>
                      <a:pt x="10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18"/>
              <p:cNvSpPr/>
              <p:nvPr/>
            </p:nvSpPr>
            <p:spPr>
              <a:xfrm>
                <a:off x="1669700" y="1933375"/>
                <a:ext cx="104600" cy="21825"/>
              </a:xfrm>
              <a:custGeom>
                <a:rect b="b" l="l" r="r" t="t"/>
                <a:pathLst>
                  <a:path extrusionOk="0" h="873" w="4184">
                    <a:moveTo>
                      <a:pt x="3856" y="0"/>
                    </a:moveTo>
                    <a:cubicBezTo>
                      <a:pt x="3839" y="0"/>
                      <a:pt x="3821" y="2"/>
                      <a:pt x="3803" y="5"/>
                    </a:cubicBezTo>
                    <a:cubicBezTo>
                      <a:pt x="2669" y="172"/>
                      <a:pt x="1535" y="239"/>
                      <a:pt x="434" y="239"/>
                    </a:cubicBezTo>
                    <a:cubicBezTo>
                      <a:pt x="0" y="239"/>
                      <a:pt x="0" y="873"/>
                      <a:pt x="434" y="873"/>
                    </a:cubicBezTo>
                    <a:cubicBezTo>
                      <a:pt x="1535" y="873"/>
                      <a:pt x="2669" y="772"/>
                      <a:pt x="3803" y="606"/>
                    </a:cubicBezTo>
                    <a:cubicBezTo>
                      <a:pt x="4183" y="574"/>
                      <a:pt x="4172" y="0"/>
                      <a:pt x="38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18"/>
              <p:cNvSpPr/>
              <p:nvPr/>
            </p:nvSpPr>
            <p:spPr>
              <a:xfrm>
                <a:off x="1672200" y="1852700"/>
                <a:ext cx="28700" cy="100825"/>
              </a:xfrm>
              <a:custGeom>
                <a:rect b="b" l="l" r="r" t="t"/>
                <a:pathLst>
                  <a:path extrusionOk="0" h="4033" w="1148">
                    <a:moveTo>
                      <a:pt x="768" y="1"/>
                    </a:moveTo>
                    <a:cubicBezTo>
                      <a:pt x="645" y="1"/>
                      <a:pt x="527" y="70"/>
                      <a:pt x="501" y="230"/>
                    </a:cubicBezTo>
                    <a:cubicBezTo>
                      <a:pt x="101" y="1331"/>
                      <a:pt x="0" y="2498"/>
                      <a:pt x="67" y="3733"/>
                    </a:cubicBezTo>
                    <a:cubicBezTo>
                      <a:pt x="84" y="3933"/>
                      <a:pt x="251" y="4033"/>
                      <a:pt x="409" y="4033"/>
                    </a:cubicBezTo>
                    <a:cubicBezTo>
                      <a:pt x="568" y="4033"/>
                      <a:pt x="718" y="3933"/>
                      <a:pt x="701" y="3733"/>
                    </a:cubicBezTo>
                    <a:cubicBezTo>
                      <a:pt x="568" y="2598"/>
                      <a:pt x="701" y="1464"/>
                      <a:pt x="1068" y="397"/>
                    </a:cubicBezTo>
                    <a:cubicBezTo>
                      <a:pt x="1148" y="157"/>
                      <a:pt x="952" y="1"/>
                      <a:pt x="7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18"/>
              <p:cNvSpPr/>
              <p:nvPr/>
            </p:nvSpPr>
            <p:spPr>
              <a:xfrm>
                <a:off x="1753100" y="1843300"/>
                <a:ext cx="99550" cy="23500"/>
              </a:xfrm>
              <a:custGeom>
                <a:rect b="b" l="l" r="r" t="t"/>
                <a:pathLst>
                  <a:path extrusionOk="0" h="940" w="3982">
                    <a:moveTo>
                      <a:pt x="3492" y="0"/>
                    </a:moveTo>
                    <a:cubicBezTo>
                      <a:pt x="3474" y="0"/>
                      <a:pt x="3455" y="2"/>
                      <a:pt x="3436" y="6"/>
                    </a:cubicBezTo>
                    <a:cubicBezTo>
                      <a:pt x="2435" y="172"/>
                      <a:pt x="1434" y="272"/>
                      <a:pt x="434" y="306"/>
                    </a:cubicBezTo>
                    <a:cubicBezTo>
                      <a:pt x="0" y="306"/>
                      <a:pt x="0" y="940"/>
                      <a:pt x="434" y="940"/>
                    </a:cubicBezTo>
                    <a:cubicBezTo>
                      <a:pt x="1501" y="873"/>
                      <a:pt x="2535" y="806"/>
                      <a:pt x="3603" y="606"/>
                    </a:cubicBezTo>
                    <a:cubicBezTo>
                      <a:pt x="3982" y="543"/>
                      <a:pt x="3822" y="0"/>
                      <a:pt x="34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18"/>
              <p:cNvSpPr/>
              <p:nvPr/>
            </p:nvSpPr>
            <p:spPr>
              <a:xfrm>
                <a:off x="1753100" y="1774425"/>
                <a:ext cx="22325" cy="87400"/>
              </a:xfrm>
              <a:custGeom>
                <a:rect b="b" l="l" r="r" t="t"/>
                <a:pathLst>
                  <a:path extrusionOk="0" h="3496" w="893">
                    <a:moveTo>
                      <a:pt x="526" y="0"/>
                    </a:moveTo>
                    <a:cubicBezTo>
                      <a:pt x="400" y="0"/>
                      <a:pt x="281" y="72"/>
                      <a:pt x="267" y="225"/>
                    </a:cubicBezTo>
                    <a:cubicBezTo>
                      <a:pt x="0" y="1226"/>
                      <a:pt x="0" y="2260"/>
                      <a:pt x="200" y="3261"/>
                    </a:cubicBezTo>
                    <a:cubicBezTo>
                      <a:pt x="226" y="3428"/>
                      <a:pt x="330" y="3496"/>
                      <a:pt x="445" y="3496"/>
                    </a:cubicBezTo>
                    <a:cubicBezTo>
                      <a:pt x="630" y="3496"/>
                      <a:pt x="842" y="3320"/>
                      <a:pt x="801" y="3094"/>
                    </a:cubicBezTo>
                    <a:cubicBezTo>
                      <a:pt x="634" y="2194"/>
                      <a:pt x="634" y="1293"/>
                      <a:pt x="834" y="392"/>
                    </a:cubicBezTo>
                    <a:cubicBezTo>
                      <a:pt x="892" y="140"/>
                      <a:pt x="702" y="0"/>
                      <a:pt x="5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18"/>
              <p:cNvSpPr/>
              <p:nvPr/>
            </p:nvSpPr>
            <p:spPr>
              <a:xfrm>
                <a:off x="1824250" y="1746225"/>
                <a:ext cx="73925" cy="22075"/>
              </a:xfrm>
              <a:custGeom>
                <a:rect b="b" l="l" r="r" t="t"/>
                <a:pathLst>
                  <a:path extrusionOk="0" h="883" w="2957">
                    <a:moveTo>
                      <a:pt x="2581" y="1"/>
                    </a:moveTo>
                    <a:cubicBezTo>
                      <a:pt x="2553" y="1"/>
                      <a:pt x="2523" y="7"/>
                      <a:pt x="2491" y="19"/>
                    </a:cubicBezTo>
                    <a:cubicBezTo>
                      <a:pt x="2016" y="169"/>
                      <a:pt x="1559" y="244"/>
                      <a:pt x="1079" y="244"/>
                    </a:cubicBezTo>
                    <a:cubicBezTo>
                      <a:pt x="919" y="244"/>
                      <a:pt x="757" y="236"/>
                      <a:pt x="590" y="219"/>
                    </a:cubicBezTo>
                    <a:cubicBezTo>
                      <a:pt x="579" y="218"/>
                      <a:pt x="568" y="218"/>
                      <a:pt x="557" y="218"/>
                    </a:cubicBezTo>
                    <a:cubicBezTo>
                      <a:pt x="148" y="218"/>
                      <a:pt x="1" y="821"/>
                      <a:pt x="423" y="853"/>
                    </a:cubicBezTo>
                    <a:cubicBezTo>
                      <a:pt x="629" y="872"/>
                      <a:pt x="835" y="883"/>
                      <a:pt x="1041" y="883"/>
                    </a:cubicBezTo>
                    <a:cubicBezTo>
                      <a:pt x="1569" y="883"/>
                      <a:pt x="2097" y="812"/>
                      <a:pt x="2625" y="620"/>
                    </a:cubicBezTo>
                    <a:cubicBezTo>
                      <a:pt x="2957" y="529"/>
                      <a:pt x="2852" y="1"/>
                      <a:pt x="25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18"/>
              <p:cNvSpPr/>
              <p:nvPr/>
            </p:nvSpPr>
            <p:spPr>
              <a:xfrm>
                <a:off x="1818125" y="1711450"/>
                <a:ext cx="22400" cy="52925"/>
              </a:xfrm>
              <a:custGeom>
                <a:rect b="b" l="l" r="r" t="t"/>
                <a:pathLst>
                  <a:path extrusionOk="0" h="2117" w="896">
                    <a:moveTo>
                      <a:pt x="339" y="1"/>
                    </a:moveTo>
                    <a:cubicBezTo>
                      <a:pt x="184" y="1"/>
                      <a:pt x="18" y="93"/>
                      <a:pt x="1" y="276"/>
                    </a:cubicBezTo>
                    <a:cubicBezTo>
                      <a:pt x="1" y="810"/>
                      <a:pt x="68" y="1377"/>
                      <a:pt x="234" y="1911"/>
                    </a:cubicBezTo>
                    <a:cubicBezTo>
                      <a:pt x="287" y="2054"/>
                      <a:pt x="405" y="2116"/>
                      <a:pt x="525" y="2116"/>
                    </a:cubicBezTo>
                    <a:cubicBezTo>
                      <a:pt x="710" y="2116"/>
                      <a:pt x="896" y="1967"/>
                      <a:pt x="835" y="1744"/>
                    </a:cubicBezTo>
                    <a:cubicBezTo>
                      <a:pt x="668" y="1277"/>
                      <a:pt x="601" y="776"/>
                      <a:pt x="601" y="276"/>
                    </a:cubicBezTo>
                    <a:cubicBezTo>
                      <a:pt x="635" y="93"/>
                      <a:pt x="493" y="1"/>
                      <a:pt x="3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 name="Google Shape;1034;p18"/>
            <p:cNvGrpSpPr/>
            <p:nvPr/>
          </p:nvGrpSpPr>
          <p:grpSpPr>
            <a:xfrm flipH="1">
              <a:off x="8285825" y="835250"/>
              <a:ext cx="192000" cy="189900"/>
              <a:chOff x="2937200" y="1521250"/>
              <a:chExt cx="192000" cy="189900"/>
            </a:xfrm>
          </p:grpSpPr>
          <p:sp>
            <p:nvSpPr>
              <p:cNvPr id="1035" name="Google Shape;1035;p18"/>
              <p:cNvSpPr/>
              <p:nvPr/>
            </p:nvSpPr>
            <p:spPr>
              <a:xfrm>
                <a:off x="3003650" y="1521250"/>
                <a:ext cx="68025" cy="92625"/>
              </a:xfrm>
              <a:custGeom>
                <a:rect b="b" l="l" r="r" t="t"/>
                <a:pathLst>
                  <a:path extrusionOk="0" h="3705" w="2721">
                    <a:moveTo>
                      <a:pt x="1590" y="63"/>
                    </a:moveTo>
                    <a:cubicBezTo>
                      <a:pt x="921" y="1"/>
                      <a:pt x="272" y="691"/>
                      <a:pt x="126" y="1695"/>
                    </a:cubicBezTo>
                    <a:cubicBezTo>
                      <a:pt x="0" y="2658"/>
                      <a:pt x="440" y="3516"/>
                      <a:pt x="1130" y="3620"/>
                    </a:cubicBezTo>
                    <a:cubicBezTo>
                      <a:pt x="1821" y="3704"/>
                      <a:pt x="2469" y="2993"/>
                      <a:pt x="2595" y="2009"/>
                    </a:cubicBezTo>
                    <a:cubicBezTo>
                      <a:pt x="2720" y="1005"/>
                      <a:pt x="2281" y="147"/>
                      <a:pt x="1590" y="6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18"/>
              <p:cNvSpPr/>
              <p:nvPr/>
            </p:nvSpPr>
            <p:spPr>
              <a:xfrm>
                <a:off x="2937200" y="1557875"/>
                <a:ext cx="94725" cy="76925"/>
              </a:xfrm>
              <a:custGeom>
                <a:rect b="b" l="l" r="r" t="t"/>
                <a:pathLst>
                  <a:path extrusionOk="0" h="3077" w="3789">
                    <a:moveTo>
                      <a:pt x="294" y="774"/>
                    </a:moveTo>
                    <a:cubicBezTo>
                      <a:pt x="1" y="1402"/>
                      <a:pt x="461" y="2239"/>
                      <a:pt x="1361" y="2658"/>
                    </a:cubicBezTo>
                    <a:cubicBezTo>
                      <a:pt x="2240" y="3076"/>
                      <a:pt x="3223" y="2930"/>
                      <a:pt x="3495" y="2302"/>
                    </a:cubicBezTo>
                    <a:cubicBezTo>
                      <a:pt x="3788" y="1674"/>
                      <a:pt x="3328" y="837"/>
                      <a:pt x="2428" y="419"/>
                    </a:cubicBezTo>
                    <a:cubicBezTo>
                      <a:pt x="1549" y="0"/>
                      <a:pt x="566" y="147"/>
                      <a:pt x="294" y="77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18"/>
              <p:cNvSpPr/>
              <p:nvPr/>
            </p:nvSpPr>
            <p:spPr>
              <a:xfrm>
                <a:off x="2952900" y="1611750"/>
                <a:ext cx="85825" cy="88425"/>
              </a:xfrm>
              <a:custGeom>
                <a:rect b="b" l="l" r="r" t="t"/>
                <a:pathLst>
                  <a:path extrusionOk="0" h="3537" w="3433">
                    <a:moveTo>
                      <a:pt x="482" y="3076"/>
                    </a:moveTo>
                    <a:cubicBezTo>
                      <a:pt x="984" y="3537"/>
                      <a:pt x="1926" y="3327"/>
                      <a:pt x="2616" y="2616"/>
                    </a:cubicBezTo>
                    <a:cubicBezTo>
                      <a:pt x="3286" y="1925"/>
                      <a:pt x="3432" y="942"/>
                      <a:pt x="2930" y="482"/>
                    </a:cubicBezTo>
                    <a:cubicBezTo>
                      <a:pt x="2428" y="0"/>
                      <a:pt x="1486" y="210"/>
                      <a:pt x="796" y="921"/>
                    </a:cubicBezTo>
                    <a:cubicBezTo>
                      <a:pt x="147" y="1653"/>
                      <a:pt x="1" y="2616"/>
                      <a:pt x="482" y="307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18"/>
              <p:cNvSpPr/>
              <p:nvPr/>
            </p:nvSpPr>
            <p:spPr>
              <a:xfrm>
                <a:off x="3017775" y="1616450"/>
                <a:ext cx="77425" cy="94700"/>
              </a:xfrm>
              <a:custGeom>
                <a:rect b="b" l="l" r="r" t="t"/>
                <a:pathLst>
                  <a:path extrusionOk="0" h="3788" w="3097">
                    <a:moveTo>
                      <a:pt x="2406" y="3474"/>
                    </a:moveTo>
                    <a:cubicBezTo>
                      <a:pt x="2992" y="3139"/>
                      <a:pt x="3097" y="2177"/>
                      <a:pt x="2637" y="1319"/>
                    </a:cubicBezTo>
                    <a:cubicBezTo>
                      <a:pt x="2155" y="440"/>
                      <a:pt x="1297" y="1"/>
                      <a:pt x="691" y="336"/>
                    </a:cubicBezTo>
                    <a:cubicBezTo>
                      <a:pt x="105" y="691"/>
                      <a:pt x="0" y="1654"/>
                      <a:pt x="461" y="2512"/>
                    </a:cubicBezTo>
                    <a:cubicBezTo>
                      <a:pt x="942" y="3349"/>
                      <a:pt x="1800" y="3788"/>
                      <a:pt x="2406" y="347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18"/>
              <p:cNvSpPr/>
              <p:nvPr/>
            </p:nvSpPr>
            <p:spPr>
              <a:xfrm>
                <a:off x="3035025" y="1574075"/>
                <a:ext cx="94175" cy="70125"/>
              </a:xfrm>
              <a:custGeom>
                <a:rect b="b" l="l" r="r" t="t"/>
                <a:pathLst>
                  <a:path extrusionOk="0" h="2805" w="3767">
                    <a:moveTo>
                      <a:pt x="3641" y="1068"/>
                    </a:moveTo>
                    <a:cubicBezTo>
                      <a:pt x="3516" y="398"/>
                      <a:pt x="2616" y="1"/>
                      <a:pt x="1654" y="189"/>
                    </a:cubicBezTo>
                    <a:cubicBezTo>
                      <a:pt x="691" y="357"/>
                      <a:pt x="1" y="1047"/>
                      <a:pt x="126" y="1717"/>
                    </a:cubicBezTo>
                    <a:cubicBezTo>
                      <a:pt x="273" y="2407"/>
                      <a:pt x="1151" y="2805"/>
                      <a:pt x="2135" y="2616"/>
                    </a:cubicBezTo>
                    <a:cubicBezTo>
                      <a:pt x="3097" y="2428"/>
                      <a:pt x="3767" y="1717"/>
                      <a:pt x="3641" y="106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18"/>
              <p:cNvSpPr/>
              <p:nvPr/>
            </p:nvSpPr>
            <p:spPr>
              <a:xfrm>
                <a:off x="2994225" y="1581400"/>
                <a:ext cx="74300" cy="74300"/>
              </a:xfrm>
              <a:custGeom>
                <a:rect b="b" l="l" r="r" t="t"/>
                <a:pathLst>
                  <a:path extrusionOk="0" h="2972" w="2972">
                    <a:moveTo>
                      <a:pt x="1675" y="105"/>
                    </a:moveTo>
                    <a:cubicBezTo>
                      <a:pt x="900" y="1"/>
                      <a:pt x="189" y="545"/>
                      <a:pt x="105" y="1298"/>
                    </a:cubicBezTo>
                    <a:cubicBezTo>
                      <a:pt x="1" y="2051"/>
                      <a:pt x="545" y="2763"/>
                      <a:pt x="1298" y="2867"/>
                    </a:cubicBezTo>
                    <a:cubicBezTo>
                      <a:pt x="2051" y="2972"/>
                      <a:pt x="2763" y="2428"/>
                      <a:pt x="2867" y="1675"/>
                    </a:cubicBezTo>
                    <a:cubicBezTo>
                      <a:pt x="2972" y="901"/>
                      <a:pt x="2428" y="210"/>
                      <a:pt x="1675" y="10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1041" name="Shape 1041"/>
        <p:cNvGrpSpPr/>
        <p:nvPr/>
      </p:nvGrpSpPr>
      <p:grpSpPr>
        <a:xfrm>
          <a:off x="0" y="0"/>
          <a:ext cx="0" cy="0"/>
          <a:chOff x="0" y="0"/>
          <a:chExt cx="0" cy="0"/>
        </a:xfrm>
      </p:grpSpPr>
      <p:sp>
        <p:nvSpPr>
          <p:cNvPr id="1042" name="Google Shape;1042;p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043" name="Google Shape;1043;p19"/>
          <p:cNvSpPr txBox="1"/>
          <p:nvPr>
            <p:ph idx="1" type="subTitle"/>
          </p:nvPr>
        </p:nvSpPr>
        <p:spPr>
          <a:xfrm>
            <a:off x="4755839" y="2309200"/>
            <a:ext cx="3254100" cy="19035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44" name="Google Shape;1044;p19"/>
          <p:cNvSpPr txBox="1"/>
          <p:nvPr>
            <p:ph idx="2" type="subTitle"/>
          </p:nvPr>
        </p:nvSpPr>
        <p:spPr>
          <a:xfrm>
            <a:off x="1341211" y="2309200"/>
            <a:ext cx="3254100" cy="19035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45" name="Google Shape;1045;p19"/>
          <p:cNvSpPr/>
          <p:nvPr/>
        </p:nvSpPr>
        <p:spPr>
          <a:xfrm flipH="1">
            <a:off x="437146" y="4471763"/>
            <a:ext cx="1425537" cy="572734"/>
          </a:xfrm>
          <a:custGeom>
            <a:rect b="b" l="l" r="r" t="t"/>
            <a:pathLst>
              <a:path extrusionOk="0" h="27742" w="69050">
                <a:moveTo>
                  <a:pt x="27881" y="0"/>
                </a:moveTo>
                <a:cubicBezTo>
                  <a:pt x="27348" y="0"/>
                  <a:pt x="26814" y="41"/>
                  <a:pt x="26286" y="122"/>
                </a:cubicBezTo>
                <a:cubicBezTo>
                  <a:pt x="23617" y="489"/>
                  <a:pt x="20515" y="1356"/>
                  <a:pt x="18347" y="3057"/>
                </a:cubicBezTo>
                <a:cubicBezTo>
                  <a:pt x="16845" y="4291"/>
                  <a:pt x="15811" y="6126"/>
                  <a:pt x="15945" y="7994"/>
                </a:cubicBezTo>
                <a:cubicBezTo>
                  <a:pt x="15301" y="7871"/>
                  <a:pt x="14659" y="7814"/>
                  <a:pt x="14022" y="7814"/>
                </a:cubicBezTo>
                <a:cubicBezTo>
                  <a:pt x="9810" y="7814"/>
                  <a:pt x="5811" y="10334"/>
                  <a:pt x="2769" y="13231"/>
                </a:cubicBezTo>
                <a:cubicBezTo>
                  <a:pt x="1168" y="14732"/>
                  <a:pt x="0" y="16533"/>
                  <a:pt x="33" y="18802"/>
                </a:cubicBezTo>
                <a:cubicBezTo>
                  <a:pt x="133" y="20837"/>
                  <a:pt x="1134" y="22738"/>
                  <a:pt x="2602" y="24172"/>
                </a:cubicBezTo>
                <a:cubicBezTo>
                  <a:pt x="5781" y="27265"/>
                  <a:pt x="10388" y="27553"/>
                  <a:pt x="14686" y="27553"/>
                </a:cubicBezTo>
                <a:cubicBezTo>
                  <a:pt x="15349" y="27553"/>
                  <a:pt x="16004" y="27546"/>
                  <a:pt x="16645" y="27541"/>
                </a:cubicBezTo>
                <a:cubicBezTo>
                  <a:pt x="29054" y="27508"/>
                  <a:pt x="60777" y="27741"/>
                  <a:pt x="68883" y="25473"/>
                </a:cubicBezTo>
                <a:cubicBezTo>
                  <a:pt x="69049" y="25406"/>
                  <a:pt x="53939" y="22905"/>
                  <a:pt x="53972" y="22738"/>
                </a:cubicBezTo>
                <a:cubicBezTo>
                  <a:pt x="55035" y="17258"/>
                  <a:pt x="50576" y="13498"/>
                  <a:pt x="45039" y="13498"/>
                </a:cubicBezTo>
                <a:cubicBezTo>
                  <a:pt x="45014" y="13498"/>
                  <a:pt x="44990" y="13498"/>
                  <a:pt x="44966" y="13498"/>
                </a:cubicBezTo>
                <a:cubicBezTo>
                  <a:pt x="44445" y="13498"/>
                  <a:pt x="43952" y="13596"/>
                  <a:pt x="43491" y="13596"/>
                </a:cubicBezTo>
                <a:cubicBezTo>
                  <a:pt x="42948" y="13596"/>
                  <a:pt x="42448" y="13460"/>
                  <a:pt x="41997" y="12864"/>
                </a:cubicBezTo>
                <a:cubicBezTo>
                  <a:pt x="41530" y="12230"/>
                  <a:pt x="41263" y="11463"/>
                  <a:pt x="40829" y="10796"/>
                </a:cubicBezTo>
                <a:cubicBezTo>
                  <a:pt x="40029" y="9528"/>
                  <a:pt x="39028" y="8461"/>
                  <a:pt x="37927" y="7527"/>
                </a:cubicBezTo>
                <a:cubicBezTo>
                  <a:pt x="37260" y="7027"/>
                  <a:pt x="36526" y="6526"/>
                  <a:pt x="35826" y="6159"/>
                </a:cubicBezTo>
                <a:cubicBezTo>
                  <a:pt x="35759" y="4658"/>
                  <a:pt x="34925" y="3191"/>
                  <a:pt x="33691" y="2123"/>
                </a:cubicBezTo>
                <a:cubicBezTo>
                  <a:pt x="32091" y="657"/>
                  <a:pt x="30001" y="0"/>
                  <a:pt x="2788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6" name="Google Shape;1046;p19"/>
          <p:cNvGrpSpPr/>
          <p:nvPr/>
        </p:nvGrpSpPr>
        <p:grpSpPr>
          <a:xfrm flipH="1">
            <a:off x="7809861" y="1111687"/>
            <a:ext cx="1452995" cy="5278047"/>
            <a:chOff x="1200400" y="1805225"/>
            <a:chExt cx="837075" cy="3040700"/>
          </a:xfrm>
        </p:grpSpPr>
        <p:sp>
          <p:nvSpPr>
            <p:cNvPr id="1047" name="Google Shape;1047;p19"/>
            <p:cNvSpPr/>
            <p:nvPr/>
          </p:nvSpPr>
          <p:spPr>
            <a:xfrm>
              <a:off x="1428700" y="1990200"/>
              <a:ext cx="170150" cy="2851225"/>
            </a:xfrm>
            <a:custGeom>
              <a:rect b="b" l="l" r="r" t="t"/>
              <a:pathLst>
                <a:path extrusionOk="0" h="114049" w="6806">
                  <a:moveTo>
                    <a:pt x="3403" y="1"/>
                  </a:moveTo>
                  <a:lnTo>
                    <a:pt x="3403" y="1"/>
                  </a:lnTo>
                  <a:cubicBezTo>
                    <a:pt x="1168" y="4570"/>
                    <a:pt x="3803" y="9841"/>
                    <a:pt x="4570" y="14844"/>
                  </a:cubicBezTo>
                  <a:cubicBezTo>
                    <a:pt x="5004" y="17913"/>
                    <a:pt x="4770" y="21016"/>
                    <a:pt x="4503" y="24118"/>
                  </a:cubicBezTo>
                  <a:cubicBezTo>
                    <a:pt x="4270" y="27287"/>
                    <a:pt x="4003" y="30456"/>
                    <a:pt x="3603" y="33591"/>
                  </a:cubicBezTo>
                  <a:cubicBezTo>
                    <a:pt x="3002" y="38028"/>
                    <a:pt x="2135" y="42464"/>
                    <a:pt x="1902" y="46934"/>
                  </a:cubicBezTo>
                  <a:cubicBezTo>
                    <a:pt x="1401" y="55707"/>
                    <a:pt x="3403" y="64613"/>
                    <a:pt x="2502" y="73386"/>
                  </a:cubicBezTo>
                  <a:cubicBezTo>
                    <a:pt x="2235" y="76322"/>
                    <a:pt x="1635" y="79191"/>
                    <a:pt x="1168" y="82059"/>
                  </a:cubicBezTo>
                  <a:cubicBezTo>
                    <a:pt x="234" y="88230"/>
                    <a:pt x="0" y="94535"/>
                    <a:pt x="467" y="100806"/>
                  </a:cubicBezTo>
                  <a:lnTo>
                    <a:pt x="4904" y="114049"/>
                  </a:lnTo>
                  <a:cubicBezTo>
                    <a:pt x="4904" y="109479"/>
                    <a:pt x="4837" y="104909"/>
                    <a:pt x="4837" y="100339"/>
                  </a:cubicBezTo>
                  <a:cubicBezTo>
                    <a:pt x="4837" y="94135"/>
                    <a:pt x="4804" y="87863"/>
                    <a:pt x="5471" y="81692"/>
                  </a:cubicBezTo>
                  <a:cubicBezTo>
                    <a:pt x="5904" y="77823"/>
                    <a:pt x="6572" y="73887"/>
                    <a:pt x="6405" y="69984"/>
                  </a:cubicBezTo>
                  <a:cubicBezTo>
                    <a:pt x="6271" y="67382"/>
                    <a:pt x="5771" y="64847"/>
                    <a:pt x="5504" y="62278"/>
                  </a:cubicBezTo>
                  <a:cubicBezTo>
                    <a:pt x="5237" y="59176"/>
                    <a:pt x="5237" y="56141"/>
                    <a:pt x="5237" y="53038"/>
                  </a:cubicBezTo>
                  <a:cubicBezTo>
                    <a:pt x="5271" y="49436"/>
                    <a:pt x="5271" y="45767"/>
                    <a:pt x="5271" y="42131"/>
                  </a:cubicBezTo>
                  <a:cubicBezTo>
                    <a:pt x="5271" y="36794"/>
                    <a:pt x="5271" y="31456"/>
                    <a:pt x="5671" y="26153"/>
                  </a:cubicBezTo>
                  <a:cubicBezTo>
                    <a:pt x="6071" y="21082"/>
                    <a:pt x="6805" y="15912"/>
                    <a:pt x="5504" y="10975"/>
                  </a:cubicBezTo>
                  <a:cubicBezTo>
                    <a:pt x="4570" y="7306"/>
                    <a:pt x="2502" y="3670"/>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19"/>
            <p:cNvSpPr/>
            <p:nvPr/>
          </p:nvSpPr>
          <p:spPr>
            <a:xfrm>
              <a:off x="1423700" y="1984125"/>
              <a:ext cx="174300" cy="2861800"/>
            </a:xfrm>
            <a:custGeom>
              <a:rect b="b" l="l" r="r" t="t"/>
              <a:pathLst>
                <a:path extrusionOk="0" h="114472" w="6972">
                  <a:moveTo>
                    <a:pt x="3528" y="0"/>
                  </a:moveTo>
                  <a:cubicBezTo>
                    <a:pt x="3481" y="0"/>
                    <a:pt x="3435" y="23"/>
                    <a:pt x="3402" y="77"/>
                  </a:cubicBezTo>
                  <a:cubicBezTo>
                    <a:pt x="1134" y="5381"/>
                    <a:pt x="4070" y="10851"/>
                    <a:pt x="4670" y="16188"/>
                  </a:cubicBezTo>
                  <a:cubicBezTo>
                    <a:pt x="5004" y="19524"/>
                    <a:pt x="4637" y="22926"/>
                    <a:pt x="4336" y="26262"/>
                  </a:cubicBezTo>
                  <a:cubicBezTo>
                    <a:pt x="4036" y="29931"/>
                    <a:pt x="3636" y="33601"/>
                    <a:pt x="3069" y="37237"/>
                  </a:cubicBezTo>
                  <a:cubicBezTo>
                    <a:pt x="2102" y="43775"/>
                    <a:pt x="1635" y="50113"/>
                    <a:pt x="2135" y="56751"/>
                  </a:cubicBezTo>
                  <a:cubicBezTo>
                    <a:pt x="2635" y="63889"/>
                    <a:pt x="3169" y="70794"/>
                    <a:pt x="1968" y="77899"/>
                  </a:cubicBezTo>
                  <a:cubicBezTo>
                    <a:pt x="667" y="85605"/>
                    <a:pt x="0" y="93210"/>
                    <a:pt x="567" y="100982"/>
                  </a:cubicBezTo>
                  <a:cubicBezTo>
                    <a:pt x="586" y="101076"/>
                    <a:pt x="647" y="101117"/>
                    <a:pt x="697" y="101117"/>
                  </a:cubicBezTo>
                  <a:cubicBezTo>
                    <a:pt x="735" y="101117"/>
                    <a:pt x="767" y="101093"/>
                    <a:pt x="767" y="101049"/>
                  </a:cubicBezTo>
                  <a:cubicBezTo>
                    <a:pt x="267" y="93410"/>
                    <a:pt x="934" y="85938"/>
                    <a:pt x="2202" y="78399"/>
                  </a:cubicBezTo>
                  <a:cubicBezTo>
                    <a:pt x="3369" y="71561"/>
                    <a:pt x="3036" y="64890"/>
                    <a:pt x="2535" y="57951"/>
                  </a:cubicBezTo>
                  <a:cubicBezTo>
                    <a:pt x="2302" y="54382"/>
                    <a:pt x="2135" y="50713"/>
                    <a:pt x="2302" y="47110"/>
                  </a:cubicBezTo>
                  <a:cubicBezTo>
                    <a:pt x="2502" y="43308"/>
                    <a:pt x="3169" y="39572"/>
                    <a:pt x="3703" y="35836"/>
                  </a:cubicBezTo>
                  <a:cubicBezTo>
                    <a:pt x="4170" y="32533"/>
                    <a:pt x="4503" y="29231"/>
                    <a:pt x="4737" y="25895"/>
                  </a:cubicBezTo>
                  <a:cubicBezTo>
                    <a:pt x="5004" y="22559"/>
                    <a:pt x="5371" y="19157"/>
                    <a:pt x="5004" y="15821"/>
                  </a:cubicBezTo>
                  <a:cubicBezTo>
                    <a:pt x="4670" y="12853"/>
                    <a:pt x="3636" y="10017"/>
                    <a:pt x="3136" y="7048"/>
                  </a:cubicBezTo>
                  <a:cubicBezTo>
                    <a:pt x="2802" y="5080"/>
                    <a:pt x="2869" y="3412"/>
                    <a:pt x="3202" y="1511"/>
                  </a:cubicBezTo>
                  <a:cubicBezTo>
                    <a:pt x="3203" y="1508"/>
                    <a:pt x="3203" y="1505"/>
                    <a:pt x="3204" y="1502"/>
                  </a:cubicBezTo>
                  <a:lnTo>
                    <a:pt x="3204" y="1502"/>
                  </a:lnTo>
                  <a:cubicBezTo>
                    <a:pt x="3188" y="1634"/>
                    <a:pt x="3175" y="1775"/>
                    <a:pt x="3169" y="1911"/>
                  </a:cubicBezTo>
                  <a:cubicBezTo>
                    <a:pt x="3169" y="2512"/>
                    <a:pt x="3202" y="3079"/>
                    <a:pt x="3302" y="3679"/>
                  </a:cubicBezTo>
                  <a:cubicBezTo>
                    <a:pt x="3803" y="7015"/>
                    <a:pt x="5437" y="10051"/>
                    <a:pt x="5904" y="13420"/>
                  </a:cubicBezTo>
                  <a:cubicBezTo>
                    <a:pt x="6405" y="16989"/>
                    <a:pt x="6138" y="20525"/>
                    <a:pt x="5838" y="24061"/>
                  </a:cubicBezTo>
                  <a:cubicBezTo>
                    <a:pt x="5237" y="31032"/>
                    <a:pt x="5204" y="38037"/>
                    <a:pt x="5170" y="45042"/>
                  </a:cubicBezTo>
                  <a:cubicBezTo>
                    <a:pt x="5137" y="52014"/>
                    <a:pt x="5004" y="58952"/>
                    <a:pt x="5871" y="65890"/>
                  </a:cubicBezTo>
                  <a:cubicBezTo>
                    <a:pt x="6905" y="73796"/>
                    <a:pt x="5137" y="81602"/>
                    <a:pt x="4837" y="89541"/>
                  </a:cubicBezTo>
                  <a:cubicBezTo>
                    <a:pt x="4537" y="97747"/>
                    <a:pt x="4670" y="105953"/>
                    <a:pt x="4703" y="114158"/>
                  </a:cubicBezTo>
                  <a:cubicBezTo>
                    <a:pt x="4703" y="114363"/>
                    <a:pt x="4868" y="114471"/>
                    <a:pt x="5030" y="114471"/>
                  </a:cubicBezTo>
                  <a:cubicBezTo>
                    <a:pt x="5185" y="114471"/>
                    <a:pt x="5337" y="114371"/>
                    <a:pt x="5337" y="114158"/>
                  </a:cubicBezTo>
                  <a:cubicBezTo>
                    <a:pt x="5337" y="106486"/>
                    <a:pt x="5137" y="98814"/>
                    <a:pt x="5304" y="91142"/>
                  </a:cubicBezTo>
                  <a:cubicBezTo>
                    <a:pt x="5371" y="87406"/>
                    <a:pt x="5637" y="83637"/>
                    <a:pt x="6038" y="79901"/>
                  </a:cubicBezTo>
                  <a:cubicBezTo>
                    <a:pt x="6471" y="76131"/>
                    <a:pt x="6972" y="72395"/>
                    <a:pt x="6571" y="68559"/>
                  </a:cubicBezTo>
                  <a:cubicBezTo>
                    <a:pt x="6238" y="64956"/>
                    <a:pt x="5637" y="61421"/>
                    <a:pt x="5537" y="57785"/>
                  </a:cubicBezTo>
                  <a:cubicBezTo>
                    <a:pt x="5471" y="54182"/>
                    <a:pt x="5537" y="50546"/>
                    <a:pt x="5537" y="46944"/>
                  </a:cubicBezTo>
                  <a:cubicBezTo>
                    <a:pt x="5571" y="39405"/>
                    <a:pt x="5504" y="31899"/>
                    <a:pt x="6138" y="24394"/>
                  </a:cubicBezTo>
                  <a:cubicBezTo>
                    <a:pt x="6471" y="20591"/>
                    <a:pt x="6805" y="16722"/>
                    <a:pt x="6204" y="12919"/>
                  </a:cubicBezTo>
                  <a:cubicBezTo>
                    <a:pt x="5504" y="8683"/>
                    <a:pt x="2835" y="4647"/>
                    <a:pt x="3703" y="210"/>
                  </a:cubicBezTo>
                  <a:cubicBezTo>
                    <a:pt x="3725" y="98"/>
                    <a:pt x="3626" y="0"/>
                    <a:pt x="35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19"/>
            <p:cNvSpPr/>
            <p:nvPr/>
          </p:nvSpPr>
          <p:spPr>
            <a:xfrm>
              <a:off x="1382000" y="3574675"/>
              <a:ext cx="133450" cy="110100"/>
            </a:xfrm>
            <a:custGeom>
              <a:rect b="b" l="l" r="r" t="t"/>
              <a:pathLst>
                <a:path extrusionOk="0" h="4404" w="5338">
                  <a:moveTo>
                    <a:pt x="0" y="0"/>
                  </a:moveTo>
                  <a:lnTo>
                    <a:pt x="0" y="0"/>
                  </a:lnTo>
                  <a:cubicBezTo>
                    <a:pt x="1268" y="2002"/>
                    <a:pt x="3136" y="3569"/>
                    <a:pt x="5337" y="4403"/>
                  </a:cubicBezTo>
                  <a:lnTo>
                    <a:pt x="5137" y="3936"/>
                  </a:lnTo>
                  <a:cubicBezTo>
                    <a:pt x="3436" y="2635"/>
                    <a:pt x="1701" y="130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19"/>
            <p:cNvSpPr/>
            <p:nvPr/>
          </p:nvSpPr>
          <p:spPr>
            <a:xfrm>
              <a:off x="1373758" y="3568772"/>
              <a:ext cx="141700" cy="116000"/>
            </a:xfrm>
            <a:custGeom>
              <a:rect b="b" l="l" r="r" t="t"/>
              <a:pathLst>
                <a:path extrusionOk="0" h="4640" w="5668">
                  <a:moveTo>
                    <a:pt x="225" y="1"/>
                  </a:moveTo>
                  <a:cubicBezTo>
                    <a:pt x="96" y="1"/>
                    <a:pt x="1" y="158"/>
                    <a:pt x="82" y="294"/>
                  </a:cubicBezTo>
                  <a:cubicBezTo>
                    <a:pt x="1283" y="2162"/>
                    <a:pt x="3285" y="4164"/>
                    <a:pt x="5553" y="4631"/>
                  </a:cubicBezTo>
                  <a:cubicBezTo>
                    <a:pt x="5565" y="4637"/>
                    <a:pt x="5577" y="4640"/>
                    <a:pt x="5589" y="4640"/>
                  </a:cubicBezTo>
                  <a:cubicBezTo>
                    <a:pt x="5639" y="4640"/>
                    <a:pt x="5668" y="4585"/>
                    <a:pt x="5586" y="4531"/>
                  </a:cubicBezTo>
                  <a:cubicBezTo>
                    <a:pt x="4586" y="3930"/>
                    <a:pt x="3552" y="3497"/>
                    <a:pt x="2684" y="2696"/>
                  </a:cubicBezTo>
                  <a:cubicBezTo>
                    <a:pt x="2106" y="2225"/>
                    <a:pt x="1596" y="1698"/>
                    <a:pt x="1138" y="1126"/>
                  </a:cubicBezTo>
                  <a:lnTo>
                    <a:pt x="1138" y="1126"/>
                  </a:lnTo>
                  <a:cubicBezTo>
                    <a:pt x="2524" y="2203"/>
                    <a:pt x="3883" y="3272"/>
                    <a:pt x="5286" y="4297"/>
                  </a:cubicBezTo>
                  <a:cubicBezTo>
                    <a:pt x="5315" y="4321"/>
                    <a:pt x="5345" y="4331"/>
                    <a:pt x="5375" y="4331"/>
                  </a:cubicBezTo>
                  <a:cubicBezTo>
                    <a:pt x="5512" y="4331"/>
                    <a:pt x="5624" y="4107"/>
                    <a:pt x="5486" y="3997"/>
                  </a:cubicBezTo>
                  <a:cubicBezTo>
                    <a:pt x="3785" y="2629"/>
                    <a:pt x="2050" y="1362"/>
                    <a:pt x="316" y="27"/>
                  </a:cubicBezTo>
                  <a:cubicBezTo>
                    <a:pt x="285" y="9"/>
                    <a:pt x="254" y="1"/>
                    <a:pt x="2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19"/>
            <p:cNvSpPr/>
            <p:nvPr/>
          </p:nvSpPr>
          <p:spPr>
            <a:xfrm>
              <a:off x="1531275" y="3156025"/>
              <a:ext cx="89250" cy="113450"/>
            </a:xfrm>
            <a:custGeom>
              <a:rect b="b" l="l" r="r" t="t"/>
              <a:pathLst>
                <a:path extrusionOk="0" h="4538" w="3570">
                  <a:moveTo>
                    <a:pt x="3569" y="1"/>
                  </a:moveTo>
                  <a:lnTo>
                    <a:pt x="3569" y="1"/>
                  </a:lnTo>
                  <a:cubicBezTo>
                    <a:pt x="2368" y="1302"/>
                    <a:pt x="1201" y="2569"/>
                    <a:pt x="0" y="3870"/>
                  </a:cubicBezTo>
                  <a:lnTo>
                    <a:pt x="634" y="4537"/>
                  </a:lnTo>
                  <a:cubicBezTo>
                    <a:pt x="2202" y="3570"/>
                    <a:pt x="3336" y="1869"/>
                    <a:pt x="3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19"/>
            <p:cNvSpPr/>
            <p:nvPr/>
          </p:nvSpPr>
          <p:spPr>
            <a:xfrm>
              <a:off x="1526900" y="3150625"/>
              <a:ext cx="100050" cy="123125"/>
            </a:xfrm>
            <a:custGeom>
              <a:rect b="b" l="l" r="r" t="t"/>
              <a:pathLst>
                <a:path extrusionOk="0" h="4925" w="4002">
                  <a:moveTo>
                    <a:pt x="3740" y="1"/>
                  </a:moveTo>
                  <a:cubicBezTo>
                    <a:pt x="3684" y="1"/>
                    <a:pt x="3626" y="25"/>
                    <a:pt x="3578" y="83"/>
                  </a:cubicBezTo>
                  <a:cubicBezTo>
                    <a:pt x="3557" y="107"/>
                    <a:pt x="3536" y="130"/>
                    <a:pt x="3515" y="153"/>
                  </a:cubicBezTo>
                  <a:lnTo>
                    <a:pt x="3515" y="153"/>
                  </a:lnTo>
                  <a:cubicBezTo>
                    <a:pt x="3514" y="152"/>
                    <a:pt x="3512" y="151"/>
                    <a:pt x="3511" y="150"/>
                  </a:cubicBezTo>
                  <a:cubicBezTo>
                    <a:pt x="3510" y="153"/>
                    <a:pt x="3510" y="156"/>
                    <a:pt x="3510" y="159"/>
                  </a:cubicBezTo>
                  <a:lnTo>
                    <a:pt x="3510" y="159"/>
                  </a:lnTo>
                  <a:cubicBezTo>
                    <a:pt x="2361" y="1432"/>
                    <a:pt x="1122" y="2646"/>
                    <a:pt x="75" y="4053"/>
                  </a:cubicBezTo>
                  <a:cubicBezTo>
                    <a:pt x="1" y="4103"/>
                    <a:pt x="92" y="4189"/>
                    <a:pt x="171" y="4189"/>
                  </a:cubicBezTo>
                  <a:cubicBezTo>
                    <a:pt x="199" y="4189"/>
                    <a:pt x="225" y="4179"/>
                    <a:pt x="242" y="4153"/>
                  </a:cubicBezTo>
                  <a:cubicBezTo>
                    <a:pt x="1342" y="3166"/>
                    <a:pt x="2347" y="2059"/>
                    <a:pt x="3337" y="974"/>
                  </a:cubicBezTo>
                  <a:lnTo>
                    <a:pt x="3337" y="974"/>
                  </a:lnTo>
                  <a:cubicBezTo>
                    <a:pt x="3162" y="1597"/>
                    <a:pt x="2893" y="2182"/>
                    <a:pt x="2543" y="2719"/>
                  </a:cubicBezTo>
                  <a:cubicBezTo>
                    <a:pt x="2010" y="3486"/>
                    <a:pt x="1243" y="3953"/>
                    <a:pt x="609" y="4653"/>
                  </a:cubicBezTo>
                  <a:cubicBezTo>
                    <a:pt x="548" y="4775"/>
                    <a:pt x="598" y="4925"/>
                    <a:pt x="734" y="4925"/>
                  </a:cubicBezTo>
                  <a:cubicBezTo>
                    <a:pt x="747" y="4925"/>
                    <a:pt x="761" y="4923"/>
                    <a:pt x="776" y="4920"/>
                  </a:cubicBezTo>
                  <a:cubicBezTo>
                    <a:pt x="2577" y="4420"/>
                    <a:pt x="3711" y="1951"/>
                    <a:pt x="3978" y="284"/>
                  </a:cubicBezTo>
                  <a:cubicBezTo>
                    <a:pt x="4001" y="142"/>
                    <a:pt x="3875" y="1"/>
                    <a:pt x="37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19"/>
            <p:cNvSpPr/>
            <p:nvPr/>
          </p:nvSpPr>
          <p:spPr>
            <a:xfrm>
              <a:off x="1432025" y="2585625"/>
              <a:ext cx="104275" cy="104275"/>
            </a:xfrm>
            <a:custGeom>
              <a:rect b="b" l="l" r="r" t="t"/>
              <a:pathLst>
                <a:path extrusionOk="0" h="4171" w="4171">
                  <a:moveTo>
                    <a:pt x="1" y="1"/>
                  </a:moveTo>
                  <a:lnTo>
                    <a:pt x="1" y="1"/>
                  </a:lnTo>
                  <a:cubicBezTo>
                    <a:pt x="801" y="1835"/>
                    <a:pt x="2336" y="3370"/>
                    <a:pt x="4170" y="4170"/>
                  </a:cubicBezTo>
                  <a:lnTo>
                    <a:pt x="3637" y="2536"/>
                  </a:lnTo>
                  <a:cubicBezTo>
                    <a:pt x="2169" y="2135"/>
                    <a:pt x="868" y="120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19"/>
            <p:cNvSpPr/>
            <p:nvPr/>
          </p:nvSpPr>
          <p:spPr>
            <a:xfrm>
              <a:off x="1429525" y="2582175"/>
              <a:ext cx="109275" cy="109000"/>
            </a:xfrm>
            <a:custGeom>
              <a:rect b="b" l="l" r="r" t="t"/>
              <a:pathLst>
                <a:path extrusionOk="0" h="4360" w="4371">
                  <a:moveTo>
                    <a:pt x="151" y="1"/>
                  </a:moveTo>
                  <a:cubicBezTo>
                    <a:pt x="81" y="1"/>
                    <a:pt x="16" y="56"/>
                    <a:pt x="54" y="146"/>
                  </a:cubicBezTo>
                  <a:lnTo>
                    <a:pt x="54" y="146"/>
                  </a:lnTo>
                  <a:cubicBezTo>
                    <a:pt x="36" y="154"/>
                    <a:pt x="18" y="163"/>
                    <a:pt x="1" y="172"/>
                  </a:cubicBezTo>
                  <a:cubicBezTo>
                    <a:pt x="53" y="240"/>
                    <a:pt x="107" y="308"/>
                    <a:pt x="162" y="376"/>
                  </a:cubicBezTo>
                  <a:lnTo>
                    <a:pt x="162" y="376"/>
                  </a:lnTo>
                  <a:cubicBezTo>
                    <a:pt x="1034" y="2195"/>
                    <a:pt x="2455" y="3522"/>
                    <a:pt x="4337" y="4327"/>
                  </a:cubicBezTo>
                  <a:lnTo>
                    <a:pt x="4337" y="4327"/>
                  </a:lnTo>
                  <a:cubicBezTo>
                    <a:pt x="4337" y="4298"/>
                    <a:pt x="4336" y="4258"/>
                    <a:pt x="4304" y="4241"/>
                  </a:cubicBezTo>
                  <a:cubicBezTo>
                    <a:pt x="2792" y="3499"/>
                    <a:pt x="1552" y="2395"/>
                    <a:pt x="714" y="1003"/>
                  </a:cubicBezTo>
                  <a:lnTo>
                    <a:pt x="714" y="1003"/>
                  </a:lnTo>
                  <a:cubicBezTo>
                    <a:pt x="1546" y="1869"/>
                    <a:pt x="2593" y="2621"/>
                    <a:pt x="3737" y="2774"/>
                  </a:cubicBezTo>
                  <a:cubicBezTo>
                    <a:pt x="3803" y="2774"/>
                    <a:pt x="3903" y="2640"/>
                    <a:pt x="3803" y="2607"/>
                  </a:cubicBezTo>
                  <a:cubicBezTo>
                    <a:pt x="2436" y="1906"/>
                    <a:pt x="1235" y="1339"/>
                    <a:pt x="267" y="72"/>
                  </a:cubicBezTo>
                  <a:cubicBezTo>
                    <a:pt x="243" y="23"/>
                    <a:pt x="196" y="1"/>
                    <a:pt x="151" y="1"/>
                  </a:cubicBezTo>
                  <a:close/>
                  <a:moveTo>
                    <a:pt x="4337" y="4327"/>
                  </a:moveTo>
                  <a:cubicBezTo>
                    <a:pt x="4337" y="4346"/>
                    <a:pt x="4337" y="4360"/>
                    <a:pt x="4344" y="4360"/>
                  </a:cubicBezTo>
                  <a:cubicBezTo>
                    <a:pt x="4349" y="4360"/>
                    <a:pt x="4357" y="4355"/>
                    <a:pt x="4370" y="4342"/>
                  </a:cubicBezTo>
                  <a:cubicBezTo>
                    <a:pt x="4359" y="4337"/>
                    <a:pt x="4348" y="4332"/>
                    <a:pt x="4337" y="432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19"/>
            <p:cNvSpPr/>
            <p:nvPr/>
          </p:nvSpPr>
          <p:spPr>
            <a:xfrm>
              <a:off x="1531275" y="2079425"/>
              <a:ext cx="74400" cy="171825"/>
            </a:xfrm>
            <a:custGeom>
              <a:rect b="b" l="l" r="r" t="t"/>
              <a:pathLst>
                <a:path extrusionOk="0" h="6873" w="2976">
                  <a:moveTo>
                    <a:pt x="2802" y="1"/>
                  </a:moveTo>
                  <a:cubicBezTo>
                    <a:pt x="1396" y="1701"/>
                    <a:pt x="663" y="3947"/>
                    <a:pt x="729" y="6140"/>
                  </a:cubicBezTo>
                  <a:lnTo>
                    <a:pt x="729" y="6140"/>
                  </a:lnTo>
                  <a:cubicBezTo>
                    <a:pt x="2176" y="4482"/>
                    <a:pt x="2975" y="2192"/>
                    <a:pt x="2802" y="1"/>
                  </a:cubicBezTo>
                  <a:close/>
                  <a:moveTo>
                    <a:pt x="729" y="6140"/>
                  </a:moveTo>
                  <a:cubicBezTo>
                    <a:pt x="502" y="6401"/>
                    <a:pt x="258" y="6646"/>
                    <a:pt x="0" y="6872"/>
                  </a:cubicBezTo>
                  <a:lnTo>
                    <a:pt x="734" y="6272"/>
                  </a:lnTo>
                  <a:cubicBezTo>
                    <a:pt x="732" y="6228"/>
                    <a:pt x="730" y="6184"/>
                    <a:pt x="729" y="614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19"/>
            <p:cNvSpPr/>
            <p:nvPr/>
          </p:nvSpPr>
          <p:spPr>
            <a:xfrm>
              <a:off x="1527375" y="2076725"/>
              <a:ext cx="80625" cy="179075"/>
            </a:xfrm>
            <a:custGeom>
              <a:rect b="b" l="l" r="r" t="t"/>
              <a:pathLst>
                <a:path extrusionOk="0" h="7163" w="3225">
                  <a:moveTo>
                    <a:pt x="2772" y="546"/>
                  </a:moveTo>
                  <a:cubicBezTo>
                    <a:pt x="2825" y="546"/>
                    <a:pt x="2826" y="695"/>
                    <a:pt x="2791" y="1009"/>
                  </a:cubicBezTo>
                  <a:cubicBezTo>
                    <a:pt x="2958" y="1977"/>
                    <a:pt x="2391" y="3378"/>
                    <a:pt x="2024" y="4212"/>
                  </a:cubicBezTo>
                  <a:cubicBezTo>
                    <a:pt x="1734" y="4811"/>
                    <a:pt x="1366" y="5331"/>
                    <a:pt x="965" y="5845"/>
                  </a:cubicBezTo>
                  <a:lnTo>
                    <a:pt x="965" y="5845"/>
                  </a:lnTo>
                  <a:cubicBezTo>
                    <a:pt x="995" y="4916"/>
                    <a:pt x="1111" y="3978"/>
                    <a:pt x="1390" y="3111"/>
                  </a:cubicBezTo>
                  <a:cubicBezTo>
                    <a:pt x="1624" y="2477"/>
                    <a:pt x="1891" y="1843"/>
                    <a:pt x="2224" y="1310"/>
                  </a:cubicBezTo>
                  <a:lnTo>
                    <a:pt x="2491" y="909"/>
                  </a:lnTo>
                  <a:cubicBezTo>
                    <a:pt x="2634" y="671"/>
                    <a:pt x="2724" y="546"/>
                    <a:pt x="2772" y="546"/>
                  </a:cubicBezTo>
                  <a:close/>
                  <a:moveTo>
                    <a:pt x="2932" y="0"/>
                  </a:moveTo>
                  <a:cubicBezTo>
                    <a:pt x="2891" y="0"/>
                    <a:pt x="2850" y="16"/>
                    <a:pt x="2825" y="42"/>
                  </a:cubicBezTo>
                  <a:cubicBezTo>
                    <a:pt x="1459" y="1789"/>
                    <a:pt x="728" y="3839"/>
                    <a:pt x="805" y="6047"/>
                  </a:cubicBezTo>
                  <a:lnTo>
                    <a:pt x="805" y="6047"/>
                  </a:lnTo>
                  <a:cubicBezTo>
                    <a:pt x="562" y="6352"/>
                    <a:pt x="309" y="6658"/>
                    <a:pt x="56" y="6980"/>
                  </a:cubicBezTo>
                  <a:cubicBezTo>
                    <a:pt x="0" y="7036"/>
                    <a:pt x="85" y="7163"/>
                    <a:pt x="153" y="7163"/>
                  </a:cubicBezTo>
                  <a:cubicBezTo>
                    <a:pt x="166" y="7163"/>
                    <a:pt x="179" y="7158"/>
                    <a:pt x="189" y="7147"/>
                  </a:cubicBezTo>
                  <a:cubicBezTo>
                    <a:pt x="2324" y="5646"/>
                    <a:pt x="3225" y="2644"/>
                    <a:pt x="3058" y="142"/>
                  </a:cubicBezTo>
                  <a:cubicBezTo>
                    <a:pt x="3058" y="40"/>
                    <a:pt x="2996" y="0"/>
                    <a:pt x="2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19"/>
            <p:cNvSpPr/>
            <p:nvPr/>
          </p:nvSpPr>
          <p:spPr>
            <a:xfrm>
              <a:off x="1214375" y="2415375"/>
              <a:ext cx="289400" cy="291725"/>
            </a:xfrm>
            <a:custGeom>
              <a:rect b="b" l="l" r="r" t="t"/>
              <a:pathLst>
                <a:path extrusionOk="0" h="11669" w="11576">
                  <a:moveTo>
                    <a:pt x="6377" y="0"/>
                  </a:moveTo>
                  <a:cubicBezTo>
                    <a:pt x="6342" y="0"/>
                    <a:pt x="6307" y="2"/>
                    <a:pt x="6272" y="6"/>
                  </a:cubicBezTo>
                  <a:cubicBezTo>
                    <a:pt x="5638" y="72"/>
                    <a:pt x="5071" y="673"/>
                    <a:pt x="4904" y="1340"/>
                  </a:cubicBezTo>
                  <a:cubicBezTo>
                    <a:pt x="4737" y="2007"/>
                    <a:pt x="4837" y="2674"/>
                    <a:pt x="4937" y="3408"/>
                  </a:cubicBezTo>
                  <a:cubicBezTo>
                    <a:pt x="4717" y="3215"/>
                    <a:pt x="4434" y="3125"/>
                    <a:pt x="4150" y="3125"/>
                  </a:cubicBezTo>
                  <a:cubicBezTo>
                    <a:pt x="3746" y="3125"/>
                    <a:pt x="3338" y="3308"/>
                    <a:pt x="3103" y="3642"/>
                  </a:cubicBezTo>
                  <a:cubicBezTo>
                    <a:pt x="2864" y="4032"/>
                    <a:pt x="2907" y="4550"/>
                    <a:pt x="3141" y="4937"/>
                  </a:cubicBezTo>
                  <a:lnTo>
                    <a:pt x="3141" y="4937"/>
                  </a:lnTo>
                  <a:cubicBezTo>
                    <a:pt x="2980" y="4871"/>
                    <a:pt x="2802" y="4838"/>
                    <a:pt x="2621" y="4838"/>
                  </a:cubicBezTo>
                  <a:cubicBezTo>
                    <a:pt x="2200" y="4838"/>
                    <a:pt x="1765" y="5013"/>
                    <a:pt x="1501" y="5343"/>
                  </a:cubicBezTo>
                  <a:cubicBezTo>
                    <a:pt x="934" y="6010"/>
                    <a:pt x="901" y="6944"/>
                    <a:pt x="1034" y="7811"/>
                  </a:cubicBezTo>
                  <a:cubicBezTo>
                    <a:pt x="1058" y="8048"/>
                    <a:pt x="1116" y="8286"/>
                    <a:pt x="1231" y="8499"/>
                  </a:cubicBezTo>
                  <a:lnTo>
                    <a:pt x="1231" y="8499"/>
                  </a:lnTo>
                  <a:cubicBezTo>
                    <a:pt x="681" y="8616"/>
                    <a:pt x="179" y="9046"/>
                    <a:pt x="100" y="9613"/>
                  </a:cubicBezTo>
                  <a:cubicBezTo>
                    <a:pt x="0" y="10580"/>
                    <a:pt x="901" y="11481"/>
                    <a:pt x="1902" y="11481"/>
                  </a:cubicBezTo>
                  <a:cubicBezTo>
                    <a:pt x="2869" y="11481"/>
                    <a:pt x="3736" y="10680"/>
                    <a:pt x="4070" y="9779"/>
                  </a:cubicBezTo>
                  <a:lnTo>
                    <a:pt x="4070" y="9779"/>
                  </a:lnTo>
                  <a:lnTo>
                    <a:pt x="4037" y="9913"/>
                  </a:lnTo>
                  <a:cubicBezTo>
                    <a:pt x="3636" y="10480"/>
                    <a:pt x="4070" y="11447"/>
                    <a:pt x="4737" y="11614"/>
                  </a:cubicBezTo>
                  <a:cubicBezTo>
                    <a:pt x="4868" y="11651"/>
                    <a:pt x="5001" y="11669"/>
                    <a:pt x="5134" y="11669"/>
                  </a:cubicBezTo>
                  <a:cubicBezTo>
                    <a:pt x="5715" y="11669"/>
                    <a:pt x="6298" y="11335"/>
                    <a:pt x="6705" y="10847"/>
                  </a:cubicBezTo>
                  <a:cubicBezTo>
                    <a:pt x="7172" y="10313"/>
                    <a:pt x="7406" y="9579"/>
                    <a:pt x="7639" y="8912"/>
                  </a:cubicBezTo>
                  <a:cubicBezTo>
                    <a:pt x="7872" y="9293"/>
                    <a:pt x="8361" y="9527"/>
                    <a:pt x="8831" y="9527"/>
                  </a:cubicBezTo>
                  <a:cubicBezTo>
                    <a:pt x="9102" y="9527"/>
                    <a:pt x="9367" y="9449"/>
                    <a:pt x="9574" y="9279"/>
                  </a:cubicBezTo>
                  <a:cubicBezTo>
                    <a:pt x="10475" y="8612"/>
                    <a:pt x="10208" y="7278"/>
                    <a:pt x="10541" y="6243"/>
                  </a:cubicBezTo>
                  <a:cubicBezTo>
                    <a:pt x="10741" y="5676"/>
                    <a:pt x="11075" y="5209"/>
                    <a:pt x="11242" y="4676"/>
                  </a:cubicBezTo>
                  <a:cubicBezTo>
                    <a:pt x="11575" y="3642"/>
                    <a:pt x="11042" y="2474"/>
                    <a:pt x="10208" y="1740"/>
                  </a:cubicBezTo>
                  <a:cubicBezTo>
                    <a:pt x="9374" y="973"/>
                    <a:pt x="8340" y="606"/>
                    <a:pt x="7272" y="239"/>
                  </a:cubicBezTo>
                  <a:cubicBezTo>
                    <a:pt x="6974" y="120"/>
                    <a:pt x="6676" y="0"/>
                    <a:pt x="63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19"/>
            <p:cNvSpPr/>
            <p:nvPr/>
          </p:nvSpPr>
          <p:spPr>
            <a:xfrm>
              <a:off x="1200400" y="2409275"/>
              <a:ext cx="306700" cy="307700"/>
            </a:xfrm>
            <a:custGeom>
              <a:rect b="b" l="l" r="r" t="t"/>
              <a:pathLst>
                <a:path extrusionOk="0" h="12308" w="12268">
                  <a:moveTo>
                    <a:pt x="7765" y="817"/>
                  </a:moveTo>
                  <a:cubicBezTo>
                    <a:pt x="8365" y="1017"/>
                    <a:pt x="8932" y="1250"/>
                    <a:pt x="9532" y="1551"/>
                  </a:cubicBezTo>
                  <a:cubicBezTo>
                    <a:pt x="10733" y="2218"/>
                    <a:pt x="11867" y="3352"/>
                    <a:pt x="11467" y="4920"/>
                  </a:cubicBezTo>
                  <a:cubicBezTo>
                    <a:pt x="11367" y="5487"/>
                    <a:pt x="10933" y="5920"/>
                    <a:pt x="10767" y="6487"/>
                  </a:cubicBezTo>
                  <a:cubicBezTo>
                    <a:pt x="10660" y="6807"/>
                    <a:pt x="10319" y="9600"/>
                    <a:pt x="9249" y="9600"/>
                  </a:cubicBezTo>
                  <a:cubicBezTo>
                    <a:pt x="8981" y="9600"/>
                    <a:pt x="8666" y="9424"/>
                    <a:pt x="8298" y="8989"/>
                  </a:cubicBezTo>
                  <a:cubicBezTo>
                    <a:pt x="8236" y="8901"/>
                    <a:pt x="8159" y="8866"/>
                    <a:pt x="8084" y="8866"/>
                  </a:cubicBezTo>
                  <a:cubicBezTo>
                    <a:pt x="7959" y="8866"/>
                    <a:pt x="7839" y="8964"/>
                    <a:pt x="7798" y="9089"/>
                  </a:cubicBezTo>
                  <a:cubicBezTo>
                    <a:pt x="7698" y="9523"/>
                    <a:pt x="7531" y="9890"/>
                    <a:pt x="7298" y="10257"/>
                  </a:cubicBezTo>
                  <a:cubicBezTo>
                    <a:pt x="7116" y="10703"/>
                    <a:pt x="6819" y="10928"/>
                    <a:pt x="6408" y="10928"/>
                  </a:cubicBezTo>
                  <a:cubicBezTo>
                    <a:pt x="5990" y="10928"/>
                    <a:pt x="5452" y="10695"/>
                    <a:pt x="4796" y="10223"/>
                  </a:cubicBezTo>
                  <a:cubicBezTo>
                    <a:pt x="4893" y="10084"/>
                    <a:pt x="4851" y="9962"/>
                    <a:pt x="4756" y="9892"/>
                  </a:cubicBezTo>
                  <a:lnTo>
                    <a:pt x="4756" y="9892"/>
                  </a:lnTo>
                  <a:cubicBezTo>
                    <a:pt x="4698" y="9828"/>
                    <a:pt x="4606" y="9791"/>
                    <a:pt x="4513" y="9791"/>
                  </a:cubicBezTo>
                  <a:cubicBezTo>
                    <a:pt x="4416" y="9791"/>
                    <a:pt x="4319" y="9831"/>
                    <a:pt x="4262" y="9923"/>
                  </a:cubicBezTo>
                  <a:cubicBezTo>
                    <a:pt x="4027" y="10511"/>
                    <a:pt x="3779" y="10807"/>
                    <a:pt x="3533" y="10807"/>
                  </a:cubicBezTo>
                  <a:cubicBezTo>
                    <a:pt x="3231" y="10807"/>
                    <a:pt x="2930" y="10362"/>
                    <a:pt x="2658" y="9461"/>
                  </a:cubicBezTo>
                  <a:lnTo>
                    <a:pt x="2658" y="9461"/>
                  </a:lnTo>
                  <a:cubicBezTo>
                    <a:pt x="2734" y="9443"/>
                    <a:pt x="2812" y="9419"/>
                    <a:pt x="2894" y="9390"/>
                  </a:cubicBezTo>
                  <a:cubicBezTo>
                    <a:pt x="3195" y="9323"/>
                    <a:pt x="3228" y="8923"/>
                    <a:pt x="2961" y="8756"/>
                  </a:cubicBezTo>
                  <a:cubicBezTo>
                    <a:pt x="2822" y="8660"/>
                    <a:pt x="2675" y="8590"/>
                    <a:pt x="2524" y="8541"/>
                  </a:cubicBezTo>
                  <a:lnTo>
                    <a:pt x="2524" y="8541"/>
                  </a:lnTo>
                  <a:cubicBezTo>
                    <a:pt x="1237" y="7336"/>
                    <a:pt x="1707" y="6461"/>
                    <a:pt x="4020" y="5889"/>
                  </a:cubicBezTo>
                  <a:lnTo>
                    <a:pt x="4020" y="5889"/>
                  </a:lnTo>
                  <a:cubicBezTo>
                    <a:pt x="4034" y="5900"/>
                    <a:pt x="4048" y="5910"/>
                    <a:pt x="4062" y="5920"/>
                  </a:cubicBezTo>
                  <a:cubicBezTo>
                    <a:pt x="4122" y="5967"/>
                    <a:pt x="4180" y="5987"/>
                    <a:pt x="4232" y="5987"/>
                  </a:cubicBezTo>
                  <a:cubicBezTo>
                    <a:pt x="4439" y="5987"/>
                    <a:pt x="4555" y="5673"/>
                    <a:pt x="4395" y="5487"/>
                  </a:cubicBezTo>
                  <a:cubicBezTo>
                    <a:pt x="4381" y="5469"/>
                    <a:pt x="4367" y="5452"/>
                    <a:pt x="4353" y="5435"/>
                  </a:cubicBezTo>
                  <a:lnTo>
                    <a:pt x="4353" y="5435"/>
                  </a:lnTo>
                  <a:cubicBezTo>
                    <a:pt x="4356" y="5430"/>
                    <a:pt x="4359" y="5425"/>
                    <a:pt x="4362" y="5420"/>
                  </a:cubicBezTo>
                  <a:cubicBezTo>
                    <a:pt x="4696" y="4920"/>
                    <a:pt x="5029" y="4386"/>
                    <a:pt x="5363" y="3886"/>
                  </a:cubicBezTo>
                  <a:cubicBezTo>
                    <a:pt x="5415" y="3915"/>
                    <a:pt x="5463" y="3928"/>
                    <a:pt x="5507" y="3928"/>
                  </a:cubicBezTo>
                  <a:cubicBezTo>
                    <a:pt x="5662" y="3928"/>
                    <a:pt x="5763" y="3767"/>
                    <a:pt x="5763" y="3585"/>
                  </a:cubicBezTo>
                  <a:cubicBezTo>
                    <a:pt x="5129" y="1851"/>
                    <a:pt x="5863" y="917"/>
                    <a:pt x="7765" y="817"/>
                  </a:cubicBezTo>
                  <a:close/>
                  <a:moveTo>
                    <a:pt x="7144" y="1"/>
                  </a:moveTo>
                  <a:cubicBezTo>
                    <a:pt x="7048" y="1"/>
                    <a:pt x="6955" y="6"/>
                    <a:pt x="6864" y="16"/>
                  </a:cubicBezTo>
                  <a:cubicBezTo>
                    <a:pt x="5233" y="194"/>
                    <a:pt x="5078" y="1900"/>
                    <a:pt x="5181" y="3238"/>
                  </a:cubicBezTo>
                  <a:lnTo>
                    <a:pt x="5181" y="3238"/>
                  </a:lnTo>
                  <a:cubicBezTo>
                    <a:pt x="5016" y="3192"/>
                    <a:pt x="4858" y="3170"/>
                    <a:pt x="4708" y="3170"/>
                  </a:cubicBezTo>
                  <a:cubicBezTo>
                    <a:pt x="3830" y="3170"/>
                    <a:pt x="3237" y="3901"/>
                    <a:pt x="3309" y="4693"/>
                  </a:cubicBezTo>
                  <a:lnTo>
                    <a:pt x="3309" y="4693"/>
                  </a:lnTo>
                  <a:cubicBezTo>
                    <a:pt x="3228" y="4675"/>
                    <a:pt x="3149" y="4666"/>
                    <a:pt x="3071" y="4666"/>
                  </a:cubicBezTo>
                  <a:cubicBezTo>
                    <a:pt x="1742" y="4666"/>
                    <a:pt x="874" y="7216"/>
                    <a:pt x="1268" y="8615"/>
                  </a:cubicBezTo>
                  <a:lnTo>
                    <a:pt x="1268" y="8615"/>
                  </a:lnTo>
                  <a:cubicBezTo>
                    <a:pt x="527" y="8935"/>
                    <a:pt x="0" y="9722"/>
                    <a:pt x="293" y="10657"/>
                  </a:cubicBezTo>
                  <a:cubicBezTo>
                    <a:pt x="623" y="11704"/>
                    <a:pt x="1335" y="12125"/>
                    <a:pt x="2103" y="12125"/>
                  </a:cubicBezTo>
                  <a:cubicBezTo>
                    <a:pt x="2841" y="12125"/>
                    <a:pt x="3632" y="11736"/>
                    <a:pt x="4188" y="11140"/>
                  </a:cubicBezTo>
                  <a:lnTo>
                    <a:pt x="4188" y="11140"/>
                  </a:lnTo>
                  <a:cubicBezTo>
                    <a:pt x="4318" y="11638"/>
                    <a:pt x="4694" y="12050"/>
                    <a:pt x="5296" y="12225"/>
                  </a:cubicBezTo>
                  <a:cubicBezTo>
                    <a:pt x="5498" y="12282"/>
                    <a:pt x="5688" y="12308"/>
                    <a:pt x="5867" y="12308"/>
                  </a:cubicBezTo>
                  <a:cubicBezTo>
                    <a:pt x="7201" y="12308"/>
                    <a:pt x="7927" y="10856"/>
                    <a:pt x="8325" y="9695"/>
                  </a:cubicBezTo>
                  <a:lnTo>
                    <a:pt x="8325" y="9695"/>
                  </a:lnTo>
                  <a:cubicBezTo>
                    <a:pt x="8647" y="9915"/>
                    <a:pt x="8994" y="10022"/>
                    <a:pt x="9331" y="10022"/>
                  </a:cubicBezTo>
                  <a:cubicBezTo>
                    <a:pt x="9996" y="10022"/>
                    <a:pt x="10620" y="9606"/>
                    <a:pt x="10933" y="8822"/>
                  </a:cubicBezTo>
                  <a:cubicBezTo>
                    <a:pt x="11134" y="8255"/>
                    <a:pt x="11100" y="7655"/>
                    <a:pt x="11234" y="7088"/>
                  </a:cubicBezTo>
                  <a:cubicBezTo>
                    <a:pt x="11367" y="6554"/>
                    <a:pt x="11701" y="6054"/>
                    <a:pt x="11867" y="5553"/>
                  </a:cubicBezTo>
                  <a:cubicBezTo>
                    <a:pt x="12134" y="4720"/>
                    <a:pt x="12268" y="4086"/>
                    <a:pt x="11934" y="3218"/>
                  </a:cubicBezTo>
                  <a:cubicBezTo>
                    <a:pt x="11334" y="1669"/>
                    <a:pt x="8875" y="1"/>
                    <a:pt x="71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19"/>
            <p:cNvSpPr/>
            <p:nvPr/>
          </p:nvSpPr>
          <p:spPr>
            <a:xfrm>
              <a:off x="1324450" y="1818700"/>
              <a:ext cx="708625" cy="463300"/>
            </a:xfrm>
            <a:custGeom>
              <a:rect b="b" l="l" r="r" t="t"/>
              <a:pathLst>
                <a:path extrusionOk="0" h="18532" w="28345">
                  <a:moveTo>
                    <a:pt x="15480" y="0"/>
                  </a:moveTo>
                  <a:cubicBezTo>
                    <a:pt x="13990" y="0"/>
                    <a:pt x="12533" y="773"/>
                    <a:pt x="11742" y="1990"/>
                  </a:cubicBezTo>
                  <a:cubicBezTo>
                    <a:pt x="10416" y="1301"/>
                    <a:pt x="8921" y="780"/>
                    <a:pt x="7425" y="780"/>
                  </a:cubicBezTo>
                  <a:cubicBezTo>
                    <a:pt x="7040" y="780"/>
                    <a:pt x="6654" y="814"/>
                    <a:pt x="6272" y="890"/>
                  </a:cubicBezTo>
                  <a:cubicBezTo>
                    <a:pt x="4437" y="1290"/>
                    <a:pt x="2736" y="2824"/>
                    <a:pt x="2636" y="4692"/>
                  </a:cubicBezTo>
                  <a:cubicBezTo>
                    <a:pt x="2602" y="5126"/>
                    <a:pt x="2669" y="5626"/>
                    <a:pt x="2436" y="5993"/>
                  </a:cubicBezTo>
                  <a:cubicBezTo>
                    <a:pt x="2269" y="6227"/>
                    <a:pt x="1969" y="6394"/>
                    <a:pt x="1768" y="6560"/>
                  </a:cubicBezTo>
                  <a:cubicBezTo>
                    <a:pt x="267" y="7661"/>
                    <a:pt x="1" y="10130"/>
                    <a:pt x="1268" y="11464"/>
                  </a:cubicBezTo>
                  <a:cubicBezTo>
                    <a:pt x="1696" y="11908"/>
                    <a:pt x="2351" y="12169"/>
                    <a:pt x="2956" y="12169"/>
                  </a:cubicBezTo>
                  <a:cubicBezTo>
                    <a:pt x="3531" y="12169"/>
                    <a:pt x="4060" y="11934"/>
                    <a:pt x="4304" y="11397"/>
                  </a:cubicBezTo>
                  <a:cubicBezTo>
                    <a:pt x="4682" y="12200"/>
                    <a:pt x="5595" y="12602"/>
                    <a:pt x="6511" y="12602"/>
                  </a:cubicBezTo>
                  <a:cubicBezTo>
                    <a:pt x="6888" y="12602"/>
                    <a:pt x="7265" y="12534"/>
                    <a:pt x="7606" y="12398"/>
                  </a:cubicBezTo>
                  <a:cubicBezTo>
                    <a:pt x="7901" y="12288"/>
                    <a:pt x="8177" y="12142"/>
                    <a:pt x="8437" y="11970"/>
                  </a:cubicBezTo>
                  <a:lnTo>
                    <a:pt x="8437" y="11970"/>
                  </a:lnTo>
                  <a:cubicBezTo>
                    <a:pt x="8712" y="12270"/>
                    <a:pt x="8992" y="12568"/>
                    <a:pt x="9274" y="12865"/>
                  </a:cubicBezTo>
                  <a:cubicBezTo>
                    <a:pt x="9607" y="13198"/>
                    <a:pt x="9941" y="13599"/>
                    <a:pt x="10275" y="13932"/>
                  </a:cubicBezTo>
                  <a:cubicBezTo>
                    <a:pt x="11175" y="14933"/>
                    <a:pt x="12143" y="15934"/>
                    <a:pt x="13410" y="16534"/>
                  </a:cubicBezTo>
                  <a:cubicBezTo>
                    <a:pt x="14027" y="16851"/>
                    <a:pt x="14719" y="17034"/>
                    <a:pt x="15395" y="17034"/>
                  </a:cubicBezTo>
                  <a:cubicBezTo>
                    <a:pt x="16070" y="17034"/>
                    <a:pt x="16729" y="16851"/>
                    <a:pt x="17280" y="16434"/>
                  </a:cubicBezTo>
                  <a:cubicBezTo>
                    <a:pt x="17356" y="17738"/>
                    <a:pt x="18725" y="18532"/>
                    <a:pt x="20067" y="18532"/>
                  </a:cubicBezTo>
                  <a:cubicBezTo>
                    <a:pt x="20476" y="18532"/>
                    <a:pt x="20883" y="18458"/>
                    <a:pt x="21249" y="18302"/>
                  </a:cubicBezTo>
                  <a:cubicBezTo>
                    <a:pt x="22817" y="17602"/>
                    <a:pt x="23751" y="16000"/>
                    <a:pt x="24451" y="14433"/>
                  </a:cubicBezTo>
                  <a:cubicBezTo>
                    <a:pt x="24479" y="14433"/>
                    <a:pt x="24507" y="14434"/>
                    <a:pt x="24535" y="14434"/>
                  </a:cubicBezTo>
                  <a:cubicBezTo>
                    <a:pt x="26600" y="14434"/>
                    <a:pt x="28345" y="12004"/>
                    <a:pt x="27654" y="10029"/>
                  </a:cubicBezTo>
                  <a:cubicBezTo>
                    <a:pt x="27187" y="8695"/>
                    <a:pt x="25952" y="7795"/>
                    <a:pt x="25319" y="6527"/>
                  </a:cubicBezTo>
                  <a:cubicBezTo>
                    <a:pt x="25018" y="5960"/>
                    <a:pt x="24918" y="5326"/>
                    <a:pt x="24585" y="4792"/>
                  </a:cubicBezTo>
                  <a:cubicBezTo>
                    <a:pt x="24012" y="3828"/>
                    <a:pt x="22869" y="3251"/>
                    <a:pt x="21760" y="3251"/>
                  </a:cubicBezTo>
                  <a:cubicBezTo>
                    <a:pt x="21449" y="3251"/>
                    <a:pt x="21141" y="3296"/>
                    <a:pt x="20849" y="3391"/>
                  </a:cubicBezTo>
                  <a:cubicBezTo>
                    <a:pt x="20649" y="3466"/>
                    <a:pt x="20430" y="3560"/>
                    <a:pt x="20220" y="3560"/>
                  </a:cubicBezTo>
                  <a:cubicBezTo>
                    <a:pt x="20150" y="3560"/>
                    <a:pt x="20082" y="3550"/>
                    <a:pt x="20015" y="3525"/>
                  </a:cubicBezTo>
                  <a:cubicBezTo>
                    <a:pt x="19781" y="3391"/>
                    <a:pt x="19648" y="3124"/>
                    <a:pt x="19581" y="2858"/>
                  </a:cubicBezTo>
                  <a:cubicBezTo>
                    <a:pt x="18981" y="1357"/>
                    <a:pt x="17513" y="222"/>
                    <a:pt x="15912" y="22"/>
                  </a:cubicBezTo>
                  <a:cubicBezTo>
                    <a:pt x="15768" y="8"/>
                    <a:pt x="15624" y="0"/>
                    <a:pt x="154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19"/>
            <p:cNvSpPr/>
            <p:nvPr/>
          </p:nvSpPr>
          <p:spPr>
            <a:xfrm>
              <a:off x="1316100" y="1805225"/>
              <a:ext cx="721375" cy="483575"/>
            </a:xfrm>
            <a:custGeom>
              <a:rect b="b" l="l" r="r" t="t"/>
              <a:pathLst>
                <a:path extrusionOk="0" h="19343" w="28855">
                  <a:moveTo>
                    <a:pt x="2718" y="7211"/>
                  </a:moveTo>
                  <a:cubicBezTo>
                    <a:pt x="2804" y="8522"/>
                    <a:pt x="3813" y="9526"/>
                    <a:pt x="5238" y="9968"/>
                  </a:cubicBezTo>
                  <a:cubicBezTo>
                    <a:pt x="5383" y="10008"/>
                    <a:pt x="5489" y="10021"/>
                    <a:pt x="5571" y="10021"/>
                  </a:cubicBezTo>
                  <a:cubicBezTo>
                    <a:pt x="5744" y="10021"/>
                    <a:pt x="5807" y="9960"/>
                    <a:pt x="5901" y="9960"/>
                  </a:cubicBezTo>
                  <a:cubicBezTo>
                    <a:pt x="5986" y="9960"/>
                    <a:pt x="6097" y="10011"/>
                    <a:pt x="6339" y="10202"/>
                  </a:cubicBezTo>
                  <a:cubicBezTo>
                    <a:pt x="6906" y="10635"/>
                    <a:pt x="7373" y="11536"/>
                    <a:pt x="7807" y="12036"/>
                  </a:cubicBezTo>
                  <a:cubicBezTo>
                    <a:pt x="7910" y="12154"/>
                    <a:pt x="8013" y="12272"/>
                    <a:pt x="8117" y="12390"/>
                  </a:cubicBezTo>
                  <a:lnTo>
                    <a:pt x="8117" y="12390"/>
                  </a:lnTo>
                  <a:cubicBezTo>
                    <a:pt x="7630" y="12676"/>
                    <a:pt x="7128" y="12867"/>
                    <a:pt x="6643" y="12867"/>
                  </a:cubicBezTo>
                  <a:cubicBezTo>
                    <a:pt x="6042" y="12867"/>
                    <a:pt x="5465" y="12574"/>
                    <a:pt x="4971" y="11803"/>
                  </a:cubicBezTo>
                  <a:cubicBezTo>
                    <a:pt x="4888" y="11669"/>
                    <a:pt x="4754" y="11603"/>
                    <a:pt x="4621" y="11603"/>
                  </a:cubicBezTo>
                  <a:cubicBezTo>
                    <a:pt x="4487" y="11603"/>
                    <a:pt x="4354" y="11669"/>
                    <a:pt x="4271" y="11803"/>
                  </a:cubicBezTo>
                  <a:cubicBezTo>
                    <a:pt x="3979" y="12241"/>
                    <a:pt x="3630" y="12415"/>
                    <a:pt x="3275" y="12415"/>
                  </a:cubicBezTo>
                  <a:cubicBezTo>
                    <a:pt x="2413" y="12415"/>
                    <a:pt x="1514" y="11391"/>
                    <a:pt x="1302" y="10635"/>
                  </a:cubicBezTo>
                  <a:cubicBezTo>
                    <a:pt x="1068" y="9668"/>
                    <a:pt x="1335" y="8534"/>
                    <a:pt x="2002" y="7833"/>
                  </a:cubicBezTo>
                  <a:cubicBezTo>
                    <a:pt x="2274" y="7548"/>
                    <a:pt x="2513" y="7379"/>
                    <a:pt x="2718" y="7211"/>
                  </a:cubicBezTo>
                  <a:close/>
                  <a:moveTo>
                    <a:pt x="15731" y="1259"/>
                  </a:moveTo>
                  <a:cubicBezTo>
                    <a:pt x="17086" y="1259"/>
                    <a:pt x="18420" y="2025"/>
                    <a:pt x="19281" y="3497"/>
                  </a:cubicBezTo>
                  <a:cubicBezTo>
                    <a:pt x="19746" y="4316"/>
                    <a:pt x="19919" y="4644"/>
                    <a:pt x="20608" y="4644"/>
                  </a:cubicBezTo>
                  <a:cubicBezTo>
                    <a:pt x="20761" y="4644"/>
                    <a:pt x="20938" y="4628"/>
                    <a:pt x="21149" y="4597"/>
                  </a:cubicBezTo>
                  <a:cubicBezTo>
                    <a:pt x="21528" y="4544"/>
                    <a:pt x="21873" y="4512"/>
                    <a:pt x="22190" y="4512"/>
                  </a:cubicBezTo>
                  <a:cubicBezTo>
                    <a:pt x="23268" y="4512"/>
                    <a:pt x="24030" y="4887"/>
                    <a:pt x="24752" y="6099"/>
                  </a:cubicBezTo>
                  <a:cubicBezTo>
                    <a:pt x="25152" y="6866"/>
                    <a:pt x="25419" y="7666"/>
                    <a:pt x="25953" y="8367"/>
                  </a:cubicBezTo>
                  <a:cubicBezTo>
                    <a:pt x="26420" y="9001"/>
                    <a:pt x="27020" y="9568"/>
                    <a:pt x="27421" y="10268"/>
                  </a:cubicBezTo>
                  <a:cubicBezTo>
                    <a:pt x="28321" y="12236"/>
                    <a:pt x="26920" y="14438"/>
                    <a:pt x="24785" y="14571"/>
                  </a:cubicBezTo>
                  <a:cubicBezTo>
                    <a:pt x="24652" y="14571"/>
                    <a:pt x="24485" y="14671"/>
                    <a:pt x="24418" y="14805"/>
                  </a:cubicBezTo>
                  <a:cubicBezTo>
                    <a:pt x="23851" y="15972"/>
                    <a:pt x="23284" y="17173"/>
                    <a:pt x="22250" y="17907"/>
                  </a:cubicBezTo>
                  <a:cubicBezTo>
                    <a:pt x="21662" y="18355"/>
                    <a:pt x="20881" y="18621"/>
                    <a:pt x="20142" y="18621"/>
                  </a:cubicBezTo>
                  <a:cubicBezTo>
                    <a:pt x="19120" y="18621"/>
                    <a:pt x="18179" y="18112"/>
                    <a:pt x="17947" y="16873"/>
                  </a:cubicBezTo>
                  <a:cubicBezTo>
                    <a:pt x="17922" y="16700"/>
                    <a:pt x="17734" y="16601"/>
                    <a:pt x="17543" y="16601"/>
                  </a:cubicBezTo>
                  <a:cubicBezTo>
                    <a:pt x="17476" y="16601"/>
                    <a:pt x="17408" y="16613"/>
                    <a:pt x="17347" y="16639"/>
                  </a:cubicBezTo>
                  <a:cubicBezTo>
                    <a:pt x="16740" y="17002"/>
                    <a:pt x="16150" y="17156"/>
                    <a:pt x="15580" y="17156"/>
                  </a:cubicBezTo>
                  <a:cubicBezTo>
                    <a:pt x="13740" y="17156"/>
                    <a:pt x="12116" y="15547"/>
                    <a:pt x="10842" y="14171"/>
                  </a:cubicBezTo>
                  <a:cubicBezTo>
                    <a:pt x="10325" y="13620"/>
                    <a:pt x="9808" y="13068"/>
                    <a:pt x="9305" y="12507"/>
                  </a:cubicBezTo>
                  <a:lnTo>
                    <a:pt x="9305" y="12507"/>
                  </a:lnTo>
                  <a:cubicBezTo>
                    <a:pt x="9982" y="11983"/>
                    <a:pt x="10571" y="11334"/>
                    <a:pt x="10975" y="10702"/>
                  </a:cubicBezTo>
                  <a:cubicBezTo>
                    <a:pt x="11104" y="10522"/>
                    <a:pt x="10916" y="10303"/>
                    <a:pt x="10731" y="10303"/>
                  </a:cubicBezTo>
                  <a:cubicBezTo>
                    <a:pt x="10676" y="10303"/>
                    <a:pt x="10621" y="10322"/>
                    <a:pt x="10575" y="10368"/>
                  </a:cubicBezTo>
                  <a:cubicBezTo>
                    <a:pt x="10107" y="10790"/>
                    <a:pt x="9482" y="11413"/>
                    <a:pt x="8797" y="11931"/>
                  </a:cubicBezTo>
                  <a:lnTo>
                    <a:pt x="8797" y="11931"/>
                  </a:lnTo>
                  <a:cubicBezTo>
                    <a:pt x="8027" y="11042"/>
                    <a:pt x="7301" y="10122"/>
                    <a:pt x="6672" y="9134"/>
                  </a:cubicBezTo>
                  <a:cubicBezTo>
                    <a:pt x="6585" y="8989"/>
                    <a:pt x="6447" y="8894"/>
                    <a:pt x="6259" y="8894"/>
                  </a:cubicBezTo>
                  <a:cubicBezTo>
                    <a:pt x="6231" y="8894"/>
                    <a:pt x="6202" y="8896"/>
                    <a:pt x="6172" y="8901"/>
                  </a:cubicBezTo>
                  <a:cubicBezTo>
                    <a:pt x="5882" y="8978"/>
                    <a:pt x="5620" y="9014"/>
                    <a:pt x="5383" y="9014"/>
                  </a:cubicBezTo>
                  <a:cubicBezTo>
                    <a:pt x="3279" y="9014"/>
                    <a:pt x="3245" y="6191"/>
                    <a:pt x="4504" y="4931"/>
                  </a:cubicBezTo>
                  <a:cubicBezTo>
                    <a:pt x="5407" y="4091"/>
                    <a:pt x="6513" y="3860"/>
                    <a:pt x="7713" y="3860"/>
                  </a:cubicBezTo>
                  <a:cubicBezTo>
                    <a:pt x="7800" y="3860"/>
                    <a:pt x="7886" y="3861"/>
                    <a:pt x="7973" y="3864"/>
                  </a:cubicBezTo>
                  <a:cubicBezTo>
                    <a:pt x="8002" y="3878"/>
                    <a:pt x="8027" y="3884"/>
                    <a:pt x="8050" y="3884"/>
                  </a:cubicBezTo>
                  <a:cubicBezTo>
                    <a:pt x="8188" y="3884"/>
                    <a:pt x="8217" y="3659"/>
                    <a:pt x="8073" y="3630"/>
                  </a:cubicBezTo>
                  <a:cubicBezTo>
                    <a:pt x="7620" y="3524"/>
                    <a:pt x="7159" y="3468"/>
                    <a:pt x="6705" y="3468"/>
                  </a:cubicBezTo>
                  <a:cubicBezTo>
                    <a:pt x="5495" y="3468"/>
                    <a:pt x="4342" y="3868"/>
                    <a:pt x="3563" y="4793"/>
                  </a:cubicBezTo>
                  <a:lnTo>
                    <a:pt x="3563" y="4793"/>
                  </a:lnTo>
                  <a:cubicBezTo>
                    <a:pt x="3603" y="4556"/>
                    <a:pt x="3676" y="4306"/>
                    <a:pt x="3837" y="3997"/>
                  </a:cubicBezTo>
                  <a:cubicBezTo>
                    <a:pt x="4337" y="3130"/>
                    <a:pt x="5238" y="2496"/>
                    <a:pt x="6172" y="2162"/>
                  </a:cubicBezTo>
                  <a:cubicBezTo>
                    <a:pt x="6686" y="1991"/>
                    <a:pt x="7208" y="1917"/>
                    <a:pt x="7728" y="1917"/>
                  </a:cubicBezTo>
                  <a:cubicBezTo>
                    <a:pt x="9134" y="1917"/>
                    <a:pt x="10535" y="2455"/>
                    <a:pt x="11776" y="3063"/>
                  </a:cubicBezTo>
                  <a:cubicBezTo>
                    <a:pt x="11870" y="3110"/>
                    <a:pt x="11995" y="3143"/>
                    <a:pt x="12117" y="3143"/>
                  </a:cubicBezTo>
                  <a:cubicBezTo>
                    <a:pt x="12254" y="3143"/>
                    <a:pt x="12388" y="3102"/>
                    <a:pt x="12477" y="2996"/>
                  </a:cubicBezTo>
                  <a:cubicBezTo>
                    <a:pt x="13386" y="1825"/>
                    <a:pt x="14566" y="1259"/>
                    <a:pt x="15731" y="1259"/>
                  </a:cubicBezTo>
                  <a:close/>
                  <a:moveTo>
                    <a:pt x="15754" y="1"/>
                  </a:moveTo>
                  <a:cubicBezTo>
                    <a:pt x="14203" y="1"/>
                    <a:pt x="12880" y="718"/>
                    <a:pt x="11859" y="1846"/>
                  </a:cubicBezTo>
                  <a:lnTo>
                    <a:pt x="11859" y="1846"/>
                  </a:lnTo>
                  <a:cubicBezTo>
                    <a:pt x="10576" y="1257"/>
                    <a:pt x="9160" y="833"/>
                    <a:pt x="7768" y="833"/>
                  </a:cubicBezTo>
                  <a:cubicBezTo>
                    <a:pt x="6722" y="833"/>
                    <a:pt x="5689" y="1072"/>
                    <a:pt x="4738" y="1662"/>
                  </a:cubicBezTo>
                  <a:cubicBezTo>
                    <a:pt x="3804" y="2196"/>
                    <a:pt x="3070" y="3063"/>
                    <a:pt x="2670" y="4064"/>
                  </a:cubicBezTo>
                  <a:cubicBezTo>
                    <a:pt x="2503" y="4497"/>
                    <a:pt x="2569" y="4864"/>
                    <a:pt x="2436" y="5298"/>
                  </a:cubicBezTo>
                  <a:cubicBezTo>
                    <a:pt x="1969" y="6832"/>
                    <a:pt x="1736" y="6532"/>
                    <a:pt x="1002" y="7533"/>
                  </a:cubicBezTo>
                  <a:cubicBezTo>
                    <a:pt x="1" y="8901"/>
                    <a:pt x="1" y="11136"/>
                    <a:pt x="1269" y="12336"/>
                  </a:cubicBezTo>
                  <a:cubicBezTo>
                    <a:pt x="1786" y="12853"/>
                    <a:pt x="2494" y="13145"/>
                    <a:pt x="3182" y="13145"/>
                  </a:cubicBezTo>
                  <a:cubicBezTo>
                    <a:pt x="3691" y="13145"/>
                    <a:pt x="4188" y="12986"/>
                    <a:pt x="4588" y="12640"/>
                  </a:cubicBezTo>
                  <a:lnTo>
                    <a:pt x="4588" y="12640"/>
                  </a:lnTo>
                  <a:cubicBezTo>
                    <a:pt x="5168" y="13328"/>
                    <a:pt x="5862" y="13608"/>
                    <a:pt x="6584" y="13608"/>
                  </a:cubicBezTo>
                  <a:cubicBezTo>
                    <a:pt x="7265" y="13608"/>
                    <a:pt x="7971" y="13359"/>
                    <a:pt x="8630" y="12968"/>
                  </a:cubicBezTo>
                  <a:lnTo>
                    <a:pt x="8630" y="12968"/>
                  </a:lnTo>
                  <a:cubicBezTo>
                    <a:pt x="9550" y="13998"/>
                    <a:pt x="10510" y="15024"/>
                    <a:pt x="11509" y="15972"/>
                  </a:cubicBezTo>
                  <a:cubicBezTo>
                    <a:pt x="12717" y="17066"/>
                    <a:pt x="14158" y="17911"/>
                    <a:pt x="15663" y="17911"/>
                  </a:cubicBezTo>
                  <a:cubicBezTo>
                    <a:pt x="16207" y="17911"/>
                    <a:pt x="16760" y="17800"/>
                    <a:pt x="17313" y="17551"/>
                  </a:cubicBezTo>
                  <a:lnTo>
                    <a:pt x="17313" y="17551"/>
                  </a:lnTo>
                  <a:cubicBezTo>
                    <a:pt x="17747" y="18828"/>
                    <a:pt x="18788" y="19342"/>
                    <a:pt x="19937" y="19342"/>
                  </a:cubicBezTo>
                  <a:cubicBezTo>
                    <a:pt x="21278" y="19342"/>
                    <a:pt x="22768" y="18643"/>
                    <a:pt x="23618" y="17640"/>
                  </a:cubicBezTo>
                  <a:cubicBezTo>
                    <a:pt x="24252" y="16906"/>
                    <a:pt x="24585" y="15806"/>
                    <a:pt x="25352" y="15305"/>
                  </a:cubicBezTo>
                  <a:cubicBezTo>
                    <a:pt x="26020" y="14905"/>
                    <a:pt x="26753" y="14838"/>
                    <a:pt x="27354" y="14204"/>
                  </a:cubicBezTo>
                  <a:cubicBezTo>
                    <a:pt x="28455" y="13070"/>
                    <a:pt x="28855" y="11502"/>
                    <a:pt x="28188" y="10035"/>
                  </a:cubicBezTo>
                  <a:cubicBezTo>
                    <a:pt x="27687" y="8901"/>
                    <a:pt x="26753" y="8133"/>
                    <a:pt x="26153" y="7066"/>
                  </a:cubicBezTo>
                  <a:cubicBezTo>
                    <a:pt x="25619" y="6165"/>
                    <a:pt x="25452" y="5131"/>
                    <a:pt x="24652" y="4364"/>
                  </a:cubicBezTo>
                  <a:cubicBezTo>
                    <a:pt x="24085" y="3830"/>
                    <a:pt x="23351" y="3497"/>
                    <a:pt x="22584" y="3363"/>
                  </a:cubicBezTo>
                  <a:cubicBezTo>
                    <a:pt x="22439" y="3338"/>
                    <a:pt x="22292" y="3330"/>
                    <a:pt x="22145" y="3330"/>
                  </a:cubicBezTo>
                  <a:cubicBezTo>
                    <a:pt x="21832" y="3330"/>
                    <a:pt x="21519" y="3368"/>
                    <a:pt x="21226" y="3368"/>
                  </a:cubicBezTo>
                  <a:cubicBezTo>
                    <a:pt x="20926" y="3368"/>
                    <a:pt x="20648" y="3328"/>
                    <a:pt x="20416" y="3163"/>
                  </a:cubicBezTo>
                  <a:cubicBezTo>
                    <a:pt x="20249" y="3030"/>
                    <a:pt x="19848" y="2162"/>
                    <a:pt x="19748" y="1996"/>
                  </a:cubicBezTo>
                  <a:cubicBezTo>
                    <a:pt x="19448" y="1595"/>
                    <a:pt x="19148" y="1328"/>
                    <a:pt x="18781" y="1028"/>
                  </a:cubicBezTo>
                  <a:cubicBezTo>
                    <a:pt x="18081" y="495"/>
                    <a:pt x="17180" y="128"/>
                    <a:pt x="16279" y="28"/>
                  </a:cubicBezTo>
                  <a:cubicBezTo>
                    <a:pt x="16102" y="9"/>
                    <a:pt x="15927" y="1"/>
                    <a:pt x="157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19"/>
            <p:cNvSpPr/>
            <p:nvPr/>
          </p:nvSpPr>
          <p:spPr>
            <a:xfrm>
              <a:off x="1313600" y="3504825"/>
              <a:ext cx="88725" cy="91525"/>
            </a:xfrm>
            <a:custGeom>
              <a:rect b="b" l="l" r="r" t="t"/>
              <a:pathLst>
                <a:path extrusionOk="0" h="3661" w="3549">
                  <a:moveTo>
                    <a:pt x="462" y="1"/>
                  </a:moveTo>
                  <a:cubicBezTo>
                    <a:pt x="385" y="1"/>
                    <a:pt x="308" y="45"/>
                    <a:pt x="268" y="126"/>
                  </a:cubicBezTo>
                  <a:cubicBezTo>
                    <a:pt x="1" y="793"/>
                    <a:pt x="501" y="1627"/>
                    <a:pt x="868" y="2127"/>
                  </a:cubicBezTo>
                  <a:cubicBezTo>
                    <a:pt x="1369" y="2794"/>
                    <a:pt x="2036" y="3328"/>
                    <a:pt x="2836" y="3628"/>
                  </a:cubicBezTo>
                  <a:cubicBezTo>
                    <a:pt x="2891" y="3650"/>
                    <a:pt x="2948" y="3660"/>
                    <a:pt x="3005" y="3660"/>
                  </a:cubicBezTo>
                  <a:cubicBezTo>
                    <a:pt x="3288" y="3660"/>
                    <a:pt x="3548" y="3401"/>
                    <a:pt x="3437" y="3094"/>
                  </a:cubicBezTo>
                  <a:cubicBezTo>
                    <a:pt x="3203" y="2394"/>
                    <a:pt x="2870" y="1760"/>
                    <a:pt x="2369" y="1193"/>
                  </a:cubicBezTo>
                  <a:cubicBezTo>
                    <a:pt x="1869" y="593"/>
                    <a:pt x="1402" y="292"/>
                    <a:pt x="701" y="59"/>
                  </a:cubicBezTo>
                  <a:lnTo>
                    <a:pt x="601" y="59"/>
                  </a:lnTo>
                  <a:cubicBezTo>
                    <a:pt x="562" y="19"/>
                    <a:pt x="512" y="1"/>
                    <a:pt x="4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19"/>
            <p:cNvSpPr/>
            <p:nvPr/>
          </p:nvSpPr>
          <p:spPr>
            <a:xfrm>
              <a:off x="1335300" y="2850200"/>
              <a:ext cx="385300" cy="339025"/>
            </a:xfrm>
            <a:custGeom>
              <a:rect b="b" l="l" r="r" t="t"/>
              <a:pathLst>
                <a:path extrusionOk="0" h="13561" w="15412">
                  <a:moveTo>
                    <a:pt x="4411" y="1"/>
                  </a:moveTo>
                  <a:cubicBezTo>
                    <a:pt x="3794" y="1"/>
                    <a:pt x="3183" y="136"/>
                    <a:pt x="2635" y="425"/>
                  </a:cubicBezTo>
                  <a:cubicBezTo>
                    <a:pt x="834" y="1326"/>
                    <a:pt x="0" y="3795"/>
                    <a:pt x="901" y="5596"/>
                  </a:cubicBezTo>
                  <a:cubicBezTo>
                    <a:pt x="1129" y="6032"/>
                    <a:pt x="1478" y="6404"/>
                    <a:pt x="1888" y="6681"/>
                  </a:cubicBezTo>
                  <a:lnTo>
                    <a:pt x="1888" y="6681"/>
                  </a:lnTo>
                  <a:cubicBezTo>
                    <a:pt x="1701" y="7033"/>
                    <a:pt x="1644" y="7451"/>
                    <a:pt x="1735" y="7831"/>
                  </a:cubicBezTo>
                  <a:cubicBezTo>
                    <a:pt x="1868" y="8565"/>
                    <a:pt x="2402" y="9165"/>
                    <a:pt x="3069" y="9565"/>
                  </a:cubicBezTo>
                  <a:cubicBezTo>
                    <a:pt x="3680" y="9938"/>
                    <a:pt x="4378" y="10112"/>
                    <a:pt x="5080" y="10112"/>
                  </a:cubicBezTo>
                  <a:cubicBezTo>
                    <a:pt x="5773" y="10112"/>
                    <a:pt x="6470" y="9943"/>
                    <a:pt x="7091" y="9629"/>
                  </a:cubicBezTo>
                  <a:lnTo>
                    <a:pt x="7091" y="9629"/>
                  </a:lnTo>
                  <a:cubicBezTo>
                    <a:pt x="7571" y="9780"/>
                    <a:pt x="8076" y="9856"/>
                    <a:pt x="8582" y="9856"/>
                  </a:cubicBezTo>
                  <a:cubicBezTo>
                    <a:pt x="9119" y="9856"/>
                    <a:pt x="9657" y="9770"/>
                    <a:pt x="10169" y="9593"/>
                  </a:cubicBezTo>
                  <a:lnTo>
                    <a:pt x="10169" y="9593"/>
                  </a:lnTo>
                  <a:cubicBezTo>
                    <a:pt x="10011" y="10487"/>
                    <a:pt x="10179" y="11475"/>
                    <a:pt x="10641" y="12301"/>
                  </a:cubicBezTo>
                  <a:cubicBezTo>
                    <a:pt x="10875" y="12734"/>
                    <a:pt x="11175" y="13101"/>
                    <a:pt x="11575" y="13335"/>
                  </a:cubicBezTo>
                  <a:cubicBezTo>
                    <a:pt x="11853" y="13489"/>
                    <a:pt x="12163" y="13561"/>
                    <a:pt x="12473" y="13561"/>
                  </a:cubicBezTo>
                  <a:cubicBezTo>
                    <a:pt x="13168" y="13561"/>
                    <a:pt x="13864" y="13200"/>
                    <a:pt x="14210" y="12601"/>
                  </a:cubicBezTo>
                  <a:cubicBezTo>
                    <a:pt x="14628" y="11877"/>
                    <a:pt x="14441" y="10875"/>
                    <a:pt x="13865" y="10272"/>
                  </a:cubicBezTo>
                  <a:lnTo>
                    <a:pt x="13865" y="10272"/>
                  </a:lnTo>
                  <a:cubicBezTo>
                    <a:pt x="13948" y="10297"/>
                    <a:pt x="14037" y="10310"/>
                    <a:pt x="14127" y="10310"/>
                  </a:cubicBezTo>
                  <a:cubicBezTo>
                    <a:pt x="14349" y="10310"/>
                    <a:pt x="14577" y="10235"/>
                    <a:pt x="14744" y="10099"/>
                  </a:cubicBezTo>
                  <a:cubicBezTo>
                    <a:pt x="15144" y="9765"/>
                    <a:pt x="15278" y="9265"/>
                    <a:pt x="15344" y="8765"/>
                  </a:cubicBezTo>
                  <a:cubicBezTo>
                    <a:pt x="15411" y="8064"/>
                    <a:pt x="15378" y="7297"/>
                    <a:pt x="14978" y="6763"/>
                  </a:cubicBezTo>
                  <a:cubicBezTo>
                    <a:pt x="14673" y="6341"/>
                    <a:pt x="14187" y="6084"/>
                    <a:pt x="13717" y="6084"/>
                  </a:cubicBezTo>
                  <a:cubicBezTo>
                    <a:pt x="13518" y="6084"/>
                    <a:pt x="13321" y="6130"/>
                    <a:pt x="13143" y="6230"/>
                  </a:cubicBezTo>
                  <a:cubicBezTo>
                    <a:pt x="13710" y="5663"/>
                    <a:pt x="13743" y="4729"/>
                    <a:pt x="13410" y="3995"/>
                  </a:cubicBezTo>
                  <a:cubicBezTo>
                    <a:pt x="13076" y="3294"/>
                    <a:pt x="12476" y="2760"/>
                    <a:pt x="11842" y="2260"/>
                  </a:cubicBezTo>
                  <a:cubicBezTo>
                    <a:pt x="11141" y="1660"/>
                    <a:pt x="10341" y="1093"/>
                    <a:pt x="9407" y="993"/>
                  </a:cubicBezTo>
                  <a:cubicBezTo>
                    <a:pt x="9359" y="989"/>
                    <a:pt x="9310" y="987"/>
                    <a:pt x="9262" y="987"/>
                  </a:cubicBezTo>
                  <a:cubicBezTo>
                    <a:pt x="8723" y="987"/>
                    <a:pt x="8156" y="1203"/>
                    <a:pt x="7784" y="1573"/>
                  </a:cubicBezTo>
                  <a:lnTo>
                    <a:pt x="7784" y="1573"/>
                  </a:lnTo>
                  <a:cubicBezTo>
                    <a:pt x="6977" y="577"/>
                    <a:pt x="5683" y="1"/>
                    <a:pt x="44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19"/>
            <p:cNvSpPr/>
            <p:nvPr/>
          </p:nvSpPr>
          <p:spPr>
            <a:xfrm>
              <a:off x="1328450" y="2838025"/>
              <a:ext cx="417500" cy="360575"/>
            </a:xfrm>
            <a:custGeom>
              <a:rect b="b" l="l" r="r" t="t"/>
              <a:pathLst>
                <a:path extrusionOk="0" h="14423" w="16700">
                  <a:moveTo>
                    <a:pt x="4550" y="8055"/>
                  </a:moveTo>
                  <a:cubicBezTo>
                    <a:pt x="4979" y="8820"/>
                    <a:pt x="5578" y="9448"/>
                    <a:pt x="6290" y="9897"/>
                  </a:cubicBezTo>
                  <a:lnTo>
                    <a:pt x="6290" y="9897"/>
                  </a:lnTo>
                  <a:cubicBezTo>
                    <a:pt x="6082" y="9955"/>
                    <a:pt x="5867" y="9996"/>
                    <a:pt x="5645" y="10019"/>
                  </a:cubicBezTo>
                  <a:cubicBezTo>
                    <a:pt x="5484" y="10029"/>
                    <a:pt x="5302" y="10039"/>
                    <a:pt x="5112" y="10039"/>
                  </a:cubicBezTo>
                  <a:cubicBezTo>
                    <a:pt x="4673" y="10039"/>
                    <a:pt x="4193" y="9985"/>
                    <a:pt x="3843" y="9752"/>
                  </a:cubicBezTo>
                  <a:cubicBezTo>
                    <a:pt x="3143" y="9585"/>
                    <a:pt x="3143" y="9118"/>
                    <a:pt x="3910" y="8384"/>
                  </a:cubicBezTo>
                  <a:cubicBezTo>
                    <a:pt x="3910" y="8321"/>
                    <a:pt x="3911" y="8260"/>
                    <a:pt x="3913" y="8202"/>
                  </a:cubicBezTo>
                  <a:lnTo>
                    <a:pt x="3913" y="8202"/>
                  </a:lnTo>
                  <a:cubicBezTo>
                    <a:pt x="4121" y="8180"/>
                    <a:pt x="4334" y="8132"/>
                    <a:pt x="4550" y="8055"/>
                  </a:cubicBezTo>
                  <a:close/>
                  <a:moveTo>
                    <a:pt x="4594" y="937"/>
                  </a:moveTo>
                  <a:cubicBezTo>
                    <a:pt x="5011" y="937"/>
                    <a:pt x="5428" y="1007"/>
                    <a:pt x="5845" y="1146"/>
                  </a:cubicBezTo>
                  <a:cubicBezTo>
                    <a:pt x="6908" y="1494"/>
                    <a:pt x="7094" y="1816"/>
                    <a:pt x="7563" y="2014"/>
                  </a:cubicBezTo>
                  <a:lnTo>
                    <a:pt x="7563" y="2014"/>
                  </a:lnTo>
                  <a:cubicBezTo>
                    <a:pt x="7111" y="2602"/>
                    <a:pt x="6894" y="3350"/>
                    <a:pt x="7613" y="3781"/>
                  </a:cubicBezTo>
                  <a:cubicBezTo>
                    <a:pt x="7783" y="3893"/>
                    <a:pt x="7941" y="3941"/>
                    <a:pt x="8083" y="3941"/>
                  </a:cubicBezTo>
                  <a:cubicBezTo>
                    <a:pt x="8663" y="3941"/>
                    <a:pt x="8981" y="3136"/>
                    <a:pt x="8847" y="2547"/>
                  </a:cubicBezTo>
                  <a:cubicBezTo>
                    <a:pt x="8821" y="2431"/>
                    <a:pt x="8784" y="2318"/>
                    <a:pt x="8737" y="2208"/>
                  </a:cubicBezTo>
                  <a:lnTo>
                    <a:pt x="8737" y="2208"/>
                  </a:lnTo>
                  <a:cubicBezTo>
                    <a:pt x="8843" y="2212"/>
                    <a:pt x="8957" y="2213"/>
                    <a:pt x="9080" y="2213"/>
                  </a:cubicBezTo>
                  <a:cubicBezTo>
                    <a:pt x="10582" y="2247"/>
                    <a:pt x="11149" y="2313"/>
                    <a:pt x="12183" y="3314"/>
                  </a:cubicBezTo>
                  <a:cubicBezTo>
                    <a:pt x="13083" y="4215"/>
                    <a:pt x="13917" y="5249"/>
                    <a:pt x="12983" y="6416"/>
                  </a:cubicBezTo>
                  <a:cubicBezTo>
                    <a:pt x="12806" y="6682"/>
                    <a:pt x="13047" y="7000"/>
                    <a:pt x="13336" y="7000"/>
                  </a:cubicBezTo>
                  <a:cubicBezTo>
                    <a:pt x="13374" y="7000"/>
                    <a:pt x="13412" y="6995"/>
                    <a:pt x="13450" y="6983"/>
                  </a:cubicBezTo>
                  <a:cubicBezTo>
                    <a:pt x="14818" y="7417"/>
                    <a:pt x="15418" y="8118"/>
                    <a:pt x="15151" y="9118"/>
                  </a:cubicBezTo>
                  <a:cubicBezTo>
                    <a:pt x="15185" y="9785"/>
                    <a:pt x="14785" y="10119"/>
                    <a:pt x="13951" y="10119"/>
                  </a:cubicBezTo>
                  <a:cubicBezTo>
                    <a:pt x="13938" y="10135"/>
                    <a:pt x="13925" y="10151"/>
                    <a:pt x="13912" y="10167"/>
                  </a:cubicBezTo>
                  <a:lnTo>
                    <a:pt x="13912" y="10167"/>
                  </a:lnTo>
                  <a:cubicBezTo>
                    <a:pt x="13892" y="10150"/>
                    <a:pt x="13871" y="10135"/>
                    <a:pt x="13851" y="10119"/>
                  </a:cubicBezTo>
                  <a:cubicBezTo>
                    <a:pt x="13796" y="10081"/>
                    <a:pt x="13738" y="10064"/>
                    <a:pt x="13682" y="10064"/>
                  </a:cubicBezTo>
                  <a:cubicBezTo>
                    <a:pt x="13395" y="10064"/>
                    <a:pt x="13138" y="10496"/>
                    <a:pt x="13417" y="10719"/>
                  </a:cubicBezTo>
                  <a:cubicBezTo>
                    <a:pt x="13543" y="10820"/>
                    <a:pt x="13666" y="10899"/>
                    <a:pt x="13786" y="10960"/>
                  </a:cubicBezTo>
                  <a:lnTo>
                    <a:pt x="13786" y="10960"/>
                  </a:lnTo>
                  <a:cubicBezTo>
                    <a:pt x="14481" y="11623"/>
                    <a:pt x="14277" y="12450"/>
                    <a:pt x="13150" y="13488"/>
                  </a:cubicBezTo>
                  <a:lnTo>
                    <a:pt x="11149" y="12487"/>
                  </a:lnTo>
                  <a:cubicBezTo>
                    <a:pt x="11054" y="11757"/>
                    <a:pt x="10860" y="11059"/>
                    <a:pt x="10566" y="10418"/>
                  </a:cubicBezTo>
                  <a:lnTo>
                    <a:pt x="10566" y="10418"/>
                  </a:lnTo>
                  <a:cubicBezTo>
                    <a:pt x="10693" y="10379"/>
                    <a:pt x="10821" y="10335"/>
                    <a:pt x="10948" y="10286"/>
                  </a:cubicBezTo>
                  <a:cubicBezTo>
                    <a:pt x="11115" y="10252"/>
                    <a:pt x="11249" y="10119"/>
                    <a:pt x="11249" y="9919"/>
                  </a:cubicBezTo>
                  <a:lnTo>
                    <a:pt x="11249" y="9752"/>
                  </a:lnTo>
                  <a:cubicBezTo>
                    <a:pt x="11249" y="9585"/>
                    <a:pt x="11115" y="9452"/>
                    <a:pt x="10948" y="9385"/>
                  </a:cubicBezTo>
                  <a:cubicBezTo>
                    <a:pt x="10848" y="9352"/>
                    <a:pt x="10815" y="9352"/>
                    <a:pt x="10748" y="9285"/>
                  </a:cubicBezTo>
                  <a:cubicBezTo>
                    <a:pt x="10715" y="9277"/>
                    <a:pt x="10679" y="9273"/>
                    <a:pt x="10644" y="9273"/>
                  </a:cubicBezTo>
                  <a:cubicBezTo>
                    <a:pt x="10536" y="9273"/>
                    <a:pt x="10423" y="9310"/>
                    <a:pt x="10348" y="9385"/>
                  </a:cubicBezTo>
                  <a:cubicBezTo>
                    <a:pt x="10260" y="9471"/>
                    <a:pt x="10183" y="9564"/>
                    <a:pt x="10118" y="9663"/>
                  </a:cubicBezTo>
                  <a:lnTo>
                    <a:pt x="10118" y="9663"/>
                  </a:lnTo>
                  <a:cubicBezTo>
                    <a:pt x="9662" y="9822"/>
                    <a:pt x="9237" y="9886"/>
                    <a:pt x="8780" y="9886"/>
                  </a:cubicBezTo>
                  <a:cubicBezTo>
                    <a:pt x="8759" y="9886"/>
                    <a:pt x="8739" y="9886"/>
                    <a:pt x="8718" y="9886"/>
                  </a:cubicBezTo>
                  <a:cubicBezTo>
                    <a:pt x="8574" y="9886"/>
                    <a:pt x="8433" y="9879"/>
                    <a:pt x="8294" y="9867"/>
                  </a:cubicBezTo>
                  <a:lnTo>
                    <a:pt x="8294" y="9867"/>
                  </a:lnTo>
                  <a:cubicBezTo>
                    <a:pt x="8745" y="9478"/>
                    <a:pt x="9120" y="9001"/>
                    <a:pt x="9381" y="8451"/>
                  </a:cubicBezTo>
                  <a:cubicBezTo>
                    <a:pt x="9538" y="8137"/>
                    <a:pt x="9317" y="7868"/>
                    <a:pt x="9065" y="7868"/>
                  </a:cubicBezTo>
                  <a:cubicBezTo>
                    <a:pt x="8942" y="7868"/>
                    <a:pt x="8812" y="7931"/>
                    <a:pt x="8714" y="8084"/>
                  </a:cubicBezTo>
                  <a:cubicBezTo>
                    <a:pt x="8294" y="8704"/>
                    <a:pt x="7742" y="9228"/>
                    <a:pt x="7087" y="9577"/>
                  </a:cubicBezTo>
                  <a:lnTo>
                    <a:pt x="7087" y="9577"/>
                  </a:lnTo>
                  <a:cubicBezTo>
                    <a:pt x="6226" y="9232"/>
                    <a:pt x="5520" y="8618"/>
                    <a:pt x="5024" y="7841"/>
                  </a:cubicBezTo>
                  <a:lnTo>
                    <a:pt x="5024" y="7841"/>
                  </a:lnTo>
                  <a:cubicBezTo>
                    <a:pt x="5174" y="7759"/>
                    <a:pt x="5326" y="7663"/>
                    <a:pt x="5478" y="7551"/>
                  </a:cubicBezTo>
                  <a:cubicBezTo>
                    <a:pt x="5778" y="7350"/>
                    <a:pt x="5811" y="6883"/>
                    <a:pt x="5478" y="6650"/>
                  </a:cubicBezTo>
                  <a:cubicBezTo>
                    <a:pt x="5117" y="6431"/>
                    <a:pt x="4725" y="6217"/>
                    <a:pt x="4323" y="6065"/>
                  </a:cubicBezTo>
                  <a:lnTo>
                    <a:pt x="4323" y="6065"/>
                  </a:lnTo>
                  <a:cubicBezTo>
                    <a:pt x="4287" y="5874"/>
                    <a:pt x="4260" y="5680"/>
                    <a:pt x="4244" y="5482"/>
                  </a:cubicBezTo>
                  <a:cubicBezTo>
                    <a:pt x="4257" y="5427"/>
                    <a:pt x="4191" y="5395"/>
                    <a:pt x="4109" y="5395"/>
                  </a:cubicBezTo>
                  <a:cubicBezTo>
                    <a:pt x="3992" y="5395"/>
                    <a:pt x="3843" y="5459"/>
                    <a:pt x="3843" y="5616"/>
                  </a:cubicBezTo>
                  <a:cubicBezTo>
                    <a:pt x="3850" y="5720"/>
                    <a:pt x="3859" y="5823"/>
                    <a:pt x="3871" y="5925"/>
                  </a:cubicBezTo>
                  <a:lnTo>
                    <a:pt x="3871" y="5925"/>
                  </a:lnTo>
                  <a:cubicBezTo>
                    <a:pt x="3677" y="5879"/>
                    <a:pt x="3483" y="5852"/>
                    <a:pt x="3291" y="5852"/>
                  </a:cubicBezTo>
                  <a:cubicBezTo>
                    <a:pt x="2846" y="5852"/>
                    <a:pt x="2415" y="5994"/>
                    <a:pt x="2030" y="6361"/>
                  </a:cubicBezTo>
                  <a:lnTo>
                    <a:pt x="2030" y="6361"/>
                  </a:lnTo>
                  <a:cubicBezTo>
                    <a:pt x="1527" y="5872"/>
                    <a:pt x="1188" y="5182"/>
                    <a:pt x="1175" y="4448"/>
                  </a:cubicBezTo>
                  <a:cubicBezTo>
                    <a:pt x="1141" y="2714"/>
                    <a:pt x="2542" y="1079"/>
                    <a:pt x="4344" y="946"/>
                  </a:cubicBezTo>
                  <a:cubicBezTo>
                    <a:pt x="4427" y="940"/>
                    <a:pt x="4511" y="937"/>
                    <a:pt x="4594" y="937"/>
                  </a:cubicBezTo>
                  <a:close/>
                  <a:moveTo>
                    <a:pt x="4655" y="0"/>
                  </a:moveTo>
                  <a:cubicBezTo>
                    <a:pt x="2916" y="0"/>
                    <a:pt x="1364" y="1011"/>
                    <a:pt x="641" y="2614"/>
                  </a:cubicBezTo>
                  <a:cubicBezTo>
                    <a:pt x="0" y="4138"/>
                    <a:pt x="475" y="6041"/>
                    <a:pt x="1523" y="7190"/>
                  </a:cubicBezTo>
                  <a:lnTo>
                    <a:pt x="1523" y="7190"/>
                  </a:lnTo>
                  <a:cubicBezTo>
                    <a:pt x="1239" y="8077"/>
                    <a:pt x="1565" y="9090"/>
                    <a:pt x="2209" y="9785"/>
                  </a:cubicBezTo>
                  <a:cubicBezTo>
                    <a:pt x="3031" y="10647"/>
                    <a:pt x="4102" y="11032"/>
                    <a:pt x="5177" y="11032"/>
                  </a:cubicBezTo>
                  <a:cubicBezTo>
                    <a:pt x="5970" y="11032"/>
                    <a:pt x="6765" y="10823"/>
                    <a:pt x="7467" y="10440"/>
                  </a:cubicBezTo>
                  <a:lnTo>
                    <a:pt x="7467" y="10440"/>
                  </a:lnTo>
                  <a:cubicBezTo>
                    <a:pt x="7941" y="10587"/>
                    <a:pt x="8443" y="10665"/>
                    <a:pt x="8962" y="10665"/>
                  </a:cubicBezTo>
                  <a:cubicBezTo>
                    <a:pt x="9240" y="10665"/>
                    <a:pt x="9523" y="10643"/>
                    <a:pt x="9808" y="10596"/>
                  </a:cubicBezTo>
                  <a:lnTo>
                    <a:pt x="9808" y="10596"/>
                  </a:lnTo>
                  <a:cubicBezTo>
                    <a:pt x="9671" y="12257"/>
                    <a:pt x="11217" y="14422"/>
                    <a:pt x="12783" y="14422"/>
                  </a:cubicBezTo>
                  <a:cubicBezTo>
                    <a:pt x="14779" y="14395"/>
                    <a:pt x="15373" y="12501"/>
                    <a:pt x="14652" y="11076"/>
                  </a:cubicBezTo>
                  <a:lnTo>
                    <a:pt x="14652" y="11076"/>
                  </a:lnTo>
                  <a:cubicBezTo>
                    <a:pt x="16304" y="10621"/>
                    <a:pt x="16700" y="6163"/>
                    <a:pt x="14083" y="6163"/>
                  </a:cubicBezTo>
                  <a:cubicBezTo>
                    <a:pt x="14076" y="6163"/>
                    <a:pt x="14068" y="6163"/>
                    <a:pt x="14060" y="6163"/>
                  </a:cubicBezTo>
                  <a:lnTo>
                    <a:pt x="14060" y="6163"/>
                  </a:lnTo>
                  <a:cubicBezTo>
                    <a:pt x="14771" y="3870"/>
                    <a:pt x="11906" y="1032"/>
                    <a:pt x="9499" y="1032"/>
                  </a:cubicBezTo>
                  <a:cubicBezTo>
                    <a:pt x="9157" y="1032"/>
                    <a:pt x="8825" y="1089"/>
                    <a:pt x="8513" y="1213"/>
                  </a:cubicBezTo>
                  <a:cubicBezTo>
                    <a:pt x="8408" y="1258"/>
                    <a:pt x="8293" y="1327"/>
                    <a:pt x="8175" y="1413"/>
                  </a:cubicBezTo>
                  <a:lnTo>
                    <a:pt x="8175" y="1413"/>
                  </a:lnTo>
                  <a:cubicBezTo>
                    <a:pt x="7327" y="572"/>
                    <a:pt x="5912" y="60"/>
                    <a:pt x="4978" y="12"/>
                  </a:cubicBezTo>
                  <a:cubicBezTo>
                    <a:pt x="4869" y="4"/>
                    <a:pt x="4762" y="0"/>
                    <a:pt x="46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19"/>
            <p:cNvSpPr/>
            <p:nvPr/>
          </p:nvSpPr>
          <p:spPr>
            <a:xfrm>
              <a:off x="1500475" y="2196550"/>
              <a:ext cx="84175" cy="290100"/>
            </a:xfrm>
            <a:custGeom>
              <a:rect b="b" l="l" r="r" t="t"/>
              <a:pathLst>
                <a:path extrusionOk="0" h="11604" w="3367">
                  <a:moveTo>
                    <a:pt x="206" y="0"/>
                  </a:moveTo>
                  <a:cubicBezTo>
                    <a:pt x="100" y="0"/>
                    <a:pt x="1" y="79"/>
                    <a:pt x="65" y="186"/>
                  </a:cubicBezTo>
                  <a:cubicBezTo>
                    <a:pt x="1199" y="3722"/>
                    <a:pt x="3033" y="7591"/>
                    <a:pt x="2433" y="11394"/>
                  </a:cubicBezTo>
                  <a:cubicBezTo>
                    <a:pt x="2412" y="11518"/>
                    <a:pt x="2519" y="11603"/>
                    <a:pt x="2612" y="11603"/>
                  </a:cubicBezTo>
                  <a:cubicBezTo>
                    <a:pt x="2669" y="11603"/>
                    <a:pt x="2720" y="11570"/>
                    <a:pt x="2733" y="11494"/>
                  </a:cubicBezTo>
                  <a:cubicBezTo>
                    <a:pt x="3367" y="7591"/>
                    <a:pt x="1566" y="3722"/>
                    <a:pt x="365" y="86"/>
                  </a:cubicBezTo>
                  <a:cubicBezTo>
                    <a:pt x="329" y="26"/>
                    <a:pt x="266" y="0"/>
                    <a:pt x="2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19"/>
            <p:cNvSpPr/>
            <p:nvPr/>
          </p:nvSpPr>
          <p:spPr>
            <a:xfrm>
              <a:off x="1532100" y="2204800"/>
              <a:ext cx="22875" cy="47275"/>
            </a:xfrm>
            <a:custGeom>
              <a:rect b="b" l="l" r="r" t="t"/>
              <a:pathLst>
                <a:path extrusionOk="0" h="1891" w="915">
                  <a:moveTo>
                    <a:pt x="707" y="1"/>
                  </a:moveTo>
                  <a:cubicBezTo>
                    <a:pt x="684" y="1"/>
                    <a:pt x="660" y="7"/>
                    <a:pt x="634" y="23"/>
                  </a:cubicBezTo>
                  <a:cubicBezTo>
                    <a:pt x="0" y="423"/>
                    <a:pt x="0" y="1390"/>
                    <a:pt x="568" y="1857"/>
                  </a:cubicBezTo>
                  <a:cubicBezTo>
                    <a:pt x="597" y="1881"/>
                    <a:pt x="626" y="1891"/>
                    <a:pt x="654" y="1891"/>
                  </a:cubicBezTo>
                  <a:cubicBezTo>
                    <a:pt x="783" y="1891"/>
                    <a:pt x="872" y="1673"/>
                    <a:pt x="734" y="1590"/>
                  </a:cubicBezTo>
                  <a:cubicBezTo>
                    <a:pt x="334" y="1324"/>
                    <a:pt x="367" y="590"/>
                    <a:pt x="801" y="323"/>
                  </a:cubicBezTo>
                  <a:cubicBezTo>
                    <a:pt x="914" y="210"/>
                    <a:pt x="835" y="1"/>
                    <a:pt x="7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19"/>
            <p:cNvSpPr/>
            <p:nvPr/>
          </p:nvSpPr>
          <p:spPr>
            <a:xfrm>
              <a:off x="1491800" y="2647850"/>
              <a:ext cx="45325" cy="19525"/>
            </a:xfrm>
            <a:custGeom>
              <a:rect b="b" l="l" r="r" t="t"/>
              <a:pathLst>
                <a:path extrusionOk="0" h="781" w="1813">
                  <a:moveTo>
                    <a:pt x="339" y="0"/>
                  </a:moveTo>
                  <a:cubicBezTo>
                    <a:pt x="180" y="0"/>
                    <a:pt x="1" y="165"/>
                    <a:pt x="145" y="280"/>
                  </a:cubicBezTo>
                  <a:cubicBezTo>
                    <a:pt x="578" y="614"/>
                    <a:pt x="1079" y="781"/>
                    <a:pt x="1612" y="781"/>
                  </a:cubicBezTo>
                  <a:cubicBezTo>
                    <a:pt x="1813" y="781"/>
                    <a:pt x="1813" y="447"/>
                    <a:pt x="1612" y="447"/>
                  </a:cubicBezTo>
                  <a:cubicBezTo>
                    <a:pt x="1145" y="447"/>
                    <a:pt x="745" y="314"/>
                    <a:pt x="412" y="13"/>
                  </a:cubicBezTo>
                  <a:cubicBezTo>
                    <a:pt x="389" y="4"/>
                    <a:pt x="364" y="0"/>
                    <a:pt x="3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19"/>
            <p:cNvSpPr/>
            <p:nvPr/>
          </p:nvSpPr>
          <p:spPr>
            <a:xfrm>
              <a:off x="1536275" y="2670050"/>
              <a:ext cx="16700" cy="161200"/>
            </a:xfrm>
            <a:custGeom>
              <a:rect b="b" l="l" r="r" t="t"/>
              <a:pathLst>
                <a:path extrusionOk="0" h="6448" w="668">
                  <a:moveTo>
                    <a:pt x="513" y="1"/>
                  </a:moveTo>
                  <a:cubicBezTo>
                    <a:pt x="434" y="1"/>
                    <a:pt x="350" y="43"/>
                    <a:pt x="334" y="126"/>
                  </a:cubicBezTo>
                  <a:cubicBezTo>
                    <a:pt x="167" y="2161"/>
                    <a:pt x="34" y="4229"/>
                    <a:pt x="0" y="6297"/>
                  </a:cubicBezTo>
                  <a:cubicBezTo>
                    <a:pt x="0" y="6397"/>
                    <a:pt x="75" y="6447"/>
                    <a:pt x="154" y="6447"/>
                  </a:cubicBezTo>
                  <a:cubicBezTo>
                    <a:pt x="234" y="6447"/>
                    <a:pt x="317" y="6397"/>
                    <a:pt x="334" y="6297"/>
                  </a:cubicBezTo>
                  <a:cubicBezTo>
                    <a:pt x="367" y="4262"/>
                    <a:pt x="501" y="2228"/>
                    <a:pt x="667" y="126"/>
                  </a:cubicBezTo>
                  <a:cubicBezTo>
                    <a:pt x="667" y="43"/>
                    <a:pt x="592" y="1"/>
                    <a:pt x="5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19"/>
            <p:cNvSpPr/>
            <p:nvPr/>
          </p:nvSpPr>
          <p:spPr>
            <a:xfrm>
              <a:off x="1495350" y="3136050"/>
              <a:ext cx="47475" cy="205975"/>
            </a:xfrm>
            <a:custGeom>
              <a:rect b="b" l="l" r="r" t="t"/>
              <a:pathLst>
                <a:path extrusionOk="0" h="8239" w="1899">
                  <a:moveTo>
                    <a:pt x="1800" y="0"/>
                  </a:moveTo>
                  <a:cubicBezTo>
                    <a:pt x="1718" y="0"/>
                    <a:pt x="1604" y="49"/>
                    <a:pt x="1604" y="166"/>
                  </a:cubicBezTo>
                  <a:cubicBezTo>
                    <a:pt x="1604" y="1367"/>
                    <a:pt x="1571" y="2601"/>
                    <a:pt x="1504" y="3769"/>
                  </a:cubicBezTo>
                  <a:cubicBezTo>
                    <a:pt x="1504" y="4336"/>
                    <a:pt x="1470" y="4970"/>
                    <a:pt x="1470" y="5537"/>
                  </a:cubicBezTo>
                  <a:cubicBezTo>
                    <a:pt x="1470" y="5770"/>
                    <a:pt x="1470" y="5970"/>
                    <a:pt x="1437" y="6137"/>
                  </a:cubicBezTo>
                  <a:cubicBezTo>
                    <a:pt x="1537" y="6871"/>
                    <a:pt x="1170" y="7438"/>
                    <a:pt x="336" y="7738"/>
                  </a:cubicBezTo>
                  <a:cubicBezTo>
                    <a:pt x="311" y="7719"/>
                    <a:pt x="282" y="7711"/>
                    <a:pt x="254" y="7711"/>
                  </a:cubicBezTo>
                  <a:cubicBezTo>
                    <a:pt x="129" y="7711"/>
                    <a:pt x="1" y="7863"/>
                    <a:pt x="136" y="7972"/>
                  </a:cubicBezTo>
                  <a:cubicBezTo>
                    <a:pt x="333" y="8158"/>
                    <a:pt x="537" y="8239"/>
                    <a:pt x="728" y="8239"/>
                  </a:cubicBezTo>
                  <a:cubicBezTo>
                    <a:pt x="1154" y="8239"/>
                    <a:pt x="1522" y="7844"/>
                    <a:pt x="1637" y="7338"/>
                  </a:cubicBezTo>
                  <a:cubicBezTo>
                    <a:pt x="1871" y="6404"/>
                    <a:pt x="1771" y="5236"/>
                    <a:pt x="1804" y="4302"/>
                  </a:cubicBezTo>
                  <a:cubicBezTo>
                    <a:pt x="1837" y="2868"/>
                    <a:pt x="1871" y="1500"/>
                    <a:pt x="1871" y="66"/>
                  </a:cubicBezTo>
                  <a:cubicBezTo>
                    <a:pt x="1898" y="25"/>
                    <a:pt x="1857" y="0"/>
                    <a:pt x="18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19"/>
            <p:cNvSpPr/>
            <p:nvPr/>
          </p:nvSpPr>
          <p:spPr>
            <a:xfrm>
              <a:off x="1487075" y="3138875"/>
              <a:ext cx="20175" cy="101450"/>
            </a:xfrm>
            <a:custGeom>
              <a:rect b="b" l="l" r="r" t="t"/>
              <a:pathLst>
                <a:path extrusionOk="0" h="4058" w="807">
                  <a:moveTo>
                    <a:pt x="294" y="1"/>
                  </a:moveTo>
                  <a:cubicBezTo>
                    <a:pt x="241" y="1"/>
                    <a:pt x="191" y="26"/>
                    <a:pt x="167" y="86"/>
                  </a:cubicBezTo>
                  <a:cubicBezTo>
                    <a:pt x="0" y="1387"/>
                    <a:pt x="100" y="2688"/>
                    <a:pt x="467" y="3923"/>
                  </a:cubicBezTo>
                  <a:cubicBezTo>
                    <a:pt x="481" y="4018"/>
                    <a:pt x="544" y="4058"/>
                    <a:pt x="611" y="4058"/>
                  </a:cubicBezTo>
                  <a:cubicBezTo>
                    <a:pt x="706" y="4058"/>
                    <a:pt x="807" y="3974"/>
                    <a:pt x="767" y="3856"/>
                  </a:cubicBezTo>
                  <a:cubicBezTo>
                    <a:pt x="400" y="2655"/>
                    <a:pt x="300" y="1421"/>
                    <a:pt x="467" y="187"/>
                  </a:cubicBezTo>
                  <a:cubicBezTo>
                    <a:pt x="488" y="80"/>
                    <a:pt x="387" y="1"/>
                    <a:pt x="2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19"/>
            <p:cNvSpPr/>
            <p:nvPr/>
          </p:nvSpPr>
          <p:spPr>
            <a:xfrm>
              <a:off x="1455800" y="3449675"/>
              <a:ext cx="88825" cy="765050"/>
            </a:xfrm>
            <a:custGeom>
              <a:rect b="b" l="l" r="r" t="t"/>
              <a:pathLst>
                <a:path extrusionOk="0" h="30602" w="3553">
                  <a:moveTo>
                    <a:pt x="1952" y="0"/>
                  </a:moveTo>
                  <a:cubicBezTo>
                    <a:pt x="1858" y="0"/>
                    <a:pt x="1752" y="64"/>
                    <a:pt x="1752" y="163"/>
                  </a:cubicBezTo>
                  <a:cubicBezTo>
                    <a:pt x="2552" y="5734"/>
                    <a:pt x="3353" y="11405"/>
                    <a:pt x="2519" y="16942"/>
                  </a:cubicBezTo>
                  <a:cubicBezTo>
                    <a:pt x="1818" y="21479"/>
                    <a:pt x="517" y="25848"/>
                    <a:pt x="17" y="30452"/>
                  </a:cubicBezTo>
                  <a:cubicBezTo>
                    <a:pt x="0" y="30552"/>
                    <a:pt x="75" y="30602"/>
                    <a:pt x="159" y="30602"/>
                  </a:cubicBezTo>
                  <a:cubicBezTo>
                    <a:pt x="242" y="30602"/>
                    <a:pt x="334" y="30552"/>
                    <a:pt x="351" y="30452"/>
                  </a:cubicBezTo>
                  <a:cubicBezTo>
                    <a:pt x="918" y="25348"/>
                    <a:pt x="2552" y="20445"/>
                    <a:pt x="3052" y="15374"/>
                  </a:cubicBezTo>
                  <a:cubicBezTo>
                    <a:pt x="3553" y="10271"/>
                    <a:pt x="2786" y="5134"/>
                    <a:pt x="2085" y="97"/>
                  </a:cubicBezTo>
                  <a:cubicBezTo>
                    <a:pt x="2072" y="29"/>
                    <a:pt x="2015" y="0"/>
                    <a:pt x="19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19"/>
            <p:cNvSpPr/>
            <p:nvPr/>
          </p:nvSpPr>
          <p:spPr>
            <a:xfrm>
              <a:off x="1464550" y="3376975"/>
              <a:ext cx="112600" cy="1044075"/>
            </a:xfrm>
            <a:custGeom>
              <a:rect b="b" l="l" r="r" t="t"/>
              <a:pathLst>
                <a:path extrusionOk="0" h="41763" w="4504">
                  <a:moveTo>
                    <a:pt x="1069" y="0"/>
                  </a:moveTo>
                  <a:cubicBezTo>
                    <a:pt x="960" y="0"/>
                    <a:pt x="864" y="118"/>
                    <a:pt x="935" y="236"/>
                  </a:cubicBezTo>
                  <a:cubicBezTo>
                    <a:pt x="3103" y="3071"/>
                    <a:pt x="3003" y="7374"/>
                    <a:pt x="3436" y="10810"/>
                  </a:cubicBezTo>
                  <a:cubicBezTo>
                    <a:pt x="3937" y="14513"/>
                    <a:pt x="4237" y="17982"/>
                    <a:pt x="3603" y="21685"/>
                  </a:cubicBezTo>
                  <a:cubicBezTo>
                    <a:pt x="3069" y="24854"/>
                    <a:pt x="2402" y="27889"/>
                    <a:pt x="2235" y="31091"/>
                  </a:cubicBezTo>
                  <a:cubicBezTo>
                    <a:pt x="2102" y="32993"/>
                    <a:pt x="2102" y="34861"/>
                    <a:pt x="2069" y="36729"/>
                  </a:cubicBezTo>
                  <a:cubicBezTo>
                    <a:pt x="2035" y="37429"/>
                    <a:pt x="2102" y="38430"/>
                    <a:pt x="1935" y="39164"/>
                  </a:cubicBezTo>
                  <a:cubicBezTo>
                    <a:pt x="2102" y="40031"/>
                    <a:pt x="1702" y="40431"/>
                    <a:pt x="701" y="40498"/>
                  </a:cubicBezTo>
                  <a:cubicBezTo>
                    <a:pt x="434" y="39698"/>
                    <a:pt x="434" y="38897"/>
                    <a:pt x="601" y="38096"/>
                  </a:cubicBezTo>
                  <a:cubicBezTo>
                    <a:pt x="640" y="37980"/>
                    <a:pt x="555" y="37909"/>
                    <a:pt x="470" y="37909"/>
                  </a:cubicBezTo>
                  <a:cubicBezTo>
                    <a:pt x="409" y="37909"/>
                    <a:pt x="348" y="37946"/>
                    <a:pt x="334" y="38030"/>
                  </a:cubicBezTo>
                  <a:cubicBezTo>
                    <a:pt x="201" y="38897"/>
                    <a:pt x="1" y="40999"/>
                    <a:pt x="901" y="41566"/>
                  </a:cubicBezTo>
                  <a:cubicBezTo>
                    <a:pt x="1108" y="41699"/>
                    <a:pt x="1275" y="41762"/>
                    <a:pt x="1418" y="41762"/>
                  </a:cubicBezTo>
                  <a:cubicBezTo>
                    <a:pt x="1667" y="41762"/>
                    <a:pt x="1845" y="41571"/>
                    <a:pt x="2035" y="41232"/>
                  </a:cubicBezTo>
                  <a:cubicBezTo>
                    <a:pt x="2302" y="40765"/>
                    <a:pt x="2202" y="40031"/>
                    <a:pt x="2235" y="39531"/>
                  </a:cubicBezTo>
                  <a:cubicBezTo>
                    <a:pt x="2336" y="38197"/>
                    <a:pt x="2369" y="36862"/>
                    <a:pt x="2402" y="35528"/>
                  </a:cubicBezTo>
                  <a:cubicBezTo>
                    <a:pt x="2502" y="32593"/>
                    <a:pt x="2536" y="29690"/>
                    <a:pt x="3003" y="26822"/>
                  </a:cubicBezTo>
                  <a:cubicBezTo>
                    <a:pt x="3336" y="24587"/>
                    <a:pt x="3870" y="22419"/>
                    <a:pt x="4170" y="20184"/>
                  </a:cubicBezTo>
                  <a:cubicBezTo>
                    <a:pt x="4504" y="17548"/>
                    <a:pt x="4337" y="14980"/>
                    <a:pt x="3937" y="12345"/>
                  </a:cubicBezTo>
                  <a:cubicBezTo>
                    <a:pt x="3436" y="8509"/>
                    <a:pt x="3670" y="3305"/>
                    <a:pt x="1201" y="69"/>
                  </a:cubicBezTo>
                  <a:cubicBezTo>
                    <a:pt x="1162" y="20"/>
                    <a:pt x="1115" y="0"/>
                    <a:pt x="10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19"/>
            <p:cNvSpPr/>
            <p:nvPr/>
          </p:nvSpPr>
          <p:spPr>
            <a:xfrm>
              <a:off x="1416925" y="3616300"/>
              <a:ext cx="64750" cy="52025"/>
            </a:xfrm>
            <a:custGeom>
              <a:rect b="b" l="l" r="r" t="t"/>
              <a:pathLst>
                <a:path extrusionOk="0" h="2081" w="2590">
                  <a:moveTo>
                    <a:pt x="232" y="1"/>
                  </a:moveTo>
                  <a:cubicBezTo>
                    <a:pt x="113" y="1"/>
                    <a:pt x="0" y="119"/>
                    <a:pt x="71" y="237"/>
                  </a:cubicBezTo>
                  <a:cubicBezTo>
                    <a:pt x="605" y="1071"/>
                    <a:pt x="1405" y="1671"/>
                    <a:pt x="2373" y="2071"/>
                  </a:cubicBezTo>
                  <a:cubicBezTo>
                    <a:pt x="2386" y="2078"/>
                    <a:pt x="2399" y="2081"/>
                    <a:pt x="2411" y="2081"/>
                  </a:cubicBezTo>
                  <a:cubicBezTo>
                    <a:pt x="2523" y="2081"/>
                    <a:pt x="2590" y="1831"/>
                    <a:pt x="2439" y="1771"/>
                  </a:cubicBezTo>
                  <a:cubicBezTo>
                    <a:pt x="1572" y="1437"/>
                    <a:pt x="838" y="837"/>
                    <a:pt x="371" y="70"/>
                  </a:cubicBezTo>
                  <a:cubicBezTo>
                    <a:pt x="332" y="21"/>
                    <a:pt x="281" y="1"/>
                    <a:pt x="2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19"/>
            <p:cNvSpPr/>
            <p:nvPr/>
          </p:nvSpPr>
          <p:spPr>
            <a:xfrm>
              <a:off x="1381150" y="2891050"/>
              <a:ext cx="162650" cy="132425"/>
            </a:xfrm>
            <a:custGeom>
              <a:rect b="b" l="l" r="r" t="t"/>
              <a:pathLst>
                <a:path extrusionOk="0" h="5297" w="6506">
                  <a:moveTo>
                    <a:pt x="3224" y="1"/>
                  </a:moveTo>
                  <a:cubicBezTo>
                    <a:pt x="3195" y="1"/>
                    <a:pt x="3170" y="9"/>
                    <a:pt x="3136" y="26"/>
                  </a:cubicBezTo>
                  <a:cubicBezTo>
                    <a:pt x="3036" y="92"/>
                    <a:pt x="3003" y="126"/>
                    <a:pt x="3003" y="192"/>
                  </a:cubicBezTo>
                  <a:cubicBezTo>
                    <a:pt x="2903" y="693"/>
                    <a:pt x="2903" y="1193"/>
                    <a:pt x="2970" y="1694"/>
                  </a:cubicBezTo>
                  <a:lnTo>
                    <a:pt x="2703" y="1293"/>
                  </a:lnTo>
                  <a:cubicBezTo>
                    <a:pt x="2536" y="993"/>
                    <a:pt x="2202" y="659"/>
                    <a:pt x="1869" y="659"/>
                  </a:cubicBezTo>
                  <a:cubicBezTo>
                    <a:pt x="1702" y="659"/>
                    <a:pt x="1569" y="760"/>
                    <a:pt x="1435" y="860"/>
                  </a:cubicBezTo>
                  <a:cubicBezTo>
                    <a:pt x="1235" y="1126"/>
                    <a:pt x="1335" y="1427"/>
                    <a:pt x="1368" y="1593"/>
                  </a:cubicBezTo>
                  <a:lnTo>
                    <a:pt x="1635" y="2761"/>
                  </a:lnTo>
                  <a:lnTo>
                    <a:pt x="1635" y="2761"/>
                  </a:lnTo>
                  <a:lnTo>
                    <a:pt x="801" y="1960"/>
                  </a:lnTo>
                  <a:cubicBezTo>
                    <a:pt x="715" y="1874"/>
                    <a:pt x="603" y="1787"/>
                    <a:pt x="445" y="1787"/>
                  </a:cubicBezTo>
                  <a:cubicBezTo>
                    <a:pt x="420" y="1787"/>
                    <a:pt x="395" y="1789"/>
                    <a:pt x="368" y="1794"/>
                  </a:cubicBezTo>
                  <a:cubicBezTo>
                    <a:pt x="168" y="1827"/>
                    <a:pt x="34" y="2027"/>
                    <a:pt x="34" y="2294"/>
                  </a:cubicBezTo>
                  <a:cubicBezTo>
                    <a:pt x="1" y="3461"/>
                    <a:pt x="568" y="4596"/>
                    <a:pt x="1502" y="5263"/>
                  </a:cubicBezTo>
                  <a:cubicBezTo>
                    <a:pt x="1535" y="5296"/>
                    <a:pt x="1569" y="5296"/>
                    <a:pt x="1635" y="5296"/>
                  </a:cubicBezTo>
                  <a:cubicBezTo>
                    <a:pt x="1702" y="5296"/>
                    <a:pt x="1802" y="5296"/>
                    <a:pt x="1835" y="5096"/>
                  </a:cubicBezTo>
                  <a:cubicBezTo>
                    <a:pt x="1902" y="4996"/>
                    <a:pt x="1869" y="4896"/>
                    <a:pt x="1769" y="4796"/>
                  </a:cubicBezTo>
                  <a:cubicBezTo>
                    <a:pt x="1002" y="4162"/>
                    <a:pt x="501" y="3161"/>
                    <a:pt x="501" y="2161"/>
                  </a:cubicBezTo>
                  <a:lnTo>
                    <a:pt x="501" y="2127"/>
                  </a:lnTo>
                  <a:lnTo>
                    <a:pt x="1835" y="3361"/>
                  </a:lnTo>
                  <a:cubicBezTo>
                    <a:pt x="1878" y="3425"/>
                    <a:pt x="1933" y="3448"/>
                    <a:pt x="1986" y="3448"/>
                  </a:cubicBezTo>
                  <a:cubicBezTo>
                    <a:pt x="2016" y="3448"/>
                    <a:pt x="2045" y="3440"/>
                    <a:pt x="2069" y="3428"/>
                  </a:cubicBezTo>
                  <a:cubicBezTo>
                    <a:pt x="2169" y="3361"/>
                    <a:pt x="2169" y="3295"/>
                    <a:pt x="2169" y="3228"/>
                  </a:cubicBezTo>
                  <a:lnTo>
                    <a:pt x="1735" y="1393"/>
                  </a:lnTo>
                  <a:cubicBezTo>
                    <a:pt x="1702" y="1260"/>
                    <a:pt x="1702" y="1126"/>
                    <a:pt x="1735" y="1060"/>
                  </a:cubicBezTo>
                  <a:cubicBezTo>
                    <a:pt x="1769" y="993"/>
                    <a:pt x="1769" y="993"/>
                    <a:pt x="1835" y="993"/>
                  </a:cubicBezTo>
                  <a:cubicBezTo>
                    <a:pt x="2002" y="993"/>
                    <a:pt x="2202" y="1193"/>
                    <a:pt x="2336" y="1427"/>
                  </a:cubicBezTo>
                  <a:lnTo>
                    <a:pt x="3236" y="2961"/>
                  </a:lnTo>
                  <a:cubicBezTo>
                    <a:pt x="3260" y="3008"/>
                    <a:pt x="3334" y="3055"/>
                    <a:pt x="3410" y="3055"/>
                  </a:cubicBezTo>
                  <a:cubicBezTo>
                    <a:pt x="3442" y="3055"/>
                    <a:pt x="3474" y="3047"/>
                    <a:pt x="3503" y="3028"/>
                  </a:cubicBezTo>
                  <a:cubicBezTo>
                    <a:pt x="3603" y="2994"/>
                    <a:pt x="3670" y="2861"/>
                    <a:pt x="3603" y="2794"/>
                  </a:cubicBezTo>
                  <a:cubicBezTo>
                    <a:pt x="3370" y="2094"/>
                    <a:pt x="3270" y="1327"/>
                    <a:pt x="3370" y="593"/>
                  </a:cubicBezTo>
                  <a:lnTo>
                    <a:pt x="3370" y="593"/>
                  </a:lnTo>
                  <a:cubicBezTo>
                    <a:pt x="3770" y="960"/>
                    <a:pt x="4070" y="1460"/>
                    <a:pt x="4237" y="1994"/>
                  </a:cubicBezTo>
                  <a:cubicBezTo>
                    <a:pt x="4237" y="2194"/>
                    <a:pt x="4271" y="2427"/>
                    <a:pt x="4337" y="2628"/>
                  </a:cubicBezTo>
                  <a:cubicBezTo>
                    <a:pt x="4371" y="2761"/>
                    <a:pt x="4437" y="2794"/>
                    <a:pt x="4571" y="2794"/>
                  </a:cubicBezTo>
                  <a:cubicBezTo>
                    <a:pt x="4671" y="2794"/>
                    <a:pt x="4738" y="2694"/>
                    <a:pt x="4738" y="2594"/>
                  </a:cubicBezTo>
                  <a:cubicBezTo>
                    <a:pt x="4738" y="2361"/>
                    <a:pt x="4704" y="2161"/>
                    <a:pt x="4671" y="1960"/>
                  </a:cubicBezTo>
                  <a:cubicBezTo>
                    <a:pt x="4604" y="1794"/>
                    <a:pt x="4604" y="1593"/>
                    <a:pt x="4671" y="1427"/>
                  </a:cubicBezTo>
                  <a:cubicBezTo>
                    <a:pt x="4704" y="1327"/>
                    <a:pt x="4704" y="1293"/>
                    <a:pt x="4704" y="1293"/>
                  </a:cubicBezTo>
                  <a:cubicBezTo>
                    <a:pt x="4704" y="1293"/>
                    <a:pt x="4719" y="1278"/>
                    <a:pt x="4768" y="1278"/>
                  </a:cubicBezTo>
                  <a:cubicBezTo>
                    <a:pt x="4793" y="1278"/>
                    <a:pt x="4826" y="1282"/>
                    <a:pt x="4871" y="1293"/>
                  </a:cubicBezTo>
                  <a:cubicBezTo>
                    <a:pt x="5271" y="1360"/>
                    <a:pt x="5605" y="1660"/>
                    <a:pt x="5838" y="2127"/>
                  </a:cubicBezTo>
                  <a:cubicBezTo>
                    <a:pt x="6038" y="2594"/>
                    <a:pt x="6005" y="3028"/>
                    <a:pt x="5772" y="3428"/>
                  </a:cubicBezTo>
                  <a:cubicBezTo>
                    <a:pt x="5738" y="3495"/>
                    <a:pt x="5772" y="3662"/>
                    <a:pt x="5872" y="3695"/>
                  </a:cubicBezTo>
                  <a:cubicBezTo>
                    <a:pt x="5891" y="3714"/>
                    <a:pt x="5919" y="3723"/>
                    <a:pt x="5951" y="3723"/>
                  </a:cubicBezTo>
                  <a:cubicBezTo>
                    <a:pt x="6027" y="3723"/>
                    <a:pt x="6125" y="3675"/>
                    <a:pt x="6172" y="3628"/>
                  </a:cubicBezTo>
                  <a:cubicBezTo>
                    <a:pt x="6439" y="3161"/>
                    <a:pt x="6505" y="2527"/>
                    <a:pt x="6239" y="1960"/>
                  </a:cubicBezTo>
                  <a:cubicBezTo>
                    <a:pt x="6005" y="1360"/>
                    <a:pt x="5505" y="993"/>
                    <a:pt x="4971" y="860"/>
                  </a:cubicBezTo>
                  <a:cubicBezTo>
                    <a:pt x="4930" y="855"/>
                    <a:pt x="4891" y="853"/>
                    <a:pt x="4855" y="853"/>
                  </a:cubicBezTo>
                  <a:cubicBezTo>
                    <a:pt x="4626" y="853"/>
                    <a:pt x="4490" y="935"/>
                    <a:pt x="4404" y="993"/>
                  </a:cubicBezTo>
                  <a:cubicBezTo>
                    <a:pt x="4371" y="1026"/>
                    <a:pt x="4337" y="1093"/>
                    <a:pt x="4337" y="1126"/>
                  </a:cubicBezTo>
                  <a:cubicBezTo>
                    <a:pt x="4070" y="693"/>
                    <a:pt x="3737" y="326"/>
                    <a:pt x="3337" y="26"/>
                  </a:cubicBezTo>
                  <a:cubicBezTo>
                    <a:pt x="3286" y="9"/>
                    <a:pt x="3253" y="1"/>
                    <a:pt x="32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19"/>
            <p:cNvSpPr/>
            <p:nvPr/>
          </p:nvSpPr>
          <p:spPr>
            <a:xfrm>
              <a:off x="1576300" y="2973275"/>
              <a:ext cx="123450" cy="121075"/>
            </a:xfrm>
            <a:custGeom>
              <a:rect b="b" l="l" r="r" t="t"/>
              <a:pathLst>
                <a:path extrusionOk="0" h="4843" w="4938">
                  <a:moveTo>
                    <a:pt x="3169" y="1940"/>
                  </a:moveTo>
                  <a:cubicBezTo>
                    <a:pt x="3236" y="2040"/>
                    <a:pt x="3336" y="2207"/>
                    <a:pt x="3236" y="2307"/>
                  </a:cubicBezTo>
                  <a:cubicBezTo>
                    <a:pt x="3203" y="2341"/>
                    <a:pt x="3103" y="2341"/>
                    <a:pt x="3103" y="2341"/>
                  </a:cubicBezTo>
                  <a:cubicBezTo>
                    <a:pt x="3036" y="2341"/>
                    <a:pt x="2936" y="2307"/>
                    <a:pt x="2936" y="2207"/>
                  </a:cubicBezTo>
                  <a:cubicBezTo>
                    <a:pt x="2936" y="2141"/>
                    <a:pt x="3003" y="2040"/>
                    <a:pt x="3036" y="2007"/>
                  </a:cubicBezTo>
                  <a:cubicBezTo>
                    <a:pt x="3069" y="1974"/>
                    <a:pt x="3103" y="1940"/>
                    <a:pt x="3169" y="1940"/>
                  </a:cubicBezTo>
                  <a:close/>
                  <a:moveTo>
                    <a:pt x="1245" y="0"/>
                  </a:moveTo>
                  <a:cubicBezTo>
                    <a:pt x="962" y="0"/>
                    <a:pt x="665" y="111"/>
                    <a:pt x="434" y="306"/>
                  </a:cubicBezTo>
                  <a:cubicBezTo>
                    <a:pt x="67" y="639"/>
                    <a:pt x="0" y="1207"/>
                    <a:pt x="167" y="1707"/>
                  </a:cubicBezTo>
                  <a:cubicBezTo>
                    <a:pt x="193" y="1809"/>
                    <a:pt x="238" y="1852"/>
                    <a:pt x="317" y="1852"/>
                  </a:cubicBezTo>
                  <a:cubicBezTo>
                    <a:pt x="341" y="1852"/>
                    <a:pt x="369" y="1848"/>
                    <a:pt x="401" y="1840"/>
                  </a:cubicBezTo>
                  <a:cubicBezTo>
                    <a:pt x="534" y="1807"/>
                    <a:pt x="567" y="1707"/>
                    <a:pt x="534" y="1607"/>
                  </a:cubicBezTo>
                  <a:cubicBezTo>
                    <a:pt x="401" y="1273"/>
                    <a:pt x="467" y="840"/>
                    <a:pt x="701" y="639"/>
                  </a:cubicBezTo>
                  <a:cubicBezTo>
                    <a:pt x="804" y="502"/>
                    <a:pt x="961" y="435"/>
                    <a:pt x="1121" y="435"/>
                  </a:cubicBezTo>
                  <a:cubicBezTo>
                    <a:pt x="1270" y="435"/>
                    <a:pt x="1422" y="493"/>
                    <a:pt x="1535" y="606"/>
                  </a:cubicBezTo>
                  <a:cubicBezTo>
                    <a:pt x="1602" y="673"/>
                    <a:pt x="1635" y="773"/>
                    <a:pt x="1635" y="840"/>
                  </a:cubicBezTo>
                  <a:cubicBezTo>
                    <a:pt x="1602" y="840"/>
                    <a:pt x="1568" y="873"/>
                    <a:pt x="1535" y="940"/>
                  </a:cubicBezTo>
                  <a:cubicBezTo>
                    <a:pt x="1368" y="1106"/>
                    <a:pt x="1268" y="1340"/>
                    <a:pt x="1301" y="1540"/>
                  </a:cubicBezTo>
                  <a:cubicBezTo>
                    <a:pt x="1301" y="1607"/>
                    <a:pt x="1368" y="1640"/>
                    <a:pt x="1401" y="1674"/>
                  </a:cubicBezTo>
                  <a:cubicBezTo>
                    <a:pt x="1424" y="1674"/>
                    <a:pt x="1475" y="1688"/>
                    <a:pt x="1517" y="1688"/>
                  </a:cubicBezTo>
                  <a:cubicBezTo>
                    <a:pt x="1538" y="1688"/>
                    <a:pt x="1557" y="1685"/>
                    <a:pt x="1568" y="1674"/>
                  </a:cubicBezTo>
                  <a:cubicBezTo>
                    <a:pt x="1835" y="1607"/>
                    <a:pt x="2002" y="1373"/>
                    <a:pt x="2069" y="1106"/>
                  </a:cubicBezTo>
                  <a:cubicBezTo>
                    <a:pt x="2119" y="1073"/>
                    <a:pt x="2152" y="1056"/>
                    <a:pt x="2181" y="1056"/>
                  </a:cubicBezTo>
                  <a:cubicBezTo>
                    <a:pt x="2210" y="1056"/>
                    <a:pt x="2235" y="1073"/>
                    <a:pt x="2269" y="1106"/>
                  </a:cubicBezTo>
                  <a:cubicBezTo>
                    <a:pt x="2502" y="1173"/>
                    <a:pt x="2669" y="1340"/>
                    <a:pt x="2836" y="1540"/>
                  </a:cubicBezTo>
                  <a:cubicBezTo>
                    <a:pt x="2736" y="1607"/>
                    <a:pt x="2669" y="1674"/>
                    <a:pt x="2602" y="1707"/>
                  </a:cubicBezTo>
                  <a:cubicBezTo>
                    <a:pt x="2502" y="1874"/>
                    <a:pt x="2402" y="2040"/>
                    <a:pt x="2435" y="2274"/>
                  </a:cubicBezTo>
                  <a:cubicBezTo>
                    <a:pt x="2502" y="2474"/>
                    <a:pt x="2702" y="2674"/>
                    <a:pt x="2936" y="2708"/>
                  </a:cubicBezTo>
                  <a:cubicBezTo>
                    <a:pt x="2991" y="2722"/>
                    <a:pt x="3044" y="2728"/>
                    <a:pt x="3094" y="2728"/>
                  </a:cubicBezTo>
                  <a:cubicBezTo>
                    <a:pt x="3283" y="2728"/>
                    <a:pt x="3431" y="2632"/>
                    <a:pt x="3536" y="2474"/>
                  </a:cubicBezTo>
                  <a:cubicBezTo>
                    <a:pt x="3603" y="2374"/>
                    <a:pt x="3603" y="2274"/>
                    <a:pt x="3603" y="2174"/>
                  </a:cubicBezTo>
                  <a:cubicBezTo>
                    <a:pt x="3670" y="2207"/>
                    <a:pt x="3703" y="2307"/>
                    <a:pt x="3703" y="2341"/>
                  </a:cubicBezTo>
                  <a:cubicBezTo>
                    <a:pt x="3736" y="2374"/>
                    <a:pt x="3736" y="2474"/>
                    <a:pt x="3736" y="2507"/>
                  </a:cubicBezTo>
                  <a:cubicBezTo>
                    <a:pt x="3570" y="2608"/>
                    <a:pt x="3503" y="2841"/>
                    <a:pt x="3503" y="3008"/>
                  </a:cubicBezTo>
                  <a:cubicBezTo>
                    <a:pt x="3536" y="3175"/>
                    <a:pt x="3670" y="3341"/>
                    <a:pt x="3836" y="3375"/>
                  </a:cubicBezTo>
                  <a:cubicBezTo>
                    <a:pt x="3855" y="3381"/>
                    <a:pt x="3873" y="3384"/>
                    <a:pt x="3891" y="3384"/>
                  </a:cubicBezTo>
                  <a:cubicBezTo>
                    <a:pt x="3971" y="3384"/>
                    <a:pt x="4043" y="3329"/>
                    <a:pt x="4070" y="3275"/>
                  </a:cubicBezTo>
                  <a:cubicBezTo>
                    <a:pt x="4103" y="3141"/>
                    <a:pt x="4170" y="3041"/>
                    <a:pt x="4170" y="2908"/>
                  </a:cubicBezTo>
                  <a:cubicBezTo>
                    <a:pt x="4237" y="2908"/>
                    <a:pt x="4270" y="3008"/>
                    <a:pt x="4337" y="3041"/>
                  </a:cubicBezTo>
                  <a:cubicBezTo>
                    <a:pt x="4537" y="3308"/>
                    <a:pt x="4537" y="3708"/>
                    <a:pt x="4370" y="4009"/>
                  </a:cubicBezTo>
                  <a:cubicBezTo>
                    <a:pt x="4236" y="4250"/>
                    <a:pt x="3973" y="4405"/>
                    <a:pt x="3702" y="4405"/>
                  </a:cubicBezTo>
                  <a:cubicBezTo>
                    <a:pt x="3636" y="4405"/>
                    <a:pt x="3569" y="4395"/>
                    <a:pt x="3503" y="4375"/>
                  </a:cubicBezTo>
                  <a:cubicBezTo>
                    <a:pt x="3480" y="4370"/>
                    <a:pt x="3458" y="4367"/>
                    <a:pt x="3437" y="4367"/>
                  </a:cubicBezTo>
                  <a:cubicBezTo>
                    <a:pt x="3337" y="4367"/>
                    <a:pt x="3264" y="4432"/>
                    <a:pt x="3236" y="4542"/>
                  </a:cubicBezTo>
                  <a:cubicBezTo>
                    <a:pt x="3236" y="4676"/>
                    <a:pt x="3269" y="4742"/>
                    <a:pt x="3403" y="4809"/>
                  </a:cubicBezTo>
                  <a:cubicBezTo>
                    <a:pt x="3436" y="4842"/>
                    <a:pt x="3536" y="4842"/>
                    <a:pt x="3603" y="4842"/>
                  </a:cubicBezTo>
                  <a:cubicBezTo>
                    <a:pt x="4070" y="4842"/>
                    <a:pt x="4504" y="4642"/>
                    <a:pt x="4670" y="4275"/>
                  </a:cubicBezTo>
                  <a:cubicBezTo>
                    <a:pt x="4937" y="3808"/>
                    <a:pt x="4904" y="3208"/>
                    <a:pt x="4604" y="2808"/>
                  </a:cubicBezTo>
                  <a:cubicBezTo>
                    <a:pt x="4537" y="2641"/>
                    <a:pt x="4337" y="2507"/>
                    <a:pt x="4170" y="2474"/>
                  </a:cubicBezTo>
                  <a:cubicBezTo>
                    <a:pt x="4170" y="2374"/>
                    <a:pt x="4103" y="2307"/>
                    <a:pt x="4103" y="2207"/>
                  </a:cubicBezTo>
                  <a:cubicBezTo>
                    <a:pt x="4003" y="1807"/>
                    <a:pt x="3703" y="1507"/>
                    <a:pt x="3336" y="1473"/>
                  </a:cubicBezTo>
                  <a:cubicBezTo>
                    <a:pt x="3069" y="1140"/>
                    <a:pt x="2836" y="840"/>
                    <a:pt x="2435" y="706"/>
                  </a:cubicBezTo>
                  <a:cubicBezTo>
                    <a:pt x="2369" y="673"/>
                    <a:pt x="2235" y="673"/>
                    <a:pt x="2102" y="673"/>
                  </a:cubicBezTo>
                  <a:cubicBezTo>
                    <a:pt x="2069" y="506"/>
                    <a:pt x="2035" y="373"/>
                    <a:pt x="1902" y="273"/>
                  </a:cubicBezTo>
                  <a:cubicBezTo>
                    <a:pt x="1730" y="85"/>
                    <a:pt x="1493" y="0"/>
                    <a:pt x="12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19"/>
            <p:cNvSpPr/>
            <p:nvPr/>
          </p:nvSpPr>
          <p:spPr>
            <a:xfrm>
              <a:off x="1492900" y="3021975"/>
              <a:ext cx="69250" cy="64025"/>
            </a:xfrm>
            <a:custGeom>
              <a:rect b="b" l="l" r="r" t="t"/>
              <a:pathLst>
                <a:path extrusionOk="0" h="2561" w="2770">
                  <a:moveTo>
                    <a:pt x="347" y="1"/>
                  </a:moveTo>
                  <a:cubicBezTo>
                    <a:pt x="318" y="1"/>
                    <a:pt x="284" y="9"/>
                    <a:pt x="234" y="26"/>
                  </a:cubicBezTo>
                  <a:cubicBezTo>
                    <a:pt x="167" y="59"/>
                    <a:pt x="101" y="92"/>
                    <a:pt x="101" y="193"/>
                  </a:cubicBezTo>
                  <a:lnTo>
                    <a:pt x="1" y="2361"/>
                  </a:lnTo>
                  <a:cubicBezTo>
                    <a:pt x="1" y="2427"/>
                    <a:pt x="67" y="2561"/>
                    <a:pt x="201" y="2561"/>
                  </a:cubicBezTo>
                  <a:cubicBezTo>
                    <a:pt x="268" y="2561"/>
                    <a:pt x="368" y="2494"/>
                    <a:pt x="401" y="2427"/>
                  </a:cubicBezTo>
                  <a:lnTo>
                    <a:pt x="534" y="660"/>
                  </a:lnTo>
                  <a:cubicBezTo>
                    <a:pt x="868" y="960"/>
                    <a:pt x="1101" y="1393"/>
                    <a:pt x="1168" y="1860"/>
                  </a:cubicBezTo>
                  <a:cubicBezTo>
                    <a:pt x="1168" y="1894"/>
                    <a:pt x="1202" y="1927"/>
                    <a:pt x="1235" y="1994"/>
                  </a:cubicBezTo>
                  <a:cubicBezTo>
                    <a:pt x="1268" y="2027"/>
                    <a:pt x="1368" y="2027"/>
                    <a:pt x="1402" y="2027"/>
                  </a:cubicBezTo>
                  <a:cubicBezTo>
                    <a:pt x="1735" y="1927"/>
                    <a:pt x="1702" y="1560"/>
                    <a:pt x="1702" y="1393"/>
                  </a:cubicBezTo>
                  <a:lnTo>
                    <a:pt x="1702" y="1227"/>
                  </a:lnTo>
                  <a:cubicBezTo>
                    <a:pt x="1702" y="1160"/>
                    <a:pt x="1735" y="1160"/>
                    <a:pt x="1835" y="1093"/>
                  </a:cubicBezTo>
                  <a:cubicBezTo>
                    <a:pt x="1860" y="1085"/>
                    <a:pt x="1889" y="1081"/>
                    <a:pt x="1921" y="1081"/>
                  </a:cubicBezTo>
                  <a:cubicBezTo>
                    <a:pt x="2015" y="1081"/>
                    <a:pt x="2127" y="1118"/>
                    <a:pt x="2202" y="1193"/>
                  </a:cubicBezTo>
                  <a:cubicBezTo>
                    <a:pt x="2369" y="1393"/>
                    <a:pt x="2369" y="1727"/>
                    <a:pt x="2369" y="2061"/>
                  </a:cubicBezTo>
                  <a:cubicBezTo>
                    <a:pt x="2369" y="2194"/>
                    <a:pt x="2436" y="2261"/>
                    <a:pt x="2569" y="2261"/>
                  </a:cubicBezTo>
                  <a:cubicBezTo>
                    <a:pt x="2703" y="2261"/>
                    <a:pt x="2769" y="2194"/>
                    <a:pt x="2769" y="2061"/>
                  </a:cubicBezTo>
                  <a:cubicBezTo>
                    <a:pt x="2769" y="1660"/>
                    <a:pt x="2769" y="1227"/>
                    <a:pt x="2502" y="893"/>
                  </a:cubicBezTo>
                  <a:cubicBezTo>
                    <a:pt x="2332" y="747"/>
                    <a:pt x="2107" y="654"/>
                    <a:pt x="1894" y="654"/>
                  </a:cubicBezTo>
                  <a:cubicBezTo>
                    <a:pt x="1816" y="654"/>
                    <a:pt x="1740" y="666"/>
                    <a:pt x="1669" y="693"/>
                  </a:cubicBezTo>
                  <a:cubicBezTo>
                    <a:pt x="1502" y="760"/>
                    <a:pt x="1402" y="860"/>
                    <a:pt x="1335" y="993"/>
                  </a:cubicBezTo>
                  <a:cubicBezTo>
                    <a:pt x="1101" y="559"/>
                    <a:pt x="835" y="226"/>
                    <a:pt x="434" y="26"/>
                  </a:cubicBezTo>
                  <a:cubicBezTo>
                    <a:pt x="401" y="9"/>
                    <a:pt x="376" y="1"/>
                    <a:pt x="3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19"/>
            <p:cNvSpPr/>
            <p:nvPr/>
          </p:nvSpPr>
          <p:spPr>
            <a:xfrm>
              <a:off x="1594650" y="3104500"/>
              <a:ext cx="75900" cy="57400"/>
            </a:xfrm>
            <a:custGeom>
              <a:rect b="b" l="l" r="r" t="t"/>
              <a:pathLst>
                <a:path extrusionOk="0" h="2296" w="3036">
                  <a:moveTo>
                    <a:pt x="632" y="0"/>
                  </a:moveTo>
                  <a:cubicBezTo>
                    <a:pt x="603" y="0"/>
                    <a:pt x="571" y="8"/>
                    <a:pt x="534" y="27"/>
                  </a:cubicBezTo>
                  <a:cubicBezTo>
                    <a:pt x="134" y="194"/>
                    <a:pt x="0" y="694"/>
                    <a:pt x="134" y="1095"/>
                  </a:cubicBezTo>
                  <a:cubicBezTo>
                    <a:pt x="267" y="1461"/>
                    <a:pt x="534" y="1728"/>
                    <a:pt x="801" y="1928"/>
                  </a:cubicBezTo>
                  <a:cubicBezTo>
                    <a:pt x="1001" y="2129"/>
                    <a:pt x="1368" y="2295"/>
                    <a:pt x="1668" y="2295"/>
                  </a:cubicBezTo>
                  <a:cubicBezTo>
                    <a:pt x="1701" y="2295"/>
                    <a:pt x="1768" y="2295"/>
                    <a:pt x="1802" y="2129"/>
                  </a:cubicBezTo>
                  <a:cubicBezTo>
                    <a:pt x="1968" y="2095"/>
                    <a:pt x="2102" y="1962"/>
                    <a:pt x="2168" y="1795"/>
                  </a:cubicBezTo>
                  <a:cubicBezTo>
                    <a:pt x="2202" y="1695"/>
                    <a:pt x="2202" y="1528"/>
                    <a:pt x="2168" y="1395"/>
                  </a:cubicBezTo>
                  <a:lnTo>
                    <a:pt x="2202" y="1395"/>
                  </a:lnTo>
                  <a:cubicBezTo>
                    <a:pt x="2535" y="1395"/>
                    <a:pt x="2936" y="1195"/>
                    <a:pt x="3002" y="761"/>
                  </a:cubicBezTo>
                  <a:cubicBezTo>
                    <a:pt x="3036" y="561"/>
                    <a:pt x="2969" y="294"/>
                    <a:pt x="2769" y="194"/>
                  </a:cubicBezTo>
                  <a:cubicBezTo>
                    <a:pt x="2671" y="116"/>
                    <a:pt x="2551" y="83"/>
                    <a:pt x="2434" y="83"/>
                  </a:cubicBezTo>
                  <a:cubicBezTo>
                    <a:pt x="2351" y="83"/>
                    <a:pt x="2271" y="100"/>
                    <a:pt x="2202" y="127"/>
                  </a:cubicBezTo>
                  <a:cubicBezTo>
                    <a:pt x="2135" y="227"/>
                    <a:pt x="2102" y="361"/>
                    <a:pt x="2135" y="427"/>
                  </a:cubicBezTo>
                  <a:cubicBezTo>
                    <a:pt x="2185" y="502"/>
                    <a:pt x="2273" y="540"/>
                    <a:pt x="2356" y="540"/>
                  </a:cubicBezTo>
                  <a:cubicBezTo>
                    <a:pt x="2383" y="540"/>
                    <a:pt x="2410" y="536"/>
                    <a:pt x="2435" y="527"/>
                  </a:cubicBezTo>
                  <a:cubicBezTo>
                    <a:pt x="2469" y="527"/>
                    <a:pt x="2535" y="561"/>
                    <a:pt x="2535" y="561"/>
                  </a:cubicBezTo>
                  <a:cubicBezTo>
                    <a:pt x="2602" y="628"/>
                    <a:pt x="2635" y="694"/>
                    <a:pt x="2635" y="761"/>
                  </a:cubicBezTo>
                  <a:cubicBezTo>
                    <a:pt x="2602" y="928"/>
                    <a:pt x="2369" y="1061"/>
                    <a:pt x="2202" y="1061"/>
                  </a:cubicBezTo>
                  <a:cubicBezTo>
                    <a:pt x="2002" y="1061"/>
                    <a:pt x="1835" y="961"/>
                    <a:pt x="1635" y="894"/>
                  </a:cubicBezTo>
                  <a:cubicBezTo>
                    <a:pt x="1635" y="894"/>
                    <a:pt x="1601" y="861"/>
                    <a:pt x="1535" y="861"/>
                  </a:cubicBezTo>
                  <a:cubicBezTo>
                    <a:pt x="1505" y="841"/>
                    <a:pt x="1473" y="833"/>
                    <a:pt x="1441" y="833"/>
                  </a:cubicBezTo>
                  <a:cubicBezTo>
                    <a:pt x="1365" y="833"/>
                    <a:pt x="1291" y="881"/>
                    <a:pt x="1268" y="928"/>
                  </a:cubicBezTo>
                  <a:cubicBezTo>
                    <a:pt x="1201" y="1061"/>
                    <a:pt x="1268" y="1195"/>
                    <a:pt x="1335" y="1228"/>
                  </a:cubicBezTo>
                  <a:cubicBezTo>
                    <a:pt x="1368" y="1228"/>
                    <a:pt x="1368" y="1261"/>
                    <a:pt x="1435" y="1261"/>
                  </a:cubicBezTo>
                  <a:cubicBezTo>
                    <a:pt x="1635" y="1361"/>
                    <a:pt x="1868" y="1562"/>
                    <a:pt x="1802" y="1728"/>
                  </a:cubicBezTo>
                  <a:cubicBezTo>
                    <a:pt x="1802" y="1762"/>
                    <a:pt x="1768" y="1795"/>
                    <a:pt x="1701" y="1795"/>
                  </a:cubicBezTo>
                  <a:cubicBezTo>
                    <a:pt x="1674" y="1809"/>
                    <a:pt x="1638" y="1816"/>
                    <a:pt x="1598" y="1816"/>
                  </a:cubicBezTo>
                  <a:cubicBezTo>
                    <a:pt x="1446" y="1816"/>
                    <a:pt x="1219" y="1720"/>
                    <a:pt x="1034" y="1562"/>
                  </a:cubicBezTo>
                  <a:cubicBezTo>
                    <a:pt x="834" y="1395"/>
                    <a:pt x="601" y="1195"/>
                    <a:pt x="501" y="928"/>
                  </a:cubicBezTo>
                  <a:cubicBezTo>
                    <a:pt x="401" y="761"/>
                    <a:pt x="501" y="461"/>
                    <a:pt x="667" y="394"/>
                  </a:cubicBezTo>
                  <a:cubicBezTo>
                    <a:pt x="801" y="361"/>
                    <a:pt x="834" y="261"/>
                    <a:pt x="801" y="127"/>
                  </a:cubicBezTo>
                  <a:cubicBezTo>
                    <a:pt x="753" y="55"/>
                    <a:pt x="705" y="0"/>
                    <a:pt x="6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19"/>
            <p:cNvSpPr/>
            <p:nvPr/>
          </p:nvSpPr>
          <p:spPr>
            <a:xfrm>
              <a:off x="1536275" y="2880525"/>
              <a:ext cx="94250" cy="87075"/>
            </a:xfrm>
            <a:custGeom>
              <a:rect b="b" l="l" r="r" t="t"/>
              <a:pathLst>
                <a:path extrusionOk="0" h="3483" w="3770">
                  <a:moveTo>
                    <a:pt x="785" y="1"/>
                  </a:moveTo>
                  <a:cubicBezTo>
                    <a:pt x="746" y="1"/>
                    <a:pt x="707" y="5"/>
                    <a:pt x="667" y="13"/>
                  </a:cubicBezTo>
                  <a:cubicBezTo>
                    <a:pt x="467" y="46"/>
                    <a:pt x="300" y="180"/>
                    <a:pt x="167" y="380"/>
                  </a:cubicBezTo>
                  <a:cubicBezTo>
                    <a:pt x="0" y="680"/>
                    <a:pt x="34" y="1047"/>
                    <a:pt x="34" y="1314"/>
                  </a:cubicBezTo>
                  <a:cubicBezTo>
                    <a:pt x="34" y="1414"/>
                    <a:pt x="134" y="1514"/>
                    <a:pt x="267" y="1514"/>
                  </a:cubicBezTo>
                  <a:cubicBezTo>
                    <a:pt x="367" y="1514"/>
                    <a:pt x="467" y="1414"/>
                    <a:pt x="467" y="1314"/>
                  </a:cubicBezTo>
                  <a:cubicBezTo>
                    <a:pt x="467" y="1047"/>
                    <a:pt x="467" y="814"/>
                    <a:pt x="534" y="647"/>
                  </a:cubicBezTo>
                  <a:cubicBezTo>
                    <a:pt x="634" y="547"/>
                    <a:pt x="701" y="480"/>
                    <a:pt x="801" y="480"/>
                  </a:cubicBezTo>
                  <a:cubicBezTo>
                    <a:pt x="834" y="480"/>
                    <a:pt x="868" y="480"/>
                    <a:pt x="934" y="513"/>
                  </a:cubicBezTo>
                  <a:cubicBezTo>
                    <a:pt x="1001" y="547"/>
                    <a:pt x="1001" y="647"/>
                    <a:pt x="1034" y="714"/>
                  </a:cubicBezTo>
                  <a:cubicBezTo>
                    <a:pt x="1168" y="1047"/>
                    <a:pt x="1268" y="1414"/>
                    <a:pt x="1301" y="1748"/>
                  </a:cubicBezTo>
                  <a:cubicBezTo>
                    <a:pt x="1335" y="1848"/>
                    <a:pt x="1435" y="1914"/>
                    <a:pt x="1501" y="1914"/>
                  </a:cubicBezTo>
                  <a:cubicBezTo>
                    <a:pt x="1601" y="1914"/>
                    <a:pt x="1668" y="1848"/>
                    <a:pt x="1701" y="1748"/>
                  </a:cubicBezTo>
                  <a:cubicBezTo>
                    <a:pt x="1802" y="1481"/>
                    <a:pt x="2102" y="1381"/>
                    <a:pt x="2202" y="1347"/>
                  </a:cubicBezTo>
                  <a:cubicBezTo>
                    <a:pt x="2282" y="1320"/>
                    <a:pt x="2365" y="1308"/>
                    <a:pt x="2446" y="1308"/>
                  </a:cubicBezTo>
                  <a:cubicBezTo>
                    <a:pt x="2669" y="1308"/>
                    <a:pt x="2880" y="1401"/>
                    <a:pt x="3002" y="1547"/>
                  </a:cubicBezTo>
                  <a:cubicBezTo>
                    <a:pt x="3369" y="1981"/>
                    <a:pt x="3169" y="2715"/>
                    <a:pt x="2769" y="3082"/>
                  </a:cubicBezTo>
                  <a:cubicBezTo>
                    <a:pt x="2635" y="3182"/>
                    <a:pt x="2635" y="3315"/>
                    <a:pt x="2702" y="3382"/>
                  </a:cubicBezTo>
                  <a:cubicBezTo>
                    <a:pt x="2769" y="3415"/>
                    <a:pt x="2836" y="3482"/>
                    <a:pt x="2869" y="3482"/>
                  </a:cubicBezTo>
                  <a:cubicBezTo>
                    <a:pt x="2969" y="3482"/>
                    <a:pt x="3002" y="3482"/>
                    <a:pt x="2936" y="3382"/>
                  </a:cubicBezTo>
                  <a:cubicBezTo>
                    <a:pt x="3503" y="2915"/>
                    <a:pt x="3770" y="1914"/>
                    <a:pt x="3203" y="1247"/>
                  </a:cubicBezTo>
                  <a:cubicBezTo>
                    <a:pt x="3024" y="992"/>
                    <a:pt x="2689" y="834"/>
                    <a:pt x="2332" y="834"/>
                  </a:cubicBezTo>
                  <a:cubicBezTo>
                    <a:pt x="2222" y="834"/>
                    <a:pt x="2111" y="849"/>
                    <a:pt x="2002" y="880"/>
                  </a:cubicBezTo>
                  <a:cubicBezTo>
                    <a:pt x="1835" y="914"/>
                    <a:pt x="1668" y="980"/>
                    <a:pt x="1535" y="1080"/>
                  </a:cubicBezTo>
                  <a:cubicBezTo>
                    <a:pt x="1501" y="880"/>
                    <a:pt x="1468" y="714"/>
                    <a:pt x="1368" y="513"/>
                  </a:cubicBezTo>
                  <a:cubicBezTo>
                    <a:pt x="1301" y="380"/>
                    <a:pt x="1268" y="213"/>
                    <a:pt x="1134" y="146"/>
                  </a:cubicBezTo>
                  <a:cubicBezTo>
                    <a:pt x="1032" y="45"/>
                    <a:pt x="911" y="1"/>
                    <a:pt x="7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19"/>
            <p:cNvSpPr/>
            <p:nvPr/>
          </p:nvSpPr>
          <p:spPr>
            <a:xfrm>
              <a:off x="1316950" y="2586725"/>
              <a:ext cx="81325" cy="101500"/>
            </a:xfrm>
            <a:custGeom>
              <a:rect b="b" l="l" r="r" t="t"/>
              <a:pathLst>
                <a:path extrusionOk="0" h="4060" w="3253">
                  <a:moveTo>
                    <a:pt x="1832" y="0"/>
                  </a:moveTo>
                  <a:cubicBezTo>
                    <a:pt x="1767" y="0"/>
                    <a:pt x="1702" y="52"/>
                    <a:pt x="1702" y="157"/>
                  </a:cubicBezTo>
                  <a:cubicBezTo>
                    <a:pt x="1702" y="201"/>
                    <a:pt x="1702" y="245"/>
                    <a:pt x="1703" y="289"/>
                  </a:cubicBezTo>
                  <a:lnTo>
                    <a:pt x="1703" y="289"/>
                  </a:lnTo>
                  <a:lnTo>
                    <a:pt x="1702" y="290"/>
                  </a:lnTo>
                  <a:cubicBezTo>
                    <a:pt x="1702" y="291"/>
                    <a:pt x="1703" y="291"/>
                    <a:pt x="1703" y="292"/>
                  </a:cubicBezTo>
                  <a:lnTo>
                    <a:pt x="1703" y="292"/>
                  </a:lnTo>
                  <a:cubicBezTo>
                    <a:pt x="1716" y="772"/>
                    <a:pt x="1800" y="1218"/>
                    <a:pt x="1980" y="1637"/>
                  </a:cubicBezTo>
                  <a:lnTo>
                    <a:pt x="1980" y="1637"/>
                  </a:lnTo>
                  <a:cubicBezTo>
                    <a:pt x="1667" y="1417"/>
                    <a:pt x="1334" y="1226"/>
                    <a:pt x="968" y="1091"/>
                  </a:cubicBezTo>
                  <a:cubicBezTo>
                    <a:pt x="950" y="1085"/>
                    <a:pt x="931" y="1082"/>
                    <a:pt x="912" y="1082"/>
                  </a:cubicBezTo>
                  <a:cubicBezTo>
                    <a:pt x="816" y="1082"/>
                    <a:pt x="707" y="1147"/>
                    <a:pt x="734" y="1257"/>
                  </a:cubicBezTo>
                  <a:cubicBezTo>
                    <a:pt x="891" y="1806"/>
                    <a:pt x="1150" y="2313"/>
                    <a:pt x="1495" y="2764"/>
                  </a:cubicBezTo>
                  <a:lnTo>
                    <a:pt x="1495" y="2764"/>
                  </a:lnTo>
                  <a:cubicBezTo>
                    <a:pt x="1070" y="2660"/>
                    <a:pt x="627" y="2583"/>
                    <a:pt x="167" y="2558"/>
                  </a:cubicBezTo>
                  <a:cubicBezTo>
                    <a:pt x="67" y="2558"/>
                    <a:pt x="0" y="2658"/>
                    <a:pt x="0" y="2759"/>
                  </a:cubicBezTo>
                  <a:cubicBezTo>
                    <a:pt x="207" y="3559"/>
                    <a:pt x="953" y="4059"/>
                    <a:pt x="1743" y="4059"/>
                  </a:cubicBezTo>
                  <a:cubicBezTo>
                    <a:pt x="1974" y="4059"/>
                    <a:pt x="2209" y="4017"/>
                    <a:pt x="2435" y="3926"/>
                  </a:cubicBezTo>
                  <a:cubicBezTo>
                    <a:pt x="2577" y="3756"/>
                    <a:pt x="2478" y="3537"/>
                    <a:pt x="2342" y="3537"/>
                  </a:cubicBezTo>
                  <a:cubicBezTo>
                    <a:pt x="2318" y="3537"/>
                    <a:pt x="2294" y="3544"/>
                    <a:pt x="2269" y="3559"/>
                  </a:cubicBezTo>
                  <a:cubicBezTo>
                    <a:pt x="2086" y="3643"/>
                    <a:pt x="1897" y="3681"/>
                    <a:pt x="1711" y="3681"/>
                  </a:cubicBezTo>
                  <a:cubicBezTo>
                    <a:pt x="1154" y="3681"/>
                    <a:pt x="623" y="3335"/>
                    <a:pt x="381" y="2812"/>
                  </a:cubicBezTo>
                  <a:lnTo>
                    <a:pt x="381" y="2812"/>
                  </a:lnTo>
                  <a:cubicBezTo>
                    <a:pt x="855" y="2860"/>
                    <a:pt x="1297" y="2968"/>
                    <a:pt x="1778" y="3101"/>
                  </a:cubicBezTo>
                  <a:lnTo>
                    <a:pt x="1778" y="3101"/>
                  </a:lnTo>
                  <a:cubicBezTo>
                    <a:pt x="1786" y="3109"/>
                    <a:pt x="1794" y="3117"/>
                    <a:pt x="1802" y="3125"/>
                  </a:cubicBezTo>
                  <a:cubicBezTo>
                    <a:pt x="1806" y="3121"/>
                    <a:pt x="1811" y="3116"/>
                    <a:pt x="1815" y="3111"/>
                  </a:cubicBezTo>
                  <a:lnTo>
                    <a:pt x="1815" y="3111"/>
                  </a:lnTo>
                  <a:cubicBezTo>
                    <a:pt x="1833" y="3116"/>
                    <a:pt x="1851" y="3121"/>
                    <a:pt x="1868" y="3125"/>
                  </a:cubicBezTo>
                  <a:cubicBezTo>
                    <a:pt x="1881" y="3128"/>
                    <a:pt x="1893" y="3129"/>
                    <a:pt x="1905" y="3129"/>
                  </a:cubicBezTo>
                  <a:cubicBezTo>
                    <a:pt x="2044" y="3129"/>
                    <a:pt x="2097" y="2954"/>
                    <a:pt x="2035" y="2892"/>
                  </a:cubicBezTo>
                  <a:cubicBezTo>
                    <a:pt x="1654" y="2429"/>
                    <a:pt x="1362" y="1988"/>
                    <a:pt x="1158" y="1479"/>
                  </a:cubicBezTo>
                  <a:lnTo>
                    <a:pt x="1158" y="1479"/>
                  </a:lnTo>
                  <a:cubicBezTo>
                    <a:pt x="1602" y="1711"/>
                    <a:pt x="2005" y="1988"/>
                    <a:pt x="2369" y="2325"/>
                  </a:cubicBezTo>
                  <a:cubicBezTo>
                    <a:pt x="2379" y="2333"/>
                    <a:pt x="2389" y="2340"/>
                    <a:pt x="2399" y="2346"/>
                  </a:cubicBezTo>
                  <a:lnTo>
                    <a:pt x="2399" y="2346"/>
                  </a:lnTo>
                  <a:cubicBezTo>
                    <a:pt x="2411" y="2361"/>
                    <a:pt x="2423" y="2376"/>
                    <a:pt x="2435" y="2392"/>
                  </a:cubicBezTo>
                  <a:lnTo>
                    <a:pt x="2457" y="2367"/>
                  </a:lnTo>
                  <a:lnTo>
                    <a:pt x="2457" y="2367"/>
                  </a:lnTo>
                  <a:cubicBezTo>
                    <a:pt x="2465" y="2368"/>
                    <a:pt x="2473" y="2369"/>
                    <a:pt x="2481" y="2369"/>
                  </a:cubicBezTo>
                  <a:cubicBezTo>
                    <a:pt x="2574" y="2369"/>
                    <a:pt x="2640" y="2277"/>
                    <a:pt x="2610" y="2188"/>
                  </a:cubicBezTo>
                  <a:lnTo>
                    <a:pt x="2610" y="2188"/>
                  </a:lnTo>
                  <a:lnTo>
                    <a:pt x="2636" y="2158"/>
                  </a:lnTo>
                  <a:cubicBezTo>
                    <a:pt x="2594" y="2122"/>
                    <a:pt x="2551" y="2086"/>
                    <a:pt x="2509" y="2050"/>
                  </a:cubicBezTo>
                  <a:lnTo>
                    <a:pt x="2509" y="2050"/>
                  </a:lnTo>
                  <a:cubicBezTo>
                    <a:pt x="2162" y="1601"/>
                    <a:pt x="1977" y="1110"/>
                    <a:pt x="1939" y="544"/>
                  </a:cubicBezTo>
                  <a:lnTo>
                    <a:pt x="1939" y="544"/>
                  </a:lnTo>
                  <a:cubicBezTo>
                    <a:pt x="2270" y="893"/>
                    <a:pt x="2613" y="1242"/>
                    <a:pt x="2936" y="1591"/>
                  </a:cubicBezTo>
                  <a:cubicBezTo>
                    <a:pt x="2970" y="1625"/>
                    <a:pt x="3008" y="1640"/>
                    <a:pt x="3045" y="1640"/>
                  </a:cubicBezTo>
                  <a:cubicBezTo>
                    <a:pt x="3154" y="1640"/>
                    <a:pt x="3252" y="1515"/>
                    <a:pt x="3203" y="1391"/>
                  </a:cubicBezTo>
                  <a:cubicBezTo>
                    <a:pt x="3196" y="1375"/>
                    <a:pt x="3190" y="1359"/>
                    <a:pt x="3183" y="1343"/>
                  </a:cubicBezTo>
                  <a:lnTo>
                    <a:pt x="3183" y="1343"/>
                  </a:lnTo>
                  <a:cubicBezTo>
                    <a:pt x="3190" y="1337"/>
                    <a:pt x="3196" y="1331"/>
                    <a:pt x="3203" y="1324"/>
                  </a:cubicBezTo>
                  <a:cubicBezTo>
                    <a:pt x="3188" y="1310"/>
                    <a:pt x="3173" y="1296"/>
                    <a:pt x="3158" y="1282"/>
                  </a:cubicBezTo>
                  <a:lnTo>
                    <a:pt x="3158" y="1282"/>
                  </a:lnTo>
                  <a:cubicBezTo>
                    <a:pt x="3033" y="991"/>
                    <a:pt x="2888" y="721"/>
                    <a:pt x="2769" y="424"/>
                  </a:cubicBezTo>
                  <a:cubicBezTo>
                    <a:pt x="2748" y="371"/>
                    <a:pt x="2707" y="348"/>
                    <a:pt x="2663" y="348"/>
                  </a:cubicBezTo>
                  <a:cubicBezTo>
                    <a:pt x="2570" y="348"/>
                    <a:pt x="2467" y="454"/>
                    <a:pt x="2535" y="590"/>
                  </a:cubicBezTo>
                  <a:cubicBezTo>
                    <a:pt x="2545" y="623"/>
                    <a:pt x="2556" y="656"/>
                    <a:pt x="2567" y="689"/>
                  </a:cubicBezTo>
                  <a:lnTo>
                    <a:pt x="2567" y="689"/>
                  </a:lnTo>
                  <a:cubicBezTo>
                    <a:pt x="2359" y="472"/>
                    <a:pt x="2151" y="256"/>
                    <a:pt x="1935" y="57"/>
                  </a:cubicBezTo>
                  <a:cubicBezTo>
                    <a:pt x="1910" y="19"/>
                    <a:pt x="1871" y="0"/>
                    <a:pt x="18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19"/>
            <p:cNvSpPr/>
            <p:nvPr/>
          </p:nvSpPr>
          <p:spPr>
            <a:xfrm>
              <a:off x="1379000" y="2556050"/>
              <a:ext cx="39350" cy="78500"/>
            </a:xfrm>
            <a:custGeom>
              <a:rect b="b" l="l" r="r" t="t"/>
              <a:pathLst>
                <a:path extrusionOk="0" h="3140" w="1574">
                  <a:moveTo>
                    <a:pt x="209" y="1"/>
                  </a:moveTo>
                  <a:cubicBezTo>
                    <a:pt x="95" y="1"/>
                    <a:pt x="1" y="109"/>
                    <a:pt x="87" y="216"/>
                  </a:cubicBezTo>
                  <a:cubicBezTo>
                    <a:pt x="721" y="1050"/>
                    <a:pt x="1088" y="1984"/>
                    <a:pt x="1254" y="3018"/>
                  </a:cubicBezTo>
                  <a:cubicBezTo>
                    <a:pt x="1268" y="3102"/>
                    <a:pt x="1329" y="3139"/>
                    <a:pt x="1393" y="3139"/>
                  </a:cubicBezTo>
                  <a:cubicBezTo>
                    <a:pt x="1481" y="3139"/>
                    <a:pt x="1574" y="3068"/>
                    <a:pt x="1555" y="2951"/>
                  </a:cubicBezTo>
                  <a:cubicBezTo>
                    <a:pt x="1388" y="1884"/>
                    <a:pt x="987" y="950"/>
                    <a:pt x="387" y="116"/>
                  </a:cubicBezTo>
                  <a:cubicBezTo>
                    <a:pt x="340" y="33"/>
                    <a:pt x="271" y="1"/>
                    <a:pt x="2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19"/>
            <p:cNvSpPr/>
            <p:nvPr/>
          </p:nvSpPr>
          <p:spPr>
            <a:xfrm>
              <a:off x="1386150" y="2456075"/>
              <a:ext cx="81650" cy="108300"/>
            </a:xfrm>
            <a:custGeom>
              <a:rect b="b" l="l" r="r" t="t"/>
              <a:pathLst>
                <a:path extrusionOk="0" h="4332" w="3266">
                  <a:moveTo>
                    <a:pt x="1751" y="0"/>
                  </a:moveTo>
                  <a:cubicBezTo>
                    <a:pt x="1671" y="0"/>
                    <a:pt x="1620" y="44"/>
                    <a:pt x="1569" y="146"/>
                  </a:cubicBezTo>
                  <a:cubicBezTo>
                    <a:pt x="1530" y="576"/>
                    <a:pt x="1594" y="971"/>
                    <a:pt x="1754" y="1333"/>
                  </a:cubicBezTo>
                  <a:lnTo>
                    <a:pt x="1754" y="1333"/>
                  </a:lnTo>
                  <a:cubicBezTo>
                    <a:pt x="1551" y="1199"/>
                    <a:pt x="1353" y="1069"/>
                    <a:pt x="1168" y="946"/>
                  </a:cubicBezTo>
                  <a:cubicBezTo>
                    <a:pt x="1143" y="921"/>
                    <a:pt x="1113" y="910"/>
                    <a:pt x="1082" y="910"/>
                  </a:cubicBezTo>
                  <a:cubicBezTo>
                    <a:pt x="994" y="910"/>
                    <a:pt x="902" y="997"/>
                    <a:pt x="902" y="1046"/>
                  </a:cubicBezTo>
                  <a:cubicBezTo>
                    <a:pt x="902" y="1410"/>
                    <a:pt x="968" y="1750"/>
                    <a:pt x="1092" y="2057"/>
                  </a:cubicBezTo>
                  <a:lnTo>
                    <a:pt x="1092" y="2057"/>
                  </a:lnTo>
                  <a:cubicBezTo>
                    <a:pt x="981" y="2011"/>
                    <a:pt x="873" y="1984"/>
                    <a:pt x="775" y="1984"/>
                  </a:cubicBezTo>
                  <a:cubicBezTo>
                    <a:pt x="621" y="1984"/>
                    <a:pt x="491" y="2050"/>
                    <a:pt x="401" y="2214"/>
                  </a:cubicBezTo>
                  <a:cubicBezTo>
                    <a:pt x="1" y="3048"/>
                    <a:pt x="1569" y="4015"/>
                    <a:pt x="2136" y="4282"/>
                  </a:cubicBezTo>
                  <a:cubicBezTo>
                    <a:pt x="2171" y="4317"/>
                    <a:pt x="2204" y="4331"/>
                    <a:pt x="2234" y="4331"/>
                  </a:cubicBezTo>
                  <a:cubicBezTo>
                    <a:pt x="2345" y="4331"/>
                    <a:pt x="2401" y="4127"/>
                    <a:pt x="2269" y="4048"/>
                  </a:cubicBezTo>
                  <a:cubicBezTo>
                    <a:pt x="1836" y="3848"/>
                    <a:pt x="868" y="3381"/>
                    <a:pt x="802" y="2848"/>
                  </a:cubicBezTo>
                  <a:cubicBezTo>
                    <a:pt x="835" y="2681"/>
                    <a:pt x="935" y="2547"/>
                    <a:pt x="968" y="2381"/>
                  </a:cubicBezTo>
                  <a:cubicBezTo>
                    <a:pt x="1102" y="2481"/>
                    <a:pt x="1235" y="2547"/>
                    <a:pt x="1369" y="2681"/>
                  </a:cubicBezTo>
                  <a:cubicBezTo>
                    <a:pt x="1438" y="2724"/>
                    <a:pt x="1509" y="2769"/>
                    <a:pt x="1581" y="2817"/>
                  </a:cubicBezTo>
                  <a:lnTo>
                    <a:pt x="1581" y="2817"/>
                  </a:lnTo>
                  <a:cubicBezTo>
                    <a:pt x="1749" y="2995"/>
                    <a:pt x="1946" y="3151"/>
                    <a:pt x="2169" y="3281"/>
                  </a:cubicBezTo>
                  <a:cubicBezTo>
                    <a:pt x="2192" y="3290"/>
                    <a:pt x="2215" y="3294"/>
                    <a:pt x="2237" y="3294"/>
                  </a:cubicBezTo>
                  <a:cubicBezTo>
                    <a:pt x="2376" y="3294"/>
                    <a:pt x="2484" y="3130"/>
                    <a:pt x="2369" y="3014"/>
                  </a:cubicBezTo>
                  <a:cubicBezTo>
                    <a:pt x="2233" y="2891"/>
                    <a:pt x="1945" y="2611"/>
                    <a:pt x="1625" y="2374"/>
                  </a:cubicBezTo>
                  <a:lnTo>
                    <a:pt x="1625" y="2374"/>
                  </a:lnTo>
                  <a:cubicBezTo>
                    <a:pt x="1420" y="2093"/>
                    <a:pt x="1293" y="1763"/>
                    <a:pt x="1251" y="1395"/>
                  </a:cubicBezTo>
                  <a:lnTo>
                    <a:pt x="1251" y="1395"/>
                  </a:lnTo>
                  <a:cubicBezTo>
                    <a:pt x="1589" y="1634"/>
                    <a:pt x="1956" y="1874"/>
                    <a:pt x="2303" y="2114"/>
                  </a:cubicBezTo>
                  <a:cubicBezTo>
                    <a:pt x="2325" y="2123"/>
                    <a:pt x="2347" y="2127"/>
                    <a:pt x="2367" y="2127"/>
                  </a:cubicBezTo>
                  <a:cubicBezTo>
                    <a:pt x="2494" y="2127"/>
                    <a:pt x="2560" y="1962"/>
                    <a:pt x="2503" y="1847"/>
                  </a:cubicBezTo>
                  <a:cubicBezTo>
                    <a:pt x="2104" y="1419"/>
                    <a:pt x="1924" y="968"/>
                    <a:pt x="1922" y="429"/>
                  </a:cubicBezTo>
                  <a:lnTo>
                    <a:pt x="1922" y="429"/>
                  </a:lnTo>
                  <a:cubicBezTo>
                    <a:pt x="2411" y="756"/>
                    <a:pt x="2731" y="1206"/>
                    <a:pt x="2903" y="1780"/>
                  </a:cubicBezTo>
                  <a:cubicBezTo>
                    <a:pt x="2928" y="1857"/>
                    <a:pt x="2993" y="1889"/>
                    <a:pt x="3057" y="1889"/>
                  </a:cubicBezTo>
                  <a:cubicBezTo>
                    <a:pt x="3161" y="1889"/>
                    <a:pt x="3265" y="1804"/>
                    <a:pt x="3203" y="1680"/>
                  </a:cubicBezTo>
                  <a:cubicBezTo>
                    <a:pt x="2970" y="946"/>
                    <a:pt x="2503" y="379"/>
                    <a:pt x="1836" y="12"/>
                  </a:cubicBezTo>
                  <a:cubicBezTo>
                    <a:pt x="1804" y="4"/>
                    <a:pt x="1776" y="0"/>
                    <a:pt x="17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19"/>
            <p:cNvSpPr/>
            <p:nvPr/>
          </p:nvSpPr>
          <p:spPr>
            <a:xfrm>
              <a:off x="1276925" y="2494725"/>
              <a:ext cx="96400" cy="83450"/>
            </a:xfrm>
            <a:custGeom>
              <a:rect b="b" l="l" r="r" t="t"/>
              <a:pathLst>
                <a:path extrusionOk="0" h="3338" w="3856">
                  <a:moveTo>
                    <a:pt x="2369" y="1"/>
                  </a:moveTo>
                  <a:cubicBezTo>
                    <a:pt x="2268" y="1"/>
                    <a:pt x="2235" y="1"/>
                    <a:pt x="2202" y="101"/>
                  </a:cubicBezTo>
                  <a:cubicBezTo>
                    <a:pt x="1971" y="446"/>
                    <a:pt x="1928" y="797"/>
                    <a:pt x="1997" y="1136"/>
                  </a:cubicBezTo>
                  <a:lnTo>
                    <a:pt x="1997" y="1136"/>
                  </a:lnTo>
                  <a:cubicBezTo>
                    <a:pt x="1921" y="1105"/>
                    <a:pt x="1845" y="1087"/>
                    <a:pt x="1770" y="1087"/>
                  </a:cubicBezTo>
                  <a:cubicBezTo>
                    <a:pt x="1701" y="1087"/>
                    <a:pt x="1634" y="1102"/>
                    <a:pt x="1568" y="1135"/>
                  </a:cubicBezTo>
                  <a:cubicBezTo>
                    <a:pt x="1255" y="1311"/>
                    <a:pt x="1309" y="1751"/>
                    <a:pt x="1448" y="2153"/>
                  </a:cubicBezTo>
                  <a:lnTo>
                    <a:pt x="1448" y="2153"/>
                  </a:lnTo>
                  <a:cubicBezTo>
                    <a:pt x="1272" y="2071"/>
                    <a:pt x="1081" y="2029"/>
                    <a:pt x="886" y="2029"/>
                  </a:cubicBezTo>
                  <a:cubicBezTo>
                    <a:pt x="621" y="2029"/>
                    <a:pt x="349" y="2107"/>
                    <a:pt x="100" y="2269"/>
                  </a:cubicBezTo>
                  <a:cubicBezTo>
                    <a:pt x="34" y="2302"/>
                    <a:pt x="0" y="2469"/>
                    <a:pt x="100" y="2502"/>
                  </a:cubicBezTo>
                  <a:cubicBezTo>
                    <a:pt x="145" y="2528"/>
                    <a:pt x="189" y="2553"/>
                    <a:pt x="234" y="2578"/>
                  </a:cubicBezTo>
                  <a:lnTo>
                    <a:pt x="234" y="2578"/>
                  </a:lnTo>
                  <a:lnTo>
                    <a:pt x="234" y="2602"/>
                  </a:lnTo>
                  <a:cubicBezTo>
                    <a:pt x="240" y="2598"/>
                    <a:pt x="247" y="2594"/>
                    <a:pt x="254" y="2590"/>
                  </a:cubicBezTo>
                  <a:lnTo>
                    <a:pt x="254" y="2590"/>
                  </a:lnTo>
                  <a:cubicBezTo>
                    <a:pt x="663" y="2821"/>
                    <a:pt x="1049" y="3032"/>
                    <a:pt x="1435" y="3270"/>
                  </a:cubicBezTo>
                  <a:cubicBezTo>
                    <a:pt x="1467" y="3318"/>
                    <a:pt x="1501" y="3337"/>
                    <a:pt x="1533" y="3337"/>
                  </a:cubicBezTo>
                  <a:cubicBezTo>
                    <a:pt x="1629" y="3337"/>
                    <a:pt x="1694" y="3153"/>
                    <a:pt x="1568" y="3103"/>
                  </a:cubicBezTo>
                  <a:cubicBezTo>
                    <a:pt x="1213" y="2884"/>
                    <a:pt x="858" y="2688"/>
                    <a:pt x="484" y="2478"/>
                  </a:cubicBezTo>
                  <a:lnTo>
                    <a:pt x="484" y="2478"/>
                  </a:lnTo>
                  <a:cubicBezTo>
                    <a:pt x="602" y="2437"/>
                    <a:pt x="724" y="2417"/>
                    <a:pt x="845" y="2417"/>
                  </a:cubicBezTo>
                  <a:cubicBezTo>
                    <a:pt x="1190" y="2417"/>
                    <a:pt x="1527" y="2579"/>
                    <a:pt x="1735" y="2869"/>
                  </a:cubicBezTo>
                  <a:cubicBezTo>
                    <a:pt x="1774" y="2929"/>
                    <a:pt x="1823" y="2953"/>
                    <a:pt x="1869" y="2953"/>
                  </a:cubicBezTo>
                  <a:cubicBezTo>
                    <a:pt x="1978" y="2953"/>
                    <a:pt x="2072" y="2820"/>
                    <a:pt x="2002" y="2703"/>
                  </a:cubicBezTo>
                  <a:cubicBezTo>
                    <a:pt x="1998" y="2698"/>
                    <a:pt x="1995" y="2693"/>
                    <a:pt x="1992" y="2688"/>
                  </a:cubicBezTo>
                  <a:lnTo>
                    <a:pt x="1992" y="2688"/>
                  </a:lnTo>
                  <a:cubicBezTo>
                    <a:pt x="2006" y="2681"/>
                    <a:pt x="2020" y="2674"/>
                    <a:pt x="2035" y="2669"/>
                  </a:cubicBezTo>
                  <a:cubicBezTo>
                    <a:pt x="1986" y="2594"/>
                    <a:pt x="1932" y="2525"/>
                    <a:pt x="1874" y="2463"/>
                  </a:cubicBezTo>
                  <a:lnTo>
                    <a:pt x="1874" y="2463"/>
                  </a:lnTo>
                  <a:cubicBezTo>
                    <a:pt x="1719" y="2117"/>
                    <a:pt x="1562" y="1576"/>
                    <a:pt x="1837" y="1576"/>
                  </a:cubicBezTo>
                  <a:cubicBezTo>
                    <a:pt x="1887" y="1576"/>
                    <a:pt x="1953" y="1594"/>
                    <a:pt x="2035" y="1635"/>
                  </a:cubicBezTo>
                  <a:cubicBezTo>
                    <a:pt x="2117" y="1676"/>
                    <a:pt x="2197" y="1735"/>
                    <a:pt x="2273" y="1805"/>
                  </a:cubicBezTo>
                  <a:lnTo>
                    <a:pt x="2273" y="1805"/>
                  </a:lnTo>
                  <a:cubicBezTo>
                    <a:pt x="2429" y="2063"/>
                    <a:pt x="2627" y="2305"/>
                    <a:pt x="2827" y="2522"/>
                  </a:cubicBezTo>
                  <a:lnTo>
                    <a:pt x="2827" y="2522"/>
                  </a:lnTo>
                  <a:cubicBezTo>
                    <a:pt x="2830" y="2527"/>
                    <a:pt x="2833" y="2531"/>
                    <a:pt x="2836" y="2536"/>
                  </a:cubicBezTo>
                  <a:cubicBezTo>
                    <a:pt x="2836" y="2535"/>
                    <a:pt x="2837" y="2534"/>
                    <a:pt x="2838" y="2534"/>
                  </a:cubicBezTo>
                  <a:lnTo>
                    <a:pt x="2838" y="2534"/>
                  </a:lnTo>
                  <a:cubicBezTo>
                    <a:pt x="2859" y="2557"/>
                    <a:pt x="2881" y="2580"/>
                    <a:pt x="2902" y="2602"/>
                  </a:cubicBezTo>
                  <a:cubicBezTo>
                    <a:pt x="2930" y="2623"/>
                    <a:pt x="2961" y="2633"/>
                    <a:pt x="2992" y="2633"/>
                  </a:cubicBezTo>
                  <a:cubicBezTo>
                    <a:pt x="3108" y="2633"/>
                    <a:pt x="3222" y="2501"/>
                    <a:pt x="3169" y="2369"/>
                  </a:cubicBezTo>
                  <a:cubicBezTo>
                    <a:pt x="3037" y="2180"/>
                    <a:pt x="2734" y="1714"/>
                    <a:pt x="2387" y="1399"/>
                  </a:cubicBezTo>
                  <a:lnTo>
                    <a:pt x="2387" y="1399"/>
                  </a:lnTo>
                  <a:cubicBezTo>
                    <a:pt x="2254" y="1070"/>
                    <a:pt x="2135" y="414"/>
                    <a:pt x="2493" y="414"/>
                  </a:cubicBezTo>
                  <a:cubicBezTo>
                    <a:pt x="2550" y="414"/>
                    <a:pt x="2619" y="430"/>
                    <a:pt x="2702" y="468"/>
                  </a:cubicBezTo>
                  <a:cubicBezTo>
                    <a:pt x="3236" y="701"/>
                    <a:pt x="3403" y="1635"/>
                    <a:pt x="3536" y="2169"/>
                  </a:cubicBezTo>
                  <a:cubicBezTo>
                    <a:pt x="3550" y="2253"/>
                    <a:pt x="3611" y="2290"/>
                    <a:pt x="3674" y="2290"/>
                  </a:cubicBezTo>
                  <a:cubicBezTo>
                    <a:pt x="3762" y="2290"/>
                    <a:pt x="3856" y="2218"/>
                    <a:pt x="3836" y="2102"/>
                  </a:cubicBezTo>
                  <a:cubicBezTo>
                    <a:pt x="3603" y="1201"/>
                    <a:pt x="3336" y="267"/>
                    <a:pt x="23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19"/>
            <p:cNvSpPr/>
            <p:nvPr/>
          </p:nvSpPr>
          <p:spPr>
            <a:xfrm>
              <a:off x="1357800" y="2423825"/>
              <a:ext cx="68425" cy="63100"/>
            </a:xfrm>
            <a:custGeom>
              <a:rect b="b" l="l" r="r" t="t"/>
              <a:pathLst>
                <a:path extrusionOk="0" h="2524" w="2737">
                  <a:moveTo>
                    <a:pt x="1635" y="0"/>
                  </a:moveTo>
                  <a:cubicBezTo>
                    <a:pt x="1170" y="0"/>
                    <a:pt x="1277" y="467"/>
                    <a:pt x="1392" y="858"/>
                  </a:cubicBezTo>
                  <a:lnTo>
                    <a:pt x="1392" y="858"/>
                  </a:lnTo>
                  <a:cubicBezTo>
                    <a:pt x="1090" y="628"/>
                    <a:pt x="693" y="375"/>
                    <a:pt x="412" y="375"/>
                  </a:cubicBezTo>
                  <a:cubicBezTo>
                    <a:pt x="224" y="375"/>
                    <a:pt x="88" y="489"/>
                    <a:pt x="68" y="802"/>
                  </a:cubicBezTo>
                  <a:cubicBezTo>
                    <a:pt x="1" y="1469"/>
                    <a:pt x="568" y="2370"/>
                    <a:pt x="1268" y="2503"/>
                  </a:cubicBezTo>
                  <a:cubicBezTo>
                    <a:pt x="1297" y="2517"/>
                    <a:pt x="1323" y="2523"/>
                    <a:pt x="1347" y="2523"/>
                  </a:cubicBezTo>
                  <a:cubicBezTo>
                    <a:pt x="1490" y="2523"/>
                    <a:pt x="1535" y="2298"/>
                    <a:pt x="1335" y="2270"/>
                  </a:cubicBezTo>
                  <a:cubicBezTo>
                    <a:pt x="835" y="2169"/>
                    <a:pt x="601" y="1736"/>
                    <a:pt x="468" y="1269"/>
                  </a:cubicBezTo>
                  <a:cubicBezTo>
                    <a:pt x="434" y="1169"/>
                    <a:pt x="401" y="1102"/>
                    <a:pt x="401" y="1002"/>
                  </a:cubicBezTo>
                  <a:cubicBezTo>
                    <a:pt x="401" y="873"/>
                    <a:pt x="482" y="826"/>
                    <a:pt x="583" y="826"/>
                  </a:cubicBezTo>
                  <a:cubicBezTo>
                    <a:pt x="665" y="826"/>
                    <a:pt x="760" y="857"/>
                    <a:pt x="835" y="902"/>
                  </a:cubicBezTo>
                  <a:cubicBezTo>
                    <a:pt x="1102" y="1002"/>
                    <a:pt x="1335" y="1269"/>
                    <a:pt x="1569" y="1436"/>
                  </a:cubicBezTo>
                  <a:cubicBezTo>
                    <a:pt x="1590" y="1457"/>
                    <a:pt x="1621" y="1468"/>
                    <a:pt x="1654" y="1468"/>
                  </a:cubicBezTo>
                  <a:cubicBezTo>
                    <a:pt x="1724" y="1468"/>
                    <a:pt x="1802" y="1416"/>
                    <a:pt x="1802" y="1302"/>
                  </a:cubicBezTo>
                  <a:cubicBezTo>
                    <a:pt x="1802" y="1169"/>
                    <a:pt x="1802" y="1102"/>
                    <a:pt x="1769" y="969"/>
                  </a:cubicBezTo>
                  <a:cubicBezTo>
                    <a:pt x="1669" y="802"/>
                    <a:pt x="1435" y="502"/>
                    <a:pt x="1735" y="468"/>
                  </a:cubicBezTo>
                  <a:cubicBezTo>
                    <a:pt x="1752" y="466"/>
                    <a:pt x="1768" y="464"/>
                    <a:pt x="1784" y="464"/>
                  </a:cubicBezTo>
                  <a:cubicBezTo>
                    <a:pt x="2157" y="464"/>
                    <a:pt x="2403" y="1183"/>
                    <a:pt x="2403" y="1502"/>
                  </a:cubicBezTo>
                  <a:cubicBezTo>
                    <a:pt x="2419" y="1619"/>
                    <a:pt x="2503" y="1677"/>
                    <a:pt x="2582" y="1677"/>
                  </a:cubicBezTo>
                  <a:cubicBezTo>
                    <a:pt x="2661" y="1677"/>
                    <a:pt x="2736" y="1619"/>
                    <a:pt x="2736" y="1502"/>
                  </a:cubicBezTo>
                  <a:cubicBezTo>
                    <a:pt x="2669" y="1002"/>
                    <a:pt x="2302" y="68"/>
                    <a:pt x="1669" y="1"/>
                  </a:cubicBezTo>
                  <a:cubicBezTo>
                    <a:pt x="1657" y="1"/>
                    <a:pt x="1646" y="0"/>
                    <a:pt x="16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19"/>
            <p:cNvSpPr/>
            <p:nvPr/>
          </p:nvSpPr>
          <p:spPr>
            <a:xfrm>
              <a:off x="1226050" y="2618925"/>
              <a:ext cx="97425" cy="90825"/>
            </a:xfrm>
            <a:custGeom>
              <a:rect b="b" l="l" r="r" t="t"/>
              <a:pathLst>
                <a:path extrusionOk="0" h="3633" w="3897">
                  <a:moveTo>
                    <a:pt x="1874" y="1757"/>
                  </a:moveTo>
                  <a:cubicBezTo>
                    <a:pt x="1965" y="1757"/>
                    <a:pt x="1963" y="2071"/>
                    <a:pt x="1667" y="2129"/>
                  </a:cubicBezTo>
                  <a:lnTo>
                    <a:pt x="1667" y="2129"/>
                  </a:lnTo>
                  <a:cubicBezTo>
                    <a:pt x="1683" y="2061"/>
                    <a:pt x="1705" y="1997"/>
                    <a:pt x="1735" y="1938"/>
                  </a:cubicBezTo>
                  <a:cubicBezTo>
                    <a:pt x="1788" y="1806"/>
                    <a:pt x="1838" y="1757"/>
                    <a:pt x="1874" y="1757"/>
                  </a:cubicBezTo>
                  <a:close/>
                  <a:moveTo>
                    <a:pt x="1732" y="0"/>
                  </a:moveTo>
                  <a:cubicBezTo>
                    <a:pt x="1722" y="0"/>
                    <a:pt x="1712" y="1"/>
                    <a:pt x="1702" y="3"/>
                  </a:cubicBezTo>
                  <a:cubicBezTo>
                    <a:pt x="834" y="303"/>
                    <a:pt x="0" y="1304"/>
                    <a:pt x="734" y="2138"/>
                  </a:cubicBezTo>
                  <a:cubicBezTo>
                    <a:pt x="885" y="2314"/>
                    <a:pt x="1075" y="2406"/>
                    <a:pt x="1268" y="2431"/>
                  </a:cubicBezTo>
                  <a:lnTo>
                    <a:pt x="1268" y="2431"/>
                  </a:lnTo>
                  <a:cubicBezTo>
                    <a:pt x="1287" y="2756"/>
                    <a:pt x="1382" y="3072"/>
                    <a:pt x="1535" y="3272"/>
                  </a:cubicBezTo>
                  <a:cubicBezTo>
                    <a:pt x="1737" y="3529"/>
                    <a:pt x="1967" y="3632"/>
                    <a:pt x="2203" y="3632"/>
                  </a:cubicBezTo>
                  <a:cubicBezTo>
                    <a:pt x="2825" y="3632"/>
                    <a:pt x="3489" y="2921"/>
                    <a:pt x="3803" y="2438"/>
                  </a:cubicBezTo>
                  <a:cubicBezTo>
                    <a:pt x="3897" y="2321"/>
                    <a:pt x="3777" y="2187"/>
                    <a:pt x="3674" y="2187"/>
                  </a:cubicBezTo>
                  <a:cubicBezTo>
                    <a:pt x="3630" y="2187"/>
                    <a:pt x="3589" y="2211"/>
                    <a:pt x="3570" y="2271"/>
                  </a:cubicBezTo>
                  <a:cubicBezTo>
                    <a:pt x="3303" y="2638"/>
                    <a:pt x="2969" y="3138"/>
                    <a:pt x="2536" y="3272"/>
                  </a:cubicBezTo>
                  <a:cubicBezTo>
                    <a:pt x="2476" y="3285"/>
                    <a:pt x="2419" y="3291"/>
                    <a:pt x="2365" y="3291"/>
                  </a:cubicBezTo>
                  <a:cubicBezTo>
                    <a:pt x="1900" y="3291"/>
                    <a:pt x="1648" y="2836"/>
                    <a:pt x="1640" y="2399"/>
                  </a:cubicBezTo>
                  <a:lnTo>
                    <a:pt x="1640" y="2399"/>
                  </a:lnTo>
                  <a:cubicBezTo>
                    <a:pt x="2067" y="2272"/>
                    <a:pt x="2397" y="1844"/>
                    <a:pt x="2202" y="1337"/>
                  </a:cubicBezTo>
                  <a:cubicBezTo>
                    <a:pt x="2169" y="1270"/>
                    <a:pt x="2102" y="1204"/>
                    <a:pt x="2035" y="1204"/>
                  </a:cubicBezTo>
                  <a:cubicBezTo>
                    <a:pt x="1565" y="1204"/>
                    <a:pt x="1332" y="1612"/>
                    <a:pt x="1277" y="2083"/>
                  </a:cubicBezTo>
                  <a:lnTo>
                    <a:pt x="1277" y="2083"/>
                  </a:lnTo>
                  <a:cubicBezTo>
                    <a:pt x="994" y="1972"/>
                    <a:pt x="801" y="1700"/>
                    <a:pt x="801" y="1370"/>
                  </a:cubicBezTo>
                  <a:cubicBezTo>
                    <a:pt x="801" y="803"/>
                    <a:pt x="1368" y="403"/>
                    <a:pt x="1802" y="270"/>
                  </a:cubicBezTo>
                  <a:cubicBezTo>
                    <a:pt x="1960" y="270"/>
                    <a:pt x="1908" y="0"/>
                    <a:pt x="17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19"/>
            <p:cNvSpPr/>
            <p:nvPr/>
          </p:nvSpPr>
          <p:spPr>
            <a:xfrm>
              <a:off x="1377825" y="1976750"/>
              <a:ext cx="209350" cy="106875"/>
            </a:xfrm>
            <a:custGeom>
              <a:rect b="b" l="l" r="r" t="t"/>
              <a:pathLst>
                <a:path extrusionOk="0" h="4275" w="8374">
                  <a:moveTo>
                    <a:pt x="4819" y="1"/>
                  </a:moveTo>
                  <a:cubicBezTo>
                    <a:pt x="4627" y="1"/>
                    <a:pt x="4420" y="113"/>
                    <a:pt x="4270" y="338"/>
                  </a:cubicBezTo>
                  <a:cubicBezTo>
                    <a:pt x="4003" y="672"/>
                    <a:pt x="3836" y="1006"/>
                    <a:pt x="3670" y="1339"/>
                  </a:cubicBezTo>
                  <a:lnTo>
                    <a:pt x="3670" y="1306"/>
                  </a:lnTo>
                  <a:cubicBezTo>
                    <a:pt x="3670" y="805"/>
                    <a:pt x="3436" y="272"/>
                    <a:pt x="2969" y="205"/>
                  </a:cubicBezTo>
                  <a:cubicBezTo>
                    <a:pt x="2952" y="204"/>
                    <a:pt x="2935" y="203"/>
                    <a:pt x="2919" y="203"/>
                  </a:cubicBezTo>
                  <a:cubicBezTo>
                    <a:pt x="2446" y="203"/>
                    <a:pt x="2131" y="652"/>
                    <a:pt x="2002" y="1039"/>
                  </a:cubicBezTo>
                  <a:cubicBezTo>
                    <a:pt x="1835" y="1439"/>
                    <a:pt x="1768" y="1873"/>
                    <a:pt x="1768" y="2306"/>
                  </a:cubicBezTo>
                  <a:lnTo>
                    <a:pt x="801" y="1206"/>
                  </a:lnTo>
                  <a:cubicBezTo>
                    <a:pt x="768" y="1172"/>
                    <a:pt x="668" y="1139"/>
                    <a:pt x="634" y="1139"/>
                  </a:cubicBezTo>
                  <a:cubicBezTo>
                    <a:pt x="534" y="1139"/>
                    <a:pt x="501" y="1172"/>
                    <a:pt x="467" y="1206"/>
                  </a:cubicBezTo>
                  <a:cubicBezTo>
                    <a:pt x="167" y="1539"/>
                    <a:pt x="0" y="2040"/>
                    <a:pt x="0" y="2540"/>
                  </a:cubicBezTo>
                  <a:cubicBezTo>
                    <a:pt x="34" y="3040"/>
                    <a:pt x="267" y="3541"/>
                    <a:pt x="601" y="3841"/>
                  </a:cubicBezTo>
                  <a:cubicBezTo>
                    <a:pt x="634" y="3891"/>
                    <a:pt x="684" y="3916"/>
                    <a:pt x="734" y="3916"/>
                  </a:cubicBezTo>
                  <a:cubicBezTo>
                    <a:pt x="784" y="3916"/>
                    <a:pt x="834" y="3891"/>
                    <a:pt x="868" y="3841"/>
                  </a:cubicBezTo>
                  <a:cubicBezTo>
                    <a:pt x="968" y="3774"/>
                    <a:pt x="968" y="3641"/>
                    <a:pt x="868" y="3541"/>
                  </a:cubicBezTo>
                  <a:cubicBezTo>
                    <a:pt x="634" y="3307"/>
                    <a:pt x="467" y="2940"/>
                    <a:pt x="467" y="2540"/>
                  </a:cubicBezTo>
                  <a:cubicBezTo>
                    <a:pt x="467" y="2273"/>
                    <a:pt x="501" y="1973"/>
                    <a:pt x="668" y="1706"/>
                  </a:cubicBezTo>
                  <a:lnTo>
                    <a:pt x="1835" y="3040"/>
                  </a:lnTo>
                  <a:cubicBezTo>
                    <a:pt x="1908" y="3089"/>
                    <a:pt x="1964" y="3120"/>
                    <a:pt x="2027" y="3120"/>
                  </a:cubicBezTo>
                  <a:cubicBezTo>
                    <a:pt x="2051" y="3120"/>
                    <a:pt x="2075" y="3116"/>
                    <a:pt x="2102" y="3107"/>
                  </a:cubicBezTo>
                  <a:cubicBezTo>
                    <a:pt x="2169" y="3040"/>
                    <a:pt x="2202" y="2974"/>
                    <a:pt x="2202" y="2874"/>
                  </a:cubicBezTo>
                  <a:cubicBezTo>
                    <a:pt x="2169" y="2340"/>
                    <a:pt x="2269" y="1773"/>
                    <a:pt x="2435" y="1206"/>
                  </a:cubicBezTo>
                  <a:cubicBezTo>
                    <a:pt x="2499" y="953"/>
                    <a:pt x="2682" y="669"/>
                    <a:pt x="2900" y="669"/>
                  </a:cubicBezTo>
                  <a:cubicBezTo>
                    <a:pt x="2912" y="669"/>
                    <a:pt x="2924" y="670"/>
                    <a:pt x="2936" y="672"/>
                  </a:cubicBezTo>
                  <a:cubicBezTo>
                    <a:pt x="3169" y="705"/>
                    <a:pt x="3269" y="1106"/>
                    <a:pt x="3269" y="1339"/>
                  </a:cubicBezTo>
                  <a:lnTo>
                    <a:pt x="3269" y="1606"/>
                  </a:lnTo>
                  <a:cubicBezTo>
                    <a:pt x="3203" y="1873"/>
                    <a:pt x="3203" y="2273"/>
                    <a:pt x="3369" y="2540"/>
                  </a:cubicBezTo>
                  <a:cubicBezTo>
                    <a:pt x="3436" y="2607"/>
                    <a:pt x="3503" y="2640"/>
                    <a:pt x="3603" y="2640"/>
                  </a:cubicBezTo>
                  <a:cubicBezTo>
                    <a:pt x="3670" y="2640"/>
                    <a:pt x="3770" y="2540"/>
                    <a:pt x="3770" y="2473"/>
                  </a:cubicBezTo>
                  <a:cubicBezTo>
                    <a:pt x="3870" y="1806"/>
                    <a:pt x="4137" y="1172"/>
                    <a:pt x="4537" y="639"/>
                  </a:cubicBezTo>
                  <a:cubicBezTo>
                    <a:pt x="4637" y="505"/>
                    <a:pt x="4704" y="472"/>
                    <a:pt x="4770" y="472"/>
                  </a:cubicBezTo>
                  <a:cubicBezTo>
                    <a:pt x="4804" y="472"/>
                    <a:pt x="4804" y="505"/>
                    <a:pt x="4837" y="605"/>
                  </a:cubicBezTo>
                  <a:cubicBezTo>
                    <a:pt x="5104" y="1306"/>
                    <a:pt x="5104" y="2040"/>
                    <a:pt x="4871" y="2740"/>
                  </a:cubicBezTo>
                  <a:cubicBezTo>
                    <a:pt x="4837" y="2840"/>
                    <a:pt x="4937" y="2974"/>
                    <a:pt x="5004" y="3007"/>
                  </a:cubicBezTo>
                  <a:cubicBezTo>
                    <a:pt x="5031" y="3016"/>
                    <a:pt x="5058" y="3020"/>
                    <a:pt x="5084" y="3020"/>
                  </a:cubicBezTo>
                  <a:cubicBezTo>
                    <a:pt x="5155" y="3020"/>
                    <a:pt x="5222" y="2989"/>
                    <a:pt x="5271" y="2940"/>
                  </a:cubicBezTo>
                  <a:cubicBezTo>
                    <a:pt x="5538" y="2440"/>
                    <a:pt x="5838" y="1806"/>
                    <a:pt x="6372" y="1473"/>
                  </a:cubicBezTo>
                  <a:cubicBezTo>
                    <a:pt x="6559" y="1368"/>
                    <a:pt x="6773" y="1316"/>
                    <a:pt x="6980" y="1316"/>
                  </a:cubicBezTo>
                  <a:cubicBezTo>
                    <a:pt x="7104" y="1316"/>
                    <a:pt x="7226" y="1335"/>
                    <a:pt x="7339" y="1372"/>
                  </a:cubicBezTo>
                  <a:cubicBezTo>
                    <a:pt x="7472" y="1473"/>
                    <a:pt x="7673" y="1539"/>
                    <a:pt x="7773" y="1806"/>
                  </a:cubicBezTo>
                  <a:cubicBezTo>
                    <a:pt x="7873" y="2106"/>
                    <a:pt x="7773" y="2440"/>
                    <a:pt x="7639" y="2807"/>
                  </a:cubicBezTo>
                  <a:cubicBezTo>
                    <a:pt x="7372" y="3474"/>
                    <a:pt x="7105" y="3808"/>
                    <a:pt x="6772" y="3841"/>
                  </a:cubicBezTo>
                  <a:cubicBezTo>
                    <a:pt x="6638" y="3841"/>
                    <a:pt x="6538" y="3941"/>
                    <a:pt x="6538" y="4041"/>
                  </a:cubicBezTo>
                  <a:cubicBezTo>
                    <a:pt x="6538" y="4174"/>
                    <a:pt x="6638" y="4275"/>
                    <a:pt x="6772" y="4275"/>
                  </a:cubicBezTo>
                  <a:cubicBezTo>
                    <a:pt x="7506" y="4208"/>
                    <a:pt x="7839" y="3474"/>
                    <a:pt x="8039" y="2874"/>
                  </a:cubicBezTo>
                  <a:cubicBezTo>
                    <a:pt x="8206" y="2440"/>
                    <a:pt x="8373" y="2006"/>
                    <a:pt x="8206" y="1606"/>
                  </a:cubicBezTo>
                  <a:cubicBezTo>
                    <a:pt x="8140" y="1272"/>
                    <a:pt x="7873" y="1039"/>
                    <a:pt x="7539" y="939"/>
                  </a:cubicBezTo>
                  <a:cubicBezTo>
                    <a:pt x="7379" y="885"/>
                    <a:pt x="7198" y="859"/>
                    <a:pt x="7012" y="859"/>
                  </a:cubicBezTo>
                  <a:cubicBezTo>
                    <a:pt x="6733" y="859"/>
                    <a:pt x="6445" y="919"/>
                    <a:pt x="6205" y="1039"/>
                  </a:cubicBezTo>
                  <a:cubicBezTo>
                    <a:pt x="5938" y="1206"/>
                    <a:pt x="5704" y="1473"/>
                    <a:pt x="5504" y="1706"/>
                  </a:cubicBezTo>
                  <a:cubicBezTo>
                    <a:pt x="5504" y="1272"/>
                    <a:pt x="5471" y="839"/>
                    <a:pt x="5304" y="438"/>
                  </a:cubicBezTo>
                  <a:cubicBezTo>
                    <a:pt x="5271" y="338"/>
                    <a:pt x="5171" y="138"/>
                    <a:pt x="5004" y="38"/>
                  </a:cubicBezTo>
                  <a:cubicBezTo>
                    <a:pt x="4946" y="13"/>
                    <a:pt x="4883" y="1"/>
                    <a:pt x="481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19"/>
            <p:cNvSpPr/>
            <p:nvPr/>
          </p:nvSpPr>
          <p:spPr>
            <a:xfrm>
              <a:off x="1708050" y="2058250"/>
              <a:ext cx="200175" cy="102925"/>
            </a:xfrm>
            <a:custGeom>
              <a:rect b="b" l="l" r="r" t="t"/>
              <a:pathLst>
                <a:path extrusionOk="0" h="4117" w="8007">
                  <a:moveTo>
                    <a:pt x="4003" y="0"/>
                  </a:moveTo>
                  <a:cubicBezTo>
                    <a:pt x="3923" y="0"/>
                    <a:pt x="3845" y="15"/>
                    <a:pt x="3770" y="47"/>
                  </a:cubicBezTo>
                  <a:cubicBezTo>
                    <a:pt x="3437" y="114"/>
                    <a:pt x="3170" y="414"/>
                    <a:pt x="3003" y="848"/>
                  </a:cubicBezTo>
                  <a:cubicBezTo>
                    <a:pt x="3003" y="781"/>
                    <a:pt x="2970" y="714"/>
                    <a:pt x="2970" y="681"/>
                  </a:cubicBezTo>
                  <a:cubicBezTo>
                    <a:pt x="2870" y="247"/>
                    <a:pt x="2669" y="181"/>
                    <a:pt x="2503" y="114"/>
                  </a:cubicBezTo>
                  <a:cubicBezTo>
                    <a:pt x="2482" y="110"/>
                    <a:pt x="2461" y="109"/>
                    <a:pt x="2441" y="109"/>
                  </a:cubicBezTo>
                  <a:cubicBezTo>
                    <a:pt x="2261" y="109"/>
                    <a:pt x="2085" y="235"/>
                    <a:pt x="1936" y="414"/>
                  </a:cubicBezTo>
                  <a:cubicBezTo>
                    <a:pt x="1635" y="748"/>
                    <a:pt x="1535" y="1181"/>
                    <a:pt x="1502" y="1582"/>
                  </a:cubicBezTo>
                  <a:cubicBezTo>
                    <a:pt x="1302" y="1281"/>
                    <a:pt x="1035" y="1015"/>
                    <a:pt x="701" y="848"/>
                  </a:cubicBezTo>
                  <a:cubicBezTo>
                    <a:pt x="672" y="828"/>
                    <a:pt x="640" y="820"/>
                    <a:pt x="608" y="820"/>
                  </a:cubicBezTo>
                  <a:cubicBezTo>
                    <a:pt x="532" y="820"/>
                    <a:pt x="458" y="867"/>
                    <a:pt x="434" y="914"/>
                  </a:cubicBezTo>
                  <a:cubicBezTo>
                    <a:pt x="134" y="1381"/>
                    <a:pt x="1" y="2015"/>
                    <a:pt x="168" y="2582"/>
                  </a:cubicBezTo>
                  <a:cubicBezTo>
                    <a:pt x="301" y="3183"/>
                    <a:pt x="668" y="3683"/>
                    <a:pt x="1168" y="3917"/>
                  </a:cubicBezTo>
                  <a:cubicBezTo>
                    <a:pt x="1204" y="3926"/>
                    <a:pt x="1240" y="3930"/>
                    <a:pt x="1274" y="3930"/>
                  </a:cubicBezTo>
                  <a:cubicBezTo>
                    <a:pt x="1366" y="3930"/>
                    <a:pt x="1444" y="3899"/>
                    <a:pt x="1469" y="3850"/>
                  </a:cubicBezTo>
                  <a:cubicBezTo>
                    <a:pt x="1502" y="3716"/>
                    <a:pt x="1469" y="3583"/>
                    <a:pt x="1368" y="3550"/>
                  </a:cubicBezTo>
                  <a:cubicBezTo>
                    <a:pt x="1002" y="3350"/>
                    <a:pt x="701" y="2916"/>
                    <a:pt x="601" y="2449"/>
                  </a:cubicBezTo>
                  <a:cubicBezTo>
                    <a:pt x="468" y="2049"/>
                    <a:pt x="501" y="1615"/>
                    <a:pt x="668" y="1281"/>
                  </a:cubicBezTo>
                  <a:cubicBezTo>
                    <a:pt x="1135" y="1615"/>
                    <a:pt x="1469" y="2115"/>
                    <a:pt x="1535" y="2682"/>
                  </a:cubicBezTo>
                  <a:cubicBezTo>
                    <a:pt x="1602" y="2782"/>
                    <a:pt x="1669" y="2849"/>
                    <a:pt x="1802" y="2849"/>
                  </a:cubicBezTo>
                  <a:cubicBezTo>
                    <a:pt x="1869" y="2849"/>
                    <a:pt x="1969" y="2749"/>
                    <a:pt x="1969" y="2616"/>
                  </a:cubicBezTo>
                  <a:cubicBezTo>
                    <a:pt x="1869" y="1882"/>
                    <a:pt x="1869" y="1115"/>
                    <a:pt x="2269" y="614"/>
                  </a:cubicBezTo>
                  <a:cubicBezTo>
                    <a:pt x="2336" y="548"/>
                    <a:pt x="2369" y="514"/>
                    <a:pt x="2436" y="514"/>
                  </a:cubicBezTo>
                  <a:cubicBezTo>
                    <a:pt x="2469" y="514"/>
                    <a:pt x="2503" y="581"/>
                    <a:pt x="2536" y="748"/>
                  </a:cubicBezTo>
                  <a:cubicBezTo>
                    <a:pt x="2636" y="1215"/>
                    <a:pt x="2669" y="1682"/>
                    <a:pt x="2636" y="2182"/>
                  </a:cubicBezTo>
                  <a:cubicBezTo>
                    <a:pt x="2636" y="2249"/>
                    <a:pt x="2703" y="2349"/>
                    <a:pt x="2803" y="2382"/>
                  </a:cubicBezTo>
                  <a:cubicBezTo>
                    <a:pt x="2819" y="2390"/>
                    <a:pt x="2840" y="2395"/>
                    <a:pt x="2863" y="2395"/>
                  </a:cubicBezTo>
                  <a:cubicBezTo>
                    <a:pt x="2930" y="2395"/>
                    <a:pt x="3011" y="2357"/>
                    <a:pt x="3036" y="2282"/>
                  </a:cubicBezTo>
                  <a:cubicBezTo>
                    <a:pt x="3203" y="2015"/>
                    <a:pt x="3270" y="1748"/>
                    <a:pt x="3303" y="1448"/>
                  </a:cubicBezTo>
                  <a:cubicBezTo>
                    <a:pt x="3303" y="1348"/>
                    <a:pt x="3303" y="1248"/>
                    <a:pt x="3337" y="1115"/>
                  </a:cubicBezTo>
                  <a:cubicBezTo>
                    <a:pt x="3370" y="948"/>
                    <a:pt x="3503" y="514"/>
                    <a:pt x="3837" y="414"/>
                  </a:cubicBezTo>
                  <a:cubicBezTo>
                    <a:pt x="3867" y="408"/>
                    <a:pt x="3898" y="405"/>
                    <a:pt x="3928" y="405"/>
                  </a:cubicBezTo>
                  <a:cubicBezTo>
                    <a:pt x="4063" y="405"/>
                    <a:pt x="4189" y="460"/>
                    <a:pt x="4271" y="514"/>
                  </a:cubicBezTo>
                  <a:cubicBezTo>
                    <a:pt x="4471" y="614"/>
                    <a:pt x="4604" y="881"/>
                    <a:pt x="4637" y="1081"/>
                  </a:cubicBezTo>
                  <a:cubicBezTo>
                    <a:pt x="4704" y="1548"/>
                    <a:pt x="4504" y="2049"/>
                    <a:pt x="4337" y="2416"/>
                  </a:cubicBezTo>
                  <a:cubicBezTo>
                    <a:pt x="4304" y="2516"/>
                    <a:pt x="4371" y="2616"/>
                    <a:pt x="4471" y="2682"/>
                  </a:cubicBezTo>
                  <a:cubicBezTo>
                    <a:pt x="4508" y="2701"/>
                    <a:pt x="4543" y="2709"/>
                    <a:pt x="4575" y="2709"/>
                  </a:cubicBezTo>
                  <a:cubicBezTo>
                    <a:pt x="4657" y="2709"/>
                    <a:pt x="4723" y="2654"/>
                    <a:pt x="4771" y="2582"/>
                  </a:cubicBezTo>
                  <a:cubicBezTo>
                    <a:pt x="5004" y="2049"/>
                    <a:pt x="5371" y="1381"/>
                    <a:pt x="5972" y="1081"/>
                  </a:cubicBezTo>
                  <a:cubicBezTo>
                    <a:pt x="6148" y="993"/>
                    <a:pt x="6333" y="952"/>
                    <a:pt x="6518" y="952"/>
                  </a:cubicBezTo>
                  <a:cubicBezTo>
                    <a:pt x="6683" y="952"/>
                    <a:pt x="6848" y="985"/>
                    <a:pt x="7006" y="1048"/>
                  </a:cubicBezTo>
                  <a:cubicBezTo>
                    <a:pt x="7173" y="1081"/>
                    <a:pt x="7373" y="1248"/>
                    <a:pt x="7473" y="1515"/>
                  </a:cubicBezTo>
                  <a:cubicBezTo>
                    <a:pt x="7506" y="1715"/>
                    <a:pt x="7473" y="2015"/>
                    <a:pt x="7439" y="2282"/>
                  </a:cubicBezTo>
                  <a:cubicBezTo>
                    <a:pt x="7339" y="2716"/>
                    <a:pt x="7273" y="3083"/>
                    <a:pt x="7006" y="3383"/>
                  </a:cubicBezTo>
                  <a:cubicBezTo>
                    <a:pt x="6862" y="3551"/>
                    <a:pt x="6632" y="3684"/>
                    <a:pt x="6403" y="3684"/>
                  </a:cubicBezTo>
                  <a:cubicBezTo>
                    <a:pt x="6313" y="3684"/>
                    <a:pt x="6223" y="3663"/>
                    <a:pt x="6139" y="3616"/>
                  </a:cubicBezTo>
                  <a:cubicBezTo>
                    <a:pt x="6113" y="3608"/>
                    <a:pt x="6086" y="3604"/>
                    <a:pt x="6059" y="3604"/>
                  </a:cubicBezTo>
                  <a:cubicBezTo>
                    <a:pt x="5976" y="3604"/>
                    <a:pt x="5888" y="3641"/>
                    <a:pt x="5838" y="3716"/>
                  </a:cubicBezTo>
                  <a:cubicBezTo>
                    <a:pt x="5805" y="3783"/>
                    <a:pt x="5838" y="3950"/>
                    <a:pt x="5938" y="4017"/>
                  </a:cubicBezTo>
                  <a:cubicBezTo>
                    <a:pt x="6072" y="4083"/>
                    <a:pt x="6205" y="4117"/>
                    <a:pt x="6405" y="4117"/>
                  </a:cubicBezTo>
                  <a:cubicBezTo>
                    <a:pt x="6772" y="4117"/>
                    <a:pt x="7106" y="3950"/>
                    <a:pt x="7439" y="3716"/>
                  </a:cubicBezTo>
                  <a:cubicBezTo>
                    <a:pt x="7706" y="3350"/>
                    <a:pt x="7840" y="2883"/>
                    <a:pt x="7940" y="2416"/>
                  </a:cubicBezTo>
                  <a:cubicBezTo>
                    <a:pt x="7973" y="2082"/>
                    <a:pt x="8007" y="1748"/>
                    <a:pt x="7940" y="1415"/>
                  </a:cubicBezTo>
                  <a:cubicBezTo>
                    <a:pt x="7806" y="1081"/>
                    <a:pt x="7540" y="848"/>
                    <a:pt x="7206" y="681"/>
                  </a:cubicBezTo>
                  <a:cubicBezTo>
                    <a:pt x="7015" y="601"/>
                    <a:pt x="6794" y="560"/>
                    <a:pt x="6567" y="560"/>
                  </a:cubicBezTo>
                  <a:cubicBezTo>
                    <a:pt x="6319" y="560"/>
                    <a:pt x="6065" y="610"/>
                    <a:pt x="5838" y="714"/>
                  </a:cubicBezTo>
                  <a:cubicBezTo>
                    <a:pt x="5538" y="848"/>
                    <a:pt x="5338" y="1048"/>
                    <a:pt x="5138" y="1248"/>
                  </a:cubicBezTo>
                  <a:cubicBezTo>
                    <a:pt x="5104" y="1215"/>
                    <a:pt x="5104" y="1115"/>
                    <a:pt x="5104" y="1048"/>
                  </a:cubicBezTo>
                  <a:cubicBezTo>
                    <a:pt x="5004" y="681"/>
                    <a:pt x="4804" y="347"/>
                    <a:pt x="4504" y="181"/>
                  </a:cubicBezTo>
                  <a:cubicBezTo>
                    <a:pt x="4345" y="67"/>
                    <a:pt x="4171" y="0"/>
                    <a:pt x="40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19"/>
            <p:cNvSpPr/>
            <p:nvPr/>
          </p:nvSpPr>
          <p:spPr>
            <a:xfrm>
              <a:off x="1477900" y="1867025"/>
              <a:ext cx="130950" cy="91500"/>
            </a:xfrm>
            <a:custGeom>
              <a:rect b="b" l="l" r="r" t="t"/>
              <a:pathLst>
                <a:path extrusionOk="0" h="3660" w="5238">
                  <a:moveTo>
                    <a:pt x="2493" y="1"/>
                  </a:moveTo>
                  <a:cubicBezTo>
                    <a:pt x="2063" y="1"/>
                    <a:pt x="1690" y="409"/>
                    <a:pt x="1601" y="791"/>
                  </a:cubicBezTo>
                  <a:cubicBezTo>
                    <a:pt x="1535" y="925"/>
                    <a:pt x="1535" y="1058"/>
                    <a:pt x="1535" y="1191"/>
                  </a:cubicBezTo>
                  <a:cubicBezTo>
                    <a:pt x="1268" y="858"/>
                    <a:pt x="968" y="558"/>
                    <a:pt x="634" y="324"/>
                  </a:cubicBezTo>
                  <a:cubicBezTo>
                    <a:pt x="561" y="275"/>
                    <a:pt x="523" y="244"/>
                    <a:pt x="482" y="244"/>
                  </a:cubicBezTo>
                  <a:cubicBezTo>
                    <a:pt x="467" y="244"/>
                    <a:pt x="452" y="249"/>
                    <a:pt x="434" y="257"/>
                  </a:cubicBezTo>
                  <a:cubicBezTo>
                    <a:pt x="367" y="257"/>
                    <a:pt x="300" y="324"/>
                    <a:pt x="300" y="391"/>
                  </a:cubicBezTo>
                  <a:cubicBezTo>
                    <a:pt x="0" y="1525"/>
                    <a:pt x="334" y="2759"/>
                    <a:pt x="1168" y="3593"/>
                  </a:cubicBezTo>
                  <a:cubicBezTo>
                    <a:pt x="1201" y="3660"/>
                    <a:pt x="1301" y="3660"/>
                    <a:pt x="1335" y="3660"/>
                  </a:cubicBezTo>
                  <a:cubicBezTo>
                    <a:pt x="1368" y="3660"/>
                    <a:pt x="1435" y="3660"/>
                    <a:pt x="1335" y="3627"/>
                  </a:cubicBezTo>
                  <a:cubicBezTo>
                    <a:pt x="1401" y="3560"/>
                    <a:pt x="1401" y="3426"/>
                    <a:pt x="1335" y="3360"/>
                  </a:cubicBezTo>
                  <a:cubicBezTo>
                    <a:pt x="667" y="2693"/>
                    <a:pt x="367" y="1759"/>
                    <a:pt x="501" y="858"/>
                  </a:cubicBezTo>
                  <a:lnTo>
                    <a:pt x="501" y="858"/>
                  </a:lnTo>
                  <a:cubicBezTo>
                    <a:pt x="901" y="1225"/>
                    <a:pt x="1301" y="1625"/>
                    <a:pt x="1568" y="2125"/>
                  </a:cubicBezTo>
                  <a:cubicBezTo>
                    <a:pt x="1618" y="2201"/>
                    <a:pt x="1687" y="2238"/>
                    <a:pt x="1760" y="2238"/>
                  </a:cubicBezTo>
                  <a:cubicBezTo>
                    <a:pt x="1785" y="2238"/>
                    <a:pt x="1810" y="2234"/>
                    <a:pt x="1835" y="2226"/>
                  </a:cubicBezTo>
                  <a:cubicBezTo>
                    <a:pt x="1902" y="2192"/>
                    <a:pt x="2002" y="2059"/>
                    <a:pt x="1968" y="1959"/>
                  </a:cubicBezTo>
                  <a:cubicBezTo>
                    <a:pt x="1868" y="1625"/>
                    <a:pt x="1802" y="1258"/>
                    <a:pt x="1868" y="925"/>
                  </a:cubicBezTo>
                  <a:cubicBezTo>
                    <a:pt x="1962" y="644"/>
                    <a:pt x="2202" y="421"/>
                    <a:pt x="2451" y="421"/>
                  </a:cubicBezTo>
                  <a:cubicBezTo>
                    <a:pt x="2468" y="421"/>
                    <a:pt x="2485" y="422"/>
                    <a:pt x="2502" y="424"/>
                  </a:cubicBezTo>
                  <a:cubicBezTo>
                    <a:pt x="2669" y="458"/>
                    <a:pt x="2836" y="591"/>
                    <a:pt x="2969" y="858"/>
                  </a:cubicBezTo>
                  <a:cubicBezTo>
                    <a:pt x="3136" y="1091"/>
                    <a:pt x="3236" y="1358"/>
                    <a:pt x="3303" y="1625"/>
                  </a:cubicBezTo>
                  <a:cubicBezTo>
                    <a:pt x="3236" y="1892"/>
                    <a:pt x="3303" y="2192"/>
                    <a:pt x="3336" y="2459"/>
                  </a:cubicBezTo>
                  <a:cubicBezTo>
                    <a:pt x="3336" y="2559"/>
                    <a:pt x="3403" y="2626"/>
                    <a:pt x="3536" y="2626"/>
                  </a:cubicBezTo>
                  <a:cubicBezTo>
                    <a:pt x="3670" y="2592"/>
                    <a:pt x="3736" y="2526"/>
                    <a:pt x="3736" y="2426"/>
                  </a:cubicBezTo>
                  <a:cubicBezTo>
                    <a:pt x="3803" y="2192"/>
                    <a:pt x="3736" y="1892"/>
                    <a:pt x="3703" y="1625"/>
                  </a:cubicBezTo>
                  <a:cubicBezTo>
                    <a:pt x="3736" y="1425"/>
                    <a:pt x="3836" y="1225"/>
                    <a:pt x="4036" y="1125"/>
                  </a:cubicBezTo>
                  <a:cubicBezTo>
                    <a:pt x="4076" y="1105"/>
                    <a:pt x="4117" y="1097"/>
                    <a:pt x="4159" y="1097"/>
                  </a:cubicBezTo>
                  <a:cubicBezTo>
                    <a:pt x="4259" y="1097"/>
                    <a:pt x="4356" y="1144"/>
                    <a:pt x="4403" y="1191"/>
                  </a:cubicBezTo>
                  <a:cubicBezTo>
                    <a:pt x="4637" y="1292"/>
                    <a:pt x="4737" y="1558"/>
                    <a:pt x="4804" y="1759"/>
                  </a:cubicBezTo>
                  <a:cubicBezTo>
                    <a:pt x="4837" y="2192"/>
                    <a:pt x="4570" y="2592"/>
                    <a:pt x="4337" y="3060"/>
                  </a:cubicBezTo>
                  <a:cubicBezTo>
                    <a:pt x="4303" y="3193"/>
                    <a:pt x="4337" y="3293"/>
                    <a:pt x="4403" y="3360"/>
                  </a:cubicBezTo>
                  <a:cubicBezTo>
                    <a:pt x="4437" y="3368"/>
                    <a:pt x="4470" y="3372"/>
                    <a:pt x="4502" y="3372"/>
                  </a:cubicBezTo>
                  <a:cubicBezTo>
                    <a:pt x="4597" y="3372"/>
                    <a:pt x="4679" y="3335"/>
                    <a:pt x="4704" y="3260"/>
                  </a:cubicBezTo>
                  <a:cubicBezTo>
                    <a:pt x="4970" y="2893"/>
                    <a:pt x="5237" y="2292"/>
                    <a:pt x="5204" y="1725"/>
                  </a:cubicBezTo>
                  <a:cubicBezTo>
                    <a:pt x="5171" y="1358"/>
                    <a:pt x="4970" y="1025"/>
                    <a:pt x="4637" y="791"/>
                  </a:cubicBezTo>
                  <a:cubicBezTo>
                    <a:pt x="4481" y="713"/>
                    <a:pt x="4336" y="681"/>
                    <a:pt x="4189" y="681"/>
                  </a:cubicBezTo>
                  <a:cubicBezTo>
                    <a:pt x="4085" y="681"/>
                    <a:pt x="3980" y="697"/>
                    <a:pt x="3870" y="724"/>
                  </a:cubicBezTo>
                  <a:cubicBezTo>
                    <a:pt x="3770" y="758"/>
                    <a:pt x="3636" y="858"/>
                    <a:pt x="3536" y="991"/>
                  </a:cubicBezTo>
                  <a:cubicBezTo>
                    <a:pt x="3503" y="858"/>
                    <a:pt x="3469" y="724"/>
                    <a:pt x="3369" y="591"/>
                  </a:cubicBezTo>
                  <a:cubicBezTo>
                    <a:pt x="3169" y="257"/>
                    <a:pt x="2969" y="57"/>
                    <a:pt x="2669" y="24"/>
                  </a:cubicBezTo>
                  <a:cubicBezTo>
                    <a:pt x="2609" y="8"/>
                    <a:pt x="2551" y="1"/>
                    <a:pt x="24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19"/>
            <p:cNvSpPr/>
            <p:nvPr/>
          </p:nvSpPr>
          <p:spPr>
            <a:xfrm>
              <a:off x="1843150" y="1927050"/>
              <a:ext cx="100925" cy="120725"/>
            </a:xfrm>
            <a:custGeom>
              <a:rect b="b" l="l" r="r" t="t"/>
              <a:pathLst>
                <a:path extrusionOk="0" h="4829" w="4037">
                  <a:moveTo>
                    <a:pt x="1024" y="0"/>
                  </a:moveTo>
                  <a:cubicBezTo>
                    <a:pt x="969" y="0"/>
                    <a:pt x="917" y="9"/>
                    <a:pt x="868" y="25"/>
                  </a:cubicBezTo>
                  <a:cubicBezTo>
                    <a:pt x="601" y="125"/>
                    <a:pt x="501" y="392"/>
                    <a:pt x="434" y="525"/>
                  </a:cubicBezTo>
                  <a:cubicBezTo>
                    <a:pt x="67" y="1459"/>
                    <a:pt x="1" y="2493"/>
                    <a:pt x="201" y="3461"/>
                  </a:cubicBezTo>
                  <a:cubicBezTo>
                    <a:pt x="228" y="3571"/>
                    <a:pt x="302" y="3636"/>
                    <a:pt x="383" y="3636"/>
                  </a:cubicBezTo>
                  <a:cubicBezTo>
                    <a:pt x="400" y="3636"/>
                    <a:pt x="417" y="3633"/>
                    <a:pt x="434" y="3627"/>
                  </a:cubicBezTo>
                  <a:cubicBezTo>
                    <a:pt x="568" y="3594"/>
                    <a:pt x="668" y="3494"/>
                    <a:pt x="601" y="3360"/>
                  </a:cubicBezTo>
                  <a:cubicBezTo>
                    <a:pt x="401" y="2493"/>
                    <a:pt x="501" y="1526"/>
                    <a:pt x="835" y="692"/>
                  </a:cubicBezTo>
                  <a:cubicBezTo>
                    <a:pt x="835" y="659"/>
                    <a:pt x="901" y="492"/>
                    <a:pt x="1001" y="458"/>
                  </a:cubicBezTo>
                  <a:cubicBezTo>
                    <a:pt x="1068" y="458"/>
                    <a:pt x="1168" y="492"/>
                    <a:pt x="1235" y="592"/>
                  </a:cubicBezTo>
                  <a:cubicBezTo>
                    <a:pt x="1502" y="825"/>
                    <a:pt x="1568" y="1126"/>
                    <a:pt x="1568" y="1459"/>
                  </a:cubicBezTo>
                  <a:lnTo>
                    <a:pt x="1535" y="1492"/>
                  </a:lnTo>
                  <a:cubicBezTo>
                    <a:pt x="1402" y="1659"/>
                    <a:pt x="1402" y="1859"/>
                    <a:pt x="1502" y="2026"/>
                  </a:cubicBezTo>
                  <a:cubicBezTo>
                    <a:pt x="1535" y="2126"/>
                    <a:pt x="1602" y="2160"/>
                    <a:pt x="1702" y="2160"/>
                  </a:cubicBezTo>
                  <a:cubicBezTo>
                    <a:pt x="1735" y="2160"/>
                    <a:pt x="1835" y="2126"/>
                    <a:pt x="1869" y="2026"/>
                  </a:cubicBezTo>
                  <a:cubicBezTo>
                    <a:pt x="1935" y="1926"/>
                    <a:pt x="1935" y="1793"/>
                    <a:pt x="2002" y="1659"/>
                  </a:cubicBezTo>
                  <a:lnTo>
                    <a:pt x="2069" y="1659"/>
                  </a:lnTo>
                  <a:cubicBezTo>
                    <a:pt x="2202" y="1659"/>
                    <a:pt x="2336" y="1859"/>
                    <a:pt x="2336" y="2026"/>
                  </a:cubicBezTo>
                  <a:lnTo>
                    <a:pt x="2336" y="2126"/>
                  </a:lnTo>
                  <a:cubicBezTo>
                    <a:pt x="2236" y="2160"/>
                    <a:pt x="2169" y="2193"/>
                    <a:pt x="2102" y="2293"/>
                  </a:cubicBezTo>
                  <a:cubicBezTo>
                    <a:pt x="2035" y="2426"/>
                    <a:pt x="1935" y="2593"/>
                    <a:pt x="2002" y="2693"/>
                  </a:cubicBezTo>
                  <a:cubicBezTo>
                    <a:pt x="2002" y="2827"/>
                    <a:pt x="2069" y="2927"/>
                    <a:pt x="2169" y="2960"/>
                  </a:cubicBezTo>
                  <a:cubicBezTo>
                    <a:pt x="2194" y="2968"/>
                    <a:pt x="2221" y="2973"/>
                    <a:pt x="2248" y="2973"/>
                  </a:cubicBezTo>
                  <a:cubicBezTo>
                    <a:pt x="2329" y="2973"/>
                    <a:pt x="2411" y="2935"/>
                    <a:pt x="2436" y="2860"/>
                  </a:cubicBezTo>
                  <a:cubicBezTo>
                    <a:pt x="2536" y="2760"/>
                    <a:pt x="2669" y="2593"/>
                    <a:pt x="2703" y="2426"/>
                  </a:cubicBezTo>
                  <a:lnTo>
                    <a:pt x="2769" y="2426"/>
                  </a:lnTo>
                  <a:cubicBezTo>
                    <a:pt x="2936" y="2426"/>
                    <a:pt x="3170" y="2493"/>
                    <a:pt x="3270" y="2627"/>
                  </a:cubicBezTo>
                  <a:cubicBezTo>
                    <a:pt x="3503" y="2860"/>
                    <a:pt x="3570" y="3260"/>
                    <a:pt x="3537" y="3661"/>
                  </a:cubicBezTo>
                  <a:cubicBezTo>
                    <a:pt x="3503" y="3861"/>
                    <a:pt x="3436" y="4161"/>
                    <a:pt x="3236" y="4294"/>
                  </a:cubicBezTo>
                  <a:cubicBezTo>
                    <a:pt x="3170" y="4361"/>
                    <a:pt x="3036" y="4361"/>
                    <a:pt x="2936" y="4361"/>
                  </a:cubicBezTo>
                  <a:cubicBezTo>
                    <a:pt x="2903" y="4361"/>
                    <a:pt x="2836" y="4328"/>
                    <a:pt x="2769" y="4294"/>
                  </a:cubicBezTo>
                  <a:cubicBezTo>
                    <a:pt x="2731" y="4236"/>
                    <a:pt x="2669" y="4201"/>
                    <a:pt x="2612" y="4201"/>
                  </a:cubicBezTo>
                  <a:cubicBezTo>
                    <a:pt x="2570" y="4201"/>
                    <a:pt x="2530" y="4219"/>
                    <a:pt x="2502" y="4261"/>
                  </a:cubicBezTo>
                  <a:cubicBezTo>
                    <a:pt x="2402" y="4328"/>
                    <a:pt x="2369" y="4461"/>
                    <a:pt x="2436" y="4528"/>
                  </a:cubicBezTo>
                  <a:cubicBezTo>
                    <a:pt x="2569" y="4695"/>
                    <a:pt x="2736" y="4795"/>
                    <a:pt x="2903" y="4828"/>
                  </a:cubicBezTo>
                  <a:lnTo>
                    <a:pt x="3036" y="4828"/>
                  </a:lnTo>
                  <a:cubicBezTo>
                    <a:pt x="3203" y="4828"/>
                    <a:pt x="3403" y="4795"/>
                    <a:pt x="3503" y="4595"/>
                  </a:cubicBezTo>
                  <a:cubicBezTo>
                    <a:pt x="3737" y="4428"/>
                    <a:pt x="3903" y="4128"/>
                    <a:pt x="3937" y="3694"/>
                  </a:cubicBezTo>
                  <a:cubicBezTo>
                    <a:pt x="4037" y="3160"/>
                    <a:pt x="3903" y="2660"/>
                    <a:pt x="3570" y="2326"/>
                  </a:cubicBezTo>
                  <a:cubicBezTo>
                    <a:pt x="3370" y="2126"/>
                    <a:pt x="3036" y="1993"/>
                    <a:pt x="2736" y="1993"/>
                  </a:cubicBezTo>
                  <a:cubicBezTo>
                    <a:pt x="2703" y="1659"/>
                    <a:pt x="2502" y="1292"/>
                    <a:pt x="2102" y="1192"/>
                  </a:cubicBezTo>
                  <a:lnTo>
                    <a:pt x="2002" y="1192"/>
                  </a:lnTo>
                  <a:cubicBezTo>
                    <a:pt x="1935" y="825"/>
                    <a:pt x="1769" y="492"/>
                    <a:pt x="1535" y="258"/>
                  </a:cubicBezTo>
                  <a:cubicBezTo>
                    <a:pt x="1384" y="81"/>
                    <a:pt x="1194" y="0"/>
                    <a:pt x="10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19"/>
            <p:cNvSpPr/>
            <p:nvPr/>
          </p:nvSpPr>
          <p:spPr>
            <a:xfrm>
              <a:off x="1602150" y="2132800"/>
              <a:ext cx="125125" cy="99275"/>
            </a:xfrm>
            <a:custGeom>
              <a:rect b="b" l="l" r="r" t="t"/>
              <a:pathLst>
                <a:path extrusionOk="0" h="3971" w="5005">
                  <a:moveTo>
                    <a:pt x="947" y="1"/>
                  </a:moveTo>
                  <a:cubicBezTo>
                    <a:pt x="820" y="1"/>
                    <a:pt x="690" y="23"/>
                    <a:pt x="568" y="67"/>
                  </a:cubicBezTo>
                  <a:cubicBezTo>
                    <a:pt x="267" y="134"/>
                    <a:pt x="67" y="334"/>
                    <a:pt x="34" y="601"/>
                  </a:cubicBezTo>
                  <a:cubicBezTo>
                    <a:pt x="0" y="968"/>
                    <a:pt x="167" y="1268"/>
                    <a:pt x="334" y="1568"/>
                  </a:cubicBezTo>
                  <a:cubicBezTo>
                    <a:pt x="534" y="1835"/>
                    <a:pt x="701" y="2135"/>
                    <a:pt x="901" y="2436"/>
                  </a:cubicBezTo>
                  <a:cubicBezTo>
                    <a:pt x="964" y="2478"/>
                    <a:pt x="1028" y="2520"/>
                    <a:pt x="1091" y="2520"/>
                  </a:cubicBezTo>
                  <a:cubicBezTo>
                    <a:pt x="1128" y="2520"/>
                    <a:pt x="1165" y="2506"/>
                    <a:pt x="1201" y="2469"/>
                  </a:cubicBezTo>
                  <a:cubicBezTo>
                    <a:pt x="1268" y="2402"/>
                    <a:pt x="1335" y="2269"/>
                    <a:pt x="1235" y="2169"/>
                  </a:cubicBezTo>
                  <a:cubicBezTo>
                    <a:pt x="1035" y="1902"/>
                    <a:pt x="834" y="1602"/>
                    <a:pt x="668" y="1302"/>
                  </a:cubicBezTo>
                  <a:cubicBezTo>
                    <a:pt x="534" y="1101"/>
                    <a:pt x="401" y="901"/>
                    <a:pt x="434" y="668"/>
                  </a:cubicBezTo>
                  <a:cubicBezTo>
                    <a:pt x="501" y="501"/>
                    <a:pt x="601" y="468"/>
                    <a:pt x="701" y="434"/>
                  </a:cubicBezTo>
                  <a:cubicBezTo>
                    <a:pt x="777" y="406"/>
                    <a:pt x="850" y="394"/>
                    <a:pt x="919" y="394"/>
                  </a:cubicBezTo>
                  <a:cubicBezTo>
                    <a:pt x="1095" y="394"/>
                    <a:pt x="1249" y="472"/>
                    <a:pt x="1368" y="568"/>
                  </a:cubicBezTo>
                  <a:cubicBezTo>
                    <a:pt x="1702" y="801"/>
                    <a:pt x="1802" y="1302"/>
                    <a:pt x="1868" y="1802"/>
                  </a:cubicBezTo>
                  <a:cubicBezTo>
                    <a:pt x="1868" y="1902"/>
                    <a:pt x="1969" y="1969"/>
                    <a:pt x="2069" y="1969"/>
                  </a:cubicBezTo>
                  <a:cubicBezTo>
                    <a:pt x="2202" y="1969"/>
                    <a:pt x="2302" y="1902"/>
                    <a:pt x="2302" y="1769"/>
                  </a:cubicBezTo>
                  <a:cubicBezTo>
                    <a:pt x="2302" y="1502"/>
                    <a:pt x="2335" y="1268"/>
                    <a:pt x="2369" y="1001"/>
                  </a:cubicBezTo>
                  <a:cubicBezTo>
                    <a:pt x="2702" y="1468"/>
                    <a:pt x="2903" y="2002"/>
                    <a:pt x="3036" y="2602"/>
                  </a:cubicBezTo>
                  <a:cubicBezTo>
                    <a:pt x="3036" y="2669"/>
                    <a:pt x="3069" y="2736"/>
                    <a:pt x="3069" y="2803"/>
                  </a:cubicBezTo>
                  <a:cubicBezTo>
                    <a:pt x="3136" y="2936"/>
                    <a:pt x="3203" y="2969"/>
                    <a:pt x="3336" y="2969"/>
                  </a:cubicBezTo>
                  <a:cubicBezTo>
                    <a:pt x="3470" y="2936"/>
                    <a:pt x="3503" y="2869"/>
                    <a:pt x="3503" y="2736"/>
                  </a:cubicBezTo>
                  <a:cubicBezTo>
                    <a:pt x="3503" y="2636"/>
                    <a:pt x="3470" y="2602"/>
                    <a:pt x="3470" y="2536"/>
                  </a:cubicBezTo>
                  <a:cubicBezTo>
                    <a:pt x="3470" y="2236"/>
                    <a:pt x="3503" y="1935"/>
                    <a:pt x="3570" y="1802"/>
                  </a:cubicBezTo>
                  <a:cubicBezTo>
                    <a:pt x="3636" y="1769"/>
                    <a:pt x="3670" y="1735"/>
                    <a:pt x="3736" y="1735"/>
                  </a:cubicBezTo>
                  <a:cubicBezTo>
                    <a:pt x="3970" y="1735"/>
                    <a:pt x="4137" y="1969"/>
                    <a:pt x="4170" y="2069"/>
                  </a:cubicBezTo>
                  <a:cubicBezTo>
                    <a:pt x="4470" y="2569"/>
                    <a:pt x="4537" y="3203"/>
                    <a:pt x="4370" y="3737"/>
                  </a:cubicBezTo>
                  <a:cubicBezTo>
                    <a:pt x="4337" y="3803"/>
                    <a:pt x="4370" y="3937"/>
                    <a:pt x="4504" y="3970"/>
                  </a:cubicBezTo>
                  <a:lnTo>
                    <a:pt x="4537" y="3970"/>
                  </a:lnTo>
                  <a:cubicBezTo>
                    <a:pt x="4604" y="3970"/>
                    <a:pt x="4656" y="3955"/>
                    <a:pt x="4703" y="3955"/>
                  </a:cubicBezTo>
                  <a:cubicBezTo>
                    <a:pt x="4726" y="3955"/>
                    <a:pt x="4748" y="3959"/>
                    <a:pt x="4771" y="3970"/>
                  </a:cubicBezTo>
                  <a:cubicBezTo>
                    <a:pt x="5004" y="3303"/>
                    <a:pt x="4871" y="2569"/>
                    <a:pt x="4537" y="1969"/>
                  </a:cubicBezTo>
                  <a:cubicBezTo>
                    <a:pt x="4351" y="1628"/>
                    <a:pt x="4051" y="1431"/>
                    <a:pt x="3769" y="1431"/>
                  </a:cubicBezTo>
                  <a:cubicBezTo>
                    <a:pt x="3747" y="1431"/>
                    <a:pt x="3725" y="1433"/>
                    <a:pt x="3703" y="1435"/>
                  </a:cubicBezTo>
                  <a:cubicBezTo>
                    <a:pt x="3536" y="1435"/>
                    <a:pt x="3370" y="1502"/>
                    <a:pt x="3236" y="1668"/>
                  </a:cubicBezTo>
                  <a:lnTo>
                    <a:pt x="3203" y="1735"/>
                  </a:lnTo>
                  <a:cubicBezTo>
                    <a:pt x="3003" y="1268"/>
                    <a:pt x="2736" y="835"/>
                    <a:pt x="2436" y="468"/>
                  </a:cubicBezTo>
                  <a:cubicBezTo>
                    <a:pt x="2402" y="401"/>
                    <a:pt x="2335" y="401"/>
                    <a:pt x="2235" y="401"/>
                  </a:cubicBezTo>
                  <a:cubicBezTo>
                    <a:pt x="2169" y="401"/>
                    <a:pt x="2102" y="434"/>
                    <a:pt x="2069" y="501"/>
                  </a:cubicBezTo>
                  <a:cubicBezTo>
                    <a:pt x="2035" y="601"/>
                    <a:pt x="2035" y="668"/>
                    <a:pt x="2002" y="768"/>
                  </a:cubicBezTo>
                  <a:cubicBezTo>
                    <a:pt x="1902" y="568"/>
                    <a:pt x="1768" y="401"/>
                    <a:pt x="1602" y="267"/>
                  </a:cubicBezTo>
                  <a:cubicBezTo>
                    <a:pt x="1446" y="90"/>
                    <a:pt x="1201" y="1"/>
                    <a:pt x="9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19"/>
            <p:cNvSpPr/>
            <p:nvPr/>
          </p:nvSpPr>
          <p:spPr>
            <a:xfrm>
              <a:off x="1940725" y="2092725"/>
              <a:ext cx="43400" cy="75125"/>
            </a:xfrm>
            <a:custGeom>
              <a:rect b="b" l="l" r="r" t="t"/>
              <a:pathLst>
                <a:path extrusionOk="0" h="3005" w="1736">
                  <a:moveTo>
                    <a:pt x="1070" y="0"/>
                  </a:moveTo>
                  <a:cubicBezTo>
                    <a:pt x="634" y="0"/>
                    <a:pt x="294" y="320"/>
                    <a:pt x="167" y="670"/>
                  </a:cubicBezTo>
                  <a:cubicBezTo>
                    <a:pt x="0" y="1037"/>
                    <a:pt x="34" y="1403"/>
                    <a:pt x="67" y="1737"/>
                  </a:cubicBezTo>
                  <a:cubicBezTo>
                    <a:pt x="134" y="2037"/>
                    <a:pt x="167" y="2704"/>
                    <a:pt x="668" y="2971"/>
                  </a:cubicBezTo>
                  <a:cubicBezTo>
                    <a:pt x="668" y="3005"/>
                    <a:pt x="701" y="3005"/>
                    <a:pt x="768" y="3005"/>
                  </a:cubicBezTo>
                  <a:cubicBezTo>
                    <a:pt x="834" y="3005"/>
                    <a:pt x="934" y="2971"/>
                    <a:pt x="901" y="2871"/>
                  </a:cubicBezTo>
                  <a:cubicBezTo>
                    <a:pt x="968" y="2738"/>
                    <a:pt x="901" y="2638"/>
                    <a:pt x="834" y="2571"/>
                  </a:cubicBezTo>
                  <a:cubicBezTo>
                    <a:pt x="568" y="2471"/>
                    <a:pt x="534" y="2071"/>
                    <a:pt x="501" y="1704"/>
                  </a:cubicBezTo>
                  <a:cubicBezTo>
                    <a:pt x="467" y="1403"/>
                    <a:pt x="467" y="1070"/>
                    <a:pt x="534" y="836"/>
                  </a:cubicBezTo>
                  <a:cubicBezTo>
                    <a:pt x="627" y="589"/>
                    <a:pt x="834" y="399"/>
                    <a:pt x="1023" y="399"/>
                  </a:cubicBezTo>
                  <a:cubicBezTo>
                    <a:pt x="1038" y="399"/>
                    <a:pt x="1053" y="400"/>
                    <a:pt x="1068" y="403"/>
                  </a:cubicBezTo>
                  <a:cubicBezTo>
                    <a:pt x="1168" y="403"/>
                    <a:pt x="1235" y="503"/>
                    <a:pt x="1301" y="636"/>
                  </a:cubicBezTo>
                  <a:cubicBezTo>
                    <a:pt x="1301" y="670"/>
                    <a:pt x="1301" y="736"/>
                    <a:pt x="1235" y="803"/>
                  </a:cubicBezTo>
                  <a:cubicBezTo>
                    <a:pt x="1168" y="870"/>
                    <a:pt x="1168" y="1003"/>
                    <a:pt x="1235" y="1070"/>
                  </a:cubicBezTo>
                  <a:cubicBezTo>
                    <a:pt x="1285" y="1120"/>
                    <a:pt x="1343" y="1145"/>
                    <a:pt x="1397" y="1145"/>
                  </a:cubicBezTo>
                  <a:cubicBezTo>
                    <a:pt x="1451" y="1145"/>
                    <a:pt x="1502" y="1120"/>
                    <a:pt x="1535" y="1070"/>
                  </a:cubicBezTo>
                  <a:cubicBezTo>
                    <a:pt x="1702" y="970"/>
                    <a:pt x="1735" y="703"/>
                    <a:pt x="1668" y="503"/>
                  </a:cubicBezTo>
                  <a:cubicBezTo>
                    <a:pt x="1568" y="203"/>
                    <a:pt x="1368" y="36"/>
                    <a:pt x="1135" y="2"/>
                  </a:cubicBezTo>
                  <a:cubicBezTo>
                    <a:pt x="1113" y="1"/>
                    <a:pt x="1091" y="0"/>
                    <a:pt x="10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19"/>
            <p:cNvSpPr/>
            <p:nvPr/>
          </p:nvSpPr>
          <p:spPr>
            <a:xfrm>
              <a:off x="1791450" y="2179550"/>
              <a:ext cx="93425" cy="84200"/>
            </a:xfrm>
            <a:custGeom>
              <a:rect b="b" l="l" r="r" t="t"/>
              <a:pathLst>
                <a:path extrusionOk="0" h="3368" w="3737">
                  <a:moveTo>
                    <a:pt x="2329" y="1"/>
                  </a:moveTo>
                  <a:cubicBezTo>
                    <a:pt x="2210" y="1"/>
                    <a:pt x="2089" y="21"/>
                    <a:pt x="1969" y="65"/>
                  </a:cubicBezTo>
                  <a:cubicBezTo>
                    <a:pt x="1635" y="199"/>
                    <a:pt x="1402" y="499"/>
                    <a:pt x="1268" y="833"/>
                  </a:cubicBezTo>
                  <a:cubicBezTo>
                    <a:pt x="1235" y="766"/>
                    <a:pt x="1235" y="766"/>
                    <a:pt x="1168" y="766"/>
                  </a:cubicBezTo>
                  <a:cubicBezTo>
                    <a:pt x="1090" y="744"/>
                    <a:pt x="1016" y="732"/>
                    <a:pt x="946" y="732"/>
                  </a:cubicBezTo>
                  <a:cubicBezTo>
                    <a:pt x="805" y="732"/>
                    <a:pt x="679" y="777"/>
                    <a:pt x="568" y="866"/>
                  </a:cubicBezTo>
                  <a:cubicBezTo>
                    <a:pt x="401" y="999"/>
                    <a:pt x="301" y="1166"/>
                    <a:pt x="267" y="1266"/>
                  </a:cubicBezTo>
                  <a:cubicBezTo>
                    <a:pt x="1" y="1900"/>
                    <a:pt x="67" y="2667"/>
                    <a:pt x="401" y="3234"/>
                  </a:cubicBezTo>
                  <a:cubicBezTo>
                    <a:pt x="434" y="3268"/>
                    <a:pt x="468" y="3334"/>
                    <a:pt x="568" y="3334"/>
                  </a:cubicBezTo>
                  <a:lnTo>
                    <a:pt x="534" y="3368"/>
                  </a:lnTo>
                  <a:cubicBezTo>
                    <a:pt x="834" y="3268"/>
                    <a:pt x="1068" y="3001"/>
                    <a:pt x="968" y="2701"/>
                  </a:cubicBezTo>
                  <a:cubicBezTo>
                    <a:pt x="940" y="2590"/>
                    <a:pt x="867" y="2525"/>
                    <a:pt x="767" y="2525"/>
                  </a:cubicBezTo>
                  <a:cubicBezTo>
                    <a:pt x="746" y="2525"/>
                    <a:pt x="724" y="2528"/>
                    <a:pt x="701" y="2534"/>
                  </a:cubicBezTo>
                  <a:cubicBezTo>
                    <a:pt x="601" y="2567"/>
                    <a:pt x="501" y="2667"/>
                    <a:pt x="534" y="2767"/>
                  </a:cubicBezTo>
                  <a:cubicBezTo>
                    <a:pt x="367" y="2334"/>
                    <a:pt x="367" y="1867"/>
                    <a:pt x="601" y="1433"/>
                  </a:cubicBezTo>
                  <a:cubicBezTo>
                    <a:pt x="634" y="1333"/>
                    <a:pt x="701" y="1233"/>
                    <a:pt x="768" y="1199"/>
                  </a:cubicBezTo>
                  <a:cubicBezTo>
                    <a:pt x="796" y="1157"/>
                    <a:pt x="831" y="1144"/>
                    <a:pt x="867" y="1144"/>
                  </a:cubicBezTo>
                  <a:cubicBezTo>
                    <a:pt x="914" y="1144"/>
                    <a:pt x="963" y="1166"/>
                    <a:pt x="1001" y="1166"/>
                  </a:cubicBezTo>
                  <a:cubicBezTo>
                    <a:pt x="1035" y="1166"/>
                    <a:pt x="1101" y="1199"/>
                    <a:pt x="1135" y="1199"/>
                  </a:cubicBezTo>
                  <a:lnTo>
                    <a:pt x="1135" y="1233"/>
                  </a:lnTo>
                  <a:cubicBezTo>
                    <a:pt x="1101" y="1700"/>
                    <a:pt x="1201" y="2167"/>
                    <a:pt x="1335" y="2567"/>
                  </a:cubicBezTo>
                  <a:cubicBezTo>
                    <a:pt x="1368" y="2701"/>
                    <a:pt x="1468" y="2734"/>
                    <a:pt x="1535" y="2734"/>
                  </a:cubicBezTo>
                  <a:cubicBezTo>
                    <a:pt x="1668" y="2734"/>
                    <a:pt x="1702" y="2667"/>
                    <a:pt x="1768" y="2567"/>
                  </a:cubicBezTo>
                  <a:cubicBezTo>
                    <a:pt x="1802" y="2234"/>
                    <a:pt x="1935" y="1733"/>
                    <a:pt x="1768" y="1333"/>
                  </a:cubicBezTo>
                  <a:cubicBezTo>
                    <a:pt x="1702" y="1199"/>
                    <a:pt x="1668" y="1099"/>
                    <a:pt x="1602" y="1033"/>
                  </a:cubicBezTo>
                  <a:cubicBezTo>
                    <a:pt x="1668" y="766"/>
                    <a:pt x="1835" y="532"/>
                    <a:pt x="2102" y="432"/>
                  </a:cubicBezTo>
                  <a:cubicBezTo>
                    <a:pt x="2154" y="418"/>
                    <a:pt x="2209" y="411"/>
                    <a:pt x="2264" y="411"/>
                  </a:cubicBezTo>
                  <a:cubicBezTo>
                    <a:pt x="2596" y="411"/>
                    <a:pt x="2960" y="656"/>
                    <a:pt x="3103" y="999"/>
                  </a:cubicBezTo>
                  <a:cubicBezTo>
                    <a:pt x="3270" y="1366"/>
                    <a:pt x="3203" y="1833"/>
                    <a:pt x="2969" y="2334"/>
                  </a:cubicBezTo>
                  <a:cubicBezTo>
                    <a:pt x="2936" y="2434"/>
                    <a:pt x="2969" y="2567"/>
                    <a:pt x="3069" y="2600"/>
                  </a:cubicBezTo>
                  <a:cubicBezTo>
                    <a:pt x="3099" y="2620"/>
                    <a:pt x="3131" y="2628"/>
                    <a:pt x="3163" y="2628"/>
                  </a:cubicBezTo>
                  <a:cubicBezTo>
                    <a:pt x="3239" y="2628"/>
                    <a:pt x="3313" y="2581"/>
                    <a:pt x="3336" y="2534"/>
                  </a:cubicBezTo>
                  <a:cubicBezTo>
                    <a:pt x="3670" y="1933"/>
                    <a:pt x="3737" y="1333"/>
                    <a:pt x="3503" y="833"/>
                  </a:cubicBezTo>
                  <a:cubicBezTo>
                    <a:pt x="3314" y="373"/>
                    <a:pt x="2839" y="1"/>
                    <a:pt x="23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1" name="Google Shape;1091;p19"/>
          <p:cNvSpPr/>
          <p:nvPr/>
        </p:nvSpPr>
        <p:spPr>
          <a:xfrm>
            <a:off x="7668321" y="198900"/>
            <a:ext cx="1425537" cy="572734"/>
          </a:xfrm>
          <a:custGeom>
            <a:rect b="b" l="l" r="r" t="t"/>
            <a:pathLst>
              <a:path extrusionOk="0" h="27742" w="69050">
                <a:moveTo>
                  <a:pt x="27881" y="0"/>
                </a:moveTo>
                <a:cubicBezTo>
                  <a:pt x="27348" y="0"/>
                  <a:pt x="26814" y="41"/>
                  <a:pt x="26286" y="122"/>
                </a:cubicBezTo>
                <a:cubicBezTo>
                  <a:pt x="23617" y="489"/>
                  <a:pt x="20515" y="1356"/>
                  <a:pt x="18347" y="3057"/>
                </a:cubicBezTo>
                <a:cubicBezTo>
                  <a:pt x="16845" y="4291"/>
                  <a:pt x="15811" y="6126"/>
                  <a:pt x="15945" y="7994"/>
                </a:cubicBezTo>
                <a:cubicBezTo>
                  <a:pt x="15301" y="7871"/>
                  <a:pt x="14659" y="7814"/>
                  <a:pt x="14022" y="7814"/>
                </a:cubicBezTo>
                <a:cubicBezTo>
                  <a:pt x="9810" y="7814"/>
                  <a:pt x="5811" y="10334"/>
                  <a:pt x="2769" y="13231"/>
                </a:cubicBezTo>
                <a:cubicBezTo>
                  <a:pt x="1168" y="14732"/>
                  <a:pt x="0" y="16533"/>
                  <a:pt x="33" y="18802"/>
                </a:cubicBezTo>
                <a:cubicBezTo>
                  <a:pt x="133" y="20837"/>
                  <a:pt x="1134" y="22738"/>
                  <a:pt x="2602" y="24172"/>
                </a:cubicBezTo>
                <a:cubicBezTo>
                  <a:pt x="5781" y="27265"/>
                  <a:pt x="10388" y="27553"/>
                  <a:pt x="14686" y="27553"/>
                </a:cubicBezTo>
                <a:cubicBezTo>
                  <a:pt x="15349" y="27553"/>
                  <a:pt x="16004" y="27546"/>
                  <a:pt x="16645" y="27541"/>
                </a:cubicBezTo>
                <a:cubicBezTo>
                  <a:pt x="29054" y="27508"/>
                  <a:pt x="60777" y="27741"/>
                  <a:pt x="68883" y="25473"/>
                </a:cubicBezTo>
                <a:cubicBezTo>
                  <a:pt x="69049" y="25406"/>
                  <a:pt x="53939" y="22905"/>
                  <a:pt x="53972" y="22738"/>
                </a:cubicBezTo>
                <a:cubicBezTo>
                  <a:pt x="55035" y="17258"/>
                  <a:pt x="50576" y="13498"/>
                  <a:pt x="45039" y="13498"/>
                </a:cubicBezTo>
                <a:cubicBezTo>
                  <a:pt x="45014" y="13498"/>
                  <a:pt x="44990" y="13498"/>
                  <a:pt x="44966" y="13498"/>
                </a:cubicBezTo>
                <a:cubicBezTo>
                  <a:pt x="44445" y="13498"/>
                  <a:pt x="43952" y="13596"/>
                  <a:pt x="43491" y="13596"/>
                </a:cubicBezTo>
                <a:cubicBezTo>
                  <a:pt x="42948" y="13596"/>
                  <a:pt x="42448" y="13460"/>
                  <a:pt x="41997" y="12864"/>
                </a:cubicBezTo>
                <a:cubicBezTo>
                  <a:pt x="41530" y="12230"/>
                  <a:pt x="41263" y="11463"/>
                  <a:pt x="40829" y="10796"/>
                </a:cubicBezTo>
                <a:cubicBezTo>
                  <a:pt x="40029" y="9528"/>
                  <a:pt x="39028" y="8461"/>
                  <a:pt x="37927" y="7527"/>
                </a:cubicBezTo>
                <a:cubicBezTo>
                  <a:pt x="37260" y="7027"/>
                  <a:pt x="36526" y="6526"/>
                  <a:pt x="35826" y="6159"/>
                </a:cubicBezTo>
                <a:cubicBezTo>
                  <a:pt x="35759" y="4658"/>
                  <a:pt x="34925" y="3191"/>
                  <a:pt x="33691" y="2123"/>
                </a:cubicBezTo>
                <a:cubicBezTo>
                  <a:pt x="32091" y="657"/>
                  <a:pt x="30001" y="0"/>
                  <a:pt x="2788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2" name="Google Shape;1092;p19"/>
          <p:cNvGrpSpPr/>
          <p:nvPr/>
        </p:nvGrpSpPr>
        <p:grpSpPr>
          <a:xfrm>
            <a:off x="-37007" y="2752175"/>
            <a:ext cx="1056303" cy="4639543"/>
            <a:chOff x="1706400" y="2349775"/>
            <a:chExt cx="454500" cy="1996275"/>
          </a:xfrm>
        </p:grpSpPr>
        <p:sp>
          <p:nvSpPr>
            <p:cNvPr id="1093" name="Google Shape;1093;p19"/>
            <p:cNvSpPr/>
            <p:nvPr/>
          </p:nvSpPr>
          <p:spPr>
            <a:xfrm>
              <a:off x="1718900" y="2568125"/>
              <a:ext cx="245200" cy="1776275"/>
            </a:xfrm>
            <a:custGeom>
              <a:rect b="b" l="l" r="r" t="t"/>
              <a:pathLst>
                <a:path extrusionOk="0" h="71051" w="9808">
                  <a:moveTo>
                    <a:pt x="7372" y="0"/>
                  </a:moveTo>
                  <a:lnTo>
                    <a:pt x="7372" y="0"/>
                  </a:lnTo>
                  <a:cubicBezTo>
                    <a:pt x="7839" y="6972"/>
                    <a:pt x="2702" y="13076"/>
                    <a:pt x="1568" y="19948"/>
                  </a:cubicBezTo>
                  <a:cubicBezTo>
                    <a:pt x="0" y="29454"/>
                    <a:pt x="6172" y="38728"/>
                    <a:pt x="6071" y="48368"/>
                  </a:cubicBezTo>
                  <a:cubicBezTo>
                    <a:pt x="6071" y="52271"/>
                    <a:pt x="5004" y="56174"/>
                    <a:pt x="4704" y="60076"/>
                  </a:cubicBezTo>
                  <a:cubicBezTo>
                    <a:pt x="4404" y="64046"/>
                    <a:pt x="5137" y="68349"/>
                    <a:pt x="8006" y="71051"/>
                  </a:cubicBezTo>
                  <a:lnTo>
                    <a:pt x="7306" y="69116"/>
                  </a:lnTo>
                  <a:cubicBezTo>
                    <a:pt x="8673" y="54806"/>
                    <a:pt x="7573" y="40296"/>
                    <a:pt x="4137" y="26386"/>
                  </a:cubicBezTo>
                  <a:cubicBezTo>
                    <a:pt x="3336" y="23217"/>
                    <a:pt x="2402" y="19748"/>
                    <a:pt x="3837" y="16779"/>
                  </a:cubicBezTo>
                  <a:cubicBezTo>
                    <a:pt x="4670" y="15044"/>
                    <a:pt x="6205" y="13710"/>
                    <a:pt x="7339" y="12109"/>
                  </a:cubicBezTo>
                  <a:cubicBezTo>
                    <a:pt x="9807" y="8573"/>
                    <a:pt x="9807" y="3536"/>
                    <a:pt x="7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19"/>
            <p:cNvSpPr/>
            <p:nvPr/>
          </p:nvSpPr>
          <p:spPr>
            <a:xfrm>
              <a:off x="1706400" y="2562375"/>
              <a:ext cx="263525" cy="1783675"/>
            </a:xfrm>
            <a:custGeom>
              <a:rect b="b" l="l" r="r" t="t"/>
              <a:pathLst>
                <a:path extrusionOk="0" h="71347" w="10541">
                  <a:moveTo>
                    <a:pt x="7925" y="0"/>
                  </a:moveTo>
                  <a:cubicBezTo>
                    <a:pt x="7834" y="0"/>
                    <a:pt x="7739" y="64"/>
                    <a:pt x="7739" y="163"/>
                  </a:cubicBezTo>
                  <a:cubicBezTo>
                    <a:pt x="8006" y="6668"/>
                    <a:pt x="4003" y="12105"/>
                    <a:pt x="2368" y="18176"/>
                  </a:cubicBezTo>
                  <a:cubicBezTo>
                    <a:pt x="834" y="23980"/>
                    <a:pt x="2335" y="29751"/>
                    <a:pt x="3970" y="35355"/>
                  </a:cubicBezTo>
                  <a:cubicBezTo>
                    <a:pt x="4837" y="38357"/>
                    <a:pt x="5704" y="41359"/>
                    <a:pt x="6171" y="44495"/>
                  </a:cubicBezTo>
                  <a:cubicBezTo>
                    <a:pt x="6738" y="48498"/>
                    <a:pt x="6171" y="52367"/>
                    <a:pt x="5571" y="56337"/>
                  </a:cubicBezTo>
                  <a:cubicBezTo>
                    <a:pt x="4804" y="61507"/>
                    <a:pt x="4503" y="67311"/>
                    <a:pt x="8506" y="71281"/>
                  </a:cubicBezTo>
                  <a:cubicBezTo>
                    <a:pt x="8518" y="71329"/>
                    <a:pt x="8539" y="71347"/>
                    <a:pt x="8556" y="71347"/>
                  </a:cubicBezTo>
                  <a:cubicBezTo>
                    <a:pt x="8586" y="71347"/>
                    <a:pt x="8604" y="71290"/>
                    <a:pt x="8540" y="71248"/>
                  </a:cubicBezTo>
                  <a:cubicBezTo>
                    <a:pt x="4670" y="67278"/>
                    <a:pt x="5037" y="61507"/>
                    <a:pt x="5804" y="56437"/>
                  </a:cubicBezTo>
                  <a:cubicBezTo>
                    <a:pt x="6471" y="52134"/>
                    <a:pt x="7038" y="48064"/>
                    <a:pt x="6338" y="43728"/>
                  </a:cubicBezTo>
                  <a:cubicBezTo>
                    <a:pt x="4804" y="34455"/>
                    <a:pt x="0" y="25882"/>
                    <a:pt x="3236" y="16408"/>
                  </a:cubicBezTo>
                  <a:cubicBezTo>
                    <a:pt x="4637" y="12372"/>
                    <a:pt x="6838" y="8603"/>
                    <a:pt x="7739" y="4400"/>
                  </a:cubicBezTo>
                  <a:cubicBezTo>
                    <a:pt x="7906" y="3632"/>
                    <a:pt x="8039" y="2899"/>
                    <a:pt x="8073" y="2131"/>
                  </a:cubicBezTo>
                  <a:cubicBezTo>
                    <a:pt x="8136" y="1340"/>
                    <a:pt x="8162" y="940"/>
                    <a:pt x="8246" y="940"/>
                  </a:cubicBezTo>
                  <a:cubicBezTo>
                    <a:pt x="8339" y="940"/>
                    <a:pt x="8505" y="1432"/>
                    <a:pt x="8873" y="2432"/>
                  </a:cubicBezTo>
                  <a:cubicBezTo>
                    <a:pt x="9707" y="4700"/>
                    <a:pt x="9807" y="7268"/>
                    <a:pt x="9040" y="9570"/>
                  </a:cubicBezTo>
                  <a:cubicBezTo>
                    <a:pt x="7739" y="13506"/>
                    <a:pt x="3703" y="15608"/>
                    <a:pt x="3469" y="19978"/>
                  </a:cubicBezTo>
                  <a:cubicBezTo>
                    <a:pt x="3169" y="24514"/>
                    <a:pt x="5170" y="29251"/>
                    <a:pt x="6004" y="33654"/>
                  </a:cubicBezTo>
                  <a:cubicBezTo>
                    <a:pt x="8206" y="45429"/>
                    <a:pt x="8673" y="57438"/>
                    <a:pt x="7539" y="69313"/>
                  </a:cubicBezTo>
                  <a:cubicBezTo>
                    <a:pt x="7523" y="69492"/>
                    <a:pt x="7649" y="69576"/>
                    <a:pt x="7783" y="69576"/>
                  </a:cubicBezTo>
                  <a:cubicBezTo>
                    <a:pt x="7924" y="69576"/>
                    <a:pt x="8073" y="69484"/>
                    <a:pt x="8073" y="69313"/>
                  </a:cubicBezTo>
                  <a:cubicBezTo>
                    <a:pt x="9340" y="56337"/>
                    <a:pt x="8540" y="43161"/>
                    <a:pt x="5738" y="30418"/>
                  </a:cubicBezTo>
                  <a:cubicBezTo>
                    <a:pt x="5070" y="27316"/>
                    <a:pt x="3903" y="24147"/>
                    <a:pt x="3836" y="20978"/>
                  </a:cubicBezTo>
                  <a:cubicBezTo>
                    <a:pt x="3703" y="17142"/>
                    <a:pt x="6071" y="15308"/>
                    <a:pt x="8039" y="12405"/>
                  </a:cubicBezTo>
                  <a:cubicBezTo>
                    <a:pt x="10541" y="8669"/>
                    <a:pt x="10474" y="3799"/>
                    <a:pt x="8073" y="97"/>
                  </a:cubicBezTo>
                  <a:cubicBezTo>
                    <a:pt x="8046" y="29"/>
                    <a:pt x="7986" y="0"/>
                    <a:pt x="7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19"/>
            <p:cNvSpPr/>
            <p:nvPr/>
          </p:nvSpPr>
          <p:spPr>
            <a:xfrm>
              <a:off x="1826475" y="2676525"/>
              <a:ext cx="29225" cy="222675"/>
            </a:xfrm>
            <a:custGeom>
              <a:rect b="b" l="l" r="r" t="t"/>
              <a:pathLst>
                <a:path extrusionOk="0" h="8907" w="1169">
                  <a:moveTo>
                    <a:pt x="1" y="0"/>
                  </a:moveTo>
                  <a:lnTo>
                    <a:pt x="1" y="0"/>
                  </a:lnTo>
                  <a:cubicBezTo>
                    <a:pt x="367" y="2969"/>
                    <a:pt x="734" y="5971"/>
                    <a:pt x="1101" y="8907"/>
                  </a:cubicBezTo>
                  <a:lnTo>
                    <a:pt x="1168" y="6005"/>
                  </a:lnTo>
                  <a:cubicBezTo>
                    <a:pt x="734" y="4003"/>
                    <a:pt x="367" y="2002"/>
                    <a:pt x="1" y="0"/>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19"/>
            <p:cNvSpPr/>
            <p:nvPr/>
          </p:nvSpPr>
          <p:spPr>
            <a:xfrm>
              <a:off x="1823500" y="2674400"/>
              <a:ext cx="34325" cy="227350"/>
            </a:xfrm>
            <a:custGeom>
              <a:rect b="b" l="l" r="r" t="t"/>
              <a:pathLst>
                <a:path extrusionOk="0" h="9094" w="1373">
                  <a:moveTo>
                    <a:pt x="153" y="786"/>
                  </a:moveTo>
                  <a:lnTo>
                    <a:pt x="153" y="786"/>
                  </a:lnTo>
                  <a:cubicBezTo>
                    <a:pt x="156" y="787"/>
                    <a:pt x="159" y="788"/>
                    <a:pt x="162" y="789"/>
                  </a:cubicBezTo>
                  <a:lnTo>
                    <a:pt x="162" y="789"/>
                  </a:lnTo>
                  <a:cubicBezTo>
                    <a:pt x="159" y="788"/>
                    <a:pt x="156" y="787"/>
                    <a:pt x="153" y="786"/>
                  </a:cubicBezTo>
                  <a:close/>
                  <a:moveTo>
                    <a:pt x="113" y="1"/>
                  </a:moveTo>
                  <a:cubicBezTo>
                    <a:pt x="56" y="1"/>
                    <a:pt x="1" y="44"/>
                    <a:pt x="19" y="119"/>
                  </a:cubicBezTo>
                  <a:cubicBezTo>
                    <a:pt x="386" y="3088"/>
                    <a:pt x="820" y="6090"/>
                    <a:pt x="1187" y="9059"/>
                  </a:cubicBezTo>
                  <a:cubicBezTo>
                    <a:pt x="1187" y="9082"/>
                    <a:pt x="1204" y="9093"/>
                    <a:pt x="1225" y="9093"/>
                  </a:cubicBezTo>
                  <a:cubicBezTo>
                    <a:pt x="1265" y="9093"/>
                    <a:pt x="1320" y="9056"/>
                    <a:pt x="1320" y="8992"/>
                  </a:cubicBezTo>
                  <a:cubicBezTo>
                    <a:pt x="1070" y="6988"/>
                    <a:pt x="819" y="5006"/>
                    <a:pt x="588" y="2990"/>
                  </a:cubicBezTo>
                  <a:lnTo>
                    <a:pt x="588" y="2990"/>
                  </a:lnTo>
                  <a:cubicBezTo>
                    <a:pt x="781" y="4028"/>
                    <a:pt x="960" y="5100"/>
                    <a:pt x="1187" y="6123"/>
                  </a:cubicBezTo>
                  <a:cubicBezTo>
                    <a:pt x="1202" y="6182"/>
                    <a:pt x="1242" y="6208"/>
                    <a:pt x="1280" y="6208"/>
                  </a:cubicBezTo>
                  <a:cubicBezTo>
                    <a:pt x="1328" y="6208"/>
                    <a:pt x="1372" y="6165"/>
                    <a:pt x="1354" y="6090"/>
                  </a:cubicBezTo>
                  <a:cubicBezTo>
                    <a:pt x="1054" y="4088"/>
                    <a:pt x="620" y="2087"/>
                    <a:pt x="220" y="85"/>
                  </a:cubicBezTo>
                  <a:cubicBezTo>
                    <a:pt x="205" y="27"/>
                    <a:pt x="158" y="1"/>
                    <a:pt x="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19"/>
            <p:cNvSpPr/>
            <p:nvPr/>
          </p:nvSpPr>
          <p:spPr>
            <a:xfrm>
              <a:off x="1777275" y="3143525"/>
              <a:ext cx="94250" cy="91750"/>
            </a:xfrm>
            <a:custGeom>
              <a:rect b="b" l="l" r="r" t="t"/>
              <a:pathLst>
                <a:path extrusionOk="0" h="3670" w="3770">
                  <a:moveTo>
                    <a:pt x="3770" y="1"/>
                  </a:moveTo>
                  <a:lnTo>
                    <a:pt x="3770" y="1"/>
                  </a:lnTo>
                  <a:cubicBezTo>
                    <a:pt x="3203" y="1001"/>
                    <a:pt x="2302" y="1869"/>
                    <a:pt x="1235" y="2402"/>
                  </a:cubicBezTo>
                  <a:cubicBezTo>
                    <a:pt x="834" y="1835"/>
                    <a:pt x="401" y="1268"/>
                    <a:pt x="0" y="701"/>
                  </a:cubicBezTo>
                  <a:lnTo>
                    <a:pt x="0" y="701"/>
                  </a:lnTo>
                  <a:lnTo>
                    <a:pt x="2069" y="3670"/>
                  </a:lnTo>
                  <a:cubicBezTo>
                    <a:pt x="3069" y="2702"/>
                    <a:pt x="3703" y="1368"/>
                    <a:pt x="3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19"/>
            <p:cNvSpPr/>
            <p:nvPr/>
          </p:nvSpPr>
          <p:spPr>
            <a:xfrm>
              <a:off x="1776450" y="3138425"/>
              <a:ext cx="98425" cy="97900"/>
            </a:xfrm>
            <a:custGeom>
              <a:rect b="b" l="l" r="r" t="t"/>
              <a:pathLst>
                <a:path extrusionOk="0" h="3916" w="3937">
                  <a:moveTo>
                    <a:pt x="3780" y="0"/>
                  </a:moveTo>
                  <a:cubicBezTo>
                    <a:pt x="3736" y="0"/>
                    <a:pt x="3694" y="22"/>
                    <a:pt x="3669" y="71"/>
                  </a:cubicBezTo>
                  <a:cubicBezTo>
                    <a:pt x="3169" y="872"/>
                    <a:pt x="2535" y="1572"/>
                    <a:pt x="1768" y="2106"/>
                  </a:cubicBezTo>
                  <a:cubicBezTo>
                    <a:pt x="1578" y="2239"/>
                    <a:pt x="1464" y="2318"/>
                    <a:pt x="1345" y="2318"/>
                  </a:cubicBezTo>
                  <a:cubicBezTo>
                    <a:pt x="1255" y="2318"/>
                    <a:pt x="1163" y="2273"/>
                    <a:pt x="1034" y="2173"/>
                  </a:cubicBezTo>
                  <a:cubicBezTo>
                    <a:pt x="667" y="1839"/>
                    <a:pt x="367" y="1272"/>
                    <a:pt x="0" y="905"/>
                  </a:cubicBezTo>
                  <a:lnTo>
                    <a:pt x="0" y="905"/>
                  </a:lnTo>
                  <a:cubicBezTo>
                    <a:pt x="367" y="1472"/>
                    <a:pt x="734" y="2073"/>
                    <a:pt x="1168" y="2640"/>
                  </a:cubicBezTo>
                  <a:cubicBezTo>
                    <a:pt x="1192" y="2688"/>
                    <a:pt x="1216" y="2719"/>
                    <a:pt x="1267" y="2719"/>
                  </a:cubicBezTo>
                  <a:cubicBezTo>
                    <a:pt x="1286" y="2719"/>
                    <a:pt x="1308" y="2715"/>
                    <a:pt x="1334" y="2706"/>
                  </a:cubicBezTo>
                  <a:cubicBezTo>
                    <a:pt x="2223" y="2221"/>
                    <a:pt x="2982" y="1606"/>
                    <a:pt x="3557" y="824"/>
                  </a:cubicBezTo>
                  <a:lnTo>
                    <a:pt x="3557" y="824"/>
                  </a:lnTo>
                  <a:cubicBezTo>
                    <a:pt x="3451" y="1324"/>
                    <a:pt x="3292" y="1806"/>
                    <a:pt x="3036" y="2273"/>
                  </a:cubicBezTo>
                  <a:cubicBezTo>
                    <a:pt x="2735" y="2840"/>
                    <a:pt x="2268" y="3240"/>
                    <a:pt x="2002" y="3740"/>
                  </a:cubicBezTo>
                  <a:cubicBezTo>
                    <a:pt x="1919" y="3851"/>
                    <a:pt x="2019" y="3916"/>
                    <a:pt x="2113" y="3916"/>
                  </a:cubicBezTo>
                  <a:cubicBezTo>
                    <a:pt x="2132" y="3916"/>
                    <a:pt x="2151" y="3913"/>
                    <a:pt x="2168" y="3907"/>
                  </a:cubicBezTo>
                  <a:cubicBezTo>
                    <a:pt x="3346" y="3220"/>
                    <a:pt x="3850" y="1507"/>
                    <a:pt x="3932" y="246"/>
                  </a:cubicBezTo>
                  <a:lnTo>
                    <a:pt x="3932" y="246"/>
                  </a:lnTo>
                  <a:cubicBezTo>
                    <a:pt x="3933" y="243"/>
                    <a:pt x="3935" y="240"/>
                    <a:pt x="3936" y="238"/>
                  </a:cubicBezTo>
                  <a:cubicBezTo>
                    <a:pt x="3935" y="237"/>
                    <a:pt x="3934" y="237"/>
                    <a:pt x="3932" y="236"/>
                  </a:cubicBezTo>
                  <a:lnTo>
                    <a:pt x="3932" y="236"/>
                  </a:lnTo>
                  <a:cubicBezTo>
                    <a:pt x="3934" y="214"/>
                    <a:pt x="3935" y="193"/>
                    <a:pt x="3936" y="171"/>
                  </a:cubicBezTo>
                  <a:cubicBezTo>
                    <a:pt x="3936" y="66"/>
                    <a:pt x="3856" y="0"/>
                    <a:pt x="37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19"/>
            <p:cNvSpPr/>
            <p:nvPr/>
          </p:nvSpPr>
          <p:spPr>
            <a:xfrm>
              <a:off x="1782275" y="3839850"/>
              <a:ext cx="100925" cy="105950"/>
            </a:xfrm>
            <a:custGeom>
              <a:rect b="b" l="l" r="r" t="t"/>
              <a:pathLst>
                <a:path extrusionOk="0" h="4238" w="4037">
                  <a:moveTo>
                    <a:pt x="1" y="1"/>
                  </a:moveTo>
                  <a:lnTo>
                    <a:pt x="1" y="1"/>
                  </a:lnTo>
                  <a:cubicBezTo>
                    <a:pt x="801" y="1835"/>
                    <a:pt x="2269" y="3337"/>
                    <a:pt x="4037" y="4237"/>
                  </a:cubicBezTo>
                  <a:lnTo>
                    <a:pt x="3236" y="3303"/>
                  </a:lnTo>
                  <a:cubicBezTo>
                    <a:pt x="2302" y="2069"/>
                    <a:pt x="1201" y="96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19"/>
            <p:cNvSpPr/>
            <p:nvPr/>
          </p:nvSpPr>
          <p:spPr>
            <a:xfrm>
              <a:off x="1771700" y="3833684"/>
              <a:ext cx="111500" cy="114150"/>
            </a:xfrm>
            <a:custGeom>
              <a:rect b="b" l="l" r="r" t="t"/>
              <a:pathLst>
                <a:path extrusionOk="0" h="4566" w="4460">
                  <a:moveTo>
                    <a:pt x="242" y="1"/>
                  </a:moveTo>
                  <a:cubicBezTo>
                    <a:pt x="112" y="1"/>
                    <a:pt x="1" y="125"/>
                    <a:pt x="75" y="249"/>
                  </a:cubicBezTo>
                  <a:cubicBezTo>
                    <a:pt x="909" y="2050"/>
                    <a:pt x="2377" y="3785"/>
                    <a:pt x="4245" y="4552"/>
                  </a:cubicBezTo>
                  <a:cubicBezTo>
                    <a:pt x="4268" y="4562"/>
                    <a:pt x="4290" y="4566"/>
                    <a:pt x="4309" y="4566"/>
                  </a:cubicBezTo>
                  <a:cubicBezTo>
                    <a:pt x="4427" y="4566"/>
                    <a:pt x="4460" y="4409"/>
                    <a:pt x="4345" y="4352"/>
                  </a:cubicBezTo>
                  <a:cubicBezTo>
                    <a:pt x="2930" y="3409"/>
                    <a:pt x="1746" y="2397"/>
                    <a:pt x="889" y="989"/>
                  </a:cubicBezTo>
                  <a:lnTo>
                    <a:pt x="889" y="989"/>
                  </a:lnTo>
                  <a:cubicBezTo>
                    <a:pt x="1754" y="1829"/>
                    <a:pt x="2532" y="2750"/>
                    <a:pt x="3411" y="3552"/>
                  </a:cubicBezTo>
                  <a:cubicBezTo>
                    <a:pt x="3433" y="3566"/>
                    <a:pt x="3460" y="3573"/>
                    <a:pt x="3487" y="3573"/>
                  </a:cubicBezTo>
                  <a:cubicBezTo>
                    <a:pt x="3585" y="3573"/>
                    <a:pt x="3689" y="3489"/>
                    <a:pt x="3611" y="3385"/>
                  </a:cubicBezTo>
                  <a:cubicBezTo>
                    <a:pt x="2811" y="2084"/>
                    <a:pt x="1543" y="1016"/>
                    <a:pt x="376" y="49"/>
                  </a:cubicBezTo>
                  <a:cubicBezTo>
                    <a:pt x="333" y="15"/>
                    <a:pt x="286" y="1"/>
                    <a:pt x="2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19"/>
            <p:cNvSpPr/>
            <p:nvPr/>
          </p:nvSpPr>
          <p:spPr>
            <a:xfrm>
              <a:off x="1831475" y="3013825"/>
              <a:ext cx="236875" cy="190275"/>
            </a:xfrm>
            <a:custGeom>
              <a:rect b="b" l="l" r="r" t="t"/>
              <a:pathLst>
                <a:path extrusionOk="0" h="7611" w="9475">
                  <a:moveTo>
                    <a:pt x="2990" y="0"/>
                  </a:moveTo>
                  <a:cubicBezTo>
                    <a:pt x="2412" y="0"/>
                    <a:pt x="1968" y="567"/>
                    <a:pt x="1635" y="1052"/>
                  </a:cubicBezTo>
                  <a:cubicBezTo>
                    <a:pt x="1368" y="1386"/>
                    <a:pt x="1168" y="1719"/>
                    <a:pt x="901" y="2086"/>
                  </a:cubicBezTo>
                  <a:cubicBezTo>
                    <a:pt x="468" y="2820"/>
                    <a:pt x="1" y="3754"/>
                    <a:pt x="501" y="4388"/>
                  </a:cubicBezTo>
                  <a:cubicBezTo>
                    <a:pt x="776" y="4702"/>
                    <a:pt x="1190" y="4808"/>
                    <a:pt x="1627" y="4808"/>
                  </a:cubicBezTo>
                  <a:cubicBezTo>
                    <a:pt x="1932" y="4808"/>
                    <a:pt x="2248" y="4757"/>
                    <a:pt x="2536" y="4688"/>
                  </a:cubicBezTo>
                  <a:lnTo>
                    <a:pt x="2536" y="4688"/>
                  </a:lnTo>
                  <a:lnTo>
                    <a:pt x="1335" y="5455"/>
                  </a:lnTo>
                  <a:cubicBezTo>
                    <a:pt x="1468" y="6223"/>
                    <a:pt x="2002" y="6923"/>
                    <a:pt x="2669" y="7290"/>
                  </a:cubicBezTo>
                  <a:cubicBezTo>
                    <a:pt x="3115" y="7519"/>
                    <a:pt x="3592" y="7610"/>
                    <a:pt x="4082" y="7610"/>
                  </a:cubicBezTo>
                  <a:cubicBezTo>
                    <a:pt x="5021" y="7610"/>
                    <a:pt x="6007" y="7274"/>
                    <a:pt x="6906" y="6923"/>
                  </a:cubicBezTo>
                  <a:cubicBezTo>
                    <a:pt x="8073" y="6456"/>
                    <a:pt x="9474" y="5689"/>
                    <a:pt x="9307" y="4421"/>
                  </a:cubicBezTo>
                  <a:cubicBezTo>
                    <a:pt x="9241" y="4021"/>
                    <a:pt x="9007" y="3654"/>
                    <a:pt x="8740" y="3254"/>
                  </a:cubicBezTo>
                  <a:cubicBezTo>
                    <a:pt x="8307" y="2587"/>
                    <a:pt x="7806" y="1920"/>
                    <a:pt x="7306" y="1286"/>
                  </a:cubicBezTo>
                  <a:cubicBezTo>
                    <a:pt x="6841" y="759"/>
                    <a:pt x="6261" y="174"/>
                    <a:pt x="5539" y="174"/>
                  </a:cubicBezTo>
                  <a:cubicBezTo>
                    <a:pt x="5484" y="174"/>
                    <a:pt x="5428" y="178"/>
                    <a:pt x="5371" y="185"/>
                  </a:cubicBezTo>
                  <a:cubicBezTo>
                    <a:pt x="4997" y="216"/>
                    <a:pt x="4624" y="422"/>
                    <a:pt x="4250" y="422"/>
                  </a:cubicBezTo>
                  <a:cubicBezTo>
                    <a:pt x="4223" y="422"/>
                    <a:pt x="4197" y="421"/>
                    <a:pt x="4170" y="418"/>
                  </a:cubicBezTo>
                  <a:cubicBezTo>
                    <a:pt x="3803" y="385"/>
                    <a:pt x="3537" y="85"/>
                    <a:pt x="3170" y="18"/>
                  </a:cubicBezTo>
                  <a:cubicBezTo>
                    <a:pt x="3108" y="6"/>
                    <a:pt x="3049" y="0"/>
                    <a:pt x="29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19"/>
            <p:cNvSpPr/>
            <p:nvPr/>
          </p:nvSpPr>
          <p:spPr>
            <a:xfrm>
              <a:off x="1820650" y="3004750"/>
              <a:ext cx="262700" cy="206550"/>
            </a:xfrm>
            <a:custGeom>
              <a:rect b="b" l="l" r="r" t="t"/>
              <a:pathLst>
                <a:path extrusionOk="0" h="8262" w="10508">
                  <a:moveTo>
                    <a:pt x="3535" y="1"/>
                  </a:moveTo>
                  <a:cubicBezTo>
                    <a:pt x="3013" y="1"/>
                    <a:pt x="2530" y="156"/>
                    <a:pt x="2001" y="781"/>
                  </a:cubicBezTo>
                  <a:cubicBezTo>
                    <a:pt x="1301" y="1615"/>
                    <a:pt x="0" y="3250"/>
                    <a:pt x="434" y="4484"/>
                  </a:cubicBezTo>
                  <a:cubicBezTo>
                    <a:pt x="693" y="5219"/>
                    <a:pt x="1317" y="5478"/>
                    <a:pt x="1988" y="5478"/>
                  </a:cubicBezTo>
                  <a:cubicBezTo>
                    <a:pt x="2351" y="5478"/>
                    <a:pt x="2729" y="5402"/>
                    <a:pt x="3069" y="5285"/>
                  </a:cubicBezTo>
                  <a:cubicBezTo>
                    <a:pt x="3336" y="5218"/>
                    <a:pt x="3302" y="4751"/>
                    <a:pt x="2969" y="4751"/>
                  </a:cubicBezTo>
                  <a:cubicBezTo>
                    <a:pt x="2669" y="4751"/>
                    <a:pt x="2402" y="4784"/>
                    <a:pt x="2102" y="4784"/>
                  </a:cubicBezTo>
                  <a:cubicBezTo>
                    <a:pt x="1268" y="3984"/>
                    <a:pt x="1101" y="3283"/>
                    <a:pt x="1668" y="2616"/>
                  </a:cubicBezTo>
                  <a:cubicBezTo>
                    <a:pt x="2068" y="1715"/>
                    <a:pt x="3002" y="982"/>
                    <a:pt x="3970" y="982"/>
                  </a:cubicBezTo>
                  <a:cubicBezTo>
                    <a:pt x="3903" y="982"/>
                    <a:pt x="5104" y="1148"/>
                    <a:pt x="5104" y="1148"/>
                  </a:cubicBezTo>
                  <a:cubicBezTo>
                    <a:pt x="5311" y="1065"/>
                    <a:pt x="5519" y="1024"/>
                    <a:pt x="5726" y="1024"/>
                  </a:cubicBezTo>
                  <a:cubicBezTo>
                    <a:pt x="6183" y="1024"/>
                    <a:pt x="6635" y="1225"/>
                    <a:pt x="7072" y="1615"/>
                  </a:cubicBezTo>
                  <a:cubicBezTo>
                    <a:pt x="7305" y="1882"/>
                    <a:pt x="7505" y="2149"/>
                    <a:pt x="7672" y="2416"/>
                  </a:cubicBezTo>
                  <a:cubicBezTo>
                    <a:pt x="8072" y="2916"/>
                    <a:pt x="8773" y="3617"/>
                    <a:pt x="8940" y="4251"/>
                  </a:cubicBezTo>
                  <a:cubicBezTo>
                    <a:pt x="9440" y="5985"/>
                    <a:pt x="7806" y="6586"/>
                    <a:pt x="6638" y="6986"/>
                  </a:cubicBezTo>
                  <a:cubicBezTo>
                    <a:pt x="5961" y="7237"/>
                    <a:pt x="5189" y="7525"/>
                    <a:pt x="4422" y="7525"/>
                  </a:cubicBezTo>
                  <a:cubicBezTo>
                    <a:pt x="4170" y="7525"/>
                    <a:pt x="3917" y="7494"/>
                    <a:pt x="3669" y="7420"/>
                  </a:cubicBezTo>
                  <a:cubicBezTo>
                    <a:pt x="2669" y="7119"/>
                    <a:pt x="2402" y="6452"/>
                    <a:pt x="1768" y="5785"/>
                  </a:cubicBezTo>
                  <a:cubicBezTo>
                    <a:pt x="1768" y="5785"/>
                    <a:pt x="1701" y="5785"/>
                    <a:pt x="1668" y="5818"/>
                  </a:cubicBezTo>
                  <a:cubicBezTo>
                    <a:pt x="1346" y="7711"/>
                    <a:pt x="2786" y="8261"/>
                    <a:pt x="4396" y="8261"/>
                  </a:cubicBezTo>
                  <a:cubicBezTo>
                    <a:pt x="5624" y="8261"/>
                    <a:pt x="6951" y="7942"/>
                    <a:pt x="7672" y="7653"/>
                  </a:cubicBezTo>
                  <a:cubicBezTo>
                    <a:pt x="8740" y="7253"/>
                    <a:pt x="9974" y="6586"/>
                    <a:pt x="10241" y="5385"/>
                  </a:cubicBezTo>
                  <a:cubicBezTo>
                    <a:pt x="10508" y="4050"/>
                    <a:pt x="9173" y="2750"/>
                    <a:pt x="8439" y="1816"/>
                  </a:cubicBezTo>
                  <a:cubicBezTo>
                    <a:pt x="7594" y="775"/>
                    <a:pt x="6939" y="146"/>
                    <a:pt x="5577" y="146"/>
                  </a:cubicBezTo>
                  <a:cubicBezTo>
                    <a:pt x="5542" y="146"/>
                    <a:pt x="5507" y="147"/>
                    <a:pt x="5471" y="148"/>
                  </a:cubicBezTo>
                  <a:cubicBezTo>
                    <a:pt x="5404" y="151"/>
                    <a:pt x="5339" y="152"/>
                    <a:pt x="5275" y="152"/>
                  </a:cubicBezTo>
                  <a:cubicBezTo>
                    <a:pt x="4602" y="152"/>
                    <a:pt x="4050" y="1"/>
                    <a:pt x="35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19"/>
            <p:cNvSpPr/>
            <p:nvPr/>
          </p:nvSpPr>
          <p:spPr>
            <a:xfrm>
              <a:off x="1707225" y="3772850"/>
              <a:ext cx="95375" cy="84375"/>
            </a:xfrm>
            <a:custGeom>
              <a:rect b="b" l="l" r="r" t="t"/>
              <a:pathLst>
                <a:path extrusionOk="0" h="3375" w="3815">
                  <a:moveTo>
                    <a:pt x="436" y="0"/>
                  </a:moveTo>
                  <a:cubicBezTo>
                    <a:pt x="329" y="0"/>
                    <a:pt x="226" y="44"/>
                    <a:pt x="201" y="146"/>
                  </a:cubicBezTo>
                  <a:cubicBezTo>
                    <a:pt x="0" y="813"/>
                    <a:pt x="634" y="1580"/>
                    <a:pt x="1035" y="2047"/>
                  </a:cubicBezTo>
                  <a:cubicBezTo>
                    <a:pt x="1635" y="2681"/>
                    <a:pt x="2335" y="3081"/>
                    <a:pt x="3136" y="3348"/>
                  </a:cubicBezTo>
                  <a:cubicBezTo>
                    <a:pt x="3185" y="3366"/>
                    <a:pt x="3234" y="3374"/>
                    <a:pt x="3281" y="3374"/>
                  </a:cubicBezTo>
                  <a:cubicBezTo>
                    <a:pt x="3584" y="3374"/>
                    <a:pt x="3814" y="3032"/>
                    <a:pt x="3670" y="2714"/>
                  </a:cubicBezTo>
                  <a:cubicBezTo>
                    <a:pt x="3336" y="2047"/>
                    <a:pt x="2936" y="1480"/>
                    <a:pt x="2369" y="913"/>
                  </a:cubicBezTo>
                  <a:cubicBezTo>
                    <a:pt x="1835" y="413"/>
                    <a:pt x="1335" y="179"/>
                    <a:pt x="634" y="12"/>
                  </a:cubicBezTo>
                  <a:lnTo>
                    <a:pt x="534" y="12"/>
                  </a:lnTo>
                  <a:cubicBezTo>
                    <a:pt x="503" y="4"/>
                    <a:pt x="469" y="0"/>
                    <a:pt x="4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19"/>
            <p:cNvSpPr/>
            <p:nvPr/>
          </p:nvSpPr>
          <p:spPr>
            <a:xfrm>
              <a:off x="1801450" y="2590850"/>
              <a:ext cx="45900" cy="113275"/>
            </a:xfrm>
            <a:custGeom>
              <a:rect b="b" l="l" r="r" t="t"/>
              <a:pathLst>
                <a:path extrusionOk="0" h="4531" w="1836">
                  <a:moveTo>
                    <a:pt x="712" y="0"/>
                  </a:moveTo>
                  <a:cubicBezTo>
                    <a:pt x="668" y="0"/>
                    <a:pt x="621" y="19"/>
                    <a:pt x="568" y="58"/>
                  </a:cubicBezTo>
                  <a:cubicBezTo>
                    <a:pt x="1" y="425"/>
                    <a:pt x="1" y="1393"/>
                    <a:pt x="34" y="1993"/>
                  </a:cubicBezTo>
                  <a:cubicBezTo>
                    <a:pt x="68" y="2827"/>
                    <a:pt x="368" y="3628"/>
                    <a:pt x="835" y="4328"/>
                  </a:cubicBezTo>
                  <a:cubicBezTo>
                    <a:pt x="925" y="4463"/>
                    <a:pt x="1076" y="4531"/>
                    <a:pt x="1220" y="4531"/>
                  </a:cubicBezTo>
                  <a:cubicBezTo>
                    <a:pt x="1397" y="4531"/>
                    <a:pt x="1565" y="4430"/>
                    <a:pt x="1602" y="4228"/>
                  </a:cubicBezTo>
                  <a:cubicBezTo>
                    <a:pt x="1769" y="3494"/>
                    <a:pt x="1835" y="2760"/>
                    <a:pt x="1735" y="1993"/>
                  </a:cubicBezTo>
                  <a:cubicBezTo>
                    <a:pt x="1602" y="1259"/>
                    <a:pt x="1402" y="759"/>
                    <a:pt x="935" y="158"/>
                  </a:cubicBezTo>
                  <a:lnTo>
                    <a:pt x="901" y="125"/>
                  </a:lnTo>
                  <a:cubicBezTo>
                    <a:pt x="841" y="44"/>
                    <a:pt x="780" y="0"/>
                    <a:pt x="7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19"/>
            <p:cNvSpPr/>
            <p:nvPr/>
          </p:nvSpPr>
          <p:spPr>
            <a:xfrm>
              <a:off x="1800625" y="2360475"/>
              <a:ext cx="352775" cy="485075"/>
            </a:xfrm>
            <a:custGeom>
              <a:rect b="b" l="l" r="r" t="t"/>
              <a:pathLst>
                <a:path extrusionOk="0" h="19403" w="14111">
                  <a:moveTo>
                    <a:pt x="2269" y="0"/>
                  </a:moveTo>
                  <a:cubicBezTo>
                    <a:pt x="1835" y="0"/>
                    <a:pt x="1401" y="300"/>
                    <a:pt x="1268" y="701"/>
                  </a:cubicBezTo>
                  <a:cubicBezTo>
                    <a:pt x="1244" y="807"/>
                    <a:pt x="1251" y="916"/>
                    <a:pt x="1282" y="1020"/>
                  </a:cubicBezTo>
                  <a:lnTo>
                    <a:pt x="1282" y="1020"/>
                  </a:lnTo>
                  <a:cubicBezTo>
                    <a:pt x="1229" y="1013"/>
                    <a:pt x="1176" y="1009"/>
                    <a:pt x="1123" y="1009"/>
                  </a:cubicBezTo>
                  <a:cubicBezTo>
                    <a:pt x="875" y="1009"/>
                    <a:pt x="624" y="1091"/>
                    <a:pt x="434" y="1268"/>
                  </a:cubicBezTo>
                  <a:cubicBezTo>
                    <a:pt x="0" y="1701"/>
                    <a:pt x="134" y="2535"/>
                    <a:pt x="668" y="2802"/>
                  </a:cubicBezTo>
                  <a:lnTo>
                    <a:pt x="1811" y="2802"/>
                  </a:lnTo>
                  <a:cubicBezTo>
                    <a:pt x="1211" y="3008"/>
                    <a:pt x="774" y="3807"/>
                    <a:pt x="901" y="4470"/>
                  </a:cubicBezTo>
                  <a:cubicBezTo>
                    <a:pt x="1068" y="5337"/>
                    <a:pt x="1768" y="6004"/>
                    <a:pt x="2436" y="6605"/>
                  </a:cubicBezTo>
                  <a:cubicBezTo>
                    <a:pt x="1502" y="8006"/>
                    <a:pt x="2302" y="10174"/>
                    <a:pt x="3937" y="10674"/>
                  </a:cubicBezTo>
                  <a:cubicBezTo>
                    <a:pt x="3269" y="11775"/>
                    <a:pt x="3269" y="13210"/>
                    <a:pt x="3937" y="14344"/>
                  </a:cubicBezTo>
                  <a:cubicBezTo>
                    <a:pt x="4588" y="15419"/>
                    <a:pt x="5782" y="16113"/>
                    <a:pt x="7050" y="16113"/>
                  </a:cubicBezTo>
                  <a:cubicBezTo>
                    <a:pt x="7079" y="16113"/>
                    <a:pt x="7109" y="16112"/>
                    <a:pt x="7139" y="16112"/>
                  </a:cubicBezTo>
                  <a:cubicBezTo>
                    <a:pt x="7439" y="17012"/>
                    <a:pt x="7773" y="17980"/>
                    <a:pt x="8440" y="18647"/>
                  </a:cubicBezTo>
                  <a:cubicBezTo>
                    <a:pt x="8885" y="19092"/>
                    <a:pt x="9537" y="19403"/>
                    <a:pt x="10169" y="19403"/>
                  </a:cubicBezTo>
                  <a:cubicBezTo>
                    <a:pt x="10486" y="19403"/>
                    <a:pt x="10797" y="19325"/>
                    <a:pt x="11075" y="19147"/>
                  </a:cubicBezTo>
                  <a:cubicBezTo>
                    <a:pt x="11642" y="18780"/>
                    <a:pt x="11942" y="18046"/>
                    <a:pt x="12142" y="17379"/>
                  </a:cubicBezTo>
                  <a:cubicBezTo>
                    <a:pt x="12509" y="16449"/>
                    <a:pt x="12804" y="15281"/>
                    <a:pt x="12323" y="14458"/>
                  </a:cubicBezTo>
                  <a:lnTo>
                    <a:pt x="12323" y="14458"/>
                  </a:lnTo>
                  <a:cubicBezTo>
                    <a:pt x="12481" y="14415"/>
                    <a:pt x="12599" y="14306"/>
                    <a:pt x="12676" y="14177"/>
                  </a:cubicBezTo>
                  <a:cubicBezTo>
                    <a:pt x="14111" y="12676"/>
                    <a:pt x="14010" y="10041"/>
                    <a:pt x="12576" y="8606"/>
                  </a:cubicBezTo>
                  <a:cubicBezTo>
                    <a:pt x="12443" y="8473"/>
                    <a:pt x="12276" y="8339"/>
                    <a:pt x="12276" y="8139"/>
                  </a:cubicBezTo>
                  <a:cubicBezTo>
                    <a:pt x="12243" y="7939"/>
                    <a:pt x="12343" y="7772"/>
                    <a:pt x="12476" y="7606"/>
                  </a:cubicBezTo>
                  <a:cubicBezTo>
                    <a:pt x="13076" y="6538"/>
                    <a:pt x="12743" y="5170"/>
                    <a:pt x="11976" y="4270"/>
                  </a:cubicBezTo>
                  <a:cubicBezTo>
                    <a:pt x="11242" y="3336"/>
                    <a:pt x="10108" y="2769"/>
                    <a:pt x="9007" y="2302"/>
                  </a:cubicBezTo>
                  <a:cubicBezTo>
                    <a:pt x="8536" y="2066"/>
                    <a:pt x="7987" y="1857"/>
                    <a:pt x="7451" y="1857"/>
                  </a:cubicBezTo>
                  <a:cubicBezTo>
                    <a:pt x="7380" y="1857"/>
                    <a:pt x="7309" y="1860"/>
                    <a:pt x="7239" y="1868"/>
                  </a:cubicBezTo>
                  <a:cubicBezTo>
                    <a:pt x="6605" y="1968"/>
                    <a:pt x="6005" y="2535"/>
                    <a:pt x="6138" y="3136"/>
                  </a:cubicBezTo>
                  <a:cubicBezTo>
                    <a:pt x="5771" y="1868"/>
                    <a:pt x="4670" y="1001"/>
                    <a:pt x="3503" y="367"/>
                  </a:cubicBezTo>
                  <a:cubicBezTo>
                    <a:pt x="3136" y="167"/>
                    <a:pt x="2736" y="0"/>
                    <a:pt x="22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19"/>
            <p:cNvSpPr/>
            <p:nvPr/>
          </p:nvSpPr>
          <p:spPr>
            <a:xfrm>
              <a:off x="1781475" y="2349775"/>
              <a:ext cx="379425" cy="509725"/>
            </a:xfrm>
            <a:custGeom>
              <a:rect b="b" l="l" r="r" t="t"/>
              <a:pathLst>
                <a:path extrusionOk="0" h="20389" w="15177">
                  <a:moveTo>
                    <a:pt x="4090" y="1421"/>
                  </a:moveTo>
                  <a:cubicBezTo>
                    <a:pt x="4342" y="1421"/>
                    <a:pt x="4607" y="1504"/>
                    <a:pt x="5036" y="1829"/>
                  </a:cubicBezTo>
                  <a:cubicBezTo>
                    <a:pt x="5737" y="2396"/>
                    <a:pt x="6170" y="2796"/>
                    <a:pt x="6504" y="3730"/>
                  </a:cubicBezTo>
                  <a:cubicBezTo>
                    <a:pt x="6593" y="3953"/>
                    <a:pt x="6780" y="4056"/>
                    <a:pt x="6964" y="4056"/>
                  </a:cubicBezTo>
                  <a:cubicBezTo>
                    <a:pt x="7195" y="4056"/>
                    <a:pt x="7419" y="3894"/>
                    <a:pt x="7438" y="3597"/>
                  </a:cubicBezTo>
                  <a:cubicBezTo>
                    <a:pt x="7483" y="3088"/>
                    <a:pt x="7806" y="2896"/>
                    <a:pt x="8261" y="2896"/>
                  </a:cubicBezTo>
                  <a:cubicBezTo>
                    <a:pt x="9478" y="2896"/>
                    <a:pt x="11644" y="4267"/>
                    <a:pt x="12008" y="4631"/>
                  </a:cubicBezTo>
                  <a:cubicBezTo>
                    <a:pt x="12508" y="5065"/>
                    <a:pt x="12808" y="5565"/>
                    <a:pt x="12875" y="6166"/>
                  </a:cubicBezTo>
                  <a:cubicBezTo>
                    <a:pt x="13175" y="6799"/>
                    <a:pt x="13109" y="7433"/>
                    <a:pt x="12708" y="8067"/>
                  </a:cubicBezTo>
                  <a:cubicBezTo>
                    <a:pt x="12708" y="8234"/>
                    <a:pt x="12575" y="8334"/>
                    <a:pt x="12575" y="8501"/>
                  </a:cubicBezTo>
                  <a:cubicBezTo>
                    <a:pt x="12675" y="9001"/>
                    <a:pt x="13042" y="9334"/>
                    <a:pt x="13342" y="9768"/>
                  </a:cubicBezTo>
                  <a:cubicBezTo>
                    <a:pt x="13776" y="10469"/>
                    <a:pt x="14076" y="11169"/>
                    <a:pt x="14043" y="12070"/>
                  </a:cubicBezTo>
                  <a:cubicBezTo>
                    <a:pt x="14009" y="12403"/>
                    <a:pt x="13909" y="12670"/>
                    <a:pt x="13876" y="13004"/>
                  </a:cubicBezTo>
                  <a:cubicBezTo>
                    <a:pt x="13338" y="13370"/>
                    <a:pt x="13077" y="13708"/>
                    <a:pt x="13104" y="14009"/>
                  </a:cubicBezTo>
                  <a:lnTo>
                    <a:pt x="13104" y="14009"/>
                  </a:lnTo>
                  <a:cubicBezTo>
                    <a:pt x="13026" y="13957"/>
                    <a:pt x="12939" y="13933"/>
                    <a:pt x="12852" y="13933"/>
                  </a:cubicBezTo>
                  <a:cubicBezTo>
                    <a:pt x="12549" y="13933"/>
                    <a:pt x="12231" y="14211"/>
                    <a:pt x="12208" y="14538"/>
                  </a:cubicBezTo>
                  <a:cubicBezTo>
                    <a:pt x="12175" y="15188"/>
                    <a:pt x="12375" y="15444"/>
                    <a:pt x="12671" y="15465"/>
                  </a:cubicBezTo>
                  <a:lnTo>
                    <a:pt x="12671" y="15465"/>
                  </a:lnTo>
                  <a:cubicBezTo>
                    <a:pt x="12876" y="16291"/>
                    <a:pt x="12605" y="17466"/>
                    <a:pt x="12208" y="18074"/>
                  </a:cubicBezTo>
                  <a:cubicBezTo>
                    <a:pt x="11934" y="18476"/>
                    <a:pt x="11300" y="18688"/>
                    <a:pt x="10679" y="18688"/>
                  </a:cubicBezTo>
                  <a:cubicBezTo>
                    <a:pt x="10165" y="18688"/>
                    <a:pt x="9659" y="18543"/>
                    <a:pt x="9373" y="18241"/>
                  </a:cubicBezTo>
                  <a:cubicBezTo>
                    <a:pt x="8906" y="17774"/>
                    <a:pt x="8672" y="16940"/>
                    <a:pt x="8439" y="16339"/>
                  </a:cubicBezTo>
                  <a:cubicBezTo>
                    <a:pt x="8372" y="16139"/>
                    <a:pt x="8205" y="15973"/>
                    <a:pt x="7938" y="15973"/>
                  </a:cubicBezTo>
                  <a:cubicBezTo>
                    <a:pt x="5503" y="15906"/>
                    <a:pt x="4069" y="13571"/>
                    <a:pt x="5103" y="11269"/>
                  </a:cubicBezTo>
                  <a:cubicBezTo>
                    <a:pt x="5236" y="10969"/>
                    <a:pt x="5103" y="10735"/>
                    <a:pt x="4869" y="10635"/>
                  </a:cubicBezTo>
                  <a:cubicBezTo>
                    <a:pt x="3435" y="10068"/>
                    <a:pt x="2935" y="8467"/>
                    <a:pt x="3568" y="7166"/>
                  </a:cubicBezTo>
                  <a:cubicBezTo>
                    <a:pt x="3669" y="7066"/>
                    <a:pt x="3669" y="6833"/>
                    <a:pt x="3535" y="6733"/>
                  </a:cubicBezTo>
                  <a:cubicBezTo>
                    <a:pt x="3335" y="6566"/>
                    <a:pt x="3101" y="6332"/>
                    <a:pt x="2901" y="6166"/>
                  </a:cubicBezTo>
                  <a:cubicBezTo>
                    <a:pt x="2101" y="5498"/>
                    <a:pt x="2234" y="4598"/>
                    <a:pt x="3202" y="3397"/>
                  </a:cubicBezTo>
                  <a:cubicBezTo>
                    <a:pt x="3402" y="3397"/>
                    <a:pt x="3402" y="3063"/>
                    <a:pt x="3168" y="3030"/>
                  </a:cubicBezTo>
                  <a:cubicBezTo>
                    <a:pt x="3065" y="3020"/>
                    <a:pt x="2968" y="3015"/>
                    <a:pt x="2875" y="3015"/>
                  </a:cubicBezTo>
                  <a:cubicBezTo>
                    <a:pt x="2457" y="3015"/>
                    <a:pt x="2146" y="3117"/>
                    <a:pt x="1924" y="3290"/>
                  </a:cubicBezTo>
                  <a:lnTo>
                    <a:pt x="1924" y="3290"/>
                  </a:lnTo>
                  <a:cubicBezTo>
                    <a:pt x="1920" y="3238"/>
                    <a:pt x="1903" y="3183"/>
                    <a:pt x="1867" y="3130"/>
                  </a:cubicBezTo>
                  <a:cubicBezTo>
                    <a:pt x="2087" y="2848"/>
                    <a:pt x="2306" y="2625"/>
                    <a:pt x="2525" y="2350"/>
                  </a:cubicBezTo>
                  <a:lnTo>
                    <a:pt x="2525" y="2350"/>
                  </a:lnTo>
                  <a:cubicBezTo>
                    <a:pt x="2630" y="2387"/>
                    <a:pt x="2745" y="2414"/>
                    <a:pt x="2868" y="2430"/>
                  </a:cubicBezTo>
                  <a:cubicBezTo>
                    <a:pt x="2880" y="2431"/>
                    <a:pt x="2892" y="2431"/>
                    <a:pt x="2903" y="2431"/>
                  </a:cubicBezTo>
                  <a:cubicBezTo>
                    <a:pt x="3278" y="2431"/>
                    <a:pt x="3428" y="1920"/>
                    <a:pt x="3202" y="1629"/>
                  </a:cubicBezTo>
                  <a:cubicBezTo>
                    <a:pt x="3162" y="1586"/>
                    <a:pt x="3122" y="1545"/>
                    <a:pt x="3081" y="1508"/>
                  </a:cubicBezTo>
                  <a:lnTo>
                    <a:pt x="3081" y="1508"/>
                  </a:lnTo>
                  <a:cubicBezTo>
                    <a:pt x="3115" y="1509"/>
                    <a:pt x="3149" y="1509"/>
                    <a:pt x="3181" y="1509"/>
                  </a:cubicBezTo>
                  <a:cubicBezTo>
                    <a:pt x="3582" y="1509"/>
                    <a:pt x="3829" y="1421"/>
                    <a:pt x="4090" y="1421"/>
                  </a:cubicBezTo>
                  <a:close/>
                  <a:moveTo>
                    <a:pt x="3357" y="0"/>
                  </a:moveTo>
                  <a:cubicBezTo>
                    <a:pt x="3090" y="0"/>
                    <a:pt x="2825" y="50"/>
                    <a:pt x="2568" y="161"/>
                  </a:cubicBezTo>
                  <a:cubicBezTo>
                    <a:pt x="2068" y="373"/>
                    <a:pt x="1798" y="721"/>
                    <a:pt x="1725" y="1082"/>
                  </a:cubicBezTo>
                  <a:lnTo>
                    <a:pt x="1725" y="1082"/>
                  </a:lnTo>
                  <a:cubicBezTo>
                    <a:pt x="656" y="1323"/>
                    <a:pt x="1" y="2827"/>
                    <a:pt x="1400" y="3597"/>
                  </a:cubicBezTo>
                  <a:cubicBezTo>
                    <a:pt x="1456" y="3628"/>
                    <a:pt x="1514" y="3642"/>
                    <a:pt x="1570" y="3642"/>
                  </a:cubicBezTo>
                  <a:cubicBezTo>
                    <a:pt x="1591" y="3642"/>
                    <a:pt x="1613" y="3640"/>
                    <a:pt x="1634" y="3636"/>
                  </a:cubicBezTo>
                  <a:lnTo>
                    <a:pt x="1634" y="3636"/>
                  </a:lnTo>
                  <a:cubicBezTo>
                    <a:pt x="1215" y="4412"/>
                    <a:pt x="1608" y="5736"/>
                    <a:pt x="2167" y="6532"/>
                  </a:cubicBezTo>
                  <a:cubicBezTo>
                    <a:pt x="2835" y="7466"/>
                    <a:pt x="2301" y="7900"/>
                    <a:pt x="2501" y="9034"/>
                  </a:cubicBezTo>
                  <a:cubicBezTo>
                    <a:pt x="2678" y="10068"/>
                    <a:pt x="3300" y="10840"/>
                    <a:pt x="4158" y="11305"/>
                  </a:cubicBezTo>
                  <a:lnTo>
                    <a:pt x="4158" y="11305"/>
                  </a:lnTo>
                  <a:cubicBezTo>
                    <a:pt x="3447" y="13111"/>
                    <a:pt x="3796" y="15127"/>
                    <a:pt x="5503" y="16306"/>
                  </a:cubicBezTo>
                  <a:cubicBezTo>
                    <a:pt x="6104" y="16773"/>
                    <a:pt x="7071" y="16773"/>
                    <a:pt x="7605" y="17240"/>
                  </a:cubicBezTo>
                  <a:cubicBezTo>
                    <a:pt x="8238" y="17807"/>
                    <a:pt x="8339" y="19041"/>
                    <a:pt x="9072" y="19642"/>
                  </a:cubicBezTo>
                  <a:cubicBezTo>
                    <a:pt x="9690" y="20166"/>
                    <a:pt x="10297" y="20389"/>
                    <a:pt x="10863" y="20389"/>
                  </a:cubicBezTo>
                  <a:cubicBezTo>
                    <a:pt x="13016" y="20389"/>
                    <a:pt x="14564" y="17165"/>
                    <a:pt x="13726" y="14976"/>
                  </a:cubicBezTo>
                  <a:lnTo>
                    <a:pt x="13726" y="14976"/>
                  </a:lnTo>
                  <a:cubicBezTo>
                    <a:pt x="14109" y="14662"/>
                    <a:pt x="14448" y="14262"/>
                    <a:pt x="14576" y="13971"/>
                  </a:cubicBezTo>
                  <a:cubicBezTo>
                    <a:pt x="15043" y="13037"/>
                    <a:pt x="15177" y="11903"/>
                    <a:pt x="14910" y="10869"/>
                  </a:cubicBezTo>
                  <a:cubicBezTo>
                    <a:pt x="14676" y="9768"/>
                    <a:pt x="13842" y="8968"/>
                    <a:pt x="13876" y="7933"/>
                  </a:cubicBezTo>
                  <a:cubicBezTo>
                    <a:pt x="13909" y="6799"/>
                    <a:pt x="14109" y="6032"/>
                    <a:pt x="13542" y="4965"/>
                  </a:cubicBezTo>
                  <a:cubicBezTo>
                    <a:pt x="12875" y="3864"/>
                    <a:pt x="11741" y="3130"/>
                    <a:pt x="10607" y="2563"/>
                  </a:cubicBezTo>
                  <a:cubicBezTo>
                    <a:pt x="9914" y="2209"/>
                    <a:pt x="9022" y="1897"/>
                    <a:pt x="8247" y="1897"/>
                  </a:cubicBezTo>
                  <a:cubicBezTo>
                    <a:pt x="7704" y="1897"/>
                    <a:pt x="7218" y="2050"/>
                    <a:pt x="6896" y="2447"/>
                  </a:cubicBezTo>
                  <a:lnTo>
                    <a:pt x="6896" y="2447"/>
                  </a:lnTo>
                  <a:cubicBezTo>
                    <a:pt x="6097" y="1260"/>
                    <a:pt x="4697" y="0"/>
                    <a:pt x="33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19"/>
            <p:cNvSpPr/>
            <p:nvPr/>
          </p:nvSpPr>
          <p:spPr>
            <a:xfrm>
              <a:off x="1756425" y="3047575"/>
              <a:ext cx="58050" cy="292825"/>
            </a:xfrm>
            <a:custGeom>
              <a:rect b="b" l="l" r="r" t="t"/>
              <a:pathLst>
                <a:path extrusionOk="0" h="11713" w="2322">
                  <a:moveTo>
                    <a:pt x="1235" y="1"/>
                  </a:moveTo>
                  <a:cubicBezTo>
                    <a:pt x="1167" y="1"/>
                    <a:pt x="1095" y="41"/>
                    <a:pt x="1068" y="136"/>
                  </a:cubicBezTo>
                  <a:cubicBezTo>
                    <a:pt x="1" y="4005"/>
                    <a:pt x="1468" y="7741"/>
                    <a:pt x="2002" y="11577"/>
                  </a:cubicBezTo>
                  <a:cubicBezTo>
                    <a:pt x="2016" y="11673"/>
                    <a:pt x="2074" y="11712"/>
                    <a:pt x="2135" y="11712"/>
                  </a:cubicBezTo>
                  <a:cubicBezTo>
                    <a:pt x="2225" y="11712"/>
                    <a:pt x="2322" y="11629"/>
                    <a:pt x="2302" y="11511"/>
                  </a:cubicBezTo>
                  <a:cubicBezTo>
                    <a:pt x="1735" y="7708"/>
                    <a:pt x="334" y="4039"/>
                    <a:pt x="1368" y="203"/>
                  </a:cubicBezTo>
                  <a:cubicBezTo>
                    <a:pt x="1427" y="84"/>
                    <a:pt x="1335" y="1"/>
                    <a:pt x="12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19"/>
            <p:cNvSpPr/>
            <p:nvPr/>
          </p:nvSpPr>
          <p:spPr>
            <a:xfrm>
              <a:off x="1812300" y="3217300"/>
              <a:ext cx="90925" cy="935000"/>
            </a:xfrm>
            <a:custGeom>
              <a:rect b="b" l="l" r="r" t="t"/>
              <a:pathLst>
                <a:path extrusionOk="0" h="37400" w="3637">
                  <a:moveTo>
                    <a:pt x="169" y="1"/>
                  </a:moveTo>
                  <a:cubicBezTo>
                    <a:pt x="89" y="1"/>
                    <a:pt x="0" y="59"/>
                    <a:pt x="0" y="185"/>
                  </a:cubicBezTo>
                  <a:cubicBezTo>
                    <a:pt x="301" y="6590"/>
                    <a:pt x="2302" y="12761"/>
                    <a:pt x="2802" y="19132"/>
                  </a:cubicBezTo>
                  <a:cubicBezTo>
                    <a:pt x="3269" y="25236"/>
                    <a:pt x="1235" y="31274"/>
                    <a:pt x="2302" y="37278"/>
                  </a:cubicBezTo>
                  <a:cubicBezTo>
                    <a:pt x="2316" y="37362"/>
                    <a:pt x="2377" y="37399"/>
                    <a:pt x="2440" y="37399"/>
                  </a:cubicBezTo>
                  <a:cubicBezTo>
                    <a:pt x="2528" y="37399"/>
                    <a:pt x="2622" y="37328"/>
                    <a:pt x="2602" y="37212"/>
                  </a:cubicBezTo>
                  <a:cubicBezTo>
                    <a:pt x="1435" y="30940"/>
                    <a:pt x="3636" y="24636"/>
                    <a:pt x="3003" y="18365"/>
                  </a:cubicBezTo>
                  <a:cubicBezTo>
                    <a:pt x="2436" y="12227"/>
                    <a:pt x="601" y="6289"/>
                    <a:pt x="301" y="118"/>
                  </a:cubicBezTo>
                  <a:cubicBezTo>
                    <a:pt x="301" y="42"/>
                    <a:pt x="238" y="1"/>
                    <a:pt x="1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19"/>
            <p:cNvSpPr/>
            <p:nvPr/>
          </p:nvSpPr>
          <p:spPr>
            <a:xfrm>
              <a:off x="1883600" y="3954475"/>
              <a:ext cx="28450" cy="135175"/>
            </a:xfrm>
            <a:custGeom>
              <a:rect b="b" l="l" r="r" t="t"/>
              <a:pathLst>
                <a:path extrusionOk="0" h="5407" w="1138">
                  <a:moveTo>
                    <a:pt x="964" y="1"/>
                  </a:moveTo>
                  <a:cubicBezTo>
                    <a:pt x="905" y="1"/>
                    <a:pt x="845" y="38"/>
                    <a:pt x="818" y="119"/>
                  </a:cubicBezTo>
                  <a:cubicBezTo>
                    <a:pt x="317" y="1787"/>
                    <a:pt x="17" y="3488"/>
                    <a:pt x="17" y="5256"/>
                  </a:cubicBezTo>
                  <a:cubicBezTo>
                    <a:pt x="0" y="5356"/>
                    <a:pt x="76" y="5406"/>
                    <a:pt x="155" y="5406"/>
                  </a:cubicBezTo>
                  <a:cubicBezTo>
                    <a:pt x="234" y="5406"/>
                    <a:pt x="317" y="5356"/>
                    <a:pt x="317" y="5256"/>
                  </a:cubicBezTo>
                  <a:cubicBezTo>
                    <a:pt x="351" y="3555"/>
                    <a:pt x="618" y="1820"/>
                    <a:pt x="1118" y="219"/>
                  </a:cubicBezTo>
                  <a:cubicBezTo>
                    <a:pt x="1138" y="81"/>
                    <a:pt x="1052" y="1"/>
                    <a:pt x="9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19"/>
            <p:cNvSpPr/>
            <p:nvPr/>
          </p:nvSpPr>
          <p:spPr>
            <a:xfrm>
              <a:off x="1808850" y="3868150"/>
              <a:ext cx="42525" cy="61025"/>
            </a:xfrm>
            <a:custGeom>
              <a:rect b="b" l="l" r="r" t="t"/>
              <a:pathLst>
                <a:path extrusionOk="0" h="2441" w="1701">
                  <a:moveTo>
                    <a:pt x="209" y="1"/>
                  </a:moveTo>
                  <a:cubicBezTo>
                    <a:pt x="114" y="1"/>
                    <a:pt x="1" y="119"/>
                    <a:pt x="72" y="236"/>
                  </a:cubicBezTo>
                  <a:cubicBezTo>
                    <a:pt x="439" y="1004"/>
                    <a:pt x="906" y="1671"/>
                    <a:pt x="1373" y="2371"/>
                  </a:cubicBezTo>
                  <a:cubicBezTo>
                    <a:pt x="1402" y="2420"/>
                    <a:pt x="1446" y="2440"/>
                    <a:pt x="1489" y="2440"/>
                  </a:cubicBezTo>
                  <a:cubicBezTo>
                    <a:pt x="1595" y="2440"/>
                    <a:pt x="1701" y="2322"/>
                    <a:pt x="1606" y="2205"/>
                  </a:cubicBezTo>
                  <a:cubicBezTo>
                    <a:pt x="1139" y="1537"/>
                    <a:pt x="706" y="837"/>
                    <a:pt x="305" y="70"/>
                  </a:cubicBezTo>
                  <a:cubicBezTo>
                    <a:pt x="286" y="21"/>
                    <a:pt x="249" y="1"/>
                    <a:pt x="2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19"/>
            <p:cNvSpPr/>
            <p:nvPr/>
          </p:nvSpPr>
          <p:spPr>
            <a:xfrm>
              <a:off x="1812300" y="2869600"/>
              <a:ext cx="38475" cy="59225"/>
            </a:xfrm>
            <a:custGeom>
              <a:rect b="b" l="l" r="r" t="t"/>
              <a:pathLst>
                <a:path extrusionOk="0" h="2369" w="1539">
                  <a:moveTo>
                    <a:pt x="1061" y="0"/>
                  </a:moveTo>
                  <a:cubicBezTo>
                    <a:pt x="1007" y="0"/>
                    <a:pt x="957" y="26"/>
                    <a:pt x="934" y="83"/>
                  </a:cubicBezTo>
                  <a:cubicBezTo>
                    <a:pt x="634" y="617"/>
                    <a:pt x="0" y="1351"/>
                    <a:pt x="401" y="2018"/>
                  </a:cubicBezTo>
                  <a:cubicBezTo>
                    <a:pt x="504" y="2242"/>
                    <a:pt x="733" y="2368"/>
                    <a:pt x="958" y="2368"/>
                  </a:cubicBezTo>
                  <a:cubicBezTo>
                    <a:pt x="1167" y="2368"/>
                    <a:pt x="1372" y="2259"/>
                    <a:pt x="1468" y="2018"/>
                  </a:cubicBezTo>
                  <a:cubicBezTo>
                    <a:pt x="1539" y="1900"/>
                    <a:pt x="1410" y="1782"/>
                    <a:pt x="1316" y="1782"/>
                  </a:cubicBezTo>
                  <a:cubicBezTo>
                    <a:pt x="1277" y="1782"/>
                    <a:pt x="1244" y="1802"/>
                    <a:pt x="1235" y="1851"/>
                  </a:cubicBezTo>
                  <a:cubicBezTo>
                    <a:pt x="1182" y="1983"/>
                    <a:pt x="1092" y="2037"/>
                    <a:pt x="997" y="2037"/>
                  </a:cubicBezTo>
                  <a:cubicBezTo>
                    <a:pt x="852" y="2037"/>
                    <a:pt x="695" y="1912"/>
                    <a:pt x="634" y="1751"/>
                  </a:cubicBezTo>
                  <a:cubicBezTo>
                    <a:pt x="601" y="1517"/>
                    <a:pt x="634" y="1317"/>
                    <a:pt x="734" y="1151"/>
                  </a:cubicBezTo>
                  <a:cubicBezTo>
                    <a:pt x="834" y="817"/>
                    <a:pt x="1068" y="517"/>
                    <a:pt x="1235" y="250"/>
                  </a:cubicBezTo>
                  <a:cubicBezTo>
                    <a:pt x="1279" y="96"/>
                    <a:pt x="1163" y="0"/>
                    <a:pt x="10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19"/>
            <p:cNvSpPr/>
            <p:nvPr/>
          </p:nvSpPr>
          <p:spPr>
            <a:xfrm>
              <a:off x="1852325" y="2752725"/>
              <a:ext cx="66400" cy="100300"/>
            </a:xfrm>
            <a:custGeom>
              <a:rect b="b" l="l" r="r" t="t"/>
              <a:pathLst>
                <a:path extrusionOk="0" h="4012" w="2656">
                  <a:moveTo>
                    <a:pt x="2474" y="1"/>
                  </a:moveTo>
                  <a:cubicBezTo>
                    <a:pt x="2410" y="1"/>
                    <a:pt x="2350" y="38"/>
                    <a:pt x="2336" y="121"/>
                  </a:cubicBezTo>
                  <a:cubicBezTo>
                    <a:pt x="2169" y="789"/>
                    <a:pt x="2002" y="1422"/>
                    <a:pt x="1735" y="2023"/>
                  </a:cubicBezTo>
                  <a:cubicBezTo>
                    <a:pt x="1602" y="2356"/>
                    <a:pt x="1502" y="2823"/>
                    <a:pt x="1268" y="3090"/>
                  </a:cubicBezTo>
                  <a:cubicBezTo>
                    <a:pt x="1207" y="3314"/>
                    <a:pt x="1071" y="3427"/>
                    <a:pt x="868" y="3427"/>
                  </a:cubicBezTo>
                  <a:cubicBezTo>
                    <a:pt x="739" y="3427"/>
                    <a:pt x="582" y="3381"/>
                    <a:pt x="401" y="3290"/>
                  </a:cubicBezTo>
                  <a:cubicBezTo>
                    <a:pt x="368" y="3124"/>
                    <a:pt x="368" y="2957"/>
                    <a:pt x="368" y="2757"/>
                  </a:cubicBezTo>
                  <a:cubicBezTo>
                    <a:pt x="336" y="2694"/>
                    <a:pt x="252" y="2660"/>
                    <a:pt x="173" y="2660"/>
                  </a:cubicBezTo>
                  <a:cubicBezTo>
                    <a:pt x="84" y="2660"/>
                    <a:pt x="1" y="2702"/>
                    <a:pt x="1" y="2790"/>
                  </a:cubicBezTo>
                  <a:cubicBezTo>
                    <a:pt x="1" y="3213"/>
                    <a:pt x="251" y="4011"/>
                    <a:pt x="737" y="4011"/>
                  </a:cubicBezTo>
                  <a:cubicBezTo>
                    <a:pt x="864" y="4011"/>
                    <a:pt x="1008" y="3956"/>
                    <a:pt x="1168" y="3824"/>
                  </a:cubicBezTo>
                  <a:cubicBezTo>
                    <a:pt x="1535" y="3524"/>
                    <a:pt x="1702" y="2923"/>
                    <a:pt x="1869" y="2490"/>
                  </a:cubicBezTo>
                  <a:cubicBezTo>
                    <a:pt x="2202" y="1756"/>
                    <a:pt x="2402" y="989"/>
                    <a:pt x="2636" y="188"/>
                  </a:cubicBezTo>
                  <a:cubicBezTo>
                    <a:pt x="2655" y="72"/>
                    <a:pt x="2562" y="1"/>
                    <a:pt x="24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19"/>
            <p:cNvSpPr/>
            <p:nvPr/>
          </p:nvSpPr>
          <p:spPr>
            <a:xfrm>
              <a:off x="1879900" y="2800550"/>
              <a:ext cx="50200" cy="72975"/>
            </a:xfrm>
            <a:custGeom>
              <a:rect b="b" l="l" r="r" t="t"/>
              <a:pathLst>
                <a:path extrusionOk="0" h="2919" w="2008">
                  <a:moveTo>
                    <a:pt x="1819" y="1"/>
                  </a:moveTo>
                  <a:cubicBezTo>
                    <a:pt x="1764" y="1"/>
                    <a:pt x="1712" y="33"/>
                    <a:pt x="1700" y="110"/>
                  </a:cubicBezTo>
                  <a:cubicBezTo>
                    <a:pt x="1433" y="1111"/>
                    <a:pt x="932" y="2011"/>
                    <a:pt x="132" y="2678"/>
                  </a:cubicBezTo>
                  <a:cubicBezTo>
                    <a:pt x="0" y="2757"/>
                    <a:pt x="138" y="2919"/>
                    <a:pt x="268" y="2919"/>
                  </a:cubicBezTo>
                  <a:cubicBezTo>
                    <a:pt x="303" y="2919"/>
                    <a:pt x="337" y="2907"/>
                    <a:pt x="365" y="2878"/>
                  </a:cubicBezTo>
                  <a:cubicBezTo>
                    <a:pt x="1199" y="2178"/>
                    <a:pt x="1733" y="1244"/>
                    <a:pt x="1966" y="210"/>
                  </a:cubicBezTo>
                  <a:cubicBezTo>
                    <a:pt x="2008" y="86"/>
                    <a:pt x="1909" y="1"/>
                    <a:pt x="18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19"/>
            <p:cNvSpPr/>
            <p:nvPr/>
          </p:nvSpPr>
          <p:spPr>
            <a:xfrm>
              <a:off x="1842325" y="2407175"/>
              <a:ext cx="106775" cy="125100"/>
            </a:xfrm>
            <a:custGeom>
              <a:rect b="b" l="l" r="r" t="t"/>
              <a:pathLst>
                <a:path extrusionOk="0" h="5004" w="4271">
                  <a:moveTo>
                    <a:pt x="734" y="0"/>
                  </a:moveTo>
                  <a:cubicBezTo>
                    <a:pt x="467" y="0"/>
                    <a:pt x="301" y="167"/>
                    <a:pt x="167" y="467"/>
                  </a:cubicBezTo>
                  <a:cubicBezTo>
                    <a:pt x="67" y="934"/>
                    <a:pt x="0" y="1401"/>
                    <a:pt x="167" y="1835"/>
                  </a:cubicBezTo>
                  <a:cubicBezTo>
                    <a:pt x="267" y="2068"/>
                    <a:pt x="401" y="2135"/>
                    <a:pt x="467" y="2135"/>
                  </a:cubicBezTo>
                  <a:cubicBezTo>
                    <a:pt x="634" y="2135"/>
                    <a:pt x="768" y="2068"/>
                    <a:pt x="801" y="1901"/>
                  </a:cubicBezTo>
                  <a:cubicBezTo>
                    <a:pt x="834" y="1768"/>
                    <a:pt x="768" y="1635"/>
                    <a:pt x="634" y="1601"/>
                  </a:cubicBezTo>
                  <a:lnTo>
                    <a:pt x="567" y="1601"/>
                  </a:lnTo>
                  <a:cubicBezTo>
                    <a:pt x="467" y="1301"/>
                    <a:pt x="467" y="934"/>
                    <a:pt x="601" y="634"/>
                  </a:cubicBezTo>
                  <a:cubicBezTo>
                    <a:pt x="667" y="500"/>
                    <a:pt x="734" y="434"/>
                    <a:pt x="768" y="434"/>
                  </a:cubicBezTo>
                  <a:cubicBezTo>
                    <a:pt x="801" y="434"/>
                    <a:pt x="834" y="500"/>
                    <a:pt x="934" y="634"/>
                  </a:cubicBezTo>
                  <a:cubicBezTo>
                    <a:pt x="1134" y="1001"/>
                    <a:pt x="1235" y="1401"/>
                    <a:pt x="1268" y="1801"/>
                  </a:cubicBezTo>
                  <a:cubicBezTo>
                    <a:pt x="1168" y="1968"/>
                    <a:pt x="1168" y="2135"/>
                    <a:pt x="1268" y="2268"/>
                  </a:cubicBezTo>
                  <a:cubicBezTo>
                    <a:pt x="1301" y="2335"/>
                    <a:pt x="1401" y="2402"/>
                    <a:pt x="1468" y="2402"/>
                  </a:cubicBezTo>
                  <a:cubicBezTo>
                    <a:pt x="1568" y="2335"/>
                    <a:pt x="1635" y="2268"/>
                    <a:pt x="1635" y="2168"/>
                  </a:cubicBezTo>
                  <a:lnTo>
                    <a:pt x="1635" y="1901"/>
                  </a:lnTo>
                  <a:cubicBezTo>
                    <a:pt x="1668" y="1801"/>
                    <a:pt x="1802" y="1768"/>
                    <a:pt x="1902" y="1768"/>
                  </a:cubicBezTo>
                  <a:cubicBezTo>
                    <a:pt x="2102" y="1801"/>
                    <a:pt x="2269" y="2068"/>
                    <a:pt x="2269" y="2268"/>
                  </a:cubicBezTo>
                  <a:lnTo>
                    <a:pt x="2269" y="2335"/>
                  </a:lnTo>
                  <a:cubicBezTo>
                    <a:pt x="2068" y="2435"/>
                    <a:pt x="1902" y="2502"/>
                    <a:pt x="1802" y="2669"/>
                  </a:cubicBezTo>
                  <a:cubicBezTo>
                    <a:pt x="1735" y="2802"/>
                    <a:pt x="1735" y="3002"/>
                    <a:pt x="1802" y="3136"/>
                  </a:cubicBezTo>
                  <a:cubicBezTo>
                    <a:pt x="1868" y="3269"/>
                    <a:pt x="1968" y="3336"/>
                    <a:pt x="2102" y="3403"/>
                  </a:cubicBezTo>
                  <a:cubicBezTo>
                    <a:pt x="2202" y="3403"/>
                    <a:pt x="2269" y="3403"/>
                    <a:pt x="2302" y="3302"/>
                  </a:cubicBezTo>
                  <a:cubicBezTo>
                    <a:pt x="2435" y="3102"/>
                    <a:pt x="2569" y="2902"/>
                    <a:pt x="2602" y="2735"/>
                  </a:cubicBezTo>
                  <a:cubicBezTo>
                    <a:pt x="2644" y="2723"/>
                    <a:pt x="2688" y="2718"/>
                    <a:pt x="2734" y="2718"/>
                  </a:cubicBezTo>
                  <a:cubicBezTo>
                    <a:pt x="2941" y="2718"/>
                    <a:pt x="3172" y="2832"/>
                    <a:pt x="3336" y="2969"/>
                  </a:cubicBezTo>
                  <a:cubicBezTo>
                    <a:pt x="3603" y="3169"/>
                    <a:pt x="3736" y="3436"/>
                    <a:pt x="3736" y="3736"/>
                  </a:cubicBezTo>
                  <a:cubicBezTo>
                    <a:pt x="3736" y="4003"/>
                    <a:pt x="3570" y="4303"/>
                    <a:pt x="3269" y="4470"/>
                  </a:cubicBezTo>
                  <a:cubicBezTo>
                    <a:pt x="3146" y="4558"/>
                    <a:pt x="2995" y="4600"/>
                    <a:pt x="2845" y="4600"/>
                  </a:cubicBezTo>
                  <a:cubicBezTo>
                    <a:pt x="2712" y="4600"/>
                    <a:pt x="2579" y="4566"/>
                    <a:pt x="2469" y="4503"/>
                  </a:cubicBezTo>
                  <a:cubicBezTo>
                    <a:pt x="2444" y="4495"/>
                    <a:pt x="2417" y="4491"/>
                    <a:pt x="2390" y="4491"/>
                  </a:cubicBezTo>
                  <a:cubicBezTo>
                    <a:pt x="2308" y="4491"/>
                    <a:pt x="2227" y="4528"/>
                    <a:pt x="2202" y="4603"/>
                  </a:cubicBezTo>
                  <a:cubicBezTo>
                    <a:pt x="2135" y="4703"/>
                    <a:pt x="2202" y="4837"/>
                    <a:pt x="2269" y="4904"/>
                  </a:cubicBezTo>
                  <a:cubicBezTo>
                    <a:pt x="2435" y="4970"/>
                    <a:pt x="2636" y="5004"/>
                    <a:pt x="2802" y="5004"/>
                  </a:cubicBezTo>
                  <a:cubicBezTo>
                    <a:pt x="3036" y="5004"/>
                    <a:pt x="3269" y="4970"/>
                    <a:pt x="3603" y="4837"/>
                  </a:cubicBezTo>
                  <a:cubicBezTo>
                    <a:pt x="4003" y="4603"/>
                    <a:pt x="4270" y="4170"/>
                    <a:pt x="4270" y="3736"/>
                  </a:cubicBezTo>
                  <a:cubicBezTo>
                    <a:pt x="4270" y="3302"/>
                    <a:pt x="4070" y="2936"/>
                    <a:pt x="3736" y="2635"/>
                  </a:cubicBezTo>
                  <a:cubicBezTo>
                    <a:pt x="3436" y="2402"/>
                    <a:pt x="3103" y="2268"/>
                    <a:pt x="2769" y="2268"/>
                  </a:cubicBezTo>
                  <a:lnTo>
                    <a:pt x="2769" y="2235"/>
                  </a:lnTo>
                  <a:cubicBezTo>
                    <a:pt x="2736" y="1835"/>
                    <a:pt x="2469" y="1401"/>
                    <a:pt x="2002" y="1334"/>
                  </a:cubicBezTo>
                  <a:cubicBezTo>
                    <a:pt x="1975" y="1325"/>
                    <a:pt x="1946" y="1321"/>
                    <a:pt x="1915" y="1321"/>
                  </a:cubicBezTo>
                  <a:cubicBezTo>
                    <a:pt x="1830" y="1321"/>
                    <a:pt x="1732" y="1352"/>
                    <a:pt x="1635" y="1401"/>
                  </a:cubicBezTo>
                  <a:cubicBezTo>
                    <a:pt x="1568" y="1068"/>
                    <a:pt x="1468" y="734"/>
                    <a:pt x="1301" y="434"/>
                  </a:cubicBezTo>
                  <a:cubicBezTo>
                    <a:pt x="1101" y="67"/>
                    <a:pt x="901" y="0"/>
                    <a:pt x="7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19"/>
            <p:cNvSpPr/>
            <p:nvPr/>
          </p:nvSpPr>
          <p:spPr>
            <a:xfrm>
              <a:off x="1904025" y="2598700"/>
              <a:ext cx="102600" cy="120375"/>
            </a:xfrm>
            <a:custGeom>
              <a:rect b="b" l="l" r="r" t="t"/>
              <a:pathLst>
                <a:path extrusionOk="0" h="4815" w="4104">
                  <a:moveTo>
                    <a:pt x="1062" y="1"/>
                  </a:moveTo>
                  <a:cubicBezTo>
                    <a:pt x="973" y="1"/>
                    <a:pt x="884" y="17"/>
                    <a:pt x="801" y="45"/>
                  </a:cubicBezTo>
                  <a:cubicBezTo>
                    <a:pt x="635" y="145"/>
                    <a:pt x="501" y="311"/>
                    <a:pt x="434" y="445"/>
                  </a:cubicBezTo>
                  <a:cubicBezTo>
                    <a:pt x="101" y="879"/>
                    <a:pt x="1" y="1479"/>
                    <a:pt x="101" y="2013"/>
                  </a:cubicBezTo>
                  <a:cubicBezTo>
                    <a:pt x="128" y="2123"/>
                    <a:pt x="202" y="2188"/>
                    <a:pt x="283" y="2188"/>
                  </a:cubicBezTo>
                  <a:cubicBezTo>
                    <a:pt x="300" y="2188"/>
                    <a:pt x="317" y="2185"/>
                    <a:pt x="334" y="2179"/>
                  </a:cubicBezTo>
                  <a:cubicBezTo>
                    <a:pt x="468" y="2146"/>
                    <a:pt x="501" y="2046"/>
                    <a:pt x="501" y="1946"/>
                  </a:cubicBezTo>
                  <a:cubicBezTo>
                    <a:pt x="434" y="1479"/>
                    <a:pt x="501" y="1012"/>
                    <a:pt x="768" y="645"/>
                  </a:cubicBezTo>
                  <a:cubicBezTo>
                    <a:pt x="835" y="512"/>
                    <a:pt x="868" y="478"/>
                    <a:pt x="968" y="445"/>
                  </a:cubicBezTo>
                  <a:cubicBezTo>
                    <a:pt x="989" y="424"/>
                    <a:pt x="1013" y="416"/>
                    <a:pt x="1038" y="416"/>
                  </a:cubicBezTo>
                  <a:cubicBezTo>
                    <a:pt x="1094" y="416"/>
                    <a:pt x="1156" y="455"/>
                    <a:pt x="1202" y="478"/>
                  </a:cubicBezTo>
                  <a:cubicBezTo>
                    <a:pt x="1402" y="512"/>
                    <a:pt x="1468" y="678"/>
                    <a:pt x="1502" y="845"/>
                  </a:cubicBezTo>
                  <a:cubicBezTo>
                    <a:pt x="1535" y="1012"/>
                    <a:pt x="1502" y="1179"/>
                    <a:pt x="1435" y="1412"/>
                  </a:cubicBezTo>
                  <a:cubicBezTo>
                    <a:pt x="1402" y="1412"/>
                    <a:pt x="1335" y="1446"/>
                    <a:pt x="1302" y="1479"/>
                  </a:cubicBezTo>
                  <a:cubicBezTo>
                    <a:pt x="1168" y="1646"/>
                    <a:pt x="1135" y="1846"/>
                    <a:pt x="1202" y="2013"/>
                  </a:cubicBezTo>
                  <a:cubicBezTo>
                    <a:pt x="1202" y="2113"/>
                    <a:pt x="1302" y="2146"/>
                    <a:pt x="1402" y="2146"/>
                  </a:cubicBezTo>
                  <a:cubicBezTo>
                    <a:pt x="1435" y="2146"/>
                    <a:pt x="1502" y="2113"/>
                    <a:pt x="1569" y="2013"/>
                  </a:cubicBezTo>
                  <a:cubicBezTo>
                    <a:pt x="1635" y="1946"/>
                    <a:pt x="1669" y="1846"/>
                    <a:pt x="1735" y="1746"/>
                  </a:cubicBezTo>
                  <a:lnTo>
                    <a:pt x="1769" y="1746"/>
                  </a:lnTo>
                  <a:cubicBezTo>
                    <a:pt x="1902" y="1779"/>
                    <a:pt x="1935" y="1879"/>
                    <a:pt x="1969" y="2013"/>
                  </a:cubicBezTo>
                  <a:cubicBezTo>
                    <a:pt x="1569" y="2313"/>
                    <a:pt x="1335" y="2813"/>
                    <a:pt x="1435" y="3314"/>
                  </a:cubicBezTo>
                  <a:cubicBezTo>
                    <a:pt x="1435" y="3414"/>
                    <a:pt x="1468" y="3447"/>
                    <a:pt x="1569" y="3480"/>
                  </a:cubicBezTo>
                  <a:cubicBezTo>
                    <a:pt x="1635" y="3480"/>
                    <a:pt x="1735" y="3480"/>
                    <a:pt x="1769" y="3447"/>
                  </a:cubicBezTo>
                  <a:cubicBezTo>
                    <a:pt x="2136" y="3147"/>
                    <a:pt x="2336" y="2713"/>
                    <a:pt x="2402" y="2280"/>
                  </a:cubicBezTo>
                  <a:cubicBezTo>
                    <a:pt x="2436" y="2280"/>
                    <a:pt x="2469" y="2246"/>
                    <a:pt x="2503" y="2246"/>
                  </a:cubicBezTo>
                  <a:cubicBezTo>
                    <a:pt x="2569" y="2232"/>
                    <a:pt x="2637" y="2225"/>
                    <a:pt x="2704" y="2225"/>
                  </a:cubicBezTo>
                  <a:cubicBezTo>
                    <a:pt x="3105" y="2225"/>
                    <a:pt x="3489" y="2470"/>
                    <a:pt x="3603" y="2813"/>
                  </a:cubicBezTo>
                  <a:cubicBezTo>
                    <a:pt x="3670" y="3013"/>
                    <a:pt x="3670" y="3280"/>
                    <a:pt x="3603" y="3580"/>
                  </a:cubicBezTo>
                  <a:cubicBezTo>
                    <a:pt x="3503" y="3814"/>
                    <a:pt x="3370" y="4148"/>
                    <a:pt x="3136" y="4314"/>
                  </a:cubicBezTo>
                  <a:cubicBezTo>
                    <a:pt x="3058" y="4377"/>
                    <a:pt x="2942" y="4411"/>
                    <a:pt x="2824" y="4411"/>
                  </a:cubicBezTo>
                  <a:cubicBezTo>
                    <a:pt x="2692" y="4411"/>
                    <a:pt x="2557" y="4369"/>
                    <a:pt x="2469" y="4281"/>
                  </a:cubicBezTo>
                  <a:cubicBezTo>
                    <a:pt x="2433" y="4209"/>
                    <a:pt x="2378" y="4176"/>
                    <a:pt x="2320" y="4176"/>
                  </a:cubicBezTo>
                  <a:cubicBezTo>
                    <a:pt x="2269" y="4176"/>
                    <a:pt x="2215" y="4201"/>
                    <a:pt x="2169" y="4248"/>
                  </a:cubicBezTo>
                  <a:cubicBezTo>
                    <a:pt x="2069" y="4314"/>
                    <a:pt x="2069" y="4448"/>
                    <a:pt x="2136" y="4514"/>
                  </a:cubicBezTo>
                  <a:cubicBezTo>
                    <a:pt x="2302" y="4748"/>
                    <a:pt x="2569" y="4815"/>
                    <a:pt x="2803" y="4815"/>
                  </a:cubicBezTo>
                  <a:cubicBezTo>
                    <a:pt x="3003" y="4815"/>
                    <a:pt x="3236" y="4781"/>
                    <a:pt x="3336" y="4715"/>
                  </a:cubicBezTo>
                  <a:cubicBezTo>
                    <a:pt x="3737" y="4481"/>
                    <a:pt x="3904" y="4047"/>
                    <a:pt x="3970" y="3714"/>
                  </a:cubicBezTo>
                  <a:cubicBezTo>
                    <a:pt x="4104" y="3347"/>
                    <a:pt x="4070" y="3013"/>
                    <a:pt x="3970" y="2713"/>
                  </a:cubicBezTo>
                  <a:cubicBezTo>
                    <a:pt x="3801" y="2206"/>
                    <a:pt x="3274" y="1841"/>
                    <a:pt x="2733" y="1841"/>
                  </a:cubicBezTo>
                  <a:cubicBezTo>
                    <a:pt x="2634" y="1841"/>
                    <a:pt x="2534" y="1853"/>
                    <a:pt x="2436" y="1879"/>
                  </a:cubicBezTo>
                  <a:lnTo>
                    <a:pt x="2402" y="1879"/>
                  </a:lnTo>
                  <a:cubicBezTo>
                    <a:pt x="2302" y="1679"/>
                    <a:pt x="2169" y="1479"/>
                    <a:pt x="1969" y="1379"/>
                  </a:cubicBezTo>
                  <a:cubicBezTo>
                    <a:pt x="1935" y="1346"/>
                    <a:pt x="1935" y="1346"/>
                    <a:pt x="1902" y="1346"/>
                  </a:cubicBezTo>
                  <a:cubicBezTo>
                    <a:pt x="1935" y="1179"/>
                    <a:pt x="1969" y="979"/>
                    <a:pt x="1935" y="812"/>
                  </a:cubicBezTo>
                  <a:cubicBezTo>
                    <a:pt x="1902" y="512"/>
                    <a:pt x="1669" y="211"/>
                    <a:pt x="1435" y="111"/>
                  </a:cubicBezTo>
                  <a:cubicBezTo>
                    <a:pt x="1318" y="33"/>
                    <a:pt x="1189" y="1"/>
                    <a:pt x="106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19"/>
            <p:cNvSpPr/>
            <p:nvPr/>
          </p:nvSpPr>
          <p:spPr>
            <a:xfrm>
              <a:off x="1979925" y="2469700"/>
              <a:ext cx="115100" cy="126800"/>
            </a:xfrm>
            <a:custGeom>
              <a:rect b="b" l="l" r="r" t="t"/>
              <a:pathLst>
                <a:path extrusionOk="0" h="5072" w="4604">
                  <a:moveTo>
                    <a:pt x="2902" y="2469"/>
                  </a:moveTo>
                  <a:lnTo>
                    <a:pt x="2902" y="2469"/>
                  </a:lnTo>
                  <a:cubicBezTo>
                    <a:pt x="2802" y="2736"/>
                    <a:pt x="2702" y="3003"/>
                    <a:pt x="2569" y="3270"/>
                  </a:cubicBezTo>
                  <a:cubicBezTo>
                    <a:pt x="2535" y="3170"/>
                    <a:pt x="2535" y="3070"/>
                    <a:pt x="2535" y="3003"/>
                  </a:cubicBezTo>
                  <a:cubicBezTo>
                    <a:pt x="2535" y="2770"/>
                    <a:pt x="2702" y="2503"/>
                    <a:pt x="2902" y="2469"/>
                  </a:cubicBezTo>
                  <a:close/>
                  <a:moveTo>
                    <a:pt x="1401" y="1"/>
                  </a:moveTo>
                  <a:cubicBezTo>
                    <a:pt x="1301" y="1"/>
                    <a:pt x="1268" y="1"/>
                    <a:pt x="1234" y="68"/>
                  </a:cubicBezTo>
                  <a:cubicBezTo>
                    <a:pt x="434" y="801"/>
                    <a:pt x="0" y="1902"/>
                    <a:pt x="134" y="2970"/>
                  </a:cubicBezTo>
                  <a:cubicBezTo>
                    <a:pt x="134" y="3070"/>
                    <a:pt x="167" y="3437"/>
                    <a:pt x="434" y="3603"/>
                  </a:cubicBezTo>
                  <a:cubicBezTo>
                    <a:pt x="567" y="3670"/>
                    <a:pt x="667" y="3670"/>
                    <a:pt x="801" y="3670"/>
                  </a:cubicBezTo>
                  <a:cubicBezTo>
                    <a:pt x="901" y="3637"/>
                    <a:pt x="968" y="3570"/>
                    <a:pt x="968" y="3437"/>
                  </a:cubicBezTo>
                  <a:cubicBezTo>
                    <a:pt x="934" y="3337"/>
                    <a:pt x="834" y="3270"/>
                    <a:pt x="734" y="3270"/>
                  </a:cubicBezTo>
                  <a:lnTo>
                    <a:pt x="667" y="3270"/>
                  </a:lnTo>
                  <a:cubicBezTo>
                    <a:pt x="634" y="3237"/>
                    <a:pt x="567" y="3070"/>
                    <a:pt x="567" y="2936"/>
                  </a:cubicBezTo>
                  <a:cubicBezTo>
                    <a:pt x="467" y="2102"/>
                    <a:pt x="767" y="1168"/>
                    <a:pt x="1368" y="568"/>
                  </a:cubicBezTo>
                  <a:cubicBezTo>
                    <a:pt x="1535" y="835"/>
                    <a:pt x="1568" y="1235"/>
                    <a:pt x="1568" y="1569"/>
                  </a:cubicBezTo>
                  <a:cubicBezTo>
                    <a:pt x="1401" y="1802"/>
                    <a:pt x="1368" y="2102"/>
                    <a:pt x="1368" y="2336"/>
                  </a:cubicBezTo>
                  <a:cubicBezTo>
                    <a:pt x="1368" y="2469"/>
                    <a:pt x="1435" y="2569"/>
                    <a:pt x="1535" y="2569"/>
                  </a:cubicBezTo>
                  <a:cubicBezTo>
                    <a:pt x="1601" y="2569"/>
                    <a:pt x="1701" y="2503"/>
                    <a:pt x="1735" y="2436"/>
                  </a:cubicBezTo>
                  <a:cubicBezTo>
                    <a:pt x="1868" y="2236"/>
                    <a:pt x="1902" y="1969"/>
                    <a:pt x="1935" y="1735"/>
                  </a:cubicBezTo>
                  <a:cubicBezTo>
                    <a:pt x="1968" y="1635"/>
                    <a:pt x="2102" y="1602"/>
                    <a:pt x="2202" y="1569"/>
                  </a:cubicBezTo>
                  <a:cubicBezTo>
                    <a:pt x="2251" y="1549"/>
                    <a:pt x="2294" y="1541"/>
                    <a:pt x="2333" y="1541"/>
                  </a:cubicBezTo>
                  <a:cubicBezTo>
                    <a:pt x="2427" y="1541"/>
                    <a:pt x="2498" y="1588"/>
                    <a:pt x="2569" y="1635"/>
                  </a:cubicBezTo>
                  <a:cubicBezTo>
                    <a:pt x="2702" y="1735"/>
                    <a:pt x="2802" y="1902"/>
                    <a:pt x="2869" y="2069"/>
                  </a:cubicBezTo>
                  <a:lnTo>
                    <a:pt x="2769" y="2069"/>
                  </a:lnTo>
                  <a:cubicBezTo>
                    <a:pt x="2402" y="2136"/>
                    <a:pt x="2102" y="2503"/>
                    <a:pt x="2068" y="2936"/>
                  </a:cubicBezTo>
                  <a:cubicBezTo>
                    <a:pt x="2035" y="3270"/>
                    <a:pt x="2202" y="3603"/>
                    <a:pt x="2469" y="3737"/>
                  </a:cubicBezTo>
                  <a:cubicBezTo>
                    <a:pt x="2494" y="3745"/>
                    <a:pt x="2521" y="3749"/>
                    <a:pt x="2548" y="3749"/>
                  </a:cubicBezTo>
                  <a:cubicBezTo>
                    <a:pt x="2629" y="3749"/>
                    <a:pt x="2710" y="3712"/>
                    <a:pt x="2736" y="3637"/>
                  </a:cubicBezTo>
                  <a:cubicBezTo>
                    <a:pt x="2936" y="3337"/>
                    <a:pt x="3203" y="2936"/>
                    <a:pt x="3269" y="2469"/>
                  </a:cubicBezTo>
                  <a:cubicBezTo>
                    <a:pt x="3603" y="2569"/>
                    <a:pt x="3870" y="2903"/>
                    <a:pt x="3970" y="3170"/>
                  </a:cubicBezTo>
                  <a:cubicBezTo>
                    <a:pt x="4137" y="3570"/>
                    <a:pt x="4103" y="3970"/>
                    <a:pt x="3936" y="4271"/>
                  </a:cubicBezTo>
                  <a:cubicBezTo>
                    <a:pt x="3795" y="4507"/>
                    <a:pt x="3569" y="4643"/>
                    <a:pt x="3343" y="4643"/>
                  </a:cubicBezTo>
                  <a:cubicBezTo>
                    <a:pt x="3250" y="4643"/>
                    <a:pt x="3157" y="4620"/>
                    <a:pt x="3069" y="4571"/>
                  </a:cubicBezTo>
                  <a:cubicBezTo>
                    <a:pt x="3030" y="4551"/>
                    <a:pt x="2991" y="4543"/>
                    <a:pt x="2954" y="4543"/>
                  </a:cubicBezTo>
                  <a:cubicBezTo>
                    <a:pt x="2866" y="4543"/>
                    <a:pt x="2792" y="4590"/>
                    <a:pt x="2769" y="4638"/>
                  </a:cubicBezTo>
                  <a:cubicBezTo>
                    <a:pt x="2736" y="4771"/>
                    <a:pt x="2769" y="4904"/>
                    <a:pt x="2869" y="4938"/>
                  </a:cubicBezTo>
                  <a:cubicBezTo>
                    <a:pt x="2969" y="5004"/>
                    <a:pt x="3136" y="5071"/>
                    <a:pt x="3303" y="5071"/>
                  </a:cubicBezTo>
                  <a:cubicBezTo>
                    <a:pt x="3703" y="5071"/>
                    <a:pt x="4070" y="4838"/>
                    <a:pt x="4303" y="4571"/>
                  </a:cubicBezTo>
                  <a:cubicBezTo>
                    <a:pt x="4570" y="4137"/>
                    <a:pt x="4604" y="3603"/>
                    <a:pt x="4403" y="3103"/>
                  </a:cubicBezTo>
                  <a:cubicBezTo>
                    <a:pt x="4237" y="2636"/>
                    <a:pt x="3803" y="2236"/>
                    <a:pt x="3303" y="2102"/>
                  </a:cubicBezTo>
                  <a:cubicBezTo>
                    <a:pt x="3269" y="1802"/>
                    <a:pt x="3102" y="1469"/>
                    <a:pt x="2836" y="1302"/>
                  </a:cubicBezTo>
                  <a:cubicBezTo>
                    <a:pt x="2680" y="1173"/>
                    <a:pt x="2505" y="1123"/>
                    <a:pt x="2310" y="1123"/>
                  </a:cubicBezTo>
                  <a:cubicBezTo>
                    <a:pt x="2253" y="1123"/>
                    <a:pt x="2195" y="1128"/>
                    <a:pt x="2135" y="1135"/>
                  </a:cubicBezTo>
                  <a:cubicBezTo>
                    <a:pt x="2102" y="1135"/>
                    <a:pt x="2002" y="1135"/>
                    <a:pt x="1968" y="1168"/>
                  </a:cubicBezTo>
                  <a:cubicBezTo>
                    <a:pt x="1935" y="768"/>
                    <a:pt x="1802" y="401"/>
                    <a:pt x="1568" y="101"/>
                  </a:cubicBezTo>
                  <a:cubicBezTo>
                    <a:pt x="1501" y="68"/>
                    <a:pt x="1435" y="1"/>
                    <a:pt x="14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19"/>
            <p:cNvSpPr/>
            <p:nvPr/>
          </p:nvSpPr>
          <p:spPr>
            <a:xfrm>
              <a:off x="1994925" y="2627325"/>
              <a:ext cx="115100" cy="177650"/>
            </a:xfrm>
            <a:custGeom>
              <a:rect b="b" l="l" r="r" t="t"/>
              <a:pathLst>
                <a:path extrusionOk="0" h="7106" w="4604">
                  <a:moveTo>
                    <a:pt x="2469" y="0"/>
                  </a:moveTo>
                  <a:cubicBezTo>
                    <a:pt x="2369" y="0"/>
                    <a:pt x="2269" y="67"/>
                    <a:pt x="2269" y="201"/>
                  </a:cubicBezTo>
                  <a:cubicBezTo>
                    <a:pt x="2269" y="301"/>
                    <a:pt x="2336" y="434"/>
                    <a:pt x="2469" y="434"/>
                  </a:cubicBezTo>
                  <a:cubicBezTo>
                    <a:pt x="3103" y="467"/>
                    <a:pt x="3670" y="834"/>
                    <a:pt x="3937" y="1335"/>
                  </a:cubicBezTo>
                  <a:cubicBezTo>
                    <a:pt x="4170" y="1868"/>
                    <a:pt x="4037" y="2536"/>
                    <a:pt x="3637" y="2936"/>
                  </a:cubicBezTo>
                  <a:cubicBezTo>
                    <a:pt x="3470" y="3075"/>
                    <a:pt x="3210" y="3144"/>
                    <a:pt x="2955" y="3144"/>
                  </a:cubicBezTo>
                  <a:cubicBezTo>
                    <a:pt x="2904" y="3144"/>
                    <a:pt x="2853" y="3142"/>
                    <a:pt x="2803" y="3136"/>
                  </a:cubicBezTo>
                  <a:cubicBezTo>
                    <a:pt x="2769" y="3136"/>
                    <a:pt x="2669" y="3136"/>
                    <a:pt x="2603" y="3103"/>
                  </a:cubicBezTo>
                  <a:cubicBezTo>
                    <a:pt x="2469" y="2969"/>
                    <a:pt x="2302" y="2836"/>
                    <a:pt x="2102" y="2702"/>
                  </a:cubicBezTo>
                  <a:cubicBezTo>
                    <a:pt x="2066" y="2690"/>
                    <a:pt x="2033" y="2682"/>
                    <a:pt x="2002" y="2682"/>
                  </a:cubicBezTo>
                  <a:cubicBezTo>
                    <a:pt x="1949" y="2682"/>
                    <a:pt x="1899" y="2706"/>
                    <a:pt x="1835" y="2769"/>
                  </a:cubicBezTo>
                  <a:cubicBezTo>
                    <a:pt x="1802" y="2802"/>
                    <a:pt x="1802" y="2936"/>
                    <a:pt x="1835" y="3003"/>
                  </a:cubicBezTo>
                  <a:cubicBezTo>
                    <a:pt x="1969" y="3169"/>
                    <a:pt x="2169" y="3336"/>
                    <a:pt x="2369" y="3403"/>
                  </a:cubicBezTo>
                  <a:cubicBezTo>
                    <a:pt x="2536" y="3603"/>
                    <a:pt x="2669" y="3803"/>
                    <a:pt x="2703" y="4003"/>
                  </a:cubicBezTo>
                  <a:cubicBezTo>
                    <a:pt x="2836" y="4370"/>
                    <a:pt x="2703" y="4837"/>
                    <a:pt x="2436" y="5037"/>
                  </a:cubicBezTo>
                  <a:cubicBezTo>
                    <a:pt x="2311" y="5112"/>
                    <a:pt x="2148" y="5150"/>
                    <a:pt x="1990" y="5150"/>
                  </a:cubicBezTo>
                  <a:cubicBezTo>
                    <a:pt x="1937" y="5150"/>
                    <a:pt x="1885" y="5146"/>
                    <a:pt x="1835" y="5137"/>
                  </a:cubicBezTo>
                  <a:cubicBezTo>
                    <a:pt x="1669" y="5071"/>
                    <a:pt x="1535" y="5004"/>
                    <a:pt x="1468" y="4871"/>
                  </a:cubicBezTo>
                  <a:cubicBezTo>
                    <a:pt x="1402" y="4804"/>
                    <a:pt x="1335" y="4737"/>
                    <a:pt x="1235" y="4737"/>
                  </a:cubicBezTo>
                  <a:cubicBezTo>
                    <a:pt x="1168" y="4737"/>
                    <a:pt x="1068" y="4837"/>
                    <a:pt x="1068" y="4904"/>
                  </a:cubicBezTo>
                  <a:cubicBezTo>
                    <a:pt x="1068" y="5338"/>
                    <a:pt x="1402" y="5538"/>
                    <a:pt x="1702" y="5704"/>
                  </a:cubicBezTo>
                  <a:cubicBezTo>
                    <a:pt x="1902" y="5838"/>
                    <a:pt x="2069" y="5905"/>
                    <a:pt x="2169" y="6105"/>
                  </a:cubicBezTo>
                  <a:cubicBezTo>
                    <a:pt x="2236" y="6205"/>
                    <a:pt x="2202" y="6338"/>
                    <a:pt x="2136" y="6438"/>
                  </a:cubicBezTo>
                  <a:cubicBezTo>
                    <a:pt x="2019" y="6584"/>
                    <a:pt x="1777" y="6678"/>
                    <a:pt x="1584" y="6678"/>
                  </a:cubicBezTo>
                  <a:cubicBezTo>
                    <a:pt x="1555" y="6678"/>
                    <a:pt x="1528" y="6676"/>
                    <a:pt x="1502" y="6672"/>
                  </a:cubicBezTo>
                  <a:cubicBezTo>
                    <a:pt x="1035" y="6605"/>
                    <a:pt x="701" y="6205"/>
                    <a:pt x="401" y="5771"/>
                  </a:cubicBezTo>
                  <a:cubicBezTo>
                    <a:pt x="358" y="5707"/>
                    <a:pt x="287" y="5670"/>
                    <a:pt x="224" y="5670"/>
                  </a:cubicBezTo>
                  <a:cubicBezTo>
                    <a:pt x="190" y="5670"/>
                    <a:pt x="158" y="5681"/>
                    <a:pt x="134" y="5704"/>
                  </a:cubicBezTo>
                  <a:cubicBezTo>
                    <a:pt x="34" y="5805"/>
                    <a:pt x="1" y="5938"/>
                    <a:pt x="67" y="6005"/>
                  </a:cubicBezTo>
                  <a:cubicBezTo>
                    <a:pt x="468" y="6472"/>
                    <a:pt x="835" y="6972"/>
                    <a:pt x="1402" y="7105"/>
                  </a:cubicBezTo>
                  <a:lnTo>
                    <a:pt x="1602" y="7105"/>
                  </a:lnTo>
                  <a:cubicBezTo>
                    <a:pt x="1869" y="7105"/>
                    <a:pt x="2202" y="6939"/>
                    <a:pt x="2302" y="6805"/>
                  </a:cubicBezTo>
                  <a:cubicBezTo>
                    <a:pt x="2469" y="6538"/>
                    <a:pt x="2502" y="6272"/>
                    <a:pt x="2369" y="6005"/>
                  </a:cubicBezTo>
                  <a:cubicBezTo>
                    <a:pt x="2302" y="5838"/>
                    <a:pt x="2169" y="5704"/>
                    <a:pt x="2035" y="5638"/>
                  </a:cubicBezTo>
                  <a:cubicBezTo>
                    <a:pt x="2269" y="5604"/>
                    <a:pt x="2436" y="5504"/>
                    <a:pt x="2536" y="5438"/>
                  </a:cubicBezTo>
                  <a:cubicBezTo>
                    <a:pt x="3003" y="5137"/>
                    <a:pt x="3170" y="4504"/>
                    <a:pt x="3003" y="3937"/>
                  </a:cubicBezTo>
                  <a:cubicBezTo>
                    <a:pt x="3003" y="3803"/>
                    <a:pt x="2936" y="3703"/>
                    <a:pt x="2869" y="3603"/>
                  </a:cubicBezTo>
                  <a:cubicBezTo>
                    <a:pt x="3270" y="3603"/>
                    <a:pt x="3603" y="3470"/>
                    <a:pt x="3837" y="3269"/>
                  </a:cubicBezTo>
                  <a:cubicBezTo>
                    <a:pt x="4437" y="2802"/>
                    <a:pt x="4604" y="1868"/>
                    <a:pt x="4270" y="1168"/>
                  </a:cubicBezTo>
                  <a:cubicBezTo>
                    <a:pt x="3970" y="501"/>
                    <a:pt x="3270" y="34"/>
                    <a:pt x="24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19"/>
            <p:cNvSpPr/>
            <p:nvPr/>
          </p:nvSpPr>
          <p:spPr>
            <a:xfrm>
              <a:off x="1855675" y="3037400"/>
              <a:ext cx="89250" cy="76975"/>
            </a:xfrm>
            <a:custGeom>
              <a:rect b="b" l="l" r="r" t="t"/>
              <a:pathLst>
                <a:path extrusionOk="0" h="3079" w="3570">
                  <a:moveTo>
                    <a:pt x="2552" y="1"/>
                  </a:moveTo>
                  <a:cubicBezTo>
                    <a:pt x="2452" y="1"/>
                    <a:pt x="2352" y="26"/>
                    <a:pt x="2268" y="76"/>
                  </a:cubicBezTo>
                  <a:cubicBezTo>
                    <a:pt x="2035" y="209"/>
                    <a:pt x="1768" y="443"/>
                    <a:pt x="1701" y="743"/>
                  </a:cubicBezTo>
                  <a:lnTo>
                    <a:pt x="1701" y="776"/>
                  </a:lnTo>
                  <a:cubicBezTo>
                    <a:pt x="1568" y="543"/>
                    <a:pt x="1401" y="309"/>
                    <a:pt x="1201" y="143"/>
                  </a:cubicBezTo>
                  <a:cubicBezTo>
                    <a:pt x="1081" y="70"/>
                    <a:pt x="960" y="16"/>
                    <a:pt x="840" y="16"/>
                  </a:cubicBezTo>
                  <a:cubicBezTo>
                    <a:pt x="794" y="16"/>
                    <a:pt x="747" y="24"/>
                    <a:pt x="701" y="43"/>
                  </a:cubicBezTo>
                  <a:cubicBezTo>
                    <a:pt x="500" y="109"/>
                    <a:pt x="400" y="309"/>
                    <a:pt x="367" y="409"/>
                  </a:cubicBezTo>
                  <a:cubicBezTo>
                    <a:pt x="100" y="1177"/>
                    <a:pt x="0" y="2011"/>
                    <a:pt x="0" y="2845"/>
                  </a:cubicBezTo>
                  <a:cubicBezTo>
                    <a:pt x="0" y="2978"/>
                    <a:pt x="67" y="3078"/>
                    <a:pt x="200" y="3078"/>
                  </a:cubicBezTo>
                  <a:cubicBezTo>
                    <a:pt x="267" y="3078"/>
                    <a:pt x="400" y="2978"/>
                    <a:pt x="367" y="2911"/>
                  </a:cubicBezTo>
                  <a:cubicBezTo>
                    <a:pt x="367" y="2111"/>
                    <a:pt x="500" y="1310"/>
                    <a:pt x="734" y="576"/>
                  </a:cubicBezTo>
                  <a:cubicBezTo>
                    <a:pt x="767" y="476"/>
                    <a:pt x="767" y="443"/>
                    <a:pt x="767" y="443"/>
                  </a:cubicBezTo>
                  <a:cubicBezTo>
                    <a:pt x="834" y="443"/>
                    <a:pt x="834" y="443"/>
                    <a:pt x="901" y="476"/>
                  </a:cubicBezTo>
                  <a:cubicBezTo>
                    <a:pt x="1334" y="776"/>
                    <a:pt x="1501" y="1343"/>
                    <a:pt x="1368" y="1810"/>
                  </a:cubicBezTo>
                  <a:cubicBezTo>
                    <a:pt x="1334" y="1911"/>
                    <a:pt x="1401" y="2011"/>
                    <a:pt x="1501" y="2077"/>
                  </a:cubicBezTo>
                  <a:cubicBezTo>
                    <a:pt x="1518" y="2086"/>
                    <a:pt x="1539" y="2090"/>
                    <a:pt x="1561" y="2090"/>
                  </a:cubicBezTo>
                  <a:cubicBezTo>
                    <a:pt x="1628" y="2090"/>
                    <a:pt x="1710" y="2052"/>
                    <a:pt x="1735" y="1977"/>
                  </a:cubicBezTo>
                  <a:cubicBezTo>
                    <a:pt x="1868" y="1777"/>
                    <a:pt x="1901" y="1544"/>
                    <a:pt x="1935" y="1277"/>
                  </a:cubicBezTo>
                  <a:cubicBezTo>
                    <a:pt x="1935" y="1110"/>
                    <a:pt x="2001" y="977"/>
                    <a:pt x="2035" y="876"/>
                  </a:cubicBezTo>
                  <a:cubicBezTo>
                    <a:pt x="2102" y="710"/>
                    <a:pt x="2235" y="543"/>
                    <a:pt x="2402" y="443"/>
                  </a:cubicBezTo>
                  <a:cubicBezTo>
                    <a:pt x="2452" y="426"/>
                    <a:pt x="2485" y="418"/>
                    <a:pt x="2514" y="418"/>
                  </a:cubicBezTo>
                  <a:cubicBezTo>
                    <a:pt x="2543" y="418"/>
                    <a:pt x="2569" y="426"/>
                    <a:pt x="2602" y="443"/>
                  </a:cubicBezTo>
                  <a:cubicBezTo>
                    <a:pt x="2702" y="443"/>
                    <a:pt x="2735" y="543"/>
                    <a:pt x="2835" y="610"/>
                  </a:cubicBezTo>
                  <a:cubicBezTo>
                    <a:pt x="3069" y="977"/>
                    <a:pt x="3069" y="1544"/>
                    <a:pt x="2869" y="1911"/>
                  </a:cubicBezTo>
                  <a:cubicBezTo>
                    <a:pt x="2835" y="2044"/>
                    <a:pt x="2869" y="2144"/>
                    <a:pt x="2935" y="2211"/>
                  </a:cubicBezTo>
                  <a:cubicBezTo>
                    <a:pt x="2969" y="2219"/>
                    <a:pt x="3002" y="2223"/>
                    <a:pt x="3034" y="2223"/>
                  </a:cubicBezTo>
                  <a:cubicBezTo>
                    <a:pt x="3129" y="2223"/>
                    <a:pt x="3211" y="2186"/>
                    <a:pt x="3236" y="2111"/>
                  </a:cubicBezTo>
                  <a:cubicBezTo>
                    <a:pt x="3569" y="1610"/>
                    <a:pt x="3536" y="910"/>
                    <a:pt x="3202" y="409"/>
                  </a:cubicBezTo>
                  <a:cubicBezTo>
                    <a:pt x="3069" y="243"/>
                    <a:pt x="2935" y="109"/>
                    <a:pt x="2835" y="76"/>
                  </a:cubicBezTo>
                  <a:cubicBezTo>
                    <a:pt x="2752" y="26"/>
                    <a:pt x="2652" y="1"/>
                    <a:pt x="25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19"/>
            <p:cNvSpPr/>
            <p:nvPr/>
          </p:nvSpPr>
          <p:spPr>
            <a:xfrm>
              <a:off x="1912375" y="3094225"/>
              <a:ext cx="77575" cy="76850"/>
            </a:xfrm>
            <a:custGeom>
              <a:rect b="b" l="l" r="r" t="t"/>
              <a:pathLst>
                <a:path extrusionOk="0" h="3074" w="3103">
                  <a:moveTo>
                    <a:pt x="2117" y="0"/>
                  </a:moveTo>
                  <a:cubicBezTo>
                    <a:pt x="2035" y="0"/>
                    <a:pt x="1952" y="13"/>
                    <a:pt x="1868" y="38"/>
                  </a:cubicBezTo>
                  <a:cubicBezTo>
                    <a:pt x="1768" y="105"/>
                    <a:pt x="1702" y="171"/>
                    <a:pt x="1768" y="305"/>
                  </a:cubicBezTo>
                  <a:cubicBezTo>
                    <a:pt x="1794" y="407"/>
                    <a:pt x="1839" y="450"/>
                    <a:pt x="1918" y="450"/>
                  </a:cubicBezTo>
                  <a:cubicBezTo>
                    <a:pt x="1942" y="450"/>
                    <a:pt x="1970" y="446"/>
                    <a:pt x="2002" y="438"/>
                  </a:cubicBezTo>
                  <a:cubicBezTo>
                    <a:pt x="2041" y="419"/>
                    <a:pt x="2078" y="411"/>
                    <a:pt x="2114" y="411"/>
                  </a:cubicBezTo>
                  <a:cubicBezTo>
                    <a:pt x="2263" y="411"/>
                    <a:pt x="2382" y="551"/>
                    <a:pt x="2435" y="605"/>
                  </a:cubicBezTo>
                  <a:cubicBezTo>
                    <a:pt x="2535" y="772"/>
                    <a:pt x="2636" y="1005"/>
                    <a:pt x="2502" y="1172"/>
                  </a:cubicBezTo>
                  <a:cubicBezTo>
                    <a:pt x="2369" y="1305"/>
                    <a:pt x="2202" y="1372"/>
                    <a:pt x="2002" y="1372"/>
                  </a:cubicBezTo>
                  <a:cubicBezTo>
                    <a:pt x="1935" y="1372"/>
                    <a:pt x="1835" y="1339"/>
                    <a:pt x="1802" y="1339"/>
                  </a:cubicBezTo>
                  <a:cubicBezTo>
                    <a:pt x="1668" y="1139"/>
                    <a:pt x="1468" y="1005"/>
                    <a:pt x="1268" y="972"/>
                  </a:cubicBezTo>
                  <a:cubicBezTo>
                    <a:pt x="1241" y="963"/>
                    <a:pt x="1217" y="959"/>
                    <a:pt x="1194" y="959"/>
                  </a:cubicBezTo>
                  <a:cubicBezTo>
                    <a:pt x="1132" y="959"/>
                    <a:pt x="1083" y="990"/>
                    <a:pt x="1034" y="1039"/>
                  </a:cubicBezTo>
                  <a:cubicBezTo>
                    <a:pt x="1001" y="1139"/>
                    <a:pt x="1001" y="1205"/>
                    <a:pt x="1034" y="1305"/>
                  </a:cubicBezTo>
                  <a:cubicBezTo>
                    <a:pt x="1168" y="1506"/>
                    <a:pt x="1335" y="1639"/>
                    <a:pt x="1535" y="1706"/>
                  </a:cubicBezTo>
                  <a:cubicBezTo>
                    <a:pt x="1601" y="1806"/>
                    <a:pt x="1635" y="1872"/>
                    <a:pt x="1635" y="1939"/>
                  </a:cubicBezTo>
                  <a:cubicBezTo>
                    <a:pt x="1668" y="2139"/>
                    <a:pt x="1635" y="2373"/>
                    <a:pt x="1435" y="2540"/>
                  </a:cubicBezTo>
                  <a:cubicBezTo>
                    <a:pt x="1324" y="2618"/>
                    <a:pt x="1207" y="2653"/>
                    <a:pt x="1095" y="2653"/>
                  </a:cubicBezTo>
                  <a:cubicBezTo>
                    <a:pt x="971" y="2653"/>
                    <a:pt x="855" y="2610"/>
                    <a:pt x="768" y="2540"/>
                  </a:cubicBezTo>
                  <a:cubicBezTo>
                    <a:pt x="601" y="2473"/>
                    <a:pt x="401" y="2273"/>
                    <a:pt x="434" y="2006"/>
                  </a:cubicBezTo>
                  <a:cubicBezTo>
                    <a:pt x="467" y="1939"/>
                    <a:pt x="367" y="1806"/>
                    <a:pt x="267" y="1806"/>
                  </a:cubicBezTo>
                  <a:cubicBezTo>
                    <a:pt x="250" y="1800"/>
                    <a:pt x="232" y="1797"/>
                    <a:pt x="214" y="1797"/>
                  </a:cubicBezTo>
                  <a:cubicBezTo>
                    <a:pt x="125" y="1797"/>
                    <a:pt x="34" y="1862"/>
                    <a:pt x="34" y="1973"/>
                  </a:cubicBezTo>
                  <a:cubicBezTo>
                    <a:pt x="0" y="2339"/>
                    <a:pt x="200" y="2706"/>
                    <a:pt x="601" y="2940"/>
                  </a:cubicBezTo>
                  <a:cubicBezTo>
                    <a:pt x="801" y="3040"/>
                    <a:pt x="968" y="3073"/>
                    <a:pt x="1168" y="3073"/>
                  </a:cubicBezTo>
                  <a:cubicBezTo>
                    <a:pt x="1368" y="3073"/>
                    <a:pt x="1568" y="3040"/>
                    <a:pt x="1635" y="2873"/>
                  </a:cubicBezTo>
                  <a:cubicBezTo>
                    <a:pt x="1968" y="2673"/>
                    <a:pt x="2102" y="2273"/>
                    <a:pt x="2002" y="1839"/>
                  </a:cubicBezTo>
                  <a:cubicBezTo>
                    <a:pt x="2369" y="1806"/>
                    <a:pt x="2669" y="1672"/>
                    <a:pt x="2836" y="1439"/>
                  </a:cubicBezTo>
                  <a:cubicBezTo>
                    <a:pt x="3103" y="1039"/>
                    <a:pt x="2969" y="638"/>
                    <a:pt x="2769" y="338"/>
                  </a:cubicBezTo>
                  <a:cubicBezTo>
                    <a:pt x="2594" y="113"/>
                    <a:pt x="2362" y="0"/>
                    <a:pt x="21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19"/>
            <p:cNvSpPr/>
            <p:nvPr/>
          </p:nvSpPr>
          <p:spPr>
            <a:xfrm>
              <a:off x="1949900" y="3035300"/>
              <a:ext cx="91750" cy="118250"/>
            </a:xfrm>
            <a:custGeom>
              <a:rect b="b" l="l" r="r" t="t"/>
              <a:pathLst>
                <a:path extrusionOk="0" h="4730" w="3670">
                  <a:moveTo>
                    <a:pt x="1065" y="1"/>
                  </a:moveTo>
                  <a:cubicBezTo>
                    <a:pt x="846" y="1"/>
                    <a:pt x="628" y="71"/>
                    <a:pt x="467" y="160"/>
                  </a:cubicBezTo>
                  <a:cubicBezTo>
                    <a:pt x="167" y="327"/>
                    <a:pt x="0" y="627"/>
                    <a:pt x="100" y="894"/>
                  </a:cubicBezTo>
                  <a:cubicBezTo>
                    <a:pt x="126" y="998"/>
                    <a:pt x="173" y="1082"/>
                    <a:pt x="255" y="1082"/>
                  </a:cubicBezTo>
                  <a:cubicBezTo>
                    <a:pt x="279" y="1082"/>
                    <a:pt x="305" y="1075"/>
                    <a:pt x="334" y="1061"/>
                  </a:cubicBezTo>
                  <a:cubicBezTo>
                    <a:pt x="467" y="1027"/>
                    <a:pt x="534" y="960"/>
                    <a:pt x="501" y="827"/>
                  </a:cubicBezTo>
                  <a:cubicBezTo>
                    <a:pt x="467" y="660"/>
                    <a:pt x="601" y="527"/>
                    <a:pt x="668" y="493"/>
                  </a:cubicBezTo>
                  <a:cubicBezTo>
                    <a:pt x="755" y="423"/>
                    <a:pt x="881" y="381"/>
                    <a:pt x="1004" y="381"/>
                  </a:cubicBezTo>
                  <a:cubicBezTo>
                    <a:pt x="1114" y="381"/>
                    <a:pt x="1222" y="415"/>
                    <a:pt x="1301" y="493"/>
                  </a:cubicBezTo>
                  <a:cubicBezTo>
                    <a:pt x="1635" y="794"/>
                    <a:pt x="1635" y="1361"/>
                    <a:pt x="1468" y="1794"/>
                  </a:cubicBezTo>
                  <a:cubicBezTo>
                    <a:pt x="1468" y="1861"/>
                    <a:pt x="1468" y="1995"/>
                    <a:pt x="1535" y="2028"/>
                  </a:cubicBezTo>
                  <a:cubicBezTo>
                    <a:pt x="1585" y="2045"/>
                    <a:pt x="1627" y="2053"/>
                    <a:pt x="1668" y="2053"/>
                  </a:cubicBezTo>
                  <a:cubicBezTo>
                    <a:pt x="1710" y="2053"/>
                    <a:pt x="1752" y="2045"/>
                    <a:pt x="1802" y="2028"/>
                  </a:cubicBezTo>
                  <a:cubicBezTo>
                    <a:pt x="1885" y="1958"/>
                    <a:pt x="1997" y="1924"/>
                    <a:pt x="2112" y="1924"/>
                  </a:cubicBezTo>
                  <a:cubicBezTo>
                    <a:pt x="2273" y="1924"/>
                    <a:pt x="2438" y="1992"/>
                    <a:pt x="2536" y="2128"/>
                  </a:cubicBezTo>
                  <a:cubicBezTo>
                    <a:pt x="2636" y="2195"/>
                    <a:pt x="2669" y="2328"/>
                    <a:pt x="2669" y="2462"/>
                  </a:cubicBezTo>
                  <a:cubicBezTo>
                    <a:pt x="2602" y="2495"/>
                    <a:pt x="2469" y="2528"/>
                    <a:pt x="2369" y="2628"/>
                  </a:cubicBezTo>
                  <a:cubicBezTo>
                    <a:pt x="2269" y="2728"/>
                    <a:pt x="2269" y="2895"/>
                    <a:pt x="2335" y="3062"/>
                  </a:cubicBezTo>
                  <a:cubicBezTo>
                    <a:pt x="2414" y="3166"/>
                    <a:pt x="2532" y="3250"/>
                    <a:pt x="2628" y="3250"/>
                  </a:cubicBezTo>
                  <a:cubicBezTo>
                    <a:pt x="2655" y="3250"/>
                    <a:pt x="2680" y="3243"/>
                    <a:pt x="2702" y="3229"/>
                  </a:cubicBezTo>
                  <a:cubicBezTo>
                    <a:pt x="2769" y="3229"/>
                    <a:pt x="2769" y="3229"/>
                    <a:pt x="2802" y="3195"/>
                  </a:cubicBezTo>
                  <a:cubicBezTo>
                    <a:pt x="2902" y="3162"/>
                    <a:pt x="2936" y="3062"/>
                    <a:pt x="2969" y="2995"/>
                  </a:cubicBezTo>
                  <a:cubicBezTo>
                    <a:pt x="3103" y="3062"/>
                    <a:pt x="3136" y="3195"/>
                    <a:pt x="3169" y="3329"/>
                  </a:cubicBezTo>
                  <a:cubicBezTo>
                    <a:pt x="3269" y="3562"/>
                    <a:pt x="3169" y="3863"/>
                    <a:pt x="3003" y="4029"/>
                  </a:cubicBezTo>
                  <a:cubicBezTo>
                    <a:pt x="2821" y="4229"/>
                    <a:pt x="2560" y="4310"/>
                    <a:pt x="2290" y="4310"/>
                  </a:cubicBezTo>
                  <a:cubicBezTo>
                    <a:pt x="2064" y="4310"/>
                    <a:pt x="1832" y="4254"/>
                    <a:pt x="1635" y="4163"/>
                  </a:cubicBezTo>
                  <a:cubicBezTo>
                    <a:pt x="1599" y="4154"/>
                    <a:pt x="1563" y="4150"/>
                    <a:pt x="1530" y="4150"/>
                  </a:cubicBezTo>
                  <a:cubicBezTo>
                    <a:pt x="1437" y="4150"/>
                    <a:pt x="1359" y="4181"/>
                    <a:pt x="1335" y="4229"/>
                  </a:cubicBezTo>
                  <a:cubicBezTo>
                    <a:pt x="1301" y="4363"/>
                    <a:pt x="1335" y="4496"/>
                    <a:pt x="1435" y="4530"/>
                  </a:cubicBezTo>
                  <a:cubicBezTo>
                    <a:pt x="1668" y="4663"/>
                    <a:pt x="1968" y="4730"/>
                    <a:pt x="2269" y="4730"/>
                  </a:cubicBezTo>
                  <a:cubicBezTo>
                    <a:pt x="2669" y="4730"/>
                    <a:pt x="3069" y="4563"/>
                    <a:pt x="3303" y="4363"/>
                  </a:cubicBezTo>
                  <a:cubicBezTo>
                    <a:pt x="3536" y="4129"/>
                    <a:pt x="3670" y="3662"/>
                    <a:pt x="3603" y="3295"/>
                  </a:cubicBezTo>
                  <a:cubicBezTo>
                    <a:pt x="3536" y="2995"/>
                    <a:pt x="3369" y="2728"/>
                    <a:pt x="3136" y="2628"/>
                  </a:cubicBezTo>
                  <a:cubicBezTo>
                    <a:pt x="3169" y="2361"/>
                    <a:pt x="3103" y="2128"/>
                    <a:pt x="2936" y="1894"/>
                  </a:cubicBezTo>
                  <a:cubicBezTo>
                    <a:pt x="2696" y="1685"/>
                    <a:pt x="2403" y="1556"/>
                    <a:pt x="2104" y="1556"/>
                  </a:cubicBezTo>
                  <a:cubicBezTo>
                    <a:pt x="2070" y="1556"/>
                    <a:pt x="2036" y="1557"/>
                    <a:pt x="2002" y="1561"/>
                  </a:cubicBezTo>
                  <a:cubicBezTo>
                    <a:pt x="2102" y="1061"/>
                    <a:pt x="1968" y="527"/>
                    <a:pt x="1602" y="193"/>
                  </a:cubicBezTo>
                  <a:cubicBezTo>
                    <a:pt x="1446" y="54"/>
                    <a:pt x="1255" y="1"/>
                    <a:pt x="106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 name="Google Shape;1121;p19"/>
          <p:cNvGrpSpPr/>
          <p:nvPr/>
        </p:nvGrpSpPr>
        <p:grpSpPr>
          <a:xfrm>
            <a:off x="8099076" y="1078761"/>
            <a:ext cx="557904" cy="268728"/>
            <a:chOff x="1750850" y="1100175"/>
            <a:chExt cx="985000" cy="474450"/>
          </a:xfrm>
        </p:grpSpPr>
        <p:sp>
          <p:nvSpPr>
            <p:cNvPr id="1122" name="Google Shape;1122;p19"/>
            <p:cNvSpPr/>
            <p:nvPr/>
          </p:nvSpPr>
          <p:spPr>
            <a:xfrm>
              <a:off x="1855450" y="1102250"/>
              <a:ext cx="772650" cy="444125"/>
            </a:xfrm>
            <a:custGeom>
              <a:rect b="b" l="l" r="r" t="t"/>
              <a:pathLst>
                <a:path extrusionOk="0" h="17765" w="30906">
                  <a:moveTo>
                    <a:pt x="524" y="10839"/>
                  </a:moveTo>
                  <a:cubicBezTo>
                    <a:pt x="984" y="17765"/>
                    <a:pt x="30905" y="16677"/>
                    <a:pt x="30591" y="8663"/>
                  </a:cubicBezTo>
                  <a:cubicBezTo>
                    <a:pt x="30236" y="1"/>
                    <a:pt x="1" y="2700"/>
                    <a:pt x="524" y="1083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19"/>
            <p:cNvSpPr/>
            <p:nvPr/>
          </p:nvSpPr>
          <p:spPr>
            <a:xfrm>
              <a:off x="1750850" y="1100175"/>
              <a:ext cx="985000" cy="474450"/>
            </a:xfrm>
            <a:custGeom>
              <a:rect b="b" l="l" r="r" t="t"/>
              <a:pathLst>
                <a:path extrusionOk="0" fill="none" h="18978" w="39400">
                  <a:moveTo>
                    <a:pt x="6319" y="6340"/>
                  </a:moveTo>
                  <a:cubicBezTo>
                    <a:pt x="9311" y="4938"/>
                    <a:pt x="38751" y="5649"/>
                    <a:pt x="35298" y="10211"/>
                  </a:cubicBezTo>
                  <a:cubicBezTo>
                    <a:pt x="31846" y="14793"/>
                    <a:pt x="12324" y="13914"/>
                    <a:pt x="6152" y="11215"/>
                  </a:cubicBezTo>
                  <a:cubicBezTo>
                    <a:pt x="0" y="8516"/>
                    <a:pt x="17367" y="3473"/>
                    <a:pt x="25401" y="3599"/>
                  </a:cubicBezTo>
                  <a:cubicBezTo>
                    <a:pt x="33394" y="3725"/>
                    <a:pt x="39399" y="7114"/>
                    <a:pt x="31637" y="13036"/>
                  </a:cubicBezTo>
                  <a:cubicBezTo>
                    <a:pt x="23853" y="18978"/>
                    <a:pt x="2971" y="14584"/>
                    <a:pt x="6173" y="9332"/>
                  </a:cubicBezTo>
                  <a:cubicBezTo>
                    <a:pt x="9374" y="4038"/>
                    <a:pt x="31135" y="0"/>
                    <a:pt x="34378" y="7135"/>
                  </a:cubicBezTo>
                  <a:cubicBezTo>
                    <a:pt x="37621" y="14270"/>
                    <a:pt x="13873" y="16634"/>
                    <a:pt x="8056" y="12471"/>
                  </a:cubicBezTo>
                  <a:cubicBezTo>
                    <a:pt x="2260" y="8286"/>
                    <a:pt x="16342" y="3976"/>
                    <a:pt x="22953" y="2720"/>
                  </a:cubicBezTo>
                  <a:cubicBezTo>
                    <a:pt x="29544" y="1465"/>
                    <a:pt x="38981" y="8474"/>
                    <a:pt x="33060" y="12910"/>
                  </a:cubicBezTo>
                  <a:cubicBezTo>
                    <a:pt x="27159" y="17367"/>
                    <a:pt x="7742" y="15233"/>
                    <a:pt x="5398" y="13203"/>
                  </a:cubicBezTo>
                  <a:cubicBezTo>
                    <a:pt x="3034" y="11194"/>
                    <a:pt x="7700" y="3913"/>
                    <a:pt x="15735" y="3243"/>
                  </a:cubicBezTo>
                  <a:cubicBezTo>
                    <a:pt x="23748" y="2553"/>
                    <a:pt x="34148" y="3766"/>
                    <a:pt x="35298" y="8432"/>
                  </a:cubicBezTo>
                  <a:cubicBezTo>
                    <a:pt x="36449" y="13098"/>
                    <a:pt x="16990" y="14793"/>
                    <a:pt x="8788" y="12973"/>
                  </a:cubicBezTo>
                  <a:cubicBezTo>
                    <a:pt x="607" y="11131"/>
                    <a:pt x="9772" y="5273"/>
                    <a:pt x="13245" y="3913"/>
                  </a:cubicBezTo>
                  <a:cubicBezTo>
                    <a:pt x="16718" y="2553"/>
                    <a:pt x="29126" y="1486"/>
                    <a:pt x="32369" y="7365"/>
                  </a:cubicBezTo>
                  <a:cubicBezTo>
                    <a:pt x="35612" y="13245"/>
                    <a:pt x="20254" y="16655"/>
                    <a:pt x="11257" y="15002"/>
                  </a:cubicBezTo>
                  <a:cubicBezTo>
                    <a:pt x="2260" y="13391"/>
                    <a:pt x="6340" y="6110"/>
                    <a:pt x="14835" y="4352"/>
                  </a:cubicBezTo>
                  <a:cubicBezTo>
                    <a:pt x="23330" y="2616"/>
                    <a:pt x="31992" y="1276"/>
                    <a:pt x="33645" y="6758"/>
                  </a:cubicBezTo>
                  <a:cubicBezTo>
                    <a:pt x="35298" y="12261"/>
                    <a:pt x="19773" y="12889"/>
                    <a:pt x="9897" y="12931"/>
                  </a:cubicBezTo>
                  <a:cubicBezTo>
                    <a:pt x="0" y="12994"/>
                    <a:pt x="3913" y="7909"/>
                    <a:pt x="9646" y="5126"/>
                  </a:cubicBezTo>
                  <a:cubicBezTo>
                    <a:pt x="15400" y="2302"/>
                    <a:pt x="31825" y="2134"/>
                    <a:pt x="33687" y="7700"/>
                  </a:cubicBezTo>
                  <a:cubicBezTo>
                    <a:pt x="35549" y="13308"/>
                    <a:pt x="13852" y="17053"/>
                    <a:pt x="7491" y="15274"/>
                  </a:cubicBezTo>
                  <a:cubicBezTo>
                    <a:pt x="1130" y="13496"/>
                    <a:pt x="4813" y="7972"/>
                    <a:pt x="10546" y="5440"/>
                  </a:cubicBezTo>
                  <a:cubicBezTo>
                    <a:pt x="16279" y="2888"/>
                    <a:pt x="31386" y="4436"/>
                    <a:pt x="36575" y="9520"/>
                  </a:cubicBezTo>
                </a:path>
              </a:pathLst>
            </a:custGeom>
            <a:noFill/>
            <a:ln cap="rnd" cmpd="sng" w="1097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13">
    <p:spTree>
      <p:nvGrpSpPr>
        <p:cNvPr id="1124" name="Shape 1124"/>
        <p:cNvGrpSpPr/>
        <p:nvPr/>
      </p:nvGrpSpPr>
      <p:grpSpPr>
        <a:xfrm>
          <a:off x="0" y="0"/>
          <a:ext cx="0" cy="0"/>
          <a:chOff x="0" y="0"/>
          <a:chExt cx="0" cy="0"/>
        </a:xfrm>
      </p:grpSpPr>
      <p:sp>
        <p:nvSpPr>
          <p:cNvPr id="1125" name="Google Shape;1125;p20"/>
          <p:cNvSpPr/>
          <p:nvPr/>
        </p:nvSpPr>
        <p:spPr>
          <a:xfrm>
            <a:off x="7570800" y="41050"/>
            <a:ext cx="1491048" cy="516645"/>
          </a:xfrm>
          <a:custGeom>
            <a:rect b="b" l="l" r="r" t="t"/>
            <a:pathLst>
              <a:path extrusionOk="0" h="27829" w="80315">
                <a:moveTo>
                  <a:pt x="33030" y="0"/>
                </a:moveTo>
                <a:cubicBezTo>
                  <a:pt x="30274" y="0"/>
                  <a:pt x="27617" y="1150"/>
                  <a:pt x="26543" y="3978"/>
                </a:cubicBezTo>
                <a:cubicBezTo>
                  <a:pt x="25709" y="6279"/>
                  <a:pt x="26176" y="8815"/>
                  <a:pt x="26976" y="11116"/>
                </a:cubicBezTo>
                <a:cubicBezTo>
                  <a:pt x="26747" y="11097"/>
                  <a:pt x="26518" y="11088"/>
                  <a:pt x="26288" y="11088"/>
                </a:cubicBezTo>
                <a:cubicBezTo>
                  <a:pt x="24078" y="11088"/>
                  <a:pt x="21879" y="11959"/>
                  <a:pt x="20338" y="13651"/>
                </a:cubicBezTo>
                <a:cubicBezTo>
                  <a:pt x="18337" y="15820"/>
                  <a:pt x="17870" y="18988"/>
                  <a:pt x="18837" y="21690"/>
                </a:cubicBezTo>
                <a:cubicBezTo>
                  <a:pt x="13000" y="22958"/>
                  <a:pt x="7196" y="24159"/>
                  <a:pt x="1358" y="25426"/>
                </a:cubicBezTo>
                <a:cubicBezTo>
                  <a:pt x="1" y="25691"/>
                  <a:pt x="483" y="27829"/>
                  <a:pt x="1795" y="27829"/>
                </a:cubicBezTo>
                <a:cubicBezTo>
                  <a:pt x="1805" y="27829"/>
                  <a:pt x="1815" y="27828"/>
                  <a:pt x="1825" y="27828"/>
                </a:cubicBezTo>
                <a:cubicBezTo>
                  <a:pt x="11499" y="27294"/>
                  <a:pt x="21206" y="26794"/>
                  <a:pt x="30879" y="26360"/>
                </a:cubicBezTo>
                <a:cubicBezTo>
                  <a:pt x="33614" y="26260"/>
                  <a:pt x="36350" y="26127"/>
                  <a:pt x="39052" y="26027"/>
                </a:cubicBezTo>
                <a:cubicBezTo>
                  <a:pt x="50144" y="26575"/>
                  <a:pt x="61282" y="26830"/>
                  <a:pt x="72409" y="26830"/>
                </a:cubicBezTo>
                <a:cubicBezTo>
                  <a:pt x="74834" y="26830"/>
                  <a:pt x="77258" y="26818"/>
                  <a:pt x="79681" y="26794"/>
                </a:cubicBezTo>
                <a:cubicBezTo>
                  <a:pt x="80314" y="26761"/>
                  <a:pt x="80314" y="25860"/>
                  <a:pt x="79747" y="25693"/>
                </a:cubicBezTo>
                <a:cubicBezTo>
                  <a:pt x="77479" y="25093"/>
                  <a:pt x="75144" y="24426"/>
                  <a:pt x="72842" y="23792"/>
                </a:cubicBezTo>
                <a:cubicBezTo>
                  <a:pt x="71575" y="23458"/>
                  <a:pt x="70374" y="23125"/>
                  <a:pt x="69140" y="22791"/>
                </a:cubicBezTo>
                <a:cubicBezTo>
                  <a:pt x="68172" y="22524"/>
                  <a:pt x="66638" y="22358"/>
                  <a:pt x="66004" y="21457"/>
                </a:cubicBezTo>
                <a:cubicBezTo>
                  <a:pt x="65404" y="20590"/>
                  <a:pt x="65637" y="19189"/>
                  <a:pt x="65504" y="18188"/>
                </a:cubicBezTo>
                <a:cubicBezTo>
                  <a:pt x="65370" y="17321"/>
                  <a:pt x="65237" y="16453"/>
                  <a:pt x="65003" y="15586"/>
                </a:cubicBezTo>
                <a:cubicBezTo>
                  <a:pt x="64503" y="13651"/>
                  <a:pt x="63703" y="11783"/>
                  <a:pt x="62702" y="10082"/>
                </a:cubicBezTo>
                <a:cubicBezTo>
                  <a:pt x="61148" y="7379"/>
                  <a:pt x="58524" y="3547"/>
                  <a:pt x="55071" y="3547"/>
                </a:cubicBezTo>
                <a:cubicBezTo>
                  <a:pt x="54817" y="3547"/>
                  <a:pt x="54559" y="3567"/>
                  <a:pt x="54296" y="3611"/>
                </a:cubicBezTo>
                <a:cubicBezTo>
                  <a:pt x="51194" y="4111"/>
                  <a:pt x="49793" y="6680"/>
                  <a:pt x="49125" y="9448"/>
                </a:cubicBezTo>
                <a:cubicBezTo>
                  <a:pt x="45656" y="4678"/>
                  <a:pt x="40319" y="842"/>
                  <a:pt x="34515" y="108"/>
                </a:cubicBezTo>
                <a:cubicBezTo>
                  <a:pt x="34022" y="37"/>
                  <a:pt x="33524" y="0"/>
                  <a:pt x="330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127" name="Google Shape;1127;p20"/>
          <p:cNvSpPr txBox="1"/>
          <p:nvPr>
            <p:ph idx="1" type="subTitle"/>
          </p:nvPr>
        </p:nvSpPr>
        <p:spPr>
          <a:xfrm>
            <a:off x="5413450" y="3527000"/>
            <a:ext cx="2640000" cy="1077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28" name="Google Shape;1128;p20"/>
          <p:cNvSpPr txBox="1"/>
          <p:nvPr>
            <p:ph idx="2" type="subTitle"/>
          </p:nvPr>
        </p:nvSpPr>
        <p:spPr>
          <a:xfrm>
            <a:off x="5413475" y="1784713"/>
            <a:ext cx="2640000" cy="1077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29" name="Google Shape;1129;p20"/>
          <p:cNvSpPr txBox="1"/>
          <p:nvPr>
            <p:ph idx="3" type="subTitle"/>
          </p:nvPr>
        </p:nvSpPr>
        <p:spPr>
          <a:xfrm>
            <a:off x="5413486" y="1378213"/>
            <a:ext cx="2640000" cy="558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200">
                <a:solidFill>
                  <a:schemeClr val="accent1"/>
                </a:solidFill>
                <a:latin typeface="BioRhyme"/>
                <a:ea typeface="BioRhyme"/>
                <a:cs typeface="BioRhyme"/>
                <a:sym typeface="BioRhym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130" name="Google Shape;1130;p20"/>
          <p:cNvSpPr txBox="1"/>
          <p:nvPr>
            <p:ph idx="4" type="subTitle"/>
          </p:nvPr>
        </p:nvSpPr>
        <p:spPr>
          <a:xfrm>
            <a:off x="5413464" y="3120500"/>
            <a:ext cx="2640000" cy="558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200">
                <a:solidFill>
                  <a:schemeClr val="accent1"/>
                </a:solidFill>
                <a:latin typeface="BioRhyme"/>
                <a:ea typeface="BioRhyme"/>
                <a:cs typeface="BioRhyme"/>
                <a:sym typeface="BioRhym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1131" name="Google Shape;1131;p20"/>
          <p:cNvGrpSpPr/>
          <p:nvPr/>
        </p:nvGrpSpPr>
        <p:grpSpPr>
          <a:xfrm flipH="1">
            <a:off x="4" y="97879"/>
            <a:ext cx="2040987" cy="5045613"/>
            <a:chOff x="4715300" y="452950"/>
            <a:chExt cx="1938075" cy="4791200"/>
          </a:xfrm>
        </p:grpSpPr>
        <p:sp>
          <p:nvSpPr>
            <p:cNvPr id="1132" name="Google Shape;1132;p20"/>
            <p:cNvSpPr/>
            <p:nvPr/>
          </p:nvSpPr>
          <p:spPr>
            <a:xfrm>
              <a:off x="5916150" y="454375"/>
              <a:ext cx="735550" cy="3315900"/>
            </a:xfrm>
            <a:custGeom>
              <a:rect b="b" l="l" r="r" t="t"/>
              <a:pathLst>
                <a:path extrusionOk="0" h="132636" w="29422">
                  <a:moveTo>
                    <a:pt x="23629" y="0"/>
                  </a:moveTo>
                  <a:cubicBezTo>
                    <a:pt x="21102" y="0"/>
                    <a:pt x="18507" y="1201"/>
                    <a:pt x="16546" y="3489"/>
                  </a:cubicBezTo>
                  <a:cubicBezTo>
                    <a:pt x="14211" y="6258"/>
                    <a:pt x="13477" y="9927"/>
                    <a:pt x="13310" y="13430"/>
                  </a:cubicBezTo>
                  <a:cubicBezTo>
                    <a:pt x="13044" y="18000"/>
                    <a:pt x="13377" y="22670"/>
                    <a:pt x="13410" y="27273"/>
                  </a:cubicBezTo>
                  <a:cubicBezTo>
                    <a:pt x="13511" y="33911"/>
                    <a:pt x="13544" y="40516"/>
                    <a:pt x="13511" y="47187"/>
                  </a:cubicBezTo>
                  <a:cubicBezTo>
                    <a:pt x="11909" y="48355"/>
                    <a:pt x="10508" y="49956"/>
                    <a:pt x="9841" y="51157"/>
                  </a:cubicBezTo>
                  <a:cubicBezTo>
                    <a:pt x="8173" y="54192"/>
                    <a:pt x="8240" y="57695"/>
                    <a:pt x="8173" y="61030"/>
                  </a:cubicBezTo>
                  <a:cubicBezTo>
                    <a:pt x="8140" y="62265"/>
                    <a:pt x="8140" y="63432"/>
                    <a:pt x="8073" y="64633"/>
                  </a:cubicBezTo>
                  <a:cubicBezTo>
                    <a:pt x="7873" y="64800"/>
                    <a:pt x="7640" y="64933"/>
                    <a:pt x="7406" y="65033"/>
                  </a:cubicBezTo>
                  <a:cubicBezTo>
                    <a:pt x="5738" y="66101"/>
                    <a:pt x="4237" y="67335"/>
                    <a:pt x="3070" y="68969"/>
                  </a:cubicBezTo>
                  <a:cubicBezTo>
                    <a:pt x="368" y="72705"/>
                    <a:pt x="668" y="77442"/>
                    <a:pt x="635" y="81812"/>
                  </a:cubicBezTo>
                  <a:cubicBezTo>
                    <a:pt x="568" y="87216"/>
                    <a:pt x="568" y="92620"/>
                    <a:pt x="535" y="98023"/>
                  </a:cubicBezTo>
                  <a:cubicBezTo>
                    <a:pt x="501" y="103394"/>
                    <a:pt x="1" y="109165"/>
                    <a:pt x="1235" y="114402"/>
                  </a:cubicBezTo>
                  <a:cubicBezTo>
                    <a:pt x="1302" y="114652"/>
                    <a:pt x="1527" y="114777"/>
                    <a:pt x="1748" y="114777"/>
                  </a:cubicBezTo>
                  <a:cubicBezTo>
                    <a:pt x="1969" y="114777"/>
                    <a:pt x="2186" y="114652"/>
                    <a:pt x="2236" y="114402"/>
                  </a:cubicBezTo>
                  <a:cubicBezTo>
                    <a:pt x="2703" y="112534"/>
                    <a:pt x="2970" y="110566"/>
                    <a:pt x="3036" y="108631"/>
                  </a:cubicBezTo>
                  <a:lnTo>
                    <a:pt x="7640" y="88550"/>
                  </a:lnTo>
                  <a:lnTo>
                    <a:pt x="7640" y="91686"/>
                  </a:lnTo>
                  <a:cubicBezTo>
                    <a:pt x="7640" y="92520"/>
                    <a:pt x="7373" y="93987"/>
                    <a:pt x="7640" y="94821"/>
                  </a:cubicBezTo>
                  <a:cubicBezTo>
                    <a:pt x="7799" y="95352"/>
                    <a:pt x="8190" y="95692"/>
                    <a:pt x="8679" y="95692"/>
                  </a:cubicBezTo>
                  <a:cubicBezTo>
                    <a:pt x="8805" y="95692"/>
                    <a:pt x="8937" y="95670"/>
                    <a:pt x="9074" y="95622"/>
                  </a:cubicBezTo>
                  <a:cubicBezTo>
                    <a:pt x="9174" y="95555"/>
                    <a:pt x="9241" y="95488"/>
                    <a:pt x="9241" y="95388"/>
                  </a:cubicBezTo>
                  <a:cubicBezTo>
                    <a:pt x="9241" y="95355"/>
                    <a:pt x="9241" y="95255"/>
                    <a:pt x="9207" y="95221"/>
                  </a:cubicBezTo>
                  <a:lnTo>
                    <a:pt x="9207" y="95221"/>
                  </a:lnTo>
                  <a:lnTo>
                    <a:pt x="12243" y="95889"/>
                  </a:lnTo>
                  <a:cubicBezTo>
                    <a:pt x="12176" y="98490"/>
                    <a:pt x="12043" y="101126"/>
                    <a:pt x="11909" y="103694"/>
                  </a:cubicBezTo>
                  <a:cubicBezTo>
                    <a:pt x="11676" y="109198"/>
                    <a:pt x="11242" y="114735"/>
                    <a:pt x="11442" y="120306"/>
                  </a:cubicBezTo>
                  <a:cubicBezTo>
                    <a:pt x="11442" y="120532"/>
                    <a:pt x="11657" y="120682"/>
                    <a:pt x="11879" y="120682"/>
                  </a:cubicBezTo>
                  <a:cubicBezTo>
                    <a:pt x="11984" y="120682"/>
                    <a:pt x="12090" y="120648"/>
                    <a:pt x="12176" y="120573"/>
                  </a:cubicBezTo>
                  <a:lnTo>
                    <a:pt x="19782" y="128979"/>
                  </a:lnTo>
                  <a:cubicBezTo>
                    <a:pt x="19682" y="129346"/>
                    <a:pt x="19515" y="129746"/>
                    <a:pt x="19381" y="130146"/>
                  </a:cubicBezTo>
                  <a:cubicBezTo>
                    <a:pt x="18815" y="131624"/>
                    <a:pt x="20090" y="132635"/>
                    <a:pt x="21375" y="132635"/>
                  </a:cubicBezTo>
                  <a:cubicBezTo>
                    <a:pt x="22207" y="132635"/>
                    <a:pt x="23043" y="132211"/>
                    <a:pt x="23384" y="131214"/>
                  </a:cubicBezTo>
                  <a:cubicBezTo>
                    <a:pt x="25686" y="124542"/>
                    <a:pt x="27687" y="117804"/>
                    <a:pt x="29389" y="110899"/>
                  </a:cubicBezTo>
                  <a:lnTo>
                    <a:pt x="29389" y="2588"/>
                  </a:lnTo>
                  <a:lnTo>
                    <a:pt x="29422" y="2588"/>
                  </a:lnTo>
                  <a:cubicBezTo>
                    <a:pt x="27811" y="841"/>
                    <a:pt x="25743" y="0"/>
                    <a:pt x="236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20"/>
            <p:cNvSpPr/>
            <p:nvPr/>
          </p:nvSpPr>
          <p:spPr>
            <a:xfrm>
              <a:off x="6301425" y="835550"/>
              <a:ext cx="320250" cy="2460500"/>
            </a:xfrm>
            <a:custGeom>
              <a:rect b="b" l="l" r="r" t="t"/>
              <a:pathLst>
                <a:path extrusionOk="0" h="98420" w="12810">
                  <a:moveTo>
                    <a:pt x="7715" y="1"/>
                  </a:moveTo>
                  <a:cubicBezTo>
                    <a:pt x="7473" y="1"/>
                    <a:pt x="7239" y="151"/>
                    <a:pt x="7273" y="451"/>
                  </a:cubicBezTo>
                  <a:lnTo>
                    <a:pt x="7273" y="1018"/>
                  </a:lnTo>
                  <a:cubicBezTo>
                    <a:pt x="7106" y="1185"/>
                    <a:pt x="6973" y="1418"/>
                    <a:pt x="6973" y="1718"/>
                  </a:cubicBezTo>
                  <a:cubicBezTo>
                    <a:pt x="6939" y="3787"/>
                    <a:pt x="7139" y="5855"/>
                    <a:pt x="7339" y="7923"/>
                  </a:cubicBezTo>
                  <a:cubicBezTo>
                    <a:pt x="7440" y="12693"/>
                    <a:pt x="7473" y="17396"/>
                    <a:pt x="7606" y="22166"/>
                  </a:cubicBezTo>
                  <a:cubicBezTo>
                    <a:pt x="7673" y="25836"/>
                    <a:pt x="7773" y="29538"/>
                    <a:pt x="7806" y="33208"/>
                  </a:cubicBezTo>
                  <a:cubicBezTo>
                    <a:pt x="7840" y="36176"/>
                    <a:pt x="8273" y="39379"/>
                    <a:pt x="7540" y="42247"/>
                  </a:cubicBezTo>
                  <a:cubicBezTo>
                    <a:pt x="7173" y="43749"/>
                    <a:pt x="6472" y="44983"/>
                    <a:pt x="4971" y="45617"/>
                  </a:cubicBezTo>
                  <a:cubicBezTo>
                    <a:pt x="3870" y="46050"/>
                    <a:pt x="2669" y="46050"/>
                    <a:pt x="1802" y="46884"/>
                  </a:cubicBezTo>
                  <a:cubicBezTo>
                    <a:pt x="1" y="48585"/>
                    <a:pt x="935" y="52288"/>
                    <a:pt x="1035" y="54456"/>
                  </a:cubicBezTo>
                  <a:cubicBezTo>
                    <a:pt x="1369" y="61595"/>
                    <a:pt x="1969" y="68733"/>
                    <a:pt x="2770" y="75805"/>
                  </a:cubicBezTo>
                  <a:cubicBezTo>
                    <a:pt x="3537" y="82676"/>
                    <a:pt x="4504" y="89581"/>
                    <a:pt x="5772" y="96420"/>
                  </a:cubicBezTo>
                  <a:cubicBezTo>
                    <a:pt x="5938" y="97354"/>
                    <a:pt x="5938" y="98021"/>
                    <a:pt x="6939" y="98321"/>
                  </a:cubicBezTo>
                  <a:cubicBezTo>
                    <a:pt x="7168" y="98386"/>
                    <a:pt x="7401" y="98420"/>
                    <a:pt x="7633" y="98420"/>
                  </a:cubicBezTo>
                  <a:cubicBezTo>
                    <a:pt x="8109" y="98420"/>
                    <a:pt x="8581" y="98279"/>
                    <a:pt x="9007" y="97987"/>
                  </a:cubicBezTo>
                  <a:cubicBezTo>
                    <a:pt x="10475" y="97020"/>
                    <a:pt x="11176" y="95019"/>
                    <a:pt x="11376" y="93417"/>
                  </a:cubicBezTo>
                  <a:cubicBezTo>
                    <a:pt x="12310" y="86346"/>
                    <a:pt x="12343" y="79074"/>
                    <a:pt x="12610" y="71969"/>
                  </a:cubicBezTo>
                  <a:cubicBezTo>
                    <a:pt x="12810" y="64630"/>
                    <a:pt x="12810" y="57392"/>
                    <a:pt x="12643" y="50120"/>
                  </a:cubicBezTo>
                  <a:cubicBezTo>
                    <a:pt x="12476" y="41914"/>
                    <a:pt x="12110" y="33708"/>
                    <a:pt x="11542" y="25502"/>
                  </a:cubicBezTo>
                  <a:cubicBezTo>
                    <a:pt x="11309" y="21533"/>
                    <a:pt x="10975" y="17563"/>
                    <a:pt x="10642" y="13594"/>
                  </a:cubicBezTo>
                  <a:cubicBezTo>
                    <a:pt x="10275" y="9557"/>
                    <a:pt x="10141" y="5388"/>
                    <a:pt x="9174" y="1418"/>
                  </a:cubicBezTo>
                  <a:cubicBezTo>
                    <a:pt x="9041" y="885"/>
                    <a:pt x="8640" y="618"/>
                    <a:pt x="8207" y="618"/>
                  </a:cubicBezTo>
                  <a:lnTo>
                    <a:pt x="8207" y="451"/>
                  </a:lnTo>
                  <a:cubicBezTo>
                    <a:pt x="8207" y="151"/>
                    <a:pt x="7957" y="1"/>
                    <a:pt x="7715" y="1"/>
                  </a:cubicBezTo>
                  <a:close/>
                </a:path>
              </a:pathLst>
            </a:custGeom>
            <a:solidFill>
              <a:srgbClr val="512F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20"/>
            <p:cNvSpPr/>
            <p:nvPr/>
          </p:nvSpPr>
          <p:spPr>
            <a:xfrm>
              <a:off x="6190525" y="1671950"/>
              <a:ext cx="422000" cy="1714200"/>
            </a:xfrm>
            <a:custGeom>
              <a:rect b="b" l="l" r="r" t="t"/>
              <a:pathLst>
                <a:path extrusionOk="0" h="68568" w="16880">
                  <a:moveTo>
                    <a:pt x="11923" y="0"/>
                  </a:moveTo>
                  <a:cubicBezTo>
                    <a:pt x="11648" y="0"/>
                    <a:pt x="11347" y="171"/>
                    <a:pt x="11242" y="452"/>
                  </a:cubicBezTo>
                  <a:cubicBezTo>
                    <a:pt x="10008" y="4088"/>
                    <a:pt x="8873" y="7791"/>
                    <a:pt x="7439" y="11360"/>
                  </a:cubicBezTo>
                  <a:cubicBezTo>
                    <a:pt x="6705" y="13328"/>
                    <a:pt x="5371" y="13762"/>
                    <a:pt x="3937" y="15096"/>
                  </a:cubicBezTo>
                  <a:cubicBezTo>
                    <a:pt x="3203" y="15796"/>
                    <a:pt x="2702" y="16664"/>
                    <a:pt x="2335" y="17598"/>
                  </a:cubicBezTo>
                  <a:cubicBezTo>
                    <a:pt x="1335" y="20133"/>
                    <a:pt x="1335" y="23002"/>
                    <a:pt x="1068" y="25670"/>
                  </a:cubicBezTo>
                  <a:cubicBezTo>
                    <a:pt x="701" y="29573"/>
                    <a:pt x="367" y="33376"/>
                    <a:pt x="0" y="37279"/>
                  </a:cubicBezTo>
                  <a:cubicBezTo>
                    <a:pt x="0" y="37700"/>
                    <a:pt x="315" y="37908"/>
                    <a:pt x="640" y="37908"/>
                  </a:cubicBezTo>
                  <a:cubicBezTo>
                    <a:pt x="958" y="37908"/>
                    <a:pt x="1285" y="37708"/>
                    <a:pt x="1335" y="37312"/>
                  </a:cubicBezTo>
                  <a:lnTo>
                    <a:pt x="2335" y="26538"/>
                  </a:lnTo>
                  <a:cubicBezTo>
                    <a:pt x="2602" y="23569"/>
                    <a:pt x="2402" y="19532"/>
                    <a:pt x="4103" y="16931"/>
                  </a:cubicBezTo>
                  <a:cubicBezTo>
                    <a:pt x="5004" y="15596"/>
                    <a:pt x="6405" y="15229"/>
                    <a:pt x="7439" y="14129"/>
                  </a:cubicBezTo>
                  <a:cubicBezTo>
                    <a:pt x="8173" y="13328"/>
                    <a:pt x="8506" y="12294"/>
                    <a:pt x="8840" y="11327"/>
                  </a:cubicBezTo>
                  <a:cubicBezTo>
                    <a:pt x="9782" y="8578"/>
                    <a:pt x="10725" y="5830"/>
                    <a:pt x="11667" y="3065"/>
                  </a:cubicBezTo>
                  <a:lnTo>
                    <a:pt x="11667" y="3065"/>
                  </a:lnTo>
                  <a:cubicBezTo>
                    <a:pt x="15185" y="23045"/>
                    <a:pt x="13377" y="43434"/>
                    <a:pt x="14894" y="63598"/>
                  </a:cubicBezTo>
                  <a:lnTo>
                    <a:pt x="14894" y="63598"/>
                  </a:lnTo>
                  <a:cubicBezTo>
                    <a:pt x="14848" y="63687"/>
                    <a:pt x="14828" y="63798"/>
                    <a:pt x="14844" y="63931"/>
                  </a:cubicBezTo>
                  <a:cubicBezTo>
                    <a:pt x="14978" y="65265"/>
                    <a:pt x="15111" y="66633"/>
                    <a:pt x="15278" y="67967"/>
                  </a:cubicBezTo>
                  <a:cubicBezTo>
                    <a:pt x="15328" y="68367"/>
                    <a:pt x="15662" y="68568"/>
                    <a:pt x="15974" y="68568"/>
                  </a:cubicBezTo>
                  <a:cubicBezTo>
                    <a:pt x="16287" y="68568"/>
                    <a:pt x="16579" y="68367"/>
                    <a:pt x="16546" y="67967"/>
                  </a:cubicBezTo>
                  <a:cubicBezTo>
                    <a:pt x="14244" y="45518"/>
                    <a:pt x="16879" y="22735"/>
                    <a:pt x="12443" y="452"/>
                  </a:cubicBezTo>
                  <a:cubicBezTo>
                    <a:pt x="12395" y="137"/>
                    <a:pt x="12169" y="0"/>
                    <a:pt x="11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20"/>
            <p:cNvSpPr/>
            <p:nvPr/>
          </p:nvSpPr>
          <p:spPr>
            <a:xfrm>
              <a:off x="6324775" y="452950"/>
              <a:ext cx="163475" cy="2688850"/>
            </a:xfrm>
            <a:custGeom>
              <a:rect b="b" l="l" r="r" t="t"/>
              <a:pathLst>
                <a:path extrusionOk="0" h="107554" w="6539">
                  <a:moveTo>
                    <a:pt x="4801" y="0"/>
                  </a:moveTo>
                  <a:cubicBezTo>
                    <a:pt x="4615" y="0"/>
                    <a:pt x="4429" y="92"/>
                    <a:pt x="4304" y="310"/>
                  </a:cubicBezTo>
                  <a:cubicBezTo>
                    <a:pt x="1402" y="5447"/>
                    <a:pt x="501" y="11285"/>
                    <a:pt x="234" y="17123"/>
                  </a:cubicBezTo>
                  <a:cubicBezTo>
                    <a:pt x="1" y="24161"/>
                    <a:pt x="301" y="31233"/>
                    <a:pt x="501" y="38238"/>
                  </a:cubicBezTo>
                  <a:cubicBezTo>
                    <a:pt x="902" y="52815"/>
                    <a:pt x="1702" y="67358"/>
                    <a:pt x="2870" y="81902"/>
                  </a:cubicBezTo>
                  <a:cubicBezTo>
                    <a:pt x="3537" y="90242"/>
                    <a:pt x="4337" y="98614"/>
                    <a:pt x="5238" y="106953"/>
                  </a:cubicBezTo>
                  <a:cubicBezTo>
                    <a:pt x="5288" y="107354"/>
                    <a:pt x="5622" y="107554"/>
                    <a:pt x="5934" y="107554"/>
                  </a:cubicBezTo>
                  <a:cubicBezTo>
                    <a:pt x="6247" y="107554"/>
                    <a:pt x="6539" y="107354"/>
                    <a:pt x="6506" y="106953"/>
                  </a:cubicBezTo>
                  <a:cubicBezTo>
                    <a:pt x="3470" y="78767"/>
                    <a:pt x="1635" y="50413"/>
                    <a:pt x="1469" y="22059"/>
                  </a:cubicBezTo>
                  <a:cubicBezTo>
                    <a:pt x="1402" y="14854"/>
                    <a:pt x="1802" y="7382"/>
                    <a:pt x="5371" y="978"/>
                  </a:cubicBezTo>
                  <a:cubicBezTo>
                    <a:pt x="5624" y="449"/>
                    <a:pt x="5213" y="0"/>
                    <a:pt x="4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20"/>
            <p:cNvSpPr/>
            <p:nvPr/>
          </p:nvSpPr>
          <p:spPr>
            <a:xfrm>
              <a:off x="4715300" y="2562525"/>
              <a:ext cx="1936400" cy="2677450"/>
            </a:xfrm>
            <a:custGeom>
              <a:rect b="b" l="l" r="r" t="t"/>
              <a:pathLst>
                <a:path extrusionOk="0" h="107098" w="77456">
                  <a:moveTo>
                    <a:pt x="55101" y="1"/>
                  </a:moveTo>
                  <a:cubicBezTo>
                    <a:pt x="51632" y="1"/>
                    <a:pt x="48538" y="1828"/>
                    <a:pt x="45867" y="4024"/>
                  </a:cubicBezTo>
                  <a:cubicBezTo>
                    <a:pt x="38194" y="10328"/>
                    <a:pt x="32057" y="18568"/>
                    <a:pt x="27353" y="27541"/>
                  </a:cubicBezTo>
                  <a:cubicBezTo>
                    <a:pt x="25219" y="28742"/>
                    <a:pt x="23150" y="30076"/>
                    <a:pt x="21549" y="31944"/>
                  </a:cubicBezTo>
                  <a:cubicBezTo>
                    <a:pt x="17346" y="36747"/>
                    <a:pt x="16546" y="43519"/>
                    <a:pt x="16245" y="49590"/>
                  </a:cubicBezTo>
                  <a:cubicBezTo>
                    <a:pt x="16179" y="51758"/>
                    <a:pt x="16079" y="53893"/>
                    <a:pt x="16012" y="56061"/>
                  </a:cubicBezTo>
                  <a:lnTo>
                    <a:pt x="15378" y="56561"/>
                  </a:lnTo>
                  <a:cubicBezTo>
                    <a:pt x="11409" y="59964"/>
                    <a:pt x="8240" y="64234"/>
                    <a:pt x="6205" y="69037"/>
                  </a:cubicBezTo>
                  <a:cubicBezTo>
                    <a:pt x="1802" y="79478"/>
                    <a:pt x="1235" y="91653"/>
                    <a:pt x="334" y="102895"/>
                  </a:cubicBezTo>
                  <a:cubicBezTo>
                    <a:pt x="201" y="104296"/>
                    <a:pt x="134" y="105697"/>
                    <a:pt x="1" y="107098"/>
                  </a:cubicBezTo>
                  <a:lnTo>
                    <a:pt x="8340" y="107098"/>
                  </a:lnTo>
                  <a:lnTo>
                    <a:pt x="11976" y="96190"/>
                  </a:lnTo>
                  <a:lnTo>
                    <a:pt x="11976" y="96190"/>
                  </a:lnTo>
                  <a:cubicBezTo>
                    <a:pt x="11842" y="99792"/>
                    <a:pt x="11742" y="103462"/>
                    <a:pt x="11809" y="107098"/>
                  </a:cubicBezTo>
                  <a:lnTo>
                    <a:pt x="77389" y="107098"/>
                  </a:lnTo>
                  <a:lnTo>
                    <a:pt x="77389" y="36180"/>
                  </a:lnTo>
                  <a:lnTo>
                    <a:pt x="77456" y="36180"/>
                  </a:lnTo>
                  <a:cubicBezTo>
                    <a:pt x="76622" y="33845"/>
                    <a:pt x="75788" y="31510"/>
                    <a:pt x="74921" y="29175"/>
                  </a:cubicBezTo>
                  <a:cubicBezTo>
                    <a:pt x="73086" y="24272"/>
                    <a:pt x="71352" y="19402"/>
                    <a:pt x="69517" y="14531"/>
                  </a:cubicBezTo>
                  <a:cubicBezTo>
                    <a:pt x="68249" y="11196"/>
                    <a:pt x="66782" y="7860"/>
                    <a:pt x="64513" y="5058"/>
                  </a:cubicBezTo>
                  <a:cubicBezTo>
                    <a:pt x="62512" y="2656"/>
                    <a:pt x="59610" y="521"/>
                    <a:pt x="56408" y="88"/>
                  </a:cubicBezTo>
                  <a:cubicBezTo>
                    <a:pt x="55966" y="29"/>
                    <a:pt x="55531" y="1"/>
                    <a:pt x="551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20"/>
            <p:cNvSpPr/>
            <p:nvPr/>
          </p:nvSpPr>
          <p:spPr>
            <a:xfrm>
              <a:off x="5237350" y="3004100"/>
              <a:ext cx="1416025" cy="2237550"/>
            </a:xfrm>
            <a:custGeom>
              <a:rect b="b" l="l" r="r" t="t"/>
              <a:pathLst>
                <a:path extrusionOk="0" h="89502" w="56641">
                  <a:moveTo>
                    <a:pt x="44201" y="0"/>
                  </a:moveTo>
                  <a:cubicBezTo>
                    <a:pt x="44001" y="0"/>
                    <a:pt x="43787" y="55"/>
                    <a:pt x="43565" y="171"/>
                  </a:cubicBezTo>
                  <a:cubicBezTo>
                    <a:pt x="40162" y="1739"/>
                    <a:pt x="38127" y="5341"/>
                    <a:pt x="35993" y="8310"/>
                  </a:cubicBezTo>
                  <a:cubicBezTo>
                    <a:pt x="33357" y="11913"/>
                    <a:pt x="30789" y="15548"/>
                    <a:pt x="28354" y="19351"/>
                  </a:cubicBezTo>
                  <a:cubicBezTo>
                    <a:pt x="23684" y="26690"/>
                    <a:pt x="19647" y="34529"/>
                    <a:pt x="17546" y="43035"/>
                  </a:cubicBezTo>
                  <a:cubicBezTo>
                    <a:pt x="16545" y="47071"/>
                    <a:pt x="16178" y="51441"/>
                    <a:pt x="14010" y="55077"/>
                  </a:cubicBezTo>
                  <a:cubicBezTo>
                    <a:pt x="11942" y="58613"/>
                    <a:pt x="8039" y="60614"/>
                    <a:pt x="5671" y="63983"/>
                  </a:cubicBezTo>
                  <a:cubicBezTo>
                    <a:pt x="1101" y="70521"/>
                    <a:pt x="667" y="79061"/>
                    <a:pt x="167" y="86699"/>
                  </a:cubicBezTo>
                  <a:cubicBezTo>
                    <a:pt x="100" y="87633"/>
                    <a:pt x="33" y="88567"/>
                    <a:pt x="0" y="89501"/>
                  </a:cubicBezTo>
                  <a:lnTo>
                    <a:pt x="56641" y="89501"/>
                  </a:lnTo>
                  <a:lnTo>
                    <a:pt x="56641" y="31860"/>
                  </a:lnTo>
                  <a:lnTo>
                    <a:pt x="56574" y="31860"/>
                  </a:lnTo>
                  <a:cubicBezTo>
                    <a:pt x="53405" y="21319"/>
                    <a:pt x="49569" y="11012"/>
                    <a:pt x="45333" y="871"/>
                  </a:cubicBezTo>
                  <a:cubicBezTo>
                    <a:pt x="45096" y="326"/>
                    <a:pt x="44691" y="0"/>
                    <a:pt x="442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20"/>
            <p:cNvSpPr/>
            <p:nvPr/>
          </p:nvSpPr>
          <p:spPr>
            <a:xfrm>
              <a:off x="5791900" y="2756000"/>
              <a:ext cx="439125" cy="2484825"/>
            </a:xfrm>
            <a:custGeom>
              <a:rect b="b" l="l" r="r" t="t"/>
              <a:pathLst>
                <a:path extrusionOk="0" h="99393" w="17565">
                  <a:moveTo>
                    <a:pt x="12712" y="1"/>
                  </a:moveTo>
                  <a:cubicBezTo>
                    <a:pt x="9322" y="1"/>
                    <a:pt x="5933" y="2041"/>
                    <a:pt x="4003" y="4924"/>
                  </a:cubicBezTo>
                  <a:cubicBezTo>
                    <a:pt x="1" y="10895"/>
                    <a:pt x="601" y="19435"/>
                    <a:pt x="468" y="26273"/>
                  </a:cubicBezTo>
                  <a:cubicBezTo>
                    <a:pt x="101" y="43519"/>
                    <a:pt x="1168" y="60764"/>
                    <a:pt x="1201" y="78010"/>
                  </a:cubicBezTo>
                  <a:cubicBezTo>
                    <a:pt x="1201" y="85148"/>
                    <a:pt x="1001" y="92287"/>
                    <a:pt x="501" y="99392"/>
                  </a:cubicBezTo>
                  <a:lnTo>
                    <a:pt x="1769" y="99392"/>
                  </a:lnTo>
                  <a:cubicBezTo>
                    <a:pt x="2703" y="86550"/>
                    <a:pt x="2502" y="73640"/>
                    <a:pt x="2169" y="60764"/>
                  </a:cubicBezTo>
                  <a:cubicBezTo>
                    <a:pt x="1769" y="45587"/>
                    <a:pt x="801" y="30109"/>
                    <a:pt x="2269" y="14932"/>
                  </a:cubicBezTo>
                  <a:cubicBezTo>
                    <a:pt x="2636" y="11062"/>
                    <a:pt x="3503" y="6726"/>
                    <a:pt x="6472" y="3924"/>
                  </a:cubicBezTo>
                  <a:cubicBezTo>
                    <a:pt x="8166" y="2315"/>
                    <a:pt x="10454" y="1258"/>
                    <a:pt x="12722" y="1258"/>
                  </a:cubicBezTo>
                  <a:cubicBezTo>
                    <a:pt x="13982" y="1258"/>
                    <a:pt x="15236" y="1584"/>
                    <a:pt x="16379" y="2323"/>
                  </a:cubicBezTo>
                  <a:cubicBezTo>
                    <a:pt x="16494" y="2403"/>
                    <a:pt x="16609" y="2438"/>
                    <a:pt x="16716" y="2438"/>
                  </a:cubicBezTo>
                  <a:cubicBezTo>
                    <a:pt x="17226" y="2438"/>
                    <a:pt x="17565" y="1641"/>
                    <a:pt x="17013" y="1255"/>
                  </a:cubicBezTo>
                  <a:cubicBezTo>
                    <a:pt x="15659" y="386"/>
                    <a:pt x="14185" y="1"/>
                    <a:pt x="12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20"/>
            <p:cNvSpPr/>
            <p:nvPr/>
          </p:nvSpPr>
          <p:spPr>
            <a:xfrm>
              <a:off x="5344075" y="3549050"/>
              <a:ext cx="493675" cy="1695100"/>
            </a:xfrm>
            <a:custGeom>
              <a:rect b="b" l="l" r="r" t="t"/>
              <a:pathLst>
                <a:path extrusionOk="0" h="67804" w="19747">
                  <a:moveTo>
                    <a:pt x="18847" y="0"/>
                  </a:moveTo>
                  <a:cubicBezTo>
                    <a:pt x="18751" y="0"/>
                    <a:pt x="18650" y="27"/>
                    <a:pt x="18547" y="88"/>
                  </a:cubicBezTo>
                  <a:cubicBezTo>
                    <a:pt x="15512" y="1956"/>
                    <a:pt x="11843" y="1856"/>
                    <a:pt x="8574" y="3291"/>
                  </a:cubicBezTo>
                  <a:cubicBezTo>
                    <a:pt x="6038" y="4425"/>
                    <a:pt x="4337" y="6526"/>
                    <a:pt x="3236" y="9028"/>
                  </a:cubicBezTo>
                  <a:cubicBezTo>
                    <a:pt x="2169" y="11530"/>
                    <a:pt x="1735" y="14232"/>
                    <a:pt x="1435" y="16900"/>
                  </a:cubicBezTo>
                  <a:cubicBezTo>
                    <a:pt x="935" y="21237"/>
                    <a:pt x="701" y="25640"/>
                    <a:pt x="535" y="30010"/>
                  </a:cubicBezTo>
                  <a:cubicBezTo>
                    <a:pt x="201" y="38583"/>
                    <a:pt x="201" y="47122"/>
                    <a:pt x="101" y="55661"/>
                  </a:cubicBezTo>
                  <a:lnTo>
                    <a:pt x="1" y="67803"/>
                  </a:lnTo>
                  <a:lnTo>
                    <a:pt x="1268" y="67803"/>
                  </a:lnTo>
                  <a:lnTo>
                    <a:pt x="1268" y="67670"/>
                  </a:lnTo>
                  <a:lnTo>
                    <a:pt x="1268" y="66803"/>
                  </a:lnTo>
                  <a:cubicBezTo>
                    <a:pt x="1335" y="62800"/>
                    <a:pt x="1368" y="58764"/>
                    <a:pt x="1402" y="54761"/>
                  </a:cubicBezTo>
                  <a:cubicBezTo>
                    <a:pt x="1502" y="47055"/>
                    <a:pt x="1535" y="39316"/>
                    <a:pt x="1735" y="31611"/>
                  </a:cubicBezTo>
                  <a:cubicBezTo>
                    <a:pt x="1869" y="27775"/>
                    <a:pt x="2069" y="23939"/>
                    <a:pt x="2369" y="20103"/>
                  </a:cubicBezTo>
                  <a:cubicBezTo>
                    <a:pt x="2669" y="16900"/>
                    <a:pt x="2903" y="13598"/>
                    <a:pt x="3937" y="10562"/>
                  </a:cubicBezTo>
                  <a:cubicBezTo>
                    <a:pt x="5071" y="7227"/>
                    <a:pt x="7239" y="4858"/>
                    <a:pt x="10675" y="3858"/>
                  </a:cubicBezTo>
                  <a:cubicBezTo>
                    <a:pt x="13544" y="2957"/>
                    <a:pt x="16546" y="2790"/>
                    <a:pt x="19181" y="1189"/>
                  </a:cubicBezTo>
                  <a:cubicBezTo>
                    <a:pt x="19746" y="822"/>
                    <a:pt x="19378" y="0"/>
                    <a:pt x="188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20"/>
            <p:cNvSpPr/>
            <p:nvPr/>
          </p:nvSpPr>
          <p:spPr>
            <a:xfrm>
              <a:off x="6133825" y="2873250"/>
              <a:ext cx="69225" cy="2367575"/>
            </a:xfrm>
            <a:custGeom>
              <a:rect b="b" l="l" r="r" t="t"/>
              <a:pathLst>
                <a:path extrusionOk="0" h="94703" w="2769">
                  <a:moveTo>
                    <a:pt x="1551" y="1"/>
                  </a:moveTo>
                  <a:cubicBezTo>
                    <a:pt x="1243" y="1"/>
                    <a:pt x="934" y="201"/>
                    <a:pt x="934" y="601"/>
                  </a:cubicBezTo>
                  <a:cubicBezTo>
                    <a:pt x="1535" y="31957"/>
                    <a:pt x="1201" y="63346"/>
                    <a:pt x="0" y="94702"/>
                  </a:cubicBezTo>
                  <a:lnTo>
                    <a:pt x="1268" y="94702"/>
                  </a:lnTo>
                  <a:cubicBezTo>
                    <a:pt x="2469" y="63346"/>
                    <a:pt x="2769" y="31957"/>
                    <a:pt x="2168" y="601"/>
                  </a:cubicBezTo>
                  <a:cubicBezTo>
                    <a:pt x="2168" y="201"/>
                    <a:pt x="1860" y="1"/>
                    <a:pt x="15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20"/>
            <p:cNvSpPr/>
            <p:nvPr/>
          </p:nvSpPr>
          <p:spPr>
            <a:xfrm>
              <a:off x="4985500" y="4556575"/>
              <a:ext cx="412375" cy="685900"/>
            </a:xfrm>
            <a:custGeom>
              <a:rect b="b" l="l" r="r" t="t"/>
              <a:pathLst>
                <a:path extrusionOk="0" h="27436" w="16495">
                  <a:moveTo>
                    <a:pt x="15557" y="1"/>
                  </a:moveTo>
                  <a:cubicBezTo>
                    <a:pt x="15510" y="1"/>
                    <a:pt x="15462" y="6"/>
                    <a:pt x="15411" y="16"/>
                  </a:cubicBezTo>
                  <a:cubicBezTo>
                    <a:pt x="12209" y="783"/>
                    <a:pt x="8706" y="1651"/>
                    <a:pt x="6205" y="3952"/>
                  </a:cubicBezTo>
                  <a:cubicBezTo>
                    <a:pt x="3102" y="6821"/>
                    <a:pt x="3002" y="11758"/>
                    <a:pt x="2235" y="15661"/>
                  </a:cubicBezTo>
                  <a:lnTo>
                    <a:pt x="0" y="27436"/>
                  </a:lnTo>
                  <a:lnTo>
                    <a:pt x="1234" y="27436"/>
                  </a:lnTo>
                  <a:lnTo>
                    <a:pt x="1234" y="27369"/>
                  </a:lnTo>
                  <a:cubicBezTo>
                    <a:pt x="1768" y="24667"/>
                    <a:pt x="2269" y="21932"/>
                    <a:pt x="2836" y="19197"/>
                  </a:cubicBezTo>
                  <a:cubicBezTo>
                    <a:pt x="3236" y="17028"/>
                    <a:pt x="3670" y="14860"/>
                    <a:pt x="4070" y="12759"/>
                  </a:cubicBezTo>
                  <a:cubicBezTo>
                    <a:pt x="4503" y="10590"/>
                    <a:pt x="4737" y="8155"/>
                    <a:pt x="5904" y="6254"/>
                  </a:cubicBezTo>
                  <a:cubicBezTo>
                    <a:pt x="7939" y="2985"/>
                    <a:pt x="12242" y="2018"/>
                    <a:pt x="15745" y="1250"/>
                  </a:cubicBezTo>
                  <a:cubicBezTo>
                    <a:pt x="16495" y="1094"/>
                    <a:pt x="16249" y="1"/>
                    <a:pt x="15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20"/>
            <p:cNvSpPr/>
            <p:nvPr/>
          </p:nvSpPr>
          <p:spPr>
            <a:xfrm>
              <a:off x="5590925" y="3122650"/>
              <a:ext cx="85325" cy="170275"/>
            </a:xfrm>
            <a:custGeom>
              <a:rect b="b" l="l" r="r" t="t"/>
              <a:pathLst>
                <a:path extrusionOk="0" h="6811" w="3413">
                  <a:moveTo>
                    <a:pt x="2540" y="1"/>
                  </a:moveTo>
                  <a:cubicBezTo>
                    <a:pt x="2402" y="1"/>
                    <a:pt x="2259" y="59"/>
                    <a:pt x="2135" y="199"/>
                  </a:cubicBezTo>
                  <a:cubicBezTo>
                    <a:pt x="601" y="1933"/>
                    <a:pt x="1" y="4102"/>
                    <a:pt x="367" y="6403"/>
                  </a:cubicBezTo>
                  <a:cubicBezTo>
                    <a:pt x="419" y="6686"/>
                    <a:pt x="629" y="6811"/>
                    <a:pt x="860" y="6811"/>
                  </a:cubicBezTo>
                  <a:cubicBezTo>
                    <a:pt x="1229" y="6811"/>
                    <a:pt x="1650" y="6495"/>
                    <a:pt x="1568" y="6003"/>
                  </a:cubicBezTo>
                  <a:cubicBezTo>
                    <a:pt x="1301" y="4235"/>
                    <a:pt x="1802" y="2434"/>
                    <a:pt x="3003" y="1099"/>
                  </a:cubicBezTo>
                  <a:cubicBezTo>
                    <a:pt x="3412" y="639"/>
                    <a:pt x="2997" y="1"/>
                    <a:pt x="25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20"/>
            <p:cNvSpPr/>
            <p:nvPr/>
          </p:nvSpPr>
          <p:spPr>
            <a:xfrm>
              <a:off x="4771550" y="3872850"/>
              <a:ext cx="485825" cy="753625"/>
            </a:xfrm>
            <a:custGeom>
              <a:rect b="b" l="l" r="r" t="t"/>
              <a:pathLst>
                <a:path extrusionOk="0" h="30145" w="19433">
                  <a:moveTo>
                    <a:pt x="18365" y="412"/>
                  </a:moveTo>
                  <a:lnTo>
                    <a:pt x="18365" y="412"/>
                  </a:lnTo>
                  <a:cubicBezTo>
                    <a:pt x="18364" y="413"/>
                    <a:pt x="18363" y="413"/>
                    <a:pt x="18362" y="413"/>
                  </a:cubicBezTo>
                  <a:lnTo>
                    <a:pt x="18362" y="413"/>
                  </a:lnTo>
                  <a:cubicBezTo>
                    <a:pt x="18363" y="413"/>
                    <a:pt x="18364" y="413"/>
                    <a:pt x="18365" y="412"/>
                  </a:cubicBezTo>
                  <a:close/>
                  <a:moveTo>
                    <a:pt x="18612" y="1"/>
                  </a:moveTo>
                  <a:cubicBezTo>
                    <a:pt x="18560" y="1"/>
                    <a:pt x="18510" y="5"/>
                    <a:pt x="18465" y="12"/>
                  </a:cubicBezTo>
                  <a:cubicBezTo>
                    <a:pt x="16531" y="513"/>
                    <a:pt x="16664" y="3748"/>
                    <a:pt x="16597" y="5249"/>
                  </a:cubicBezTo>
                  <a:cubicBezTo>
                    <a:pt x="16364" y="9019"/>
                    <a:pt x="14863" y="12154"/>
                    <a:pt x="12494" y="15023"/>
                  </a:cubicBezTo>
                  <a:cubicBezTo>
                    <a:pt x="8525" y="19926"/>
                    <a:pt x="3154" y="23496"/>
                    <a:pt x="252" y="29200"/>
                  </a:cubicBezTo>
                  <a:cubicBezTo>
                    <a:pt x="0" y="29704"/>
                    <a:pt x="425" y="30145"/>
                    <a:pt x="834" y="30145"/>
                  </a:cubicBezTo>
                  <a:cubicBezTo>
                    <a:pt x="1021" y="30145"/>
                    <a:pt x="1205" y="30053"/>
                    <a:pt x="1320" y="29834"/>
                  </a:cubicBezTo>
                  <a:cubicBezTo>
                    <a:pt x="4122" y="24330"/>
                    <a:pt x="9292" y="20827"/>
                    <a:pt x="13162" y="16157"/>
                  </a:cubicBezTo>
                  <a:cubicBezTo>
                    <a:pt x="14763" y="14256"/>
                    <a:pt x="16164" y="12154"/>
                    <a:pt x="16998" y="9786"/>
                  </a:cubicBezTo>
                  <a:cubicBezTo>
                    <a:pt x="17365" y="8685"/>
                    <a:pt x="17631" y="7618"/>
                    <a:pt x="17765" y="6484"/>
                  </a:cubicBezTo>
                  <a:cubicBezTo>
                    <a:pt x="17832" y="5850"/>
                    <a:pt x="17798" y="5249"/>
                    <a:pt x="17832" y="4582"/>
                  </a:cubicBezTo>
                  <a:cubicBezTo>
                    <a:pt x="17875" y="4278"/>
                    <a:pt x="18018" y="2615"/>
                    <a:pt x="18158" y="1484"/>
                  </a:cubicBezTo>
                  <a:lnTo>
                    <a:pt x="18158" y="1484"/>
                  </a:lnTo>
                  <a:cubicBezTo>
                    <a:pt x="18265" y="1596"/>
                    <a:pt x="18412" y="1669"/>
                    <a:pt x="18591" y="1669"/>
                  </a:cubicBezTo>
                  <a:cubicBezTo>
                    <a:pt x="18646" y="1669"/>
                    <a:pt x="18704" y="1662"/>
                    <a:pt x="18766" y="1647"/>
                  </a:cubicBezTo>
                  <a:cubicBezTo>
                    <a:pt x="18799" y="1647"/>
                    <a:pt x="18899" y="1613"/>
                    <a:pt x="18932" y="1613"/>
                  </a:cubicBezTo>
                  <a:cubicBezTo>
                    <a:pt x="19132" y="1580"/>
                    <a:pt x="19333" y="1413"/>
                    <a:pt x="19333" y="1180"/>
                  </a:cubicBezTo>
                  <a:cubicBezTo>
                    <a:pt x="19433" y="746"/>
                    <a:pt x="19399" y="579"/>
                    <a:pt x="19099" y="179"/>
                  </a:cubicBezTo>
                  <a:cubicBezTo>
                    <a:pt x="18996" y="50"/>
                    <a:pt x="18792" y="1"/>
                    <a:pt x="186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20"/>
            <p:cNvSpPr/>
            <p:nvPr/>
          </p:nvSpPr>
          <p:spPr>
            <a:xfrm>
              <a:off x="5754375" y="4781250"/>
              <a:ext cx="82575" cy="461225"/>
            </a:xfrm>
            <a:custGeom>
              <a:rect b="b" l="l" r="r" t="t"/>
              <a:pathLst>
                <a:path extrusionOk="0" h="18449" w="3303">
                  <a:moveTo>
                    <a:pt x="1796" y="1"/>
                  </a:moveTo>
                  <a:cubicBezTo>
                    <a:pt x="1385" y="1"/>
                    <a:pt x="1089" y="604"/>
                    <a:pt x="1001" y="1103"/>
                  </a:cubicBezTo>
                  <a:cubicBezTo>
                    <a:pt x="1" y="6807"/>
                    <a:pt x="468" y="12611"/>
                    <a:pt x="935" y="18449"/>
                  </a:cubicBezTo>
                  <a:lnTo>
                    <a:pt x="3303" y="18449"/>
                  </a:lnTo>
                  <a:lnTo>
                    <a:pt x="3303" y="18382"/>
                  </a:lnTo>
                  <a:cubicBezTo>
                    <a:pt x="2836" y="12611"/>
                    <a:pt x="2536" y="6807"/>
                    <a:pt x="2369" y="970"/>
                  </a:cubicBezTo>
                  <a:cubicBezTo>
                    <a:pt x="2369" y="603"/>
                    <a:pt x="2302" y="169"/>
                    <a:pt x="1969" y="36"/>
                  </a:cubicBezTo>
                  <a:cubicBezTo>
                    <a:pt x="1909" y="12"/>
                    <a:pt x="1851" y="1"/>
                    <a:pt x="179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20"/>
            <p:cNvSpPr/>
            <p:nvPr/>
          </p:nvSpPr>
          <p:spPr>
            <a:xfrm>
              <a:off x="5750200" y="4768875"/>
              <a:ext cx="106775" cy="471950"/>
            </a:xfrm>
            <a:custGeom>
              <a:rect b="b" l="l" r="r" t="t"/>
              <a:pathLst>
                <a:path extrusionOk="0" h="18878" w="4271">
                  <a:moveTo>
                    <a:pt x="2089" y="1"/>
                  </a:moveTo>
                  <a:cubicBezTo>
                    <a:pt x="1955" y="1"/>
                    <a:pt x="1805" y="31"/>
                    <a:pt x="1635" y="97"/>
                  </a:cubicBezTo>
                  <a:cubicBezTo>
                    <a:pt x="268" y="597"/>
                    <a:pt x="368" y="3599"/>
                    <a:pt x="301" y="4700"/>
                  </a:cubicBezTo>
                  <a:cubicBezTo>
                    <a:pt x="1" y="7836"/>
                    <a:pt x="1" y="11005"/>
                    <a:pt x="201" y="14140"/>
                  </a:cubicBezTo>
                  <a:cubicBezTo>
                    <a:pt x="268" y="15675"/>
                    <a:pt x="368" y="17276"/>
                    <a:pt x="501" y="18877"/>
                  </a:cubicBezTo>
                  <a:lnTo>
                    <a:pt x="1669" y="18877"/>
                  </a:lnTo>
                  <a:cubicBezTo>
                    <a:pt x="1635" y="18477"/>
                    <a:pt x="1602" y="18043"/>
                    <a:pt x="1602" y="17643"/>
                  </a:cubicBezTo>
                  <a:cubicBezTo>
                    <a:pt x="1368" y="15141"/>
                    <a:pt x="1202" y="12673"/>
                    <a:pt x="1168" y="10171"/>
                  </a:cubicBezTo>
                  <a:cubicBezTo>
                    <a:pt x="1135" y="8870"/>
                    <a:pt x="1135" y="7536"/>
                    <a:pt x="1202" y="6268"/>
                  </a:cubicBezTo>
                  <a:cubicBezTo>
                    <a:pt x="1268" y="5534"/>
                    <a:pt x="1168" y="2165"/>
                    <a:pt x="1669" y="1698"/>
                  </a:cubicBezTo>
                  <a:cubicBezTo>
                    <a:pt x="1797" y="1578"/>
                    <a:pt x="1881" y="1529"/>
                    <a:pt x="1935" y="1529"/>
                  </a:cubicBezTo>
                  <a:cubicBezTo>
                    <a:pt x="2106" y="1529"/>
                    <a:pt x="1977" y="2020"/>
                    <a:pt x="2002" y="2298"/>
                  </a:cubicBezTo>
                  <a:cubicBezTo>
                    <a:pt x="2102" y="2966"/>
                    <a:pt x="2002" y="3666"/>
                    <a:pt x="2002" y="4333"/>
                  </a:cubicBezTo>
                  <a:cubicBezTo>
                    <a:pt x="2036" y="5701"/>
                    <a:pt x="2102" y="7035"/>
                    <a:pt x="2169" y="8436"/>
                  </a:cubicBezTo>
                  <a:cubicBezTo>
                    <a:pt x="2302" y="11005"/>
                    <a:pt x="2436" y="13607"/>
                    <a:pt x="2603" y="16175"/>
                  </a:cubicBezTo>
                  <a:cubicBezTo>
                    <a:pt x="2669" y="17109"/>
                    <a:pt x="2703" y="18010"/>
                    <a:pt x="2803" y="18877"/>
                  </a:cubicBezTo>
                  <a:lnTo>
                    <a:pt x="4270" y="18877"/>
                  </a:lnTo>
                  <a:cubicBezTo>
                    <a:pt x="4037" y="16642"/>
                    <a:pt x="3870" y="14340"/>
                    <a:pt x="3703" y="12106"/>
                  </a:cubicBezTo>
                  <a:cubicBezTo>
                    <a:pt x="3503" y="8970"/>
                    <a:pt x="3437" y="5834"/>
                    <a:pt x="3203" y="2699"/>
                  </a:cubicBezTo>
                  <a:cubicBezTo>
                    <a:pt x="3173" y="1957"/>
                    <a:pt x="3170" y="1"/>
                    <a:pt x="20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20"/>
            <p:cNvSpPr/>
            <p:nvPr/>
          </p:nvSpPr>
          <p:spPr>
            <a:xfrm>
              <a:off x="5286550" y="4794350"/>
              <a:ext cx="497050" cy="338875"/>
            </a:xfrm>
            <a:custGeom>
              <a:rect b="b" l="l" r="r" t="t"/>
              <a:pathLst>
                <a:path extrusionOk="0" h="13555" w="19882">
                  <a:moveTo>
                    <a:pt x="170" y="1"/>
                  </a:moveTo>
                  <a:cubicBezTo>
                    <a:pt x="114" y="1"/>
                    <a:pt x="57" y="4"/>
                    <a:pt x="0" y="12"/>
                  </a:cubicBezTo>
                  <a:cubicBezTo>
                    <a:pt x="134" y="946"/>
                    <a:pt x="834" y="1680"/>
                    <a:pt x="1535" y="2314"/>
                  </a:cubicBezTo>
                  <a:cubicBezTo>
                    <a:pt x="3403" y="4081"/>
                    <a:pt x="5237" y="5783"/>
                    <a:pt x="7105" y="7517"/>
                  </a:cubicBezTo>
                  <a:cubicBezTo>
                    <a:pt x="8106" y="8485"/>
                    <a:pt x="9173" y="9419"/>
                    <a:pt x="10341" y="10119"/>
                  </a:cubicBezTo>
                  <a:cubicBezTo>
                    <a:pt x="13243" y="11820"/>
                    <a:pt x="16912" y="11854"/>
                    <a:pt x="19881" y="13555"/>
                  </a:cubicBezTo>
                  <a:lnTo>
                    <a:pt x="19314" y="10853"/>
                  </a:lnTo>
                  <a:cubicBezTo>
                    <a:pt x="12876" y="9085"/>
                    <a:pt x="6905" y="5683"/>
                    <a:pt x="2068" y="1113"/>
                  </a:cubicBezTo>
                  <a:cubicBezTo>
                    <a:pt x="1543" y="557"/>
                    <a:pt x="875" y="1"/>
                    <a:pt x="17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20"/>
            <p:cNvSpPr/>
            <p:nvPr/>
          </p:nvSpPr>
          <p:spPr>
            <a:xfrm>
              <a:off x="5274100" y="4785400"/>
              <a:ext cx="523525" cy="360075"/>
            </a:xfrm>
            <a:custGeom>
              <a:rect b="b" l="l" r="r" t="t"/>
              <a:pathLst>
                <a:path extrusionOk="0" h="14403" w="20941">
                  <a:moveTo>
                    <a:pt x="428" y="1"/>
                  </a:moveTo>
                  <a:cubicBezTo>
                    <a:pt x="180" y="1"/>
                    <a:pt x="1" y="313"/>
                    <a:pt x="65" y="503"/>
                  </a:cubicBezTo>
                  <a:cubicBezTo>
                    <a:pt x="532" y="2238"/>
                    <a:pt x="2133" y="3339"/>
                    <a:pt x="3367" y="4540"/>
                  </a:cubicBezTo>
                  <a:cubicBezTo>
                    <a:pt x="5068" y="6174"/>
                    <a:pt x="6736" y="7842"/>
                    <a:pt x="8537" y="9343"/>
                  </a:cubicBezTo>
                  <a:cubicBezTo>
                    <a:pt x="11906" y="12245"/>
                    <a:pt x="16309" y="12245"/>
                    <a:pt x="20079" y="14347"/>
                  </a:cubicBezTo>
                  <a:cubicBezTo>
                    <a:pt x="20151" y="14385"/>
                    <a:pt x="20223" y="14402"/>
                    <a:pt x="20290" y="14402"/>
                  </a:cubicBezTo>
                  <a:cubicBezTo>
                    <a:pt x="20685" y="14402"/>
                    <a:pt x="20940" y="13812"/>
                    <a:pt x="20512" y="13613"/>
                  </a:cubicBezTo>
                  <a:cubicBezTo>
                    <a:pt x="17077" y="11811"/>
                    <a:pt x="13007" y="11778"/>
                    <a:pt x="9872" y="9376"/>
                  </a:cubicBezTo>
                  <a:cubicBezTo>
                    <a:pt x="8237" y="8176"/>
                    <a:pt x="6803" y="6674"/>
                    <a:pt x="5335" y="5273"/>
                  </a:cubicBezTo>
                  <a:cubicBezTo>
                    <a:pt x="4024" y="4081"/>
                    <a:pt x="1887" y="2623"/>
                    <a:pt x="1066" y="898"/>
                  </a:cubicBezTo>
                  <a:lnTo>
                    <a:pt x="1066" y="898"/>
                  </a:lnTo>
                  <a:cubicBezTo>
                    <a:pt x="2614" y="1445"/>
                    <a:pt x="4289" y="3559"/>
                    <a:pt x="5468" y="4473"/>
                  </a:cubicBezTo>
                  <a:cubicBezTo>
                    <a:pt x="6903" y="5574"/>
                    <a:pt x="8471" y="6641"/>
                    <a:pt x="10072" y="7542"/>
                  </a:cubicBezTo>
                  <a:cubicBezTo>
                    <a:pt x="12974" y="9210"/>
                    <a:pt x="16476" y="11011"/>
                    <a:pt x="19812" y="11344"/>
                  </a:cubicBezTo>
                  <a:cubicBezTo>
                    <a:pt x="19843" y="11360"/>
                    <a:pt x="19870" y="11367"/>
                    <a:pt x="19893" y="11367"/>
                  </a:cubicBezTo>
                  <a:cubicBezTo>
                    <a:pt x="20018" y="11367"/>
                    <a:pt x="20025" y="11167"/>
                    <a:pt x="19912" y="11111"/>
                  </a:cubicBezTo>
                  <a:cubicBezTo>
                    <a:pt x="18177" y="10277"/>
                    <a:pt x="16309" y="9777"/>
                    <a:pt x="14508" y="8943"/>
                  </a:cubicBezTo>
                  <a:cubicBezTo>
                    <a:pt x="12640" y="8042"/>
                    <a:pt x="10806" y="7108"/>
                    <a:pt x="9038" y="6007"/>
                  </a:cubicBezTo>
                  <a:cubicBezTo>
                    <a:pt x="7203" y="4840"/>
                    <a:pt x="5502" y="3539"/>
                    <a:pt x="3867" y="2138"/>
                  </a:cubicBezTo>
                  <a:cubicBezTo>
                    <a:pt x="2800" y="1170"/>
                    <a:pt x="1966" y="136"/>
                    <a:pt x="465" y="3"/>
                  </a:cubicBezTo>
                  <a:cubicBezTo>
                    <a:pt x="452" y="1"/>
                    <a:pt x="440" y="1"/>
                    <a:pt x="42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20"/>
            <p:cNvSpPr/>
            <p:nvPr/>
          </p:nvSpPr>
          <p:spPr>
            <a:xfrm>
              <a:off x="5819425" y="4913675"/>
              <a:ext cx="246875" cy="327150"/>
            </a:xfrm>
            <a:custGeom>
              <a:rect b="b" l="l" r="r" t="t"/>
              <a:pathLst>
                <a:path extrusionOk="0" h="13086" w="9875">
                  <a:moveTo>
                    <a:pt x="9227" y="0"/>
                  </a:moveTo>
                  <a:cubicBezTo>
                    <a:pt x="9147" y="0"/>
                    <a:pt x="9070" y="23"/>
                    <a:pt x="9007" y="76"/>
                  </a:cubicBezTo>
                  <a:cubicBezTo>
                    <a:pt x="8840" y="209"/>
                    <a:pt x="8773" y="409"/>
                    <a:pt x="8740" y="643"/>
                  </a:cubicBezTo>
                  <a:cubicBezTo>
                    <a:pt x="8206" y="4145"/>
                    <a:pt x="6438" y="7414"/>
                    <a:pt x="3870" y="9849"/>
                  </a:cubicBezTo>
                  <a:cubicBezTo>
                    <a:pt x="2736" y="10883"/>
                    <a:pt x="1435" y="11751"/>
                    <a:pt x="0" y="12084"/>
                  </a:cubicBezTo>
                  <a:lnTo>
                    <a:pt x="367" y="13052"/>
                  </a:lnTo>
                  <a:cubicBezTo>
                    <a:pt x="401" y="13052"/>
                    <a:pt x="434" y="13052"/>
                    <a:pt x="434" y="13085"/>
                  </a:cubicBezTo>
                  <a:lnTo>
                    <a:pt x="1768" y="13085"/>
                  </a:lnTo>
                  <a:cubicBezTo>
                    <a:pt x="1902" y="13052"/>
                    <a:pt x="2002" y="12985"/>
                    <a:pt x="2069" y="12885"/>
                  </a:cubicBezTo>
                  <a:cubicBezTo>
                    <a:pt x="4070" y="11417"/>
                    <a:pt x="5938" y="9816"/>
                    <a:pt x="7406" y="7848"/>
                  </a:cubicBezTo>
                  <a:cubicBezTo>
                    <a:pt x="8873" y="5847"/>
                    <a:pt x="9874" y="3478"/>
                    <a:pt x="9841" y="1010"/>
                  </a:cubicBezTo>
                  <a:cubicBezTo>
                    <a:pt x="9841" y="743"/>
                    <a:pt x="9774" y="509"/>
                    <a:pt x="9674" y="243"/>
                  </a:cubicBezTo>
                  <a:cubicBezTo>
                    <a:pt x="9583" y="106"/>
                    <a:pt x="9398" y="0"/>
                    <a:pt x="92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20"/>
            <p:cNvSpPr/>
            <p:nvPr/>
          </p:nvSpPr>
          <p:spPr>
            <a:xfrm>
              <a:off x="5815425" y="4909525"/>
              <a:ext cx="270875" cy="331300"/>
            </a:xfrm>
            <a:custGeom>
              <a:rect b="b" l="l" r="r" t="t"/>
              <a:pathLst>
                <a:path extrusionOk="0" h="13252" w="10835">
                  <a:moveTo>
                    <a:pt x="9419" y="1"/>
                  </a:moveTo>
                  <a:cubicBezTo>
                    <a:pt x="8733" y="1"/>
                    <a:pt x="8727" y="869"/>
                    <a:pt x="8600" y="1376"/>
                  </a:cubicBezTo>
                  <a:cubicBezTo>
                    <a:pt x="7599" y="6079"/>
                    <a:pt x="4697" y="10316"/>
                    <a:pt x="94" y="12084"/>
                  </a:cubicBezTo>
                  <a:cubicBezTo>
                    <a:pt x="0" y="12177"/>
                    <a:pt x="52" y="12387"/>
                    <a:pt x="196" y="12387"/>
                  </a:cubicBezTo>
                  <a:cubicBezTo>
                    <a:pt x="206" y="12387"/>
                    <a:pt x="216" y="12386"/>
                    <a:pt x="227" y="12384"/>
                  </a:cubicBezTo>
                  <a:cubicBezTo>
                    <a:pt x="4397" y="11650"/>
                    <a:pt x="7466" y="6880"/>
                    <a:pt x="8600" y="3144"/>
                  </a:cubicBezTo>
                  <a:cubicBezTo>
                    <a:pt x="8733" y="2677"/>
                    <a:pt x="8767" y="1910"/>
                    <a:pt x="9033" y="1509"/>
                  </a:cubicBezTo>
                  <a:cubicBezTo>
                    <a:pt x="8976" y="1049"/>
                    <a:pt x="9040" y="831"/>
                    <a:pt x="9225" y="831"/>
                  </a:cubicBezTo>
                  <a:cubicBezTo>
                    <a:pt x="9362" y="831"/>
                    <a:pt x="9565" y="949"/>
                    <a:pt x="9834" y="1176"/>
                  </a:cubicBezTo>
                  <a:lnTo>
                    <a:pt x="9834" y="1843"/>
                  </a:lnTo>
                  <a:cubicBezTo>
                    <a:pt x="10068" y="3377"/>
                    <a:pt x="8933" y="5512"/>
                    <a:pt x="8200" y="6813"/>
                  </a:cubicBezTo>
                  <a:cubicBezTo>
                    <a:pt x="7532" y="7914"/>
                    <a:pt x="3730" y="12851"/>
                    <a:pt x="1528" y="13251"/>
                  </a:cubicBezTo>
                  <a:lnTo>
                    <a:pt x="2429" y="13251"/>
                  </a:lnTo>
                  <a:cubicBezTo>
                    <a:pt x="3930" y="12484"/>
                    <a:pt x="5664" y="10549"/>
                    <a:pt x="6231" y="9915"/>
                  </a:cubicBezTo>
                  <a:cubicBezTo>
                    <a:pt x="8233" y="7847"/>
                    <a:pt x="10835" y="4078"/>
                    <a:pt x="10201" y="976"/>
                  </a:cubicBezTo>
                  <a:cubicBezTo>
                    <a:pt x="10101" y="575"/>
                    <a:pt x="10034" y="42"/>
                    <a:pt x="9534" y="8"/>
                  </a:cubicBezTo>
                  <a:cubicBezTo>
                    <a:pt x="9494" y="3"/>
                    <a:pt x="9456" y="1"/>
                    <a:pt x="94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20"/>
            <p:cNvSpPr/>
            <p:nvPr/>
          </p:nvSpPr>
          <p:spPr>
            <a:xfrm>
              <a:off x="6019775" y="4933200"/>
              <a:ext cx="27075" cy="90875"/>
            </a:xfrm>
            <a:custGeom>
              <a:rect b="b" l="l" r="r" t="t"/>
              <a:pathLst>
                <a:path extrusionOk="0" h="3635" w="1083">
                  <a:moveTo>
                    <a:pt x="1015" y="0"/>
                  </a:moveTo>
                  <a:cubicBezTo>
                    <a:pt x="1002" y="0"/>
                    <a:pt x="993" y="8"/>
                    <a:pt x="993" y="29"/>
                  </a:cubicBezTo>
                  <a:cubicBezTo>
                    <a:pt x="426" y="1129"/>
                    <a:pt x="893" y="2564"/>
                    <a:pt x="26" y="3531"/>
                  </a:cubicBezTo>
                  <a:cubicBezTo>
                    <a:pt x="1" y="3556"/>
                    <a:pt x="31" y="3634"/>
                    <a:pt x="61" y="3634"/>
                  </a:cubicBezTo>
                  <a:cubicBezTo>
                    <a:pt x="72" y="3634"/>
                    <a:pt x="83" y="3624"/>
                    <a:pt x="92" y="3598"/>
                  </a:cubicBezTo>
                  <a:cubicBezTo>
                    <a:pt x="1026" y="2630"/>
                    <a:pt x="526" y="1229"/>
                    <a:pt x="1060" y="62"/>
                  </a:cubicBezTo>
                  <a:cubicBezTo>
                    <a:pt x="1083" y="39"/>
                    <a:pt x="1042" y="0"/>
                    <a:pt x="10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20"/>
            <p:cNvSpPr/>
            <p:nvPr/>
          </p:nvSpPr>
          <p:spPr>
            <a:xfrm>
              <a:off x="6013975" y="4954350"/>
              <a:ext cx="56200" cy="97500"/>
            </a:xfrm>
            <a:custGeom>
              <a:rect b="b" l="l" r="r" t="t"/>
              <a:pathLst>
                <a:path extrusionOk="0" h="3900" w="2248">
                  <a:moveTo>
                    <a:pt x="2161" y="0"/>
                  </a:moveTo>
                  <a:cubicBezTo>
                    <a:pt x="2142" y="0"/>
                    <a:pt x="2126" y="15"/>
                    <a:pt x="2126" y="50"/>
                  </a:cubicBezTo>
                  <a:cubicBezTo>
                    <a:pt x="1959" y="684"/>
                    <a:pt x="1792" y="1251"/>
                    <a:pt x="1625" y="1885"/>
                  </a:cubicBezTo>
                  <a:cubicBezTo>
                    <a:pt x="1558" y="2151"/>
                    <a:pt x="1458" y="2418"/>
                    <a:pt x="1325" y="2718"/>
                  </a:cubicBezTo>
                  <a:cubicBezTo>
                    <a:pt x="1292" y="2885"/>
                    <a:pt x="1225" y="2985"/>
                    <a:pt x="1125" y="3185"/>
                  </a:cubicBezTo>
                  <a:cubicBezTo>
                    <a:pt x="1029" y="3473"/>
                    <a:pt x="864" y="3623"/>
                    <a:pt x="619" y="3623"/>
                  </a:cubicBezTo>
                  <a:cubicBezTo>
                    <a:pt x="522" y="3623"/>
                    <a:pt x="413" y="3599"/>
                    <a:pt x="291" y="3552"/>
                  </a:cubicBezTo>
                  <a:cubicBezTo>
                    <a:pt x="316" y="3477"/>
                    <a:pt x="266" y="3440"/>
                    <a:pt x="211" y="3440"/>
                  </a:cubicBezTo>
                  <a:cubicBezTo>
                    <a:pt x="193" y="3440"/>
                    <a:pt x="174" y="3444"/>
                    <a:pt x="157" y="3452"/>
                  </a:cubicBezTo>
                  <a:cubicBezTo>
                    <a:pt x="1" y="3744"/>
                    <a:pt x="190" y="3900"/>
                    <a:pt x="422" y="3900"/>
                  </a:cubicBezTo>
                  <a:cubicBezTo>
                    <a:pt x="536" y="3900"/>
                    <a:pt x="659" y="3862"/>
                    <a:pt x="758" y="3786"/>
                  </a:cubicBezTo>
                  <a:cubicBezTo>
                    <a:pt x="1759" y="3052"/>
                    <a:pt x="1925" y="1217"/>
                    <a:pt x="2226" y="117"/>
                  </a:cubicBezTo>
                  <a:cubicBezTo>
                    <a:pt x="2247" y="51"/>
                    <a:pt x="2198" y="0"/>
                    <a:pt x="21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20"/>
            <p:cNvSpPr/>
            <p:nvPr/>
          </p:nvSpPr>
          <p:spPr>
            <a:xfrm>
              <a:off x="5840500" y="5039450"/>
              <a:ext cx="168800" cy="198100"/>
            </a:xfrm>
            <a:custGeom>
              <a:rect b="b" l="l" r="r" t="t"/>
              <a:pathLst>
                <a:path extrusionOk="0" h="7924" w="6752">
                  <a:moveTo>
                    <a:pt x="6702" y="0"/>
                  </a:moveTo>
                  <a:cubicBezTo>
                    <a:pt x="6689" y="0"/>
                    <a:pt x="6674" y="4"/>
                    <a:pt x="6663" y="15"/>
                  </a:cubicBezTo>
                  <a:cubicBezTo>
                    <a:pt x="6229" y="615"/>
                    <a:pt x="6229" y="1216"/>
                    <a:pt x="6062" y="1883"/>
                  </a:cubicBezTo>
                  <a:cubicBezTo>
                    <a:pt x="5762" y="3151"/>
                    <a:pt x="5028" y="3984"/>
                    <a:pt x="3994" y="4685"/>
                  </a:cubicBezTo>
                  <a:cubicBezTo>
                    <a:pt x="2527" y="5686"/>
                    <a:pt x="1159" y="6386"/>
                    <a:pt x="25" y="7821"/>
                  </a:cubicBezTo>
                  <a:cubicBezTo>
                    <a:pt x="0" y="7845"/>
                    <a:pt x="30" y="7924"/>
                    <a:pt x="60" y="7924"/>
                  </a:cubicBezTo>
                  <a:cubicBezTo>
                    <a:pt x="71" y="7924"/>
                    <a:pt x="83" y="7914"/>
                    <a:pt x="91" y="7887"/>
                  </a:cubicBezTo>
                  <a:cubicBezTo>
                    <a:pt x="1392" y="6286"/>
                    <a:pt x="3227" y="5552"/>
                    <a:pt x="4761" y="4218"/>
                  </a:cubicBezTo>
                  <a:cubicBezTo>
                    <a:pt x="5262" y="3818"/>
                    <a:pt x="5695" y="3317"/>
                    <a:pt x="5929" y="2684"/>
                  </a:cubicBezTo>
                  <a:cubicBezTo>
                    <a:pt x="6329" y="1816"/>
                    <a:pt x="6162" y="849"/>
                    <a:pt x="6730" y="15"/>
                  </a:cubicBezTo>
                  <a:cubicBezTo>
                    <a:pt x="6752" y="15"/>
                    <a:pt x="6730" y="0"/>
                    <a:pt x="67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20"/>
            <p:cNvSpPr/>
            <p:nvPr/>
          </p:nvSpPr>
          <p:spPr>
            <a:xfrm>
              <a:off x="5766050" y="5180575"/>
              <a:ext cx="25050" cy="32350"/>
            </a:xfrm>
            <a:custGeom>
              <a:rect b="b" l="l" r="r" t="t"/>
              <a:pathLst>
                <a:path extrusionOk="0" h="1294" w="1002">
                  <a:moveTo>
                    <a:pt x="440" y="1"/>
                  </a:moveTo>
                  <a:cubicBezTo>
                    <a:pt x="428" y="1"/>
                    <a:pt x="415" y="3"/>
                    <a:pt x="401" y="7"/>
                  </a:cubicBezTo>
                  <a:cubicBezTo>
                    <a:pt x="1" y="241"/>
                    <a:pt x="67" y="908"/>
                    <a:pt x="401" y="1208"/>
                  </a:cubicBezTo>
                  <a:cubicBezTo>
                    <a:pt x="459" y="1267"/>
                    <a:pt x="524" y="1293"/>
                    <a:pt x="590" y="1293"/>
                  </a:cubicBezTo>
                  <a:cubicBezTo>
                    <a:pt x="674" y="1293"/>
                    <a:pt x="760" y="1250"/>
                    <a:pt x="834" y="1175"/>
                  </a:cubicBezTo>
                  <a:cubicBezTo>
                    <a:pt x="1001" y="1008"/>
                    <a:pt x="968" y="708"/>
                    <a:pt x="834" y="541"/>
                  </a:cubicBezTo>
                  <a:cubicBezTo>
                    <a:pt x="843" y="532"/>
                    <a:pt x="840" y="528"/>
                    <a:pt x="832" y="528"/>
                  </a:cubicBezTo>
                  <a:cubicBezTo>
                    <a:pt x="811" y="528"/>
                    <a:pt x="752" y="559"/>
                    <a:pt x="801" y="608"/>
                  </a:cubicBezTo>
                  <a:cubicBezTo>
                    <a:pt x="868" y="741"/>
                    <a:pt x="901" y="941"/>
                    <a:pt x="801" y="1075"/>
                  </a:cubicBezTo>
                  <a:cubicBezTo>
                    <a:pt x="741" y="1144"/>
                    <a:pt x="685" y="1170"/>
                    <a:pt x="635" y="1170"/>
                  </a:cubicBezTo>
                  <a:cubicBezTo>
                    <a:pt x="491" y="1170"/>
                    <a:pt x="392" y="949"/>
                    <a:pt x="367" y="875"/>
                  </a:cubicBezTo>
                  <a:cubicBezTo>
                    <a:pt x="234" y="608"/>
                    <a:pt x="234" y="308"/>
                    <a:pt x="501" y="141"/>
                  </a:cubicBezTo>
                  <a:cubicBezTo>
                    <a:pt x="559" y="83"/>
                    <a:pt x="517" y="1"/>
                    <a:pt x="4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20"/>
            <p:cNvSpPr/>
            <p:nvPr/>
          </p:nvSpPr>
          <p:spPr>
            <a:xfrm>
              <a:off x="5821925" y="4915350"/>
              <a:ext cx="10875" cy="325475"/>
            </a:xfrm>
            <a:custGeom>
              <a:rect b="b" l="l" r="r" t="t"/>
              <a:pathLst>
                <a:path extrusionOk="0" h="13019" w="435">
                  <a:moveTo>
                    <a:pt x="284" y="0"/>
                  </a:moveTo>
                  <a:cubicBezTo>
                    <a:pt x="259" y="0"/>
                    <a:pt x="234" y="25"/>
                    <a:pt x="234" y="75"/>
                  </a:cubicBezTo>
                  <a:cubicBezTo>
                    <a:pt x="0" y="4412"/>
                    <a:pt x="0" y="8682"/>
                    <a:pt x="301" y="13018"/>
                  </a:cubicBezTo>
                  <a:lnTo>
                    <a:pt x="434" y="13018"/>
                  </a:lnTo>
                  <a:cubicBezTo>
                    <a:pt x="167" y="8748"/>
                    <a:pt x="134" y="4412"/>
                    <a:pt x="334" y="75"/>
                  </a:cubicBezTo>
                  <a:cubicBezTo>
                    <a:pt x="334" y="25"/>
                    <a:pt x="309" y="0"/>
                    <a:pt x="2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20"/>
            <p:cNvSpPr/>
            <p:nvPr/>
          </p:nvSpPr>
          <p:spPr>
            <a:xfrm>
              <a:off x="5770225" y="4926825"/>
              <a:ext cx="36725" cy="314000"/>
            </a:xfrm>
            <a:custGeom>
              <a:rect b="b" l="l" r="r" t="t"/>
              <a:pathLst>
                <a:path extrusionOk="0" h="12560" w="1469">
                  <a:moveTo>
                    <a:pt x="234" y="0"/>
                  </a:moveTo>
                  <a:cubicBezTo>
                    <a:pt x="200" y="0"/>
                    <a:pt x="167" y="17"/>
                    <a:pt x="167" y="50"/>
                  </a:cubicBezTo>
                  <a:cubicBezTo>
                    <a:pt x="34" y="2018"/>
                    <a:pt x="0" y="3986"/>
                    <a:pt x="467" y="5888"/>
                  </a:cubicBezTo>
                  <a:cubicBezTo>
                    <a:pt x="968" y="8189"/>
                    <a:pt x="1368" y="10224"/>
                    <a:pt x="1201" y="12559"/>
                  </a:cubicBezTo>
                  <a:lnTo>
                    <a:pt x="1335" y="12559"/>
                  </a:lnTo>
                  <a:cubicBezTo>
                    <a:pt x="1468" y="11025"/>
                    <a:pt x="1468" y="9524"/>
                    <a:pt x="1134" y="7989"/>
                  </a:cubicBezTo>
                  <a:cubicBezTo>
                    <a:pt x="501" y="5287"/>
                    <a:pt x="167" y="2852"/>
                    <a:pt x="301" y="50"/>
                  </a:cubicBezTo>
                  <a:cubicBezTo>
                    <a:pt x="301" y="17"/>
                    <a:pt x="267" y="0"/>
                    <a:pt x="2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20"/>
            <p:cNvSpPr/>
            <p:nvPr/>
          </p:nvSpPr>
          <p:spPr>
            <a:xfrm>
              <a:off x="5423550" y="4843175"/>
              <a:ext cx="307850" cy="222975"/>
            </a:xfrm>
            <a:custGeom>
              <a:rect b="b" l="l" r="r" t="t"/>
              <a:pathLst>
                <a:path extrusionOk="0" h="8919" w="12314">
                  <a:moveTo>
                    <a:pt x="98" y="0"/>
                  </a:moveTo>
                  <a:cubicBezTo>
                    <a:pt x="45" y="0"/>
                    <a:pt x="0" y="55"/>
                    <a:pt x="24" y="127"/>
                  </a:cubicBezTo>
                  <a:cubicBezTo>
                    <a:pt x="1092" y="2028"/>
                    <a:pt x="1825" y="4230"/>
                    <a:pt x="3727" y="5464"/>
                  </a:cubicBezTo>
                  <a:cubicBezTo>
                    <a:pt x="6362" y="7132"/>
                    <a:pt x="9498" y="7499"/>
                    <a:pt x="12166" y="8900"/>
                  </a:cubicBezTo>
                  <a:cubicBezTo>
                    <a:pt x="12186" y="8913"/>
                    <a:pt x="12204" y="8918"/>
                    <a:pt x="12220" y="8918"/>
                  </a:cubicBezTo>
                  <a:cubicBezTo>
                    <a:pt x="12286" y="8918"/>
                    <a:pt x="12313" y="8827"/>
                    <a:pt x="12233" y="8800"/>
                  </a:cubicBezTo>
                  <a:cubicBezTo>
                    <a:pt x="9998" y="7566"/>
                    <a:pt x="7429" y="7065"/>
                    <a:pt x="5094" y="5998"/>
                  </a:cubicBezTo>
                  <a:cubicBezTo>
                    <a:pt x="2326" y="4664"/>
                    <a:pt x="1559" y="2529"/>
                    <a:pt x="158" y="27"/>
                  </a:cubicBezTo>
                  <a:cubicBezTo>
                    <a:pt x="139" y="8"/>
                    <a:pt x="118" y="0"/>
                    <a:pt x="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20"/>
            <p:cNvSpPr/>
            <p:nvPr/>
          </p:nvSpPr>
          <p:spPr>
            <a:xfrm>
              <a:off x="5385875" y="4878725"/>
              <a:ext cx="375200" cy="251025"/>
            </a:xfrm>
            <a:custGeom>
              <a:rect b="b" l="l" r="r" t="t"/>
              <a:pathLst>
                <a:path extrusionOk="0" h="10041" w="15008">
                  <a:moveTo>
                    <a:pt x="76" y="1"/>
                  </a:moveTo>
                  <a:cubicBezTo>
                    <a:pt x="24" y="1"/>
                    <a:pt x="0" y="110"/>
                    <a:pt x="30" y="139"/>
                  </a:cubicBezTo>
                  <a:cubicBezTo>
                    <a:pt x="1498" y="807"/>
                    <a:pt x="1665" y="2374"/>
                    <a:pt x="2565" y="3475"/>
                  </a:cubicBezTo>
                  <a:cubicBezTo>
                    <a:pt x="3366" y="4443"/>
                    <a:pt x="4533" y="5043"/>
                    <a:pt x="5601" y="5543"/>
                  </a:cubicBezTo>
                  <a:cubicBezTo>
                    <a:pt x="6668" y="6010"/>
                    <a:pt x="7769" y="6511"/>
                    <a:pt x="8870" y="6911"/>
                  </a:cubicBezTo>
                  <a:cubicBezTo>
                    <a:pt x="10771" y="7611"/>
                    <a:pt x="14107" y="7745"/>
                    <a:pt x="14874" y="9980"/>
                  </a:cubicBezTo>
                  <a:cubicBezTo>
                    <a:pt x="14888" y="10022"/>
                    <a:pt x="14914" y="10040"/>
                    <a:pt x="14939" y="10040"/>
                  </a:cubicBezTo>
                  <a:cubicBezTo>
                    <a:pt x="14974" y="10040"/>
                    <a:pt x="15007" y="10005"/>
                    <a:pt x="15007" y="9946"/>
                  </a:cubicBezTo>
                  <a:cubicBezTo>
                    <a:pt x="14207" y="7411"/>
                    <a:pt x="10371" y="7345"/>
                    <a:pt x="8269" y="6511"/>
                  </a:cubicBezTo>
                  <a:cubicBezTo>
                    <a:pt x="6068" y="5677"/>
                    <a:pt x="3399" y="4709"/>
                    <a:pt x="2165" y="2575"/>
                  </a:cubicBezTo>
                  <a:cubicBezTo>
                    <a:pt x="1531" y="1507"/>
                    <a:pt x="1264" y="573"/>
                    <a:pt x="97" y="6"/>
                  </a:cubicBezTo>
                  <a:cubicBezTo>
                    <a:pt x="89" y="2"/>
                    <a:pt x="83" y="1"/>
                    <a:pt x="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20"/>
            <p:cNvSpPr/>
            <p:nvPr/>
          </p:nvSpPr>
          <p:spPr>
            <a:xfrm>
              <a:off x="5751050" y="4902725"/>
              <a:ext cx="27325" cy="181375"/>
            </a:xfrm>
            <a:custGeom>
              <a:rect b="b" l="l" r="r" t="t"/>
              <a:pathLst>
                <a:path extrusionOk="0" h="7255" w="1093">
                  <a:moveTo>
                    <a:pt x="974" y="1"/>
                  </a:moveTo>
                  <a:cubicBezTo>
                    <a:pt x="957" y="1"/>
                    <a:pt x="942" y="5"/>
                    <a:pt x="934" y="13"/>
                  </a:cubicBezTo>
                  <a:cubicBezTo>
                    <a:pt x="400" y="1081"/>
                    <a:pt x="300" y="2115"/>
                    <a:pt x="334" y="3249"/>
                  </a:cubicBezTo>
                  <a:cubicBezTo>
                    <a:pt x="400" y="4150"/>
                    <a:pt x="467" y="5117"/>
                    <a:pt x="300" y="6018"/>
                  </a:cubicBezTo>
                  <a:cubicBezTo>
                    <a:pt x="267" y="6251"/>
                    <a:pt x="0" y="6818"/>
                    <a:pt x="134" y="7018"/>
                  </a:cubicBezTo>
                  <a:cubicBezTo>
                    <a:pt x="241" y="7185"/>
                    <a:pt x="378" y="7254"/>
                    <a:pt x="496" y="7254"/>
                  </a:cubicBezTo>
                  <a:cubicBezTo>
                    <a:pt x="709" y="7254"/>
                    <a:pt x="860" y="7030"/>
                    <a:pt x="667" y="6752"/>
                  </a:cubicBezTo>
                  <a:cubicBezTo>
                    <a:pt x="667" y="6732"/>
                    <a:pt x="659" y="6724"/>
                    <a:pt x="647" y="6724"/>
                  </a:cubicBezTo>
                  <a:cubicBezTo>
                    <a:pt x="620" y="6724"/>
                    <a:pt x="577" y="6771"/>
                    <a:pt x="601" y="6818"/>
                  </a:cubicBezTo>
                  <a:cubicBezTo>
                    <a:pt x="300" y="6318"/>
                    <a:pt x="434" y="6251"/>
                    <a:pt x="500" y="5617"/>
                  </a:cubicBezTo>
                  <a:cubicBezTo>
                    <a:pt x="567" y="5150"/>
                    <a:pt x="567" y="4650"/>
                    <a:pt x="500" y="4183"/>
                  </a:cubicBezTo>
                  <a:cubicBezTo>
                    <a:pt x="467" y="2782"/>
                    <a:pt x="334" y="1414"/>
                    <a:pt x="1068" y="113"/>
                  </a:cubicBezTo>
                  <a:cubicBezTo>
                    <a:pt x="1093" y="38"/>
                    <a:pt x="1024" y="1"/>
                    <a:pt x="9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20"/>
            <p:cNvSpPr/>
            <p:nvPr/>
          </p:nvSpPr>
          <p:spPr>
            <a:xfrm>
              <a:off x="5375225" y="4902075"/>
              <a:ext cx="62075" cy="55775"/>
            </a:xfrm>
            <a:custGeom>
              <a:rect b="b" l="l" r="r" t="t"/>
              <a:pathLst>
                <a:path extrusionOk="0" h="2231" w="2483">
                  <a:moveTo>
                    <a:pt x="68" y="1"/>
                  </a:moveTo>
                  <a:cubicBezTo>
                    <a:pt x="17" y="1"/>
                    <a:pt x="0" y="106"/>
                    <a:pt x="89" y="106"/>
                  </a:cubicBezTo>
                  <a:cubicBezTo>
                    <a:pt x="589" y="206"/>
                    <a:pt x="923" y="606"/>
                    <a:pt x="1257" y="973"/>
                  </a:cubicBezTo>
                  <a:lnTo>
                    <a:pt x="2357" y="2208"/>
                  </a:lnTo>
                  <a:cubicBezTo>
                    <a:pt x="2373" y="2224"/>
                    <a:pt x="2390" y="2230"/>
                    <a:pt x="2404" y="2230"/>
                  </a:cubicBezTo>
                  <a:cubicBezTo>
                    <a:pt x="2450" y="2230"/>
                    <a:pt x="2483" y="2166"/>
                    <a:pt x="2457" y="2141"/>
                  </a:cubicBezTo>
                  <a:cubicBezTo>
                    <a:pt x="1990" y="1641"/>
                    <a:pt x="1590" y="1140"/>
                    <a:pt x="1123" y="673"/>
                  </a:cubicBezTo>
                  <a:cubicBezTo>
                    <a:pt x="823" y="373"/>
                    <a:pt x="523" y="106"/>
                    <a:pt x="89" y="6"/>
                  </a:cubicBezTo>
                  <a:cubicBezTo>
                    <a:pt x="82" y="2"/>
                    <a:pt x="75" y="1"/>
                    <a:pt x="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20"/>
            <p:cNvSpPr/>
            <p:nvPr/>
          </p:nvSpPr>
          <p:spPr>
            <a:xfrm>
              <a:off x="5513550" y="4953250"/>
              <a:ext cx="27375" cy="20825"/>
            </a:xfrm>
            <a:custGeom>
              <a:rect b="b" l="l" r="r" t="t"/>
              <a:pathLst>
                <a:path extrusionOk="0" h="833" w="1095">
                  <a:moveTo>
                    <a:pt x="843" y="0"/>
                  </a:moveTo>
                  <a:cubicBezTo>
                    <a:pt x="828" y="0"/>
                    <a:pt x="794" y="36"/>
                    <a:pt x="794" y="94"/>
                  </a:cubicBezTo>
                  <a:cubicBezTo>
                    <a:pt x="885" y="246"/>
                    <a:pt x="1031" y="674"/>
                    <a:pt x="730" y="674"/>
                  </a:cubicBezTo>
                  <a:cubicBezTo>
                    <a:pt x="700" y="674"/>
                    <a:pt x="666" y="670"/>
                    <a:pt x="627" y="661"/>
                  </a:cubicBezTo>
                  <a:cubicBezTo>
                    <a:pt x="460" y="628"/>
                    <a:pt x="294" y="427"/>
                    <a:pt x="127" y="327"/>
                  </a:cubicBezTo>
                  <a:cubicBezTo>
                    <a:pt x="119" y="324"/>
                    <a:pt x="112" y="322"/>
                    <a:pt x="105" y="322"/>
                  </a:cubicBezTo>
                  <a:cubicBezTo>
                    <a:pt x="47" y="322"/>
                    <a:pt x="1" y="431"/>
                    <a:pt x="60" y="461"/>
                  </a:cubicBezTo>
                  <a:cubicBezTo>
                    <a:pt x="217" y="565"/>
                    <a:pt x="455" y="833"/>
                    <a:pt x="695" y="833"/>
                  </a:cubicBezTo>
                  <a:cubicBezTo>
                    <a:pt x="762" y="833"/>
                    <a:pt x="829" y="812"/>
                    <a:pt x="894" y="761"/>
                  </a:cubicBezTo>
                  <a:cubicBezTo>
                    <a:pt x="1094" y="594"/>
                    <a:pt x="961" y="261"/>
                    <a:pt x="827" y="61"/>
                  </a:cubicBezTo>
                  <a:cubicBezTo>
                    <a:pt x="855" y="19"/>
                    <a:pt x="854" y="0"/>
                    <a:pt x="8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20"/>
            <p:cNvSpPr/>
            <p:nvPr/>
          </p:nvSpPr>
          <p:spPr>
            <a:xfrm>
              <a:off x="5958100" y="5108800"/>
              <a:ext cx="13700" cy="15950"/>
            </a:xfrm>
            <a:custGeom>
              <a:rect b="b" l="l" r="r" t="t"/>
              <a:pathLst>
                <a:path extrusionOk="0" h="638" w="548">
                  <a:moveTo>
                    <a:pt x="456" y="1"/>
                  </a:moveTo>
                  <a:cubicBezTo>
                    <a:pt x="435" y="1"/>
                    <a:pt x="411" y="13"/>
                    <a:pt x="391" y="43"/>
                  </a:cubicBezTo>
                  <a:lnTo>
                    <a:pt x="24" y="543"/>
                  </a:lnTo>
                  <a:cubicBezTo>
                    <a:pt x="0" y="590"/>
                    <a:pt x="27" y="638"/>
                    <a:pt x="80" y="638"/>
                  </a:cubicBezTo>
                  <a:cubicBezTo>
                    <a:pt x="102" y="638"/>
                    <a:pt x="128" y="630"/>
                    <a:pt x="158" y="610"/>
                  </a:cubicBezTo>
                  <a:lnTo>
                    <a:pt x="524" y="110"/>
                  </a:lnTo>
                  <a:cubicBezTo>
                    <a:pt x="548" y="63"/>
                    <a:pt x="506" y="1"/>
                    <a:pt x="4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20"/>
            <p:cNvSpPr/>
            <p:nvPr/>
          </p:nvSpPr>
          <p:spPr>
            <a:xfrm>
              <a:off x="5788575" y="4957225"/>
              <a:ext cx="23375" cy="39875"/>
            </a:xfrm>
            <a:custGeom>
              <a:rect b="b" l="l" r="r" t="t"/>
              <a:pathLst>
                <a:path extrusionOk="0" h="1595" w="935">
                  <a:moveTo>
                    <a:pt x="667" y="0"/>
                  </a:moveTo>
                  <a:cubicBezTo>
                    <a:pt x="613" y="0"/>
                    <a:pt x="579" y="37"/>
                    <a:pt x="601" y="102"/>
                  </a:cubicBezTo>
                  <a:cubicBezTo>
                    <a:pt x="754" y="531"/>
                    <a:pt x="738" y="989"/>
                    <a:pt x="501" y="1398"/>
                  </a:cubicBezTo>
                  <a:lnTo>
                    <a:pt x="501" y="1398"/>
                  </a:lnTo>
                  <a:cubicBezTo>
                    <a:pt x="273" y="1022"/>
                    <a:pt x="134" y="592"/>
                    <a:pt x="134" y="135"/>
                  </a:cubicBezTo>
                  <a:cubicBezTo>
                    <a:pt x="134" y="102"/>
                    <a:pt x="100" y="85"/>
                    <a:pt x="67" y="85"/>
                  </a:cubicBezTo>
                  <a:cubicBezTo>
                    <a:pt x="34" y="85"/>
                    <a:pt x="0" y="102"/>
                    <a:pt x="0" y="135"/>
                  </a:cubicBezTo>
                  <a:cubicBezTo>
                    <a:pt x="0" y="635"/>
                    <a:pt x="167" y="1136"/>
                    <a:pt x="467" y="1569"/>
                  </a:cubicBezTo>
                  <a:cubicBezTo>
                    <a:pt x="484" y="1586"/>
                    <a:pt x="509" y="1594"/>
                    <a:pt x="534" y="1594"/>
                  </a:cubicBezTo>
                  <a:cubicBezTo>
                    <a:pt x="559" y="1594"/>
                    <a:pt x="584" y="1586"/>
                    <a:pt x="601" y="1569"/>
                  </a:cubicBezTo>
                  <a:cubicBezTo>
                    <a:pt x="901" y="1102"/>
                    <a:pt x="934" y="569"/>
                    <a:pt x="767" y="35"/>
                  </a:cubicBezTo>
                  <a:cubicBezTo>
                    <a:pt x="732" y="11"/>
                    <a:pt x="697" y="0"/>
                    <a:pt x="6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20"/>
            <p:cNvSpPr/>
            <p:nvPr/>
          </p:nvSpPr>
          <p:spPr>
            <a:xfrm>
              <a:off x="4837900" y="4040250"/>
              <a:ext cx="1814650" cy="958475"/>
            </a:xfrm>
            <a:custGeom>
              <a:rect b="b" l="l" r="r" t="t"/>
              <a:pathLst>
                <a:path extrusionOk="0" h="38339" w="72586">
                  <a:moveTo>
                    <a:pt x="46169" y="1"/>
                  </a:moveTo>
                  <a:cubicBezTo>
                    <a:pt x="43921" y="1"/>
                    <a:pt x="41889" y="1077"/>
                    <a:pt x="40429" y="2723"/>
                  </a:cubicBezTo>
                  <a:cubicBezTo>
                    <a:pt x="39462" y="1455"/>
                    <a:pt x="37927" y="555"/>
                    <a:pt x="36259" y="421"/>
                  </a:cubicBezTo>
                  <a:cubicBezTo>
                    <a:pt x="36119" y="412"/>
                    <a:pt x="35979" y="407"/>
                    <a:pt x="35838" y="407"/>
                  </a:cubicBezTo>
                  <a:cubicBezTo>
                    <a:pt x="33022" y="407"/>
                    <a:pt x="30037" y="2280"/>
                    <a:pt x="28354" y="4758"/>
                  </a:cubicBezTo>
                  <a:cubicBezTo>
                    <a:pt x="27930" y="4617"/>
                    <a:pt x="27495" y="4561"/>
                    <a:pt x="27054" y="4561"/>
                  </a:cubicBezTo>
                  <a:cubicBezTo>
                    <a:pt x="26766" y="4561"/>
                    <a:pt x="26476" y="4585"/>
                    <a:pt x="26185" y="4624"/>
                  </a:cubicBezTo>
                  <a:cubicBezTo>
                    <a:pt x="22183" y="5025"/>
                    <a:pt x="18246" y="6793"/>
                    <a:pt x="15111" y="9328"/>
                  </a:cubicBezTo>
                  <a:cubicBezTo>
                    <a:pt x="13583" y="8470"/>
                    <a:pt x="11893" y="8043"/>
                    <a:pt x="10221" y="8043"/>
                  </a:cubicBezTo>
                  <a:cubicBezTo>
                    <a:pt x="7406" y="8043"/>
                    <a:pt x="4644" y="9255"/>
                    <a:pt x="2802" y="11663"/>
                  </a:cubicBezTo>
                  <a:cubicBezTo>
                    <a:pt x="767" y="14331"/>
                    <a:pt x="0" y="18968"/>
                    <a:pt x="2602" y="21270"/>
                  </a:cubicBezTo>
                  <a:cubicBezTo>
                    <a:pt x="967" y="23138"/>
                    <a:pt x="400" y="25839"/>
                    <a:pt x="1668" y="28174"/>
                  </a:cubicBezTo>
                  <a:cubicBezTo>
                    <a:pt x="2468" y="29575"/>
                    <a:pt x="3803" y="30676"/>
                    <a:pt x="5304" y="31143"/>
                  </a:cubicBezTo>
                  <a:cubicBezTo>
                    <a:pt x="6071" y="31410"/>
                    <a:pt x="6838" y="31277"/>
                    <a:pt x="7272" y="31810"/>
                  </a:cubicBezTo>
                  <a:cubicBezTo>
                    <a:pt x="7639" y="32311"/>
                    <a:pt x="7672" y="33345"/>
                    <a:pt x="8072" y="33945"/>
                  </a:cubicBezTo>
                  <a:cubicBezTo>
                    <a:pt x="9450" y="36065"/>
                    <a:pt x="11811" y="36663"/>
                    <a:pt x="14214" y="36663"/>
                  </a:cubicBezTo>
                  <a:cubicBezTo>
                    <a:pt x="15593" y="36663"/>
                    <a:pt x="16985" y="36466"/>
                    <a:pt x="18213" y="36247"/>
                  </a:cubicBezTo>
                  <a:cubicBezTo>
                    <a:pt x="19881" y="35913"/>
                    <a:pt x="21482" y="35346"/>
                    <a:pt x="22783" y="34412"/>
                  </a:cubicBezTo>
                  <a:cubicBezTo>
                    <a:pt x="22950" y="34479"/>
                    <a:pt x="23050" y="34612"/>
                    <a:pt x="23283" y="34679"/>
                  </a:cubicBezTo>
                  <a:cubicBezTo>
                    <a:pt x="24575" y="35312"/>
                    <a:pt x="25956" y="35575"/>
                    <a:pt x="27353" y="35575"/>
                  </a:cubicBezTo>
                  <a:cubicBezTo>
                    <a:pt x="29491" y="35575"/>
                    <a:pt x="31667" y="34959"/>
                    <a:pt x="33624" y="34112"/>
                  </a:cubicBezTo>
                  <a:cubicBezTo>
                    <a:pt x="34625" y="35920"/>
                    <a:pt x="38467" y="36415"/>
                    <a:pt x="40226" y="36415"/>
                  </a:cubicBezTo>
                  <a:cubicBezTo>
                    <a:pt x="40285" y="36415"/>
                    <a:pt x="40342" y="36415"/>
                    <a:pt x="40396" y="36414"/>
                  </a:cubicBezTo>
                  <a:cubicBezTo>
                    <a:pt x="43031" y="36314"/>
                    <a:pt x="45466" y="35413"/>
                    <a:pt x="47401" y="33812"/>
                  </a:cubicBezTo>
                  <a:cubicBezTo>
                    <a:pt x="47667" y="35947"/>
                    <a:pt x="49369" y="37848"/>
                    <a:pt x="51737" y="38248"/>
                  </a:cubicBezTo>
                  <a:cubicBezTo>
                    <a:pt x="52112" y="38309"/>
                    <a:pt x="52478" y="38338"/>
                    <a:pt x="52834" y="38338"/>
                  </a:cubicBezTo>
                  <a:cubicBezTo>
                    <a:pt x="55801" y="38338"/>
                    <a:pt x="58101" y="36324"/>
                    <a:pt x="59709" y="33912"/>
                  </a:cubicBezTo>
                  <a:cubicBezTo>
                    <a:pt x="60512" y="35130"/>
                    <a:pt x="61869" y="35951"/>
                    <a:pt x="63430" y="35951"/>
                  </a:cubicBezTo>
                  <a:cubicBezTo>
                    <a:pt x="63621" y="35951"/>
                    <a:pt x="63816" y="35939"/>
                    <a:pt x="64012" y="35913"/>
                  </a:cubicBezTo>
                  <a:cubicBezTo>
                    <a:pt x="67348" y="35446"/>
                    <a:pt x="68749" y="32578"/>
                    <a:pt x="68949" y="29575"/>
                  </a:cubicBezTo>
                  <a:cubicBezTo>
                    <a:pt x="69619" y="29832"/>
                    <a:pt x="70348" y="29960"/>
                    <a:pt x="71079" y="29960"/>
                  </a:cubicBezTo>
                  <a:cubicBezTo>
                    <a:pt x="71586" y="29960"/>
                    <a:pt x="72094" y="29898"/>
                    <a:pt x="72585" y="29776"/>
                  </a:cubicBezTo>
                  <a:lnTo>
                    <a:pt x="72585" y="19468"/>
                  </a:lnTo>
                  <a:lnTo>
                    <a:pt x="72552" y="19468"/>
                  </a:lnTo>
                  <a:cubicBezTo>
                    <a:pt x="72519" y="19468"/>
                    <a:pt x="72452" y="19435"/>
                    <a:pt x="72385" y="19435"/>
                  </a:cubicBezTo>
                  <a:cubicBezTo>
                    <a:pt x="72452" y="19335"/>
                    <a:pt x="72519" y="19301"/>
                    <a:pt x="72552" y="19235"/>
                  </a:cubicBezTo>
                  <a:lnTo>
                    <a:pt x="72552" y="13130"/>
                  </a:lnTo>
                  <a:cubicBezTo>
                    <a:pt x="71949" y="12566"/>
                    <a:pt x="71176" y="12275"/>
                    <a:pt x="70412" y="12275"/>
                  </a:cubicBezTo>
                  <a:cubicBezTo>
                    <a:pt x="69865" y="12275"/>
                    <a:pt x="69322" y="12424"/>
                    <a:pt x="68849" y="12730"/>
                  </a:cubicBezTo>
                  <a:cubicBezTo>
                    <a:pt x="68816" y="11996"/>
                    <a:pt x="68616" y="11262"/>
                    <a:pt x="68182" y="10562"/>
                  </a:cubicBezTo>
                  <a:cubicBezTo>
                    <a:pt x="67143" y="8596"/>
                    <a:pt x="65277" y="7624"/>
                    <a:pt x="63399" y="7624"/>
                  </a:cubicBezTo>
                  <a:cubicBezTo>
                    <a:pt x="63046" y="7624"/>
                    <a:pt x="62693" y="7658"/>
                    <a:pt x="62345" y="7727"/>
                  </a:cubicBezTo>
                  <a:cubicBezTo>
                    <a:pt x="62044" y="6826"/>
                    <a:pt x="61511" y="6059"/>
                    <a:pt x="60643" y="5492"/>
                  </a:cubicBezTo>
                  <a:cubicBezTo>
                    <a:pt x="59682" y="4859"/>
                    <a:pt x="58715" y="4586"/>
                    <a:pt x="57774" y="4586"/>
                  </a:cubicBezTo>
                  <a:cubicBezTo>
                    <a:pt x="56236" y="4586"/>
                    <a:pt x="54768" y="5316"/>
                    <a:pt x="53505" y="6392"/>
                  </a:cubicBezTo>
                  <a:cubicBezTo>
                    <a:pt x="52938" y="3490"/>
                    <a:pt x="50870" y="922"/>
                    <a:pt x="47934" y="221"/>
                  </a:cubicBezTo>
                  <a:cubicBezTo>
                    <a:pt x="47336" y="71"/>
                    <a:pt x="46745" y="1"/>
                    <a:pt x="461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20"/>
            <p:cNvSpPr/>
            <p:nvPr/>
          </p:nvSpPr>
          <p:spPr>
            <a:xfrm>
              <a:off x="6353150" y="4593650"/>
              <a:ext cx="243525" cy="104275"/>
            </a:xfrm>
            <a:custGeom>
              <a:rect b="b" l="l" r="r" t="t"/>
              <a:pathLst>
                <a:path extrusionOk="0" h="4171" w="9741">
                  <a:moveTo>
                    <a:pt x="4737" y="1"/>
                  </a:moveTo>
                  <a:cubicBezTo>
                    <a:pt x="4370" y="1"/>
                    <a:pt x="4170" y="334"/>
                    <a:pt x="4003" y="601"/>
                  </a:cubicBezTo>
                  <a:cubicBezTo>
                    <a:pt x="3703" y="1035"/>
                    <a:pt x="3436" y="1535"/>
                    <a:pt x="3236" y="2102"/>
                  </a:cubicBezTo>
                  <a:cubicBezTo>
                    <a:pt x="3236" y="1969"/>
                    <a:pt x="3202" y="1869"/>
                    <a:pt x="3202" y="1802"/>
                  </a:cubicBezTo>
                  <a:cubicBezTo>
                    <a:pt x="3102" y="1435"/>
                    <a:pt x="3002" y="868"/>
                    <a:pt x="2569" y="468"/>
                  </a:cubicBezTo>
                  <a:cubicBezTo>
                    <a:pt x="2337" y="236"/>
                    <a:pt x="1945" y="37"/>
                    <a:pt x="1559" y="37"/>
                  </a:cubicBezTo>
                  <a:cubicBezTo>
                    <a:pt x="1389" y="37"/>
                    <a:pt x="1221" y="76"/>
                    <a:pt x="1067" y="168"/>
                  </a:cubicBezTo>
                  <a:cubicBezTo>
                    <a:pt x="600" y="434"/>
                    <a:pt x="434" y="935"/>
                    <a:pt x="334" y="1302"/>
                  </a:cubicBezTo>
                  <a:cubicBezTo>
                    <a:pt x="67" y="2169"/>
                    <a:pt x="0" y="3103"/>
                    <a:pt x="100" y="4004"/>
                  </a:cubicBezTo>
                  <a:cubicBezTo>
                    <a:pt x="100" y="4104"/>
                    <a:pt x="234" y="4170"/>
                    <a:pt x="334" y="4170"/>
                  </a:cubicBezTo>
                  <a:cubicBezTo>
                    <a:pt x="434" y="4170"/>
                    <a:pt x="534" y="4037"/>
                    <a:pt x="467" y="3937"/>
                  </a:cubicBezTo>
                  <a:cubicBezTo>
                    <a:pt x="367" y="3103"/>
                    <a:pt x="400" y="2202"/>
                    <a:pt x="634" y="1368"/>
                  </a:cubicBezTo>
                  <a:cubicBezTo>
                    <a:pt x="767" y="935"/>
                    <a:pt x="934" y="635"/>
                    <a:pt x="1201" y="501"/>
                  </a:cubicBezTo>
                  <a:cubicBezTo>
                    <a:pt x="1302" y="455"/>
                    <a:pt x="1407" y="434"/>
                    <a:pt x="1510" y="434"/>
                  </a:cubicBezTo>
                  <a:cubicBezTo>
                    <a:pt x="1779" y="434"/>
                    <a:pt x="2042" y="575"/>
                    <a:pt x="2235" y="768"/>
                  </a:cubicBezTo>
                  <a:cubicBezTo>
                    <a:pt x="2468" y="1002"/>
                    <a:pt x="2635" y="1335"/>
                    <a:pt x="2769" y="1869"/>
                  </a:cubicBezTo>
                  <a:cubicBezTo>
                    <a:pt x="2869" y="2269"/>
                    <a:pt x="2902" y="2669"/>
                    <a:pt x="2902" y="3103"/>
                  </a:cubicBezTo>
                  <a:cubicBezTo>
                    <a:pt x="2902" y="3203"/>
                    <a:pt x="2935" y="3303"/>
                    <a:pt x="3069" y="3303"/>
                  </a:cubicBezTo>
                  <a:cubicBezTo>
                    <a:pt x="3136" y="3303"/>
                    <a:pt x="3236" y="3203"/>
                    <a:pt x="3269" y="3136"/>
                  </a:cubicBezTo>
                  <a:cubicBezTo>
                    <a:pt x="3469" y="2302"/>
                    <a:pt x="3803" y="1502"/>
                    <a:pt x="4270" y="768"/>
                  </a:cubicBezTo>
                  <a:cubicBezTo>
                    <a:pt x="4437" y="501"/>
                    <a:pt x="4570" y="368"/>
                    <a:pt x="4703" y="368"/>
                  </a:cubicBezTo>
                  <a:cubicBezTo>
                    <a:pt x="4870" y="368"/>
                    <a:pt x="5037" y="668"/>
                    <a:pt x="5104" y="935"/>
                  </a:cubicBezTo>
                  <a:cubicBezTo>
                    <a:pt x="5304" y="1535"/>
                    <a:pt x="5404" y="2269"/>
                    <a:pt x="5371" y="2936"/>
                  </a:cubicBezTo>
                  <a:cubicBezTo>
                    <a:pt x="5371" y="3003"/>
                    <a:pt x="5437" y="3103"/>
                    <a:pt x="5537" y="3136"/>
                  </a:cubicBezTo>
                  <a:cubicBezTo>
                    <a:pt x="5637" y="3136"/>
                    <a:pt x="5737" y="3103"/>
                    <a:pt x="5771" y="3003"/>
                  </a:cubicBezTo>
                  <a:lnTo>
                    <a:pt x="6438" y="1635"/>
                  </a:lnTo>
                  <a:cubicBezTo>
                    <a:pt x="6605" y="1335"/>
                    <a:pt x="6772" y="1168"/>
                    <a:pt x="6905" y="1168"/>
                  </a:cubicBezTo>
                  <a:cubicBezTo>
                    <a:pt x="7105" y="1168"/>
                    <a:pt x="7239" y="1469"/>
                    <a:pt x="7272" y="1602"/>
                  </a:cubicBezTo>
                  <a:cubicBezTo>
                    <a:pt x="7439" y="2002"/>
                    <a:pt x="7539" y="2503"/>
                    <a:pt x="7539" y="2970"/>
                  </a:cubicBezTo>
                  <a:cubicBezTo>
                    <a:pt x="7539" y="3036"/>
                    <a:pt x="7572" y="3136"/>
                    <a:pt x="7639" y="3170"/>
                  </a:cubicBezTo>
                  <a:cubicBezTo>
                    <a:pt x="7739" y="3170"/>
                    <a:pt x="7872" y="3170"/>
                    <a:pt x="7906" y="3103"/>
                  </a:cubicBezTo>
                  <a:lnTo>
                    <a:pt x="8773" y="1936"/>
                  </a:lnTo>
                  <a:cubicBezTo>
                    <a:pt x="8806" y="1869"/>
                    <a:pt x="8873" y="1802"/>
                    <a:pt x="8906" y="1802"/>
                  </a:cubicBezTo>
                  <a:lnTo>
                    <a:pt x="8940" y="1802"/>
                  </a:lnTo>
                  <a:cubicBezTo>
                    <a:pt x="9040" y="1835"/>
                    <a:pt x="9107" y="2002"/>
                    <a:pt x="9173" y="2136"/>
                  </a:cubicBezTo>
                  <a:cubicBezTo>
                    <a:pt x="9273" y="2636"/>
                    <a:pt x="9340" y="3170"/>
                    <a:pt x="9240" y="3670"/>
                  </a:cubicBezTo>
                  <a:cubicBezTo>
                    <a:pt x="9207" y="3804"/>
                    <a:pt x="9273" y="3937"/>
                    <a:pt x="9407" y="3937"/>
                  </a:cubicBezTo>
                  <a:cubicBezTo>
                    <a:pt x="9540" y="3937"/>
                    <a:pt x="9674" y="3870"/>
                    <a:pt x="9674" y="3770"/>
                  </a:cubicBezTo>
                  <a:cubicBezTo>
                    <a:pt x="9740" y="3170"/>
                    <a:pt x="9707" y="2603"/>
                    <a:pt x="9540" y="2002"/>
                  </a:cubicBezTo>
                  <a:cubicBezTo>
                    <a:pt x="9507" y="1936"/>
                    <a:pt x="9373" y="1602"/>
                    <a:pt x="9107" y="1469"/>
                  </a:cubicBezTo>
                  <a:cubicBezTo>
                    <a:pt x="9051" y="1413"/>
                    <a:pt x="8986" y="1389"/>
                    <a:pt x="8916" y="1389"/>
                  </a:cubicBezTo>
                  <a:cubicBezTo>
                    <a:pt x="8860" y="1389"/>
                    <a:pt x="8800" y="1405"/>
                    <a:pt x="8740" y="1435"/>
                  </a:cubicBezTo>
                  <a:cubicBezTo>
                    <a:pt x="8573" y="1469"/>
                    <a:pt x="8506" y="1635"/>
                    <a:pt x="8406" y="1702"/>
                  </a:cubicBezTo>
                  <a:lnTo>
                    <a:pt x="7906" y="2436"/>
                  </a:lnTo>
                  <a:cubicBezTo>
                    <a:pt x="7872" y="2102"/>
                    <a:pt x="7772" y="1769"/>
                    <a:pt x="7672" y="1469"/>
                  </a:cubicBezTo>
                  <a:cubicBezTo>
                    <a:pt x="7505" y="1002"/>
                    <a:pt x="7205" y="768"/>
                    <a:pt x="6905" y="768"/>
                  </a:cubicBezTo>
                  <a:cubicBezTo>
                    <a:pt x="6881" y="765"/>
                    <a:pt x="6857" y="763"/>
                    <a:pt x="6833" y="763"/>
                  </a:cubicBezTo>
                  <a:cubicBezTo>
                    <a:pt x="6411" y="763"/>
                    <a:pt x="6166" y="1310"/>
                    <a:pt x="6071" y="1469"/>
                  </a:cubicBezTo>
                  <a:lnTo>
                    <a:pt x="5838" y="2036"/>
                  </a:lnTo>
                  <a:cubicBezTo>
                    <a:pt x="5771" y="1635"/>
                    <a:pt x="5704" y="1202"/>
                    <a:pt x="5571" y="835"/>
                  </a:cubicBezTo>
                  <a:cubicBezTo>
                    <a:pt x="5404" y="301"/>
                    <a:pt x="5104" y="1"/>
                    <a:pt x="47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20"/>
            <p:cNvSpPr/>
            <p:nvPr/>
          </p:nvSpPr>
          <p:spPr>
            <a:xfrm>
              <a:off x="6055425" y="4739525"/>
              <a:ext cx="170150" cy="80825"/>
            </a:xfrm>
            <a:custGeom>
              <a:rect b="b" l="l" r="r" t="t"/>
              <a:pathLst>
                <a:path extrusionOk="0" h="3233" w="6806">
                  <a:moveTo>
                    <a:pt x="1517" y="1"/>
                  </a:moveTo>
                  <a:cubicBezTo>
                    <a:pt x="1489" y="1"/>
                    <a:pt x="1462" y="2"/>
                    <a:pt x="1435" y="3"/>
                  </a:cubicBezTo>
                  <a:cubicBezTo>
                    <a:pt x="801" y="37"/>
                    <a:pt x="267" y="470"/>
                    <a:pt x="101" y="1037"/>
                  </a:cubicBezTo>
                  <a:cubicBezTo>
                    <a:pt x="1" y="1338"/>
                    <a:pt x="67" y="1638"/>
                    <a:pt x="101" y="1871"/>
                  </a:cubicBezTo>
                  <a:cubicBezTo>
                    <a:pt x="167" y="2272"/>
                    <a:pt x="267" y="2672"/>
                    <a:pt x="401" y="3039"/>
                  </a:cubicBezTo>
                  <a:cubicBezTo>
                    <a:pt x="434" y="3139"/>
                    <a:pt x="501" y="3172"/>
                    <a:pt x="601" y="3172"/>
                  </a:cubicBezTo>
                  <a:lnTo>
                    <a:pt x="668" y="3172"/>
                  </a:lnTo>
                  <a:cubicBezTo>
                    <a:pt x="768" y="3139"/>
                    <a:pt x="834" y="3039"/>
                    <a:pt x="801" y="2905"/>
                  </a:cubicBezTo>
                  <a:cubicBezTo>
                    <a:pt x="668" y="2538"/>
                    <a:pt x="601" y="2172"/>
                    <a:pt x="568" y="1805"/>
                  </a:cubicBezTo>
                  <a:cubicBezTo>
                    <a:pt x="501" y="1571"/>
                    <a:pt x="501" y="1338"/>
                    <a:pt x="568" y="1137"/>
                  </a:cubicBezTo>
                  <a:cubicBezTo>
                    <a:pt x="668" y="704"/>
                    <a:pt x="1068" y="404"/>
                    <a:pt x="1502" y="370"/>
                  </a:cubicBezTo>
                  <a:cubicBezTo>
                    <a:pt x="1535" y="368"/>
                    <a:pt x="1569" y="367"/>
                    <a:pt x="1603" y="367"/>
                  </a:cubicBezTo>
                  <a:cubicBezTo>
                    <a:pt x="2035" y="367"/>
                    <a:pt x="2457" y="564"/>
                    <a:pt x="2736" y="904"/>
                  </a:cubicBezTo>
                  <a:cubicBezTo>
                    <a:pt x="3103" y="1338"/>
                    <a:pt x="3169" y="1838"/>
                    <a:pt x="3236" y="2205"/>
                  </a:cubicBezTo>
                  <a:cubicBezTo>
                    <a:pt x="3236" y="2338"/>
                    <a:pt x="3303" y="2405"/>
                    <a:pt x="3436" y="2405"/>
                  </a:cubicBezTo>
                  <a:cubicBezTo>
                    <a:pt x="3570" y="2405"/>
                    <a:pt x="3636" y="2338"/>
                    <a:pt x="3636" y="2205"/>
                  </a:cubicBezTo>
                  <a:cubicBezTo>
                    <a:pt x="3603" y="1871"/>
                    <a:pt x="3670" y="1504"/>
                    <a:pt x="3803" y="1204"/>
                  </a:cubicBezTo>
                  <a:cubicBezTo>
                    <a:pt x="3837" y="1137"/>
                    <a:pt x="3970" y="871"/>
                    <a:pt x="4137" y="871"/>
                  </a:cubicBezTo>
                  <a:cubicBezTo>
                    <a:pt x="4147" y="869"/>
                    <a:pt x="4157" y="868"/>
                    <a:pt x="4167" y="868"/>
                  </a:cubicBezTo>
                  <a:cubicBezTo>
                    <a:pt x="4351" y="868"/>
                    <a:pt x="4476" y="1151"/>
                    <a:pt x="4570" y="1404"/>
                  </a:cubicBezTo>
                  <a:cubicBezTo>
                    <a:pt x="4637" y="1805"/>
                    <a:pt x="4671" y="2172"/>
                    <a:pt x="4671" y="2538"/>
                  </a:cubicBezTo>
                  <a:cubicBezTo>
                    <a:pt x="4671" y="2672"/>
                    <a:pt x="4737" y="2739"/>
                    <a:pt x="4837" y="2739"/>
                  </a:cubicBezTo>
                  <a:cubicBezTo>
                    <a:pt x="4937" y="2739"/>
                    <a:pt x="5004" y="2672"/>
                    <a:pt x="5071" y="2572"/>
                  </a:cubicBezTo>
                  <a:cubicBezTo>
                    <a:pt x="5138" y="2138"/>
                    <a:pt x="5338" y="1671"/>
                    <a:pt x="5571" y="1238"/>
                  </a:cubicBezTo>
                  <a:cubicBezTo>
                    <a:pt x="5605" y="1137"/>
                    <a:pt x="5771" y="837"/>
                    <a:pt x="5971" y="837"/>
                  </a:cubicBezTo>
                  <a:cubicBezTo>
                    <a:pt x="6138" y="871"/>
                    <a:pt x="6272" y="1104"/>
                    <a:pt x="6305" y="1304"/>
                  </a:cubicBezTo>
                  <a:cubicBezTo>
                    <a:pt x="6405" y="1771"/>
                    <a:pt x="6405" y="2205"/>
                    <a:pt x="6272" y="2672"/>
                  </a:cubicBezTo>
                  <a:cubicBezTo>
                    <a:pt x="6272" y="2705"/>
                    <a:pt x="6238" y="2772"/>
                    <a:pt x="6238" y="2772"/>
                  </a:cubicBezTo>
                  <a:cubicBezTo>
                    <a:pt x="6138" y="2772"/>
                    <a:pt x="6072" y="2772"/>
                    <a:pt x="6005" y="2805"/>
                  </a:cubicBezTo>
                  <a:cubicBezTo>
                    <a:pt x="5938" y="2872"/>
                    <a:pt x="5905" y="3005"/>
                    <a:pt x="5971" y="3106"/>
                  </a:cubicBezTo>
                  <a:cubicBezTo>
                    <a:pt x="5995" y="3178"/>
                    <a:pt x="6072" y="3232"/>
                    <a:pt x="6162" y="3232"/>
                  </a:cubicBezTo>
                  <a:cubicBezTo>
                    <a:pt x="6197" y="3232"/>
                    <a:pt x="6234" y="3224"/>
                    <a:pt x="6272" y="3206"/>
                  </a:cubicBezTo>
                  <a:cubicBezTo>
                    <a:pt x="6438" y="3172"/>
                    <a:pt x="6605" y="3005"/>
                    <a:pt x="6639" y="2839"/>
                  </a:cubicBezTo>
                  <a:cubicBezTo>
                    <a:pt x="6805" y="2305"/>
                    <a:pt x="6805" y="1771"/>
                    <a:pt x="6672" y="1271"/>
                  </a:cubicBezTo>
                  <a:cubicBezTo>
                    <a:pt x="6605" y="804"/>
                    <a:pt x="6338" y="504"/>
                    <a:pt x="6005" y="470"/>
                  </a:cubicBezTo>
                  <a:cubicBezTo>
                    <a:pt x="5805" y="470"/>
                    <a:pt x="5471" y="537"/>
                    <a:pt x="5171" y="1104"/>
                  </a:cubicBezTo>
                  <a:lnTo>
                    <a:pt x="4937" y="1604"/>
                  </a:lnTo>
                  <a:cubicBezTo>
                    <a:pt x="4937" y="1504"/>
                    <a:pt x="4904" y="1471"/>
                    <a:pt x="4904" y="1371"/>
                  </a:cubicBezTo>
                  <a:cubicBezTo>
                    <a:pt x="4775" y="983"/>
                    <a:pt x="4521" y="502"/>
                    <a:pt x="4050" y="502"/>
                  </a:cubicBezTo>
                  <a:cubicBezTo>
                    <a:pt x="4035" y="502"/>
                    <a:pt x="4019" y="503"/>
                    <a:pt x="4003" y="504"/>
                  </a:cubicBezTo>
                  <a:cubicBezTo>
                    <a:pt x="3737" y="504"/>
                    <a:pt x="3503" y="737"/>
                    <a:pt x="3336" y="1104"/>
                  </a:cubicBezTo>
                  <a:cubicBezTo>
                    <a:pt x="3336" y="1137"/>
                    <a:pt x="3303" y="1171"/>
                    <a:pt x="3303" y="1204"/>
                  </a:cubicBezTo>
                  <a:cubicBezTo>
                    <a:pt x="3236" y="1037"/>
                    <a:pt x="3103" y="871"/>
                    <a:pt x="2969" y="704"/>
                  </a:cubicBezTo>
                  <a:cubicBezTo>
                    <a:pt x="2589" y="292"/>
                    <a:pt x="2029" y="1"/>
                    <a:pt x="15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20"/>
            <p:cNvSpPr/>
            <p:nvPr/>
          </p:nvSpPr>
          <p:spPr>
            <a:xfrm>
              <a:off x="5358250" y="4729225"/>
              <a:ext cx="211850" cy="105475"/>
            </a:xfrm>
            <a:custGeom>
              <a:rect b="b" l="l" r="r" t="t"/>
              <a:pathLst>
                <a:path extrusionOk="0" h="4219" w="8474">
                  <a:moveTo>
                    <a:pt x="3575" y="0"/>
                  </a:moveTo>
                  <a:cubicBezTo>
                    <a:pt x="3497" y="0"/>
                    <a:pt x="3417" y="15"/>
                    <a:pt x="3337" y="48"/>
                  </a:cubicBezTo>
                  <a:cubicBezTo>
                    <a:pt x="3036" y="182"/>
                    <a:pt x="2870" y="449"/>
                    <a:pt x="2803" y="716"/>
                  </a:cubicBezTo>
                  <a:cubicBezTo>
                    <a:pt x="2636" y="1082"/>
                    <a:pt x="2503" y="1516"/>
                    <a:pt x="2403" y="1883"/>
                  </a:cubicBezTo>
                  <a:lnTo>
                    <a:pt x="2336" y="1616"/>
                  </a:lnTo>
                  <a:cubicBezTo>
                    <a:pt x="2169" y="1183"/>
                    <a:pt x="1936" y="549"/>
                    <a:pt x="1335" y="515"/>
                  </a:cubicBezTo>
                  <a:cubicBezTo>
                    <a:pt x="1303" y="512"/>
                    <a:pt x="1271" y="510"/>
                    <a:pt x="1240" y="510"/>
                  </a:cubicBezTo>
                  <a:cubicBezTo>
                    <a:pt x="661" y="510"/>
                    <a:pt x="294" y="1083"/>
                    <a:pt x="168" y="1716"/>
                  </a:cubicBezTo>
                  <a:cubicBezTo>
                    <a:pt x="1" y="2450"/>
                    <a:pt x="1" y="3284"/>
                    <a:pt x="201" y="4051"/>
                  </a:cubicBezTo>
                  <a:cubicBezTo>
                    <a:pt x="268" y="4185"/>
                    <a:pt x="334" y="4218"/>
                    <a:pt x="435" y="4218"/>
                  </a:cubicBezTo>
                  <a:lnTo>
                    <a:pt x="501" y="4185"/>
                  </a:lnTo>
                  <a:cubicBezTo>
                    <a:pt x="635" y="4118"/>
                    <a:pt x="701" y="4051"/>
                    <a:pt x="668" y="3918"/>
                  </a:cubicBezTo>
                  <a:cubicBezTo>
                    <a:pt x="501" y="3217"/>
                    <a:pt x="501" y="2450"/>
                    <a:pt x="635" y="1750"/>
                  </a:cubicBezTo>
                  <a:cubicBezTo>
                    <a:pt x="699" y="1394"/>
                    <a:pt x="952" y="881"/>
                    <a:pt x="1302" y="881"/>
                  </a:cubicBezTo>
                  <a:cubicBezTo>
                    <a:pt x="1313" y="881"/>
                    <a:pt x="1324" y="881"/>
                    <a:pt x="1335" y="882"/>
                  </a:cubicBezTo>
                  <a:cubicBezTo>
                    <a:pt x="1569" y="916"/>
                    <a:pt x="1802" y="1183"/>
                    <a:pt x="1969" y="1716"/>
                  </a:cubicBezTo>
                  <a:lnTo>
                    <a:pt x="2303" y="2750"/>
                  </a:lnTo>
                  <a:cubicBezTo>
                    <a:pt x="2303" y="2850"/>
                    <a:pt x="2403" y="2884"/>
                    <a:pt x="2503" y="2884"/>
                  </a:cubicBezTo>
                  <a:cubicBezTo>
                    <a:pt x="2569" y="2884"/>
                    <a:pt x="2669" y="2784"/>
                    <a:pt x="2669" y="2717"/>
                  </a:cubicBezTo>
                  <a:cubicBezTo>
                    <a:pt x="2703" y="2083"/>
                    <a:pt x="2870" y="1416"/>
                    <a:pt x="3136" y="849"/>
                  </a:cubicBezTo>
                  <a:cubicBezTo>
                    <a:pt x="3170" y="682"/>
                    <a:pt x="3303" y="449"/>
                    <a:pt x="3403" y="415"/>
                  </a:cubicBezTo>
                  <a:cubicBezTo>
                    <a:pt x="3439" y="405"/>
                    <a:pt x="3474" y="400"/>
                    <a:pt x="3508" y="400"/>
                  </a:cubicBezTo>
                  <a:cubicBezTo>
                    <a:pt x="3697" y="400"/>
                    <a:pt x="3862" y="546"/>
                    <a:pt x="4004" y="716"/>
                  </a:cubicBezTo>
                  <a:cubicBezTo>
                    <a:pt x="4304" y="1082"/>
                    <a:pt x="4471" y="1549"/>
                    <a:pt x="4471" y="2050"/>
                  </a:cubicBezTo>
                  <a:lnTo>
                    <a:pt x="4471" y="2083"/>
                  </a:lnTo>
                  <a:cubicBezTo>
                    <a:pt x="4471" y="2217"/>
                    <a:pt x="4537" y="2283"/>
                    <a:pt x="4671" y="2283"/>
                  </a:cubicBezTo>
                  <a:cubicBezTo>
                    <a:pt x="4804" y="2283"/>
                    <a:pt x="4871" y="2217"/>
                    <a:pt x="4871" y="2083"/>
                  </a:cubicBezTo>
                  <a:lnTo>
                    <a:pt x="4871" y="2050"/>
                  </a:lnTo>
                  <a:cubicBezTo>
                    <a:pt x="4871" y="1716"/>
                    <a:pt x="4871" y="1383"/>
                    <a:pt x="5004" y="1082"/>
                  </a:cubicBezTo>
                  <a:cubicBezTo>
                    <a:pt x="5128" y="897"/>
                    <a:pt x="5337" y="712"/>
                    <a:pt x="5579" y="712"/>
                  </a:cubicBezTo>
                  <a:cubicBezTo>
                    <a:pt x="5599" y="712"/>
                    <a:pt x="5618" y="713"/>
                    <a:pt x="5638" y="716"/>
                  </a:cubicBezTo>
                  <a:cubicBezTo>
                    <a:pt x="5938" y="782"/>
                    <a:pt x="6039" y="1116"/>
                    <a:pt x="6105" y="1416"/>
                  </a:cubicBezTo>
                  <a:lnTo>
                    <a:pt x="6105" y="1916"/>
                  </a:lnTo>
                  <a:cubicBezTo>
                    <a:pt x="6039" y="2117"/>
                    <a:pt x="6039" y="2350"/>
                    <a:pt x="6105" y="2584"/>
                  </a:cubicBezTo>
                  <a:cubicBezTo>
                    <a:pt x="6139" y="2684"/>
                    <a:pt x="6205" y="2750"/>
                    <a:pt x="6305" y="2750"/>
                  </a:cubicBezTo>
                  <a:cubicBezTo>
                    <a:pt x="6317" y="2756"/>
                    <a:pt x="6330" y="2759"/>
                    <a:pt x="6343" y="2759"/>
                  </a:cubicBezTo>
                  <a:cubicBezTo>
                    <a:pt x="6405" y="2759"/>
                    <a:pt x="6478" y="2699"/>
                    <a:pt x="6506" y="2617"/>
                  </a:cubicBezTo>
                  <a:cubicBezTo>
                    <a:pt x="6672" y="2016"/>
                    <a:pt x="7006" y="1416"/>
                    <a:pt x="7473" y="949"/>
                  </a:cubicBezTo>
                  <a:cubicBezTo>
                    <a:pt x="7473" y="916"/>
                    <a:pt x="7540" y="849"/>
                    <a:pt x="7606" y="849"/>
                  </a:cubicBezTo>
                  <a:cubicBezTo>
                    <a:pt x="7673" y="849"/>
                    <a:pt x="7773" y="1016"/>
                    <a:pt x="7806" y="1183"/>
                  </a:cubicBezTo>
                  <a:cubicBezTo>
                    <a:pt x="8007" y="2016"/>
                    <a:pt x="7907" y="2950"/>
                    <a:pt x="7540" y="3751"/>
                  </a:cubicBezTo>
                  <a:cubicBezTo>
                    <a:pt x="7506" y="3884"/>
                    <a:pt x="7540" y="4018"/>
                    <a:pt x="7673" y="4051"/>
                  </a:cubicBezTo>
                  <a:cubicBezTo>
                    <a:pt x="7705" y="4059"/>
                    <a:pt x="7734" y="4063"/>
                    <a:pt x="7762" y="4063"/>
                  </a:cubicBezTo>
                  <a:cubicBezTo>
                    <a:pt x="7852" y="4063"/>
                    <a:pt x="7922" y="4020"/>
                    <a:pt x="7973" y="3918"/>
                  </a:cubicBezTo>
                  <a:cubicBezTo>
                    <a:pt x="8374" y="3017"/>
                    <a:pt x="8474" y="2016"/>
                    <a:pt x="8240" y="1049"/>
                  </a:cubicBezTo>
                  <a:cubicBezTo>
                    <a:pt x="8179" y="742"/>
                    <a:pt x="7948" y="407"/>
                    <a:pt x="7626" y="407"/>
                  </a:cubicBezTo>
                  <a:cubicBezTo>
                    <a:pt x="7598" y="407"/>
                    <a:pt x="7569" y="410"/>
                    <a:pt x="7540" y="415"/>
                  </a:cubicBezTo>
                  <a:cubicBezTo>
                    <a:pt x="7339" y="449"/>
                    <a:pt x="7273" y="582"/>
                    <a:pt x="7173" y="682"/>
                  </a:cubicBezTo>
                  <a:cubicBezTo>
                    <a:pt x="6939" y="949"/>
                    <a:pt x="6672" y="1249"/>
                    <a:pt x="6506" y="1583"/>
                  </a:cubicBezTo>
                  <a:lnTo>
                    <a:pt x="6506" y="1383"/>
                  </a:lnTo>
                  <a:cubicBezTo>
                    <a:pt x="6506" y="916"/>
                    <a:pt x="6205" y="415"/>
                    <a:pt x="5738" y="282"/>
                  </a:cubicBezTo>
                  <a:cubicBezTo>
                    <a:pt x="5701" y="276"/>
                    <a:pt x="5663" y="273"/>
                    <a:pt x="5626" y="273"/>
                  </a:cubicBezTo>
                  <a:cubicBezTo>
                    <a:pt x="5231" y="273"/>
                    <a:pt x="4854" y="581"/>
                    <a:pt x="4671" y="916"/>
                  </a:cubicBezTo>
                  <a:lnTo>
                    <a:pt x="4671" y="949"/>
                  </a:lnTo>
                  <a:cubicBezTo>
                    <a:pt x="4571" y="782"/>
                    <a:pt x="4504" y="615"/>
                    <a:pt x="4371" y="449"/>
                  </a:cubicBezTo>
                  <a:cubicBezTo>
                    <a:pt x="4184" y="235"/>
                    <a:pt x="3890" y="0"/>
                    <a:pt x="35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20"/>
            <p:cNvSpPr/>
            <p:nvPr/>
          </p:nvSpPr>
          <p:spPr>
            <a:xfrm>
              <a:off x="6047075" y="4512900"/>
              <a:ext cx="261900" cy="110800"/>
            </a:xfrm>
            <a:custGeom>
              <a:rect b="b" l="l" r="r" t="t"/>
              <a:pathLst>
                <a:path extrusionOk="0" h="4432" w="10476">
                  <a:moveTo>
                    <a:pt x="5788" y="0"/>
                  </a:moveTo>
                  <a:cubicBezTo>
                    <a:pt x="5561" y="0"/>
                    <a:pt x="5329" y="127"/>
                    <a:pt x="5171" y="329"/>
                  </a:cubicBezTo>
                  <a:cubicBezTo>
                    <a:pt x="4971" y="562"/>
                    <a:pt x="4971" y="862"/>
                    <a:pt x="4938" y="1096"/>
                  </a:cubicBezTo>
                  <a:lnTo>
                    <a:pt x="4904" y="1363"/>
                  </a:lnTo>
                  <a:lnTo>
                    <a:pt x="4771" y="862"/>
                  </a:lnTo>
                  <a:cubicBezTo>
                    <a:pt x="4738" y="596"/>
                    <a:pt x="4638" y="262"/>
                    <a:pt x="4404" y="95"/>
                  </a:cubicBezTo>
                  <a:cubicBezTo>
                    <a:pt x="4276" y="40"/>
                    <a:pt x="4157" y="15"/>
                    <a:pt x="4038" y="15"/>
                  </a:cubicBezTo>
                  <a:cubicBezTo>
                    <a:pt x="3940" y="15"/>
                    <a:pt x="3842" y="32"/>
                    <a:pt x="3737" y="62"/>
                  </a:cubicBezTo>
                  <a:cubicBezTo>
                    <a:pt x="3403" y="229"/>
                    <a:pt x="3103" y="596"/>
                    <a:pt x="3070" y="996"/>
                  </a:cubicBezTo>
                  <a:lnTo>
                    <a:pt x="3070" y="1530"/>
                  </a:lnTo>
                  <a:cubicBezTo>
                    <a:pt x="2770" y="1029"/>
                    <a:pt x="2403" y="596"/>
                    <a:pt x="1902" y="329"/>
                  </a:cubicBezTo>
                  <a:cubicBezTo>
                    <a:pt x="1595" y="140"/>
                    <a:pt x="1338" y="51"/>
                    <a:pt x="1096" y="51"/>
                  </a:cubicBezTo>
                  <a:cubicBezTo>
                    <a:pt x="996" y="51"/>
                    <a:pt x="899" y="66"/>
                    <a:pt x="802" y="95"/>
                  </a:cubicBezTo>
                  <a:cubicBezTo>
                    <a:pt x="268" y="329"/>
                    <a:pt x="1" y="896"/>
                    <a:pt x="68" y="1863"/>
                  </a:cubicBezTo>
                  <a:lnTo>
                    <a:pt x="168" y="4232"/>
                  </a:lnTo>
                  <a:cubicBezTo>
                    <a:pt x="168" y="4365"/>
                    <a:pt x="268" y="4432"/>
                    <a:pt x="401" y="4432"/>
                  </a:cubicBezTo>
                  <a:cubicBezTo>
                    <a:pt x="501" y="4432"/>
                    <a:pt x="601" y="4365"/>
                    <a:pt x="568" y="4232"/>
                  </a:cubicBezTo>
                  <a:lnTo>
                    <a:pt x="435" y="1863"/>
                  </a:lnTo>
                  <a:cubicBezTo>
                    <a:pt x="401" y="1329"/>
                    <a:pt x="468" y="662"/>
                    <a:pt x="902" y="529"/>
                  </a:cubicBezTo>
                  <a:cubicBezTo>
                    <a:pt x="959" y="504"/>
                    <a:pt x="1020" y="494"/>
                    <a:pt x="1082" y="494"/>
                  </a:cubicBezTo>
                  <a:cubicBezTo>
                    <a:pt x="1276" y="494"/>
                    <a:pt x="1484" y="595"/>
                    <a:pt x="1635" y="696"/>
                  </a:cubicBezTo>
                  <a:cubicBezTo>
                    <a:pt x="2303" y="1096"/>
                    <a:pt x="2803" y="1830"/>
                    <a:pt x="2970" y="2564"/>
                  </a:cubicBezTo>
                  <a:cubicBezTo>
                    <a:pt x="3003" y="2664"/>
                    <a:pt x="3103" y="2730"/>
                    <a:pt x="3170" y="2730"/>
                  </a:cubicBezTo>
                  <a:cubicBezTo>
                    <a:pt x="3193" y="2736"/>
                    <a:pt x="3214" y="2739"/>
                    <a:pt x="3232" y="2739"/>
                  </a:cubicBezTo>
                  <a:cubicBezTo>
                    <a:pt x="3316" y="2739"/>
                    <a:pt x="3348" y="2679"/>
                    <a:pt x="3403" y="2597"/>
                  </a:cubicBezTo>
                  <a:cubicBezTo>
                    <a:pt x="3503" y="2297"/>
                    <a:pt x="3470" y="1963"/>
                    <a:pt x="3470" y="1696"/>
                  </a:cubicBezTo>
                  <a:cubicBezTo>
                    <a:pt x="3470" y="1463"/>
                    <a:pt x="3437" y="1329"/>
                    <a:pt x="3470" y="1096"/>
                  </a:cubicBezTo>
                  <a:cubicBezTo>
                    <a:pt x="3470" y="862"/>
                    <a:pt x="3670" y="596"/>
                    <a:pt x="3904" y="529"/>
                  </a:cubicBezTo>
                  <a:cubicBezTo>
                    <a:pt x="3959" y="496"/>
                    <a:pt x="4004" y="484"/>
                    <a:pt x="4040" y="484"/>
                  </a:cubicBezTo>
                  <a:cubicBezTo>
                    <a:pt x="4111" y="484"/>
                    <a:pt x="4148" y="529"/>
                    <a:pt x="4171" y="529"/>
                  </a:cubicBezTo>
                  <a:cubicBezTo>
                    <a:pt x="4304" y="596"/>
                    <a:pt x="4337" y="829"/>
                    <a:pt x="4404" y="1029"/>
                  </a:cubicBezTo>
                  <a:lnTo>
                    <a:pt x="4771" y="2697"/>
                  </a:lnTo>
                  <a:cubicBezTo>
                    <a:pt x="4771" y="2797"/>
                    <a:pt x="4838" y="2864"/>
                    <a:pt x="4971" y="2864"/>
                  </a:cubicBezTo>
                  <a:cubicBezTo>
                    <a:pt x="5105" y="2864"/>
                    <a:pt x="5171" y="2764"/>
                    <a:pt x="5171" y="2697"/>
                  </a:cubicBezTo>
                  <a:lnTo>
                    <a:pt x="5338" y="1229"/>
                  </a:lnTo>
                  <a:cubicBezTo>
                    <a:pt x="5405" y="1029"/>
                    <a:pt x="5405" y="829"/>
                    <a:pt x="5505" y="662"/>
                  </a:cubicBezTo>
                  <a:cubicBezTo>
                    <a:pt x="5577" y="567"/>
                    <a:pt x="5683" y="488"/>
                    <a:pt x="5761" y="488"/>
                  </a:cubicBezTo>
                  <a:cubicBezTo>
                    <a:pt x="5793" y="488"/>
                    <a:pt x="5820" y="501"/>
                    <a:pt x="5838" y="529"/>
                  </a:cubicBezTo>
                  <a:cubicBezTo>
                    <a:pt x="5939" y="562"/>
                    <a:pt x="5972" y="729"/>
                    <a:pt x="6005" y="862"/>
                  </a:cubicBezTo>
                  <a:lnTo>
                    <a:pt x="6339" y="2530"/>
                  </a:lnTo>
                  <a:cubicBezTo>
                    <a:pt x="6406" y="2597"/>
                    <a:pt x="6472" y="2697"/>
                    <a:pt x="6572" y="2697"/>
                  </a:cubicBezTo>
                  <a:cubicBezTo>
                    <a:pt x="6639" y="2664"/>
                    <a:pt x="6739" y="2597"/>
                    <a:pt x="6772" y="2530"/>
                  </a:cubicBezTo>
                  <a:cubicBezTo>
                    <a:pt x="6906" y="1930"/>
                    <a:pt x="7239" y="1430"/>
                    <a:pt x="7606" y="996"/>
                  </a:cubicBezTo>
                  <a:cubicBezTo>
                    <a:pt x="7773" y="1596"/>
                    <a:pt x="7907" y="2230"/>
                    <a:pt x="7973" y="2864"/>
                  </a:cubicBezTo>
                  <a:cubicBezTo>
                    <a:pt x="8007" y="2931"/>
                    <a:pt x="8073" y="3031"/>
                    <a:pt x="8140" y="3031"/>
                  </a:cubicBezTo>
                  <a:cubicBezTo>
                    <a:pt x="8240" y="3031"/>
                    <a:pt x="8307" y="3031"/>
                    <a:pt x="8340" y="2931"/>
                  </a:cubicBezTo>
                  <a:lnTo>
                    <a:pt x="9574" y="1263"/>
                  </a:lnTo>
                  <a:cubicBezTo>
                    <a:pt x="9675" y="1063"/>
                    <a:pt x="9741" y="1063"/>
                    <a:pt x="9775" y="1063"/>
                  </a:cubicBezTo>
                  <a:cubicBezTo>
                    <a:pt x="9808" y="1063"/>
                    <a:pt x="9841" y="1163"/>
                    <a:pt x="9908" y="1263"/>
                  </a:cubicBezTo>
                  <a:cubicBezTo>
                    <a:pt x="10075" y="1730"/>
                    <a:pt x="9941" y="2263"/>
                    <a:pt x="9641" y="2664"/>
                  </a:cubicBezTo>
                  <a:cubicBezTo>
                    <a:pt x="9608" y="2730"/>
                    <a:pt x="9608" y="2864"/>
                    <a:pt x="9675" y="2931"/>
                  </a:cubicBezTo>
                  <a:cubicBezTo>
                    <a:pt x="9719" y="2961"/>
                    <a:pt x="9771" y="2977"/>
                    <a:pt x="9821" y="2977"/>
                  </a:cubicBezTo>
                  <a:cubicBezTo>
                    <a:pt x="9881" y="2977"/>
                    <a:pt x="9938" y="2952"/>
                    <a:pt x="9975" y="2897"/>
                  </a:cubicBezTo>
                  <a:cubicBezTo>
                    <a:pt x="10342" y="2430"/>
                    <a:pt x="10475" y="1730"/>
                    <a:pt x="10308" y="1163"/>
                  </a:cubicBezTo>
                  <a:cubicBezTo>
                    <a:pt x="10242" y="862"/>
                    <a:pt x="10075" y="696"/>
                    <a:pt x="9841" y="662"/>
                  </a:cubicBezTo>
                  <a:cubicBezTo>
                    <a:pt x="9809" y="656"/>
                    <a:pt x="9777" y="653"/>
                    <a:pt x="9747" y="653"/>
                  </a:cubicBezTo>
                  <a:cubicBezTo>
                    <a:pt x="9470" y="653"/>
                    <a:pt x="9301" y="909"/>
                    <a:pt x="9241" y="1029"/>
                  </a:cubicBezTo>
                  <a:lnTo>
                    <a:pt x="8307" y="2263"/>
                  </a:lnTo>
                  <a:cubicBezTo>
                    <a:pt x="8173" y="1696"/>
                    <a:pt x="8073" y="1063"/>
                    <a:pt x="7940" y="496"/>
                  </a:cubicBezTo>
                  <a:cubicBezTo>
                    <a:pt x="7940" y="395"/>
                    <a:pt x="7907" y="362"/>
                    <a:pt x="7807" y="329"/>
                  </a:cubicBezTo>
                  <a:cubicBezTo>
                    <a:pt x="7786" y="308"/>
                    <a:pt x="7762" y="300"/>
                    <a:pt x="7738" y="300"/>
                  </a:cubicBezTo>
                  <a:cubicBezTo>
                    <a:pt x="7684" y="300"/>
                    <a:pt x="7629" y="339"/>
                    <a:pt x="7606" y="362"/>
                  </a:cubicBezTo>
                  <a:cubicBezTo>
                    <a:pt x="7239" y="729"/>
                    <a:pt x="6906" y="1196"/>
                    <a:pt x="6639" y="1696"/>
                  </a:cubicBezTo>
                  <a:lnTo>
                    <a:pt x="6439" y="729"/>
                  </a:lnTo>
                  <a:cubicBezTo>
                    <a:pt x="6406" y="529"/>
                    <a:pt x="6339" y="262"/>
                    <a:pt x="6105" y="95"/>
                  </a:cubicBezTo>
                  <a:cubicBezTo>
                    <a:pt x="6007" y="30"/>
                    <a:pt x="5898" y="0"/>
                    <a:pt x="57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20"/>
            <p:cNvSpPr/>
            <p:nvPr/>
          </p:nvSpPr>
          <p:spPr>
            <a:xfrm>
              <a:off x="5007175" y="4399600"/>
              <a:ext cx="454525" cy="269125"/>
            </a:xfrm>
            <a:custGeom>
              <a:rect b="b" l="l" r="r" t="t"/>
              <a:pathLst>
                <a:path extrusionOk="0" h="10765" w="18181">
                  <a:moveTo>
                    <a:pt x="11040" y="0"/>
                  </a:moveTo>
                  <a:cubicBezTo>
                    <a:pt x="10987" y="0"/>
                    <a:pt x="10932" y="8"/>
                    <a:pt x="10875" y="24"/>
                  </a:cubicBezTo>
                  <a:cubicBezTo>
                    <a:pt x="10408" y="91"/>
                    <a:pt x="10341" y="691"/>
                    <a:pt x="10308" y="858"/>
                  </a:cubicBezTo>
                  <a:lnTo>
                    <a:pt x="10141" y="1892"/>
                  </a:lnTo>
                  <a:cubicBezTo>
                    <a:pt x="10041" y="1525"/>
                    <a:pt x="9974" y="1091"/>
                    <a:pt x="9641" y="791"/>
                  </a:cubicBezTo>
                  <a:cubicBezTo>
                    <a:pt x="9444" y="619"/>
                    <a:pt x="9192" y="519"/>
                    <a:pt x="8926" y="519"/>
                  </a:cubicBezTo>
                  <a:cubicBezTo>
                    <a:pt x="8832" y="519"/>
                    <a:pt x="8736" y="532"/>
                    <a:pt x="8640" y="558"/>
                  </a:cubicBezTo>
                  <a:cubicBezTo>
                    <a:pt x="8140" y="624"/>
                    <a:pt x="7673" y="958"/>
                    <a:pt x="7473" y="1425"/>
                  </a:cubicBezTo>
                  <a:cubicBezTo>
                    <a:pt x="7306" y="1792"/>
                    <a:pt x="7239" y="2192"/>
                    <a:pt x="7239" y="2559"/>
                  </a:cubicBezTo>
                  <a:cubicBezTo>
                    <a:pt x="7206" y="2526"/>
                    <a:pt x="7172" y="2526"/>
                    <a:pt x="7139" y="2459"/>
                  </a:cubicBezTo>
                  <a:cubicBezTo>
                    <a:pt x="6861" y="2274"/>
                    <a:pt x="6542" y="2181"/>
                    <a:pt x="6233" y="2181"/>
                  </a:cubicBezTo>
                  <a:cubicBezTo>
                    <a:pt x="5986" y="2181"/>
                    <a:pt x="5745" y="2240"/>
                    <a:pt x="5538" y="2359"/>
                  </a:cubicBezTo>
                  <a:cubicBezTo>
                    <a:pt x="5138" y="2559"/>
                    <a:pt x="4837" y="2959"/>
                    <a:pt x="4704" y="3460"/>
                  </a:cubicBezTo>
                  <a:cubicBezTo>
                    <a:pt x="4671" y="3627"/>
                    <a:pt x="4671" y="3793"/>
                    <a:pt x="4671" y="3960"/>
                  </a:cubicBezTo>
                  <a:cubicBezTo>
                    <a:pt x="4588" y="3950"/>
                    <a:pt x="4506" y="3943"/>
                    <a:pt x="4424" y="3943"/>
                  </a:cubicBezTo>
                  <a:cubicBezTo>
                    <a:pt x="4242" y="3943"/>
                    <a:pt x="4065" y="3978"/>
                    <a:pt x="3903" y="4094"/>
                  </a:cubicBezTo>
                  <a:cubicBezTo>
                    <a:pt x="3236" y="4561"/>
                    <a:pt x="3236" y="5461"/>
                    <a:pt x="3303" y="5861"/>
                  </a:cubicBezTo>
                  <a:cubicBezTo>
                    <a:pt x="3077" y="5749"/>
                    <a:pt x="2844" y="5690"/>
                    <a:pt x="2621" y="5690"/>
                  </a:cubicBezTo>
                  <a:cubicBezTo>
                    <a:pt x="2383" y="5690"/>
                    <a:pt x="2158" y="5757"/>
                    <a:pt x="1969" y="5895"/>
                  </a:cubicBezTo>
                  <a:cubicBezTo>
                    <a:pt x="1568" y="6128"/>
                    <a:pt x="1335" y="6562"/>
                    <a:pt x="1335" y="7062"/>
                  </a:cubicBezTo>
                  <a:cubicBezTo>
                    <a:pt x="1335" y="7229"/>
                    <a:pt x="1335" y="7396"/>
                    <a:pt x="1368" y="7563"/>
                  </a:cubicBezTo>
                  <a:cubicBezTo>
                    <a:pt x="1301" y="7563"/>
                    <a:pt x="1235" y="7563"/>
                    <a:pt x="1168" y="7596"/>
                  </a:cubicBezTo>
                  <a:cubicBezTo>
                    <a:pt x="701" y="7763"/>
                    <a:pt x="468" y="8196"/>
                    <a:pt x="334" y="8463"/>
                  </a:cubicBezTo>
                  <a:cubicBezTo>
                    <a:pt x="67" y="9064"/>
                    <a:pt x="1" y="9531"/>
                    <a:pt x="134" y="9931"/>
                  </a:cubicBezTo>
                  <a:cubicBezTo>
                    <a:pt x="201" y="10231"/>
                    <a:pt x="401" y="10531"/>
                    <a:pt x="701" y="10632"/>
                  </a:cubicBezTo>
                  <a:cubicBezTo>
                    <a:pt x="834" y="10698"/>
                    <a:pt x="1001" y="10732"/>
                    <a:pt x="1135" y="10732"/>
                  </a:cubicBezTo>
                  <a:cubicBezTo>
                    <a:pt x="1185" y="10732"/>
                    <a:pt x="1235" y="10723"/>
                    <a:pt x="1301" y="10723"/>
                  </a:cubicBezTo>
                  <a:cubicBezTo>
                    <a:pt x="1368" y="10723"/>
                    <a:pt x="1452" y="10732"/>
                    <a:pt x="1568" y="10765"/>
                  </a:cubicBezTo>
                  <a:cubicBezTo>
                    <a:pt x="1702" y="10698"/>
                    <a:pt x="1735" y="10598"/>
                    <a:pt x="1702" y="10465"/>
                  </a:cubicBezTo>
                  <a:cubicBezTo>
                    <a:pt x="1630" y="10393"/>
                    <a:pt x="1575" y="10338"/>
                    <a:pt x="1500" y="10338"/>
                  </a:cubicBezTo>
                  <a:cubicBezTo>
                    <a:pt x="1471" y="10338"/>
                    <a:pt x="1439" y="10346"/>
                    <a:pt x="1402" y="10365"/>
                  </a:cubicBezTo>
                  <a:cubicBezTo>
                    <a:pt x="1366" y="10374"/>
                    <a:pt x="1328" y="10378"/>
                    <a:pt x="1290" y="10378"/>
                  </a:cubicBezTo>
                  <a:cubicBezTo>
                    <a:pt x="1186" y="10378"/>
                    <a:pt x="1083" y="10347"/>
                    <a:pt x="1035" y="10298"/>
                  </a:cubicBezTo>
                  <a:cubicBezTo>
                    <a:pt x="868" y="10231"/>
                    <a:pt x="701" y="9998"/>
                    <a:pt x="668" y="9831"/>
                  </a:cubicBezTo>
                  <a:cubicBezTo>
                    <a:pt x="568" y="9497"/>
                    <a:pt x="668" y="9130"/>
                    <a:pt x="868" y="8663"/>
                  </a:cubicBezTo>
                  <a:cubicBezTo>
                    <a:pt x="1035" y="8297"/>
                    <a:pt x="1235" y="8096"/>
                    <a:pt x="1435" y="7996"/>
                  </a:cubicBezTo>
                  <a:lnTo>
                    <a:pt x="1702" y="7996"/>
                  </a:lnTo>
                  <a:cubicBezTo>
                    <a:pt x="1835" y="8163"/>
                    <a:pt x="1902" y="8297"/>
                    <a:pt x="2069" y="8430"/>
                  </a:cubicBezTo>
                  <a:cubicBezTo>
                    <a:pt x="2085" y="8447"/>
                    <a:pt x="2119" y="8455"/>
                    <a:pt x="2156" y="8455"/>
                  </a:cubicBezTo>
                  <a:cubicBezTo>
                    <a:pt x="2194" y="8455"/>
                    <a:pt x="2235" y="8447"/>
                    <a:pt x="2269" y="8430"/>
                  </a:cubicBezTo>
                  <a:cubicBezTo>
                    <a:pt x="2369" y="8397"/>
                    <a:pt x="2402" y="8297"/>
                    <a:pt x="2402" y="8230"/>
                  </a:cubicBezTo>
                  <a:cubicBezTo>
                    <a:pt x="2402" y="7996"/>
                    <a:pt x="2336" y="7830"/>
                    <a:pt x="2102" y="7729"/>
                  </a:cubicBezTo>
                  <a:cubicBezTo>
                    <a:pt x="2102" y="7729"/>
                    <a:pt x="2069" y="7663"/>
                    <a:pt x="2035" y="7663"/>
                  </a:cubicBezTo>
                  <a:cubicBezTo>
                    <a:pt x="1935" y="7496"/>
                    <a:pt x="1902" y="7296"/>
                    <a:pt x="1902" y="7096"/>
                  </a:cubicBezTo>
                  <a:cubicBezTo>
                    <a:pt x="1902" y="6729"/>
                    <a:pt x="2069" y="6429"/>
                    <a:pt x="2336" y="6262"/>
                  </a:cubicBezTo>
                  <a:cubicBezTo>
                    <a:pt x="2447" y="6182"/>
                    <a:pt x="2604" y="6141"/>
                    <a:pt x="2774" y="6141"/>
                  </a:cubicBezTo>
                  <a:cubicBezTo>
                    <a:pt x="2960" y="6141"/>
                    <a:pt x="3162" y="6190"/>
                    <a:pt x="3336" y="6295"/>
                  </a:cubicBezTo>
                  <a:cubicBezTo>
                    <a:pt x="3403" y="6328"/>
                    <a:pt x="3503" y="6429"/>
                    <a:pt x="3536" y="6462"/>
                  </a:cubicBezTo>
                  <a:cubicBezTo>
                    <a:pt x="3570" y="6729"/>
                    <a:pt x="3670" y="6962"/>
                    <a:pt x="3770" y="7229"/>
                  </a:cubicBezTo>
                  <a:cubicBezTo>
                    <a:pt x="3837" y="7296"/>
                    <a:pt x="3903" y="7329"/>
                    <a:pt x="4003" y="7329"/>
                  </a:cubicBezTo>
                  <a:cubicBezTo>
                    <a:pt x="4070" y="7329"/>
                    <a:pt x="4170" y="7262"/>
                    <a:pt x="4170" y="7196"/>
                  </a:cubicBezTo>
                  <a:cubicBezTo>
                    <a:pt x="4170" y="6829"/>
                    <a:pt x="4070" y="6562"/>
                    <a:pt x="3870" y="6295"/>
                  </a:cubicBezTo>
                  <a:cubicBezTo>
                    <a:pt x="3837" y="6162"/>
                    <a:pt x="3770" y="5995"/>
                    <a:pt x="3770" y="5895"/>
                  </a:cubicBezTo>
                  <a:cubicBezTo>
                    <a:pt x="3737" y="5628"/>
                    <a:pt x="3703" y="4827"/>
                    <a:pt x="4204" y="4494"/>
                  </a:cubicBezTo>
                  <a:cubicBezTo>
                    <a:pt x="4279" y="4449"/>
                    <a:pt x="4368" y="4431"/>
                    <a:pt x="4458" y="4431"/>
                  </a:cubicBezTo>
                  <a:cubicBezTo>
                    <a:pt x="4568" y="4431"/>
                    <a:pt x="4679" y="4457"/>
                    <a:pt x="4771" y="4494"/>
                  </a:cubicBezTo>
                  <a:cubicBezTo>
                    <a:pt x="4837" y="4761"/>
                    <a:pt x="4937" y="4961"/>
                    <a:pt x="5071" y="5128"/>
                  </a:cubicBezTo>
                  <a:cubicBezTo>
                    <a:pt x="5104" y="5228"/>
                    <a:pt x="5204" y="5228"/>
                    <a:pt x="5271" y="5228"/>
                  </a:cubicBezTo>
                  <a:cubicBezTo>
                    <a:pt x="5371" y="5161"/>
                    <a:pt x="5404" y="5128"/>
                    <a:pt x="5438" y="5061"/>
                  </a:cubicBezTo>
                  <a:cubicBezTo>
                    <a:pt x="5538" y="4761"/>
                    <a:pt x="5404" y="4460"/>
                    <a:pt x="5171" y="4260"/>
                  </a:cubicBezTo>
                  <a:cubicBezTo>
                    <a:pt x="5104" y="4060"/>
                    <a:pt x="5104" y="3860"/>
                    <a:pt x="5171" y="3627"/>
                  </a:cubicBezTo>
                  <a:cubicBezTo>
                    <a:pt x="5238" y="3226"/>
                    <a:pt x="5504" y="2926"/>
                    <a:pt x="5771" y="2759"/>
                  </a:cubicBezTo>
                  <a:cubicBezTo>
                    <a:pt x="5906" y="2692"/>
                    <a:pt x="6062" y="2657"/>
                    <a:pt x="6225" y="2657"/>
                  </a:cubicBezTo>
                  <a:cubicBezTo>
                    <a:pt x="6465" y="2657"/>
                    <a:pt x="6720" y="2733"/>
                    <a:pt x="6939" y="2893"/>
                  </a:cubicBezTo>
                  <a:cubicBezTo>
                    <a:pt x="7172" y="3026"/>
                    <a:pt x="7272" y="3193"/>
                    <a:pt x="7372" y="3360"/>
                  </a:cubicBezTo>
                  <a:cubicBezTo>
                    <a:pt x="7406" y="3526"/>
                    <a:pt x="7406" y="3627"/>
                    <a:pt x="7439" y="3793"/>
                  </a:cubicBezTo>
                  <a:cubicBezTo>
                    <a:pt x="7439" y="3893"/>
                    <a:pt x="7539" y="3960"/>
                    <a:pt x="7673" y="3960"/>
                  </a:cubicBezTo>
                  <a:cubicBezTo>
                    <a:pt x="7773" y="3927"/>
                    <a:pt x="7873" y="3893"/>
                    <a:pt x="7873" y="3760"/>
                  </a:cubicBezTo>
                  <a:cubicBezTo>
                    <a:pt x="7873" y="3560"/>
                    <a:pt x="7873" y="3360"/>
                    <a:pt x="7773" y="3193"/>
                  </a:cubicBezTo>
                  <a:cubicBezTo>
                    <a:pt x="7706" y="2592"/>
                    <a:pt x="7706" y="2092"/>
                    <a:pt x="7906" y="1625"/>
                  </a:cubicBezTo>
                  <a:cubicBezTo>
                    <a:pt x="8073" y="1292"/>
                    <a:pt x="8407" y="1058"/>
                    <a:pt x="8773" y="958"/>
                  </a:cubicBezTo>
                  <a:cubicBezTo>
                    <a:pt x="8940" y="958"/>
                    <a:pt x="9207" y="958"/>
                    <a:pt x="9407" y="1125"/>
                  </a:cubicBezTo>
                  <a:cubicBezTo>
                    <a:pt x="9674" y="1358"/>
                    <a:pt x="9707" y="1692"/>
                    <a:pt x="9774" y="2059"/>
                  </a:cubicBezTo>
                  <a:cubicBezTo>
                    <a:pt x="9874" y="2359"/>
                    <a:pt x="9908" y="2659"/>
                    <a:pt x="10074" y="2926"/>
                  </a:cubicBezTo>
                  <a:cubicBezTo>
                    <a:pt x="10108" y="2959"/>
                    <a:pt x="10208" y="3026"/>
                    <a:pt x="10275" y="3026"/>
                  </a:cubicBezTo>
                  <a:cubicBezTo>
                    <a:pt x="10375" y="3026"/>
                    <a:pt x="10441" y="2926"/>
                    <a:pt x="10441" y="2859"/>
                  </a:cubicBezTo>
                  <a:lnTo>
                    <a:pt x="10775" y="958"/>
                  </a:lnTo>
                  <a:cubicBezTo>
                    <a:pt x="10842" y="691"/>
                    <a:pt x="10908" y="524"/>
                    <a:pt x="11042" y="458"/>
                  </a:cubicBezTo>
                  <a:cubicBezTo>
                    <a:pt x="11055" y="454"/>
                    <a:pt x="11069" y="453"/>
                    <a:pt x="11084" y="453"/>
                  </a:cubicBezTo>
                  <a:cubicBezTo>
                    <a:pt x="11209" y="453"/>
                    <a:pt x="11359" y="582"/>
                    <a:pt x="11509" y="791"/>
                  </a:cubicBezTo>
                  <a:lnTo>
                    <a:pt x="12576" y="2292"/>
                  </a:lnTo>
                  <a:cubicBezTo>
                    <a:pt x="12651" y="2367"/>
                    <a:pt x="12708" y="2405"/>
                    <a:pt x="12773" y="2405"/>
                  </a:cubicBezTo>
                  <a:cubicBezTo>
                    <a:pt x="12795" y="2405"/>
                    <a:pt x="12818" y="2401"/>
                    <a:pt x="12843" y="2392"/>
                  </a:cubicBezTo>
                  <a:cubicBezTo>
                    <a:pt x="12910" y="2359"/>
                    <a:pt x="12943" y="2259"/>
                    <a:pt x="12943" y="2192"/>
                  </a:cubicBezTo>
                  <a:cubicBezTo>
                    <a:pt x="12876" y="1458"/>
                    <a:pt x="13043" y="624"/>
                    <a:pt x="13577" y="558"/>
                  </a:cubicBezTo>
                  <a:cubicBezTo>
                    <a:pt x="13596" y="556"/>
                    <a:pt x="13614" y="556"/>
                    <a:pt x="13632" y="556"/>
                  </a:cubicBezTo>
                  <a:cubicBezTo>
                    <a:pt x="14039" y="556"/>
                    <a:pt x="14351" y="901"/>
                    <a:pt x="14511" y="1125"/>
                  </a:cubicBezTo>
                  <a:cubicBezTo>
                    <a:pt x="14878" y="1625"/>
                    <a:pt x="15111" y="2192"/>
                    <a:pt x="15245" y="2793"/>
                  </a:cubicBezTo>
                  <a:cubicBezTo>
                    <a:pt x="15245" y="2893"/>
                    <a:pt x="15278" y="2926"/>
                    <a:pt x="15378" y="2959"/>
                  </a:cubicBezTo>
                  <a:cubicBezTo>
                    <a:pt x="15445" y="2959"/>
                    <a:pt x="15545" y="2959"/>
                    <a:pt x="15578" y="2926"/>
                  </a:cubicBezTo>
                  <a:cubicBezTo>
                    <a:pt x="15879" y="2659"/>
                    <a:pt x="16045" y="2326"/>
                    <a:pt x="16212" y="1959"/>
                  </a:cubicBezTo>
                  <a:cubicBezTo>
                    <a:pt x="16379" y="1558"/>
                    <a:pt x="16546" y="1191"/>
                    <a:pt x="16913" y="1125"/>
                  </a:cubicBezTo>
                  <a:cubicBezTo>
                    <a:pt x="16930" y="1123"/>
                    <a:pt x="16947" y="1122"/>
                    <a:pt x="16964" y="1122"/>
                  </a:cubicBezTo>
                  <a:cubicBezTo>
                    <a:pt x="17277" y="1122"/>
                    <a:pt x="17553" y="1407"/>
                    <a:pt x="17680" y="1692"/>
                  </a:cubicBezTo>
                  <a:cubicBezTo>
                    <a:pt x="17780" y="2059"/>
                    <a:pt x="17747" y="2459"/>
                    <a:pt x="17713" y="2859"/>
                  </a:cubicBezTo>
                  <a:cubicBezTo>
                    <a:pt x="17680" y="2926"/>
                    <a:pt x="17747" y="3059"/>
                    <a:pt x="17880" y="3059"/>
                  </a:cubicBezTo>
                  <a:cubicBezTo>
                    <a:pt x="17891" y="3065"/>
                    <a:pt x="17905" y="3068"/>
                    <a:pt x="17919" y="3068"/>
                  </a:cubicBezTo>
                  <a:cubicBezTo>
                    <a:pt x="17989" y="3068"/>
                    <a:pt x="18080" y="3003"/>
                    <a:pt x="18080" y="2893"/>
                  </a:cubicBezTo>
                  <a:cubicBezTo>
                    <a:pt x="18113" y="2426"/>
                    <a:pt x="18180" y="1959"/>
                    <a:pt x="18013" y="1525"/>
                  </a:cubicBezTo>
                  <a:cubicBezTo>
                    <a:pt x="17862" y="1101"/>
                    <a:pt x="17463" y="677"/>
                    <a:pt x="16992" y="677"/>
                  </a:cubicBezTo>
                  <a:cubicBezTo>
                    <a:pt x="16944" y="677"/>
                    <a:pt x="16895" y="682"/>
                    <a:pt x="16846" y="691"/>
                  </a:cubicBezTo>
                  <a:cubicBezTo>
                    <a:pt x="16245" y="758"/>
                    <a:pt x="16012" y="1292"/>
                    <a:pt x="15778" y="1759"/>
                  </a:cubicBezTo>
                  <a:cubicBezTo>
                    <a:pt x="15712" y="1925"/>
                    <a:pt x="15612" y="2125"/>
                    <a:pt x="15512" y="2292"/>
                  </a:cubicBezTo>
                  <a:cubicBezTo>
                    <a:pt x="15345" y="1759"/>
                    <a:pt x="15145" y="1258"/>
                    <a:pt x="14778" y="858"/>
                  </a:cubicBezTo>
                  <a:cubicBezTo>
                    <a:pt x="14434" y="326"/>
                    <a:pt x="14001" y="88"/>
                    <a:pt x="13591" y="88"/>
                  </a:cubicBezTo>
                  <a:cubicBezTo>
                    <a:pt x="13564" y="88"/>
                    <a:pt x="13537" y="89"/>
                    <a:pt x="13510" y="91"/>
                  </a:cubicBezTo>
                  <a:cubicBezTo>
                    <a:pt x="12843" y="191"/>
                    <a:pt x="12576" y="791"/>
                    <a:pt x="12509" y="1525"/>
                  </a:cubicBezTo>
                  <a:lnTo>
                    <a:pt x="11809" y="524"/>
                  </a:lnTo>
                  <a:cubicBezTo>
                    <a:pt x="11692" y="378"/>
                    <a:pt x="11421" y="0"/>
                    <a:pt x="110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20"/>
            <p:cNvSpPr/>
            <p:nvPr/>
          </p:nvSpPr>
          <p:spPr>
            <a:xfrm>
              <a:off x="5709350" y="4215725"/>
              <a:ext cx="577925" cy="202000"/>
            </a:xfrm>
            <a:custGeom>
              <a:rect b="b" l="l" r="r" t="t"/>
              <a:pathLst>
                <a:path extrusionOk="0" h="8080" w="23117">
                  <a:moveTo>
                    <a:pt x="15024" y="1"/>
                  </a:moveTo>
                  <a:cubicBezTo>
                    <a:pt x="14447" y="1"/>
                    <a:pt x="13993" y="440"/>
                    <a:pt x="13743" y="908"/>
                  </a:cubicBezTo>
                  <a:cubicBezTo>
                    <a:pt x="13643" y="1074"/>
                    <a:pt x="13577" y="1208"/>
                    <a:pt x="13477" y="1341"/>
                  </a:cubicBezTo>
                  <a:cubicBezTo>
                    <a:pt x="13443" y="1475"/>
                    <a:pt x="13343" y="1575"/>
                    <a:pt x="13310" y="1675"/>
                  </a:cubicBezTo>
                  <a:cubicBezTo>
                    <a:pt x="13243" y="908"/>
                    <a:pt x="12910" y="407"/>
                    <a:pt x="12342" y="274"/>
                  </a:cubicBezTo>
                  <a:cubicBezTo>
                    <a:pt x="12269" y="246"/>
                    <a:pt x="12193" y="234"/>
                    <a:pt x="12116" y="234"/>
                  </a:cubicBezTo>
                  <a:cubicBezTo>
                    <a:pt x="11913" y="234"/>
                    <a:pt x="11702" y="320"/>
                    <a:pt x="11509" y="441"/>
                  </a:cubicBezTo>
                  <a:cubicBezTo>
                    <a:pt x="11142" y="741"/>
                    <a:pt x="10908" y="1208"/>
                    <a:pt x="10775" y="1675"/>
                  </a:cubicBezTo>
                  <a:lnTo>
                    <a:pt x="10775" y="1608"/>
                  </a:lnTo>
                  <a:cubicBezTo>
                    <a:pt x="10775" y="1341"/>
                    <a:pt x="10741" y="1074"/>
                    <a:pt x="10575" y="841"/>
                  </a:cubicBezTo>
                  <a:cubicBezTo>
                    <a:pt x="10425" y="631"/>
                    <a:pt x="10167" y="502"/>
                    <a:pt x="9875" y="502"/>
                  </a:cubicBezTo>
                  <a:cubicBezTo>
                    <a:pt x="9842" y="502"/>
                    <a:pt x="9808" y="504"/>
                    <a:pt x="9774" y="507"/>
                  </a:cubicBezTo>
                  <a:cubicBezTo>
                    <a:pt x="9274" y="607"/>
                    <a:pt x="8807" y="1008"/>
                    <a:pt x="8640" y="1475"/>
                  </a:cubicBezTo>
                  <a:cubicBezTo>
                    <a:pt x="8506" y="1808"/>
                    <a:pt x="8506" y="2142"/>
                    <a:pt x="8473" y="2475"/>
                  </a:cubicBezTo>
                  <a:cubicBezTo>
                    <a:pt x="8473" y="2609"/>
                    <a:pt x="8440" y="2742"/>
                    <a:pt x="8440" y="2842"/>
                  </a:cubicBezTo>
                  <a:cubicBezTo>
                    <a:pt x="8440" y="2809"/>
                    <a:pt x="8406" y="2742"/>
                    <a:pt x="8406" y="2676"/>
                  </a:cubicBezTo>
                  <a:cubicBezTo>
                    <a:pt x="8240" y="2309"/>
                    <a:pt x="8106" y="1908"/>
                    <a:pt x="7839" y="1508"/>
                  </a:cubicBezTo>
                  <a:cubicBezTo>
                    <a:pt x="7606" y="1108"/>
                    <a:pt x="7105" y="808"/>
                    <a:pt x="6638" y="774"/>
                  </a:cubicBezTo>
                  <a:cubicBezTo>
                    <a:pt x="6597" y="770"/>
                    <a:pt x="6555" y="768"/>
                    <a:pt x="6514" y="768"/>
                  </a:cubicBezTo>
                  <a:cubicBezTo>
                    <a:pt x="6223" y="768"/>
                    <a:pt x="5946" y="870"/>
                    <a:pt x="5771" y="1074"/>
                  </a:cubicBezTo>
                  <a:cubicBezTo>
                    <a:pt x="5504" y="1275"/>
                    <a:pt x="5437" y="1575"/>
                    <a:pt x="5337" y="1808"/>
                  </a:cubicBezTo>
                  <a:cubicBezTo>
                    <a:pt x="5171" y="2309"/>
                    <a:pt x="5104" y="2809"/>
                    <a:pt x="5071" y="3309"/>
                  </a:cubicBezTo>
                  <a:cubicBezTo>
                    <a:pt x="5004" y="3309"/>
                    <a:pt x="4970" y="3276"/>
                    <a:pt x="4937" y="3243"/>
                  </a:cubicBezTo>
                  <a:cubicBezTo>
                    <a:pt x="4665" y="3048"/>
                    <a:pt x="4336" y="2945"/>
                    <a:pt x="4024" y="2945"/>
                  </a:cubicBezTo>
                  <a:cubicBezTo>
                    <a:pt x="3800" y="2945"/>
                    <a:pt x="3584" y="2998"/>
                    <a:pt x="3403" y="3109"/>
                  </a:cubicBezTo>
                  <a:cubicBezTo>
                    <a:pt x="2969" y="3343"/>
                    <a:pt x="2736" y="3743"/>
                    <a:pt x="2635" y="4177"/>
                  </a:cubicBezTo>
                  <a:cubicBezTo>
                    <a:pt x="2469" y="4110"/>
                    <a:pt x="2269" y="4043"/>
                    <a:pt x="2068" y="3977"/>
                  </a:cubicBezTo>
                  <a:cubicBezTo>
                    <a:pt x="2022" y="3972"/>
                    <a:pt x="1975" y="3970"/>
                    <a:pt x="1928" y="3970"/>
                  </a:cubicBezTo>
                  <a:cubicBezTo>
                    <a:pt x="1243" y="3970"/>
                    <a:pt x="579" y="4421"/>
                    <a:pt x="267" y="5077"/>
                  </a:cubicBezTo>
                  <a:cubicBezTo>
                    <a:pt x="0" y="5644"/>
                    <a:pt x="0" y="6412"/>
                    <a:pt x="267" y="7145"/>
                  </a:cubicBezTo>
                  <a:cubicBezTo>
                    <a:pt x="401" y="7479"/>
                    <a:pt x="667" y="7913"/>
                    <a:pt x="1068" y="8046"/>
                  </a:cubicBezTo>
                  <a:cubicBezTo>
                    <a:pt x="1134" y="8079"/>
                    <a:pt x="1234" y="8079"/>
                    <a:pt x="1301" y="8079"/>
                  </a:cubicBezTo>
                  <a:cubicBezTo>
                    <a:pt x="1435" y="8079"/>
                    <a:pt x="1568" y="8046"/>
                    <a:pt x="1668" y="7779"/>
                  </a:cubicBezTo>
                  <a:cubicBezTo>
                    <a:pt x="1802" y="7713"/>
                    <a:pt x="1802" y="7579"/>
                    <a:pt x="1768" y="7479"/>
                  </a:cubicBezTo>
                  <a:cubicBezTo>
                    <a:pt x="1705" y="7416"/>
                    <a:pt x="1641" y="7392"/>
                    <a:pt x="1578" y="7392"/>
                  </a:cubicBezTo>
                  <a:cubicBezTo>
                    <a:pt x="1541" y="7392"/>
                    <a:pt x="1505" y="7400"/>
                    <a:pt x="1468" y="7412"/>
                  </a:cubicBezTo>
                  <a:cubicBezTo>
                    <a:pt x="1435" y="7429"/>
                    <a:pt x="1393" y="7437"/>
                    <a:pt x="1351" y="7437"/>
                  </a:cubicBezTo>
                  <a:cubicBezTo>
                    <a:pt x="1310" y="7437"/>
                    <a:pt x="1268" y="7429"/>
                    <a:pt x="1234" y="7412"/>
                  </a:cubicBezTo>
                  <a:cubicBezTo>
                    <a:pt x="1001" y="7312"/>
                    <a:pt x="767" y="7079"/>
                    <a:pt x="667" y="6779"/>
                  </a:cubicBezTo>
                  <a:cubicBezTo>
                    <a:pt x="467" y="6111"/>
                    <a:pt x="467" y="5478"/>
                    <a:pt x="667" y="4977"/>
                  </a:cubicBezTo>
                  <a:cubicBezTo>
                    <a:pt x="883" y="4455"/>
                    <a:pt x="1409" y="4102"/>
                    <a:pt x="1882" y="4102"/>
                  </a:cubicBezTo>
                  <a:cubicBezTo>
                    <a:pt x="1922" y="4102"/>
                    <a:pt x="1962" y="4105"/>
                    <a:pt x="2002" y="4110"/>
                  </a:cubicBezTo>
                  <a:cubicBezTo>
                    <a:pt x="2235" y="4143"/>
                    <a:pt x="2435" y="4277"/>
                    <a:pt x="2602" y="4444"/>
                  </a:cubicBezTo>
                  <a:cubicBezTo>
                    <a:pt x="2602" y="4810"/>
                    <a:pt x="2669" y="5144"/>
                    <a:pt x="2836" y="5444"/>
                  </a:cubicBezTo>
                  <a:cubicBezTo>
                    <a:pt x="2902" y="5544"/>
                    <a:pt x="2969" y="5578"/>
                    <a:pt x="3069" y="5578"/>
                  </a:cubicBezTo>
                  <a:cubicBezTo>
                    <a:pt x="3136" y="5578"/>
                    <a:pt x="3169" y="5544"/>
                    <a:pt x="3236" y="5444"/>
                  </a:cubicBezTo>
                  <a:cubicBezTo>
                    <a:pt x="3336" y="5111"/>
                    <a:pt x="3303" y="4744"/>
                    <a:pt x="3102" y="4410"/>
                  </a:cubicBezTo>
                  <a:cubicBezTo>
                    <a:pt x="3102" y="4377"/>
                    <a:pt x="3069" y="4377"/>
                    <a:pt x="3069" y="4310"/>
                  </a:cubicBezTo>
                  <a:cubicBezTo>
                    <a:pt x="3069" y="3910"/>
                    <a:pt x="3269" y="3443"/>
                    <a:pt x="3636" y="3243"/>
                  </a:cubicBezTo>
                  <a:cubicBezTo>
                    <a:pt x="3757" y="3175"/>
                    <a:pt x="3905" y="3141"/>
                    <a:pt x="4061" y="3141"/>
                  </a:cubicBezTo>
                  <a:cubicBezTo>
                    <a:pt x="4291" y="3141"/>
                    <a:pt x="4538" y="3217"/>
                    <a:pt x="4737" y="3376"/>
                  </a:cubicBezTo>
                  <a:cubicBezTo>
                    <a:pt x="4804" y="3409"/>
                    <a:pt x="4970" y="3576"/>
                    <a:pt x="5071" y="3776"/>
                  </a:cubicBezTo>
                  <a:lnTo>
                    <a:pt x="5071" y="4143"/>
                  </a:lnTo>
                  <a:cubicBezTo>
                    <a:pt x="5104" y="4277"/>
                    <a:pt x="5137" y="4377"/>
                    <a:pt x="5271" y="4377"/>
                  </a:cubicBezTo>
                  <a:cubicBezTo>
                    <a:pt x="5337" y="4377"/>
                    <a:pt x="5437" y="4277"/>
                    <a:pt x="5471" y="4210"/>
                  </a:cubicBezTo>
                  <a:cubicBezTo>
                    <a:pt x="5504" y="4043"/>
                    <a:pt x="5504" y="3876"/>
                    <a:pt x="5471" y="3743"/>
                  </a:cubicBezTo>
                  <a:cubicBezTo>
                    <a:pt x="5471" y="3076"/>
                    <a:pt x="5571" y="2409"/>
                    <a:pt x="5771" y="1742"/>
                  </a:cubicBezTo>
                  <a:cubicBezTo>
                    <a:pt x="5838" y="1475"/>
                    <a:pt x="5938" y="1275"/>
                    <a:pt x="6071" y="1141"/>
                  </a:cubicBezTo>
                  <a:cubicBezTo>
                    <a:pt x="6238" y="974"/>
                    <a:pt x="6438" y="974"/>
                    <a:pt x="6605" y="974"/>
                  </a:cubicBezTo>
                  <a:cubicBezTo>
                    <a:pt x="6939" y="1041"/>
                    <a:pt x="7305" y="1275"/>
                    <a:pt x="7506" y="1575"/>
                  </a:cubicBezTo>
                  <a:cubicBezTo>
                    <a:pt x="7739" y="1908"/>
                    <a:pt x="7839" y="2275"/>
                    <a:pt x="7973" y="2642"/>
                  </a:cubicBezTo>
                  <a:cubicBezTo>
                    <a:pt x="8073" y="2909"/>
                    <a:pt x="8139" y="3209"/>
                    <a:pt x="8273" y="3443"/>
                  </a:cubicBezTo>
                  <a:cubicBezTo>
                    <a:pt x="8306" y="3543"/>
                    <a:pt x="8406" y="3576"/>
                    <a:pt x="8473" y="3576"/>
                  </a:cubicBezTo>
                  <a:cubicBezTo>
                    <a:pt x="8506" y="3576"/>
                    <a:pt x="8606" y="3543"/>
                    <a:pt x="8640" y="3443"/>
                  </a:cubicBezTo>
                  <a:cubicBezTo>
                    <a:pt x="8807" y="3076"/>
                    <a:pt x="8807" y="2709"/>
                    <a:pt x="8840" y="2309"/>
                  </a:cubicBezTo>
                  <a:cubicBezTo>
                    <a:pt x="8873" y="1975"/>
                    <a:pt x="8940" y="1708"/>
                    <a:pt x="9007" y="1408"/>
                  </a:cubicBezTo>
                  <a:cubicBezTo>
                    <a:pt x="9140" y="1074"/>
                    <a:pt x="9474" y="774"/>
                    <a:pt x="9807" y="741"/>
                  </a:cubicBezTo>
                  <a:cubicBezTo>
                    <a:pt x="10007" y="741"/>
                    <a:pt x="10141" y="774"/>
                    <a:pt x="10208" y="908"/>
                  </a:cubicBezTo>
                  <a:cubicBezTo>
                    <a:pt x="10308" y="1041"/>
                    <a:pt x="10308" y="1241"/>
                    <a:pt x="10341" y="1441"/>
                  </a:cubicBezTo>
                  <a:cubicBezTo>
                    <a:pt x="10408" y="1742"/>
                    <a:pt x="10441" y="2109"/>
                    <a:pt x="10775" y="2309"/>
                  </a:cubicBezTo>
                  <a:cubicBezTo>
                    <a:pt x="10808" y="2342"/>
                    <a:pt x="10833" y="2359"/>
                    <a:pt x="10862" y="2359"/>
                  </a:cubicBezTo>
                  <a:cubicBezTo>
                    <a:pt x="10891" y="2359"/>
                    <a:pt x="10925" y="2342"/>
                    <a:pt x="10975" y="2309"/>
                  </a:cubicBezTo>
                  <a:cubicBezTo>
                    <a:pt x="11042" y="2275"/>
                    <a:pt x="11108" y="2242"/>
                    <a:pt x="11108" y="2142"/>
                  </a:cubicBezTo>
                  <a:cubicBezTo>
                    <a:pt x="11175" y="1575"/>
                    <a:pt x="11442" y="874"/>
                    <a:pt x="11809" y="574"/>
                  </a:cubicBezTo>
                  <a:cubicBezTo>
                    <a:pt x="11934" y="499"/>
                    <a:pt x="12059" y="462"/>
                    <a:pt x="12184" y="462"/>
                  </a:cubicBezTo>
                  <a:cubicBezTo>
                    <a:pt x="12226" y="462"/>
                    <a:pt x="12267" y="466"/>
                    <a:pt x="12309" y="474"/>
                  </a:cubicBezTo>
                  <a:cubicBezTo>
                    <a:pt x="12943" y="607"/>
                    <a:pt x="12976" y="1642"/>
                    <a:pt x="12943" y="2109"/>
                  </a:cubicBezTo>
                  <a:cubicBezTo>
                    <a:pt x="12943" y="2209"/>
                    <a:pt x="12976" y="2275"/>
                    <a:pt x="13043" y="2309"/>
                  </a:cubicBezTo>
                  <a:cubicBezTo>
                    <a:pt x="13074" y="2329"/>
                    <a:pt x="13108" y="2337"/>
                    <a:pt x="13142" y="2337"/>
                  </a:cubicBezTo>
                  <a:cubicBezTo>
                    <a:pt x="13216" y="2337"/>
                    <a:pt x="13287" y="2298"/>
                    <a:pt x="13310" y="2275"/>
                  </a:cubicBezTo>
                  <a:cubicBezTo>
                    <a:pt x="13543" y="2042"/>
                    <a:pt x="13743" y="1708"/>
                    <a:pt x="13877" y="1375"/>
                  </a:cubicBezTo>
                  <a:cubicBezTo>
                    <a:pt x="13944" y="1241"/>
                    <a:pt x="14010" y="1074"/>
                    <a:pt x="14110" y="941"/>
                  </a:cubicBezTo>
                  <a:cubicBezTo>
                    <a:pt x="14294" y="603"/>
                    <a:pt x="14620" y="266"/>
                    <a:pt x="15008" y="266"/>
                  </a:cubicBezTo>
                  <a:cubicBezTo>
                    <a:pt x="15042" y="266"/>
                    <a:pt x="15076" y="269"/>
                    <a:pt x="15111" y="274"/>
                  </a:cubicBezTo>
                  <a:cubicBezTo>
                    <a:pt x="15545" y="374"/>
                    <a:pt x="15778" y="941"/>
                    <a:pt x="15778" y="1475"/>
                  </a:cubicBezTo>
                  <a:lnTo>
                    <a:pt x="15778" y="1942"/>
                  </a:lnTo>
                  <a:cubicBezTo>
                    <a:pt x="15712" y="2409"/>
                    <a:pt x="15712" y="2909"/>
                    <a:pt x="15945" y="3343"/>
                  </a:cubicBezTo>
                  <a:cubicBezTo>
                    <a:pt x="15978" y="3443"/>
                    <a:pt x="16012" y="3476"/>
                    <a:pt x="16112" y="3476"/>
                  </a:cubicBezTo>
                  <a:cubicBezTo>
                    <a:pt x="16145" y="3476"/>
                    <a:pt x="16212" y="3443"/>
                    <a:pt x="16279" y="3409"/>
                  </a:cubicBezTo>
                  <a:cubicBezTo>
                    <a:pt x="16545" y="2976"/>
                    <a:pt x="16879" y="2576"/>
                    <a:pt x="17279" y="2242"/>
                  </a:cubicBezTo>
                  <a:cubicBezTo>
                    <a:pt x="17346" y="2142"/>
                    <a:pt x="17479" y="2075"/>
                    <a:pt x="17613" y="2042"/>
                  </a:cubicBezTo>
                  <a:cubicBezTo>
                    <a:pt x="17713" y="2042"/>
                    <a:pt x="17813" y="2042"/>
                    <a:pt x="17880" y="2109"/>
                  </a:cubicBezTo>
                  <a:cubicBezTo>
                    <a:pt x="18047" y="2242"/>
                    <a:pt x="18180" y="2509"/>
                    <a:pt x="18213" y="2776"/>
                  </a:cubicBezTo>
                  <a:cubicBezTo>
                    <a:pt x="18280" y="2909"/>
                    <a:pt x="18280" y="3076"/>
                    <a:pt x="18280" y="3209"/>
                  </a:cubicBezTo>
                  <a:cubicBezTo>
                    <a:pt x="18313" y="3576"/>
                    <a:pt x="18313" y="3943"/>
                    <a:pt x="18514" y="4277"/>
                  </a:cubicBezTo>
                  <a:cubicBezTo>
                    <a:pt x="18547" y="4310"/>
                    <a:pt x="18647" y="4377"/>
                    <a:pt x="18714" y="4377"/>
                  </a:cubicBezTo>
                  <a:cubicBezTo>
                    <a:pt x="18814" y="4377"/>
                    <a:pt x="18847" y="4310"/>
                    <a:pt x="18880" y="4243"/>
                  </a:cubicBezTo>
                  <a:cubicBezTo>
                    <a:pt x="19014" y="3910"/>
                    <a:pt x="19314" y="3276"/>
                    <a:pt x="19781" y="3276"/>
                  </a:cubicBezTo>
                  <a:cubicBezTo>
                    <a:pt x="20115" y="3276"/>
                    <a:pt x="20382" y="3643"/>
                    <a:pt x="20448" y="3977"/>
                  </a:cubicBezTo>
                  <a:cubicBezTo>
                    <a:pt x="20515" y="4410"/>
                    <a:pt x="20415" y="4877"/>
                    <a:pt x="20281" y="5244"/>
                  </a:cubicBezTo>
                  <a:cubicBezTo>
                    <a:pt x="20248" y="5311"/>
                    <a:pt x="20248" y="5378"/>
                    <a:pt x="20315" y="5444"/>
                  </a:cubicBezTo>
                  <a:cubicBezTo>
                    <a:pt x="20415" y="5511"/>
                    <a:pt x="20448" y="5511"/>
                    <a:pt x="20515" y="5511"/>
                  </a:cubicBezTo>
                  <a:cubicBezTo>
                    <a:pt x="20982" y="5478"/>
                    <a:pt x="21249" y="5111"/>
                    <a:pt x="21482" y="4810"/>
                  </a:cubicBezTo>
                  <a:cubicBezTo>
                    <a:pt x="21582" y="4744"/>
                    <a:pt x="21616" y="4644"/>
                    <a:pt x="21649" y="4610"/>
                  </a:cubicBezTo>
                  <a:cubicBezTo>
                    <a:pt x="21816" y="4444"/>
                    <a:pt x="22083" y="4277"/>
                    <a:pt x="22283" y="4277"/>
                  </a:cubicBezTo>
                  <a:cubicBezTo>
                    <a:pt x="22350" y="4277"/>
                    <a:pt x="22450" y="4310"/>
                    <a:pt x="22483" y="4343"/>
                  </a:cubicBezTo>
                  <a:cubicBezTo>
                    <a:pt x="22550" y="4444"/>
                    <a:pt x="22616" y="4610"/>
                    <a:pt x="22616" y="4744"/>
                  </a:cubicBezTo>
                  <a:cubicBezTo>
                    <a:pt x="22683" y="5344"/>
                    <a:pt x="22650" y="5978"/>
                    <a:pt x="22550" y="6612"/>
                  </a:cubicBezTo>
                  <a:cubicBezTo>
                    <a:pt x="22516" y="6745"/>
                    <a:pt x="22616" y="6845"/>
                    <a:pt x="22717" y="6845"/>
                  </a:cubicBezTo>
                  <a:cubicBezTo>
                    <a:pt x="22746" y="6860"/>
                    <a:pt x="22775" y="6866"/>
                    <a:pt x="22803" y="6866"/>
                  </a:cubicBezTo>
                  <a:cubicBezTo>
                    <a:pt x="22902" y="6866"/>
                    <a:pt x="22983" y="6783"/>
                    <a:pt x="22983" y="6678"/>
                  </a:cubicBezTo>
                  <a:cubicBezTo>
                    <a:pt x="23117" y="6011"/>
                    <a:pt x="23117" y="5378"/>
                    <a:pt x="23017" y="4677"/>
                  </a:cubicBezTo>
                  <a:cubicBezTo>
                    <a:pt x="23017" y="4444"/>
                    <a:pt x="22983" y="4243"/>
                    <a:pt x="22817" y="4077"/>
                  </a:cubicBezTo>
                  <a:cubicBezTo>
                    <a:pt x="22683" y="3943"/>
                    <a:pt x="22516" y="3843"/>
                    <a:pt x="22316" y="3843"/>
                  </a:cubicBezTo>
                  <a:cubicBezTo>
                    <a:pt x="22016" y="3843"/>
                    <a:pt x="21649" y="4077"/>
                    <a:pt x="21416" y="4343"/>
                  </a:cubicBezTo>
                  <a:cubicBezTo>
                    <a:pt x="21349" y="4444"/>
                    <a:pt x="21282" y="4477"/>
                    <a:pt x="21249" y="4577"/>
                  </a:cubicBezTo>
                  <a:cubicBezTo>
                    <a:pt x="21115" y="4677"/>
                    <a:pt x="21015" y="4844"/>
                    <a:pt x="20915" y="4944"/>
                  </a:cubicBezTo>
                  <a:cubicBezTo>
                    <a:pt x="20949" y="4610"/>
                    <a:pt x="20982" y="4277"/>
                    <a:pt x="20949" y="3943"/>
                  </a:cubicBezTo>
                  <a:cubicBezTo>
                    <a:pt x="20815" y="3443"/>
                    <a:pt x="20448" y="2909"/>
                    <a:pt x="19814" y="2909"/>
                  </a:cubicBezTo>
                  <a:cubicBezTo>
                    <a:pt x="19414" y="2909"/>
                    <a:pt x="19081" y="3176"/>
                    <a:pt x="18780" y="3643"/>
                  </a:cubicBezTo>
                  <a:cubicBezTo>
                    <a:pt x="18747" y="3510"/>
                    <a:pt x="18747" y="3343"/>
                    <a:pt x="18747" y="3243"/>
                  </a:cubicBezTo>
                  <a:cubicBezTo>
                    <a:pt x="18747" y="3076"/>
                    <a:pt x="18680" y="2909"/>
                    <a:pt x="18680" y="2776"/>
                  </a:cubicBezTo>
                  <a:cubicBezTo>
                    <a:pt x="18614" y="2409"/>
                    <a:pt x="18447" y="2008"/>
                    <a:pt x="18147" y="1808"/>
                  </a:cubicBezTo>
                  <a:cubicBezTo>
                    <a:pt x="17994" y="1706"/>
                    <a:pt x="17841" y="1663"/>
                    <a:pt x="17673" y="1663"/>
                  </a:cubicBezTo>
                  <a:cubicBezTo>
                    <a:pt x="17621" y="1663"/>
                    <a:pt x="17568" y="1667"/>
                    <a:pt x="17513" y="1675"/>
                  </a:cubicBezTo>
                  <a:cubicBezTo>
                    <a:pt x="17279" y="1742"/>
                    <a:pt x="17113" y="1908"/>
                    <a:pt x="16979" y="2008"/>
                  </a:cubicBezTo>
                  <a:cubicBezTo>
                    <a:pt x="16679" y="2309"/>
                    <a:pt x="16412" y="2609"/>
                    <a:pt x="16145" y="2942"/>
                  </a:cubicBezTo>
                  <a:cubicBezTo>
                    <a:pt x="16112" y="2676"/>
                    <a:pt x="16145" y="2409"/>
                    <a:pt x="16145" y="2109"/>
                  </a:cubicBezTo>
                  <a:lnTo>
                    <a:pt x="16145" y="1642"/>
                  </a:lnTo>
                  <a:cubicBezTo>
                    <a:pt x="16145" y="941"/>
                    <a:pt x="15845" y="140"/>
                    <a:pt x="15144" y="7"/>
                  </a:cubicBezTo>
                  <a:cubicBezTo>
                    <a:pt x="15104" y="3"/>
                    <a:pt x="15063" y="1"/>
                    <a:pt x="150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20"/>
            <p:cNvSpPr/>
            <p:nvPr/>
          </p:nvSpPr>
          <p:spPr>
            <a:xfrm>
              <a:off x="5274025" y="4235600"/>
              <a:ext cx="342775" cy="127925"/>
            </a:xfrm>
            <a:custGeom>
              <a:rect b="b" l="l" r="r" t="t"/>
              <a:pathLst>
                <a:path extrusionOk="0" h="5117" w="13711">
                  <a:moveTo>
                    <a:pt x="8049" y="0"/>
                  </a:moveTo>
                  <a:cubicBezTo>
                    <a:pt x="7925" y="0"/>
                    <a:pt x="7806" y="38"/>
                    <a:pt x="7706" y="113"/>
                  </a:cubicBezTo>
                  <a:cubicBezTo>
                    <a:pt x="7506" y="246"/>
                    <a:pt x="7473" y="480"/>
                    <a:pt x="7406" y="613"/>
                  </a:cubicBezTo>
                  <a:cubicBezTo>
                    <a:pt x="7373" y="847"/>
                    <a:pt x="7306" y="1147"/>
                    <a:pt x="7306" y="1447"/>
                  </a:cubicBezTo>
                  <a:cubicBezTo>
                    <a:pt x="7206" y="1180"/>
                    <a:pt x="7073" y="880"/>
                    <a:pt x="6806" y="746"/>
                  </a:cubicBezTo>
                  <a:cubicBezTo>
                    <a:pt x="6650" y="657"/>
                    <a:pt x="6480" y="613"/>
                    <a:pt x="6304" y="613"/>
                  </a:cubicBezTo>
                  <a:cubicBezTo>
                    <a:pt x="6216" y="613"/>
                    <a:pt x="6127" y="624"/>
                    <a:pt x="6038" y="646"/>
                  </a:cubicBezTo>
                  <a:cubicBezTo>
                    <a:pt x="5705" y="780"/>
                    <a:pt x="5405" y="1013"/>
                    <a:pt x="5238" y="1314"/>
                  </a:cubicBezTo>
                  <a:cubicBezTo>
                    <a:pt x="5071" y="1580"/>
                    <a:pt x="5038" y="1847"/>
                    <a:pt x="5038" y="2147"/>
                  </a:cubicBezTo>
                  <a:cubicBezTo>
                    <a:pt x="5004" y="2147"/>
                    <a:pt x="5004" y="2114"/>
                    <a:pt x="5004" y="2114"/>
                  </a:cubicBezTo>
                  <a:cubicBezTo>
                    <a:pt x="4904" y="1981"/>
                    <a:pt x="4838" y="1814"/>
                    <a:pt x="4704" y="1647"/>
                  </a:cubicBezTo>
                  <a:cubicBezTo>
                    <a:pt x="4472" y="1285"/>
                    <a:pt x="4099" y="1004"/>
                    <a:pt x="3695" y="1004"/>
                  </a:cubicBezTo>
                  <a:cubicBezTo>
                    <a:pt x="3577" y="1004"/>
                    <a:pt x="3457" y="1027"/>
                    <a:pt x="3337" y="1080"/>
                  </a:cubicBezTo>
                  <a:cubicBezTo>
                    <a:pt x="2903" y="1247"/>
                    <a:pt x="2703" y="1747"/>
                    <a:pt x="2703" y="2147"/>
                  </a:cubicBezTo>
                  <a:lnTo>
                    <a:pt x="2703" y="2581"/>
                  </a:lnTo>
                  <a:cubicBezTo>
                    <a:pt x="2403" y="2248"/>
                    <a:pt x="2069" y="1981"/>
                    <a:pt x="1702" y="1814"/>
                  </a:cubicBezTo>
                  <a:cubicBezTo>
                    <a:pt x="1474" y="1700"/>
                    <a:pt x="1246" y="1648"/>
                    <a:pt x="1050" y="1648"/>
                  </a:cubicBezTo>
                  <a:cubicBezTo>
                    <a:pt x="959" y="1648"/>
                    <a:pt x="875" y="1659"/>
                    <a:pt x="801" y="1680"/>
                  </a:cubicBezTo>
                  <a:cubicBezTo>
                    <a:pt x="334" y="1814"/>
                    <a:pt x="68" y="2281"/>
                    <a:pt x="34" y="2681"/>
                  </a:cubicBezTo>
                  <a:cubicBezTo>
                    <a:pt x="1" y="3115"/>
                    <a:pt x="134" y="3515"/>
                    <a:pt x="234" y="3849"/>
                  </a:cubicBezTo>
                  <a:cubicBezTo>
                    <a:pt x="368" y="4249"/>
                    <a:pt x="535" y="4616"/>
                    <a:pt x="735" y="4949"/>
                  </a:cubicBezTo>
                  <a:cubicBezTo>
                    <a:pt x="801" y="4983"/>
                    <a:pt x="835" y="5016"/>
                    <a:pt x="901" y="5016"/>
                  </a:cubicBezTo>
                  <a:cubicBezTo>
                    <a:pt x="968" y="5016"/>
                    <a:pt x="1002" y="5016"/>
                    <a:pt x="1068" y="5116"/>
                  </a:cubicBezTo>
                  <a:cubicBezTo>
                    <a:pt x="1202" y="5016"/>
                    <a:pt x="1202" y="4883"/>
                    <a:pt x="1168" y="4816"/>
                  </a:cubicBezTo>
                  <a:cubicBezTo>
                    <a:pt x="968" y="4482"/>
                    <a:pt x="801" y="4149"/>
                    <a:pt x="668" y="3815"/>
                  </a:cubicBezTo>
                  <a:cubicBezTo>
                    <a:pt x="535" y="3515"/>
                    <a:pt x="401" y="3182"/>
                    <a:pt x="468" y="2848"/>
                  </a:cubicBezTo>
                  <a:cubicBezTo>
                    <a:pt x="468" y="2548"/>
                    <a:pt x="635" y="2281"/>
                    <a:pt x="901" y="2181"/>
                  </a:cubicBezTo>
                  <a:cubicBezTo>
                    <a:pt x="957" y="2159"/>
                    <a:pt x="1020" y="2147"/>
                    <a:pt x="1088" y="2147"/>
                  </a:cubicBezTo>
                  <a:cubicBezTo>
                    <a:pt x="1224" y="2147"/>
                    <a:pt x="1380" y="2192"/>
                    <a:pt x="1535" y="2281"/>
                  </a:cubicBezTo>
                  <a:cubicBezTo>
                    <a:pt x="2036" y="2481"/>
                    <a:pt x="2503" y="2881"/>
                    <a:pt x="2736" y="3382"/>
                  </a:cubicBezTo>
                  <a:cubicBezTo>
                    <a:pt x="2803" y="3482"/>
                    <a:pt x="2870" y="3515"/>
                    <a:pt x="2970" y="3515"/>
                  </a:cubicBezTo>
                  <a:cubicBezTo>
                    <a:pt x="3036" y="3515"/>
                    <a:pt x="3136" y="3448"/>
                    <a:pt x="3136" y="3348"/>
                  </a:cubicBezTo>
                  <a:cubicBezTo>
                    <a:pt x="3170" y="3115"/>
                    <a:pt x="3136" y="2881"/>
                    <a:pt x="3136" y="2681"/>
                  </a:cubicBezTo>
                  <a:lnTo>
                    <a:pt x="3136" y="2214"/>
                  </a:lnTo>
                  <a:cubicBezTo>
                    <a:pt x="3136" y="1947"/>
                    <a:pt x="3236" y="1614"/>
                    <a:pt x="3503" y="1480"/>
                  </a:cubicBezTo>
                  <a:cubicBezTo>
                    <a:pt x="3558" y="1456"/>
                    <a:pt x="3616" y="1445"/>
                    <a:pt x="3674" y="1445"/>
                  </a:cubicBezTo>
                  <a:cubicBezTo>
                    <a:pt x="3933" y="1445"/>
                    <a:pt x="4207" y="1663"/>
                    <a:pt x="4371" y="1881"/>
                  </a:cubicBezTo>
                  <a:cubicBezTo>
                    <a:pt x="4471" y="2014"/>
                    <a:pt x="4537" y="2147"/>
                    <a:pt x="4637" y="2314"/>
                  </a:cubicBezTo>
                  <a:cubicBezTo>
                    <a:pt x="4804" y="2548"/>
                    <a:pt x="4904" y="2815"/>
                    <a:pt x="5138" y="3015"/>
                  </a:cubicBezTo>
                  <a:cubicBezTo>
                    <a:pt x="5184" y="3038"/>
                    <a:pt x="5246" y="3077"/>
                    <a:pt x="5302" y="3077"/>
                  </a:cubicBezTo>
                  <a:cubicBezTo>
                    <a:pt x="5327" y="3077"/>
                    <a:pt x="5351" y="3069"/>
                    <a:pt x="5371" y="3048"/>
                  </a:cubicBezTo>
                  <a:cubicBezTo>
                    <a:pt x="5471" y="3015"/>
                    <a:pt x="5505" y="2948"/>
                    <a:pt x="5505" y="2848"/>
                  </a:cubicBezTo>
                  <a:cubicBezTo>
                    <a:pt x="5471" y="2448"/>
                    <a:pt x="5405" y="1947"/>
                    <a:pt x="5638" y="1514"/>
                  </a:cubicBezTo>
                  <a:cubicBezTo>
                    <a:pt x="5738" y="1314"/>
                    <a:pt x="5972" y="1113"/>
                    <a:pt x="6172" y="1047"/>
                  </a:cubicBezTo>
                  <a:cubicBezTo>
                    <a:pt x="6221" y="1034"/>
                    <a:pt x="6274" y="1027"/>
                    <a:pt x="6327" y="1027"/>
                  </a:cubicBezTo>
                  <a:cubicBezTo>
                    <a:pt x="6419" y="1027"/>
                    <a:pt x="6509" y="1050"/>
                    <a:pt x="6572" y="1113"/>
                  </a:cubicBezTo>
                  <a:cubicBezTo>
                    <a:pt x="6806" y="1180"/>
                    <a:pt x="6872" y="1447"/>
                    <a:pt x="6972" y="1680"/>
                  </a:cubicBezTo>
                  <a:cubicBezTo>
                    <a:pt x="7039" y="1981"/>
                    <a:pt x="7173" y="2214"/>
                    <a:pt x="7373" y="2448"/>
                  </a:cubicBezTo>
                  <a:cubicBezTo>
                    <a:pt x="7431" y="2487"/>
                    <a:pt x="7479" y="2503"/>
                    <a:pt x="7528" y="2503"/>
                  </a:cubicBezTo>
                  <a:cubicBezTo>
                    <a:pt x="7562" y="2503"/>
                    <a:pt x="7598" y="2495"/>
                    <a:pt x="7640" y="2481"/>
                  </a:cubicBezTo>
                  <a:cubicBezTo>
                    <a:pt x="7706" y="2448"/>
                    <a:pt x="7740" y="2348"/>
                    <a:pt x="7740" y="2281"/>
                  </a:cubicBezTo>
                  <a:cubicBezTo>
                    <a:pt x="7706" y="1781"/>
                    <a:pt x="7740" y="1213"/>
                    <a:pt x="7873" y="713"/>
                  </a:cubicBezTo>
                  <a:cubicBezTo>
                    <a:pt x="7906" y="613"/>
                    <a:pt x="7906" y="480"/>
                    <a:pt x="8007" y="446"/>
                  </a:cubicBezTo>
                  <a:lnTo>
                    <a:pt x="8140" y="446"/>
                  </a:lnTo>
                  <a:cubicBezTo>
                    <a:pt x="8240" y="480"/>
                    <a:pt x="8474" y="680"/>
                    <a:pt x="8540" y="947"/>
                  </a:cubicBezTo>
                  <a:lnTo>
                    <a:pt x="9341" y="2848"/>
                  </a:lnTo>
                  <a:cubicBezTo>
                    <a:pt x="9368" y="2930"/>
                    <a:pt x="9464" y="2990"/>
                    <a:pt x="9534" y="2990"/>
                  </a:cubicBezTo>
                  <a:cubicBezTo>
                    <a:pt x="9549" y="2990"/>
                    <a:pt x="9563" y="2987"/>
                    <a:pt x="9574" y="2981"/>
                  </a:cubicBezTo>
                  <a:cubicBezTo>
                    <a:pt x="9674" y="2981"/>
                    <a:pt x="9741" y="2848"/>
                    <a:pt x="9741" y="2781"/>
                  </a:cubicBezTo>
                  <a:cubicBezTo>
                    <a:pt x="9741" y="2314"/>
                    <a:pt x="9841" y="1847"/>
                    <a:pt x="10008" y="1447"/>
                  </a:cubicBezTo>
                  <a:cubicBezTo>
                    <a:pt x="10041" y="1347"/>
                    <a:pt x="10075" y="1314"/>
                    <a:pt x="10075" y="1314"/>
                  </a:cubicBezTo>
                  <a:cubicBezTo>
                    <a:pt x="10082" y="1310"/>
                    <a:pt x="10089" y="1308"/>
                    <a:pt x="10096" y="1308"/>
                  </a:cubicBezTo>
                  <a:cubicBezTo>
                    <a:pt x="10156" y="1308"/>
                    <a:pt x="10219" y="1431"/>
                    <a:pt x="10308" y="1580"/>
                  </a:cubicBezTo>
                  <a:lnTo>
                    <a:pt x="11042" y="3248"/>
                  </a:lnTo>
                  <a:cubicBezTo>
                    <a:pt x="11075" y="3315"/>
                    <a:pt x="11175" y="3348"/>
                    <a:pt x="11242" y="3348"/>
                  </a:cubicBezTo>
                  <a:cubicBezTo>
                    <a:pt x="11342" y="3348"/>
                    <a:pt x="11409" y="3282"/>
                    <a:pt x="11409" y="3182"/>
                  </a:cubicBezTo>
                  <a:cubicBezTo>
                    <a:pt x="11476" y="2581"/>
                    <a:pt x="11676" y="1981"/>
                    <a:pt x="11976" y="1447"/>
                  </a:cubicBezTo>
                  <a:cubicBezTo>
                    <a:pt x="12076" y="1180"/>
                    <a:pt x="12210" y="1080"/>
                    <a:pt x="12343" y="1080"/>
                  </a:cubicBezTo>
                  <a:cubicBezTo>
                    <a:pt x="12543" y="1080"/>
                    <a:pt x="12710" y="1314"/>
                    <a:pt x="12810" y="1447"/>
                  </a:cubicBezTo>
                  <a:cubicBezTo>
                    <a:pt x="13210" y="2248"/>
                    <a:pt x="13310" y="3182"/>
                    <a:pt x="12977" y="4015"/>
                  </a:cubicBezTo>
                  <a:cubicBezTo>
                    <a:pt x="12910" y="4116"/>
                    <a:pt x="12977" y="4249"/>
                    <a:pt x="13077" y="4282"/>
                  </a:cubicBezTo>
                  <a:cubicBezTo>
                    <a:pt x="13100" y="4290"/>
                    <a:pt x="13126" y="4294"/>
                    <a:pt x="13152" y="4294"/>
                  </a:cubicBezTo>
                  <a:cubicBezTo>
                    <a:pt x="13234" y="4294"/>
                    <a:pt x="13318" y="4251"/>
                    <a:pt x="13344" y="4149"/>
                  </a:cubicBezTo>
                  <a:cubicBezTo>
                    <a:pt x="13711" y="3182"/>
                    <a:pt x="13644" y="2081"/>
                    <a:pt x="13144" y="1180"/>
                  </a:cubicBezTo>
                  <a:cubicBezTo>
                    <a:pt x="12910" y="813"/>
                    <a:pt x="12643" y="613"/>
                    <a:pt x="12310" y="613"/>
                  </a:cubicBezTo>
                  <a:cubicBezTo>
                    <a:pt x="11876" y="646"/>
                    <a:pt x="11676" y="1080"/>
                    <a:pt x="11576" y="1180"/>
                  </a:cubicBezTo>
                  <a:cubicBezTo>
                    <a:pt x="11342" y="1614"/>
                    <a:pt x="11209" y="2014"/>
                    <a:pt x="11075" y="2448"/>
                  </a:cubicBezTo>
                  <a:lnTo>
                    <a:pt x="10642" y="1414"/>
                  </a:lnTo>
                  <a:cubicBezTo>
                    <a:pt x="10506" y="1061"/>
                    <a:pt x="10283" y="885"/>
                    <a:pt x="10043" y="885"/>
                  </a:cubicBezTo>
                  <a:cubicBezTo>
                    <a:pt x="9987" y="885"/>
                    <a:pt x="9931" y="894"/>
                    <a:pt x="9875" y="913"/>
                  </a:cubicBezTo>
                  <a:cubicBezTo>
                    <a:pt x="9708" y="980"/>
                    <a:pt x="9574" y="1147"/>
                    <a:pt x="9541" y="1280"/>
                  </a:cubicBezTo>
                  <a:cubicBezTo>
                    <a:pt x="9474" y="1480"/>
                    <a:pt x="9374" y="1680"/>
                    <a:pt x="9341" y="1914"/>
                  </a:cubicBezTo>
                  <a:lnTo>
                    <a:pt x="8874" y="780"/>
                  </a:lnTo>
                  <a:cubicBezTo>
                    <a:pt x="8740" y="480"/>
                    <a:pt x="8474" y="113"/>
                    <a:pt x="8173" y="13"/>
                  </a:cubicBezTo>
                  <a:cubicBezTo>
                    <a:pt x="8132" y="4"/>
                    <a:pt x="8090" y="0"/>
                    <a:pt x="80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20"/>
            <p:cNvSpPr/>
            <p:nvPr/>
          </p:nvSpPr>
          <p:spPr>
            <a:xfrm>
              <a:off x="4991325" y="4679675"/>
              <a:ext cx="278575" cy="142500"/>
            </a:xfrm>
            <a:custGeom>
              <a:rect b="b" l="l" r="r" t="t"/>
              <a:pathLst>
                <a:path extrusionOk="0" h="5700" w="11143">
                  <a:moveTo>
                    <a:pt x="8107" y="1"/>
                  </a:moveTo>
                  <a:cubicBezTo>
                    <a:pt x="7719" y="1"/>
                    <a:pt x="7377" y="311"/>
                    <a:pt x="7206" y="596"/>
                  </a:cubicBezTo>
                  <a:cubicBezTo>
                    <a:pt x="7006" y="930"/>
                    <a:pt x="6872" y="1297"/>
                    <a:pt x="6806" y="1730"/>
                  </a:cubicBezTo>
                  <a:lnTo>
                    <a:pt x="6806" y="1563"/>
                  </a:lnTo>
                  <a:cubicBezTo>
                    <a:pt x="6739" y="1230"/>
                    <a:pt x="6706" y="796"/>
                    <a:pt x="6405" y="563"/>
                  </a:cubicBezTo>
                  <a:cubicBezTo>
                    <a:pt x="6274" y="432"/>
                    <a:pt x="6102" y="342"/>
                    <a:pt x="5904" y="342"/>
                  </a:cubicBezTo>
                  <a:cubicBezTo>
                    <a:pt x="5851" y="342"/>
                    <a:pt x="5795" y="348"/>
                    <a:pt x="5738" y="363"/>
                  </a:cubicBezTo>
                  <a:cubicBezTo>
                    <a:pt x="5405" y="429"/>
                    <a:pt x="5138" y="596"/>
                    <a:pt x="4971" y="896"/>
                  </a:cubicBezTo>
                  <a:cubicBezTo>
                    <a:pt x="4804" y="1130"/>
                    <a:pt x="4704" y="1430"/>
                    <a:pt x="4704" y="1730"/>
                  </a:cubicBezTo>
                  <a:cubicBezTo>
                    <a:pt x="4293" y="1222"/>
                    <a:pt x="3881" y="1082"/>
                    <a:pt x="3559" y="1082"/>
                  </a:cubicBezTo>
                  <a:cubicBezTo>
                    <a:pt x="3437" y="1082"/>
                    <a:pt x="3328" y="1102"/>
                    <a:pt x="3236" y="1130"/>
                  </a:cubicBezTo>
                  <a:cubicBezTo>
                    <a:pt x="2903" y="1297"/>
                    <a:pt x="2669" y="1597"/>
                    <a:pt x="2536" y="2064"/>
                  </a:cubicBezTo>
                  <a:cubicBezTo>
                    <a:pt x="2402" y="1864"/>
                    <a:pt x="2236" y="1697"/>
                    <a:pt x="2036" y="1563"/>
                  </a:cubicBezTo>
                  <a:cubicBezTo>
                    <a:pt x="1788" y="1409"/>
                    <a:pt x="1511" y="1333"/>
                    <a:pt x="1243" y="1333"/>
                  </a:cubicBezTo>
                  <a:cubicBezTo>
                    <a:pt x="933" y="1333"/>
                    <a:pt x="633" y="1434"/>
                    <a:pt x="401" y="1630"/>
                  </a:cubicBezTo>
                  <a:cubicBezTo>
                    <a:pt x="134" y="1897"/>
                    <a:pt x="1" y="2364"/>
                    <a:pt x="34" y="2898"/>
                  </a:cubicBezTo>
                  <a:cubicBezTo>
                    <a:pt x="67" y="3565"/>
                    <a:pt x="334" y="4199"/>
                    <a:pt x="701" y="4732"/>
                  </a:cubicBezTo>
                  <a:cubicBezTo>
                    <a:pt x="765" y="4775"/>
                    <a:pt x="828" y="4817"/>
                    <a:pt x="891" y="4817"/>
                  </a:cubicBezTo>
                  <a:cubicBezTo>
                    <a:pt x="928" y="4817"/>
                    <a:pt x="965" y="4802"/>
                    <a:pt x="1001" y="4766"/>
                  </a:cubicBezTo>
                  <a:cubicBezTo>
                    <a:pt x="1068" y="4699"/>
                    <a:pt x="1135" y="4566"/>
                    <a:pt x="1035" y="4465"/>
                  </a:cubicBezTo>
                  <a:cubicBezTo>
                    <a:pt x="701" y="4032"/>
                    <a:pt x="501" y="3431"/>
                    <a:pt x="468" y="2864"/>
                  </a:cubicBezTo>
                  <a:cubicBezTo>
                    <a:pt x="401" y="2564"/>
                    <a:pt x="468" y="2197"/>
                    <a:pt x="701" y="1930"/>
                  </a:cubicBezTo>
                  <a:cubicBezTo>
                    <a:pt x="846" y="1785"/>
                    <a:pt x="1038" y="1726"/>
                    <a:pt x="1232" y="1726"/>
                  </a:cubicBezTo>
                  <a:cubicBezTo>
                    <a:pt x="1439" y="1726"/>
                    <a:pt x="1647" y="1794"/>
                    <a:pt x="1802" y="1897"/>
                  </a:cubicBezTo>
                  <a:cubicBezTo>
                    <a:pt x="2202" y="2164"/>
                    <a:pt x="2369" y="2664"/>
                    <a:pt x="2469" y="2998"/>
                  </a:cubicBezTo>
                  <a:cubicBezTo>
                    <a:pt x="2503" y="3098"/>
                    <a:pt x="2569" y="3131"/>
                    <a:pt x="2703" y="3131"/>
                  </a:cubicBezTo>
                  <a:cubicBezTo>
                    <a:pt x="2803" y="3131"/>
                    <a:pt x="2869" y="3064"/>
                    <a:pt x="2869" y="2931"/>
                  </a:cubicBezTo>
                  <a:cubicBezTo>
                    <a:pt x="2836" y="2698"/>
                    <a:pt x="2836" y="1764"/>
                    <a:pt x="3370" y="1563"/>
                  </a:cubicBezTo>
                  <a:cubicBezTo>
                    <a:pt x="3441" y="1535"/>
                    <a:pt x="3512" y="1522"/>
                    <a:pt x="3583" y="1522"/>
                  </a:cubicBezTo>
                  <a:cubicBezTo>
                    <a:pt x="4017" y="1522"/>
                    <a:pt x="4451" y="2001"/>
                    <a:pt x="4737" y="2431"/>
                  </a:cubicBezTo>
                  <a:cubicBezTo>
                    <a:pt x="4813" y="2506"/>
                    <a:pt x="4888" y="2543"/>
                    <a:pt x="4949" y="2543"/>
                  </a:cubicBezTo>
                  <a:cubicBezTo>
                    <a:pt x="4969" y="2543"/>
                    <a:pt x="4988" y="2539"/>
                    <a:pt x="5004" y="2531"/>
                  </a:cubicBezTo>
                  <a:cubicBezTo>
                    <a:pt x="5071" y="2464"/>
                    <a:pt x="5138" y="2397"/>
                    <a:pt x="5138" y="2297"/>
                  </a:cubicBezTo>
                  <a:cubicBezTo>
                    <a:pt x="5071" y="1864"/>
                    <a:pt x="5071" y="1430"/>
                    <a:pt x="5305" y="1096"/>
                  </a:cubicBezTo>
                  <a:cubicBezTo>
                    <a:pt x="5371" y="930"/>
                    <a:pt x="5571" y="830"/>
                    <a:pt x="5805" y="763"/>
                  </a:cubicBezTo>
                  <a:cubicBezTo>
                    <a:pt x="5872" y="763"/>
                    <a:pt x="6005" y="763"/>
                    <a:pt x="6138" y="863"/>
                  </a:cubicBezTo>
                  <a:cubicBezTo>
                    <a:pt x="6305" y="1030"/>
                    <a:pt x="6305" y="1330"/>
                    <a:pt x="6339" y="1597"/>
                  </a:cubicBezTo>
                  <a:cubicBezTo>
                    <a:pt x="6372" y="2030"/>
                    <a:pt x="6472" y="2497"/>
                    <a:pt x="6872" y="2664"/>
                  </a:cubicBezTo>
                  <a:cubicBezTo>
                    <a:pt x="6972" y="2664"/>
                    <a:pt x="7039" y="2664"/>
                    <a:pt x="7072" y="2597"/>
                  </a:cubicBezTo>
                  <a:cubicBezTo>
                    <a:pt x="7139" y="2564"/>
                    <a:pt x="7173" y="2531"/>
                    <a:pt x="7173" y="2431"/>
                  </a:cubicBezTo>
                  <a:cubicBezTo>
                    <a:pt x="7139" y="1864"/>
                    <a:pt x="7306" y="1330"/>
                    <a:pt x="7573" y="830"/>
                  </a:cubicBezTo>
                  <a:cubicBezTo>
                    <a:pt x="7720" y="624"/>
                    <a:pt x="7945" y="418"/>
                    <a:pt x="8133" y="418"/>
                  </a:cubicBezTo>
                  <a:cubicBezTo>
                    <a:pt x="8158" y="418"/>
                    <a:pt x="8183" y="421"/>
                    <a:pt x="8207" y="429"/>
                  </a:cubicBezTo>
                  <a:cubicBezTo>
                    <a:pt x="8373" y="496"/>
                    <a:pt x="8507" y="696"/>
                    <a:pt x="8540" y="1063"/>
                  </a:cubicBezTo>
                  <a:cubicBezTo>
                    <a:pt x="8674" y="1830"/>
                    <a:pt x="8707" y="2597"/>
                    <a:pt x="8674" y="3365"/>
                  </a:cubicBezTo>
                  <a:cubicBezTo>
                    <a:pt x="8640" y="3431"/>
                    <a:pt x="8707" y="3531"/>
                    <a:pt x="8807" y="3565"/>
                  </a:cubicBezTo>
                  <a:cubicBezTo>
                    <a:pt x="8825" y="3574"/>
                    <a:pt x="8848" y="3578"/>
                    <a:pt x="8872" y="3578"/>
                  </a:cubicBezTo>
                  <a:cubicBezTo>
                    <a:pt x="8938" y="3578"/>
                    <a:pt x="9016" y="3547"/>
                    <a:pt x="9041" y="3498"/>
                  </a:cubicBezTo>
                  <a:lnTo>
                    <a:pt x="9874" y="2264"/>
                  </a:lnTo>
                  <a:cubicBezTo>
                    <a:pt x="9935" y="2203"/>
                    <a:pt x="10134" y="1922"/>
                    <a:pt x="10295" y="1922"/>
                  </a:cubicBezTo>
                  <a:cubicBezTo>
                    <a:pt x="10311" y="1922"/>
                    <a:pt x="10326" y="1924"/>
                    <a:pt x="10341" y="1930"/>
                  </a:cubicBezTo>
                  <a:cubicBezTo>
                    <a:pt x="10475" y="1997"/>
                    <a:pt x="10508" y="2097"/>
                    <a:pt x="10542" y="2331"/>
                  </a:cubicBezTo>
                  <a:cubicBezTo>
                    <a:pt x="10708" y="3165"/>
                    <a:pt x="10675" y="4065"/>
                    <a:pt x="10442" y="4899"/>
                  </a:cubicBezTo>
                  <a:cubicBezTo>
                    <a:pt x="10375" y="5066"/>
                    <a:pt x="10308" y="5266"/>
                    <a:pt x="10442" y="5500"/>
                  </a:cubicBezTo>
                  <a:cubicBezTo>
                    <a:pt x="10508" y="5600"/>
                    <a:pt x="10642" y="5700"/>
                    <a:pt x="10808" y="5700"/>
                  </a:cubicBezTo>
                  <a:cubicBezTo>
                    <a:pt x="10975" y="5700"/>
                    <a:pt x="11042" y="5566"/>
                    <a:pt x="11075" y="5433"/>
                  </a:cubicBezTo>
                  <a:cubicBezTo>
                    <a:pt x="11142" y="5299"/>
                    <a:pt x="11042" y="5199"/>
                    <a:pt x="10909" y="5199"/>
                  </a:cubicBezTo>
                  <a:cubicBezTo>
                    <a:pt x="10898" y="5179"/>
                    <a:pt x="10885" y="5171"/>
                    <a:pt x="10869" y="5171"/>
                  </a:cubicBezTo>
                  <a:cubicBezTo>
                    <a:pt x="10834" y="5171"/>
                    <a:pt x="10788" y="5210"/>
                    <a:pt x="10742" y="5233"/>
                  </a:cubicBezTo>
                  <a:cubicBezTo>
                    <a:pt x="10742" y="5133"/>
                    <a:pt x="10808" y="5066"/>
                    <a:pt x="10808" y="5033"/>
                  </a:cubicBezTo>
                  <a:cubicBezTo>
                    <a:pt x="11042" y="4099"/>
                    <a:pt x="11075" y="3131"/>
                    <a:pt x="10909" y="2231"/>
                  </a:cubicBezTo>
                  <a:cubicBezTo>
                    <a:pt x="10875" y="2097"/>
                    <a:pt x="10808" y="1630"/>
                    <a:pt x="10475" y="1530"/>
                  </a:cubicBezTo>
                  <a:cubicBezTo>
                    <a:pt x="10407" y="1501"/>
                    <a:pt x="10328" y="1480"/>
                    <a:pt x="10241" y="1480"/>
                  </a:cubicBezTo>
                  <a:cubicBezTo>
                    <a:pt x="10029" y="1480"/>
                    <a:pt x="9768" y="1604"/>
                    <a:pt x="9508" y="2030"/>
                  </a:cubicBezTo>
                  <a:lnTo>
                    <a:pt x="9041" y="2698"/>
                  </a:lnTo>
                  <a:cubicBezTo>
                    <a:pt x="9041" y="2097"/>
                    <a:pt x="9007" y="1530"/>
                    <a:pt x="8907" y="963"/>
                  </a:cubicBezTo>
                  <a:cubicBezTo>
                    <a:pt x="8874" y="796"/>
                    <a:pt x="8807" y="196"/>
                    <a:pt x="8307" y="29"/>
                  </a:cubicBezTo>
                  <a:cubicBezTo>
                    <a:pt x="8239" y="10"/>
                    <a:pt x="8172" y="1"/>
                    <a:pt x="81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20"/>
            <p:cNvSpPr/>
            <p:nvPr/>
          </p:nvSpPr>
          <p:spPr>
            <a:xfrm>
              <a:off x="6338950" y="4374000"/>
              <a:ext cx="212675" cy="144625"/>
            </a:xfrm>
            <a:custGeom>
              <a:rect b="b" l="l" r="r" t="t"/>
              <a:pathLst>
                <a:path extrusionOk="0" h="5785" w="8507">
                  <a:moveTo>
                    <a:pt x="3878" y="1"/>
                  </a:moveTo>
                  <a:cubicBezTo>
                    <a:pt x="3813" y="1"/>
                    <a:pt x="3745" y="17"/>
                    <a:pt x="3670" y="47"/>
                  </a:cubicBezTo>
                  <a:cubicBezTo>
                    <a:pt x="3370" y="114"/>
                    <a:pt x="3137" y="448"/>
                    <a:pt x="3003" y="714"/>
                  </a:cubicBezTo>
                  <a:lnTo>
                    <a:pt x="2503" y="1782"/>
                  </a:lnTo>
                  <a:cubicBezTo>
                    <a:pt x="2469" y="1748"/>
                    <a:pt x="2469" y="1715"/>
                    <a:pt x="2469" y="1648"/>
                  </a:cubicBezTo>
                  <a:cubicBezTo>
                    <a:pt x="2436" y="1482"/>
                    <a:pt x="2436" y="1281"/>
                    <a:pt x="2303" y="1115"/>
                  </a:cubicBezTo>
                  <a:cubicBezTo>
                    <a:pt x="2169" y="948"/>
                    <a:pt x="2002" y="814"/>
                    <a:pt x="1802" y="781"/>
                  </a:cubicBezTo>
                  <a:cubicBezTo>
                    <a:pt x="1756" y="775"/>
                    <a:pt x="1711" y="773"/>
                    <a:pt x="1665" y="773"/>
                  </a:cubicBezTo>
                  <a:cubicBezTo>
                    <a:pt x="1445" y="773"/>
                    <a:pt x="1228" y="837"/>
                    <a:pt x="1035" y="948"/>
                  </a:cubicBezTo>
                  <a:cubicBezTo>
                    <a:pt x="701" y="1215"/>
                    <a:pt x="535" y="1582"/>
                    <a:pt x="435" y="1915"/>
                  </a:cubicBezTo>
                  <a:cubicBezTo>
                    <a:pt x="168" y="2616"/>
                    <a:pt x="1" y="3316"/>
                    <a:pt x="1" y="4083"/>
                  </a:cubicBezTo>
                  <a:cubicBezTo>
                    <a:pt x="1" y="4217"/>
                    <a:pt x="101" y="4284"/>
                    <a:pt x="201" y="4284"/>
                  </a:cubicBezTo>
                  <a:cubicBezTo>
                    <a:pt x="335" y="4284"/>
                    <a:pt x="435" y="4217"/>
                    <a:pt x="435" y="4083"/>
                  </a:cubicBezTo>
                  <a:cubicBezTo>
                    <a:pt x="435" y="3383"/>
                    <a:pt x="535" y="2716"/>
                    <a:pt x="802" y="2049"/>
                  </a:cubicBezTo>
                  <a:cubicBezTo>
                    <a:pt x="935" y="1748"/>
                    <a:pt x="1035" y="1448"/>
                    <a:pt x="1302" y="1281"/>
                  </a:cubicBezTo>
                  <a:cubicBezTo>
                    <a:pt x="1396" y="1234"/>
                    <a:pt x="1507" y="1187"/>
                    <a:pt x="1600" y="1187"/>
                  </a:cubicBezTo>
                  <a:cubicBezTo>
                    <a:pt x="1638" y="1187"/>
                    <a:pt x="1673" y="1195"/>
                    <a:pt x="1702" y="1215"/>
                  </a:cubicBezTo>
                  <a:cubicBezTo>
                    <a:pt x="1769" y="1215"/>
                    <a:pt x="1869" y="1248"/>
                    <a:pt x="1936" y="1315"/>
                  </a:cubicBezTo>
                  <a:cubicBezTo>
                    <a:pt x="2002" y="1415"/>
                    <a:pt x="2002" y="1582"/>
                    <a:pt x="2036" y="1715"/>
                  </a:cubicBezTo>
                  <a:cubicBezTo>
                    <a:pt x="2036" y="1949"/>
                    <a:pt x="2136" y="2249"/>
                    <a:pt x="2369" y="2416"/>
                  </a:cubicBezTo>
                  <a:lnTo>
                    <a:pt x="2536" y="2416"/>
                  </a:lnTo>
                  <a:lnTo>
                    <a:pt x="2670" y="2282"/>
                  </a:lnTo>
                  <a:lnTo>
                    <a:pt x="3337" y="881"/>
                  </a:lnTo>
                  <a:cubicBezTo>
                    <a:pt x="3437" y="614"/>
                    <a:pt x="3604" y="448"/>
                    <a:pt x="3704" y="414"/>
                  </a:cubicBezTo>
                  <a:lnTo>
                    <a:pt x="3770" y="414"/>
                  </a:lnTo>
                  <a:cubicBezTo>
                    <a:pt x="4037" y="948"/>
                    <a:pt x="4004" y="1615"/>
                    <a:pt x="3937" y="2316"/>
                  </a:cubicBezTo>
                  <a:cubicBezTo>
                    <a:pt x="3837" y="2983"/>
                    <a:pt x="3770" y="3683"/>
                    <a:pt x="4037" y="4384"/>
                  </a:cubicBezTo>
                  <a:cubicBezTo>
                    <a:pt x="4037" y="4450"/>
                    <a:pt x="4137" y="4484"/>
                    <a:pt x="4204" y="4484"/>
                  </a:cubicBezTo>
                  <a:cubicBezTo>
                    <a:pt x="4304" y="4484"/>
                    <a:pt x="4371" y="4450"/>
                    <a:pt x="4437" y="4384"/>
                  </a:cubicBezTo>
                  <a:lnTo>
                    <a:pt x="5605" y="2316"/>
                  </a:lnTo>
                  <a:cubicBezTo>
                    <a:pt x="5638" y="2282"/>
                    <a:pt x="5672" y="2149"/>
                    <a:pt x="5705" y="2149"/>
                  </a:cubicBezTo>
                  <a:cubicBezTo>
                    <a:pt x="5772" y="2149"/>
                    <a:pt x="5838" y="2215"/>
                    <a:pt x="5872" y="2282"/>
                  </a:cubicBezTo>
                  <a:cubicBezTo>
                    <a:pt x="5939" y="2382"/>
                    <a:pt x="5939" y="2549"/>
                    <a:pt x="5939" y="2716"/>
                  </a:cubicBezTo>
                  <a:lnTo>
                    <a:pt x="5838" y="4717"/>
                  </a:lnTo>
                  <a:cubicBezTo>
                    <a:pt x="5838" y="4784"/>
                    <a:pt x="5872" y="4884"/>
                    <a:pt x="5972" y="4917"/>
                  </a:cubicBezTo>
                  <a:cubicBezTo>
                    <a:pt x="5982" y="4927"/>
                    <a:pt x="6000" y="4931"/>
                    <a:pt x="6022" y="4931"/>
                  </a:cubicBezTo>
                  <a:cubicBezTo>
                    <a:pt x="6075" y="4931"/>
                    <a:pt x="6148" y="4908"/>
                    <a:pt x="6172" y="4884"/>
                  </a:cubicBezTo>
                  <a:lnTo>
                    <a:pt x="7673" y="3450"/>
                  </a:lnTo>
                  <a:cubicBezTo>
                    <a:pt x="7840" y="3316"/>
                    <a:pt x="7940" y="3316"/>
                    <a:pt x="7940" y="3316"/>
                  </a:cubicBezTo>
                  <a:cubicBezTo>
                    <a:pt x="7973" y="3383"/>
                    <a:pt x="7973" y="3450"/>
                    <a:pt x="7973" y="3616"/>
                  </a:cubicBezTo>
                  <a:cubicBezTo>
                    <a:pt x="7940" y="4284"/>
                    <a:pt x="7673" y="4917"/>
                    <a:pt x="7273" y="5451"/>
                  </a:cubicBezTo>
                  <a:cubicBezTo>
                    <a:pt x="7173" y="5551"/>
                    <a:pt x="7239" y="5651"/>
                    <a:pt x="7306" y="5751"/>
                  </a:cubicBezTo>
                  <a:cubicBezTo>
                    <a:pt x="7340" y="5785"/>
                    <a:pt x="7373" y="5785"/>
                    <a:pt x="7440" y="5785"/>
                  </a:cubicBezTo>
                  <a:cubicBezTo>
                    <a:pt x="7506" y="5785"/>
                    <a:pt x="7573" y="5751"/>
                    <a:pt x="7673" y="5718"/>
                  </a:cubicBezTo>
                  <a:cubicBezTo>
                    <a:pt x="8107" y="5118"/>
                    <a:pt x="8374" y="4417"/>
                    <a:pt x="8474" y="3650"/>
                  </a:cubicBezTo>
                  <a:cubicBezTo>
                    <a:pt x="8507" y="3316"/>
                    <a:pt x="8440" y="3049"/>
                    <a:pt x="8173" y="2949"/>
                  </a:cubicBezTo>
                  <a:cubicBezTo>
                    <a:pt x="8110" y="2914"/>
                    <a:pt x="8047" y="2900"/>
                    <a:pt x="7988" y="2900"/>
                  </a:cubicBezTo>
                  <a:cubicBezTo>
                    <a:pt x="7767" y="2900"/>
                    <a:pt x="7585" y="3097"/>
                    <a:pt x="7506" y="3149"/>
                  </a:cubicBezTo>
                  <a:lnTo>
                    <a:pt x="6372" y="4250"/>
                  </a:lnTo>
                  <a:lnTo>
                    <a:pt x="6372" y="4250"/>
                  </a:lnTo>
                  <a:lnTo>
                    <a:pt x="6439" y="2749"/>
                  </a:lnTo>
                  <a:cubicBezTo>
                    <a:pt x="6439" y="2582"/>
                    <a:pt x="6472" y="2316"/>
                    <a:pt x="6339" y="2115"/>
                  </a:cubicBezTo>
                  <a:cubicBezTo>
                    <a:pt x="6230" y="1952"/>
                    <a:pt x="6032" y="1789"/>
                    <a:pt x="5800" y="1789"/>
                  </a:cubicBezTo>
                  <a:cubicBezTo>
                    <a:pt x="5747" y="1789"/>
                    <a:pt x="5693" y="1797"/>
                    <a:pt x="5638" y="1815"/>
                  </a:cubicBezTo>
                  <a:cubicBezTo>
                    <a:pt x="5472" y="1882"/>
                    <a:pt x="5338" y="2049"/>
                    <a:pt x="5305" y="2149"/>
                  </a:cubicBezTo>
                  <a:lnTo>
                    <a:pt x="4371" y="3783"/>
                  </a:lnTo>
                  <a:cubicBezTo>
                    <a:pt x="4337" y="3383"/>
                    <a:pt x="4371" y="2916"/>
                    <a:pt x="4437" y="2416"/>
                  </a:cubicBezTo>
                  <a:cubicBezTo>
                    <a:pt x="4504" y="1615"/>
                    <a:pt x="4604" y="814"/>
                    <a:pt x="4171" y="147"/>
                  </a:cubicBezTo>
                  <a:cubicBezTo>
                    <a:pt x="4137" y="114"/>
                    <a:pt x="4137" y="81"/>
                    <a:pt x="4104" y="81"/>
                  </a:cubicBezTo>
                  <a:cubicBezTo>
                    <a:pt x="4030" y="26"/>
                    <a:pt x="3957" y="1"/>
                    <a:pt x="387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 name="Google Shape;1173;p20"/>
          <p:cNvGrpSpPr/>
          <p:nvPr/>
        </p:nvGrpSpPr>
        <p:grpSpPr>
          <a:xfrm flipH="1" rot="-217246">
            <a:off x="495329" y="4044219"/>
            <a:ext cx="803720" cy="392993"/>
            <a:chOff x="1052625" y="1286000"/>
            <a:chExt cx="1586150" cy="775575"/>
          </a:xfrm>
        </p:grpSpPr>
        <p:sp>
          <p:nvSpPr>
            <p:cNvPr id="1174" name="Google Shape;1174;p20"/>
            <p:cNvSpPr/>
            <p:nvPr/>
          </p:nvSpPr>
          <p:spPr>
            <a:xfrm>
              <a:off x="1196900" y="1286000"/>
              <a:ext cx="1274250" cy="770575"/>
            </a:xfrm>
            <a:custGeom>
              <a:rect b="b" l="l" r="r" t="t"/>
              <a:pathLst>
                <a:path extrusionOk="0" h="30823" w="50970">
                  <a:moveTo>
                    <a:pt x="49669" y="12943"/>
                  </a:moveTo>
                  <a:cubicBezTo>
                    <a:pt x="50970" y="23951"/>
                    <a:pt x="3736" y="30823"/>
                    <a:pt x="1935" y="18180"/>
                  </a:cubicBezTo>
                  <a:cubicBezTo>
                    <a:pt x="0" y="4470"/>
                    <a:pt x="48168" y="1"/>
                    <a:pt x="49669" y="12943"/>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20"/>
            <p:cNvSpPr/>
            <p:nvPr/>
          </p:nvSpPr>
          <p:spPr>
            <a:xfrm>
              <a:off x="1052625" y="1347700"/>
              <a:ext cx="1586150" cy="713875"/>
            </a:xfrm>
            <a:custGeom>
              <a:rect b="b" l="l" r="r" t="t"/>
              <a:pathLst>
                <a:path extrusionOk="0" fill="none" h="28555" w="63446">
                  <a:moveTo>
                    <a:pt x="51637" y="3770"/>
                  </a:moveTo>
                  <a:cubicBezTo>
                    <a:pt x="46534" y="2436"/>
                    <a:pt x="601" y="12010"/>
                    <a:pt x="7339" y="18181"/>
                  </a:cubicBezTo>
                  <a:cubicBezTo>
                    <a:pt x="14044" y="24352"/>
                    <a:pt x="44399" y="17347"/>
                    <a:pt x="53272" y="11342"/>
                  </a:cubicBezTo>
                  <a:cubicBezTo>
                    <a:pt x="62145" y="5338"/>
                    <a:pt x="33424" y="2403"/>
                    <a:pt x="20882" y="4904"/>
                  </a:cubicBezTo>
                  <a:cubicBezTo>
                    <a:pt x="8340" y="7406"/>
                    <a:pt x="0" y="14478"/>
                    <a:pt x="13877" y="21516"/>
                  </a:cubicBezTo>
                  <a:cubicBezTo>
                    <a:pt x="27787" y="28555"/>
                    <a:pt x="59243" y="15712"/>
                    <a:pt x="52738" y="8340"/>
                  </a:cubicBezTo>
                  <a:cubicBezTo>
                    <a:pt x="46200" y="1035"/>
                    <a:pt x="10908" y="902"/>
                    <a:pt x="7906" y="13044"/>
                  </a:cubicBezTo>
                  <a:cubicBezTo>
                    <a:pt x="4871" y="25186"/>
                    <a:pt x="42764" y="22050"/>
                    <a:pt x="50703" y="13811"/>
                  </a:cubicBezTo>
                  <a:cubicBezTo>
                    <a:pt x="58576" y="5605"/>
                    <a:pt x="35226" y="2836"/>
                    <a:pt x="24551" y="2803"/>
                  </a:cubicBezTo>
                  <a:cubicBezTo>
                    <a:pt x="13877" y="2770"/>
                    <a:pt x="1068" y="16446"/>
                    <a:pt x="11609" y="21683"/>
                  </a:cubicBezTo>
                  <a:cubicBezTo>
                    <a:pt x="22150" y="26954"/>
                    <a:pt x="51971" y="18014"/>
                    <a:pt x="55073" y="14178"/>
                  </a:cubicBezTo>
                  <a:cubicBezTo>
                    <a:pt x="58209" y="10342"/>
                    <a:pt x="48769" y="301"/>
                    <a:pt x="35993" y="1535"/>
                  </a:cubicBezTo>
                  <a:cubicBezTo>
                    <a:pt x="23250" y="2803"/>
                    <a:pt x="7272" y="7673"/>
                    <a:pt x="6805" y="15345"/>
                  </a:cubicBezTo>
                  <a:cubicBezTo>
                    <a:pt x="6372" y="22984"/>
                    <a:pt x="37327" y="20015"/>
                    <a:pt x="49703" y="14812"/>
                  </a:cubicBezTo>
                  <a:cubicBezTo>
                    <a:pt x="62045" y="9575"/>
                    <a:pt x="45933" y="3036"/>
                    <a:pt x="40096" y="1902"/>
                  </a:cubicBezTo>
                  <a:cubicBezTo>
                    <a:pt x="34258" y="802"/>
                    <a:pt x="14477" y="2670"/>
                    <a:pt x="11108" y="12844"/>
                  </a:cubicBezTo>
                  <a:cubicBezTo>
                    <a:pt x="7739" y="22984"/>
                    <a:pt x="32757" y="23885"/>
                    <a:pt x="46400" y="18748"/>
                  </a:cubicBezTo>
                  <a:cubicBezTo>
                    <a:pt x="60043" y="13644"/>
                    <a:pt x="51571" y="3403"/>
                    <a:pt x="37727" y="3070"/>
                  </a:cubicBezTo>
                  <a:cubicBezTo>
                    <a:pt x="23917" y="2736"/>
                    <a:pt x="9941" y="3203"/>
                    <a:pt x="8940" y="12310"/>
                  </a:cubicBezTo>
                  <a:cubicBezTo>
                    <a:pt x="7939" y="21383"/>
                    <a:pt x="32457" y="17880"/>
                    <a:pt x="47935" y="15145"/>
                  </a:cubicBezTo>
                  <a:cubicBezTo>
                    <a:pt x="63446" y="12377"/>
                    <a:pt x="55907" y="5538"/>
                    <a:pt x="46067" y="2803"/>
                  </a:cubicBezTo>
                  <a:cubicBezTo>
                    <a:pt x="36260" y="1"/>
                    <a:pt x="10441" y="4471"/>
                    <a:pt x="9174" y="13778"/>
                  </a:cubicBezTo>
                  <a:cubicBezTo>
                    <a:pt x="7873" y="23051"/>
                    <a:pt x="42964" y="22684"/>
                    <a:pt x="52438" y="18047"/>
                  </a:cubicBezTo>
                  <a:cubicBezTo>
                    <a:pt x="61911" y="13444"/>
                    <a:pt x="54539" y="5838"/>
                    <a:pt x="44799" y="3503"/>
                  </a:cubicBezTo>
                  <a:cubicBezTo>
                    <a:pt x="35092" y="1168"/>
                    <a:pt x="11842" y="7973"/>
                    <a:pt x="5204" y="17380"/>
                  </a:cubicBezTo>
                </a:path>
              </a:pathLst>
            </a:custGeom>
            <a:noFill/>
            <a:ln cap="rnd" cmpd="sng" w="17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20"/>
            <p:cNvSpPr/>
            <p:nvPr/>
          </p:nvSpPr>
          <p:spPr>
            <a:xfrm>
              <a:off x="1661400" y="1434450"/>
              <a:ext cx="294400" cy="319400"/>
            </a:xfrm>
            <a:custGeom>
              <a:rect b="b" l="l" r="r" t="t"/>
              <a:pathLst>
                <a:path extrusionOk="0" h="12776" w="11776">
                  <a:moveTo>
                    <a:pt x="4670" y="534"/>
                  </a:moveTo>
                  <a:cubicBezTo>
                    <a:pt x="7606" y="0"/>
                    <a:pt x="10708" y="3169"/>
                    <a:pt x="11442" y="7039"/>
                  </a:cubicBezTo>
                  <a:cubicBezTo>
                    <a:pt x="11775" y="8773"/>
                    <a:pt x="11575" y="10408"/>
                    <a:pt x="10941" y="11709"/>
                  </a:cubicBezTo>
                  <a:cubicBezTo>
                    <a:pt x="9273" y="12109"/>
                    <a:pt x="8039" y="12476"/>
                    <a:pt x="7372" y="12609"/>
                  </a:cubicBezTo>
                  <a:cubicBezTo>
                    <a:pt x="5771" y="12776"/>
                    <a:pt x="4003" y="12676"/>
                    <a:pt x="2368" y="12609"/>
                  </a:cubicBezTo>
                  <a:cubicBezTo>
                    <a:pt x="1568" y="11709"/>
                    <a:pt x="934" y="10541"/>
                    <a:pt x="701" y="9040"/>
                  </a:cubicBezTo>
                  <a:cubicBezTo>
                    <a:pt x="0" y="5171"/>
                    <a:pt x="1701" y="1068"/>
                    <a:pt x="4670" y="53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20"/>
            <p:cNvSpPr/>
            <p:nvPr/>
          </p:nvSpPr>
          <p:spPr>
            <a:xfrm>
              <a:off x="1954100" y="1371900"/>
              <a:ext cx="289400" cy="334425"/>
            </a:xfrm>
            <a:custGeom>
              <a:rect b="b" l="l" r="r" t="t"/>
              <a:pathLst>
                <a:path extrusionOk="0" h="13377" w="11576">
                  <a:moveTo>
                    <a:pt x="6639" y="367"/>
                  </a:moveTo>
                  <a:cubicBezTo>
                    <a:pt x="3636" y="0"/>
                    <a:pt x="734" y="3403"/>
                    <a:pt x="301" y="7339"/>
                  </a:cubicBezTo>
                  <a:cubicBezTo>
                    <a:pt x="0" y="9907"/>
                    <a:pt x="801" y="12076"/>
                    <a:pt x="2235" y="13377"/>
                  </a:cubicBezTo>
                  <a:cubicBezTo>
                    <a:pt x="5137" y="12509"/>
                    <a:pt x="8406" y="11208"/>
                    <a:pt x="11008" y="9541"/>
                  </a:cubicBezTo>
                  <a:cubicBezTo>
                    <a:pt x="11075" y="9240"/>
                    <a:pt x="11142" y="8973"/>
                    <a:pt x="11175" y="8673"/>
                  </a:cubicBezTo>
                  <a:cubicBezTo>
                    <a:pt x="11575" y="4704"/>
                    <a:pt x="9641" y="734"/>
                    <a:pt x="6639" y="36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20"/>
            <p:cNvSpPr/>
            <p:nvPr/>
          </p:nvSpPr>
          <p:spPr>
            <a:xfrm>
              <a:off x="1365350" y="1439450"/>
              <a:ext cx="314400" cy="308575"/>
            </a:xfrm>
            <a:custGeom>
              <a:rect b="b" l="l" r="r" t="t"/>
              <a:pathLst>
                <a:path extrusionOk="0" h="12343" w="12576">
                  <a:moveTo>
                    <a:pt x="2902" y="1401"/>
                  </a:moveTo>
                  <a:cubicBezTo>
                    <a:pt x="5571" y="0"/>
                    <a:pt x="9440" y="2168"/>
                    <a:pt x="11275" y="5671"/>
                  </a:cubicBezTo>
                  <a:cubicBezTo>
                    <a:pt x="12576" y="8139"/>
                    <a:pt x="12509" y="10608"/>
                    <a:pt x="11408" y="12342"/>
                  </a:cubicBezTo>
                  <a:cubicBezTo>
                    <a:pt x="6705" y="11742"/>
                    <a:pt x="2769" y="10208"/>
                    <a:pt x="868" y="8940"/>
                  </a:cubicBezTo>
                  <a:cubicBezTo>
                    <a:pt x="0" y="5838"/>
                    <a:pt x="667" y="2602"/>
                    <a:pt x="2902" y="140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9" name="Google Shape;1179;p20"/>
          <p:cNvSpPr/>
          <p:nvPr/>
        </p:nvSpPr>
        <p:spPr>
          <a:xfrm flipH="1">
            <a:off x="700342" y="4329910"/>
            <a:ext cx="541800" cy="157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20"/>
          <p:cNvSpPr/>
          <p:nvPr/>
        </p:nvSpPr>
        <p:spPr>
          <a:xfrm flipH="1">
            <a:off x="732165" y="4344232"/>
            <a:ext cx="525181" cy="172392"/>
          </a:xfrm>
          <a:custGeom>
            <a:rect b="b" l="l" r="r" t="t"/>
            <a:pathLst>
              <a:path extrusionOk="0" h="6548" w="19948">
                <a:moveTo>
                  <a:pt x="11529" y="1"/>
                </a:moveTo>
                <a:cubicBezTo>
                  <a:pt x="10950" y="1"/>
                  <a:pt x="10406" y="320"/>
                  <a:pt x="10041" y="710"/>
                </a:cubicBezTo>
                <a:cubicBezTo>
                  <a:pt x="9640" y="1177"/>
                  <a:pt x="9407" y="1711"/>
                  <a:pt x="9207" y="2244"/>
                </a:cubicBezTo>
                <a:lnTo>
                  <a:pt x="9073" y="1744"/>
                </a:lnTo>
                <a:cubicBezTo>
                  <a:pt x="9040" y="1677"/>
                  <a:pt x="9040" y="1544"/>
                  <a:pt x="9006" y="1444"/>
                </a:cubicBezTo>
                <a:cubicBezTo>
                  <a:pt x="8940" y="1077"/>
                  <a:pt x="8673" y="777"/>
                  <a:pt x="8439" y="610"/>
                </a:cubicBezTo>
                <a:cubicBezTo>
                  <a:pt x="8313" y="546"/>
                  <a:pt x="8186" y="523"/>
                  <a:pt x="8067" y="523"/>
                </a:cubicBezTo>
                <a:cubicBezTo>
                  <a:pt x="7999" y="523"/>
                  <a:pt x="7933" y="531"/>
                  <a:pt x="7872" y="543"/>
                </a:cubicBezTo>
                <a:cubicBezTo>
                  <a:pt x="7639" y="643"/>
                  <a:pt x="7472" y="843"/>
                  <a:pt x="7339" y="1010"/>
                </a:cubicBezTo>
                <a:cubicBezTo>
                  <a:pt x="7105" y="1344"/>
                  <a:pt x="6905" y="1711"/>
                  <a:pt x="6838" y="2144"/>
                </a:cubicBezTo>
                <a:cubicBezTo>
                  <a:pt x="6510" y="1542"/>
                  <a:pt x="6023" y="1074"/>
                  <a:pt x="5435" y="1074"/>
                </a:cubicBezTo>
                <a:cubicBezTo>
                  <a:pt x="5307" y="1074"/>
                  <a:pt x="5174" y="1096"/>
                  <a:pt x="5037" y="1144"/>
                </a:cubicBezTo>
                <a:cubicBezTo>
                  <a:pt x="4303" y="1377"/>
                  <a:pt x="4170" y="2144"/>
                  <a:pt x="4036" y="2845"/>
                </a:cubicBezTo>
                <a:cubicBezTo>
                  <a:pt x="4003" y="2978"/>
                  <a:pt x="4003" y="3078"/>
                  <a:pt x="3970" y="3212"/>
                </a:cubicBezTo>
                <a:cubicBezTo>
                  <a:pt x="3869" y="3045"/>
                  <a:pt x="3769" y="2912"/>
                  <a:pt x="3636" y="2811"/>
                </a:cubicBezTo>
                <a:cubicBezTo>
                  <a:pt x="3364" y="2564"/>
                  <a:pt x="3018" y="2427"/>
                  <a:pt x="2667" y="2427"/>
                </a:cubicBezTo>
                <a:cubicBezTo>
                  <a:pt x="2545" y="2427"/>
                  <a:pt x="2422" y="2443"/>
                  <a:pt x="2302" y="2478"/>
                </a:cubicBezTo>
                <a:cubicBezTo>
                  <a:pt x="1868" y="2578"/>
                  <a:pt x="1501" y="2978"/>
                  <a:pt x="1368" y="3479"/>
                </a:cubicBezTo>
                <a:cubicBezTo>
                  <a:pt x="1334" y="3679"/>
                  <a:pt x="1334" y="3846"/>
                  <a:pt x="1334" y="4012"/>
                </a:cubicBezTo>
                <a:cubicBezTo>
                  <a:pt x="967" y="4012"/>
                  <a:pt x="534" y="4146"/>
                  <a:pt x="334" y="4513"/>
                </a:cubicBezTo>
                <a:cubicBezTo>
                  <a:pt x="0" y="5146"/>
                  <a:pt x="234" y="5847"/>
                  <a:pt x="500" y="6414"/>
                </a:cubicBezTo>
                <a:cubicBezTo>
                  <a:pt x="534" y="6514"/>
                  <a:pt x="634" y="6547"/>
                  <a:pt x="701" y="6547"/>
                </a:cubicBezTo>
                <a:cubicBezTo>
                  <a:pt x="701" y="6547"/>
                  <a:pt x="767" y="6514"/>
                  <a:pt x="734" y="6381"/>
                </a:cubicBezTo>
                <a:cubicBezTo>
                  <a:pt x="867" y="6281"/>
                  <a:pt x="901" y="6214"/>
                  <a:pt x="867" y="6080"/>
                </a:cubicBezTo>
                <a:cubicBezTo>
                  <a:pt x="634" y="5580"/>
                  <a:pt x="400" y="5013"/>
                  <a:pt x="667" y="4546"/>
                </a:cubicBezTo>
                <a:cubicBezTo>
                  <a:pt x="725" y="4371"/>
                  <a:pt x="987" y="4273"/>
                  <a:pt x="1230" y="4273"/>
                </a:cubicBezTo>
                <a:cubicBezTo>
                  <a:pt x="1265" y="4273"/>
                  <a:pt x="1300" y="4275"/>
                  <a:pt x="1334" y="4279"/>
                </a:cubicBezTo>
                <a:lnTo>
                  <a:pt x="1368" y="4279"/>
                </a:lnTo>
                <a:lnTo>
                  <a:pt x="1635" y="4679"/>
                </a:lnTo>
                <a:cubicBezTo>
                  <a:pt x="1682" y="4703"/>
                  <a:pt x="1746" y="4727"/>
                  <a:pt x="1803" y="4727"/>
                </a:cubicBezTo>
                <a:cubicBezTo>
                  <a:pt x="1826" y="4727"/>
                  <a:pt x="1849" y="4723"/>
                  <a:pt x="1868" y="4713"/>
                </a:cubicBezTo>
                <a:cubicBezTo>
                  <a:pt x="1968" y="4679"/>
                  <a:pt x="2001" y="4579"/>
                  <a:pt x="2001" y="4513"/>
                </a:cubicBezTo>
                <a:cubicBezTo>
                  <a:pt x="2001" y="4279"/>
                  <a:pt x="1901" y="4112"/>
                  <a:pt x="1768" y="4012"/>
                </a:cubicBezTo>
                <a:cubicBezTo>
                  <a:pt x="1701" y="3846"/>
                  <a:pt x="1701" y="3612"/>
                  <a:pt x="1768" y="3412"/>
                </a:cubicBezTo>
                <a:cubicBezTo>
                  <a:pt x="1835" y="3078"/>
                  <a:pt x="2102" y="2778"/>
                  <a:pt x="2368" y="2711"/>
                </a:cubicBezTo>
                <a:cubicBezTo>
                  <a:pt x="2447" y="2685"/>
                  <a:pt x="2528" y="2673"/>
                  <a:pt x="2609" y="2673"/>
                </a:cubicBezTo>
                <a:cubicBezTo>
                  <a:pt x="2841" y="2673"/>
                  <a:pt x="3081" y="2772"/>
                  <a:pt x="3302" y="2945"/>
                </a:cubicBezTo>
                <a:cubicBezTo>
                  <a:pt x="3569" y="3178"/>
                  <a:pt x="3703" y="3545"/>
                  <a:pt x="3669" y="3846"/>
                </a:cubicBezTo>
                <a:cubicBezTo>
                  <a:pt x="3636" y="3946"/>
                  <a:pt x="3703" y="4046"/>
                  <a:pt x="3803" y="4079"/>
                </a:cubicBezTo>
                <a:cubicBezTo>
                  <a:pt x="3821" y="4088"/>
                  <a:pt x="3843" y="4092"/>
                  <a:pt x="3868" y="4092"/>
                </a:cubicBezTo>
                <a:cubicBezTo>
                  <a:pt x="3934" y="4092"/>
                  <a:pt x="4012" y="4061"/>
                  <a:pt x="4036" y="4012"/>
                </a:cubicBezTo>
                <a:cubicBezTo>
                  <a:pt x="4203" y="3612"/>
                  <a:pt x="4303" y="3212"/>
                  <a:pt x="4370" y="2778"/>
                </a:cubicBezTo>
                <a:cubicBezTo>
                  <a:pt x="4503" y="2111"/>
                  <a:pt x="4603" y="1544"/>
                  <a:pt x="5104" y="1377"/>
                </a:cubicBezTo>
                <a:cubicBezTo>
                  <a:pt x="5183" y="1347"/>
                  <a:pt x="5262" y="1333"/>
                  <a:pt x="5339" y="1333"/>
                </a:cubicBezTo>
                <a:cubicBezTo>
                  <a:pt x="5943" y="1333"/>
                  <a:pt x="6465" y="2183"/>
                  <a:pt x="6671" y="2745"/>
                </a:cubicBezTo>
                <a:cubicBezTo>
                  <a:pt x="6671" y="2845"/>
                  <a:pt x="6805" y="2878"/>
                  <a:pt x="6872" y="2878"/>
                </a:cubicBezTo>
                <a:cubicBezTo>
                  <a:pt x="6972" y="2845"/>
                  <a:pt x="7038" y="2745"/>
                  <a:pt x="7038" y="2678"/>
                </a:cubicBezTo>
                <a:cubicBezTo>
                  <a:pt x="7105" y="2078"/>
                  <a:pt x="7272" y="1544"/>
                  <a:pt x="7605" y="1044"/>
                </a:cubicBezTo>
                <a:cubicBezTo>
                  <a:pt x="7672" y="910"/>
                  <a:pt x="7806" y="810"/>
                  <a:pt x="7939" y="743"/>
                </a:cubicBezTo>
                <a:cubicBezTo>
                  <a:pt x="8006" y="743"/>
                  <a:pt x="8106" y="743"/>
                  <a:pt x="8173" y="810"/>
                </a:cubicBezTo>
                <a:cubicBezTo>
                  <a:pt x="8339" y="877"/>
                  <a:pt x="8506" y="1110"/>
                  <a:pt x="8539" y="1377"/>
                </a:cubicBezTo>
                <a:cubicBezTo>
                  <a:pt x="8539" y="1511"/>
                  <a:pt x="8606" y="1577"/>
                  <a:pt x="8606" y="1677"/>
                </a:cubicBezTo>
                <a:cubicBezTo>
                  <a:pt x="8673" y="2044"/>
                  <a:pt x="8773" y="2445"/>
                  <a:pt x="9040" y="2711"/>
                </a:cubicBezTo>
                <a:cubicBezTo>
                  <a:pt x="9140" y="2745"/>
                  <a:pt x="9173" y="2745"/>
                  <a:pt x="9273" y="2745"/>
                </a:cubicBezTo>
                <a:cubicBezTo>
                  <a:pt x="9307" y="2745"/>
                  <a:pt x="9340" y="2711"/>
                  <a:pt x="9373" y="2645"/>
                </a:cubicBezTo>
                <a:cubicBezTo>
                  <a:pt x="9607" y="2011"/>
                  <a:pt x="9807" y="1344"/>
                  <a:pt x="10274" y="843"/>
                </a:cubicBezTo>
                <a:cubicBezTo>
                  <a:pt x="10571" y="497"/>
                  <a:pt x="11032" y="243"/>
                  <a:pt x="11482" y="243"/>
                </a:cubicBezTo>
                <a:cubicBezTo>
                  <a:pt x="11639" y="243"/>
                  <a:pt x="11795" y="274"/>
                  <a:pt x="11942" y="343"/>
                </a:cubicBezTo>
                <a:cubicBezTo>
                  <a:pt x="12509" y="610"/>
                  <a:pt x="12776" y="1410"/>
                  <a:pt x="12943" y="2211"/>
                </a:cubicBezTo>
                <a:cubicBezTo>
                  <a:pt x="12976" y="2278"/>
                  <a:pt x="13043" y="2378"/>
                  <a:pt x="13143" y="2378"/>
                </a:cubicBezTo>
                <a:cubicBezTo>
                  <a:pt x="13276" y="2378"/>
                  <a:pt x="13343" y="2278"/>
                  <a:pt x="13343" y="2211"/>
                </a:cubicBezTo>
                <a:cubicBezTo>
                  <a:pt x="13376" y="1844"/>
                  <a:pt x="13476" y="1377"/>
                  <a:pt x="13676" y="1044"/>
                </a:cubicBezTo>
                <a:cubicBezTo>
                  <a:pt x="13817" y="791"/>
                  <a:pt x="14098" y="586"/>
                  <a:pt x="14382" y="586"/>
                </a:cubicBezTo>
                <a:cubicBezTo>
                  <a:pt x="14436" y="586"/>
                  <a:pt x="14490" y="594"/>
                  <a:pt x="14544" y="610"/>
                </a:cubicBezTo>
                <a:cubicBezTo>
                  <a:pt x="14977" y="743"/>
                  <a:pt x="15044" y="1210"/>
                  <a:pt x="15144" y="1877"/>
                </a:cubicBezTo>
                <a:cubicBezTo>
                  <a:pt x="15211" y="2378"/>
                  <a:pt x="15311" y="2912"/>
                  <a:pt x="15611" y="3278"/>
                </a:cubicBezTo>
                <a:cubicBezTo>
                  <a:pt x="15678" y="3379"/>
                  <a:pt x="15711" y="3379"/>
                  <a:pt x="15811" y="3379"/>
                </a:cubicBezTo>
                <a:cubicBezTo>
                  <a:pt x="15878" y="3379"/>
                  <a:pt x="15945" y="3345"/>
                  <a:pt x="15978" y="3245"/>
                </a:cubicBezTo>
                <a:cubicBezTo>
                  <a:pt x="16145" y="2878"/>
                  <a:pt x="16345" y="2545"/>
                  <a:pt x="16612" y="2211"/>
                </a:cubicBezTo>
                <a:cubicBezTo>
                  <a:pt x="16712" y="2078"/>
                  <a:pt x="16812" y="2044"/>
                  <a:pt x="16845" y="2044"/>
                </a:cubicBezTo>
                <a:cubicBezTo>
                  <a:pt x="16879" y="2044"/>
                  <a:pt x="16945" y="2111"/>
                  <a:pt x="16979" y="2211"/>
                </a:cubicBezTo>
                <a:cubicBezTo>
                  <a:pt x="17312" y="2912"/>
                  <a:pt x="17446" y="3712"/>
                  <a:pt x="17346" y="4446"/>
                </a:cubicBezTo>
                <a:cubicBezTo>
                  <a:pt x="17346" y="4546"/>
                  <a:pt x="17346" y="4613"/>
                  <a:pt x="17446" y="4679"/>
                </a:cubicBezTo>
                <a:cubicBezTo>
                  <a:pt x="17463" y="4696"/>
                  <a:pt x="17488" y="4704"/>
                  <a:pt x="17521" y="4704"/>
                </a:cubicBezTo>
                <a:cubicBezTo>
                  <a:pt x="17554" y="4704"/>
                  <a:pt x="17596" y="4696"/>
                  <a:pt x="17646" y="4679"/>
                </a:cubicBezTo>
                <a:cubicBezTo>
                  <a:pt x="17879" y="4513"/>
                  <a:pt x="18046" y="4279"/>
                  <a:pt x="18213" y="4046"/>
                </a:cubicBezTo>
                <a:cubicBezTo>
                  <a:pt x="18313" y="3946"/>
                  <a:pt x="18346" y="3912"/>
                  <a:pt x="18380" y="3846"/>
                </a:cubicBezTo>
                <a:cubicBezTo>
                  <a:pt x="18513" y="3659"/>
                  <a:pt x="18709" y="3516"/>
                  <a:pt x="18885" y="3516"/>
                </a:cubicBezTo>
                <a:cubicBezTo>
                  <a:pt x="18930" y="3516"/>
                  <a:pt x="18973" y="3525"/>
                  <a:pt x="19014" y="3545"/>
                </a:cubicBezTo>
                <a:cubicBezTo>
                  <a:pt x="19147" y="3612"/>
                  <a:pt x="19214" y="3779"/>
                  <a:pt x="19281" y="3946"/>
                </a:cubicBezTo>
                <a:cubicBezTo>
                  <a:pt x="19447" y="4546"/>
                  <a:pt x="19514" y="5180"/>
                  <a:pt x="19447" y="5747"/>
                </a:cubicBezTo>
                <a:cubicBezTo>
                  <a:pt x="19381" y="5880"/>
                  <a:pt x="19481" y="6014"/>
                  <a:pt x="19614" y="6014"/>
                </a:cubicBezTo>
                <a:cubicBezTo>
                  <a:pt x="19631" y="6019"/>
                  <a:pt x="19649" y="6022"/>
                  <a:pt x="19668" y="6022"/>
                </a:cubicBezTo>
                <a:cubicBezTo>
                  <a:pt x="19756" y="6022"/>
                  <a:pt x="19848" y="5958"/>
                  <a:pt x="19848" y="5847"/>
                </a:cubicBezTo>
                <a:cubicBezTo>
                  <a:pt x="19948" y="5213"/>
                  <a:pt x="19848" y="4513"/>
                  <a:pt x="19647" y="3879"/>
                </a:cubicBezTo>
                <a:cubicBezTo>
                  <a:pt x="19547" y="3679"/>
                  <a:pt x="19481" y="3379"/>
                  <a:pt x="19180" y="3245"/>
                </a:cubicBezTo>
                <a:cubicBezTo>
                  <a:pt x="19086" y="3198"/>
                  <a:pt x="18988" y="3177"/>
                  <a:pt x="18889" y="3177"/>
                </a:cubicBezTo>
                <a:cubicBezTo>
                  <a:pt x="18571" y="3177"/>
                  <a:pt x="18250" y="3399"/>
                  <a:pt x="18046" y="3679"/>
                </a:cubicBezTo>
                <a:cubicBezTo>
                  <a:pt x="18013" y="3745"/>
                  <a:pt x="17946" y="3846"/>
                  <a:pt x="17879" y="3912"/>
                </a:cubicBezTo>
                <a:cubicBezTo>
                  <a:pt x="17879" y="3979"/>
                  <a:pt x="17846" y="4012"/>
                  <a:pt x="17813" y="4046"/>
                </a:cubicBezTo>
                <a:cubicBezTo>
                  <a:pt x="17813" y="3379"/>
                  <a:pt x="17646" y="2711"/>
                  <a:pt x="17346" y="2144"/>
                </a:cubicBezTo>
                <a:cubicBezTo>
                  <a:pt x="17312" y="2011"/>
                  <a:pt x="17179" y="1811"/>
                  <a:pt x="16979" y="1744"/>
                </a:cubicBezTo>
                <a:cubicBezTo>
                  <a:pt x="16947" y="1738"/>
                  <a:pt x="16913" y="1734"/>
                  <a:pt x="16875" y="1734"/>
                </a:cubicBezTo>
                <a:cubicBezTo>
                  <a:pt x="16713" y="1734"/>
                  <a:pt x="16501" y="1807"/>
                  <a:pt x="16312" y="2078"/>
                </a:cubicBezTo>
                <a:cubicBezTo>
                  <a:pt x="16145" y="2344"/>
                  <a:pt x="15978" y="2578"/>
                  <a:pt x="15845" y="2845"/>
                </a:cubicBezTo>
                <a:cubicBezTo>
                  <a:pt x="15778" y="2578"/>
                  <a:pt x="15711" y="2244"/>
                  <a:pt x="15678" y="1978"/>
                </a:cubicBezTo>
                <a:cubicBezTo>
                  <a:pt x="15611" y="1310"/>
                  <a:pt x="15511" y="577"/>
                  <a:pt x="14811" y="376"/>
                </a:cubicBezTo>
                <a:cubicBezTo>
                  <a:pt x="14715" y="346"/>
                  <a:pt x="14618" y="333"/>
                  <a:pt x="14522" y="333"/>
                </a:cubicBezTo>
                <a:cubicBezTo>
                  <a:pt x="14083" y="333"/>
                  <a:pt x="13662" y="621"/>
                  <a:pt x="13443" y="977"/>
                </a:cubicBezTo>
                <a:cubicBezTo>
                  <a:pt x="13343" y="1077"/>
                  <a:pt x="13276" y="1244"/>
                  <a:pt x="13209" y="1410"/>
                </a:cubicBezTo>
                <a:cubicBezTo>
                  <a:pt x="13009" y="843"/>
                  <a:pt x="12709" y="376"/>
                  <a:pt x="12175" y="143"/>
                </a:cubicBezTo>
                <a:cubicBezTo>
                  <a:pt x="11960" y="44"/>
                  <a:pt x="11742" y="1"/>
                  <a:pt x="115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20"/>
          <p:cNvSpPr/>
          <p:nvPr/>
        </p:nvSpPr>
        <p:spPr>
          <a:xfrm flipH="1">
            <a:off x="2949105" y="4462200"/>
            <a:ext cx="2566260" cy="558918"/>
          </a:xfrm>
          <a:custGeom>
            <a:rect b="b" l="l" r="r" t="t"/>
            <a:pathLst>
              <a:path extrusionOk="0" h="31051" w="142570">
                <a:moveTo>
                  <a:pt x="64389" y="1"/>
                </a:moveTo>
                <a:cubicBezTo>
                  <a:pt x="63743" y="1"/>
                  <a:pt x="63094" y="42"/>
                  <a:pt x="62445" y="128"/>
                </a:cubicBezTo>
                <a:cubicBezTo>
                  <a:pt x="55207" y="1062"/>
                  <a:pt x="49503" y="7167"/>
                  <a:pt x="48235" y="14205"/>
                </a:cubicBezTo>
                <a:cubicBezTo>
                  <a:pt x="45738" y="11578"/>
                  <a:pt x="42086" y="10168"/>
                  <a:pt x="38448" y="10168"/>
                </a:cubicBezTo>
                <a:cubicBezTo>
                  <a:pt x="35572" y="10168"/>
                  <a:pt x="32705" y="11049"/>
                  <a:pt x="30422" y="12904"/>
                </a:cubicBezTo>
                <a:cubicBezTo>
                  <a:pt x="30022" y="12971"/>
                  <a:pt x="29588" y="13004"/>
                  <a:pt x="29221" y="13038"/>
                </a:cubicBezTo>
                <a:cubicBezTo>
                  <a:pt x="21983" y="14072"/>
                  <a:pt x="15478" y="18541"/>
                  <a:pt x="12243" y="25213"/>
                </a:cubicBezTo>
                <a:cubicBezTo>
                  <a:pt x="11209" y="27381"/>
                  <a:pt x="6172" y="29316"/>
                  <a:pt x="1" y="31050"/>
                </a:cubicBezTo>
                <a:lnTo>
                  <a:pt x="142569" y="31050"/>
                </a:lnTo>
                <a:cubicBezTo>
                  <a:pt x="139191" y="26246"/>
                  <a:pt x="132932" y="17381"/>
                  <a:pt x="128824" y="17381"/>
                </a:cubicBezTo>
                <a:cubicBezTo>
                  <a:pt x="128511" y="17381"/>
                  <a:pt x="128211" y="17432"/>
                  <a:pt x="127925" y="17541"/>
                </a:cubicBezTo>
                <a:cubicBezTo>
                  <a:pt x="127425" y="12304"/>
                  <a:pt x="123622" y="7400"/>
                  <a:pt x="118585" y="5699"/>
                </a:cubicBezTo>
                <a:cubicBezTo>
                  <a:pt x="117251" y="5249"/>
                  <a:pt x="115884" y="5040"/>
                  <a:pt x="114523" y="5040"/>
                </a:cubicBezTo>
                <a:cubicBezTo>
                  <a:pt x="109929" y="5040"/>
                  <a:pt x="105407" y="7426"/>
                  <a:pt x="102474" y="11003"/>
                </a:cubicBezTo>
                <a:cubicBezTo>
                  <a:pt x="100873" y="6333"/>
                  <a:pt x="97904" y="1896"/>
                  <a:pt x="92467" y="1796"/>
                </a:cubicBezTo>
                <a:cubicBezTo>
                  <a:pt x="92388" y="1794"/>
                  <a:pt x="92309" y="1793"/>
                  <a:pt x="92231" y="1793"/>
                </a:cubicBezTo>
                <a:cubicBezTo>
                  <a:pt x="86937" y="1793"/>
                  <a:pt x="82715" y="6196"/>
                  <a:pt x="79724" y="10469"/>
                </a:cubicBezTo>
                <a:cubicBezTo>
                  <a:pt x="77293" y="4390"/>
                  <a:pt x="71012" y="1"/>
                  <a:pt x="643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2" name="Google Shape;1182;p20"/>
          <p:cNvGrpSpPr/>
          <p:nvPr/>
        </p:nvGrpSpPr>
        <p:grpSpPr>
          <a:xfrm rot="3938183">
            <a:off x="1174186" y="598078"/>
            <a:ext cx="1036955" cy="4559755"/>
            <a:chOff x="-727456" y="2955854"/>
            <a:chExt cx="767164" cy="3373418"/>
          </a:xfrm>
        </p:grpSpPr>
        <p:sp>
          <p:nvSpPr>
            <p:cNvPr id="1183" name="Google Shape;1183;p20"/>
            <p:cNvSpPr/>
            <p:nvPr/>
          </p:nvSpPr>
          <p:spPr>
            <a:xfrm>
              <a:off x="-396062" y="3323731"/>
              <a:ext cx="414633" cy="3003723"/>
            </a:xfrm>
            <a:custGeom>
              <a:rect b="b" l="l" r="r" t="t"/>
              <a:pathLst>
                <a:path extrusionOk="0" h="71052" w="9808">
                  <a:moveTo>
                    <a:pt x="2402" y="0"/>
                  </a:moveTo>
                  <a:cubicBezTo>
                    <a:pt x="0" y="3569"/>
                    <a:pt x="0" y="8606"/>
                    <a:pt x="2469" y="12142"/>
                  </a:cubicBezTo>
                  <a:cubicBezTo>
                    <a:pt x="3569" y="13743"/>
                    <a:pt x="5137" y="15078"/>
                    <a:pt x="5971" y="16812"/>
                  </a:cubicBezTo>
                  <a:cubicBezTo>
                    <a:pt x="7372" y="19781"/>
                    <a:pt x="6471" y="23250"/>
                    <a:pt x="5671" y="26419"/>
                  </a:cubicBezTo>
                  <a:cubicBezTo>
                    <a:pt x="2202" y="40329"/>
                    <a:pt x="1134" y="54839"/>
                    <a:pt x="2502" y="69150"/>
                  </a:cubicBezTo>
                  <a:lnTo>
                    <a:pt x="1801" y="71051"/>
                  </a:lnTo>
                  <a:cubicBezTo>
                    <a:pt x="4670" y="68349"/>
                    <a:pt x="5371" y="64046"/>
                    <a:pt x="5104" y="60110"/>
                  </a:cubicBezTo>
                  <a:cubicBezTo>
                    <a:pt x="4804" y="56174"/>
                    <a:pt x="3703" y="52304"/>
                    <a:pt x="3703" y="48368"/>
                  </a:cubicBezTo>
                  <a:cubicBezTo>
                    <a:pt x="3636" y="38761"/>
                    <a:pt x="9807" y="29488"/>
                    <a:pt x="8206" y="19981"/>
                  </a:cubicBezTo>
                  <a:cubicBezTo>
                    <a:pt x="7072" y="13110"/>
                    <a:pt x="1968" y="6972"/>
                    <a:pt x="24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20"/>
            <p:cNvSpPr/>
            <p:nvPr/>
          </p:nvSpPr>
          <p:spPr>
            <a:xfrm>
              <a:off x="-407349" y="3314472"/>
              <a:ext cx="447058" cy="3014799"/>
            </a:xfrm>
            <a:custGeom>
              <a:rect b="b" l="l" r="r" t="t"/>
              <a:pathLst>
                <a:path extrusionOk="0" h="71314" w="10575">
                  <a:moveTo>
                    <a:pt x="2612" y="0"/>
                  </a:moveTo>
                  <a:cubicBezTo>
                    <a:pt x="2559" y="0"/>
                    <a:pt x="2505" y="25"/>
                    <a:pt x="2469" y="86"/>
                  </a:cubicBezTo>
                  <a:cubicBezTo>
                    <a:pt x="100" y="3822"/>
                    <a:pt x="0" y="8692"/>
                    <a:pt x="2502" y="12395"/>
                  </a:cubicBezTo>
                  <a:cubicBezTo>
                    <a:pt x="4470" y="15330"/>
                    <a:pt x="6839" y="17165"/>
                    <a:pt x="6738" y="21001"/>
                  </a:cubicBezTo>
                  <a:cubicBezTo>
                    <a:pt x="6638" y="24170"/>
                    <a:pt x="5471" y="27339"/>
                    <a:pt x="4804" y="30407"/>
                  </a:cubicBezTo>
                  <a:cubicBezTo>
                    <a:pt x="2002" y="43183"/>
                    <a:pt x="1235" y="56359"/>
                    <a:pt x="2469" y="69302"/>
                  </a:cubicBezTo>
                  <a:cubicBezTo>
                    <a:pt x="2469" y="69476"/>
                    <a:pt x="2633" y="69578"/>
                    <a:pt x="2780" y="69578"/>
                  </a:cubicBezTo>
                  <a:cubicBezTo>
                    <a:pt x="2914" y="69578"/>
                    <a:pt x="3034" y="69493"/>
                    <a:pt x="3002" y="69302"/>
                  </a:cubicBezTo>
                  <a:cubicBezTo>
                    <a:pt x="1902" y="57427"/>
                    <a:pt x="2335" y="45418"/>
                    <a:pt x="4570" y="33676"/>
                  </a:cubicBezTo>
                  <a:cubicBezTo>
                    <a:pt x="5404" y="29240"/>
                    <a:pt x="7406" y="24537"/>
                    <a:pt x="7105" y="20000"/>
                  </a:cubicBezTo>
                  <a:cubicBezTo>
                    <a:pt x="6839" y="15630"/>
                    <a:pt x="2802" y="13529"/>
                    <a:pt x="1501" y="9559"/>
                  </a:cubicBezTo>
                  <a:cubicBezTo>
                    <a:pt x="768" y="7291"/>
                    <a:pt x="834" y="4689"/>
                    <a:pt x="1668" y="2454"/>
                  </a:cubicBezTo>
                  <a:cubicBezTo>
                    <a:pt x="2052" y="1442"/>
                    <a:pt x="2217" y="950"/>
                    <a:pt x="2306" y="950"/>
                  </a:cubicBezTo>
                  <a:cubicBezTo>
                    <a:pt x="2387" y="950"/>
                    <a:pt x="2405" y="1359"/>
                    <a:pt x="2469" y="2154"/>
                  </a:cubicBezTo>
                  <a:cubicBezTo>
                    <a:pt x="2502" y="2888"/>
                    <a:pt x="2636" y="3655"/>
                    <a:pt x="2802" y="4389"/>
                  </a:cubicBezTo>
                  <a:cubicBezTo>
                    <a:pt x="3736" y="8625"/>
                    <a:pt x="5938" y="12361"/>
                    <a:pt x="7306" y="16397"/>
                  </a:cubicBezTo>
                  <a:cubicBezTo>
                    <a:pt x="10575" y="25871"/>
                    <a:pt x="5771" y="34444"/>
                    <a:pt x="4237" y="43717"/>
                  </a:cubicBezTo>
                  <a:cubicBezTo>
                    <a:pt x="3536" y="48053"/>
                    <a:pt x="4103" y="52156"/>
                    <a:pt x="4770" y="56426"/>
                  </a:cubicBezTo>
                  <a:cubicBezTo>
                    <a:pt x="5538" y="61530"/>
                    <a:pt x="5905" y="67267"/>
                    <a:pt x="2035" y="71237"/>
                  </a:cubicBezTo>
                  <a:cubicBezTo>
                    <a:pt x="1990" y="71259"/>
                    <a:pt x="2022" y="71313"/>
                    <a:pt x="2047" y="71313"/>
                  </a:cubicBezTo>
                  <a:cubicBezTo>
                    <a:pt x="2058" y="71313"/>
                    <a:pt x="2068" y="71302"/>
                    <a:pt x="2068" y="71270"/>
                  </a:cubicBezTo>
                  <a:cubicBezTo>
                    <a:pt x="6071" y="67301"/>
                    <a:pt x="5771" y="61530"/>
                    <a:pt x="4971" y="56359"/>
                  </a:cubicBezTo>
                  <a:cubicBezTo>
                    <a:pt x="4403" y="52390"/>
                    <a:pt x="3803" y="48520"/>
                    <a:pt x="4403" y="44518"/>
                  </a:cubicBezTo>
                  <a:cubicBezTo>
                    <a:pt x="4837" y="41382"/>
                    <a:pt x="5738" y="38380"/>
                    <a:pt x="6605" y="35378"/>
                  </a:cubicBezTo>
                  <a:cubicBezTo>
                    <a:pt x="8240" y="29740"/>
                    <a:pt x="9741" y="24003"/>
                    <a:pt x="8173" y="18199"/>
                  </a:cubicBezTo>
                  <a:cubicBezTo>
                    <a:pt x="6572" y="12094"/>
                    <a:pt x="2569" y="6690"/>
                    <a:pt x="2802" y="186"/>
                  </a:cubicBezTo>
                  <a:cubicBezTo>
                    <a:pt x="2802" y="79"/>
                    <a:pt x="2707" y="0"/>
                    <a:pt x="261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20"/>
            <p:cNvSpPr/>
            <p:nvPr/>
          </p:nvSpPr>
          <p:spPr>
            <a:xfrm>
              <a:off x="-211363" y="3507035"/>
              <a:ext cx="49419" cy="377981"/>
            </a:xfrm>
            <a:custGeom>
              <a:rect b="b" l="l" r="r" t="t"/>
              <a:pathLst>
                <a:path extrusionOk="0" h="8941" w="1169">
                  <a:moveTo>
                    <a:pt x="1168" y="1"/>
                  </a:moveTo>
                  <a:cubicBezTo>
                    <a:pt x="802" y="2002"/>
                    <a:pt x="435" y="4003"/>
                    <a:pt x="1" y="6005"/>
                  </a:cubicBezTo>
                  <a:lnTo>
                    <a:pt x="68" y="8940"/>
                  </a:lnTo>
                  <a:cubicBezTo>
                    <a:pt x="435" y="5972"/>
                    <a:pt x="802" y="2969"/>
                    <a:pt x="11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20"/>
            <p:cNvSpPr/>
            <p:nvPr/>
          </p:nvSpPr>
          <p:spPr>
            <a:xfrm>
              <a:off x="-214998" y="3504583"/>
              <a:ext cx="58128" cy="382758"/>
            </a:xfrm>
            <a:custGeom>
              <a:rect b="b" l="l" r="r" t="t"/>
              <a:pathLst>
                <a:path extrusionOk="0" h="9054" w="1375">
                  <a:moveTo>
                    <a:pt x="1221" y="792"/>
                  </a:moveTo>
                  <a:cubicBezTo>
                    <a:pt x="1221" y="793"/>
                    <a:pt x="1220" y="793"/>
                    <a:pt x="1220" y="793"/>
                  </a:cubicBezTo>
                  <a:lnTo>
                    <a:pt x="1220" y="793"/>
                  </a:lnTo>
                  <a:cubicBezTo>
                    <a:pt x="1220" y="793"/>
                    <a:pt x="1221" y="793"/>
                    <a:pt x="1221" y="792"/>
                  </a:cubicBezTo>
                  <a:close/>
                  <a:moveTo>
                    <a:pt x="1240" y="0"/>
                  </a:moveTo>
                  <a:cubicBezTo>
                    <a:pt x="1194" y="0"/>
                    <a:pt x="1147" y="19"/>
                    <a:pt x="1121" y="59"/>
                  </a:cubicBezTo>
                  <a:cubicBezTo>
                    <a:pt x="754" y="2060"/>
                    <a:pt x="287" y="4061"/>
                    <a:pt x="20" y="6063"/>
                  </a:cubicBezTo>
                  <a:cubicBezTo>
                    <a:pt x="0" y="6144"/>
                    <a:pt x="53" y="6188"/>
                    <a:pt x="106" y="6188"/>
                  </a:cubicBezTo>
                  <a:cubicBezTo>
                    <a:pt x="140" y="6188"/>
                    <a:pt x="174" y="6169"/>
                    <a:pt x="187" y="6130"/>
                  </a:cubicBezTo>
                  <a:cubicBezTo>
                    <a:pt x="386" y="5076"/>
                    <a:pt x="586" y="4022"/>
                    <a:pt x="785" y="2989"/>
                  </a:cubicBezTo>
                  <a:lnTo>
                    <a:pt x="785" y="2989"/>
                  </a:lnTo>
                  <a:cubicBezTo>
                    <a:pt x="554" y="4984"/>
                    <a:pt x="304" y="6968"/>
                    <a:pt x="54" y="8998"/>
                  </a:cubicBezTo>
                  <a:cubicBezTo>
                    <a:pt x="54" y="9037"/>
                    <a:pt x="99" y="9054"/>
                    <a:pt x="137" y="9054"/>
                  </a:cubicBezTo>
                  <a:cubicBezTo>
                    <a:pt x="164" y="9054"/>
                    <a:pt x="187" y="9046"/>
                    <a:pt x="187" y="9032"/>
                  </a:cubicBezTo>
                  <a:cubicBezTo>
                    <a:pt x="554" y="6063"/>
                    <a:pt x="954" y="3061"/>
                    <a:pt x="1355" y="125"/>
                  </a:cubicBezTo>
                  <a:cubicBezTo>
                    <a:pt x="1375" y="45"/>
                    <a:pt x="1309" y="0"/>
                    <a:pt x="124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20"/>
            <p:cNvSpPr/>
            <p:nvPr/>
          </p:nvSpPr>
          <p:spPr>
            <a:xfrm>
              <a:off x="-239560" y="4295337"/>
              <a:ext cx="160814" cy="155149"/>
            </a:xfrm>
            <a:custGeom>
              <a:rect b="b" l="l" r="r" t="t"/>
              <a:pathLst>
                <a:path extrusionOk="0" h="3670" w="3804">
                  <a:moveTo>
                    <a:pt x="1" y="0"/>
                  </a:moveTo>
                  <a:cubicBezTo>
                    <a:pt x="101" y="1368"/>
                    <a:pt x="701" y="2702"/>
                    <a:pt x="1702" y="3670"/>
                  </a:cubicBezTo>
                  <a:lnTo>
                    <a:pt x="3804" y="701"/>
                  </a:lnTo>
                  <a:lnTo>
                    <a:pt x="3804" y="701"/>
                  </a:lnTo>
                  <a:cubicBezTo>
                    <a:pt x="3370" y="1301"/>
                    <a:pt x="2970" y="1835"/>
                    <a:pt x="2536" y="2435"/>
                  </a:cubicBezTo>
                  <a:cubicBezTo>
                    <a:pt x="1502" y="1868"/>
                    <a:pt x="601" y="1001"/>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20"/>
            <p:cNvSpPr/>
            <p:nvPr/>
          </p:nvSpPr>
          <p:spPr>
            <a:xfrm>
              <a:off x="-246578" y="4289038"/>
              <a:ext cx="169227" cy="165972"/>
            </a:xfrm>
            <a:custGeom>
              <a:rect b="b" l="l" r="r" t="t"/>
              <a:pathLst>
                <a:path extrusionOk="0" h="3926" w="4003">
                  <a:moveTo>
                    <a:pt x="3989" y="853"/>
                  </a:moveTo>
                  <a:lnTo>
                    <a:pt x="3989" y="853"/>
                  </a:lnTo>
                  <a:cubicBezTo>
                    <a:pt x="3986" y="853"/>
                    <a:pt x="3988" y="871"/>
                    <a:pt x="4003" y="916"/>
                  </a:cubicBezTo>
                  <a:cubicBezTo>
                    <a:pt x="4003" y="880"/>
                    <a:pt x="3993" y="853"/>
                    <a:pt x="3989" y="853"/>
                  </a:cubicBezTo>
                  <a:close/>
                  <a:moveTo>
                    <a:pt x="144" y="0"/>
                  </a:moveTo>
                  <a:cubicBezTo>
                    <a:pt x="68" y="0"/>
                    <a:pt x="0" y="52"/>
                    <a:pt x="0" y="149"/>
                  </a:cubicBezTo>
                  <a:cubicBezTo>
                    <a:pt x="100" y="1450"/>
                    <a:pt x="600" y="3185"/>
                    <a:pt x="1801" y="3919"/>
                  </a:cubicBezTo>
                  <a:cubicBezTo>
                    <a:pt x="1815" y="3923"/>
                    <a:pt x="1829" y="3925"/>
                    <a:pt x="1844" y="3925"/>
                  </a:cubicBezTo>
                  <a:cubicBezTo>
                    <a:pt x="1941" y="3925"/>
                    <a:pt x="2055" y="3839"/>
                    <a:pt x="1968" y="3752"/>
                  </a:cubicBezTo>
                  <a:cubicBezTo>
                    <a:pt x="1668" y="3252"/>
                    <a:pt x="1234" y="2818"/>
                    <a:pt x="934" y="2284"/>
                  </a:cubicBezTo>
                  <a:cubicBezTo>
                    <a:pt x="703" y="1822"/>
                    <a:pt x="552" y="1344"/>
                    <a:pt x="448" y="838"/>
                  </a:cubicBezTo>
                  <a:lnTo>
                    <a:pt x="448" y="838"/>
                  </a:lnTo>
                  <a:cubicBezTo>
                    <a:pt x="1023" y="1617"/>
                    <a:pt x="1780" y="2227"/>
                    <a:pt x="2669" y="2684"/>
                  </a:cubicBezTo>
                  <a:cubicBezTo>
                    <a:pt x="2700" y="2705"/>
                    <a:pt x="2724" y="2713"/>
                    <a:pt x="2744" y="2713"/>
                  </a:cubicBezTo>
                  <a:cubicBezTo>
                    <a:pt x="2789" y="2713"/>
                    <a:pt x="2812" y="2674"/>
                    <a:pt x="2835" y="2651"/>
                  </a:cubicBezTo>
                  <a:cubicBezTo>
                    <a:pt x="3269" y="2084"/>
                    <a:pt x="3636" y="1484"/>
                    <a:pt x="4003" y="916"/>
                  </a:cubicBezTo>
                  <a:lnTo>
                    <a:pt x="4003" y="916"/>
                  </a:lnTo>
                  <a:cubicBezTo>
                    <a:pt x="3636" y="1283"/>
                    <a:pt x="3302" y="1817"/>
                    <a:pt x="2935" y="2151"/>
                  </a:cubicBezTo>
                  <a:cubicBezTo>
                    <a:pt x="2806" y="2266"/>
                    <a:pt x="2708" y="2313"/>
                    <a:pt x="2611" y="2313"/>
                  </a:cubicBezTo>
                  <a:cubicBezTo>
                    <a:pt x="2483" y="2313"/>
                    <a:pt x="2358" y="2231"/>
                    <a:pt x="2168" y="2117"/>
                  </a:cubicBezTo>
                  <a:cubicBezTo>
                    <a:pt x="1434" y="1584"/>
                    <a:pt x="801" y="850"/>
                    <a:pt x="300" y="83"/>
                  </a:cubicBezTo>
                  <a:cubicBezTo>
                    <a:pt x="258" y="27"/>
                    <a:pt x="199" y="0"/>
                    <a:pt x="14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20"/>
            <p:cNvSpPr/>
            <p:nvPr/>
          </p:nvSpPr>
          <p:spPr>
            <a:xfrm>
              <a:off x="-570954" y="4077705"/>
              <a:ext cx="400556" cy="322854"/>
            </a:xfrm>
            <a:custGeom>
              <a:rect b="b" l="l" r="r" t="t"/>
              <a:pathLst>
                <a:path extrusionOk="0" h="7637" w="9475">
                  <a:moveTo>
                    <a:pt x="6451" y="0"/>
                  </a:moveTo>
                  <a:cubicBezTo>
                    <a:pt x="6404" y="0"/>
                    <a:pt x="6355" y="4"/>
                    <a:pt x="6305" y="11"/>
                  </a:cubicBezTo>
                  <a:cubicBezTo>
                    <a:pt x="5938" y="111"/>
                    <a:pt x="5672" y="412"/>
                    <a:pt x="5305" y="445"/>
                  </a:cubicBezTo>
                  <a:cubicBezTo>
                    <a:pt x="5278" y="447"/>
                    <a:pt x="5252" y="448"/>
                    <a:pt x="5225" y="448"/>
                  </a:cubicBezTo>
                  <a:cubicBezTo>
                    <a:pt x="4852" y="448"/>
                    <a:pt x="4478" y="240"/>
                    <a:pt x="4104" y="178"/>
                  </a:cubicBezTo>
                  <a:cubicBezTo>
                    <a:pt x="4065" y="175"/>
                    <a:pt x="4026" y="173"/>
                    <a:pt x="3988" y="173"/>
                  </a:cubicBezTo>
                  <a:cubicBezTo>
                    <a:pt x="3242" y="173"/>
                    <a:pt x="2645" y="773"/>
                    <a:pt x="2169" y="1312"/>
                  </a:cubicBezTo>
                  <a:cubicBezTo>
                    <a:pt x="1669" y="1946"/>
                    <a:pt x="1168" y="2613"/>
                    <a:pt x="735" y="3280"/>
                  </a:cubicBezTo>
                  <a:cubicBezTo>
                    <a:pt x="468" y="3647"/>
                    <a:pt x="234" y="4014"/>
                    <a:pt x="168" y="4448"/>
                  </a:cubicBezTo>
                  <a:cubicBezTo>
                    <a:pt x="1" y="5682"/>
                    <a:pt x="1402" y="6483"/>
                    <a:pt x="2569" y="6950"/>
                  </a:cubicBezTo>
                  <a:cubicBezTo>
                    <a:pt x="3468" y="7300"/>
                    <a:pt x="4454" y="7637"/>
                    <a:pt x="5393" y="7637"/>
                  </a:cubicBezTo>
                  <a:cubicBezTo>
                    <a:pt x="5883" y="7637"/>
                    <a:pt x="6360" y="7545"/>
                    <a:pt x="6806" y="7317"/>
                  </a:cubicBezTo>
                  <a:cubicBezTo>
                    <a:pt x="7473" y="6950"/>
                    <a:pt x="8007" y="6249"/>
                    <a:pt x="8140" y="5482"/>
                  </a:cubicBezTo>
                  <a:lnTo>
                    <a:pt x="6939" y="4681"/>
                  </a:lnTo>
                  <a:lnTo>
                    <a:pt x="6939" y="4681"/>
                  </a:lnTo>
                  <a:cubicBezTo>
                    <a:pt x="7246" y="4754"/>
                    <a:pt x="7584" y="4814"/>
                    <a:pt x="7906" y="4814"/>
                  </a:cubicBezTo>
                  <a:cubicBezTo>
                    <a:pt x="8322" y="4814"/>
                    <a:pt x="8711" y="4715"/>
                    <a:pt x="8974" y="4414"/>
                  </a:cubicBezTo>
                  <a:cubicBezTo>
                    <a:pt x="9474" y="3781"/>
                    <a:pt x="9007" y="2813"/>
                    <a:pt x="8574" y="2113"/>
                  </a:cubicBezTo>
                  <a:cubicBezTo>
                    <a:pt x="8307" y="1746"/>
                    <a:pt x="8107" y="1412"/>
                    <a:pt x="7840" y="1079"/>
                  </a:cubicBezTo>
                  <a:cubicBezTo>
                    <a:pt x="7500" y="554"/>
                    <a:pt x="7046" y="0"/>
                    <a:pt x="64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20"/>
            <p:cNvSpPr/>
            <p:nvPr/>
          </p:nvSpPr>
          <p:spPr>
            <a:xfrm>
              <a:off x="-599151" y="4062993"/>
              <a:ext cx="444268" cy="349741"/>
            </a:xfrm>
            <a:custGeom>
              <a:rect b="b" l="l" r="r" t="t"/>
              <a:pathLst>
                <a:path extrusionOk="0" h="8273" w="10509">
                  <a:moveTo>
                    <a:pt x="6968" y="0"/>
                  </a:moveTo>
                  <a:cubicBezTo>
                    <a:pt x="6436" y="0"/>
                    <a:pt x="5863" y="160"/>
                    <a:pt x="5173" y="160"/>
                  </a:cubicBezTo>
                  <a:cubicBezTo>
                    <a:pt x="5139" y="160"/>
                    <a:pt x="5105" y="160"/>
                    <a:pt x="5071" y="159"/>
                  </a:cubicBezTo>
                  <a:cubicBezTo>
                    <a:pt x="5033" y="158"/>
                    <a:pt x="4996" y="158"/>
                    <a:pt x="4959" y="158"/>
                  </a:cubicBezTo>
                  <a:cubicBezTo>
                    <a:pt x="3601" y="158"/>
                    <a:pt x="2947" y="755"/>
                    <a:pt x="2102" y="1827"/>
                  </a:cubicBezTo>
                  <a:cubicBezTo>
                    <a:pt x="1335" y="2761"/>
                    <a:pt x="1" y="4029"/>
                    <a:pt x="301" y="5363"/>
                  </a:cubicBezTo>
                  <a:cubicBezTo>
                    <a:pt x="568" y="6564"/>
                    <a:pt x="1802" y="7264"/>
                    <a:pt x="2836" y="7665"/>
                  </a:cubicBezTo>
                  <a:cubicBezTo>
                    <a:pt x="3558" y="7953"/>
                    <a:pt x="4891" y="8273"/>
                    <a:pt x="6123" y="8273"/>
                  </a:cubicBezTo>
                  <a:cubicBezTo>
                    <a:pt x="7739" y="8273"/>
                    <a:pt x="9181" y="7723"/>
                    <a:pt x="8840" y="5830"/>
                  </a:cubicBezTo>
                  <a:cubicBezTo>
                    <a:pt x="8840" y="5806"/>
                    <a:pt x="8824" y="5783"/>
                    <a:pt x="8802" y="5783"/>
                  </a:cubicBezTo>
                  <a:cubicBezTo>
                    <a:pt x="8793" y="5783"/>
                    <a:pt x="8783" y="5787"/>
                    <a:pt x="8774" y="5796"/>
                  </a:cubicBezTo>
                  <a:cubicBezTo>
                    <a:pt x="8140" y="6464"/>
                    <a:pt x="7840" y="7131"/>
                    <a:pt x="6839" y="7398"/>
                  </a:cubicBezTo>
                  <a:cubicBezTo>
                    <a:pt x="6578" y="7476"/>
                    <a:pt x="6315" y="7509"/>
                    <a:pt x="6053" y="7509"/>
                  </a:cubicBezTo>
                  <a:cubicBezTo>
                    <a:pt x="5308" y="7509"/>
                    <a:pt x="4569" y="7244"/>
                    <a:pt x="3904" y="6997"/>
                  </a:cubicBezTo>
                  <a:cubicBezTo>
                    <a:pt x="2736" y="6564"/>
                    <a:pt x="1102" y="5997"/>
                    <a:pt x="1602" y="4229"/>
                  </a:cubicBezTo>
                  <a:cubicBezTo>
                    <a:pt x="1769" y="3628"/>
                    <a:pt x="2469" y="2894"/>
                    <a:pt x="2836" y="2394"/>
                  </a:cubicBezTo>
                  <a:cubicBezTo>
                    <a:pt x="3003" y="2161"/>
                    <a:pt x="3236" y="1860"/>
                    <a:pt x="3470" y="1627"/>
                  </a:cubicBezTo>
                  <a:cubicBezTo>
                    <a:pt x="3898" y="1222"/>
                    <a:pt x="4340" y="1014"/>
                    <a:pt x="4788" y="1014"/>
                  </a:cubicBezTo>
                  <a:cubicBezTo>
                    <a:pt x="5004" y="1014"/>
                    <a:pt x="5221" y="1062"/>
                    <a:pt x="5438" y="1160"/>
                  </a:cubicBezTo>
                  <a:cubicBezTo>
                    <a:pt x="5438" y="1160"/>
                    <a:pt x="6639" y="993"/>
                    <a:pt x="6572" y="993"/>
                  </a:cubicBezTo>
                  <a:cubicBezTo>
                    <a:pt x="7506" y="993"/>
                    <a:pt x="8473" y="1694"/>
                    <a:pt x="8840" y="2628"/>
                  </a:cubicBezTo>
                  <a:cubicBezTo>
                    <a:pt x="9441" y="3295"/>
                    <a:pt x="9274" y="3995"/>
                    <a:pt x="8440" y="4796"/>
                  </a:cubicBezTo>
                  <a:cubicBezTo>
                    <a:pt x="8140" y="4796"/>
                    <a:pt x="7840" y="4729"/>
                    <a:pt x="7573" y="4729"/>
                  </a:cubicBezTo>
                  <a:cubicBezTo>
                    <a:pt x="7239" y="4729"/>
                    <a:pt x="7173" y="5196"/>
                    <a:pt x="7473" y="5296"/>
                  </a:cubicBezTo>
                  <a:cubicBezTo>
                    <a:pt x="7813" y="5413"/>
                    <a:pt x="8186" y="5489"/>
                    <a:pt x="8546" y="5489"/>
                  </a:cubicBezTo>
                  <a:cubicBezTo>
                    <a:pt x="9209" y="5489"/>
                    <a:pt x="9827" y="5231"/>
                    <a:pt x="10108" y="4496"/>
                  </a:cubicBezTo>
                  <a:cubicBezTo>
                    <a:pt x="10508" y="3228"/>
                    <a:pt x="9241" y="1627"/>
                    <a:pt x="8507" y="793"/>
                  </a:cubicBezTo>
                  <a:cubicBezTo>
                    <a:pt x="7987" y="159"/>
                    <a:pt x="7498" y="0"/>
                    <a:pt x="69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20"/>
            <p:cNvSpPr/>
            <p:nvPr/>
          </p:nvSpPr>
          <p:spPr>
            <a:xfrm>
              <a:off x="-197243" y="3363215"/>
              <a:ext cx="77617" cy="191337"/>
            </a:xfrm>
            <a:custGeom>
              <a:rect b="b" l="l" r="r" t="t"/>
              <a:pathLst>
                <a:path extrusionOk="0" h="4526" w="1836">
                  <a:moveTo>
                    <a:pt x="1137" y="0"/>
                  </a:moveTo>
                  <a:cubicBezTo>
                    <a:pt x="1053" y="0"/>
                    <a:pt x="979" y="45"/>
                    <a:pt x="935" y="134"/>
                  </a:cubicBezTo>
                  <a:lnTo>
                    <a:pt x="901" y="167"/>
                  </a:lnTo>
                  <a:cubicBezTo>
                    <a:pt x="434" y="734"/>
                    <a:pt x="234" y="1234"/>
                    <a:pt x="101" y="2002"/>
                  </a:cubicBezTo>
                  <a:cubicBezTo>
                    <a:pt x="1" y="2735"/>
                    <a:pt x="67" y="3503"/>
                    <a:pt x="234" y="4203"/>
                  </a:cubicBezTo>
                  <a:cubicBezTo>
                    <a:pt x="272" y="4414"/>
                    <a:pt x="454" y="4526"/>
                    <a:pt x="639" y="4526"/>
                  </a:cubicBezTo>
                  <a:cubicBezTo>
                    <a:pt x="777" y="4526"/>
                    <a:pt x="916" y="4464"/>
                    <a:pt x="1001" y="4337"/>
                  </a:cubicBezTo>
                  <a:cubicBezTo>
                    <a:pt x="1468" y="3636"/>
                    <a:pt x="1768" y="2836"/>
                    <a:pt x="1802" y="2002"/>
                  </a:cubicBezTo>
                  <a:cubicBezTo>
                    <a:pt x="1835" y="1368"/>
                    <a:pt x="1835" y="367"/>
                    <a:pt x="1268" y="34"/>
                  </a:cubicBezTo>
                  <a:cubicBezTo>
                    <a:pt x="1224" y="11"/>
                    <a:pt x="1179" y="0"/>
                    <a:pt x="11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20"/>
            <p:cNvSpPr/>
            <p:nvPr/>
          </p:nvSpPr>
          <p:spPr>
            <a:xfrm>
              <a:off x="-714773" y="2971157"/>
              <a:ext cx="595147" cy="820304"/>
            </a:xfrm>
            <a:custGeom>
              <a:rect b="b" l="l" r="r" t="t"/>
              <a:pathLst>
                <a:path extrusionOk="0" h="19404" w="14078">
                  <a:moveTo>
                    <a:pt x="11842" y="1"/>
                  </a:moveTo>
                  <a:cubicBezTo>
                    <a:pt x="11375" y="1"/>
                    <a:pt x="10975" y="168"/>
                    <a:pt x="10575" y="401"/>
                  </a:cubicBezTo>
                  <a:cubicBezTo>
                    <a:pt x="9407" y="1002"/>
                    <a:pt x="8340" y="1902"/>
                    <a:pt x="7973" y="3136"/>
                  </a:cubicBezTo>
                  <a:cubicBezTo>
                    <a:pt x="8073" y="2569"/>
                    <a:pt x="7506" y="1969"/>
                    <a:pt x="6872" y="1902"/>
                  </a:cubicBezTo>
                  <a:cubicBezTo>
                    <a:pt x="6778" y="1887"/>
                    <a:pt x="6685" y="1881"/>
                    <a:pt x="6592" y="1881"/>
                  </a:cubicBezTo>
                  <a:cubicBezTo>
                    <a:pt x="6061" y="1881"/>
                    <a:pt x="5554" y="2104"/>
                    <a:pt x="5071" y="2303"/>
                  </a:cubicBezTo>
                  <a:cubicBezTo>
                    <a:pt x="4003" y="2770"/>
                    <a:pt x="2869" y="3337"/>
                    <a:pt x="2135" y="4271"/>
                  </a:cubicBezTo>
                  <a:cubicBezTo>
                    <a:pt x="1368" y="5171"/>
                    <a:pt x="1035" y="6572"/>
                    <a:pt x="1635" y="7606"/>
                  </a:cubicBezTo>
                  <a:cubicBezTo>
                    <a:pt x="1735" y="7773"/>
                    <a:pt x="1868" y="7940"/>
                    <a:pt x="1835" y="8140"/>
                  </a:cubicBezTo>
                  <a:cubicBezTo>
                    <a:pt x="1835" y="8340"/>
                    <a:pt x="1668" y="8474"/>
                    <a:pt x="1535" y="8607"/>
                  </a:cubicBezTo>
                  <a:cubicBezTo>
                    <a:pt x="67" y="10075"/>
                    <a:pt x="0" y="12677"/>
                    <a:pt x="1401" y="14178"/>
                  </a:cubicBezTo>
                  <a:cubicBezTo>
                    <a:pt x="1511" y="14314"/>
                    <a:pt x="1642" y="14428"/>
                    <a:pt x="1796" y="14465"/>
                  </a:cubicBezTo>
                  <a:lnTo>
                    <a:pt x="1796" y="14465"/>
                  </a:lnTo>
                  <a:cubicBezTo>
                    <a:pt x="1304" y="15269"/>
                    <a:pt x="1600" y="16450"/>
                    <a:pt x="1969" y="17413"/>
                  </a:cubicBezTo>
                  <a:cubicBezTo>
                    <a:pt x="2169" y="18080"/>
                    <a:pt x="2469" y="18781"/>
                    <a:pt x="3036" y="19148"/>
                  </a:cubicBezTo>
                  <a:cubicBezTo>
                    <a:pt x="3314" y="19326"/>
                    <a:pt x="3625" y="19404"/>
                    <a:pt x="3942" y="19404"/>
                  </a:cubicBezTo>
                  <a:cubicBezTo>
                    <a:pt x="4574" y="19404"/>
                    <a:pt x="5226" y="19092"/>
                    <a:pt x="5671" y="18648"/>
                  </a:cubicBezTo>
                  <a:cubicBezTo>
                    <a:pt x="6338" y="17980"/>
                    <a:pt x="6672" y="17013"/>
                    <a:pt x="6972" y="16112"/>
                  </a:cubicBezTo>
                  <a:cubicBezTo>
                    <a:pt x="7001" y="16113"/>
                    <a:pt x="7030" y="16114"/>
                    <a:pt x="7059" y="16114"/>
                  </a:cubicBezTo>
                  <a:cubicBezTo>
                    <a:pt x="8297" y="16114"/>
                    <a:pt x="9522" y="15420"/>
                    <a:pt x="10174" y="14344"/>
                  </a:cubicBezTo>
                  <a:cubicBezTo>
                    <a:pt x="10842" y="13244"/>
                    <a:pt x="10842" y="11776"/>
                    <a:pt x="10174" y="10675"/>
                  </a:cubicBezTo>
                  <a:cubicBezTo>
                    <a:pt x="11809" y="10175"/>
                    <a:pt x="12576" y="8007"/>
                    <a:pt x="11675" y="6606"/>
                  </a:cubicBezTo>
                  <a:cubicBezTo>
                    <a:pt x="12343" y="6005"/>
                    <a:pt x="13043" y="5338"/>
                    <a:pt x="13210" y="4471"/>
                  </a:cubicBezTo>
                  <a:cubicBezTo>
                    <a:pt x="13337" y="3808"/>
                    <a:pt x="12900" y="3009"/>
                    <a:pt x="12300" y="2803"/>
                  </a:cubicBezTo>
                  <a:lnTo>
                    <a:pt x="13410" y="2803"/>
                  </a:lnTo>
                  <a:cubicBezTo>
                    <a:pt x="13977" y="2569"/>
                    <a:pt x="14077" y="1735"/>
                    <a:pt x="13677" y="1268"/>
                  </a:cubicBezTo>
                  <a:cubicBezTo>
                    <a:pt x="13487" y="1092"/>
                    <a:pt x="13236" y="1010"/>
                    <a:pt x="12986" y="1010"/>
                  </a:cubicBezTo>
                  <a:cubicBezTo>
                    <a:pt x="12930" y="1010"/>
                    <a:pt x="12874" y="1014"/>
                    <a:pt x="12819" y="1022"/>
                  </a:cubicBezTo>
                  <a:lnTo>
                    <a:pt x="12819" y="1022"/>
                  </a:lnTo>
                  <a:cubicBezTo>
                    <a:pt x="12849" y="927"/>
                    <a:pt x="12859" y="828"/>
                    <a:pt x="12843" y="735"/>
                  </a:cubicBezTo>
                  <a:cubicBezTo>
                    <a:pt x="12710" y="301"/>
                    <a:pt x="12243" y="1"/>
                    <a:pt x="118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20"/>
            <p:cNvSpPr/>
            <p:nvPr/>
          </p:nvSpPr>
          <p:spPr>
            <a:xfrm>
              <a:off x="-727456" y="2955854"/>
              <a:ext cx="639748" cy="861480"/>
            </a:xfrm>
            <a:custGeom>
              <a:rect b="b" l="l" r="r" t="t"/>
              <a:pathLst>
                <a:path extrusionOk="0" h="20378" w="15133">
                  <a:moveTo>
                    <a:pt x="11066" y="1398"/>
                  </a:moveTo>
                  <a:cubicBezTo>
                    <a:pt x="11338" y="1398"/>
                    <a:pt x="11600" y="1503"/>
                    <a:pt x="12049" y="1503"/>
                  </a:cubicBezTo>
                  <a:cubicBezTo>
                    <a:pt x="12065" y="1503"/>
                    <a:pt x="12081" y="1503"/>
                    <a:pt x="12097" y="1503"/>
                  </a:cubicBezTo>
                  <a:lnTo>
                    <a:pt x="12097" y="1503"/>
                  </a:lnTo>
                  <a:cubicBezTo>
                    <a:pt x="12056" y="1543"/>
                    <a:pt x="12016" y="1585"/>
                    <a:pt x="11975" y="1630"/>
                  </a:cubicBezTo>
                  <a:cubicBezTo>
                    <a:pt x="11723" y="1883"/>
                    <a:pt x="11858" y="2403"/>
                    <a:pt x="12240" y="2403"/>
                  </a:cubicBezTo>
                  <a:cubicBezTo>
                    <a:pt x="12262" y="2403"/>
                    <a:pt x="12285" y="2401"/>
                    <a:pt x="12309" y="2398"/>
                  </a:cubicBezTo>
                  <a:cubicBezTo>
                    <a:pt x="12425" y="2383"/>
                    <a:pt x="12533" y="2358"/>
                    <a:pt x="12633" y="2325"/>
                  </a:cubicBezTo>
                  <a:lnTo>
                    <a:pt x="12633" y="2325"/>
                  </a:lnTo>
                  <a:cubicBezTo>
                    <a:pt x="12856" y="2583"/>
                    <a:pt x="13052" y="2841"/>
                    <a:pt x="13310" y="3132"/>
                  </a:cubicBezTo>
                  <a:cubicBezTo>
                    <a:pt x="13271" y="3176"/>
                    <a:pt x="13249" y="3222"/>
                    <a:pt x="13242" y="3268"/>
                  </a:cubicBezTo>
                  <a:lnTo>
                    <a:pt x="13242" y="3268"/>
                  </a:lnTo>
                  <a:cubicBezTo>
                    <a:pt x="13014" y="3092"/>
                    <a:pt x="12695" y="2987"/>
                    <a:pt x="12264" y="2987"/>
                  </a:cubicBezTo>
                  <a:cubicBezTo>
                    <a:pt x="12183" y="2987"/>
                    <a:pt x="12098" y="2990"/>
                    <a:pt x="12009" y="2998"/>
                  </a:cubicBezTo>
                  <a:cubicBezTo>
                    <a:pt x="11775" y="2998"/>
                    <a:pt x="11775" y="3365"/>
                    <a:pt x="11975" y="3365"/>
                  </a:cubicBezTo>
                  <a:cubicBezTo>
                    <a:pt x="12909" y="4566"/>
                    <a:pt x="13043" y="5500"/>
                    <a:pt x="12242" y="6167"/>
                  </a:cubicBezTo>
                  <a:cubicBezTo>
                    <a:pt x="12042" y="6334"/>
                    <a:pt x="11842" y="6534"/>
                    <a:pt x="11642" y="6701"/>
                  </a:cubicBezTo>
                  <a:cubicBezTo>
                    <a:pt x="11508" y="6834"/>
                    <a:pt x="11508" y="7034"/>
                    <a:pt x="11575" y="7168"/>
                  </a:cubicBezTo>
                  <a:cubicBezTo>
                    <a:pt x="12209" y="8469"/>
                    <a:pt x="11709" y="10036"/>
                    <a:pt x="10308" y="10637"/>
                  </a:cubicBezTo>
                  <a:cubicBezTo>
                    <a:pt x="10041" y="10704"/>
                    <a:pt x="9907" y="10970"/>
                    <a:pt x="10041" y="11237"/>
                  </a:cubicBezTo>
                  <a:cubicBezTo>
                    <a:pt x="11108" y="13539"/>
                    <a:pt x="9674" y="15874"/>
                    <a:pt x="7205" y="15974"/>
                  </a:cubicBezTo>
                  <a:cubicBezTo>
                    <a:pt x="6972" y="15974"/>
                    <a:pt x="6805" y="16141"/>
                    <a:pt x="6705" y="16341"/>
                  </a:cubicBezTo>
                  <a:cubicBezTo>
                    <a:pt x="6505" y="16908"/>
                    <a:pt x="6271" y="17742"/>
                    <a:pt x="5804" y="18209"/>
                  </a:cubicBezTo>
                  <a:cubicBezTo>
                    <a:pt x="5513" y="18515"/>
                    <a:pt x="4997" y="18667"/>
                    <a:pt x="4475" y="18667"/>
                  </a:cubicBezTo>
                  <a:cubicBezTo>
                    <a:pt x="3861" y="18667"/>
                    <a:pt x="3240" y="18457"/>
                    <a:pt x="2969" y="18042"/>
                  </a:cubicBezTo>
                  <a:cubicBezTo>
                    <a:pt x="2571" y="17458"/>
                    <a:pt x="2299" y="16282"/>
                    <a:pt x="2508" y="15439"/>
                  </a:cubicBezTo>
                  <a:lnTo>
                    <a:pt x="2508" y="15439"/>
                  </a:lnTo>
                  <a:cubicBezTo>
                    <a:pt x="2795" y="15405"/>
                    <a:pt x="2990" y="15143"/>
                    <a:pt x="2969" y="14506"/>
                  </a:cubicBezTo>
                  <a:cubicBezTo>
                    <a:pt x="2946" y="14179"/>
                    <a:pt x="2628" y="13902"/>
                    <a:pt x="2325" y="13902"/>
                  </a:cubicBezTo>
                  <a:cubicBezTo>
                    <a:pt x="2238" y="13902"/>
                    <a:pt x="2152" y="13925"/>
                    <a:pt x="2074" y="13977"/>
                  </a:cubicBezTo>
                  <a:lnTo>
                    <a:pt x="2074" y="13977"/>
                  </a:lnTo>
                  <a:cubicBezTo>
                    <a:pt x="2093" y="13672"/>
                    <a:pt x="1833" y="13345"/>
                    <a:pt x="1301" y="13005"/>
                  </a:cubicBezTo>
                  <a:cubicBezTo>
                    <a:pt x="1268" y="12672"/>
                    <a:pt x="1168" y="12371"/>
                    <a:pt x="1134" y="12038"/>
                  </a:cubicBezTo>
                  <a:cubicBezTo>
                    <a:pt x="1068" y="11171"/>
                    <a:pt x="1368" y="10470"/>
                    <a:pt x="1835" y="9736"/>
                  </a:cubicBezTo>
                  <a:cubicBezTo>
                    <a:pt x="2135" y="9336"/>
                    <a:pt x="2502" y="9002"/>
                    <a:pt x="2602" y="8502"/>
                  </a:cubicBezTo>
                  <a:cubicBezTo>
                    <a:pt x="2602" y="8335"/>
                    <a:pt x="2469" y="8202"/>
                    <a:pt x="2469" y="8035"/>
                  </a:cubicBezTo>
                  <a:cubicBezTo>
                    <a:pt x="2035" y="7401"/>
                    <a:pt x="2002" y="6801"/>
                    <a:pt x="2302" y="6167"/>
                  </a:cubicBezTo>
                  <a:cubicBezTo>
                    <a:pt x="2369" y="5533"/>
                    <a:pt x="2669" y="5033"/>
                    <a:pt x="3169" y="4633"/>
                  </a:cubicBezTo>
                  <a:cubicBezTo>
                    <a:pt x="3535" y="4267"/>
                    <a:pt x="5696" y="2870"/>
                    <a:pt x="6901" y="2870"/>
                  </a:cubicBezTo>
                  <a:cubicBezTo>
                    <a:pt x="7346" y="2870"/>
                    <a:pt x="7661" y="3061"/>
                    <a:pt x="7706" y="3565"/>
                  </a:cubicBezTo>
                  <a:cubicBezTo>
                    <a:pt x="7742" y="3875"/>
                    <a:pt x="7968" y="4036"/>
                    <a:pt x="8198" y="4036"/>
                  </a:cubicBezTo>
                  <a:cubicBezTo>
                    <a:pt x="8389" y="4036"/>
                    <a:pt x="8582" y="3925"/>
                    <a:pt x="8673" y="3699"/>
                  </a:cubicBezTo>
                  <a:cubicBezTo>
                    <a:pt x="9007" y="2798"/>
                    <a:pt x="9440" y="2364"/>
                    <a:pt x="10141" y="1831"/>
                  </a:cubicBezTo>
                  <a:cubicBezTo>
                    <a:pt x="10559" y="1487"/>
                    <a:pt x="10817" y="1398"/>
                    <a:pt x="11066" y="1398"/>
                  </a:cubicBezTo>
                  <a:close/>
                  <a:moveTo>
                    <a:pt x="11812" y="0"/>
                  </a:moveTo>
                  <a:cubicBezTo>
                    <a:pt x="10481" y="0"/>
                    <a:pt x="9090" y="1231"/>
                    <a:pt x="8276" y="2417"/>
                  </a:cubicBezTo>
                  <a:lnTo>
                    <a:pt x="8276" y="2417"/>
                  </a:lnTo>
                  <a:cubicBezTo>
                    <a:pt x="7953" y="2027"/>
                    <a:pt x="7466" y="1879"/>
                    <a:pt x="6924" y="1879"/>
                  </a:cubicBezTo>
                  <a:cubicBezTo>
                    <a:pt x="6138" y="1879"/>
                    <a:pt x="5233" y="2191"/>
                    <a:pt x="4537" y="2531"/>
                  </a:cubicBezTo>
                  <a:cubicBezTo>
                    <a:pt x="3436" y="3132"/>
                    <a:pt x="2302" y="3832"/>
                    <a:pt x="1635" y="4966"/>
                  </a:cubicBezTo>
                  <a:cubicBezTo>
                    <a:pt x="1034" y="6000"/>
                    <a:pt x="1268" y="6801"/>
                    <a:pt x="1301" y="7902"/>
                  </a:cubicBezTo>
                  <a:cubicBezTo>
                    <a:pt x="1335" y="8969"/>
                    <a:pt x="501" y="9736"/>
                    <a:pt x="267" y="10837"/>
                  </a:cubicBezTo>
                  <a:cubicBezTo>
                    <a:pt x="0" y="11871"/>
                    <a:pt x="134" y="13005"/>
                    <a:pt x="601" y="13973"/>
                  </a:cubicBezTo>
                  <a:cubicBezTo>
                    <a:pt x="729" y="14264"/>
                    <a:pt x="1064" y="14661"/>
                    <a:pt x="1444" y="14969"/>
                  </a:cubicBezTo>
                  <a:lnTo>
                    <a:pt x="1444" y="14969"/>
                  </a:lnTo>
                  <a:cubicBezTo>
                    <a:pt x="620" y="17176"/>
                    <a:pt x="2171" y="20378"/>
                    <a:pt x="4323" y="20378"/>
                  </a:cubicBezTo>
                  <a:cubicBezTo>
                    <a:pt x="4886" y="20378"/>
                    <a:pt x="5491" y="20158"/>
                    <a:pt x="6105" y="19643"/>
                  </a:cubicBezTo>
                  <a:cubicBezTo>
                    <a:pt x="6838" y="19010"/>
                    <a:pt x="6939" y="17809"/>
                    <a:pt x="7539" y="17208"/>
                  </a:cubicBezTo>
                  <a:cubicBezTo>
                    <a:pt x="8073" y="16775"/>
                    <a:pt x="9040" y="16775"/>
                    <a:pt x="9674" y="16308"/>
                  </a:cubicBezTo>
                  <a:cubicBezTo>
                    <a:pt x="11376" y="15101"/>
                    <a:pt x="11729" y="13118"/>
                    <a:pt x="11025" y="11293"/>
                  </a:cubicBezTo>
                  <a:lnTo>
                    <a:pt x="11025" y="11293"/>
                  </a:lnTo>
                  <a:cubicBezTo>
                    <a:pt x="11880" y="10805"/>
                    <a:pt x="12499" y="10034"/>
                    <a:pt x="12676" y="9002"/>
                  </a:cubicBezTo>
                  <a:cubicBezTo>
                    <a:pt x="12876" y="7868"/>
                    <a:pt x="12342" y="7468"/>
                    <a:pt x="13010" y="6501"/>
                  </a:cubicBezTo>
                  <a:cubicBezTo>
                    <a:pt x="13574" y="5719"/>
                    <a:pt x="13969" y="4386"/>
                    <a:pt x="13532" y="3606"/>
                  </a:cubicBezTo>
                  <a:lnTo>
                    <a:pt x="13532" y="3606"/>
                  </a:lnTo>
                  <a:cubicBezTo>
                    <a:pt x="13549" y="3608"/>
                    <a:pt x="13567" y="3610"/>
                    <a:pt x="13585" y="3610"/>
                  </a:cubicBezTo>
                  <a:cubicBezTo>
                    <a:pt x="13639" y="3610"/>
                    <a:pt x="13694" y="3596"/>
                    <a:pt x="13743" y="3565"/>
                  </a:cubicBezTo>
                  <a:cubicBezTo>
                    <a:pt x="15132" y="2825"/>
                    <a:pt x="14497" y="1329"/>
                    <a:pt x="13455" y="1073"/>
                  </a:cubicBezTo>
                  <a:lnTo>
                    <a:pt x="13455" y="1073"/>
                  </a:lnTo>
                  <a:cubicBezTo>
                    <a:pt x="13387" y="712"/>
                    <a:pt x="13116" y="365"/>
                    <a:pt x="12609" y="163"/>
                  </a:cubicBezTo>
                  <a:cubicBezTo>
                    <a:pt x="12350" y="51"/>
                    <a:pt x="12082" y="0"/>
                    <a:pt x="118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20"/>
            <p:cNvSpPr/>
            <p:nvPr/>
          </p:nvSpPr>
          <p:spPr>
            <a:xfrm>
              <a:off x="-141693" y="4134734"/>
              <a:ext cx="98205" cy="493814"/>
            </a:xfrm>
            <a:custGeom>
              <a:rect b="b" l="l" r="r" t="t"/>
              <a:pathLst>
                <a:path extrusionOk="0" h="11681" w="2323">
                  <a:moveTo>
                    <a:pt x="1075" y="0"/>
                  </a:moveTo>
                  <a:cubicBezTo>
                    <a:pt x="978" y="0"/>
                    <a:pt x="895" y="64"/>
                    <a:pt x="955" y="163"/>
                  </a:cubicBezTo>
                  <a:cubicBezTo>
                    <a:pt x="1989" y="3999"/>
                    <a:pt x="588" y="7669"/>
                    <a:pt x="21" y="11471"/>
                  </a:cubicBezTo>
                  <a:cubicBezTo>
                    <a:pt x="0" y="11595"/>
                    <a:pt x="107" y="11681"/>
                    <a:pt x="199" y="11681"/>
                  </a:cubicBezTo>
                  <a:cubicBezTo>
                    <a:pt x="257" y="11681"/>
                    <a:pt x="308" y="11648"/>
                    <a:pt x="321" y="11572"/>
                  </a:cubicBezTo>
                  <a:cubicBezTo>
                    <a:pt x="855" y="7735"/>
                    <a:pt x="2322" y="3966"/>
                    <a:pt x="1255" y="97"/>
                  </a:cubicBezTo>
                  <a:cubicBezTo>
                    <a:pt x="1215" y="29"/>
                    <a:pt x="1142" y="0"/>
                    <a:pt x="10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20"/>
            <p:cNvSpPr/>
            <p:nvPr/>
          </p:nvSpPr>
          <p:spPr>
            <a:xfrm>
              <a:off x="-291727" y="4421359"/>
              <a:ext cx="153754" cy="1580409"/>
            </a:xfrm>
            <a:custGeom>
              <a:rect b="b" l="l" r="r" t="t"/>
              <a:pathLst>
                <a:path extrusionOk="0" h="37384" w="3637">
                  <a:moveTo>
                    <a:pt x="3476" y="0"/>
                  </a:moveTo>
                  <a:cubicBezTo>
                    <a:pt x="3405" y="0"/>
                    <a:pt x="3336" y="42"/>
                    <a:pt x="3336" y="122"/>
                  </a:cubicBezTo>
                  <a:cubicBezTo>
                    <a:pt x="3036" y="6293"/>
                    <a:pt x="1201" y="12197"/>
                    <a:pt x="634" y="18335"/>
                  </a:cubicBezTo>
                  <a:cubicBezTo>
                    <a:pt x="1" y="24639"/>
                    <a:pt x="2202" y="30910"/>
                    <a:pt x="1035" y="37181"/>
                  </a:cubicBezTo>
                  <a:cubicBezTo>
                    <a:pt x="1015" y="37300"/>
                    <a:pt x="1112" y="37383"/>
                    <a:pt x="1201" y="37383"/>
                  </a:cubicBezTo>
                  <a:cubicBezTo>
                    <a:pt x="1263" y="37383"/>
                    <a:pt x="1321" y="37343"/>
                    <a:pt x="1335" y="37248"/>
                  </a:cubicBezTo>
                  <a:cubicBezTo>
                    <a:pt x="2402" y="31244"/>
                    <a:pt x="368" y="25206"/>
                    <a:pt x="835" y="19135"/>
                  </a:cubicBezTo>
                  <a:cubicBezTo>
                    <a:pt x="1335" y="12731"/>
                    <a:pt x="3336" y="6559"/>
                    <a:pt x="3637" y="155"/>
                  </a:cubicBezTo>
                  <a:cubicBezTo>
                    <a:pt x="3637" y="50"/>
                    <a:pt x="3554" y="0"/>
                    <a:pt x="34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20"/>
            <p:cNvSpPr/>
            <p:nvPr/>
          </p:nvSpPr>
          <p:spPr>
            <a:xfrm>
              <a:off x="-203034" y="3832679"/>
              <a:ext cx="65061" cy="100488"/>
            </a:xfrm>
            <a:custGeom>
              <a:rect b="b" l="l" r="r" t="t"/>
              <a:pathLst>
                <a:path extrusionOk="0" h="2377" w="1539">
                  <a:moveTo>
                    <a:pt x="472" y="1"/>
                  </a:moveTo>
                  <a:cubicBezTo>
                    <a:pt x="360" y="1"/>
                    <a:pt x="257" y="119"/>
                    <a:pt x="304" y="237"/>
                  </a:cubicBezTo>
                  <a:cubicBezTo>
                    <a:pt x="471" y="537"/>
                    <a:pt x="705" y="804"/>
                    <a:pt x="805" y="1137"/>
                  </a:cubicBezTo>
                  <a:cubicBezTo>
                    <a:pt x="905" y="1304"/>
                    <a:pt x="938" y="1538"/>
                    <a:pt x="905" y="1738"/>
                  </a:cubicBezTo>
                  <a:cubicBezTo>
                    <a:pt x="844" y="1921"/>
                    <a:pt x="683" y="2055"/>
                    <a:pt x="536" y="2055"/>
                  </a:cubicBezTo>
                  <a:cubicBezTo>
                    <a:pt x="443" y="2055"/>
                    <a:pt x="356" y="2001"/>
                    <a:pt x="304" y="1871"/>
                  </a:cubicBezTo>
                  <a:cubicBezTo>
                    <a:pt x="295" y="1822"/>
                    <a:pt x="262" y="1802"/>
                    <a:pt x="223" y="1802"/>
                  </a:cubicBezTo>
                  <a:cubicBezTo>
                    <a:pt x="129" y="1802"/>
                    <a:pt x="0" y="1920"/>
                    <a:pt x="71" y="2038"/>
                  </a:cubicBezTo>
                  <a:cubicBezTo>
                    <a:pt x="165" y="2274"/>
                    <a:pt x="364" y="2377"/>
                    <a:pt x="569" y="2377"/>
                  </a:cubicBezTo>
                  <a:cubicBezTo>
                    <a:pt x="797" y="2377"/>
                    <a:pt x="1033" y="2249"/>
                    <a:pt x="1138" y="2038"/>
                  </a:cubicBezTo>
                  <a:cubicBezTo>
                    <a:pt x="1539" y="1371"/>
                    <a:pt x="905" y="604"/>
                    <a:pt x="605" y="70"/>
                  </a:cubicBezTo>
                  <a:cubicBezTo>
                    <a:pt x="565" y="21"/>
                    <a:pt x="518" y="1"/>
                    <a:pt x="4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20"/>
            <p:cNvSpPr/>
            <p:nvPr/>
          </p:nvSpPr>
          <p:spPr>
            <a:xfrm>
              <a:off x="-317980" y="3636396"/>
              <a:ext cx="112325" cy="169946"/>
            </a:xfrm>
            <a:custGeom>
              <a:rect b="b" l="l" r="r" t="t"/>
              <a:pathLst>
                <a:path extrusionOk="0" h="4020" w="2657">
                  <a:moveTo>
                    <a:pt x="200" y="0"/>
                  </a:moveTo>
                  <a:cubicBezTo>
                    <a:pt x="107" y="0"/>
                    <a:pt x="1" y="86"/>
                    <a:pt x="21" y="210"/>
                  </a:cubicBezTo>
                  <a:cubicBezTo>
                    <a:pt x="221" y="1010"/>
                    <a:pt x="455" y="1744"/>
                    <a:pt x="788" y="2511"/>
                  </a:cubicBezTo>
                  <a:cubicBezTo>
                    <a:pt x="955" y="2912"/>
                    <a:pt x="1122" y="3545"/>
                    <a:pt x="1489" y="3846"/>
                  </a:cubicBezTo>
                  <a:cubicBezTo>
                    <a:pt x="1645" y="3968"/>
                    <a:pt x="1786" y="4020"/>
                    <a:pt x="1912" y="4020"/>
                  </a:cubicBezTo>
                  <a:cubicBezTo>
                    <a:pt x="2403" y="4020"/>
                    <a:pt x="2656" y="3230"/>
                    <a:pt x="2656" y="2778"/>
                  </a:cubicBezTo>
                  <a:cubicBezTo>
                    <a:pt x="2656" y="2673"/>
                    <a:pt x="2565" y="2624"/>
                    <a:pt x="2473" y="2624"/>
                  </a:cubicBezTo>
                  <a:cubicBezTo>
                    <a:pt x="2390" y="2624"/>
                    <a:pt x="2305" y="2665"/>
                    <a:pt x="2289" y="2745"/>
                  </a:cubicBezTo>
                  <a:cubicBezTo>
                    <a:pt x="2289" y="2945"/>
                    <a:pt x="2289" y="3112"/>
                    <a:pt x="2223" y="3278"/>
                  </a:cubicBezTo>
                  <a:cubicBezTo>
                    <a:pt x="2056" y="3381"/>
                    <a:pt x="1910" y="3429"/>
                    <a:pt x="1784" y="3429"/>
                  </a:cubicBezTo>
                  <a:cubicBezTo>
                    <a:pt x="1583" y="3429"/>
                    <a:pt x="1438" y="3304"/>
                    <a:pt x="1355" y="3078"/>
                  </a:cubicBezTo>
                  <a:cubicBezTo>
                    <a:pt x="1155" y="2845"/>
                    <a:pt x="1022" y="2378"/>
                    <a:pt x="888" y="2044"/>
                  </a:cubicBezTo>
                  <a:cubicBezTo>
                    <a:pt x="655" y="1410"/>
                    <a:pt x="488" y="777"/>
                    <a:pt x="321" y="110"/>
                  </a:cubicBezTo>
                  <a:cubicBezTo>
                    <a:pt x="309" y="33"/>
                    <a:pt x="257" y="0"/>
                    <a:pt x="2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20"/>
            <p:cNvSpPr/>
            <p:nvPr/>
          </p:nvSpPr>
          <p:spPr>
            <a:xfrm>
              <a:off x="-337934" y="3715662"/>
              <a:ext cx="85522" cy="123274"/>
            </a:xfrm>
            <a:custGeom>
              <a:rect b="b" l="l" r="r" t="t"/>
              <a:pathLst>
                <a:path extrusionOk="0" h="2916" w="2023">
                  <a:moveTo>
                    <a:pt x="171" y="1"/>
                  </a:moveTo>
                  <a:cubicBezTo>
                    <a:pt x="81" y="1"/>
                    <a:pt x="0" y="84"/>
                    <a:pt x="60" y="203"/>
                  </a:cubicBezTo>
                  <a:cubicBezTo>
                    <a:pt x="293" y="1237"/>
                    <a:pt x="827" y="2171"/>
                    <a:pt x="1661" y="2871"/>
                  </a:cubicBezTo>
                  <a:cubicBezTo>
                    <a:pt x="1692" y="2902"/>
                    <a:pt x="1730" y="2915"/>
                    <a:pt x="1768" y="2915"/>
                  </a:cubicBezTo>
                  <a:cubicBezTo>
                    <a:pt x="1895" y="2915"/>
                    <a:pt x="2022" y="2773"/>
                    <a:pt x="1894" y="2671"/>
                  </a:cubicBezTo>
                  <a:cubicBezTo>
                    <a:pt x="1094" y="2004"/>
                    <a:pt x="593" y="1137"/>
                    <a:pt x="326" y="136"/>
                  </a:cubicBezTo>
                  <a:cubicBezTo>
                    <a:pt x="299" y="41"/>
                    <a:pt x="233" y="1"/>
                    <a:pt x="1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20"/>
            <p:cNvSpPr/>
            <p:nvPr/>
          </p:nvSpPr>
          <p:spPr>
            <a:xfrm>
              <a:off x="-363637" y="3051564"/>
              <a:ext cx="179119" cy="212981"/>
            </a:xfrm>
            <a:custGeom>
              <a:rect b="b" l="l" r="r" t="t"/>
              <a:pathLst>
                <a:path extrusionOk="0" h="5038" w="4237">
                  <a:moveTo>
                    <a:pt x="3536" y="0"/>
                  </a:moveTo>
                  <a:cubicBezTo>
                    <a:pt x="3369" y="0"/>
                    <a:pt x="3103" y="34"/>
                    <a:pt x="2936" y="401"/>
                  </a:cubicBezTo>
                  <a:cubicBezTo>
                    <a:pt x="2769" y="701"/>
                    <a:pt x="2669" y="1034"/>
                    <a:pt x="2602" y="1368"/>
                  </a:cubicBezTo>
                  <a:cubicBezTo>
                    <a:pt x="2502" y="1301"/>
                    <a:pt x="2369" y="1301"/>
                    <a:pt x="2235" y="1301"/>
                  </a:cubicBezTo>
                  <a:cubicBezTo>
                    <a:pt x="1768" y="1368"/>
                    <a:pt x="1501" y="1835"/>
                    <a:pt x="1501" y="2202"/>
                  </a:cubicBezTo>
                  <a:lnTo>
                    <a:pt x="1501" y="2235"/>
                  </a:lnTo>
                  <a:cubicBezTo>
                    <a:pt x="1168" y="2269"/>
                    <a:pt x="834" y="2402"/>
                    <a:pt x="534" y="2602"/>
                  </a:cubicBezTo>
                  <a:cubicBezTo>
                    <a:pt x="201" y="2902"/>
                    <a:pt x="0" y="3269"/>
                    <a:pt x="0" y="3703"/>
                  </a:cubicBezTo>
                  <a:cubicBezTo>
                    <a:pt x="0" y="4170"/>
                    <a:pt x="234" y="4570"/>
                    <a:pt x="668" y="4837"/>
                  </a:cubicBezTo>
                  <a:cubicBezTo>
                    <a:pt x="868" y="4937"/>
                    <a:pt x="1101" y="5037"/>
                    <a:pt x="1335" y="5037"/>
                  </a:cubicBezTo>
                  <a:cubicBezTo>
                    <a:pt x="1501" y="5037"/>
                    <a:pt x="1702" y="5004"/>
                    <a:pt x="2002" y="4870"/>
                  </a:cubicBezTo>
                  <a:cubicBezTo>
                    <a:pt x="2069" y="4770"/>
                    <a:pt x="2102" y="4670"/>
                    <a:pt x="2069" y="4570"/>
                  </a:cubicBezTo>
                  <a:cubicBezTo>
                    <a:pt x="2021" y="4523"/>
                    <a:pt x="1941" y="4476"/>
                    <a:pt x="1862" y="4476"/>
                  </a:cubicBezTo>
                  <a:cubicBezTo>
                    <a:pt x="1830" y="4476"/>
                    <a:pt x="1798" y="4484"/>
                    <a:pt x="1768" y="4503"/>
                  </a:cubicBezTo>
                  <a:cubicBezTo>
                    <a:pt x="1681" y="4547"/>
                    <a:pt x="1568" y="4572"/>
                    <a:pt x="1449" y="4572"/>
                  </a:cubicBezTo>
                  <a:cubicBezTo>
                    <a:pt x="1296" y="4572"/>
                    <a:pt x="1133" y="4531"/>
                    <a:pt x="1001" y="4437"/>
                  </a:cubicBezTo>
                  <a:cubicBezTo>
                    <a:pt x="701" y="4270"/>
                    <a:pt x="534" y="4003"/>
                    <a:pt x="534" y="3703"/>
                  </a:cubicBezTo>
                  <a:cubicBezTo>
                    <a:pt x="534" y="3403"/>
                    <a:pt x="668" y="3169"/>
                    <a:pt x="901" y="2936"/>
                  </a:cubicBezTo>
                  <a:cubicBezTo>
                    <a:pt x="1101" y="2769"/>
                    <a:pt x="1401" y="2702"/>
                    <a:pt x="1668" y="2702"/>
                  </a:cubicBezTo>
                  <a:cubicBezTo>
                    <a:pt x="1702" y="2902"/>
                    <a:pt x="1835" y="3069"/>
                    <a:pt x="1935" y="3269"/>
                  </a:cubicBezTo>
                  <a:cubicBezTo>
                    <a:pt x="2002" y="3369"/>
                    <a:pt x="2069" y="3369"/>
                    <a:pt x="2169" y="3369"/>
                  </a:cubicBezTo>
                  <a:cubicBezTo>
                    <a:pt x="2269" y="3336"/>
                    <a:pt x="2402" y="3236"/>
                    <a:pt x="2435" y="3102"/>
                  </a:cubicBezTo>
                  <a:cubicBezTo>
                    <a:pt x="2536" y="2936"/>
                    <a:pt x="2536" y="2769"/>
                    <a:pt x="2435" y="2669"/>
                  </a:cubicBezTo>
                  <a:cubicBezTo>
                    <a:pt x="2369" y="2502"/>
                    <a:pt x="2202" y="2369"/>
                    <a:pt x="2002" y="2335"/>
                  </a:cubicBezTo>
                  <a:lnTo>
                    <a:pt x="2002" y="2235"/>
                  </a:lnTo>
                  <a:cubicBezTo>
                    <a:pt x="2002" y="2035"/>
                    <a:pt x="2169" y="1768"/>
                    <a:pt x="2369" y="1735"/>
                  </a:cubicBezTo>
                  <a:cubicBezTo>
                    <a:pt x="2435" y="1735"/>
                    <a:pt x="2569" y="1768"/>
                    <a:pt x="2602" y="1868"/>
                  </a:cubicBezTo>
                  <a:lnTo>
                    <a:pt x="2602" y="2168"/>
                  </a:lnTo>
                  <a:cubicBezTo>
                    <a:pt x="2602" y="2269"/>
                    <a:pt x="2702" y="2369"/>
                    <a:pt x="2769" y="2369"/>
                  </a:cubicBezTo>
                  <a:cubicBezTo>
                    <a:pt x="2869" y="2369"/>
                    <a:pt x="2936" y="2335"/>
                    <a:pt x="3003" y="2235"/>
                  </a:cubicBezTo>
                  <a:cubicBezTo>
                    <a:pt x="3036" y="2068"/>
                    <a:pt x="3036" y="1935"/>
                    <a:pt x="3003" y="1768"/>
                  </a:cubicBezTo>
                  <a:cubicBezTo>
                    <a:pt x="3036" y="1368"/>
                    <a:pt x="3169" y="934"/>
                    <a:pt x="3336" y="601"/>
                  </a:cubicBezTo>
                  <a:cubicBezTo>
                    <a:pt x="3369" y="434"/>
                    <a:pt x="3436" y="401"/>
                    <a:pt x="3503" y="401"/>
                  </a:cubicBezTo>
                  <a:cubicBezTo>
                    <a:pt x="3536" y="401"/>
                    <a:pt x="3603" y="467"/>
                    <a:pt x="3670" y="601"/>
                  </a:cubicBezTo>
                  <a:cubicBezTo>
                    <a:pt x="3770" y="901"/>
                    <a:pt x="3770" y="1234"/>
                    <a:pt x="3703" y="1568"/>
                  </a:cubicBezTo>
                  <a:lnTo>
                    <a:pt x="3603" y="1568"/>
                  </a:lnTo>
                  <a:cubicBezTo>
                    <a:pt x="3503" y="1601"/>
                    <a:pt x="3403" y="1735"/>
                    <a:pt x="3436" y="1868"/>
                  </a:cubicBezTo>
                  <a:cubicBezTo>
                    <a:pt x="3503" y="2035"/>
                    <a:pt x="3670" y="2102"/>
                    <a:pt x="3770" y="2102"/>
                  </a:cubicBezTo>
                  <a:cubicBezTo>
                    <a:pt x="3870" y="2102"/>
                    <a:pt x="4003" y="2035"/>
                    <a:pt x="4070" y="1835"/>
                  </a:cubicBezTo>
                  <a:cubicBezTo>
                    <a:pt x="4237" y="1368"/>
                    <a:pt x="4237" y="901"/>
                    <a:pt x="4070" y="434"/>
                  </a:cubicBezTo>
                  <a:cubicBezTo>
                    <a:pt x="3937" y="134"/>
                    <a:pt x="3736" y="0"/>
                    <a:pt x="35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20"/>
            <p:cNvSpPr/>
            <p:nvPr/>
          </p:nvSpPr>
          <p:spPr>
            <a:xfrm>
              <a:off x="-466577" y="3372896"/>
              <a:ext cx="170664" cy="207528"/>
            </a:xfrm>
            <a:custGeom>
              <a:rect b="b" l="l" r="r" t="t"/>
              <a:pathLst>
                <a:path extrusionOk="0" h="4909" w="4037">
                  <a:moveTo>
                    <a:pt x="2957" y="0"/>
                  </a:moveTo>
                  <a:cubicBezTo>
                    <a:pt x="2850" y="0"/>
                    <a:pt x="2743" y="33"/>
                    <a:pt x="2636" y="105"/>
                  </a:cubicBezTo>
                  <a:cubicBezTo>
                    <a:pt x="2369" y="272"/>
                    <a:pt x="2169" y="505"/>
                    <a:pt x="2135" y="805"/>
                  </a:cubicBezTo>
                  <a:cubicBezTo>
                    <a:pt x="2135" y="1005"/>
                    <a:pt x="2135" y="1172"/>
                    <a:pt x="2169" y="1339"/>
                  </a:cubicBezTo>
                  <a:cubicBezTo>
                    <a:pt x="2135" y="1406"/>
                    <a:pt x="2135" y="1406"/>
                    <a:pt x="2068" y="1406"/>
                  </a:cubicBezTo>
                  <a:cubicBezTo>
                    <a:pt x="1835" y="1506"/>
                    <a:pt x="1702" y="1673"/>
                    <a:pt x="1668" y="1906"/>
                  </a:cubicBezTo>
                  <a:lnTo>
                    <a:pt x="1635" y="1906"/>
                  </a:lnTo>
                  <a:cubicBezTo>
                    <a:pt x="1532" y="1879"/>
                    <a:pt x="1427" y="1866"/>
                    <a:pt x="1322" y="1866"/>
                  </a:cubicBezTo>
                  <a:cubicBezTo>
                    <a:pt x="786" y="1866"/>
                    <a:pt x="268" y="2209"/>
                    <a:pt x="100" y="2740"/>
                  </a:cubicBezTo>
                  <a:cubicBezTo>
                    <a:pt x="0" y="3007"/>
                    <a:pt x="0" y="3340"/>
                    <a:pt x="100" y="3741"/>
                  </a:cubicBezTo>
                  <a:cubicBezTo>
                    <a:pt x="167" y="4074"/>
                    <a:pt x="334" y="4475"/>
                    <a:pt x="701" y="4741"/>
                  </a:cubicBezTo>
                  <a:cubicBezTo>
                    <a:pt x="868" y="4841"/>
                    <a:pt x="1101" y="4908"/>
                    <a:pt x="1301" y="4908"/>
                  </a:cubicBezTo>
                  <a:cubicBezTo>
                    <a:pt x="1535" y="4908"/>
                    <a:pt x="1802" y="4808"/>
                    <a:pt x="1902" y="4475"/>
                  </a:cubicBezTo>
                  <a:cubicBezTo>
                    <a:pt x="1968" y="4374"/>
                    <a:pt x="1968" y="4274"/>
                    <a:pt x="1868" y="4174"/>
                  </a:cubicBezTo>
                  <a:cubicBezTo>
                    <a:pt x="1841" y="4161"/>
                    <a:pt x="1802" y="4152"/>
                    <a:pt x="1758" y="4152"/>
                  </a:cubicBezTo>
                  <a:cubicBezTo>
                    <a:pt x="1697" y="4152"/>
                    <a:pt x="1627" y="4169"/>
                    <a:pt x="1568" y="4208"/>
                  </a:cubicBezTo>
                  <a:cubicBezTo>
                    <a:pt x="1518" y="4324"/>
                    <a:pt x="1410" y="4366"/>
                    <a:pt x="1285" y="4366"/>
                  </a:cubicBezTo>
                  <a:cubicBezTo>
                    <a:pt x="1159" y="4366"/>
                    <a:pt x="1018" y="4324"/>
                    <a:pt x="901" y="4274"/>
                  </a:cubicBezTo>
                  <a:cubicBezTo>
                    <a:pt x="634" y="4108"/>
                    <a:pt x="501" y="3774"/>
                    <a:pt x="467" y="3507"/>
                  </a:cubicBezTo>
                  <a:cubicBezTo>
                    <a:pt x="367" y="3207"/>
                    <a:pt x="367" y="2973"/>
                    <a:pt x="467" y="2773"/>
                  </a:cubicBezTo>
                  <a:cubicBezTo>
                    <a:pt x="607" y="2410"/>
                    <a:pt x="980" y="2141"/>
                    <a:pt x="1333" y="2141"/>
                  </a:cubicBezTo>
                  <a:cubicBezTo>
                    <a:pt x="1402" y="2141"/>
                    <a:pt x="1469" y="2151"/>
                    <a:pt x="1535" y="2173"/>
                  </a:cubicBezTo>
                  <a:cubicBezTo>
                    <a:pt x="1601" y="2173"/>
                    <a:pt x="1635" y="2206"/>
                    <a:pt x="1668" y="2206"/>
                  </a:cubicBezTo>
                  <a:cubicBezTo>
                    <a:pt x="1702" y="2673"/>
                    <a:pt x="1902" y="3107"/>
                    <a:pt x="2302" y="3374"/>
                  </a:cubicBezTo>
                  <a:cubicBezTo>
                    <a:pt x="2326" y="3423"/>
                    <a:pt x="2387" y="3454"/>
                    <a:pt x="2443" y="3454"/>
                  </a:cubicBezTo>
                  <a:cubicBezTo>
                    <a:pt x="2464" y="3454"/>
                    <a:pt x="2484" y="3449"/>
                    <a:pt x="2502" y="3440"/>
                  </a:cubicBezTo>
                  <a:cubicBezTo>
                    <a:pt x="2602" y="3407"/>
                    <a:pt x="2636" y="3340"/>
                    <a:pt x="2636" y="3274"/>
                  </a:cubicBezTo>
                  <a:cubicBezTo>
                    <a:pt x="2702" y="2807"/>
                    <a:pt x="2469" y="2306"/>
                    <a:pt x="2068" y="2006"/>
                  </a:cubicBezTo>
                  <a:cubicBezTo>
                    <a:pt x="2135" y="1906"/>
                    <a:pt x="2169" y="1773"/>
                    <a:pt x="2302" y="1739"/>
                  </a:cubicBezTo>
                  <a:lnTo>
                    <a:pt x="2335" y="1739"/>
                  </a:lnTo>
                  <a:cubicBezTo>
                    <a:pt x="2435" y="1806"/>
                    <a:pt x="2469" y="1939"/>
                    <a:pt x="2502" y="2006"/>
                  </a:cubicBezTo>
                  <a:cubicBezTo>
                    <a:pt x="2502" y="2106"/>
                    <a:pt x="2602" y="2140"/>
                    <a:pt x="2669" y="2140"/>
                  </a:cubicBezTo>
                  <a:cubicBezTo>
                    <a:pt x="2702" y="2140"/>
                    <a:pt x="2802" y="2106"/>
                    <a:pt x="2836" y="2006"/>
                  </a:cubicBezTo>
                  <a:cubicBezTo>
                    <a:pt x="2936" y="1839"/>
                    <a:pt x="2869" y="1639"/>
                    <a:pt x="2769" y="1472"/>
                  </a:cubicBezTo>
                  <a:cubicBezTo>
                    <a:pt x="2702" y="1439"/>
                    <a:pt x="2669" y="1439"/>
                    <a:pt x="2636" y="1406"/>
                  </a:cubicBezTo>
                  <a:cubicBezTo>
                    <a:pt x="2535" y="1206"/>
                    <a:pt x="2502" y="1005"/>
                    <a:pt x="2535" y="839"/>
                  </a:cubicBezTo>
                  <a:cubicBezTo>
                    <a:pt x="2602" y="739"/>
                    <a:pt x="2702" y="572"/>
                    <a:pt x="2836" y="472"/>
                  </a:cubicBezTo>
                  <a:cubicBezTo>
                    <a:pt x="2859" y="449"/>
                    <a:pt x="2929" y="410"/>
                    <a:pt x="3004" y="410"/>
                  </a:cubicBezTo>
                  <a:cubicBezTo>
                    <a:pt x="3037" y="410"/>
                    <a:pt x="3072" y="418"/>
                    <a:pt x="3103" y="438"/>
                  </a:cubicBezTo>
                  <a:cubicBezTo>
                    <a:pt x="3169" y="472"/>
                    <a:pt x="3203" y="505"/>
                    <a:pt x="3303" y="638"/>
                  </a:cubicBezTo>
                  <a:cubicBezTo>
                    <a:pt x="3536" y="1005"/>
                    <a:pt x="3636" y="1472"/>
                    <a:pt x="3536" y="1939"/>
                  </a:cubicBezTo>
                  <a:cubicBezTo>
                    <a:pt x="3503" y="2073"/>
                    <a:pt x="3570" y="2173"/>
                    <a:pt x="3703" y="2173"/>
                  </a:cubicBezTo>
                  <a:cubicBezTo>
                    <a:pt x="3836" y="2173"/>
                    <a:pt x="3970" y="2140"/>
                    <a:pt x="3970" y="2006"/>
                  </a:cubicBezTo>
                  <a:cubicBezTo>
                    <a:pt x="4037" y="1472"/>
                    <a:pt x="3903" y="905"/>
                    <a:pt x="3636" y="438"/>
                  </a:cubicBezTo>
                  <a:cubicBezTo>
                    <a:pt x="3536" y="305"/>
                    <a:pt x="3403" y="138"/>
                    <a:pt x="3236" y="71"/>
                  </a:cubicBezTo>
                  <a:cubicBezTo>
                    <a:pt x="3143" y="25"/>
                    <a:pt x="3050" y="0"/>
                    <a:pt x="29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20"/>
            <p:cNvSpPr/>
            <p:nvPr/>
          </p:nvSpPr>
          <p:spPr>
            <a:xfrm>
              <a:off x="-601250" y="3131200"/>
              <a:ext cx="194676" cy="215772"/>
            </a:xfrm>
            <a:custGeom>
              <a:rect b="b" l="l" r="r" t="t"/>
              <a:pathLst>
                <a:path extrusionOk="0" h="5104" w="4605">
                  <a:moveTo>
                    <a:pt x="1669" y="2502"/>
                  </a:moveTo>
                  <a:lnTo>
                    <a:pt x="1669" y="2502"/>
                  </a:lnTo>
                  <a:cubicBezTo>
                    <a:pt x="1936" y="2602"/>
                    <a:pt x="2036" y="2836"/>
                    <a:pt x="2036" y="3036"/>
                  </a:cubicBezTo>
                  <a:cubicBezTo>
                    <a:pt x="2036" y="3103"/>
                    <a:pt x="2036" y="3236"/>
                    <a:pt x="2002" y="3303"/>
                  </a:cubicBezTo>
                  <a:cubicBezTo>
                    <a:pt x="1869" y="3069"/>
                    <a:pt x="1702" y="2802"/>
                    <a:pt x="1669" y="2502"/>
                  </a:cubicBezTo>
                  <a:close/>
                  <a:moveTo>
                    <a:pt x="3203" y="0"/>
                  </a:moveTo>
                  <a:cubicBezTo>
                    <a:pt x="3136" y="0"/>
                    <a:pt x="3070" y="67"/>
                    <a:pt x="3036" y="100"/>
                  </a:cubicBezTo>
                  <a:cubicBezTo>
                    <a:pt x="2836" y="434"/>
                    <a:pt x="2669" y="801"/>
                    <a:pt x="2636" y="1168"/>
                  </a:cubicBezTo>
                  <a:cubicBezTo>
                    <a:pt x="2603" y="1168"/>
                    <a:pt x="2503" y="1134"/>
                    <a:pt x="2469" y="1134"/>
                  </a:cubicBezTo>
                  <a:cubicBezTo>
                    <a:pt x="2400" y="1117"/>
                    <a:pt x="2334" y="1109"/>
                    <a:pt x="2269" y="1109"/>
                  </a:cubicBezTo>
                  <a:cubicBezTo>
                    <a:pt x="2084" y="1109"/>
                    <a:pt x="1917" y="1178"/>
                    <a:pt x="1769" y="1301"/>
                  </a:cubicBezTo>
                  <a:cubicBezTo>
                    <a:pt x="1502" y="1501"/>
                    <a:pt x="1335" y="1802"/>
                    <a:pt x="1302" y="2102"/>
                  </a:cubicBezTo>
                  <a:cubicBezTo>
                    <a:pt x="801" y="2202"/>
                    <a:pt x="368" y="2636"/>
                    <a:pt x="201" y="3103"/>
                  </a:cubicBezTo>
                  <a:cubicBezTo>
                    <a:pt x="1" y="3603"/>
                    <a:pt x="34" y="4170"/>
                    <a:pt x="301" y="4570"/>
                  </a:cubicBezTo>
                  <a:cubicBezTo>
                    <a:pt x="501" y="4904"/>
                    <a:pt x="868" y="5104"/>
                    <a:pt x="1268" y="5104"/>
                  </a:cubicBezTo>
                  <a:cubicBezTo>
                    <a:pt x="1368" y="5104"/>
                    <a:pt x="1535" y="5071"/>
                    <a:pt x="1735" y="4904"/>
                  </a:cubicBezTo>
                  <a:cubicBezTo>
                    <a:pt x="1835" y="4804"/>
                    <a:pt x="1869" y="4670"/>
                    <a:pt x="1835" y="4604"/>
                  </a:cubicBezTo>
                  <a:cubicBezTo>
                    <a:pt x="1760" y="4529"/>
                    <a:pt x="1685" y="4491"/>
                    <a:pt x="1610" y="4491"/>
                  </a:cubicBezTo>
                  <a:cubicBezTo>
                    <a:pt x="1585" y="4491"/>
                    <a:pt x="1560" y="4495"/>
                    <a:pt x="1535" y="4504"/>
                  </a:cubicBezTo>
                  <a:cubicBezTo>
                    <a:pt x="1455" y="4539"/>
                    <a:pt x="1370" y="4556"/>
                    <a:pt x="1284" y="4556"/>
                  </a:cubicBezTo>
                  <a:cubicBezTo>
                    <a:pt x="1050" y="4556"/>
                    <a:pt x="814" y="4432"/>
                    <a:pt x="668" y="4237"/>
                  </a:cubicBezTo>
                  <a:cubicBezTo>
                    <a:pt x="501" y="3936"/>
                    <a:pt x="468" y="3503"/>
                    <a:pt x="635" y="3136"/>
                  </a:cubicBezTo>
                  <a:cubicBezTo>
                    <a:pt x="735" y="2836"/>
                    <a:pt x="1035" y="2569"/>
                    <a:pt x="1335" y="2435"/>
                  </a:cubicBezTo>
                  <a:cubicBezTo>
                    <a:pt x="1402" y="2836"/>
                    <a:pt x="1669" y="3269"/>
                    <a:pt x="1869" y="3603"/>
                  </a:cubicBezTo>
                  <a:cubicBezTo>
                    <a:pt x="1892" y="3650"/>
                    <a:pt x="1966" y="3697"/>
                    <a:pt x="2043" y="3697"/>
                  </a:cubicBezTo>
                  <a:cubicBezTo>
                    <a:pt x="2074" y="3697"/>
                    <a:pt x="2106" y="3689"/>
                    <a:pt x="2136" y="3670"/>
                  </a:cubicBezTo>
                  <a:cubicBezTo>
                    <a:pt x="2403" y="3570"/>
                    <a:pt x="2569" y="3269"/>
                    <a:pt x="2536" y="2902"/>
                  </a:cubicBezTo>
                  <a:cubicBezTo>
                    <a:pt x="2503" y="2469"/>
                    <a:pt x="2202" y="2102"/>
                    <a:pt x="1835" y="2002"/>
                  </a:cubicBezTo>
                  <a:lnTo>
                    <a:pt x="1769" y="2002"/>
                  </a:lnTo>
                  <a:cubicBezTo>
                    <a:pt x="1802" y="1835"/>
                    <a:pt x="1902" y="1668"/>
                    <a:pt x="2036" y="1601"/>
                  </a:cubicBezTo>
                  <a:cubicBezTo>
                    <a:pt x="2122" y="1573"/>
                    <a:pt x="2208" y="1495"/>
                    <a:pt x="2358" y="1495"/>
                  </a:cubicBezTo>
                  <a:cubicBezTo>
                    <a:pt x="2382" y="1495"/>
                    <a:pt x="2408" y="1497"/>
                    <a:pt x="2436" y="1501"/>
                  </a:cubicBezTo>
                  <a:cubicBezTo>
                    <a:pt x="2503" y="1568"/>
                    <a:pt x="2603" y="1601"/>
                    <a:pt x="2669" y="1668"/>
                  </a:cubicBezTo>
                  <a:cubicBezTo>
                    <a:pt x="2703" y="1968"/>
                    <a:pt x="2736" y="2235"/>
                    <a:pt x="2870" y="2435"/>
                  </a:cubicBezTo>
                  <a:cubicBezTo>
                    <a:pt x="2903" y="2502"/>
                    <a:pt x="3003" y="2569"/>
                    <a:pt x="3070" y="2569"/>
                  </a:cubicBezTo>
                  <a:cubicBezTo>
                    <a:pt x="3170" y="2502"/>
                    <a:pt x="3270" y="2435"/>
                    <a:pt x="3270" y="2335"/>
                  </a:cubicBezTo>
                  <a:cubicBezTo>
                    <a:pt x="3270" y="2102"/>
                    <a:pt x="3170" y="1802"/>
                    <a:pt x="3036" y="1568"/>
                  </a:cubicBezTo>
                  <a:cubicBezTo>
                    <a:pt x="3003" y="1168"/>
                    <a:pt x="3070" y="834"/>
                    <a:pt x="3270" y="567"/>
                  </a:cubicBezTo>
                  <a:cubicBezTo>
                    <a:pt x="3837" y="1168"/>
                    <a:pt x="4137" y="2068"/>
                    <a:pt x="4037" y="2936"/>
                  </a:cubicBezTo>
                  <a:cubicBezTo>
                    <a:pt x="4037" y="3069"/>
                    <a:pt x="4004" y="3236"/>
                    <a:pt x="3904" y="3269"/>
                  </a:cubicBezTo>
                  <a:lnTo>
                    <a:pt x="3870" y="3269"/>
                  </a:lnTo>
                  <a:cubicBezTo>
                    <a:pt x="3853" y="3264"/>
                    <a:pt x="3835" y="3261"/>
                    <a:pt x="3817" y="3261"/>
                  </a:cubicBezTo>
                  <a:cubicBezTo>
                    <a:pt x="3728" y="3261"/>
                    <a:pt x="3637" y="3326"/>
                    <a:pt x="3637" y="3436"/>
                  </a:cubicBezTo>
                  <a:cubicBezTo>
                    <a:pt x="3603" y="3570"/>
                    <a:pt x="3670" y="3670"/>
                    <a:pt x="3804" y="3670"/>
                  </a:cubicBezTo>
                  <a:cubicBezTo>
                    <a:pt x="3843" y="3689"/>
                    <a:pt x="3879" y="3697"/>
                    <a:pt x="3914" y="3697"/>
                  </a:cubicBezTo>
                  <a:cubicBezTo>
                    <a:pt x="3998" y="3697"/>
                    <a:pt x="4076" y="3650"/>
                    <a:pt x="4170" y="3603"/>
                  </a:cubicBezTo>
                  <a:cubicBezTo>
                    <a:pt x="4371" y="3403"/>
                    <a:pt x="4471" y="3069"/>
                    <a:pt x="4471" y="2969"/>
                  </a:cubicBezTo>
                  <a:cubicBezTo>
                    <a:pt x="4604" y="1902"/>
                    <a:pt x="4170" y="801"/>
                    <a:pt x="3370" y="67"/>
                  </a:cubicBezTo>
                  <a:cubicBezTo>
                    <a:pt x="3337" y="0"/>
                    <a:pt x="3270" y="0"/>
                    <a:pt x="32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20"/>
            <p:cNvSpPr/>
            <p:nvPr/>
          </p:nvSpPr>
          <p:spPr>
            <a:xfrm>
              <a:off x="-362242" y="4114484"/>
              <a:ext cx="153754" cy="131518"/>
            </a:xfrm>
            <a:custGeom>
              <a:rect b="b" l="l" r="r" t="t"/>
              <a:pathLst>
                <a:path extrusionOk="0" h="3111" w="3637">
                  <a:moveTo>
                    <a:pt x="1018" y="0"/>
                  </a:moveTo>
                  <a:cubicBezTo>
                    <a:pt x="918" y="0"/>
                    <a:pt x="818" y="25"/>
                    <a:pt x="735" y="75"/>
                  </a:cubicBezTo>
                  <a:cubicBezTo>
                    <a:pt x="635" y="109"/>
                    <a:pt x="501" y="242"/>
                    <a:pt x="368" y="409"/>
                  </a:cubicBezTo>
                  <a:cubicBezTo>
                    <a:pt x="34" y="909"/>
                    <a:pt x="1" y="1576"/>
                    <a:pt x="334" y="2110"/>
                  </a:cubicBezTo>
                  <a:cubicBezTo>
                    <a:pt x="379" y="2199"/>
                    <a:pt x="453" y="2229"/>
                    <a:pt x="527" y="2229"/>
                  </a:cubicBezTo>
                  <a:cubicBezTo>
                    <a:pt x="564" y="2229"/>
                    <a:pt x="601" y="2221"/>
                    <a:pt x="635" y="2210"/>
                  </a:cubicBezTo>
                  <a:cubicBezTo>
                    <a:pt x="735" y="2110"/>
                    <a:pt x="735" y="1977"/>
                    <a:pt x="701" y="1910"/>
                  </a:cubicBezTo>
                  <a:cubicBezTo>
                    <a:pt x="501" y="1543"/>
                    <a:pt x="501" y="976"/>
                    <a:pt x="735" y="609"/>
                  </a:cubicBezTo>
                  <a:cubicBezTo>
                    <a:pt x="835" y="542"/>
                    <a:pt x="868" y="476"/>
                    <a:pt x="968" y="442"/>
                  </a:cubicBezTo>
                  <a:cubicBezTo>
                    <a:pt x="985" y="426"/>
                    <a:pt x="1010" y="417"/>
                    <a:pt x="1043" y="417"/>
                  </a:cubicBezTo>
                  <a:cubicBezTo>
                    <a:pt x="1077" y="417"/>
                    <a:pt x="1118" y="426"/>
                    <a:pt x="1168" y="442"/>
                  </a:cubicBezTo>
                  <a:cubicBezTo>
                    <a:pt x="1335" y="476"/>
                    <a:pt x="1468" y="709"/>
                    <a:pt x="1535" y="876"/>
                  </a:cubicBezTo>
                  <a:cubicBezTo>
                    <a:pt x="1569" y="976"/>
                    <a:pt x="1569" y="1109"/>
                    <a:pt x="1635" y="1276"/>
                  </a:cubicBezTo>
                  <a:cubicBezTo>
                    <a:pt x="1669" y="1476"/>
                    <a:pt x="1702" y="1743"/>
                    <a:pt x="1835" y="1977"/>
                  </a:cubicBezTo>
                  <a:cubicBezTo>
                    <a:pt x="1860" y="2052"/>
                    <a:pt x="1942" y="2089"/>
                    <a:pt x="2009" y="2089"/>
                  </a:cubicBezTo>
                  <a:cubicBezTo>
                    <a:pt x="2031" y="2089"/>
                    <a:pt x="2052" y="2085"/>
                    <a:pt x="2069" y="2077"/>
                  </a:cubicBezTo>
                  <a:cubicBezTo>
                    <a:pt x="2169" y="2010"/>
                    <a:pt x="2236" y="1910"/>
                    <a:pt x="2202" y="1810"/>
                  </a:cubicBezTo>
                  <a:cubicBezTo>
                    <a:pt x="2069" y="1376"/>
                    <a:pt x="2236" y="776"/>
                    <a:pt x="2669" y="476"/>
                  </a:cubicBezTo>
                  <a:cubicBezTo>
                    <a:pt x="2703" y="442"/>
                    <a:pt x="2736" y="442"/>
                    <a:pt x="2736" y="442"/>
                  </a:cubicBezTo>
                  <a:cubicBezTo>
                    <a:pt x="2736" y="442"/>
                    <a:pt x="2736" y="476"/>
                    <a:pt x="2803" y="576"/>
                  </a:cubicBezTo>
                  <a:cubicBezTo>
                    <a:pt x="3036" y="1309"/>
                    <a:pt x="3170" y="2110"/>
                    <a:pt x="3170" y="2911"/>
                  </a:cubicBezTo>
                  <a:cubicBezTo>
                    <a:pt x="3170" y="3044"/>
                    <a:pt x="3236" y="3111"/>
                    <a:pt x="3370" y="3111"/>
                  </a:cubicBezTo>
                  <a:cubicBezTo>
                    <a:pt x="3503" y="3111"/>
                    <a:pt x="3570" y="3044"/>
                    <a:pt x="3570" y="2844"/>
                  </a:cubicBezTo>
                  <a:cubicBezTo>
                    <a:pt x="3637" y="2010"/>
                    <a:pt x="3470" y="1176"/>
                    <a:pt x="3203" y="409"/>
                  </a:cubicBezTo>
                  <a:cubicBezTo>
                    <a:pt x="3170" y="309"/>
                    <a:pt x="3070" y="109"/>
                    <a:pt x="2869" y="42"/>
                  </a:cubicBezTo>
                  <a:cubicBezTo>
                    <a:pt x="2823" y="23"/>
                    <a:pt x="2776" y="15"/>
                    <a:pt x="2730" y="15"/>
                  </a:cubicBezTo>
                  <a:cubicBezTo>
                    <a:pt x="2610" y="15"/>
                    <a:pt x="2489" y="70"/>
                    <a:pt x="2369" y="142"/>
                  </a:cubicBezTo>
                  <a:cubicBezTo>
                    <a:pt x="2169" y="309"/>
                    <a:pt x="2002" y="542"/>
                    <a:pt x="1869" y="776"/>
                  </a:cubicBezTo>
                  <a:lnTo>
                    <a:pt x="1869" y="742"/>
                  </a:lnTo>
                  <a:cubicBezTo>
                    <a:pt x="1802" y="442"/>
                    <a:pt x="1535" y="209"/>
                    <a:pt x="1302" y="75"/>
                  </a:cubicBezTo>
                  <a:cubicBezTo>
                    <a:pt x="1218" y="25"/>
                    <a:pt x="1118" y="0"/>
                    <a:pt x="101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20"/>
            <p:cNvSpPr/>
            <p:nvPr/>
          </p:nvSpPr>
          <p:spPr>
            <a:xfrm>
              <a:off x="-439774" y="4215564"/>
              <a:ext cx="128347" cy="129150"/>
            </a:xfrm>
            <a:custGeom>
              <a:rect b="b" l="l" r="r" t="t"/>
              <a:pathLst>
                <a:path extrusionOk="0" h="3055" w="3036">
                  <a:moveTo>
                    <a:pt x="926" y="1"/>
                  </a:moveTo>
                  <a:cubicBezTo>
                    <a:pt x="697" y="1"/>
                    <a:pt x="464" y="132"/>
                    <a:pt x="267" y="353"/>
                  </a:cubicBezTo>
                  <a:cubicBezTo>
                    <a:pt x="33" y="686"/>
                    <a:pt x="0" y="1153"/>
                    <a:pt x="200" y="1420"/>
                  </a:cubicBezTo>
                  <a:cubicBezTo>
                    <a:pt x="367" y="1720"/>
                    <a:pt x="667" y="1854"/>
                    <a:pt x="1034" y="1854"/>
                  </a:cubicBezTo>
                  <a:cubicBezTo>
                    <a:pt x="967" y="2254"/>
                    <a:pt x="1134" y="2688"/>
                    <a:pt x="1401" y="2888"/>
                  </a:cubicBezTo>
                  <a:cubicBezTo>
                    <a:pt x="1568" y="3021"/>
                    <a:pt x="1735" y="3055"/>
                    <a:pt x="1968" y="3055"/>
                  </a:cubicBezTo>
                  <a:cubicBezTo>
                    <a:pt x="2135" y="3055"/>
                    <a:pt x="2335" y="2988"/>
                    <a:pt x="2469" y="2888"/>
                  </a:cubicBezTo>
                  <a:cubicBezTo>
                    <a:pt x="2835" y="2688"/>
                    <a:pt x="3036" y="2321"/>
                    <a:pt x="3002" y="1921"/>
                  </a:cubicBezTo>
                  <a:cubicBezTo>
                    <a:pt x="3002" y="1854"/>
                    <a:pt x="2902" y="1754"/>
                    <a:pt x="2802" y="1754"/>
                  </a:cubicBezTo>
                  <a:cubicBezTo>
                    <a:pt x="2702" y="1754"/>
                    <a:pt x="2635" y="1854"/>
                    <a:pt x="2635" y="1987"/>
                  </a:cubicBezTo>
                  <a:cubicBezTo>
                    <a:pt x="2669" y="2254"/>
                    <a:pt x="2469" y="2421"/>
                    <a:pt x="2302" y="2554"/>
                  </a:cubicBezTo>
                  <a:cubicBezTo>
                    <a:pt x="2171" y="2610"/>
                    <a:pt x="2040" y="2656"/>
                    <a:pt x="1915" y="2656"/>
                  </a:cubicBezTo>
                  <a:cubicBezTo>
                    <a:pt x="1817" y="2656"/>
                    <a:pt x="1723" y="2628"/>
                    <a:pt x="1635" y="2554"/>
                  </a:cubicBezTo>
                  <a:cubicBezTo>
                    <a:pt x="1401" y="2388"/>
                    <a:pt x="1368" y="2154"/>
                    <a:pt x="1401" y="1921"/>
                  </a:cubicBezTo>
                  <a:cubicBezTo>
                    <a:pt x="1468" y="1854"/>
                    <a:pt x="1468" y="1754"/>
                    <a:pt x="1501" y="1720"/>
                  </a:cubicBezTo>
                  <a:cubicBezTo>
                    <a:pt x="1701" y="1654"/>
                    <a:pt x="1868" y="1487"/>
                    <a:pt x="2002" y="1320"/>
                  </a:cubicBezTo>
                  <a:cubicBezTo>
                    <a:pt x="2035" y="1220"/>
                    <a:pt x="2035" y="1153"/>
                    <a:pt x="2002" y="1053"/>
                  </a:cubicBezTo>
                  <a:cubicBezTo>
                    <a:pt x="1968" y="987"/>
                    <a:pt x="1868" y="987"/>
                    <a:pt x="1801" y="987"/>
                  </a:cubicBezTo>
                  <a:cubicBezTo>
                    <a:pt x="1568" y="1020"/>
                    <a:pt x="1368" y="1153"/>
                    <a:pt x="1234" y="1354"/>
                  </a:cubicBezTo>
                  <a:cubicBezTo>
                    <a:pt x="1168" y="1387"/>
                    <a:pt x="1101" y="1387"/>
                    <a:pt x="1034" y="1387"/>
                  </a:cubicBezTo>
                  <a:cubicBezTo>
                    <a:pt x="834" y="1387"/>
                    <a:pt x="601" y="1320"/>
                    <a:pt x="534" y="1187"/>
                  </a:cubicBezTo>
                  <a:cubicBezTo>
                    <a:pt x="400" y="987"/>
                    <a:pt x="500" y="753"/>
                    <a:pt x="601" y="586"/>
                  </a:cubicBezTo>
                  <a:cubicBezTo>
                    <a:pt x="656" y="530"/>
                    <a:pt x="783" y="404"/>
                    <a:pt x="940" y="404"/>
                  </a:cubicBezTo>
                  <a:cubicBezTo>
                    <a:pt x="970" y="404"/>
                    <a:pt x="1002" y="409"/>
                    <a:pt x="1034" y="420"/>
                  </a:cubicBezTo>
                  <a:cubicBezTo>
                    <a:pt x="1053" y="438"/>
                    <a:pt x="1077" y="446"/>
                    <a:pt x="1102" y="446"/>
                  </a:cubicBezTo>
                  <a:cubicBezTo>
                    <a:pt x="1168" y="446"/>
                    <a:pt x="1244" y="392"/>
                    <a:pt x="1268" y="319"/>
                  </a:cubicBezTo>
                  <a:cubicBezTo>
                    <a:pt x="1334" y="219"/>
                    <a:pt x="1268" y="86"/>
                    <a:pt x="1168" y="53"/>
                  </a:cubicBezTo>
                  <a:cubicBezTo>
                    <a:pt x="1089" y="18"/>
                    <a:pt x="1007" y="1"/>
                    <a:pt x="92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20"/>
            <p:cNvSpPr/>
            <p:nvPr/>
          </p:nvSpPr>
          <p:spPr>
            <a:xfrm>
              <a:off x="-528636" y="4109876"/>
              <a:ext cx="155149" cy="203808"/>
            </a:xfrm>
            <a:custGeom>
              <a:rect b="b" l="l" r="r" t="t"/>
              <a:pathLst>
                <a:path extrusionOk="0" h="4821" w="3670">
                  <a:moveTo>
                    <a:pt x="2669" y="1"/>
                  </a:moveTo>
                  <a:cubicBezTo>
                    <a:pt x="2469" y="1"/>
                    <a:pt x="2269" y="68"/>
                    <a:pt x="2102" y="218"/>
                  </a:cubicBezTo>
                  <a:cubicBezTo>
                    <a:pt x="1668" y="551"/>
                    <a:pt x="1602" y="1085"/>
                    <a:pt x="1668" y="1585"/>
                  </a:cubicBezTo>
                  <a:cubicBezTo>
                    <a:pt x="1634" y="1582"/>
                    <a:pt x="1600" y="1580"/>
                    <a:pt x="1565" y="1580"/>
                  </a:cubicBezTo>
                  <a:cubicBezTo>
                    <a:pt x="1262" y="1580"/>
                    <a:pt x="948" y="1709"/>
                    <a:pt x="768" y="1919"/>
                  </a:cubicBezTo>
                  <a:cubicBezTo>
                    <a:pt x="601" y="2119"/>
                    <a:pt x="501" y="2386"/>
                    <a:pt x="568" y="2619"/>
                  </a:cubicBezTo>
                  <a:cubicBezTo>
                    <a:pt x="334" y="2753"/>
                    <a:pt x="167" y="3020"/>
                    <a:pt x="101" y="3320"/>
                  </a:cubicBezTo>
                  <a:cubicBezTo>
                    <a:pt x="1" y="3687"/>
                    <a:pt x="134" y="4154"/>
                    <a:pt x="401" y="4387"/>
                  </a:cubicBezTo>
                  <a:cubicBezTo>
                    <a:pt x="668" y="4687"/>
                    <a:pt x="1068" y="4821"/>
                    <a:pt x="1435" y="4821"/>
                  </a:cubicBezTo>
                  <a:cubicBezTo>
                    <a:pt x="1735" y="4821"/>
                    <a:pt x="2069" y="4721"/>
                    <a:pt x="2269" y="4554"/>
                  </a:cubicBezTo>
                  <a:cubicBezTo>
                    <a:pt x="2336" y="4454"/>
                    <a:pt x="2369" y="4354"/>
                    <a:pt x="2336" y="4254"/>
                  </a:cubicBezTo>
                  <a:cubicBezTo>
                    <a:pt x="2288" y="4207"/>
                    <a:pt x="2208" y="4160"/>
                    <a:pt x="2141" y="4160"/>
                  </a:cubicBezTo>
                  <a:cubicBezTo>
                    <a:pt x="2114" y="4160"/>
                    <a:pt x="2088" y="4168"/>
                    <a:pt x="2069" y="4187"/>
                  </a:cubicBezTo>
                  <a:cubicBezTo>
                    <a:pt x="1871" y="4278"/>
                    <a:pt x="1640" y="4335"/>
                    <a:pt x="1411" y="4335"/>
                  </a:cubicBezTo>
                  <a:cubicBezTo>
                    <a:pt x="1137" y="4335"/>
                    <a:pt x="868" y="4254"/>
                    <a:pt x="668" y="4054"/>
                  </a:cubicBezTo>
                  <a:cubicBezTo>
                    <a:pt x="501" y="3887"/>
                    <a:pt x="468" y="3587"/>
                    <a:pt x="501" y="3353"/>
                  </a:cubicBezTo>
                  <a:cubicBezTo>
                    <a:pt x="534" y="3220"/>
                    <a:pt x="634" y="3086"/>
                    <a:pt x="701" y="3020"/>
                  </a:cubicBezTo>
                  <a:cubicBezTo>
                    <a:pt x="768" y="3086"/>
                    <a:pt x="801" y="3120"/>
                    <a:pt x="868" y="3220"/>
                  </a:cubicBezTo>
                  <a:cubicBezTo>
                    <a:pt x="868" y="3220"/>
                    <a:pt x="935" y="3253"/>
                    <a:pt x="968" y="3253"/>
                  </a:cubicBezTo>
                  <a:cubicBezTo>
                    <a:pt x="997" y="3259"/>
                    <a:pt x="1024" y="3262"/>
                    <a:pt x="1051" y="3262"/>
                  </a:cubicBezTo>
                  <a:cubicBezTo>
                    <a:pt x="1179" y="3262"/>
                    <a:pt x="1280" y="3197"/>
                    <a:pt x="1335" y="3086"/>
                  </a:cubicBezTo>
                  <a:cubicBezTo>
                    <a:pt x="1435" y="2953"/>
                    <a:pt x="1435" y="2753"/>
                    <a:pt x="1302" y="2619"/>
                  </a:cubicBezTo>
                  <a:cubicBezTo>
                    <a:pt x="1268" y="2553"/>
                    <a:pt x="1135" y="2453"/>
                    <a:pt x="1001" y="2453"/>
                  </a:cubicBezTo>
                  <a:cubicBezTo>
                    <a:pt x="1001" y="2352"/>
                    <a:pt x="1068" y="2219"/>
                    <a:pt x="1135" y="2119"/>
                  </a:cubicBezTo>
                  <a:cubicBezTo>
                    <a:pt x="1229" y="2005"/>
                    <a:pt x="1389" y="1945"/>
                    <a:pt x="1551" y="1945"/>
                  </a:cubicBezTo>
                  <a:cubicBezTo>
                    <a:pt x="1675" y="1945"/>
                    <a:pt x="1801" y="1980"/>
                    <a:pt x="1902" y="2052"/>
                  </a:cubicBezTo>
                  <a:cubicBezTo>
                    <a:pt x="1935" y="2069"/>
                    <a:pt x="1977" y="2077"/>
                    <a:pt x="2019" y="2077"/>
                  </a:cubicBezTo>
                  <a:cubicBezTo>
                    <a:pt x="2060" y="2077"/>
                    <a:pt x="2102" y="2069"/>
                    <a:pt x="2135" y="2052"/>
                  </a:cubicBezTo>
                  <a:cubicBezTo>
                    <a:pt x="2236" y="1952"/>
                    <a:pt x="2269" y="1885"/>
                    <a:pt x="2236" y="1785"/>
                  </a:cubicBezTo>
                  <a:cubicBezTo>
                    <a:pt x="2069" y="1385"/>
                    <a:pt x="2069" y="785"/>
                    <a:pt x="2402" y="518"/>
                  </a:cubicBezTo>
                  <a:cubicBezTo>
                    <a:pt x="2486" y="451"/>
                    <a:pt x="2594" y="418"/>
                    <a:pt x="2703" y="418"/>
                  </a:cubicBezTo>
                  <a:cubicBezTo>
                    <a:pt x="2811" y="418"/>
                    <a:pt x="2919" y="451"/>
                    <a:pt x="3003" y="518"/>
                  </a:cubicBezTo>
                  <a:cubicBezTo>
                    <a:pt x="3103" y="551"/>
                    <a:pt x="3236" y="685"/>
                    <a:pt x="3170" y="851"/>
                  </a:cubicBezTo>
                  <a:cubicBezTo>
                    <a:pt x="3170" y="951"/>
                    <a:pt x="3236" y="1052"/>
                    <a:pt x="3336" y="1085"/>
                  </a:cubicBezTo>
                  <a:cubicBezTo>
                    <a:pt x="3470" y="1085"/>
                    <a:pt x="3570" y="1052"/>
                    <a:pt x="3603" y="918"/>
                  </a:cubicBezTo>
                  <a:cubicBezTo>
                    <a:pt x="3670" y="618"/>
                    <a:pt x="3503" y="351"/>
                    <a:pt x="3236" y="184"/>
                  </a:cubicBezTo>
                  <a:cubicBezTo>
                    <a:pt x="3069" y="68"/>
                    <a:pt x="2869" y="1"/>
                    <a:pt x="26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1205" name="Shape 1205"/>
        <p:cNvGrpSpPr/>
        <p:nvPr/>
      </p:nvGrpSpPr>
      <p:grpSpPr>
        <a:xfrm>
          <a:off x="0" y="0"/>
          <a:ext cx="0" cy="0"/>
          <a:chOff x="0" y="0"/>
          <a:chExt cx="0" cy="0"/>
        </a:xfrm>
      </p:grpSpPr>
      <p:sp>
        <p:nvSpPr>
          <p:cNvPr id="1206" name="Google Shape;1206;p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207" name="Google Shape;1207;p21"/>
          <p:cNvSpPr txBox="1"/>
          <p:nvPr>
            <p:ph idx="1" type="subTitle"/>
          </p:nvPr>
        </p:nvSpPr>
        <p:spPr>
          <a:xfrm>
            <a:off x="937625" y="2755474"/>
            <a:ext cx="2175300" cy="1015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08" name="Google Shape;1208;p21"/>
          <p:cNvSpPr txBox="1"/>
          <p:nvPr>
            <p:ph idx="2" type="subTitle"/>
          </p:nvPr>
        </p:nvSpPr>
        <p:spPr>
          <a:xfrm>
            <a:off x="3484347" y="2755474"/>
            <a:ext cx="2175300" cy="1015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09" name="Google Shape;1209;p21"/>
          <p:cNvSpPr txBox="1"/>
          <p:nvPr>
            <p:ph idx="3" type="subTitle"/>
          </p:nvPr>
        </p:nvSpPr>
        <p:spPr>
          <a:xfrm>
            <a:off x="6031075" y="2755474"/>
            <a:ext cx="2175300" cy="1015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10" name="Google Shape;1210;p21"/>
          <p:cNvSpPr txBox="1"/>
          <p:nvPr>
            <p:ph idx="4" type="subTitle"/>
          </p:nvPr>
        </p:nvSpPr>
        <p:spPr>
          <a:xfrm>
            <a:off x="937625" y="2226690"/>
            <a:ext cx="2175300" cy="660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200">
                <a:solidFill>
                  <a:schemeClr val="accent1"/>
                </a:solidFill>
                <a:latin typeface="BioRhyme"/>
                <a:ea typeface="BioRhyme"/>
                <a:cs typeface="BioRhyme"/>
                <a:sym typeface="BioRhym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211" name="Google Shape;1211;p21"/>
          <p:cNvSpPr txBox="1"/>
          <p:nvPr>
            <p:ph idx="5" type="subTitle"/>
          </p:nvPr>
        </p:nvSpPr>
        <p:spPr>
          <a:xfrm>
            <a:off x="3484350" y="2226690"/>
            <a:ext cx="2175300" cy="660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200">
                <a:solidFill>
                  <a:schemeClr val="accent1"/>
                </a:solidFill>
                <a:latin typeface="BioRhyme"/>
                <a:ea typeface="BioRhyme"/>
                <a:cs typeface="BioRhyme"/>
                <a:sym typeface="BioRhym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212" name="Google Shape;1212;p21"/>
          <p:cNvSpPr txBox="1"/>
          <p:nvPr>
            <p:ph idx="6" type="subTitle"/>
          </p:nvPr>
        </p:nvSpPr>
        <p:spPr>
          <a:xfrm>
            <a:off x="6031075" y="2226690"/>
            <a:ext cx="2175300" cy="660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200">
                <a:solidFill>
                  <a:schemeClr val="accent1"/>
                </a:solidFill>
                <a:latin typeface="BioRhyme"/>
                <a:ea typeface="BioRhyme"/>
                <a:cs typeface="BioRhyme"/>
                <a:sym typeface="BioRhym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213" name="Google Shape;1213;p21"/>
          <p:cNvSpPr/>
          <p:nvPr/>
        </p:nvSpPr>
        <p:spPr>
          <a:xfrm flipH="1">
            <a:off x="7635799" y="62725"/>
            <a:ext cx="1371981" cy="476780"/>
          </a:xfrm>
          <a:custGeom>
            <a:rect b="b" l="l" r="r" t="t"/>
            <a:pathLst>
              <a:path extrusionOk="0" h="27829" w="80315">
                <a:moveTo>
                  <a:pt x="33030" y="0"/>
                </a:moveTo>
                <a:cubicBezTo>
                  <a:pt x="30274" y="0"/>
                  <a:pt x="27617" y="1150"/>
                  <a:pt x="26543" y="3978"/>
                </a:cubicBezTo>
                <a:cubicBezTo>
                  <a:pt x="25709" y="6279"/>
                  <a:pt x="26176" y="8815"/>
                  <a:pt x="26976" y="11116"/>
                </a:cubicBezTo>
                <a:cubicBezTo>
                  <a:pt x="26747" y="11097"/>
                  <a:pt x="26518" y="11088"/>
                  <a:pt x="26288" y="11088"/>
                </a:cubicBezTo>
                <a:cubicBezTo>
                  <a:pt x="24078" y="11088"/>
                  <a:pt x="21879" y="11959"/>
                  <a:pt x="20338" y="13651"/>
                </a:cubicBezTo>
                <a:cubicBezTo>
                  <a:pt x="18337" y="15820"/>
                  <a:pt x="17870" y="18988"/>
                  <a:pt x="18837" y="21690"/>
                </a:cubicBezTo>
                <a:cubicBezTo>
                  <a:pt x="13000" y="22958"/>
                  <a:pt x="7196" y="24159"/>
                  <a:pt x="1358" y="25426"/>
                </a:cubicBezTo>
                <a:cubicBezTo>
                  <a:pt x="1" y="25691"/>
                  <a:pt x="483" y="27829"/>
                  <a:pt x="1795" y="27829"/>
                </a:cubicBezTo>
                <a:cubicBezTo>
                  <a:pt x="1805" y="27829"/>
                  <a:pt x="1815" y="27828"/>
                  <a:pt x="1825" y="27828"/>
                </a:cubicBezTo>
                <a:cubicBezTo>
                  <a:pt x="11499" y="27294"/>
                  <a:pt x="21206" y="26794"/>
                  <a:pt x="30879" y="26360"/>
                </a:cubicBezTo>
                <a:cubicBezTo>
                  <a:pt x="33614" y="26260"/>
                  <a:pt x="36350" y="26127"/>
                  <a:pt x="39052" y="26027"/>
                </a:cubicBezTo>
                <a:cubicBezTo>
                  <a:pt x="50144" y="26575"/>
                  <a:pt x="61282" y="26830"/>
                  <a:pt x="72409" y="26830"/>
                </a:cubicBezTo>
                <a:cubicBezTo>
                  <a:pt x="74834" y="26830"/>
                  <a:pt x="77258" y="26818"/>
                  <a:pt x="79681" y="26794"/>
                </a:cubicBezTo>
                <a:cubicBezTo>
                  <a:pt x="80314" y="26761"/>
                  <a:pt x="80314" y="25860"/>
                  <a:pt x="79747" y="25693"/>
                </a:cubicBezTo>
                <a:cubicBezTo>
                  <a:pt x="77479" y="25093"/>
                  <a:pt x="75144" y="24426"/>
                  <a:pt x="72842" y="23792"/>
                </a:cubicBezTo>
                <a:cubicBezTo>
                  <a:pt x="71575" y="23458"/>
                  <a:pt x="70374" y="23125"/>
                  <a:pt x="69140" y="22791"/>
                </a:cubicBezTo>
                <a:cubicBezTo>
                  <a:pt x="68172" y="22524"/>
                  <a:pt x="66638" y="22358"/>
                  <a:pt x="66004" y="21457"/>
                </a:cubicBezTo>
                <a:cubicBezTo>
                  <a:pt x="65404" y="20590"/>
                  <a:pt x="65637" y="19189"/>
                  <a:pt x="65504" y="18188"/>
                </a:cubicBezTo>
                <a:cubicBezTo>
                  <a:pt x="65370" y="17321"/>
                  <a:pt x="65237" y="16453"/>
                  <a:pt x="65003" y="15586"/>
                </a:cubicBezTo>
                <a:cubicBezTo>
                  <a:pt x="64503" y="13651"/>
                  <a:pt x="63703" y="11783"/>
                  <a:pt x="62702" y="10082"/>
                </a:cubicBezTo>
                <a:cubicBezTo>
                  <a:pt x="61148" y="7379"/>
                  <a:pt x="58524" y="3547"/>
                  <a:pt x="55071" y="3547"/>
                </a:cubicBezTo>
                <a:cubicBezTo>
                  <a:pt x="54817" y="3547"/>
                  <a:pt x="54559" y="3567"/>
                  <a:pt x="54296" y="3611"/>
                </a:cubicBezTo>
                <a:cubicBezTo>
                  <a:pt x="51194" y="4111"/>
                  <a:pt x="49793" y="6680"/>
                  <a:pt x="49125" y="9448"/>
                </a:cubicBezTo>
                <a:cubicBezTo>
                  <a:pt x="45656" y="4678"/>
                  <a:pt x="40319" y="842"/>
                  <a:pt x="34515" y="108"/>
                </a:cubicBezTo>
                <a:cubicBezTo>
                  <a:pt x="34022" y="37"/>
                  <a:pt x="33524" y="0"/>
                  <a:pt x="330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21"/>
          <p:cNvSpPr/>
          <p:nvPr/>
        </p:nvSpPr>
        <p:spPr>
          <a:xfrm>
            <a:off x="1277700" y="4095675"/>
            <a:ext cx="2372550" cy="596150"/>
          </a:xfrm>
          <a:custGeom>
            <a:rect b="b" l="l" r="r" t="t"/>
            <a:pathLst>
              <a:path extrusionOk="0" h="23846" w="94902">
                <a:moveTo>
                  <a:pt x="38511" y="0"/>
                </a:moveTo>
                <a:cubicBezTo>
                  <a:pt x="36676" y="0"/>
                  <a:pt x="34829" y="527"/>
                  <a:pt x="33458" y="1790"/>
                </a:cubicBezTo>
                <a:cubicBezTo>
                  <a:pt x="32424" y="2758"/>
                  <a:pt x="31690" y="3958"/>
                  <a:pt x="31623" y="5259"/>
                </a:cubicBezTo>
                <a:cubicBezTo>
                  <a:pt x="30989" y="5593"/>
                  <a:pt x="30422" y="6027"/>
                  <a:pt x="29822" y="6460"/>
                </a:cubicBezTo>
                <a:cubicBezTo>
                  <a:pt x="28855" y="7261"/>
                  <a:pt x="27987" y="8195"/>
                  <a:pt x="27320" y="9262"/>
                </a:cubicBezTo>
                <a:cubicBezTo>
                  <a:pt x="26953" y="9863"/>
                  <a:pt x="26753" y="10530"/>
                  <a:pt x="26319" y="11064"/>
                </a:cubicBezTo>
                <a:cubicBezTo>
                  <a:pt x="25957" y="11564"/>
                  <a:pt x="25550" y="11689"/>
                  <a:pt x="25108" y="11689"/>
                </a:cubicBezTo>
                <a:cubicBezTo>
                  <a:pt x="24695" y="11689"/>
                  <a:pt x="24251" y="11580"/>
                  <a:pt x="23784" y="11564"/>
                </a:cubicBezTo>
                <a:cubicBezTo>
                  <a:pt x="18981" y="11564"/>
                  <a:pt x="14945" y="16467"/>
                  <a:pt x="15845" y="21137"/>
                </a:cubicBezTo>
                <a:cubicBezTo>
                  <a:pt x="15879" y="21304"/>
                  <a:pt x="1" y="23406"/>
                  <a:pt x="134" y="23439"/>
                </a:cubicBezTo>
                <a:cubicBezTo>
                  <a:pt x="3057" y="23752"/>
                  <a:pt x="9399" y="23846"/>
                  <a:pt x="16677" y="23846"/>
                </a:cubicBezTo>
                <a:cubicBezTo>
                  <a:pt x="27521" y="23846"/>
                  <a:pt x="40442" y="23638"/>
                  <a:pt x="47228" y="23638"/>
                </a:cubicBezTo>
                <a:cubicBezTo>
                  <a:pt x="47532" y="23638"/>
                  <a:pt x="47823" y="23638"/>
                  <a:pt x="48102" y="23639"/>
                </a:cubicBezTo>
                <a:cubicBezTo>
                  <a:pt x="52205" y="23639"/>
                  <a:pt x="90499" y="23272"/>
                  <a:pt x="93667" y="20137"/>
                </a:cubicBezTo>
                <a:cubicBezTo>
                  <a:pt x="94902" y="18936"/>
                  <a:pt x="62312" y="17835"/>
                  <a:pt x="62345" y="16100"/>
                </a:cubicBezTo>
                <a:cubicBezTo>
                  <a:pt x="62378" y="14199"/>
                  <a:pt x="61344" y="12698"/>
                  <a:pt x="60010" y="11397"/>
                </a:cubicBezTo>
                <a:cubicBezTo>
                  <a:pt x="57402" y="8905"/>
                  <a:pt x="53937" y="6740"/>
                  <a:pt x="50317" y="6740"/>
                </a:cubicBezTo>
                <a:cubicBezTo>
                  <a:pt x="49770" y="6740"/>
                  <a:pt x="49220" y="6789"/>
                  <a:pt x="48669" y="6894"/>
                </a:cubicBezTo>
                <a:cubicBezTo>
                  <a:pt x="48802" y="5259"/>
                  <a:pt x="47868" y="3658"/>
                  <a:pt x="46601" y="2624"/>
                </a:cubicBezTo>
                <a:cubicBezTo>
                  <a:pt x="44766" y="1190"/>
                  <a:pt x="42131" y="389"/>
                  <a:pt x="39829" y="89"/>
                </a:cubicBezTo>
                <a:cubicBezTo>
                  <a:pt x="39395" y="31"/>
                  <a:pt x="38953" y="0"/>
                  <a:pt x="385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5" name="Google Shape;1215;p21"/>
          <p:cNvGrpSpPr/>
          <p:nvPr/>
        </p:nvGrpSpPr>
        <p:grpSpPr>
          <a:xfrm>
            <a:off x="-511663" y="3108124"/>
            <a:ext cx="1960811" cy="2342303"/>
            <a:chOff x="-587863" y="3108124"/>
            <a:chExt cx="1960811" cy="2342303"/>
          </a:xfrm>
        </p:grpSpPr>
        <p:grpSp>
          <p:nvGrpSpPr>
            <p:cNvPr id="1216" name="Google Shape;1216;p21"/>
            <p:cNvGrpSpPr/>
            <p:nvPr/>
          </p:nvGrpSpPr>
          <p:grpSpPr>
            <a:xfrm>
              <a:off x="-587863" y="3108124"/>
              <a:ext cx="1960811" cy="2342303"/>
              <a:chOff x="-587863" y="3108124"/>
              <a:chExt cx="1960811" cy="2342303"/>
            </a:xfrm>
          </p:grpSpPr>
          <p:sp>
            <p:nvSpPr>
              <p:cNvPr id="1217" name="Google Shape;1217;p21"/>
              <p:cNvSpPr/>
              <p:nvPr/>
            </p:nvSpPr>
            <p:spPr>
              <a:xfrm rot="-3845429">
                <a:off x="413734" y="3139072"/>
                <a:ext cx="203300" cy="214846"/>
              </a:xfrm>
              <a:custGeom>
                <a:rect b="b" l="l" r="r" t="t"/>
                <a:pathLst>
                  <a:path extrusionOk="0" h="5173" w="4895">
                    <a:moveTo>
                      <a:pt x="2706" y="1"/>
                    </a:moveTo>
                    <a:cubicBezTo>
                      <a:pt x="2432" y="1"/>
                      <a:pt x="2189" y="122"/>
                      <a:pt x="1946" y="274"/>
                    </a:cubicBezTo>
                    <a:cubicBezTo>
                      <a:pt x="791" y="1034"/>
                      <a:pt x="92" y="2311"/>
                      <a:pt x="1" y="3648"/>
                    </a:cubicBezTo>
                    <a:lnTo>
                      <a:pt x="1" y="3678"/>
                    </a:lnTo>
                    <a:cubicBezTo>
                      <a:pt x="1308" y="4377"/>
                      <a:pt x="2706" y="4864"/>
                      <a:pt x="4135" y="5137"/>
                    </a:cubicBezTo>
                    <a:cubicBezTo>
                      <a:pt x="4222" y="5155"/>
                      <a:pt x="4330" y="5172"/>
                      <a:pt x="4435" y="5172"/>
                    </a:cubicBezTo>
                    <a:cubicBezTo>
                      <a:pt x="4512" y="5172"/>
                      <a:pt x="4587" y="5163"/>
                      <a:pt x="4651" y="5137"/>
                    </a:cubicBezTo>
                    <a:cubicBezTo>
                      <a:pt x="4803" y="5046"/>
                      <a:pt x="4894" y="4864"/>
                      <a:pt x="4834" y="4712"/>
                    </a:cubicBezTo>
                    <a:cubicBezTo>
                      <a:pt x="4773" y="4590"/>
                      <a:pt x="4651" y="4560"/>
                      <a:pt x="4530" y="4529"/>
                    </a:cubicBezTo>
                    <a:cubicBezTo>
                      <a:pt x="3618" y="4256"/>
                      <a:pt x="2706" y="3952"/>
                      <a:pt x="1794" y="3678"/>
                    </a:cubicBezTo>
                    <a:cubicBezTo>
                      <a:pt x="2797" y="3435"/>
                      <a:pt x="3739" y="2979"/>
                      <a:pt x="4530" y="2341"/>
                    </a:cubicBezTo>
                    <a:cubicBezTo>
                      <a:pt x="4682" y="2250"/>
                      <a:pt x="4834" y="2098"/>
                      <a:pt x="4834" y="1885"/>
                    </a:cubicBezTo>
                    <a:cubicBezTo>
                      <a:pt x="4809" y="1638"/>
                      <a:pt x="4524" y="1572"/>
                      <a:pt x="4239" y="1572"/>
                    </a:cubicBezTo>
                    <a:cubicBezTo>
                      <a:pt x="4172" y="1572"/>
                      <a:pt x="4106" y="1575"/>
                      <a:pt x="4043" y="1581"/>
                    </a:cubicBezTo>
                    <a:cubicBezTo>
                      <a:pt x="3284" y="1733"/>
                      <a:pt x="2524" y="1976"/>
                      <a:pt x="1825" y="2280"/>
                    </a:cubicBezTo>
                    <a:cubicBezTo>
                      <a:pt x="2220" y="1824"/>
                      <a:pt x="2584" y="1368"/>
                      <a:pt x="2980" y="943"/>
                    </a:cubicBezTo>
                    <a:cubicBezTo>
                      <a:pt x="3071" y="791"/>
                      <a:pt x="3192" y="639"/>
                      <a:pt x="3223" y="487"/>
                    </a:cubicBezTo>
                    <a:cubicBezTo>
                      <a:pt x="3223" y="244"/>
                      <a:pt x="2980" y="1"/>
                      <a:pt x="27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21"/>
              <p:cNvSpPr/>
              <p:nvPr/>
            </p:nvSpPr>
            <p:spPr>
              <a:xfrm rot="-3845429">
                <a:off x="-561756" y="3923310"/>
                <a:ext cx="275233" cy="230337"/>
              </a:xfrm>
              <a:custGeom>
                <a:rect b="b" l="l" r="r" t="t"/>
                <a:pathLst>
                  <a:path extrusionOk="0" h="5546" w="6627">
                    <a:moveTo>
                      <a:pt x="4607" y="1"/>
                    </a:moveTo>
                    <a:cubicBezTo>
                      <a:pt x="3408" y="1"/>
                      <a:pt x="2313" y="956"/>
                      <a:pt x="1581" y="1959"/>
                    </a:cubicBezTo>
                    <a:cubicBezTo>
                      <a:pt x="791" y="2993"/>
                      <a:pt x="122" y="4239"/>
                      <a:pt x="1" y="5546"/>
                    </a:cubicBezTo>
                    <a:lnTo>
                      <a:pt x="1064" y="5029"/>
                    </a:lnTo>
                    <a:cubicBezTo>
                      <a:pt x="2493" y="4816"/>
                      <a:pt x="3891" y="4208"/>
                      <a:pt x="5077" y="3357"/>
                    </a:cubicBezTo>
                    <a:cubicBezTo>
                      <a:pt x="5867" y="2750"/>
                      <a:pt x="6627" y="1625"/>
                      <a:pt x="6110" y="774"/>
                    </a:cubicBezTo>
                    <a:cubicBezTo>
                      <a:pt x="5867" y="379"/>
                      <a:pt x="5472" y="166"/>
                      <a:pt x="5046" y="44"/>
                    </a:cubicBezTo>
                    <a:cubicBezTo>
                      <a:pt x="4899" y="15"/>
                      <a:pt x="4752" y="1"/>
                      <a:pt x="460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21"/>
              <p:cNvSpPr/>
              <p:nvPr/>
            </p:nvSpPr>
            <p:spPr>
              <a:xfrm rot="-3845429">
                <a:off x="-387271" y="4040540"/>
                <a:ext cx="444393" cy="682663"/>
              </a:xfrm>
              <a:custGeom>
                <a:rect b="b" l="l" r="r" t="t"/>
                <a:pathLst>
                  <a:path extrusionOk="0" h="16437" w="10700">
                    <a:moveTo>
                      <a:pt x="5924" y="1"/>
                    </a:moveTo>
                    <a:cubicBezTo>
                      <a:pt x="5111" y="1"/>
                      <a:pt x="4280" y="235"/>
                      <a:pt x="3587" y="674"/>
                    </a:cubicBezTo>
                    <a:cubicBezTo>
                      <a:pt x="2098" y="1616"/>
                      <a:pt x="1216" y="3257"/>
                      <a:pt x="821" y="4959"/>
                    </a:cubicBezTo>
                    <a:cubicBezTo>
                      <a:pt x="1" y="8151"/>
                      <a:pt x="730" y="11677"/>
                      <a:pt x="2675" y="14352"/>
                    </a:cubicBezTo>
                    <a:cubicBezTo>
                      <a:pt x="3463" y="15428"/>
                      <a:pt x="4682" y="16437"/>
                      <a:pt x="5940" y="16437"/>
                    </a:cubicBezTo>
                    <a:cubicBezTo>
                      <a:pt x="6138" y="16437"/>
                      <a:pt x="6337" y="16412"/>
                      <a:pt x="6536" y="16358"/>
                    </a:cubicBezTo>
                    <a:lnTo>
                      <a:pt x="7995" y="15932"/>
                    </a:lnTo>
                    <a:cubicBezTo>
                      <a:pt x="9484" y="11829"/>
                      <a:pt x="10700" y="7361"/>
                      <a:pt x="9515" y="3136"/>
                    </a:cubicBezTo>
                    <a:cubicBezTo>
                      <a:pt x="9271" y="2345"/>
                      <a:pt x="8967" y="1555"/>
                      <a:pt x="8420" y="978"/>
                    </a:cubicBezTo>
                    <a:cubicBezTo>
                      <a:pt x="7770" y="311"/>
                      <a:pt x="6859" y="1"/>
                      <a:pt x="59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21"/>
              <p:cNvSpPr/>
              <p:nvPr/>
            </p:nvSpPr>
            <p:spPr>
              <a:xfrm rot="-3845429">
                <a:off x="-45949" y="3492199"/>
                <a:ext cx="1071819" cy="707665"/>
              </a:xfrm>
              <a:custGeom>
                <a:rect b="b" l="l" r="r" t="t"/>
                <a:pathLst>
                  <a:path extrusionOk="0" h="17039" w="25807">
                    <a:moveTo>
                      <a:pt x="17336" y="0"/>
                    </a:moveTo>
                    <a:cubicBezTo>
                      <a:pt x="14186" y="0"/>
                      <a:pt x="11031" y="1330"/>
                      <a:pt x="8481" y="3216"/>
                    </a:cubicBezTo>
                    <a:cubicBezTo>
                      <a:pt x="5563" y="5344"/>
                      <a:pt x="3283" y="8262"/>
                      <a:pt x="1125" y="11210"/>
                    </a:cubicBezTo>
                    <a:cubicBezTo>
                      <a:pt x="547" y="11970"/>
                      <a:pt x="0" y="13064"/>
                      <a:pt x="578" y="13824"/>
                    </a:cubicBezTo>
                    <a:lnTo>
                      <a:pt x="5623" y="16621"/>
                    </a:lnTo>
                    <a:cubicBezTo>
                      <a:pt x="7550" y="16844"/>
                      <a:pt x="9505" y="17039"/>
                      <a:pt x="11446" y="17039"/>
                    </a:cubicBezTo>
                    <a:cubicBezTo>
                      <a:pt x="12935" y="17039"/>
                      <a:pt x="14415" y="16924"/>
                      <a:pt x="15867" y="16621"/>
                    </a:cubicBezTo>
                    <a:cubicBezTo>
                      <a:pt x="19210" y="15921"/>
                      <a:pt x="22463" y="14098"/>
                      <a:pt x="24134" y="11089"/>
                    </a:cubicBezTo>
                    <a:cubicBezTo>
                      <a:pt x="25806" y="8079"/>
                      <a:pt x="25441" y="3915"/>
                      <a:pt x="22797" y="1727"/>
                    </a:cubicBezTo>
                    <a:cubicBezTo>
                      <a:pt x="21672" y="784"/>
                      <a:pt x="20183" y="298"/>
                      <a:pt x="18693" y="85"/>
                    </a:cubicBezTo>
                    <a:cubicBezTo>
                      <a:pt x="18242" y="28"/>
                      <a:pt x="17789" y="0"/>
                      <a:pt x="173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21"/>
              <p:cNvSpPr/>
              <p:nvPr/>
            </p:nvSpPr>
            <p:spPr>
              <a:xfrm rot="-3845429">
                <a:off x="63248" y="4111887"/>
                <a:ext cx="1079793" cy="1187112"/>
              </a:xfrm>
              <a:custGeom>
                <a:rect b="b" l="l" r="r" t="t"/>
                <a:pathLst>
                  <a:path extrusionOk="0" h="28583" w="25999">
                    <a:moveTo>
                      <a:pt x="16115" y="1"/>
                    </a:moveTo>
                    <a:cubicBezTo>
                      <a:pt x="13941" y="1"/>
                      <a:pt x="11340" y="590"/>
                      <a:pt x="8703" y="2328"/>
                    </a:cubicBezTo>
                    <a:cubicBezTo>
                      <a:pt x="2138" y="6644"/>
                      <a:pt x="132" y="17495"/>
                      <a:pt x="41" y="23027"/>
                    </a:cubicBezTo>
                    <a:cubicBezTo>
                      <a:pt x="1" y="26680"/>
                      <a:pt x="1283" y="28582"/>
                      <a:pt x="4244" y="28582"/>
                    </a:cubicBezTo>
                    <a:cubicBezTo>
                      <a:pt x="5816" y="28582"/>
                      <a:pt x="7863" y="28045"/>
                      <a:pt x="10436" y="26948"/>
                    </a:cubicBezTo>
                    <a:cubicBezTo>
                      <a:pt x="17822" y="23787"/>
                      <a:pt x="24722" y="17404"/>
                      <a:pt x="25360" y="11416"/>
                    </a:cubicBezTo>
                    <a:cubicBezTo>
                      <a:pt x="25999" y="5671"/>
                      <a:pt x="22837" y="2632"/>
                      <a:pt x="21135" y="1325"/>
                    </a:cubicBezTo>
                    <a:cubicBezTo>
                      <a:pt x="20258" y="667"/>
                      <a:pt x="18428" y="1"/>
                      <a:pt x="161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21"/>
              <p:cNvSpPr/>
              <p:nvPr/>
            </p:nvSpPr>
            <p:spPr>
              <a:xfrm rot="-3845429">
                <a:off x="762325" y="5196422"/>
                <a:ext cx="83895" cy="48676"/>
              </a:xfrm>
              <a:custGeom>
                <a:rect b="b" l="l" r="r" t="t"/>
                <a:pathLst>
                  <a:path extrusionOk="0" h="1172" w="2020">
                    <a:moveTo>
                      <a:pt x="1898" y="0"/>
                    </a:moveTo>
                    <a:cubicBezTo>
                      <a:pt x="1199" y="122"/>
                      <a:pt x="561" y="487"/>
                      <a:pt x="74" y="1003"/>
                    </a:cubicBezTo>
                    <a:cubicBezTo>
                      <a:pt x="0" y="1077"/>
                      <a:pt x="87" y="1172"/>
                      <a:pt x="171" y="1172"/>
                    </a:cubicBezTo>
                    <a:cubicBezTo>
                      <a:pt x="190" y="1172"/>
                      <a:pt x="209" y="1167"/>
                      <a:pt x="226" y="1155"/>
                    </a:cubicBezTo>
                    <a:cubicBezTo>
                      <a:pt x="743" y="699"/>
                      <a:pt x="1290" y="395"/>
                      <a:pt x="1929" y="122"/>
                    </a:cubicBezTo>
                    <a:cubicBezTo>
                      <a:pt x="2020" y="122"/>
                      <a:pt x="1959" y="0"/>
                      <a:pt x="189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21"/>
              <p:cNvSpPr/>
              <p:nvPr/>
            </p:nvSpPr>
            <p:spPr>
              <a:xfrm rot="-3845429">
                <a:off x="854656" y="4729961"/>
                <a:ext cx="64167" cy="63503"/>
              </a:xfrm>
              <a:custGeom>
                <a:rect b="b" l="l" r="r" t="t"/>
                <a:pathLst>
                  <a:path extrusionOk="0" h="1529" w="1545">
                    <a:moveTo>
                      <a:pt x="91" y="0"/>
                    </a:moveTo>
                    <a:cubicBezTo>
                      <a:pt x="31" y="0"/>
                      <a:pt x="0" y="31"/>
                      <a:pt x="31" y="31"/>
                    </a:cubicBezTo>
                    <a:cubicBezTo>
                      <a:pt x="487" y="517"/>
                      <a:pt x="912" y="1095"/>
                      <a:pt x="1459" y="1520"/>
                    </a:cubicBezTo>
                    <a:cubicBezTo>
                      <a:pt x="1465" y="1526"/>
                      <a:pt x="1471" y="1528"/>
                      <a:pt x="1478" y="1528"/>
                    </a:cubicBezTo>
                    <a:cubicBezTo>
                      <a:pt x="1509" y="1528"/>
                      <a:pt x="1545" y="1479"/>
                      <a:pt x="1520" y="1429"/>
                    </a:cubicBezTo>
                    <a:cubicBezTo>
                      <a:pt x="1094" y="912"/>
                      <a:pt x="578" y="456"/>
                      <a:pt x="9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21"/>
              <p:cNvSpPr/>
              <p:nvPr/>
            </p:nvSpPr>
            <p:spPr>
              <a:xfrm rot="-3845429">
                <a:off x="786004" y="4578030"/>
                <a:ext cx="44647" cy="31689"/>
              </a:xfrm>
              <a:custGeom>
                <a:rect b="b" l="l" r="r" t="t"/>
                <a:pathLst>
                  <a:path extrusionOk="0" h="763" w="1075">
                    <a:moveTo>
                      <a:pt x="551" y="1"/>
                    </a:moveTo>
                    <a:cubicBezTo>
                      <a:pt x="251" y="1"/>
                      <a:pt x="1" y="432"/>
                      <a:pt x="299" y="680"/>
                    </a:cubicBezTo>
                    <a:cubicBezTo>
                      <a:pt x="374" y="738"/>
                      <a:pt x="452" y="763"/>
                      <a:pt x="525" y="763"/>
                    </a:cubicBezTo>
                    <a:cubicBezTo>
                      <a:pt x="837" y="763"/>
                      <a:pt x="1074" y="318"/>
                      <a:pt x="755" y="72"/>
                    </a:cubicBezTo>
                    <a:cubicBezTo>
                      <a:pt x="688" y="22"/>
                      <a:pt x="618" y="1"/>
                      <a:pt x="55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21"/>
              <p:cNvSpPr/>
              <p:nvPr/>
            </p:nvSpPr>
            <p:spPr>
              <a:xfrm rot="-3845429">
                <a:off x="268107" y="4678218"/>
                <a:ext cx="33475" cy="23673"/>
              </a:xfrm>
              <a:custGeom>
                <a:rect b="b" l="l" r="r" t="t"/>
                <a:pathLst>
                  <a:path extrusionOk="0" h="570" w="806">
                    <a:moveTo>
                      <a:pt x="410" y="0"/>
                    </a:moveTo>
                    <a:cubicBezTo>
                      <a:pt x="173" y="0"/>
                      <a:pt x="1" y="317"/>
                      <a:pt x="247" y="514"/>
                    </a:cubicBezTo>
                    <a:cubicBezTo>
                      <a:pt x="302" y="552"/>
                      <a:pt x="357" y="569"/>
                      <a:pt x="409" y="569"/>
                    </a:cubicBezTo>
                    <a:cubicBezTo>
                      <a:pt x="642" y="569"/>
                      <a:pt x="805" y="232"/>
                      <a:pt x="581" y="58"/>
                    </a:cubicBezTo>
                    <a:cubicBezTo>
                      <a:pt x="524" y="18"/>
                      <a:pt x="465" y="0"/>
                      <a:pt x="41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21"/>
              <p:cNvSpPr/>
              <p:nvPr/>
            </p:nvSpPr>
            <p:spPr>
              <a:xfrm rot="-3845429">
                <a:off x="627659" y="5138627"/>
                <a:ext cx="44772" cy="31232"/>
              </a:xfrm>
              <a:custGeom>
                <a:rect b="b" l="l" r="r" t="t"/>
                <a:pathLst>
                  <a:path extrusionOk="0" h="752" w="1078">
                    <a:moveTo>
                      <a:pt x="565" y="1"/>
                    </a:moveTo>
                    <a:cubicBezTo>
                      <a:pt x="260" y="1"/>
                      <a:pt x="1" y="418"/>
                      <a:pt x="302" y="669"/>
                    </a:cubicBezTo>
                    <a:cubicBezTo>
                      <a:pt x="383" y="727"/>
                      <a:pt x="465" y="752"/>
                      <a:pt x="540" y="752"/>
                    </a:cubicBezTo>
                    <a:cubicBezTo>
                      <a:pt x="860" y="752"/>
                      <a:pt x="1078" y="307"/>
                      <a:pt x="758" y="61"/>
                    </a:cubicBezTo>
                    <a:cubicBezTo>
                      <a:pt x="695" y="19"/>
                      <a:pt x="629" y="1"/>
                      <a:pt x="56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21"/>
              <p:cNvSpPr/>
              <p:nvPr/>
            </p:nvSpPr>
            <p:spPr>
              <a:xfrm rot="-3845429">
                <a:off x="233323" y="4326125"/>
                <a:ext cx="44647" cy="31689"/>
              </a:xfrm>
              <a:custGeom>
                <a:rect b="b" l="l" r="r" t="t"/>
                <a:pathLst>
                  <a:path extrusionOk="0" h="763" w="1075">
                    <a:moveTo>
                      <a:pt x="562" y="0"/>
                    </a:moveTo>
                    <a:cubicBezTo>
                      <a:pt x="246" y="0"/>
                      <a:pt x="0" y="431"/>
                      <a:pt x="323" y="680"/>
                    </a:cubicBezTo>
                    <a:cubicBezTo>
                      <a:pt x="393" y="738"/>
                      <a:pt x="466" y="763"/>
                      <a:pt x="536" y="763"/>
                    </a:cubicBezTo>
                    <a:cubicBezTo>
                      <a:pt x="832" y="763"/>
                      <a:pt x="1074" y="318"/>
                      <a:pt x="779" y="72"/>
                    </a:cubicBezTo>
                    <a:cubicBezTo>
                      <a:pt x="707" y="22"/>
                      <a:pt x="633" y="0"/>
                      <a:pt x="56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21"/>
              <p:cNvSpPr/>
              <p:nvPr/>
            </p:nvSpPr>
            <p:spPr>
              <a:xfrm rot="-3845429">
                <a:off x="526311" y="4409801"/>
                <a:ext cx="33724" cy="22760"/>
              </a:xfrm>
              <a:custGeom>
                <a:rect b="b" l="l" r="r" t="t"/>
                <a:pathLst>
                  <a:path extrusionOk="0" h="548" w="812">
                    <a:moveTo>
                      <a:pt x="423" y="0"/>
                    </a:moveTo>
                    <a:cubicBezTo>
                      <a:pt x="182" y="0"/>
                      <a:pt x="0" y="303"/>
                      <a:pt x="250" y="503"/>
                    </a:cubicBezTo>
                    <a:cubicBezTo>
                      <a:pt x="297" y="534"/>
                      <a:pt x="345" y="547"/>
                      <a:pt x="391" y="547"/>
                    </a:cubicBezTo>
                    <a:cubicBezTo>
                      <a:pt x="620" y="547"/>
                      <a:pt x="812" y="224"/>
                      <a:pt x="585" y="47"/>
                    </a:cubicBezTo>
                    <a:cubicBezTo>
                      <a:pt x="530" y="14"/>
                      <a:pt x="475" y="0"/>
                      <a:pt x="42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21"/>
              <p:cNvSpPr/>
              <p:nvPr/>
            </p:nvSpPr>
            <p:spPr>
              <a:xfrm rot="-3845429">
                <a:off x="921122" y="5006661"/>
                <a:ext cx="36091" cy="28034"/>
              </a:xfrm>
              <a:custGeom>
                <a:rect b="b" l="l" r="r" t="t"/>
                <a:pathLst>
                  <a:path extrusionOk="0" h="675" w="869">
                    <a:moveTo>
                      <a:pt x="491" y="1"/>
                    </a:moveTo>
                    <a:cubicBezTo>
                      <a:pt x="417" y="1"/>
                      <a:pt x="341" y="36"/>
                      <a:pt x="281" y="121"/>
                    </a:cubicBezTo>
                    <a:lnTo>
                      <a:pt x="160" y="242"/>
                    </a:lnTo>
                    <a:cubicBezTo>
                      <a:pt x="1" y="424"/>
                      <a:pt x="216" y="674"/>
                      <a:pt x="423" y="674"/>
                    </a:cubicBezTo>
                    <a:cubicBezTo>
                      <a:pt x="493" y="674"/>
                      <a:pt x="562" y="646"/>
                      <a:pt x="616" y="577"/>
                    </a:cubicBezTo>
                    <a:lnTo>
                      <a:pt x="737" y="455"/>
                    </a:lnTo>
                    <a:cubicBezTo>
                      <a:pt x="869" y="236"/>
                      <a:pt x="684" y="1"/>
                      <a:pt x="49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21"/>
              <p:cNvSpPr/>
              <p:nvPr/>
            </p:nvSpPr>
            <p:spPr>
              <a:xfrm rot="-3845429">
                <a:off x="-91959" y="4491232"/>
                <a:ext cx="43609" cy="31689"/>
              </a:xfrm>
              <a:custGeom>
                <a:rect b="b" l="l" r="r" t="t"/>
                <a:pathLst>
                  <a:path extrusionOk="0" h="763" w="1050">
                    <a:moveTo>
                      <a:pt x="562" y="0"/>
                    </a:moveTo>
                    <a:cubicBezTo>
                      <a:pt x="246" y="0"/>
                      <a:pt x="0" y="431"/>
                      <a:pt x="323" y="680"/>
                    </a:cubicBezTo>
                    <a:cubicBezTo>
                      <a:pt x="393" y="738"/>
                      <a:pt x="465" y="762"/>
                      <a:pt x="533" y="762"/>
                    </a:cubicBezTo>
                    <a:cubicBezTo>
                      <a:pt x="823" y="762"/>
                      <a:pt x="1050" y="318"/>
                      <a:pt x="779" y="72"/>
                    </a:cubicBezTo>
                    <a:cubicBezTo>
                      <a:pt x="707" y="22"/>
                      <a:pt x="633" y="0"/>
                      <a:pt x="5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21"/>
              <p:cNvSpPr/>
              <p:nvPr/>
            </p:nvSpPr>
            <p:spPr>
              <a:xfrm rot="-3845429">
                <a:off x="-174318" y="4288470"/>
                <a:ext cx="38293" cy="28076"/>
              </a:xfrm>
              <a:custGeom>
                <a:rect b="b" l="l" r="r" t="t"/>
                <a:pathLst>
                  <a:path extrusionOk="0" h="676" w="922">
                    <a:moveTo>
                      <a:pt x="387" y="1"/>
                    </a:moveTo>
                    <a:cubicBezTo>
                      <a:pt x="170" y="1"/>
                      <a:pt x="0" y="332"/>
                      <a:pt x="219" y="526"/>
                    </a:cubicBezTo>
                    <a:lnTo>
                      <a:pt x="340" y="617"/>
                    </a:lnTo>
                    <a:cubicBezTo>
                      <a:pt x="398" y="658"/>
                      <a:pt x="457" y="675"/>
                      <a:pt x="512" y="675"/>
                    </a:cubicBezTo>
                    <a:cubicBezTo>
                      <a:pt x="748" y="675"/>
                      <a:pt x="921" y="358"/>
                      <a:pt x="675" y="161"/>
                    </a:cubicBezTo>
                    <a:lnTo>
                      <a:pt x="553" y="70"/>
                    </a:lnTo>
                    <a:cubicBezTo>
                      <a:pt x="499" y="22"/>
                      <a:pt x="441" y="1"/>
                      <a:pt x="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21"/>
              <p:cNvSpPr/>
              <p:nvPr/>
            </p:nvSpPr>
            <p:spPr>
              <a:xfrm rot="-3845429">
                <a:off x="-392006" y="4356647"/>
                <a:ext cx="44647" cy="31689"/>
              </a:xfrm>
              <a:custGeom>
                <a:rect b="b" l="l" r="r" t="t"/>
                <a:pathLst>
                  <a:path extrusionOk="0" h="763" w="1075">
                    <a:moveTo>
                      <a:pt x="551" y="0"/>
                    </a:moveTo>
                    <a:cubicBezTo>
                      <a:pt x="251" y="0"/>
                      <a:pt x="1" y="431"/>
                      <a:pt x="299" y="680"/>
                    </a:cubicBezTo>
                    <a:cubicBezTo>
                      <a:pt x="374" y="738"/>
                      <a:pt x="452" y="763"/>
                      <a:pt x="526" y="763"/>
                    </a:cubicBezTo>
                    <a:cubicBezTo>
                      <a:pt x="837" y="763"/>
                      <a:pt x="1074" y="318"/>
                      <a:pt x="755" y="72"/>
                    </a:cubicBezTo>
                    <a:cubicBezTo>
                      <a:pt x="688" y="22"/>
                      <a:pt x="618" y="0"/>
                      <a:pt x="5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21"/>
              <p:cNvSpPr/>
              <p:nvPr/>
            </p:nvSpPr>
            <p:spPr>
              <a:xfrm rot="-3845429">
                <a:off x="-474035" y="4057684"/>
                <a:ext cx="44896" cy="30775"/>
              </a:xfrm>
              <a:custGeom>
                <a:rect b="b" l="l" r="r" t="t"/>
                <a:pathLst>
                  <a:path extrusionOk="0" h="741" w="1081">
                    <a:moveTo>
                      <a:pt x="565" y="0"/>
                    </a:moveTo>
                    <a:cubicBezTo>
                      <a:pt x="260" y="0"/>
                      <a:pt x="1" y="417"/>
                      <a:pt x="302" y="669"/>
                    </a:cubicBezTo>
                    <a:cubicBezTo>
                      <a:pt x="374" y="719"/>
                      <a:pt x="449" y="740"/>
                      <a:pt x="519" y="740"/>
                    </a:cubicBezTo>
                    <a:cubicBezTo>
                      <a:pt x="835" y="740"/>
                      <a:pt x="1081" y="309"/>
                      <a:pt x="758" y="61"/>
                    </a:cubicBezTo>
                    <a:cubicBezTo>
                      <a:pt x="695" y="19"/>
                      <a:pt x="62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21"/>
              <p:cNvSpPr/>
              <p:nvPr/>
            </p:nvSpPr>
            <p:spPr>
              <a:xfrm rot="-3845429">
                <a:off x="722498" y="3757205"/>
                <a:ext cx="39165" cy="35302"/>
              </a:xfrm>
              <a:custGeom>
                <a:rect b="b" l="l" r="r" t="t"/>
                <a:pathLst>
                  <a:path extrusionOk="0" h="850" w="943">
                    <a:moveTo>
                      <a:pt x="526" y="1"/>
                    </a:moveTo>
                    <a:cubicBezTo>
                      <a:pt x="407" y="1"/>
                      <a:pt x="284" y="48"/>
                      <a:pt x="213" y="137"/>
                    </a:cubicBezTo>
                    <a:lnTo>
                      <a:pt x="92" y="258"/>
                    </a:lnTo>
                    <a:cubicBezTo>
                      <a:pt x="1" y="410"/>
                      <a:pt x="31" y="623"/>
                      <a:pt x="183" y="775"/>
                    </a:cubicBezTo>
                    <a:cubicBezTo>
                      <a:pt x="246" y="826"/>
                      <a:pt x="326" y="850"/>
                      <a:pt x="405" y="850"/>
                    </a:cubicBezTo>
                    <a:cubicBezTo>
                      <a:pt x="517" y="850"/>
                      <a:pt x="629" y="803"/>
                      <a:pt x="700" y="714"/>
                    </a:cubicBezTo>
                    <a:lnTo>
                      <a:pt x="821" y="593"/>
                    </a:lnTo>
                    <a:cubicBezTo>
                      <a:pt x="943" y="410"/>
                      <a:pt x="912" y="167"/>
                      <a:pt x="760" y="76"/>
                    </a:cubicBezTo>
                    <a:cubicBezTo>
                      <a:pt x="697" y="25"/>
                      <a:pt x="612" y="1"/>
                      <a:pt x="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21"/>
              <p:cNvSpPr/>
              <p:nvPr/>
            </p:nvSpPr>
            <p:spPr>
              <a:xfrm rot="-3845429">
                <a:off x="372032" y="3831170"/>
                <a:ext cx="36548" cy="28159"/>
              </a:xfrm>
              <a:custGeom>
                <a:rect b="b" l="l" r="r" t="t"/>
                <a:pathLst>
                  <a:path extrusionOk="0" h="678" w="880">
                    <a:moveTo>
                      <a:pt x="499" y="0"/>
                    </a:moveTo>
                    <a:cubicBezTo>
                      <a:pt x="420" y="0"/>
                      <a:pt x="338" y="35"/>
                      <a:pt x="270" y="120"/>
                    </a:cubicBezTo>
                    <a:lnTo>
                      <a:pt x="179" y="242"/>
                    </a:lnTo>
                    <a:cubicBezTo>
                      <a:pt x="0" y="443"/>
                      <a:pt x="201" y="678"/>
                      <a:pt x="416" y="678"/>
                    </a:cubicBezTo>
                    <a:cubicBezTo>
                      <a:pt x="493" y="678"/>
                      <a:pt x="571" y="648"/>
                      <a:pt x="635" y="576"/>
                    </a:cubicBezTo>
                    <a:lnTo>
                      <a:pt x="726" y="454"/>
                    </a:lnTo>
                    <a:cubicBezTo>
                      <a:pt x="880" y="235"/>
                      <a:pt x="701" y="0"/>
                      <a:pt x="4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21"/>
              <p:cNvSpPr/>
              <p:nvPr/>
            </p:nvSpPr>
            <p:spPr>
              <a:xfrm rot="-3845429">
                <a:off x="558625" y="3465376"/>
                <a:ext cx="33641" cy="23175"/>
              </a:xfrm>
              <a:custGeom>
                <a:rect b="b" l="l" r="r" t="t"/>
                <a:pathLst>
                  <a:path extrusionOk="0" h="558" w="810">
                    <a:moveTo>
                      <a:pt x="424" y="0"/>
                    </a:moveTo>
                    <a:cubicBezTo>
                      <a:pt x="183" y="0"/>
                      <a:pt x="1" y="303"/>
                      <a:pt x="251" y="503"/>
                    </a:cubicBezTo>
                    <a:cubicBezTo>
                      <a:pt x="295" y="541"/>
                      <a:pt x="343" y="558"/>
                      <a:pt x="391" y="558"/>
                    </a:cubicBezTo>
                    <a:cubicBezTo>
                      <a:pt x="605" y="558"/>
                      <a:pt x="809" y="221"/>
                      <a:pt x="585" y="47"/>
                    </a:cubicBezTo>
                    <a:cubicBezTo>
                      <a:pt x="531" y="14"/>
                      <a:pt x="476" y="0"/>
                      <a:pt x="4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21"/>
              <p:cNvSpPr/>
              <p:nvPr/>
            </p:nvSpPr>
            <p:spPr>
              <a:xfrm rot="-3845429">
                <a:off x="527633" y="4052500"/>
                <a:ext cx="44647" cy="31731"/>
              </a:xfrm>
              <a:custGeom>
                <a:rect b="b" l="l" r="r" t="t"/>
                <a:pathLst>
                  <a:path extrusionOk="0" h="764" w="1075">
                    <a:moveTo>
                      <a:pt x="551" y="1"/>
                    </a:moveTo>
                    <a:cubicBezTo>
                      <a:pt x="250" y="1"/>
                      <a:pt x="0" y="432"/>
                      <a:pt x="299" y="680"/>
                    </a:cubicBezTo>
                    <a:cubicBezTo>
                      <a:pt x="374" y="738"/>
                      <a:pt x="452" y="763"/>
                      <a:pt x="525" y="763"/>
                    </a:cubicBezTo>
                    <a:cubicBezTo>
                      <a:pt x="837" y="763"/>
                      <a:pt x="1074" y="318"/>
                      <a:pt x="754" y="72"/>
                    </a:cubicBezTo>
                    <a:cubicBezTo>
                      <a:pt x="688" y="22"/>
                      <a:pt x="618" y="1"/>
                      <a:pt x="5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21"/>
              <p:cNvSpPr/>
              <p:nvPr/>
            </p:nvSpPr>
            <p:spPr>
              <a:xfrm rot="-3845429">
                <a:off x="747917" y="4311851"/>
                <a:ext cx="61052" cy="82192"/>
              </a:xfrm>
              <a:custGeom>
                <a:rect b="b" l="l" r="r" t="t"/>
                <a:pathLst>
                  <a:path extrusionOk="0" h="1979" w="1470">
                    <a:moveTo>
                      <a:pt x="169" y="1"/>
                    </a:moveTo>
                    <a:cubicBezTo>
                      <a:pt x="87" y="1"/>
                      <a:pt x="0" y="92"/>
                      <a:pt x="0" y="184"/>
                    </a:cubicBezTo>
                    <a:cubicBezTo>
                      <a:pt x="31" y="701"/>
                      <a:pt x="122" y="1279"/>
                      <a:pt x="182" y="1856"/>
                    </a:cubicBezTo>
                    <a:cubicBezTo>
                      <a:pt x="210" y="1940"/>
                      <a:pt x="277" y="1979"/>
                      <a:pt x="340" y="1979"/>
                    </a:cubicBezTo>
                    <a:cubicBezTo>
                      <a:pt x="415" y="1979"/>
                      <a:pt x="486" y="1924"/>
                      <a:pt x="486" y="1826"/>
                    </a:cubicBezTo>
                    <a:cubicBezTo>
                      <a:pt x="440" y="1404"/>
                      <a:pt x="375" y="963"/>
                      <a:pt x="319" y="533"/>
                    </a:cubicBezTo>
                    <a:lnTo>
                      <a:pt x="319" y="533"/>
                    </a:lnTo>
                    <a:cubicBezTo>
                      <a:pt x="628" y="780"/>
                      <a:pt x="946" y="1040"/>
                      <a:pt x="1246" y="1248"/>
                    </a:cubicBezTo>
                    <a:cubicBezTo>
                      <a:pt x="1273" y="1262"/>
                      <a:pt x="1300" y="1268"/>
                      <a:pt x="1324" y="1268"/>
                    </a:cubicBezTo>
                    <a:cubicBezTo>
                      <a:pt x="1411" y="1268"/>
                      <a:pt x="1470" y="1191"/>
                      <a:pt x="1398" y="1096"/>
                    </a:cubicBezTo>
                    <a:cubicBezTo>
                      <a:pt x="1064" y="701"/>
                      <a:pt x="638" y="367"/>
                      <a:pt x="243" y="32"/>
                    </a:cubicBezTo>
                    <a:cubicBezTo>
                      <a:pt x="221" y="10"/>
                      <a:pt x="195" y="1"/>
                      <a:pt x="1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21"/>
              <p:cNvSpPr/>
              <p:nvPr/>
            </p:nvSpPr>
            <p:spPr>
              <a:xfrm rot="-3845429">
                <a:off x="399521" y="4190435"/>
                <a:ext cx="75422" cy="89834"/>
              </a:xfrm>
              <a:custGeom>
                <a:rect b="b" l="l" r="r" t="t"/>
                <a:pathLst>
                  <a:path extrusionOk="0" h="2163" w="1816">
                    <a:moveTo>
                      <a:pt x="113" y="1"/>
                    </a:moveTo>
                    <a:cubicBezTo>
                      <a:pt x="51" y="1"/>
                      <a:pt x="0" y="39"/>
                      <a:pt x="0" y="119"/>
                    </a:cubicBezTo>
                    <a:cubicBezTo>
                      <a:pt x="0" y="727"/>
                      <a:pt x="243" y="1426"/>
                      <a:pt x="335" y="2034"/>
                    </a:cubicBezTo>
                    <a:cubicBezTo>
                      <a:pt x="378" y="2098"/>
                      <a:pt x="436" y="2163"/>
                      <a:pt x="509" y="2163"/>
                    </a:cubicBezTo>
                    <a:cubicBezTo>
                      <a:pt x="540" y="2163"/>
                      <a:pt x="573" y="2152"/>
                      <a:pt x="608" y="2125"/>
                    </a:cubicBezTo>
                    <a:cubicBezTo>
                      <a:pt x="1095" y="1730"/>
                      <a:pt x="1490" y="1244"/>
                      <a:pt x="1794" y="727"/>
                    </a:cubicBezTo>
                    <a:cubicBezTo>
                      <a:pt x="1815" y="684"/>
                      <a:pt x="1761" y="641"/>
                      <a:pt x="1705" y="641"/>
                    </a:cubicBezTo>
                    <a:cubicBezTo>
                      <a:pt x="1682" y="641"/>
                      <a:pt x="1659" y="648"/>
                      <a:pt x="1642" y="666"/>
                    </a:cubicBezTo>
                    <a:cubicBezTo>
                      <a:pt x="1305" y="1055"/>
                      <a:pt x="968" y="1400"/>
                      <a:pt x="593" y="1719"/>
                    </a:cubicBezTo>
                    <a:lnTo>
                      <a:pt x="593" y="1719"/>
                    </a:lnTo>
                    <a:cubicBezTo>
                      <a:pt x="505" y="1176"/>
                      <a:pt x="457" y="587"/>
                      <a:pt x="274" y="89"/>
                    </a:cubicBezTo>
                    <a:cubicBezTo>
                      <a:pt x="231" y="31"/>
                      <a:pt x="167" y="1"/>
                      <a:pt x="1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21"/>
              <p:cNvSpPr/>
              <p:nvPr/>
            </p:nvSpPr>
            <p:spPr>
              <a:xfrm rot="-3845429">
                <a:off x="197926" y="4475996"/>
                <a:ext cx="96894" cy="72100"/>
              </a:xfrm>
              <a:custGeom>
                <a:rect b="b" l="l" r="r" t="t"/>
                <a:pathLst>
                  <a:path extrusionOk="0" h="1736" w="2333">
                    <a:moveTo>
                      <a:pt x="897" y="1"/>
                    </a:moveTo>
                    <a:cubicBezTo>
                      <a:pt x="851" y="1"/>
                      <a:pt x="790" y="80"/>
                      <a:pt x="812" y="125"/>
                    </a:cubicBezTo>
                    <a:cubicBezTo>
                      <a:pt x="1153" y="539"/>
                      <a:pt x="1474" y="952"/>
                      <a:pt x="1776" y="1381"/>
                    </a:cubicBezTo>
                    <a:lnTo>
                      <a:pt x="1776" y="1381"/>
                    </a:lnTo>
                    <a:cubicBezTo>
                      <a:pt x="1262" y="1315"/>
                      <a:pt x="748" y="1256"/>
                      <a:pt x="235" y="1158"/>
                    </a:cubicBezTo>
                    <a:cubicBezTo>
                      <a:pt x="226" y="1157"/>
                      <a:pt x="217" y="1156"/>
                      <a:pt x="208" y="1156"/>
                    </a:cubicBezTo>
                    <a:cubicBezTo>
                      <a:pt x="20" y="1156"/>
                      <a:pt x="1" y="1465"/>
                      <a:pt x="204" y="1523"/>
                    </a:cubicBezTo>
                    <a:cubicBezTo>
                      <a:pt x="843" y="1584"/>
                      <a:pt x="1451" y="1675"/>
                      <a:pt x="2119" y="1736"/>
                    </a:cubicBezTo>
                    <a:cubicBezTo>
                      <a:pt x="2271" y="1736"/>
                      <a:pt x="2332" y="1584"/>
                      <a:pt x="2271" y="1462"/>
                    </a:cubicBezTo>
                    <a:cubicBezTo>
                      <a:pt x="1876" y="946"/>
                      <a:pt x="1420" y="490"/>
                      <a:pt x="934" y="34"/>
                    </a:cubicBezTo>
                    <a:cubicBezTo>
                      <a:pt x="926" y="10"/>
                      <a:pt x="912" y="1"/>
                      <a:pt x="89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21"/>
              <p:cNvSpPr/>
              <p:nvPr/>
            </p:nvSpPr>
            <p:spPr>
              <a:xfrm rot="-3845429">
                <a:off x="499585" y="4607601"/>
                <a:ext cx="73346" cy="84019"/>
              </a:xfrm>
              <a:custGeom>
                <a:rect b="b" l="l" r="r" t="t"/>
                <a:pathLst>
                  <a:path extrusionOk="0" h="2023" w="1766">
                    <a:moveTo>
                      <a:pt x="1601" y="1"/>
                    </a:moveTo>
                    <a:cubicBezTo>
                      <a:pt x="1576" y="1"/>
                      <a:pt x="1549" y="7"/>
                      <a:pt x="1522" y="20"/>
                    </a:cubicBezTo>
                    <a:cubicBezTo>
                      <a:pt x="1066" y="172"/>
                      <a:pt x="641" y="355"/>
                      <a:pt x="185" y="507"/>
                    </a:cubicBezTo>
                    <a:cubicBezTo>
                      <a:pt x="0" y="559"/>
                      <a:pt x="90" y="864"/>
                      <a:pt x="256" y="864"/>
                    </a:cubicBezTo>
                    <a:cubicBezTo>
                      <a:pt x="282" y="864"/>
                      <a:pt x="309" y="857"/>
                      <a:pt x="337" y="841"/>
                    </a:cubicBezTo>
                    <a:cubicBezTo>
                      <a:pt x="690" y="689"/>
                      <a:pt x="1065" y="559"/>
                      <a:pt x="1426" y="414"/>
                    </a:cubicBezTo>
                    <a:lnTo>
                      <a:pt x="1426" y="414"/>
                    </a:lnTo>
                    <a:cubicBezTo>
                      <a:pt x="1473" y="945"/>
                      <a:pt x="1411" y="1452"/>
                      <a:pt x="1492" y="1935"/>
                    </a:cubicBezTo>
                    <a:cubicBezTo>
                      <a:pt x="1492" y="1993"/>
                      <a:pt x="1532" y="2023"/>
                      <a:pt x="1579" y="2023"/>
                    </a:cubicBezTo>
                    <a:cubicBezTo>
                      <a:pt x="1630" y="2023"/>
                      <a:pt x="1689" y="1985"/>
                      <a:pt x="1705" y="1905"/>
                    </a:cubicBezTo>
                    <a:cubicBezTo>
                      <a:pt x="1765" y="1297"/>
                      <a:pt x="1705" y="719"/>
                      <a:pt x="1765" y="172"/>
                    </a:cubicBezTo>
                    <a:cubicBezTo>
                      <a:pt x="1765" y="77"/>
                      <a:pt x="1691" y="1"/>
                      <a:pt x="160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21"/>
              <p:cNvSpPr/>
              <p:nvPr/>
            </p:nvSpPr>
            <p:spPr>
              <a:xfrm rot="-3845429">
                <a:off x="858158" y="4755193"/>
                <a:ext cx="49922" cy="82981"/>
              </a:xfrm>
              <a:custGeom>
                <a:rect b="b" l="l" r="r" t="t"/>
                <a:pathLst>
                  <a:path extrusionOk="0" h="1998" w="1202">
                    <a:moveTo>
                      <a:pt x="740" y="1"/>
                    </a:moveTo>
                    <a:cubicBezTo>
                      <a:pt x="693" y="1"/>
                      <a:pt x="647" y="21"/>
                      <a:pt x="624" y="67"/>
                    </a:cubicBezTo>
                    <a:cubicBezTo>
                      <a:pt x="290" y="614"/>
                      <a:pt x="138" y="1161"/>
                      <a:pt x="16" y="1800"/>
                    </a:cubicBezTo>
                    <a:cubicBezTo>
                      <a:pt x="0" y="1929"/>
                      <a:pt x="95" y="1998"/>
                      <a:pt x="188" y="1998"/>
                    </a:cubicBezTo>
                    <a:cubicBezTo>
                      <a:pt x="270" y="1998"/>
                      <a:pt x="351" y="1944"/>
                      <a:pt x="351" y="1830"/>
                    </a:cubicBezTo>
                    <a:cubicBezTo>
                      <a:pt x="351" y="1401"/>
                      <a:pt x="500" y="973"/>
                      <a:pt x="681" y="573"/>
                    </a:cubicBezTo>
                    <a:lnTo>
                      <a:pt x="681" y="573"/>
                    </a:lnTo>
                    <a:cubicBezTo>
                      <a:pt x="767" y="981"/>
                      <a:pt x="817" y="1400"/>
                      <a:pt x="959" y="1800"/>
                    </a:cubicBezTo>
                    <a:cubicBezTo>
                      <a:pt x="985" y="1853"/>
                      <a:pt x="1029" y="1877"/>
                      <a:pt x="1073" y="1877"/>
                    </a:cubicBezTo>
                    <a:cubicBezTo>
                      <a:pt x="1129" y="1877"/>
                      <a:pt x="1185" y="1837"/>
                      <a:pt x="1202" y="1769"/>
                    </a:cubicBezTo>
                    <a:cubicBezTo>
                      <a:pt x="1111" y="1192"/>
                      <a:pt x="959" y="675"/>
                      <a:pt x="898" y="128"/>
                    </a:cubicBezTo>
                    <a:cubicBezTo>
                      <a:pt x="898" y="53"/>
                      <a:pt x="817" y="1"/>
                      <a:pt x="74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21"/>
              <p:cNvSpPr/>
              <p:nvPr/>
            </p:nvSpPr>
            <p:spPr>
              <a:xfrm rot="-3845429">
                <a:off x="264540" y="4781096"/>
                <a:ext cx="100258" cy="105741"/>
              </a:xfrm>
              <a:custGeom>
                <a:rect b="b" l="l" r="r" t="t"/>
                <a:pathLst>
                  <a:path extrusionOk="0" h="2546" w="2414">
                    <a:moveTo>
                      <a:pt x="468" y="0"/>
                    </a:moveTo>
                    <a:cubicBezTo>
                      <a:pt x="389" y="0"/>
                      <a:pt x="312" y="116"/>
                      <a:pt x="359" y="163"/>
                    </a:cubicBezTo>
                    <a:cubicBezTo>
                      <a:pt x="743" y="697"/>
                      <a:pt x="1128" y="1231"/>
                      <a:pt x="1523" y="1766"/>
                    </a:cubicBezTo>
                    <a:lnTo>
                      <a:pt x="1523" y="1766"/>
                    </a:lnTo>
                    <a:cubicBezTo>
                      <a:pt x="1095" y="1524"/>
                      <a:pt x="651" y="1293"/>
                      <a:pt x="207" y="1196"/>
                    </a:cubicBezTo>
                    <a:cubicBezTo>
                      <a:pt x="195" y="1194"/>
                      <a:pt x="184" y="1193"/>
                      <a:pt x="173" y="1193"/>
                    </a:cubicBezTo>
                    <a:cubicBezTo>
                      <a:pt x="46" y="1193"/>
                      <a:pt x="1" y="1353"/>
                      <a:pt x="85" y="1409"/>
                    </a:cubicBezTo>
                    <a:cubicBezTo>
                      <a:pt x="602" y="1925"/>
                      <a:pt x="1453" y="2169"/>
                      <a:pt x="2091" y="2533"/>
                    </a:cubicBezTo>
                    <a:cubicBezTo>
                      <a:pt x="2116" y="2542"/>
                      <a:pt x="2140" y="2545"/>
                      <a:pt x="2163" y="2545"/>
                    </a:cubicBezTo>
                    <a:cubicBezTo>
                      <a:pt x="2310" y="2545"/>
                      <a:pt x="2413" y="2391"/>
                      <a:pt x="2334" y="2260"/>
                    </a:cubicBezTo>
                    <a:cubicBezTo>
                      <a:pt x="1726" y="1500"/>
                      <a:pt x="1149" y="770"/>
                      <a:pt x="541" y="41"/>
                    </a:cubicBezTo>
                    <a:cubicBezTo>
                      <a:pt x="519" y="12"/>
                      <a:pt x="494" y="0"/>
                      <a:pt x="46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21"/>
              <p:cNvSpPr/>
              <p:nvPr/>
            </p:nvSpPr>
            <p:spPr>
              <a:xfrm rot="-3845429">
                <a:off x="588376" y="4840062"/>
                <a:ext cx="92450" cy="58726"/>
              </a:xfrm>
              <a:custGeom>
                <a:rect b="b" l="l" r="r" t="t"/>
                <a:pathLst>
                  <a:path extrusionOk="0" h="1414" w="2226">
                    <a:moveTo>
                      <a:pt x="274" y="0"/>
                    </a:moveTo>
                    <a:cubicBezTo>
                      <a:pt x="100" y="0"/>
                      <a:pt x="0" y="295"/>
                      <a:pt x="189" y="349"/>
                    </a:cubicBezTo>
                    <a:cubicBezTo>
                      <a:pt x="625" y="464"/>
                      <a:pt x="1060" y="561"/>
                      <a:pt x="1508" y="602"/>
                    </a:cubicBezTo>
                    <a:lnTo>
                      <a:pt x="1508" y="602"/>
                    </a:lnTo>
                    <a:cubicBezTo>
                      <a:pt x="1117" y="875"/>
                      <a:pt x="673" y="1077"/>
                      <a:pt x="281" y="1261"/>
                    </a:cubicBezTo>
                    <a:cubicBezTo>
                      <a:pt x="189" y="1292"/>
                      <a:pt x="250" y="1413"/>
                      <a:pt x="341" y="1413"/>
                    </a:cubicBezTo>
                    <a:cubicBezTo>
                      <a:pt x="980" y="1231"/>
                      <a:pt x="1527" y="927"/>
                      <a:pt x="2104" y="593"/>
                    </a:cubicBezTo>
                    <a:cubicBezTo>
                      <a:pt x="2226" y="501"/>
                      <a:pt x="2165" y="289"/>
                      <a:pt x="2013" y="289"/>
                    </a:cubicBezTo>
                    <a:cubicBezTo>
                      <a:pt x="1466" y="228"/>
                      <a:pt x="888" y="167"/>
                      <a:pt x="341" y="15"/>
                    </a:cubicBezTo>
                    <a:cubicBezTo>
                      <a:pt x="318" y="5"/>
                      <a:pt x="295" y="0"/>
                      <a:pt x="2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21"/>
              <p:cNvSpPr/>
              <p:nvPr/>
            </p:nvSpPr>
            <p:spPr>
              <a:xfrm rot="-3845429">
                <a:off x="461228" y="5087778"/>
                <a:ext cx="83936" cy="80157"/>
              </a:xfrm>
              <a:custGeom>
                <a:rect b="b" l="l" r="r" t="t"/>
                <a:pathLst>
                  <a:path extrusionOk="0" h="1930" w="2021">
                    <a:moveTo>
                      <a:pt x="746" y="0"/>
                    </a:moveTo>
                    <a:cubicBezTo>
                      <a:pt x="671" y="0"/>
                      <a:pt x="629" y="99"/>
                      <a:pt x="683" y="126"/>
                    </a:cubicBezTo>
                    <a:cubicBezTo>
                      <a:pt x="929" y="372"/>
                      <a:pt x="1214" y="618"/>
                      <a:pt x="1491" y="863"/>
                    </a:cubicBezTo>
                    <a:lnTo>
                      <a:pt x="1491" y="863"/>
                    </a:lnTo>
                    <a:cubicBezTo>
                      <a:pt x="1036" y="1117"/>
                      <a:pt x="553" y="1355"/>
                      <a:pt x="136" y="1616"/>
                    </a:cubicBezTo>
                    <a:cubicBezTo>
                      <a:pt x="1" y="1724"/>
                      <a:pt x="107" y="1929"/>
                      <a:pt x="261" y="1929"/>
                    </a:cubicBezTo>
                    <a:cubicBezTo>
                      <a:pt x="279" y="1929"/>
                      <a:pt x="299" y="1926"/>
                      <a:pt x="318" y="1920"/>
                    </a:cubicBezTo>
                    <a:cubicBezTo>
                      <a:pt x="835" y="1677"/>
                      <a:pt x="1352" y="1342"/>
                      <a:pt x="1869" y="1069"/>
                    </a:cubicBezTo>
                    <a:cubicBezTo>
                      <a:pt x="1990" y="1038"/>
                      <a:pt x="2021" y="856"/>
                      <a:pt x="1899" y="765"/>
                    </a:cubicBezTo>
                    <a:cubicBezTo>
                      <a:pt x="1534" y="522"/>
                      <a:pt x="1139" y="248"/>
                      <a:pt x="774" y="5"/>
                    </a:cubicBezTo>
                    <a:cubicBezTo>
                      <a:pt x="764" y="2"/>
                      <a:pt x="755" y="0"/>
                      <a:pt x="74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21"/>
              <p:cNvSpPr/>
              <p:nvPr/>
            </p:nvSpPr>
            <p:spPr>
              <a:xfrm rot="-3845429">
                <a:off x="805417" y="5158146"/>
                <a:ext cx="66701" cy="92990"/>
              </a:xfrm>
              <a:custGeom>
                <a:rect b="b" l="l" r="r" t="t"/>
                <a:pathLst>
                  <a:path extrusionOk="0" h="2239" w="1606">
                    <a:moveTo>
                      <a:pt x="1003" y="0"/>
                    </a:moveTo>
                    <a:cubicBezTo>
                      <a:pt x="959" y="0"/>
                      <a:pt x="915" y="25"/>
                      <a:pt x="888" y="78"/>
                    </a:cubicBezTo>
                    <a:cubicBezTo>
                      <a:pt x="736" y="382"/>
                      <a:pt x="554" y="716"/>
                      <a:pt x="402" y="1020"/>
                    </a:cubicBezTo>
                    <a:cubicBezTo>
                      <a:pt x="250" y="1324"/>
                      <a:pt x="67" y="1598"/>
                      <a:pt x="37" y="1902"/>
                    </a:cubicBezTo>
                    <a:cubicBezTo>
                      <a:pt x="0" y="1975"/>
                      <a:pt x="41" y="2015"/>
                      <a:pt x="100" y="2015"/>
                    </a:cubicBezTo>
                    <a:cubicBezTo>
                      <a:pt x="138" y="2015"/>
                      <a:pt x="183" y="1998"/>
                      <a:pt x="219" y="1962"/>
                    </a:cubicBezTo>
                    <a:cubicBezTo>
                      <a:pt x="432" y="1750"/>
                      <a:pt x="523" y="1415"/>
                      <a:pt x="675" y="1142"/>
                    </a:cubicBezTo>
                    <a:cubicBezTo>
                      <a:pt x="780" y="932"/>
                      <a:pt x="885" y="707"/>
                      <a:pt x="990" y="488"/>
                    </a:cubicBezTo>
                    <a:lnTo>
                      <a:pt x="990" y="488"/>
                    </a:lnTo>
                    <a:cubicBezTo>
                      <a:pt x="1153" y="1063"/>
                      <a:pt x="1283" y="1624"/>
                      <a:pt x="1435" y="2206"/>
                    </a:cubicBezTo>
                    <a:cubicBezTo>
                      <a:pt x="1447" y="2229"/>
                      <a:pt x="1476" y="2239"/>
                      <a:pt x="1506" y="2239"/>
                    </a:cubicBezTo>
                    <a:cubicBezTo>
                      <a:pt x="1555" y="2239"/>
                      <a:pt x="1606" y="2213"/>
                      <a:pt x="1587" y="2175"/>
                    </a:cubicBezTo>
                    <a:cubicBezTo>
                      <a:pt x="1465" y="1476"/>
                      <a:pt x="1283" y="807"/>
                      <a:pt x="1131" y="108"/>
                    </a:cubicBezTo>
                    <a:cubicBezTo>
                      <a:pt x="1114" y="40"/>
                      <a:pt x="1059" y="0"/>
                      <a:pt x="100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21"/>
              <p:cNvSpPr/>
              <p:nvPr/>
            </p:nvSpPr>
            <p:spPr>
              <a:xfrm rot="-3845429">
                <a:off x="415574" y="4195234"/>
                <a:ext cx="25293" cy="87965"/>
              </a:xfrm>
              <a:custGeom>
                <a:rect b="b" l="l" r="r" t="t"/>
                <a:pathLst>
                  <a:path extrusionOk="0" h="2118" w="609">
                    <a:moveTo>
                      <a:pt x="472" y="0"/>
                    </a:moveTo>
                    <a:cubicBezTo>
                      <a:pt x="449" y="0"/>
                      <a:pt x="426" y="23"/>
                      <a:pt x="426" y="69"/>
                    </a:cubicBezTo>
                    <a:cubicBezTo>
                      <a:pt x="335" y="403"/>
                      <a:pt x="335" y="737"/>
                      <a:pt x="274" y="1102"/>
                    </a:cubicBezTo>
                    <a:cubicBezTo>
                      <a:pt x="183" y="1436"/>
                      <a:pt x="62" y="1740"/>
                      <a:pt x="1" y="2075"/>
                    </a:cubicBezTo>
                    <a:cubicBezTo>
                      <a:pt x="1" y="2096"/>
                      <a:pt x="31" y="2118"/>
                      <a:pt x="49" y="2118"/>
                    </a:cubicBezTo>
                    <a:cubicBezTo>
                      <a:pt x="56" y="2118"/>
                      <a:pt x="62" y="2114"/>
                      <a:pt x="62" y="2105"/>
                    </a:cubicBezTo>
                    <a:cubicBezTo>
                      <a:pt x="366" y="1558"/>
                      <a:pt x="609" y="707"/>
                      <a:pt x="518" y="69"/>
                    </a:cubicBezTo>
                    <a:cubicBezTo>
                      <a:pt x="518" y="23"/>
                      <a:pt x="495" y="0"/>
                      <a:pt x="47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21"/>
              <p:cNvSpPr/>
              <p:nvPr/>
            </p:nvSpPr>
            <p:spPr>
              <a:xfrm rot="-3845429">
                <a:off x="320507" y="4848758"/>
                <a:ext cx="92201" cy="16447"/>
              </a:xfrm>
              <a:custGeom>
                <a:rect b="b" l="l" r="r" t="t"/>
                <a:pathLst>
                  <a:path extrusionOk="0" h="396" w="2220">
                    <a:moveTo>
                      <a:pt x="2037" y="0"/>
                    </a:moveTo>
                    <a:cubicBezTo>
                      <a:pt x="1672" y="0"/>
                      <a:pt x="1338" y="31"/>
                      <a:pt x="1004" y="61"/>
                    </a:cubicBezTo>
                    <a:cubicBezTo>
                      <a:pt x="700" y="122"/>
                      <a:pt x="396" y="152"/>
                      <a:pt x="92" y="213"/>
                    </a:cubicBezTo>
                    <a:cubicBezTo>
                      <a:pt x="1" y="213"/>
                      <a:pt x="62" y="395"/>
                      <a:pt x="122" y="395"/>
                    </a:cubicBezTo>
                    <a:cubicBezTo>
                      <a:pt x="457" y="395"/>
                      <a:pt x="761" y="335"/>
                      <a:pt x="1065" y="304"/>
                    </a:cubicBezTo>
                    <a:cubicBezTo>
                      <a:pt x="1429" y="274"/>
                      <a:pt x="1764" y="213"/>
                      <a:pt x="2098" y="152"/>
                    </a:cubicBezTo>
                    <a:cubicBezTo>
                      <a:pt x="2220" y="122"/>
                      <a:pt x="2220" y="0"/>
                      <a:pt x="203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21"/>
              <p:cNvSpPr/>
              <p:nvPr/>
            </p:nvSpPr>
            <p:spPr>
              <a:xfrm rot="-3845429">
                <a:off x="-43001" y="4344863"/>
                <a:ext cx="68071" cy="57107"/>
              </a:xfrm>
              <a:custGeom>
                <a:rect b="b" l="l" r="r" t="t"/>
                <a:pathLst>
                  <a:path extrusionOk="0" h="1375" w="1639">
                    <a:moveTo>
                      <a:pt x="958" y="1"/>
                    </a:moveTo>
                    <a:cubicBezTo>
                      <a:pt x="936" y="1"/>
                      <a:pt x="909" y="10"/>
                      <a:pt x="879" y="33"/>
                    </a:cubicBezTo>
                    <a:cubicBezTo>
                      <a:pt x="696" y="155"/>
                      <a:pt x="575" y="337"/>
                      <a:pt x="453" y="520"/>
                    </a:cubicBezTo>
                    <a:cubicBezTo>
                      <a:pt x="332" y="702"/>
                      <a:pt x="180" y="945"/>
                      <a:pt x="28" y="1127"/>
                    </a:cubicBezTo>
                    <a:cubicBezTo>
                      <a:pt x="0" y="1238"/>
                      <a:pt x="73" y="1375"/>
                      <a:pt x="156" y="1375"/>
                    </a:cubicBezTo>
                    <a:cubicBezTo>
                      <a:pt x="164" y="1375"/>
                      <a:pt x="172" y="1373"/>
                      <a:pt x="180" y="1371"/>
                    </a:cubicBezTo>
                    <a:cubicBezTo>
                      <a:pt x="636" y="1340"/>
                      <a:pt x="1092" y="1158"/>
                      <a:pt x="1548" y="1097"/>
                    </a:cubicBezTo>
                    <a:cubicBezTo>
                      <a:pt x="1639" y="1097"/>
                      <a:pt x="1639" y="945"/>
                      <a:pt x="1487" y="945"/>
                    </a:cubicBezTo>
                    <a:cubicBezTo>
                      <a:pt x="1122" y="991"/>
                      <a:pt x="757" y="1002"/>
                      <a:pt x="417" y="1043"/>
                    </a:cubicBezTo>
                    <a:lnTo>
                      <a:pt x="417" y="1043"/>
                    </a:lnTo>
                    <a:cubicBezTo>
                      <a:pt x="501" y="932"/>
                      <a:pt x="594" y="822"/>
                      <a:pt x="696" y="702"/>
                    </a:cubicBezTo>
                    <a:cubicBezTo>
                      <a:pt x="788" y="520"/>
                      <a:pt x="940" y="368"/>
                      <a:pt x="1031" y="155"/>
                    </a:cubicBezTo>
                    <a:cubicBezTo>
                      <a:pt x="1054" y="86"/>
                      <a:pt x="1025" y="1"/>
                      <a:pt x="9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21"/>
              <p:cNvSpPr/>
              <p:nvPr/>
            </p:nvSpPr>
            <p:spPr>
              <a:xfrm rot="-3845429">
                <a:off x="-31868" y="4351551"/>
                <a:ext cx="60512" cy="36839"/>
              </a:xfrm>
              <a:custGeom>
                <a:rect b="b" l="l" r="r" t="t"/>
                <a:pathLst>
                  <a:path extrusionOk="0" h="887" w="1457">
                    <a:moveTo>
                      <a:pt x="1365" y="1"/>
                    </a:moveTo>
                    <a:cubicBezTo>
                      <a:pt x="1122" y="122"/>
                      <a:pt x="849" y="244"/>
                      <a:pt x="636" y="365"/>
                    </a:cubicBezTo>
                    <a:cubicBezTo>
                      <a:pt x="453" y="456"/>
                      <a:pt x="210" y="578"/>
                      <a:pt x="28" y="730"/>
                    </a:cubicBezTo>
                    <a:cubicBezTo>
                      <a:pt x="1" y="784"/>
                      <a:pt x="22" y="887"/>
                      <a:pt x="70" y="887"/>
                    </a:cubicBezTo>
                    <a:cubicBezTo>
                      <a:pt x="76" y="887"/>
                      <a:pt x="82" y="885"/>
                      <a:pt x="89" y="882"/>
                    </a:cubicBezTo>
                    <a:cubicBezTo>
                      <a:pt x="332" y="852"/>
                      <a:pt x="514" y="700"/>
                      <a:pt x="697" y="578"/>
                    </a:cubicBezTo>
                    <a:cubicBezTo>
                      <a:pt x="970" y="426"/>
                      <a:pt x="1213" y="274"/>
                      <a:pt x="1426" y="122"/>
                    </a:cubicBezTo>
                    <a:cubicBezTo>
                      <a:pt x="1457" y="122"/>
                      <a:pt x="1426" y="31"/>
                      <a:pt x="1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21"/>
              <p:cNvSpPr/>
              <p:nvPr/>
            </p:nvSpPr>
            <p:spPr>
              <a:xfrm rot="-3845429">
                <a:off x="-273599" y="4423785"/>
                <a:ext cx="73595" cy="60637"/>
              </a:xfrm>
              <a:custGeom>
                <a:rect b="b" l="l" r="r" t="t"/>
                <a:pathLst>
                  <a:path extrusionOk="0" h="1460" w="1772">
                    <a:moveTo>
                      <a:pt x="490" y="0"/>
                    </a:moveTo>
                    <a:cubicBezTo>
                      <a:pt x="463" y="0"/>
                      <a:pt x="449" y="27"/>
                      <a:pt x="530" y="27"/>
                    </a:cubicBezTo>
                    <a:cubicBezTo>
                      <a:pt x="520" y="7"/>
                      <a:pt x="503" y="0"/>
                      <a:pt x="490" y="0"/>
                    </a:cubicBezTo>
                    <a:close/>
                    <a:moveTo>
                      <a:pt x="530" y="27"/>
                    </a:moveTo>
                    <a:lnTo>
                      <a:pt x="1343" y="1136"/>
                    </a:lnTo>
                    <a:lnTo>
                      <a:pt x="1343" y="1136"/>
                    </a:lnTo>
                    <a:cubicBezTo>
                      <a:pt x="970" y="1072"/>
                      <a:pt x="608" y="987"/>
                      <a:pt x="227" y="939"/>
                    </a:cubicBezTo>
                    <a:cubicBezTo>
                      <a:pt x="210" y="933"/>
                      <a:pt x="194" y="930"/>
                      <a:pt x="179" y="930"/>
                    </a:cubicBezTo>
                    <a:cubicBezTo>
                      <a:pt x="57" y="930"/>
                      <a:pt x="0" y="1125"/>
                      <a:pt x="135" y="1152"/>
                    </a:cubicBezTo>
                    <a:cubicBezTo>
                      <a:pt x="591" y="1274"/>
                      <a:pt x="1108" y="1334"/>
                      <a:pt x="1594" y="1456"/>
                    </a:cubicBezTo>
                    <a:cubicBezTo>
                      <a:pt x="1605" y="1459"/>
                      <a:pt x="1616" y="1460"/>
                      <a:pt x="1625" y="1460"/>
                    </a:cubicBezTo>
                    <a:cubicBezTo>
                      <a:pt x="1726" y="1460"/>
                      <a:pt x="1771" y="1329"/>
                      <a:pt x="1716" y="1274"/>
                    </a:cubicBezTo>
                    <a:cubicBezTo>
                      <a:pt x="1694" y="1250"/>
                      <a:pt x="1671" y="1225"/>
                      <a:pt x="1649" y="1201"/>
                    </a:cubicBezTo>
                    <a:lnTo>
                      <a:pt x="1649" y="1201"/>
                    </a:lnTo>
                    <a:cubicBezTo>
                      <a:pt x="1651" y="1195"/>
                      <a:pt x="1653" y="1189"/>
                      <a:pt x="1655" y="1182"/>
                    </a:cubicBezTo>
                    <a:cubicBezTo>
                      <a:pt x="1646" y="1181"/>
                      <a:pt x="1637" y="1180"/>
                      <a:pt x="1627" y="1179"/>
                    </a:cubicBezTo>
                    <a:lnTo>
                      <a:pt x="1627" y="1179"/>
                    </a:lnTo>
                    <a:cubicBezTo>
                      <a:pt x="1258" y="785"/>
                      <a:pt x="868" y="393"/>
                      <a:pt x="530" y="2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21"/>
              <p:cNvSpPr/>
              <p:nvPr/>
            </p:nvSpPr>
            <p:spPr>
              <a:xfrm rot="-3845429">
                <a:off x="-374954" y="4186590"/>
                <a:ext cx="69483" cy="61800"/>
              </a:xfrm>
              <a:custGeom>
                <a:rect b="b" l="l" r="r" t="t"/>
                <a:pathLst>
                  <a:path extrusionOk="0" h="1488" w="1673">
                    <a:moveTo>
                      <a:pt x="687" y="0"/>
                    </a:moveTo>
                    <a:cubicBezTo>
                      <a:pt x="642" y="0"/>
                      <a:pt x="599" y="17"/>
                      <a:pt x="578" y="59"/>
                    </a:cubicBezTo>
                    <a:cubicBezTo>
                      <a:pt x="366" y="485"/>
                      <a:pt x="214" y="880"/>
                      <a:pt x="62" y="1336"/>
                    </a:cubicBezTo>
                    <a:cubicBezTo>
                      <a:pt x="1" y="1427"/>
                      <a:pt x="92" y="1488"/>
                      <a:pt x="153" y="1488"/>
                    </a:cubicBezTo>
                    <a:cubicBezTo>
                      <a:pt x="669" y="1427"/>
                      <a:pt x="1217" y="1305"/>
                      <a:pt x="1642" y="1032"/>
                    </a:cubicBezTo>
                    <a:cubicBezTo>
                      <a:pt x="1673" y="1032"/>
                      <a:pt x="1642" y="971"/>
                      <a:pt x="1642" y="971"/>
                    </a:cubicBezTo>
                    <a:cubicBezTo>
                      <a:pt x="1217" y="1024"/>
                      <a:pt x="769" y="1147"/>
                      <a:pt x="338" y="1238"/>
                    </a:cubicBezTo>
                    <a:lnTo>
                      <a:pt x="338" y="1238"/>
                    </a:lnTo>
                    <a:cubicBezTo>
                      <a:pt x="470" y="852"/>
                      <a:pt x="612" y="486"/>
                      <a:pt x="821" y="120"/>
                    </a:cubicBezTo>
                    <a:cubicBezTo>
                      <a:pt x="861" y="60"/>
                      <a:pt x="771" y="0"/>
                      <a:pt x="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21"/>
              <p:cNvSpPr/>
              <p:nvPr/>
            </p:nvSpPr>
            <p:spPr>
              <a:xfrm rot="-3845429">
                <a:off x="-360692" y="4195205"/>
                <a:ext cx="48343" cy="48759"/>
              </a:xfrm>
              <a:custGeom>
                <a:rect b="b" l="l" r="r" t="t"/>
                <a:pathLst>
                  <a:path extrusionOk="0" h="1174" w="1164">
                    <a:moveTo>
                      <a:pt x="1121" y="0"/>
                    </a:moveTo>
                    <a:cubicBezTo>
                      <a:pt x="1111" y="0"/>
                      <a:pt x="1099" y="4"/>
                      <a:pt x="1090" y="13"/>
                    </a:cubicBezTo>
                    <a:cubicBezTo>
                      <a:pt x="725" y="317"/>
                      <a:pt x="330" y="651"/>
                      <a:pt x="26" y="1077"/>
                    </a:cubicBezTo>
                    <a:cubicBezTo>
                      <a:pt x="0" y="1103"/>
                      <a:pt x="42" y="1174"/>
                      <a:pt x="92" y="1174"/>
                    </a:cubicBezTo>
                    <a:cubicBezTo>
                      <a:pt x="101" y="1174"/>
                      <a:pt x="109" y="1172"/>
                      <a:pt x="118" y="1168"/>
                    </a:cubicBezTo>
                    <a:cubicBezTo>
                      <a:pt x="482" y="864"/>
                      <a:pt x="817" y="469"/>
                      <a:pt x="1121" y="43"/>
                    </a:cubicBezTo>
                    <a:cubicBezTo>
                      <a:pt x="1164" y="22"/>
                      <a:pt x="1146" y="0"/>
                      <a:pt x="11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21"/>
              <p:cNvSpPr/>
              <p:nvPr/>
            </p:nvSpPr>
            <p:spPr>
              <a:xfrm rot="-3845429">
                <a:off x="653457" y="3940113"/>
                <a:ext cx="66659" cy="82483"/>
              </a:xfrm>
              <a:custGeom>
                <a:rect b="b" l="l" r="r" t="t"/>
                <a:pathLst>
                  <a:path extrusionOk="0" h="1986" w="1605">
                    <a:moveTo>
                      <a:pt x="1165" y="0"/>
                    </a:moveTo>
                    <a:cubicBezTo>
                      <a:pt x="1129" y="0"/>
                      <a:pt x="1093" y="10"/>
                      <a:pt x="1069" y="34"/>
                    </a:cubicBezTo>
                    <a:cubicBezTo>
                      <a:pt x="735" y="642"/>
                      <a:pt x="401" y="1219"/>
                      <a:pt x="66" y="1827"/>
                    </a:cubicBezTo>
                    <a:cubicBezTo>
                      <a:pt x="1" y="1914"/>
                      <a:pt x="107" y="1986"/>
                      <a:pt x="195" y="1986"/>
                    </a:cubicBezTo>
                    <a:cubicBezTo>
                      <a:pt x="230" y="1986"/>
                      <a:pt x="262" y="1974"/>
                      <a:pt x="279" y="1949"/>
                    </a:cubicBezTo>
                    <a:cubicBezTo>
                      <a:pt x="568" y="1450"/>
                      <a:pt x="834" y="929"/>
                      <a:pt x="1136" y="404"/>
                    </a:cubicBezTo>
                    <a:lnTo>
                      <a:pt x="1136" y="404"/>
                    </a:lnTo>
                    <a:cubicBezTo>
                      <a:pt x="1235" y="821"/>
                      <a:pt x="1335" y="1227"/>
                      <a:pt x="1434" y="1675"/>
                    </a:cubicBezTo>
                    <a:cubicBezTo>
                      <a:pt x="1446" y="1724"/>
                      <a:pt x="1478" y="1743"/>
                      <a:pt x="1510" y="1743"/>
                    </a:cubicBezTo>
                    <a:cubicBezTo>
                      <a:pt x="1557" y="1743"/>
                      <a:pt x="1604" y="1699"/>
                      <a:pt x="1586" y="1645"/>
                    </a:cubicBezTo>
                    <a:cubicBezTo>
                      <a:pt x="1495" y="1097"/>
                      <a:pt x="1373" y="611"/>
                      <a:pt x="1282" y="64"/>
                    </a:cubicBezTo>
                    <a:cubicBezTo>
                      <a:pt x="1282" y="26"/>
                      <a:pt x="1224" y="0"/>
                      <a:pt x="11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21"/>
              <p:cNvSpPr/>
              <p:nvPr/>
            </p:nvSpPr>
            <p:spPr>
              <a:xfrm rot="-3845429">
                <a:off x="369159" y="3961689"/>
                <a:ext cx="75755" cy="71311"/>
              </a:xfrm>
              <a:custGeom>
                <a:rect b="b" l="l" r="r" t="t"/>
                <a:pathLst>
                  <a:path extrusionOk="0" h="1717" w="1824">
                    <a:moveTo>
                      <a:pt x="891" y="0"/>
                    </a:moveTo>
                    <a:cubicBezTo>
                      <a:pt x="858" y="0"/>
                      <a:pt x="822" y="13"/>
                      <a:pt x="790" y="45"/>
                    </a:cubicBezTo>
                    <a:cubicBezTo>
                      <a:pt x="456" y="501"/>
                      <a:pt x="183" y="987"/>
                      <a:pt x="0" y="1534"/>
                    </a:cubicBezTo>
                    <a:cubicBezTo>
                      <a:pt x="0" y="1656"/>
                      <a:pt x="31" y="1717"/>
                      <a:pt x="152" y="1717"/>
                    </a:cubicBezTo>
                    <a:cubicBezTo>
                      <a:pt x="669" y="1656"/>
                      <a:pt x="1246" y="1565"/>
                      <a:pt x="1733" y="1382"/>
                    </a:cubicBezTo>
                    <a:cubicBezTo>
                      <a:pt x="1824" y="1352"/>
                      <a:pt x="1794" y="1261"/>
                      <a:pt x="1672" y="1261"/>
                    </a:cubicBezTo>
                    <a:cubicBezTo>
                      <a:pt x="1209" y="1261"/>
                      <a:pt x="769" y="1348"/>
                      <a:pt x="313" y="1411"/>
                    </a:cubicBezTo>
                    <a:lnTo>
                      <a:pt x="313" y="1411"/>
                    </a:lnTo>
                    <a:cubicBezTo>
                      <a:pt x="501" y="969"/>
                      <a:pt x="715" y="583"/>
                      <a:pt x="973" y="197"/>
                    </a:cubicBezTo>
                    <a:cubicBezTo>
                      <a:pt x="1063" y="107"/>
                      <a:pt x="986" y="0"/>
                      <a:pt x="8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21"/>
              <p:cNvSpPr/>
              <p:nvPr/>
            </p:nvSpPr>
            <p:spPr>
              <a:xfrm rot="-3845429">
                <a:off x="285115" y="3723195"/>
                <a:ext cx="72100" cy="67780"/>
              </a:xfrm>
              <a:custGeom>
                <a:rect b="b" l="l" r="r" t="t"/>
                <a:pathLst>
                  <a:path extrusionOk="0" h="1632" w="1736">
                    <a:moveTo>
                      <a:pt x="1683" y="1"/>
                    </a:moveTo>
                    <a:cubicBezTo>
                      <a:pt x="1663" y="1"/>
                      <a:pt x="1644" y="16"/>
                      <a:pt x="1644" y="43"/>
                    </a:cubicBezTo>
                    <a:cubicBezTo>
                      <a:pt x="1617" y="472"/>
                      <a:pt x="1591" y="900"/>
                      <a:pt x="1522" y="1328"/>
                    </a:cubicBezTo>
                    <a:lnTo>
                      <a:pt x="1522" y="1328"/>
                    </a:lnTo>
                    <a:cubicBezTo>
                      <a:pt x="1055" y="1119"/>
                      <a:pt x="638" y="835"/>
                      <a:pt x="246" y="499"/>
                    </a:cubicBezTo>
                    <a:cubicBezTo>
                      <a:pt x="218" y="471"/>
                      <a:pt x="188" y="459"/>
                      <a:pt x="160" y="459"/>
                    </a:cubicBezTo>
                    <a:cubicBezTo>
                      <a:pt x="69" y="459"/>
                      <a:pt x="1" y="588"/>
                      <a:pt x="94" y="682"/>
                    </a:cubicBezTo>
                    <a:cubicBezTo>
                      <a:pt x="550" y="1107"/>
                      <a:pt x="1036" y="1381"/>
                      <a:pt x="1583" y="1624"/>
                    </a:cubicBezTo>
                    <a:cubicBezTo>
                      <a:pt x="1594" y="1629"/>
                      <a:pt x="1606" y="1632"/>
                      <a:pt x="1618" y="1632"/>
                    </a:cubicBezTo>
                    <a:cubicBezTo>
                      <a:pt x="1674" y="1632"/>
                      <a:pt x="1735" y="1577"/>
                      <a:pt x="1735" y="1502"/>
                    </a:cubicBezTo>
                    <a:cubicBezTo>
                      <a:pt x="1705" y="1046"/>
                      <a:pt x="1735" y="560"/>
                      <a:pt x="1735" y="74"/>
                    </a:cubicBezTo>
                    <a:cubicBezTo>
                      <a:pt x="1735" y="23"/>
                      <a:pt x="1708" y="1"/>
                      <a:pt x="16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21"/>
              <p:cNvSpPr/>
              <p:nvPr/>
            </p:nvSpPr>
            <p:spPr>
              <a:xfrm rot="-3845429">
                <a:off x="509300" y="3717995"/>
                <a:ext cx="80821" cy="68528"/>
              </a:xfrm>
              <a:custGeom>
                <a:rect b="b" l="l" r="r" t="t"/>
                <a:pathLst>
                  <a:path extrusionOk="0" h="1650" w="1946">
                    <a:moveTo>
                      <a:pt x="717" y="1"/>
                    </a:moveTo>
                    <a:cubicBezTo>
                      <a:pt x="517" y="1"/>
                      <a:pt x="318" y="18"/>
                      <a:pt x="122" y="47"/>
                    </a:cubicBezTo>
                    <a:cubicBezTo>
                      <a:pt x="61" y="47"/>
                      <a:pt x="0" y="138"/>
                      <a:pt x="61" y="229"/>
                    </a:cubicBezTo>
                    <a:cubicBezTo>
                      <a:pt x="456" y="746"/>
                      <a:pt x="973" y="1263"/>
                      <a:pt x="1520" y="1628"/>
                    </a:cubicBezTo>
                    <a:cubicBezTo>
                      <a:pt x="1546" y="1643"/>
                      <a:pt x="1572" y="1650"/>
                      <a:pt x="1596" y="1650"/>
                    </a:cubicBezTo>
                    <a:cubicBezTo>
                      <a:pt x="1715" y="1650"/>
                      <a:pt x="1798" y="1490"/>
                      <a:pt x="1672" y="1415"/>
                    </a:cubicBezTo>
                    <a:cubicBezTo>
                      <a:pt x="1207" y="1032"/>
                      <a:pt x="767" y="650"/>
                      <a:pt x="352" y="223"/>
                    </a:cubicBezTo>
                    <a:lnTo>
                      <a:pt x="352" y="223"/>
                    </a:lnTo>
                    <a:cubicBezTo>
                      <a:pt x="474" y="209"/>
                      <a:pt x="594" y="202"/>
                      <a:pt x="714" y="202"/>
                    </a:cubicBezTo>
                    <a:cubicBezTo>
                      <a:pt x="1101" y="202"/>
                      <a:pt x="1479" y="270"/>
                      <a:pt x="1885" y="351"/>
                    </a:cubicBezTo>
                    <a:cubicBezTo>
                      <a:pt x="1915" y="351"/>
                      <a:pt x="1945" y="260"/>
                      <a:pt x="1945" y="260"/>
                    </a:cubicBezTo>
                    <a:cubicBezTo>
                      <a:pt x="1554" y="75"/>
                      <a:pt x="1135" y="1"/>
                      <a:pt x="7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21"/>
              <p:cNvSpPr/>
              <p:nvPr/>
            </p:nvSpPr>
            <p:spPr>
              <a:xfrm rot="-3845429">
                <a:off x="403216" y="3426806"/>
                <a:ext cx="59349" cy="64458"/>
              </a:xfrm>
              <a:custGeom>
                <a:rect b="b" l="l" r="r" t="t"/>
                <a:pathLst>
                  <a:path extrusionOk="0" h="1552" w="1429">
                    <a:moveTo>
                      <a:pt x="143" y="0"/>
                    </a:moveTo>
                    <a:cubicBezTo>
                      <a:pt x="103" y="0"/>
                      <a:pt x="61" y="15"/>
                      <a:pt x="61" y="51"/>
                    </a:cubicBezTo>
                    <a:cubicBezTo>
                      <a:pt x="0" y="507"/>
                      <a:pt x="91" y="1023"/>
                      <a:pt x="152" y="1479"/>
                    </a:cubicBezTo>
                    <a:cubicBezTo>
                      <a:pt x="152" y="1524"/>
                      <a:pt x="185" y="1552"/>
                      <a:pt x="238" y="1552"/>
                    </a:cubicBezTo>
                    <a:cubicBezTo>
                      <a:pt x="257" y="1552"/>
                      <a:pt x="280" y="1548"/>
                      <a:pt x="304" y="1540"/>
                    </a:cubicBezTo>
                    <a:cubicBezTo>
                      <a:pt x="669" y="1266"/>
                      <a:pt x="1064" y="993"/>
                      <a:pt x="1398" y="659"/>
                    </a:cubicBezTo>
                    <a:cubicBezTo>
                      <a:pt x="1429" y="628"/>
                      <a:pt x="1398" y="537"/>
                      <a:pt x="1398" y="537"/>
                    </a:cubicBezTo>
                    <a:cubicBezTo>
                      <a:pt x="1025" y="750"/>
                      <a:pt x="698" y="1011"/>
                      <a:pt x="356" y="1256"/>
                    </a:cubicBezTo>
                    <a:lnTo>
                      <a:pt x="356" y="1256"/>
                    </a:lnTo>
                    <a:cubicBezTo>
                      <a:pt x="339" y="843"/>
                      <a:pt x="347" y="396"/>
                      <a:pt x="213" y="20"/>
                    </a:cubicBezTo>
                    <a:cubicBezTo>
                      <a:pt x="200" y="8"/>
                      <a:pt x="172" y="0"/>
                      <a:pt x="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21"/>
              <p:cNvSpPr/>
              <p:nvPr/>
            </p:nvSpPr>
            <p:spPr>
              <a:xfrm rot="-3845429">
                <a:off x="722482" y="3510743"/>
                <a:ext cx="67365" cy="85764"/>
              </a:xfrm>
              <a:custGeom>
                <a:rect b="b" l="l" r="r" t="t"/>
                <a:pathLst>
                  <a:path extrusionOk="0" h="2065" w="1622">
                    <a:moveTo>
                      <a:pt x="122" y="1"/>
                    </a:moveTo>
                    <a:cubicBezTo>
                      <a:pt x="61" y="1"/>
                      <a:pt x="0" y="41"/>
                      <a:pt x="21" y="122"/>
                    </a:cubicBezTo>
                    <a:cubicBezTo>
                      <a:pt x="25" y="141"/>
                      <a:pt x="30" y="160"/>
                      <a:pt x="34" y="179"/>
                    </a:cubicBezTo>
                    <a:lnTo>
                      <a:pt x="34" y="179"/>
                    </a:lnTo>
                    <a:cubicBezTo>
                      <a:pt x="30" y="180"/>
                      <a:pt x="25" y="181"/>
                      <a:pt x="21" y="183"/>
                    </a:cubicBezTo>
                    <a:cubicBezTo>
                      <a:pt x="27" y="189"/>
                      <a:pt x="33" y="196"/>
                      <a:pt x="40" y="202"/>
                    </a:cubicBezTo>
                    <a:lnTo>
                      <a:pt x="40" y="202"/>
                    </a:lnTo>
                    <a:cubicBezTo>
                      <a:pt x="173" y="783"/>
                      <a:pt x="170" y="1365"/>
                      <a:pt x="112" y="1946"/>
                    </a:cubicBezTo>
                    <a:cubicBezTo>
                      <a:pt x="112" y="2026"/>
                      <a:pt x="146" y="2064"/>
                      <a:pt x="187" y="2064"/>
                    </a:cubicBezTo>
                    <a:cubicBezTo>
                      <a:pt x="223" y="2064"/>
                      <a:pt x="266" y="2034"/>
                      <a:pt x="294" y="1976"/>
                    </a:cubicBezTo>
                    <a:cubicBezTo>
                      <a:pt x="393" y="1481"/>
                      <a:pt x="371" y="946"/>
                      <a:pt x="278" y="435"/>
                    </a:cubicBezTo>
                    <a:lnTo>
                      <a:pt x="278" y="435"/>
                    </a:lnTo>
                    <a:cubicBezTo>
                      <a:pt x="652" y="794"/>
                      <a:pt x="1041" y="1121"/>
                      <a:pt x="1510" y="1368"/>
                    </a:cubicBezTo>
                    <a:cubicBezTo>
                      <a:pt x="1513" y="1372"/>
                      <a:pt x="1517" y="1373"/>
                      <a:pt x="1522" y="1373"/>
                    </a:cubicBezTo>
                    <a:cubicBezTo>
                      <a:pt x="1558" y="1373"/>
                      <a:pt x="1622" y="1274"/>
                      <a:pt x="1541" y="1247"/>
                    </a:cubicBezTo>
                    <a:cubicBezTo>
                      <a:pt x="1054" y="882"/>
                      <a:pt x="598" y="487"/>
                      <a:pt x="203" y="31"/>
                    </a:cubicBezTo>
                    <a:cubicBezTo>
                      <a:pt x="183" y="11"/>
                      <a:pt x="152" y="1"/>
                      <a:pt x="1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21"/>
              <p:cNvSpPr/>
              <p:nvPr/>
            </p:nvSpPr>
            <p:spPr>
              <a:xfrm rot="-3845429">
                <a:off x="740125" y="3529307"/>
                <a:ext cx="30900" cy="69026"/>
              </a:xfrm>
              <a:custGeom>
                <a:rect b="b" l="l" r="r" t="t"/>
                <a:pathLst>
                  <a:path extrusionOk="0" h="1662" w="744">
                    <a:moveTo>
                      <a:pt x="121" y="0"/>
                    </a:moveTo>
                    <a:cubicBezTo>
                      <a:pt x="68" y="0"/>
                      <a:pt x="0" y="57"/>
                      <a:pt x="21" y="100"/>
                    </a:cubicBezTo>
                    <a:cubicBezTo>
                      <a:pt x="234" y="647"/>
                      <a:pt x="417" y="1133"/>
                      <a:pt x="660" y="1650"/>
                    </a:cubicBezTo>
                    <a:cubicBezTo>
                      <a:pt x="667" y="1658"/>
                      <a:pt x="677" y="1661"/>
                      <a:pt x="686" y="1661"/>
                    </a:cubicBezTo>
                    <a:cubicBezTo>
                      <a:pt x="715" y="1661"/>
                      <a:pt x="743" y="1627"/>
                      <a:pt x="721" y="1559"/>
                    </a:cubicBezTo>
                    <a:cubicBezTo>
                      <a:pt x="569" y="1072"/>
                      <a:pt x="386" y="525"/>
                      <a:pt x="173" y="39"/>
                    </a:cubicBezTo>
                    <a:cubicBezTo>
                      <a:pt x="164" y="11"/>
                      <a:pt x="144" y="0"/>
                      <a:pt x="1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21"/>
              <p:cNvSpPr/>
              <p:nvPr/>
            </p:nvSpPr>
            <p:spPr>
              <a:xfrm rot="-3845429">
                <a:off x="307147" y="3710326"/>
                <a:ext cx="36258" cy="66991"/>
              </a:xfrm>
              <a:custGeom>
                <a:rect b="b" l="l" r="r" t="t"/>
                <a:pathLst>
                  <a:path extrusionOk="0" h="1613" w="873">
                    <a:moveTo>
                      <a:pt x="27" y="1"/>
                    </a:moveTo>
                    <a:cubicBezTo>
                      <a:pt x="8" y="1"/>
                      <a:pt x="1" y="8"/>
                      <a:pt x="31" y="24"/>
                    </a:cubicBezTo>
                    <a:cubicBezTo>
                      <a:pt x="213" y="571"/>
                      <a:pt x="396" y="1118"/>
                      <a:pt x="700" y="1574"/>
                    </a:cubicBezTo>
                    <a:cubicBezTo>
                      <a:pt x="727" y="1601"/>
                      <a:pt x="755" y="1612"/>
                      <a:pt x="780" y="1612"/>
                    </a:cubicBezTo>
                    <a:cubicBezTo>
                      <a:pt x="835" y="1612"/>
                      <a:pt x="873" y="1555"/>
                      <a:pt x="852" y="1513"/>
                    </a:cubicBezTo>
                    <a:cubicBezTo>
                      <a:pt x="669" y="1027"/>
                      <a:pt x="365" y="540"/>
                      <a:pt x="92" y="24"/>
                    </a:cubicBezTo>
                    <a:cubicBezTo>
                      <a:pt x="77" y="8"/>
                      <a:pt x="46" y="1"/>
                      <a:pt x="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21"/>
              <p:cNvSpPr/>
              <p:nvPr/>
            </p:nvSpPr>
            <p:spPr>
              <a:xfrm rot="-3845429">
                <a:off x="688064" y="3931649"/>
                <a:ext cx="16447" cy="79783"/>
              </a:xfrm>
              <a:custGeom>
                <a:rect b="b" l="l" r="r" t="t"/>
                <a:pathLst>
                  <a:path extrusionOk="0" h="1921" w="396">
                    <a:moveTo>
                      <a:pt x="338" y="0"/>
                    </a:moveTo>
                    <a:cubicBezTo>
                      <a:pt x="320" y="0"/>
                      <a:pt x="304" y="8"/>
                      <a:pt x="304" y="20"/>
                    </a:cubicBezTo>
                    <a:cubicBezTo>
                      <a:pt x="213" y="628"/>
                      <a:pt x="0" y="1236"/>
                      <a:pt x="0" y="1844"/>
                    </a:cubicBezTo>
                    <a:cubicBezTo>
                      <a:pt x="0" y="1882"/>
                      <a:pt x="37" y="1921"/>
                      <a:pt x="71" y="1921"/>
                    </a:cubicBezTo>
                    <a:cubicBezTo>
                      <a:pt x="91" y="1921"/>
                      <a:pt x="111" y="1908"/>
                      <a:pt x="122" y="1874"/>
                    </a:cubicBezTo>
                    <a:cubicBezTo>
                      <a:pt x="304" y="1297"/>
                      <a:pt x="365" y="659"/>
                      <a:pt x="396" y="51"/>
                    </a:cubicBezTo>
                    <a:cubicBezTo>
                      <a:pt x="396" y="15"/>
                      <a:pt x="364" y="0"/>
                      <a:pt x="3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21"/>
              <p:cNvSpPr/>
              <p:nvPr/>
            </p:nvSpPr>
            <p:spPr>
              <a:xfrm rot="-3845429">
                <a:off x="-443364" y="3974770"/>
                <a:ext cx="41324" cy="18274"/>
              </a:xfrm>
              <a:custGeom>
                <a:rect b="b" l="l" r="r" t="t"/>
                <a:pathLst>
                  <a:path extrusionOk="0" h="440" w="995">
                    <a:moveTo>
                      <a:pt x="282" y="0"/>
                    </a:moveTo>
                    <a:cubicBezTo>
                      <a:pt x="218" y="0"/>
                      <a:pt x="154" y="4"/>
                      <a:pt x="91" y="10"/>
                    </a:cubicBezTo>
                    <a:cubicBezTo>
                      <a:pt x="8" y="10"/>
                      <a:pt x="0" y="136"/>
                      <a:pt x="23" y="136"/>
                    </a:cubicBezTo>
                    <a:lnTo>
                      <a:pt x="23" y="136"/>
                    </a:lnTo>
                    <a:cubicBezTo>
                      <a:pt x="25" y="136"/>
                      <a:pt x="27" y="134"/>
                      <a:pt x="30" y="132"/>
                    </a:cubicBezTo>
                    <a:cubicBezTo>
                      <a:pt x="304" y="162"/>
                      <a:pt x="547" y="314"/>
                      <a:pt x="760" y="436"/>
                    </a:cubicBezTo>
                    <a:cubicBezTo>
                      <a:pt x="770" y="438"/>
                      <a:pt x="781" y="440"/>
                      <a:pt x="792" y="440"/>
                    </a:cubicBezTo>
                    <a:cubicBezTo>
                      <a:pt x="901" y="440"/>
                      <a:pt x="995" y="306"/>
                      <a:pt x="912" y="223"/>
                    </a:cubicBezTo>
                    <a:cubicBezTo>
                      <a:pt x="767" y="54"/>
                      <a:pt x="527" y="0"/>
                      <a:pt x="2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 name="Google Shape;1264;p21"/>
            <p:cNvGrpSpPr/>
            <p:nvPr/>
          </p:nvGrpSpPr>
          <p:grpSpPr>
            <a:xfrm rot="-474718">
              <a:off x="432781" y="4196845"/>
              <a:ext cx="529975" cy="1015176"/>
              <a:chOff x="9445250" y="113875"/>
              <a:chExt cx="2691950" cy="5156475"/>
            </a:xfrm>
          </p:grpSpPr>
          <p:sp>
            <p:nvSpPr>
              <p:cNvPr id="1265" name="Google Shape;1265;p21"/>
              <p:cNvSpPr/>
              <p:nvPr/>
            </p:nvSpPr>
            <p:spPr>
              <a:xfrm>
                <a:off x="10385075" y="1166675"/>
                <a:ext cx="1454400" cy="3354550"/>
              </a:xfrm>
              <a:custGeom>
                <a:rect b="b" l="l" r="r" t="t"/>
                <a:pathLst>
                  <a:path extrusionOk="0" h="134182" w="58176">
                    <a:moveTo>
                      <a:pt x="29931" y="0"/>
                    </a:moveTo>
                    <a:cubicBezTo>
                      <a:pt x="24542" y="0"/>
                      <a:pt x="19526" y="3502"/>
                      <a:pt x="16513" y="7990"/>
                    </a:cubicBezTo>
                    <a:cubicBezTo>
                      <a:pt x="13411" y="12660"/>
                      <a:pt x="2002" y="44383"/>
                      <a:pt x="1002" y="58793"/>
                    </a:cubicBezTo>
                    <a:cubicBezTo>
                      <a:pt x="1" y="73237"/>
                      <a:pt x="2403" y="87714"/>
                      <a:pt x="5472" y="101824"/>
                    </a:cubicBezTo>
                    <a:cubicBezTo>
                      <a:pt x="7139" y="109430"/>
                      <a:pt x="9074" y="117135"/>
                      <a:pt x="13477" y="123573"/>
                    </a:cubicBezTo>
                    <a:cubicBezTo>
                      <a:pt x="17628" y="129534"/>
                      <a:pt x="24349" y="134181"/>
                      <a:pt x="31535" y="134181"/>
                    </a:cubicBezTo>
                    <a:cubicBezTo>
                      <a:pt x="32030" y="134181"/>
                      <a:pt x="32526" y="134159"/>
                      <a:pt x="33025" y="134114"/>
                    </a:cubicBezTo>
                    <a:cubicBezTo>
                      <a:pt x="40263" y="133447"/>
                      <a:pt x="46367" y="128110"/>
                      <a:pt x="49803" y="121738"/>
                    </a:cubicBezTo>
                    <a:cubicBezTo>
                      <a:pt x="53206" y="115334"/>
                      <a:pt x="54373" y="108062"/>
                      <a:pt x="55274" y="100823"/>
                    </a:cubicBezTo>
                    <a:cubicBezTo>
                      <a:pt x="57542" y="81543"/>
                      <a:pt x="58176" y="61929"/>
                      <a:pt x="57042" y="42448"/>
                    </a:cubicBezTo>
                    <a:cubicBezTo>
                      <a:pt x="56775" y="37545"/>
                      <a:pt x="56375" y="32575"/>
                      <a:pt x="54840" y="27871"/>
                    </a:cubicBezTo>
                    <a:cubicBezTo>
                      <a:pt x="53372" y="23368"/>
                      <a:pt x="50871" y="19265"/>
                      <a:pt x="48469" y="15229"/>
                    </a:cubicBezTo>
                    <a:cubicBezTo>
                      <a:pt x="44199" y="8224"/>
                      <a:pt x="38695" y="485"/>
                      <a:pt x="30590" y="18"/>
                    </a:cubicBezTo>
                    <a:cubicBezTo>
                      <a:pt x="30370" y="6"/>
                      <a:pt x="30150" y="0"/>
                      <a:pt x="29931" y="0"/>
                    </a:cubicBezTo>
                    <a:close/>
                  </a:path>
                </a:pathLst>
              </a:custGeom>
              <a:solidFill>
                <a:schemeClr val="accent3"/>
              </a:solidFill>
              <a:ln cap="flat" cmpd="sng" w="65050">
                <a:solidFill>
                  <a:schemeClr val="accen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21"/>
              <p:cNvSpPr/>
              <p:nvPr/>
            </p:nvSpPr>
            <p:spPr>
              <a:xfrm>
                <a:off x="10409275" y="1641225"/>
                <a:ext cx="1109975" cy="2842725"/>
              </a:xfrm>
              <a:custGeom>
                <a:rect b="b" l="l" r="r" t="t"/>
                <a:pathLst>
                  <a:path extrusionOk="0" h="113709" w="44399">
                    <a:moveTo>
                      <a:pt x="17566" y="0"/>
                    </a:moveTo>
                    <a:cubicBezTo>
                      <a:pt x="15247" y="0"/>
                      <a:pt x="12998" y="689"/>
                      <a:pt x="10975" y="1884"/>
                    </a:cubicBezTo>
                    <a:cubicBezTo>
                      <a:pt x="7005" y="13559"/>
                      <a:pt x="1601" y="30271"/>
                      <a:pt x="968" y="39278"/>
                    </a:cubicBezTo>
                    <a:cubicBezTo>
                      <a:pt x="0" y="53721"/>
                      <a:pt x="2502" y="67298"/>
                      <a:pt x="5471" y="81441"/>
                    </a:cubicBezTo>
                    <a:cubicBezTo>
                      <a:pt x="7039" y="89013"/>
                      <a:pt x="9340" y="97453"/>
                      <a:pt x="13543" y="103857"/>
                    </a:cubicBezTo>
                    <a:cubicBezTo>
                      <a:pt x="17463" y="109782"/>
                      <a:pt x="23980" y="113709"/>
                      <a:pt x="30797" y="113709"/>
                    </a:cubicBezTo>
                    <a:cubicBezTo>
                      <a:pt x="31349" y="113709"/>
                      <a:pt x="31903" y="113683"/>
                      <a:pt x="32457" y="113631"/>
                    </a:cubicBezTo>
                    <a:cubicBezTo>
                      <a:pt x="35192" y="113364"/>
                      <a:pt x="37761" y="112330"/>
                      <a:pt x="40096" y="110795"/>
                    </a:cubicBezTo>
                    <a:cubicBezTo>
                      <a:pt x="40830" y="107493"/>
                      <a:pt x="41230" y="104157"/>
                      <a:pt x="41630" y="100822"/>
                    </a:cubicBezTo>
                    <a:cubicBezTo>
                      <a:pt x="43832" y="81508"/>
                      <a:pt x="44399" y="61927"/>
                      <a:pt x="43365" y="42447"/>
                    </a:cubicBezTo>
                    <a:cubicBezTo>
                      <a:pt x="43131" y="37543"/>
                      <a:pt x="42731" y="32573"/>
                      <a:pt x="41297" y="27869"/>
                    </a:cubicBezTo>
                    <a:cubicBezTo>
                      <a:pt x="39862" y="23366"/>
                      <a:pt x="37527" y="19263"/>
                      <a:pt x="35192" y="15227"/>
                    </a:cubicBezTo>
                    <a:cubicBezTo>
                      <a:pt x="31156" y="8222"/>
                      <a:pt x="25919" y="450"/>
                      <a:pt x="18180" y="16"/>
                    </a:cubicBezTo>
                    <a:cubicBezTo>
                      <a:pt x="17975" y="5"/>
                      <a:pt x="17770" y="0"/>
                      <a:pt x="175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21"/>
              <p:cNvSpPr/>
              <p:nvPr/>
            </p:nvSpPr>
            <p:spPr>
              <a:xfrm>
                <a:off x="9445250" y="113875"/>
                <a:ext cx="612950" cy="4106425"/>
              </a:xfrm>
              <a:custGeom>
                <a:rect b="b" l="l" r="r" t="t"/>
                <a:pathLst>
                  <a:path extrusionOk="0" h="164257" w="24518">
                    <a:moveTo>
                      <a:pt x="13447" y="0"/>
                    </a:moveTo>
                    <a:cubicBezTo>
                      <a:pt x="13090" y="0"/>
                      <a:pt x="12729" y="314"/>
                      <a:pt x="12810" y="800"/>
                    </a:cubicBezTo>
                    <a:cubicBezTo>
                      <a:pt x="14878" y="12175"/>
                      <a:pt x="17880" y="23417"/>
                      <a:pt x="19581" y="34925"/>
                    </a:cubicBezTo>
                    <a:cubicBezTo>
                      <a:pt x="21249" y="46300"/>
                      <a:pt x="21883" y="57875"/>
                      <a:pt x="20415" y="69316"/>
                    </a:cubicBezTo>
                    <a:cubicBezTo>
                      <a:pt x="17746" y="90031"/>
                      <a:pt x="9240" y="109478"/>
                      <a:pt x="4504" y="129726"/>
                    </a:cubicBezTo>
                    <a:cubicBezTo>
                      <a:pt x="1902" y="140700"/>
                      <a:pt x="0" y="152376"/>
                      <a:pt x="2335" y="163517"/>
                    </a:cubicBezTo>
                    <a:cubicBezTo>
                      <a:pt x="2437" y="164027"/>
                      <a:pt x="2845" y="164257"/>
                      <a:pt x="3269" y="164257"/>
                    </a:cubicBezTo>
                    <a:cubicBezTo>
                      <a:pt x="3815" y="164257"/>
                      <a:pt x="4389" y="163874"/>
                      <a:pt x="4370" y="163217"/>
                    </a:cubicBezTo>
                    <a:cubicBezTo>
                      <a:pt x="4370" y="152776"/>
                      <a:pt x="5004" y="142535"/>
                      <a:pt x="7239" y="132328"/>
                    </a:cubicBezTo>
                    <a:cubicBezTo>
                      <a:pt x="9507" y="122054"/>
                      <a:pt x="12743" y="112080"/>
                      <a:pt x="15745" y="102039"/>
                    </a:cubicBezTo>
                    <a:cubicBezTo>
                      <a:pt x="18747" y="92132"/>
                      <a:pt x="21549" y="82059"/>
                      <a:pt x="22950" y="71818"/>
                    </a:cubicBezTo>
                    <a:cubicBezTo>
                      <a:pt x="24518" y="60877"/>
                      <a:pt x="24251" y="49869"/>
                      <a:pt x="22750" y="38961"/>
                    </a:cubicBezTo>
                    <a:cubicBezTo>
                      <a:pt x="21015" y="25952"/>
                      <a:pt x="18013" y="12942"/>
                      <a:pt x="14010" y="433"/>
                    </a:cubicBezTo>
                    <a:cubicBezTo>
                      <a:pt x="13906" y="132"/>
                      <a:pt x="13677" y="0"/>
                      <a:pt x="1344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21"/>
              <p:cNvSpPr/>
              <p:nvPr/>
            </p:nvSpPr>
            <p:spPr>
              <a:xfrm>
                <a:off x="9978125" y="3241750"/>
                <a:ext cx="2028825" cy="2028600"/>
              </a:xfrm>
              <a:custGeom>
                <a:rect b="b" l="l" r="r" t="t"/>
                <a:pathLst>
                  <a:path extrusionOk="0" h="81144" w="81153">
                    <a:moveTo>
                      <a:pt x="2726" y="1"/>
                    </a:moveTo>
                    <a:cubicBezTo>
                      <a:pt x="2444" y="1"/>
                      <a:pt x="2161" y="149"/>
                      <a:pt x="2102" y="475"/>
                    </a:cubicBezTo>
                    <a:cubicBezTo>
                      <a:pt x="234" y="11649"/>
                      <a:pt x="1" y="23091"/>
                      <a:pt x="1669" y="34332"/>
                    </a:cubicBezTo>
                    <a:cubicBezTo>
                      <a:pt x="3270" y="45240"/>
                      <a:pt x="6405" y="56348"/>
                      <a:pt x="11609" y="66122"/>
                    </a:cubicBezTo>
                    <a:cubicBezTo>
                      <a:pt x="15786" y="73856"/>
                      <a:pt x="22485" y="81143"/>
                      <a:pt x="31894" y="81143"/>
                    </a:cubicBezTo>
                    <a:cubicBezTo>
                      <a:pt x="32103" y="81143"/>
                      <a:pt x="32313" y="81140"/>
                      <a:pt x="32524" y="81132"/>
                    </a:cubicBezTo>
                    <a:cubicBezTo>
                      <a:pt x="37894" y="80932"/>
                      <a:pt x="42965" y="78631"/>
                      <a:pt x="47601" y="76095"/>
                    </a:cubicBezTo>
                    <a:cubicBezTo>
                      <a:pt x="51971" y="73660"/>
                      <a:pt x="56107" y="70825"/>
                      <a:pt x="59977" y="67689"/>
                    </a:cubicBezTo>
                    <a:cubicBezTo>
                      <a:pt x="68616" y="60785"/>
                      <a:pt x="76655" y="51945"/>
                      <a:pt x="80825" y="41537"/>
                    </a:cubicBezTo>
                    <a:cubicBezTo>
                      <a:pt x="81152" y="40752"/>
                      <a:pt x="80509" y="40252"/>
                      <a:pt x="79839" y="40252"/>
                    </a:cubicBezTo>
                    <a:cubicBezTo>
                      <a:pt x="79484" y="40252"/>
                      <a:pt x="79121" y="40392"/>
                      <a:pt x="78890" y="40703"/>
                    </a:cubicBezTo>
                    <a:cubicBezTo>
                      <a:pt x="73453" y="48376"/>
                      <a:pt x="68149" y="55981"/>
                      <a:pt x="61211" y="62352"/>
                    </a:cubicBezTo>
                    <a:cubicBezTo>
                      <a:pt x="57742" y="65521"/>
                      <a:pt x="53973" y="68390"/>
                      <a:pt x="49970" y="70958"/>
                    </a:cubicBezTo>
                    <a:cubicBezTo>
                      <a:pt x="45767" y="73627"/>
                      <a:pt x="41230" y="76196"/>
                      <a:pt x="36360" y="77396"/>
                    </a:cubicBezTo>
                    <a:cubicBezTo>
                      <a:pt x="34902" y="77756"/>
                      <a:pt x="33502" y="77924"/>
                      <a:pt x="32158" y="77924"/>
                    </a:cubicBezTo>
                    <a:cubicBezTo>
                      <a:pt x="24282" y="77924"/>
                      <a:pt x="18377" y="72131"/>
                      <a:pt x="14444" y="65121"/>
                    </a:cubicBezTo>
                    <a:cubicBezTo>
                      <a:pt x="9507" y="56281"/>
                      <a:pt x="6439" y="46107"/>
                      <a:pt x="4571" y="36200"/>
                    </a:cubicBezTo>
                    <a:cubicBezTo>
                      <a:pt x="2369" y="24492"/>
                      <a:pt x="1902" y="12483"/>
                      <a:pt x="3336" y="641"/>
                    </a:cubicBezTo>
                    <a:cubicBezTo>
                      <a:pt x="3429" y="233"/>
                      <a:pt x="3078" y="1"/>
                      <a:pt x="272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21"/>
              <p:cNvSpPr/>
              <p:nvPr/>
            </p:nvSpPr>
            <p:spPr>
              <a:xfrm>
                <a:off x="10493200" y="699325"/>
                <a:ext cx="1547450" cy="880500"/>
              </a:xfrm>
              <a:custGeom>
                <a:rect b="b" l="l" r="r" t="t"/>
                <a:pathLst>
                  <a:path extrusionOk="0" h="35220" w="61898">
                    <a:moveTo>
                      <a:pt x="31657" y="0"/>
                    </a:moveTo>
                    <a:cubicBezTo>
                      <a:pt x="23792" y="0"/>
                      <a:pt x="15721" y="3160"/>
                      <a:pt x="9953" y="8071"/>
                    </a:cubicBezTo>
                    <a:cubicBezTo>
                      <a:pt x="5250" y="12040"/>
                      <a:pt x="1580" y="17378"/>
                      <a:pt x="46" y="23382"/>
                    </a:cubicBezTo>
                    <a:cubicBezTo>
                      <a:pt x="1" y="23631"/>
                      <a:pt x="278" y="23849"/>
                      <a:pt x="513" y="23849"/>
                    </a:cubicBezTo>
                    <a:cubicBezTo>
                      <a:pt x="624" y="23849"/>
                      <a:pt x="726" y="23800"/>
                      <a:pt x="780" y="23682"/>
                    </a:cubicBezTo>
                    <a:cubicBezTo>
                      <a:pt x="6321" y="11190"/>
                      <a:pt x="17770" y="2048"/>
                      <a:pt x="31594" y="2048"/>
                    </a:cubicBezTo>
                    <a:cubicBezTo>
                      <a:pt x="32498" y="2048"/>
                      <a:pt x="33413" y="2087"/>
                      <a:pt x="34337" y="2167"/>
                    </a:cubicBezTo>
                    <a:cubicBezTo>
                      <a:pt x="41742" y="2767"/>
                      <a:pt x="47780" y="7204"/>
                      <a:pt x="51849" y="13241"/>
                    </a:cubicBezTo>
                    <a:cubicBezTo>
                      <a:pt x="56219" y="19713"/>
                      <a:pt x="57920" y="27385"/>
                      <a:pt x="60322" y="34690"/>
                    </a:cubicBezTo>
                    <a:cubicBezTo>
                      <a:pt x="60441" y="35059"/>
                      <a:pt x="60726" y="35220"/>
                      <a:pt x="61013" y="35220"/>
                    </a:cubicBezTo>
                    <a:cubicBezTo>
                      <a:pt x="61453" y="35220"/>
                      <a:pt x="61898" y="34842"/>
                      <a:pt x="61757" y="34256"/>
                    </a:cubicBezTo>
                    <a:cubicBezTo>
                      <a:pt x="59488" y="22681"/>
                      <a:pt x="55052" y="9405"/>
                      <a:pt x="44144" y="3167"/>
                    </a:cubicBezTo>
                    <a:cubicBezTo>
                      <a:pt x="40332" y="975"/>
                      <a:pt x="36026" y="0"/>
                      <a:pt x="316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21"/>
              <p:cNvSpPr/>
              <p:nvPr/>
            </p:nvSpPr>
            <p:spPr>
              <a:xfrm>
                <a:off x="12043675" y="1922875"/>
                <a:ext cx="93525" cy="846950"/>
              </a:xfrm>
              <a:custGeom>
                <a:rect b="b" l="l" r="r" t="t"/>
                <a:pathLst>
                  <a:path extrusionOk="0" h="33878" w="3741">
                    <a:moveTo>
                      <a:pt x="711" y="1"/>
                    </a:moveTo>
                    <a:cubicBezTo>
                      <a:pt x="363" y="1"/>
                      <a:pt x="0" y="217"/>
                      <a:pt x="38" y="592"/>
                    </a:cubicBezTo>
                    <a:cubicBezTo>
                      <a:pt x="672" y="5996"/>
                      <a:pt x="1038" y="11466"/>
                      <a:pt x="1305" y="16937"/>
                    </a:cubicBezTo>
                    <a:cubicBezTo>
                      <a:pt x="1539" y="22374"/>
                      <a:pt x="1205" y="27945"/>
                      <a:pt x="1839" y="33349"/>
                    </a:cubicBezTo>
                    <a:cubicBezTo>
                      <a:pt x="1858" y="33658"/>
                      <a:pt x="2169" y="33878"/>
                      <a:pt x="2447" y="33878"/>
                    </a:cubicBezTo>
                    <a:cubicBezTo>
                      <a:pt x="2648" y="33878"/>
                      <a:pt x="2831" y="33763"/>
                      <a:pt x="2873" y="33482"/>
                    </a:cubicBezTo>
                    <a:cubicBezTo>
                      <a:pt x="3740" y="28045"/>
                      <a:pt x="3273" y="22341"/>
                      <a:pt x="2973" y="16937"/>
                    </a:cubicBezTo>
                    <a:cubicBezTo>
                      <a:pt x="2640" y="11366"/>
                      <a:pt x="2039" y="5862"/>
                      <a:pt x="1305" y="425"/>
                    </a:cubicBezTo>
                    <a:cubicBezTo>
                      <a:pt x="1247" y="133"/>
                      <a:pt x="983" y="1"/>
                      <a:pt x="7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71" name="Google Shape;1271;p21"/>
          <p:cNvGrpSpPr/>
          <p:nvPr/>
        </p:nvGrpSpPr>
        <p:grpSpPr>
          <a:xfrm>
            <a:off x="7179775" y="3922575"/>
            <a:ext cx="1964225" cy="1449525"/>
            <a:chOff x="4456800" y="3593725"/>
            <a:chExt cx="1964225" cy="1449525"/>
          </a:xfrm>
        </p:grpSpPr>
        <p:sp>
          <p:nvSpPr>
            <p:cNvPr id="1272" name="Google Shape;1272;p21"/>
            <p:cNvSpPr/>
            <p:nvPr/>
          </p:nvSpPr>
          <p:spPr>
            <a:xfrm>
              <a:off x="4456800" y="4556225"/>
              <a:ext cx="1964225" cy="240125"/>
            </a:xfrm>
            <a:custGeom>
              <a:rect b="b" l="l" r="r" t="t"/>
              <a:pathLst>
                <a:path extrusionOk="0" h="9605" w="78569">
                  <a:moveTo>
                    <a:pt x="78568" y="2093"/>
                  </a:moveTo>
                  <a:cubicBezTo>
                    <a:pt x="69508" y="1591"/>
                    <a:pt x="55029" y="2616"/>
                    <a:pt x="44400" y="4834"/>
                  </a:cubicBezTo>
                  <a:cubicBezTo>
                    <a:pt x="32474" y="7324"/>
                    <a:pt x="13224" y="3537"/>
                    <a:pt x="1695" y="377"/>
                  </a:cubicBezTo>
                  <a:cubicBezTo>
                    <a:pt x="335" y="0"/>
                    <a:pt x="0" y="733"/>
                    <a:pt x="1569" y="1381"/>
                  </a:cubicBezTo>
                  <a:cubicBezTo>
                    <a:pt x="4248" y="2490"/>
                    <a:pt x="30339" y="9604"/>
                    <a:pt x="45300" y="7219"/>
                  </a:cubicBezTo>
                  <a:cubicBezTo>
                    <a:pt x="58272" y="5127"/>
                    <a:pt x="71517" y="5231"/>
                    <a:pt x="78568" y="629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21"/>
            <p:cNvSpPr/>
            <p:nvPr/>
          </p:nvSpPr>
          <p:spPr>
            <a:xfrm>
              <a:off x="4977775" y="4696925"/>
              <a:ext cx="437350" cy="235425"/>
            </a:xfrm>
            <a:custGeom>
              <a:rect b="b" l="l" r="r" t="t"/>
              <a:pathLst>
                <a:path extrusionOk="0" h="9417" w="17494">
                  <a:moveTo>
                    <a:pt x="16112" y="1884"/>
                  </a:moveTo>
                  <a:cubicBezTo>
                    <a:pt x="11927" y="5106"/>
                    <a:pt x="5483" y="8161"/>
                    <a:pt x="2072" y="9103"/>
                  </a:cubicBezTo>
                  <a:cubicBezTo>
                    <a:pt x="963" y="9417"/>
                    <a:pt x="1" y="9186"/>
                    <a:pt x="2010" y="8161"/>
                  </a:cubicBezTo>
                  <a:cubicBezTo>
                    <a:pt x="4018" y="7136"/>
                    <a:pt x="10798" y="3767"/>
                    <a:pt x="12785" y="1382"/>
                  </a:cubicBezTo>
                  <a:cubicBezTo>
                    <a:pt x="13936" y="1"/>
                    <a:pt x="17493" y="817"/>
                    <a:pt x="16112" y="188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21"/>
            <p:cNvSpPr/>
            <p:nvPr/>
          </p:nvSpPr>
          <p:spPr>
            <a:xfrm>
              <a:off x="5808975" y="4397200"/>
              <a:ext cx="590600" cy="299225"/>
            </a:xfrm>
            <a:custGeom>
              <a:rect b="b" l="l" r="r" t="t"/>
              <a:pathLst>
                <a:path extrusionOk="0" h="11969" w="23624">
                  <a:moveTo>
                    <a:pt x="17890" y="11258"/>
                  </a:moveTo>
                  <a:cubicBezTo>
                    <a:pt x="11927" y="9207"/>
                    <a:pt x="4646" y="4813"/>
                    <a:pt x="1444" y="2030"/>
                  </a:cubicBezTo>
                  <a:cubicBezTo>
                    <a:pt x="398" y="1131"/>
                    <a:pt x="1" y="1"/>
                    <a:pt x="2323" y="1361"/>
                  </a:cubicBezTo>
                  <a:cubicBezTo>
                    <a:pt x="4687" y="2721"/>
                    <a:pt x="17409" y="8663"/>
                    <a:pt x="21426" y="8642"/>
                  </a:cubicBezTo>
                  <a:cubicBezTo>
                    <a:pt x="23623" y="8642"/>
                    <a:pt x="19878" y="11969"/>
                    <a:pt x="17890" y="1125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21"/>
            <p:cNvSpPr/>
            <p:nvPr/>
          </p:nvSpPr>
          <p:spPr>
            <a:xfrm>
              <a:off x="5120600" y="4785850"/>
              <a:ext cx="167400" cy="257400"/>
            </a:xfrm>
            <a:custGeom>
              <a:rect b="b" l="l" r="r" t="t"/>
              <a:pathLst>
                <a:path extrusionOk="0" h="10296" w="6696">
                  <a:moveTo>
                    <a:pt x="6298" y="1047"/>
                  </a:moveTo>
                  <a:cubicBezTo>
                    <a:pt x="5085" y="4165"/>
                    <a:pt x="2636" y="7931"/>
                    <a:pt x="1088" y="9563"/>
                  </a:cubicBezTo>
                  <a:cubicBezTo>
                    <a:pt x="586" y="10086"/>
                    <a:pt x="0" y="10295"/>
                    <a:pt x="753" y="9082"/>
                  </a:cubicBezTo>
                  <a:cubicBezTo>
                    <a:pt x="1507" y="7868"/>
                    <a:pt x="4436" y="3746"/>
                    <a:pt x="4520" y="1612"/>
                  </a:cubicBezTo>
                  <a:cubicBezTo>
                    <a:pt x="4561" y="461"/>
                    <a:pt x="6696" y="1"/>
                    <a:pt x="6298" y="10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21"/>
            <p:cNvSpPr/>
            <p:nvPr/>
          </p:nvSpPr>
          <p:spPr>
            <a:xfrm>
              <a:off x="5817350" y="4351175"/>
              <a:ext cx="65400" cy="88425"/>
            </a:xfrm>
            <a:custGeom>
              <a:rect b="b" l="l" r="r" t="t"/>
              <a:pathLst>
                <a:path extrusionOk="0" h="3537" w="2616">
                  <a:moveTo>
                    <a:pt x="1549" y="63"/>
                  </a:moveTo>
                  <a:cubicBezTo>
                    <a:pt x="900" y="0"/>
                    <a:pt x="272" y="670"/>
                    <a:pt x="126" y="1612"/>
                  </a:cubicBezTo>
                  <a:cubicBezTo>
                    <a:pt x="0" y="2553"/>
                    <a:pt x="440" y="3390"/>
                    <a:pt x="1109" y="3474"/>
                  </a:cubicBezTo>
                  <a:cubicBezTo>
                    <a:pt x="1758" y="3536"/>
                    <a:pt x="2386" y="2867"/>
                    <a:pt x="2511" y="1925"/>
                  </a:cubicBezTo>
                  <a:cubicBezTo>
                    <a:pt x="2616" y="984"/>
                    <a:pt x="2197" y="147"/>
                    <a:pt x="1549" y="6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21"/>
            <p:cNvSpPr/>
            <p:nvPr/>
          </p:nvSpPr>
          <p:spPr>
            <a:xfrm>
              <a:off x="5752475" y="4386750"/>
              <a:ext cx="92625" cy="73775"/>
            </a:xfrm>
            <a:custGeom>
              <a:rect b="b" l="l" r="r" t="t"/>
              <a:pathLst>
                <a:path extrusionOk="0" h="2951" w="3705">
                  <a:moveTo>
                    <a:pt x="294" y="733"/>
                  </a:moveTo>
                  <a:cubicBezTo>
                    <a:pt x="1" y="1339"/>
                    <a:pt x="482" y="2155"/>
                    <a:pt x="1340" y="2532"/>
                  </a:cubicBezTo>
                  <a:cubicBezTo>
                    <a:pt x="2198" y="2950"/>
                    <a:pt x="3118" y="2804"/>
                    <a:pt x="3411" y="2197"/>
                  </a:cubicBezTo>
                  <a:cubicBezTo>
                    <a:pt x="3704" y="1611"/>
                    <a:pt x="3223" y="795"/>
                    <a:pt x="2365" y="398"/>
                  </a:cubicBezTo>
                  <a:cubicBezTo>
                    <a:pt x="1507" y="0"/>
                    <a:pt x="587" y="168"/>
                    <a:pt x="294" y="7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21"/>
            <p:cNvSpPr/>
            <p:nvPr/>
          </p:nvSpPr>
          <p:spPr>
            <a:xfrm>
              <a:off x="5768175" y="4439050"/>
              <a:ext cx="82675" cy="85300"/>
            </a:xfrm>
            <a:custGeom>
              <a:rect b="b" l="l" r="r" t="t"/>
              <a:pathLst>
                <a:path extrusionOk="0" h="3412" w="3307">
                  <a:moveTo>
                    <a:pt x="482" y="2951"/>
                  </a:moveTo>
                  <a:cubicBezTo>
                    <a:pt x="942" y="3411"/>
                    <a:pt x="1863" y="3223"/>
                    <a:pt x="2511" y="2511"/>
                  </a:cubicBezTo>
                  <a:cubicBezTo>
                    <a:pt x="3181" y="1842"/>
                    <a:pt x="3306" y="900"/>
                    <a:pt x="2825" y="440"/>
                  </a:cubicBezTo>
                  <a:cubicBezTo>
                    <a:pt x="2365" y="1"/>
                    <a:pt x="1444" y="189"/>
                    <a:pt x="796" y="900"/>
                  </a:cubicBezTo>
                  <a:cubicBezTo>
                    <a:pt x="147" y="1570"/>
                    <a:pt x="1" y="2511"/>
                    <a:pt x="482" y="295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21"/>
            <p:cNvSpPr/>
            <p:nvPr/>
          </p:nvSpPr>
          <p:spPr>
            <a:xfrm>
              <a:off x="5829900" y="4443225"/>
              <a:ext cx="75875" cy="91575"/>
            </a:xfrm>
            <a:custGeom>
              <a:rect b="b" l="l" r="r" t="t"/>
              <a:pathLst>
                <a:path extrusionOk="0" h="3663" w="3035">
                  <a:moveTo>
                    <a:pt x="2344" y="3349"/>
                  </a:moveTo>
                  <a:cubicBezTo>
                    <a:pt x="2930" y="3035"/>
                    <a:pt x="3034" y="2093"/>
                    <a:pt x="2553" y="1256"/>
                  </a:cubicBezTo>
                  <a:cubicBezTo>
                    <a:pt x="2114" y="419"/>
                    <a:pt x="1256" y="1"/>
                    <a:pt x="670" y="315"/>
                  </a:cubicBezTo>
                  <a:cubicBezTo>
                    <a:pt x="105" y="629"/>
                    <a:pt x="1" y="1570"/>
                    <a:pt x="461" y="2407"/>
                  </a:cubicBezTo>
                  <a:cubicBezTo>
                    <a:pt x="942" y="3244"/>
                    <a:pt x="1779" y="3663"/>
                    <a:pt x="2344" y="334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21"/>
            <p:cNvSpPr/>
            <p:nvPr/>
          </p:nvSpPr>
          <p:spPr>
            <a:xfrm>
              <a:off x="5848200" y="4402425"/>
              <a:ext cx="90000" cy="67000"/>
            </a:xfrm>
            <a:custGeom>
              <a:rect b="b" l="l" r="r" t="t"/>
              <a:pathLst>
                <a:path extrusionOk="0" h="2680" w="3600">
                  <a:moveTo>
                    <a:pt x="3495" y="1026"/>
                  </a:moveTo>
                  <a:cubicBezTo>
                    <a:pt x="3370" y="378"/>
                    <a:pt x="2533" y="1"/>
                    <a:pt x="1591" y="168"/>
                  </a:cubicBezTo>
                  <a:cubicBezTo>
                    <a:pt x="650" y="357"/>
                    <a:pt x="1" y="1005"/>
                    <a:pt x="126" y="1654"/>
                  </a:cubicBezTo>
                  <a:cubicBezTo>
                    <a:pt x="252" y="2303"/>
                    <a:pt x="1089" y="2679"/>
                    <a:pt x="2030" y="2512"/>
                  </a:cubicBezTo>
                  <a:cubicBezTo>
                    <a:pt x="2951" y="2323"/>
                    <a:pt x="3600" y="1675"/>
                    <a:pt x="3495" y="102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21"/>
            <p:cNvSpPr/>
            <p:nvPr/>
          </p:nvSpPr>
          <p:spPr>
            <a:xfrm>
              <a:off x="5808450" y="4409225"/>
              <a:ext cx="71175" cy="71175"/>
            </a:xfrm>
            <a:custGeom>
              <a:rect b="b" l="l" r="r" t="t"/>
              <a:pathLst>
                <a:path extrusionOk="0" h="2847" w="2847">
                  <a:moveTo>
                    <a:pt x="1591" y="106"/>
                  </a:moveTo>
                  <a:cubicBezTo>
                    <a:pt x="859" y="1"/>
                    <a:pt x="168" y="524"/>
                    <a:pt x="84" y="1256"/>
                  </a:cubicBezTo>
                  <a:cubicBezTo>
                    <a:pt x="1" y="1989"/>
                    <a:pt x="524" y="2658"/>
                    <a:pt x="1235" y="2742"/>
                  </a:cubicBezTo>
                  <a:cubicBezTo>
                    <a:pt x="1967" y="2847"/>
                    <a:pt x="2658" y="2323"/>
                    <a:pt x="2742" y="1591"/>
                  </a:cubicBezTo>
                  <a:cubicBezTo>
                    <a:pt x="2846" y="880"/>
                    <a:pt x="2323" y="210"/>
                    <a:pt x="1591" y="10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21"/>
            <p:cNvSpPr/>
            <p:nvPr/>
          </p:nvSpPr>
          <p:spPr>
            <a:xfrm>
              <a:off x="5019625" y="4462800"/>
              <a:ext cx="58100" cy="237450"/>
            </a:xfrm>
            <a:custGeom>
              <a:rect b="b" l="l" r="r" t="t"/>
              <a:pathLst>
                <a:path extrusionOk="0" h="9498" w="2324">
                  <a:moveTo>
                    <a:pt x="1398" y="1"/>
                  </a:moveTo>
                  <a:cubicBezTo>
                    <a:pt x="1323" y="1"/>
                    <a:pt x="1247" y="18"/>
                    <a:pt x="1173" y="55"/>
                  </a:cubicBezTo>
                  <a:cubicBezTo>
                    <a:pt x="901" y="160"/>
                    <a:pt x="733" y="494"/>
                    <a:pt x="859" y="787"/>
                  </a:cubicBezTo>
                  <a:cubicBezTo>
                    <a:pt x="1152" y="1561"/>
                    <a:pt x="1194" y="3214"/>
                    <a:pt x="1047" y="4867"/>
                  </a:cubicBezTo>
                  <a:cubicBezTo>
                    <a:pt x="901" y="6499"/>
                    <a:pt x="587" y="8069"/>
                    <a:pt x="189" y="8592"/>
                  </a:cubicBezTo>
                  <a:cubicBezTo>
                    <a:pt x="1" y="8843"/>
                    <a:pt x="64" y="9199"/>
                    <a:pt x="294" y="9387"/>
                  </a:cubicBezTo>
                  <a:cubicBezTo>
                    <a:pt x="386" y="9463"/>
                    <a:pt x="502" y="9498"/>
                    <a:pt x="619" y="9498"/>
                  </a:cubicBezTo>
                  <a:cubicBezTo>
                    <a:pt x="793" y="9498"/>
                    <a:pt x="968" y="9420"/>
                    <a:pt x="1068" y="9282"/>
                  </a:cubicBezTo>
                  <a:cubicBezTo>
                    <a:pt x="1591" y="8592"/>
                    <a:pt x="1989" y="6792"/>
                    <a:pt x="2156" y="4972"/>
                  </a:cubicBezTo>
                  <a:cubicBezTo>
                    <a:pt x="2323" y="3173"/>
                    <a:pt x="2282" y="1310"/>
                    <a:pt x="1905" y="369"/>
                  </a:cubicBezTo>
                  <a:cubicBezTo>
                    <a:pt x="1827" y="150"/>
                    <a:pt x="1620" y="1"/>
                    <a:pt x="1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21"/>
            <p:cNvSpPr/>
            <p:nvPr/>
          </p:nvSpPr>
          <p:spPr>
            <a:xfrm>
              <a:off x="4947975" y="4673400"/>
              <a:ext cx="99400" cy="81900"/>
            </a:xfrm>
            <a:custGeom>
              <a:rect b="b" l="l" r="r" t="t"/>
              <a:pathLst>
                <a:path extrusionOk="0" h="3276" w="3976">
                  <a:moveTo>
                    <a:pt x="3390" y="0"/>
                  </a:moveTo>
                  <a:cubicBezTo>
                    <a:pt x="2469" y="0"/>
                    <a:pt x="1800" y="335"/>
                    <a:pt x="1277" y="837"/>
                  </a:cubicBezTo>
                  <a:cubicBezTo>
                    <a:pt x="775" y="1298"/>
                    <a:pt x="440" y="1883"/>
                    <a:pt x="126" y="2448"/>
                  </a:cubicBezTo>
                  <a:cubicBezTo>
                    <a:pt x="0" y="2720"/>
                    <a:pt x="105" y="3055"/>
                    <a:pt x="356" y="3223"/>
                  </a:cubicBezTo>
                  <a:cubicBezTo>
                    <a:pt x="433" y="3258"/>
                    <a:pt x="515" y="3275"/>
                    <a:pt x="597" y="3275"/>
                  </a:cubicBezTo>
                  <a:cubicBezTo>
                    <a:pt x="803" y="3275"/>
                    <a:pt x="1004" y="3166"/>
                    <a:pt x="1109" y="2971"/>
                  </a:cubicBezTo>
                  <a:cubicBezTo>
                    <a:pt x="1381" y="2490"/>
                    <a:pt x="1695" y="1988"/>
                    <a:pt x="2051" y="1674"/>
                  </a:cubicBezTo>
                  <a:cubicBezTo>
                    <a:pt x="2407" y="1360"/>
                    <a:pt x="2846" y="1130"/>
                    <a:pt x="3411" y="1130"/>
                  </a:cubicBezTo>
                  <a:cubicBezTo>
                    <a:pt x="3725" y="1130"/>
                    <a:pt x="3976" y="858"/>
                    <a:pt x="3976" y="544"/>
                  </a:cubicBezTo>
                  <a:cubicBezTo>
                    <a:pt x="3976" y="230"/>
                    <a:pt x="3704" y="0"/>
                    <a:pt x="3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21"/>
            <p:cNvSpPr/>
            <p:nvPr/>
          </p:nvSpPr>
          <p:spPr>
            <a:xfrm>
              <a:off x="4929150" y="4663600"/>
              <a:ext cx="119275" cy="51600"/>
            </a:xfrm>
            <a:custGeom>
              <a:rect b="b" l="l" r="r" t="t"/>
              <a:pathLst>
                <a:path extrusionOk="0" h="2064" w="4771">
                  <a:moveTo>
                    <a:pt x="2991" y="1"/>
                  </a:moveTo>
                  <a:cubicBezTo>
                    <a:pt x="2700" y="1"/>
                    <a:pt x="2416" y="46"/>
                    <a:pt x="2134" y="120"/>
                  </a:cubicBezTo>
                  <a:cubicBezTo>
                    <a:pt x="1486" y="309"/>
                    <a:pt x="900" y="643"/>
                    <a:pt x="356" y="1020"/>
                  </a:cubicBezTo>
                  <a:cubicBezTo>
                    <a:pt x="84" y="1208"/>
                    <a:pt x="0" y="1543"/>
                    <a:pt x="188" y="1794"/>
                  </a:cubicBezTo>
                  <a:cubicBezTo>
                    <a:pt x="308" y="1966"/>
                    <a:pt x="486" y="2063"/>
                    <a:pt x="669" y="2063"/>
                  </a:cubicBezTo>
                  <a:cubicBezTo>
                    <a:pt x="775" y="2063"/>
                    <a:pt x="884" y="2031"/>
                    <a:pt x="983" y="1962"/>
                  </a:cubicBezTo>
                  <a:cubicBezTo>
                    <a:pt x="1444" y="1648"/>
                    <a:pt x="1946" y="1334"/>
                    <a:pt x="2427" y="1229"/>
                  </a:cubicBezTo>
                  <a:cubicBezTo>
                    <a:pt x="2603" y="1174"/>
                    <a:pt x="2781" y="1145"/>
                    <a:pt x="2963" y="1145"/>
                  </a:cubicBezTo>
                  <a:cubicBezTo>
                    <a:pt x="3260" y="1145"/>
                    <a:pt x="3568" y="1220"/>
                    <a:pt x="3892" y="1376"/>
                  </a:cubicBezTo>
                  <a:cubicBezTo>
                    <a:pt x="3973" y="1413"/>
                    <a:pt x="4063" y="1432"/>
                    <a:pt x="4151" y="1432"/>
                  </a:cubicBezTo>
                  <a:cubicBezTo>
                    <a:pt x="4357" y="1432"/>
                    <a:pt x="4557" y="1330"/>
                    <a:pt x="4645" y="1125"/>
                  </a:cubicBezTo>
                  <a:cubicBezTo>
                    <a:pt x="4771" y="832"/>
                    <a:pt x="4666" y="497"/>
                    <a:pt x="4373" y="371"/>
                  </a:cubicBezTo>
                  <a:cubicBezTo>
                    <a:pt x="3893" y="106"/>
                    <a:pt x="3435" y="1"/>
                    <a:pt x="2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21"/>
            <p:cNvSpPr/>
            <p:nvPr/>
          </p:nvSpPr>
          <p:spPr>
            <a:xfrm>
              <a:off x="4487650" y="3593725"/>
              <a:ext cx="609425" cy="666450"/>
            </a:xfrm>
            <a:custGeom>
              <a:rect b="b" l="l" r="r" t="t"/>
              <a:pathLst>
                <a:path extrusionOk="0" h="26658" w="24377">
                  <a:moveTo>
                    <a:pt x="4959" y="1"/>
                  </a:moveTo>
                  <a:cubicBezTo>
                    <a:pt x="1" y="9710"/>
                    <a:pt x="6006" y="26658"/>
                    <a:pt x="14396" y="21678"/>
                  </a:cubicBezTo>
                  <a:cubicBezTo>
                    <a:pt x="24377" y="15798"/>
                    <a:pt x="7115" y="9563"/>
                    <a:pt x="49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21"/>
            <p:cNvSpPr/>
            <p:nvPr/>
          </p:nvSpPr>
          <p:spPr>
            <a:xfrm>
              <a:off x="4526875" y="3647625"/>
              <a:ext cx="1135650" cy="952050"/>
            </a:xfrm>
            <a:custGeom>
              <a:rect b="b" l="l" r="r" t="t"/>
              <a:pathLst>
                <a:path extrusionOk="0" h="38082" w="45426">
                  <a:moveTo>
                    <a:pt x="45426" y="24732"/>
                  </a:moveTo>
                  <a:cubicBezTo>
                    <a:pt x="35822" y="34943"/>
                    <a:pt x="23414" y="38081"/>
                    <a:pt x="13245" y="30925"/>
                  </a:cubicBezTo>
                  <a:cubicBezTo>
                    <a:pt x="1" y="21593"/>
                    <a:pt x="12346" y="0"/>
                    <a:pt x="22222" y="4331"/>
                  </a:cubicBezTo>
                  <a:cubicBezTo>
                    <a:pt x="30466" y="7930"/>
                    <a:pt x="24984" y="17325"/>
                    <a:pt x="24984" y="17325"/>
                  </a:cubicBezTo>
                  <a:cubicBezTo>
                    <a:pt x="24984" y="17325"/>
                    <a:pt x="31198" y="25360"/>
                    <a:pt x="45426" y="2473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21"/>
            <p:cNvSpPr/>
            <p:nvPr/>
          </p:nvSpPr>
          <p:spPr>
            <a:xfrm>
              <a:off x="5377950" y="4258575"/>
              <a:ext cx="74300" cy="27225"/>
            </a:xfrm>
            <a:custGeom>
              <a:rect b="b" l="l" r="r" t="t"/>
              <a:pathLst>
                <a:path extrusionOk="0" h="1089" w="2972">
                  <a:moveTo>
                    <a:pt x="21" y="357"/>
                  </a:moveTo>
                  <a:cubicBezTo>
                    <a:pt x="63" y="106"/>
                    <a:pt x="733" y="1"/>
                    <a:pt x="1549" y="106"/>
                  </a:cubicBezTo>
                  <a:cubicBezTo>
                    <a:pt x="2365" y="210"/>
                    <a:pt x="2972" y="503"/>
                    <a:pt x="2951" y="733"/>
                  </a:cubicBezTo>
                  <a:cubicBezTo>
                    <a:pt x="2930" y="984"/>
                    <a:pt x="2239" y="1089"/>
                    <a:pt x="1444" y="984"/>
                  </a:cubicBezTo>
                  <a:cubicBezTo>
                    <a:pt x="628" y="880"/>
                    <a:pt x="1" y="587"/>
                    <a:pt x="21" y="357"/>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21"/>
            <p:cNvSpPr/>
            <p:nvPr/>
          </p:nvSpPr>
          <p:spPr>
            <a:xfrm>
              <a:off x="5291650" y="4312475"/>
              <a:ext cx="73775" cy="23550"/>
            </a:xfrm>
            <a:custGeom>
              <a:rect b="b" l="l" r="r" t="t"/>
              <a:pathLst>
                <a:path extrusionOk="0" h="942" w="2951">
                  <a:moveTo>
                    <a:pt x="0" y="523"/>
                  </a:moveTo>
                  <a:cubicBezTo>
                    <a:pt x="0" y="293"/>
                    <a:pt x="649" y="42"/>
                    <a:pt x="1465" y="21"/>
                  </a:cubicBezTo>
                  <a:cubicBezTo>
                    <a:pt x="2281" y="0"/>
                    <a:pt x="2950" y="147"/>
                    <a:pt x="2950" y="419"/>
                  </a:cubicBezTo>
                  <a:cubicBezTo>
                    <a:pt x="2950" y="649"/>
                    <a:pt x="2302" y="879"/>
                    <a:pt x="1486" y="921"/>
                  </a:cubicBezTo>
                  <a:cubicBezTo>
                    <a:pt x="670" y="942"/>
                    <a:pt x="21" y="753"/>
                    <a:pt x="0" y="523"/>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21"/>
            <p:cNvSpPr/>
            <p:nvPr/>
          </p:nvSpPr>
          <p:spPr>
            <a:xfrm>
              <a:off x="5170275" y="4339675"/>
              <a:ext cx="74825" cy="31925"/>
            </a:xfrm>
            <a:custGeom>
              <a:rect b="b" l="l" r="r" t="t"/>
              <a:pathLst>
                <a:path extrusionOk="0" h="1277" w="2993">
                  <a:moveTo>
                    <a:pt x="64" y="272"/>
                  </a:moveTo>
                  <a:cubicBezTo>
                    <a:pt x="126" y="42"/>
                    <a:pt x="817" y="0"/>
                    <a:pt x="1612" y="209"/>
                  </a:cubicBezTo>
                  <a:cubicBezTo>
                    <a:pt x="2386" y="419"/>
                    <a:pt x="2993" y="795"/>
                    <a:pt x="2909" y="1025"/>
                  </a:cubicBezTo>
                  <a:cubicBezTo>
                    <a:pt x="2867" y="1255"/>
                    <a:pt x="2156" y="1276"/>
                    <a:pt x="1382" y="1088"/>
                  </a:cubicBezTo>
                  <a:cubicBezTo>
                    <a:pt x="587" y="879"/>
                    <a:pt x="1" y="502"/>
                    <a:pt x="64" y="27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21"/>
            <p:cNvSpPr/>
            <p:nvPr/>
          </p:nvSpPr>
          <p:spPr>
            <a:xfrm>
              <a:off x="4734550" y="3695750"/>
              <a:ext cx="553975" cy="620400"/>
            </a:xfrm>
            <a:custGeom>
              <a:rect b="b" l="l" r="r" t="t"/>
              <a:pathLst>
                <a:path extrusionOk="0" h="24816" w="22159">
                  <a:moveTo>
                    <a:pt x="0" y="12554"/>
                  </a:moveTo>
                  <a:cubicBezTo>
                    <a:pt x="2218" y="5545"/>
                    <a:pt x="8454" y="0"/>
                    <a:pt x="13915" y="2385"/>
                  </a:cubicBezTo>
                  <a:cubicBezTo>
                    <a:pt x="22159" y="5984"/>
                    <a:pt x="16698" y="15379"/>
                    <a:pt x="16698" y="15379"/>
                  </a:cubicBezTo>
                  <a:cubicBezTo>
                    <a:pt x="16698" y="15379"/>
                    <a:pt x="17074" y="15902"/>
                    <a:pt x="17890" y="16634"/>
                  </a:cubicBezTo>
                  <a:cubicBezTo>
                    <a:pt x="13141" y="17953"/>
                    <a:pt x="9291" y="20986"/>
                    <a:pt x="5985" y="24816"/>
                  </a:cubicBezTo>
                  <a:cubicBezTo>
                    <a:pt x="5441" y="20275"/>
                    <a:pt x="3223" y="15923"/>
                    <a:pt x="0" y="12554"/>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21"/>
            <p:cNvSpPr/>
            <p:nvPr/>
          </p:nvSpPr>
          <p:spPr>
            <a:xfrm>
              <a:off x="4752850" y="3701500"/>
              <a:ext cx="510575" cy="525725"/>
            </a:xfrm>
            <a:custGeom>
              <a:rect b="b" l="l" r="r" t="t"/>
              <a:pathLst>
                <a:path extrusionOk="0" h="21029" w="20423">
                  <a:moveTo>
                    <a:pt x="1" y="10399"/>
                  </a:moveTo>
                  <a:cubicBezTo>
                    <a:pt x="2679" y="4352"/>
                    <a:pt x="8245" y="0"/>
                    <a:pt x="13183" y="2176"/>
                  </a:cubicBezTo>
                  <a:cubicBezTo>
                    <a:pt x="20422" y="5336"/>
                    <a:pt x="17074" y="12973"/>
                    <a:pt x="16154" y="14793"/>
                  </a:cubicBezTo>
                  <a:cubicBezTo>
                    <a:pt x="12116" y="15526"/>
                    <a:pt x="8914" y="17932"/>
                    <a:pt x="6257" y="21028"/>
                  </a:cubicBezTo>
                  <a:cubicBezTo>
                    <a:pt x="5734" y="16886"/>
                    <a:pt x="3328" y="12973"/>
                    <a:pt x="1" y="1039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21"/>
            <p:cNvSpPr/>
            <p:nvPr/>
          </p:nvSpPr>
          <p:spPr>
            <a:xfrm>
              <a:off x="5111700" y="3732875"/>
              <a:ext cx="179450" cy="156950"/>
            </a:xfrm>
            <a:custGeom>
              <a:rect b="b" l="l" r="r" t="t"/>
              <a:pathLst>
                <a:path extrusionOk="0" h="6278" w="7178">
                  <a:moveTo>
                    <a:pt x="3202" y="5838"/>
                  </a:moveTo>
                  <a:lnTo>
                    <a:pt x="7177" y="2888"/>
                  </a:lnTo>
                  <a:lnTo>
                    <a:pt x="2260" y="3976"/>
                  </a:lnTo>
                  <a:lnTo>
                    <a:pt x="5189" y="1"/>
                  </a:lnTo>
                  <a:lnTo>
                    <a:pt x="1047" y="2491"/>
                  </a:lnTo>
                  <a:cubicBezTo>
                    <a:pt x="0" y="3830"/>
                    <a:pt x="1925" y="6278"/>
                    <a:pt x="3202" y="583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21"/>
            <p:cNvSpPr/>
            <p:nvPr/>
          </p:nvSpPr>
          <p:spPr>
            <a:xfrm>
              <a:off x="4956350" y="3831525"/>
              <a:ext cx="102550" cy="54350"/>
            </a:xfrm>
            <a:custGeom>
              <a:rect b="b" l="l" r="r" t="t"/>
              <a:pathLst>
                <a:path extrusionOk="0" h="2174" w="4102">
                  <a:moveTo>
                    <a:pt x="3726" y="0"/>
                  </a:moveTo>
                  <a:cubicBezTo>
                    <a:pt x="3573" y="0"/>
                    <a:pt x="3449" y="97"/>
                    <a:pt x="3432" y="239"/>
                  </a:cubicBezTo>
                  <a:cubicBezTo>
                    <a:pt x="3369" y="428"/>
                    <a:pt x="3264" y="616"/>
                    <a:pt x="3097" y="804"/>
                  </a:cubicBezTo>
                  <a:cubicBezTo>
                    <a:pt x="2908" y="1034"/>
                    <a:pt x="2574" y="1265"/>
                    <a:pt x="2239" y="1390"/>
                  </a:cubicBezTo>
                  <a:cubicBezTo>
                    <a:pt x="2033" y="1480"/>
                    <a:pt x="1811" y="1523"/>
                    <a:pt x="1593" y="1523"/>
                  </a:cubicBezTo>
                  <a:cubicBezTo>
                    <a:pt x="1457" y="1523"/>
                    <a:pt x="1322" y="1506"/>
                    <a:pt x="1193" y="1474"/>
                  </a:cubicBezTo>
                  <a:cubicBezTo>
                    <a:pt x="984" y="1411"/>
                    <a:pt x="774" y="1307"/>
                    <a:pt x="607" y="1139"/>
                  </a:cubicBezTo>
                  <a:cubicBezTo>
                    <a:pt x="540" y="1082"/>
                    <a:pt x="459" y="1055"/>
                    <a:pt x="380" y="1055"/>
                  </a:cubicBezTo>
                  <a:cubicBezTo>
                    <a:pt x="286" y="1055"/>
                    <a:pt x="194" y="1092"/>
                    <a:pt x="126" y="1160"/>
                  </a:cubicBezTo>
                  <a:cubicBezTo>
                    <a:pt x="0" y="1286"/>
                    <a:pt x="21" y="1495"/>
                    <a:pt x="147" y="1620"/>
                  </a:cubicBezTo>
                  <a:cubicBezTo>
                    <a:pt x="419" y="1871"/>
                    <a:pt x="732" y="2018"/>
                    <a:pt x="1046" y="2102"/>
                  </a:cubicBezTo>
                  <a:cubicBezTo>
                    <a:pt x="1223" y="2150"/>
                    <a:pt x="1409" y="2173"/>
                    <a:pt x="1598" y="2173"/>
                  </a:cubicBezTo>
                  <a:cubicBezTo>
                    <a:pt x="1899" y="2173"/>
                    <a:pt x="2207" y="2113"/>
                    <a:pt x="2490" y="1997"/>
                  </a:cubicBezTo>
                  <a:cubicBezTo>
                    <a:pt x="2929" y="1830"/>
                    <a:pt x="3327" y="1558"/>
                    <a:pt x="3599" y="1244"/>
                  </a:cubicBezTo>
                  <a:cubicBezTo>
                    <a:pt x="3850" y="972"/>
                    <a:pt x="3997" y="700"/>
                    <a:pt x="4059" y="407"/>
                  </a:cubicBezTo>
                  <a:cubicBezTo>
                    <a:pt x="4101" y="218"/>
                    <a:pt x="3997" y="30"/>
                    <a:pt x="3808" y="9"/>
                  </a:cubicBezTo>
                  <a:cubicBezTo>
                    <a:pt x="3780" y="3"/>
                    <a:pt x="3752" y="0"/>
                    <a:pt x="3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21"/>
            <p:cNvSpPr/>
            <p:nvPr/>
          </p:nvSpPr>
          <p:spPr>
            <a:xfrm>
              <a:off x="5091825" y="4462800"/>
              <a:ext cx="57550" cy="237450"/>
            </a:xfrm>
            <a:custGeom>
              <a:rect b="b" l="l" r="r" t="t"/>
              <a:pathLst>
                <a:path extrusionOk="0" h="9498" w="2302">
                  <a:moveTo>
                    <a:pt x="1389" y="1"/>
                  </a:moveTo>
                  <a:cubicBezTo>
                    <a:pt x="1315" y="1"/>
                    <a:pt x="1241" y="18"/>
                    <a:pt x="1172" y="55"/>
                  </a:cubicBezTo>
                  <a:cubicBezTo>
                    <a:pt x="879" y="160"/>
                    <a:pt x="733" y="494"/>
                    <a:pt x="858" y="787"/>
                  </a:cubicBezTo>
                  <a:cubicBezTo>
                    <a:pt x="1151" y="1561"/>
                    <a:pt x="1193" y="3214"/>
                    <a:pt x="1047" y="4867"/>
                  </a:cubicBezTo>
                  <a:cubicBezTo>
                    <a:pt x="879" y="6499"/>
                    <a:pt x="565" y="8069"/>
                    <a:pt x="168" y="8592"/>
                  </a:cubicBezTo>
                  <a:cubicBezTo>
                    <a:pt x="0" y="8843"/>
                    <a:pt x="42" y="9199"/>
                    <a:pt x="272" y="9387"/>
                  </a:cubicBezTo>
                  <a:cubicBezTo>
                    <a:pt x="373" y="9463"/>
                    <a:pt x="491" y="9498"/>
                    <a:pt x="608" y="9498"/>
                  </a:cubicBezTo>
                  <a:cubicBezTo>
                    <a:pt x="782" y="9498"/>
                    <a:pt x="955" y="9420"/>
                    <a:pt x="1067" y="9282"/>
                  </a:cubicBezTo>
                  <a:cubicBezTo>
                    <a:pt x="1591" y="8592"/>
                    <a:pt x="1988" y="6792"/>
                    <a:pt x="2135" y="4972"/>
                  </a:cubicBezTo>
                  <a:cubicBezTo>
                    <a:pt x="2302" y="3173"/>
                    <a:pt x="2239" y="1310"/>
                    <a:pt x="1904" y="369"/>
                  </a:cubicBezTo>
                  <a:cubicBezTo>
                    <a:pt x="1826" y="150"/>
                    <a:pt x="1608" y="1"/>
                    <a:pt x="1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21"/>
            <p:cNvSpPr/>
            <p:nvPr/>
          </p:nvSpPr>
          <p:spPr>
            <a:xfrm>
              <a:off x="5019625" y="4673400"/>
              <a:ext cx="99425" cy="81900"/>
            </a:xfrm>
            <a:custGeom>
              <a:rect b="b" l="l" r="r" t="t"/>
              <a:pathLst>
                <a:path extrusionOk="0" h="3276" w="3977">
                  <a:moveTo>
                    <a:pt x="3411" y="0"/>
                  </a:moveTo>
                  <a:cubicBezTo>
                    <a:pt x="2491" y="0"/>
                    <a:pt x="1800" y="335"/>
                    <a:pt x="1277" y="837"/>
                  </a:cubicBezTo>
                  <a:cubicBezTo>
                    <a:pt x="796" y="1298"/>
                    <a:pt x="440" y="1883"/>
                    <a:pt x="126" y="2448"/>
                  </a:cubicBezTo>
                  <a:cubicBezTo>
                    <a:pt x="1" y="2720"/>
                    <a:pt x="105" y="3055"/>
                    <a:pt x="377" y="3223"/>
                  </a:cubicBezTo>
                  <a:cubicBezTo>
                    <a:pt x="449" y="3258"/>
                    <a:pt x="527" y="3275"/>
                    <a:pt x="606" y="3275"/>
                  </a:cubicBezTo>
                  <a:cubicBezTo>
                    <a:pt x="805" y="3275"/>
                    <a:pt x="1011" y="3166"/>
                    <a:pt x="1131" y="2971"/>
                  </a:cubicBezTo>
                  <a:cubicBezTo>
                    <a:pt x="1382" y="2490"/>
                    <a:pt x="1675" y="1988"/>
                    <a:pt x="2072" y="1674"/>
                  </a:cubicBezTo>
                  <a:cubicBezTo>
                    <a:pt x="2407" y="1360"/>
                    <a:pt x="2846" y="1130"/>
                    <a:pt x="3432" y="1130"/>
                  </a:cubicBezTo>
                  <a:cubicBezTo>
                    <a:pt x="3746" y="1130"/>
                    <a:pt x="3976" y="858"/>
                    <a:pt x="3976" y="544"/>
                  </a:cubicBezTo>
                  <a:cubicBezTo>
                    <a:pt x="3976" y="230"/>
                    <a:pt x="3725" y="0"/>
                    <a:pt x="3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21"/>
            <p:cNvSpPr/>
            <p:nvPr/>
          </p:nvSpPr>
          <p:spPr>
            <a:xfrm>
              <a:off x="5001325" y="4663600"/>
              <a:ext cx="119300" cy="51600"/>
            </a:xfrm>
            <a:custGeom>
              <a:rect b="b" l="l" r="r" t="t"/>
              <a:pathLst>
                <a:path extrusionOk="0" h="2064" w="4772">
                  <a:moveTo>
                    <a:pt x="2972" y="1"/>
                  </a:moveTo>
                  <a:cubicBezTo>
                    <a:pt x="2680" y="1"/>
                    <a:pt x="2395" y="46"/>
                    <a:pt x="2114" y="120"/>
                  </a:cubicBezTo>
                  <a:cubicBezTo>
                    <a:pt x="1465" y="309"/>
                    <a:pt x="900" y="643"/>
                    <a:pt x="335" y="1020"/>
                  </a:cubicBezTo>
                  <a:cubicBezTo>
                    <a:pt x="84" y="1208"/>
                    <a:pt x="1" y="1543"/>
                    <a:pt x="189" y="1794"/>
                  </a:cubicBezTo>
                  <a:cubicBezTo>
                    <a:pt x="308" y="1966"/>
                    <a:pt x="486" y="2063"/>
                    <a:pt x="664" y="2063"/>
                  </a:cubicBezTo>
                  <a:cubicBezTo>
                    <a:pt x="768" y="2063"/>
                    <a:pt x="871" y="2031"/>
                    <a:pt x="963" y="1962"/>
                  </a:cubicBezTo>
                  <a:cubicBezTo>
                    <a:pt x="1444" y="1648"/>
                    <a:pt x="1946" y="1334"/>
                    <a:pt x="2407" y="1229"/>
                  </a:cubicBezTo>
                  <a:cubicBezTo>
                    <a:pt x="2590" y="1174"/>
                    <a:pt x="2770" y="1145"/>
                    <a:pt x="2952" y="1145"/>
                  </a:cubicBezTo>
                  <a:cubicBezTo>
                    <a:pt x="3248" y="1145"/>
                    <a:pt x="3548" y="1220"/>
                    <a:pt x="3871" y="1376"/>
                  </a:cubicBezTo>
                  <a:cubicBezTo>
                    <a:pt x="3959" y="1413"/>
                    <a:pt x="4051" y="1432"/>
                    <a:pt x="4140" y="1432"/>
                  </a:cubicBezTo>
                  <a:cubicBezTo>
                    <a:pt x="4346" y="1432"/>
                    <a:pt x="4537" y="1330"/>
                    <a:pt x="4625" y="1125"/>
                  </a:cubicBezTo>
                  <a:cubicBezTo>
                    <a:pt x="4771" y="832"/>
                    <a:pt x="4667" y="497"/>
                    <a:pt x="4374" y="371"/>
                  </a:cubicBezTo>
                  <a:cubicBezTo>
                    <a:pt x="3880" y="106"/>
                    <a:pt x="3418" y="1"/>
                    <a:pt x="29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21"/>
            <p:cNvSpPr/>
            <p:nvPr/>
          </p:nvSpPr>
          <p:spPr>
            <a:xfrm>
              <a:off x="4954775" y="3944200"/>
              <a:ext cx="621975" cy="543525"/>
            </a:xfrm>
            <a:custGeom>
              <a:rect b="b" l="l" r="r" t="t"/>
              <a:pathLst>
                <a:path extrusionOk="0" h="21741" w="24879">
                  <a:moveTo>
                    <a:pt x="24879" y="1"/>
                  </a:moveTo>
                  <a:cubicBezTo>
                    <a:pt x="23707" y="10860"/>
                    <a:pt x="9395" y="21740"/>
                    <a:pt x="5106" y="12973"/>
                  </a:cubicBezTo>
                  <a:cubicBezTo>
                    <a:pt x="0" y="2574"/>
                    <a:pt x="17848" y="6801"/>
                    <a:pt x="2487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21"/>
            <p:cNvSpPr/>
            <p:nvPr/>
          </p:nvSpPr>
          <p:spPr>
            <a:xfrm>
              <a:off x="5000800" y="4020575"/>
              <a:ext cx="559200" cy="394950"/>
            </a:xfrm>
            <a:custGeom>
              <a:rect b="b" l="l" r="r" t="t"/>
              <a:pathLst>
                <a:path extrusionOk="0" h="15798" w="22368">
                  <a:moveTo>
                    <a:pt x="22368" y="1"/>
                  </a:moveTo>
                  <a:cubicBezTo>
                    <a:pt x="19606" y="8475"/>
                    <a:pt x="9960" y="15798"/>
                    <a:pt x="5022" y="12115"/>
                  </a:cubicBezTo>
                  <a:cubicBezTo>
                    <a:pt x="4897" y="11906"/>
                    <a:pt x="4750" y="11676"/>
                    <a:pt x="4625" y="11425"/>
                  </a:cubicBezTo>
                  <a:cubicBezTo>
                    <a:pt x="1" y="1967"/>
                    <a:pt x="14459" y="4667"/>
                    <a:pt x="223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21"/>
            <p:cNvSpPr/>
            <p:nvPr/>
          </p:nvSpPr>
          <p:spPr>
            <a:xfrm>
              <a:off x="5660425" y="4169650"/>
              <a:ext cx="63325" cy="96275"/>
            </a:xfrm>
            <a:custGeom>
              <a:rect b="b" l="l" r="r" t="t"/>
              <a:pathLst>
                <a:path extrusionOk="0" h="3851" w="2533">
                  <a:moveTo>
                    <a:pt x="84" y="3851"/>
                  </a:moveTo>
                  <a:cubicBezTo>
                    <a:pt x="0" y="3432"/>
                    <a:pt x="377" y="1"/>
                    <a:pt x="1465" y="294"/>
                  </a:cubicBezTo>
                  <a:cubicBezTo>
                    <a:pt x="2532" y="608"/>
                    <a:pt x="440" y="3495"/>
                    <a:pt x="84" y="385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21"/>
            <p:cNvSpPr/>
            <p:nvPr/>
          </p:nvSpPr>
          <p:spPr>
            <a:xfrm>
              <a:off x="5662500" y="4195825"/>
              <a:ext cx="99425" cy="70100"/>
            </a:xfrm>
            <a:custGeom>
              <a:rect b="b" l="l" r="r" t="t"/>
              <a:pathLst>
                <a:path extrusionOk="0" h="2804" w="3977">
                  <a:moveTo>
                    <a:pt x="1" y="2804"/>
                  </a:moveTo>
                  <a:cubicBezTo>
                    <a:pt x="210" y="2448"/>
                    <a:pt x="2658" y="0"/>
                    <a:pt x="3328" y="921"/>
                  </a:cubicBezTo>
                  <a:cubicBezTo>
                    <a:pt x="3976" y="1841"/>
                    <a:pt x="524" y="2741"/>
                    <a:pt x="1" y="280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21"/>
            <p:cNvSpPr/>
            <p:nvPr/>
          </p:nvSpPr>
          <p:spPr>
            <a:xfrm>
              <a:off x="5662500" y="4257025"/>
              <a:ext cx="96275" cy="55475"/>
            </a:xfrm>
            <a:custGeom>
              <a:rect b="b" l="l" r="r" t="t"/>
              <a:pathLst>
                <a:path extrusionOk="0" h="2219" w="3851">
                  <a:moveTo>
                    <a:pt x="1" y="356"/>
                  </a:moveTo>
                  <a:cubicBezTo>
                    <a:pt x="399" y="230"/>
                    <a:pt x="3851" y="0"/>
                    <a:pt x="3746" y="1088"/>
                  </a:cubicBezTo>
                  <a:cubicBezTo>
                    <a:pt x="3642" y="2218"/>
                    <a:pt x="440" y="670"/>
                    <a:pt x="1" y="35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21"/>
            <p:cNvSpPr/>
            <p:nvPr/>
          </p:nvSpPr>
          <p:spPr>
            <a:xfrm>
              <a:off x="5024350" y="4224575"/>
              <a:ext cx="43950" cy="71175"/>
            </a:xfrm>
            <a:custGeom>
              <a:rect b="b" l="l" r="r" t="t"/>
              <a:pathLst>
                <a:path extrusionOk="0" h="2847" w="1758">
                  <a:moveTo>
                    <a:pt x="230" y="105"/>
                  </a:moveTo>
                  <a:cubicBezTo>
                    <a:pt x="440" y="1"/>
                    <a:pt x="921" y="503"/>
                    <a:pt x="1277" y="1235"/>
                  </a:cubicBezTo>
                  <a:cubicBezTo>
                    <a:pt x="1653" y="1968"/>
                    <a:pt x="1758" y="2637"/>
                    <a:pt x="1549" y="2742"/>
                  </a:cubicBezTo>
                  <a:cubicBezTo>
                    <a:pt x="1339" y="2846"/>
                    <a:pt x="858" y="2365"/>
                    <a:pt x="502" y="1633"/>
                  </a:cubicBezTo>
                  <a:cubicBezTo>
                    <a:pt x="126" y="901"/>
                    <a:pt x="0" y="210"/>
                    <a:pt x="230" y="105"/>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21"/>
            <p:cNvSpPr/>
            <p:nvPr/>
          </p:nvSpPr>
          <p:spPr>
            <a:xfrm>
              <a:off x="5006025" y="4310375"/>
              <a:ext cx="56000" cy="64875"/>
            </a:xfrm>
            <a:custGeom>
              <a:rect b="b" l="l" r="r" t="t"/>
              <a:pathLst>
                <a:path extrusionOk="0" h="2595" w="2240">
                  <a:moveTo>
                    <a:pt x="189" y="168"/>
                  </a:moveTo>
                  <a:cubicBezTo>
                    <a:pt x="357" y="0"/>
                    <a:pt x="942" y="398"/>
                    <a:pt x="1466" y="1026"/>
                  </a:cubicBezTo>
                  <a:cubicBezTo>
                    <a:pt x="1989" y="1653"/>
                    <a:pt x="2240" y="2281"/>
                    <a:pt x="2072" y="2427"/>
                  </a:cubicBezTo>
                  <a:cubicBezTo>
                    <a:pt x="1884" y="2595"/>
                    <a:pt x="1298" y="2197"/>
                    <a:pt x="775" y="1570"/>
                  </a:cubicBezTo>
                  <a:cubicBezTo>
                    <a:pt x="252" y="942"/>
                    <a:pt x="1" y="314"/>
                    <a:pt x="189" y="16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21"/>
            <p:cNvSpPr/>
            <p:nvPr/>
          </p:nvSpPr>
          <p:spPr>
            <a:xfrm>
              <a:off x="4920775" y="4299900"/>
              <a:ext cx="50225" cy="69600"/>
            </a:xfrm>
            <a:custGeom>
              <a:rect b="b" l="l" r="r" t="t"/>
              <a:pathLst>
                <a:path extrusionOk="0" h="2784" w="2009">
                  <a:moveTo>
                    <a:pt x="210" y="126"/>
                  </a:moveTo>
                  <a:cubicBezTo>
                    <a:pt x="419" y="1"/>
                    <a:pt x="942" y="440"/>
                    <a:pt x="1381" y="1152"/>
                  </a:cubicBezTo>
                  <a:cubicBezTo>
                    <a:pt x="1842" y="1842"/>
                    <a:pt x="2009" y="2512"/>
                    <a:pt x="1821" y="2637"/>
                  </a:cubicBezTo>
                  <a:cubicBezTo>
                    <a:pt x="1611" y="2784"/>
                    <a:pt x="1088" y="2323"/>
                    <a:pt x="628" y="1633"/>
                  </a:cubicBezTo>
                  <a:cubicBezTo>
                    <a:pt x="189" y="922"/>
                    <a:pt x="0" y="273"/>
                    <a:pt x="210" y="12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21"/>
            <p:cNvSpPr/>
            <p:nvPr/>
          </p:nvSpPr>
          <p:spPr>
            <a:xfrm>
              <a:off x="4734025" y="4068175"/>
              <a:ext cx="23575" cy="74825"/>
            </a:xfrm>
            <a:custGeom>
              <a:rect b="b" l="l" r="r" t="t"/>
              <a:pathLst>
                <a:path extrusionOk="0" h="2993" w="943">
                  <a:moveTo>
                    <a:pt x="524" y="43"/>
                  </a:moveTo>
                  <a:cubicBezTo>
                    <a:pt x="754" y="43"/>
                    <a:pt x="942" y="712"/>
                    <a:pt x="921" y="1528"/>
                  </a:cubicBezTo>
                  <a:cubicBezTo>
                    <a:pt x="879" y="2344"/>
                    <a:pt x="670" y="2993"/>
                    <a:pt x="419" y="2993"/>
                  </a:cubicBezTo>
                  <a:cubicBezTo>
                    <a:pt x="189" y="2993"/>
                    <a:pt x="1" y="2323"/>
                    <a:pt x="21" y="1507"/>
                  </a:cubicBezTo>
                  <a:cubicBezTo>
                    <a:pt x="84" y="670"/>
                    <a:pt x="294" y="1"/>
                    <a:pt x="524" y="43"/>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21"/>
            <p:cNvSpPr/>
            <p:nvPr/>
          </p:nvSpPr>
          <p:spPr>
            <a:xfrm>
              <a:off x="4781100" y="4165475"/>
              <a:ext cx="23050" cy="73775"/>
            </a:xfrm>
            <a:custGeom>
              <a:rect b="b" l="l" r="r" t="t"/>
              <a:pathLst>
                <a:path extrusionOk="0" h="2951" w="922">
                  <a:moveTo>
                    <a:pt x="398" y="1"/>
                  </a:moveTo>
                  <a:cubicBezTo>
                    <a:pt x="628" y="1"/>
                    <a:pt x="859" y="649"/>
                    <a:pt x="879" y="1465"/>
                  </a:cubicBezTo>
                  <a:cubicBezTo>
                    <a:pt x="921" y="2260"/>
                    <a:pt x="754" y="2951"/>
                    <a:pt x="503" y="2951"/>
                  </a:cubicBezTo>
                  <a:cubicBezTo>
                    <a:pt x="252" y="2951"/>
                    <a:pt x="22" y="2302"/>
                    <a:pt x="1" y="1486"/>
                  </a:cubicBezTo>
                  <a:cubicBezTo>
                    <a:pt x="1" y="670"/>
                    <a:pt x="147" y="21"/>
                    <a:pt x="3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21"/>
            <p:cNvSpPr/>
            <p:nvPr/>
          </p:nvSpPr>
          <p:spPr>
            <a:xfrm>
              <a:off x="4814575" y="4239750"/>
              <a:ext cx="40825" cy="72750"/>
            </a:xfrm>
            <a:custGeom>
              <a:rect b="b" l="l" r="r" t="t"/>
              <a:pathLst>
                <a:path extrusionOk="0" h="2910" w="1633">
                  <a:moveTo>
                    <a:pt x="210" y="105"/>
                  </a:moveTo>
                  <a:cubicBezTo>
                    <a:pt x="440" y="1"/>
                    <a:pt x="880" y="524"/>
                    <a:pt x="1214" y="1277"/>
                  </a:cubicBezTo>
                  <a:cubicBezTo>
                    <a:pt x="1549" y="2030"/>
                    <a:pt x="1633" y="2721"/>
                    <a:pt x="1424" y="2804"/>
                  </a:cubicBezTo>
                  <a:cubicBezTo>
                    <a:pt x="1193" y="2909"/>
                    <a:pt x="754" y="2386"/>
                    <a:pt x="398" y="1612"/>
                  </a:cubicBezTo>
                  <a:cubicBezTo>
                    <a:pt x="64" y="900"/>
                    <a:pt x="1" y="210"/>
                    <a:pt x="210" y="105"/>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21"/>
            <p:cNvSpPr/>
            <p:nvPr/>
          </p:nvSpPr>
          <p:spPr>
            <a:xfrm>
              <a:off x="4754425" y="4236625"/>
              <a:ext cx="37700" cy="73250"/>
            </a:xfrm>
            <a:custGeom>
              <a:rect b="b" l="l" r="r" t="t"/>
              <a:pathLst>
                <a:path extrusionOk="0" h="2930" w="1508">
                  <a:moveTo>
                    <a:pt x="231" y="63"/>
                  </a:moveTo>
                  <a:cubicBezTo>
                    <a:pt x="461" y="0"/>
                    <a:pt x="879" y="544"/>
                    <a:pt x="1172" y="1297"/>
                  </a:cubicBezTo>
                  <a:cubicBezTo>
                    <a:pt x="1465" y="2072"/>
                    <a:pt x="1507" y="2741"/>
                    <a:pt x="1298" y="2846"/>
                  </a:cubicBezTo>
                  <a:cubicBezTo>
                    <a:pt x="1068" y="2929"/>
                    <a:pt x="649" y="2385"/>
                    <a:pt x="356" y="1611"/>
                  </a:cubicBezTo>
                  <a:cubicBezTo>
                    <a:pt x="42" y="837"/>
                    <a:pt x="1" y="147"/>
                    <a:pt x="231" y="63"/>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21"/>
            <p:cNvSpPr/>
            <p:nvPr/>
          </p:nvSpPr>
          <p:spPr>
            <a:xfrm>
              <a:off x="4844400" y="4343850"/>
              <a:ext cx="58600" cy="62275"/>
            </a:xfrm>
            <a:custGeom>
              <a:rect b="b" l="l" r="r" t="t"/>
              <a:pathLst>
                <a:path extrusionOk="0" h="2491" w="2344">
                  <a:moveTo>
                    <a:pt x="168" y="147"/>
                  </a:moveTo>
                  <a:cubicBezTo>
                    <a:pt x="335" y="0"/>
                    <a:pt x="942" y="335"/>
                    <a:pt x="1486" y="942"/>
                  </a:cubicBezTo>
                  <a:cubicBezTo>
                    <a:pt x="2051" y="1528"/>
                    <a:pt x="2344" y="2177"/>
                    <a:pt x="2177" y="2323"/>
                  </a:cubicBezTo>
                  <a:cubicBezTo>
                    <a:pt x="1988" y="2490"/>
                    <a:pt x="1381" y="2135"/>
                    <a:pt x="837" y="1528"/>
                  </a:cubicBezTo>
                  <a:cubicBezTo>
                    <a:pt x="293" y="942"/>
                    <a:pt x="0" y="314"/>
                    <a:pt x="168" y="147"/>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21"/>
            <p:cNvSpPr/>
            <p:nvPr/>
          </p:nvSpPr>
          <p:spPr>
            <a:xfrm>
              <a:off x="4933325" y="4400875"/>
              <a:ext cx="68025" cy="52850"/>
            </a:xfrm>
            <a:custGeom>
              <a:rect b="b" l="l" r="r" t="t"/>
              <a:pathLst>
                <a:path extrusionOk="0" h="2114" w="2721">
                  <a:moveTo>
                    <a:pt x="168" y="209"/>
                  </a:moveTo>
                  <a:cubicBezTo>
                    <a:pt x="293" y="0"/>
                    <a:pt x="963" y="230"/>
                    <a:pt x="1633" y="691"/>
                  </a:cubicBezTo>
                  <a:cubicBezTo>
                    <a:pt x="2281" y="1172"/>
                    <a:pt x="2721" y="1716"/>
                    <a:pt x="2574" y="1904"/>
                  </a:cubicBezTo>
                  <a:cubicBezTo>
                    <a:pt x="2428" y="2113"/>
                    <a:pt x="1758" y="1862"/>
                    <a:pt x="1109" y="1402"/>
                  </a:cubicBezTo>
                  <a:cubicBezTo>
                    <a:pt x="440" y="963"/>
                    <a:pt x="0" y="419"/>
                    <a:pt x="168" y="20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21"/>
            <p:cNvSpPr/>
            <p:nvPr/>
          </p:nvSpPr>
          <p:spPr>
            <a:xfrm>
              <a:off x="5034800" y="4415500"/>
              <a:ext cx="70650" cy="47650"/>
            </a:xfrm>
            <a:custGeom>
              <a:rect b="b" l="l" r="r" t="t"/>
              <a:pathLst>
                <a:path extrusionOk="0" h="1906" w="2826">
                  <a:moveTo>
                    <a:pt x="126" y="210"/>
                  </a:moveTo>
                  <a:cubicBezTo>
                    <a:pt x="252" y="1"/>
                    <a:pt x="942" y="168"/>
                    <a:pt x="1633" y="587"/>
                  </a:cubicBezTo>
                  <a:cubicBezTo>
                    <a:pt x="2344" y="1005"/>
                    <a:pt x="2825" y="1507"/>
                    <a:pt x="2679" y="1717"/>
                  </a:cubicBezTo>
                  <a:cubicBezTo>
                    <a:pt x="2553" y="1905"/>
                    <a:pt x="1884" y="1759"/>
                    <a:pt x="1172" y="1340"/>
                  </a:cubicBezTo>
                  <a:cubicBezTo>
                    <a:pt x="461" y="943"/>
                    <a:pt x="1" y="461"/>
                    <a:pt x="126" y="21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21"/>
            <p:cNvSpPr/>
            <p:nvPr/>
          </p:nvSpPr>
          <p:spPr>
            <a:xfrm>
              <a:off x="5118500" y="4382550"/>
              <a:ext cx="70650" cy="47625"/>
            </a:xfrm>
            <a:custGeom>
              <a:rect b="b" l="l" r="r" t="t"/>
              <a:pathLst>
                <a:path extrusionOk="0" h="1905" w="2826">
                  <a:moveTo>
                    <a:pt x="126" y="210"/>
                  </a:moveTo>
                  <a:cubicBezTo>
                    <a:pt x="252" y="1"/>
                    <a:pt x="942" y="147"/>
                    <a:pt x="1653" y="566"/>
                  </a:cubicBezTo>
                  <a:cubicBezTo>
                    <a:pt x="2344" y="984"/>
                    <a:pt x="2825" y="1486"/>
                    <a:pt x="2700" y="1696"/>
                  </a:cubicBezTo>
                  <a:cubicBezTo>
                    <a:pt x="2553" y="1905"/>
                    <a:pt x="1884" y="1737"/>
                    <a:pt x="1172" y="1319"/>
                  </a:cubicBezTo>
                  <a:cubicBezTo>
                    <a:pt x="461" y="942"/>
                    <a:pt x="0" y="419"/>
                    <a:pt x="126" y="21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21"/>
            <p:cNvSpPr/>
            <p:nvPr/>
          </p:nvSpPr>
          <p:spPr>
            <a:xfrm>
              <a:off x="5197475" y="4453700"/>
              <a:ext cx="73800" cy="24600"/>
            </a:xfrm>
            <a:custGeom>
              <a:rect b="b" l="l" r="r" t="t"/>
              <a:pathLst>
                <a:path extrusionOk="0" h="984" w="2952">
                  <a:moveTo>
                    <a:pt x="1" y="419"/>
                  </a:moveTo>
                  <a:cubicBezTo>
                    <a:pt x="22" y="189"/>
                    <a:pt x="691" y="0"/>
                    <a:pt x="1486" y="42"/>
                  </a:cubicBezTo>
                  <a:cubicBezTo>
                    <a:pt x="2302" y="105"/>
                    <a:pt x="2951" y="314"/>
                    <a:pt x="2951" y="565"/>
                  </a:cubicBezTo>
                  <a:cubicBezTo>
                    <a:pt x="2930" y="796"/>
                    <a:pt x="2282" y="984"/>
                    <a:pt x="1466" y="942"/>
                  </a:cubicBezTo>
                  <a:cubicBezTo>
                    <a:pt x="650" y="879"/>
                    <a:pt x="1" y="670"/>
                    <a:pt x="1" y="41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21"/>
            <p:cNvSpPr/>
            <p:nvPr/>
          </p:nvSpPr>
          <p:spPr>
            <a:xfrm>
              <a:off x="5275425" y="4386225"/>
              <a:ext cx="74300" cy="23550"/>
            </a:xfrm>
            <a:custGeom>
              <a:rect b="b" l="l" r="r" t="t"/>
              <a:pathLst>
                <a:path extrusionOk="0" h="942" w="2972">
                  <a:moveTo>
                    <a:pt x="1" y="398"/>
                  </a:moveTo>
                  <a:cubicBezTo>
                    <a:pt x="21" y="168"/>
                    <a:pt x="670" y="0"/>
                    <a:pt x="1507" y="21"/>
                  </a:cubicBezTo>
                  <a:cubicBezTo>
                    <a:pt x="2323" y="84"/>
                    <a:pt x="2972" y="314"/>
                    <a:pt x="2951" y="544"/>
                  </a:cubicBezTo>
                  <a:cubicBezTo>
                    <a:pt x="2930" y="795"/>
                    <a:pt x="2281" y="942"/>
                    <a:pt x="1444" y="921"/>
                  </a:cubicBezTo>
                  <a:cubicBezTo>
                    <a:pt x="628" y="858"/>
                    <a:pt x="1" y="628"/>
                    <a:pt x="1" y="39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21"/>
            <p:cNvSpPr/>
            <p:nvPr/>
          </p:nvSpPr>
          <p:spPr>
            <a:xfrm>
              <a:off x="5416650" y="4318750"/>
              <a:ext cx="73800" cy="23025"/>
            </a:xfrm>
            <a:custGeom>
              <a:rect b="b" l="l" r="r" t="t"/>
              <a:pathLst>
                <a:path extrusionOk="0" h="921" w="2952">
                  <a:moveTo>
                    <a:pt x="1" y="502"/>
                  </a:moveTo>
                  <a:cubicBezTo>
                    <a:pt x="1" y="272"/>
                    <a:pt x="650" y="63"/>
                    <a:pt x="1466" y="42"/>
                  </a:cubicBezTo>
                  <a:cubicBezTo>
                    <a:pt x="2282" y="0"/>
                    <a:pt x="2951" y="209"/>
                    <a:pt x="2951" y="460"/>
                  </a:cubicBezTo>
                  <a:cubicBezTo>
                    <a:pt x="2951" y="691"/>
                    <a:pt x="2302" y="900"/>
                    <a:pt x="1486" y="921"/>
                  </a:cubicBezTo>
                  <a:cubicBezTo>
                    <a:pt x="670" y="921"/>
                    <a:pt x="1" y="732"/>
                    <a:pt x="1" y="50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21"/>
            <p:cNvSpPr/>
            <p:nvPr/>
          </p:nvSpPr>
          <p:spPr>
            <a:xfrm>
              <a:off x="5376375" y="4383600"/>
              <a:ext cx="74825" cy="31925"/>
            </a:xfrm>
            <a:custGeom>
              <a:rect b="b" l="l" r="r" t="t"/>
              <a:pathLst>
                <a:path extrusionOk="0" h="1277" w="2993">
                  <a:moveTo>
                    <a:pt x="64" y="1026"/>
                  </a:moveTo>
                  <a:cubicBezTo>
                    <a:pt x="1" y="796"/>
                    <a:pt x="587" y="419"/>
                    <a:pt x="1403" y="210"/>
                  </a:cubicBezTo>
                  <a:cubicBezTo>
                    <a:pt x="2177" y="1"/>
                    <a:pt x="2888" y="22"/>
                    <a:pt x="2951" y="273"/>
                  </a:cubicBezTo>
                  <a:cubicBezTo>
                    <a:pt x="2993" y="503"/>
                    <a:pt x="2428" y="859"/>
                    <a:pt x="1612" y="1068"/>
                  </a:cubicBezTo>
                  <a:cubicBezTo>
                    <a:pt x="817" y="1277"/>
                    <a:pt x="147" y="1256"/>
                    <a:pt x="64" y="102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21"/>
            <p:cNvSpPr/>
            <p:nvPr/>
          </p:nvSpPr>
          <p:spPr>
            <a:xfrm>
              <a:off x="5518150" y="4281600"/>
              <a:ext cx="73775" cy="36650"/>
            </a:xfrm>
            <a:custGeom>
              <a:rect b="b" l="l" r="r" t="t"/>
              <a:pathLst>
                <a:path extrusionOk="0" h="1466" w="2951">
                  <a:moveTo>
                    <a:pt x="63" y="1235"/>
                  </a:moveTo>
                  <a:cubicBezTo>
                    <a:pt x="0" y="1005"/>
                    <a:pt x="544" y="586"/>
                    <a:pt x="1318" y="314"/>
                  </a:cubicBezTo>
                  <a:cubicBezTo>
                    <a:pt x="2092" y="63"/>
                    <a:pt x="2783" y="1"/>
                    <a:pt x="2867" y="231"/>
                  </a:cubicBezTo>
                  <a:cubicBezTo>
                    <a:pt x="2950" y="482"/>
                    <a:pt x="2406" y="900"/>
                    <a:pt x="1611" y="1151"/>
                  </a:cubicBezTo>
                  <a:cubicBezTo>
                    <a:pt x="837" y="1444"/>
                    <a:pt x="147" y="1465"/>
                    <a:pt x="63" y="1235"/>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1318" name="Shape 1318"/>
        <p:cNvGrpSpPr/>
        <p:nvPr/>
      </p:nvGrpSpPr>
      <p:grpSpPr>
        <a:xfrm>
          <a:off x="0" y="0"/>
          <a:ext cx="0" cy="0"/>
          <a:chOff x="0" y="0"/>
          <a:chExt cx="0" cy="0"/>
        </a:xfrm>
      </p:grpSpPr>
      <p:sp>
        <p:nvSpPr>
          <p:cNvPr id="1319" name="Google Shape;1319;p2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320" name="Google Shape;1320;p22"/>
          <p:cNvSpPr txBox="1"/>
          <p:nvPr>
            <p:ph idx="1" type="subTitle"/>
          </p:nvPr>
        </p:nvSpPr>
        <p:spPr>
          <a:xfrm>
            <a:off x="1549623" y="1841750"/>
            <a:ext cx="1978200" cy="6654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21" name="Google Shape;1321;p22"/>
          <p:cNvSpPr txBox="1"/>
          <p:nvPr>
            <p:ph idx="2" type="subTitle"/>
          </p:nvPr>
        </p:nvSpPr>
        <p:spPr>
          <a:xfrm>
            <a:off x="5616177" y="1841750"/>
            <a:ext cx="1978200" cy="665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22" name="Google Shape;1322;p22"/>
          <p:cNvSpPr txBox="1"/>
          <p:nvPr>
            <p:ph idx="3" type="subTitle"/>
          </p:nvPr>
        </p:nvSpPr>
        <p:spPr>
          <a:xfrm>
            <a:off x="1549623" y="3486725"/>
            <a:ext cx="1978200" cy="6654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23" name="Google Shape;1323;p22"/>
          <p:cNvSpPr txBox="1"/>
          <p:nvPr>
            <p:ph idx="4" type="subTitle"/>
          </p:nvPr>
        </p:nvSpPr>
        <p:spPr>
          <a:xfrm>
            <a:off x="5616177" y="3486725"/>
            <a:ext cx="1978200" cy="665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24" name="Google Shape;1324;p22"/>
          <p:cNvSpPr txBox="1"/>
          <p:nvPr>
            <p:ph idx="5" type="subTitle"/>
          </p:nvPr>
        </p:nvSpPr>
        <p:spPr>
          <a:xfrm>
            <a:off x="1549623" y="1489700"/>
            <a:ext cx="1978200" cy="5055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Font typeface="Bebas Neue"/>
              <a:buNone/>
              <a:defRPr b="1" sz="2200">
                <a:solidFill>
                  <a:schemeClr val="accent1"/>
                </a:solidFill>
                <a:latin typeface="BioRhyme"/>
                <a:ea typeface="BioRhyme"/>
                <a:cs typeface="BioRhyme"/>
                <a:sym typeface="BioRhym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325" name="Google Shape;1325;p22"/>
          <p:cNvSpPr txBox="1"/>
          <p:nvPr>
            <p:ph idx="6" type="subTitle"/>
          </p:nvPr>
        </p:nvSpPr>
        <p:spPr>
          <a:xfrm>
            <a:off x="1549623" y="3132675"/>
            <a:ext cx="1978200" cy="5055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Font typeface="Bebas Neue"/>
              <a:buNone/>
              <a:defRPr b="1" sz="2200">
                <a:solidFill>
                  <a:schemeClr val="accent1"/>
                </a:solidFill>
                <a:latin typeface="BioRhyme"/>
                <a:ea typeface="BioRhyme"/>
                <a:cs typeface="BioRhyme"/>
                <a:sym typeface="BioRhym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326" name="Google Shape;1326;p22"/>
          <p:cNvSpPr txBox="1"/>
          <p:nvPr>
            <p:ph idx="7" type="subTitle"/>
          </p:nvPr>
        </p:nvSpPr>
        <p:spPr>
          <a:xfrm>
            <a:off x="5616173" y="1489700"/>
            <a:ext cx="1978200" cy="5055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b="1" sz="2200">
                <a:solidFill>
                  <a:schemeClr val="accent1"/>
                </a:solidFill>
                <a:latin typeface="BioRhyme"/>
                <a:ea typeface="BioRhyme"/>
                <a:cs typeface="BioRhyme"/>
                <a:sym typeface="BioRhym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327" name="Google Shape;1327;p22"/>
          <p:cNvSpPr txBox="1"/>
          <p:nvPr>
            <p:ph idx="8" type="subTitle"/>
          </p:nvPr>
        </p:nvSpPr>
        <p:spPr>
          <a:xfrm>
            <a:off x="5616173" y="3132675"/>
            <a:ext cx="1978200" cy="5055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Bebas Neue"/>
              <a:buNone/>
              <a:defRPr b="1" sz="2200">
                <a:solidFill>
                  <a:schemeClr val="accent1"/>
                </a:solidFill>
                <a:latin typeface="BioRhyme"/>
                <a:ea typeface="BioRhyme"/>
                <a:cs typeface="BioRhyme"/>
                <a:sym typeface="BioRhym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1328" name="Google Shape;1328;p22"/>
          <p:cNvGrpSpPr/>
          <p:nvPr/>
        </p:nvGrpSpPr>
        <p:grpSpPr>
          <a:xfrm rot="-10582589">
            <a:off x="178469" y="1643395"/>
            <a:ext cx="1902873" cy="5707945"/>
            <a:chOff x="4887175" y="20575"/>
            <a:chExt cx="1902875" cy="5707950"/>
          </a:xfrm>
        </p:grpSpPr>
        <p:sp>
          <p:nvSpPr>
            <p:cNvPr id="1329" name="Google Shape;1329;p22"/>
            <p:cNvSpPr/>
            <p:nvPr/>
          </p:nvSpPr>
          <p:spPr>
            <a:xfrm>
              <a:off x="5606675" y="2727400"/>
              <a:ext cx="10875" cy="58400"/>
            </a:xfrm>
            <a:custGeom>
              <a:rect b="b" l="l" r="r" t="t"/>
              <a:pathLst>
                <a:path extrusionOk="0" h="2336" w="435">
                  <a:moveTo>
                    <a:pt x="134" y="0"/>
                  </a:moveTo>
                  <a:lnTo>
                    <a:pt x="0" y="2335"/>
                  </a:lnTo>
                  <a:cubicBezTo>
                    <a:pt x="401" y="1601"/>
                    <a:pt x="434" y="767"/>
                    <a:pt x="134" y="0"/>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22"/>
            <p:cNvSpPr/>
            <p:nvPr/>
          </p:nvSpPr>
          <p:spPr>
            <a:xfrm>
              <a:off x="5584150" y="2719300"/>
              <a:ext cx="59250" cy="85825"/>
            </a:xfrm>
            <a:custGeom>
              <a:rect b="b" l="l" r="r" t="t"/>
              <a:pathLst>
                <a:path extrusionOk="0" h="3433" w="2370">
                  <a:moveTo>
                    <a:pt x="1106" y="1"/>
                  </a:moveTo>
                  <a:cubicBezTo>
                    <a:pt x="791" y="1"/>
                    <a:pt x="491" y="167"/>
                    <a:pt x="401" y="524"/>
                  </a:cubicBezTo>
                  <a:cubicBezTo>
                    <a:pt x="334" y="825"/>
                    <a:pt x="301" y="1125"/>
                    <a:pt x="234" y="1458"/>
                  </a:cubicBezTo>
                  <a:cubicBezTo>
                    <a:pt x="168" y="1825"/>
                    <a:pt x="1" y="2126"/>
                    <a:pt x="34" y="2492"/>
                  </a:cubicBezTo>
                  <a:cubicBezTo>
                    <a:pt x="57" y="3041"/>
                    <a:pt x="518" y="3432"/>
                    <a:pt x="1009" y="3432"/>
                  </a:cubicBezTo>
                  <a:cubicBezTo>
                    <a:pt x="1236" y="3432"/>
                    <a:pt x="1469" y="3349"/>
                    <a:pt x="1669" y="3160"/>
                  </a:cubicBezTo>
                  <a:cubicBezTo>
                    <a:pt x="2369" y="2492"/>
                    <a:pt x="2336" y="1125"/>
                    <a:pt x="1835" y="358"/>
                  </a:cubicBezTo>
                  <a:cubicBezTo>
                    <a:pt x="1665" y="125"/>
                    <a:pt x="1380" y="1"/>
                    <a:pt x="1106"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22"/>
            <p:cNvSpPr/>
            <p:nvPr/>
          </p:nvSpPr>
          <p:spPr>
            <a:xfrm>
              <a:off x="5076550" y="2553400"/>
              <a:ext cx="1609175" cy="1719875"/>
            </a:xfrm>
            <a:custGeom>
              <a:rect b="b" l="l" r="r" t="t"/>
              <a:pathLst>
                <a:path extrusionOk="0" h="68795" w="64367">
                  <a:moveTo>
                    <a:pt x="2581" y="1"/>
                  </a:moveTo>
                  <a:cubicBezTo>
                    <a:pt x="2493" y="1"/>
                    <a:pt x="2425" y="103"/>
                    <a:pt x="2425" y="222"/>
                  </a:cubicBezTo>
                  <a:cubicBezTo>
                    <a:pt x="2492" y="1456"/>
                    <a:pt x="2992" y="2490"/>
                    <a:pt x="3693" y="3424"/>
                  </a:cubicBezTo>
                  <a:cubicBezTo>
                    <a:pt x="2659" y="2824"/>
                    <a:pt x="1625" y="2257"/>
                    <a:pt x="591" y="1723"/>
                  </a:cubicBezTo>
                  <a:cubicBezTo>
                    <a:pt x="540" y="1694"/>
                    <a:pt x="482" y="1681"/>
                    <a:pt x="424" y="1681"/>
                  </a:cubicBezTo>
                  <a:cubicBezTo>
                    <a:pt x="212" y="1681"/>
                    <a:pt x="0" y="1855"/>
                    <a:pt x="157" y="2090"/>
                  </a:cubicBezTo>
                  <a:cubicBezTo>
                    <a:pt x="1191" y="3791"/>
                    <a:pt x="3459" y="5326"/>
                    <a:pt x="5628" y="5326"/>
                  </a:cubicBezTo>
                  <a:cubicBezTo>
                    <a:pt x="6295" y="5960"/>
                    <a:pt x="7029" y="6493"/>
                    <a:pt x="7696" y="7060"/>
                  </a:cubicBezTo>
                  <a:cubicBezTo>
                    <a:pt x="10398" y="9162"/>
                    <a:pt x="13200" y="11263"/>
                    <a:pt x="16302" y="12798"/>
                  </a:cubicBezTo>
                  <a:cubicBezTo>
                    <a:pt x="18971" y="14132"/>
                    <a:pt x="21739" y="15166"/>
                    <a:pt x="24474" y="16434"/>
                  </a:cubicBezTo>
                  <a:cubicBezTo>
                    <a:pt x="27343" y="17768"/>
                    <a:pt x="30078" y="19469"/>
                    <a:pt x="32747" y="21237"/>
                  </a:cubicBezTo>
                  <a:cubicBezTo>
                    <a:pt x="32914" y="21304"/>
                    <a:pt x="33047" y="21437"/>
                    <a:pt x="33214" y="21504"/>
                  </a:cubicBezTo>
                  <a:cubicBezTo>
                    <a:pt x="32480" y="21671"/>
                    <a:pt x="31813" y="22071"/>
                    <a:pt x="31079" y="22271"/>
                  </a:cubicBezTo>
                  <a:cubicBezTo>
                    <a:pt x="30045" y="22571"/>
                    <a:pt x="29011" y="22805"/>
                    <a:pt x="27910" y="23005"/>
                  </a:cubicBezTo>
                  <a:cubicBezTo>
                    <a:pt x="26925" y="23193"/>
                    <a:pt x="25903" y="23336"/>
                    <a:pt x="24889" y="23336"/>
                  </a:cubicBezTo>
                  <a:cubicBezTo>
                    <a:pt x="23741" y="23336"/>
                    <a:pt x="22602" y="23152"/>
                    <a:pt x="21539" y="22638"/>
                  </a:cubicBezTo>
                  <a:cubicBezTo>
                    <a:pt x="18804" y="21304"/>
                    <a:pt x="16902" y="18602"/>
                    <a:pt x="13733" y="18102"/>
                  </a:cubicBezTo>
                  <a:cubicBezTo>
                    <a:pt x="13721" y="18100"/>
                    <a:pt x="13709" y="18100"/>
                    <a:pt x="13697" y="18100"/>
                  </a:cubicBezTo>
                  <a:cubicBezTo>
                    <a:pt x="13386" y="18100"/>
                    <a:pt x="13207" y="18510"/>
                    <a:pt x="13400" y="18735"/>
                  </a:cubicBezTo>
                  <a:cubicBezTo>
                    <a:pt x="16369" y="21738"/>
                    <a:pt x="19638" y="24906"/>
                    <a:pt x="23974" y="25674"/>
                  </a:cubicBezTo>
                  <a:cubicBezTo>
                    <a:pt x="25158" y="25907"/>
                    <a:pt x="26376" y="25991"/>
                    <a:pt x="27593" y="25991"/>
                  </a:cubicBezTo>
                  <a:cubicBezTo>
                    <a:pt x="28811" y="25991"/>
                    <a:pt x="30028" y="25907"/>
                    <a:pt x="31213" y="25807"/>
                  </a:cubicBezTo>
                  <a:cubicBezTo>
                    <a:pt x="33414" y="25607"/>
                    <a:pt x="35683" y="25240"/>
                    <a:pt x="37817" y="24573"/>
                  </a:cubicBezTo>
                  <a:cubicBezTo>
                    <a:pt x="41253" y="27008"/>
                    <a:pt x="44656" y="29677"/>
                    <a:pt x="47391" y="32845"/>
                  </a:cubicBezTo>
                  <a:cubicBezTo>
                    <a:pt x="51427" y="37482"/>
                    <a:pt x="54162" y="43186"/>
                    <a:pt x="55997" y="49024"/>
                  </a:cubicBezTo>
                  <a:cubicBezTo>
                    <a:pt x="57998" y="55462"/>
                    <a:pt x="58866" y="62100"/>
                    <a:pt x="60167" y="68671"/>
                  </a:cubicBezTo>
                  <a:cubicBezTo>
                    <a:pt x="60181" y="68758"/>
                    <a:pt x="60233" y="68795"/>
                    <a:pt x="60288" y="68795"/>
                  </a:cubicBezTo>
                  <a:cubicBezTo>
                    <a:pt x="60359" y="68795"/>
                    <a:pt x="60434" y="68732"/>
                    <a:pt x="60434" y="68638"/>
                  </a:cubicBezTo>
                  <a:cubicBezTo>
                    <a:pt x="60434" y="68504"/>
                    <a:pt x="60400" y="68438"/>
                    <a:pt x="60400" y="68304"/>
                  </a:cubicBezTo>
                  <a:lnTo>
                    <a:pt x="64036" y="56629"/>
                  </a:lnTo>
                  <a:cubicBezTo>
                    <a:pt x="64050" y="56633"/>
                    <a:pt x="64065" y="56634"/>
                    <a:pt x="64080" y="56634"/>
                  </a:cubicBezTo>
                  <a:cubicBezTo>
                    <a:pt x="64209" y="56634"/>
                    <a:pt x="64366" y="56512"/>
                    <a:pt x="64336" y="56362"/>
                  </a:cubicBezTo>
                  <a:cubicBezTo>
                    <a:pt x="63502" y="50458"/>
                    <a:pt x="61434" y="44521"/>
                    <a:pt x="58699" y="39183"/>
                  </a:cubicBezTo>
                  <a:cubicBezTo>
                    <a:pt x="56264" y="34480"/>
                    <a:pt x="53095" y="30244"/>
                    <a:pt x="48825" y="27075"/>
                  </a:cubicBezTo>
                  <a:cubicBezTo>
                    <a:pt x="46357" y="25207"/>
                    <a:pt x="43688" y="23639"/>
                    <a:pt x="41053" y="22004"/>
                  </a:cubicBezTo>
                  <a:cubicBezTo>
                    <a:pt x="38585" y="20437"/>
                    <a:pt x="36150" y="18869"/>
                    <a:pt x="33581" y="17468"/>
                  </a:cubicBezTo>
                  <a:cubicBezTo>
                    <a:pt x="30012" y="15466"/>
                    <a:pt x="26342" y="13665"/>
                    <a:pt x="22573" y="12097"/>
                  </a:cubicBezTo>
                  <a:cubicBezTo>
                    <a:pt x="22473" y="11597"/>
                    <a:pt x="22340" y="11097"/>
                    <a:pt x="22173" y="10630"/>
                  </a:cubicBezTo>
                  <a:cubicBezTo>
                    <a:pt x="21639" y="9095"/>
                    <a:pt x="20839" y="7727"/>
                    <a:pt x="19538" y="6660"/>
                  </a:cubicBezTo>
                  <a:cubicBezTo>
                    <a:pt x="19487" y="6624"/>
                    <a:pt x="19433" y="6608"/>
                    <a:pt x="19380" y="6608"/>
                  </a:cubicBezTo>
                  <a:cubicBezTo>
                    <a:pt x="19189" y="6608"/>
                    <a:pt x="19011" y="6811"/>
                    <a:pt x="19037" y="6994"/>
                  </a:cubicBezTo>
                  <a:cubicBezTo>
                    <a:pt x="19304" y="8428"/>
                    <a:pt x="19704" y="9796"/>
                    <a:pt x="20205" y="11130"/>
                  </a:cubicBezTo>
                  <a:cubicBezTo>
                    <a:pt x="19337" y="10763"/>
                    <a:pt x="18403" y="10429"/>
                    <a:pt x="17536" y="10096"/>
                  </a:cubicBezTo>
                  <a:cubicBezTo>
                    <a:pt x="14701" y="9062"/>
                    <a:pt x="11999" y="7794"/>
                    <a:pt x="9530" y="5993"/>
                  </a:cubicBezTo>
                  <a:cubicBezTo>
                    <a:pt x="7062" y="4225"/>
                    <a:pt x="4860" y="2157"/>
                    <a:pt x="2692" y="55"/>
                  </a:cubicBezTo>
                  <a:cubicBezTo>
                    <a:pt x="2654" y="17"/>
                    <a:pt x="2616" y="1"/>
                    <a:pt x="2581"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22"/>
            <p:cNvSpPr/>
            <p:nvPr/>
          </p:nvSpPr>
          <p:spPr>
            <a:xfrm>
              <a:off x="5588325" y="2509750"/>
              <a:ext cx="100925" cy="239350"/>
            </a:xfrm>
            <a:custGeom>
              <a:rect b="b" l="l" r="r" t="t"/>
              <a:pathLst>
                <a:path extrusionOk="0" h="9574" w="4037">
                  <a:moveTo>
                    <a:pt x="3536" y="0"/>
                  </a:moveTo>
                  <a:lnTo>
                    <a:pt x="3536" y="0"/>
                  </a:lnTo>
                  <a:cubicBezTo>
                    <a:pt x="1068" y="2368"/>
                    <a:pt x="1" y="6171"/>
                    <a:pt x="835" y="9540"/>
                  </a:cubicBezTo>
                  <a:lnTo>
                    <a:pt x="1068" y="9574"/>
                  </a:lnTo>
                  <a:cubicBezTo>
                    <a:pt x="2236" y="9407"/>
                    <a:pt x="3203" y="8406"/>
                    <a:pt x="3637" y="7305"/>
                  </a:cubicBezTo>
                  <a:cubicBezTo>
                    <a:pt x="4037" y="6138"/>
                    <a:pt x="4003" y="4870"/>
                    <a:pt x="3870" y="3669"/>
                  </a:cubicBezTo>
                  <a:cubicBezTo>
                    <a:pt x="3737" y="2468"/>
                    <a:pt x="3503" y="1234"/>
                    <a:pt x="35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22"/>
            <p:cNvSpPr/>
            <p:nvPr/>
          </p:nvSpPr>
          <p:spPr>
            <a:xfrm>
              <a:off x="5575825" y="2500200"/>
              <a:ext cx="129550" cy="255325"/>
            </a:xfrm>
            <a:custGeom>
              <a:rect b="b" l="l" r="r" t="t"/>
              <a:pathLst>
                <a:path extrusionOk="0" h="10213" w="5182">
                  <a:moveTo>
                    <a:pt x="3755" y="1114"/>
                  </a:moveTo>
                  <a:lnTo>
                    <a:pt x="3755" y="1114"/>
                  </a:lnTo>
                  <a:cubicBezTo>
                    <a:pt x="3933" y="4354"/>
                    <a:pt x="5182" y="8092"/>
                    <a:pt x="1672" y="9823"/>
                  </a:cubicBezTo>
                  <a:lnTo>
                    <a:pt x="1672" y="9823"/>
                  </a:lnTo>
                  <a:cubicBezTo>
                    <a:pt x="1671" y="9812"/>
                    <a:pt x="1670" y="9801"/>
                    <a:pt x="1668" y="9789"/>
                  </a:cubicBezTo>
                  <a:cubicBezTo>
                    <a:pt x="1171" y="6622"/>
                    <a:pt x="1715" y="3542"/>
                    <a:pt x="3755" y="1114"/>
                  </a:cubicBezTo>
                  <a:close/>
                  <a:moveTo>
                    <a:pt x="4055" y="1"/>
                  </a:moveTo>
                  <a:cubicBezTo>
                    <a:pt x="3991" y="1"/>
                    <a:pt x="3926" y="25"/>
                    <a:pt x="3870" y="82"/>
                  </a:cubicBezTo>
                  <a:cubicBezTo>
                    <a:pt x="1401" y="2550"/>
                    <a:pt x="0" y="6420"/>
                    <a:pt x="1001" y="9922"/>
                  </a:cubicBezTo>
                  <a:cubicBezTo>
                    <a:pt x="1058" y="10123"/>
                    <a:pt x="1202" y="10213"/>
                    <a:pt x="1342" y="10213"/>
                  </a:cubicBezTo>
                  <a:cubicBezTo>
                    <a:pt x="1484" y="10213"/>
                    <a:pt x="1623" y="10120"/>
                    <a:pt x="1662" y="9956"/>
                  </a:cubicBezTo>
                  <a:lnTo>
                    <a:pt x="1662" y="9956"/>
                  </a:lnTo>
                  <a:cubicBezTo>
                    <a:pt x="3197" y="9950"/>
                    <a:pt x="4241" y="8470"/>
                    <a:pt x="4570" y="7087"/>
                  </a:cubicBezTo>
                  <a:cubicBezTo>
                    <a:pt x="5071" y="4885"/>
                    <a:pt x="4337" y="2584"/>
                    <a:pt x="4370" y="349"/>
                  </a:cubicBezTo>
                  <a:cubicBezTo>
                    <a:pt x="4370" y="157"/>
                    <a:pt x="4216" y="1"/>
                    <a:pt x="40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22"/>
            <p:cNvSpPr/>
            <p:nvPr/>
          </p:nvSpPr>
          <p:spPr>
            <a:xfrm>
              <a:off x="5603750" y="2529775"/>
              <a:ext cx="63525" cy="226600"/>
            </a:xfrm>
            <a:custGeom>
              <a:rect b="b" l="l" r="r" t="t"/>
              <a:pathLst>
                <a:path extrusionOk="0" h="9064" w="2541">
                  <a:moveTo>
                    <a:pt x="2326" y="1"/>
                  </a:moveTo>
                  <a:cubicBezTo>
                    <a:pt x="2275" y="1"/>
                    <a:pt x="2231" y="30"/>
                    <a:pt x="2219" y="100"/>
                  </a:cubicBezTo>
                  <a:cubicBezTo>
                    <a:pt x="1785" y="1401"/>
                    <a:pt x="1852" y="2835"/>
                    <a:pt x="1585" y="4169"/>
                  </a:cubicBezTo>
                  <a:cubicBezTo>
                    <a:pt x="1285" y="5737"/>
                    <a:pt x="751" y="7338"/>
                    <a:pt x="84" y="8839"/>
                  </a:cubicBezTo>
                  <a:cubicBezTo>
                    <a:pt x="1" y="8964"/>
                    <a:pt x="99" y="9063"/>
                    <a:pt x="210" y="9063"/>
                  </a:cubicBezTo>
                  <a:cubicBezTo>
                    <a:pt x="276" y="9063"/>
                    <a:pt x="347" y="9027"/>
                    <a:pt x="384" y="8939"/>
                  </a:cubicBezTo>
                  <a:cubicBezTo>
                    <a:pt x="985" y="7572"/>
                    <a:pt x="1485" y="6104"/>
                    <a:pt x="1819" y="4603"/>
                  </a:cubicBezTo>
                  <a:cubicBezTo>
                    <a:pt x="2119" y="3202"/>
                    <a:pt x="2052" y="1601"/>
                    <a:pt x="2519" y="233"/>
                  </a:cubicBezTo>
                  <a:cubicBezTo>
                    <a:pt x="2541" y="103"/>
                    <a:pt x="2421" y="1"/>
                    <a:pt x="232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22"/>
            <p:cNvSpPr/>
            <p:nvPr/>
          </p:nvSpPr>
          <p:spPr>
            <a:xfrm>
              <a:off x="5611475" y="2702100"/>
              <a:ext cx="51375" cy="29750"/>
            </a:xfrm>
            <a:custGeom>
              <a:rect b="b" l="l" r="r" t="t"/>
              <a:pathLst>
                <a:path extrusionOk="0" h="1190" w="2055">
                  <a:moveTo>
                    <a:pt x="1797" y="1"/>
                  </a:moveTo>
                  <a:cubicBezTo>
                    <a:pt x="1780" y="1"/>
                    <a:pt x="1761" y="4"/>
                    <a:pt x="1743" y="12"/>
                  </a:cubicBezTo>
                  <a:cubicBezTo>
                    <a:pt x="1243" y="345"/>
                    <a:pt x="742" y="645"/>
                    <a:pt x="209" y="879"/>
                  </a:cubicBezTo>
                  <a:cubicBezTo>
                    <a:pt x="1" y="968"/>
                    <a:pt x="84" y="1190"/>
                    <a:pt x="246" y="1190"/>
                  </a:cubicBezTo>
                  <a:cubicBezTo>
                    <a:pt x="266" y="1190"/>
                    <a:pt x="287" y="1186"/>
                    <a:pt x="309" y="1179"/>
                  </a:cubicBezTo>
                  <a:cubicBezTo>
                    <a:pt x="876" y="946"/>
                    <a:pt x="1376" y="645"/>
                    <a:pt x="1877" y="312"/>
                  </a:cubicBezTo>
                  <a:cubicBezTo>
                    <a:pt x="2055" y="223"/>
                    <a:pt x="1942" y="1"/>
                    <a:pt x="17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22"/>
            <p:cNvSpPr/>
            <p:nvPr/>
          </p:nvSpPr>
          <p:spPr>
            <a:xfrm>
              <a:off x="5599000" y="2679575"/>
              <a:ext cx="24875" cy="51550"/>
            </a:xfrm>
            <a:custGeom>
              <a:rect b="b" l="l" r="r" t="t"/>
              <a:pathLst>
                <a:path extrusionOk="0" h="2062" w="995">
                  <a:moveTo>
                    <a:pt x="212" y="1"/>
                  </a:moveTo>
                  <a:cubicBezTo>
                    <a:pt x="107" y="1"/>
                    <a:pt x="0" y="78"/>
                    <a:pt x="41" y="179"/>
                  </a:cubicBezTo>
                  <a:cubicBezTo>
                    <a:pt x="107" y="846"/>
                    <a:pt x="307" y="1413"/>
                    <a:pt x="608" y="1947"/>
                  </a:cubicBezTo>
                  <a:cubicBezTo>
                    <a:pt x="643" y="2029"/>
                    <a:pt x="708" y="2062"/>
                    <a:pt x="771" y="2062"/>
                  </a:cubicBezTo>
                  <a:cubicBezTo>
                    <a:pt x="886" y="2062"/>
                    <a:pt x="994" y="1954"/>
                    <a:pt x="908" y="1847"/>
                  </a:cubicBezTo>
                  <a:cubicBezTo>
                    <a:pt x="608" y="1279"/>
                    <a:pt x="441" y="712"/>
                    <a:pt x="374" y="112"/>
                  </a:cubicBezTo>
                  <a:cubicBezTo>
                    <a:pt x="348" y="33"/>
                    <a:pt x="280" y="1"/>
                    <a:pt x="2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22"/>
            <p:cNvSpPr/>
            <p:nvPr/>
          </p:nvSpPr>
          <p:spPr>
            <a:xfrm>
              <a:off x="5631575" y="2642550"/>
              <a:ext cx="47800" cy="27825"/>
            </a:xfrm>
            <a:custGeom>
              <a:rect b="b" l="l" r="r" t="t"/>
              <a:pathLst>
                <a:path extrusionOk="0" h="1113" w="1912">
                  <a:moveTo>
                    <a:pt x="1659" y="1"/>
                  </a:moveTo>
                  <a:cubicBezTo>
                    <a:pt x="1631" y="1"/>
                    <a:pt x="1601" y="8"/>
                    <a:pt x="1573" y="25"/>
                  </a:cubicBezTo>
                  <a:cubicBezTo>
                    <a:pt x="1106" y="325"/>
                    <a:pt x="639" y="559"/>
                    <a:pt x="172" y="826"/>
                  </a:cubicBezTo>
                  <a:cubicBezTo>
                    <a:pt x="0" y="883"/>
                    <a:pt x="74" y="1113"/>
                    <a:pt x="226" y="1113"/>
                  </a:cubicBezTo>
                  <a:cubicBezTo>
                    <a:pt x="250" y="1113"/>
                    <a:pt x="277" y="1107"/>
                    <a:pt x="305" y="1093"/>
                  </a:cubicBezTo>
                  <a:cubicBezTo>
                    <a:pt x="839" y="859"/>
                    <a:pt x="1306" y="592"/>
                    <a:pt x="1773" y="259"/>
                  </a:cubicBezTo>
                  <a:cubicBezTo>
                    <a:pt x="1912" y="176"/>
                    <a:pt x="1797" y="1"/>
                    <a:pt x="16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22"/>
            <p:cNvSpPr/>
            <p:nvPr/>
          </p:nvSpPr>
          <p:spPr>
            <a:xfrm>
              <a:off x="5617875" y="2626125"/>
              <a:ext cx="25750" cy="42675"/>
            </a:xfrm>
            <a:custGeom>
              <a:rect b="b" l="l" r="r" t="t"/>
              <a:pathLst>
                <a:path extrusionOk="0" h="1707" w="1030">
                  <a:moveTo>
                    <a:pt x="190" y="0"/>
                  </a:moveTo>
                  <a:cubicBezTo>
                    <a:pt x="96" y="0"/>
                    <a:pt x="1" y="70"/>
                    <a:pt x="19" y="182"/>
                  </a:cubicBezTo>
                  <a:cubicBezTo>
                    <a:pt x="153" y="716"/>
                    <a:pt x="353" y="1183"/>
                    <a:pt x="687" y="1650"/>
                  </a:cubicBezTo>
                  <a:cubicBezTo>
                    <a:pt x="719" y="1690"/>
                    <a:pt x="757" y="1707"/>
                    <a:pt x="795" y="1707"/>
                  </a:cubicBezTo>
                  <a:cubicBezTo>
                    <a:pt x="914" y="1707"/>
                    <a:pt x="1029" y="1542"/>
                    <a:pt x="953" y="1416"/>
                  </a:cubicBezTo>
                  <a:cubicBezTo>
                    <a:pt x="653" y="1049"/>
                    <a:pt x="486" y="582"/>
                    <a:pt x="353" y="148"/>
                  </a:cubicBezTo>
                  <a:cubicBezTo>
                    <a:pt x="338" y="45"/>
                    <a:pt x="264" y="0"/>
                    <a:pt x="19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22"/>
            <p:cNvSpPr/>
            <p:nvPr/>
          </p:nvSpPr>
          <p:spPr>
            <a:xfrm>
              <a:off x="5647350" y="2585850"/>
              <a:ext cx="33000" cy="21950"/>
            </a:xfrm>
            <a:custGeom>
              <a:rect b="b" l="l" r="r" t="t"/>
              <a:pathLst>
                <a:path extrusionOk="0" h="878" w="1320">
                  <a:moveTo>
                    <a:pt x="1099" y="1"/>
                  </a:moveTo>
                  <a:cubicBezTo>
                    <a:pt x="1079" y="1"/>
                    <a:pt x="1059" y="8"/>
                    <a:pt x="1042" y="25"/>
                  </a:cubicBezTo>
                  <a:cubicBezTo>
                    <a:pt x="809" y="258"/>
                    <a:pt x="508" y="425"/>
                    <a:pt x="175" y="525"/>
                  </a:cubicBezTo>
                  <a:cubicBezTo>
                    <a:pt x="0" y="613"/>
                    <a:pt x="3" y="877"/>
                    <a:pt x="140" y="877"/>
                  </a:cubicBezTo>
                  <a:cubicBezTo>
                    <a:pt x="160" y="877"/>
                    <a:pt x="183" y="872"/>
                    <a:pt x="208" y="859"/>
                  </a:cubicBezTo>
                  <a:cubicBezTo>
                    <a:pt x="608" y="759"/>
                    <a:pt x="942" y="592"/>
                    <a:pt x="1209" y="292"/>
                  </a:cubicBezTo>
                  <a:cubicBezTo>
                    <a:pt x="1320" y="181"/>
                    <a:pt x="1200" y="1"/>
                    <a:pt x="10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22"/>
            <p:cNvSpPr/>
            <p:nvPr/>
          </p:nvSpPr>
          <p:spPr>
            <a:xfrm>
              <a:off x="5632500" y="2582525"/>
              <a:ext cx="22300" cy="25550"/>
            </a:xfrm>
            <a:custGeom>
              <a:rect b="b" l="l" r="r" t="t"/>
              <a:pathLst>
                <a:path extrusionOk="0" h="1022" w="892">
                  <a:moveTo>
                    <a:pt x="231" y="1"/>
                  </a:moveTo>
                  <a:cubicBezTo>
                    <a:pt x="118" y="1"/>
                    <a:pt x="0" y="122"/>
                    <a:pt x="68" y="258"/>
                  </a:cubicBezTo>
                  <a:cubicBezTo>
                    <a:pt x="135" y="491"/>
                    <a:pt x="302" y="758"/>
                    <a:pt x="535" y="958"/>
                  </a:cubicBezTo>
                  <a:cubicBezTo>
                    <a:pt x="580" y="1003"/>
                    <a:pt x="629" y="1021"/>
                    <a:pt x="674" y="1021"/>
                  </a:cubicBezTo>
                  <a:cubicBezTo>
                    <a:pt x="798" y="1021"/>
                    <a:pt x="891" y="881"/>
                    <a:pt x="769" y="758"/>
                  </a:cubicBezTo>
                  <a:cubicBezTo>
                    <a:pt x="602" y="558"/>
                    <a:pt x="435" y="325"/>
                    <a:pt x="368" y="91"/>
                  </a:cubicBezTo>
                  <a:cubicBezTo>
                    <a:pt x="337" y="27"/>
                    <a:pt x="284" y="1"/>
                    <a:pt x="2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22"/>
            <p:cNvSpPr/>
            <p:nvPr/>
          </p:nvSpPr>
          <p:spPr>
            <a:xfrm>
              <a:off x="5349000" y="2631500"/>
              <a:ext cx="206825" cy="154975"/>
            </a:xfrm>
            <a:custGeom>
              <a:rect b="b" l="l" r="r" t="t"/>
              <a:pathLst>
                <a:path extrusionOk="0" h="6199" w="8273">
                  <a:moveTo>
                    <a:pt x="0" y="0"/>
                  </a:moveTo>
                  <a:lnTo>
                    <a:pt x="0" y="0"/>
                  </a:lnTo>
                  <a:cubicBezTo>
                    <a:pt x="834" y="934"/>
                    <a:pt x="1468" y="2002"/>
                    <a:pt x="2135" y="3002"/>
                  </a:cubicBezTo>
                  <a:cubicBezTo>
                    <a:pt x="2869" y="4036"/>
                    <a:pt x="3636" y="5004"/>
                    <a:pt x="4703" y="5638"/>
                  </a:cubicBezTo>
                  <a:cubicBezTo>
                    <a:pt x="5279" y="5990"/>
                    <a:pt x="5958" y="6199"/>
                    <a:pt x="6620" y="6199"/>
                  </a:cubicBezTo>
                  <a:cubicBezTo>
                    <a:pt x="7147" y="6199"/>
                    <a:pt x="7662" y="6067"/>
                    <a:pt x="8106" y="5771"/>
                  </a:cubicBezTo>
                  <a:lnTo>
                    <a:pt x="8273" y="5471"/>
                  </a:lnTo>
                  <a:cubicBezTo>
                    <a:pt x="6672" y="2369"/>
                    <a:pt x="3436" y="20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22"/>
            <p:cNvSpPr/>
            <p:nvPr/>
          </p:nvSpPr>
          <p:spPr>
            <a:xfrm>
              <a:off x="5340125" y="2625475"/>
              <a:ext cx="226000" cy="166500"/>
            </a:xfrm>
            <a:custGeom>
              <a:rect b="b" l="l" r="r" t="t"/>
              <a:pathLst>
                <a:path extrusionOk="0" h="6660" w="9040">
                  <a:moveTo>
                    <a:pt x="1057" y="699"/>
                  </a:moveTo>
                  <a:lnTo>
                    <a:pt x="1057" y="699"/>
                  </a:lnTo>
                  <a:cubicBezTo>
                    <a:pt x="4196" y="1212"/>
                    <a:pt x="6590" y="3219"/>
                    <a:pt x="8294" y="5945"/>
                  </a:cubicBezTo>
                  <a:cubicBezTo>
                    <a:pt x="8295" y="5946"/>
                    <a:pt x="8295" y="5946"/>
                    <a:pt x="8295" y="5947"/>
                  </a:cubicBezTo>
                  <a:lnTo>
                    <a:pt x="8295" y="5947"/>
                  </a:lnTo>
                  <a:cubicBezTo>
                    <a:pt x="7867" y="6056"/>
                    <a:pt x="7468" y="6106"/>
                    <a:pt x="7095" y="6106"/>
                  </a:cubicBezTo>
                  <a:cubicBezTo>
                    <a:pt x="4167" y="6106"/>
                    <a:pt x="2806" y="3014"/>
                    <a:pt x="1057" y="699"/>
                  </a:cubicBezTo>
                  <a:close/>
                  <a:moveTo>
                    <a:pt x="324" y="0"/>
                  </a:moveTo>
                  <a:cubicBezTo>
                    <a:pt x="75" y="0"/>
                    <a:pt x="1" y="356"/>
                    <a:pt x="155" y="541"/>
                  </a:cubicBezTo>
                  <a:cubicBezTo>
                    <a:pt x="1656" y="2209"/>
                    <a:pt x="2557" y="4444"/>
                    <a:pt x="4425" y="5778"/>
                  </a:cubicBezTo>
                  <a:cubicBezTo>
                    <a:pt x="5126" y="6279"/>
                    <a:pt x="6056" y="6660"/>
                    <a:pt x="6940" y="6660"/>
                  </a:cubicBezTo>
                  <a:cubicBezTo>
                    <a:pt x="7503" y="6660"/>
                    <a:pt x="8048" y="6505"/>
                    <a:pt x="8503" y="6129"/>
                  </a:cubicBezTo>
                  <a:lnTo>
                    <a:pt x="8503" y="6129"/>
                  </a:lnTo>
                  <a:cubicBezTo>
                    <a:pt x="8538" y="6142"/>
                    <a:pt x="8575" y="6148"/>
                    <a:pt x="8611" y="6148"/>
                  </a:cubicBezTo>
                  <a:cubicBezTo>
                    <a:pt x="8837" y="6148"/>
                    <a:pt x="9040" y="5902"/>
                    <a:pt x="8928" y="5612"/>
                  </a:cubicBezTo>
                  <a:cubicBezTo>
                    <a:pt x="7427" y="2343"/>
                    <a:pt x="3791" y="241"/>
                    <a:pt x="388" y="8"/>
                  </a:cubicBezTo>
                  <a:cubicBezTo>
                    <a:pt x="366" y="3"/>
                    <a:pt x="344" y="0"/>
                    <a:pt x="3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22"/>
            <p:cNvSpPr/>
            <p:nvPr/>
          </p:nvSpPr>
          <p:spPr>
            <a:xfrm>
              <a:off x="5369600" y="2637650"/>
              <a:ext cx="194700" cy="140300"/>
            </a:xfrm>
            <a:custGeom>
              <a:rect b="b" l="l" r="r" t="t"/>
              <a:pathLst>
                <a:path extrusionOk="0" h="5612" w="7788">
                  <a:moveTo>
                    <a:pt x="241" y="1"/>
                  </a:moveTo>
                  <a:cubicBezTo>
                    <a:pt x="103" y="1"/>
                    <a:pt x="0" y="231"/>
                    <a:pt x="143" y="288"/>
                  </a:cubicBezTo>
                  <a:cubicBezTo>
                    <a:pt x="1411" y="1055"/>
                    <a:pt x="2378" y="2289"/>
                    <a:pt x="3546" y="3223"/>
                  </a:cubicBezTo>
                  <a:cubicBezTo>
                    <a:pt x="4747" y="4124"/>
                    <a:pt x="6081" y="4925"/>
                    <a:pt x="7449" y="5592"/>
                  </a:cubicBezTo>
                  <a:cubicBezTo>
                    <a:pt x="7477" y="5606"/>
                    <a:pt x="7504" y="5612"/>
                    <a:pt x="7530" y="5612"/>
                  </a:cubicBezTo>
                  <a:cubicBezTo>
                    <a:pt x="7688" y="5612"/>
                    <a:pt x="7788" y="5378"/>
                    <a:pt x="7615" y="5291"/>
                  </a:cubicBezTo>
                  <a:cubicBezTo>
                    <a:pt x="6114" y="4591"/>
                    <a:pt x="4713" y="3757"/>
                    <a:pt x="3412" y="2723"/>
                  </a:cubicBezTo>
                  <a:cubicBezTo>
                    <a:pt x="2312" y="1889"/>
                    <a:pt x="1444" y="755"/>
                    <a:pt x="310" y="21"/>
                  </a:cubicBezTo>
                  <a:cubicBezTo>
                    <a:pt x="287" y="7"/>
                    <a:pt x="263" y="1"/>
                    <a:pt x="2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22"/>
            <p:cNvSpPr/>
            <p:nvPr/>
          </p:nvSpPr>
          <p:spPr>
            <a:xfrm>
              <a:off x="5486025" y="2755550"/>
              <a:ext cx="56050" cy="17800"/>
            </a:xfrm>
            <a:custGeom>
              <a:rect b="b" l="l" r="r" t="t"/>
              <a:pathLst>
                <a:path extrusionOk="0" h="712" w="2242">
                  <a:moveTo>
                    <a:pt x="2005" y="0"/>
                  </a:moveTo>
                  <a:cubicBezTo>
                    <a:pt x="1990" y="0"/>
                    <a:pt x="1974" y="3"/>
                    <a:pt x="1958" y="8"/>
                  </a:cubicBezTo>
                  <a:cubicBezTo>
                    <a:pt x="1391" y="175"/>
                    <a:pt x="790" y="275"/>
                    <a:pt x="223" y="375"/>
                  </a:cubicBezTo>
                  <a:cubicBezTo>
                    <a:pt x="1" y="407"/>
                    <a:pt x="81" y="711"/>
                    <a:pt x="262" y="711"/>
                  </a:cubicBezTo>
                  <a:cubicBezTo>
                    <a:pt x="271" y="711"/>
                    <a:pt x="280" y="711"/>
                    <a:pt x="290" y="709"/>
                  </a:cubicBezTo>
                  <a:cubicBezTo>
                    <a:pt x="890" y="642"/>
                    <a:pt x="1457" y="509"/>
                    <a:pt x="2058" y="342"/>
                  </a:cubicBezTo>
                  <a:cubicBezTo>
                    <a:pt x="2241" y="311"/>
                    <a:pt x="2172" y="0"/>
                    <a:pt x="20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22"/>
            <p:cNvSpPr/>
            <p:nvPr/>
          </p:nvSpPr>
          <p:spPr>
            <a:xfrm>
              <a:off x="5511825" y="2713825"/>
              <a:ext cx="27800" cy="49975"/>
            </a:xfrm>
            <a:custGeom>
              <a:rect b="b" l="l" r="r" t="t"/>
              <a:pathLst>
                <a:path extrusionOk="0" h="1999" w="1112">
                  <a:moveTo>
                    <a:pt x="234" y="1"/>
                  </a:moveTo>
                  <a:cubicBezTo>
                    <a:pt x="112" y="1"/>
                    <a:pt x="1" y="106"/>
                    <a:pt x="92" y="243"/>
                  </a:cubicBezTo>
                  <a:cubicBezTo>
                    <a:pt x="425" y="743"/>
                    <a:pt x="692" y="1310"/>
                    <a:pt x="759" y="1878"/>
                  </a:cubicBezTo>
                  <a:cubicBezTo>
                    <a:pt x="773" y="1961"/>
                    <a:pt x="840" y="1998"/>
                    <a:pt x="910" y="1998"/>
                  </a:cubicBezTo>
                  <a:cubicBezTo>
                    <a:pt x="1007" y="1998"/>
                    <a:pt x="1112" y="1927"/>
                    <a:pt x="1093" y="1811"/>
                  </a:cubicBezTo>
                  <a:cubicBezTo>
                    <a:pt x="959" y="1177"/>
                    <a:pt x="726" y="577"/>
                    <a:pt x="392" y="76"/>
                  </a:cubicBezTo>
                  <a:cubicBezTo>
                    <a:pt x="350" y="23"/>
                    <a:pt x="291" y="1"/>
                    <a:pt x="2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22"/>
            <p:cNvSpPr/>
            <p:nvPr/>
          </p:nvSpPr>
          <p:spPr>
            <a:xfrm>
              <a:off x="5434875" y="2723175"/>
              <a:ext cx="52300" cy="15925"/>
            </a:xfrm>
            <a:custGeom>
              <a:rect b="b" l="l" r="r" t="t"/>
              <a:pathLst>
                <a:path extrusionOk="0" h="637" w="2092">
                  <a:moveTo>
                    <a:pt x="1830" y="0"/>
                  </a:moveTo>
                  <a:cubicBezTo>
                    <a:pt x="1821" y="0"/>
                    <a:pt x="1812" y="1"/>
                    <a:pt x="1802" y="2"/>
                  </a:cubicBezTo>
                  <a:cubicBezTo>
                    <a:pt x="1302" y="136"/>
                    <a:pt x="768" y="203"/>
                    <a:pt x="268" y="303"/>
                  </a:cubicBezTo>
                  <a:cubicBezTo>
                    <a:pt x="1" y="303"/>
                    <a:pt x="1" y="636"/>
                    <a:pt x="201" y="636"/>
                  </a:cubicBezTo>
                  <a:cubicBezTo>
                    <a:pt x="768" y="603"/>
                    <a:pt x="1335" y="469"/>
                    <a:pt x="1869" y="336"/>
                  </a:cubicBezTo>
                  <a:cubicBezTo>
                    <a:pt x="2091" y="304"/>
                    <a:pt x="2011" y="0"/>
                    <a:pt x="18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22"/>
            <p:cNvSpPr/>
            <p:nvPr/>
          </p:nvSpPr>
          <p:spPr>
            <a:xfrm>
              <a:off x="5463150" y="2684800"/>
              <a:ext cx="20950" cy="44700"/>
            </a:xfrm>
            <a:custGeom>
              <a:rect b="b" l="l" r="r" t="t"/>
              <a:pathLst>
                <a:path extrusionOk="0" h="1788" w="838">
                  <a:moveTo>
                    <a:pt x="232" y="1"/>
                  </a:moveTo>
                  <a:cubicBezTo>
                    <a:pt x="113" y="1"/>
                    <a:pt x="0" y="119"/>
                    <a:pt x="71" y="237"/>
                  </a:cubicBezTo>
                  <a:cubicBezTo>
                    <a:pt x="304" y="670"/>
                    <a:pt x="471" y="1137"/>
                    <a:pt x="504" y="1638"/>
                  </a:cubicBezTo>
                  <a:cubicBezTo>
                    <a:pt x="504" y="1738"/>
                    <a:pt x="588" y="1788"/>
                    <a:pt x="671" y="1788"/>
                  </a:cubicBezTo>
                  <a:cubicBezTo>
                    <a:pt x="755" y="1788"/>
                    <a:pt x="838" y="1738"/>
                    <a:pt x="838" y="1638"/>
                  </a:cubicBezTo>
                  <a:cubicBezTo>
                    <a:pt x="805" y="1070"/>
                    <a:pt x="638" y="570"/>
                    <a:pt x="371" y="70"/>
                  </a:cubicBezTo>
                  <a:cubicBezTo>
                    <a:pt x="332" y="21"/>
                    <a:pt x="281" y="1"/>
                    <a:pt x="2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22"/>
            <p:cNvSpPr/>
            <p:nvPr/>
          </p:nvSpPr>
          <p:spPr>
            <a:xfrm>
              <a:off x="5397375" y="2684350"/>
              <a:ext cx="39225" cy="13050"/>
            </a:xfrm>
            <a:custGeom>
              <a:rect b="b" l="l" r="r" t="t"/>
              <a:pathLst>
                <a:path extrusionOk="0" h="522" w="1569">
                  <a:moveTo>
                    <a:pt x="1294" y="1"/>
                  </a:moveTo>
                  <a:cubicBezTo>
                    <a:pt x="1265" y="1"/>
                    <a:pt x="1233" y="7"/>
                    <a:pt x="1201" y="21"/>
                  </a:cubicBezTo>
                  <a:cubicBezTo>
                    <a:pt x="867" y="154"/>
                    <a:pt x="534" y="188"/>
                    <a:pt x="200" y="188"/>
                  </a:cubicBezTo>
                  <a:cubicBezTo>
                    <a:pt x="190" y="186"/>
                    <a:pt x="181" y="186"/>
                    <a:pt x="173" y="186"/>
                  </a:cubicBezTo>
                  <a:cubicBezTo>
                    <a:pt x="0" y="186"/>
                    <a:pt x="9" y="490"/>
                    <a:pt x="200" y="521"/>
                  </a:cubicBezTo>
                  <a:cubicBezTo>
                    <a:pt x="634" y="521"/>
                    <a:pt x="1001" y="488"/>
                    <a:pt x="1367" y="321"/>
                  </a:cubicBezTo>
                  <a:cubicBezTo>
                    <a:pt x="1568" y="235"/>
                    <a:pt x="1473" y="1"/>
                    <a:pt x="12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22"/>
            <p:cNvSpPr/>
            <p:nvPr/>
          </p:nvSpPr>
          <p:spPr>
            <a:xfrm>
              <a:off x="5423900" y="2661875"/>
              <a:ext cx="11850" cy="27600"/>
            </a:xfrm>
            <a:custGeom>
              <a:rect b="b" l="l" r="r" t="t"/>
              <a:pathLst>
                <a:path extrusionOk="0" h="1104" w="474">
                  <a:moveTo>
                    <a:pt x="205" y="1"/>
                  </a:moveTo>
                  <a:cubicBezTo>
                    <a:pt x="102" y="1"/>
                    <a:pt x="0" y="81"/>
                    <a:pt x="40" y="220"/>
                  </a:cubicBezTo>
                  <a:cubicBezTo>
                    <a:pt x="106" y="453"/>
                    <a:pt x="140" y="720"/>
                    <a:pt x="140" y="953"/>
                  </a:cubicBezTo>
                  <a:cubicBezTo>
                    <a:pt x="140" y="1053"/>
                    <a:pt x="223" y="1104"/>
                    <a:pt x="306" y="1104"/>
                  </a:cubicBezTo>
                  <a:cubicBezTo>
                    <a:pt x="390" y="1104"/>
                    <a:pt x="473" y="1053"/>
                    <a:pt x="473" y="953"/>
                  </a:cubicBezTo>
                  <a:cubicBezTo>
                    <a:pt x="473" y="653"/>
                    <a:pt x="440" y="386"/>
                    <a:pt x="373" y="119"/>
                  </a:cubicBezTo>
                  <a:cubicBezTo>
                    <a:pt x="346" y="38"/>
                    <a:pt x="275" y="1"/>
                    <a:pt x="20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22"/>
            <p:cNvSpPr/>
            <p:nvPr/>
          </p:nvSpPr>
          <p:spPr>
            <a:xfrm>
              <a:off x="4896175" y="2486400"/>
              <a:ext cx="206000" cy="154975"/>
            </a:xfrm>
            <a:custGeom>
              <a:rect b="b" l="l" r="r" t="t"/>
              <a:pathLst>
                <a:path extrusionOk="0" h="6199" w="8240">
                  <a:moveTo>
                    <a:pt x="0" y="0"/>
                  </a:moveTo>
                  <a:lnTo>
                    <a:pt x="0" y="0"/>
                  </a:lnTo>
                  <a:cubicBezTo>
                    <a:pt x="834" y="934"/>
                    <a:pt x="1435" y="2001"/>
                    <a:pt x="2135" y="3002"/>
                  </a:cubicBezTo>
                  <a:cubicBezTo>
                    <a:pt x="2836" y="4036"/>
                    <a:pt x="3636" y="5004"/>
                    <a:pt x="4670" y="5637"/>
                  </a:cubicBezTo>
                  <a:cubicBezTo>
                    <a:pt x="5246" y="5990"/>
                    <a:pt x="5925" y="6198"/>
                    <a:pt x="6587" y="6198"/>
                  </a:cubicBezTo>
                  <a:cubicBezTo>
                    <a:pt x="7113" y="6198"/>
                    <a:pt x="7629" y="6067"/>
                    <a:pt x="8073" y="5771"/>
                  </a:cubicBezTo>
                  <a:lnTo>
                    <a:pt x="8239" y="5471"/>
                  </a:lnTo>
                  <a:cubicBezTo>
                    <a:pt x="6672" y="2368"/>
                    <a:pt x="3403" y="234"/>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22"/>
            <p:cNvSpPr/>
            <p:nvPr/>
          </p:nvSpPr>
          <p:spPr>
            <a:xfrm>
              <a:off x="4887175" y="2480500"/>
              <a:ext cx="225350" cy="167025"/>
            </a:xfrm>
            <a:custGeom>
              <a:rect b="b" l="l" r="r" t="t"/>
              <a:pathLst>
                <a:path extrusionOk="0" h="6681" w="9014">
                  <a:moveTo>
                    <a:pt x="1055" y="720"/>
                  </a:moveTo>
                  <a:cubicBezTo>
                    <a:pt x="4182" y="1202"/>
                    <a:pt x="6545" y="3201"/>
                    <a:pt x="8249" y="5946"/>
                  </a:cubicBezTo>
                  <a:lnTo>
                    <a:pt x="8249" y="5946"/>
                  </a:lnTo>
                  <a:cubicBezTo>
                    <a:pt x="7828" y="6052"/>
                    <a:pt x="7435" y="6101"/>
                    <a:pt x="7067" y="6101"/>
                  </a:cubicBezTo>
                  <a:cubicBezTo>
                    <a:pt x="4156" y="6101"/>
                    <a:pt x="2813" y="3032"/>
                    <a:pt x="1055" y="720"/>
                  </a:cubicBezTo>
                  <a:close/>
                  <a:moveTo>
                    <a:pt x="323" y="0"/>
                  </a:moveTo>
                  <a:cubicBezTo>
                    <a:pt x="55" y="0"/>
                    <a:pt x="0" y="345"/>
                    <a:pt x="160" y="536"/>
                  </a:cubicBezTo>
                  <a:cubicBezTo>
                    <a:pt x="1661" y="2204"/>
                    <a:pt x="2528" y="4472"/>
                    <a:pt x="4396" y="5807"/>
                  </a:cubicBezTo>
                  <a:cubicBezTo>
                    <a:pt x="5091" y="6303"/>
                    <a:pt x="6010" y="6681"/>
                    <a:pt x="6887" y="6681"/>
                  </a:cubicBezTo>
                  <a:cubicBezTo>
                    <a:pt x="7454" y="6681"/>
                    <a:pt x="8003" y="6523"/>
                    <a:pt x="8462" y="6135"/>
                  </a:cubicBezTo>
                  <a:lnTo>
                    <a:pt x="8462" y="6135"/>
                  </a:lnTo>
                  <a:cubicBezTo>
                    <a:pt x="8498" y="6148"/>
                    <a:pt x="8535" y="6154"/>
                    <a:pt x="8571" y="6154"/>
                  </a:cubicBezTo>
                  <a:cubicBezTo>
                    <a:pt x="8802" y="6154"/>
                    <a:pt x="9013" y="5913"/>
                    <a:pt x="8900" y="5640"/>
                  </a:cubicBezTo>
                  <a:cubicBezTo>
                    <a:pt x="7399" y="2338"/>
                    <a:pt x="3763" y="236"/>
                    <a:pt x="360" y="3"/>
                  </a:cubicBezTo>
                  <a:cubicBezTo>
                    <a:pt x="347" y="1"/>
                    <a:pt x="335" y="0"/>
                    <a:pt x="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22"/>
            <p:cNvSpPr/>
            <p:nvPr/>
          </p:nvSpPr>
          <p:spPr>
            <a:xfrm>
              <a:off x="4916900" y="2493050"/>
              <a:ext cx="194700" cy="141200"/>
            </a:xfrm>
            <a:custGeom>
              <a:rect b="b" l="l" r="r" t="t"/>
              <a:pathLst>
                <a:path extrusionOk="0" h="5648" w="7788">
                  <a:moveTo>
                    <a:pt x="220" y="1"/>
                  </a:moveTo>
                  <a:cubicBezTo>
                    <a:pt x="90" y="1"/>
                    <a:pt x="1" y="224"/>
                    <a:pt x="139" y="334"/>
                  </a:cubicBezTo>
                  <a:cubicBezTo>
                    <a:pt x="1373" y="1068"/>
                    <a:pt x="2340" y="2336"/>
                    <a:pt x="3508" y="3237"/>
                  </a:cubicBezTo>
                  <a:cubicBezTo>
                    <a:pt x="4708" y="4171"/>
                    <a:pt x="6043" y="4971"/>
                    <a:pt x="7410" y="5638"/>
                  </a:cubicBezTo>
                  <a:cubicBezTo>
                    <a:pt x="7434" y="5645"/>
                    <a:pt x="7456" y="5648"/>
                    <a:pt x="7477" y="5648"/>
                  </a:cubicBezTo>
                  <a:cubicBezTo>
                    <a:pt x="7673" y="5648"/>
                    <a:pt x="7788" y="5398"/>
                    <a:pt x="7577" y="5338"/>
                  </a:cubicBezTo>
                  <a:cubicBezTo>
                    <a:pt x="6076" y="4638"/>
                    <a:pt x="4675" y="3804"/>
                    <a:pt x="3374" y="2736"/>
                  </a:cubicBezTo>
                  <a:cubicBezTo>
                    <a:pt x="2273" y="1902"/>
                    <a:pt x="1406" y="801"/>
                    <a:pt x="305" y="34"/>
                  </a:cubicBezTo>
                  <a:cubicBezTo>
                    <a:pt x="276" y="11"/>
                    <a:pt x="247" y="1"/>
                    <a:pt x="2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22"/>
            <p:cNvSpPr/>
            <p:nvPr/>
          </p:nvSpPr>
          <p:spPr>
            <a:xfrm>
              <a:off x="5032925" y="2611425"/>
              <a:ext cx="55675" cy="18425"/>
            </a:xfrm>
            <a:custGeom>
              <a:rect b="b" l="l" r="r" t="t"/>
              <a:pathLst>
                <a:path extrusionOk="0" h="737" w="2227">
                  <a:moveTo>
                    <a:pt x="1968" y="0"/>
                  </a:moveTo>
                  <a:cubicBezTo>
                    <a:pt x="1957" y="0"/>
                    <a:pt x="1947" y="1"/>
                    <a:pt x="1935" y="3"/>
                  </a:cubicBezTo>
                  <a:cubicBezTo>
                    <a:pt x="1368" y="169"/>
                    <a:pt x="768" y="303"/>
                    <a:pt x="201" y="403"/>
                  </a:cubicBezTo>
                  <a:cubicBezTo>
                    <a:pt x="1" y="436"/>
                    <a:pt x="67" y="736"/>
                    <a:pt x="268" y="736"/>
                  </a:cubicBezTo>
                  <a:cubicBezTo>
                    <a:pt x="868" y="636"/>
                    <a:pt x="1435" y="503"/>
                    <a:pt x="2036" y="336"/>
                  </a:cubicBezTo>
                  <a:cubicBezTo>
                    <a:pt x="2226" y="304"/>
                    <a:pt x="2175" y="0"/>
                    <a:pt x="19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22"/>
            <p:cNvSpPr/>
            <p:nvPr/>
          </p:nvSpPr>
          <p:spPr>
            <a:xfrm>
              <a:off x="5058675" y="2569725"/>
              <a:ext cx="27800" cy="49325"/>
            </a:xfrm>
            <a:custGeom>
              <a:rect b="b" l="l" r="r" t="t"/>
              <a:pathLst>
                <a:path extrusionOk="0" h="1973" w="1112">
                  <a:moveTo>
                    <a:pt x="233" y="0"/>
                  </a:moveTo>
                  <a:cubicBezTo>
                    <a:pt x="114" y="0"/>
                    <a:pt x="1" y="118"/>
                    <a:pt x="72" y="236"/>
                  </a:cubicBezTo>
                  <a:cubicBezTo>
                    <a:pt x="405" y="703"/>
                    <a:pt x="672" y="1270"/>
                    <a:pt x="739" y="1837"/>
                  </a:cubicBezTo>
                  <a:cubicBezTo>
                    <a:pt x="766" y="1933"/>
                    <a:pt x="838" y="1972"/>
                    <a:pt x="909" y="1972"/>
                  </a:cubicBezTo>
                  <a:cubicBezTo>
                    <a:pt x="1011" y="1972"/>
                    <a:pt x="1112" y="1889"/>
                    <a:pt x="1072" y="1771"/>
                  </a:cubicBezTo>
                  <a:cubicBezTo>
                    <a:pt x="972" y="1137"/>
                    <a:pt x="705" y="570"/>
                    <a:pt x="372" y="69"/>
                  </a:cubicBezTo>
                  <a:cubicBezTo>
                    <a:pt x="333" y="21"/>
                    <a:pt x="282" y="0"/>
                    <a:pt x="2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22"/>
            <p:cNvSpPr/>
            <p:nvPr/>
          </p:nvSpPr>
          <p:spPr>
            <a:xfrm>
              <a:off x="4982900" y="2578050"/>
              <a:ext cx="51475" cy="16000"/>
            </a:xfrm>
            <a:custGeom>
              <a:rect b="b" l="l" r="r" t="t"/>
              <a:pathLst>
                <a:path extrusionOk="0" h="640" w="2059">
                  <a:moveTo>
                    <a:pt x="1800" y="1"/>
                  </a:moveTo>
                  <a:cubicBezTo>
                    <a:pt x="1790" y="1"/>
                    <a:pt x="1779" y="2"/>
                    <a:pt x="1768" y="3"/>
                  </a:cubicBezTo>
                  <a:cubicBezTo>
                    <a:pt x="1268" y="137"/>
                    <a:pt x="734" y="237"/>
                    <a:pt x="234" y="304"/>
                  </a:cubicBezTo>
                  <a:cubicBezTo>
                    <a:pt x="11" y="335"/>
                    <a:pt x="1" y="639"/>
                    <a:pt x="173" y="639"/>
                  </a:cubicBezTo>
                  <a:cubicBezTo>
                    <a:pt x="182" y="639"/>
                    <a:pt x="191" y="639"/>
                    <a:pt x="200" y="637"/>
                  </a:cubicBezTo>
                  <a:cubicBezTo>
                    <a:pt x="734" y="604"/>
                    <a:pt x="1335" y="470"/>
                    <a:pt x="1868" y="337"/>
                  </a:cubicBezTo>
                  <a:cubicBezTo>
                    <a:pt x="2059" y="305"/>
                    <a:pt x="2008" y="1"/>
                    <a:pt x="18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22"/>
            <p:cNvSpPr/>
            <p:nvPr/>
          </p:nvSpPr>
          <p:spPr>
            <a:xfrm>
              <a:off x="5009800" y="2540825"/>
              <a:ext cx="20650" cy="44400"/>
            </a:xfrm>
            <a:custGeom>
              <a:rect b="b" l="l" r="r" t="t"/>
              <a:pathLst>
                <a:path extrusionOk="0" h="1776" w="826">
                  <a:moveTo>
                    <a:pt x="222" y="1"/>
                  </a:moveTo>
                  <a:cubicBezTo>
                    <a:pt x="111" y="1"/>
                    <a:pt x="1" y="122"/>
                    <a:pt x="92" y="258"/>
                  </a:cubicBezTo>
                  <a:cubicBezTo>
                    <a:pt x="292" y="658"/>
                    <a:pt x="459" y="1125"/>
                    <a:pt x="492" y="1626"/>
                  </a:cubicBezTo>
                  <a:cubicBezTo>
                    <a:pt x="492" y="1726"/>
                    <a:pt x="576" y="1776"/>
                    <a:pt x="659" y="1776"/>
                  </a:cubicBezTo>
                  <a:cubicBezTo>
                    <a:pt x="742" y="1776"/>
                    <a:pt x="826" y="1726"/>
                    <a:pt x="826" y="1626"/>
                  </a:cubicBezTo>
                  <a:cubicBezTo>
                    <a:pt x="792" y="1092"/>
                    <a:pt x="626" y="592"/>
                    <a:pt x="359" y="91"/>
                  </a:cubicBezTo>
                  <a:cubicBezTo>
                    <a:pt x="327" y="27"/>
                    <a:pt x="274" y="1"/>
                    <a:pt x="2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22"/>
            <p:cNvSpPr/>
            <p:nvPr/>
          </p:nvSpPr>
          <p:spPr>
            <a:xfrm>
              <a:off x="4943700" y="2539500"/>
              <a:ext cx="39500" cy="12800"/>
            </a:xfrm>
            <a:custGeom>
              <a:rect b="b" l="l" r="r" t="t"/>
              <a:pathLst>
                <a:path extrusionOk="0" h="512" w="1580">
                  <a:moveTo>
                    <a:pt x="1299" y="0"/>
                  </a:moveTo>
                  <a:cubicBezTo>
                    <a:pt x="1278" y="0"/>
                    <a:pt x="1257" y="4"/>
                    <a:pt x="1235" y="11"/>
                  </a:cubicBezTo>
                  <a:cubicBezTo>
                    <a:pt x="901" y="144"/>
                    <a:pt x="568" y="178"/>
                    <a:pt x="234" y="178"/>
                  </a:cubicBezTo>
                  <a:cubicBezTo>
                    <a:pt x="1" y="178"/>
                    <a:pt x="1" y="511"/>
                    <a:pt x="234" y="511"/>
                  </a:cubicBezTo>
                  <a:cubicBezTo>
                    <a:pt x="634" y="511"/>
                    <a:pt x="1001" y="478"/>
                    <a:pt x="1402" y="311"/>
                  </a:cubicBezTo>
                  <a:cubicBezTo>
                    <a:pt x="1580" y="222"/>
                    <a:pt x="1467" y="0"/>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22"/>
            <p:cNvSpPr/>
            <p:nvPr/>
          </p:nvSpPr>
          <p:spPr>
            <a:xfrm>
              <a:off x="4971025" y="2517375"/>
              <a:ext cx="12725" cy="27625"/>
            </a:xfrm>
            <a:custGeom>
              <a:rect b="b" l="l" r="r" t="t"/>
              <a:pathLst>
                <a:path extrusionOk="0" h="1105" w="509">
                  <a:moveTo>
                    <a:pt x="215" y="1"/>
                  </a:moveTo>
                  <a:cubicBezTo>
                    <a:pt x="109" y="1"/>
                    <a:pt x="1" y="73"/>
                    <a:pt x="42" y="195"/>
                  </a:cubicBezTo>
                  <a:cubicBezTo>
                    <a:pt x="142" y="429"/>
                    <a:pt x="175" y="696"/>
                    <a:pt x="175" y="929"/>
                  </a:cubicBezTo>
                  <a:cubicBezTo>
                    <a:pt x="175" y="1046"/>
                    <a:pt x="259" y="1104"/>
                    <a:pt x="342" y="1104"/>
                  </a:cubicBezTo>
                  <a:cubicBezTo>
                    <a:pt x="425" y="1104"/>
                    <a:pt x="509" y="1046"/>
                    <a:pt x="509" y="929"/>
                  </a:cubicBezTo>
                  <a:cubicBezTo>
                    <a:pt x="509" y="662"/>
                    <a:pt x="475" y="362"/>
                    <a:pt x="375" y="95"/>
                  </a:cubicBezTo>
                  <a:cubicBezTo>
                    <a:pt x="349" y="30"/>
                    <a:pt x="283" y="1"/>
                    <a:pt x="2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22"/>
            <p:cNvSpPr/>
            <p:nvPr/>
          </p:nvSpPr>
          <p:spPr>
            <a:xfrm>
              <a:off x="5156350" y="2351300"/>
              <a:ext cx="99275" cy="246850"/>
            </a:xfrm>
            <a:custGeom>
              <a:rect b="b" l="l" r="r" t="t"/>
              <a:pathLst>
                <a:path extrusionOk="0" h="9874" w="3971">
                  <a:moveTo>
                    <a:pt x="2436" y="0"/>
                  </a:moveTo>
                  <a:cubicBezTo>
                    <a:pt x="434" y="2735"/>
                    <a:pt x="1" y="6672"/>
                    <a:pt x="1402" y="9841"/>
                  </a:cubicBezTo>
                  <a:lnTo>
                    <a:pt x="1668" y="9874"/>
                  </a:lnTo>
                  <a:cubicBezTo>
                    <a:pt x="2803" y="9507"/>
                    <a:pt x="3603" y="8373"/>
                    <a:pt x="3770" y="7172"/>
                  </a:cubicBezTo>
                  <a:cubicBezTo>
                    <a:pt x="3970" y="5971"/>
                    <a:pt x="3737" y="4704"/>
                    <a:pt x="3403" y="3536"/>
                  </a:cubicBezTo>
                  <a:cubicBezTo>
                    <a:pt x="3069" y="2369"/>
                    <a:pt x="2602" y="1201"/>
                    <a:pt x="24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22"/>
            <p:cNvSpPr/>
            <p:nvPr/>
          </p:nvSpPr>
          <p:spPr>
            <a:xfrm>
              <a:off x="5142175" y="2343750"/>
              <a:ext cx="136100" cy="263100"/>
            </a:xfrm>
            <a:custGeom>
              <a:rect b="b" l="l" r="r" t="t"/>
              <a:pathLst>
                <a:path extrusionOk="0" h="10524" w="5444">
                  <a:moveTo>
                    <a:pt x="2823" y="1103"/>
                  </a:moveTo>
                  <a:lnTo>
                    <a:pt x="2823" y="1103"/>
                  </a:lnTo>
                  <a:cubicBezTo>
                    <a:pt x="3566" y="4309"/>
                    <a:pt x="5443" y="7768"/>
                    <a:pt x="2249" y="10085"/>
                  </a:cubicBezTo>
                  <a:lnTo>
                    <a:pt x="2249" y="10085"/>
                  </a:lnTo>
                  <a:cubicBezTo>
                    <a:pt x="2245" y="10071"/>
                    <a:pt x="2241" y="10057"/>
                    <a:pt x="2235" y="10042"/>
                  </a:cubicBezTo>
                  <a:cubicBezTo>
                    <a:pt x="1209" y="6994"/>
                    <a:pt x="1198" y="3889"/>
                    <a:pt x="2823" y="1103"/>
                  </a:cubicBezTo>
                  <a:close/>
                  <a:moveTo>
                    <a:pt x="2923" y="0"/>
                  </a:moveTo>
                  <a:cubicBezTo>
                    <a:pt x="2843" y="0"/>
                    <a:pt x="2762" y="40"/>
                    <a:pt x="2702" y="135"/>
                  </a:cubicBezTo>
                  <a:cubicBezTo>
                    <a:pt x="701" y="2971"/>
                    <a:pt x="1" y="7040"/>
                    <a:pt x="1568" y="10309"/>
                  </a:cubicBezTo>
                  <a:cubicBezTo>
                    <a:pt x="1655" y="10458"/>
                    <a:pt x="1793" y="10524"/>
                    <a:pt x="1923" y="10524"/>
                  </a:cubicBezTo>
                  <a:cubicBezTo>
                    <a:pt x="2070" y="10524"/>
                    <a:pt x="2209" y="10439"/>
                    <a:pt x="2251" y="10294"/>
                  </a:cubicBezTo>
                  <a:lnTo>
                    <a:pt x="2251" y="10294"/>
                  </a:lnTo>
                  <a:cubicBezTo>
                    <a:pt x="3732" y="9981"/>
                    <a:pt x="4505" y="8316"/>
                    <a:pt x="4570" y="6940"/>
                  </a:cubicBezTo>
                  <a:cubicBezTo>
                    <a:pt x="4737" y="4639"/>
                    <a:pt x="3570" y="2504"/>
                    <a:pt x="3236" y="302"/>
                  </a:cubicBezTo>
                  <a:cubicBezTo>
                    <a:pt x="3215" y="130"/>
                    <a:pt x="3069" y="0"/>
                    <a:pt x="29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22"/>
            <p:cNvSpPr/>
            <p:nvPr/>
          </p:nvSpPr>
          <p:spPr>
            <a:xfrm>
              <a:off x="5188425" y="2374350"/>
              <a:ext cx="28000" cy="232525"/>
            </a:xfrm>
            <a:custGeom>
              <a:rect b="b" l="l" r="r" t="t"/>
              <a:pathLst>
                <a:path extrusionOk="0" h="9301" w="1120">
                  <a:moveTo>
                    <a:pt x="751" y="0"/>
                  </a:moveTo>
                  <a:cubicBezTo>
                    <a:pt x="681" y="0"/>
                    <a:pt x="619" y="45"/>
                    <a:pt x="619" y="146"/>
                  </a:cubicBezTo>
                  <a:cubicBezTo>
                    <a:pt x="385" y="1480"/>
                    <a:pt x="719" y="2881"/>
                    <a:pt x="686" y="4249"/>
                  </a:cubicBezTo>
                  <a:cubicBezTo>
                    <a:pt x="686" y="5916"/>
                    <a:pt x="452" y="7551"/>
                    <a:pt x="19" y="9119"/>
                  </a:cubicBezTo>
                  <a:cubicBezTo>
                    <a:pt x="0" y="9230"/>
                    <a:pt x="95" y="9300"/>
                    <a:pt x="189" y="9300"/>
                  </a:cubicBezTo>
                  <a:cubicBezTo>
                    <a:pt x="263" y="9300"/>
                    <a:pt x="337" y="9256"/>
                    <a:pt x="352" y="9152"/>
                  </a:cubicBezTo>
                  <a:cubicBezTo>
                    <a:pt x="719" y="7651"/>
                    <a:pt x="986" y="6150"/>
                    <a:pt x="1019" y="4615"/>
                  </a:cubicBezTo>
                  <a:cubicBezTo>
                    <a:pt x="1119" y="3148"/>
                    <a:pt x="719" y="1647"/>
                    <a:pt x="953" y="212"/>
                  </a:cubicBezTo>
                  <a:cubicBezTo>
                    <a:pt x="953" y="79"/>
                    <a:pt x="844" y="0"/>
                    <a:pt x="7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22"/>
            <p:cNvSpPr/>
            <p:nvPr/>
          </p:nvSpPr>
          <p:spPr>
            <a:xfrm>
              <a:off x="5190500" y="2545425"/>
              <a:ext cx="46725" cy="36125"/>
            </a:xfrm>
            <a:custGeom>
              <a:rect b="b" l="l" r="r" t="t"/>
              <a:pathLst>
                <a:path extrusionOk="0" h="1445" w="1869">
                  <a:moveTo>
                    <a:pt x="1642" y="1"/>
                  </a:moveTo>
                  <a:cubicBezTo>
                    <a:pt x="1608" y="1"/>
                    <a:pt x="1572" y="13"/>
                    <a:pt x="1537" y="41"/>
                  </a:cubicBezTo>
                  <a:cubicBezTo>
                    <a:pt x="1103" y="441"/>
                    <a:pt x="636" y="808"/>
                    <a:pt x="136" y="1142"/>
                  </a:cubicBezTo>
                  <a:cubicBezTo>
                    <a:pt x="1" y="1249"/>
                    <a:pt x="128" y="1445"/>
                    <a:pt x="270" y="1445"/>
                  </a:cubicBezTo>
                  <a:cubicBezTo>
                    <a:pt x="303" y="1445"/>
                    <a:pt x="337" y="1434"/>
                    <a:pt x="369" y="1408"/>
                  </a:cubicBezTo>
                  <a:cubicBezTo>
                    <a:pt x="803" y="1075"/>
                    <a:pt x="1270" y="708"/>
                    <a:pt x="1737" y="274"/>
                  </a:cubicBezTo>
                  <a:cubicBezTo>
                    <a:pt x="1869" y="169"/>
                    <a:pt x="1771" y="1"/>
                    <a:pt x="16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22"/>
            <p:cNvSpPr/>
            <p:nvPr/>
          </p:nvSpPr>
          <p:spPr>
            <a:xfrm>
              <a:off x="5171150" y="2532075"/>
              <a:ext cx="31950" cy="49175"/>
            </a:xfrm>
            <a:custGeom>
              <a:rect b="b" l="l" r="r" t="t"/>
              <a:pathLst>
                <a:path extrusionOk="0" h="1967" w="1278">
                  <a:moveTo>
                    <a:pt x="188" y="0"/>
                  </a:moveTo>
                  <a:cubicBezTo>
                    <a:pt x="90" y="0"/>
                    <a:pt x="1" y="94"/>
                    <a:pt x="42" y="241"/>
                  </a:cubicBezTo>
                  <a:cubicBezTo>
                    <a:pt x="209" y="842"/>
                    <a:pt x="509" y="1409"/>
                    <a:pt x="910" y="1909"/>
                  </a:cubicBezTo>
                  <a:cubicBezTo>
                    <a:pt x="942" y="1950"/>
                    <a:pt x="982" y="1966"/>
                    <a:pt x="1023" y="1966"/>
                  </a:cubicBezTo>
                  <a:cubicBezTo>
                    <a:pt x="1149" y="1966"/>
                    <a:pt x="1278" y="1802"/>
                    <a:pt x="1177" y="1676"/>
                  </a:cubicBezTo>
                  <a:cubicBezTo>
                    <a:pt x="810" y="1175"/>
                    <a:pt x="509" y="675"/>
                    <a:pt x="343" y="108"/>
                  </a:cubicBezTo>
                  <a:cubicBezTo>
                    <a:pt x="305" y="33"/>
                    <a:pt x="245" y="0"/>
                    <a:pt x="1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22"/>
            <p:cNvSpPr/>
            <p:nvPr/>
          </p:nvSpPr>
          <p:spPr>
            <a:xfrm>
              <a:off x="5200425" y="2483625"/>
              <a:ext cx="42925" cy="34250"/>
            </a:xfrm>
            <a:custGeom>
              <a:rect b="b" l="l" r="r" t="t"/>
              <a:pathLst>
                <a:path extrusionOk="0" h="1370" w="1717">
                  <a:moveTo>
                    <a:pt x="1462" y="0"/>
                  </a:moveTo>
                  <a:cubicBezTo>
                    <a:pt x="1421" y="0"/>
                    <a:pt x="1379" y="13"/>
                    <a:pt x="1340" y="44"/>
                  </a:cubicBezTo>
                  <a:cubicBezTo>
                    <a:pt x="973" y="411"/>
                    <a:pt x="539" y="778"/>
                    <a:pt x="139" y="1078"/>
                  </a:cubicBezTo>
                  <a:cubicBezTo>
                    <a:pt x="0" y="1189"/>
                    <a:pt x="115" y="1370"/>
                    <a:pt x="254" y="1370"/>
                  </a:cubicBezTo>
                  <a:cubicBezTo>
                    <a:pt x="282" y="1370"/>
                    <a:pt x="311" y="1362"/>
                    <a:pt x="339" y="1345"/>
                  </a:cubicBezTo>
                  <a:cubicBezTo>
                    <a:pt x="806" y="1012"/>
                    <a:pt x="1206" y="611"/>
                    <a:pt x="1640" y="244"/>
                  </a:cubicBezTo>
                  <a:cubicBezTo>
                    <a:pt x="1717" y="142"/>
                    <a:pt x="1597" y="0"/>
                    <a:pt x="14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22"/>
            <p:cNvSpPr/>
            <p:nvPr/>
          </p:nvSpPr>
          <p:spPr>
            <a:xfrm>
              <a:off x="5179750" y="2475575"/>
              <a:ext cx="32325" cy="40625"/>
            </a:xfrm>
            <a:custGeom>
              <a:rect b="b" l="l" r="r" t="t"/>
              <a:pathLst>
                <a:path extrusionOk="0" h="1625" w="1293">
                  <a:moveTo>
                    <a:pt x="228" y="0"/>
                  </a:moveTo>
                  <a:cubicBezTo>
                    <a:pt x="119" y="0"/>
                    <a:pt x="0" y="103"/>
                    <a:pt x="65" y="233"/>
                  </a:cubicBezTo>
                  <a:cubicBezTo>
                    <a:pt x="299" y="733"/>
                    <a:pt x="566" y="1200"/>
                    <a:pt x="966" y="1567"/>
                  </a:cubicBezTo>
                  <a:cubicBezTo>
                    <a:pt x="1006" y="1608"/>
                    <a:pt x="1049" y="1625"/>
                    <a:pt x="1088" y="1625"/>
                  </a:cubicBezTo>
                  <a:cubicBezTo>
                    <a:pt x="1208" y="1625"/>
                    <a:pt x="1292" y="1460"/>
                    <a:pt x="1166" y="1334"/>
                  </a:cubicBezTo>
                  <a:cubicBezTo>
                    <a:pt x="833" y="933"/>
                    <a:pt x="532" y="566"/>
                    <a:pt x="366" y="99"/>
                  </a:cubicBezTo>
                  <a:cubicBezTo>
                    <a:pt x="342" y="30"/>
                    <a:pt x="287" y="0"/>
                    <a:pt x="2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22"/>
            <p:cNvSpPr/>
            <p:nvPr/>
          </p:nvSpPr>
          <p:spPr>
            <a:xfrm>
              <a:off x="5202800" y="2427975"/>
              <a:ext cx="32075" cy="25575"/>
            </a:xfrm>
            <a:custGeom>
              <a:rect b="b" l="l" r="r" t="t"/>
              <a:pathLst>
                <a:path extrusionOk="0" h="1023" w="1283">
                  <a:moveTo>
                    <a:pt x="1062" y="0"/>
                  </a:moveTo>
                  <a:cubicBezTo>
                    <a:pt x="1013" y="0"/>
                    <a:pt x="959" y="21"/>
                    <a:pt x="911" y="69"/>
                  </a:cubicBezTo>
                  <a:cubicBezTo>
                    <a:pt x="711" y="336"/>
                    <a:pt x="444" y="569"/>
                    <a:pt x="144" y="736"/>
                  </a:cubicBezTo>
                  <a:cubicBezTo>
                    <a:pt x="1" y="793"/>
                    <a:pt x="79" y="1023"/>
                    <a:pt x="210" y="1023"/>
                  </a:cubicBezTo>
                  <a:cubicBezTo>
                    <a:pt x="231" y="1023"/>
                    <a:pt x="254" y="1017"/>
                    <a:pt x="277" y="1003"/>
                  </a:cubicBezTo>
                  <a:cubicBezTo>
                    <a:pt x="644" y="836"/>
                    <a:pt x="945" y="602"/>
                    <a:pt x="1211" y="269"/>
                  </a:cubicBezTo>
                  <a:cubicBezTo>
                    <a:pt x="1283" y="126"/>
                    <a:pt x="1185" y="0"/>
                    <a:pt x="10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22"/>
            <p:cNvSpPr/>
            <p:nvPr/>
          </p:nvSpPr>
          <p:spPr>
            <a:xfrm>
              <a:off x="5186500" y="2430125"/>
              <a:ext cx="25700" cy="23925"/>
            </a:xfrm>
            <a:custGeom>
              <a:rect b="b" l="l" r="r" t="t"/>
              <a:pathLst>
                <a:path extrusionOk="0" h="957" w="1028">
                  <a:moveTo>
                    <a:pt x="227" y="1"/>
                  </a:moveTo>
                  <a:cubicBezTo>
                    <a:pt x="108" y="1"/>
                    <a:pt x="1" y="150"/>
                    <a:pt x="96" y="316"/>
                  </a:cubicBezTo>
                  <a:cubicBezTo>
                    <a:pt x="262" y="550"/>
                    <a:pt x="429" y="750"/>
                    <a:pt x="696" y="917"/>
                  </a:cubicBezTo>
                  <a:cubicBezTo>
                    <a:pt x="731" y="945"/>
                    <a:pt x="767" y="957"/>
                    <a:pt x="802" y="957"/>
                  </a:cubicBezTo>
                  <a:cubicBezTo>
                    <a:pt x="931" y="957"/>
                    <a:pt x="1028" y="789"/>
                    <a:pt x="896" y="683"/>
                  </a:cubicBezTo>
                  <a:cubicBezTo>
                    <a:pt x="696" y="516"/>
                    <a:pt x="462" y="316"/>
                    <a:pt x="362" y="83"/>
                  </a:cubicBezTo>
                  <a:cubicBezTo>
                    <a:pt x="324" y="25"/>
                    <a:pt x="274" y="1"/>
                    <a:pt x="22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22"/>
            <p:cNvSpPr/>
            <p:nvPr/>
          </p:nvSpPr>
          <p:spPr>
            <a:xfrm>
              <a:off x="5313975" y="3109475"/>
              <a:ext cx="206825" cy="155000"/>
            </a:xfrm>
            <a:custGeom>
              <a:rect b="b" l="l" r="r" t="t"/>
              <a:pathLst>
                <a:path extrusionOk="0" h="6200" w="8273">
                  <a:moveTo>
                    <a:pt x="6606" y="1"/>
                  </a:moveTo>
                  <a:cubicBezTo>
                    <a:pt x="5935" y="1"/>
                    <a:pt x="5246" y="209"/>
                    <a:pt x="4670" y="562"/>
                  </a:cubicBezTo>
                  <a:cubicBezTo>
                    <a:pt x="3636" y="1196"/>
                    <a:pt x="2835" y="2163"/>
                    <a:pt x="2135" y="3197"/>
                  </a:cubicBezTo>
                  <a:cubicBezTo>
                    <a:pt x="1468" y="4198"/>
                    <a:pt x="834" y="5265"/>
                    <a:pt x="0" y="6199"/>
                  </a:cubicBezTo>
                  <a:cubicBezTo>
                    <a:pt x="3403" y="5999"/>
                    <a:pt x="6672" y="3831"/>
                    <a:pt x="8273" y="729"/>
                  </a:cubicBezTo>
                  <a:lnTo>
                    <a:pt x="8106" y="429"/>
                  </a:lnTo>
                  <a:cubicBezTo>
                    <a:pt x="7662" y="133"/>
                    <a:pt x="7140" y="1"/>
                    <a:pt x="66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22"/>
            <p:cNvSpPr/>
            <p:nvPr/>
          </p:nvSpPr>
          <p:spPr>
            <a:xfrm>
              <a:off x="5305950" y="3103325"/>
              <a:ext cx="226025" cy="167175"/>
            </a:xfrm>
            <a:custGeom>
              <a:rect b="b" l="l" r="r" t="t"/>
              <a:pathLst>
                <a:path extrusionOk="0" h="6687" w="9041">
                  <a:moveTo>
                    <a:pt x="7085" y="580"/>
                  </a:moveTo>
                  <a:cubicBezTo>
                    <a:pt x="7455" y="580"/>
                    <a:pt x="7851" y="629"/>
                    <a:pt x="8277" y="735"/>
                  </a:cubicBezTo>
                  <a:lnTo>
                    <a:pt x="8277" y="735"/>
                  </a:lnTo>
                  <a:cubicBezTo>
                    <a:pt x="6572" y="3481"/>
                    <a:pt x="4181" y="5479"/>
                    <a:pt x="1049" y="5962"/>
                  </a:cubicBezTo>
                  <a:lnTo>
                    <a:pt x="1049" y="5962"/>
                  </a:lnTo>
                  <a:cubicBezTo>
                    <a:pt x="2808" y="3650"/>
                    <a:pt x="4152" y="580"/>
                    <a:pt x="7085" y="580"/>
                  </a:cubicBezTo>
                  <a:close/>
                  <a:moveTo>
                    <a:pt x="6893" y="0"/>
                  </a:moveTo>
                  <a:cubicBezTo>
                    <a:pt x="6026" y="0"/>
                    <a:pt x="5119" y="378"/>
                    <a:pt x="4424" y="875"/>
                  </a:cubicBezTo>
                  <a:cubicBezTo>
                    <a:pt x="2589" y="2242"/>
                    <a:pt x="1655" y="4477"/>
                    <a:pt x="154" y="6145"/>
                  </a:cubicBezTo>
                  <a:cubicBezTo>
                    <a:pt x="0" y="6330"/>
                    <a:pt x="74" y="6686"/>
                    <a:pt x="297" y="6686"/>
                  </a:cubicBezTo>
                  <a:cubicBezTo>
                    <a:pt x="315" y="6686"/>
                    <a:pt x="334" y="6684"/>
                    <a:pt x="354" y="6679"/>
                  </a:cubicBezTo>
                  <a:cubicBezTo>
                    <a:pt x="3790" y="6445"/>
                    <a:pt x="7426" y="4344"/>
                    <a:pt x="8927" y="1041"/>
                  </a:cubicBezTo>
                  <a:cubicBezTo>
                    <a:pt x="9041" y="769"/>
                    <a:pt x="8814" y="527"/>
                    <a:pt x="8584" y="527"/>
                  </a:cubicBezTo>
                  <a:cubicBezTo>
                    <a:pt x="8543" y="527"/>
                    <a:pt x="8502" y="535"/>
                    <a:pt x="8463" y="551"/>
                  </a:cubicBezTo>
                  <a:lnTo>
                    <a:pt x="8463" y="551"/>
                  </a:lnTo>
                  <a:cubicBezTo>
                    <a:pt x="8003" y="160"/>
                    <a:pt x="7456" y="0"/>
                    <a:pt x="68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22"/>
            <p:cNvSpPr/>
            <p:nvPr/>
          </p:nvSpPr>
          <p:spPr>
            <a:xfrm>
              <a:off x="5334850" y="3117175"/>
              <a:ext cx="195250" cy="140625"/>
            </a:xfrm>
            <a:custGeom>
              <a:rect b="b" l="l" r="r" t="t"/>
              <a:pathLst>
                <a:path extrusionOk="0" h="5625" w="7810">
                  <a:moveTo>
                    <a:pt x="7553" y="0"/>
                  </a:moveTo>
                  <a:cubicBezTo>
                    <a:pt x="7527" y="0"/>
                    <a:pt x="7499" y="6"/>
                    <a:pt x="7471" y="20"/>
                  </a:cubicBezTo>
                  <a:cubicBezTo>
                    <a:pt x="6103" y="654"/>
                    <a:pt x="4769" y="1455"/>
                    <a:pt x="3535" y="2389"/>
                  </a:cubicBezTo>
                  <a:cubicBezTo>
                    <a:pt x="2367" y="3289"/>
                    <a:pt x="1433" y="4557"/>
                    <a:pt x="166" y="5291"/>
                  </a:cubicBezTo>
                  <a:cubicBezTo>
                    <a:pt x="1" y="5401"/>
                    <a:pt x="85" y="5625"/>
                    <a:pt x="232" y="5625"/>
                  </a:cubicBezTo>
                  <a:cubicBezTo>
                    <a:pt x="264" y="5625"/>
                    <a:pt x="298" y="5614"/>
                    <a:pt x="333" y="5591"/>
                  </a:cubicBezTo>
                  <a:cubicBezTo>
                    <a:pt x="1467" y="4824"/>
                    <a:pt x="2334" y="3723"/>
                    <a:pt x="3401" y="2889"/>
                  </a:cubicBezTo>
                  <a:cubicBezTo>
                    <a:pt x="4702" y="1822"/>
                    <a:pt x="6137" y="988"/>
                    <a:pt x="7638" y="287"/>
                  </a:cubicBezTo>
                  <a:cubicBezTo>
                    <a:pt x="7810" y="230"/>
                    <a:pt x="7711" y="0"/>
                    <a:pt x="75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22"/>
            <p:cNvSpPr/>
            <p:nvPr/>
          </p:nvSpPr>
          <p:spPr>
            <a:xfrm>
              <a:off x="5450725" y="3121850"/>
              <a:ext cx="55675" cy="17600"/>
            </a:xfrm>
            <a:custGeom>
              <a:rect b="b" l="l" r="r" t="t"/>
              <a:pathLst>
                <a:path extrusionOk="0" h="704" w="2227">
                  <a:moveTo>
                    <a:pt x="301" y="0"/>
                  </a:moveTo>
                  <a:cubicBezTo>
                    <a:pt x="67" y="0"/>
                    <a:pt x="1" y="267"/>
                    <a:pt x="201" y="334"/>
                  </a:cubicBezTo>
                  <a:cubicBezTo>
                    <a:pt x="801" y="401"/>
                    <a:pt x="1368" y="534"/>
                    <a:pt x="1969" y="701"/>
                  </a:cubicBezTo>
                  <a:cubicBezTo>
                    <a:pt x="1978" y="702"/>
                    <a:pt x="1987" y="703"/>
                    <a:pt x="1996" y="703"/>
                  </a:cubicBezTo>
                  <a:cubicBezTo>
                    <a:pt x="2175" y="703"/>
                    <a:pt x="2226" y="399"/>
                    <a:pt x="2035" y="367"/>
                  </a:cubicBezTo>
                  <a:cubicBezTo>
                    <a:pt x="1468" y="200"/>
                    <a:pt x="868" y="67"/>
                    <a:pt x="3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22"/>
            <p:cNvSpPr/>
            <p:nvPr/>
          </p:nvSpPr>
          <p:spPr>
            <a:xfrm>
              <a:off x="5477325" y="3132175"/>
              <a:ext cx="27275" cy="49800"/>
            </a:xfrm>
            <a:custGeom>
              <a:rect b="b" l="l" r="r" t="t"/>
              <a:pathLst>
                <a:path extrusionOk="0" h="1992" w="1091">
                  <a:moveTo>
                    <a:pt x="889" y="0"/>
                  </a:moveTo>
                  <a:cubicBezTo>
                    <a:pt x="819" y="0"/>
                    <a:pt x="752" y="37"/>
                    <a:pt x="738" y="121"/>
                  </a:cubicBezTo>
                  <a:cubicBezTo>
                    <a:pt x="638" y="688"/>
                    <a:pt x="404" y="1255"/>
                    <a:pt x="71" y="1755"/>
                  </a:cubicBezTo>
                  <a:cubicBezTo>
                    <a:pt x="0" y="1873"/>
                    <a:pt x="113" y="1991"/>
                    <a:pt x="220" y="1991"/>
                  </a:cubicBezTo>
                  <a:cubicBezTo>
                    <a:pt x="265" y="1991"/>
                    <a:pt x="308" y="1971"/>
                    <a:pt x="338" y="1922"/>
                  </a:cubicBezTo>
                  <a:cubicBezTo>
                    <a:pt x="671" y="1422"/>
                    <a:pt x="938" y="821"/>
                    <a:pt x="1072" y="188"/>
                  </a:cubicBezTo>
                  <a:cubicBezTo>
                    <a:pt x="1091" y="71"/>
                    <a:pt x="986" y="0"/>
                    <a:pt x="8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22"/>
            <p:cNvSpPr/>
            <p:nvPr/>
          </p:nvSpPr>
          <p:spPr>
            <a:xfrm>
              <a:off x="5400700" y="3156025"/>
              <a:ext cx="51275" cy="15275"/>
            </a:xfrm>
            <a:custGeom>
              <a:rect b="b" l="l" r="r" t="t"/>
              <a:pathLst>
                <a:path extrusionOk="0" h="611" w="2051">
                  <a:moveTo>
                    <a:pt x="200" y="1"/>
                  </a:moveTo>
                  <a:cubicBezTo>
                    <a:pt x="0" y="1"/>
                    <a:pt x="0" y="334"/>
                    <a:pt x="234" y="334"/>
                  </a:cubicBezTo>
                  <a:cubicBezTo>
                    <a:pt x="734" y="401"/>
                    <a:pt x="1301" y="501"/>
                    <a:pt x="1802" y="601"/>
                  </a:cubicBezTo>
                  <a:cubicBezTo>
                    <a:pt x="1820" y="607"/>
                    <a:pt x="1837" y="610"/>
                    <a:pt x="1852" y="610"/>
                  </a:cubicBezTo>
                  <a:cubicBezTo>
                    <a:pt x="2012" y="610"/>
                    <a:pt x="2050" y="328"/>
                    <a:pt x="1868" y="268"/>
                  </a:cubicBezTo>
                  <a:cubicBezTo>
                    <a:pt x="1335" y="168"/>
                    <a:pt x="734" y="34"/>
                    <a:pt x="2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22"/>
            <p:cNvSpPr/>
            <p:nvPr/>
          </p:nvSpPr>
          <p:spPr>
            <a:xfrm>
              <a:off x="5428225" y="3165625"/>
              <a:ext cx="20025" cy="44575"/>
            </a:xfrm>
            <a:custGeom>
              <a:rect b="b" l="l" r="r" t="t"/>
              <a:pathLst>
                <a:path extrusionOk="0" h="1783" w="801">
                  <a:moveTo>
                    <a:pt x="634" y="0"/>
                  </a:moveTo>
                  <a:cubicBezTo>
                    <a:pt x="550" y="0"/>
                    <a:pt x="467" y="51"/>
                    <a:pt x="467" y="151"/>
                  </a:cubicBezTo>
                  <a:cubicBezTo>
                    <a:pt x="434" y="651"/>
                    <a:pt x="267" y="1118"/>
                    <a:pt x="67" y="1518"/>
                  </a:cubicBezTo>
                  <a:cubicBezTo>
                    <a:pt x="1" y="1672"/>
                    <a:pt x="109" y="1783"/>
                    <a:pt x="219" y="1783"/>
                  </a:cubicBezTo>
                  <a:cubicBezTo>
                    <a:pt x="276" y="1783"/>
                    <a:pt x="333" y="1753"/>
                    <a:pt x="367" y="1685"/>
                  </a:cubicBezTo>
                  <a:cubicBezTo>
                    <a:pt x="600" y="1185"/>
                    <a:pt x="767" y="684"/>
                    <a:pt x="801" y="151"/>
                  </a:cubicBezTo>
                  <a:cubicBezTo>
                    <a:pt x="801" y="51"/>
                    <a:pt x="717" y="0"/>
                    <a:pt x="6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22"/>
            <p:cNvSpPr/>
            <p:nvPr/>
          </p:nvSpPr>
          <p:spPr>
            <a:xfrm>
              <a:off x="5363175" y="3198575"/>
              <a:ext cx="38675" cy="12800"/>
            </a:xfrm>
            <a:custGeom>
              <a:rect b="b" l="l" r="r" t="t"/>
              <a:pathLst>
                <a:path extrusionOk="0" h="512" w="1547">
                  <a:moveTo>
                    <a:pt x="200" y="0"/>
                  </a:moveTo>
                  <a:cubicBezTo>
                    <a:pt x="0" y="0"/>
                    <a:pt x="0" y="334"/>
                    <a:pt x="200" y="334"/>
                  </a:cubicBezTo>
                  <a:cubicBezTo>
                    <a:pt x="534" y="334"/>
                    <a:pt x="867" y="367"/>
                    <a:pt x="1201" y="500"/>
                  </a:cubicBezTo>
                  <a:cubicBezTo>
                    <a:pt x="1223" y="508"/>
                    <a:pt x="1244" y="511"/>
                    <a:pt x="1265" y="511"/>
                  </a:cubicBezTo>
                  <a:cubicBezTo>
                    <a:pt x="1433" y="511"/>
                    <a:pt x="1546" y="289"/>
                    <a:pt x="1368" y="200"/>
                  </a:cubicBezTo>
                  <a:cubicBezTo>
                    <a:pt x="1001" y="33"/>
                    <a:pt x="634"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22"/>
            <p:cNvSpPr/>
            <p:nvPr/>
          </p:nvSpPr>
          <p:spPr>
            <a:xfrm>
              <a:off x="5388800" y="3205850"/>
              <a:ext cx="12750" cy="27400"/>
            </a:xfrm>
            <a:custGeom>
              <a:rect b="b" l="l" r="r" t="t"/>
              <a:pathLst>
                <a:path extrusionOk="0" h="1096" w="510">
                  <a:moveTo>
                    <a:pt x="343" y="1"/>
                  </a:moveTo>
                  <a:cubicBezTo>
                    <a:pt x="259" y="1"/>
                    <a:pt x="176" y="59"/>
                    <a:pt x="176" y="176"/>
                  </a:cubicBezTo>
                  <a:cubicBezTo>
                    <a:pt x="176" y="410"/>
                    <a:pt x="143" y="676"/>
                    <a:pt x="43" y="910"/>
                  </a:cubicBezTo>
                  <a:cubicBezTo>
                    <a:pt x="0" y="1016"/>
                    <a:pt x="121" y="1096"/>
                    <a:pt x="231" y="1096"/>
                  </a:cubicBezTo>
                  <a:cubicBezTo>
                    <a:pt x="293" y="1096"/>
                    <a:pt x="352" y="1070"/>
                    <a:pt x="376" y="1010"/>
                  </a:cubicBezTo>
                  <a:cubicBezTo>
                    <a:pt x="476" y="743"/>
                    <a:pt x="510" y="443"/>
                    <a:pt x="510" y="176"/>
                  </a:cubicBezTo>
                  <a:cubicBezTo>
                    <a:pt x="510" y="59"/>
                    <a:pt x="426" y="1"/>
                    <a:pt x="3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22"/>
            <p:cNvSpPr/>
            <p:nvPr/>
          </p:nvSpPr>
          <p:spPr>
            <a:xfrm>
              <a:off x="5257425" y="2705725"/>
              <a:ext cx="1164025" cy="820875"/>
            </a:xfrm>
            <a:custGeom>
              <a:rect b="b" l="l" r="r" t="t"/>
              <a:pathLst>
                <a:path extrusionOk="0" h="32835" w="46561">
                  <a:moveTo>
                    <a:pt x="392" y="1"/>
                  </a:moveTo>
                  <a:cubicBezTo>
                    <a:pt x="174" y="1"/>
                    <a:pt x="0" y="245"/>
                    <a:pt x="194" y="467"/>
                  </a:cubicBezTo>
                  <a:cubicBezTo>
                    <a:pt x="3063" y="3436"/>
                    <a:pt x="7466" y="5037"/>
                    <a:pt x="11269" y="6538"/>
                  </a:cubicBezTo>
                  <a:cubicBezTo>
                    <a:pt x="15905" y="8373"/>
                    <a:pt x="20208" y="10774"/>
                    <a:pt x="24411" y="13476"/>
                  </a:cubicBezTo>
                  <a:cubicBezTo>
                    <a:pt x="28481" y="16078"/>
                    <a:pt x="32617" y="18747"/>
                    <a:pt x="36086" y="22249"/>
                  </a:cubicBezTo>
                  <a:cubicBezTo>
                    <a:pt x="37654" y="23884"/>
                    <a:pt x="39289" y="25418"/>
                    <a:pt x="41057" y="26853"/>
                  </a:cubicBezTo>
                  <a:cubicBezTo>
                    <a:pt x="43158" y="28587"/>
                    <a:pt x="44726" y="30555"/>
                    <a:pt x="46294" y="32757"/>
                  </a:cubicBezTo>
                  <a:cubicBezTo>
                    <a:pt x="46305" y="32812"/>
                    <a:pt x="46342" y="32835"/>
                    <a:pt x="46383" y="32835"/>
                  </a:cubicBezTo>
                  <a:cubicBezTo>
                    <a:pt x="46464" y="32835"/>
                    <a:pt x="46560" y="32746"/>
                    <a:pt x="46494" y="32657"/>
                  </a:cubicBezTo>
                  <a:cubicBezTo>
                    <a:pt x="45293" y="30722"/>
                    <a:pt x="44125" y="28987"/>
                    <a:pt x="42458" y="27420"/>
                  </a:cubicBezTo>
                  <a:cubicBezTo>
                    <a:pt x="40656" y="25818"/>
                    <a:pt x="38955" y="24251"/>
                    <a:pt x="37287" y="22516"/>
                  </a:cubicBezTo>
                  <a:cubicBezTo>
                    <a:pt x="34052" y="19047"/>
                    <a:pt x="30316" y="16345"/>
                    <a:pt x="26413" y="13710"/>
                  </a:cubicBezTo>
                  <a:cubicBezTo>
                    <a:pt x="22376" y="11008"/>
                    <a:pt x="18240" y="8439"/>
                    <a:pt x="13770" y="6538"/>
                  </a:cubicBezTo>
                  <a:cubicBezTo>
                    <a:pt x="11435" y="5537"/>
                    <a:pt x="9067" y="4737"/>
                    <a:pt x="6765" y="3603"/>
                  </a:cubicBezTo>
                  <a:cubicBezTo>
                    <a:pt x="4597" y="2568"/>
                    <a:pt x="2629" y="1101"/>
                    <a:pt x="528" y="33"/>
                  </a:cubicBezTo>
                  <a:cubicBezTo>
                    <a:pt x="482" y="11"/>
                    <a:pt x="436" y="1"/>
                    <a:pt x="392"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22"/>
            <p:cNvSpPr/>
            <p:nvPr/>
          </p:nvSpPr>
          <p:spPr>
            <a:xfrm>
              <a:off x="5446825" y="3035875"/>
              <a:ext cx="365850" cy="151275"/>
            </a:xfrm>
            <a:custGeom>
              <a:rect b="b" l="l" r="r" t="t"/>
              <a:pathLst>
                <a:path extrusionOk="0" h="6051" w="14634">
                  <a:moveTo>
                    <a:pt x="297" y="1"/>
                  </a:moveTo>
                  <a:cubicBezTo>
                    <a:pt x="140" y="1"/>
                    <a:pt x="0" y="274"/>
                    <a:pt x="190" y="337"/>
                  </a:cubicBezTo>
                  <a:cubicBezTo>
                    <a:pt x="2625" y="1538"/>
                    <a:pt x="4560" y="3339"/>
                    <a:pt x="7128" y="4440"/>
                  </a:cubicBezTo>
                  <a:cubicBezTo>
                    <a:pt x="9464" y="5405"/>
                    <a:pt x="11538" y="6051"/>
                    <a:pt x="14002" y="6051"/>
                  </a:cubicBezTo>
                  <a:cubicBezTo>
                    <a:pt x="14177" y="6051"/>
                    <a:pt x="14354" y="6048"/>
                    <a:pt x="14534" y="6041"/>
                  </a:cubicBezTo>
                  <a:cubicBezTo>
                    <a:pt x="14634" y="6008"/>
                    <a:pt x="14567" y="5941"/>
                    <a:pt x="14534" y="5941"/>
                  </a:cubicBezTo>
                  <a:cubicBezTo>
                    <a:pt x="12966" y="5708"/>
                    <a:pt x="11398" y="5708"/>
                    <a:pt x="9897" y="5174"/>
                  </a:cubicBezTo>
                  <a:cubicBezTo>
                    <a:pt x="8496" y="4673"/>
                    <a:pt x="7128" y="4040"/>
                    <a:pt x="5794" y="3339"/>
                  </a:cubicBezTo>
                  <a:cubicBezTo>
                    <a:pt x="3859" y="2372"/>
                    <a:pt x="2392" y="537"/>
                    <a:pt x="323" y="3"/>
                  </a:cubicBezTo>
                  <a:cubicBezTo>
                    <a:pt x="315" y="2"/>
                    <a:pt x="306" y="1"/>
                    <a:pt x="297"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22"/>
            <p:cNvSpPr/>
            <p:nvPr/>
          </p:nvSpPr>
          <p:spPr>
            <a:xfrm>
              <a:off x="5491600" y="3078050"/>
              <a:ext cx="119825" cy="90600"/>
            </a:xfrm>
            <a:custGeom>
              <a:rect b="b" l="l" r="r" t="t"/>
              <a:pathLst>
                <a:path extrusionOk="0" h="3624" w="4793">
                  <a:moveTo>
                    <a:pt x="177" y="0"/>
                  </a:moveTo>
                  <a:cubicBezTo>
                    <a:pt x="129" y="0"/>
                    <a:pt x="81" y="6"/>
                    <a:pt x="34" y="18"/>
                  </a:cubicBezTo>
                  <a:cubicBezTo>
                    <a:pt x="0" y="18"/>
                    <a:pt x="0" y="118"/>
                    <a:pt x="34" y="118"/>
                  </a:cubicBezTo>
                  <a:cubicBezTo>
                    <a:pt x="867" y="685"/>
                    <a:pt x="1401" y="1652"/>
                    <a:pt x="2202" y="2319"/>
                  </a:cubicBezTo>
                  <a:cubicBezTo>
                    <a:pt x="2869" y="2820"/>
                    <a:pt x="3603" y="3420"/>
                    <a:pt x="4437" y="3620"/>
                  </a:cubicBezTo>
                  <a:cubicBezTo>
                    <a:pt x="4448" y="3622"/>
                    <a:pt x="4459" y="3623"/>
                    <a:pt x="4470" y="3623"/>
                  </a:cubicBezTo>
                  <a:cubicBezTo>
                    <a:pt x="4628" y="3623"/>
                    <a:pt x="4793" y="3411"/>
                    <a:pt x="4637" y="3287"/>
                  </a:cubicBezTo>
                  <a:cubicBezTo>
                    <a:pt x="3770" y="2519"/>
                    <a:pt x="2735" y="2019"/>
                    <a:pt x="1801" y="1285"/>
                  </a:cubicBezTo>
                  <a:cubicBezTo>
                    <a:pt x="1399" y="945"/>
                    <a:pt x="795" y="0"/>
                    <a:pt x="177"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22"/>
            <p:cNvSpPr/>
            <p:nvPr/>
          </p:nvSpPr>
          <p:spPr>
            <a:xfrm>
              <a:off x="5590000" y="2781600"/>
              <a:ext cx="27550" cy="60075"/>
            </a:xfrm>
            <a:custGeom>
              <a:rect b="b" l="l" r="r" t="t"/>
              <a:pathLst>
                <a:path extrusionOk="0" h="2403" w="1102">
                  <a:moveTo>
                    <a:pt x="301" y="0"/>
                  </a:moveTo>
                  <a:cubicBezTo>
                    <a:pt x="234" y="0"/>
                    <a:pt x="167" y="0"/>
                    <a:pt x="134" y="34"/>
                  </a:cubicBezTo>
                  <a:cubicBezTo>
                    <a:pt x="100" y="134"/>
                    <a:pt x="67" y="167"/>
                    <a:pt x="100" y="201"/>
                  </a:cubicBezTo>
                  <a:cubicBezTo>
                    <a:pt x="79" y="264"/>
                    <a:pt x="85" y="287"/>
                    <a:pt x="92" y="287"/>
                  </a:cubicBezTo>
                  <a:cubicBezTo>
                    <a:pt x="96" y="287"/>
                    <a:pt x="100" y="280"/>
                    <a:pt x="100" y="267"/>
                  </a:cubicBezTo>
                  <a:cubicBezTo>
                    <a:pt x="100" y="267"/>
                    <a:pt x="301" y="634"/>
                    <a:pt x="334" y="668"/>
                  </a:cubicBezTo>
                  <a:cubicBezTo>
                    <a:pt x="467" y="934"/>
                    <a:pt x="601" y="1135"/>
                    <a:pt x="601" y="1435"/>
                  </a:cubicBezTo>
                  <a:cubicBezTo>
                    <a:pt x="601" y="1502"/>
                    <a:pt x="634" y="1635"/>
                    <a:pt x="601" y="1768"/>
                  </a:cubicBezTo>
                  <a:cubicBezTo>
                    <a:pt x="582" y="1861"/>
                    <a:pt x="533" y="1882"/>
                    <a:pt x="470" y="1882"/>
                  </a:cubicBezTo>
                  <a:cubicBezTo>
                    <a:pt x="419" y="1882"/>
                    <a:pt x="360" y="1869"/>
                    <a:pt x="301" y="1869"/>
                  </a:cubicBezTo>
                  <a:cubicBezTo>
                    <a:pt x="278" y="1869"/>
                    <a:pt x="256" y="1854"/>
                    <a:pt x="224" y="1854"/>
                  </a:cubicBezTo>
                  <a:cubicBezTo>
                    <a:pt x="208" y="1854"/>
                    <a:pt x="189" y="1857"/>
                    <a:pt x="167" y="1869"/>
                  </a:cubicBezTo>
                  <a:cubicBezTo>
                    <a:pt x="100" y="1935"/>
                    <a:pt x="0" y="2002"/>
                    <a:pt x="67" y="2102"/>
                  </a:cubicBezTo>
                  <a:cubicBezTo>
                    <a:pt x="118" y="2282"/>
                    <a:pt x="249" y="2402"/>
                    <a:pt x="444" y="2402"/>
                  </a:cubicBezTo>
                  <a:cubicBezTo>
                    <a:pt x="502" y="2402"/>
                    <a:pt x="565" y="2392"/>
                    <a:pt x="634" y="2369"/>
                  </a:cubicBezTo>
                  <a:cubicBezTo>
                    <a:pt x="901" y="2302"/>
                    <a:pt x="1001" y="2035"/>
                    <a:pt x="1068" y="1802"/>
                  </a:cubicBezTo>
                  <a:cubicBezTo>
                    <a:pt x="1101" y="1468"/>
                    <a:pt x="1001" y="1101"/>
                    <a:pt x="901" y="768"/>
                  </a:cubicBezTo>
                  <a:cubicBezTo>
                    <a:pt x="768" y="501"/>
                    <a:pt x="601" y="34"/>
                    <a:pt x="301"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22"/>
            <p:cNvSpPr/>
            <p:nvPr/>
          </p:nvSpPr>
          <p:spPr>
            <a:xfrm>
              <a:off x="5585000" y="2797100"/>
              <a:ext cx="15850" cy="23775"/>
            </a:xfrm>
            <a:custGeom>
              <a:rect b="b" l="l" r="r" t="t"/>
              <a:pathLst>
                <a:path extrusionOk="0" h="951" w="634">
                  <a:moveTo>
                    <a:pt x="210" y="0"/>
                  </a:moveTo>
                  <a:cubicBezTo>
                    <a:pt x="192" y="0"/>
                    <a:pt x="177" y="5"/>
                    <a:pt x="167" y="14"/>
                  </a:cubicBezTo>
                  <a:cubicBezTo>
                    <a:pt x="134" y="48"/>
                    <a:pt x="100" y="48"/>
                    <a:pt x="34" y="81"/>
                  </a:cubicBezTo>
                  <a:cubicBezTo>
                    <a:pt x="0" y="148"/>
                    <a:pt x="0" y="181"/>
                    <a:pt x="34" y="181"/>
                  </a:cubicBezTo>
                  <a:cubicBezTo>
                    <a:pt x="69" y="199"/>
                    <a:pt x="96" y="207"/>
                    <a:pt x="118" y="211"/>
                  </a:cubicBezTo>
                  <a:lnTo>
                    <a:pt x="118" y="211"/>
                  </a:lnTo>
                  <a:cubicBezTo>
                    <a:pt x="135" y="291"/>
                    <a:pt x="141" y="376"/>
                    <a:pt x="167" y="481"/>
                  </a:cubicBezTo>
                  <a:cubicBezTo>
                    <a:pt x="167" y="526"/>
                    <a:pt x="152" y="555"/>
                    <a:pt x="162" y="570"/>
                  </a:cubicBezTo>
                  <a:lnTo>
                    <a:pt x="162" y="570"/>
                  </a:lnTo>
                  <a:cubicBezTo>
                    <a:pt x="158" y="570"/>
                    <a:pt x="154" y="569"/>
                    <a:pt x="149" y="569"/>
                  </a:cubicBezTo>
                  <a:cubicBezTo>
                    <a:pt x="92" y="569"/>
                    <a:pt x="34" y="613"/>
                    <a:pt x="34" y="715"/>
                  </a:cubicBezTo>
                  <a:cubicBezTo>
                    <a:pt x="14" y="874"/>
                    <a:pt x="124" y="950"/>
                    <a:pt x="245" y="950"/>
                  </a:cubicBezTo>
                  <a:cubicBezTo>
                    <a:pt x="327" y="950"/>
                    <a:pt x="413" y="915"/>
                    <a:pt x="467" y="848"/>
                  </a:cubicBezTo>
                  <a:cubicBezTo>
                    <a:pt x="634" y="648"/>
                    <a:pt x="467" y="248"/>
                    <a:pt x="334" y="48"/>
                  </a:cubicBezTo>
                  <a:cubicBezTo>
                    <a:pt x="310" y="24"/>
                    <a:pt x="253" y="0"/>
                    <a:pt x="210"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22"/>
            <p:cNvSpPr/>
            <p:nvPr/>
          </p:nvSpPr>
          <p:spPr>
            <a:xfrm>
              <a:off x="5618375" y="2857325"/>
              <a:ext cx="111750" cy="69575"/>
            </a:xfrm>
            <a:custGeom>
              <a:rect b="b" l="l" r="r" t="t"/>
              <a:pathLst>
                <a:path extrusionOk="0" h="2783" w="4470">
                  <a:moveTo>
                    <a:pt x="63" y="0"/>
                  </a:moveTo>
                  <a:cubicBezTo>
                    <a:pt x="0" y="0"/>
                    <a:pt x="4" y="74"/>
                    <a:pt x="33" y="74"/>
                  </a:cubicBezTo>
                  <a:cubicBezTo>
                    <a:pt x="1534" y="841"/>
                    <a:pt x="2868" y="1908"/>
                    <a:pt x="4336" y="2776"/>
                  </a:cubicBezTo>
                  <a:cubicBezTo>
                    <a:pt x="4341" y="2780"/>
                    <a:pt x="4347" y="2782"/>
                    <a:pt x="4353" y="2782"/>
                  </a:cubicBezTo>
                  <a:cubicBezTo>
                    <a:pt x="4395" y="2782"/>
                    <a:pt x="4469" y="2704"/>
                    <a:pt x="4469" y="2676"/>
                  </a:cubicBezTo>
                  <a:cubicBezTo>
                    <a:pt x="4202" y="1942"/>
                    <a:pt x="3268" y="1508"/>
                    <a:pt x="2635" y="1141"/>
                  </a:cubicBezTo>
                  <a:cubicBezTo>
                    <a:pt x="1886" y="653"/>
                    <a:pt x="1074" y="6"/>
                    <a:pt x="167" y="6"/>
                  </a:cubicBezTo>
                  <a:cubicBezTo>
                    <a:pt x="145" y="6"/>
                    <a:pt x="122" y="6"/>
                    <a:pt x="100" y="7"/>
                  </a:cubicBezTo>
                  <a:cubicBezTo>
                    <a:pt x="85" y="2"/>
                    <a:pt x="73" y="0"/>
                    <a:pt x="63"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22"/>
            <p:cNvSpPr/>
            <p:nvPr/>
          </p:nvSpPr>
          <p:spPr>
            <a:xfrm>
              <a:off x="5470950" y="2847175"/>
              <a:ext cx="146600" cy="73725"/>
            </a:xfrm>
            <a:custGeom>
              <a:rect b="b" l="l" r="r" t="t"/>
              <a:pathLst>
                <a:path extrusionOk="0" h="2949" w="5864">
                  <a:moveTo>
                    <a:pt x="169" y="1"/>
                  </a:moveTo>
                  <a:cubicBezTo>
                    <a:pt x="45" y="1"/>
                    <a:pt x="0" y="188"/>
                    <a:pt x="59" y="246"/>
                  </a:cubicBezTo>
                  <a:cubicBezTo>
                    <a:pt x="826" y="947"/>
                    <a:pt x="1994" y="1247"/>
                    <a:pt x="2894" y="1681"/>
                  </a:cubicBezTo>
                  <a:cubicBezTo>
                    <a:pt x="3862" y="2081"/>
                    <a:pt x="4829" y="2848"/>
                    <a:pt x="5863" y="2948"/>
                  </a:cubicBezTo>
                  <a:cubicBezTo>
                    <a:pt x="5263" y="2181"/>
                    <a:pt x="4195" y="1747"/>
                    <a:pt x="3328" y="1380"/>
                  </a:cubicBezTo>
                  <a:cubicBezTo>
                    <a:pt x="2327" y="913"/>
                    <a:pt x="1260" y="413"/>
                    <a:pt x="226" y="13"/>
                  </a:cubicBezTo>
                  <a:cubicBezTo>
                    <a:pt x="205" y="5"/>
                    <a:pt x="186" y="1"/>
                    <a:pt x="169"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22"/>
            <p:cNvSpPr/>
            <p:nvPr/>
          </p:nvSpPr>
          <p:spPr>
            <a:xfrm>
              <a:off x="5165925" y="2600225"/>
              <a:ext cx="352375" cy="223100"/>
            </a:xfrm>
            <a:custGeom>
              <a:rect b="b" l="l" r="r" t="t"/>
              <a:pathLst>
                <a:path extrusionOk="0" h="8924" w="14095">
                  <a:moveTo>
                    <a:pt x="279" y="1"/>
                  </a:moveTo>
                  <a:cubicBezTo>
                    <a:pt x="132" y="1"/>
                    <a:pt x="0" y="142"/>
                    <a:pt x="118" y="284"/>
                  </a:cubicBezTo>
                  <a:cubicBezTo>
                    <a:pt x="1586" y="2519"/>
                    <a:pt x="4054" y="3753"/>
                    <a:pt x="6256" y="5121"/>
                  </a:cubicBezTo>
                  <a:cubicBezTo>
                    <a:pt x="8724" y="6688"/>
                    <a:pt x="11193" y="8223"/>
                    <a:pt x="14061" y="8923"/>
                  </a:cubicBezTo>
                  <a:cubicBezTo>
                    <a:pt x="14061" y="8923"/>
                    <a:pt x="14095" y="8857"/>
                    <a:pt x="14061" y="8857"/>
                  </a:cubicBezTo>
                  <a:cubicBezTo>
                    <a:pt x="11860" y="7589"/>
                    <a:pt x="9458" y="6788"/>
                    <a:pt x="7290" y="5387"/>
                  </a:cubicBezTo>
                  <a:cubicBezTo>
                    <a:pt x="4888" y="3853"/>
                    <a:pt x="2253" y="2385"/>
                    <a:pt x="452" y="84"/>
                  </a:cubicBezTo>
                  <a:cubicBezTo>
                    <a:pt x="403" y="25"/>
                    <a:pt x="340" y="1"/>
                    <a:pt x="279"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22"/>
            <p:cNvSpPr/>
            <p:nvPr/>
          </p:nvSpPr>
          <p:spPr>
            <a:xfrm>
              <a:off x="5133825" y="2636200"/>
              <a:ext cx="103450" cy="53700"/>
            </a:xfrm>
            <a:custGeom>
              <a:rect b="b" l="l" r="r" t="t"/>
              <a:pathLst>
                <a:path extrusionOk="0" h="2148" w="4138">
                  <a:moveTo>
                    <a:pt x="145" y="0"/>
                  </a:moveTo>
                  <a:cubicBezTo>
                    <a:pt x="79" y="0"/>
                    <a:pt x="1" y="44"/>
                    <a:pt x="1" y="146"/>
                  </a:cubicBezTo>
                  <a:cubicBezTo>
                    <a:pt x="1" y="780"/>
                    <a:pt x="568" y="1113"/>
                    <a:pt x="1168" y="1247"/>
                  </a:cubicBezTo>
                  <a:cubicBezTo>
                    <a:pt x="1635" y="1347"/>
                    <a:pt x="2069" y="1313"/>
                    <a:pt x="2536" y="1447"/>
                  </a:cubicBezTo>
                  <a:cubicBezTo>
                    <a:pt x="3170" y="1580"/>
                    <a:pt x="3537" y="1947"/>
                    <a:pt x="4137" y="2147"/>
                  </a:cubicBezTo>
                  <a:cubicBezTo>
                    <a:pt x="3870" y="1580"/>
                    <a:pt x="3237" y="1280"/>
                    <a:pt x="2670" y="1080"/>
                  </a:cubicBezTo>
                  <a:cubicBezTo>
                    <a:pt x="2236" y="946"/>
                    <a:pt x="1836" y="846"/>
                    <a:pt x="1402" y="746"/>
                  </a:cubicBezTo>
                  <a:cubicBezTo>
                    <a:pt x="968" y="546"/>
                    <a:pt x="635" y="279"/>
                    <a:pt x="201" y="12"/>
                  </a:cubicBezTo>
                  <a:cubicBezTo>
                    <a:pt x="185" y="4"/>
                    <a:pt x="166" y="0"/>
                    <a:pt x="145"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22"/>
            <p:cNvSpPr/>
            <p:nvPr/>
          </p:nvSpPr>
          <p:spPr>
            <a:xfrm>
              <a:off x="5110475" y="2623975"/>
              <a:ext cx="70075" cy="32550"/>
            </a:xfrm>
            <a:custGeom>
              <a:rect b="b" l="l" r="r" t="t"/>
              <a:pathLst>
                <a:path extrusionOk="0" h="1302" w="2803">
                  <a:moveTo>
                    <a:pt x="168" y="1"/>
                  </a:moveTo>
                  <a:cubicBezTo>
                    <a:pt x="101" y="1"/>
                    <a:pt x="1" y="134"/>
                    <a:pt x="68" y="168"/>
                  </a:cubicBezTo>
                  <a:cubicBezTo>
                    <a:pt x="268" y="568"/>
                    <a:pt x="768" y="635"/>
                    <a:pt x="1135" y="735"/>
                  </a:cubicBezTo>
                  <a:cubicBezTo>
                    <a:pt x="1802" y="902"/>
                    <a:pt x="2269" y="968"/>
                    <a:pt x="2803" y="1302"/>
                  </a:cubicBezTo>
                  <a:cubicBezTo>
                    <a:pt x="2670" y="935"/>
                    <a:pt x="2269" y="735"/>
                    <a:pt x="1902" y="601"/>
                  </a:cubicBezTo>
                  <a:cubicBezTo>
                    <a:pt x="1569" y="468"/>
                    <a:pt x="1235" y="435"/>
                    <a:pt x="902" y="268"/>
                  </a:cubicBezTo>
                  <a:cubicBezTo>
                    <a:pt x="635" y="134"/>
                    <a:pt x="435" y="1"/>
                    <a:pt x="168"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22"/>
            <p:cNvSpPr/>
            <p:nvPr/>
          </p:nvSpPr>
          <p:spPr>
            <a:xfrm>
              <a:off x="5585825" y="2758900"/>
              <a:ext cx="635475" cy="309125"/>
            </a:xfrm>
            <a:custGeom>
              <a:rect b="b" l="l" r="r" t="t"/>
              <a:pathLst>
                <a:path extrusionOk="0" h="12365" w="25419">
                  <a:moveTo>
                    <a:pt x="19212" y="0"/>
                  </a:moveTo>
                  <a:cubicBezTo>
                    <a:pt x="18408" y="0"/>
                    <a:pt x="17610" y="236"/>
                    <a:pt x="17113" y="875"/>
                  </a:cubicBezTo>
                  <a:cubicBezTo>
                    <a:pt x="16717" y="1337"/>
                    <a:pt x="16481" y="2030"/>
                    <a:pt x="16099" y="2468"/>
                  </a:cubicBezTo>
                  <a:lnTo>
                    <a:pt x="16099" y="2468"/>
                  </a:lnTo>
                  <a:cubicBezTo>
                    <a:pt x="15983" y="2533"/>
                    <a:pt x="15876" y="2613"/>
                    <a:pt x="15779" y="2710"/>
                  </a:cubicBezTo>
                  <a:cubicBezTo>
                    <a:pt x="15746" y="2736"/>
                    <a:pt x="15714" y="2763"/>
                    <a:pt x="15683" y="2792"/>
                  </a:cubicBezTo>
                  <a:lnTo>
                    <a:pt x="15683" y="2792"/>
                  </a:lnTo>
                  <a:cubicBezTo>
                    <a:pt x="15581" y="2838"/>
                    <a:pt x="15469" y="2868"/>
                    <a:pt x="15345" y="2877"/>
                  </a:cubicBezTo>
                  <a:cubicBezTo>
                    <a:pt x="15345" y="1396"/>
                    <a:pt x="13977" y="94"/>
                    <a:pt x="12532" y="94"/>
                  </a:cubicBezTo>
                  <a:cubicBezTo>
                    <a:pt x="12447" y="94"/>
                    <a:pt x="12361" y="99"/>
                    <a:pt x="12276" y="108"/>
                  </a:cubicBezTo>
                  <a:cubicBezTo>
                    <a:pt x="10808" y="268"/>
                    <a:pt x="9614" y="1802"/>
                    <a:pt x="9806" y="3249"/>
                  </a:cubicBezTo>
                  <a:lnTo>
                    <a:pt x="9806" y="3249"/>
                  </a:lnTo>
                  <a:cubicBezTo>
                    <a:pt x="9787" y="3242"/>
                    <a:pt x="9767" y="3234"/>
                    <a:pt x="9748" y="3226"/>
                  </a:cubicBezTo>
                  <a:lnTo>
                    <a:pt x="9748" y="3226"/>
                  </a:lnTo>
                  <a:cubicBezTo>
                    <a:pt x="9501" y="2663"/>
                    <a:pt x="9202" y="2112"/>
                    <a:pt x="8640" y="1876"/>
                  </a:cubicBezTo>
                  <a:cubicBezTo>
                    <a:pt x="8444" y="1766"/>
                    <a:pt x="8217" y="1714"/>
                    <a:pt x="7988" y="1714"/>
                  </a:cubicBezTo>
                  <a:cubicBezTo>
                    <a:pt x="7593" y="1714"/>
                    <a:pt x="7192" y="1868"/>
                    <a:pt x="6939" y="2143"/>
                  </a:cubicBezTo>
                  <a:cubicBezTo>
                    <a:pt x="6505" y="2610"/>
                    <a:pt x="6405" y="3310"/>
                    <a:pt x="6672" y="3877"/>
                  </a:cubicBezTo>
                  <a:cubicBezTo>
                    <a:pt x="6306" y="3161"/>
                    <a:pt x="5544" y="2824"/>
                    <a:pt x="4750" y="2824"/>
                  </a:cubicBezTo>
                  <a:cubicBezTo>
                    <a:pt x="3881" y="2824"/>
                    <a:pt x="2973" y="3228"/>
                    <a:pt x="2502" y="3977"/>
                  </a:cubicBezTo>
                  <a:cubicBezTo>
                    <a:pt x="2321" y="4284"/>
                    <a:pt x="2206" y="4614"/>
                    <a:pt x="2148" y="4953"/>
                  </a:cubicBezTo>
                  <a:lnTo>
                    <a:pt x="2148" y="4953"/>
                  </a:lnTo>
                  <a:cubicBezTo>
                    <a:pt x="2089" y="4961"/>
                    <a:pt x="2030" y="4964"/>
                    <a:pt x="1970" y="4964"/>
                  </a:cubicBezTo>
                  <a:cubicBezTo>
                    <a:pt x="1794" y="4964"/>
                    <a:pt x="1612" y="4939"/>
                    <a:pt x="1435" y="4939"/>
                  </a:cubicBezTo>
                  <a:cubicBezTo>
                    <a:pt x="1390" y="4939"/>
                    <a:pt x="1346" y="4941"/>
                    <a:pt x="1301" y="4945"/>
                  </a:cubicBezTo>
                  <a:cubicBezTo>
                    <a:pt x="334" y="5112"/>
                    <a:pt x="1" y="6379"/>
                    <a:pt x="167" y="7313"/>
                  </a:cubicBezTo>
                  <a:cubicBezTo>
                    <a:pt x="401" y="8714"/>
                    <a:pt x="1402" y="10115"/>
                    <a:pt x="2769" y="10115"/>
                  </a:cubicBezTo>
                  <a:cubicBezTo>
                    <a:pt x="2806" y="10117"/>
                    <a:pt x="2843" y="10118"/>
                    <a:pt x="2880" y="10118"/>
                  </a:cubicBezTo>
                  <a:cubicBezTo>
                    <a:pt x="3738" y="10118"/>
                    <a:pt x="4627" y="9575"/>
                    <a:pt x="5457" y="9575"/>
                  </a:cubicBezTo>
                  <a:cubicBezTo>
                    <a:pt x="5724" y="9575"/>
                    <a:pt x="5986" y="9632"/>
                    <a:pt x="6238" y="9782"/>
                  </a:cubicBezTo>
                  <a:cubicBezTo>
                    <a:pt x="6605" y="9982"/>
                    <a:pt x="6839" y="10415"/>
                    <a:pt x="7139" y="10782"/>
                  </a:cubicBezTo>
                  <a:cubicBezTo>
                    <a:pt x="7943" y="11759"/>
                    <a:pt x="9169" y="12365"/>
                    <a:pt x="10410" y="12365"/>
                  </a:cubicBezTo>
                  <a:cubicBezTo>
                    <a:pt x="10609" y="12365"/>
                    <a:pt x="10810" y="12349"/>
                    <a:pt x="11008" y="12317"/>
                  </a:cubicBezTo>
                  <a:cubicBezTo>
                    <a:pt x="12443" y="12117"/>
                    <a:pt x="13777" y="11116"/>
                    <a:pt x="14311" y="9782"/>
                  </a:cubicBezTo>
                  <a:cubicBezTo>
                    <a:pt x="14611" y="10816"/>
                    <a:pt x="15612" y="11583"/>
                    <a:pt x="16679" y="11650"/>
                  </a:cubicBezTo>
                  <a:cubicBezTo>
                    <a:pt x="16779" y="11659"/>
                    <a:pt x="16878" y="11663"/>
                    <a:pt x="16977" y="11663"/>
                  </a:cubicBezTo>
                  <a:cubicBezTo>
                    <a:pt x="17970" y="11663"/>
                    <a:pt x="18917" y="11216"/>
                    <a:pt x="19615" y="10549"/>
                  </a:cubicBezTo>
                  <a:cubicBezTo>
                    <a:pt x="20057" y="10136"/>
                    <a:pt x="20382" y="9533"/>
                    <a:pt x="20506" y="8935"/>
                  </a:cubicBezTo>
                  <a:lnTo>
                    <a:pt x="20506" y="8935"/>
                  </a:lnTo>
                  <a:cubicBezTo>
                    <a:pt x="20885" y="9302"/>
                    <a:pt x="21385" y="9557"/>
                    <a:pt x="21916" y="9615"/>
                  </a:cubicBezTo>
                  <a:cubicBezTo>
                    <a:pt x="22001" y="9624"/>
                    <a:pt x="22086" y="9629"/>
                    <a:pt x="22171" y="9629"/>
                  </a:cubicBezTo>
                  <a:cubicBezTo>
                    <a:pt x="23284" y="9629"/>
                    <a:pt x="24356" y="8836"/>
                    <a:pt x="24852" y="7813"/>
                  </a:cubicBezTo>
                  <a:cubicBezTo>
                    <a:pt x="25419" y="6713"/>
                    <a:pt x="25319" y="5412"/>
                    <a:pt x="24918" y="4244"/>
                  </a:cubicBezTo>
                  <a:cubicBezTo>
                    <a:pt x="24151" y="2209"/>
                    <a:pt x="22317" y="575"/>
                    <a:pt x="20182" y="108"/>
                  </a:cubicBezTo>
                  <a:cubicBezTo>
                    <a:pt x="19871" y="40"/>
                    <a:pt x="19541" y="0"/>
                    <a:pt x="192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22"/>
            <p:cNvSpPr/>
            <p:nvPr/>
          </p:nvSpPr>
          <p:spPr>
            <a:xfrm>
              <a:off x="5531175" y="2743200"/>
              <a:ext cx="707650" cy="340000"/>
            </a:xfrm>
            <a:custGeom>
              <a:rect b="b" l="l" r="r" t="t"/>
              <a:pathLst>
                <a:path extrusionOk="0" h="13600" w="28306">
                  <a:moveTo>
                    <a:pt x="14758" y="1417"/>
                  </a:moveTo>
                  <a:cubicBezTo>
                    <a:pt x="15619" y="1417"/>
                    <a:pt x="16450" y="1940"/>
                    <a:pt x="16688" y="3136"/>
                  </a:cubicBezTo>
                  <a:lnTo>
                    <a:pt x="16688" y="3136"/>
                  </a:lnTo>
                  <a:cubicBezTo>
                    <a:pt x="16296" y="3070"/>
                    <a:pt x="16011" y="2625"/>
                    <a:pt x="15484" y="2625"/>
                  </a:cubicBezTo>
                  <a:cubicBezTo>
                    <a:pt x="15435" y="2625"/>
                    <a:pt x="15383" y="2629"/>
                    <a:pt x="15329" y="2637"/>
                  </a:cubicBezTo>
                  <a:cubicBezTo>
                    <a:pt x="14762" y="2704"/>
                    <a:pt x="14362" y="3204"/>
                    <a:pt x="13828" y="3405"/>
                  </a:cubicBezTo>
                  <a:cubicBezTo>
                    <a:pt x="13565" y="3496"/>
                    <a:pt x="13354" y="3532"/>
                    <a:pt x="13165" y="3532"/>
                  </a:cubicBezTo>
                  <a:cubicBezTo>
                    <a:pt x="12927" y="3532"/>
                    <a:pt x="12725" y="3475"/>
                    <a:pt x="12498" y="3400"/>
                  </a:cubicBezTo>
                  <a:lnTo>
                    <a:pt x="12498" y="3400"/>
                  </a:lnTo>
                  <a:cubicBezTo>
                    <a:pt x="12656" y="2163"/>
                    <a:pt x="13728" y="1417"/>
                    <a:pt x="14758" y="1417"/>
                  </a:cubicBezTo>
                  <a:close/>
                  <a:moveTo>
                    <a:pt x="21598" y="1238"/>
                  </a:moveTo>
                  <a:cubicBezTo>
                    <a:pt x="22044" y="1238"/>
                    <a:pt x="22530" y="1345"/>
                    <a:pt x="23068" y="1570"/>
                  </a:cubicBezTo>
                  <a:cubicBezTo>
                    <a:pt x="24536" y="2204"/>
                    <a:pt x="25737" y="3405"/>
                    <a:pt x="26304" y="4906"/>
                  </a:cubicBezTo>
                  <a:cubicBezTo>
                    <a:pt x="26435" y="5315"/>
                    <a:pt x="26542" y="5765"/>
                    <a:pt x="26585" y="6215"/>
                  </a:cubicBezTo>
                  <a:lnTo>
                    <a:pt x="26585" y="6215"/>
                  </a:lnTo>
                  <a:cubicBezTo>
                    <a:pt x="25964" y="5709"/>
                    <a:pt x="25021" y="5514"/>
                    <a:pt x="24063" y="5514"/>
                  </a:cubicBezTo>
                  <a:cubicBezTo>
                    <a:pt x="23557" y="5514"/>
                    <a:pt x="23047" y="5568"/>
                    <a:pt x="22577" y="5660"/>
                  </a:cubicBezTo>
                  <a:lnTo>
                    <a:pt x="22577" y="5660"/>
                  </a:lnTo>
                  <a:cubicBezTo>
                    <a:pt x="22155" y="4064"/>
                    <a:pt x="21192" y="2390"/>
                    <a:pt x="19450" y="2283"/>
                  </a:cubicBezTo>
                  <a:lnTo>
                    <a:pt x="19450" y="2283"/>
                  </a:lnTo>
                  <a:cubicBezTo>
                    <a:pt x="20079" y="1607"/>
                    <a:pt x="20770" y="1238"/>
                    <a:pt x="21598" y="1238"/>
                  </a:cubicBezTo>
                  <a:close/>
                  <a:moveTo>
                    <a:pt x="19366" y="3551"/>
                  </a:moveTo>
                  <a:cubicBezTo>
                    <a:pt x="20158" y="3551"/>
                    <a:pt x="20719" y="4085"/>
                    <a:pt x="21067" y="5172"/>
                  </a:cubicBezTo>
                  <a:cubicBezTo>
                    <a:pt x="21200" y="5573"/>
                    <a:pt x="21334" y="6006"/>
                    <a:pt x="21367" y="6407"/>
                  </a:cubicBezTo>
                  <a:cubicBezTo>
                    <a:pt x="21394" y="6675"/>
                    <a:pt x="21679" y="6878"/>
                    <a:pt x="21947" y="6878"/>
                  </a:cubicBezTo>
                  <a:cubicBezTo>
                    <a:pt x="22011" y="6878"/>
                    <a:pt x="22075" y="6866"/>
                    <a:pt x="22134" y="6840"/>
                  </a:cubicBezTo>
                  <a:cubicBezTo>
                    <a:pt x="22629" y="6703"/>
                    <a:pt x="23435" y="6531"/>
                    <a:pt x="24175" y="6531"/>
                  </a:cubicBezTo>
                  <a:cubicBezTo>
                    <a:pt x="25231" y="6531"/>
                    <a:pt x="26151" y="6880"/>
                    <a:pt x="25837" y="8175"/>
                  </a:cubicBezTo>
                  <a:cubicBezTo>
                    <a:pt x="25833" y="8292"/>
                    <a:pt x="25847" y="8400"/>
                    <a:pt x="25875" y="8497"/>
                  </a:cubicBezTo>
                  <a:lnTo>
                    <a:pt x="25875" y="8497"/>
                  </a:lnTo>
                  <a:cubicBezTo>
                    <a:pt x="25344" y="9018"/>
                    <a:pt x="24592" y="9340"/>
                    <a:pt x="23929" y="9340"/>
                  </a:cubicBezTo>
                  <a:cubicBezTo>
                    <a:pt x="23720" y="9340"/>
                    <a:pt x="23519" y="9308"/>
                    <a:pt x="23337" y="9240"/>
                  </a:cubicBezTo>
                  <a:lnTo>
                    <a:pt x="23337" y="9240"/>
                  </a:lnTo>
                  <a:cubicBezTo>
                    <a:pt x="23397" y="8502"/>
                    <a:pt x="23103" y="7770"/>
                    <a:pt x="22301" y="7174"/>
                  </a:cubicBezTo>
                  <a:cubicBezTo>
                    <a:pt x="22200" y="7104"/>
                    <a:pt x="22095" y="7074"/>
                    <a:pt x="21994" y="7074"/>
                  </a:cubicBezTo>
                  <a:cubicBezTo>
                    <a:pt x="21660" y="7074"/>
                    <a:pt x="21359" y="7401"/>
                    <a:pt x="21334" y="7708"/>
                  </a:cubicBezTo>
                  <a:cubicBezTo>
                    <a:pt x="21303" y="8371"/>
                    <a:pt x="21475" y="8981"/>
                    <a:pt x="21788" y="9486"/>
                  </a:cubicBezTo>
                  <a:lnTo>
                    <a:pt x="21788" y="9486"/>
                  </a:lnTo>
                  <a:cubicBezTo>
                    <a:pt x="21407" y="10540"/>
                    <a:pt x="20046" y="11692"/>
                    <a:pt x="18791" y="11692"/>
                  </a:cubicBezTo>
                  <a:cubicBezTo>
                    <a:pt x="18029" y="11692"/>
                    <a:pt x="17306" y="11268"/>
                    <a:pt x="16864" y="10143"/>
                  </a:cubicBezTo>
                  <a:cubicBezTo>
                    <a:pt x="16765" y="9867"/>
                    <a:pt x="16480" y="9684"/>
                    <a:pt x="16208" y="9684"/>
                  </a:cubicBezTo>
                  <a:cubicBezTo>
                    <a:pt x="16020" y="9684"/>
                    <a:pt x="15839" y="9771"/>
                    <a:pt x="15730" y="9976"/>
                  </a:cubicBezTo>
                  <a:cubicBezTo>
                    <a:pt x="14992" y="11451"/>
                    <a:pt x="13789" y="12160"/>
                    <a:pt x="12523" y="12160"/>
                  </a:cubicBezTo>
                  <a:cubicBezTo>
                    <a:pt x="11441" y="12160"/>
                    <a:pt x="10314" y="11642"/>
                    <a:pt x="9392" y="10643"/>
                  </a:cubicBezTo>
                  <a:cubicBezTo>
                    <a:pt x="8718" y="9905"/>
                    <a:pt x="8261" y="9507"/>
                    <a:pt x="7278" y="9507"/>
                  </a:cubicBezTo>
                  <a:cubicBezTo>
                    <a:pt x="7238" y="9507"/>
                    <a:pt x="7198" y="9508"/>
                    <a:pt x="7157" y="9509"/>
                  </a:cubicBezTo>
                  <a:cubicBezTo>
                    <a:pt x="6428" y="9537"/>
                    <a:pt x="5652" y="10036"/>
                    <a:pt x="4888" y="10036"/>
                  </a:cubicBezTo>
                  <a:cubicBezTo>
                    <a:pt x="4743" y="10036"/>
                    <a:pt x="4598" y="10018"/>
                    <a:pt x="4455" y="9976"/>
                  </a:cubicBezTo>
                  <a:cubicBezTo>
                    <a:pt x="2906" y="9542"/>
                    <a:pt x="2163" y="7267"/>
                    <a:pt x="3507" y="6277"/>
                  </a:cubicBezTo>
                  <a:lnTo>
                    <a:pt x="3507" y="6277"/>
                  </a:lnTo>
                  <a:cubicBezTo>
                    <a:pt x="3617" y="7475"/>
                    <a:pt x="4275" y="8684"/>
                    <a:pt x="5155" y="9509"/>
                  </a:cubicBezTo>
                  <a:cubicBezTo>
                    <a:pt x="5280" y="9627"/>
                    <a:pt x="5422" y="9676"/>
                    <a:pt x="5560" y="9676"/>
                  </a:cubicBezTo>
                  <a:cubicBezTo>
                    <a:pt x="6047" y="9676"/>
                    <a:pt x="6491" y="9058"/>
                    <a:pt x="6023" y="8642"/>
                  </a:cubicBezTo>
                  <a:cubicBezTo>
                    <a:pt x="5197" y="7848"/>
                    <a:pt x="4583" y="6812"/>
                    <a:pt x="4842" y="5679"/>
                  </a:cubicBezTo>
                  <a:lnTo>
                    <a:pt x="4842" y="5679"/>
                  </a:lnTo>
                  <a:cubicBezTo>
                    <a:pt x="5678" y="5383"/>
                    <a:pt x="6564" y="5171"/>
                    <a:pt x="7393" y="5171"/>
                  </a:cubicBezTo>
                  <a:cubicBezTo>
                    <a:pt x="7436" y="5171"/>
                    <a:pt x="7480" y="5171"/>
                    <a:pt x="7524" y="5172"/>
                  </a:cubicBezTo>
                  <a:cubicBezTo>
                    <a:pt x="7705" y="5172"/>
                    <a:pt x="7864" y="5175"/>
                    <a:pt x="8013" y="5175"/>
                  </a:cubicBezTo>
                  <a:cubicBezTo>
                    <a:pt x="8386" y="5175"/>
                    <a:pt x="8696" y="5158"/>
                    <a:pt x="9125" y="5039"/>
                  </a:cubicBezTo>
                  <a:cubicBezTo>
                    <a:pt x="10122" y="4762"/>
                    <a:pt x="9532" y="4232"/>
                    <a:pt x="10545" y="4232"/>
                  </a:cubicBezTo>
                  <a:cubicBezTo>
                    <a:pt x="10736" y="4232"/>
                    <a:pt x="10985" y="4251"/>
                    <a:pt x="11313" y="4294"/>
                  </a:cubicBezTo>
                  <a:lnTo>
                    <a:pt x="11313" y="4294"/>
                  </a:lnTo>
                  <a:cubicBezTo>
                    <a:pt x="11318" y="4309"/>
                    <a:pt x="11322" y="4324"/>
                    <a:pt x="11326" y="4339"/>
                  </a:cubicBezTo>
                  <a:cubicBezTo>
                    <a:pt x="11416" y="4543"/>
                    <a:pt x="11613" y="4635"/>
                    <a:pt x="11820" y="4635"/>
                  </a:cubicBezTo>
                  <a:cubicBezTo>
                    <a:pt x="11985" y="4635"/>
                    <a:pt x="12156" y="4577"/>
                    <a:pt x="12284" y="4471"/>
                  </a:cubicBezTo>
                  <a:lnTo>
                    <a:pt x="12284" y="4471"/>
                  </a:lnTo>
                  <a:cubicBezTo>
                    <a:pt x="12632" y="4548"/>
                    <a:pt x="12928" y="4615"/>
                    <a:pt x="13248" y="4615"/>
                  </a:cubicBezTo>
                  <a:cubicBezTo>
                    <a:pt x="13561" y="4615"/>
                    <a:pt x="13898" y="4551"/>
                    <a:pt x="14329" y="4372"/>
                  </a:cubicBezTo>
                  <a:cubicBezTo>
                    <a:pt x="14665" y="4066"/>
                    <a:pt x="15085" y="3901"/>
                    <a:pt x="15538" y="3901"/>
                  </a:cubicBezTo>
                  <a:cubicBezTo>
                    <a:pt x="15579" y="3901"/>
                    <a:pt x="15621" y="3902"/>
                    <a:pt x="15663" y="3905"/>
                  </a:cubicBezTo>
                  <a:cubicBezTo>
                    <a:pt x="15796" y="4072"/>
                    <a:pt x="15896" y="4205"/>
                    <a:pt x="16063" y="4305"/>
                  </a:cubicBezTo>
                  <a:cubicBezTo>
                    <a:pt x="16463" y="4372"/>
                    <a:pt x="16530" y="4539"/>
                    <a:pt x="16897" y="4539"/>
                  </a:cubicBezTo>
                  <a:cubicBezTo>
                    <a:pt x="17498" y="4505"/>
                    <a:pt x="17397" y="4172"/>
                    <a:pt x="17898" y="4005"/>
                  </a:cubicBezTo>
                  <a:cubicBezTo>
                    <a:pt x="18455" y="3703"/>
                    <a:pt x="18944" y="3551"/>
                    <a:pt x="19366" y="3551"/>
                  </a:cubicBezTo>
                  <a:close/>
                  <a:moveTo>
                    <a:pt x="21258" y="0"/>
                  </a:moveTo>
                  <a:cubicBezTo>
                    <a:pt x="20741" y="0"/>
                    <a:pt x="20223" y="88"/>
                    <a:pt x="19732" y="302"/>
                  </a:cubicBezTo>
                  <a:cubicBezTo>
                    <a:pt x="18856" y="701"/>
                    <a:pt x="18487" y="1903"/>
                    <a:pt x="17817" y="2528"/>
                  </a:cubicBezTo>
                  <a:lnTo>
                    <a:pt x="17817" y="2528"/>
                  </a:lnTo>
                  <a:cubicBezTo>
                    <a:pt x="17272" y="984"/>
                    <a:pt x="15906" y="241"/>
                    <a:pt x="14563" y="241"/>
                  </a:cubicBezTo>
                  <a:cubicBezTo>
                    <a:pt x="13257" y="241"/>
                    <a:pt x="11972" y="942"/>
                    <a:pt x="11478" y="2289"/>
                  </a:cubicBezTo>
                  <a:lnTo>
                    <a:pt x="11478" y="2289"/>
                  </a:lnTo>
                  <a:cubicBezTo>
                    <a:pt x="11094" y="1927"/>
                    <a:pt x="10635" y="1687"/>
                    <a:pt x="10083" y="1687"/>
                  </a:cubicBezTo>
                  <a:cubicBezTo>
                    <a:pt x="9867" y="1687"/>
                    <a:pt x="9637" y="1723"/>
                    <a:pt x="9392" y="1803"/>
                  </a:cubicBezTo>
                  <a:cubicBezTo>
                    <a:pt x="8701" y="2028"/>
                    <a:pt x="8261" y="2524"/>
                    <a:pt x="8077" y="3122"/>
                  </a:cubicBezTo>
                  <a:lnTo>
                    <a:pt x="8077" y="3122"/>
                  </a:lnTo>
                  <a:cubicBezTo>
                    <a:pt x="7636" y="2897"/>
                    <a:pt x="7148" y="2783"/>
                    <a:pt x="6654" y="2783"/>
                  </a:cubicBezTo>
                  <a:cubicBezTo>
                    <a:pt x="5909" y="2783"/>
                    <a:pt x="5151" y="3042"/>
                    <a:pt x="4522" y="3571"/>
                  </a:cubicBezTo>
                  <a:cubicBezTo>
                    <a:pt x="4084" y="3969"/>
                    <a:pt x="3800" y="4430"/>
                    <a:pt x="3643" y="4921"/>
                  </a:cubicBezTo>
                  <a:lnTo>
                    <a:pt x="3643" y="4921"/>
                  </a:lnTo>
                  <a:cubicBezTo>
                    <a:pt x="3550" y="4940"/>
                    <a:pt x="3454" y="4957"/>
                    <a:pt x="3354" y="4972"/>
                  </a:cubicBezTo>
                  <a:cubicBezTo>
                    <a:pt x="1" y="6154"/>
                    <a:pt x="1998" y="11342"/>
                    <a:pt x="5132" y="11342"/>
                  </a:cubicBezTo>
                  <a:cubicBezTo>
                    <a:pt x="5271" y="11342"/>
                    <a:pt x="5412" y="11331"/>
                    <a:pt x="5556" y="11310"/>
                  </a:cubicBezTo>
                  <a:cubicBezTo>
                    <a:pt x="6175" y="11218"/>
                    <a:pt x="6794" y="10874"/>
                    <a:pt x="7403" y="10874"/>
                  </a:cubicBezTo>
                  <a:cubicBezTo>
                    <a:pt x="7679" y="10874"/>
                    <a:pt x="7953" y="10945"/>
                    <a:pt x="8224" y="11143"/>
                  </a:cubicBezTo>
                  <a:cubicBezTo>
                    <a:pt x="8324" y="11210"/>
                    <a:pt x="9058" y="12177"/>
                    <a:pt x="9225" y="12311"/>
                  </a:cubicBezTo>
                  <a:cubicBezTo>
                    <a:pt x="9992" y="12978"/>
                    <a:pt x="10893" y="13378"/>
                    <a:pt x="11893" y="13545"/>
                  </a:cubicBezTo>
                  <a:cubicBezTo>
                    <a:pt x="12131" y="13582"/>
                    <a:pt x="12367" y="13599"/>
                    <a:pt x="12599" y="13599"/>
                  </a:cubicBezTo>
                  <a:cubicBezTo>
                    <a:pt x="14131" y="13599"/>
                    <a:pt x="15509" y="12826"/>
                    <a:pt x="16418" y="11610"/>
                  </a:cubicBezTo>
                  <a:lnTo>
                    <a:pt x="16418" y="11610"/>
                  </a:lnTo>
                  <a:cubicBezTo>
                    <a:pt x="17085" y="12491"/>
                    <a:pt x="17976" y="12850"/>
                    <a:pt x="18897" y="12850"/>
                  </a:cubicBezTo>
                  <a:cubicBezTo>
                    <a:pt x="20461" y="12850"/>
                    <a:pt x="22110" y="11814"/>
                    <a:pt x="22888" y="10536"/>
                  </a:cubicBezTo>
                  <a:lnTo>
                    <a:pt x="22888" y="10536"/>
                  </a:lnTo>
                  <a:cubicBezTo>
                    <a:pt x="23312" y="10772"/>
                    <a:pt x="23797" y="10905"/>
                    <a:pt x="24305" y="10905"/>
                  </a:cubicBezTo>
                  <a:cubicBezTo>
                    <a:pt x="24653" y="10905"/>
                    <a:pt x="25011" y="10843"/>
                    <a:pt x="25370" y="10710"/>
                  </a:cubicBezTo>
                  <a:cubicBezTo>
                    <a:pt x="27571" y="9909"/>
                    <a:pt x="28305" y="7407"/>
                    <a:pt x="27805" y="5306"/>
                  </a:cubicBezTo>
                  <a:cubicBezTo>
                    <a:pt x="27204" y="2971"/>
                    <a:pt x="25336" y="1003"/>
                    <a:pt x="23035" y="302"/>
                  </a:cubicBezTo>
                  <a:cubicBezTo>
                    <a:pt x="22476" y="122"/>
                    <a:pt x="21867" y="0"/>
                    <a:pt x="212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22"/>
            <p:cNvSpPr/>
            <p:nvPr/>
          </p:nvSpPr>
          <p:spPr>
            <a:xfrm>
              <a:off x="6035325" y="2876675"/>
              <a:ext cx="145125" cy="74250"/>
            </a:xfrm>
            <a:custGeom>
              <a:rect b="b" l="l" r="r" t="t"/>
              <a:pathLst>
                <a:path extrusionOk="0" fill="none" h="2970" w="5805">
                  <a:moveTo>
                    <a:pt x="5637" y="2969"/>
                  </a:moveTo>
                  <a:cubicBezTo>
                    <a:pt x="5704" y="2802"/>
                    <a:pt x="5804" y="2602"/>
                    <a:pt x="5804" y="2402"/>
                  </a:cubicBezTo>
                  <a:cubicBezTo>
                    <a:pt x="5804" y="2202"/>
                    <a:pt x="5704" y="2035"/>
                    <a:pt x="5537" y="1935"/>
                  </a:cubicBezTo>
                  <a:cubicBezTo>
                    <a:pt x="5371" y="1868"/>
                    <a:pt x="5170" y="2002"/>
                    <a:pt x="5004" y="2068"/>
                  </a:cubicBezTo>
                  <a:cubicBezTo>
                    <a:pt x="4703" y="2235"/>
                    <a:pt x="4370" y="2435"/>
                    <a:pt x="4103" y="2602"/>
                  </a:cubicBezTo>
                  <a:cubicBezTo>
                    <a:pt x="4103" y="2335"/>
                    <a:pt x="4236" y="2035"/>
                    <a:pt x="4370" y="1768"/>
                  </a:cubicBezTo>
                  <a:cubicBezTo>
                    <a:pt x="4503" y="1501"/>
                    <a:pt x="4537" y="1134"/>
                    <a:pt x="4337" y="934"/>
                  </a:cubicBezTo>
                  <a:cubicBezTo>
                    <a:pt x="4136" y="734"/>
                    <a:pt x="3736" y="868"/>
                    <a:pt x="3536" y="1068"/>
                  </a:cubicBezTo>
                  <a:cubicBezTo>
                    <a:pt x="3336" y="1301"/>
                    <a:pt x="3136" y="1535"/>
                    <a:pt x="2869" y="1668"/>
                  </a:cubicBezTo>
                  <a:cubicBezTo>
                    <a:pt x="2969" y="1234"/>
                    <a:pt x="2969" y="834"/>
                    <a:pt x="2835" y="434"/>
                  </a:cubicBezTo>
                  <a:cubicBezTo>
                    <a:pt x="2802" y="334"/>
                    <a:pt x="2702" y="167"/>
                    <a:pt x="2569" y="167"/>
                  </a:cubicBezTo>
                  <a:cubicBezTo>
                    <a:pt x="2502" y="167"/>
                    <a:pt x="2335" y="167"/>
                    <a:pt x="2235" y="200"/>
                  </a:cubicBezTo>
                  <a:cubicBezTo>
                    <a:pt x="1901" y="434"/>
                    <a:pt x="1668" y="767"/>
                    <a:pt x="1468" y="1168"/>
                  </a:cubicBezTo>
                  <a:cubicBezTo>
                    <a:pt x="1468" y="701"/>
                    <a:pt x="1368" y="100"/>
                    <a:pt x="901" y="34"/>
                  </a:cubicBezTo>
                  <a:cubicBezTo>
                    <a:pt x="500" y="0"/>
                    <a:pt x="200" y="467"/>
                    <a:pt x="134" y="834"/>
                  </a:cubicBezTo>
                  <a:cubicBezTo>
                    <a:pt x="33" y="1234"/>
                    <a:pt x="0" y="1701"/>
                    <a:pt x="67" y="2168"/>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22"/>
            <p:cNvSpPr/>
            <p:nvPr/>
          </p:nvSpPr>
          <p:spPr>
            <a:xfrm>
              <a:off x="5921075" y="2882500"/>
              <a:ext cx="35050" cy="27550"/>
            </a:xfrm>
            <a:custGeom>
              <a:rect b="b" l="l" r="r" t="t"/>
              <a:pathLst>
                <a:path extrusionOk="0" fill="none" h="1102" w="1402">
                  <a:moveTo>
                    <a:pt x="1234" y="1102"/>
                  </a:moveTo>
                  <a:cubicBezTo>
                    <a:pt x="1401" y="735"/>
                    <a:pt x="1201" y="168"/>
                    <a:pt x="834" y="101"/>
                  </a:cubicBezTo>
                  <a:cubicBezTo>
                    <a:pt x="400" y="1"/>
                    <a:pt x="0" y="468"/>
                    <a:pt x="200" y="835"/>
                  </a:cubicBezTo>
                </a:path>
              </a:pathLst>
            </a:custGeom>
            <a:noFill/>
            <a:ln cap="rnd" cmpd="sng" w="15850">
              <a:solidFill>
                <a:srgbClr val="4D6D3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22"/>
            <p:cNvSpPr/>
            <p:nvPr/>
          </p:nvSpPr>
          <p:spPr>
            <a:xfrm>
              <a:off x="5980275" y="2844150"/>
              <a:ext cx="35050" cy="27550"/>
            </a:xfrm>
            <a:custGeom>
              <a:rect b="b" l="l" r="r" t="t"/>
              <a:pathLst>
                <a:path extrusionOk="0" fill="none" h="1102" w="1402">
                  <a:moveTo>
                    <a:pt x="1235" y="1101"/>
                  </a:moveTo>
                  <a:cubicBezTo>
                    <a:pt x="1402" y="701"/>
                    <a:pt x="1201" y="167"/>
                    <a:pt x="834" y="100"/>
                  </a:cubicBezTo>
                  <a:cubicBezTo>
                    <a:pt x="401" y="0"/>
                    <a:pt x="1" y="467"/>
                    <a:pt x="201" y="834"/>
                  </a:cubicBezTo>
                </a:path>
              </a:pathLst>
            </a:custGeom>
            <a:noFill/>
            <a:ln cap="rnd" cmpd="sng" w="15850">
              <a:solidFill>
                <a:srgbClr val="4D6D3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22"/>
            <p:cNvSpPr/>
            <p:nvPr/>
          </p:nvSpPr>
          <p:spPr>
            <a:xfrm>
              <a:off x="5655050" y="2885850"/>
              <a:ext cx="132600" cy="50050"/>
            </a:xfrm>
            <a:custGeom>
              <a:rect b="b" l="l" r="r" t="t"/>
              <a:pathLst>
                <a:path extrusionOk="0" fill="none" h="2002" w="5304">
                  <a:moveTo>
                    <a:pt x="5204" y="1601"/>
                  </a:moveTo>
                  <a:cubicBezTo>
                    <a:pt x="5304" y="1034"/>
                    <a:pt x="5171" y="200"/>
                    <a:pt x="4837" y="100"/>
                  </a:cubicBezTo>
                  <a:cubicBezTo>
                    <a:pt x="4470" y="0"/>
                    <a:pt x="4503" y="1268"/>
                    <a:pt x="4503" y="1868"/>
                  </a:cubicBezTo>
                  <a:cubicBezTo>
                    <a:pt x="4170" y="1501"/>
                    <a:pt x="4237" y="801"/>
                    <a:pt x="3803" y="601"/>
                  </a:cubicBezTo>
                  <a:cubicBezTo>
                    <a:pt x="3503" y="467"/>
                    <a:pt x="3169" y="634"/>
                    <a:pt x="3036" y="867"/>
                  </a:cubicBezTo>
                  <a:cubicBezTo>
                    <a:pt x="2869" y="1134"/>
                    <a:pt x="2902" y="1468"/>
                    <a:pt x="3002" y="1768"/>
                  </a:cubicBezTo>
                  <a:cubicBezTo>
                    <a:pt x="2969" y="1435"/>
                    <a:pt x="2802" y="1101"/>
                    <a:pt x="2535" y="834"/>
                  </a:cubicBezTo>
                  <a:cubicBezTo>
                    <a:pt x="2369" y="634"/>
                    <a:pt x="2035" y="501"/>
                    <a:pt x="1835" y="634"/>
                  </a:cubicBezTo>
                  <a:cubicBezTo>
                    <a:pt x="1635" y="767"/>
                    <a:pt x="1635" y="1034"/>
                    <a:pt x="1701" y="1268"/>
                  </a:cubicBezTo>
                  <a:cubicBezTo>
                    <a:pt x="1735" y="1468"/>
                    <a:pt x="1868" y="1701"/>
                    <a:pt x="1835" y="1935"/>
                  </a:cubicBezTo>
                  <a:cubicBezTo>
                    <a:pt x="1668" y="1501"/>
                    <a:pt x="1301" y="1168"/>
                    <a:pt x="867" y="1034"/>
                  </a:cubicBezTo>
                  <a:cubicBezTo>
                    <a:pt x="601" y="968"/>
                    <a:pt x="334" y="1001"/>
                    <a:pt x="167" y="1168"/>
                  </a:cubicBezTo>
                  <a:cubicBezTo>
                    <a:pt x="0" y="1368"/>
                    <a:pt x="67" y="1701"/>
                    <a:pt x="167" y="2002"/>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22"/>
            <p:cNvSpPr/>
            <p:nvPr/>
          </p:nvSpPr>
          <p:spPr>
            <a:xfrm>
              <a:off x="5794300" y="2848325"/>
              <a:ext cx="82600" cy="36700"/>
            </a:xfrm>
            <a:custGeom>
              <a:rect b="b" l="l" r="r" t="t"/>
              <a:pathLst>
                <a:path extrusionOk="0" fill="none" h="1468" w="3304">
                  <a:moveTo>
                    <a:pt x="3103" y="1334"/>
                  </a:moveTo>
                  <a:cubicBezTo>
                    <a:pt x="3303" y="1101"/>
                    <a:pt x="3103" y="667"/>
                    <a:pt x="2803" y="634"/>
                  </a:cubicBezTo>
                  <a:cubicBezTo>
                    <a:pt x="2469" y="601"/>
                    <a:pt x="2336" y="934"/>
                    <a:pt x="2102" y="1368"/>
                  </a:cubicBezTo>
                  <a:cubicBezTo>
                    <a:pt x="1902" y="1468"/>
                    <a:pt x="2002" y="1034"/>
                    <a:pt x="2002" y="801"/>
                  </a:cubicBezTo>
                  <a:cubicBezTo>
                    <a:pt x="2002" y="534"/>
                    <a:pt x="1969" y="267"/>
                    <a:pt x="1735" y="200"/>
                  </a:cubicBezTo>
                  <a:cubicBezTo>
                    <a:pt x="1569" y="200"/>
                    <a:pt x="1435" y="334"/>
                    <a:pt x="1335" y="500"/>
                  </a:cubicBezTo>
                  <a:cubicBezTo>
                    <a:pt x="1168" y="801"/>
                    <a:pt x="1068" y="1134"/>
                    <a:pt x="1002" y="1434"/>
                  </a:cubicBezTo>
                  <a:cubicBezTo>
                    <a:pt x="1102" y="767"/>
                    <a:pt x="1002" y="0"/>
                    <a:pt x="568" y="167"/>
                  </a:cubicBezTo>
                  <a:cubicBezTo>
                    <a:pt x="168" y="367"/>
                    <a:pt x="1" y="867"/>
                    <a:pt x="168" y="1234"/>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22"/>
            <p:cNvSpPr/>
            <p:nvPr/>
          </p:nvSpPr>
          <p:spPr>
            <a:xfrm>
              <a:off x="5613350" y="2973400"/>
              <a:ext cx="22525" cy="24225"/>
            </a:xfrm>
            <a:custGeom>
              <a:rect b="b" l="l" r="r" t="t"/>
              <a:pathLst>
                <a:path extrusionOk="0" fill="none" h="969" w="901">
                  <a:moveTo>
                    <a:pt x="67" y="1"/>
                  </a:moveTo>
                  <a:cubicBezTo>
                    <a:pt x="0" y="468"/>
                    <a:pt x="467" y="968"/>
                    <a:pt x="901" y="868"/>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22"/>
            <p:cNvSpPr/>
            <p:nvPr/>
          </p:nvSpPr>
          <p:spPr>
            <a:xfrm>
              <a:off x="5955575" y="46575"/>
              <a:ext cx="735225" cy="5601500"/>
            </a:xfrm>
            <a:custGeom>
              <a:rect b="b" l="l" r="r" t="t"/>
              <a:pathLst>
                <a:path extrusionOk="0" h="224060" w="29409">
                  <a:moveTo>
                    <a:pt x="5097" y="0"/>
                  </a:moveTo>
                  <a:cubicBezTo>
                    <a:pt x="2590" y="0"/>
                    <a:pt x="0" y="1937"/>
                    <a:pt x="321" y="4360"/>
                  </a:cubicBezTo>
                  <a:cubicBezTo>
                    <a:pt x="12463" y="10497"/>
                    <a:pt x="15466" y="26676"/>
                    <a:pt x="13464" y="40119"/>
                  </a:cubicBezTo>
                  <a:cubicBezTo>
                    <a:pt x="11396" y="53528"/>
                    <a:pt x="5892" y="66571"/>
                    <a:pt x="6726" y="80147"/>
                  </a:cubicBezTo>
                  <a:cubicBezTo>
                    <a:pt x="7693" y="95358"/>
                    <a:pt x="16533" y="109001"/>
                    <a:pt x="19202" y="124012"/>
                  </a:cubicBezTo>
                  <a:cubicBezTo>
                    <a:pt x="20336" y="130150"/>
                    <a:pt x="20369" y="136454"/>
                    <a:pt x="20402" y="142725"/>
                  </a:cubicBezTo>
                  <a:cubicBezTo>
                    <a:pt x="20569" y="167276"/>
                    <a:pt x="20736" y="191794"/>
                    <a:pt x="20903" y="216345"/>
                  </a:cubicBezTo>
                  <a:lnTo>
                    <a:pt x="24505" y="212142"/>
                  </a:lnTo>
                  <a:cubicBezTo>
                    <a:pt x="24539" y="215177"/>
                    <a:pt x="24539" y="218279"/>
                    <a:pt x="24572" y="221315"/>
                  </a:cubicBezTo>
                  <a:cubicBezTo>
                    <a:pt x="24572" y="222082"/>
                    <a:pt x="24605" y="222849"/>
                    <a:pt x="25072" y="223450"/>
                  </a:cubicBezTo>
                  <a:cubicBezTo>
                    <a:pt x="25429" y="223872"/>
                    <a:pt x="25936" y="224059"/>
                    <a:pt x="26467" y="224059"/>
                  </a:cubicBezTo>
                  <a:cubicBezTo>
                    <a:pt x="27279" y="224059"/>
                    <a:pt x="28144" y="223622"/>
                    <a:pt x="28608" y="222916"/>
                  </a:cubicBezTo>
                  <a:cubicBezTo>
                    <a:pt x="29409" y="221749"/>
                    <a:pt x="29375" y="220248"/>
                    <a:pt x="29342" y="218847"/>
                  </a:cubicBezTo>
                  <a:cubicBezTo>
                    <a:pt x="28508" y="194095"/>
                    <a:pt x="27708" y="169378"/>
                    <a:pt x="26874" y="144593"/>
                  </a:cubicBezTo>
                  <a:cubicBezTo>
                    <a:pt x="26640" y="136621"/>
                    <a:pt x="26373" y="128615"/>
                    <a:pt x="25039" y="120776"/>
                  </a:cubicBezTo>
                  <a:cubicBezTo>
                    <a:pt x="21537" y="99695"/>
                    <a:pt x="10495" y="79046"/>
                    <a:pt x="14498" y="58065"/>
                  </a:cubicBezTo>
                  <a:cubicBezTo>
                    <a:pt x="15632" y="52194"/>
                    <a:pt x="17901" y="46623"/>
                    <a:pt x="19068" y="40719"/>
                  </a:cubicBezTo>
                  <a:cubicBezTo>
                    <a:pt x="21503" y="28710"/>
                    <a:pt x="19035" y="15835"/>
                    <a:pt x="12397" y="5527"/>
                  </a:cubicBezTo>
                  <a:cubicBezTo>
                    <a:pt x="10862" y="3159"/>
                    <a:pt x="8894" y="790"/>
                    <a:pt x="6159" y="123"/>
                  </a:cubicBezTo>
                  <a:cubicBezTo>
                    <a:pt x="5812" y="40"/>
                    <a:pt x="5456" y="0"/>
                    <a:pt x="5097" y="0"/>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22"/>
            <p:cNvSpPr/>
            <p:nvPr/>
          </p:nvSpPr>
          <p:spPr>
            <a:xfrm>
              <a:off x="5934400" y="20575"/>
              <a:ext cx="855650" cy="5707950"/>
            </a:xfrm>
            <a:custGeom>
              <a:rect b="b" l="l" r="r" t="t"/>
              <a:pathLst>
                <a:path extrusionOk="0" h="228318" w="34226">
                  <a:moveTo>
                    <a:pt x="5952" y="2099"/>
                  </a:moveTo>
                  <a:cubicBezTo>
                    <a:pt x="7660" y="2099"/>
                    <a:pt x="9171" y="3195"/>
                    <a:pt x="10342" y="4366"/>
                  </a:cubicBezTo>
                  <a:cubicBezTo>
                    <a:pt x="12743" y="6867"/>
                    <a:pt x="14478" y="10270"/>
                    <a:pt x="15879" y="13439"/>
                  </a:cubicBezTo>
                  <a:cubicBezTo>
                    <a:pt x="18914" y="20344"/>
                    <a:pt x="20149" y="28049"/>
                    <a:pt x="19582" y="35555"/>
                  </a:cubicBezTo>
                  <a:cubicBezTo>
                    <a:pt x="19014" y="43594"/>
                    <a:pt x="15579" y="50899"/>
                    <a:pt x="13911" y="58704"/>
                  </a:cubicBezTo>
                  <a:cubicBezTo>
                    <a:pt x="12343" y="66110"/>
                    <a:pt x="12577" y="73648"/>
                    <a:pt x="13711" y="81121"/>
                  </a:cubicBezTo>
                  <a:cubicBezTo>
                    <a:pt x="16146" y="96932"/>
                    <a:pt x="22584" y="111776"/>
                    <a:pt x="24252" y="127687"/>
                  </a:cubicBezTo>
                  <a:cubicBezTo>
                    <a:pt x="25152" y="136093"/>
                    <a:pt x="25219" y="144599"/>
                    <a:pt x="25519" y="153005"/>
                  </a:cubicBezTo>
                  <a:cubicBezTo>
                    <a:pt x="25753" y="161511"/>
                    <a:pt x="26086" y="170051"/>
                    <a:pt x="26220" y="178590"/>
                  </a:cubicBezTo>
                  <a:cubicBezTo>
                    <a:pt x="26386" y="188331"/>
                    <a:pt x="26553" y="198104"/>
                    <a:pt x="26720" y="207878"/>
                  </a:cubicBezTo>
                  <a:cubicBezTo>
                    <a:pt x="26757" y="209542"/>
                    <a:pt x="26744" y="211224"/>
                    <a:pt x="26731" y="212908"/>
                  </a:cubicBezTo>
                  <a:lnTo>
                    <a:pt x="26731" y="212908"/>
                  </a:lnTo>
                  <a:cubicBezTo>
                    <a:pt x="26659" y="212755"/>
                    <a:pt x="26589" y="212601"/>
                    <a:pt x="26520" y="212448"/>
                  </a:cubicBezTo>
                  <a:cubicBezTo>
                    <a:pt x="26318" y="212043"/>
                    <a:pt x="25860" y="211835"/>
                    <a:pt x="25410" y="211835"/>
                  </a:cubicBezTo>
                  <a:cubicBezTo>
                    <a:pt x="24968" y="211835"/>
                    <a:pt x="24533" y="212035"/>
                    <a:pt x="24352" y="212448"/>
                  </a:cubicBezTo>
                  <a:cubicBezTo>
                    <a:pt x="23756" y="213748"/>
                    <a:pt x="22917" y="215203"/>
                    <a:pt x="22534" y="216651"/>
                  </a:cubicBezTo>
                  <a:lnTo>
                    <a:pt x="22534" y="216651"/>
                  </a:lnTo>
                  <a:cubicBezTo>
                    <a:pt x="22910" y="200350"/>
                    <a:pt x="22682" y="184050"/>
                    <a:pt x="22550" y="167749"/>
                  </a:cubicBezTo>
                  <a:cubicBezTo>
                    <a:pt x="22517" y="159610"/>
                    <a:pt x="22417" y="151471"/>
                    <a:pt x="22384" y="143332"/>
                  </a:cubicBezTo>
                  <a:cubicBezTo>
                    <a:pt x="22350" y="135559"/>
                    <a:pt x="22083" y="127787"/>
                    <a:pt x="20182" y="120182"/>
                  </a:cubicBezTo>
                  <a:cubicBezTo>
                    <a:pt x="16646" y="106372"/>
                    <a:pt x="8841" y="93463"/>
                    <a:pt x="8674" y="78886"/>
                  </a:cubicBezTo>
                  <a:cubicBezTo>
                    <a:pt x="8507" y="64108"/>
                    <a:pt x="15312" y="50432"/>
                    <a:pt x="15979" y="35755"/>
                  </a:cubicBezTo>
                  <a:cubicBezTo>
                    <a:pt x="16503" y="24155"/>
                    <a:pt x="13165" y="10752"/>
                    <a:pt x="2326" y="4812"/>
                  </a:cubicBezTo>
                  <a:lnTo>
                    <a:pt x="2326" y="4812"/>
                  </a:lnTo>
                  <a:cubicBezTo>
                    <a:pt x="2524" y="3459"/>
                    <a:pt x="3695" y="2519"/>
                    <a:pt x="5071" y="2197"/>
                  </a:cubicBezTo>
                  <a:cubicBezTo>
                    <a:pt x="5370" y="2130"/>
                    <a:pt x="5664" y="2099"/>
                    <a:pt x="5952" y="2099"/>
                  </a:cubicBezTo>
                  <a:close/>
                  <a:moveTo>
                    <a:pt x="5926" y="1"/>
                  </a:moveTo>
                  <a:cubicBezTo>
                    <a:pt x="4187" y="1"/>
                    <a:pt x="2462" y="685"/>
                    <a:pt x="1302" y="2031"/>
                  </a:cubicBezTo>
                  <a:cubicBezTo>
                    <a:pt x="635" y="2798"/>
                    <a:pt x="201" y="3698"/>
                    <a:pt x="134" y="4699"/>
                  </a:cubicBezTo>
                  <a:cubicBezTo>
                    <a:pt x="1" y="6234"/>
                    <a:pt x="902" y="6400"/>
                    <a:pt x="2136" y="7168"/>
                  </a:cubicBezTo>
                  <a:cubicBezTo>
                    <a:pt x="4804" y="8802"/>
                    <a:pt x="7039" y="11037"/>
                    <a:pt x="8707" y="13672"/>
                  </a:cubicBezTo>
                  <a:cubicBezTo>
                    <a:pt x="16546" y="25681"/>
                    <a:pt x="13744" y="40692"/>
                    <a:pt x="10575" y="53701"/>
                  </a:cubicBezTo>
                  <a:cubicBezTo>
                    <a:pt x="8640" y="61707"/>
                    <a:pt x="6506" y="69846"/>
                    <a:pt x="6472" y="78118"/>
                  </a:cubicBezTo>
                  <a:cubicBezTo>
                    <a:pt x="6405" y="85857"/>
                    <a:pt x="8507" y="93263"/>
                    <a:pt x="11042" y="100434"/>
                  </a:cubicBezTo>
                  <a:cubicBezTo>
                    <a:pt x="13677" y="107873"/>
                    <a:pt x="16846" y="115145"/>
                    <a:pt x="18547" y="122884"/>
                  </a:cubicBezTo>
                  <a:cubicBezTo>
                    <a:pt x="20516" y="131590"/>
                    <a:pt x="20182" y="140630"/>
                    <a:pt x="20215" y="149503"/>
                  </a:cubicBezTo>
                  <a:cubicBezTo>
                    <a:pt x="20349" y="167749"/>
                    <a:pt x="20415" y="185929"/>
                    <a:pt x="20682" y="204142"/>
                  </a:cubicBezTo>
                  <a:cubicBezTo>
                    <a:pt x="20716" y="208545"/>
                    <a:pt x="20882" y="212982"/>
                    <a:pt x="21049" y="217385"/>
                  </a:cubicBezTo>
                  <a:cubicBezTo>
                    <a:pt x="21066" y="217868"/>
                    <a:pt x="21433" y="218110"/>
                    <a:pt x="21796" y="218110"/>
                  </a:cubicBezTo>
                  <a:cubicBezTo>
                    <a:pt x="21990" y="218110"/>
                    <a:pt x="22183" y="218041"/>
                    <a:pt x="22321" y="217902"/>
                  </a:cubicBezTo>
                  <a:lnTo>
                    <a:pt x="22321" y="217902"/>
                  </a:lnTo>
                  <a:cubicBezTo>
                    <a:pt x="22101" y="219807"/>
                    <a:pt x="21931" y="221937"/>
                    <a:pt x="22250" y="223823"/>
                  </a:cubicBezTo>
                  <a:cubicBezTo>
                    <a:pt x="22715" y="226637"/>
                    <a:pt x="25065" y="228317"/>
                    <a:pt x="27548" y="228317"/>
                  </a:cubicBezTo>
                  <a:cubicBezTo>
                    <a:pt x="28803" y="228317"/>
                    <a:pt x="30092" y="227888"/>
                    <a:pt x="31190" y="226958"/>
                  </a:cubicBezTo>
                  <a:cubicBezTo>
                    <a:pt x="34225" y="224323"/>
                    <a:pt x="33558" y="220120"/>
                    <a:pt x="33391" y="216517"/>
                  </a:cubicBezTo>
                  <a:cubicBezTo>
                    <a:pt x="33191" y="211847"/>
                    <a:pt x="32924" y="207177"/>
                    <a:pt x="32724" y="202507"/>
                  </a:cubicBezTo>
                  <a:cubicBezTo>
                    <a:pt x="31857" y="184628"/>
                    <a:pt x="31056" y="166782"/>
                    <a:pt x="30389" y="148869"/>
                  </a:cubicBezTo>
                  <a:cubicBezTo>
                    <a:pt x="30089" y="140129"/>
                    <a:pt x="29856" y="131356"/>
                    <a:pt x="28555" y="122684"/>
                  </a:cubicBezTo>
                  <a:cubicBezTo>
                    <a:pt x="27287" y="114478"/>
                    <a:pt x="24852" y="106472"/>
                    <a:pt x="22517" y="98500"/>
                  </a:cubicBezTo>
                  <a:cubicBezTo>
                    <a:pt x="20215" y="90727"/>
                    <a:pt x="17747" y="82888"/>
                    <a:pt x="16713" y="74783"/>
                  </a:cubicBezTo>
                  <a:cubicBezTo>
                    <a:pt x="15612" y="66210"/>
                    <a:pt x="16780" y="58271"/>
                    <a:pt x="19181" y="50032"/>
                  </a:cubicBezTo>
                  <a:cubicBezTo>
                    <a:pt x="21349" y="42526"/>
                    <a:pt x="22684" y="35088"/>
                    <a:pt x="21750" y="27249"/>
                  </a:cubicBezTo>
                  <a:cubicBezTo>
                    <a:pt x="20882" y="20010"/>
                    <a:pt x="18481" y="12872"/>
                    <a:pt x="14578" y="6600"/>
                  </a:cubicBezTo>
                  <a:cubicBezTo>
                    <a:pt x="13010" y="4065"/>
                    <a:pt x="11075" y="1497"/>
                    <a:pt x="8173" y="396"/>
                  </a:cubicBezTo>
                  <a:cubicBezTo>
                    <a:pt x="7452" y="132"/>
                    <a:pt x="6688" y="1"/>
                    <a:pt x="5926"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22"/>
            <p:cNvSpPr/>
            <p:nvPr/>
          </p:nvSpPr>
          <p:spPr>
            <a:xfrm>
              <a:off x="5861025" y="2769925"/>
              <a:ext cx="87575" cy="129275"/>
            </a:xfrm>
            <a:custGeom>
              <a:rect b="b" l="l" r="r" t="t"/>
              <a:pathLst>
                <a:path extrusionOk="0" h="5171" w="3503">
                  <a:moveTo>
                    <a:pt x="1468" y="134"/>
                  </a:moveTo>
                  <a:cubicBezTo>
                    <a:pt x="2335" y="0"/>
                    <a:pt x="3169" y="1001"/>
                    <a:pt x="3336" y="2402"/>
                  </a:cubicBezTo>
                  <a:cubicBezTo>
                    <a:pt x="3503" y="3770"/>
                    <a:pt x="2936" y="4937"/>
                    <a:pt x="2069" y="5071"/>
                  </a:cubicBezTo>
                  <a:cubicBezTo>
                    <a:pt x="1168" y="5171"/>
                    <a:pt x="334" y="4170"/>
                    <a:pt x="167" y="2803"/>
                  </a:cubicBezTo>
                  <a:cubicBezTo>
                    <a:pt x="0" y="1468"/>
                    <a:pt x="601" y="267"/>
                    <a:pt x="1468" y="13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22"/>
            <p:cNvSpPr/>
            <p:nvPr/>
          </p:nvSpPr>
          <p:spPr>
            <a:xfrm>
              <a:off x="5912725" y="2822475"/>
              <a:ext cx="121775" cy="107600"/>
            </a:xfrm>
            <a:custGeom>
              <a:rect b="b" l="l" r="r" t="t"/>
              <a:pathLst>
                <a:path extrusionOk="0" h="4304" w="4871">
                  <a:moveTo>
                    <a:pt x="4504" y="1067"/>
                  </a:moveTo>
                  <a:cubicBezTo>
                    <a:pt x="4871" y="1968"/>
                    <a:pt x="4237" y="3136"/>
                    <a:pt x="3103" y="3703"/>
                  </a:cubicBezTo>
                  <a:cubicBezTo>
                    <a:pt x="2002" y="4303"/>
                    <a:pt x="734" y="4070"/>
                    <a:pt x="368" y="3202"/>
                  </a:cubicBezTo>
                  <a:cubicBezTo>
                    <a:pt x="1" y="2335"/>
                    <a:pt x="601" y="1168"/>
                    <a:pt x="1735" y="567"/>
                  </a:cubicBezTo>
                  <a:cubicBezTo>
                    <a:pt x="2903" y="0"/>
                    <a:pt x="4104" y="200"/>
                    <a:pt x="4504" y="106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22"/>
            <p:cNvSpPr/>
            <p:nvPr/>
          </p:nvSpPr>
          <p:spPr>
            <a:xfrm>
              <a:off x="5905225" y="2897525"/>
              <a:ext cx="109275" cy="124275"/>
            </a:xfrm>
            <a:custGeom>
              <a:rect b="b" l="l" r="r" t="t"/>
              <a:pathLst>
                <a:path extrusionOk="0" h="4971" w="4371">
                  <a:moveTo>
                    <a:pt x="3736" y="4270"/>
                  </a:moveTo>
                  <a:cubicBezTo>
                    <a:pt x="3136" y="4970"/>
                    <a:pt x="1868" y="4670"/>
                    <a:pt x="1034" y="3669"/>
                  </a:cubicBezTo>
                  <a:cubicBezTo>
                    <a:pt x="167" y="2669"/>
                    <a:pt x="0" y="1334"/>
                    <a:pt x="634" y="667"/>
                  </a:cubicBezTo>
                  <a:cubicBezTo>
                    <a:pt x="1235" y="0"/>
                    <a:pt x="2502" y="300"/>
                    <a:pt x="3336" y="1301"/>
                  </a:cubicBezTo>
                  <a:cubicBezTo>
                    <a:pt x="4170" y="2302"/>
                    <a:pt x="4370" y="3636"/>
                    <a:pt x="3736" y="427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22"/>
            <p:cNvSpPr/>
            <p:nvPr/>
          </p:nvSpPr>
          <p:spPr>
            <a:xfrm>
              <a:off x="5831000" y="2905025"/>
              <a:ext cx="100925" cy="130950"/>
            </a:xfrm>
            <a:custGeom>
              <a:rect b="b" l="l" r="r" t="t"/>
              <a:pathLst>
                <a:path extrusionOk="0" h="5238" w="4037">
                  <a:moveTo>
                    <a:pt x="935" y="4770"/>
                  </a:moveTo>
                  <a:cubicBezTo>
                    <a:pt x="167" y="4337"/>
                    <a:pt x="1" y="3003"/>
                    <a:pt x="634" y="1768"/>
                  </a:cubicBezTo>
                  <a:cubicBezTo>
                    <a:pt x="1268" y="567"/>
                    <a:pt x="2336" y="0"/>
                    <a:pt x="3136" y="434"/>
                  </a:cubicBezTo>
                  <a:cubicBezTo>
                    <a:pt x="3870" y="901"/>
                    <a:pt x="4037" y="2235"/>
                    <a:pt x="3436" y="3436"/>
                  </a:cubicBezTo>
                  <a:cubicBezTo>
                    <a:pt x="2803" y="4604"/>
                    <a:pt x="1702" y="5237"/>
                    <a:pt x="935" y="477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22"/>
            <p:cNvSpPr/>
            <p:nvPr/>
          </p:nvSpPr>
          <p:spPr>
            <a:xfrm>
              <a:off x="5788475" y="2844150"/>
              <a:ext cx="120100" cy="97600"/>
            </a:xfrm>
            <a:custGeom>
              <a:rect b="b" l="l" r="r" t="t"/>
              <a:pathLst>
                <a:path extrusionOk="0" h="3904" w="4804">
                  <a:moveTo>
                    <a:pt x="134" y="1501"/>
                  </a:moveTo>
                  <a:cubicBezTo>
                    <a:pt x="267" y="601"/>
                    <a:pt x="1401" y="0"/>
                    <a:pt x="2669" y="267"/>
                  </a:cubicBezTo>
                  <a:cubicBezTo>
                    <a:pt x="3903" y="501"/>
                    <a:pt x="4804" y="1468"/>
                    <a:pt x="4637" y="2435"/>
                  </a:cubicBezTo>
                  <a:cubicBezTo>
                    <a:pt x="4470" y="3336"/>
                    <a:pt x="3336" y="3903"/>
                    <a:pt x="2068" y="3670"/>
                  </a:cubicBezTo>
                  <a:cubicBezTo>
                    <a:pt x="868" y="3436"/>
                    <a:pt x="0" y="2469"/>
                    <a:pt x="134" y="150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22"/>
            <p:cNvSpPr/>
            <p:nvPr/>
          </p:nvSpPr>
          <p:spPr>
            <a:xfrm>
              <a:off x="5866850" y="2855825"/>
              <a:ext cx="94275" cy="101750"/>
            </a:xfrm>
            <a:custGeom>
              <a:rect b="b" l="l" r="r" t="t"/>
              <a:pathLst>
                <a:path extrusionOk="0" h="4070" w="3771">
                  <a:moveTo>
                    <a:pt x="1669" y="134"/>
                  </a:moveTo>
                  <a:cubicBezTo>
                    <a:pt x="2603" y="0"/>
                    <a:pt x="3537" y="734"/>
                    <a:pt x="3670" y="1802"/>
                  </a:cubicBezTo>
                  <a:cubicBezTo>
                    <a:pt x="3770" y="2836"/>
                    <a:pt x="3070" y="3836"/>
                    <a:pt x="2102" y="3970"/>
                  </a:cubicBezTo>
                  <a:cubicBezTo>
                    <a:pt x="1168" y="4070"/>
                    <a:pt x="234" y="3336"/>
                    <a:pt x="101" y="2302"/>
                  </a:cubicBezTo>
                  <a:cubicBezTo>
                    <a:pt x="1" y="1235"/>
                    <a:pt x="668" y="234"/>
                    <a:pt x="1669"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 name="Google Shape;1403;p22"/>
          <p:cNvGrpSpPr/>
          <p:nvPr/>
        </p:nvGrpSpPr>
        <p:grpSpPr>
          <a:xfrm rot="217428">
            <a:off x="15023" y="1509620"/>
            <a:ext cx="1038944" cy="508009"/>
            <a:chOff x="1052625" y="1286000"/>
            <a:chExt cx="1586150" cy="775575"/>
          </a:xfrm>
        </p:grpSpPr>
        <p:sp>
          <p:nvSpPr>
            <p:cNvPr id="1404" name="Google Shape;1404;p22"/>
            <p:cNvSpPr/>
            <p:nvPr/>
          </p:nvSpPr>
          <p:spPr>
            <a:xfrm>
              <a:off x="1196900" y="1286000"/>
              <a:ext cx="1274250" cy="770575"/>
            </a:xfrm>
            <a:custGeom>
              <a:rect b="b" l="l" r="r" t="t"/>
              <a:pathLst>
                <a:path extrusionOk="0" h="30823" w="50970">
                  <a:moveTo>
                    <a:pt x="49669" y="12943"/>
                  </a:moveTo>
                  <a:cubicBezTo>
                    <a:pt x="50970" y="23951"/>
                    <a:pt x="3736" y="30823"/>
                    <a:pt x="1935" y="18180"/>
                  </a:cubicBezTo>
                  <a:cubicBezTo>
                    <a:pt x="0" y="4470"/>
                    <a:pt x="48168" y="1"/>
                    <a:pt x="49669" y="1294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22"/>
            <p:cNvSpPr/>
            <p:nvPr/>
          </p:nvSpPr>
          <p:spPr>
            <a:xfrm>
              <a:off x="1052625" y="1347700"/>
              <a:ext cx="1586150" cy="713875"/>
            </a:xfrm>
            <a:custGeom>
              <a:rect b="b" l="l" r="r" t="t"/>
              <a:pathLst>
                <a:path extrusionOk="0" fill="none" h="28555" w="63446">
                  <a:moveTo>
                    <a:pt x="51637" y="3770"/>
                  </a:moveTo>
                  <a:cubicBezTo>
                    <a:pt x="46534" y="2436"/>
                    <a:pt x="601" y="12010"/>
                    <a:pt x="7339" y="18181"/>
                  </a:cubicBezTo>
                  <a:cubicBezTo>
                    <a:pt x="14044" y="24352"/>
                    <a:pt x="44399" y="17347"/>
                    <a:pt x="53272" y="11342"/>
                  </a:cubicBezTo>
                  <a:cubicBezTo>
                    <a:pt x="62145" y="5338"/>
                    <a:pt x="33424" y="2403"/>
                    <a:pt x="20882" y="4904"/>
                  </a:cubicBezTo>
                  <a:cubicBezTo>
                    <a:pt x="8340" y="7406"/>
                    <a:pt x="0" y="14478"/>
                    <a:pt x="13877" y="21516"/>
                  </a:cubicBezTo>
                  <a:cubicBezTo>
                    <a:pt x="27787" y="28555"/>
                    <a:pt x="59243" y="15712"/>
                    <a:pt x="52738" y="8340"/>
                  </a:cubicBezTo>
                  <a:cubicBezTo>
                    <a:pt x="46200" y="1035"/>
                    <a:pt x="10908" y="902"/>
                    <a:pt x="7906" y="13044"/>
                  </a:cubicBezTo>
                  <a:cubicBezTo>
                    <a:pt x="4871" y="25186"/>
                    <a:pt x="42764" y="22050"/>
                    <a:pt x="50703" y="13811"/>
                  </a:cubicBezTo>
                  <a:cubicBezTo>
                    <a:pt x="58576" y="5605"/>
                    <a:pt x="35226" y="2836"/>
                    <a:pt x="24551" y="2803"/>
                  </a:cubicBezTo>
                  <a:cubicBezTo>
                    <a:pt x="13877" y="2770"/>
                    <a:pt x="1068" y="16446"/>
                    <a:pt x="11609" y="21683"/>
                  </a:cubicBezTo>
                  <a:cubicBezTo>
                    <a:pt x="22150" y="26954"/>
                    <a:pt x="51971" y="18014"/>
                    <a:pt x="55073" y="14178"/>
                  </a:cubicBezTo>
                  <a:cubicBezTo>
                    <a:pt x="58209" y="10342"/>
                    <a:pt x="48769" y="301"/>
                    <a:pt x="35993" y="1535"/>
                  </a:cubicBezTo>
                  <a:cubicBezTo>
                    <a:pt x="23250" y="2803"/>
                    <a:pt x="7272" y="7673"/>
                    <a:pt x="6805" y="15345"/>
                  </a:cubicBezTo>
                  <a:cubicBezTo>
                    <a:pt x="6372" y="22984"/>
                    <a:pt x="37327" y="20015"/>
                    <a:pt x="49703" y="14812"/>
                  </a:cubicBezTo>
                  <a:cubicBezTo>
                    <a:pt x="62045" y="9575"/>
                    <a:pt x="45933" y="3036"/>
                    <a:pt x="40096" y="1902"/>
                  </a:cubicBezTo>
                  <a:cubicBezTo>
                    <a:pt x="34258" y="802"/>
                    <a:pt x="14477" y="2670"/>
                    <a:pt x="11108" y="12844"/>
                  </a:cubicBezTo>
                  <a:cubicBezTo>
                    <a:pt x="7739" y="22984"/>
                    <a:pt x="32757" y="23885"/>
                    <a:pt x="46400" y="18748"/>
                  </a:cubicBezTo>
                  <a:cubicBezTo>
                    <a:pt x="60043" y="13644"/>
                    <a:pt x="51571" y="3403"/>
                    <a:pt x="37727" y="3070"/>
                  </a:cubicBezTo>
                  <a:cubicBezTo>
                    <a:pt x="23917" y="2736"/>
                    <a:pt x="9941" y="3203"/>
                    <a:pt x="8940" y="12310"/>
                  </a:cubicBezTo>
                  <a:cubicBezTo>
                    <a:pt x="7939" y="21383"/>
                    <a:pt x="32457" y="17880"/>
                    <a:pt x="47935" y="15145"/>
                  </a:cubicBezTo>
                  <a:cubicBezTo>
                    <a:pt x="63446" y="12377"/>
                    <a:pt x="55907" y="5538"/>
                    <a:pt x="46067" y="2803"/>
                  </a:cubicBezTo>
                  <a:cubicBezTo>
                    <a:pt x="36260" y="1"/>
                    <a:pt x="10441" y="4471"/>
                    <a:pt x="9174" y="13778"/>
                  </a:cubicBezTo>
                  <a:cubicBezTo>
                    <a:pt x="7873" y="23051"/>
                    <a:pt x="42964" y="22684"/>
                    <a:pt x="52438" y="18047"/>
                  </a:cubicBezTo>
                  <a:cubicBezTo>
                    <a:pt x="61911" y="13444"/>
                    <a:pt x="54539" y="5838"/>
                    <a:pt x="44799" y="3503"/>
                  </a:cubicBezTo>
                  <a:cubicBezTo>
                    <a:pt x="35092" y="1168"/>
                    <a:pt x="11842" y="7973"/>
                    <a:pt x="5204" y="17380"/>
                  </a:cubicBezTo>
                </a:path>
              </a:pathLst>
            </a:custGeom>
            <a:noFill/>
            <a:ln cap="rnd" cmpd="sng" w="17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22"/>
            <p:cNvSpPr/>
            <p:nvPr/>
          </p:nvSpPr>
          <p:spPr>
            <a:xfrm>
              <a:off x="1661400" y="1434450"/>
              <a:ext cx="294400" cy="319400"/>
            </a:xfrm>
            <a:custGeom>
              <a:rect b="b" l="l" r="r" t="t"/>
              <a:pathLst>
                <a:path extrusionOk="0" h="12776" w="11776">
                  <a:moveTo>
                    <a:pt x="4670" y="534"/>
                  </a:moveTo>
                  <a:cubicBezTo>
                    <a:pt x="7606" y="0"/>
                    <a:pt x="10708" y="3169"/>
                    <a:pt x="11442" y="7039"/>
                  </a:cubicBezTo>
                  <a:cubicBezTo>
                    <a:pt x="11775" y="8773"/>
                    <a:pt x="11575" y="10408"/>
                    <a:pt x="10941" y="11709"/>
                  </a:cubicBezTo>
                  <a:cubicBezTo>
                    <a:pt x="9273" y="12109"/>
                    <a:pt x="8039" y="12476"/>
                    <a:pt x="7372" y="12609"/>
                  </a:cubicBezTo>
                  <a:cubicBezTo>
                    <a:pt x="5771" y="12776"/>
                    <a:pt x="4003" y="12676"/>
                    <a:pt x="2368" y="12609"/>
                  </a:cubicBezTo>
                  <a:cubicBezTo>
                    <a:pt x="1568" y="11709"/>
                    <a:pt x="934" y="10541"/>
                    <a:pt x="701" y="9040"/>
                  </a:cubicBezTo>
                  <a:cubicBezTo>
                    <a:pt x="0" y="5171"/>
                    <a:pt x="1701" y="1068"/>
                    <a:pt x="4670" y="53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22"/>
            <p:cNvSpPr/>
            <p:nvPr/>
          </p:nvSpPr>
          <p:spPr>
            <a:xfrm>
              <a:off x="1954100" y="1371900"/>
              <a:ext cx="289400" cy="334425"/>
            </a:xfrm>
            <a:custGeom>
              <a:rect b="b" l="l" r="r" t="t"/>
              <a:pathLst>
                <a:path extrusionOk="0" h="13377" w="11576">
                  <a:moveTo>
                    <a:pt x="6639" y="367"/>
                  </a:moveTo>
                  <a:cubicBezTo>
                    <a:pt x="3636" y="0"/>
                    <a:pt x="734" y="3403"/>
                    <a:pt x="301" y="7339"/>
                  </a:cubicBezTo>
                  <a:cubicBezTo>
                    <a:pt x="0" y="9907"/>
                    <a:pt x="801" y="12076"/>
                    <a:pt x="2235" y="13377"/>
                  </a:cubicBezTo>
                  <a:cubicBezTo>
                    <a:pt x="5137" y="12509"/>
                    <a:pt x="8406" y="11208"/>
                    <a:pt x="11008" y="9541"/>
                  </a:cubicBezTo>
                  <a:cubicBezTo>
                    <a:pt x="11075" y="9240"/>
                    <a:pt x="11142" y="8973"/>
                    <a:pt x="11175" y="8673"/>
                  </a:cubicBezTo>
                  <a:cubicBezTo>
                    <a:pt x="11575" y="4704"/>
                    <a:pt x="9641" y="734"/>
                    <a:pt x="6639" y="36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22"/>
            <p:cNvSpPr/>
            <p:nvPr/>
          </p:nvSpPr>
          <p:spPr>
            <a:xfrm>
              <a:off x="1365350" y="1439450"/>
              <a:ext cx="314400" cy="308575"/>
            </a:xfrm>
            <a:custGeom>
              <a:rect b="b" l="l" r="r" t="t"/>
              <a:pathLst>
                <a:path extrusionOk="0" h="12343" w="12576">
                  <a:moveTo>
                    <a:pt x="2902" y="1401"/>
                  </a:moveTo>
                  <a:cubicBezTo>
                    <a:pt x="5571" y="0"/>
                    <a:pt x="9440" y="2168"/>
                    <a:pt x="11275" y="5671"/>
                  </a:cubicBezTo>
                  <a:cubicBezTo>
                    <a:pt x="12576" y="8139"/>
                    <a:pt x="12509" y="10608"/>
                    <a:pt x="11408" y="12342"/>
                  </a:cubicBezTo>
                  <a:cubicBezTo>
                    <a:pt x="6705" y="11742"/>
                    <a:pt x="2769" y="10208"/>
                    <a:pt x="868" y="8940"/>
                  </a:cubicBezTo>
                  <a:cubicBezTo>
                    <a:pt x="0" y="5838"/>
                    <a:pt x="667" y="2602"/>
                    <a:pt x="2902" y="140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9" name="Google Shape;1409;p22"/>
          <p:cNvSpPr/>
          <p:nvPr/>
        </p:nvSpPr>
        <p:spPr>
          <a:xfrm flipH="1">
            <a:off x="2185246" y="4433425"/>
            <a:ext cx="1425537" cy="572734"/>
          </a:xfrm>
          <a:custGeom>
            <a:rect b="b" l="l" r="r" t="t"/>
            <a:pathLst>
              <a:path extrusionOk="0" h="27742" w="69050">
                <a:moveTo>
                  <a:pt x="27881" y="0"/>
                </a:moveTo>
                <a:cubicBezTo>
                  <a:pt x="27348" y="0"/>
                  <a:pt x="26814" y="41"/>
                  <a:pt x="26286" y="122"/>
                </a:cubicBezTo>
                <a:cubicBezTo>
                  <a:pt x="23617" y="489"/>
                  <a:pt x="20515" y="1356"/>
                  <a:pt x="18347" y="3057"/>
                </a:cubicBezTo>
                <a:cubicBezTo>
                  <a:pt x="16845" y="4291"/>
                  <a:pt x="15811" y="6126"/>
                  <a:pt x="15945" y="7994"/>
                </a:cubicBezTo>
                <a:cubicBezTo>
                  <a:pt x="15301" y="7871"/>
                  <a:pt x="14659" y="7814"/>
                  <a:pt x="14022" y="7814"/>
                </a:cubicBezTo>
                <a:cubicBezTo>
                  <a:pt x="9810" y="7814"/>
                  <a:pt x="5811" y="10334"/>
                  <a:pt x="2769" y="13231"/>
                </a:cubicBezTo>
                <a:cubicBezTo>
                  <a:pt x="1168" y="14732"/>
                  <a:pt x="0" y="16533"/>
                  <a:pt x="33" y="18802"/>
                </a:cubicBezTo>
                <a:cubicBezTo>
                  <a:pt x="133" y="20837"/>
                  <a:pt x="1134" y="22738"/>
                  <a:pt x="2602" y="24172"/>
                </a:cubicBezTo>
                <a:cubicBezTo>
                  <a:pt x="5781" y="27265"/>
                  <a:pt x="10388" y="27553"/>
                  <a:pt x="14686" y="27553"/>
                </a:cubicBezTo>
                <a:cubicBezTo>
                  <a:pt x="15349" y="27553"/>
                  <a:pt x="16004" y="27546"/>
                  <a:pt x="16645" y="27541"/>
                </a:cubicBezTo>
                <a:cubicBezTo>
                  <a:pt x="29054" y="27508"/>
                  <a:pt x="60777" y="27741"/>
                  <a:pt x="68883" y="25473"/>
                </a:cubicBezTo>
                <a:cubicBezTo>
                  <a:pt x="69049" y="25406"/>
                  <a:pt x="53939" y="22905"/>
                  <a:pt x="53972" y="22738"/>
                </a:cubicBezTo>
                <a:cubicBezTo>
                  <a:pt x="55035" y="17258"/>
                  <a:pt x="50576" y="13498"/>
                  <a:pt x="45039" y="13498"/>
                </a:cubicBezTo>
                <a:cubicBezTo>
                  <a:pt x="45014" y="13498"/>
                  <a:pt x="44990" y="13498"/>
                  <a:pt x="44966" y="13498"/>
                </a:cubicBezTo>
                <a:cubicBezTo>
                  <a:pt x="44445" y="13498"/>
                  <a:pt x="43952" y="13596"/>
                  <a:pt x="43491" y="13596"/>
                </a:cubicBezTo>
                <a:cubicBezTo>
                  <a:pt x="42948" y="13596"/>
                  <a:pt x="42448" y="13460"/>
                  <a:pt x="41997" y="12864"/>
                </a:cubicBezTo>
                <a:cubicBezTo>
                  <a:pt x="41530" y="12230"/>
                  <a:pt x="41263" y="11463"/>
                  <a:pt x="40829" y="10796"/>
                </a:cubicBezTo>
                <a:cubicBezTo>
                  <a:pt x="40029" y="9528"/>
                  <a:pt x="39028" y="8461"/>
                  <a:pt x="37927" y="7527"/>
                </a:cubicBezTo>
                <a:cubicBezTo>
                  <a:pt x="37260" y="7027"/>
                  <a:pt x="36526" y="6526"/>
                  <a:pt x="35826" y="6159"/>
                </a:cubicBezTo>
                <a:cubicBezTo>
                  <a:pt x="35759" y="4658"/>
                  <a:pt x="34925" y="3191"/>
                  <a:pt x="33691" y="2123"/>
                </a:cubicBezTo>
                <a:cubicBezTo>
                  <a:pt x="32091" y="657"/>
                  <a:pt x="30001" y="0"/>
                  <a:pt x="2788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1410" name="Shape 1410"/>
        <p:cNvGrpSpPr/>
        <p:nvPr/>
      </p:nvGrpSpPr>
      <p:grpSpPr>
        <a:xfrm>
          <a:off x="0" y="0"/>
          <a:ext cx="0" cy="0"/>
          <a:chOff x="0" y="0"/>
          <a:chExt cx="0" cy="0"/>
        </a:xfrm>
      </p:grpSpPr>
      <p:sp>
        <p:nvSpPr>
          <p:cNvPr id="1411" name="Google Shape;1411;p2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412" name="Google Shape;1412;p23"/>
          <p:cNvSpPr txBox="1"/>
          <p:nvPr>
            <p:ph idx="1" type="subTitle"/>
          </p:nvPr>
        </p:nvSpPr>
        <p:spPr>
          <a:xfrm>
            <a:off x="1109152" y="2146475"/>
            <a:ext cx="1986000" cy="6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13" name="Google Shape;1413;p23"/>
          <p:cNvSpPr txBox="1"/>
          <p:nvPr>
            <p:ph idx="2" type="subTitle"/>
          </p:nvPr>
        </p:nvSpPr>
        <p:spPr>
          <a:xfrm>
            <a:off x="3579000" y="2146475"/>
            <a:ext cx="1986000" cy="6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14" name="Google Shape;1414;p23"/>
          <p:cNvSpPr txBox="1"/>
          <p:nvPr>
            <p:ph idx="3" type="subTitle"/>
          </p:nvPr>
        </p:nvSpPr>
        <p:spPr>
          <a:xfrm>
            <a:off x="1109152" y="3957700"/>
            <a:ext cx="1986000" cy="6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15" name="Google Shape;1415;p23"/>
          <p:cNvSpPr txBox="1"/>
          <p:nvPr>
            <p:ph idx="4" type="subTitle"/>
          </p:nvPr>
        </p:nvSpPr>
        <p:spPr>
          <a:xfrm>
            <a:off x="3579000" y="3957700"/>
            <a:ext cx="1986000" cy="6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16" name="Google Shape;1416;p23"/>
          <p:cNvSpPr txBox="1"/>
          <p:nvPr>
            <p:ph idx="5" type="subTitle"/>
          </p:nvPr>
        </p:nvSpPr>
        <p:spPr>
          <a:xfrm>
            <a:off x="6048848" y="2146475"/>
            <a:ext cx="1986000" cy="6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17" name="Google Shape;1417;p23"/>
          <p:cNvSpPr txBox="1"/>
          <p:nvPr>
            <p:ph idx="6" type="subTitle"/>
          </p:nvPr>
        </p:nvSpPr>
        <p:spPr>
          <a:xfrm>
            <a:off x="6048848" y="3957700"/>
            <a:ext cx="1986000" cy="6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18" name="Google Shape;1418;p23"/>
          <p:cNvSpPr txBox="1"/>
          <p:nvPr>
            <p:ph idx="7" type="subTitle"/>
          </p:nvPr>
        </p:nvSpPr>
        <p:spPr>
          <a:xfrm>
            <a:off x="1113052" y="1808999"/>
            <a:ext cx="19782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200">
                <a:solidFill>
                  <a:schemeClr val="accent1"/>
                </a:solidFill>
                <a:latin typeface="BioRhyme"/>
                <a:ea typeface="BioRhyme"/>
                <a:cs typeface="BioRhyme"/>
                <a:sym typeface="BioRhym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419" name="Google Shape;1419;p23"/>
          <p:cNvSpPr txBox="1"/>
          <p:nvPr>
            <p:ph idx="8" type="subTitle"/>
          </p:nvPr>
        </p:nvSpPr>
        <p:spPr>
          <a:xfrm>
            <a:off x="3582900" y="1808999"/>
            <a:ext cx="19782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200">
                <a:solidFill>
                  <a:schemeClr val="accent1"/>
                </a:solidFill>
                <a:latin typeface="BioRhyme"/>
                <a:ea typeface="BioRhyme"/>
                <a:cs typeface="BioRhyme"/>
                <a:sym typeface="BioRhym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420" name="Google Shape;1420;p23"/>
          <p:cNvSpPr txBox="1"/>
          <p:nvPr>
            <p:ph idx="9" type="subTitle"/>
          </p:nvPr>
        </p:nvSpPr>
        <p:spPr>
          <a:xfrm>
            <a:off x="6052748" y="1808999"/>
            <a:ext cx="19782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200">
                <a:solidFill>
                  <a:schemeClr val="accent1"/>
                </a:solidFill>
                <a:latin typeface="BioRhyme"/>
                <a:ea typeface="BioRhyme"/>
                <a:cs typeface="BioRhyme"/>
                <a:sym typeface="BioRhym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421" name="Google Shape;1421;p23"/>
          <p:cNvSpPr txBox="1"/>
          <p:nvPr>
            <p:ph idx="13" type="subTitle"/>
          </p:nvPr>
        </p:nvSpPr>
        <p:spPr>
          <a:xfrm>
            <a:off x="1113052" y="3620200"/>
            <a:ext cx="19782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200">
                <a:solidFill>
                  <a:schemeClr val="accent1"/>
                </a:solidFill>
                <a:latin typeface="BioRhyme"/>
                <a:ea typeface="BioRhyme"/>
                <a:cs typeface="BioRhyme"/>
                <a:sym typeface="BioRhym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422" name="Google Shape;1422;p23"/>
          <p:cNvSpPr txBox="1"/>
          <p:nvPr>
            <p:ph idx="14" type="subTitle"/>
          </p:nvPr>
        </p:nvSpPr>
        <p:spPr>
          <a:xfrm>
            <a:off x="3582900" y="3620200"/>
            <a:ext cx="19782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200">
                <a:solidFill>
                  <a:schemeClr val="accent1"/>
                </a:solidFill>
                <a:latin typeface="BioRhyme"/>
                <a:ea typeface="BioRhyme"/>
                <a:cs typeface="BioRhyme"/>
                <a:sym typeface="BioRhym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423" name="Google Shape;1423;p23"/>
          <p:cNvSpPr txBox="1"/>
          <p:nvPr>
            <p:ph idx="15" type="subTitle"/>
          </p:nvPr>
        </p:nvSpPr>
        <p:spPr>
          <a:xfrm>
            <a:off x="6052748" y="3620200"/>
            <a:ext cx="19782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200">
                <a:solidFill>
                  <a:schemeClr val="accent1"/>
                </a:solidFill>
                <a:latin typeface="BioRhyme"/>
                <a:ea typeface="BioRhyme"/>
                <a:cs typeface="BioRhyme"/>
                <a:sym typeface="BioRhym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1424" name="Google Shape;1424;p23"/>
          <p:cNvGrpSpPr/>
          <p:nvPr/>
        </p:nvGrpSpPr>
        <p:grpSpPr>
          <a:xfrm>
            <a:off x="-518744" y="2032187"/>
            <a:ext cx="1531454" cy="5143642"/>
            <a:chOff x="-518744" y="2032187"/>
            <a:chExt cx="1531454" cy="5143642"/>
          </a:xfrm>
        </p:grpSpPr>
        <p:sp>
          <p:nvSpPr>
            <p:cNvPr id="1425" name="Google Shape;1425;p23"/>
            <p:cNvSpPr/>
            <p:nvPr/>
          </p:nvSpPr>
          <p:spPr>
            <a:xfrm>
              <a:off x="222971" y="2347854"/>
              <a:ext cx="287724" cy="4821464"/>
            </a:xfrm>
            <a:custGeom>
              <a:rect b="b" l="l" r="r" t="t"/>
              <a:pathLst>
                <a:path extrusionOk="0" h="114050" w="6806">
                  <a:moveTo>
                    <a:pt x="3403" y="1"/>
                  </a:moveTo>
                  <a:lnTo>
                    <a:pt x="3403" y="1"/>
                  </a:lnTo>
                  <a:cubicBezTo>
                    <a:pt x="4304" y="3670"/>
                    <a:pt x="2236" y="7306"/>
                    <a:pt x="1269" y="10975"/>
                  </a:cubicBezTo>
                  <a:cubicBezTo>
                    <a:pt x="1" y="15879"/>
                    <a:pt x="735" y="21049"/>
                    <a:pt x="1135" y="26153"/>
                  </a:cubicBezTo>
                  <a:cubicBezTo>
                    <a:pt x="1535" y="31423"/>
                    <a:pt x="1535" y="36761"/>
                    <a:pt x="1535" y="42098"/>
                  </a:cubicBezTo>
                  <a:cubicBezTo>
                    <a:pt x="1535" y="45734"/>
                    <a:pt x="1535" y="49403"/>
                    <a:pt x="1569" y="53039"/>
                  </a:cubicBezTo>
                  <a:cubicBezTo>
                    <a:pt x="1569" y="56108"/>
                    <a:pt x="1569" y="59177"/>
                    <a:pt x="1302" y="62246"/>
                  </a:cubicBezTo>
                  <a:cubicBezTo>
                    <a:pt x="1035" y="64847"/>
                    <a:pt x="535" y="67383"/>
                    <a:pt x="401" y="69951"/>
                  </a:cubicBezTo>
                  <a:cubicBezTo>
                    <a:pt x="234" y="73887"/>
                    <a:pt x="902" y="77790"/>
                    <a:pt x="1335" y="81693"/>
                  </a:cubicBezTo>
                  <a:cubicBezTo>
                    <a:pt x="2002" y="87864"/>
                    <a:pt x="1969" y="94102"/>
                    <a:pt x="1969" y="100306"/>
                  </a:cubicBezTo>
                  <a:cubicBezTo>
                    <a:pt x="1969" y="104909"/>
                    <a:pt x="1902" y="109446"/>
                    <a:pt x="1902" y="114049"/>
                  </a:cubicBezTo>
                  <a:lnTo>
                    <a:pt x="6339" y="100773"/>
                  </a:lnTo>
                  <a:cubicBezTo>
                    <a:pt x="6806" y="94535"/>
                    <a:pt x="6572" y="88231"/>
                    <a:pt x="5638" y="82060"/>
                  </a:cubicBezTo>
                  <a:cubicBezTo>
                    <a:pt x="5171" y="79191"/>
                    <a:pt x="4571" y="76289"/>
                    <a:pt x="4304" y="73387"/>
                  </a:cubicBezTo>
                  <a:cubicBezTo>
                    <a:pt x="3403" y="64581"/>
                    <a:pt x="5405" y="55708"/>
                    <a:pt x="4904" y="46901"/>
                  </a:cubicBezTo>
                  <a:cubicBezTo>
                    <a:pt x="4671" y="42431"/>
                    <a:pt x="3804" y="38028"/>
                    <a:pt x="3203" y="33558"/>
                  </a:cubicBezTo>
                  <a:cubicBezTo>
                    <a:pt x="2803" y="30423"/>
                    <a:pt x="2536" y="27254"/>
                    <a:pt x="2303" y="24085"/>
                  </a:cubicBezTo>
                  <a:cubicBezTo>
                    <a:pt x="2036" y="21016"/>
                    <a:pt x="1802" y="17880"/>
                    <a:pt x="2236" y="14845"/>
                  </a:cubicBezTo>
                  <a:cubicBezTo>
                    <a:pt x="3003" y="9841"/>
                    <a:pt x="5638" y="4538"/>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23"/>
            <p:cNvSpPr/>
            <p:nvPr/>
          </p:nvSpPr>
          <p:spPr>
            <a:xfrm>
              <a:off x="224408" y="2337201"/>
              <a:ext cx="294741" cy="4838627"/>
            </a:xfrm>
            <a:custGeom>
              <a:rect b="b" l="l" r="r" t="t"/>
              <a:pathLst>
                <a:path extrusionOk="0" h="114456" w="6972">
                  <a:moveTo>
                    <a:pt x="3411" y="0"/>
                  </a:moveTo>
                  <a:cubicBezTo>
                    <a:pt x="3320" y="0"/>
                    <a:pt x="3227" y="80"/>
                    <a:pt x="3269" y="186"/>
                  </a:cubicBezTo>
                  <a:cubicBezTo>
                    <a:pt x="4137" y="4623"/>
                    <a:pt x="1468" y="8659"/>
                    <a:pt x="768" y="12929"/>
                  </a:cubicBezTo>
                  <a:cubicBezTo>
                    <a:pt x="167" y="16698"/>
                    <a:pt x="501" y="20601"/>
                    <a:pt x="834" y="24370"/>
                  </a:cubicBezTo>
                  <a:cubicBezTo>
                    <a:pt x="1468" y="31876"/>
                    <a:pt x="1368" y="39381"/>
                    <a:pt x="1435" y="46953"/>
                  </a:cubicBezTo>
                  <a:cubicBezTo>
                    <a:pt x="1435" y="50522"/>
                    <a:pt x="1501" y="54158"/>
                    <a:pt x="1435" y="57794"/>
                  </a:cubicBezTo>
                  <a:cubicBezTo>
                    <a:pt x="1335" y="61397"/>
                    <a:pt x="701" y="64966"/>
                    <a:pt x="367" y="68535"/>
                  </a:cubicBezTo>
                  <a:cubicBezTo>
                    <a:pt x="0" y="72371"/>
                    <a:pt x="501" y="76141"/>
                    <a:pt x="934" y="79877"/>
                  </a:cubicBezTo>
                  <a:cubicBezTo>
                    <a:pt x="1335" y="83646"/>
                    <a:pt x="1601" y="87382"/>
                    <a:pt x="1668" y="91151"/>
                  </a:cubicBezTo>
                  <a:cubicBezTo>
                    <a:pt x="1835" y="98824"/>
                    <a:pt x="1635" y="106496"/>
                    <a:pt x="1635" y="114168"/>
                  </a:cubicBezTo>
                  <a:cubicBezTo>
                    <a:pt x="1635" y="114364"/>
                    <a:pt x="1786" y="114456"/>
                    <a:pt x="1941" y="114456"/>
                  </a:cubicBezTo>
                  <a:cubicBezTo>
                    <a:pt x="2103" y="114456"/>
                    <a:pt x="2269" y="114355"/>
                    <a:pt x="2269" y="114168"/>
                  </a:cubicBezTo>
                  <a:cubicBezTo>
                    <a:pt x="2302" y="105929"/>
                    <a:pt x="2435" y="97723"/>
                    <a:pt x="2135" y="89517"/>
                  </a:cubicBezTo>
                  <a:cubicBezTo>
                    <a:pt x="1835" y="81578"/>
                    <a:pt x="34" y="73806"/>
                    <a:pt x="1101" y="65867"/>
                  </a:cubicBezTo>
                  <a:cubicBezTo>
                    <a:pt x="1968" y="58962"/>
                    <a:pt x="1835" y="51990"/>
                    <a:pt x="1802" y="45018"/>
                  </a:cubicBezTo>
                  <a:cubicBezTo>
                    <a:pt x="1768" y="38013"/>
                    <a:pt x="1702" y="31008"/>
                    <a:pt x="1134" y="24037"/>
                  </a:cubicBezTo>
                  <a:cubicBezTo>
                    <a:pt x="834" y="20501"/>
                    <a:pt x="534" y="16965"/>
                    <a:pt x="1034" y="13429"/>
                  </a:cubicBezTo>
                  <a:cubicBezTo>
                    <a:pt x="1535" y="10060"/>
                    <a:pt x="3169" y="6991"/>
                    <a:pt x="3670" y="3655"/>
                  </a:cubicBezTo>
                  <a:cubicBezTo>
                    <a:pt x="3770" y="3088"/>
                    <a:pt x="3803" y="2488"/>
                    <a:pt x="3803" y="1921"/>
                  </a:cubicBezTo>
                  <a:cubicBezTo>
                    <a:pt x="3796" y="1761"/>
                    <a:pt x="3781" y="1598"/>
                    <a:pt x="3762" y="1449"/>
                  </a:cubicBezTo>
                  <a:lnTo>
                    <a:pt x="3762" y="1449"/>
                  </a:lnTo>
                  <a:cubicBezTo>
                    <a:pt x="3765" y="1462"/>
                    <a:pt x="3767" y="1474"/>
                    <a:pt x="3770" y="1487"/>
                  </a:cubicBezTo>
                  <a:cubicBezTo>
                    <a:pt x="4103" y="3422"/>
                    <a:pt x="4170" y="5090"/>
                    <a:pt x="3836" y="7058"/>
                  </a:cubicBezTo>
                  <a:cubicBezTo>
                    <a:pt x="3336" y="9993"/>
                    <a:pt x="2302" y="12829"/>
                    <a:pt x="1968" y="15797"/>
                  </a:cubicBezTo>
                  <a:cubicBezTo>
                    <a:pt x="1601" y="19133"/>
                    <a:pt x="1968" y="22569"/>
                    <a:pt x="2202" y="25905"/>
                  </a:cubicBezTo>
                  <a:cubicBezTo>
                    <a:pt x="2469" y="29240"/>
                    <a:pt x="2802" y="32509"/>
                    <a:pt x="3269" y="35812"/>
                  </a:cubicBezTo>
                  <a:cubicBezTo>
                    <a:pt x="3803" y="39581"/>
                    <a:pt x="4470" y="43317"/>
                    <a:pt x="4670" y="47120"/>
                  </a:cubicBezTo>
                  <a:cubicBezTo>
                    <a:pt x="4837" y="50689"/>
                    <a:pt x="4670" y="54358"/>
                    <a:pt x="4437" y="57961"/>
                  </a:cubicBezTo>
                  <a:cubicBezTo>
                    <a:pt x="3936" y="64866"/>
                    <a:pt x="3603" y="71537"/>
                    <a:pt x="4770" y="78376"/>
                  </a:cubicBezTo>
                  <a:cubicBezTo>
                    <a:pt x="6038" y="85914"/>
                    <a:pt x="6705" y="93386"/>
                    <a:pt x="6205" y="101025"/>
                  </a:cubicBezTo>
                  <a:cubicBezTo>
                    <a:pt x="6205" y="101072"/>
                    <a:pt x="6234" y="101096"/>
                    <a:pt x="6268" y="101096"/>
                  </a:cubicBezTo>
                  <a:cubicBezTo>
                    <a:pt x="6307" y="101096"/>
                    <a:pt x="6354" y="101063"/>
                    <a:pt x="6372" y="100992"/>
                  </a:cubicBezTo>
                  <a:cubicBezTo>
                    <a:pt x="6972" y="93186"/>
                    <a:pt x="6305" y="85614"/>
                    <a:pt x="5004" y="77875"/>
                  </a:cubicBezTo>
                  <a:cubicBezTo>
                    <a:pt x="3803" y="70803"/>
                    <a:pt x="4337" y="63865"/>
                    <a:pt x="4837" y="56727"/>
                  </a:cubicBezTo>
                  <a:cubicBezTo>
                    <a:pt x="5337" y="50122"/>
                    <a:pt x="4870" y="43784"/>
                    <a:pt x="3870" y="37213"/>
                  </a:cubicBezTo>
                  <a:cubicBezTo>
                    <a:pt x="3336" y="33610"/>
                    <a:pt x="2936" y="29941"/>
                    <a:pt x="2636" y="26272"/>
                  </a:cubicBezTo>
                  <a:cubicBezTo>
                    <a:pt x="2335" y="22936"/>
                    <a:pt x="1968" y="19500"/>
                    <a:pt x="2302" y="16164"/>
                  </a:cubicBezTo>
                  <a:cubicBezTo>
                    <a:pt x="2869" y="10827"/>
                    <a:pt x="5838" y="5357"/>
                    <a:pt x="3536" y="86"/>
                  </a:cubicBezTo>
                  <a:cubicBezTo>
                    <a:pt x="3512" y="26"/>
                    <a:pt x="3462" y="0"/>
                    <a:pt x="3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23"/>
            <p:cNvSpPr/>
            <p:nvPr/>
          </p:nvSpPr>
          <p:spPr>
            <a:xfrm>
              <a:off x="184923" y="4316474"/>
              <a:ext cx="152317" cy="191844"/>
            </a:xfrm>
            <a:custGeom>
              <a:rect b="b" l="l" r="r" t="t"/>
              <a:pathLst>
                <a:path extrusionOk="0" h="4538" w="3603">
                  <a:moveTo>
                    <a:pt x="0" y="1"/>
                  </a:moveTo>
                  <a:lnTo>
                    <a:pt x="0" y="1"/>
                  </a:lnTo>
                  <a:cubicBezTo>
                    <a:pt x="267" y="1869"/>
                    <a:pt x="1401" y="3603"/>
                    <a:pt x="2969" y="4537"/>
                  </a:cubicBezTo>
                  <a:lnTo>
                    <a:pt x="3603" y="3870"/>
                  </a:lnTo>
                  <a:cubicBezTo>
                    <a:pt x="2402" y="2603"/>
                    <a:pt x="1235" y="130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23"/>
            <p:cNvSpPr/>
            <p:nvPr/>
          </p:nvSpPr>
          <p:spPr>
            <a:xfrm>
              <a:off x="174059" y="4307385"/>
              <a:ext cx="168593" cy="208204"/>
            </a:xfrm>
            <a:custGeom>
              <a:rect b="b" l="l" r="r" t="t"/>
              <a:pathLst>
                <a:path extrusionOk="0" h="4925" w="3988">
                  <a:moveTo>
                    <a:pt x="238" y="0"/>
                  </a:moveTo>
                  <a:cubicBezTo>
                    <a:pt x="112" y="0"/>
                    <a:pt x="0" y="149"/>
                    <a:pt x="24" y="316"/>
                  </a:cubicBezTo>
                  <a:cubicBezTo>
                    <a:pt x="291" y="1984"/>
                    <a:pt x="1391" y="4419"/>
                    <a:pt x="3193" y="4919"/>
                  </a:cubicBezTo>
                  <a:cubicBezTo>
                    <a:pt x="3210" y="4923"/>
                    <a:pt x="3227" y="4924"/>
                    <a:pt x="3243" y="4924"/>
                  </a:cubicBezTo>
                  <a:cubicBezTo>
                    <a:pt x="3378" y="4924"/>
                    <a:pt x="3449" y="4805"/>
                    <a:pt x="3360" y="4686"/>
                  </a:cubicBezTo>
                  <a:cubicBezTo>
                    <a:pt x="2726" y="3985"/>
                    <a:pt x="1992" y="3518"/>
                    <a:pt x="1458" y="2717"/>
                  </a:cubicBezTo>
                  <a:cubicBezTo>
                    <a:pt x="1108" y="2204"/>
                    <a:pt x="839" y="1608"/>
                    <a:pt x="664" y="988"/>
                  </a:cubicBezTo>
                  <a:lnTo>
                    <a:pt x="664" y="988"/>
                  </a:lnTo>
                  <a:cubicBezTo>
                    <a:pt x="1646" y="2092"/>
                    <a:pt x="2627" y="3198"/>
                    <a:pt x="3726" y="4185"/>
                  </a:cubicBezTo>
                  <a:cubicBezTo>
                    <a:pt x="3766" y="4224"/>
                    <a:pt x="3807" y="4240"/>
                    <a:pt x="3844" y="4240"/>
                  </a:cubicBezTo>
                  <a:cubicBezTo>
                    <a:pt x="3932" y="4240"/>
                    <a:pt x="3988" y="4146"/>
                    <a:pt x="3893" y="4052"/>
                  </a:cubicBezTo>
                  <a:cubicBezTo>
                    <a:pt x="2889" y="2691"/>
                    <a:pt x="1634" y="1457"/>
                    <a:pt x="493" y="195"/>
                  </a:cubicBezTo>
                  <a:lnTo>
                    <a:pt x="493" y="195"/>
                  </a:lnTo>
                  <a:cubicBezTo>
                    <a:pt x="492" y="191"/>
                    <a:pt x="491" y="187"/>
                    <a:pt x="491" y="182"/>
                  </a:cubicBezTo>
                  <a:cubicBezTo>
                    <a:pt x="488" y="183"/>
                    <a:pt x="485" y="184"/>
                    <a:pt x="483" y="184"/>
                  </a:cubicBezTo>
                  <a:lnTo>
                    <a:pt x="483" y="184"/>
                  </a:lnTo>
                  <a:cubicBezTo>
                    <a:pt x="452" y="150"/>
                    <a:pt x="421" y="116"/>
                    <a:pt x="391" y="82"/>
                  </a:cubicBezTo>
                  <a:cubicBezTo>
                    <a:pt x="343" y="25"/>
                    <a:pt x="289" y="0"/>
                    <a:pt x="2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23"/>
            <p:cNvSpPr/>
            <p:nvPr/>
          </p:nvSpPr>
          <p:spPr>
            <a:xfrm>
              <a:off x="328743" y="3351928"/>
              <a:ext cx="176329" cy="176287"/>
            </a:xfrm>
            <a:custGeom>
              <a:rect b="b" l="l" r="r" t="t"/>
              <a:pathLst>
                <a:path extrusionOk="0" h="4170" w="4171">
                  <a:moveTo>
                    <a:pt x="4170" y="0"/>
                  </a:moveTo>
                  <a:lnTo>
                    <a:pt x="4170" y="0"/>
                  </a:lnTo>
                  <a:cubicBezTo>
                    <a:pt x="3270" y="1235"/>
                    <a:pt x="2002" y="2135"/>
                    <a:pt x="534" y="2569"/>
                  </a:cubicBezTo>
                  <a:lnTo>
                    <a:pt x="1" y="4170"/>
                  </a:lnTo>
                  <a:cubicBezTo>
                    <a:pt x="1835" y="3403"/>
                    <a:pt x="3370" y="1835"/>
                    <a:pt x="41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23"/>
            <p:cNvSpPr/>
            <p:nvPr/>
          </p:nvSpPr>
          <p:spPr>
            <a:xfrm>
              <a:off x="323416" y="3347912"/>
              <a:ext cx="185503" cy="184573"/>
            </a:xfrm>
            <a:custGeom>
              <a:rect b="b" l="l" r="r" t="t"/>
              <a:pathLst>
                <a:path extrusionOk="0" h="4366" w="4388">
                  <a:moveTo>
                    <a:pt x="4230" y="0"/>
                  </a:moveTo>
                  <a:cubicBezTo>
                    <a:pt x="4190" y="0"/>
                    <a:pt x="4151" y="19"/>
                    <a:pt x="4130" y="62"/>
                  </a:cubicBezTo>
                  <a:cubicBezTo>
                    <a:pt x="3162" y="1363"/>
                    <a:pt x="1961" y="1897"/>
                    <a:pt x="594" y="2597"/>
                  </a:cubicBezTo>
                  <a:cubicBezTo>
                    <a:pt x="494" y="2664"/>
                    <a:pt x="594" y="2764"/>
                    <a:pt x="660" y="2764"/>
                  </a:cubicBezTo>
                  <a:cubicBezTo>
                    <a:pt x="1799" y="2612"/>
                    <a:pt x="2842" y="1885"/>
                    <a:pt x="3657" y="1033"/>
                  </a:cubicBezTo>
                  <a:lnTo>
                    <a:pt x="3657" y="1033"/>
                  </a:lnTo>
                  <a:cubicBezTo>
                    <a:pt x="2812" y="2415"/>
                    <a:pt x="1558" y="3523"/>
                    <a:pt x="60" y="4232"/>
                  </a:cubicBezTo>
                  <a:cubicBezTo>
                    <a:pt x="0" y="4261"/>
                    <a:pt x="47" y="4345"/>
                    <a:pt x="34" y="4362"/>
                  </a:cubicBezTo>
                  <a:lnTo>
                    <a:pt x="34" y="4362"/>
                  </a:lnTo>
                  <a:cubicBezTo>
                    <a:pt x="1959" y="3544"/>
                    <a:pt x="3404" y="2152"/>
                    <a:pt x="4276" y="310"/>
                  </a:cubicBezTo>
                  <a:lnTo>
                    <a:pt x="4276" y="310"/>
                  </a:lnTo>
                  <a:cubicBezTo>
                    <a:pt x="4306" y="272"/>
                    <a:pt x="4335" y="234"/>
                    <a:pt x="4363" y="195"/>
                  </a:cubicBezTo>
                  <a:cubicBezTo>
                    <a:pt x="4357" y="190"/>
                    <a:pt x="4350" y="183"/>
                    <a:pt x="4340" y="175"/>
                  </a:cubicBezTo>
                  <a:lnTo>
                    <a:pt x="4340" y="175"/>
                  </a:lnTo>
                  <a:cubicBezTo>
                    <a:pt x="4387" y="73"/>
                    <a:pt x="4307" y="0"/>
                    <a:pt x="4230" y="0"/>
                  </a:cubicBezTo>
                  <a:close/>
                  <a:moveTo>
                    <a:pt x="34" y="4362"/>
                  </a:moveTo>
                  <a:cubicBezTo>
                    <a:pt x="32" y="4363"/>
                    <a:pt x="29" y="4364"/>
                    <a:pt x="27" y="4365"/>
                  </a:cubicBezTo>
                  <a:cubicBezTo>
                    <a:pt x="30" y="4365"/>
                    <a:pt x="33" y="4364"/>
                    <a:pt x="34" y="436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23"/>
            <p:cNvSpPr/>
            <p:nvPr/>
          </p:nvSpPr>
          <p:spPr>
            <a:xfrm>
              <a:off x="211430" y="2497339"/>
              <a:ext cx="125810" cy="290556"/>
            </a:xfrm>
            <a:custGeom>
              <a:rect b="b" l="l" r="r" t="t"/>
              <a:pathLst>
                <a:path extrusionOk="0" h="6873" w="2976">
                  <a:moveTo>
                    <a:pt x="174" y="1"/>
                  </a:moveTo>
                  <a:cubicBezTo>
                    <a:pt x="1" y="2192"/>
                    <a:pt x="800" y="4483"/>
                    <a:pt x="2248" y="6142"/>
                  </a:cubicBezTo>
                  <a:lnTo>
                    <a:pt x="2248" y="6142"/>
                  </a:lnTo>
                  <a:cubicBezTo>
                    <a:pt x="2306" y="3928"/>
                    <a:pt x="1574" y="1726"/>
                    <a:pt x="174" y="1"/>
                  </a:cubicBezTo>
                  <a:close/>
                  <a:moveTo>
                    <a:pt x="2248" y="6142"/>
                  </a:moveTo>
                  <a:cubicBezTo>
                    <a:pt x="2246" y="6196"/>
                    <a:pt x="2244" y="6251"/>
                    <a:pt x="2242" y="6305"/>
                  </a:cubicBezTo>
                  <a:lnTo>
                    <a:pt x="2976" y="6872"/>
                  </a:lnTo>
                  <a:cubicBezTo>
                    <a:pt x="2718" y="6646"/>
                    <a:pt x="2475" y="6402"/>
                    <a:pt x="2248" y="614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23"/>
            <p:cNvSpPr/>
            <p:nvPr/>
          </p:nvSpPr>
          <p:spPr>
            <a:xfrm>
              <a:off x="204666" y="2493069"/>
              <a:ext cx="137309" cy="303196"/>
            </a:xfrm>
            <a:custGeom>
              <a:rect b="b" l="l" r="r" t="t"/>
              <a:pathLst>
                <a:path extrusionOk="0" h="7172" w="3248">
                  <a:moveTo>
                    <a:pt x="474" y="572"/>
                  </a:moveTo>
                  <a:cubicBezTo>
                    <a:pt x="527" y="572"/>
                    <a:pt x="624" y="697"/>
                    <a:pt x="768" y="936"/>
                  </a:cubicBezTo>
                  <a:lnTo>
                    <a:pt x="1001" y="1303"/>
                  </a:lnTo>
                  <a:cubicBezTo>
                    <a:pt x="1335" y="1870"/>
                    <a:pt x="1635" y="2470"/>
                    <a:pt x="1835" y="3104"/>
                  </a:cubicBezTo>
                  <a:cubicBezTo>
                    <a:pt x="2118" y="3980"/>
                    <a:pt x="2257" y="4928"/>
                    <a:pt x="2292" y="5887"/>
                  </a:cubicBezTo>
                  <a:lnTo>
                    <a:pt x="2292" y="5887"/>
                  </a:lnTo>
                  <a:cubicBezTo>
                    <a:pt x="1882" y="5373"/>
                    <a:pt x="1495" y="4846"/>
                    <a:pt x="1201" y="4238"/>
                  </a:cubicBezTo>
                  <a:cubicBezTo>
                    <a:pt x="834" y="3404"/>
                    <a:pt x="301" y="1970"/>
                    <a:pt x="467" y="1036"/>
                  </a:cubicBezTo>
                  <a:cubicBezTo>
                    <a:pt x="415" y="722"/>
                    <a:pt x="417" y="572"/>
                    <a:pt x="474" y="572"/>
                  </a:cubicBezTo>
                  <a:close/>
                  <a:moveTo>
                    <a:pt x="284" y="0"/>
                  </a:moveTo>
                  <a:cubicBezTo>
                    <a:pt x="220" y="0"/>
                    <a:pt x="167" y="41"/>
                    <a:pt x="167" y="135"/>
                  </a:cubicBezTo>
                  <a:cubicBezTo>
                    <a:pt x="0" y="2637"/>
                    <a:pt x="934" y="5639"/>
                    <a:pt x="3036" y="7140"/>
                  </a:cubicBezTo>
                  <a:cubicBezTo>
                    <a:pt x="3058" y="7162"/>
                    <a:pt x="3081" y="7171"/>
                    <a:pt x="3103" y="7171"/>
                  </a:cubicBezTo>
                  <a:cubicBezTo>
                    <a:pt x="3183" y="7171"/>
                    <a:pt x="3248" y="7052"/>
                    <a:pt x="3169" y="6973"/>
                  </a:cubicBezTo>
                  <a:cubicBezTo>
                    <a:pt x="2934" y="6671"/>
                    <a:pt x="2691" y="6379"/>
                    <a:pt x="2452" y="6086"/>
                  </a:cubicBezTo>
                  <a:lnTo>
                    <a:pt x="2452" y="6086"/>
                  </a:lnTo>
                  <a:cubicBezTo>
                    <a:pt x="2530" y="3873"/>
                    <a:pt x="1771" y="1819"/>
                    <a:pt x="434" y="68"/>
                  </a:cubicBezTo>
                  <a:cubicBezTo>
                    <a:pt x="390" y="25"/>
                    <a:pt x="334"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23"/>
            <p:cNvSpPr/>
            <p:nvPr/>
          </p:nvSpPr>
          <p:spPr>
            <a:xfrm>
              <a:off x="383743" y="3064923"/>
              <a:ext cx="489375" cy="492419"/>
            </a:xfrm>
            <a:custGeom>
              <a:rect b="b" l="l" r="r" t="t"/>
              <a:pathLst>
                <a:path extrusionOk="0" h="11648" w="11576">
                  <a:moveTo>
                    <a:pt x="5087" y="0"/>
                  </a:moveTo>
                  <a:cubicBezTo>
                    <a:pt x="4815" y="0"/>
                    <a:pt x="4543" y="109"/>
                    <a:pt x="4270" y="218"/>
                  </a:cubicBezTo>
                  <a:cubicBezTo>
                    <a:pt x="3236" y="585"/>
                    <a:pt x="2202" y="952"/>
                    <a:pt x="1368" y="1719"/>
                  </a:cubicBezTo>
                  <a:cubicBezTo>
                    <a:pt x="534" y="2453"/>
                    <a:pt x="1" y="3620"/>
                    <a:pt x="334" y="4688"/>
                  </a:cubicBezTo>
                  <a:cubicBezTo>
                    <a:pt x="501" y="5222"/>
                    <a:pt x="835" y="5689"/>
                    <a:pt x="1035" y="6222"/>
                  </a:cubicBezTo>
                  <a:cubicBezTo>
                    <a:pt x="1368" y="7256"/>
                    <a:pt x="1101" y="8591"/>
                    <a:pt x="2002" y="9258"/>
                  </a:cubicBezTo>
                  <a:cubicBezTo>
                    <a:pt x="2215" y="9433"/>
                    <a:pt x="2488" y="9514"/>
                    <a:pt x="2766" y="9514"/>
                  </a:cubicBezTo>
                  <a:cubicBezTo>
                    <a:pt x="3230" y="9514"/>
                    <a:pt x="3707" y="9287"/>
                    <a:pt x="3937" y="8891"/>
                  </a:cubicBezTo>
                  <a:cubicBezTo>
                    <a:pt x="4170" y="9558"/>
                    <a:pt x="4404" y="10292"/>
                    <a:pt x="4871" y="10859"/>
                  </a:cubicBezTo>
                  <a:cubicBezTo>
                    <a:pt x="5277" y="11319"/>
                    <a:pt x="5838" y="11648"/>
                    <a:pt x="6427" y="11648"/>
                  </a:cubicBezTo>
                  <a:cubicBezTo>
                    <a:pt x="6563" y="11648"/>
                    <a:pt x="6701" y="11630"/>
                    <a:pt x="6839" y="11593"/>
                  </a:cubicBezTo>
                  <a:cubicBezTo>
                    <a:pt x="7473" y="11426"/>
                    <a:pt x="7940" y="10459"/>
                    <a:pt x="7539" y="9892"/>
                  </a:cubicBezTo>
                  <a:lnTo>
                    <a:pt x="7506" y="9758"/>
                  </a:lnTo>
                  <a:lnTo>
                    <a:pt x="7506" y="9758"/>
                  </a:lnTo>
                  <a:cubicBezTo>
                    <a:pt x="7840" y="10659"/>
                    <a:pt x="8707" y="11459"/>
                    <a:pt x="9674" y="11459"/>
                  </a:cubicBezTo>
                  <a:cubicBezTo>
                    <a:pt x="10675" y="11459"/>
                    <a:pt x="11576" y="10559"/>
                    <a:pt x="11442" y="9591"/>
                  </a:cubicBezTo>
                  <a:cubicBezTo>
                    <a:pt x="11384" y="9028"/>
                    <a:pt x="10884" y="8600"/>
                    <a:pt x="10338" y="8480"/>
                  </a:cubicBezTo>
                  <a:lnTo>
                    <a:pt x="10338" y="8480"/>
                  </a:lnTo>
                  <a:cubicBezTo>
                    <a:pt x="10446" y="8266"/>
                    <a:pt x="10494" y="8028"/>
                    <a:pt x="10542" y="7790"/>
                  </a:cubicBezTo>
                  <a:cubicBezTo>
                    <a:pt x="10642" y="6923"/>
                    <a:pt x="10608" y="5989"/>
                    <a:pt x="10075" y="5322"/>
                  </a:cubicBezTo>
                  <a:cubicBezTo>
                    <a:pt x="9808" y="5005"/>
                    <a:pt x="9357" y="4830"/>
                    <a:pt x="8928" y="4830"/>
                  </a:cubicBezTo>
                  <a:cubicBezTo>
                    <a:pt x="8751" y="4830"/>
                    <a:pt x="8578" y="4859"/>
                    <a:pt x="8422" y="4921"/>
                  </a:cubicBezTo>
                  <a:lnTo>
                    <a:pt x="8422" y="4921"/>
                  </a:lnTo>
                  <a:cubicBezTo>
                    <a:pt x="8649" y="4533"/>
                    <a:pt x="8680" y="4013"/>
                    <a:pt x="8440" y="3620"/>
                  </a:cubicBezTo>
                  <a:cubicBezTo>
                    <a:pt x="8224" y="3287"/>
                    <a:pt x="7825" y="3104"/>
                    <a:pt x="7417" y="3104"/>
                  </a:cubicBezTo>
                  <a:cubicBezTo>
                    <a:pt x="7130" y="3104"/>
                    <a:pt x="6839" y="3194"/>
                    <a:pt x="6605" y="3387"/>
                  </a:cubicBezTo>
                  <a:cubicBezTo>
                    <a:pt x="6739" y="2653"/>
                    <a:pt x="6839" y="2019"/>
                    <a:pt x="6672" y="1352"/>
                  </a:cubicBezTo>
                  <a:cubicBezTo>
                    <a:pt x="6505" y="685"/>
                    <a:pt x="5938" y="51"/>
                    <a:pt x="5271" y="18"/>
                  </a:cubicBezTo>
                  <a:cubicBezTo>
                    <a:pt x="5210" y="6"/>
                    <a:pt x="5149" y="0"/>
                    <a:pt x="50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23"/>
            <p:cNvSpPr/>
            <p:nvPr/>
          </p:nvSpPr>
          <p:spPr>
            <a:xfrm>
              <a:off x="376683" y="3053720"/>
              <a:ext cx="517192" cy="520743"/>
            </a:xfrm>
            <a:custGeom>
              <a:rect b="b" l="l" r="r" t="t"/>
              <a:pathLst>
                <a:path extrusionOk="0" h="12318" w="12234">
                  <a:moveTo>
                    <a:pt x="4471" y="817"/>
                  </a:moveTo>
                  <a:cubicBezTo>
                    <a:pt x="6405" y="917"/>
                    <a:pt x="7106" y="1851"/>
                    <a:pt x="6472" y="3585"/>
                  </a:cubicBezTo>
                  <a:cubicBezTo>
                    <a:pt x="6472" y="3767"/>
                    <a:pt x="6573" y="3928"/>
                    <a:pt x="6743" y="3928"/>
                  </a:cubicBezTo>
                  <a:cubicBezTo>
                    <a:pt x="6792" y="3928"/>
                    <a:pt x="6847" y="3915"/>
                    <a:pt x="6906" y="3885"/>
                  </a:cubicBezTo>
                  <a:cubicBezTo>
                    <a:pt x="7239" y="4386"/>
                    <a:pt x="7573" y="4919"/>
                    <a:pt x="7907" y="5420"/>
                  </a:cubicBezTo>
                  <a:cubicBezTo>
                    <a:pt x="7909" y="5425"/>
                    <a:pt x="7911" y="5431"/>
                    <a:pt x="7914" y="5437"/>
                  </a:cubicBezTo>
                  <a:lnTo>
                    <a:pt x="7914" y="5437"/>
                  </a:lnTo>
                  <a:cubicBezTo>
                    <a:pt x="7900" y="5453"/>
                    <a:pt x="7887" y="5470"/>
                    <a:pt x="7873" y="5487"/>
                  </a:cubicBezTo>
                  <a:cubicBezTo>
                    <a:pt x="7687" y="5673"/>
                    <a:pt x="7819" y="5987"/>
                    <a:pt x="8033" y="5987"/>
                  </a:cubicBezTo>
                  <a:cubicBezTo>
                    <a:pt x="8087" y="5987"/>
                    <a:pt x="8146" y="5967"/>
                    <a:pt x="8207" y="5920"/>
                  </a:cubicBezTo>
                  <a:cubicBezTo>
                    <a:pt x="8221" y="5910"/>
                    <a:pt x="8235" y="5899"/>
                    <a:pt x="8248" y="5889"/>
                  </a:cubicBezTo>
                  <a:lnTo>
                    <a:pt x="8248" y="5889"/>
                  </a:lnTo>
                  <a:cubicBezTo>
                    <a:pt x="10523" y="6459"/>
                    <a:pt x="11026" y="7330"/>
                    <a:pt x="9756" y="8530"/>
                  </a:cubicBezTo>
                  <a:lnTo>
                    <a:pt x="9756" y="8530"/>
                  </a:lnTo>
                  <a:cubicBezTo>
                    <a:pt x="9591" y="8578"/>
                    <a:pt x="9428" y="8653"/>
                    <a:pt x="9274" y="8756"/>
                  </a:cubicBezTo>
                  <a:cubicBezTo>
                    <a:pt x="9041" y="8922"/>
                    <a:pt x="9074" y="9323"/>
                    <a:pt x="9374" y="9389"/>
                  </a:cubicBezTo>
                  <a:cubicBezTo>
                    <a:pt x="9445" y="9415"/>
                    <a:pt x="9513" y="9436"/>
                    <a:pt x="9579" y="9453"/>
                  </a:cubicBezTo>
                  <a:lnTo>
                    <a:pt x="9579" y="9453"/>
                  </a:lnTo>
                  <a:cubicBezTo>
                    <a:pt x="9308" y="10359"/>
                    <a:pt x="9027" y="10807"/>
                    <a:pt x="8730" y="10807"/>
                  </a:cubicBezTo>
                  <a:cubicBezTo>
                    <a:pt x="8489" y="10807"/>
                    <a:pt x="8238" y="10510"/>
                    <a:pt x="7973" y="9923"/>
                  </a:cubicBezTo>
                  <a:cubicBezTo>
                    <a:pt x="7916" y="9831"/>
                    <a:pt x="7819" y="9791"/>
                    <a:pt x="7722" y="9791"/>
                  </a:cubicBezTo>
                  <a:cubicBezTo>
                    <a:pt x="7571" y="9791"/>
                    <a:pt x="7420" y="9889"/>
                    <a:pt x="7417" y="10045"/>
                  </a:cubicBezTo>
                  <a:lnTo>
                    <a:pt x="7417" y="10045"/>
                  </a:lnTo>
                  <a:cubicBezTo>
                    <a:pt x="7402" y="10097"/>
                    <a:pt x="7407" y="10158"/>
                    <a:pt x="7440" y="10223"/>
                  </a:cubicBezTo>
                  <a:cubicBezTo>
                    <a:pt x="6777" y="10699"/>
                    <a:pt x="6236" y="10932"/>
                    <a:pt x="5815" y="10932"/>
                  </a:cubicBezTo>
                  <a:cubicBezTo>
                    <a:pt x="5410" y="10932"/>
                    <a:pt x="5118" y="10716"/>
                    <a:pt x="4938" y="10290"/>
                  </a:cubicBezTo>
                  <a:cubicBezTo>
                    <a:pt x="4738" y="9890"/>
                    <a:pt x="4571" y="9523"/>
                    <a:pt x="4437" y="9122"/>
                  </a:cubicBezTo>
                  <a:cubicBezTo>
                    <a:pt x="4416" y="8992"/>
                    <a:pt x="4280" y="8875"/>
                    <a:pt x="4142" y="8875"/>
                  </a:cubicBezTo>
                  <a:cubicBezTo>
                    <a:pt x="4069" y="8875"/>
                    <a:pt x="3995" y="8908"/>
                    <a:pt x="3937" y="8989"/>
                  </a:cubicBezTo>
                  <a:cubicBezTo>
                    <a:pt x="3569" y="9424"/>
                    <a:pt x="3255" y="9600"/>
                    <a:pt x="2986" y="9600"/>
                  </a:cubicBezTo>
                  <a:cubicBezTo>
                    <a:pt x="1916" y="9600"/>
                    <a:pt x="1575" y="6807"/>
                    <a:pt x="1469" y="6487"/>
                  </a:cubicBezTo>
                  <a:cubicBezTo>
                    <a:pt x="1302" y="5920"/>
                    <a:pt x="902" y="5487"/>
                    <a:pt x="768" y="4953"/>
                  </a:cubicBezTo>
                  <a:cubicBezTo>
                    <a:pt x="401" y="3352"/>
                    <a:pt x="1535" y="2218"/>
                    <a:pt x="2736" y="1550"/>
                  </a:cubicBezTo>
                  <a:cubicBezTo>
                    <a:pt x="3303" y="1250"/>
                    <a:pt x="3904" y="1017"/>
                    <a:pt x="4471" y="817"/>
                  </a:cubicBezTo>
                  <a:close/>
                  <a:moveTo>
                    <a:pt x="5129" y="1"/>
                  </a:moveTo>
                  <a:cubicBezTo>
                    <a:pt x="3394" y="1"/>
                    <a:pt x="904" y="1699"/>
                    <a:pt x="334" y="3218"/>
                  </a:cubicBezTo>
                  <a:cubicBezTo>
                    <a:pt x="1" y="4119"/>
                    <a:pt x="101" y="4719"/>
                    <a:pt x="401" y="5553"/>
                  </a:cubicBezTo>
                  <a:cubicBezTo>
                    <a:pt x="568" y="6054"/>
                    <a:pt x="902" y="6554"/>
                    <a:pt x="1035" y="7088"/>
                  </a:cubicBezTo>
                  <a:cubicBezTo>
                    <a:pt x="1168" y="7655"/>
                    <a:pt x="1102" y="8289"/>
                    <a:pt x="1302" y="8822"/>
                  </a:cubicBezTo>
                  <a:cubicBezTo>
                    <a:pt x="1635" y="9606"/>
                    <a:pt x="2256" y="10021"/>
                    <a:pt x="2914" y="10021"/>
                  </a:cubicBezTo>
                  <a:cubicBezTo>
                    <a:pt x="3249" y="10021"/>
                    <a:pt x="3594" y="9914"/>
                    <a:pt x="3916" y="9692"/>
                  </a:cubicBezTo>
                  <a:lnTo>
                    <a:pt x="3916" y="9692"/>
                  </a:lnTo>
                  <a:cubicBezTo>
                    <a:pt x="4331" y="10867"/>
                    <a:pt x="5050" y="12317"/>
                    <a:pt x="6350" y="12317"/>
                  </a:cubicBezTo>
                  <a:cubicBezTo>
                    <a:pt x="6534" y="12317"/>
                    <a:pt x="6730" y="12288"/>
                    <a:pt x="6939" y="12225"/>
                  </a:cubicBezTo>
                  <a:cubicBezTo>
                    <a:pt x="7561" y="12069"/>
                    <a:pt x="7945" y="11665"/>
                    <a:pt x="8072" y="11163"/>
                  </a:cubicBezTo>
                  <a:lnTo>
                    <a:pt x="8072" y="11163"/>
                  </a:lnTo>
                  <a:cubicBezTo>
                    <a:pt x="8630" y="11746"/>
                    <a:pt x="9416" y="12125"/>
                    <a:pt x="10147" y="12125"/>
                  </a:cubicBezTo>
                  <a:cubicBezTo>
                    <a:pt x="10917" y="12125"/>
                    <a:pt x="11626" y="11704"/>
                    <a:pt x="11943" y="10657"/>
                  </a:cubicBezTo>
                  <a:cubicBezTo>
                    <a:pt x="12233" y="9727"/>
                    <a:pt x="11725" y="8943"/>
                    <a:pt x="10993" y="8620"/>
                  </a:cubicBezTo>
                  <a:lnTo>
                    <a:pt x="10993" y="8620"/>
                  </a:lnTo>
                  <a:cubicBezTo>
                    <a:pt x="11385" y="7223"/>
                    <a:pt x="10509" y="4666"/>
                    <a:pt x="9186" y="4666"/>
                  </a:cubicBezTo>
                  <a:cubicBezTo>
                    <a:pt x="9112" y="4666"/>
                    <a:pt x="9036" y="4674"/>
                    <a:pt x="8959" y="4691"/>
                  </a:cubicBezTo>
                  <a:lnTo>
                    <a:pt x="8959" y="4691"/>
                  </a:lnTo>
                  <a:cubicBezTo>
                    <a:pt x="9025" y="3904"/>
                    <a:pt x="8423" y="3182"/>
                    <a:pt x="7529" y="3182"/>
                  </a:cubicBezTo>
                  <a:cubicBezTo>
                    <a:pt x="7388" y="3182"/>
                    <a:pt x="7241" y="3200"/>
                    <a:pt x="7088" y="3238"/>
                  </a:cubicBezTo>
                  <a:lnTo>
                    <a:pt x="7088" y="3238"/>
                  </a:lnTo>
                  <a:cubicBezTo>
                    <a:pt x="7190" y="1900"/>
                    <a:pt x="7035" y="194"/>
                    <a:pt x="5405" y="16"/>
                  </a:cubicBezTo>
                  <a:cubicBezTo>
                    <a:pt x="5316" y="6"/>
                    <a:pt x="5224" y="1"/>
                    <a:pt x="51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23"/>
            <p:cNvSpPr/>
            <p:nvPr/>
          </p:nvSpPr>
          <p:spPr>
            <a:xfrm>
              <a:off x="-511304" y="2056411"/>
              <a:ext cx="1198285" cy="782088"/>
            </a:xfrm>
            <a:custGeom>
              <a:rect b="b" l="l" r="r" t="t"/>
              <a:pathLst>
                <a:path extrusionOk="0" h="18500" w="28345">
                  <a:moveTo>
                    <a:pt x="12879" y="1"/>
                  </a:moveTo>
                  <a:cubicBezTo>
                    <a:pt x="12731" y="1"/>
                    <a:pt x="12582" y="8"/>
                    <a:pt x="12433" y="23"/>
                  </a:cubicBezTo>
                  <a:cubicBezTo>
                    <a:pt x="10832" y="224"/>
                    <a:pt x="9364" y="1358"/>
                    <a:pt x="8764" y="2859"/>
                  </a:cubicBezTo>
                  <a:cubicBezTo>
                    <a:pt x="8697" y="3092"/>
                    <a:pt x="8564" y="3392"/>
                    <a:pt x="8330" y="3526"/>
                  </a:cubicBezTo>
                  <a:cubicBezTo>
                    <a:pt x="8279" y="3539"/>
                    <a:pt x="8227" y="3544"/>
                    <a:pt x="8174" y="3544"/>
                  </a:cubicBezTo>
                  <a:cubicBezTo>
                    <a:pt x="7950" y="3544"/>
                    <a:pt x="7712" y="3446"/>
                    <a:pt x="7496" y="3392"/>
                  </a:cubicBezTo>
                  <a:cubicBezTo>
                    <a:pt x="7197" y="3288"/>
                    <a:pt x="6881" y="3238"/>
                    <a:pt x="6562" y="3238"/>
                  </a:cubicBezTo>
                  <a:cubicBezTo>
                    <a:pt x="5461" y="3238"/>
                    <a:pt x="4329" y="3829"/>
                    <a:pt x="3760" y="4760"/>
                  </a:cubicBezTo>
                  <a:cubicBezTo>
                    <a:pt x="3427" y="5294"/>
                    <a:pt x="3327" y="5928"/>
                    <a:pt x="3026" y="6528"/>
                  </a:cubicBezTo>
                  <a:cubicBezTo>
                    <a:pt x="2393" y="7762"/>
                    <a:pt x="1158" y="8696"/>
                    <a:pt x="691" y="10031"/>
                  </a:cubicBezTo>
                  <a:cubicBezTo>
                    <a:pt x="0" y="12005"/>
                    <a:pt x="1712" y="14402"/>
                    <a:pt x="3808" y="14402"/>
                  </a:cubicBezTo>
                  <a:cubicBezTo>
                    <a:pt x="3836" y="14402"/>
                    <a:pt x="3865" y="14401"/>
                    <a:pt x="3894" y="14400"/>
                  </a:cubicBezTo>
                  <a:cubicBezTo>
                    <a:pt x="4594" y="15968"/>
                    <a:pt x="5528" y="17603"/>
                    <a:pt x="7096" y="18270"/>
                  </a:cubicBezTo>
                  <a:cubicBezTo>
                    <a:pt x="7455" y="18426"/>
                    <a:pt x="7855" y="18500"/>
                    <a:pt x="8260" y="18500"/>
                  </a:cubicBezTo>
                  <a:cubicBezTo>
                    <a:pt x="9588" y="18500"/>
                    <a:pt x="10963" y="17705"/>
                    <a:pt x="11065" y="16402"/>
                  </a:cubicBezTo>
                  <a:cubicBezTo>
                    <a:pt x="11616" y="16819"/>
                    <a:pt x="12283" y="16994"/>
                    <a:pt x="12963" y="16994"/>
                  </a:cubicBezTo>
                  <a:cubicBezTo>
                    <a:pt x="13642" y="16994"/>
                    <a:pt x="14334" y="16819"/>
                    <a:pt x="14935" y="16535"/>
                  </a:cubicBezTo>
                  <a:cubicBezTo>
                    <a:pt x="16202" y="15901"/>
                    <a:pt x="17170" y="14901"/>
                    <a:pt x="18070" y="13900"/>
                  </a:cubicBezTo>
                  <a:cubicBezTo>
                    <a:pt x="18404" y="13566"/>
                    <a:pt x="18738" y="13199"/>
                    <a:pt x="19071" y="12866"/>
                  </a:cubicBezTo>
                  <a:cubicBezTo>
                    <a:pt x="19353" y="12561"/>
                    <a:pt x="19633" y="12257"/>
                    <a:pt x="19908" y="11952"/>
                  </a:cubicBezTo>
                  <a:lnTo>
                    <a:pt x="19908" y="11952"/>
                  </a:lnTo>
                  <a:cubicBezTo>
                    <a:pt x="20169" y="12129"/>
                    <a:pt x="20444" y="12281"/>
                    <a:pt x="20739" y="12399"/>
                  </a:cubicBezTo>
                  <a:cubicBezTo>
                    <a:pt x="21069" y="12521"/>
                    <a:pt x="21434" y="12583"/>
                    <a:pt x="21799" y="12583"/>
                  </a:cubicBezTo>
                  <a:cubicBezTo>
                    <a:pt x="22726" y="12583"/>
                    <a:pt x="23659" y="12188"/>
                    <a:pt x="24041" y="11398"/>
                  </a:cubicBezTo>
                  <a:cubicBezTo>
                    <a:pt x="24283" y="11914"/>
                    <a:pt x="24805" y="12141"/>
                    <a:pt x="25373" y="12141"/>
                  </a:cubicBezTo>
                  <a:cubicBezTo>
                    <a:pt x="25982" y="12141"/>
                    <a:pt x="26646" y="11880"/>
                    <a:pt x="27077" y="11432"/>
                  </a:cubicBezTo>
                  <a:cubicBezTo>
                    <a:pt x="28344" y="10097"/>
                    <a:pt x="28078" y="7629"/>
                    <a:pt x="26577" y="6561"/>
                  </a:cubicBezTo>
                  <a:cubicBezTo>
                    <a:pt x="26376" y="6395"/>
                    <a:pt x="26076" y="6228"/>
                    <a:pt x="25909" y="5961"/>
                  </a:cubicBezTo>
                  <a:cubicBezTo>
                    <a:pt x="25676" y="5594"/>
                    <a:pt x="25743" y="5094"/>
                    <a:pt x="25709" y="4693"/>
                  </a:cubicBezTo>
                  <a:cubicBezTo>
                    <a:pt x="25609" y="2792"/>
                    <a:pt x="23908" y="1258"/>
                    <a:pt x="22073" y="891"/>
                  </a:cubicBezTo>
                  <a:cubicBezTo>
                    <a:pt x="21678" y="813"/>
                    <a:pt x="21280" y="777"/>
                    <a:pt x="20882" y="777"/>
                  </a:cubicBezTo>
                  <a:cubicBezTo>
                    <a:pt x="19398" y="777"/>
                    <a:pt x="17918" y="1274"/>
                    <a:pt x="16603" y="1958"/>
                  </a:cubicBezTo>
                  <a:cubicBezTo>
                    <a:pt x="15814" y="745"/>
                    <a:pt x="14364" y="1"/>
                    <a:pt x="128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23"/>
            <p:cNvSpPr/>
            <p:nvPr/>
          </p:nvSpPr>
          <p:spPr>
            <a:xfrm>
              <a:off x="-518744" y="2033709"/>
              <a:ext cx="1218408" cy="818740"/>
            </a:xfrm>
            <a:custGeom>
              <a:rect b="b" l="l" r="r" t="t"/>
              <a:pathLst>
                <a:path extrusionOk="0" h="19367" w="28821">
                  <a:moveTo>
                    <a:pt x="26138" y="7228"/>
                  </a:moveTo>
                  <a:cubicBezTo>
                    <a:pt x="26332" y="7390"/>
                    <a:pt x="26558" y="7557"/>
                    <a:pt x="26819" y="7832"/>
                  </a:cubicBezTo>
                  <a:cubicBezTo>
                    <a:pt x="27486" y="8533"/>
                    <a:pt x="27787" y="9667"/>
                    <a:pt x="27553" y="10634"/>
                  </a:cubicBezTo>
                  <a:cubicBezTo>
                    <a:pt x="27341" y="11390"/>
                    <a:pt x="26442" y="12414"/>
                    <a:pt x="25580" y="12414"/>
                  </a:cubicBezTo>
                  <a:cubicBezTo>
                    <a:pt x="25225" y="12414"/>
                    <a:pt x="24876" y="12240"/>
                    <a:pt x="24584" y="11802"/>
                  </a:cubicBezTo>
                  <a:cubicBezTo>
                    <a:pt x="24501" y="11668"/>
                    <a:pt x="24368" y="11602"/>
                    <a:pt x="24234" y="11602"/>
                  </a:cubicBezTo>
                  <a:cubicBezTo>
                    <a:pt x="24101" y="11602"/>
                    <a:pt x="23967" y="11668"/>
                    <a:pt x="23884" y="11802"/>
                  </a:cubicBezTo>
                  <a:cubicBezTo>
                    <a:pt x="23386" y="12588"/>
                    <a:pt x="22805" y="12887"/>
                    <a:pt x="22200" y="12887"/>
                  </a:cubicBezTo>
                  <a:cubicBezTo>
                    <a:pt x="21720" y="12887"/>
                    <a:pt x="21224" y="12699"/>
                    <a:pt x="20742" y="12417"/>
                  </a:cubicBezTo>
                  <a:lnTo>
                    <a:pt x="20742" y="12417"/>
                  </a:lnTo>
                  <a:cubicBezTo>
                    <a:pt x="20845" y="12301"/>
                    <a:pt x="20947" y="12184"/>
                    <a:pt x="21048" y="12069"/>
                  </a:cubicBezTo>
                  <a:cubicBezTo>
                    <a:pt x="21449" y="11568"/>
                    <a:pt x="21949" y="10634"/>
                    <a:pt x="22516" y="10234"/>
                  </a:cubicBezTo>
                  <a:cubicBezTo>
                    <a:pt x="22760" y="10031"/>
                    <a:pt x="22867" y="9981"/>
                    <a:pt x="22956" y="9981"/>
                  </a:cubicBezTo>
                  <a:cubicBezTo>
                    <a:pt x="23039" y="9981"/>
                    <a:pt x="23108" y="10024"/>
                    <a:pt x="23260" y="10024"/>
                  </a:cubicBezTo>
                  <a:cubicBezTo>
                    <a:pt x="23346" y="10024"/>
                    <a:pt x="23459" y="10010"/>
                    <a:pt x="23617" y="9967"/>
                  </a:cubicBezTo>
                  <a:cubicBezTo>
                    <a:pt x="25047" y="9548"/>
                    <a:pt x="26058" y="8545"/>
                    <a:pt x="26138" y="7228"/>
                  </a:cubicBezTo>
                  <a:close/>
                  <a:moveTo>
                    <a:pt x="13126" y="1269"/>
                  </a:moveTo>
                  <a:cubicBezTo>
                    <a:pt x="14291" y="1269"/>
                    <a:pt x="15472" y="1828"/>
                    <a:pt x="16378" y="2995"/>
                  </a:cubicBezTo>
                  <a:cubicBezTo>
                    <a:pt x="16473" y="3109"/>
                    <a:pt x="16621" y="3147"/>
                    <a:pt x="16767" y="3147"/>
                  </a:cubicBezTo>
                  <a:cubicBezTo>
                    <a:pt x="16880" y="3147"/>
                    <a:pt x="16992" y="3125"/>
                    <a:pt x="17079" y="3096"/>
                  </a:cubicBezTo>
                  <a:cubicBezTo>
                    <a:pt x="18331" y="2482"/>
                    <a:pt x="19746" y="1922"/>
                    <a:pt x="21150" y="1922"/>
                  </a:cubicBezTo>
                  <a:cubicBezTo>
                    <a:pt x="21654" y="1922"/>
                    <a:pt x="22156" y="1994"/>
                    <a:pt x="22650" y="2162"/>
                  </a:cubicBezTo>
                  <a:cubicBezTo>
                    <a:pt x="23617" y="2495"/>
                    <a:pt x="24484" y="3129"/>
                    <a:pt x="24985" y="3996"/>
                  </a:cubicBezTo>
                  <a:cubicBezTo>
                    <a:pt x="25158" y="4305"/>
                    <a:pt x="25239" y="4560"/>
                    <a:pt x="25283" y="4801"/>
                  </a:cubicBezTo>
                  <a:lnTo>
                    <a:pt x="25283" y="4801"/>
                  </a:lnTo>
                  <a:cubicBezTo>
                    <a:pt x="24504" y="3868"/>
                    <a:pt x="23353" y="3468"/>
                    <a:pt x="22145" y="3468"/>
                  </a:cubicBezTo>
                  <a:cubicBezTo>
                    <a:pt x="21693" y="3468"/>
                    <a:pt x="21233" y="3524"/>
                    <a:pt x="20782" y="3629"/>
                  </a:cubicBezTo>
                  <a:cubicBezTo>
                    <a:pt x="20604" y="3659"/>
                    <a:pt x="20610" y="3873"/>
                    <a:pt x="20802" y="3873"/>
                  </a:cubicBezTo>
                  <a:cubicBezTo>
                    <a:pt x="20826" y="3873"/>
                    <a:pt x="20852" y="3870"/>
                    <a:pt x="20882" y="3863"/>
                  </a:cubicBezTo>
                  <a:cubicBezTo>
                    <a:pt x="20966" y="3861"/>
                    <a:pt x="21051" y="3859"/>
                    <a:pt x="21135" y="3859"/>
                  </a:cubicBezTo>
                  <a:cubicBezTo>
                    <a:pt x="22312" y="3859"/>
                    <a:pt x="23446" y="4092"/>
                    <a:pt x="24317" y="4964"/>
                  </a:cubicBezTo>
                  <a:cubicBezTo>
                    <a:pt x="25612" y="6198"/>
                    <a:pt x="25575" y="9037"/>
                    <a:pt x="23420" y="9037"/>
                  </a:cubicBezTo>
                  <a:cubicBezTo>
                    <a:pt x="23188" y="9037"/>
                    <a:pt x="22932" y="9004"/>
                    <a:pt x="22650" y="8933"/>
                  </a:cubicBezTo>
                  <a:cubicBezTo>
                    <a:pt x="22607" y="8919"/>
                    <a:pt x="22566" y="8912"/>
                    <a:pt x="22526" y="8912"/>
                  </a:cubicBezTo>
                  <a:cubicBezTo>
                    <a:pt x="22380" y="8912"/>
                    <a:pt x="22254" y="9002"/>
                    <a:pt x="22149" y="9133"/>
                  </a:cubicBezTo>
                  <a:cubicBezTo>
                    <a:pt x="21523" y="10118"/>
                    <a:pt x="20800" y="11044"/>
                    <a:pt x="20033" y="11934"/>
                  </a:cubicBezTo>
                  <a:lnTo>
                    <a:pt x="20033" y="11934"/>
                  </a:lnTo>
                  <a:cubicBezTo>
                    <a:pt x="19358" y="11416"/>
                    <a:pt x="18743" y="10795"/>
                    <a:pt x="18280" y="10367"/>
                  </a:cubicBezTo>
                  <a:cubicBezTo>
                    <a:pt x="18234" y="10321"/>
                    <a:pt x="18179" y="10302"/>
                    <a:pt x="18124" y="10302"/>
                  </a:cubicBezTo>
                  <a:cubicBezTo>
                    <a:pt x="17939" y="10302"/>
                    <a:pt x="17751" y="10521"/>
                    <a:pt x="17880" y="10701"/>
                  </a:cubicBezTo>
                  <a:cubicBezTo>
                    <a:pt x="18282" y="11329"/>
                    <a:pt x="18866" y="11975"/>
                    <a:pt x="19538" y="12497"/>
                  </a:cubicBezTo>
                  <a:lnTo>
                    <a:pt x="19538" y="12497"/>
                  </a:lnTo>
                  <a:cubicBezTo>
                    <a:pt x="19028" y="13067"/>
                    <a:pt x="18504" y="13623"/>
                    <a:pt x="17980" y="14170"/>
                  </a:cubicBezTo>
                  <a:cubicBezTo>
                    <a:pt x="16706" y="15546"/>
                    <a:pt x="15101" y="17155"/>
                    <a:pt x="13255" y="17155"/>
                  </a:cubicBezTo>
                  <a:cubicBezTo>
                    <a:pt x="12684" y="17155"/>
                    <a:pt x="12090" y="17001"/>
                    <a:pt x="11475" y="16639"/>
                  </a:cubicBezTo>
                  <a:cubicBezTo>
                    <a:pt x="11423" y="16612"/>
                    <a:pt x="11361" y="16600"/>
                    <a:pt x="11298" y="16600"/>
                  </a:cubicBezTo>
                  <a:cubicBezTo>
                    <a:pt x="11121" y="16600"/>
                    <a:pt x="10933" y="16700"/>
                    <a:pt x="10908" y="16872"/>
                  </a:cubicBezTo>
                  <a:cubicBezTo>
                    <a:pt x="10655" y="18119"/>
                    <a:pt x="9695" y="18626"/>
                    <a:pt x="8669" y="18626"/>
                  </a:cubicBezTo>
                  <a:cubicBezTo>
                    <a:pt x="7938" y="18626"/>
                    <a:pt x="7174" y="18369"/>
                    <a:pt x="6605" y="17939"/>
                  </a:cubicBezTo>
                  <a:cubicBezTo>
                    <a:pt x="5571" y="17172"/>
                    <a:pt x="4970" y="15971"/>
                    <a:pt x="4437" y="14804"/>
                  </a:cubicBezTo>
                  <a:cubicBezTo>
                    <a:pt x="4370" y="14670"/>
                    <a:pt x="4203" y="14604"/>
                    <a:pt x="4070" y="14604"/>
                  </a:cubicBezTo>
                  <a:cubicBezTo>
                    <a:pt x="1935" y="14470"/>
                    <a:pt x="534" y="12269"/>
                    <a:pt x="1434" y="10301"/>
                  </a:cubicBezTo>
                  <a:cubicBezTo>
                    <a:pt x="1801" y="9600"/>
                    <a:pt x="2435" y="9000"/>
                    <a:pt x="2902" y="8366"/>
                  </a:cubicBezTo>
                  <a:cubicBezTo>
                    <a:pt x="3436" y="7665"/>
                    <a:pt x="3703" y="6865"/>
                    <a:pt x="4103" y="6131"/>
                  </a:cubicBezTo>
                  <a:cubicBezTo>
                    <a:pt x="4812" y="4915"/>
                    <a:pt x="5560" y="4527"/>
                    <a:pt x="6608" y="4527"/>
                  </a:cubicBezTo>
                  <a:cubicBezTo>
                    <a:pt x="6941" y="4527"/>
                    <a:pt x="7304" y="4566"/>
                    <a:pt x="7706" y="4630"/>
                  </a:cubicBezTo>
                  <a:cubicBezTo>
                    <a:pt x="7906" y="4659"/>
                    <a:pt x="8074" y="4673"/>
                    <a:pt x="8219" y="4673"/>
                  </a:cubicBezTo>
                  <a:cubicBezTo>
                    <a:pt x="8922" y="4673"/>
                    <a:pt x="9076" y="4325"/>
                    <a:pt x="9574" y="3496"/>
                  </a:cubicBezTo>
                  <a:cubicBezTo>
                    <a:pt x="10420" y="2038"/>
                    <a:pt x="11761" y="1269"/>
                    <a:pt x="13126" y="1269"/>
                  </a:cubicBezTo>
                  <a:close/>
                  <a:moveTo>
                    <a:pt x="13086" y="1"/>
                  </a:moveTo>
                  <a:cubicBezTo>
                    <a:pt x="12919" y="1"/>
                    <a:pt x="12749" y="9"/>
                    <a:pt x="12576" y="27"/>
                  </a:cubicBezTo>
                  <a:cubicBezTo>
                    <a:pt x="11675" y="127"/>
                    <a:pt x="10774" y="494"/>
                    <a:pt x="10074" y="1027"/>
                  </a:cubicBezTo>
                  <a:cubicBezTo>
                    <a:pt x="9707" y="1328"/>
                    <a:pt x="9407" y="1628"/>
                    <a:pt x="9107" y="1995"/>
                  </a:cubicBezTo>
                  <a:cubicBezTo>
                    <a:pt x="9007" y="2162"/>
                    <a:pt x="8606" y="3029"/>
                    <a:pt x="8439" y="3162"/>
                  </a:cubicBezTo>
                  <a:cubicBezTo>
                    <a:pt x="8200" y="3345"/>
                    <a:pt x="7913" y="3392"/>
                    <a:pt x="7604" y="3392"/>
                  </a:cubicBezTo>
                  <a:cubicBezTo>
                    <a:pt x="7286" y="3392"/>
                    <a:pt x="6944" y="3343"/>
                    <a:pt x="6606" y="3343"/>
                  </a:cubicBezTo>
                  <a:cubicBezTo>
                    <a:pt x="6494" y="3343"/>
                    <a:pt x="6382" y="3348"/>
                    <a:pt x="6271" y="3362"/>
                  </a:cubicBezTo>
                  <a:cubicBezTo>
                    <a:pt x="5504" y="3496"/>
                    <a:pt x="4770" y="3829"/>
                    <a:pt x="4203" y="4363"/>
                  </a:cubicBezTo>
                  <a:cubicBezTo>
                    <a:pt x="3403" y="5130"/>
                    <a:pt x="3236" y="6164"/>
                    <a:pt x="2702" y="7098"/>
                  </a:cubicBezTo>
                  <a:cubicBezTo>
                    <a:pt x="2102" y="8132"/>
                    <a:pt x="1168" y="8933"/>
                    <a:pt x="667" y="10034"/>
                  </a:cubicBezTo>
                  <a:cubicBezTo>
                    <a:pt x="0" y="11502"/>
                    <a:pt x="400" y="13103"/>
                    <a:pt x="1501" y="14203"/>
                  </a:cubicBezTo>
                  <a:cubicBezTo>
                    <a:pt x="2102" y="14837"/>
                    <a:pt x="2835" y="14937"/>
                    <a:pt x="3503" y="15304"/>
                  </a:cubicBezTo>
                  <a:cubicBezTo>
                    <a:pt x="4270" y="15805"/>
                    <a:pt x="4603" y="16939"/>
                    <a:pt x="5237" y="17639"/>
                  </a:cubicBezTo>
                  <a:cubicBezTo>
                    <a:pt x="6086" y="18658"/>
                    <a:pt x="7576" y="19366"/>
                    <a:pt x="8917" y="19366"/>
                  </a:cubicBezTo>
                  <a:cubicBezTo>
                    <a:pt x="10067" y="19366"/>
                    <a:pt x="11108" y="18845"/>
                    <a:pt x="11543" y="17554"/>
                  </a:cubicBezTo>
                  <a:lnTo>
                    <a:pt x="11543" y="17554"/>
                  </a:lnTo>
                  <a:cubicBezTo>
                    <a:pt x="12094" y="17805"/>
                    <a:pt x="12649" y="17917"/>
                    <a:pt x="13197" y="17917"/>
                  </a:cubicBezTo>
                  <a:cubicBezTo>
                    <a:pt x="14694" y="17917"/>
                    <a:pt x="16143" y="17083"/>
                    <a:pt x="17346" y="15971"/>
                  </a:cubicBezTo>
                  <a:cubicBezTo>
                    <a:pt x="18327" y="15042"/>
                    <a:pt x="19307" y="14013"/>
                    <a:pt x="20242" y="12977"/>
                  </a:cubicBezTo>
                  <a:lnTo>
                    <a:pt x="20242" y="12977"/>
                  </a:lnTo>
                  <a:cubicBezTo>
                    <a:pt x="20896" y="13362"/>
                    <a:pt x="21596" y="13607"/>
                    <a:pt x="22271" y="13607"/>
                  </a:cubicBezTo>
                  <a:cubicBezTo>
                    <a:pt x="22993" y="13607"/>
                    <a:pt x="23687" y="13327"/>
                    <a:pt x="24267" y="12639"/>
                  </a:cubicBezTo>
                  <a:lnTo>
                    <a:pt x="24267" y="12639"/>
                  </a:lnTo>
                  <a:cubicBezTo>
                    <a:pt x="24667" y="12985"/>
                    <a:pt x="25164" y="13144"/>
                    <a:pt x="25673" y="13144"/>
                  </a:cubicBezTo>
                  <a:cubicBezTo>
                    <a:pt x="26361" y="13144"/>
                    <a:pt x="27069" y="12853"/>
                    <a:pt x="27586" y="12335"/>
                  </a:cubicBezTo>
                  <a:cubicBezTo>
                    <a:pt x="28821" y="11135"/>
                    <a:pt x="28821" y="8933"/>
                    <a:pt x="27853" y="7532"/>
                  </a:cubicBezTo>
                  <a:cubicBezTo>
                    <a:pt x="27119" y="6531"/>
                    <a:pt x="26886" y="6832"/>
                    <a:pt x="26419" y="5297"/>
                  </a:cubicBezTo>
                  <a:cubicBezTo>
                    <a:pt x="26286" y="4863"/>
                    <a:pt x="26319" y="4497"/>
                    <a:pt x="26185" y="4096"/>
                  </a:cubicBezTo>
                  <a:cubicBezTo>
                    <a:pt x="25785" y="3096"/>
                    <a:pt x="25051" y="2195"/>
                    <a:pt x="24117" y="1661"/>
                  </a:cubicBezTo>
                  <a:cubicBezTo>
                    <a:pt x="23178" y="1079"/>
                    <a:pt x="22161" y="843"/>
                    <a:pt x="21129" y="843"/>
                  </a:cubicBezTo>
                  <a:cubicBezTo>
                    <a:pt x="19724" y="843"/>
                    <a:pt x="18292" y="1281"/>
                    <a:pt x="16997" y="1878"/>
                  </a:cubicBezTo>
                  <a:lnTo>
                    <a:pt x="16997" y="1878"/>
                  </a:lnTo>
                  <a:cubicBezTo>
                    <a:pt x="15972" y="741"/>
                    <a:pt x="14644" y="1"/>
                    <a:pt x="130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23"/>
            <p:cNvSpPr/>
            <p:nvPr/>
          </p:nvSpPr>
          <p:spPr>
            <a:xfrm>
              <a:off x="14301" y="3800254"/>
              <a:ext cx="652937" cy="573756"/>
            </a:xfrm>
            <a:custGeom>
              <a:rect b="b" l="l" r="r" t="t"/>
              <a:pathLst>
                <a:path extrusionOk="0" h="13572" w="15445">
                  <a:moveTo>
                    <a:pt x="11053" y="1"/>
                  </a:moveTo>
                  <a:cubicBezTo>
                    <a:pt x="9771" y="1"/>
                    <a:pt x="8475" y="578"/>
                    <a:pt x="7663" y="1581"/>
                  </a:cubicBezTo>
                  <a:lnTo>
                    <a:pt x="7663" y="1581"/>
                  </a:lnTo>
                  <a:cubicBezTo>
                    <a:pt x="7309" y="1217"/>
                    <a:pt x="6756" y="993"/>
                    <a:pt x="6210" y="993"/>
                  </a:cubicBezTo>
                  <a:cubicBezTo>
                    <a:pt x="6141" y="993"/>
                    <a:pt x="6073" y="996"/>
                    <a:pt x="6004" y="1004"/>
                  </a:cubicBezTo>
                  <a:cubicBezTo>
                    <a:pt x="5104" y="1070"/>
                    <a:pt x="4303" y="1671"/>
                    <a:pt x="3603" y="2238"/>
                  </a:cubicBezTo>
                  <a:cubicBezTo>
                    <a:pt x="2969" y="2738"/>
                    <a:pt x="2335" y="3272"/>
                    <a:pt x="2002" y="4006"/>
                  </a:cubicBezTo>
                  <a:cubicBezTo>
                    <a:pt x="1668" y="4706"/>
                    <a:pt x="1701" y="5674"/>
                    <a:pt x="2302" y="6207"/>
                  </a:cubicBezTo>
                  <a:cubicBezTo>
                    <a:pt x="2120" y="6112"/>
                    <a:pt x="1924" y="6068"/>
                    <a:pt x="1728" y="6068"/>
                  </a:cubicBezTo>
                  <a:cubicBezTo>
                    <a:pt x="1241" y="6068"/>
                    <a:pt x="753" y="6337"/>
                    <a:pt x="467" y="6741"/>
                  </a:cubicBezTo>
                  <a:cubicBezTo>
                    <a:pt x="33" y="7308"/>
                    <a:pt x="0" y="8042"/>
                    <a:pt x="100" y="8742"/>
                  </a:cubicBezTo>
                  <a:cubicBezTo>
                    <a:pt x="134" y="9243"/>
                    <a:pt x="300" y="9743"/>
                    <a:pt x="667" y="10077"/>
                  </a:cubicBezTo>
                  <a:cubicBezTo>
                    <a:pt x="849" y="10213"/>
                    <a:pt x="1079" y="10288"/>
                    <a:pt x="1301" y="10288"/>
                  </a:cubicBezTo>
                  <a:cubicBezTo>
                    <a:pt x="1398" y="10288"/>
                    <a:pt x="1494" y="10273"/>
                    <a:pt x="1584" y="10243"/>
                  </a:cubicBezTo>
                  <a:lnTo>
                    <a:pt x="1584" y="10243"/>
                  </a:lnTo>
                  <a:cubicBezTo>
                    <a:pt x="995" y="10845"/>
                    <a:pt x="782" y="11852"/>
                    <a:pt x="1201" y="12579"/>
                  </a:cubicBezTo>
                  <a:cubicBezTo>
                    <a:pt x="1548" y="13203"/>
                    <a:pt x="2264" y="13571"/>
                    <a:pt x="2959" y="13571"/>
                  </a:cubicBezTo>
                  <a:cubicBezTo>
                    <a:pt x="3267" y="13571"/>
                    <a:pt x="3570" y="13499"/>
                    <a:pt x="3836" y="13346"/>
                  </a:cubicBezTo>
                  <a:cubicBezTo>
                    <a:pt x="4270" y="13079"/>
                    <a:pt x="4537" y="12712"/>
                    <a:pt x="4804" y="12312"/>
                  </a:cubicBezTo>
                  <a:cubicBezTo>
                    <a:pt x="5264" y="11490"/>
                    <a:pt x="5432" y="10475"/>
                    <a:pt x="5278" y="9584"/>
                  </a:cubicBezTo>
                  <a:lnTo>
                    <a:pt x="5278" y="9584"/>
                  </a:lnTo>
                  <a:cubicBezTo>
                    <a:pt x="5798" y="9760"/>
                    <a:pt x="6347" y="9848"/>
                    <a:pt x="6895" y="9848"/>
                  </a:cubicBezTo>
                  <a:cubicBezTo>
                    <a:pt x="7394" y="9848"/>
                    <a:pt x="7890" y="9775"/>
                    <a:pt x="8362" y="9631"/>
                  </a:cubicBezTo>
                  <a:lnTo>
                    <a:pt x="8362" y="9631"/>
                  </a:lnTo>
                  <a:cubicBezTo>
                    <a:pt x="8976" y="9929"/>
                    <a:pt x="9661" y="10090"/>
                    <a:pt x="10340" y="10090"/>
                  </a:cubicBezTo>
                  <a:cubicBezTo>
                    <a:pt x="11043" y="10090"/>
                    <a:pt x="11740" y="9917"/>
                    <a:pt x="12342" y="9543"/>
                  </a:cubicBezTo>
                  <a:cubicBezTo>
                    <a:pt x="13009" y="9176"/>
                    <a:pt x="13576" y="8542"/>
                    <a:pt x="13677" y="7842"/>
                  </a:cubicBezTo>
                  <a:cubicBezTo>
                    <a:pt x="13767" y="7445"/>
                    <a:pt x="13711" y="7020"/>
                    <a:pt x="13530" y="6670"/>
                  </a:cubicBezTo>
                  <a:lnTo>
                    <a:pt x="13530" y="6670"/>
                  </a:lnTo>
                  <a:cubicBezTo>
                    <a:pt x="13941" y="6391"/>
                    <a:pt x="14289" y="6016"/>
                    <a:pt x="14510" y="5574"/>
                  </a:cubicBezTo>
                  <a:cubicBezTo>
                    <a:pt x="15444" y="3806"/>
                    <a:pt x="14611" y="1337"/>
                    <a:pt x="12809" y="403"/>
                  </a:cubicBezTo>
                  <a:cubicBezTo>
                    <a:pt x="12262" y="129"/>
                    <a:pt x="11659" y="1"/>
                    <a:pt x="110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23"/>
            <p:cNvSpPr/>
            <p:nvPr/>
          </p:nvSpPr>
          <p:spPr>
            <a:xfrm>
              <a:off x="-25944" y="3778736"/>
              <a:ext cx="706246" cy="609690"/>
            </a:xfrm>
            <a:custGeom>
              <a:rect b="b" l="l" r="r" t="t"/>
              <a:pathLst>
                <a:path extrusionOk="0" h="14422" w="16706">
                  <a:moveTo>
                    <a:pt x="12168" y="8060"/>
                  </a:moveTo>
                  <a:cubicBezTo>
                    <a:pt x="12379" y="8134"/>
                    <a:pt x="12587" y="8180"/>
                    <a:pt x="12791" y="8202"/>
                  </a:cubicBezTo>
                  <a:lnTo>
                    <a:pt x="12791" y="8202"/>
                  </a:lnTo>
                  <a:cubicBezTo>
                    <a:pt x="12793" y="8260"/>
                    <a:pt x="12794" y="8321"/>
                    <a:pt x="12794" y="8384"/>
                  </a:cubicBezTo>
                  <a:cubicBezTo>
                    <a:pt x="13561" y="9151"/>
                    <a:pt x="13561" y="9585"/>
                    <a:pt x="12861" y="9752"/>
                  </a:cubicBezTo>
                  <a:cubicBezTo>
                    <a:pt x="12511" y="9985"/>
                    <a:pt x="12031" y="10039"/>
                    <a:pt x="11592" y="10039"/>
                  </a:cubicBezTo>
                  <a:cubicBezTo>
                    <a:pt x="11402" y="10039"/>
                    <a:pt x="11220" y="10029"/>
                    <a:pt x="11059" y="10019"/>
                  </a:cubicBezTo>
                  <a:cubicBezTo>
                    <a:pt x="10844" y="9997"/>
                    <a:pt x="10636" y="9958"/>
                    <a:pt x="10434" y="9905"/>
                  </a:cubicBezTo>
                  <a:lnTo>
                    <a:pt x="10434" y="9905"/>
                  </a:lnTo>
                  <a:cubicBezTo>
                    <a:pt x="11144" y="9454"/>
                    <a:pt x="11742" y="8825"/>
                    <a:pt x="12168" y="8060"/>
                  </a:cubicBezTo>
                  <a:close/>
                  <a:moveTo>
                    <a:pt x="12006" y="958"/>
                  </a:moveTo>
                  <a:cubicBezTo>
                    <a:pt x="12113" y="958"/>
                    <a:pt x="12220" y="965"/>
                    <a:pt x="12327" y="979"/>
                  </a:cubicBezTo>
                  <a:cubicBezTo>
                    <a:pt x="14128" y="1079"/>
                    <a:pt x="15563" y="2680"/>
                    <a:pt x="15496" y="4481"/>
                  </a:cubicBezTo>
                  <a:cubicBezTo>
                    <a:pt x="15483" y="5211"/>
                    <a:pt x="15153" y="5893"/>
                    <a:pt x="14658" y="6376"/>
                  </a:cubicBezTo>
                  <a:lnTo>
                    <a:pt x="14658" y="6376"/>
                  </a:lnTo>
                  <a:cubicBezTo>
                    <a:pt x="14278" y="6012"/>
                    <a:pt x="13850" y="5871"/>
                    <a:pt x="13410" y="5871"/>
                  </a:cubicBezTo>
                  <a:cubicBezTo>
                    <a:pt x="13220" y="5871"/>
                    <a:pt x="13027" y="5897"/>
                    <a:pt x="12835" y="5943"/>
                  </a:cubicBezTo>
                  <a:lnTo>
                    <a:pt x="12835" y="5943"/>
                  </a:lnTo>
                  <a:cubicBezTo>
                    <a:pt x="12846" y="5846"/>
                    <a:pt x="12854" y="5748"/>
                    <a:pt x="12861" y="5649"/>
                  </a:cubicBezTo>
                  <a:cubicBezTo>
                    <a:pt x="12861" y="5493"/>
                    <a:pt x="12712" y="5428"/>
                    <a:pt x="12595" y="5428"/>
                  </a:cubicBezTo>
                  <a:cubicBezTo>
                    <a:pt x="12513" y="5428"/>
                    <a:pt x="12447" y="5460"/>
                    <a:pt x="12460" y="5515"/>
                  </a:cubicBezTo>
                  <a:cubicBezTo>
                    <a:pt x="12444" y="5708"/>
                    <a:pt x="12418" y="5898"/>
                    <a:pt x="12382" y="6085"/>
                  </a:cubicBezTo>
                  <a:lnTo>
                    <a:pt x="12382" y="6085"/>
                  </a:lnTo>
                  <a:cubicBezTo>
                    <a:pt x="11975" y="6240"/>
                    <a:pt x="11580" y="6462"/>
                    <a:pt x="11226" y="6683"/>
                  </a:cubicBezTo>
                  <a:cubicBezTo>
                    <a:pt x="10893" y="6883"/>
                    <a:pt x="10926" y="7350"/>
                    <a:pt x="11226" y="7550"/>
                  </a:cubicBezTo>
                  <a:cubicBezTo>
                    <a:pt x="11380" y="7663"/>
                    <a:pt x="11532" y="7761"/>
                    <a:pt x="11684" y="7843"/>
                  </a:cubicBezTo>
                  <a:lnTo>
                    <a:pt x="11684" y="7843"/>
                  </a:lnTo>
                  <a:cubicBezTo>
                    <a:pt x="11186" y="8621"/>
                    <a:pt x="10474" y="9238"/>
                    <a:pt x="9606" y="9582"/>
                  </a:cubicBezTo>
                  <a:lnTo>
                    <a:pt x="9606" y="9582"/>
                  </a:lnTo>
                  <a:cubicBezTo>
                    <a:pt x="8952" y="9239"/>
                    <a:pt x="8395" y="8721"/>
                    <a:pt x="7957" y="8084"/>
                  </a:cubicBezTo>
                  <a:cubicBezTo>
                    <a:pt x="7863" y="7948"/>
                    <a:pt x="7742" y="7891"/>
                    <a:pt x="7627" y="7891"/>
                  </a:cubicBezTo>
                  <a:cubicBezTo>
                    <a:pt x="7376" y="7891"/>
                    <a:pt x="7153" y="8164"/>
                    <a:pt x="7290" y="8484"/>
                  </a:cubicBezTo>
                  <a:cubicBezTo>
                    <a:pt x="7555" y="9021"/>
                    <a:pt x="7928" y="9487"/>
                    <a:pt x="8374" y="9870"/>
                  </a:cubicBezTo>
                  <a:lnTo>
                    <a:pt x="8374" y="9870"/>
                  </a:lnTo>
                  <a:cubicBezTo>
                    <a:pt x="8247" y="9880"/>
                    <a:pt x="8117" y="9886"/>
                    <a:pt x="7986" y="9886"/>
                  </a:cubicBezTo>
                  <a:cubicBezTo>
                    <a:pt x="7965" y="9886"/>
                    <a:pt x="7945" y="9886"/>
                    <a:pt x="7924" y="9885"/>
                  </a:cubicBezTo>
                  <a:cubicBezTo>
                    <a:pt x="7465" y="9885"/>
                    <a:pt x="7006" y="9853"/>
                    <a:pt x="6579" y="9694"/>
                  </a:cubicBezTo>
                  <a:lnTo>
                    <a:pt x="6579" y="9694"/>
                  </a:lnTo>
                  <a:cubicBezTo>
                    <a:pt x="6507" y="9584"/>
                    <a:pt x="6422" y="9480"/>
                    <a:pt x="6323" y="9385"/>
                  </a:cubicBezTo>
                  <a:cubicBezTo>
                    <a:pt x="6275" y="9338"/>
                    <a:pt x="6178" y="9291"/>
                    <a:pt x="6078" y="9291"/>
                  </a:cubicBezTo>
                  <a:cubicBezTo>
                    <a:pt x="6037" y="9291"/>
                    <a:pt x="5995" y="9299"/>
                    <a:pt x="5956" y="9318"/>
                  </a:cubicBezTo>
                  <a:cubicBezTo>
                    <a:pt x="5889" y="9352"/>
                    <a:pt x="5822" y="9352"/>
                    <a:pt x="5756" y="9385"/>
                  </a:cubicBezTo>
                  <a:cubicBezTo>
                    <a:pt x="5589" y="9485"/>
                    <a:pt x="5455" y="9585"/>
                    <a:pt x="5455" y="9752"/>
                  </a:cubicBezTo>
                  <a:lnTo>
                    <a:pt x="5455" y="9919"/>
                  </a:lnTo>
                  <a:cubicBezTo>
                    <a:pt x="5455" y="10152"/>
                    <a:pt x="5589" y="10252"/>
                    <a:pt x="5756" y="10319"/>
                  </a:cubicBezTo>
                  <a:cubicBezTo>
                    <a:pt x="5877" y="10364"/>
                    <a:pt x="5998" y="10405"/>
                    <a:pt x="6119" y="10442"/>
                  </a:cubicBezTo>
                  <a:lnTo>
                    <a:pt x="6119" y="10442"/>
                  </a:lnTo>
                  <a:cubicBezTo>
                    <a:pt x="5814" y="11076"/>
                    <a:pt x="5626" y="11765"/>
                    <a:pt x="5555" y="12520"/>
                  </a:cubicBezTo>
                  <a:lnTo>
                    <a:pt x="3554" y="13521"/>
                  </a:lnTo>
                  <a:cubicBezTo>
                    <a:pt x="2429" y="12485"/>
                    <a:pt x="2197" y="11632"/>
                    <a:pt x="2907" y="10964"/>
                  </a:cubicBezTo>
                  <a:lnTo>
                    <a:pt x="2907" y="10964"/>
                  </a:lnTo>
                  <a:cubicBezTo>
                    <a:pt x="3030" y="10903"/>
                    <a:pt x="3157" y="10822"/>
                    <a:pt x="3287" y="10719"/>
                  </a:cubicBezTo>
                  <a:cubicBezTo>
                    <a:pt x="3562" y="10527"/>
                    <a:pt x="3293" y="10085"/>
                    <a:pt x="3003" y="10085"/>
                  </a:cubicBezTo>
                  <a:cubicBezTo>
                    <a:pt x="2942" y="10085"/>
                    <a:pt x="2879" y="10105"/>
                    <a:pt x="2820" y="10152"/>
                  </a:cubicBezTo>
                  <a:cubicBezTo>
                    <a:pt x="2811" y="10159"/>
                    <a:pt x="2801" y="10166"/>
                    <a:pt x="2792" y="10173"/>
                  </a:cubicBezTo>
                  <a:lnTo>
                    <a:pt x="2792" y="10173"/>
                  </a:lnTo>
                  <a:cubicBezTo>
                    <a:pt x="2779" y="10155"/>
                    <a:pt x="2767" y="10137"/>
                    <a:pt x="2753" y="10119"/>
                  </a:cubicBezTo>
                  <a:cubicBezTo>
                    <a:pt x="1919" y="10119"/>
                    <a:pt x="1486" y="9819"/>
                    <a:pt x="1553" y="9118"/>
                  </a:cubicBezTo>
                  <a:cubicBezTo>
                    <a:pt x="1286" y="8117"/>
                    <a:pt x="1886" y="7417"/>
                    <a:pt x="3254" y="7017"/>
                  </a:cubicBezTo>
                  <a:cubicBezTo>
                    <a:pt x="3281" y="7022"/>
                    <a:pt x="3308" y="7025"/>
                    <a:pt x="3334" y="7025"/>
                  </a:cubicBezTo>
                  <a:cubicBezTo>
                    <a:pt x="3638" y="7025"/>
                    <a:pt x="3905" y="6692"/>
                    <a:pt x="3721" y="6416"/>
                  </a:cubicBezTo>
                  <a:cubicBezTo>
                    <a:pt x="2787" y="5249"/>
                    <a:pt x="3621" y="4215"/>
                    <a:pt x="4488" y="3347"/>
                  </a:cubicBezTo>
                  <a:cubicBezTo>
                    <a:pt x="5555" y="2347"/>
                    <a:pt x="6122" y="2246"/>
                    <a:pt x="7624" y="2213"/>
                  </a:cubicBezTo>
                  <a:cubicBezTo>
                    <a:pt x="7747" y="2213"/>
                    <a:pt x="7861" y="2211"/>
                    <a:pt x="7967" y="2208"/>
                  </a:cubicBezTo>
                  <a:lnTo>
                    <a:pt x="7967" y="2208"/>
                  </a:lnTo>
                  <a:cubicBezTo>
                    <a:pt x="7920" y="2318"/>
                    <a:pt x="7883" y="2431"/>
                    <a:pt x="7857" y="2547"/>
                  </a:cubicBezTo>
                  <a:cubicBezTo>
                    <a:pt x="7722" y="3167"/>
                    <a:pt x="8045" y="3961"/>
                    <a:pt x="8632" y="3961"/>
                  </a:cubicBezTo>
                  <a:cubicBezTo>
                    <a:pt x="8771" y="3961"/>
                    <a:pt x="8925" y="3917"/>
                    <a:pt x="9091" y="3814"/>
                  </a:cubicBezTo>
                  <a:cubicBezTo>
                    <a:pt x="9810" y="3362"/>
                    <a:pt x="9593" y="2607"/>
                    <a:pt x="9141" y="2015"/>
                  </a:cubicBezTo>
                  <a:lnTo>
                    <a:pt x="9141" y="2015"/>
                  </a:lnTo>
                  <a:cubicBezTo>
                    <a:pt x="9605" y="1820"/>
                    <a:pt x="9784" y="1506"/>
                    <a:pt x="10826" y="1179"/>
                  </a:cubicBezTo>
                  <a:cubicBezTo>
                    <a:pt x="11219" y="1048"/>
                    <a:pt x="11613" y="958"/>
                    <a:pt x="12006" y="958"/>
                  </a:cubicBezTo>
                  <a:close/>
                  <a:moveTo>
                    <a:pt x="12049" y="0"/>
                  </a:moveTo>
                  <a:cubicBezTo>
                    <a:pt x="11942" y="0"/>
                    <a:pt x="11834" y="4"/>
                    <a:pt x="11726" y="12"/>
                  </a:cubicBezTo>
                  <a:cubicBezTo>
                    <a:pt x="10792" y="59"/>
                    <a:pt x="9377" y="572"/>
                    <a:pt x="8529" y="1413"/>
                  </a:cubicBezTo>
                  <a:lnTo>
                    <a:pt x="8529" y="1413"/>
                  </a:lnTo>
                  <a:cubicBezTo>
                    <a:pt x="8411" y="1327"/>
                    <a:pt x="8296" y="1258"/>
                    <a:pt x="8191" y="1212"/>
                  </a:cubicBezTo>
                  <a:cubicBezTo>
                    <a:pt x="7887" y="1095"/>
                    <a:pt x="7564" y="1041"/>
                    <a:pt x="7232" y="1041"/>
                  </a:cubicBezTo>
                  <a:cubicBezTo>
                    <a:pt x="4819" y="1041"/>
                    <a:pt x="1931" y="3894"/>
                    <a:pt x="2644" y="6196"/>
                  </a:cubicBezTo>
                  <a:lnTo>
                    <a:pt x="2644" y="6196"/>
                  </a:lnTo>
                  <a:cubicBezTo>
                    <a:pt x="2635" y="6196"/>
                    <a:pt x="2626" y="6196"/>
                    <a:pt x="2617" y="6196"/>
                  </a:cubicBezTo>
                  <a:cubicBezTo>
                    <a:pt x="0" y="6196"/>
                    <a:pt x="378" y="10634"/>
                    <a:pt x="2042" y="11078"/>
                  </a:cubicBezTo>
                  <a:lnTo>
                    <a:pt x="2042" y="11078"/>
                  </a:lnTo>
                  <a:cubicBezTo>
                    <a:pt x="1327" y="12489"/>
                    <a:pt x="1919" y="14395"/>
                    <a:pt x="3921" y="14422"/>
                  </a:cubicBezTo>
                  <a:cubicBezTo>
                    <a:pt x="5480" y="14422"/>
                    <a:pt x="7019" y="12276"/>
                    <a:pt x="6882" y="10619"/>
                  </a:cubicBezTo>
                  <a:lnTo>
                    <a:pt x="6882" y="10619"/>
                  </a:lnTo>
                  <a:cubicBezTo>
                    <a:pt x="7166" y="10664"/>
                    <a:pt x="7447" y="10686"/>
                    <a:pt x="7724" y="10686"/>
                  </a:cubicBezTo>
                  <a:cubicBezTo>
                    <a:pt x="8248" y="10686"/>
                    <a:pt x="8755" y="10607"/>
                    <a:pt x="9234" y="10459"/>
                  </a:cubicBezTo>
                  <a:lnTo>
                    <a:pt x="9234" y="10459"/>
                  </a:lnTo>
                  <a:cubicBezTo>
                    <a:pt x="9935" y="10836"/>
                    <a:pt x="10727" y="11042"/>
                    <a:pt x="11515" y="11042"/>
                  </a:cubicBezTo>
                  <a:cubicBezTo>
                    <a:pt x="12582" y="11042"/>
                    <a:pt x="13642" y="10664"/>
                    <a:pt x="14462" y="9819"/>
                  </a:cubicBezTo>
                  <a:cubicBezTo>
                    <a:pt x="15107" y="9096"/>
                    <a:pt x="15453" y="8074"/>
                    <a:pt x="15175" y="7201"/>
                  </a:cubicBezTo>
                  <a:lnTo>
                    <a:pt x="15175" y="7201"/>
                  </a:lnTo>
                  <a:cubicBezTo>
                    <a:pt x="16227" y="6056"/>
                    <a:pt x="16705" y="4157"/>
                    <a:pt x="16063" y="2647"/>
                  </a:cubicBezTo>
                  <a:cubicBezTo>
                    <a:pt x="15340" y="1012"/>
                    <a:pt x="13788" y="0"/>
                    <a:pt x="120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23"/>
            <p:cNvSpPr/>
            <p:nvPr/>
          </p:nvSpPr>
          <p:spPr>
            <a:xfrm>
              <a:off x="246983" y="2695313"/>
              <a:ext cx="140438" cy="491024"/>
            </a:xfrm>
            <a:custGeom>
              <a:rect b="b" l="l" r="r" t="t"/>
              <a:pathLst>
                <a:path extrusionOk="0" h="11615" w="3322">
                  <a:moveTo>
                    <a:pt x="3155" y="0"/>
                  </a:moveTo>
                  <a:cubicBezTo>
                    <a:pt x="3093" y="0"/>
                    <a:pt x="3030" y="37"/>
                    <a:pt x="3002" y="121"/>
                  </a:cubicBezTo>
                  <a:cubicBezTo>
                    <a:pt x="1801" y="3724"/>
                    <a:pt x="0" y="7627"/>
                    <a:pt x="634" y="11496"/>
                  </a:cubicBezTo>
                  <a:cubicBezTo>
                    <a:pt x="647" y="11577"/>
                    <a:pt x="705" y="11615"/>
                    <a:pt x="766" y="11615"/>
                  </a:cubicBezTo>
                  <a:cubicBezTo>
                    <a:pt x="856" y="11615"/>
                    <a:pt x="954" y="11535"/>
                    <a:pt x="934" y="11396"/>
                  </a:cubicBezTo>
                  <a:cubicBezTo>
                    <a:pt x="334" y="7627"/>
                    <a:pt x="2168" y="3757"/>
                    <a:pt x="3302" y="188"/>
                  </a:cubicBezTo>
                  <a:cubicBezTo>
                    <a:pt x="3322" y="72"/>
                    <a:pt x="3240" y="0"/>
                    <a:pt x="31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23"/>
            <p:cNvSpPr/>
            <p:nvPr/>
          </p:nvSpPr>
          <p:spPr>
            <a:xfrm>
              <a:off x="295980" y="2709348"/>
              <a:ext cx="39865" cy="79984"/>
            </a:xfrm>
            <a:custGeom>
              <a:rect b="b" l="l" r="r" t="t"/>
              <a:pathLst>
                <a:path extrusionOk="0" h="1892" w="943">
                  <a:moveTo>
                    <a:pt x="234" y="1"/>
                  </a:moveTo>
                  <a:cubicBezTo>
                    <a:pt x="99" y="1"/>
                    <a:pt x="1" y="210"/>
                    <a:pt x="142" y="323"/>
                  </a:cubicBezTo>
                  <a:cubicBezTo>
                    <a:pt x="576" y="623"/>
                    <a:pt x="609" y="1324"/>
                    <a:pt x="175" y="1624"/>
                  </a:cubicBezTo>
                  <a:cubicBezTo>
                    <a:pt x="38" y="1679"/>
                    <a:pt x="126" y="1891"/>
                    <a:pt x="255" y="1891"/>
                  </a:cubicBezTo>
                  <a:cubicBezTo>
                    <a:pt x="283" y="1891"/>
                    <a:pt x="312" y="1881"/>
                    <a:pt x="342" y="1857"/>
                  </a:cubicBezTo>
                  <a:cubicBezTo>
                    <a:pt x="943" y="1424"/>
                    <a:pt x="943" y="456"/>
                    <a:pt x="309" y="23"/>
                  </a:cubicBezTo>
                  <a:cubicBezTo>
                    <a:pt x="283" y="8"/>
                    <a:pt x="258" y="1"/>
                    <a:pt x="234" y="1"/>
                  </a:cubicBezTo>
                  <a:close/>
                </a:path>
              </a:pathLst>
            </a:custGeom>
            <a:solidFill>
              <a:srgbClr val="331D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23"/>
            <p:cNvSpPr/>
            <p:nvPr/>
          </p:nvSpPr>
          <p:spPr>
            <a:xfrm>
              <a:off x="325953" y="3458546"/>
              <a:ext cx="77828" cy="33017"/>
            </a:xfrm>
            <a:custGeom>
              <a:rect b="b" l="l" r="r" t="t"/>
              <a:pathLst>
                <a:path extrusionOk="0" h="781" w="1841">
                  <a:moveTo>
                    <a:pt x="1507" y="0"/>
                  </a:moveTo>
                  <a:cubicBezTo>
                    <a:pt x="1482" y="0"/>
                    <a:pt x="1457" y="4"/>
                    <a:pt x="1434" y="13"/>
                  </a:cubicBezTo>
                  <a:cubicBezTo>
                    <a:pt x="1101" y="314"/>
                    <a:pt x="701" y="447"/>
                    <a:pt x="234" y="447"/>
                  </a:cubicBezTo>
                  <a:cubicBezTo>
                    <a:pt x="0" y="447"/>
                    <a:pt x="0" y="781"/>
                    <a:pt x="234" y="781"/>
                  </a:cubicBezTo>
                  <a:cubicBezTo>
                    <a:pt x="767" y="781"/>
                    <a:pt x="1268" y="614"/>
                    <a:pt x="1668" y="280"/>
                  </a:cubicBezTo>
                  <a:cubicBezTo>
                    <a:pt x="1841" y="165"/>
                    <a:pt x="1665" y="0"/>
                    <a:pt x="15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23"/>
            <p:cNvSpPr/>
            <p:nvPr/>
          </p:nvSpPr>
          <p:spPr>
            <a:xfrm>
              <a:off x="299150" y="3495409"/>
              <a:ext cx="28240" cy="274661"/>
            </a:xfrm>
            <a:custGeom>
              <a:rect b="b" l="l" r="r" t="t"/>
              <a:pathLst>
                <a:path extrusionOk="0" h="6497" w="668">
                  <a:moveTo>
                    <a:pt x="180" y="0"/>
                  </a:moveTo>
                  <a:cubicBezTo>
                    <a:pt x="100" y="0"/>
                    <a:pt x="17" y="59"/>
                    <a:pt x="0" y="176"/>
                  </a:cubicBezTo>
                  <a:cubicBezTo>
                    <a:pt x="167" y="2244"/>
                    <a:pt x="267" y="4278"/>
                    <a:pt x="334" y="6347"/>
                  </a:cubicBezTo>
                  <a:cubicBezTo>
                    <a:pt x="351" y="6447"/>
                    <a:pt x="434" y="6497"/>
                    <a:pt x="513" y="6497"/>
                  </a:cubicBezTo>
                  <a:cubicBezTo>
                    <a:pt x="592" y="6497"/>
                    <a:pt x="667" y="6447"/>
                    <a:pt x="667" y="6347"/>
                  </a:cubicBezTo>
                  <a:cubicBezTo>
                    <a:pt x="601" y="4245"/>
                    <a:pt x="501" y="2210"/>
                    <a:pt x="334" y="176"/>
                  </a:cubicBezTo>
                  <a:cubicBezTo>
                    <a:pt x="334" y="59"/>
                    <a:pt x="259" y="0"/>
                    <a:pt x="1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23"/>
            <p:cNvSpPr/>
            <p:nvPr/>
          </p:nvSpPr>
          <p:spPr>
            <a:xfrm>
              <a:off x="316060" y="4283965"/>
              <a:ext cx="80196" cy="347923"/>
            </a:xfrm>
            <a:custGeom>
              <a:rect b="b" l="l" r="r" t="t"/>
              <a:pathLst>
                <a:path extrusionOk="0" h="8230" w="1897">
                  <a:moveTo>
                    <a:pt x="122" y="1"/>
                  </a:moveTo>
                  <a:cubicBezTo>
                    <a:pt x="58" y="1"/>
                    <a:pt x="1" y="25"/>
                    <a:pt x="1" y="69"/>
                  </a:cubicBezTo>
                  <a:cubicBezTo>
                    <a:pt x="1" y="1470"/>
                    <a:pt x="34" y="2871"/>
                    <a:pt x="101" y="4272"/>
                  </a:cubicBezTo>
                  <a:cubicBezTo>
                    <a:pt x="134" y="5240"/>
                    <a:pt x="1" y="6407"/>
                    <a:pt x="267" y="7308"/>
                  </a:cubicBezTo>
                  <a:cubicBezTo>
                    <a:pt x="381" y="7831"/>
                    <a:pt x="743" y="8230"/>
                    <a:pt x="1163" y="8230"/>
                  </a:cubicBezTo>
                  <a:cubicBezTo>
                    <a:pt x="1359" y="8230"/>
                    <a:pt x="1567" y="8143"/>
                    <a:pt x="1768" y="7941"/>
                  </a:cubicBezTo>
                  <a:cubicBezTo>
                    <a:pt x="1897" y="7839"/>
                    <a:pt x="1769" y="7697"/>
                    <a:pt x="1643" y="7697"/>
                  </a:cubicBezTo>
                  <a:cubicBezTo>
                    <a:pt x="1604" y="7697"/>
                    <a:pt x="1566" y="7710"/>
                    <a:pt x="1535" y="7741"/>
                  </a:cubicBezTo>
                  <a:cubicBezTo>
                    <a:pt x="701" y="7408"/>
                    <a:pt x="334" y="6874"/>
                    <a:pt x="468" y="6107"/>
                  </a:cubicBezTo>
                  <a:cubicBezTo>
                    <a:pt x="434" y="5940"/>
                    <a:pt x="434" y="5740"/>
                    <a:pt x="434" y="5540"/>
                  </a:cubicBezTo>
                  <a:cubicBezTo>
                    <a:pt x="434" y="4939"/>
                    <a:pt x="367" y="4306"/>
                    <a:pt x="367" y="3738"/>
                  </a:cubicBezTo>
                  <a:cubicBezTo>
                    <a:pt x="334" y="2571"/>
                    <a:pt x="301" y="1337"/>
                    <a:pt x="301" y="136"/>
                  </a:cubicBezTo>
                  <a:cubicBezTo>
                    <a:pt x="301" y="42"/>
                    <a:pt x="205" y="1"/>
                    <a:pt x="1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23"/>
            <p:cNvSpPr/>
            <p:nvPr/>
          </p:nvSpPr>
          <p:spPr>
            <a:xfrm>
              <a:off x="377824" y="4288827"/>
              <a:ext cx="34158" cy="172313"/>
            </a:xfrm>
            <a:custGeom>
              <a:rect b="b" l="l" r="r" t="t"/>
              <a:pathLst>
                <a:path extrusionOk="0" h="4076" w="808">
                  <a:moveTo>
                    <a:pt x="489" y="0"/>
                  </a:moveTo>
                  <a:cubicBezTo>
                    <a:pt x="403" y="0"/>
                    <a:pt x="321" y="71"/>
                    <a:pt x="341" y="188"/>
                  </a:cubicBezTo>
                  <a:cubicBezTo>
                    <a:pt x="508" y="1455"/>
                    <a:pt x="408" y="2656"/>
                    <a:pt x="41" y="3857"/>
                  </a:cubicBezTo>
                  <a:cubicBezTo>
                    <a:pt x="1" y="3996"/>
                    <a:pt x="103" y="4076"/>
                    <a:pt x="199" y="4076"/>
                  </a:cubicBezTo>
                  <a:cubicBezTo>
                    <a:pt x="264" y="4076"/>
                    <a:pt x="327" y="4038"/>
                    <a:pt x="341" y="3957"/>
                  </a:cubicBezTo>
                  <a:cubicBezTo>
                    <a:pt x="708" y="2689"/>
                    <a:pt x="808" y="1422"/>
                    <a:pt x="641" y="121"/>
                  </a:cubicBezTo>
                  <a:cubicBezTo>
                    <a:pt x="613" y="37"/>
                    <a:pt x="550" y="0"/>
                    <a:pt x="4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23"/>
            <p:cNvSpPr/>
            <p:nvPr/>
          </p:nvSpPr>
          <p:spPr>
            <a:xfrm>
              <a:off x="311833" y="4813882"/>
              <a:ext cx="151640" cy="1295306"/>
            </a:xfrm>
            <a:custGeom>
              <a:rect b="b" l="l" r="r" t="t"/>
              <a:pathLst>
                <a:path extrusionOk="0" h="30640" w="3587">
                  <a:moveTo>
                    <a:pt x="1639" y="1"/>
                  </a:moveTo>
                  <a:cubicBezTo>
                    <a:pt x="1574" y="1"/>
                    <a:pt x="1506" y="33"/>
                    <a:pt x="1468" y="110"/>
                  </a:cubicBezTo>
                  <a:cubicBezTo>
                    <a:pt x="768" y="5180"/>
                    <a:pt x="0" y="10284"/>
                    <a:pt x="501" y="15421"/>
                  </a:cubicBezTo>
                  <a:cubicBezTo>
                    <a:pt x="1001" y="20458"/>
                    <a:pt x="2636" y="25395"/>
                    <a:pt x="3236" y="30465"/>
                  </a:cubicBezTo>
                  <a:cubicBezTo>
                    <a:pt x="3253" y="30582"/>
                    <a:pt x="3345" y="30640"/>
                    <a:pt x="3428" y="30640"/>
                  </a:cubicBezTo>
                  <a:cubicBezTo>
                    <a:pt x="3511" y="30640"/>
                    <a:pt x="3586" y="30582"/>
                    <a:pt x="3570" y="30465"/>
                  </a:cubicBezTo>
                  <a:cubicBezTo>
                    <a:pt x="3069" y="25895"/>
                    <a:pt x="1768" y="21525"/>
                    <a:pt x="1068" y="16955"/>
                  </a:cubicBezTo>
                  <a:cubicBezTo>
                    <a:pt x="234" y="11418"/>
                    <a:pt x="1035" y="5747"/>
                    <a:pt x="1802" y="210"/>
                  </a:cubicBezTo>
                  <a:cubicBezTo>
                    <a:pt x="1843" y="86"/>
                    <a:pt x="1744" y="1"/>
                    <a:pt x="16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23"/>
            <p:cNvSpPr/>
            <p:nvPr/>
          </p:nvSpPr>
          <p:spPr>
            <a:xfrm>
              <a:off x="258228" y="4691496"/>
              <a:ext cx="190449" cy="1764093"/>
            </a:xfrm>
            <a:custGeom>
              <a:rect b="b" l="l" r="r" t="t"/>
              <a:pathLst>
                <a:path extrusionOk="0" h="41729" w="4505">
                  <a:moveTo>
                    <a:pt x="3420" y="0"/>
                  </a:moveTo>
                  <a:cubicBezTo>
                    <a:pt x="3376" y="0"/>
                    <a:pt x="3333" y="21"/>
                    <a:pt x="3303" y="69"/>
                  </a:cubicBezTo>
                  <a:cubicBezTo>
                    <a:pt x="835" y="3272"/>
                    <a:pt x="1035" y="8475"/>
                    <a:pt x="535" y="12311"/>
                  </a:cubicBezTo>
                  <a:cubicBezTo>
                    <a:pt x="168" y="14947"/>
                    <a:pt x="1" y="17515"/>
                    <a:pt x="334" y="20150"/>
                  </a:cubicBezTo>
                  <a:cubicBezTo>
                    <a:pt x="635" y="22419"/>
                    <a:pt x="1168" y="24587"/>
                    <a:pt x="1502" y="26789"/>
                  </a:cubicBezTo>
                  <a:cubicBezTo>
                    <a:pt x="1969" y="29657"/>
                    <a:pt x="2002" y="32559"/>
                    <a:pt x="2069" y="35495"/>
                  </a:cubicBezTo>
                  <a:cubicBezTo>
                    <a:pt x="2136" y="36829"/>
                    <a:pt x="2169" y="38163"/>
                    <a:pt x="2236" y="39498"/>
                  </a:cubicBezTo>
                  <a:cubicBezTo>
                    <a:pt x="2303" y="39998"/>
                    <a:pt x="2202" y="40765"/>
                    <a:pt x="2469" y="41199"/>
                  </a:cubicBezTo>
                  <a:cubicBezTo>
                    <a:pt x="2639" y="41538"/>
                    <a:pt x="2822" y="41729"/>
                    <a:pt x="3070" y="41729"/>
                  </a:cubicBezTo>
                  <a:cubicBezTo>
                    <a:pt x="3212" y="41729"/>
                    <a:pt x="3376" y="41666"/>
                    <a:pt x="3570" y="41532"/>
                  </a:cubicBezTo>
                  <a:cubicBezTo>
                    <a:pt x="4504" y="40965"/>
                    <a:pt x="4304" y="38864"/>
                    <a:pt x="4171" y="37997"/>
                  </a:cubicBezTo>
                  <a:cubicBezTo>
                    <a:pt x="4171" y="37936"/>
                    <a:pt x="4127" y="37911"/>
                    <a:pt x="4073" y="37911"/>
                  </a:cubicBezTo>
                  <a:cubicBezTo>
                    <a:pt x="3977" y="37911"/>
                    <a:pt x="3849" y="37990"/>
                    <a:pt x="3870" y="38097"/>
                  </a:cubicBezTo>
                  <a:cubicBezTo>
                    <a:pt x="4037" y="38864"/>
                    <a:pt x="4037" y="39664"/>
                    <a:pt x="3804" y="40465"/>
                  </a:cubicBezTo>
                  <a:cubicBezTo>
                    <a:pt x="2803" y="40432"/>
                    <a:pt x="2369" y="39998"/>
                    <a:pt x="2536" y="39131"/>
                  </a:cubicBezTo>
                  <a:cubicBezTo>
                    <a:pt x="2369" y="38430"/>
                    <a:pt x="2469" y="37429"/>
                    <a:pt x="2403" y="36696"/>
                  </a:cubicBezTo>
                  <a:cubicBezTo>
                    <a:pt x="2369" y="34828"/>
                    <a:pt x="2369" y="32960"/>
                    <a:pt x="2236" y="31092"/>
                  </a:cubicBezTo>
                  <a:cubicBezTo>
                    <a:pt x="2069" y="27856"/>
                    <a:pt x="1402" y="24820"/>
                    <a:pt x="868" y="21651"/>
                  </a:cubicBezTo>
                  <a:cubicBezTo>
                    <a:pt x="234" y="17949"/>
                    <a:pt x="535" y="14480"/>
                    <a:pt x="1035" y="10777"/>
                  </a:cubicBezTo>
                  <a:cubicBezTo>
                    <a:pt x="1502" y="7341"/>
                    <a:pt x="1369" y="3072"/>
                    <a:pt x="3537" y="236"/>
                  </a:cubicBezTo>
                  <a:cubicBezTo>
                    <a:pt x="3631" y="118"/>
                    <a:pt x="3525" y="0"/>
                    <a:pt x="34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23"/>
            <p:cNvSpPr/>
            <p:nvPr/>
          </p:nvSpPr>
          <p:spPr>
            <a:xfrm>
              <a:off x="316060" y="3874024"/>
              <a:ext cx="273604" cy="222493"/>
            </a:xfrm>
            <a:custGeom>
              <a:rect b="b" l="l" r="r" t="t"/>
              <a:pathLst>
                <a:path extrusionOk="0" h="5263" w="6472">
                  <a:moveTo>
                    <a:pt x="3257" y="1"/>
                  </a:moveTo>
                  <a:cubicBezTo>
                    <a:pt x="3220" y="1"/>
                    <a:pt x="3186" y="9"/>
                    <a:pt x="3169" y="26"/>
                  </a:cubicBezTo>
                  <a:cubicBezTo>
                    <a:pt x="2769" y="326"/>
                    <a:pt x="2436" y="693"/>
                    <a:pt x="2169" y="1127"/>
                  </a:cubicBezTo>
                  <a:cubicBezTo>
                    <a:pt x="2169" y="1093"/>
                    <a:pt x="2135" y="1027"/>
                    <a:pt x="2102" y="993"/>
                  </a:cubicBezTo>
                  <a:cubicBezTo>
                    <a:pt x="2000" y="891"/>
                    <a:pt x="1879" y="848"/>
                    <a:pt x="1708" y="848"/>
                  </a:cubicBezTo>
                  <a:cubicBezTo>
                    <a:pt x="1655" y="848"/>
                    <a:pt x="1598" y="852"/>
                    <a:pt x="1535" y="860"/>
                  </a:cubicBezTo>
                  <a:cubicBezTo>
                    <a:pt x="968" y="993"/>
                    <a:pt x="501" y="1393"/>
                    <a:pt x="267" y="1961"/>
                  </a:cubicBezTo>
                  <a:cubicBezTo>
                    <a:pt x="1" y="2528"/>
                    <a:pt x="34" y="3161"/>
                    <a:pt x="334" y="3628"/>
                  </a:cubicBezTo>
                  <a:cubicBezTo>
                    <a:pt x="393" y="3707"/>
                    <a:pt x="451" y="3739"/>
                    <a:pt x="510" y="3739"/>
                  </a:cubicBezTo>
                  <a:cubicBezTo>
                    <a:pt x="551" y="3739"/>
                    <a:pt x="593" y="3723"/>
                    <a:pt x="634" y="3695"/>
                  </a:cubicBezTo>
                  <a:cubicBezTo>
                    <a:pt x="768" y="3628"/>
                    <a:pt x="768" y="3495"/>
                    <a:pt x="701" y="3428"/>
                  </a:cubicBezTo>
                  <a:cubicBezTo>
                    <a:pt x="501" y="3028"/>
                    <a:pt x="468" y="2594"/>
                    <a:pt x="668" y="2127"/>
                  </a:cubicBezTo>
                  <a:cubicBezTo>
                    <a:pt x="834" y="1694"/>
                    <a:pt x="1201" y="1360"/>
                    <a:pt x="1635" y="1293"/>
                  </a:cubicBezTo>
                  <a:cubicBezTo>
                    <a:pt x="1680" y="1282"/>
                    <a:pt x="1713" y="1279"/>
                    <a:pt x="1738" y="1279"/>
                  </a:cubicBezTo>
                  <a:cubicBezTo>
                    <a:pt x="1787" y="1279"/>
                    <a:pt x="1802" y="1293"/>
                    <a:pt x="1802" y="1293"/>
                  </a:cubicBezTo>
                  <a:cubicBezTo>
                    <a:pt x="1802" y="1293"/>
                    <a:pt x="1835" y="1327"/>
                    <a:pt x="1835" y="1427"/>
                  </a:cubicBezTo>
                  <a:lnTo>
                    <a:pt x="1835" y="1994"/>
                  </a:lnTo>
                  <a:cubicBezTo>
                    <a:pt x="1802" y="2194"/>
                    <a:pt x="1768" y="2428"/>
                    <a:pt x="1768" y="2628"/>
                  </a:cubicBezTo>
                  <a:cubicBezTo>
                    <a:pt x="1768" y="2694"/>
                    <a:pt x="1802" y="2828"/>
                    <a:pt x="1935" y="2828"/>
                  </a:cubicBezTo>
                  <a:cubicBezTo>
                    <a:pt x="2035" y="2828"/>
                    <a:pt x="2135" y="2794"/>
                    <a:pt x="2169" y="2661"/>
                  </a:cubicBezTo>
                  <a:cubicBezTo>
                    <a:pt x="2202" y="2461"/>
                    <a:pt x="2269" y="2261"/>
                    <a:pt x="2269" y="2027"/>
                  </a:cubicBezTo>
                  <a:cubicBezTo>
                    <a:pt x="2369" y="1494"/>
                    <a:pt x="2702" y="993"/>
                    <a:pt x="3136" y="626"/>
                  </a:cubicBezTo>
                  <a:lnTo>
                    <a:pt x="3136" y="626"/>
                  </a:lnTo>
                  <a:cubicBezTo>
                    <a:pt x="3203" y="1393"/>
                    <a:pt x="3136" y="2127"/>
                    <a:pt x="2869" y="2828"/>
                  </a:cubicBezTo>
                  <a:cubicBezTo>
                    <a:pt x="2869" y="2928"/>
                    <a:pt x="2936" y="3061"/>
                    <a:pt x="3003" y="3095"/>
                  </a:cubicBezTo>
                  <a:cubicBezTo>
                    <a:pt x="3028" y="3103"/>
                    <a:pt x="3053" y="3107"/>
                    <a:pt x="3077" y="3107"/>
                  </a:cubicBezTo>
                  <a:cubicBezTo>
                    <a:pt x="3151" y="3107"/>
                    <a:pt x="3220" y="3070"/>
                    <a:pt x="3270" y="2995"/>
                  </a:cubicBezTo>
                  <a:lnTo>
                    <a:pt x="4170" y="1460"/>
                  </a:lnTo>
                  <a:cubicBezTo>
                    <a:pt x="4304" y="1260"/>
                    <a:pt x="4537" y="1060"/>
                    <a:pt x="4671" y="1060"/>
                  </a:cubicBezTo>
                  <a:cubicBezTo>
                    <a:pt x="4704" y="1060"/>
                    <a:pt x="4704" y="1060"/>
                    <a:pt x="4771" y="1093"/>
                  </a:cubicBezTo>
                  <a:cubicBezTo>
                    <a:pt x="4804" y="1160"/>
                    <a:pt x="4771" y="1327"/>
                    <a:pt x="4771" y="1427"/>
                  </a:cubicBezTo>
                  <a:lnTo>
                    <a:pt x="4337" y="3261"/>
                  </a:lnTo>
                  <a:cubicBezTo>
                    <a:pt x="4304" y="3328"/>
                    <a:pt x="4337" y="3428"/>
                    <a:pt x="4437" y="3462"/>
                  </a:cubicBezTo>
                  <a:cubicBezTo>
                    <a:pt x="4465" y="3475"/>
                    <a:pt x="4498" y="3484"/>
                    <a:pt x="4532" y="3484"/>
                  </a:cubicBezTo>
                  <a:cubicBezTo>
                    <a:pt x="4581" y="3484"/>
                    <a:pt x="4631" y="3467"/>
                    <a:pt x="4671" y="3428"/>
                  </a:cubicBezTo>
                  <a:lnTo>
                    <a:pt x="6005" y="2161"/>
                  </a:lnTo>
                  <a:lnTo>
                    <a:pt x="6005" y="2227"/>
                  </a:lnTo>
                  <a:cubicBezTo>
                    <a:pt x="6038" y="3261"/>
                    <a:pt x="5538" y="4262"/>
                    <a:pt x="4704" y="4829"/>
                  </a:cubicBezTo>
                  <a:cubicBezTo>
                    <a:pt x="4637" y="4929"/>
                    <a:pt x="4604" y="5063"/>
                    <a:pt x="4671" y="5129"/>
                  </a:cubicBezTo>
                  <a:cubicBezTo>
                    <a:pt x="4704" y="5163"/>
                    <a:pt x="4771" y="5230"/>
                    <a:pt x="4837" y="5230"/>
                  </a:cubicBezTo>
                  <a:cubicBezTo>
                    <a:pt x="4871" y="5230"/>
                    <a:pt x="4937" y="5230"/>
                    <a:pt x="5004" y="5263"/>
                  </a:cubicBezTo>
                  <a:cubicBezTo>
                    <a:pt x="5938" y="4596"/>
                    <a:pt x="6472" y="3462"/>
                    <a:pt x="6472" y="2294"/>
                  </a:cubicBezTo>
                  <a:cubicBezTo>
                    <a:pt x="6472" y="1994"/>
                    <a:pt x="6338" y="1827"/>
                    <a:pt x="6138" y="1794"/>
                  </a:cubicBezTo>
                  <a:cubicBezTo>
                    <a:pt x="6120" y="1791"/>
                    <a:pt x="6102" y="1789"/>
                    <a:pt x="6085" y="1789"/>
                  </a:cubicBezTo>
                  <a:cubicBezTo>
                    <a:pt x="5909" y="1789"/>
                    <a:pt x="5765" y="1930"/>
                    <a:pt x="5705" y="1961"/>
                  </a:cubicBezTo>
                  <a:lnTo>
                    <a:pt x="4871" y="2761"/>
                  </a:lnTo>
                  <a:lnTo>
                    <a:pt x="5138" y="1594"/>
                  </a:lnTo>
                  <a:cubicBezTo>
                    <a:pt x="5171" y="1427"/>
                    <a:pt x="5204" y="1127"/>
                    <a:pt x="5037" y="860"/>
                  </a:cubicBezTo>
                  <a:cubicBezTo>
                    <a:pt x="4971" y="693"/>
                    <a:pt x="4804" y="660"/>
                    <a:pt x="4637" y="660"/>
                  </a:cubicBezTo>
                  <a:cubicBezTo>
                    <a:pt x="4304" y="693"/>
                    <a:pt x="3970" y="993"/>
                    <a:pt x="3803" y="1293"/>
                  </a:cubicBezTo>
                  <a:lnTo>
                    <a:pt x="3536" y="1694"/>
                  </a:lnTo>
                  <a:cubicBezTo>
                    <a:pt x="3603" y="1193"/>
                    <a:pt x="3603" y="693"/>
                    <a:pt x="3503" y="193"/>
                  </a:cubicBezTo>
                  <a:cubicBezTo>
                    <a:pt x="3503" y="126"/>
                    <a:pt x="3470" y="93"/>
                    <a:pt x="3370" y="26"/>
                  </a:cubicBezTo>
                  <a:cubicBezTo>
                    <a:pt x="3336" y="9"/>
                    <a:pt x="3295" y="1"/>
                    <a:pt x="32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23"/>
            <p:cNvSpPr/>
            <p:nvPr/>
          </p:nvSpPr>
          <p:spPr>
            <a:xfrm>
              <a:off x="48121" y="4008881"/>
              <a:ext cx="210149" cy="206091"/>
            </a:xfrm>
            <a:custGeom>
              <a:rect b="b" l="l" r="r" t="t"/>
              <a:pathLst>
                <a:path extrusionOk="0" h="4875" w="4971">
                  <a:moveTo>
                    <a:pt x="1869" y="1939"/>
                  </a:moveTo>
                  <a:cubicBezTo>
                    <a:pt x="1935" y="1939"/>
                    <a:pt x="1969" y="1973"/>
                    <a:pt x="2002" y="2040"/>
                  </a:cubicBezTo>
                  <a:cubicBezTo>
                    <a:pt x="2035" y="2073"/>
                    <a:pt x="2102" y="2140"/>
                    <a:pt x="2102" y="2240"/>
                  </a:cubicBezTo>
                  <a:cubicBezTo>
                    <a:pt x="2102" y="2306"/>
                    <a:pt x="2002" y="2373"/>
                    <a:pt x="1935" y="2373"/>
                  </a:cubicBezTo>
                  <a:cubicBezTo>
                    <a:pt x="1935" y="2373"/>
                    <a:pt x="1835" y="2373"/>
                    <a:pt x="1802" y="2306"/>
                  </a:cubicBezTo>
                  <a:cubicBezTo>
                    <a:pt x="1769" y="2240"/>
                    <a:pt x="1802" y="2106"/>
                    <a:pt x="1869" y="1939"/>
                  </a:cubicBezTo>
                  <a:close/>
                  <a:moveTo>
                    <a:pt x="3753" y="0"/>
                  </a:moveTo>
                  <a:cubicBezTo>
                    <a:pt x="3492" y="0"/>
                    <a:pt x="3232" y="92"/>
                    <a:pt x="3036" y="272"/>
                  </a:cubicBezTo>
                  <a:cubicBezTo>
                    <a:pt x="2969" y="405"/>
                    <a:pt x="2869" y="538"/>
                    <a:pt x="2836" y="705"/>
                  </a:cubicBezTo>
                  <a:cubicBezTo>
                    <a:pt x="2703" y="705"/>
                    <a:pt x="2636" y="705"/>
                    <a:pt x="2502" y="739"/>
                  </a:cubicBezTo>
                  <a:cubicBezTo>
                    <a:pt x="2136" y="805"/>
                    <a:pt x="1869" y="1139"/>
                    <a:pt x="1635" y="1472"/>
                  </a:cubicBezTo>
                  <a:cubicBezTo>
                    <a:pt x="1268" y="1539"/>
                    <a:pt x="968" y="1806"/>
                    <a:pt x="835" y="2240"/>
                  </a:cubicBezTo>
                  <a:cubicBezTo>
                    <a:pt x="801" y="2306"/>
                    <a:pt x="801" y="2406"/>
                    <a:pt x="801" y="2473"/>
                  </a:cubicBezTo>
                  <a:cubicBezTo>
                    <a:pt x="634" y="2540"/>
                    <a:pt x="468" y="2640"/>
                    <a:pt x="334" y="2807"/>
                  </a:cubicBezTo>
                  <a:cubicBezTo>
                    <a:pt x="34" y="3240"/>
                    <a:pt x="1" y="3874"/>
                    <a:pt x="301" y="4274"/>
                  </a:cubicBezTo>
                  <a:cubicBezTo>
                    <a:pt x="501" y="4641"/>
                    <a:pt x="968" y="4875"/>
                    <a:pt x="1368" y="4875"/>
                  </a:cubicBezTo>
                  <a:cubicBezTo>
                    <a:pt x="1468" y="4875"/>
                    <a:pt x="1535" y="4875"/>
                    <a:pt x="1535" y="4775"/>
                  </a:cubicBezTo>
                  <a:cubicBezTo>
                    <a:pt x="1669" y="4741"/>
                    <a:pt x="1769" y="4641"/>
                    <a:pt x="1702" y="4508"/>
                  </a:cubicBezTo>
                  <a:cubicBezTo>
                    <a:pt x="1673" y="4421"/>
                    <a:pt x="1619" y="4335"/>
                    <a:pt x="1519" y="4335"/>
                  </a:cubicBezTo>
                  <a:cubicBezTo>
                    <a:pt x="1503" y="4335"/>
                    <a:pt x="1486" y="4337"/>
                    <a:pt x="1468" y="4341"/>
                  </a:cubicBezTo>
                  <a:cubicBezTo>
                    <a:pt x="1403" y="4361"/>
                    <a:pt x="1336" y="4370"/>
                    <a:pt x="1269" y="4370"/>
                  </a:cubicBezTo>
                  <a:cubicBezTo>
                    <a:pt x="998" y="4370"/>
                    <a:pt x="735" y="4215"/>
                    <a:pt x="601" y="3974"/>
                  </a:cubicBezTo>
                  <a:cubicBezTo>
                    <a:pt x="434" y="3674"/>
                    <a:pt x="434" y="3307"/>
                    <a:pt x="634" y="3007"/>
                  </a:cubicBezTo>
                  <a:cubicBezTo>
                    <a:pt x="668" y="2974"/>
                    <a:pt x="768" y="2940"/>
                    <a:pt x="801" y="2907"/>
                  </a:cubicBezTo>
                  <a:cubicBezTo>
                    <a:pt x="801" y="2974"/>
                    <a:pt x="835" y="3107"/>
                    <a:pt x="868" y="3240"/>
                  </a:cubicBezTo>
                  <a:cubicBezTo>
                    <a:pt x="919" y="3292"/>
                    <a:pt x="970" y="3362"/>
                    <a:pt x="1052" y="3362"/>
                  </a:cubicBezTo>
                  <a:cubicBezTo>
                    <a:pt x="1076" y="3362"/>
                    <a:pt x="1104" y="3356"/>
                    <a:pt x="1135" y="3340"/>
                  </a:cubicBezTo>
                  <a:cubicBezTo>
                    <a:pt x="1335" y="3307"/>
                    <a:pt x="1468" y="3174"/>
                    <a:pt x="1468" y="2974"/>
                  </a:cubicBezTo>
                  <a:cubicBezTo>
                    <a:pt x="1468" y="2807"/>
                    <a:pt x="1368" y="2573"/>
                    <a:pt x="1202" y="2473"/>
                  </a:cubicBezTo>
                  <a:cubicBezTo>
                    <a:pt x="1202" y="2440"/>
                    <a:pt x="1268" y="2373"/>
                    <a:pt x="1268" y="2306"/>
                  </a:cubicBezTo>
                  <a:cubicBezTo>
                    <a:pt x="1302" y="2273"/>
                    <a:pt x="1302" y="2206"/>
                    <a:pt x="1335" y="2140"/>
                  </a:cubicBezTo>
                  <a:cubicBezTo>
                    <a:pt x="1335" y="2273"/>
                    <a:pt x="1368" y="2406"/>
                    <a:pt x="1435" y="2473"/>
                  </a:cubicBezTo>
                  <a:cubicBezTo>
                    <a:pt x="1519" y="2670"/>
                    <a:pt x="1698" y="2748"/>
                    <a:pt x="1892" y="2748"/>
                  </a:cubicBezTo>
                  <a:cubicBezTo>
                    <a:pt x="1928" y="2748"/>
                    <a:pt x="1965" y="2745"/>
                    <a:pt x="2002" y="2740"/>
                  </a:cubicBezTo>
                  <a:cubicBezTo>
                    <a:pt x="2269" y="2707"/>
                    <a:pt x="2469" y="2540"/>
                    <a:pt x="2502" y="2273"/>
                  </a:cubicBezTo>
                  <a:cubicBezTo>
                    <a:pt x="2536" y="2073"/>
                    <a:pt x="2502" y="1906"/>
                    <a:pt x="2336" y="1739"/>
                  </a:cubicBezTo>
                  <a:cubicBezTo>
                    <a:pt x="2269" y="1639"/>
                    <a:pt x="2202" y="1606"/>
                    <a:pt x="2136" y="1573"/>
                  </a:cubicBezTo>
                  <a:cubicBezTo>
                    <a:pt x="2302" y="1372"/>
                    <a:pt x="2469" y="1172"/>
                    <a:pt x="2669" y="1106"/>
                  </a:cubicBezTo>
                  <a:lnTo>
                    <a:pt x="2869" y="1106"/>
                  </a:lnTo>
                  <a:cubicBezTo>
                    <a:pt x="2969" y="1406"/>
                    <a:pt x="3136" y="1606"/>
                    <a:pt x="3370" y="1673"/>
                  </a:cubicBezTo>
                  <a:cubicBezTo>
                    <a:pt x="3403" y="1706"/>
                    <a:pt x="3436" y="1723"/>
                    <a:pt x="3466" y="1723"/>
                  </a:cubicBezTo>
                  <a:cubicBezTo>
                    <a:pt x="3495" y="1723"/>
                    <a:pt x="3520" y="1706"/>
                    <a:pt x="3537" y="1673"/>
                  </a:cubicBezTo>
                  <a:cubicBezTo>
                    <a:pt x="3603" y="1673"/>
                    <a:pt x="3637" y="1606"/>
                    <a:pt x="3637" y="1573"/>
                  </a:cubicBezTo>
                  <a:cubicBezTo>
                    <a:pt x="3670" y="1306"/>
                    <a:pt x="3603" y="1106"/>
                    <a:pt x="3436" y="939"/>
                  </a:cubicBezTo>
                  <a:cubicBezTo>
                    <a:pt x="3370" y="905"/>
                    <a:pt x="3336" y="905"/>
                    <a:pt x="3303" y="839"/>
                  </a:cubicBezTo>
                  <a:cubicBezTo>
                    <a:pt x="3336" y="739"/>
                    <a:pt x="3370" y="639"/>
                    <a:pt x="3436" y="605"/>
                  </a:cubicBezTo>
                  <a:cubicBezTo>
                    <a:pt x="3528" y="513"/>
                    <a:pt x="3655" y="471"/>
                    <a:pt x="3791" y="471"/>
                  </a:cubicBezTo>
                  <a:cubicBezTo>
                    <a:pt x="3952" y="471"/>
                    <a:pt x="4126" y="530"/>
                    <a:pt x="4270" y="639"/>
                  </a:cubicBezTo>
                  <a:cubicBezTo>
                    <a:pt x="4471" y="839"/>
                    <a:pt x="4537" y="1272"/>
                    <a:pt x="4437" y="1606"/>
                  </a:cubicBezTo>
                  <a:cubicBezTo>
                    <a:pt x="4370" y="1706"/>
                    <a:pt x="4437" y="1806"/>
                    <a:pt x="4537" y="1873"/>
                  </a:cubicBezTo>
                  <a:cubicBezTo>
                    <a:pt x="4561" y="1881"/>
                    <a:pt x="4586" y="1885"/>
                    <a:pt x="4612" y="1885"/>
                  </a:cubicBezTo>
                  <a:cubicBezTo>
                    <a:pt x="4695" y="1885"/>
                    <a:pt x="4779" y="1841"/>
                    <a:pt x="4804" y="1739"/>
                  </a:cubicBezTo>
                  <a:cubicBezTo>
                    <a:pt x="4971" y="1239"/>
                    <a:pt x="4837" y="639"/>
                    <a:pt x="4504" y="305"/>
                  </a:cubicBezTo>
                  <a:cubicBezTo>
                    <a:pt x="4299" y="100"/>
                    <a:pt x="4025" y="0"/>
                    <a:pt x="37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23"/>
            <p:cNvSpPr/>
            <p:nvPr/>
          </p:nvSpPr>
          <p:spPr>
            <a:xfrm>
              <a:off x="285031" y="4088401"/>
              <a:ext cx="117102" cy="112494"/>
            </a:xfrm>
            <a:custGeom>
              <a:rect b="b" l="l" r="r" t="t"/>
              <a:pathLst>
                <a:path extrusionOk="0" h="2661" w="2770">
                  <a:moveTo>
                    <a:pt x="2423" y="0"/>
                  </a:moveTo>
                  <a:cubicBezTo>
                    <a:pt x="2394" y="0"/>
                    <a:pt x="2369" y="8"/>
                    <a:pt x="2336" y="25"/>
                  </a:cubicBezTo>
                  <a:cubicBezTo>
                    <a:pt x="1935" y="259"/>
                    <a:pt x="1669" y="592"/>
                    <a:pt x="1435" y="992"/>
                  </a:cubicBezTo>
                  <a:cubicBezTo>
                    <a:pt x="1402" y="859"/>
                    <a:pt x="1268" y="726"/>
                    <a:pt x="1101" y="692"/>
                  </a:cubicBezTo>
                  <a:cubicBezTo>
                    <a:pt x="1030" y="665"/>
                    <a:pt x="954" y="653"/>
                    <a:pt x="876" y="653"/>
                  </a:cubicBezTo>
                  <a:cubicBezTo>
                    <a:pt x="663" y="653"/>
                    <a:pt x="438" y="746"/>
                    <a:pt x="268" y="892"/>
                  </a:cubicBezTo>
                  <a:cubicBezTo>
                    <a:pt x="1" y="1193"/>
                    <a:pt x="1" y="1660"/>
                    <a:pt x="1" y="2060"/>
                  </a:cubicBezTo>
                  <a:cubicBezTo>
                    <a:pt x="1" y="2193"/>
                    <a:pt x="67" y="2260"/>
                    <a:pt x="201" y="2260"/>
                  </a:cubicBezTo>
                  <a:cubicBezTo>
                    <a:pt x="334" y="2260"/>
                    <a:pt x="401" y="2193"/>
                    <a:pt x="401" y="2060"/>
                  </a:cubicBezTo>
                  <a:cubicBezTo>
                    <a:pt x="368" y="1726"/>
                    <a:pt x="401" y="1393"/>
                    <a:pt x="568" y="1193"/>
                  </a:cubicBezTo>
                  <a:cubicBezTo>
                    <a:pt x="643" y="1118"/>
                    <a:pt x="755" y="1080"/>
                    <a:pt x="849" y="1080"/>
                  </a:cubicBezTo>
                  <a:cubicBezTo>
                    <a:pt x="880" y="1080"/>
                    <a:pt x="910" y="1084"/>
                    <a:pt x="935" y="1093"/>
                  </a:cubicBezTo>
                  <a:cubicBezTo>
                    <a:pt x="1035" y="1159"/>
                    <a:pt x="1068" y="1193"/>
                    <a:pt x="1068" y="1226"/>
                  </a:cubicBezTo>
                  <a:lnTo>
                    <a:pt x="1068" y="1393"/>
                  </a:lnTo>
                  <a:cubicBezTo>
                    <a:pt x="1035" y="1593"/>
                    <a:pt x="1035" y="1993"/>
                    <a:pt x="1368" y="2027"/>
                  </a:cubicBezTo>
                  <a:cubicBezTo>
                    <a:pt x="1435" y="2027"/>
                    <a:pt x="1468" y="2027"/>
                    <a:pt x="1535" y="1993"/>
                  </a:cubicBezTo>
                  <a:cubicBezTo>
                    <a:pt x="1568" y="1993"/>
                    <a:pt x="1602" y="1893"/>
                    <a:pt x="1602" y="1860"/>
                  </a:cubicBezTo>
                  <a:cubicBezTo>
                    <a:pt x="1702" y="1393"/>
                    <a:pt x="1902" y="926"/>
                    <a:pt x="2236" y="659"/>
                  </a:cubicBezTo>
                  <a:lnTo>
                    <a:pt x="2369" y="2427"/>
                  </a:lnTo>
                  <a:cubicBezTo>
                    <a:pt x="2369" y="2560"/>
                    <a:pt x="2436" y="2660"/>
                    <a:pt x="2569" y="2660"/>
                  </a:cubicBezTo>
                  <a:cubicBezTo>
                    <a:pt x="2703" y="2660"/>
                    <a:pt x="2769" y="2527"/>
                    <a:pt x="2769" y="2360"/>
                  </a:cubicBezTo>
                  <a:lnTo>
                    <a:pt x="2669" y="192"/>
                  </a:lnTo>
                  <a:cubicBezTo>
                    <a:pt x="2669" y="92"/>
                    <a:pt x="2603" y="58"/>
                    <a:pt x="2536" y="25"/>
                  </a:cubicBezTo>
                  <a:cubicBezTo>
                    <a:pt x="2486" y="8"/>
                    <a:pt x="2452" y="0"/>
                    <a:pt x="24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23"/>
            <p:cNvSpPr/>
            <p:nvPr/>
          </p:nvSpPr>
          <p:spPr>
            <a:xfrm>
              <a:off x="98894" y="4238392"/>
              <a:ext cx="129784" cy="90807"/>
            </a:xfrm>
            <a:custGeom>
              <a:rect b="b" l="l" r="r" t="t"/>
              <a:pathLst>
                <a:path extrusionOk="0" h="2148" w="3070">
                  <a:moveTo>
                    <a:pt x="2446" y="1"/>
                  </a:moveTo>
                  <a:cubicBezTo>
                    <a:pt x="2378" y="1"/>
                    <a:pt x="2294" y="44"/>
                    <a:pt x="2269" y="146"/>
                  </a:cubicBezTo>
                  <a:cubicBezTo>
                    <a:pt x="2235" y="213"/>
                    <a:pt x="2269" y="347"/>
                    <a:pt x="2402" y="380"/>
                  </a:cubicBezTo>
                  <a:cubicBezTo>
                    <a:pt x="2569" y="447"/>
                    <a:pt x="2636" y="713"/>
                    <a:pt x="2569" y="947"/>
                  </a:cubicBezTo>
                  <a:cubicBezTo>
                    <a:pt x="2469" y="1180"/>
                    <a:pt x="2235" y="1381"/>
                    <a:pt x="2002" y="1547"/>
                  </a:cubicBezTo>
                  <a:cubicBezTo>
                    <a:pt x="1823" y="1697"/>
                    <a:pt x="1563" y="1819"/>
                    <a:pt x="1391" y="1819"/>
                  </a:cubicBezTo>
                  <a:cubicBezTo>
                    <a:pt x="1371" y="1819"/>
                    <a:pt x="1352" y="1818"/>
                    <a:pt x="1335" y="1814"/>
                  </a:cubicBezTo>
                  <a:cubicBezTo>
                    <a:pt x="1301" y="1814"/>
                    <a:pt x="1268" y="1781"/>
                    <a:pt x="1268" y="1714"/>
                  </a:cubicBezTo>
                  <a:cubicBezTo>
                    <a:pt x="1168" y="1614"/>
                    <a:pt x="1435" y="1381"/>
                    <a:pt x="1635" y="1281"/>
                  </a:cubicBezTo>
                  <a:cubicBezTo>
                    <a:pt x="1668" y="1281"/>
                    <a:pt x="1668" y="1214"/>
                    <a:pt x="1735" y="1214"/>
                  </a:cubicBezTo>
                  <a:cubicBezTo>
                    <a:pt x="1802" y="1147"/>
                    <a:pt x="1835" y="1014"/>
                    <a:pt x="1802" y="947"/>
                  </a:cubicBezTo>
                  <a:cubicBezTo>
                    <a:pt x="1752" y="872"/>
                    <a:pt x="1664" y="834"/>
                    <a:pt x="1581" y="834"/>
                  </a:cubicBezTo>
                  <a:cubicBezTo>
                    <a:pt x="1554" y="834"/>
                    <a:pt x="1527" y="839"/>
                    <a:pt x="1502" y="847"/>
                  </a:cubicBezTo>
                  <a:cubicBezTo>
                    <a:pt x="1502" y="847"/>
                    <a:pt x="1468" y="880"/>
                    <a:pt x="1435" y="880"/>
                  </a:cubicBezTo>
                  <a:cubicBezTo>
                    <a:pt x="1235" y="980"/>
                    <a:pt x="1068" y="1047"/>
                    <a:pt x="834" y="1047"/>
                  </a:cubicBezTo>
                  <a:cubicBezTo>
                    <a:pt x="668" y="1047"/>
                    <a:pt x="468" y="947"/>
                    <a:pt x="434" y="780"/>
                  </a:cubicBezTo>
                  <a:cubicBezTo>
                    <a:pt x="401" y="680"/>
                    <a:pt x="434" y="613"/>
                    <a:pt x="501" y="547"/>
                  </a:cubicBezTo>
                  <a:cubicBezTo>
                    <a:pt x="548" y="523"/>
                    <a:pt x="579" y="500"/>
                    <a:pt x="604" y="500"/>
                  </a:cubicBezTo>
                  <a:cubicBezTo>
                    <a:pt x="615" y="500"/>
                    <a:pt x="625" y="504"/>
                    <a:pt x="634" y="513"/>
                  </a:cubicBezTo>
                  <a:cubicBezTo>
                    <a:pt x="670" y="522"/>
                    <a:pt x="706" y="526"/>
                    <a:pt x="740" y="526"/>
                  </a:cubicBezTo>
                  <a:cubicBezTo>
                    <a:pt x="832" y="526"/>
                    <a:pt x="910" y="495"/>
                    <a:pt x="935" y="447"/>
                  </a:cubicBezTo>
                  <a:cubicBezTo>
                    <a:pt x="968" y="313"/>
                    <a:pt x="935" y="180"/>
                    <a:pt x="834" y="146"/>
                  </a:cubicBezTo>
                  <a:cubicBezTo>
                    <a:pt x="761" y="88"/>
                    <a:pt x="682" y="61"/>
                    <a:pt x="601" y="61"/>
                  </a:cubicBezTo>
                  <a:cubicBezTo>
                    <a:pt x="499" y="61"/>
                    <a:pt x="394" y="105"/>
                    <a:pt x="301" y="180"/>
                  </a:cubicBezTo>
                  <a:cubicBezTo>
                    <a:pt x="134" y="313"/>
                    <a:pt x="1" y="547"/>
                    <a:pt x="67" y="780"/>
                  </a:cubicBezTo>
                  <a:cubicBezTo>
                    <a:pt x="101" y="1147"/>
                    <a:pt x="501" y="1381"/>
                    <a:pt x="834" y="1381"/>
                  </a:cubicBezTo>
                  <a:lnTo>
                    <a:pt x="901" y="1381"/>
                  </a:lnTo>
                  <a:cubicBezTo>
                    <a:pt x="801" y="1514"/>
                    <a:pt x="834" y="1681"/>
                    <a:pt x="901" y="1814"/>
                  </a:cubicBezTo>
                  <a:cubicBezTo>
                    <a:pt x="968" y="1981"/>
                    <a:pt x="1101" y="2114"/>
                    <a:pt x="1268" y="2148"/>
                  </a:cubicBezTo>
                  <a:lnTo>
                    <a:pt x="1435" y="2148"/>
                  </a:lnTo>
                  <a:cubicBezTo>
                    <a:pt x="1735" y="2148"/>
                    <a:pt x="2102" y="1981"/>
                    <a:pt x="2269" y="1948"/>
                  </a:cubicBezTo>
                  <a:cubicBezTo>
                    <a:pt x="2502" y="1714"/>
                    <a:pt x="2803" y="1481"/>
                    <a:pt x="2936" y="1114"/>
                  </a:cubicBezTo>
                  <a:cubicBezTo>
                    <a:pt x="3069" y="713"/>
                    <a:pt x="2936" y="180"/>
                    <a:pt x="2502" y="13"/>
                  </a:cubicBezTo>
                  <a:cubicBezTo>
                    <a:pt x="2487" y="5"/>
                    <a:pt x="2467" y="1"/>
                    <a:pt x="24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23"/>
            <p:cNvSpPr/>
            <p:nvPr/>
          </p:nvSpPr>
          <p:spPr>
            <a:xfrm>
              <a:off x="165181" y="3854197"/>
              <a:ext cx="156544" cy="145046"/>
            </a:xfrm>
            <a:custGeom>
              <a:rect b="b" l="l" r="r" t="t"/>
              <a:pathLst>
                <a:path extrusionOk="0" h="3431" w="3703">
                  <a:moveTo>
                    <a:pt x="2897" y="1"/>
                  </a:moveTo>
                  <a:cubicBezTo>
                    <a:pt x="2779" y="1"/>
                    <a:pt x="2665" y="56"/>
                    <a:pt x="2569" y="128"/>
                  </a:cubicBezTo>
                  <a:cubicBezTo>
                    <a:pt x="2502" y="261"/>
                    <a:pt x="2402" y="395"/>
                    <a:pt x="2369" y="528"/>
                  </a:cubicBezTo>
                  <a:cubicBezTo>
                    <a:pt x="2335" y="662"/>
                    <a:pt x="2235" y="895"/>
                    <a:pt x="2202" y="1095"/>
                  </a:cubicBezTo>
                  <a:cubicBezTo>
                    <a:pt x="2068" y="1029"/>
                    <a:pt x="1902" y="928"/>
                    <a:pt x="1735" y="895"/>
                  </a:cubicBezTo>
                  <a:cubicBezTo>
                    <a:pt x="1633" y="873"/>
                    <a:pt x="1533" y="863"/>
                    <a:pt x="1436" y="863"/>
                  </a:cubicBezTo>
                  <a:cubicBezTo>
                    <a:pt x="1085" y="863"/>
                    <a:pt x="769" y="1001"/>
                    <a:pt x="534" y="1262"/>
                  </a:cubicBezTo>
                  <a:cubicBezTo>
                    <a:pt x="0" y="1896"/>
                    <a:pt x="234" y="2897"/>
                    <a:pt x="834" y="3397"/>
                  </a:cubicBezTo>
                  <a:cubicBezTo>
                    <a:pt x="868" y="3430"/>
                    <a:pt x="901" y="3430"/>
                    <a:pt x="934" y="3430"/>
                  </a:cubicBezTo>
                  <a:cubicBezTo>
                    <a:pt x="1034" y="3430"/>
                    <a:pt x="1068" y="3397"/>
                    <a:pt x="1001" y="3397"/>
                  </a:cubicBezTo>
                  <a:cubicBezTo>
                    <a:pt x="1034" y="3297"/>
                    <a:pt x="1034" y="3163"/>
                    <a:pt x="934" y="3097"/>
                  </a:cubicBezTo>
                  <a:cubicBezTo>
                    <a:pt x="534" y="2763"/>
                    <a:pt x="334" y="2029"/>
                    <a:pt x="701" y="1562"/>
                  </a:cubicBezTo>
                  <a:cubicBezTo>
                    <a:pt x="823" y="1416"/>
                    <a:pt x="1034" y="1323"/>
                    <a:pt x="1244" y="1323"/>
                  </a:cubicBezTo>
                  <a:cubicBezTo>
                    <a:pt x="1320" y="1323"/>
                    <a:pt x="1397" y="1335"/>
                    <a:pt x="1468" y="1362"/>
                  </a:cubicBezTo>
                  <a:cubicBezTo>
                    <a:pt x="1601" y="1395"/>
                    <a:pt x="1902" y="1462"/>
                    <a:pt x="1968" y="1762"/>
                  </a:cubicBezTo>
                  <a:cubicBezTo>
                    <a:pt x="1968" y="1896"/>
                    <a:pt x="2102" y="1929"/>
                    <a:pt x="2202" y="1929"/>
                  </a:cubicBezTo>
                  <a:cubicBezTo>
                    <a:pt x="2302" y="1929"/>
                    <a:pt x="2402" y="1862"/>
                    <a:pt x="2402" y="1762"/>
                  </a:cubicBezTo>
                  <a:cubicBezTo>
                    <a:pt x="2435" y="1395"/>
                    <a:pt x="2535" y="1062"/>
                    <a:pt x="2636" y="728"/>
                  </a:cubicBezTo>
                  <a:cubicBezTo>
                    <a:pt x="2702" y="628"/>
                    <a:pt x="2736" y="562"/>
                    <a:pt x="2769" y="528"/>
                  </a:cubicBezTo>
                  <a:cubicBezTo>
                    <a:pt x="2836" y="461"/>
                    <a:pt x="2869" y="461"/>
                    <a:pt x="2902" y="461"/>
                  </a:cubicBezTo>
                  <a:cubicBezTo>
                    <a:pt x="3036" y="461"/>
                    <a:pt x="3103" y="562"/>
                    <a:pt x="3169" y="628"/>
                  </a:cubicBezTo>
                  <a:cubicBezTo>
                    <a:pt x="3269" y="795"/>
                    <a:pt x="3236" y="1062"/>
                    <a:pt x="3236" y="1295"/>
                  </a:cubicBezTo>
                  <a:cubicBezTo>
                    <a:pt x="3236" y="1395"/>
                    <a:pt x="3336" y="1496"/>
                    <a:pt x="3436" y="1496"/>
                  </a:cubicBezTo>
                  <a:cubicBezTo>
                    <a:pt x="3536" y="1496"/>
                    <a:pt x="3670" y="1429"/>
                    <a:pt x="3670" y="1295"/>
                  </a:cubicBezTo>
                  <a:cubicBezTo>
                    <a:pt x="3670" y="1062"/>
                    <a:pt x="3703" y="662"/>
                    <a:pt x="3536" y="395"/>
                  </a:cubicBezTo>
                  <a:cubicBezTo>
                    <a:pt x="3436" y="195"/>
                    <a:pt x="3236" y="61"/>
                    <a:pt x="3036" y="28"/>
                  </a:cubicBezTo>
                  <a:cubicBezTo>
                    <a:pt x="2989" y="9"/>
                    <a:pt x="2943" y="1"/>
                    <a:pt x="28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23"/>
            <p:cNvSpPr/>
            <p:nvPr/>
          </p:nvSpPr>
          <p:spPr>
            <a:xfrm>
              <a:off x="562143" y="3353830"/>
              <a:ext cx="136126" cy="171594"/>
            </a:xfrm>
            <a:custGeom>
              <a:rect b="b" l="l" r="r" t="t"/>
              <a:pathLst>
                <a:path extrusionOk="0" h="4059" w="3220">
                  <a:moveTo>
                    <a:pt x="1416" y="1"/>
                  </a:moveTo>
                  <a:cubicBezTo>
                    <a:pt x="1379" y="1"/>
                    <a:pt x="1342" y="19"/>
                    <a:pt x="1318" y="55"/>
                  </a:cubicBezTo>
                  <a:cubicBezTo>
                    <a:pt x="1101" y="256"/>
                    <a:pt x="892" y="473"/>
                    <a:pt x="684" y="694"/>
                  </a:cubicBezTo>
                  <a:lnTo>
                    <a:pt x="684" y="694"/>
                  </a:lnTo>
                  <a:cubicBezTo>
                    <a:pt x="696" y="659"/>
                    <a:pt x="707" y="624"/>
                    <a:pt x="718" y="589"/>
                  </a:cubicBezTo>
                  <a:cubicBezTo>
                    <a:pt x="786" y="452"/>
                    <a:pt x="683" y="347"/>
                    <a:pt x="590" y="347"/>
                  </a:cubicBezTo>
                  <a:cubicBezTo>
                    <a:pt x="546" y="347"/>
                    <a:pt x="505" y="369"/>
                    <a:pt x="484" y="422"/>
                  </a:cubicBezTo>
                  <a:cubicBezTo>
                    <a:pt x="358" y="737"/>
                    <a:pt x="203" y="1022"/>
                    <a:pt x="73" y="1333"/>
                  </a:cubicBezTo>
                  <a:lnTo>
                    <a:pt x="73" y="1333"/>
                  </a:lnTo>
                  <a:cubicBezTo>
                    <a:pt x="66" y="1341"/>
                    <a:pt x="58" y="1349"/>
                    <a:pt x="50" y="1356"/>
                  </a:cubicBezTo>
                  <a:cubicBezTo>
                    <a:pt x="54" y="1359"/>
                    <a:pt x="58" y="1361"/>
                    <a:pt x="61" y="1363"/>
                  </a:cubicBezTo>
                  <a:lnTo>
                    <a:pt x="61" y="1363"/>
                  </a:lnTo>
                  <a:cubicBezTo>
                    <a:pt x="57" y="1372"/>
                    <a:pt x="54" y="1381"/>
                    <a:pt x="50" y="1390"/>
                  </a:cubicBezTo>
                  <a:cubicBezTo>
                    <a:pt x="1" y="1514"/>
                    <a:pt x="99" y="1638"/>
                    <a:pt x="208" y="1638"/>
                  </a:cubicBezTo>
                  <a:cubicBezTo>
                    <a:pt x="245" y="1638"/>
                    <a:pt x="283" y="1624"/>
                    <a:pt x="317" y="1590"/>
                  </a:cubicBezTo>
                  <a:cubicBezTo>
                    <a:pt x="640" y="1267"/>
                    <a:pt x="984" y="901"/>
                    <a:pt x="1315" y="544"/>
                  </a:cubicBezTo>
                  <a:lnTo>
                    <a:pt x="1315" y="544"/>
                  </a:lnTo>
                  <a:cubicBezTo>
                    <a:pt x="1278" y="1130"/>
                    <a:pt x="1074" y="1650"/>
                    <a:pt x="684" y="2124"/>
                  </a:cubicBezTo>
                  <a:cubicBezTo>
                    <a:pt x="680" y="2127"/>
                    <a:pt x="677" y="2131"/>
                    <a:pt x="673" y="2135"/>
                  </a:cubicBezTo>
                  <a:lnTo>
                    <a:pt x="673" y="2135"/>
                  </a:lnTo>
                  <a:cubicBezTo>
                    <a:pt x="654" y="2154"/>
                    <a:pt x="636" y="2172"/>
                    <a:pt x="617" y="2190"/>
                  </a:cubicBezTo>
                  <a:lnTo>
                    <a:pt x="637" y="2210"/>
                  </a:lnTo>
                  <a:lnTo>
                    <a:pt x="637" y="2210"/>
                  </a:lnTo>
                  <a:cubicBezTo>
                    <a:pt x="623" y="2299"/>
                    <a:pt x="697" y="2384"/>
                    <a:pt x="792" y="2384"/>
                  </a:cubicBezTo>
                  <a:cubicBezTo>
                    <a:pt x="798" y="2384"/>
                    <a:pt x="804" y="2384"/>
                    <a:pt x="810" y="2383"/>
                  </a:cubicBezTo>
                  <a:lnTo>
                    <a:pt x="810" y="2383"/>
                  </a:lnTo>
                  <a:lnTo>
                    <a:pt x="818" y="2390"/>
                  </a:lnTo>
                  <a:cubicBezTo>
                    <a:pt x="820" y="2387"/>
                    <a:pt x="823" y="2384"/>
                    <a:pt x="825" y="2381"/>
                  </a:cubicBezTo>
                  <a:lnTo>
                    <a:pt x="825" y="2381"/>
                  </a:lnTo>
                  <a:cubicBezTo>
                    <a:pt x="845" y="2377"/>
                    <a:pt x="865" y="2369"/>
                    <a:pt x="884" y="2357"/>
                  </a:cubicBezTo>
                  <a:cubicBezTo>
                    <a:pt x="1248" y="1994"/>
                    <a:pt x="1652" y="1711"/>
                    <a:pt x="2096" y="1478"/>
                  </a:cubicBezTo>
                  <a:lnTo>
                    <a:pt x="2096" y="1478"/>
                  </a:lnTo>
                  <a:cubicBezTo>
                    <a:pt x="1893" y="1995"/>
                    <a:pt x="1600" y="2454"/>
                    <a:pt x="1218" y="2891"/>
                  </a:cubicBezTo>
                  <a:cubicBezTo>
                    <a:pt x="1159" y="2949"/>
                    <a:pt x="1204" y="3136"/>
                    <a:pt x="1328" y="3136"/>
                  </a:cubicBezTo>
                  <a:cubicBezTo>
                    <a:pt x="1345" y="3136"/>
                    <a:pt x="1364" y="3132"/>
                    <a:pt x="1385" y="3124"/>
                  </a:cubicBezTo>
                  <a:cubicBezTo>
                    <a:pt x="1402" y="3119"/>
                    <a:pt x="1420" y="3114"/>
                    <a:pt x="1438" y="3110"/>
                  </a:cubicBezTo>
                  <a:lnTo>
                    <a:pt x="1438" y="3110"/>
                  </a:lnTo>
                  <a:cubicBezTo>
                    <a:pt x="1442" y="3115"/>
                    <a:pt x="1447" y="3120"/>
                    <a:pt x="1451" y="3124"/>
                  </a:cubicBezTo>
                  <a:cubicBezTo>
                    <a:pt x="1459" y="3116"/>
                    <a:pt x="1467" y="3108"/>
                    <a:pt x="1474" y="3100"/>
                  </a:cubicBezTo>
                  <a:lnTo>
                    <a:pt x="1474" y="3100"/>
                  </a:lnTo>
                  <a:cubicBezTo>
                    <a:pt x="1954" y="2970"/>
                    <a:pt x="2395" y="2883"/>
                    <a:pt x="2866" y="2821"/>
                  </a:cubicBezTo>
                  <a:lnTo>
                    <a:pt x="2866" y="2821"/>
                  </a:lnTo>
                  <a:cubicBezTo>
                    <a:pt x="2623" y="3339"/>
                    <a:pt x="2095" y="3680"/>
                    <a:pt x="1542" y="3680"/>
                  </a:cubicBezTo>
                  <a:cubicBezTo>
                    <a:pt x="1356" y="3680"/>
                    <a:pt x="1167" y="3641"/>
                    <a:pt x="984" y="3558"/>
                  </a:cubicBezTo>
                  <a:cubicBezTo>
                    <a:pt x="957" y="3544"/>
                    <a:pt x="931" y="3538"/>
                    <a:pt x="906" y="3538"/>
                  </a:cubicBezTo>
                  <a:cubicBezTo>
                    <a:pt x="753" y="3538"/>
                    <a:pt x="674" y="3781"/>
                    <a:pt x="818" y="3925"/>
                  </a:cubicBezTo>
                  <a:cubicBezTo>
                    <a:pt x="1044" y="4015"/>
                    <a:pt x="1279" y="4058"/>
                    <a:pt x="1509" y="4058"/>
                  </a:cubicBezTo>
                  <a:cubicBezTo>
                    <a:pt x="2299" y="4058"/>
                    <a:pt x="3039" y="3558"/>
                    <a:pt x="3219" y="2757"/>
                  </a:cubicBezTo>
                  <a:cubicBezTo>
                    <a:pt x="3219" y="2657"/>
                    <a:pt x="3186" y="2557"/>
                    <a:pt x="3053" y="2557"/>
                  </a:cubicBezTo>
                  <a:cubicBezTo>
                    <a:pt x="2617" y="2581"/>
                    <a:pt x="2181" y="2658"/>
                    <a:pt x="1758" y="2762"/>
                  </a:cubicBezTo>
                  <a:lnTo>
                    <a:pt x="1758" y="2762"/>
                  </a:lnTo>
                  <a:cubicBezTo>
                    <a:pt x="2103" y="2312"/>
                    <a:pt x="2362" y="1804"/>
                    <a:pt x="2519" y="1256"/>
                  </a:cubicBezTo>
                  <a:cubicBezTo>
                    <a:pt x="2546" y="1146"/>
                    <a:pt x="2437" y="1081"/>
                    <a:pt x="2341" y="1081"/>
                  </a:cubicBezTo>
                  <a:cubicBezTo>
                    <a:pt x="2322" y="1081"/>
                    <a:pt x="2303" y="1084"/>
                    <a:pt x="2285" y="1089"/>
                  </a:cubicBezTo>
                  <a:cubicBezTo>
                    <a:pt x="1925" y="1241"/>
                    <a:pt x="1586" y="1425"/>
                    <a:pt x="1275" y="1642"/>
                  </a:cubicBezTo>
                  <a:lnTo>
                    <a:pt x="1275" y="1642"/>
                  </a:lnTo>
                  <a:cubicBezTo>
                    <a:pt x="1458" y="1223"/>
                    <a:pt x="1541" y="779"/>
                    <a:pt x="1550" y="290"/>
                  </a:cubicBezTo>
                  <a:lnTo>
                    <a:pt x="1550" y="290"/>
                  </a:lnTo>
                  <a:cubicBezTo>
                    <a:pt x="1551" y="290"/>
                    <a:pt x="1551" y="289"/>
                    <a:pt x="1551" y="289"/>
                  </a:cubicBezTo>
                  <a:lnTo>
                    <a:pt x="1551" y="288"/>
                  </a:lnTo>
                  <a:lnTo>
                    <a:pt x="1551" y="288"/>
                  </a:lnTo>
                  <a:cubicBezTo>
                    <a:pt x="1551" y="255"/>
                    <a:pt x="1551" y="222"/>
                    <a:pt x="1551" y="189"/>
                  </a:cubicBezTo>
                  <a:cubicBezTo>
                    <a:pt x="1551" y="60"/>
                    <a:pt x="1483" y="1"/>
                    <a:pt x="141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23"/>
            <p:cNvSpPr/>
            <p:nvPr/>
          </p:nvSpPr>
          <p:spPr>
            <a:xfrm>
              <a:off x="526759" y="3302931"/>
              <a:ext cx="66710" cy="132321"/>
            </a:xfrm>
            <a:custGeom>
              <a:rect b="b" l="l" r="r" t="t"/>
              <a:pathLst>
                <a:path extrusionOk="0" h="3130" w="1578">
                  <a:moveTo>
                    <a:pt x="1365" y="0"/>
                  </a:moveTo>
                  <a:cubicBezTo>
                    <a:pt x="1307" y="0"/>
                    <a:pt x="1242" y="27"/>
                    <a:pt x="1188" y="92"/>
                  </a:cubicBezTo>
                  <a:cubicBezTo>
                    <a:pt x="554" y="926"/>
                    <a:pt x="187" y="1893"/>
                    <a:pt x="20" y="2927"/>
                  </a:cubicBezTo>
                  <a:cubicBezTo>
                    <a:pt x="0" y="3046"/>
                    <a:pt x="86" y="3129"/>
                    <a:pt x="173" y="3129"/>
                  </a:cubicBezTo>
                  <a:cubicBezTo>
                    <a:pt x="232" y="3129"/>
                    <a:pt x="293" y="3089"/>
                    <a:pt x="320" y="2994"/>
                  </a:cubicBezTo>
                  <a:cubicBezTo>
                    <a:pt x="487" y="1960"/>
                    <a:pt x="854" y="1059"/>
                    <a:pt x="1488" y="225"/>
                  </a:cubicBezTo>
                  <a:cubicBezTo>
                    <a:pt x="1578" y="113"/>
                    <a:pt x="1486" y="0"/>
                    <a:pt x="1365" y="0"/>
                  </a:cubicBezTo>
                  <a:close/>
                </a:path>
              </a:pathLst>
            </a:custGeom>
            <a:solidFill>
              <a:srgbClr val="6089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23"/>
            <p:cNvSpPr/>
            <p:nvPr/>
          </p:nvSpPr>
          <p:spPr>
            <a:xfrm>
              <a:off x="444745" y="3135015"/>
              <a:ext cx="137901" cy="182374"/>
            </a:xfrm>
            <a:custGeom>
              <a:rect b="b" l="l" r="r" t="t"/>
              <a:pathLst>
                <a:path extrusionOk="0" h="4314" w="3262">
                  <a:moveTo>
                    <a:pt x="1523" y="1"/>
                  </a:moveTo>
                  <a:cubicBezTo>
                    <a:pt x="1496" y="1"/>
                    <a:pt x="1464" y="9"/>
                    <a:pt x="1426" y="28"/>
                  </a:cubicBezTo>
                  <a:cubicBezTo>
                    <a:pt x="759" y="395"/>
                    <a:pt x="292" y="928"/>
                    <a:pt x="59" y="1696"/>
                  </a:cubicBezTo>
                  <a:cubicBezTo>
                    <a:pt x="1" y="1812"/>
                    <a:pt x="89" y="1883"/>
                    <a:pt x="180" y="1883"/>
                  </a:cubicBezTo>
                  <a:cubicBezTo>
                    <a:pt x="245" y="1883"/>
                    <a:pt x="312" y="1846"/>
                    <a:pt x="326" y="1762"/>
                  </a:cubicBezTo>
                  <a:cubicBezTo>
                    <a:pt x="526" y="1189"/>
                    <a:pt x="851" y="738"/>
                    <a:pt x="1340" y="411"/>
                  </a:cubicBezTo>
                  <a:lnTo>
                    <a:pt x="1340" y="411"/>
                  </a:lnTo>
                  <a:cubicBezTo>
                    <a:pt x="1338" y="957"/>
                    <a:pt x="1159" y="1430"/>
                    <a:pt x="759" y="1829"/>
                  </a:cubicBezTo>
                  <a:cubicBezTo>
                    <a:pt x="676" y="1940"/>
                    <a:pt x="754" y="2120"/>
                    <a:pt x="879" y="2120"/>
                  </a:cubicBezTo>
                  <a:cubicBezTo>
                    <a:pt x="904" y="2120"/>
                    <a:pt x="931" y="2113"/>
                    <a:pt x="959" y="2096"/>
                  </a:cubicBezTo>
                  <a:cubicBezTo>
                    <a:pt x="1298" y="1861"/>
                    <a:pt x="1637" y="1627"/>
                    <a:pt x="1975" y="1408"/>
                  </a:cubicBezTo>
                  <a:lnTo>
                    <a:pt x="1975" y="1408"/>
                  </a:lnTo>
                  <a:cubicBezTo>
                    <a:pt x="1930" y="1788"/>
                    <a:pt x="1800" y="2127"/>
                    <a:pt x="1585" y="2419"/>
                  </a:cubicBezTo>
                  <a:lnTo>
                    <a:pt x="1585" y="2419"/>
                  </a:lnTo>
                  <a:cubicBezTo>
                    <a:pt x="1287" y="2651"/>
                    <a:pt x="1022" y="2913"/>
                    <a:pt x="893" y="3030"/>
                  </a:cubicBezTo>
                  <a:cubicBezTo>
                    <a:pt x="782" y="3113"/>
                    <a:pt x="878" y="3288"/>
                    <a:pt x="1009" y="3288"/>
                  </a:cubicBezTo>
                  <a:cubicBezTo>
                    <a:pt x="1036" y="3288"/>
                    <a:pt x="1064" y="3280"/>
                    <a:pt x="1093" y="3263"/>
                  </a:cubicBezTo>
                  <a:cubicBezTo>
                    <a:pt x="1276" y="3156"/>
                    <a:pt x="1441" y="3033"/>
                    <a:pt x="1585" y="2896"/>
                  </a:cubicBezTo>
                  <a:lnTo>
                    <a:pt x="1585" y="2896"/>
                  </a:lnTo>
                  <a:cubicBezTo>
                    <a:pt x="1689" y="2826"/>
                    <a:pt x="1794" y="2759"/>
                    <a:pt x="1893" y="2696"/>
                  </a:cubicBezTo>
                  <a:cubicBezTo>
                    <a:pt x="1993" y="2563"/>
                    <a:pt x="2160" y="2463"/>
                    <a:pt x="2294" y="2396"/>
                  </a:cubicBezTo>
                  <a:cubicBezTo>
                    <a:pt x="2327" y="2563"/>
                    <a:pt x="2427" y="2696"/>
                    <a:pt x="2460" y="2863"/>
                  </a:cubicBezTo>
                  <a:cubicBezTo>
                    <a:pt x="2394" y="3397"/>
                    <a:pt x="1426" y="3864"/>
                    <a:pt x="993" y="4064"/>
                  </a:cubicBezTo>
                  <a:cubicBezTo>
                    <a:pt x="835" y="4116"/>
                    <a:pt x="905" y="4314"/>
                    <a:pt x="1023" y="4314"/>
                  </a:cubicBezTo>
                  <a:cubicBezTo>
                    <a:pt x="1055" y="4314"/>
                    <a:pt x="1091" y="4299"/>
                    <a:pt x="1126" y="4264"/>
                  </a:cubicBezTo>
                  <a:cubicBezTo>
                    <a:pt x="1660" y="4031"/>
                    <a:pt x="3261" y="3063"/>
                    <a:pt x="2827" y="2229"/>
                  </a:cubicBezTo>
                  <a:cubicBezTo>
                    <a:pt x="2744" y="2056"/>
                    <a:pt x="2617" y="1986"/>
                    <a:pt x="2466" y="1986"/>
                  </a:cubicBezTo>
                  <a:cubicBezTo>
                    <a:pt x="2367" y="1986"/>
                    <a:pt x="2259" y="2015"/>
                    <a:pt x="2146" y="2064"/>
                  </a:cubicBezTo>
                  <a:lnTo>
                    <a:pt x="2146" y="2064"/>
                  </a:lnTo>
                  <a:cubicBezTo>
                    <a:pt x="2266" y="1762"/>
                    <a:pt x="2327" y="1426"/>
                    <a:pt x="2327" y="1062"/>
                  </a:cubicBezTo>
                  <a:cubicBezTo>
                    <a:pt x="2327" y="984"/>
                    <a:pt x="2227" y="907"/>
                    <a:pt x="2151" y="907"/>
                  </a:cubicBezTo>
                  <a:cubicBezTo>
                    <a:pt x="2129" y="907"/>
                    <a:pt x="2109" y="913"/>
                    <a:pt x="2094" y="928"/>
                  </a:cubicBezTo>
                  <a:cubicBezTo>
                    <a:pt x="1890" y="1069"/>
                    <a:pt x="1687" y="1210"/>
                    <a:pt x="1484" y="1347"/>
                  </a:cubicBezTo>
                  <a:lnTo>
                    <a:pt x="1484" y="1347"/>
                  </a:lnTo>
                  <a:cubicBezTo>
                    <a:pt x="1651" y="982"/>
                    <a:pt x="1719" y="578"/>
                    <a:pt x="1660" y="128"/>
                  </a:cubicBezTo>
                  <a:cubicBezTo>
                    <a:pt x="1636" y="56"/>
                    <a:pt x="1594" y="1"/>
                    <a:pt x="15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23"/>
            <p:cNvSpPr/>
            <p:nvPr/>
          </p:nvSpPr>
          <p:spPr>
            <a:xfrm>
              <a:off x="604291" y="3199611"/>
              <a:ext cx="163055" cy="140142"/>
            </a:xfrm>
            <a:custGeom>
              <a:rect b="b" l="l" r="r" t="t"/>
              <a:pathLst>
                <a:path extrusionOk="0" h="3315" w="3857">
                  <a:moveTo>
                    <a:pt x="1488" y="1"/>
                  </a:moveTo>
                  <a:cubicBezTo>
                    <a:pt x="521" y="234"/>
                    <a:pt x="221" y="1202"/>
                    <a:pt x="21" y="2069"/>
                  </a:cubicBezTo>
                  <a:cubicBezTo>
                    <a:pt x="0" y="2193"/>
                    <a:pt x="94" y="2278"/>
                    <a:pt x="185" y="2278"/>
                  </a:cubicBezTo>
                  <a:cubicBezTo>
                    <a:pt x="241" y="2278"/>
                    <a:pt x="295" y="2245"/>
                    <a:pt x="321" y="2169"/>
                  </a:cubicBezTo>
                  <a:cubicBezTo>
                    <a:pt x="421" y="1602"/>
                    <a:pt x="588" y="701"/>
                    <a:pt x="1155" y="434"/>
                  </a:cubicBezTo>
                  <a:cubicBezTo>
                    <a:pt x="1230" y="404"/>
                    <a:pt x="1293" y="391"/>
                    <a:pt x="1346" y="391"/>
                  </a:cubicBezTo>
                  <a:cubicBezTo>
                    <a:pt x="1724" y="391"/>
                    <a:pt x="1573" y="1085"/>
                    <a:pt x="1431" y="1414"/>
                  </a:cubicBezTo>
                  <a:lnTo>
                    <a:pt x="1431" y="1414"/>
                  </a:lnTo>
                  <a:cubicBezTo>
                    <a:pt x="1094" y="1734"/>
                    <a:pt x="799" y="2184"/>
                    <a:pt x="688" y="2369"/>
                  </a:cubicBezTo>
                  <a:cubicBezTo>
                    <a:pt x="613" y="2493"/>
                    <a:pt x="724" y="2618"/>
                    <a:pt x="827" y="2618"/>
                  </a:cubicBezTo>
                  <a:cubicBezTo>
                    <a:pt x="862" y="2618"/>
                    <a:pt x="896" y="2603"/>
                    <a:pt x="921" y="2569"/>
                  </a:cubicBezTo>
                  <a:cubicBezTo>
                    <a:pt x="943" y="2547"/>
                    <a:pt x="964" y="2524"/>
                    <a:pt x="985" y="2501"/>
                  </a:cubicBezTo>
                  <a:lnTo>
                    <a:pt x="985" y="2501"/>
                  </a:lnTo>
                  <a:cubicBezTo>
                    <a:pt x="997" y="2512"/>
                    <a:pt x="1009" y="2523"/>
                    <a:pt x="1021" y="2536"/>
                  </a:cubicBezTo>
                  <a:cubicBezTo>
                    <a:pt x="1058" y="2469"/>
                    <a:pt x="1102" y="2395"/>
                    <a:pt x="1151" y="2317"/>
                  </a:cubicBezTo>
                  <a:lnTo>
                    <a:pt x="1151" y="2317"/>
                  </a:lnTo>
                  <a:cubicBezTo>
                    <a:pt x="1281" y="2167"/>
                    <a:pt x="1405" y="2008"/>
                    <a:pt x="1513" y="1841"/>
                  </a:cubicBezTo>
                  <a:lnTo>
                    <a:pt x="1513" y="1841"/>
                  </a:lnTo>
                  <a:cubicBezTo>
                    <a:pt x="1611" y="1741"/>
                    <a:pt x="1715" y="1656"/>
                    <a:pt x="1822" y="1602"/>
                  </a:cubicBezTo>
                  <a:cubicBezTo>
                    <a:pt x="1904" y="1561"/>
                    <a:pt x="1969" y="1542"/>
                    <a:pt x="2020" y="1542"/>
                  </a:cubicBezTo>
                  <a:cubicBezTo>
                    <a:pt x="2297" y="1542"/>
                    <a:pt x="2135" y="2097"/>
                    <a:pt x="1979" y="2456"/>
                  </a:cubicBezTo>
                  <a:lnTo>
                    <a:pt x="1979" y="2456"/>
                  </a:lnTo>
                  <a:cubicBezTo>
                    <a:pt x="1921" y="2520"/>
                    <a:pt x="1869" y="2591"/>
                    <a:pt x="1822" y="2669"/>
                  </a:cubicBezTo>
                  <a:cubicBezTo>
                    <a:pt x="1834" y="2676"/>
                    <a:pt x="1848" y="2683"/>
                    <a:pt x="1862" y="2691"/>
                  </a:cubicBezTo>
                  <a:lnTo>
                    <a:pt x="1862" y="2691"/>
                  </a:lnTo>
                  <a:cubicBezTo>
                    <a:pt x="1860" y="2695"/>
                    <a:pt x="1858" y="2699"/>
                    <a:pt x="1855" y="2703"/>
                  </a:cubicBezTo>
                  <a:cubicBezTo>
                    <a:pt x="1761" y="2821"/>
                    <a:pt x="1867" y="2939"/>
                    <a:pt x="1984" y="2939"/>
                  </a:cubicBezTo>
                  <a:cubicBezTo>
                    <a:pt x="2033" y="2939"/>
                    <a:pt x="2083" y="2918"/>
                    <a:pt x="2122" y="2869"/>
                  </a:cubicBezTo>
                  <a:cubicBezTo>
                    <a:pt x="2332" y="2555"/>
                    <a:pt x="2673" y="2386"/>
                    <a:pt x="3022" y="2386"/>
                  </a:cubicBezTo>
                  <a:cubicBezTo>
                    <a:pt x="3146" y="2386"/>
                    <a:pt x="3272" y="2407"/>
                    <a:pt x="3394" y="2452"/>
                  </a:cubicBezTo>
                  <a:lnTo>
                    <a:pt x="3394" y="2452"/>
                  </a:lnTo>
                  <a:cubicBezTo>
                    <a:pt x="3012" y="2648"/>
                    <a:pt x="2651" y="2847"/>
                    <a:pt x="2289" y="3070"/>
                  </a:cubicBezTo>
                  <a:cubicBezTo>
                    <a:pt x="2169" y="3166"/>
                    <a:pt x="2222" y="3314"/>
                    <a:pt x="2299" y="3314"/>
                  </a:cubicBezTo>
                  <a:cubicBezTo>
                    <a:pt x="2328" y="3314"/>
                    <a:pt x="2361" y="3292"/>
                    <a:pt x="2389" y="3236"/>
                  </a:cubicBezTo>
                  <a:cubicBezTo>
                    <a:pt x="2818" y="3022"/>
                    <a:pt x="3190" y="2779"/>
                    <a:pt x="3610" y="2560"/>
                  </a:cubicBezTo>
                  <a:lnTo>
                    <a:pt x="3610" y="2560"/>
                  </a:lnTo>
                  <a:cubicBezTo>
                    <a:pt x="3614" y="2563"/>
                    <a:pt x="3619" y="2566"/>
                    <a:pt x="3623" y="2569"/>
                  </a:cubicBezTo>
                  <a:lnTo>
                    <a:pt x="3623" y="2554"/>
                  </a:lnTo>
                  <a:lnTo>
                    <a:pt x="3623" y="2554"/>
                  </a:lnTo>
                  <a:cubicBezTo>
                    <a:pt x="3656" y="2536"/>
                    <a:pt x="3690" y="2519"/>
                    <a:pt x="3723" y="2503"/>
                  </a:cubicBezTo>
                  <a:cubicBezTo>
                    <a:pt x="3857" y="2436"/>
                    <a:pt x="3823" y="2269"/>
                    <a:pt x="3723" y="2236"/>
                  </a:cubicBezTo>
                  <a:cubicBezTo>
                    <a:pt x="3483" y="2091"/>
                    <a:pt x="3221" y="2021"/>
                    <a:pt x="2965" y="2021"/>
                  </a:cubicBezTo>
                  <a:cubicBezTo>
                    <a:pt x="2761" y="2021"/>
                    <a:pt x="2562" y="2065"/>
                    <a:pt x="2381" y="2153"/>
                  </a:cubicBezTo>
                  <a:lnTo>
                    <a:pt x="2381" y="2153"/>
                  </a:lnTo>
                  <a:cubicBezTo>
                    <a:pt x="2529" y="1739"/>
                    <a:pt x="2592" y="1280"/>
                    <a:pt x="2256" y="1102"/>
                  </a:cubicBezTo>
                  <a:cubicBezTo>
                    <a:pt x="2200" y="1075"/>
                    <a:pt x="2142" y="1063"/>
                    <a:pt x="2082" y="1063"/>
                  </a:cubicBezTo>
                  <a:cubicBezTo>
                    <a:pt x="2001" y="1063"/>
                    <a:pt x="1917" y="1085"/>
                    <a:pt x="1833" y="1124"/>
                  </a:cubicBezTo>
                  <a:lnTo>
                    <a:pt x="1833" y="1124"/>
                  </a:lnTo>
                  <a:cubicBezTo>
                    <a:pt x="1909" y="785"/>
                    <a:pt x="1874" y="428"/>
                    <a:pt x="1655" y="67"/>
                  </a:cubicBezTo>
                  <a:cubicBezTo>
                    <a:pt x="1589" y="1"/>
                    <a:pt x="1555" y="1"/>
                    <a:pt x="1488" y="1"/>
                  </a:cubicBezTo>
                  <a:close/>
                </a:path>
              </a:pathLst>
            </a:custGeom>
            <a:solidFill>
              <a:srgbClr val="6089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23"/>
            <p:cNvSpPr/>
            <p:nvPr/>
          </p:nvSpPr>
          <p:spPr>
            <a:xfrm>
              <a:off x="513485" y="3079635"/>
              <a:ext cx="114269" cy="106322"/>
            </a:xfrm>
            <a:custGeom>
              <a:rect b="b" l="l" r="r" t="t"/>
              <a:pathLst>
                <a:path extrusionOk="0" h="2515" w="2703">
                  <a:moveTo>
                    <a:pt x="1100" y="0"/>
                  </a:moveTo>
                  <a:cubicBezTo>
                    <a:pt x="1080" y="0"/>
                    <a:pt x="1058" y="1"/>
                    <a:pt x="1035" y="3"/>
                  </a:cubicBezTo>
                  <a:cubicBezTo>
                    <a:pt x="434" y="37"/>
                    <a:pt x="34" y="1004"/>
                    <a:pt x="1" y="1504"/>
                  </a:cubicBezTo>
                  <a:cubicBezTo>
                    <a:pt x="1" y="1605"/>
                    <a:pt x="76" y="1655"/>
                    <a:pt x="155" y="1655"/>
                  </a:cubicBezTo>
                  <a:cubicBezTo>
                    <a:pt x="234" y="1655"/>
                    <a:pt x="317" y="1605"/>
                    <a:pt x="334" y="1504"/>
                  </a:cubicBezTo>
                  <a:cubicBezTo>
                    <a:pt x="334" y="1184"/>
                    <a:pt x="580" y="433"/>
                    <a:pt x="954" y="433"/>
                  </a:cubicBezTo>
                  <a:cubicBezTo>
                    <a:pt x="970" y="433"/>
                    <a:pt x="985" y="434"/>
                    <a:pt x="1001" y="437"/>
                  </a:cubicBezTo>
                  <a:cubicBezTo>
                    <a:pt x="1301" y="504"/>
                    <a:pt x="1035" y="771"/>
                    <a:pt x="968" y="937"/>
                  </a:cubicBezTo>
                  <a:cubicBezTo>
                    <a:pt x="935" y="1071"/>
                    <a:pt x="935" y="1171"/>
                    <a:pt x="935" y="1271"/>
                  </a:cubicBezTo>
                  <a:cubicBezTo>
                    <a:pt x="935" y="1384"/>
                    <a:pt x="1012" y="1451"/>
                    <a:pt x="1082" y="1451"/>
                  </a:cubicBezTo>
                  <a:cubicBezTo>
                    <a:pt x="1115" y="1451"/>
                    <a:pt x="1147" y="1436"/>
                    <a:pt x="1168" y="1404"/>
                  </a:cubicBezTo>
                  <a:cubicBezTo>
                    <a:pt x="1368" y="1238"/>
                    <a:pt x="1635" y="1004"/>
                    <a:pt x="1869" y="871"/>
                  </a:cubicBezTo>
                  <a:cubicBezTo>
                    <a:pt x="1940" y="828"/>
                    <a:pt x="2036" y="797"/>
                    <a:pt x="2122" y="797"/>
                  </a:cubicBezTo>
                  <a:cubicBezTo>
                    <a:pt x="2238" y="797"/>
                    <a:pt x="2336" y="852"/>
                    <a:pt x="2336" y="1004"/>
                  </a:cubicBezTo>
                  <a:cubicBezTo>
                    <a:pt x="2336" y="1071"/>
                    <a:pt x="2302" y="1171"/>
                    <a:pt x="2269" y="1238"/>
                  </a:cubicBezTo>
                  <a:cubicBezTo>
                    <a:pt x="2135" y="1705"/>
                    <a:pt x="1869" y="2172"/>
                    <a:pt x="1368" y="2238"/>
                  </a:cubicBezTo>
                  <a:cubicBezTo>
                    <a:pt x="1218" y="2268"/>
                    <a:pt x="1284" y="2515"/>
                    <a:pt x="1421" y="2515"/>
                  </a:cubicBezTo>
                  <a:cubicBezTo>
                    <a:pt x="1436" y="2515"/>
                    <a:pt x="1452" y="2512"/>
                    <a:pt x="1468" y="2505"/>
                  </a:cubicBezTo>
                  <a:cubicBezTo>
                    <a:pt x="2169" y="2372"/>
                    <a:pt x="2702" y="1438"/>
                    <a:pt x="2669" y="771"/>
                  </a:cubicBezTo>
                  <a:cubicBezTo>
                    <a:pt x="2639" y="459"/>
                    <a:pt x="2497" y="344"/>
                    <a:pt x="2305" y="344"/>
                  </a:cubicBezTo>
                  <a:cubicBezTo>
                    <a:pt x="2015" y="344"/>
                    <a:pt x="1612" y="608"/>
                    <a:pt x="1316" y="849"/>
                  </a:cubicBezTo>
                  <a:lnTo>
                    <a:pt x="1316" y="849"/>
                  </a:lnTo>
                  <a:cubicBezTo>
                    <a:pt x="1437" y="469"/>
                    <a:pt x="1553" y="0"/>
                    <a:pt x="11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23"/>
            <p:cNvSpPr/>
            <p:nvPr/>
          </p:nvSpPr>
          <p:spPr>
            <a:xfrm>
              <a:off x="687193" y="3410267"/>
              <a:ext cx="166183" cy="153543"/>
            </a:xfrm>
            <a:custGeom>
              <a:rect b="b" l="l" r="r" t="t"/>
              <a:pathLst>
                <a:path extrusionOk="0" h="3632" w="3931">
                  <a:moveTo>
                    <a:pt x="2043" y="1742"/>
                  </a:moveTo>
                  <a:cubicBezTo>
                    <a:pt x="2080" y="1742"/>
                    <a:pt x="2135" y="1791"/>
                    <a:pt x="2196" y="1923"/>
                  </a:cubicBezTo>
                  <a:cubicBezTo>
                    <a:pt x="2222" y="1981"/>
                    <a:pt x="2241" y="2045"/>
                    <a:pt x="2255" y="2112"/>
                  </a:cubicBezTo>
                  <a:lnTo>
                    <a:pt x="2255" y="2112"/>
                  </a:lnTo>
                  <a:cubicBezTo>
                    <a:pt x="1965" y="2050"/>
                    <a:pt x="1949" y="1742"/>
                    <a:pt x="2043" y="1742"/>
                  </a:cubicBezTo>
                  <a:close/>
                  <a:moveTo>
                    <a:pt x="2151" y="1"/>
                  </a:moveTo>
                  <a:cubicBezTo>
                    <a:pt x="2006" y="1"/>
                    <a:pt x="1953" y="226"/>
                    <a:pt x="2096" y="255"/>
                  </a:cubicBezTo>
                  <a:cubicBezTo>
                    <a:pt x="2563" y="422"/>
                    <a:pt x="3097" y="789"/>
                    <a:pt x="3097" y="1389"/>
                  </a:cubicBezTo>
                  <a:cubicBezTo>
                    <a:pt x="3097" y="1697"/>
                    <a:pt x="2899" y="1965"/>
                    <a:pt x="2626" y="2073"/>
                  </a:cubicBezTo>
                  <a:lnTo>
                    <a:pt x="2626" y="2073"/>
                  </a:lnTo>
                  <a:cubicBezTo>
                    <a:pt x="2566" y="1616"/>
                    <a:pt x="2340" y="1222"/>
                    <a:pt x="1896" y="1222"/>
                  </a:cubicBezTo>
                  <a:cubicBezTo>
                    <a:pt x="1829" y="1222"/>
                    <a:pt x="1762" y="1256"/>
                    <a:pt x="1729" y="1356"/>
                  </a:cubicBezTo>
                  <a:cubicBezTo>
                    <a:pt x="1536" y="1857"/>
                    <a:pt x="1856" y="2280"/>
                    <a:pt x="2276" y="2406"/>
                  </a:cubicBezTo>
                  <a:lnTo>
                    <a:pt x="2276" y="2406"/>
                  </a:lnTo>
                  <a:cubicBezTo>
                    <a:pt x="2256" y="2837"/>
                    <a:pt x="2019" y="3276"/>
                    <a:pt x="1565" y="3276"/>
                  </a:cubicBezTo>
                  <a:cubicBezTo>
                    <a:pt x="1512" y="3276"/>
                    <a:pt x="1455" y="3270"/>
                    <a:pt x="1395" y="3257"/>
                  </a:cubicBezTo>
                  <a:cubicBezTo>
                    <a:pt x="928" y="3124"/>
                    <a:pt x="595" y="2623"/>
                    <a:pt x="361" y="2256"/>
                  </a:cubicBezTo>
                  <a:cubicBezTo>
                    <a:pt x="332" y="2207"/>
                    <a:pt x="286" y="2187"/>
                    <a:pt x="238" y="2187"/>
                  </a:cubicBezTo>
                  <a:cubicBezTo>
                    <a:pt x="123" y="2187"/>
                    <a:pt x="0" y="2305"/>
                    <a:pt x="95" y="2423"/>
                  </a:cubicBezTo>
                  <a:cubicBezTo>
                    <a:pt x="432" y="2905"/>
                    <a:pt x="1084" y="3632"/>
                    <a:pt x="1708" y="3632"/>
                  </a:cubicBezTo>
                  <a:cubicBezTo>
                    <a:pt x="1948" y="3632"/>
                    <a:pt x="2184" y="3525"/>
                    <a:pt x="2396" y="3257"/>
                  </a:cubicBezTo>
                  <a:cubicBezTo>
                    <a:pt x="2538" y="3068"/>
                    <a:pt x="2625" y="2759"/>
                    <a:pt x="2640" y="2438"/>
                  </a:cubicBezTo>
                  <a:lnTo>
                    <a:pt x="2640" y="2438"/>
                  </a:lnTo>
                  <a:cubicBezTo>
                    <a:pt x="2841" y="2413"/>
                    <a:pt x="3040" y="2315"/>
                    <a:pt x="3197" y="2123"/>
                  </a:cubicBezTo>
                  <a:cubicBezTo>
                    <a:pt x="3931" y="1289"/>
                    <a:pt x="3097" y="288"/>
                    <a:pt x="2229" y="21"/>
                  </a:cubicBezTo>
                  <a:cubicBezTo>
                    <a:pt x="2201" y="7"/>
                    <a:pt x="2175" y="1"/>
                    <a:pt x="21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23"/>
            <p:cNvSpPr/>
            <p:nvPr/>
          </p:nvSpPr>
          <p:spPr>
            <a:xfrm>
              <a:off x="244151" y="2325956"/>
              <a:ext cx="353969" cy="178485"/>
            </a:xfrm>
            <a:custGeom>
              <a:rect b="b" l="l" r="r" t="t"/>
              <a:pathLst>
                <a:path extrusionOk="0" h="4222" w="8373">
                  <a:moveTo>
                    <a:pt x="3526" y="0"/>
                  </a:moveTo>
                  <a:cubicBezTo>
                    <a:pt x="3461" y="0"/>
                    <a:pt x="3397" y="17"/>
                    <a:pt x="3336" y="52"/>
                  </a:cubicBezTo>
                  <a:cubicBezTo>
                    <a:pt x="3169" y="152"/>
                    <a:pt x="3069" y="319"/>
                    <a:pt x="3036" y="419"/>
                  </a:cubicBezTo>
                  <a:cubicBezTo>
                    <a:pt x="2902" y="853"/>
                    <a:pt x="2836" y="1320"/>
                    <a:pt x="2836" y="1720"/>
                  </a:cubicBezTo>
                  <a:cubicBezTo>
                    <a:pt x="2669" y="1486"/>
                    <a:pt x="2402" y="1219"/>
                    <a:pt x="2135" y="1053"/>
                  </a:cubicBezTo>
                  <a:cubicBezTo>
                    <a:pt x="1865" y="907"/>
                    <a:pt x="1569" y="827"/>
                    <a:pt x="1288" y="827"/>
                  </a:cubicBezTo>
                  <a:cubicBezTo>
                    <a:pt x="1117" y="827"/>
                    <a:pt x="952" y="856"/>
                    <a:pt x="801" y="919"/>
                  </a:cubicBezTo>
                  <a:cubicBezTo>
                    <a:pt x="467" y="1053"/>
                    <a:pt x="234" y="1320"/>
                    <a:pt x="134" y="1586"/>
                  </a:cubicBezTo>
                  <a:cubicBezTo>
                    <a:pt x="0" y="2020"/>
                    <a:pt x="134" y="2487"/>
                    <a:pt x="267" y="2887"/>
                  </a:cubicBezTo>
                  <a:cubicBezTo>
                    <a:pt x="501" y="3421"/>
                    <a:pt x="834" y="4188"/>
                    <a:pt x="1535" y="4222"/>
                  </a:cubicBezTo>
                  <a:cubicBezTo>
                    <a:pt x="1668" y="4222"/>
                    <a:pt x="1735" y="4155"/>
                    <a:pt x="1802" y="4021"/>
                  </a:cubicBezTo>
                  <a:cubicBezTo>
                    <a:pt x="1802" y="3921"/>
                    <a:pt x="1702" y="3821"/>
                    <a:pt x="1568" y="3821"/>
                  </a:cubicBezTo>
                  <a:cubicBezTo>
                    <a:pt x="1235" y="3821"/>
                    <a:pt x="968" y="3488"/>
                    <a:pt x="701" y="2754"/>
                  </a:cubicBezTo>
                  <a:cubicBezTo>
                    <a:pt x="567" y="2387"/>
                    <a:pt x="434" y="2053"/>
                    <a:pt x="567" y="1753"/>
                  </a:cubicBezTo>
                  <a:cubicBezTo>
                    <a:pt x="667" y="1520"/>
                    <a:pt x="834" y="1386"/>
                    <a:pt x="1001" y="1353"/>
                  </a:cubicBezTo>
                  <a:cubicBezTo>
                    <a:pt x="1112" y="1297"/>
                    <a:pt x="1247" y="1271"/>
                    <a:pt x="1386" y="1271"/>
                  </a:cubicBezTo>
                  <a:cubicBezTo>
                    <a:pt x="1579" y="1271"/>
                    <a:pt x="1780" y="1322"/>
                    <a:pt x="1935" y="1420"/>
                  </a:cubicBezTo>
                  <a:cubicBezTo>
                    <a:pt x="2502" y="1720"/>
                    <a:pt x="2836" y="2387"/>
                    <a:pt x="3069" y="2887"/>
                  </a:cubicBezTo>
                  <a:cubicBezTo>
                    <a:pt x="3119" y="2962"/>
                    <a:pt x="3188" y="3000"/>
                    <a:pt x="3262" y="3000"/>
                  </a:cubicBezTo>
                  <a:cubicBezTo>
                    <a:pt x="3286" y="3000"/>
                    <a:pt x="3311" y="2996"/>
                    <a:pt x="3336" y="2987"/>
                  </a:cubicBezTo>
                  <a:cubicBezTo>
                    <a:pt x="3469" y="2921"/>
                    <a:pt x="3503" y="2821"/>
                    <a:pt x="3469" y="2721"/>
                  </a:cubicBezTo>
                  <a:cubicBezTo>
                    <a:pt x="3236" y="2020"/>
                    <a:pt x="3236" y="1253"/>
                    <a:pt x="3503" y="552"/>
                  </a:cubicBezTo>
                  <a:cubicBezTo>
                    <a:pt x="3536" y="486"/>
                    <a:pt x="3570" y="419"/>
                    <a:pt x="3570" y="419"/>
                  </a:cubicBezTo>
                  <a:cubicBezTo>
                    <a:pt x="3570" y="419"/>
                    <a:pt x="3703" y="486"/>
                    <a:pt x="3803" y="586"/>
                  </a:cubicBezTo>
                  <a:cubicBezTo>
                    <a:pt x="4170" y="1153"/>
                    <a:pt x="4437" y="1753"/>
                    <a:pt x="4570" y="2420"/>
                  </a:cubicBezTo>
                  <a:cubicBezTo>
                    <a:pt x="4570" y="2520"/>
                    <a:pt x="4670" y="2587"/>
                    <a:pt x="4737" y="2587"/>
                  </a:cubicBezTo>
                  <a:cubicBezTo>
                    <a:pt x="4766" y="2607"/>
                    <a:pt x="4793" y="2615"/>
                    <a:pt x="4816" y="2615"/>
                  </a:cubicBezTo>
                  <a:cubicBezTo>
                    <a:pt x="4873" y="2615"/>
                    <a:pt x="4914" y="2568"/>
                    <a:pt x="4937" y="2520"/>
                  </a:cubicBezTo>
                  <a:cubicBezTo>
                    <a:pt x="5137" y="2220"/>
                    <a:pt x="5137" y="1853"/>
                    <a:pt x="5071" y="1553"/>
                  </a:cubicBezTo>
                  <a:lnTo>
                    <a:pt x="5071" y="1353"/>
                  </a:lnTo>
                  <a:cubicBezTo>
                    <a:pt x="5071" y="1053"/>
                    <a:pt x="5171" y="719"/>
                    <a:pt x="5404" y="686"/>
                  </a:cubicBezTo>
                  <a:cubicBezTo>
                    <a:pt x="5418" y="684"/>
                    <a:pt x="5431" y="683"/>
                    <a:pt x="5444" y="683"/>
                  </a:cubicBezTo>
                  <a:cubicBezTo>
                    <a:pt x="5660" y="683"/>
                    <a:pt x="5842" y="936"/>
                    <a:pt x="5905" y="1219"/>
                  </a:cubicBezTo>
                  <a:cubicBezTo>
                    <a:pt x="6105" y="1720"/>
                    <a:pt x="6171" y="2320"/>
                    <a:pt x="6105" y="2887"/>
                  </a:cubicBezTo>
                  <a:cubicBezTo>
                    <a:pt x="6105" y="2987"/>
                    <a:pt x="6171" y="3054"/>
                    <a:pt x="6238" y="3087"/>
                  </a:cubicBezTo>
                  <a:cubicBezTo>
                    <a:pt x="6280" y="3101"/>
                    <a:pt x="6327" y="3109"/>
                    <a:pt x="6370" y="3109"/>
                  </a:cubicBezTo>
                  <a:cubicBezTo>
                    <a:pt x="6432" y="3109"/>
                    <a:pt x="6485" y="3093"/>
                    <a:pt x="6505" y="3054"/>
                  </a:cubicBezTo>
                  <a:lnTo>
                    <a:pt x="7672" y="1720"/>
                  </a:lnTo>
                  <a:cubicBezTo>
                    <a:pt x="7806" y="1987"/>
                    <a:pt x="7873" y="2254"/>
                    <a:pt x="7873" y="2554"/>
                  </a:cubicBezTo>
                  <a:cubicBezTo>
                    <a:pt x="7873" y="2987"/>
                    <a:pt x="7706" y="3288"/>
                    <a:pt x="7472" y="3554"/>
                  </a:cubicBezTo>
                  <a:cubicBezTo>
                    <a:pt x="7372" y="3621"/>
                    <a:pt x="7372" y="3755"/>
                    <a:pt x="7472" y="3855"/>
                  </a:cubicBezTo>
                  <a:cubicBezTo>
                    <a:pt x="7506" y="3888"/>
                    <a:pt x="7556" y="3905"/>
                    <a:pt x="7606" y="3905"/>
                  </a:cubicBezTo>
                  <a:cubicBezTo>
                    <a:pt x="7656" y="3905"/>
                    <a:pt x="7706" y="3888"/>
                    <a:pt x="7739" y="3855"/>
                  </a:cubicBezTo>
                  <a:cubicBezTo>
                    <a:pt x="8139" y="3521"/>
                    <a:pt x="8340" y="3054"/>
                    <a:pt x="8340" y="2554"/>
                  </a:cubicBezTo>
                  <a:cubicBezTo>
                    <a:pt x="8373" y="2053"/>
                    <a:pt x="8206" y="1553"/>
                    <a:pt x="7873" y="1219"/>
                  </a:cubicBezTo>
                  <a:cubicBezTo>
                    <a:pt x="7839" y="1186"/>
                    <a:pt x="7773" y="1119"/>
                    <a:pt x="7706" y="1119"/>
                  </a:cubicBezTo>
                  <a:cubicBezTo>
                    <a:pt x="7639" y="1119"/>
                    <a:pt x="7572" y="1186"/>
                    <a:pt x="7539" y="1219"/>
                  </a:cubicBezTo>
                  <a:lnTo>
                    <a:pt x="6572" y="2287"/>
                  </a:lnTo>
                  <a:cubicBezTo>
                    <a:pt x="6538" y="1887"/>
                    <a:pt x="6472" y="1453"/>
                    <a:pt x="6338" y="1053"/>
                  </a:cubicBezTo>
                  <a:cubicBezTo>
                    <a:pt x="6178" y="604"/>
                    <a:pt x="5864" y="217"/>
                    <a:pt x="5425" y="217"/>
                  </a:cubicBezTo>
                  <a:cubicBezTo>
                    <a:pt x="5407" y="217"/>
                    <a:pt x="5389" y="217"/>
                    <a:pt x="5371" y="219"/>
                  </a:cubicBezTo>
                  <a:cubicBezTo>
                    <a:pt x="4870" y="319"/>
                    <a:pt x="4670" y="819"/>
                    <a:pt x="4670" y="1320"/>
                  </a:cubicBezTo>
                  <a:lnTo>
                    <a:pt x="4670" y="1353"/>
                  </a:lnTo>
                  <a:cubicBezTo>
                    <a:pt x="4504" y="986"/>
                    <a:pt x="4303" y="652"/>
                    <a:pt x="4070" y="352"/>
                  </a:cubicBezTo>
                  <a:cubicBezTo>
                    <a:pt x="3898" y="131"/>
                    <a:pt x="3708" y="0"/>
                    <a:pt x="35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23"/>
            <p:cNvSpPr/>
            <p:nvPr/>
          </p:nvSpPr>
          <p:spPr>
            <a:xfrm>
              <a:off x="-298787" y="2460729"/>
              <a:ext cx="339891" cy="176287"/>
            </a:xfrm>
            <a:custGeom>
              <a:rect b="b" l="l" r="r" t="t"/>
              <a:pathLst>
                <a:path extrusionOk="0" h="4170" w="8040">
                  <a:moveTo>
                    <a:pt x="4058" y="1"/>
                  </a:moveTo>
                  <a:cubicBezTo>
                    <a:pt x="3886" y="1"/>
                    <a:pt x="3719" y="52"/>
                    <a:pt x="3537" y="166"/>
                  </a:cubicBezTo>
                  <a:cubicBezTo>
                    <a:pt x="3236" y="366"/>
                    <a:pt x="3003" y="700"/>
                    <a:pt x="2936" y="1034"/>
                  </a:cubicBezTo>
                  <a:cubicBezTo>
                    <a:pt x="2903" y="1134"/>
                    <a:pt x="2903" y="1167"/>
                    <a:pt x="2903" y="1234"/>
                  </a:cubicBezTo>
                  <a:cubicBezTo>
                    <a:pt x="2703" y="1034"/>
                    <a:pt x="2503" y="833"/>
                    <a:pt x="2202" y="700"/>
                  </a:cubicBezTo>
                  <a:cubicBezTo>
                    <a:pt x="1993" y="595"/>
                    <a:pt x="1738" y="545"/>
                    <a:pt x="1486" y="545"/>
                  </a:cubicBezTo>
                  <a:cubicBezTo>
                    <a:pt x="1255" y="545"/>
                    <a:pt x="1026" y="587"/>
                    <a:pt x="835" y="667"/>
                  </a:cubicBezTo>
                  <a:cubicBezTo>
                    <a:pt x="468" y="833"/>
                    <a:pt x="201" y="1067"/>
                    <a:pt x="134" y="1401"/>
                  </a:cubicBezTo>
                  <a:cubicBezTo>
                    <a:pt x="1" y="1734"/>
                    <a:pt x="34" y="2068"/>
                    <a:pt x="134" y="2401"/>
                  </a:cubicBezTo>
                  <a:cubicBezTo>
                    <a:pt x="201" y="2868"/>
                    <a:pt x="334" y="3335"/>
                    <a:pt x="601" y="3702"/>
                  </a:cubicBezTo>
                  <a:cubicBezTo>
                    <a:pt x="868" y="3969"/>
                    <a:pt x="1202" y="4169"/>
                    <a:pt x="1569" y="4169"/>
                  </a:cubicBezTo>
                  <a:cubicBezTo>
                    <a:pt x="1735" y="4169"/>
                    <a:pt x="1902" y="4136"/>
                    <a:pt x="2136" y="4036"/>
                  </a:cubicBezTo>
                  <a:cubicBezTo>
                    <a:pt x="2236" y="3936"/>
                    <a:pt x="2236" y="3836"/>
                    <a:pt x="2202" y="3736"/>
                  </a:cubicBezTo>
                  <a:cubicBezTo>
                    <a:pt x="2163" y="3657"/>
                    <a:pt x="2101" y="3625"/>
                    <a:pt x="2037" y="3625"/>
                  </a:cubicBezTo>
                  <a:cubicBezTo>
                    <a:pt x="1991" y="3625"/>
                    <a:pt x="1944" y="3641"/>
                    <a:pt x="1902" y="3669"/>
                  </a:cubicBezTo>
                  <a:cubicBezTo>
                    <a:pt x="1828" y="3715"/>
                    <a:pt x="1744" y="3736"/>
                    <a:pt x="1657" y="3736"/>
                  </a:cubicBezTo>
                  <a:cubicBezTo>
                    <a:pt x="1429" y="3736"/>
                    <a:pt x="1180" y="3595"/>
                    <a:pt x="1035" y="3402"/>
                  </a:cubicBezTo>
                  <a:cubicBezTo>
                    <a:pt x="801" y="3168"/>
                    <a:pt x="701" y="2735"/>
                    <a:pt x="635" y="2335"/>
                  </a:cubicBezTo>
                  <a:cubicBezTo>
                    <a:pt x="535" y="2034"/>
                    <a:pt x="501" y="1767"/>
                    <a:pt x="568" y="1534"/>
                  </a:cubicBezTo>
                  <a:cubicBezTo>
                    <a:pt x="668" y="1267"/>
                    <a:pt x="868" y="1167"/>
                    <a:pt x="1035" y="1067"/>
                  </a:cubicBezTo>
                  <a:cubicBezTo>
                    <a:pt x="1192" y="1004"/>
                    <a:pt x="1372" y="971"/>
                    <a:pt x="1546" y="971"/>
                  </a:cubicBezTo>
                  <a:cubicBezTo>
                    <a:pt x="1741" y="971"/>
                    <a:pt x="1928" y="1012"/>
                    <a:pt x="2069" y="1100"/>
                  </a:cubicBezTo>
                  <a:cubicBezTo>
                    <a:pt x="2669" y="1401"/>
                    <a:pt x="3036" y="2068"/>
                    <a:pt x="3303" y="2601"/>
                  </a:cubicBezTo>
                  <a:cubicBezTo>
                    <a:pt x="3353" y="2676"/>
                    <a:pt x="3441" y="2714"/>
                    <a:pt x="3510" y="2714"/>
                  </a:cubicBezTo>
                  <a:cubicBezTo>
                    <a:pt x="3533" y="2714"/>
                    <a:pt x="3553" y="2710"/>
                    <a:pt x="3570" y="2701"/>
                  </a:cubicBezTo>
                  <a:cubicBezTo>
                    <a:pt x="3703" y="2601"/>
                    <a:pt x="3737" y="2535"/>
                    <a:pt x="3703" y="2401"/>
                  </a:cubicBezTo>
                  <a:cubicBezTo>
                    <a:pt x="3503" y="1901"/>
                    <a:pt x="3337" y="1501"/>
                    <a:pt x="3403" y="1067"/>
                  </a:cubicBezTo>
                  <a:cubicBezTo>
                    <a:pt x="3470" y="833"/>
                    <a:pt x="3570" y="600"/>
                    <a:pt x="3804" y="500"/>
                  </a:cubicBezTo>
                  <a:cubicBezTo>
                    <a:pt x="3879" y="425"/>
                    <a:pt x="3972" y="387"/>
                    <a:pt x="4085" y="387"/>
                  </a:cubicBezTo>
                  <a:cubicBezTo>
                    <a:pt x="4123" y="387"/>
                    <a:pt x="4162" y="391"/>
                    <a:pt x="4204" y="400"/>
                  </a:cubicBezTo>
                  <a:cubicBezTo>
                    <a:pt x="4537" y="500"/>
                    <a:pt x="4671" y="1000"/>
                    <a:pt x="4704" y="1100"/>
                  </a:cubicBezTo>
                  <a:cubicBezTo>
                    <a:pt x="4704" y="1234"/>
                    <a:pt x="4738" y="1334"/>
                    <a:pt x="4738" y="1434"/>
                  </a:cubicBezTo>
                  <a:cubicBezTo>
                    <a:pt x="4838" y="1734"/>
                    <a:pt x="4871" y="2034"/>
                    <a:pt x="5004" y="2268"/>
                  </a:cubicBezTo>
                  <a:cubicBezTo>
                    <a:pt x="5029" y="2343"/>
                    <a:pt x="5111" y="2380"/>
                    <a:pt x="5178" y="2380"/>
                  </a:cubicBezTo>
                  <a:cubicBezTo>
                    <a:pt x="5200" y="2380"/>
                    <a:pt x="5221" y="2376"/>
                    <a:pt x="5238" y="2368"/>
                  </a:cubicBezTo>
                  <a:cubicBezTo>
                    <a:pt x="5371" y="2368"/>
                    <a:pt x="5405" y="2234"/>
                    <a:pt x="5405" y="2168"/>
                  </a:cubicBezTo>
                  <a:cubicBezTo>
                    <a:pt x="5338" y="1701"/>
                    <a:pt x="5371" y="1200"/>
                    <a:pt x="5505" y="733"/>
                  </a:cubicBezTo>
                  <a:cubicBezTo>
                    <a:pt x="5538" y="567"/>
                    <a:pt x="5571" y="500"/>
                    <a:pt x="5638" y="500"/>
                  </a:cubicBezTo>
                  <a:cubicBezTo>
                    <a:pt x="5672" y="500"/>
                    <a:pt x="5705" y="533"/>
                    <a:pt x="5805" y="600"/>
                  </a:cubicBezTo>
                  <a:cubicBezTo>
                    <a:pt x="6172" y="1167"/>
                    <a:pt x="6139" y="1868"/>
                    <a:pt x="6072" y="2601"/>
                  </a:cubicBezTo>
                  <a:cubicBezTo>
                    <a:pt x="6038" y="2701"/>
                    <a:pt x="6105" y="2835"/>
                    <a:pt x="6239" y="2835"/>
                  </a:cubicBezTo>
                  <a:cubicBezTo>
                    <a:pt x="6372" y="2835"/>
                    <a:pt x="6505" y="2768"/>
                    <a:pt x="6505" y="2668"/>
                  </a:cubicBezTo>
                  <a:cubicBezTo>
                    <a:pt x="6639" y="2101"/>
                    <a:pt x="6906" y="1601"/>
                    <a:pt x="7373" y="1267"/>
                  </a:cubicBezTo>
                  <a:cubicBezTo>
                    <a:pt x="7540" y="1601"/>
                    <a:pt x="7540" y="2034"/>
                    <a:pt x="7473" y="2435"/>
                  </a:cubicBezTo>
                  <a:cubicBezTo>
                    <a:pt x="7339" y="2968"/>
                    <a:pt x="7039" y="3335"/>
                    <a:pt x="6672" y="3535"/>
                  </a:cubicBezTo>
                  <a:cubicBezTo>
                    <a:pt x="6572" y="3602"/>
                    <a:pt x="6539" y="3736"/>
                    <a:pt x="6572" y="3836"/>
                  </a:cubicBezTo>
                  <a:cubicBezTo>
                    <a:pt x="6643" y="3883"/>
                    <a:pt x="6730" y="3930"/>
                    <a:pt x="6799" y="3930"/>
                  </a:cubicBezTo>
                  <a:cubicBezTo>
                    <a:pt x="6828" y="3930"/>
                    <a:pt x="6853" y="3922"/>
                    <a:pt x="6872" y="3902"/>
                  </a:cubicBezTo>
                  <a:cubicBezTo>
                    <a:pt x="7373" y="3669"/>
                    <a:pt x="7706" y="3168"/>
                    <a:pt x="7873" y="2568"/>
                  </a:cubicBezTo>
                  <a:cubicBezTo>
                    <a:pt x="8040" y="2001"/>
                    <a:pt x="7906" y="1367"/>
                    <a:pt x="7640" y="900"/>
                  </a:cubicBezTo>
                  <a:cubicBezTo>
                    <a:pt x="7581" y="822"/>
                    <a:pt x="7511" y="790"/>
                    <a:pt x="7450" y="790"/>
                  </a:cubicBezTo>
                  <a:cubicBezTo>
                    <a:pt x="7406" y="790"/>
                    <a:pt x="7367" y="806"/>
                    <a:pt x="7339" y="833"/>
                  </a:cubicBezTo>
                  <a:cubicBezTo>
                    <a:pt x="7039" y="1034"/>
                    <a:pt x="6739" y="1300"/>
                    <a:pt x="6539" y="1567"/>
                  </a:cubicBezTo>
                  <a:cubicBezTo>
                    <a:pt x="6505" y="1167"/>
                    <a:pt x="6372" y="733"/>
                    <a:pt x="6139" y="400"/>
                  </a:cubicBezTo>
                  <a:cubicBezTo>
                    <a:pt x="6001" y="235"/>
                    <a:pt x="5819" y="116"/>
                    <a:pt x="5647" y="116"/>
                  </a:cubicBezTo>
                  <a:cubicBezTo>
                    <a:pt x="5610" y="116"/>
                    <a:pt x="5574" y="121"/>
                    <a:pt x="5538" y="133"/>
                  </a:cubicBezTo>
                  <a:cubicBezTo>
                    <a:pt x="5371" y="133"/>
                    <a:pt x="5171" y="233"/>
                    <a:pt x="5071" y="667"/>
                  </a:cubicBezTo>
                  <a:cubicBezTo>
                    <a:pt x="5071" y="700"/>
                    <a:pt x="5038" y="767"/>
                    <a:pt x="5038" y="833"/>
                  </a:cubicBezTo>
                  <a:cubicBezTo>
                    <a:pt x="4871" y="400"/>
                    <a:pt x="4637" y="133"/>
                    <a:pt x="4304" y="33"/>
                  </a:cubicBezTo>
                  <a:cubicBezTo>
                    <a:pt x="4219" y="12"/>
                    <a:pt x="4138" y="1"/>
                    <a:pt x="40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23"/>
            <p:cNvSpPr/>
            <p:nvPr/>
          </p:nvSpPr>
          <p:spPr>
            <a:xfrm>
              <a:off x="-116878" y="2175499"/>
              <a:ext cx="289161" cy="258427"/>
            </a:xfrm>
            <a:custGeom>
              <a:rect b="b" l="l" r="r" t="t"/>
              <a:pathLst>
                <a:path extrusionOk="0" h="6113" w="6840">
                  <a:moveTo>
                    <a:pt x="5913" y="0"/>
                  </a:moveTo>
                  <a:cubicBezTo>
                    <a:pt x="5838" y="0"/>
                    <a:pt x="5755" y="25"/>
                    <a:pt x="5672" y="75"/>
                  </a:cubicBezTo>
                  <a:cubicBezTo>
                    <a:pt x="5371" y="242"/>
                    <a:pt x="5171" y="575"/>
                    <a:pt x="5071" y="876"/>
                  </a:cubicBezTo>
                  <a:cubicBezTo>
                    <a:pt x="5038" y="909"/>
                    <a:pt x="5038" y="976"/>
                    <a:pt x="5004" y="1076"/>
                  </a:cubicBezTo>
                  <a:cubicBezTo>
                    <a:pt x="4904" y="942"/>
                    <a:pt x="4771" y="809"/>
                    <a:pt x="4671" y="742"/>
                  </a:cubicBezTo>
                  <a:cubicBezTo>
                    <a:pt x="4528" y="671"/>
                    <a:pt x="4394" y="638"/>
                    <a:pt x="4255" y="638"/>
                  </a:cubicBezTo>
                  <a:cubicBezTo>
                    <a:pt x="4135" y="638"/>
                    <a:pt x="4010" y="662"/>
                    <a:pt x="3870" y="709"/>
                  </a:cubicBezTo>
                  <a:cubicBezTo>
                    <a:pt x="3537" y="776"/>
                    <a:pt x="3237" y="1076"/>
                    <a:pt x="3103" y="1409"/>
                  </a:cubicBezTo>
                  <a:cubicBezTo>
                    <a:pt x="2944" y="1295"/>
                    <a:pt x="2737" y="1244"/>
                    <a:pt x="2527" y="1244"/>
                  </a:cubicBezTo>
                  <a:cubicBezTo>
                    <a:pt x="2429" y="1244"/>
                    <a:pt x="2331" y="1255"/>
                    <a:pt x="2236" y="1276"/>
                  </a:cubicBezTo>
                  <a:cubicBezTo>
                    <a:pt x="1735" y="1443"/>
                    <a:pt x="1502" y="2043"/>
                    <a:pt x="1535" y="2477"/>
                  </a:cubicBezTo>
                  <a:lnTo>
                    <a:pt x="1535" y="2577"/>
                  </a:lnTo>
                  <a:cubicBezTo>
                    <a:pt x="1502" y="2577"/>
                    <a:pt x="1435" y="2544"/>
                    <a:pt x="1402" y="2544"/>
                  </a:cubicBezTo>
                  <a:cubicBezTo>
                    <a:pt x="1315" y="2522"/>
                    <a:pt x="1226" y="2512"/>
                    <a:pt x="1138" y="2512"/>
                  </a:cubicBezTo>
                  <a:cubicBezTo>
                    <a:pt x="684" y="2512"/>
                    <a:pt x="241" y="2781"/>
                    <a:pt x="101" y="3144"/>
                  </a:cubicBezTo>
                  <a:cubicBezTo>
                    <a:pt x="1" y="3478"/>
                    <a:pt x="34" y="3811"/>
                    <a:pt x="101" y="4111"/>
                  </a:cubicBezTo>
                  <a:cubicBezTo>
                    <a:pt x="201" y="4645"/>
                    <a:pt x="401" y="5212"/>
                    <a:pt x="601" y="5712"/>
                  </a:cubicBezTo>
                  <a:cubicBezTo>
                    <a:pt x="701" y="5913"/>
                    <a:pt x="935" y="6113"/>
                    <a:pt x="1168" y="6113"/>
                  </a:cubicBezTo>
                  <a:cubicBezTo>
                    <a:pt x="1302" y="6113"/>
                    <a:pt x="1435" y="5979"/>
                    <a:pt x="1502" y="5913"/>
                  </a:cubicBezTo>
                  <a:cubicBezTo>
                    <a:pt x="1502" y="5779"/>
                    <a:pt x="1435" y="5712"/>
                    <a:pt x="1335" y="5646"/>
                  </a:cubicBezTo>
                  <a:cubicBezTo>
                    <a:pt x="1235" y="5646"/>
                    <a:pt x="1168" y="5712"/>
                    <a:pt x="1102" y="5746"/>
                  </a:cubicBezTo>
                  <a:cubicBezTo>
                    <a:pt x="1068" y="5746"/>
                    <a:pt x="1035" y="5646"/>
                    <a:pt x="1002" y="5612"/>
                  </a:cubicBezTo>
                  <a:cubicBezTo>
                    <a:pt x="768" y="5145"/>
                    <a:pt x="601" y="4612"/>
                    <a:pt x="501" y="4111"/>
                  </a:cubicBezTo>
                  <a:cubicBezTo>
                    <a:pt x="435" y="3878"/>
                    <a:pt x="401" y="3611"/>
                    <a:pt x="501" y="3411"/>
                  </a:cubicBezTo>
                  <a:cubicBezTo>
                    <a:pt x="582" y="3170"/>
                    <a:pt x="812" y="3015"/>
                    <a:pt x="1073" y="3015"/>
                  </a:cubicBezTo>
                  <a:cubicBezTo>
                    <a:pt x="1137" y="3015"/>
                    <a:pt x="1203" y="3024"/>
                    <a:pt x="1268" y="3044"/>
                  </a:cubicBezTo>
                  <a:cubicBezTo>
                    <a:pt x="1435" y="3077"/>
                    <a:pt x="1569" y="3144"/>
                    <a:pt x="1702" y="3277"/>
                  </a:cubicBezTo>
                  <a:cubicBezTo>
                    <a:pt x="1769" y="3478"/>
                    <a:pt x="1869" y="3644"/>
                    <a:pt x="1936" y="3811"/>
                  </a:cubicBezTo>
                  <a:cubicBezTo>
                    <a:pt x="1986" y="3886"/>
                    <a:pt x="2054" y="3924"/>
                    <a:pt x="2128" y="3924"/>
                  </a:cubicBezTo>
                  <a:cubicBezTo>
                    <a:pt x="2152" y="3924"/>
                    <a:pt x="2177" y="3920"/>
                    <a:pt x="2202" y="3911"/>
                  </a:cubicBezTo>
                  <a:cubicBezTo>
                    <a:pt x="2269" y="3878"/>
                    <a:pt x="2336" y="3744"/>
                    <a:pt x="2336" y="3644"/>
                  </a:cubicBezTo>
                  <a:cubicBezTo>
                    <a:pt x="2269" y="3411"/>
                    <a:pt x="2169" y="3211"/>
                    <a:pt x="2036" y="3044"/>
                  </a:cubicBezTo>
                  <a:cubicBezTo>
                    <a:pt x="1936" y="2877"/>
                    <a:pt x="1902" y="2710"/>
                    <a:pt x="1902" y="2544"/>
                  </a:cubicBezTo>
                  <a:cubicBezTo>
                    <a:pt x="1869" y="2210"/>
                    <a:pt x="2036" y="1810"/>
                    <a:pt x="2336" y="1743"/>
                  </a:cubicBezTo>
                  <a:cubicBezTo>
                    <a:pt x="2392" y="1719"/>
                    <a:pt x="2449" y="1709"/>
                    <a:pt x="2507" y="1709"/>
                  </a:cubicBezTo>
                  <a:cubicBezTo>
                    <a:pt x="2691" y="1709"/>
                    <a:pt x="2876" y="1816"/>
                    <a:pt x="3003" y="1943"/>
                  </a:cubicBezTo>
                  <a:cubicBezTo>
                    <a:pt x="2936" y="2410"/>
                    <a:pt x="3070" y="2877"/>
                    <a:pt x="3203" y="3211"/>
                  </a:cubicBezTo>
                  <a:cubicBezTo>
                    <a:pt x="3237" y="3311"/>
                    <a:pt x="3337" y="3377"/>
                    <a:pt x="3403" y="3377"/>
                  </a:cubicBezTo>
                  <a:cubicBezTo>
                    <a:pt x="3537" y="3377"/>
                    <a:pt x="3603" y="3277"/>
                    <a:pt x="3603" y="3211"/>
                  </a:cubicBezTo>
                  <a:cubicBezTo>
                    <a:pt x="3704" y="2810"/>
                    <a:pt x="3737" y="2310"/>
                    <a:pt x="3503" y="1876"/>
                  </a:cubicBezTo>
                  <a:lnTo>
                    <a:pt x="3437" y="1810"/>
                  </a:lnTo>
                  <a:cubicBezTo>
                    <a:pt x="3437" y="1743"/>
                    <a:pt x="3503" y="1710"/>
                    <a:pt x="3503" y="1643"/>
                  </a:cubicBezTo>
                  <a:cubicBezTo>
                    <a:pt x="3570" y="1409"/>
                    <a:pt x="3770" y="1209"/>
                    <a:pt x="4004" y="1109"/>
                  </a:cubicBezTo>
                  <a:cubicBezTo>
                    <a:pt x="4054" y="1109"/>
                    <a:pt x="4112" y="1101"/>
                    <a:pt x="4179" y="1101"/>
                  </a:cubicBezTo>
                  <a:cubicBezTo>
                    <a:pt x="4246" y="1101"/>
                    <a:pt x="4321" y="1109"/>
                    <a:pt x="4404" y="1143"/>
                  </a:cubicBezTo>
                  <a:cubicBezTo>
                    <a:pt x="4671" y="1276"/>
                    <a:pt x="4738" y="1643"/>
                    <a:pt x="4704" y="2277"/>
                  </a:cubicBezTo>
                  <a:cubicBezTo>
                    <a:pt x="4671" y="2377"/>
                    <a:pt x="4738" y="2477"/>
                    <a:pt x="4871" y="2477"/>
                  </a:cubicBezTo>
                  <a:cubicBezTo>
                    <a:pt x="4900" y="2491"/>
                    <a:pt x="4928" y="2498"/>
                    <a:pt x="4953" y="2498"/>
                  </a:cubicBezTo>
                  <a:cubicBezTo>
                    <a:pt x="5044" y="2498"/>
                    <a:pt x="5105" y="2414"/>
                    <a:pt x="5105" y="2310"/>
                  </a:cubicBezTo>
                  <a:cubicBezTo>
                    <a:pt x="5171" y="1876"/>
                    <a:pt x="5271" y="1409"/>
                    <a:pt x="5405" y="976"/>
                  </a:cubicBezTo>
                  <a:cubicBezTo>
                    <a:pt x="5505" y="742"/>
                    <a:pt x="5672" y="542"/>
                    <a:pt x="5772" y="442"/>
                  </a:cubicBezTo>
                  <a:lnTo>
                    <a:pt x="5905" y="442"/>
                  </a:lnTo>
                  <a:cubicBezTo>
                    <a:pt x="6005" y="442"/>
                    <a:pt x="6072" y="542"/>
                    <a:pt x="6105" y="709"/>
                  </a:cubicBezTo>
                  <a:cubicBezTo>
                    <a:pt x="6372" y="1376"/>
                    <a:pt x="6239" y="2110"/>
                    <a:pt x="5838" y="2644"/>
                  </a:cubicBezTo>
                  <a:cubicBezTo>
                    <a:pt x="5738" y="2744"/>
                    <a:pt x="5772" y="2877"/>
                    <a:pt x="5872" y="2944"/>
                  </a:cubicBezTo>
                  <a:cubicBezTo>
                    <a:pt x="5896" y="2981"/>
                    <a:pt x="5930" y="2995"/>
                    <a:pt x="5967" y="2995"/>
                  </a:cubicBezTo>
                  <a:cubicBezTo>
                    <a:pt x="6032" y="2995"/>
                    <a:pt x="6109" y="2953"/>
                    <a:pt x="6172" y="2910"/>
                  </a:cubicBezTo>
                  <a:cubicBezTo>
                    <a:pt x="6706" y="2277"/>
                    <a:pt x="6839" y="1376"/>
                    <a:pt x="6539" y="575"/>
                  </a:cubicBezTo>
                  <a:cubicBezTo>
                    <a:pt x="6439" y="309"/>
                    <a:pt x="6272" y="142"/>
                    <a:pt x="6105" y="75"/>
                  </a:cubicBezTo>
                  <a:cubicBezTo>
                    <a:pt x="6055" y="25"/>
                    <a:pt x="5989" y="0"/>
                    <a:pt x="59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23"/>
            <p:cNvSpPr/>
            <p:nvPr/>
          </p:nvSpPr>
          <p:spPr>
            <a:xfrm>
              <a:off x="197606" y="2136775"/>
              <a:ext cx="224269" cy="156164"/>
            </a:xfrm>
            <a:custGeom>
              <a:rect b="b" l="l" r="r" t="t"/>
              <a:pathLst>
                <a:path extrusionOk="0" h="3694" w="5305">
                  <a:moveTo>
                    <a:pt x="2788" y="1"/>
                  </a:moveTo>
                  <a:cubicBezTo>
                    <a:pt x="2728" y="1"/>
                    <a:pt x="2665" y="8"/>
                    <a:pt x="2602" y="24"/>
                  </a:cubicBezTo>
                  <a:cubicBezTo>
                    <a:pt x="2336" y="57"/>
                    <a:pt x="2102" y="291"/>
                    <a:pt x="1869" y="624"/>
                  </a:cubicBezTo>
                  <a:cubicBezTo>
                    <a:pt x="1835" y="724"/>
                    <a:pt x="1768" y="858"/>
                    <a:pt x="1735" y="991"/>
                  </a:cubicBezTo>
                  <a:cubicBezTo>
                    <a:pt x="1635" y="891"/>
                    <a:pt x="1502" y="791"/>
                    <a:pt x="1368" y="724"/>
                  </a:cubicBezTo>
                  <a:cubicBezTo>
                    <a:pt x="1291" y="698"/>
                    <a:pt x="1203" y="683"/>
                    <a:pt x="1109" y="683"/>
                  </a:cubicBezTo>
                  <a:cubicBezTo>
                    <a:pt x="961" y="683"/>
                    <a:pt x="798" y="722"/>
                    <a:pt x="634" y="824"/>
                  </a:cubicBezTo>
                  <a:cubicBezTo>
                    <a:pt x="301" y="1024"/>
                    <a:pt x="101" y="1358"/>
                    <a:pt x="67" y="1725"/>
                  </a:cubicBezTo>
                  <a:cubicBezTo>
                    <a:pt x="1" y="2325"/>
                    <a:pt x="301" y="2859"/>
                    <a:pt x="534" y="3293"/>
                  </a:cubicBezTo>
                  <a:cubicBezTo>
                    <a:pt x="598" y="3356"/>
                    <a:pt x="675" y="3379"/>
                    <a:pt x="739" y="3379"/>
                  </a:cubicBezTo>
                  <a:cubicBezTo>
                    <a:pt x="777" y="3379"/>
                    <a:pt x="810" y="3372"/>
                    <a:pt x="834" y="3359"/>
                  </a:cubicBezTo>
                  <a:cubicBezTo>
                    <a:pt x="968" y="3293"/>
                    <a:pt x="968" y="3159"/>
                    <a:pt x="935" y="3059"/>
                  </a:cubicBezTo>
                  <a:cubicBezTo>
                    <a:pt x="634" y="2626"/>
                    <a:pt x="434" y="2192"/>
                    <a:pt x="468" y="1792"/>
                  </a:cubicBezTo>
                  <a:cubicBezTo>
                    <a:pt x="501" y="1525"/>
                    <a:pt x="634" y="1325"/>
                    <a:pt x="834" y="1191"/>
                  </a:cubicBezTo>
                  <a:cubicBezTo>
                    <a:pt x="903" y="1168"/>
                    <a:pt x="971" y="1115"/>
                    <a:pt x="1061" y="1115"/>
                  </a:cubicBezTo>
                  <a:cubicBezTo>
                    <a:pt x="1102" y="1115"/>
                    <a:pt x="1149" y="1126"/>
                    <a:pt x="1201" y="1158"/>
                  </a:cubicBezTo>
                  <a:cubicBezTo>
                    <a:pt x="1435" y="1225"/>
                    <a:pt x="1502" y="1458"/>
                    <a:pt x="1535" y="1658"/>
                  </a:cubicBezTo>
                  <a:cubicBezTo>
                    <a:pt x="1502" y="1892"/>
                    <a:pt x="1468" y="2159"/>
                    <a:pt x="1502" y="2459"/>
                  </a:cubicBezTo>
                  <a:cubicBezTo>
                    <a:pt x="1502" y="2559"/>
                    <a:pt x="1602" y="2659"/>
                    <a:pt x="1702" y="2659"/>
                  </a:cubicBezTo>
                  <a:cubicBezTo>
                    <a:pt x="1802" y="2659"/>
                    <a:pt x="1935" y="2559"/>
                    <a:pt x="1935" y="2492"/>
                  </a:cubicBezTo>
                  <a:cubicBezTo>
                    <a:pt x="1969" y="2159"/>
                    <a:pt x="2002" y="1892"/>
                    <a:pt x="1969" y="1658"/>
                  </a:cubicBezTo>
                  <a:cubicBezTo>
                    <a:pt x="2035" y="1358"/>
                    <a:pt x="2135" y="1125"/>
                    <a:pt x="2302" y="858"/>
                  </a:cubicBezTo>
                  <a:cubicBezTo>
                    <a:pt x="2469" y="624"/>
                    <a:pt x="2602" y="491"/>
                    <a:pt x="2769" y="457"/>
                  </a:cubicBezTo>
                  <a:cubicBezTo>
                    <a:pt x="2797" y="450"/>
                    <a:pt x="2825" y="447"/>
                    <a:pt x="2853" y="447"/>
                  </a:cubicBezTo>
                  <a:cubicBezTo>
                    <a:pt x="3090" y="447"/>
                    <a:pt x="3310" y="689"/>
                    <a:pt x="3370" y="958"/>
                  </a:cubicBezTo>
                  <a:cubicBezTo>
                    <a:pt x="3470" y="1291"/>
                    <a:pt x="3370" y="1658"/>
                    <a:pt x="3303" y="1992"/>
                  </a:cubicBezTo>
                  <a:cubicBezTo>
                    <a:pt x="3270" y="2125"/>
                    <a:pt x="3336" y="2192"/>
                    <a:pt x="3436" y="2225"/>
                  </a:cubicBezTo>
                  <a:cubicBezTo>
                    <a:pt x="3456" y="2245"/>
                    <a:pt x="3481" y="2253"/>
                    <a:pt x="3508" y="2253"/>
                  </a:cubicBezTo>
                  <a:cubicBezTo>
                    <a:pt x="3573" y="2253"/>
                    <a:pt x="3646" y="2206"/>
                    <a:pt x="3670" y="2159"/>
                  </a:cubicBezTo>
                  <a:cubicBezTo>
                    <a:pt x="3970" y="1692"/>
                    <a:pt x="4337" y="1225"/>
                    <a:pt x="4771" y="858"/>
                  </a:cubicBezTo>
                  <a:lnTo>
                    <a:pt x="4771" y="858"/>
                  </a:lnTo>
                  <a:cubicBezTo>
                    <a:pt x="4904" y="1792"/>
                    <a:pt x="4570" y="2726"/>
                    <a:pt x="3937" y="3359"/>
                  </a:cubicBezTo>
                  <a:cubicBezTo>
                    <a:pt x="3837" y="3460"/>
                    <a:pt x="3837" y="3560"/>
                    <a:pt x="3937" y="3660"/>
                  </a:cubicBezTo>
                  <a:cubicBezTo>
                    <a:pt x="3970" y="3693"/>
                    <a:pt x="4037" y="3693"/>
                    <a:pt x="4103" y="3693"/>
                  </a:cubicBezTo>
                  <a:cubicBezTo>
                    <a:pt x="4137" y="3693"/>
                    <a:pt x="4237" y="3660"/>
                    <a:pt x="4137" y="3626"/>
                  </a:cubicBezTo>
                  <a:cubicBezTo>
                    <a:pt x="4971" y="2792"/>
                    <a:pt x="5304" y="1525"/>
                    <a:pt x="5004" y="391"/>
                  </a:cubicBezTo>
                  <a:cubicBezTo>
                    <a:pt x="5004" y="357"/>
                    <a:pt x="4971" y="324"/>
                    <a:pt x="4871" y="291"/>
                  </a:cubicBezTo>
                  <a:cubicBezTo>
                    <a:pt x="4804" y="291"/>
                    <a:pt x="4704" y="291"/>
                    <a:pt x="4671" y="324"/>
                  </a:cubicBezTo>
                  <a:cubicBezTo>
                    <a:pt x="4337" y="557"/>
                    <a:pt x="4037" y="858"/>
                    <a:pt x="3770" y="1191"/>
                  </a:cubicBezTo>
                  <a:cubicBezTo>
                    <a:pt x="3770" y="1058"/>
                    <a:pt x="3770" y="958"/>
                    <a:pt x="3703" y="824"/>
                  </a:cubicBezTo>
                  <a:cubicBezTo>
                    <a:pt x="3615" y="412"/>
                    <a:pt x="3241" y="1"/>
                    <a:pt x="27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23"/>
            <p:cNvSpPr/>
            <p:nvPr/>
          </p:nvSpPr>
          <p:spPr>
            <a:xfrm>
              <a:off x="10074" y="2581508"/>
              <a:ext cx="211544" cy="175357"/>
            </a:xfrm>
            <a:custGeom>
              <a:rect b="b" l="l" r="r" t="t"/>
              <a:pathLst>
                <a:path extrusionOk="0" h="4148" w="5004">
                  <a:moveTo>
                    <a:pt x="4059" y="0"/>
                  </a:moveTo>
                  <a:cubicBezTo>
                    <a:pt x="3798" y="0"/>
                    <a:pt x="3525" y="89"/>
                    <a:pt x="3336" y="278"/>
                  </a:cubicBezTo>
                  <a:cubicBezTo>
                    <a:pt x="3169" y="445"/>
                    <a:pt x="3036" y="612"/>
                    <a:pt x="2935" y="778"/>
                  </a:cubicBezTo>
                  <a:cubicBezTo>
                    <a:pt x="2902" y="678"/>
                    <a:pt x="2902" y="612"/>
                    <a:pt x="2869" y="512"/>
                  </a:cubicBezTo>
                  <a:cubicBezTo>
                    <a:pt x="2835" y="478"/>
                    <a:pt x="2769" y="378"/>
                    <a:pt x="2702" y="378"/>
                  </a:cubicBezTo>
                  <a:cubicBezTo>
                    <a:pt x="2602" y="378"/>
                    <a:pt x="2535" y="445"/>
                    <a:pt x="2502" y="478"/>
                  </a:cubicBezTo>
                  <a:cubicBezTo>
                    <a:pt x="2168" y="845"/>
                    <a:pt x="1901" y="1279"/>
                    <a:pt x="1735" y="1712"/>
                  </a:cubicBezTo>
                  <a:lnTo>
                    <a:pt x="1701" y="1679"/>
                  </a:lnTo>
                  <a:cubicBezTo>
                    <a:pt x="1601" y="1546"/>
                    <a:pt x="1434" y="1446"/>
                    <a:pt x="1234" y="1446"/>
                  </a:cubicBezTo>
                  <a:cubicBezTo>
                    <a:pt x="1196" y="1438"/>
                    <a:pt x="1158" y="1434"/>
                    <a:pt x="1121" y="1434"/>
                  </a:cubicBezTo>
                  <a:cubicBezTo>
                    <a:pt x="833" y="1434"/>
                    <a:pt x="578" y="1655"/>
                    <a:pt x="400" y="1979"/>
                  </a:cubicBezTo>
                  <a:cubicBezTo>
                    <a:pt x="67" y="2546"/>
                    <a:pt x="0" y="3314"/>
                    <a:pt x="167" y="3981"/>
                  </a:cubicBezTo>
                  <a:cubicBezTo>
                    <a:pt x="200" y="4081"/>
                    <a:pt x="267" y="4148"/>
                    <a:pt x="367" y="4148"/>
                  </a:cubicBezTo>
                  <a:lnTo>
                    <a:pt x="434" y="3981"/>
                  </a:lnTo>
                  <a:cubicBezTo>
                    <a:pt x="534" y="3947"/>
                    <a:pt x="600" y="3847"/>
                    <a:pt x="567" y="3714"/>
                  </a:cubicBezTo>
                  <a:cubicBezTo>
                    <a:pt x="400" y="3180"/>
                    <a:pt x="500" y="2546"/>
                    <a:pt x="767" y="2046"/>
                  </a:cubicBezTo>
                  <a:cubicBezTo>
                    <a:pt x="830" y="1983"/>
                    <a:pt x="984" y="1710"/>
                    <a:pt x="1170" y="1710"/>
                  </a:cubicBezTo>
                  <a:cubicBezTo>
                    <a:pt x="1180" y="1710"/>
                    <a:pt x="1190" y="1711"/>
                    <a:pt x="1201" y="1712"/>
                  </a:cubicBezTo>
                  <a:cubicBezTo>
                    <a:pt x="1268" y="1712"/>
                    <a:pt x="1301" y="1779"/>
                    <a:pt x="1368" y="1813"/>
                  </a:cubicBezTo>
                  <a:cubicBezTo>
                    <a:pt x="1501" y="1979"/>
                    <a:pt x="1534" y="2213"/>
                    <a:pt x="1501" y="2513"/>
                  </a:cubicBezTo>
                  <a:cubicBezTo>
                    <a:pt x="1434" y="2613"/>
                    <a:pt x="1434" y="2646"/>
                    <a:pt x="1434" y="2713"/>
                  </a:cubicBezTo>
                  <a:cubicBezTo>
                    <a:pt x="1434" y="2847"/>
                    <a:pt x="1468" y="2980"/>
                    <a:pt x="1601" y="2980"/>
                  </a:cubicBezTo>
                  <a:cubicBezTo>
                    <a:pt x="1735" y="2980"/>
                    <a:pt x="1801" y="2947"/>
                    <a:pt x="1868" y="2813"/>
                  </a:cubicBezTo>
                  <a:cubicBezTo>
                    <a:pt x="1901" y="2713"/>
                    <a:pt x="1901" y="2680"/>
                    <a:pt x="1901" y="2613"/>
                  </a:cubicBezTo>
                  <a:cubicBezTo>
                    <a:pt x="2035" y="2046"/>
                    <a:pt x="2235" y="1479"/>
                    <a:pt x="2569" y="1012"/>
                  </a:cubicBezTo>
                  <a:cubicBezTo>
                    <a:pt x="2602" y="1279"/>
                    <a:pt x="2669" y="1512"/>
                    <a:pt x="2669" y="1779"/>
                  </a:cubicBezTo>
                  <a:cubicBezTo>
                    <a:pt x="2669" y="1879"/>
                    <a:pt x="2735" y="1979"/>
                    <a:pt x="2869" y="1979"/>
                  </a:cubicBezTo>
                  <a:cubicBezTo>
                    <a:pt x="2935" y="1979"/>
                    <a:pt x="3069" y="1946"/>
                    <a:pt x="3069" y="1813"/>
                  </a:cubicBezTo>
                  <a:cubicBezTo>
                    <a:pt x="3169" y="1312"/>
                    <a:pt x="3236" y="845"/>
                    <a:pt x="3569" y="545"/>
                  </a:cubicBezTo>
                  <a:cubicBezTo>
                    <a:pt x="3687" y="474"/>
                    <a:pt x="3872" y="403"/>
                    <a:pt x="4041" y="403"/>
                  </a:cubicBezTo>
                  <a:cubicBezTo>
                    <a:pt x="4111" y="403"/>
                    <a:pt x="4178" y="416"/>
                    <a:pt x="4236" y="445"/>
                  </a:cubicBezTo>
                  <a:cubicBezTo>
                    <a:pt x="4336" y="478"/>
                    <a:pt x="4437" y="512"/>
                    <a:pt x="4503" y="678"/>
                  </a:cubicBezTo>
                  <a:cubicBezTo>
                    <a:pt x="4537" y="879"/>
                    <a:pt x="4403" y="1112"/>
                    <a:pt x="4270" y="1312"/>
                  </a:cubicBezTo>
                  <a:cubicBezTo>
                    <a:pt x="4070" y="1612"/>
                    <a:pt x="3903" y="1879"/>
                    <a:pt x="3703" y="2179"/>
                  </a:cubicBezTo>
                  <a:cubicBezTo>
                    <a:pt x="3603" y="2280"/>
                    <a:pt x="3669" y="2380"/>
                    <a:pt x="3736" y="2480"/>
                  </a:cubicBezTo>
                  <a:cubicBezTo>
                    <a:pt x="3774" y="2505"/>
                    <a:pt x="3812" y="2516"/>
                    <a:pt x="3851" y="2516"/>
                  </a:cubicBezTo>
                  <a:cubicBezTo>
                    <a:pt x="3913" y="2516"/>
                    <a:pt x="3974" y="2488"/>
                    <a:pt x="4036" y="2446"/>
                  </a:cubicBezTo>
                  <a:cubicBezTo>
                    <a:pt x="4236" y="2146"/>
                    <a:pt x="4403" y="1846"/>
                    <a:pt x="4603" y="1546"/>
                  </a:cubicBezTo>
                  <a:cubicBezTo>
                    <a:pt x="4837" y="1279"/>
                    <a:pt x="5004" y="945"/>
                    <a:pt x="4904" y="612"/>
                  </a:cubicBezTo>
                  <a:cubicBezTo>
                    <a:pt x="4837" y="345"/>
                    <a:pt x="4670" y="145"/>
                    <a:pt x="4370" y="45"/>
                  </a:cubicBezTo>
                  <a:cubicBezTo>
                    <a:pt x="4273" y="15"/>
                    <a:pt x="4167" y="0"/>
                    <a:pt x="40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23"/>
            <p:cNvSpPr/>
            <p:nvPr/>
          </p:nvSpPr>
          <p:spPr>
            <a:xfrm>
              <a:off x="-260697" y="2665382"/>
              <a:ext cx="156587" cy="142255"/>
            </a:xfrm>
            <a:custGeom>
              <a:rect b="b" l="l" r="r" t="t"/>
              <a:pathLst>
                <a:path extrusionOk="0" h="3365" w="3704">
                  <a:moveTo>
                    <a:pt x="1371" y="0"/>
                  </a:moveTo>
                  <a:cubicBezTo>
                    <a:pt x="872" y="0"/>
                    <a:pt x="386" y="392"/>
                    <a:pt x="167" y="829"/>
                  </a:cubicBezTo>
                  <a:cubicBezTo>
                    <a:pt x="0" y="1330"/>
                    <a:pt x="67" y="1963"/>
                    <a:pt x="334" y="2530"/>
                  </a:cubicBezTo>
                  <a:cubicBezTo>
                    <a:pt x="409" y="2606"/>
                    <a:pt x="484" y="2643"/>
                    <a:pt x="559" y="2643"/>
                  </a:cubicBezTo>
                  <a:cubicBezTo>
                    <a:pt x="584" y="2643"/>
                    <a:pt x="609" y="2639"/>
                    <a:pt x="634" y="2631"/>
                  </a:cubicBezTo>
                  <a:cubicBezTo>
                    <a:pt x="701" y="2530"/>
                    <a:pt x="768" y="2397"/>
                    <a:pt x="701" y="2330"/>
                  </a:cubicBezTo>
                  <a:cubicBezTo>
                    <a:pt x="467" y="1863"/>
                    <a:pt x="434" y="1363"/>
                    <a:pt x="601" y="996"/>
                  </a:cubicBezTo>
                  <a:cubicBezTo>
                    <a:pt x="683" y="696"/>
                    <a:pt x="1010" y="418"/>
                    <a:pt x="1364" y="418"/>
                  </a:cubicBezTo>
                  <a:cubicBezTo>
                    <a:pt x="1443" y="418"/>
                    <a:pt x="1523" y="432"/>
                    <a:pt x="1602" y="462"/>
                  </a:cubicBezTo>
                  <a:cubicBezTo>
                    <a:pt x="1835" y="529"/>
                    <a:pt x="2002" y="796"/>
                    <a:pt x="2102" y="1029"/>
                  </a:cubicBezTo>
                  <a:cubicBezTo>
                    <a:pt x="2002" y="1129"/>
                    <a:pt x="1969" y="1230"/>
                    <a:pt x="1935" y="1330"/>
                  </a:cubicBezTo>
                  <a:cubicBezTo>
                    <a:pt x="1702" y="1730"/>
                    <a:pt x="1835" y="2230"/>
                    <a:pt x="1935" y="2564"/>
                  </a:cubicBezTo>
                  <a:cubicBezTo>
                    <a:pt x="1969" y="2664"/>
                    <a:pt x="2035" y="2731"/>
                    <a:pt x="2135" y="2731"/>
                  </a:cubicBezTo>
                  <a:cubicBezTo>
                    <a:pt x="2202" y="2731"/>
                    <a:pt x="2302" y="2664"/>
                    <a:pt x="2335" y="2564"/>
                  </a:cubicBezTo>
                  <a:cubicBezTo>
                    <a:pt x="2469" y="2164"/>
                    <a:pt x="2602" y="1697"/>
                    <a:pt x="2536" y="1230"/>
                  </a:cubicBezTo>
                  <a:lnTo>
                    <a:pt x="2536" y="1196"/>
                  </a:lnTo>
                  <a:cubicBezTo>
                    <a:pt x="2602" y="1196"/>
                    <a:pt x="2636" y="1163"/>
                    <a:pt x="2669" y="1163"/>
                  </a:cubicBezTo>
                  <a:cubicBezTo>
                    <a:pt x="2769" y="1163"/>
                    <a:pt x="2836" y="1163"/>
                    <a:pt x="2936" y="1196"/>
                  </a:cubicBezTo>
                  <a:cubicBezTo>
                    <a:pt x="2969" y="1230"/>
                    <a:pt x="3036" y="1330"/>
                    <a:pt x="3103" y="1463"/>
                  </a:cubicBezTo>
                  <a:cubicBezTo>
                    <a:pt x="3303" y="1863"/>
                    <a:pt x="3303" y="2364"/>
                    <a:pt x="3136" y="2797"/>
                  </a:cubicBezTo>
                  <a:cubicBezTo>
                    <a:pt x="3136" y="2664"/>
                    <a:pt x="3103" y="2564"/>
                    <a:pt x="2969" y="2530"/>
                  </a:cubicBezTo>
                  <a:cubicBezTo>
                    <a:pt x="2836" y="2530"/>
                    <a:pt x="2769" y="2564"/>
                    <a:pt x="2702" y="2697"/>
                  </a:cubicBezTo>
                  <a:cubicBezTo>
                    <a:pt x="2669" y="2997"/>
                    <a:pt x="2836" y="3298"/>
                    <a:pt x="3136" y="3364"/>
                  </a:cubicBezTo>
                  <a:lnTo>
                    <a:pt x="3169" y="3364"/>
                  </a:lnTo>
                  <a:cubicBezTo>
                    <a:pt x="3269" y="3364"/>
                    <a:pt x="3303" y="3331"/>
                    <a:pt x="3303" y="3231"/>
                  </a:cubicBezTo>
                  <a:cubicBezTo>
                    <a:pt x="3670" y="2664"/>
                    <a:pt x="3703" y="1897"/>
                    <a:pt x="3436" y="1296"/>
                  </a:cubicBezTo>
                  <a:cubicBezTo>
                    <a:pt x="3403" y="1163"/>
                    <a:pt x="3303" y="996"/>
                    <a:pt x="3136" y="863"/>
                  </a:cubicBezTo>
                  <a:cubicBezTo>
                    <a:pt x="3035" y="782"/>
                    <a:pt x="2897" y="738"/>
                    <a:pt x="2760" y="738"/>
                  </a:cubicBezTo>
                  <a:cubicBezTo>
                    <a:pt x="2671" y="738"/>
                    <a:pt x="2581" y="756"/>
                    <a:pt x="2502" y="796"/>
                  </a:cubicBezTo>
                  <a:cubicBezTo>
                    <a:pt x="2469" y="796"/>
                    <a:pt x="2469" y="829"/>
                    <a:pt x="2436" y="829"/>
                  </a:cubicBezTo>
                  <a:cubicBezTo>
                    <a:pt x="2302" y="462"/>
                    <a:pt x="2035" y="195"/>
                    <a:pt x="1702" y="62"/>
                  </a:cubicBezTo>
                  <a:cubicBezTo>
                    <a:pt x="1593" y="20"/>
                    <a:pt x="1481" y="0"/>
                    <a:pt x="13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23"/>
            <p:cNvSpPr/>
            <p:nvPr/>
          </p:nvSpPr>
          <p:spPr>
            <a:xfrm>
              <a:off x="576939" y="2402854"/>
              <a:ext cx="414633" cy="3003723"/>
            </a:xfrm>
            <a:custGeom>
              <a:rect b="b" l="l" r="r" t="t"/>
              <a:pathLst>
                <a:path extrusionOk="0" h="71052" w="9808">
                  <a:moveTo>
                    <a:pt x="2402" y="1"/>
                  </a:moveTo>
                  <a:lnTo>
                    <a:pt x="2402" y="1"/>
                  </a:lnTo>
                  <a:cubicBezTo>
                    <a:pt x="1" y="3537"/>
                    <a:pt x="1" y="8574"/>
                    <a:pt x="2469" y="12110"/>
                  </a:cubicBezTo>
                  <a:cubicBezTo>
                    <a:pt x="3603" y="13711"/>
                    <a:pt x="5138" y="15045"/>
                    <a:pt x="5972" y="16780"/>
                  </a:cubicBezTo>
                  <a:cubicBezTo>
                    <a:pt x="7373" y="19748"/>
                    <a:pt x="6472" y="23218"/>
                    <a:pt x="5671" y="26386"/>
                  </a:cubicBezTo>
                  <a:cubicBezTo>
                    <a:pt x="2202" y="40296"/>
                    <a:pt x="1135" y="54807"/>
                    <a:pt x="2502" y="69117"/>
                  </a:cubicBezTo>
                  <a:lnTo>
                    <a:pt x="1802" y="71052"/>
                  </a:lnTo>
                  <a:cubicBezTo>
                    <a:pt x="4671" y="68316"/>
                    <a:pt x="5371" y="64047"/>
                    <a:pt x="5071" y="60077"/>
                  </a:cubicBezTo>
                  <a:cubicBezTo>
                    <a:pt x="4804" y="56141"/>
                    <a:pt x="3703" y="52272"/>
                    <a:pt x="3703" y="48369"/>
                  </a:cubicBezTo>
                  <a:cubicBezTo>
                    <a:pt x="3637" y="38729"/>
                    <a:pt x="9808" y="29455"/>
                    <a:pt x="8206" y="19949"/>
                  </a:cubicBezTo>
                  <a:cubicBezTo>
                    <a:pt x="7072" y="13077"/>
                    <a:pt x="1969" y="6939"/>
                    <a:pt x="2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23"/>
            <p:cNvSpPr/>
            <p:nvPr/>
          </p:nvSpPr>
          <p:spPr>
            <a:xfrm>
              <a:off x="567089" y="2393131"/>
              <a:ext cx="445621" cy="3014208"/>
            </a:xfrm>
            <a:custGeom>
              <a:rect b="b" l="l" r="r" t="t"/>
              <a:pathLst>
                <a:path extrusionOk="0" h="71300" w="10541">
                  <a:moveTo>
                    <a:pt x="2597" y="1"/>
                  </a:moveTo>
                  <a:cubicBezTo>
                    <a:pt x="2538" y="1"/>
                    <a:pt x="2476" y="30"/>
                    <a:pt x="2435" y="97"/>
                  </a:cubicBezTo>
                  <a:cubicBezTo>
                    <a:pt x="67" y="3800"/>
                    <a:pt x="0" y="8670"/>
                    <a:pt x="2502" y="12373"/>
                  </a:cubicBezTo>
                  <a:cubicBezTo>
                    <a:pt x="4437" y="15308"/>
                    <a:pt x="6838" y="17143"/>
                    <a:pt x="6705" y="20979"/>
                  </a:cubicBezTo>
                  <a:cubicBezTo>
                    <a:pt x="6605" y="24148"/>
                    <a:pt x="5437" y="27317"/>
                    <a:pt x="4770" y="30419"/>
                  </a:cubicBezTo>
                  <a:cubicBezTo>
                    <a:pt x="1968" y="43162"/>
                    <a:pt x="1201" y="56338"/>
                    <a:pt x="2435" y="69314"/>
                  </a:cubicBezTo>
                  <a:cubicBezTo>
                    <a:pt x="2435" y="69484"/>
                    <a:pt x="2593" y="69577"/>
                    <a:pt x="2742" y="69577"/>
                  </a:cubicBezTo>
                  <a:cubicBezTo>
                    <a:pt x="2884" y="69577"/>
                    <a:pt x="3019" y="69493"/>
                    <a:pt x="3002" y="69314"/>
                  </a:cubicBezTo>
                  <a:cubicBezTo>
                    <a:pt x="1868" y="57439"/>
                    <a:pt x="2302" y="45430"/>
                    <a:pt x="4537" y="33655"/>
                  </a:cubicBezTo>
                  <a:cubicBezTo>
                    <a:pt x="5371" y="29252"/>
                    <a:pt x="7372" y="24515"/>
                    <a:pt x="7072" y="19978"/>
                  </a:cubicBezTo>
                  <a:cubicBezTo>
                    <a:pt x="6838" y="15609"/>
                    <a:pt x="2769" y="13507"/>
                    <a:pt x="1501" y="9571"/>
                  </a:cubicBezTo>
                  <a:cubicBezTo>
                    <a:pt x="734" y="7269"/>
                    <a:pt x="834" y="4667"/>
                    <a:pt x="1668" y="2432"/>
                  </a:cubicBezTo>
                  <a:cubicBezTo>
                    <a:pt x="2034" y="1420"/>
                    <a:pt x="2191" y="929"/>
                    <a:pt x="2276" y="929"/>
                  </a:cubicBezTo>
                  <a:cubicBezTo>
                    <a:pt x="2353" y="929"/>
                    <a:pt x="2372" y="1337"/>
                    <a:pt x="2435" y="2132"/>
                  </a:cubicBezTo>
                  <a:cubicBezTo>
                    <a:pt x="2502" y="2899"/>
                    <a:pt x="2602" y="3633"/>
                    <a:pt x="2769" y="4401"/>
                  </a:cubicBezTo>
                  <a:cubicBezTo>
                    <a:pt x="3703" y="8604"/>
                    <a:pt x="5904" y="12340"/>
                    <a:pt x="7272" y="16409"/>
                  </a:cubicBezTo>
                  <a:cubicBezTo>
                    <a:pt x="10541" y="25849"/>
                    <a:pt x="5738" y="34455"/>
                    <a:pt x="4203" y="43695"/>
                  </a:cubicBezTo>
                  <a:cubicBezTo>
                    <a:pt x="3503" y="48032"/>
                    <a:pt x="4070" y="52135"/>
                    <a:pt x="4737" y="56438"/>
                  </a:cubicBezTo>
                  <a:cubicBezTo>
                    <a:pt x="5504" y="61508"/>
                    <a:pt x="5871" y="67279"/>
                    <a:pt x="2002" y="71215"/>
                  </a:cubicBezTo>
                  <a:cubicBezTo>
                    <a:pt x="1938" y="71257"/>
                    <a:pt x="1955" y="71299"/>
                    <a:pt x="1984" y="71299"/>
                  </a:cubicBezTo>
                  <a:cubicBezTo>
                    <a:pt x="2001" y="71299"/>
                    <a:pt x="2023" y="71285"/>
                    <a:pt x="2035" y="71248"/>
                  </a:cubicBezTo>
                  <a:cubicBezTo>
                    <a:pt x="6038" y="67312"/>
                    <a:pt x="5738" y="61508"/>
                    <a:pt x="4937" y="56338"/>
                  </a:cubicBezTo>
                  <a:cubicBezTo>
                    <a:pt x="4370" y="52368"/>
                    <a:pt x="3769" y="48499"/>
                    <a:pt x="4370" y="44496"/>
                  </a:cubicBezTo>
                  <a:cubicBezTo>
                    <a:pt x="4804" y="41360"/>
                    <a:pt x="5704" y="38358"/>
                    <a:pt x="6571" y="35356"/>
                  </a:cubicBezTo>
                  <a:cubicBezTo>
                    <a:pt x="8206" y="29719"/>
                    <a:pt x="9707" y="23981"/>
                    <a:pt x="8139" y="18177"/>
                  </a:cubicBezTo>
                  <a:cubicBezTo>
                    <a:pt x="6538" y="12106"/>
                    <a:pt x="2535" y="6669"/>
                    <a:pt x="2769" y="164"/>
                  </a:cubicBezTo>
                  <a:cubicBezTo>
                    <a:pt x="2769" y="65"/>
                    <a:pt x="2686" y="1"/>
                    <a:pt x="2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23"/>
            <p:cNvSpPr/>
            <p:nvPr/>
          </p:nvSpPr>
          <p:spPr>
            <a:xfrm>
              <a:off x="760286" y="2586201"/>
              <a:ext cx="49377" cy="376543"/>
            </a:xfrm>
            <a:custGeom>
              <a:rect b="b" l="l" r="r" t="t"/>
              <a:pathLst>
                <a:path extrusionOk="0" h="8907" w="1168">
                  <a:moveTo>
                    <a:pt x="1168" y="0"/>
                  </a:moveTo>
                  <a:lnTo>
                    <a:pt x="1168" y="0"/>
                  </a:lnTo>
                  <a:cubicBezTo>
                    <a:pt x="801" y="2002"/>
                    <a:pt x="434" y="4003"/>
                    <a:pt x="0" y="6005"/>
                  </a:cubicBezTo>
                  <a:lnTo>
                    <a:pt x="33" y="8907"/>
                  </a:lnTo>
                  <a:cubicBezTo>
                    <a:pt x="434" y="5938"/>
                    <a:pt x="801" y="2936"/>
                    <a:pt x="1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23"/>
            <p:cNvSpPr/>
            <p:nvPr/>
          </p:nvSpPr>
          <p:spPr>
            <a:xfrm>
              <a:off x="755763" y="2582608"/>
              <a:ext cx="58931" cy="382758"/>
            </a:xfrm>
            <a:custGeom>
              <a:rect b="b" l="l" r="r" t="t"/>
              <a:pathLst>
                <a:path extrusionOk="0" h="9054" w="1394">
                  <a:moveTo>
                    <a:pt x="1241" y="786"/>
                  </a:moveTo>
                  <a:cubicBezTo>
                    <a:pt x="1241" y="786"/>
                    <a:pt x="1240" y="786"/>
                    <a:pt x="1240" y="786"/>
                  </a:cubicBezTo>
                  <a:lnTo>
                    <a:pt x="1240" y="786"/>
                  </a:lnTo>
                  <a:cubicBezTo>
                    <a:pt x="1240" y="786"/>
                    <a:pt x="1241" y="786"/>
                    <a:pt x="1241" y="786"/>
                  </a:cubicBezTo>
                  <a:close/>
                  <a:moveTo>
                    <a:pt x="1275" y="0"/>
                  </a:moveTo>
                  <a:cubicBezTo>
                    <a:pt x="1225" y="0"/>
                    <a:pt x="1170" y="27"/>
                    <a:pt x="1141" y="85"/>
                  </a:cubicBezTo>
                  <a:cubicBezTo>
                    <a:pt x="774" y="2087"/>
                    <a:pt x="307" y="4088"/>
                    <a:pt x="40" y="6090"/>
                  </a:cubicBezTo>
                  <a:cubicBezTo>
                    <a:pt x="0" y="6150"/>
                    <a:pt x="44" y="6198"/>
                    <a:pt x="100" y="6198"/>
                  </a:cubicBezTo>
                  <a:cubicBezTo>
                    <a:pt x="138" y="6198"/>
                    <a:pt x="180" y="6176"/>
                    <a:pt x="207" y="6123"/>
                  </a:cubicBezTo>
                  <a:cubicBezTo>
                    <a:pt x="404" y="5111"/>
                    <a:pt x="577" y="4051"/>
                    <a:pt x="787" y="3023"/>
                  </a:cubicBezTo>
                  <a:lnTo>
                    <a:pt x="787" y="3023"/>
                  </a:lnTo>
                  <a:cubicBezTo>
                    <a:pt x="539" y="5013"/>
                    <a:pt x="295" y="7002"/>
                    <a:pt x="74" y="8992"/>
                  </a:cubicBezTo>
                  <a:cubicBezTo>
                    <a:pt x="74" y="9015"/>
                    <a:pt x="137" y="9054"/>
                    <a:pt x="177" y="9054"/>
                  </a:cubicBezTo>
                  <a:cubicBezTo>
                    <a:pt x="194" y="9054"/>
                    <a:pt x="207" y="9046"/>
                    <a:pt x="207" y="9025"/>
                  </a:cubicBezTo>
                  <a:cubicBezTo>
                    <a:pt x="574" y="6090"/>
                    <a:pt x="974" y="3087"/>
                    <a:pt x="1375" y="119"/>
                  </a:cubicBezTo>
                  <a:cubicBezTo>
                    <a:pt x="1393" y="44"/>
                    <a:pt x="1338" y="0"/>
                    <a:pt x="12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23"/>
            <p:cNvSpPr/>
            <p:nvPr/>
          </p:nvSpPr>
          <p:spPr>
            <a:xfrm>
              <a:off x="732046" y="3373065"/>
              <a:ext cx="160814" cy="155149"/>
            </a:xfrm>
            <a:custGeom>
              <a:rect b="b" l="l" r="r" t="t"/>
              <a:pathLst>
                <a:path extrusionOk="0" h="3670" w="3804">
                  <a:moveTo>
                    <a:pt x="1" y="1"/>
                  </a:moveTo>
                  <a:lnTo>
                    <a:pt x="1" y="1"/>
                  </a:lnTo>
                  <a:cubicBezTo>
                    <a:pt x="68" y="1402"/>
                    <a:pt x="701" y="2736"/>
                    <a:pt x="1702" y="3670"/>
                  </a:cubicBezTo>
                  <a:lnTo>
                    <a:pt x="3804" y="735"/>
                  </a:lnTo>
                  <a:lnTo>
                    <a:pt x="3804" y="735"/>
                  </a:lnTo>
                  <a:cubicBezTo>
                    <a:pt x="3370" y="1302"/>
                    <a:pt x="2970" y="1835"/>
                    <a:pt x="2536" y="2436"/>
                  </a:cubicBezTo>
                  <a:cubicBezTo>
                    <a:pt x="1502" y="1902"/>
                    <a:pt x="601" y="100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23"/>
            <p:cNvSpPr/>
            <p:nvPr/>
          </p:nvSpPr>
          <p:spPr>
            <a:xfrm>
              <a:off x="725029" y="3365371"/>
              <a:ext cx="169227" cy="165972"/>
            </a:xfrm>
            <a:custGeom>
              <a:rect b="b" l="l" r="r" t="t"/>
              <a:pathLst>
                <a:path extrusionOk="0" h="3926" w="4003">
                  <a:moveTo>
                    <a:pt x="145" y="0"/>
                  </a:moveTo>
                  <a:cubicBezTo>
                    <a:pt x="68" y="0"/>
                    <a:pt x="0" y="52"/>
                    <a:pt x="0" y="149"/>
                  </a:cubicBezTo>
                  <a:cubicBezTo>
                    <a:pt x="100" y="1450"/>
                    <a:pt x="601" y="3185"/>
                    <a:pt x="1801" y="3919"/>
                  </a:cubicBezTo>
                  <a:cubicBezTo>
                    <a:pt x="1810" y="3923"/>
                    <a:pt x="1821" y="3925"/>
                    <a:pt x="1833" y="3925"/>
                  </a:cubicBezTo>
                  <a:cubicBezTo>
                    <a:pt x="1909" y="3925"/>
                    <a:pt x="2026" y="3839"/>
                    <a:pt x="1968" y="3752"/>
                  </a:cubicBezTo>
                  <a:cubicBezTo>
                    <a:pt x="1668" y="3252"/>
                    <a:pt x="1201" y="2818"/>
                    <a:pt x="934" y="2284"/>
                  </a:cubicBezTo>
                  <a:cubicBezTo>
                    <a:pt x="709" y="1833"/>
                    <a:pt x="559" y="1367"/>
                    <a:pt x="456" y="876"/>
                  </a:cubicBezTo>
                  <a:lnTo>
                    <a:pt x="456" y="876"/>
                  </a:lnTo>
                  <a:cubicBezTo>
                    <a:pt x="1036" y="1637"/>
                    <a:pt x="1768" y="2234"/>
                    <a:pt x="2669" y="2684"/>
                  </a:cubicBezTo>
                  <a:cubicBezTo>
                    <a:pt x="2700" y="2705"/>
                    <a:pt x="2724" y="2713"/>
                    <a:pt x="2745" y="2713"/>
                  </a:cubicBezTo>
                  <a:cubicBezTo>
                    <a:pt x="2789" y="2713"/>
                    <a:pt x="2812" y="2674"/>
                    <a:pt x="2835" y="2651"/>
                  </a:cubicBezTo>
                  <a:cubicBezTo>
                    <a:pt x="3269" y="2084"/>
                    <a:pt x="3636" y="1484"/>
                    <a:pt x="4003" y="917"/>
                  </a:cubicBezTo>
                  <a:lnTo>
                    <a:pt x="4003" y="917"/>
                  </a:lnTo>
                  <a:cubicBezTo>
                    <a:pt x="3636" y="1283"/>
                    <a:pt x="3302" y="1851"/>
                    <a:pt x="2936" y="2151"/>
                  </a:cubicBezTo>
                  <a:cubicBezTo>
                    <a:pt x="2806" y="2266"/>
                    <a:pt x="2708" y="2313"/>
                    <a:pt x="2611" y="2313"/>
                  </a:cubicBezTo>
                  <a:cubicBezTo>
                    <a:pt x="2483" y="2313"/>
                    <a:pt x="2358" y="2231"/>
                    <a:pt x="2168" y="2117"/>
                  </a:cubicBezTo>
                  <a:cubicBezTo>
                    <a:pt x="1401" y="1584"/>
                    <a:pt x="801" y="850"/>
                    <a:pt x="300" y="83"/>
                  </a:cubicBezTo>
                  <a:cubicBezTo>
                    <a:pt x="259" y="27"/>
                    <a:pt x="199" y="0"/>
                    <a:pt x="1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23"/>
            <p:cNvSpPr/>
            <p:nvPr/>
          </p:nvSpPr>
          <p:spPr>
            <a:xfrm>
              <a:off x="712304" y="4550551"/>
              <a:ext cx="172102" cy="180557"/>
            </a:xfrm>
            <a:custGeom>
              <a:rect b="b" l="l" r="r" t="t"/>
              <a:pathLst>
                <a:path extrusionOk="0" h="4271" w="4071">
                  <a:moveTo>
                    <a:pt x="4070" y="1"/>
                  </a:moveTo>
                  <a:lnTo>
                    <a:pt x="4070" y="1"/>
                  </a:lnTo>
                  <a:cubicBezTo>
                    <a:pt x="2836" y="968"/>
                    <a:pt x="1769" y="2102"/>
                    <a:pt x="801" y="3303"/>
                  </a:cubicBezTo>
                  <a:lnTo>
                    <a:pt x="1" y="4271"/>
                  </a:lnTo>
                  <a:cubicBezTo>
                    <a:pt x="1802" y="3337"/>
                    <a:pt x="3270" y="1836"/>
                    <a:pt x="4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23"/>
            <p:cNvSpPr/>
            <p:nvPr/>
          </p:nvSpPr>
          <p:spPr>
            <a:xfrm>
              <a:off x="706259" y="4542223"/>
              <a:ext cx="188842" cy="192732"/>
            </a:xfrm>
            <a:custGeom>
              <a:rect b="b" l="l" r="r" t="t"/>
              <a:pathLst>
                <a:path extrusionOk="0" h="4559" w="4467">
                  <a:moveTo>
                    <a:pt x="4220" y="1"/>
                  </a:moveTo>
                  <a:cubicBezTo>
                    <a:pt x="4185" y="1"/>
                    <a:pt x="4148" y="10"/>
                    <a:pt x="4113" y="31"/>
                  </a:cubicBezTo>
                  <a:cubicBezTo>
                    <a:pt x="2946" y="999"/>
                    <a:pt x="1645" y="2099"/>
                    <a:pt x="878" y="3367"/>
                  </a:cubicBezTo>
                  <a:cubicBezTo>
                    <a:pt x="802" y="3468"/>
                    <a:pt x="879" y="3569"/>
                    <a:pt x="979" y="3569"/>
                  </a:cubicBezTo>
                  <a:cubicBezTo>
                    <a:pt x="1011" y="3569"/>
                    <a:pt x="1045" y="3558"/>
                    <a:pt x="1078" y="3534"/>
                  </a:cubicBezTo>
                  <a:cubicBezTo>
                    <a:pt x="1970" y="2720"/>
                    <a:pt x="2739" y="1803"/>
                    <a:pt x="3611" y="961"/>
                  </a:cubicBezTo>
                  <a:lnTo>
                    <a:pt x="3611" y="961"/>
                  </a:lnTo>
                  <a:cubicBezTo>
                    <a:pt x="2732" y="2383"/>
                    <a:pt x="1539" y="3382"/>
                    <a:pt x="111" y="4334"/>
                  </a:cubicBezTo>
                  <a:cubicBezTo>
                    <a:pt x="0" y="4389"/>
                    <a:pt x="50" y="4559"/>
                    <a:pt x="165" y="4559"/>
                  </a:cubicBezTo>
                  <a:cubicBezTo>
                    <a:pt x="189" y="4559"/>
                    <a:pt x="215" y="4552"/>
                    <a:pt x="244" y="4534"/>
                  </a:cubicBezTo>
                  <a:cubicBezTo>
                    <a:pt x="2112" y="3801"/>
                    <a:pt x="3580" y="2033"/>
                    <a:pt x="4414" y="265"/>
                  </a:cubicBezTo>
                  <a:cubicBezTo>
                    <a:pt x="4466" y="133"/>
                    <a:pt x="4352" y="1"/>
                    <a:pt x="42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23"/>
            <p:cNvSpPr/>
            <p:nvPr/>
          </p:nvSpPr>
          <p:spPr>
            <a:xfrm>
              <a:off x="400653" y="3156533"/>
              <a:ext cx="400556" cy="321797"/>
            </a:xfrm>
            <a:custGeom>
              <a:rect b="b" l="l" r="r" t="t"/>
              <a:pathLst>
                <a:path extrusionOk="0" h="7612" w="9475">
                  <a:moveTo>
                    <a:pt x="6485" y="1"/>
                  </a:moveTo>
                  <a:cubicBezTo>
                    <a:pt x="6426" y="1"/>
                    <a:pt x="6367" y="7"/>
                    <a:pt x="6305" y="19"/>
                  </a:cubicBezTo>
                  <a:cubicBezTo>
                    <a:pt x="5939" y="86"/>
                    <a:pt x="5672" y="386"/>
                    <a:pt x="5305" y="419"/>
                  </a:cubicBezTo>
                  <a:cubicBezTo>
                    <a:pt x="5276" y="422"/>
                    <a:pt x="5248" y="423"/>
                    <a:pt x="5219" y="423"/>
                  </a:cubicBezTo>
                  <a:cubicBezTo>
                    <a:pt x="4822" y="423"/>
                    <a:pt x="4478" y="217"/>
                    <a:pt x="4104" y="186"/>
                  </a:cubicBezTo>
                  <a:cubicBezTo>
                    <a:pt x="4047" y="179"/>
                    <a:pt x="3991" y="175"/>
                    <a:pt x="3936" y="175"/>
                  </a:cubicBezTo>
                  <a:cubicBezTo>
                    <a:pt x="3214" y="175"/>
                    <a:pt x="2634" y="760"/>
                    <a:pt x="2169" y="1287"/>
                  </a:cubicBezTo>
                  <a:cubicBezTo>
                    <a:pt x="1669" y="1920"/>
                    <a:pt x="1168" y="2588"/>
                    <a:pt x="701" y="3255"/>
                  </a:cubicBezTo>
                  <a:cubicBezTo>
                    <a:pt x="468" y="3622"/>
                    <a:pt x="201" y="4022"/>
                    <a:pt x="168" y="4422"/>
                  </a:cubicBezTo>
                  <a:cubicBezTo>
                    <a:pt x="1" y="5690"/>
                    <a:pt x="1369" y="6457"/>
                    <a:pt x="2536" y="6924"/>
                  </a:cubicBezTo>
                  <a:cubicBezTo>
                    <a:pt x="3457" y="7275"/>
                    <a:pt x="4450" y="7611"/>
                    <a:pt x="5391" y="7611"/>
                  </a:cubicBezTo>
                  <a:cubicBezTo>
                    <a:pt x="5883" y="7611"/>
                    <a:pt x="6360" y="7520"/>
                    <a:pt x="6806" y="7291"/>
                  </a:cubicBezTo>
                  <a:cubicBezTo>
                    <a:pt x="7473" y="6924"/>
                    <a:pt x="8007" y="6223"/>
                    <a:pt x="8140" y="5456"/>
                  </a:cubicBezTo>
                  <a:lnTo>
                    <a:pt x="6939" y="4689"/>
                  </a:lnTo>
                  <a:lnTo>
                    <a:pt x="6939" y="4689"/>
                  </a:lnTo>
                  <a:cubicBezTo>
                    <a:pt x="7227" y="4758"/>
                    <a:pt x="7543" y="4809"/>
                    <a:pt x="7848" y="4809"/>
                  </a:cubicBezTo>
                  <a:cubicBezTo>
                    <a:pt x="8285" y="4809"/>
                    <a:pt x="8699" y="4703"/>
                    <a:pt x="8974" y="4389"/>
                  </a:cubicBezTo>
                  <a:cubicBezTo>
                    <a:pt x="9474" y="3755"/>
                    <a:pt x="9007" y="2788"/>
                    <a:pt x="8540" y="2087"/>
                  </a:cubicBezTo>
                  <a:cubicBezTo>
                    <a:pt x="8307" y="1720"/>
                    <a:pt x="8107" y="1387"/>
                    <a:pt x="7840" y="1053"/>
                  </a:cubicBezTo>
                  <a:cubicBezTo>
                    <a:pt x="7507" y="568"/>
                    <a:pt x="7063" y="1"/>
                    <a:pt x="64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23"/>
            <p:cNvSpPr/>
            <p:nvPr/>
          </p:nvSpPr>
          <p:spPr>
            <a:xfrm>
              <a:off x="372455" y="3139327"/>
              <a:ext cx="444268" cy="349741"/>
            </a:xfrm>
            <a:custGeom>
              <a:rect b="b" l="l" r="r" t="t"/>
              <a:pathLst>
                <a:path extrusionOk="0" h="8273" w="10509">
                  <a:moveTo>
                    <a:pt x="6965" y="0"/>
                  </a:moveTo>
                  <a:cubicBezTo>
                    <a:pt x="6429" y="0"/>
                    <a:pt x="5847" y="160"/>
                    <a:pt x="5142" y="160"/>
                  </a:cubicBezTo>
                  <a:cubicBezTo>
                    <a:pt x="5107" y="160"/>
                    <a:pt x="5073" y="160"/>
                    <a:pt x="5038" y="159"/>
                  </a:cubicBezTo>
                  <a:cubicBezTo>
                    <a:pt x="5003" y="158"/>
                    <a:pt x="4968" y="158"/>
                    <a:pt x="4934" y="158"/>
                  </a:cubicBezTo>
                  <a:cubicBezTo>
                    <a:pt x="3603" y="158"/>
                    <a:pt x="2948" y="786"/>
                    <a:pt x="2102" y="1827"/>
                  </a:cubicBezTo>
                  <a:cubicBezTo>
                    <a:pt x="1335" y="2761"/>
                    <a:pt x="1" y="4029"/>
                    <a:pt x="301" y="5363"/>
                  </a:cubicBezTo>
                  <a:cubicBezTo>
                    <a:pt x="535" y="6597"/>
                    <a:pt x="1802" y="7264"/>
                    <a:pt x="2836" y="7665"/>
                  </a:cubicBezTo>
                  <a:cubicBezTo>
                    <a:pt x="3558" y="7953"/>
                    <a:pt x="4885" y="8273"/>
                    <a:pt x="6112" y="8273"/>
                  </a:cubicBezTo>
                  <a:cubicBezTo>
                    <a:pt x="7723" y="8273"/>
                    <a:pt x="9162" y="7723"/>
                    <a:pt x="8840" y="5830"/>
                  </a:cubicBezTo>
                  <a:cubicBezTo>
                    <a:pt x="8840" y="5797"/>
                    <a:pt x="8807" y="5797"/>
                    <a:pt x="8774" y="5797"/>
                  </a:cubicBezTo>
                  <a:cubicBezTo>
                    <a:pt x="8140" y="6464"/>
                    <a:pt x="7840" y="7131"/>
                    <a:pt x="6839" y="7431"/>
                  </a:cubicBezTo>
                  <a:cubicBezTo>
                    <a:pt x="6598" y="7495"/>
                    <a:pt x="6355" y="7523"/>
                    <a:pt x="6111" y="7523"/>
                  </a:cubicBezTo>
                  <a:cubicBezTo>
                    <a:pt x="5345" y="7523"/>
                    <a:pt x="4579" y="7251"/>
                    <a:pt x="3870" y="6997"/>
                  </a:cubicBezTo>
                  <a:cubicBezTo>
                    <a:pt x="2703" y="6597"/>
                    <a:pt x="1102" y="5997"/>
                    <a:pt x="1602" y="4229"/>
                  </a:cubicBezTo>
                  <a:cubicBezTo>
                    <a:pt x="1769" y="3628"/>
                    <a:pt x="2469" y="2928"/>
                    <a:pt x="2836" y="2427"/>
                  </a:cubicBezTo>
                  <a:cubicBezTo>
                    <a:pt x="3003" y="2161"/>
                    <a:pt x="3203" y="1860"/>
                    <a:pt x="3470" y="1627"/>
                  </a:cubicBezTo>
                  <a:cubicBezTo>
                    <a:pt x="3898" y="1222"/>
                    <a:pt x="4341" y="1014"/>
                    <a:pt x="4788" y="1014"/>
                  </a:cubicBezTo>
                  <a:cubicBezTo>
                    <a:pt x="5004" y="1014"/>
                    <a:pt x="5221" y="1062"/>
                    <a:pt x="5438" y="1160"/>
                  </a:cubicBezTo>
                  <a:cubicBezTo>
                    <a:pt x="5438" y="1160"/>
                    <a:pt x="6639" y="993"/>
                    <a:pt x="6539" y="993"/>
                  </a:cubicBezTo>
                  <a:cubicBezTo>
                    <a:pt x="7506" y="993"/>
                    <a:pt x="8474" y="1694"/>
                    <a:pt x="8840" y="2628"/>
                  </a:cubicBezTo>
                  <a:cubicBezTo>
                    <a:pt x="9441" y="3295"/>
                    <a:pt x="9274" y="3995"/>
                    <a:pt x="8440" y="4796"/>
                  </a:cubicBezTo>
                  <a:cubicBezTo>
                    <a:pt x="8140" y="4796"/>
                    <a:pt x="7840" y="4729"/>
                    <a:pt x="7540" y="4729"/>
                  </a:cubicBezTo>
                  <a:cubicBezTo>
                    <a:pt x="7206" y="4729"/>
                    <a:pt x="7173" y="5196"/>
                    <a:pt x="7473" y="5296"/>
                  </a:cubicBezTo>
                  <a:cubicBezTo>
                    <a:pt x="7813" y="5413"/>
                    <a:pt x="8186" y="5490"/>
                    <a:pt x="8546" y="5490"/>
                  </a:cubicBezTo>
                  <a:cubicBezTo>
                    <a:pt x="9209" y="5490"/>
                    <a:pt x="9827" y="5231"/>
                    <a:pt x="10108" y="4496"/>
                  </a:cubicBezTo>
                  <a:cubicBezTo>
                    <a:pt x="10508" y="3261"/>
                    <a:pt x="9207" y="1627"/>
                    <a:pt x="8507" y="793"/>
                  </a:cubicBezTo>
                  <a:cubicBezTo>
                    <a:pt x="7987" y="159"/>
                    <a:pt x="7498" y="0"/>
                    <a:pt x="69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23"/>
            <p:cNvSpPr/>
            <p:nvPr/>
          </p:nvSpPr>
          <p:spPr>
            <a:xfrm>
              <a:off x="849909" y="4437254"/>
              <a:ext cx="161406" cy="142763"/>
            </a:xfrm>
            <a:custGeom>
              <a:rect b="b" l="l" r="r" t="t"/>
              <a:pathLst>
                <a:path extrusionOk="0" h="3377" w="3818">
                  <a:moveTo>
                    <a:pt x="3348" y="0"/>
                  </a:moveTo>
                  <a:cubicBezTo>
                    <a:pt x="3315" y="0"/>
                    <a:pt x="3282" y="4"/>
                    <a:pt x="3251" y="12"/>
                  </a:cubicBezTo>
                  <a:lnTo>
                    <a:pt x="3184" y="12"/>
                  </a:lnTo>
                  <a:cubicBezTo>
                    <a:pt x="2483" y="179"/>
                    <a:pt x="1983" y="446"/>
                    <a:pt x="1416" y="946"/>
                  </a:cubicBezTo>
                  <a:cubicBezTo>
                    <a:pt x="882" y="1480"/>
                    <a:pt x="482" y="2081"/>
                    <a:pt x="115" y="2748"/>
                  </a:cubicBezTo>
                  <a:cubicBezTo>
                    <a:pt x="1" y="3062"/>
                    <a:pt x="229" y="3376"/>
                    <a:pt x="527" y="3376"/>
                  </a:cubicBezTo>
                  <a:cubicBezTo>
                    <a:pt x="577" y="3376"/>
                    <a:pt x="629" y="3367"/>
                    <a:pt x="682" y="3348"/>
                  </a:cubicBezTo>
                  <a:cubicBezTo>
                    <a:pt x="1449" y="3115"/>
                    <a:pt x="2183" y="2681"/>
                    <a:pt x="2750" y="2081"/>
                  </a:cubicBezTo>
                  <a:cubicBezTo>
                    <a:pt x="3184" y="1614"/>
                    <a:pt x="3818" y="813"/>
                    <a:pt x="3584" y="146"/>
                  </a:cubicBezTo>
                  <a:cubicBezTo>
                    <a:pt x="3559" y="44"/>
                    <a:pt x="3455" y="0"/>
                    <a:pt x="33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23"/>
            <p:cNvSpPr/>
            <p:nvPr/>
          </p:nvSpPr>
          <p:spPr>
            <a:xfrm>
              <a:off x="774364" y="2440944"/>
              <a:ext cx="77617" cy="191802"/>
            </a:xfrm>
            <a:custGeom>
              <a:rect b="b" l="l" r="r" t="t"/>
              <a:pathLst>
                <a:path extrusionOk="0" h="4537" w="1836">
                  <a:moveTo>
                    <a:pt x="1137" y="1"/>
                  </a:moveTo>
                  <a:cubicBezTo>
                    <a:pt x="1053" y="1"/>
                    <a:pt x="979" y="45"/>
                    <a:pt x="935" y="134"/>
                  </a:cubicBezTo>
                  <a:lnTo>
                    <a:pt x="868" y="167"/>
                  </a:lnTo>
                  <a:cubicBezTo>
                    <a:pt x="434" y="768"/>
                    <a:pt x="201" y="1268"/>
                    <a:pt x="101" y="2002"/>
                  </a:cubicBezTo>
                  <a:cubicBezTo>
                    <a:pt x="1" y="2769"/>
                    <a:pt x="34" y="3503"/>
                    <a:pt x="201" y="4204"/>
                  </a:cubicBezTo>
                  <a:cubicBezTo>
                    <a:pt x="257" y="4428"/>
                    <a:pt x="438" y="4537"/>
                    <a:pt x="622" y="4537"/>
                  </a:cubicBezTo>
                  <a:cubicBezTo>
                    <a:pt x="767" y="4537"/>
                    <a:pt x="913" y="4469"/>
                    <a:pt x="1001" y="4337"/>
                  </a:cubicBezTo>
                  <a:cubicBezTo>
                    <a:pt x="1468" y="3636"/>
                    <a:pt x="1769" y="2836"/>
                    <a:pt x="1802" y="2002"/>
                  </a:cubicBezTo>
                  <a:cubicBezTo>
                    <a:pt x="1835" y="1368"/>
                    <a:pt x="1835" y="367"/>
                    <a:pt x="1268" y="34"/>
                  </a:cubicBezTo>
                  <a:cubicBezTo>
                    <a:pt x="1224" y="12"/>
                    <a:pt x="1179" y="1"/>
                    <a:pt x="11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23"/>
            <p:cNvSpPr/>
            <p:nvPr/>
          </p:nvSpPr>
          <p:spPr>
            <a:xfrm>
              <a:off x="255438" y="2050323"/>
              <a:ext cx="596543" cy="819501"/>
            </a:xfrm>
            <a:custGeom>
              <a:rect b="b" l="l" r="r" t="t"/>
              <a:pathLst>
                <a:path extrusionOk="0" h="19385" w="14111">
                  <a:moveTo>
                    <a:pt x="11875" y="1"/>
                  </a:moveTo>
                  <a:cubicBezTo>
                    <a:pt x="11408" y="1"/>
                    <a:pt x="10975" y="167"/>
                    <a:pt x="10608" y="368"/>
                  </a:cubicBezTo>
                  <a:cubicBezTo>
                    <a:pt x="9440" y="1001"/>
                    <a:pt x="8339" y="1869"/>
                    <a:pt x="7973" y="3103"/>
                  </a:cubicBezTo>
                  <a:cubicBezTo>
                    <a:pt x="8106" y="2536"/>
                    <a:pt x="7506" y="1935"/>
                    <a:pt x="6905" y="1869"/>
                  </a:cubicBezTo>
                  <a:cubicBezTo>
                    <a:pt x="6811" y="1854"/>
                    <a:pt x="6717" y="1847"/>
                    <a:pt x="6623" y="1847"/>
                  </a:cubicBezTo>
                  <a:cubicBezTo>
                    <a:pt x="6085" y="1847"/>
                    <a:pt x="5558" y="2070"/>
                    <a:pt x="5104" y="2269"/>
                  </a:cubicBezTo>
                  <a:cubicBezTo>
                    <a:pt x="4003" y="2736"/>
                    <a:pt x="2902" y="3336"/>
                    <a:pt x="2135" y="4237"/>
                  </a:cubicBezTo>
                  <a:cubicBezTo>
                    <a:pt x="1401" y="5171"/>
                    <a:pt x="1068" y="6539"/>
                    <a:pt x="1635" y="7573"/>
                  </a:cubicBezTo>
                  <a:cubicBezTo>
                    <a:pt x="1768" y="7739"/>
                    <a:pt x="1902" y="7906"/>
                    <a:pt x="1835" y="8106"/>
                  </a:cubicBezTo>
                  <a:cubicBezTo>
                    <a:pt x="1835" y="8340"/>
                    <a:pt x="1668" y="8440"/>
                    <a:pt x="1568" y="8573"/>
                  </a:cubicBezTo>
                  <a:cubicBezTo>
                    <a:pt x="100" y="10041"/>
                    <a:pt x="0" y="12676"/>
                    <a:pt x="1435" y="14177"/>
                  </a:cubicBezTo>
                  <a:cubicBezTo>
                    <a:pt x="1540" y="14310"/>
                    <a:pt x="1667" y="14400"/>
                    <a:pt x="1815" y="14432"/>
                  </a:cubicBezTo>
                  <a:lnTo>
                    <a:pt x="1815" y="14432"/>
                  </a:lnTo>
                  <a:cubicBezTo>
                    <a:pt x="1334" y="15249"/>
                    <a:pt x="1627" y="16412"/>
                    <a:pt x="1968" y="17380"/>
                  </a:cubicBezTo>
                  <a:cubicBezTo>
                    <a:pt x="2168" y="18047"/>
                    <a:pt x="2469" y="18747"/>
                    <a:pt x="3069" y="19114"/>
                  </a:cubicBezTo>
                  <a:cubicBezTo>
                    <a:pt x="3347" y="19303"/>
                    <a:pt x="3655" y="19385"/>
                    <a:pt x="3967" y="19385"/>
                  </a:cubicBezTo>
                  <a:cubicBezTo>
                    <a:pt x="4592" y="19385"/>
                    <a:pt x="5237" y="19059"/>
                    <a:pt x="5704" y="18614"/>
                  </a:cubicBezTo>
                  <a:cubicBezTo>
                    <a:pt x="6371" y="17947"/>
                    <a:pt x="6705" y="17013"/>
                    <a:pt x="6972" y="16079"/>
                  </a:cubicBezTo>
                  <a:cubicBezTo>
                    <a:pt x="7002" y="16080"/>
                    <a:pt x="7031" y="16080"/>
                    <a:pt x="7061" y="16080"/>
                  </a:cubicBezTo>
                  <a:cubicBezTo>
                    <a:pt x="8330" y="16080"/>
                    <a:pt x="9556" y="15387"/>
                    <a:pt x="10207" y="14344"/>
                  </a:cubicBezTo>
                  <a:cubicBezTo>
                    <a:pt x="10875" y="13210"/>
                    <a:pt x="10875" y="11742"/>
                    <a:pt x="10207" y="10675"/>
                  </a:cubicBezTo>
                  <a:cubicBezTo>
                    <a:pt x="11809" y="10175"/>
                    <a:pt x="12609" y="8006"/>
                    <a:pt x="11709" y="6572"/>
                  </a:cubicBezTo>
                  <a:cubicBezTo>
                    <a:pt x="12376" y="6005"/>
                    <a:pt x="13076" y="5338"/>
                    <a:pt x="13243" y="4437"/>
                  </a:cubicBezTo>
                  <a:cubicBezTo>
                    <a:pt x="13373" y="3759"/>
                    <a:pt x="12913" y="2959"/>
                    <a:pt x="12291" y="2769"/>
                  </a:cubicBezTo>
                  <a:lnTo>
                    <a:pt x="13443" y="2769"/>
                  </a:lnTo>
                  <a:cubicBezTo>
                    <a:pt x="13977" y="2536"/>
                    <a:pt x="14110" y="1702"/>
                    <a:pt x="13710" y="1235"/>
                  </a:cubicBezTo>
                  <a:cubicBezTo>
                    <a:pt x="13521" y="1073"/>
                    <a:pt x="13271" y="992"/>
                    <a:pt x="13021" y="992"/>
                  </a:cubicBezTo>
                  <a:cubicBezTo>
                    <a:pt x="12961" y="992"/>
                    <a:pt x="12901" y="997"/>
                    <a:pt x="12842" y="1006"/>
                  </a:cubicBezTo>
                  <a:lnTo>
                    <a:pt x="12842" y="1006"/>
                  </a:lnTo>
                  <a:cubicBezTo>
                    <a:pt x="12878" y="906"/>
                    <a:pt x="12893" y="800"/>
                    <a:pt x="12876" y="701"/>
                  </a:cubicBezTo>
                  <a:cubicBezTo>
                    <a:pt x="12743" y="267"/>
                    <a:pt x="12309" y="1"/>
                    <a:pt x="118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23"/>
            <p:cNvSpPr/>
            <p:nvPr/>
          </p:nvSpPr>
          <p:spPr>
            <a:xfrm>
              <a:off x="244151" y="2032187"/>
              <a:ext cx="640170" cy="862030"/>
            </a:xfrm>
            <a:custGeom>
              <a:rect b="b" l="l" r="r" t="t"/>
              <a:pathLst>
                <a:path extrusionOk="0" h="20391" w="15143">
                  <a:moveTo>
                    <a:pt x="11061" y="1398"/>
                  </a:moveTo>
                  <a:cubicBezTo>
                    <a:pt x="11337" y="1398"/>
                    <a:pt x="11600" y="1503"/>
                    <a:pt x="12049" y="1503"/>
                  </a:cubicBezTo>
                  <a:cubicBezTo>
                    <a:pt x="12055" y="1503"/>
                    <a:pt x="12061" y="1503"/>
                    <a:pt x="12066" y="1503"/>
                  </a:cubicBezTo>
                  <a:lnTo>
                    <a:pt x="12066" y="1503"/>
                  </a:lnTo>
                  <a:cubicBezTo>
                    <a:pt x="12025" y="1543"/>
                    <a:pt x="11983" y="1585"/>
                    <a:pt x="11942" y="1630"/>
                  </a:cubicBezTo>
                  <a:cubicBezTo>
                    <a:pt x="11722" y="1883"/>
                    <a:pt x="11858" y="2403"/>
                    <a:pt x="12212" y="2403"/>
                  </a:cubicBezTo>
                  <a:cubicBezTo>
                    <a:pt x="12233" y="2403"/>
                    <a:pt x="12254" y="2401"/>
                    <a:pt x="12276" y="2398"/>
                  </a:cubicBezTo>
                  <a:cubicBezTo>
                    <a:pt x="12393" y="2383"/>
                    <a:pt x="12502" y="2358"/>
                    <a:pt x="12602" y="2324"/>
                  </a:cubicBezTo>
                  <a:lnTo>
                    <a:pt x="12602" y="2324"/>
                  </a:lnTo>
                  <a:cubicBezTo>
                    <a:pt x="12856" y="2582"/>
                    <a:pt x="13051" y="2841"/>
                    <a:pt x="13276" y="3132"/>
                  </a:cubicBezTo>
                  <a:cubicBezTo>
                    <a:pt x="13247" y="3171"/>
                    <a:pt x="13229" y="3212"/>
                    <a:pt x="13223" y="3253"/>
                  </a:cubicBezTo>
                  <a:lnTo>
                    <a:pt x="13223" y="3253"/>
                  </a:lnTo>
                  <a:cubicBezTo>
                    <a:pt x="12996" y="3086"/>
                    <a:pt x="12683" y="2987"/>
                    <a:pt x="12264" y="2987"/>
                  </a:cubicBezTo>
                  <a:cubicBezTo>
                    <a:pt x="12183" y="2987"/>
                    <a:pt x="12098" y="2990"/>
                    <a:pt x="12009" y="2998"/>
                  </a:cubicBezTo>
                  <a:cubicBezTo>
                    <a:pt x="11763" y="3029"/>
                    <a:pt x="11744" y="3373"/>
                    <a:pt x="11900" y="3373"/>
                  </a:cubicBezTo>
                  <a:cubicBezTo>
                    <a:pt x="11913" y="3373"/>
                    <a:pt x="11927" y="3370"/>
                    <a:pt x="11942" y="3365"/>
                  </a:cubicBezTo>
                  <a:cubicBezTo>
                    <a:pt x="12910" y="4566"/>
                    <a:pt x="13043" y="5500"/>
                    <a:pt x="12242" y="6167"/>
                  </a:cubicBezTo>
                  <a:cubicBezTo>
                    <a:pt x="12042" y="6334"/>
                    <a:pt x="11842" y="6534"/>
                    <a:pt x="11609" y="6701"/>
                  </a:cubicBezTo>
                  <a:cubicBezTo>
                    <a:pt x="11509" y="6834"/>
                    <a:pt x="11509" y="7034"/>
                    <a:pt x="11575" y="7168"/>
                  </a:cubicBezTo>
                  <a:cubicBezTo>
                    <a:pt x="12209" y="8469"/>
                    <a:pt x="11709" y="10036"/>
                    <a:pt x="10274" y="10637"/>
                  </a:cubicBezTo>
                  <a:cubicBezTo>
                    <a:pt x="10041" y="10704"/>
                    <a:pt x="9907" y="10970"/>
                    <a:pt x="10041" y="11237"/>
                  </a:cubicBezTo>
                  <a:cubicBezTo>
                    <a:pt x="11075" y="13539"/>
                    <a:pt x="9674" y="15874"/>
                    <a:pt x="7205" y="15974"/>
                  </a:cubicBezTo>
                  <a:cubicBezTo>
                    <a:pt x="6939" y="15974"/>
                    <a:pt x="6772" y="16141"/>
                    <a:pt x="6705" y="16341"/>
                  </a:cubicBezTo>
                  <a:cubicBezTo>
                    <a:pt x="6505" y="16908"/>
                    <a:pt x="6238" y="17742"/>
                    <a:pt x="5771" y="18209"/>
                  </a:cubicBezTo>
                  <a:cubicBezTo>
                    <a:pt x="5495" y="18515"/>
                    <a:pt x="4980" y="18667"/>
                    <a:pt x="4455" y="18667"/>
                  </a:cubicBezTo>
                  <a:cubicBezTo>
                    <a:pt x="3838" y="18667"/>
                    <a:pt x="3206" y="18457"/>
                    <a:pt x="2936" y="18042"/>
                  </a:cubicBezTo>
                  <a:cubicBezTo>
                    <a:pt x="2537" y="17458"/>
                    <a:pt x="2287" y="16282"/>
                    <a:pt x="2488" y="15440"/>
                  </a:cubicBezTo>
                  <a:lnTo>
                    <a:pt x="2488" y="15440"/>
                  </a:lnTo>
                  <a:cubicBezTo>
                    <a:pt x="2776" y="15406"/>
                    <a:pt x="2968" y="15145"/>
                    <a:pt x="2936" y="14506"/>
                  </a:cubicBezTo>
                  <a:cubicBezTo>
                    <a:pt x="2913" y="14186"/>
                    <a:pt x="2607" y="13913"/>
                    <a:pt x="2310" y="13913"/>
                  </a:cubicBezTo>
                  <a:cubicBezTo>
                    <a:pt x="2216" y="13913"/>
                    <a:pt x="2122" y="13940"/>
                    <a:pt x="2038" y="14003"/>
                  </a:cubicBezTo>
                  <a:lnTo>
                    <a:pt x="2038" y="14003"/>
                  </a:lnTo>
                  <a:cubicBezTo>
                    <a:pt x="2075" y="13691"/>
                    <a:pt x="1815" y="13355"/>
                    <a:pt x="1268" y="13005"/>
                  </a:cubicBezTo>
                  <a:cubicBezTo>
                    <a:pt x="1235" y="12672"/>
                    <a:pt x="1168" y="12371"/>
                    <a:pt x="1101" y="12038"/>
                  </a:cubicBezTo>
                  <a:cubicBezTo>
                    <a:pt x="1068" y="11171"/>
                    <a:pt x="1368" y="10470"/>
                    <a:pt x="1835" y="9736"/>
                  </a:cubicBezTo>
                  <a:cubicBezTo>
                    <a:pt x="2102" y="9336"/>
                    <a:pt x="2502" y="9002"/>
                    <a:pt x="2569" y="8502"/>
                  </a:cubicBezTo>
                  <a:cubicBezTo>
                    <a:pt x="2569" y="8335"/>
                    <a:pt x="2435" y="8202"/>
                    <a:pt x="2435" y="8035"/>
                  </a:cubicBezTo>
                  <a:cubicBezTo>
                    <a:pt x="2035" y="7401"/>
                    <a:pt x="2002" y="6801"/>
                    <a:pt x="2269" y="6167"/>
                  </a:cubicBezTo>
                  <a:cubicBezTo>
                    <a:pt x="2369" y="5533"/>
                    <a:pt x="2669" y="5033"/>
                    <a:pt x="3169" y="4633"/>
                  </a:cubicBezTo>
                  <a:cubicBezTo>
                    <a:pt x="3535" y="4267"/>
                    <a:pt x="5696" y="2870"/>
                    <a:pt x="6901" y="2870"/>
                  </a:cubicBezTo>
                  <a:cubicBezTo>
                    <a:pt x="7346" y="2870"/>
                    <a:pt x="7661" y="3061"/>
                    <a:pt x="7706" y="3565"/>
                  </a:cubicBezTo>
                  <a:cubicBezTo>
                    <a:pt x="7724" y="3875"/>
                    <a:pt x="7942" y="4036"/>
                    <a:pt x="8173" y="4036"/>
                  </a:cubicBezTo>
                  <a:cubicBezTo>
                    <a:pt x="8366" y="4036"/>
                    <a:pt x="8567" y="3925"/>
                    <a:pt x="8673" y="3699"/>
                  </a:cubicBezTo>
                  <a:cubicBezTo>
                    <a:pt x="9007" y="2798"/>
                    <a:pt x="9407" y="2364"/>
                    <a:pt x="10108" y="1831"/>
                  </a:cubicBezTo>
                  <a:cubicBezTo>
                    <a:pt x="10541" y="1487"/>
                    <a:pt x="10807" y="1398"/>
                    <a:pt x="11061" y="1398"/>
                  </a:cubicBezTo>
                  <a:close/>
                  <a:moveTo>
                    <a:pt x="11789" y="0"/>
                  </a:moveTo>
                  <a:cubicBezTo>
                    <a:pt x="10473" y="0"/>
                    <a:pt x="9076" y="1225"/>
                    <a:pt x="8269" y="2409"/>
                  </a:cubicBezTo>
                  <a:lnTo>
                    <a:pt x="8269" y="2409"/>
                  </a:lnTo>
                  <a:cubicBezTo>
                    <a:pt x="7946" y="2025"/>
                    <a:pt x="7462" y="1879"/>
                    <a:pt x="6924" y="1879"/>
                  </a:cubicBezTo>
                  <a:cubicBezTo>
                    <a:pt x="6138" y="1879"/>
                    <a:pt x="5233" y="2191"/>
                    <a:pt x="4537" y="2531"/>
                  </a:cubicBezTo>
                  <a:cubicBezTo>
                    <a:pt x="3403" y="3132"/>
                    <a:pt x="2269" y="3832"/>
                    <a:pt x="1601" y="4966"/>
                  </a:cubicBezTo>
                  <a:cubicBezTo>
                    <a:pt x="1034" y="6000"/>
                    <a:pt x="1235" y="6801"/>
                    <a:pt x="1268" y="7902"/>
                  </a:cubicBezTo>
                  <a:cubicBezTo>
                    <a:pt x="1335" y="8969"/>
                    <a:pt x="501" y="9736"/>
                    <a:pt x="234" y="10837"/>
                  </a:cubicBezTo>
                  <a:cubicBezTo>
                    <a:pt x="0" y="11871"/>
                    <a:pt x="100" y="13005"/>
                    <a:pt x="567" y="13973"/>
                  </a:cubicBezTo>
                  <a:cubicBezTo>
                    <a:pt x="696" y="14264"/>
                    <a:pt x="1036" y="14662"/>
                    <a:pt x="1420" y="14970"/>
                  </a:cubicBezTo>
                  <a:lnTo>
                    <a:pt x="1420" y="14970"/>
                  </a:lnTo>
                  <a:cubicBezTo>
                    <a:pt x="576" y="17159"/>
                    <a:pt x="2126" y="20390"/>
                    <a:pt x="4280" y="20390"/>
                  </a:cubicBezTo>
                  <a:cubicBezTo>
                    <a:pt x="4846" y="20390"/>
                    <a:pt x="5454" y="20167"/>
                    <a:pt x="6071" y="19643"/>
                  </a:cubicBezTo>
                  <a:cubicBezTo>
                    <a:pt x="6839" y="19010"/>
                    <a:pt x="6905" y="17809"/>
                    <a:pt x="7539" y="17208"/>
                  </a:cubicBezTo>
                  <a:cubicBezTo>
                    <a:pt x="8073" y="16775"/>
                    <a:pt x="9040" y="16775"/>
                    <a:pt x="9674" y="16308"/>
                  </a:cubicBezTo>
                  <a:cubicBezTo>
                    <a:pt x="11375" y="15101"/>
                    <a:pt x="11700" y="13120"/>
                    <a:pt x="11019" y="11295"/>
                  </a:cubicBezTo>
                  <a:lnTo>
                    <a:pt x="11019" y="11295"/>
                  </a:lnTo>
                  <a:cubicBezTo>
                    <a:pt x="11871" y="10808"/>
                    <a:pt x="12469" y="10036"/>
                    <a:pt x="12676" y="9002"/>
                  </a:cubicBezTo>
                  <a:cubicBezTo>
                    <a:pt x="12876" y="7868"/>
                    <a:pt x="12342" y="7468"/>
                    <a:pt x="13010" y="6501"/>
                  </a:cubicBezTo>
                  <a:cubicBezTo>
                    <a:pt x="13574" y="5720"/>
                    <a:pt x="13969" y="4388"/>
                    <a:pt x="13533" y="3608"/>
                  </a:cubicBezTo>
                  <a:lnTo>
                    <a:pt x="13533" y="3608"/>
                  </a:lnTo>
                  <a:cubicBezTo>
                    <a:pt x="13546" y="3609"/>
                    <a:pt x="13559" y="3610"/>
                    <a:pt x="13573" y="3610"/>
                  </a:cubicBezTo>
                  <a:cubicBezTo>
                    <a:pt x="13629" y="3610"/>
                    <a:pt x="13688" y="3596"/>
                    <a:pt x="13743" y="3565"/>
                  </a:cubicBezTo>
                  <a:cubicBezTo>
                    <a:pt x="15142" y="2819"/>
                    <a:pt x="14488" y="1307"/>
                    <a:pt x="13421" y="1068"/>
                  </a:cubicBezTo>
                  <a:lnTo>
                    <a:pt x="13421" y="1068"/>
                  </a:lnTo>
                  <a:cubicBezTo>
                    <a:pt x="13351" y="709"/>
                    <a:pt x="13080" y="364"/>
                    <a:pt x="12576" y="163"/>
                  </a:cubicBezTo>
                  <a:cubicBezTo>
                    <a:pt x="12321" y="51"/>
                    <a:pt x="12057" y="0"/>
                    <a:pt x="117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23"/>
            <p:cNvSpPr/>
            <p:nvPr/>
          </p:nvSpPr>
          <p:spPr>
            <a:xfrm>
              <a:off x="829955" y="3211533"/>
              <a:ext cx="98163" cy="495167"/>
            </a:xfrm>
            <a:custGeom>
              <a:rect b="b" l="l" r="r" t="t"/>
              <a:pathLst>
                <a:path extrusionOk="0" h="11713" w="2322">
                  <a:moveTo>
                    <a:pt x="1081" y="1"/>
                  </a:moveTo>
                  <a:cubicBezTo>
                    <a:pt x="988" y="1"/>
                    <a:pt x="894" y="80"/>
                    <a:pt x="954" y="219"/>
                  </a:cubicBezTo>
                  <a:cubicBezTo>
                    <a:pt x="1988" y="4055"/>
                    <a:pt x="554" y="7724"/>
                    <a:pt x="20" y="11494"/>
                  </a:cubicBezTo>
                  <a:cubicBezTo>
                    <a:pt x="0" y="11633"/>
                    <a:pt x="86" y="11712"/>
                    <a:pt x="173" y="11712"/>
                  </a:cubicBezTo>
                  <a:cubicBezTo>
                    <a:pt x="233" y="11712"/>
                    <a:pt x="293" y="11675"/>
                    <a:pt x="320" y="11594"/>
                  </a:cubicBezTo>
                  <a:cubicBezTo>
                    <a:pt x="854" y="7758"/>
                    <a:pt x="2322" y="3988"/>
                    <a:pt x="1221" y="119"/>
                  </a:cubicBezTo>
                  <a:cubicBezTo>
                    <a:pt x="1207" y="38"/>
                    <a:pt x="1144" y="1"/>
                    <a:pt x="10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23"/>
            <p:cNvSpPr/>
            <p:nvPr/>
          </p:nvSpPr>
          <p:spPr>
            <a:xfrm>
              <a:off x="679879" y="3499087"/>
              <a:ext cx="152359" cy="1580705"/>
            </a:xfrm>
            <a:custGeom>
              <a:rect b="b" l="l" r="r" t="t"/>
              <a:pathLst>
                <a:path extrusionOk="0" h="37391" w="3604">
                  <a:moveTo>
                    <a:pt x="3448" y="1"/>
                  </a:moveTo>
                  <a:cubicBezTo>
                    <a:pt x="3381" y="1"/>
                    <a:pt x="3320" y="42"/>
                    <a:pt x="3336" y="122"/>
                  </a:cubicBezTo>
                  <a:cubicBezTo>
                    <a:pt x="3036" y="6293"/>
                    <a:pt x="1202" y="12197"/>
                    <a:pt x="601" y="18335"/>
                  </a:cubicBezTo>
                  <a:cubicBezTo>
                    <a:pt x="1" y="24639"/>
                    <a:pt x="2202" y="30977"/>
                    <a:pt x="1035" y="37182"/>
                  </a:cubicBezTo>
                  <a:cubicBezTo>
                    <a:pt x="1014" y="37305"/>
                    <a:pt x="1108" y="37391"/>
                    <a:pt x="1199" y="37391"/>
                  </a:cubicBezTo>
                  <a:cubicBezTo>
                    <a:pt x="1255" y="37391"/>
                    <a:pt x="1309" y="37358"/>
                    <a:pt x="1335" y="37282"/>
                  </a:cubicBezTo>
                  <a:cubicBezTo>
                    <a:pt x="2402" y="31278"/>
                    <a:pt x="368" y="25207"/>
                    <a:pt x="835" y="19135"/>
                  </a:cubicBezTo>
                  <a:cubicBezTo>
                    <a:pt x="1335" y="12764"/>
                    <a:pt x="3336" y="6560"/>
                    <a:pt x="3603" y="155"/>
                  </a:cubicBezTo>
                  <a:cubicBezTo>
                    <a:pt x="3603" y="51"/>
                    <a:pt x="3521" y="1"/>
                    <a:pt x="34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23"/>
            <p:cNvSpPr/>
            <p:nvPr/>
          </p:nvSpPr>
          <p:spPr>
            <a:xfrm>
              <a:off x="664110" y="4746496"/>
              <a:ext cx="46841" cy="227017"/>
            </a:xfrm>
            <a:custGeom>
              <a:rect b="b" l="l" r="r" t="t"/>
              <a:pathLst>
                <a:path extrusionOk="0" h="5370" w="1108">
                  <a:moveTo>
                    <a:pt x="176" y="1"/>
                  </a:moveTo>
                  <a:cubicBezTo>
                    <a:pt x="90" y="1"/>
                    <a:pt x="1" y="84"/>
                    <a:pt x="40" y="203"/>
                  </a:cubicBezTo>
                  <a:cubicBezTo>
                    <a:pt x="540" y="1837"/>
                    <a:pt x="774" y="3538"/>
                    <a:pt x="807" y="5273"/>
                  </a:cubicBezTo>
                  <a:cubicBezTo>
                    <a:pt x="807" y="5336"/>
                    <a:pt x="874" y="5369"/>
                    <a:pt x="945" y="5369"/>
                  </a:cubicBezTo>
                  <a:cubicBezTo>
                    <a:pt x="1024" y="5369"/>
                    <a:pt x="1108" y="5328"/>
                    <a:pt x="1108" y="5240"/>
                  </a:cubicBezTo>
                  <a:cubicBezTo>
                    <a:pt x="1108" y="3505"/>
                    <a:pt x="807" y="1804"/>
                    <a:pt x="307" y="136"/>
                  </a:cubicBezTo>
                  <a:cubicBezTo>
                    <a:pt x="293" y="41"/>
                    <a:pt x="235" y="1"/>
                    <a:pt x="1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23"/>
            <p:cNvSpPr/>
            <p:nvPr/>
          </p:nvSpPr>
          <p:spPr>
            <a:xfrm>
              <a:off x="767135" y="4599844"/>
              <a:ext cx="71318" cy="101756"/>
            </a:xfrm>
            <a:custGeom>
              <a:rect b="b" l="l" r="r" t="t"/>
              <a:pathLst>
                <a:path extrusionOk="0" h="2407" w="1687">
                  <a:moveTo>
                    <a:pt x="1484" y="0"/>
                  </a:moveTo>
                  <a:cubicBezTo>
                    <a:pt x="1443" y="0"/>
                    <a:pt x="1402" y="20"/>
                    <a:pt x="1372" y="69"/>
                  </a:cubicBezTo>
                  <a:cubicBezTo>
                    <a:pt x="1006" y="803"/>
                    <a:pt x="539" y="1504"/>
                    <a:pt x="72" y="2171"/>
                  </a:cubicBezTo>
                  <a:cubicBezTo>
                    <a:pt x="1" y="2289"/>
                    <a:pt x="97" y="2407"/>
                    <a:pt x="206" y="2407"/>
                  </a:cubicBezTo>
                  <a:cubicBezTo>
                    <a:pt x="252" y="2407"/>
                    <a:pt x="299" y="2386"/>
                    <a:pt x="338" y="2337"/>
                  </a:cubicBezTo>
                  <a:cubicBezTo>
                    <a:pt x="805" y="1637"/>
                    <a:pt x="1272" y="970"/>
                    <a:pt x="1639" y="236"/>
                  </a:cubicBezTo>
                  <a:cubicBezTo>
                    <a:pt x="1687" y="118"/>
                    <a:pt x="1584" y="0"/>
                    <a:pt x="14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23"/>
            <p:cNvSpPr/>
            <p:nvPr/>
          </p:nvSpPr>
          <p:spPr>
            <a:xfrm>
              <a:off x="768149" y="2910450"/>
              <a:ext cx="64089" cy="100488"/>
            </a:xfrm>
            <a:custGeom>
              <a:rect b="b" l="l" r="r" t="t"/>
              <a:pathLst>
                <a:path extrusionOk="0" h="2377" w="1516">
                  <a:moveTo>
                    <a:pt x="482" y="0"/>
                  </a:moveTo>
                  <a:cubicBezTo>
                    <a:pt x="370" y="0"/>
                    <a:pt x="267" y="118"/>
                    <a:pt x="314" y="236"/>
                  </a:cubicBezTo>
                  <a:cubicBezTo>
                    <a:pt x="481" y="536"/>
                    <a:pt x="681" y="836"/>
                    <a:pt x="815" y="1170"/>
                  </a:cubicBezTo>
                  <a:cubicBezTo>
                    <a:pt x="881" y="1337"/>
                    <a:pt x="948" y="1537"/>
                    <a:pt x="881" y="1737"/>
                  </a:cubicBezTo>
                  <a:cubicBezTo>
                    <a:pt x="841" y="1921"/>
                    <a:pt x="688" y="2054"/>
                    <a:pt x="545" y="2054"/>
                  </a:cubicBezTo>
                  <a:cubicBezTo>
                    <a:pt x="453" y="2054"/>
                    <a:pt x="366" y="2000"/>
                    <a:pt x="314" y="1871"/>
                  </a:cubicBezTo>
                  <a:cubicBezTo>
                    <a:pt x="305" y="1822"/>
                    <a:pt x="272" y="1801"/>
                    <a:pt x="232" y="1801"/>
                  </a:cubicBezTo>
                  <a:cubicBezTo>
                    <a:pt x="137" y="1801"/>
                    <a:pt x="0" y="1919"/>
                    <a:pt x="48" y="2037"/>
                  </a:cubicBezTo>
                  <a:cubicBezTo>
                    <a:pt x="158" y="2274"/>
                    <a:pt x="365" y="2376"/>
                    <a:pt x="574" y="2376"/>
                  </a:cubicBezTo>
                  <a:cubicBezTo>
                    <a:pt x="807" y="2376"/>
                    <a:pt x="1043" y="2248"/>
                    <a:pt x="1148" y="2037"/>
                  </a:cubicBezTo>
                  <a:cubicBezTo>
                    <a:pt x="1515" y="1370"/>
                    <a:pt x="881" y="603"/>
                    <a:pt x="615" y="69"/>
                  </a:cubicBezTo>
                  <a:cubicBezTo>
                    <a:pt x="576" y="20"/>
                    <a:pt x="528" y="0"/>
                    <a:pt x="4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23"/>
            <p:cNvSpPr/>
            <p:nvPr/>
          </p:nvSpPr>
          <p:spPr>
            <a:xfrm>
              <a:off x="653669" y="2714463"/>
              <a:ext cx="112282" cy="170199"/>
            </a:xfrm>
            <a:custGeom>
              <a:rect b="b" l="l" r="r" t="t"/>
              <a:pathLst>
                <a:path extrusionOk="0" h="4026" w="2656">
                  <a:moveTo>
                    <a:pt x="187" y="0"/>
                  </a:moveTo>
                  <a:cubicBezTo>
                    <a:pt x="98" y="0"/>
                    <a:pt x="1" y="84"/>
                    <a:pt x="20" y="202"/>
                  </a:cubicBezTo>
                  <a:cubicBezTo>
                    <a:pt x="220" y="1003"/>
                    <a:pt x="454" y="1736"/>
                    <a:pt x="787" y="2504"/>
                  </a:cubicBezTo>
                  <a:cubicBezTo>
                    <a:pt x="954" y="2904"/>
                    <a:pt x="1121" y="3538"/>
                    <a:pt x="1488" y="3838"/>
                  </a:cubicBezTo>
                  <a:cubicBezTo>
                    <a:pt x="1641" y="3970"/>
                    <a:pt x="1781" y="4025"/>
                    <a:pt x="1906" y="4025"/>
                  </a:cubicBezTo>
                  <a:cubicBezTo>
                    <a:pt x="2384" y="4025"/>
                    <a:pt x="2655" y="3226"/>
                    <a:pt x="2655" y="2804"/>
                  </a:cubicBezTo>
                  <a:cubicBezTo>
                    <a:pt x="2655" y="2677"/>
                    <a:pt x="2567" y="2619"/>
                    <a:pt x="2476" y="2619"/>
                  </a:cubicBezTo>
                  <a:cubicBezTo>
                    <a:pt x="2399" y="2619"/>
                    <a:pt x="2319" y="2661"/>
                    <a:pt x="2289" y="2737"/>
                  </a:cubicBezTo>
                  <a:cubicBezTo>
                    <a:pt x="2289" y="2971"/>
                    <a:pt x="2289" y="3137"/>
                    <a:pt x="2222" y="3304"/>
                  </a:cubicBezTo>
                  <a:cubicBezTo>
                    <a:pt x="2057" y="3393"/>
                    <a:pt x="1911" y="3439"/>
                    <a:pt x="1786" y="3439"/>
                  </a:cubicBezTo>
                  <a:cubicBezTo>
                    <a:pt x="1584" y="3439"/>
                    <a:pt x="1437" y="3319"/>
                    <a:pt x="1355" y="3071"/>
                  </a:cubicBezTo>
                  <a:cubicBezTo>
                    <a:pt x="1154" y="2837"/>
                    <a:pt x="1021" y="2370"/>
                    <a:pt x="888" y="2037"/>
                  </a:cubicBezTo>
                  <a:cubicBezTo>
                    <a:pt x="654" y="1403"/>
                    <a:pt x="487" y="802"/>
                    <a:pt x="320" y="135"/>
                  </a:cubicBezTo>
                  <a:cubicBezTo>
                    <a:pt x="307" y="40"/>
                    <a:pt x="249"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23"/>
            <p:cNvSpPr/>
            <p:nvPr/>
          </p:nvSpPr>
          <p:spPr>
            <a:xfrm>
              <a:off x="633123" y="2794025"/>
              <a:ext cx="84635" cy="122640"/>
            </a:xfrm>
            <a:custGeom>
              <a:rect b="b" l="l" r="r" t="t"/>
              <a:pathLst>
                <a:path extrusionOk="0" h="2901" w="2002">
                  <a:moveTo>
                    <a:pt x="191" y="0"/>
                  </a:moveTo>
                  <a:cubicBezTo>
                    <a:pt x="97" y="0"/>
                    <a:pt x="0" y="72"/>
                    <a:pt x="39" y="188"/>
                  </a:cubicBezTo>
                  <a:cubicBezTo>
                    <a:pt x="306" y="1255"/>
                    <a:pt x="840" y="2156"/>
                    <a:pt x="1674" y="2857"/>
                  </a:cubicBezTo>
                  <a:cubicBezTo>
                    <a:pt x="1705" y="2888"/>
                    <a:pt x="1741" y="2901"/>
                    <a:pt x="1777" y="2901"/>
                  </a:cubicBezTo>
                  <a:cubicBezTo>
                    <a:pt x="1894" y="2901"/>
                    <a:pt x="2002" y="2759"/>
                    <a:pt x="1874" y="2656"/>
                  </a:cubicBezTo>
                  <a:cubicBezTo>
                    <a:pt x="1107" y="1989"/>
                    <a:pt x="606" y="1122"/>
                    <a:pt x="339" y="121"/>
                  </a:cubicBezTo>
                  <a:cubicBezTo>
                    <a:pt x="326" y="37"/>
                    <a:pt x="259" y="0"/>
                    <a:pt x="1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23"/>
            <p:cNvSpPr/>
            <p:nvPr/>
          </p:nvSpPr>
          <p:spPr>
            <a:xfrm>
              <a:off x="606574" y="2129293"/>
              <a:ext cx="180514" cy="212981"/>
            </a:xfrm>
            <a:custGeom>
              <a:rect b="b" l="l" r="r" t="t"/>
              <a:pathLst>
                <a:path extrusionOk="0" h="5038" w="4270">
                  <a:moveTo>
                    <a:pt x="3536" y="1"/>
                  </a:moveTo>
                  <a:cubicBezTo>
                    <a:pt x="3369" y="1"/>
                    <a:pt x="3136" y="34"/>
                    <a:pt x="2969" y="401"/>
                  </a:cubicBezTo>
                  <a:cubicBezTo>
                    <a:pt x="2802" y="701"/>
                    <a:pt x="2669" y="1035"/>
                    <a:pt x="2635" y="1368"/>
                  </a:cubicBezTo>
                  <a:cubicBezTo>
                    <a:pt x="2502" y="1335"/>
                    <a:pt x="2402" y="1335"/>
                    <a:pt x="2268" y="1335"/>
                  </a:cubicBezTo>
                  <a:cubicBezTo>
                    <a:pt x="1801" y="1368"/>
                    <a:pt x="1501" y="1835"/>
                    <a:pt x="1501" y="2202"/>
                  </a:cubicBezTo>
                  <a:lnTo>
                    <a:pt x="1501" y="2236"/>
                  </a:lnTo>
                  <a:cubicBezTo>
                    <a:pt x="1168" y="2269"/>
                    <a:pt x="834" y="2402"/>
                    <a:pt x="534" y="2636"/>
                  </a:cubicBezTo>
                  <a:cubicBezTo>
                    <a:pt x="200" y="2903"/>
                    <a:pt x="0" y="3303"/>
                    <a:pt x="0" y="3703"/>
                  </a:cubicBezTo>
                  <a:cubicBezTo>
                    <a:pt x="0" y="4170"/>
                    <a:pt x="267" y="4571"/>
                    <a:pt x="667" y="4837"/>
                  </a:cubicBezTo>
                  <a:cubicBezTo>
                    <a:pt x="867" y="4971"/>
                    <a:pt x="1134" y="5038"/>
                    <a:pt x="1334" y="5038"/>
                  </a:cubicBezTo>
                  <a:cubicBezTo>
                    <a:pt x="1501" y="5038"/>
                    <a:pt x="1701" y="5004"/>
                    <a:pt x="2002" y="4871"/>
                  </a:cubicBezTo>
                  <a:cubicBezTo>
                    <a:pt x="2102" y="4804"/>
                    <a:pt x="2135" y="4671"/>
                    <a:pt x="2102" y="4571"/>
                  </a:cubicBezTo>
                  <a:cubicBezTo>
                    <a:pt x="2028" y="4522"/>
                    <a:pt x="1955" y="4491"/>
                    <a:pt x="1882" y="4491"/>
                  </a:cubicBezTo>
                  <a:cubicBezTo>
                    <a:pt x="1855" y="4491"/>
                    <a:pt x="1828" y="4495"/>
                    <a:pt x="1801" y="4504"/>
                  </a:cubicBezTo>
                  <a:cubicBezTo>
                    <a:pt x="1707" y="4567"/>
                    <a:pt x="1583" y="4600"/>
                    <a:pt x="1450" y="4600"/>
                  </a:cubicBezTo>
                  <a:cubicBezTo>
                    <a:pt x="1301" y="4600"/>
                    <a:pt x="1142" y="4559"/>
                    <a:pt x="1001" y="4470"/>
                  </a:cubicBezTo>
                  <a:cubicBezTo>
                    <a:pt x="734" y="4304"/>
                    <a:pt x="567" y="4003"/>
                    <a:pt x="567" y="3703"/>
                  </a:cubicBezTo>
                  <a:cubicBezTo>
                    <a:pt x="567" y="3403"/>
                    <a:pt x="667" y="3170"/>
                    <a:pt x="934" y="2969"/>
                  </a:cubicBezTo>
                  <a:cubicBezTo>
                    <a:pt x="1134" y="2803"/>
                    <a:pt x="1401" y="2703"/>
                    <a:pt x="1668" y="2703"/>
                  </a:cubicBezTo>
                  <a:cubicBezTo>
                    <a:pt x="1701" y="2903"/>
                    <a:pt x="1835" y="3069"/>
                    <a:pt x="1968" y="3303"/>
                  </a:cubicBezTo>
                  <a:cubicBezTo>
                    <a:pt x="2002" y="3370"/>
                    <a:pt x="2102" y="3370"/>
                    <a:pt x="2168" y="3370"/>
                  </a:cubicBezTo>
                  <a:cubicBezTo>
                    <a:pt x="2302" y="3336"/>
                    <a:pt x="2435" y="3236"/>
                    <a:pt x="2469" y="3136"/>
                  </a:cubicBezTo>
                  <a:cubicBezTo>
                    <a:pt x="2535" y="2969"/>
                    <a:pt x="2535" y="2803"/>
                    <a:pt x="2469" y="2669"/>
                  </a:cubicBezTo>
                  <a:cubicBezTo>
                    <a:pt x="2368" y="2502"/>
                    <a:pt x="2202" y="2369"/>
                    <a:pt x="2002" y="2336"/>
                  </a:cubicBezTo>
                  <a:lnTo>
                    <a:pt x="2002" y="2236"/>
                  </a:lnTo>
                  <a:cubicBezTo>
                    <a:pt x="2002" y="2035"/>
                    <a:pt x="2168" y="1802"/>
                    <a:pt x="2368" y="1735"/>
                  </a:cubicBezTo>
                  <a:cubicBezTo>
                    <a:pt x="2469" y="1735"/>
                    <a:pt x="2602" y="1802"/>
                    <a:pt x="2635" y="1869"/>
                  </a:cubicBezTo>
                  <a:lnTo>
                    <a:pt x="2635" y="2169"/>
                  </a:lnTo>
                  <a:cubicBezTo>
                    <a:pt x="2635" y="2302"/>
                    <a:pt x="2702" y="2369"/>
                    <a:pt x="2802" y="2369"/>
                  </a:cubicBezTo>
                  <a:cubicBezTo>
                    <a:pt x="2869" y="2369"/>
                    <a:pt x="2969" y="2336"/>
                    <a:pt x="3002" y="2236"/>
                  </a:cubicBezTo>
                  <a:cubicBezTo>
                    <a:pt x="3036" y="2069"/>
                    <a:pt x="3036" y="1935"/>
                    <a:pt x="3002" y="1802"/>
                  </a:cubicBezTo>
                  <a:cubicBezTo>
                    <a:pt x="3036" y="1368"/>
                    <a:pt x="3169" y="1001"/>
                    <a:pt x="3336" y="601"/>
                  </a:cubicBezTo>
                  <a:cubicBezTo>
                    <a:pt x="3369" y="468"/>
                    <a:pt x="3469" y="401"/>
                    <a:pt x="3503" y="401"/>
                  </a:cubicBezTo>
                  <a:cubicBezTo>
                    <a:pt x="3536" y="401"/>
                    <a:pt x="3636" y="501"/>
                    <a:pt x="3669" y="601"/>
                  </a:cubicBezTo>
                  <a:cubicBezTo>
                    <a:pt x="3803" y="901"/>
                    <a:pt x="3803" y="1235"/>
                    <a:pt x="3703" y="1568"/>
                  </a:cubicBezTo>
                  <a:lnTo>
                    <a:pt x="3636" y="1568"/>
                  </a:lnTo>
                  <a:cubicBezTo>
                    <a:pt x="3503" y="1602"/>
                    <a:pt x="3436" y="1735"/>
                    <a:pt x="3469" y="1869"/>
                  </a:cubicBezTo>
                  <a:cubicBezTo>
                    <a:pt x="3503" y="2035"/>
                    <a:pt x="3636" y="2135"/>
                    <a:pt x="3803" y="2135"/>
                  </a:cubicBezTo>
                  <a:cubicBezTo>
                    <a:pt x="3870" y="2135"/>
                    <a:pt x="4003" y="2035"/>
                    <a:pt x="4103" y="1835"/>
                  </a:cubicBezTo>
                  <a:cubicBezTo>
                    <a:pt x="4270" y="1368"/>
                    <a:pt x="4270" y="901"/>
                    <a:pt x="4103" y="468"/>
                  </a:cubicBezTo>
                  <a:cubicBezTo>
                    <a:pt x="3970" y="167"/>
                    <a:pt x="3769" y="1"/>
                    <a:pt x="35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23"/>
            <p:cNvSpPr/>
            <p:nvPr/>
          </p:nvSpPr>
          <p:spPr>
            <a:xfrm>
              <a:off x="505030" y="2449230"/>
              <a:ext cx="170664" cy="207528"/>
            </a:xfrm>
            <a:custGeom>
              <a:rect b="b" l="l" r="r" t="t"/>
              <a:pathLst>
                <a:path extrusionOk="0" h="4909" w="4037">
                  <a:moveTo>
                    <a:pt x="2957" y="0"/>
                  </a:moveTo>
                  <a:cubicBezTo>
                    <a:pt x="2850" y="0"/>
                    <a:pt x="2743" y="33"/>
                    <a:pt x="2636" y="105"/>
                  </a:cubicBezTo>
                  <a:cubicBezTo>
                    <a:pt x="2369" y="272"/>
                    <a:pt x="2169" y="505"/>
                    <a:pt x="2135" y="805"/>
                  </a:cubicBezTo>
                  <a:cubicBezTo>
                    <a:pt x="2135" y="1005"/>
                    <a:pt x="2135" y="1172"/>
                    <a:pt x="2169" y="1339"/>
                  </a:cubicBezTo>
                  <a:cubicBezTo>
                    <a:pt x="2135" y="1406"/>
                    <a:pt x="2135" y="1406"/>
                    <a:pt x="2069" y="1406"/>
                  </a:cubicBezTo>
                  <a:cubicBezTo>
                    <a:pt x="1835" y="1506"/>
                    <a:pt x="1702" y="1673"/>
                    <a:pt x="1668" y="1906"/>
                  </a:cubicBezTo>
                  <a:lnTo>
                    <a:pt x="1635" y="1906"/>
                  </a:lnTo>
                  <a:cubicBezTo>
                    <a:pt x="1532" y="1879"/>
                    <a:pt x="1427" y="1866"/>
                    <a:pt x="1322" y="1866"/>
                  </a:cubicBezTo>
                  <a:cubicBezTo>
                    <a:pt x="785" y="1866"/>
                    <a:pt x="263" y="2209"/>
                    <a:pt x="67" y="2740"/>
                  </a:cubicBezTo>
                  <a:cubicBezTo>
                    <a:pt x="0" y="3007"/>
                    <a:pt x="0" y="3340"/>
                    <a:pt x="67" y="3741"/>
                  </a:cubicBezTo>
                  <a:cubicBezTo>
                    <a:pt x="167" y="4074"/>
                    <a:pt x="334" y="4475"/>
                    <a:pt x="701" y="4741"/>
                  </a:cubicBezTo>
                  <a:cubicBezTo>
                    <a:pt x="868" y="4841"/>
                    <a:pt x="1068" y="4908"/>
                    <a:pt x="1301" y="4908"/>
                  </a:cubicBezTo>
                  <a:cubicBezTo>
                    <a:pt x="1535" y="4908"/>
                    <a:pt x="1802" y="4808"/>
                    <a:pt x="1968" y="4475"/>
                  </a:cubicBezTo>
                  <a:cubicBezTo>
                    <a:pt x="2002" y="4374"/>
                    <a:pt x="2002" y="4274"/>
                    <a:pt x="1902" y="4174"/>
                  </a:cubicBezTo>
                  <a:cubicBezTo>
                    <a:pt x="1874" y="4161"/>
                    <a:pt x="1835" y="4152"/>
                    <a:pt x="1794" y="4152"/>
                  </a:cubicBezTo>
                  <a:cubicBezTo>
                    <a:pt x="1736" y="4152"/>
                    <a:pt x="1674" y="4169"/>
                    <a:pt x="1635" y="4208"/>
                  </a:cubicBezTo>
                  <a:cubicBezTo>
                    <a:pt x="1568" y="4324"/>
                    <a:pt x="1451" y="4366"/>
                    <a:pt x="1326" y="4366"/>
                  </a:cubicBezTo>
                  <a:cubicBezTo>
                    <a:pt x="1201" y="4366"/>
                    <a:pt x="1068" y="4324"/>
                    <a:pt x="968" y="4274"/>
                  </a:cubicBezTo>
                  <a:cubicBezTo>
                    <a:pt x="668" y="4108"/>
                    <a:pt x="534" y="3774"/>
                    <a:pt x="501" y="3507"/>
                  </a:cubicBezTo>
                  <a:cubicBezTo>
                    <a:pt x="401" y="3207"/>
                    <a:pt x="401" y="2973"/>
                    <a:pt x="501" y="2773"/>
                  </a:cubicBezTo>
                  <a:cubicBezTo>
                    <a:pt x="640" y="2410"/>
                    <a:pt x="1014" y="2141"/>
                    <a:pt x="1366" y="2141"/>
                  </a:cubicBezTo>
                  <a:cubicBezTo>
                    <a:pt x="1435" y="2141"/>
                    <a:pt x="1503" y="2151"/>
                    <a:pt x="1568" y="2173"/>
                  </a:cubicBezTo>
                  <a:cubicBezTo>
                    <a:pt x="1635" y="2173"/>
                    <a:pt x="1668" y="2206"/>
                    <a:pt x="1702" y="2206"/>
                  </a:cubicBezTo>
                  <a:cubicBezTo>
                    <a:pt x="1735" y="2673"/>
                    <a:pt x="1968" y="3107"/>
                    <a:pt x="2335" y="3374"/>
                  </a:cubicBezTo>
                  <a:cubicBezTo>
                    <a:pt x="2360" y="3423"/>
                    <a:pt x="2420" y="3454"/>
                    <a:pt x="2477" y="3454"/>
                  </a:cubicBezTo>
                  <a:cubicBezTo>
                    <a:pt x="2497" y="3454"/>
                    <a:pt x="2518" y="3449"/>
                    <a:pt x="2536" y="3440"/>
                  </a:cubicBezTo>
                  <a:cubicBezTo>
                    <a:pt x="2636" y="3407"/>
                    <a:pt x="2669" y="3340"/>
                    <a:pt x="2669" y="3274"/>
                  </a:cubicBezTo>
                  <a:cubicBezTo>
                    <a:pt x="2736" y="2807"/>
                    <a:pt x="2502" y="2306"/>
                    <a:pt x="2135" y="2006"/>
                  </a:cubicBezTo>
                  <a:cubicBezTo>
                    <a:pt x="2135" y="1873"/>
                    <a:pt x="2202" y="1773"/>
                    <a:pt x="2302" y="1739"/>
                  </a:cubicBezTo>
                  <a:lnTo>
                    <a:pt x="2335" y="1739"/>
                  </a:lnTo>
                  <a:cubicBezTo>
                    <a:pt x="2402" y="1806"/>
                    <a:pt x="2435" y="1939"/>
                    <a:pt x="2502" y="2006"/>
                  </a:cubicBezTo>
                  <a:cubicBezTo>
                    <a:pt x="2502" y="2106"/>
                    <a:pt x="2569" y="2140"/>
                    <a:pt x="2669" y="2140"/>
                  </a:cubicBezTo>
                  <a:cubicBezTo>
                    <a:pt x="2702" y="2140"/>
                    <a:pt x="2769" y="2106"/>
                    <a:pt x="2836" y="2006"/>
                  </a:cubicBezTo>
                  <a:cubicBezTo>
                    <a:pt x="2902" y="1839"/>
                    <a:pt x="2869" y="1639"/>
                    <a:pt x="2736" y="1472"/>
                  </a:cubicBezTo>
                  <a:cubicBezTo>
                    <a:pt x="2702" y="1439"/>
                    <a:pt x="2669" y="1439"/>
                    <a:pt x="2602" y="1372"/>
                  </a:cubicBezTo>
                  <a:cubicBezTo>
                    <a:pt x="2536" y="1206"/>
                    <a:pt x="2502" y="1005"/>
                    <a:pt x="2536" y="839"/>
                  </a:cubicBezTo>
                  <a:cubicBezTo>
                    <a:pt x="2569" y="672"/>
                    <a:pt x="2702" y="505"/>
                    <a:pt x="2836" y="438"/>
                  </a:cubicBezTo>
                  <a:cubicBezTo>
                    <a:pt x="2858" y="438"/>
                    <a:pt x="2925" y="409"/>
                    <a:pt x="2986" y="409"/>
                  </a:cubicBezTo>
                  <a:cubicBezTo>
                    <a:pt x="3017" y="409"/>
                    <a:pt x="3047" y="416"/>
                    <a:pt x="3069" y="438"/>
                  </a:cubicBezTo>
                  <a:cubicBezTo>
                    <a:pt x="3169" y="472"/>
                    <a:pt x="3203" y="505"/>
                    <a:pt x="3269" y="638"/>
                  </a:cubicBezTo>
                  <a:cubicBezTo>
                    <a:pt x="3536" y="1005"/>
                    <a:pt x="3636" y="1472"/>
                    <a:pt x="3536" y="1939"/>
                  </a:cubicBezTo>
                  <a:cubicBezTo>
                    <a:pt x="3503" y="2073"/>
                    <a:pt x="3570" y="2173"/>
                    <a:pt x="3703" y="2173"/>
                  </a:cubicBezTo>
                  <a:cubicBezTo>
                    <a:pt x="3836" y="2173"/>
                    <a:pt x="3903" y="2140"/>
                    <a:pt x="3970" y="2006"/>
                  </a:cubicBezTo>
                  <a:cubicBezTo>
                    <a:pt x="4037" y="1472"/>
                    <a:pt x="3903" y="905"/>
                    <a:pt x="3636" y="438"/>
                  </a:cubicBezTo>
                  <a:cubicBezTo>
                    <a:pt x="3536" y="305"/>
                    <a:pt x="3403" y="138"/>
                    <a:pt x="3236" y="71"/>
                  </a:cubicBezTo>
                  <a:cubicBezTo>
                    <a:pt x="3143" y="25"/>
                    <a:pt x="3050" y="0"/>
                    <a:pt x="29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23"/>
            <p:cNvSpPr/>
            <p:nvPr/>
          </p:nvSpPr>
          <p:spPr>
            <a:xfrm>
              <a:off x="356940" y="2233670"/>
              <a:ext cx="193239" cy="214377"/>
            </a:xfrm>
            <a:custGeom>
              <a:rect b="b" l="l" r="r" t="t"/>
              <a:pathLst>
                <a:path extrusionOk="0" h="5071" w="4571">
                  <a:moveTo>
                    <a:pt x="1669" y="2502"/>
                  </a:moveTo>
                  <a:lnTo>
                    <a:pt x="1669" y="2502"/>
                  </a:lnTo>
                  <a:cubicBezTo>
                    <a:pt x="1902" y="2569"/>
                    <a:pt x="2036" y="2835"/>
                    <a:pt x="2036" y="3036"/>
                  </a:cubicBezTo>
                  <a:cubicBezTo>
                    <a:pt x="2036" y="3069"/>
                    <a:pt x="2036" y="3202"/>
                    <a:pt x="2002" y="3269"/>
                  </a:cubicBezTo>
                  <a:cubicBezTo>
                    <a:pt x="1869" y="3036"/>
                    <a:pt x="1702" y="2769"/>
                    <a:pt x="1669" y="2502"/>
                  </a:cubicBezTo>
                  <a:close/>
                  <a:moveTo>
                    <a:pt x="3203" y="0"/>
                  </a:moveTo>
                  <a:cubicBezTo>
                    <a:pt x="3136" y="0"/>
                    <a:pt x="3070" y="33"/>
                    <a:pt x="3036" y="67"/>
                  </a:cubicBezTo>
                  <a:cubicBezTo>
                    <a:pt x="2836" y="400"/>
                    <a:pt x="2669" y="767"/>
                    <a:pt x="2636" y="1168"/>
                  </a:cubicBezTo>
                  <a:cubicBezTo>
                    <a:pt x="2569" y="1168"/>
                    <a:pt x="2503" y="1101"/>
                    <a:pt x="2469" y="1101"/>
                  </a:cubicBezTo>
                  <a:cubicBezTo>
                    <a:pt x="2400" y="1084"/>
                    <a:pt x="2334" y="1075"/>
                    <a:pt x="2269" y="1075"/>
                  </a:cubicBezTo>
                  <a:cubicBezTo>
                    <a:pt x="2082" y="1075"/>
                    <a:pt x="1909" y="1144"/>
                    <a:pt x="1735" y="1268"/>
                  </a:cubicBezTo>
                  <a:cubicBezTo>
                    <a:pt x="1502" y="1501"/>
                    <a:pt x="1335" y="1768"/>
                    <a:pt x="1302" y="2068"/>
                  </a:cubicBezTo>
                  <a:cubicBezTo>
                    <a:pt x="801" y="2202"/>
                    <a:pt x="368" y="2602"/>
                    <a:pt x="201" y="3069"/>
                  </a:cubicBezTo>
                  <a:cubicBezTo>
                    <a:pt x="1" y="3569"/>
                    <a:pt x="34" y="4170"/>
                    <a:pt x="301" y="4537"/>
                  </a:cubicBezTo>
                  <a:cubicBezTo>
                    <a:pt x="501" y="4870"/>
                    <a:pt x="868" y="5070"/>
                    <a:pt x="1235" y="5070"/>
                  </a:cubicBezTo>
                  <a:cubicBezTo>
                    <a:pt x="1402" y="5070"/>
                    <a:pt x="1535" y="5037"/>
                    <a:pt x="1735" y="4870"/>
                  </a:cubicBezTo>
                  <a:cubicBezTo>
                    <a:pt x="1836" y="4770"/>
                    <a:pt x="1869" y="4670"/>
                    <a:pt x="1836" y="4570"/>
                  </a:cubicBezTo>
                  <a:cubicBezTo>
                    <a:pt x="1765" y="4523"/>
                    <a:pt x="1694" y="4476"/>
                    <a:pt x="1623" y="4476"/>
                  </a:cubicBezTo>
                  <a:cubicBezTo>
                    <a:pt x="1594" y="4476"/>
                    <a:pt x="1565" y="4484"/>
                    <a:pt x="1535" y="4503"/>
                  </a:cubicBezTo>
                  <a:cubicBezTo>
                    <a:pt x="1460" y="4528"/>
                    <a:pt x="1381" y="4541"/>
                    <a:pt x="1301" y="4541"/>
                  </a:cubicBezTo>
                  <a:cubicBezTo>
                    <a:pt x="1062" y="4541"/>
                    <a:pt x="818" y="4428"/>
                    <a:pt x="668" y="4203"/>
                  </a:cubicBezTo>
                  <a:cubicBezTo>
                    <a:pt x="501" y="3903"/>
                    <a:pt x="468" y="3503"/>
                    <a:pt x="635" y="3102"/>
                  </a:cubicBezTo>
                  <a:cubicBezTo>
                    <a:pt x="735" y="2835"/>
                    <a:pt x="1035" y="2535"/>
                    <a:pt x="1335" y="2402"/>
                  </a:cubicBezTo>
                  <a:cubicBezTo>
                    <a:pt x="1402" y="2835"/>
                    <a:pt x="1669" y="3236"/>
                    <a:pt x="1869" y="3569"/>
                  </a:cubicBezTo>
                  <a:cubicBezTo>
                    <a:pt x="1894" y="3644"/>
                    <a:pt x="1975" y="3682"/>
                    <a:pt x="2057" y="3682"/>
                  </a:cubicBezTo>
                  <a:cubicBezTo>
                    <a:pt x="2084" y="3682"/>
                    <a:pt x="2111" y="3678"/>
                    <a:pt x="2136" y="3669"/>
                  </a:cubicBezTo>
                  <a:cubicBezTo>
                    <a:pt x="2403" y="3536"/>
                    <a:pt x="2569" y="3236"/>
                    <a:pt x="2536" y="2869"/>
                  </a:cubicBezTo>
                  <a:cubicBezTo>
                    <a:pt x="2503" y="2435"/>
                    <a:pt x="2202" y="2068"/>
                    <a:pt x="1836" y="2001"/>
                  </a:cubicBezTo>
                  <a:lnTo>
                    <a:pt x="1735" y="2001"/>
                  </a:lnTo>
                  <a:cubicBezTo>
                    <a:pt x="1802" y="1835"/>
                    <a:pt x="1902" y="1668"/>
                    <a:pt x="2036" y="1568"/>
                  </a:cubicBezTo>
                  <a:cubicBezTo>
                    <a:pt x="2112" y="1542"/>
                    <a:pt x="2188" y="1479"/>
                    <a:pt x="2293" y="1479"/>
                  </a:cubicBezTo>
                  <a:cubicBezTo>
                    <a:pt x="2326" y="1479"/>
                    <a:pt x="2363" y="1485"/>
                    <a:pt x="2403" y="1501"/>
                  </a:cubicBezTo>
                  <a:cubicBezTo>
                    <a:pt x="2503" y="1534"/>
                    <a:pt x="2569" y="1568"/>
                    <a:pt x="2669" y="1668"/>
                  </a:cubicBezTo>
                  <a:cubicBezTo>
                    <a:pt x="2703" y="1935"/>
                    <a:pt x="2736" y="2202"/>
                    <a:pt x="2870" y="2402"/>
                  </a:cubicBezTo>
                  <a:cubicBezTo>
                    <a:pt x="2903" y="2502"/>
                    <a:pt x="3003" y="2535"/>
                    <a:pt x="3070" y="2535"/>
                  </a:cubicBezTo>
                  <a:cubicBezTo>
                    <a:pt x="3170" y="2502"/>
                    <a:pt x="3237" y="2402"/>
                    <a:pt x="3237" y="2335"/>
                  </a:cubicBezTo>
                  <a:cubicBezTo>
                    <a:pt x="3237" y="2068"/>
                    <a:pt x="3170" y="1768"/>
                    <a:pt x="3036" y="1534"/>
                  </a:cubicBezTo>
                  <a:cubicBezTo>
                    <a:pt x="3003" y="1201"/>
                    <a:pt x="3070" y="834"/>
                    <a:pt x="3237" y="534"/>
                  </a:cubicBezTo>
                  <a:cubicBezTo>
                    <a:pt x="3837" y="1168"/>
                    <a:pt x="4137" y="2035"/>
                    <a:pt x="4037" y="2902"/>
                  </a:cubicBezTo>
                  <a:cubicBezTo>
                    <a:pt x="4037" y="3036"/>
                    <a:pt x="4004" y="3202"/>
                    <a:pt x="3904" y="3236"/>
                  </a:cubicBezTo>
                  <a:lnTo>
                    <a:pt x="3870" y="3236"/>
                  </a:lnTo>
                  <a:cubicBezTo>
                    <a:pt x="3847" y="3230"/>
                    <a:pt x="3826" y="3227"/>
                    <a:pt x="3805" y="3227"/>
                  </a:cubicBezTo>
                  <a:cubicBezTo>
                    <a:pt x="3706" y="3227"/>
                    <a:pt x="3637" y="3292"/>
                    <a:pt x="3637" y="3402"/>
                  </a:cubicBezTo>
                  <a:cubicBezTo>
                    <a:pt x="3570" y="3536"/>
                    <a:pt x="3670" y="3669"/>
                    <a:pt x="3804" y="3669"/>
                  </a:cubicBezTo>
                  <a:cubicBezTo>
                    <a:pt x="3845" y="3678"/>
                    <a:pt x="3881" y="3682"/>
                    <a:pt x="3913" y="3682"/>
                  </a:cubicBezTo>
                  <a:cubicBezTo>
                    <a:pt x="4008" y="3682"/>
                    <a:pt x="4070" y="3644"/>
                    <a:pt x="4171" y="3569"/>
                  </a:cubicBezTo>
                  <a:cubicBezTo>
                    <a:pt x="4371" y="3369"/>
                    <a:pt x="4471" y="3036"/>
                    <a:pt x="4471" y="2935"/>
                  </a:cubicBezTo>
                  <a:cubicBezTo>
                    <a:pt x="4571" y="1868"/>
                    <a:pt x="4171" y="767"/>
                    <a:pt x="3370" y="33"/>
                  </a:cubicBezTo>
                  <a:cubicBezTo>
                    <a:pt x="3337" y="0"/>
                    <a:pt x="3237" y="0"/>
                    <a:pt x="32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23"/>
            <p:cNvSpPr/>
            <p:nvPr/>
          </p:nvSpPr>
          <p:spPr>
            <a:xfrm>
              <a:off x="323120" y="2495944"/>
              <a:ext cx="193239" cy="304634"/>
            </a:xfrm>
            <a:custGeom>
              <a:rect b="b" l="l" r="r" t="t"/>
              <a:pathLst>
                <a:path extrusionOk="0" h="7206" w="4571">
                  <a:moveTo>
                    <a:pt x="2135" y="0"/>
                  </a:moveTo>
                  <a:cubicBezTo>
                    <a:pt x="1368" y="67"/>
                    <a:pt x="667" y="534"/>
                    <a:pt x="334" y="1168"/>
                  </a:cubicBezTo>
                  <a:cubicBezTo>
                    <a:pt x="0" y="1868"/>
                    <a:pt x="167" y="2736"/>
                    <a:pt x="768" y="3236"/>
                  </a:cubicBezTo>
                  <a:cubicBezTo>
                    <a:pt x="1001" y="3470"/>
                    <a:pt x="1335" y="3570"/>
                    <a:pt x="1702" y="3570"/>
                  </a:cubicBezTo>
                  <a:cubicBezTo>
                    <a:pt x="1668" y="3703"/>
                    <a:pt x="1635" y="3803"/>
                    <a:pt x="1601" y="3903"/>
                  </a:cubicBezTo>
                  <a:cubicBezTo>
                    <a:pt x="1435" y="4470"/>
                    <a:pt x="1601" y="5071"/>
                    <a:pt x="2035" y="5404"/>
                  </a:cubicBezTo>
                  <a:cubicBezTo>
                    <a:pt x="2202" y="5538"/>
                    <a:pt x="2369" y="5571"/>
                    <a:pt x="2535" y="5638"/>
                  </a:cubicBezTo>
                  <a:cubicBezTo>
                    <a:pt x="2435" y="5705"/>
                    <a:pt x="2302" y="5838"/>
                    <a:pt x="2202" y="6005"/>
                  </a:cubicBezTo>
                  <a:cubicBezTo>
                    <a:pt x="2102" y="6238"/>
                    <a:pt x="2102" y="6538"/>
                    <a:pt x="2302" y="6805"/>
                  </a:cubicBezTo>
                  <a:cubicBezTo>
                    <a:pt x="2502" y="7039"/>
                    <a:pt x="2836" y="7206"/>
                    <a:pt x="3169" y="7206"/>
                  </a:cubicBezTo>
                  <a:cubicBezTo>
                    <a:pt x="3269" y="7206"/>
                    <a:pt x="3303" y="7206"/>
                    <a:pt x="3169" y="7072"/>
                  </a:cubicBezTo>
                  <a:cubicBezTo>
                    <a:pt x="3736" y="6939"/>
                    <a:pt x="4170" y="6505"/>
                    <a:pt x="4504" y="6005"/>
                  </a:cubicBezTo>
                  <a:cubicBezTo>
                    <a:pt x="4570" y="5905"/>
                    <a:pt x="4537" y="5771"/>
                    <a:pt x="4470" y="5705"/>
                  </a:cubicBezTo>
                  <a:cubicBezTo>
                    <a:pt x="4433" y="5668"/>
                    <a:pt x="4392" y="5654"/>
                    <a:pt x="4351" y="5654"/>
                  </a:cubicBezTo>
                  <a:cubicBezTo>
                    <a:pt x="4281" y="5654"/>
                    <a:pt x="4212" y="5696"/>
                    <a:pt x="4170" y="5738"/>
                  </a:cubicBezTo>
                  <a:cubicBezTo>
                    <a:pt x="3836" y="6172"/>
                    <a:pt x="3503" y="6572"/>
                    <a:pt x="3069" y="6672"/>
                  </a:cubicBezTo>
                  <a:cubicBezTo>
                    <a:pt x="3044" y="6676"/>
                    <a:pt x="3017" y="6678"/>
                    <a:pt x="2989" y="6678"/>
                  </a:cubicBezTo>
                  <a:cubicBezTo>
                    <a:pt x="2796" y="6678"/>
                    <a:pt x="2556" y="6580"/>
                    <a:pt x="2469" y="6405"/>
                  </a:cubicBezTo>
                  <a:cubicBezTo>
                    <a:pt x="2402" y="6338"/>
                    <a:pt x="2335" y="6205"/>
                    <a:pt x="2402" y="6071"/>
                  </a:cubicBezTo>
                  <a:cubicBezTo>
                    <a:pt x="2502" y="5905"/>
                    <a:pt x="2702" y="5838"/>
                    <a:pt x="2869" y="5705"/>
                  </a:cubicBezTo>
                  <a:cubicBezTo>
                    <a:pt x="3169" y="5538"/>
                    <a:pt x="3536" y="5338"/>
                    <a:pt x="3503" y="4904"/>
                  </a:cubicBezTo>
                  <a:cubicBezTo>
                    <a:pt x="3503" y="4837"/>
                    <a:pt x="3403" y="4737"/>
                    <a:pt x="3336" y="4737"/>
                  </a:cubicBezTo>
                  <a:cubicBezTo>
                    <a:pt x="3236" y="4737"/>
                    <a:pt x="3169" y="4804"/>
                    <a:pt x="3136" y="4871"/>
                  </a:cubicBezTo>
                  <a:cubicBezTo>
                    <a:pt x="3036" y="5004"/>
                    <a:pt x="2902" y="5071"/>
                    <a:pt x="2736" y="5137"/>
                  </a:cubicBezTo>
                  <a:cubicBezTo>
                    <a:pt x="2669" y="5160"/>
                    <a:pt x="2602" y="5171"/>
                    <a:pt x="2537" y="5171"/>
                  </a:cubicBezTo>
                  <a:cubicBezTo>
                    <a:pt x="2406" y="5171"/>
                    <a:pt x="2280" y="5126"/>
                    <a:pt x="2169" y="5037"/>
                  </a:cubicBezTo>
                  <a:cubicBezTo>
                    <a:pt x="1868" y="4837"/>
                    <a:pt x="1735" y="4404"/>
                    <a:pt x="1868" y="4003"/>
                  </a:cubicBezTo>
                  <a:cubicBezTo>
                    <a:pt x="1935" y="3803"/>
                    <a:pt x="2035" y="3570"/>
                    <a:pt x="2202" y="3403"/>
                  </a:cubicBezTo>
                  <a:cubicBezTo>
                    <a:pt x="2435" y="3336"/>
                    <a:pt x="2636" y="3169"/>
                    <a:pt x="2769" y="3003"/>
                  </a:cubicBezTo>
                  <a:cubicBezTo>
                    <a:pt x="2836" y="2903"/>
                    <a:pt x="2836" y="2836"/>
                    <a:pt x="2769" y="2736"/>
                  </a:cubicBezTo>
                  <a:cubicBezTo>
                    <a:pt x="2730" y="2697"/>
                    <a:pt x="2668" y="2681"/>
                    <a:pt x="2610" y="2681"/>
                  </a:cubicBezTo>
                  <a:cubicBezTo>
                    <a:pt x="2569" y="2681"/>
                    <a:pt x="2530" y="2689"/>
                    <a:pt x="2502" y="2702"/>
                  </a:cubicBezTo>
                  <a:cubicBezTo>
                    <a:pt x="2335" y="2836"/>
                    <a:pt x="2135" y="2936"/>
                    <a:pt x="2002" y="3069"/>
                  </a:cubicBezTo>
                  <a:cubicBezTo>
                    <a:pt x="1968" y="3069"/>
                    <a:pt x="1868" y="3136"/>
                    <a:pt x="1802" y="3136"/>
                  </a:cubicBezTo>
                  <a:cubicBezTo>
                    <a:pt x="1763" y="3140"/>
                    <a:pt x="1724" y="3142"/>
                    <a:pt x="1684" y="3142"/>
                  </a:cubicBezTo>
                  <a:cubicBezTo>
                    <a:pt x="1417" y="3142"/>
                    <a:pt x="1142" y="3048"/>
                    <a:pt x="968" y="2903"/>
                  </a:cubicBezTo>
                  <a:cubicBezTo>
                    <a:pt x="534" y="2569"/>
                    <a:pt x="434" y="1868"/>
                    <a:pt x="667" y="1335"/>
                  </a:cubicBezTo>
                  <a:cubicBezTo>
                    <a:pt x="934" y="834"/>
                    <a:pt x="1501" y="467"/>
                    <a:pt x="2135" y="401"/>
                  </a:cubicBezTo>
                  <a:cubicBezTo>
                    <a:pt x="2269" y="401"/>
                    <a:pt x="2335" y="334"/>
                    <a:pt x="2335" y="201"/>
                  </a:cubicBezTo>
                  <a:cubicBezTo>
                    <a:pt x="2335" y="67"/>
                    <a:pt x="2269" y="0"/>
                    <a:pt x="21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23"/>
            <p:cNvSpPr/>
            <p:nvPr/>
          </p:nvSpPr>
          <p:spPr>
            <a:xfrm>
              <a:off x="607969" y="3193270"/>
              <a:ext cx="153754" cy="130503"/>
            </a:xfrm>
            <a:custGeom>
              <a:rect b="b" l="l" r="r" t="t"/>
              <a:pathLst>
                <a:path extrusionOk="0" h="3087" w="3637">
                  <a:moveTo>
                    <a:pt x="1035" y="1"/>
                  </a:moveTo>
                  <a:cubicBezTo>
                    <a:pt x="943" y="1"/>
                    <a:pt x="851" y="17"/>
                    <a:pt x="768" y="51"/>
                  </a:cubicBezTo>
                  <a:cubicBezTo>
                    <a:pt x="634" y="84"/>
                    <a:pt x="534" y="217"/>
                    <a:pt x="401" y="384"/>
                  </a:cubicBezTo>
                  <a:cubicBezTo>
                    <a:pt x="67" y="885"/>
                    <a:pt x="0" y="1552"/>
                    <a:pt x="367" y="2085"/>
                  </a:cubicBezTo>
                  <a:cubicBezTo>
                    <a:pt x="412" y="2174"/>
                    <a:pt x="486" y="2204"/>
                    <a:pt x="550" y="2204"/>
                  </a:cubicBezTo>
                  <a:cubicBezTo>
                    <a:pt x="582" y="2204"/>
                    <a:pt x="612" y="2197"/>
                    <a:pt x="634" y="2186"/>
                  </a:cubicBezTo>
                  <a:cubicBezTo>
                    <a:pt x="768" y="2085"/>
                    <a:pt x="768" y="1985"/>
                    <a:pt x="734" y="1885"/>
                  </a:cubicBezTo>
                  <a:cubicBezTo>
                    <a:pt x="501" y="1518"/>
                    <a:pt x="501" y="985"/>
                    <a:pt x="768" y="584"/>
                  </a:cubicBezTo>
                  <a:cubicBezTo>
                    <a:pt x="834" y="518"/>
                    <a:pt x="901" y="484"/>
                    <a:pt x="968" y="418"/>
                  </a:cubicBezTo>
                  <a:cubicBezTo>
                    <a:pt x="1001" y="401"/>
                    <a:pt x="1035" y="393"/>
                    <a:pt x="1072" y="393"/>
                  </a:cubicBezTo>
                  <a:cubicBezTo>
                    <a:pt x="1110" y="393"/>
                    <a:pt x="1151" y="401"/>
                    <a:pt x="1201" y="418"/>
                  </a:cubicBezTo>
                  <a:cubicBezTo>
                    <a:pt x="1335" y="484"/>
                    <a:pt x="1468" y="684"/>
                    <a:pt x="1568" y="851"/>
                  </a:cubicBezTo>
                  <a:cubicBezTo>
                    <a:pt x="1602" y="985"/>
                    <a:pt x="1602" y="1085"/>
                    <a:pt x="1635" y="1252"/>
                  </a:cubicBezTo>
                  <a:cubicBezTo>
                    <a:pt x="1668" y="1485"/>
                    <a:pt x="1735" y="1719"/>
                    <a:pt x="1835" y="1985"/>
                  </a:cubicBezTo>
                  <a:cubicBezTo>
                    <a:pt x="1884" y="2034"/>
                    <a:pt x="1969" y="2065"/>
                    <a:pt x="2037" y="2065"/>
                  </a:cubicBezTo>
                  <a:cubicBezTo>
                    <a:pt x="2061" y="2065"/>
                    <a:pt x="2084" y="2061"/>
                    <a:pt x="2102" y="2052"/>
                  </a:cubicBezTo>
                  <a:cubicBezTo>
                    <a:pt x="2169" y="2019"/>
                    <a:pt x="2269" y="1885"/>
                    <a:pt x="2235" y="1819"/>
                  </a:cubicBezTo>
                  <a:cubicBezTo>
                    <a:pt x="2102" y="1352"/>
                    <a:pt x="2269" y="751"/>
                    <a:pt x="2702" y="484"/>
                  </a:cubicBezTo>
                  <a:cubicBezTo>
                    <a:pt x="2736" y="418"/>
                    <a:pt x="2769" y="418"/>
                    <a:pt x="2769" y="418"/>
                  </a:cubicBezTo>
                  <a:cubicBezTo>
                    <a:pt x="2769" y="418"/>
                    <a:pt x="2769" y="484"/>
                    <a:pt x="2802" y="551"/>
                  </a:cubicBezTo>
                  <a:cubicBezTo>
                    <a:pt x="3069" y="1318"/>
                    <a:pt x="3203" y="2085"/>
                    <a:pt x="3203" y="2886"/>
                  </a:cubicBezTo>
                  <a:cubicBezTo>
                    <a:pt x="3203" y="3019"/>
                    <a:pt x="3269" y="3086"/>
                    <a:pt x="3403" y="3086"/>
                  </a:cubicBezTo>
                  <a:cubicBezTo>
                    <a:pt x="3536" y="3086"/>
                    <a:pt x="3603" y="3019"/>
                    <a:pt x="3603" y="2853"/>
                  </a:cubicBezTo>
                  <a:cubicBezTo>
                    <a:pt x="3636" y="2019"/>
                    <a:pt x="3470" y="1185"/>
                    <a:pt x="3236" y="384"/>
                  </a:cubicBezTo>
                  <a:cubicBezTo>
                    <a:pt x="3169" y="318"/>
                    <a:pt x="3103" y="84"/>
                    <a:pt x="2903" y="17"/>
                  </a:cubicBezTo>
                  <a:cubicBezTo>
                    <a:pt x="2863" y="9"/>
                    <a:pt x="2824" y="5"/>
                    <a:pt x="2784" y="5"/>
                  </a:cubicBezTo>
                  <a:cubicBezTo>
                    <a:pt x="2657" y="5"/>
                    <a:pt x="2530" y="49"/>
                    <a:pt x="2402" y="151"/>
                  </a:cubicBezTo>
                  <a:cubicBezTo>
                    <a:pt x="2169" y="318"/>
                    <a:pt x="2035" y="518"/>
                    <a:pt x="1902" y="751"/>
                  </a:cubicBezTo>
                  <a:lnTo>
                    <a:pt x="1902" y="718"/>
                  </a:lnTo>
                  <a:cubicBezTo>
                    <a:pt x="1802" y="418"/>
                    <a:pt x="1568" y="184"/>
                    <a:pt x="1301" y="51"/>
                  </a:cubicBezTo>
                  <a:cubicBezTo>
                    <a:pt x="1218" y="17"/>
                    <a:pt x="1126" y="1"/>
                    <a:pt x="10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23"/>
            <p:cNvSpPr/>
            <p:nvPr/>
          </p:nvSpPr>
          <p:spPr>
            <a:xfrm>
              <a:off x="529000" y="3291897"/>
              <a:ext cx="129784" cy="129150"/>
            </a:xfrm>
            <a:custGeom>
              <a:rect b="b" l="l" r="r" t="t"/>
              <a:pathLst>
                <a:path extrusionOk="0" h="3055" w="3070">
                  <a:moveTo>
                    <a:pt x="993" y="1"/>
                  </a:moveTo>
                  <a:cubicBezTo>
                    <a:pt x="764" y="1"/>
                    <a:pt x="531" y="132"/>
                    <a:pt x="334" y="353"/>
                  </a:cubicBezTo>
                  <a:cubicBezTo>
                    <a:pt x="134" y="653"/>
                    <a:pt x="0" y="1087"/>
                    <a:pt x="267" y="1420"/>
                  </a:cubicBezTo>
                  <a:cubicBezTo>
                    <a:pt x="467" y="1721"/>
                    <a:pt x="768" y="1854"/>
                    <a:pt x="1101" y="1854"/>
                  </a:cubicBezTo>
                  <a:cubicBezTo>
                    <a:pt x="1001" y="2254"/>
                    <a:pt x="1168" y="2688"/>
                    <a:pt x="1468" y="2888"/>
                  </a:cubicBezTo>
                  <a:cubicBezTo>
                    <a:pt x="1635" y="3021"/>
                    <a:pt x="1802" y="3055"/>
                    <a:pt x="2002" y="3055"/>
                  </a:cubicBezTo>
                  <a:cubicBezTo>
                    <a:pt x="2235" y="3055"/>
                    <a:pt x="2402" y="3021"/>
                    <a:pt x="2469" y="2921"/>
                  </a:cubicBezTo>
                  <a:cubicBezTo>
                    <a:pt x="2836" y="2721"/>
                    <a:pt x="3069" y="2354"/>
                    <a:pt x="3003" y="1987"/>
                  </a:cubicBezTo>
                  <a:cubicBezTo>
                    <a:pt x="3003" y="1887"/>
                    <a:pt x="2936" y="1821"/>
                    <a:pt x="2802" y="1821"/>
                  </a:cubicBezTo>
                  <a:cubicBezTo>
                    <a:pt x="2736" y="1821"/>
                    <a:pt x="2636" y="1887"/>
                    <a:pt x="2636" y="2021"/>
                  </a:cubicBezTo>
                  <a:cubicBezTo>
                    <a:pt x="2669" y="2254"/>
                    <a:pt x="2469" y="2421"/>
                    <a:pt x="2302" y="2554"/>
                  </a:cubicBezTo>
                  <a:cubicBezTo>
                    <a:pt x="2190" y="2610"/>
                    <a:pt x="2057" y="2656"/>
                    <a:pt x="1927" y="2656"/>
                  </a:cubicBezTo>
                  <a:cubicBezTo>
                    <a:pt x="1824" y="2656"/>
                    <a:pt x="1723" y="2628"/>
                    <a:pt x="1635" y="2554"/>
                  </a:cubicBezTo>
                  <a:cubicBezTo>
                    <a:pt x="1435" y="2388"/>
                    <a:pt x="1401" y="2154"/>
                    <a:pt x="1435" y="1921"/>
                  </a:cubicBezTo>
                  <a:cubicBezTo>
                    <a:pt x="1468" y="1854"/>
                    <a:pt x="1468" y="1821"/>
                    <a:pt x="1502" y="1721"/>
                  </a:cubicBezTo>
                  <a:cubicBezTo>
                    <a:pt x="1735" y="1654"/>
                    <a:pt x="1902" y="1487"/>
                    <a:pt x="2002" y="1320"/>
                  </a:cubicBezTo>
                  <a:cubicBezTo>
                    <a:pt x="2069" y="1220"/>
                    <a:pt x="2069" y="1153"/>
                    <a:pt x="2002" y="1053"/>
                  </a:cubicBezTo>
                  <a:cubicBezTo>
                    <a:pt x="1969" y="987"/>
                    <a:pt x="1902" y="987"/>
                    <a:pt x="1802" y="987"/>
                  </a:cubicBezTo>
                  <a:cubicBezTo>
                    <a:pt x="1602" y="1020"/>
                    <a:pt x="1401" y="1153"/>
                    <a:pt x="1268" y="1354"/>
                  </a:cubicBezTo>
                  <a:cubicBezTo>
                    <a:pt x="1168" y="1387"/>
                    <a:pt x="1135" y="1387"/>
                    <a:pt x="1068" y="1387"/>
                  </a:cubicBezTo>
                  <a:cubicBezTo>
                    <a:pt x="834" y="1387"/>
                    <a:pt x="668" y="1320"/>
                    <a:pt x="601" y="1187"/>
                  </a:cubicBezTo>
                  <a:cubicBezTo>
                    <a:pt x="467" y="987"/>
                    <a:pt x="568" y="753"/>
                    <a:pt x="668" y="586"/>
                  </a:cubicBezTo>
                  <a:cubicBezTo>
                    <a:pt x="724" y="530"/>
                    <a:pt x="850" y="404"/>
                    <a:pt x="1007" y="404"/>
                  </a:cubicBezTo>
                  <a:cubicBezTo>
                    <a:pt x="1037" y="404"/>
                    <a:pt x="1069" y="409"/>
                    <a:pt x="1101" y="420"/>
                  </a:cubicBezTo>
                  <a:cubicBezTo>
                    <a:pt x="1120" y="438"/>
                    <a:pt x="1144" y="446"/>
                    <a:pt x="1169" y="446"/>
                  </a:cubicBezTo>
                  <a:cubicBezTo>
                    <a:pt x="1235" y="446"/>
                    <a:pt x="1311" y="392"/>
                    <a:pt x="1335" y="320"/>
                  </a:cubicBezTo>
                  <a:cubicBezTo>
                    <a:pt x="1401" y="219"/>
                    <a:pt x="1335" y="86"/>
                    <a:pt x="1235" y="53"/>
                  </a:cubicBezTo>
                  <a:cubicBezTo>
                    <a:pt x="1156" y="18"/>
                    <a:pt x="1074" y="1"/>
                    <a:pt x="9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23"/>
            <p:cNvSpPr/>
            <p:nvPr/>
          </p:nvSpPr>
          <p:spPr>
            <a:xfrm>
              <a:off x="444407" y="3188155"/>
              <a:ext cx="153712" cy="203300"/>
            </a:xfrm>
            <a:custGeom>
              <a:rect b="b" l="l" r="r" t="t"/>
              <a:pathLst>
                <a:path extrusionOk="0" h="4809" w="3636">
                  <a:moveTo>
                    <a:pt x="2649" y="0"/>
                  </a:moveTo>
                  <a:cubicBezTo>
                    <a:pt x="2455" y="0"/>
                    <a:pt x="2263" y="60"/>
                    <a:pt x="2102" y="205"/>
                  </a:cubicBezTo>
                  <a:cubicBezTo>
                    <a:pt x="1668" y="539"/>
                    <a:pt x="1601" y="1072"/>
                    <a:pt x="1668" y="1573"/>
                  </a:cubicBezTo>
                  <a:cubicBezTo>
                    <a:pt x="1634" y="1569"/>
                    <a:pt x="1599" y="1568"/>
                    <a:pt x="1565" y="1568"/>
                  </a:cubicBezTo>
                  <a:cubicBezTo>
                    <a:pt x="1261" y="1568"/>
                    <a:pt x="947" y="1697"/>
                    <a:pt x="767" y="1906"/>
                  </a:cubicBezTo>
                  <a:cubicBezTo>
                    <a:pt x="600" y="2140"/>
                    <a:pt x="500" y="2373"/>
                    <a:pt x="567" y="2640"/>
                  </a:cubicBezTo>
                  <a:cubicBezTo>
                    <a:pt x="334" y="2740"/>
                    <a:pt x="167" y="3007"/>
                    <a:pt x="100" y="3307"/>
                  </a:cubicBezTo>
                  <a:cubicBezTo>
                    <a:pt x="0" y="3674"/>
                    <a:pt x="133" y="4141"/>
                    <a:pt x="400" y="4375"/>
                  </a:cubicBezTo>
                  <a:cubicBezTo>
                    <a:pt x="634" y="4675"/>
                    <a:pt x="1001" y="4808"/>
                    <a:pt x="1434" y="4808"/>
                  </a:cubicBezTo>
                  <a:cubicBezTo>
                    <a:pt x="1668" y="4808"/>
                    <a:pt x="1968" y="4708"/>
                    <a:pt x="2268" y="4541"/>
                  </a:cubicBezTo>
                  <a:cubicBezTo>
                    <a:pt x="2335" y="4475"/>
                    <a:pt x="2402" y="4341"/>
                    <a:pt x="2335" y="4241"/>
                  </a:cubicBezTo>
                  <a:cubicBezTo>
                    <a:pt x="2286" y="4192"/>
                    <a:pt x="2202" y="4161"/>
                    <a:pt x="2134" y="4161"/>
                  </a:cubicBezTo>
                  <a:cubicBezTo>
                    <a:pt x="2109" y="4161"/>
                    <a:pt x="2086" y="4166"/>
                    <a:pt x="2068" y="4175"/>
                  </a:cubicBezTo>
                  <a:cubicBezTo>
                    <a:pt x="1871" y="4266"/>
                    <a:pt x="1646" y="4322"/>
                    <a:pt x="1422" y="4322"/>
                  </a:cubicBezTo>
                  <a:cubicBezTo>
                    <a:pt x="1153" y="4322"/>
                    <a:pt x="885" y="4241"/>
                    <a:pt x="667" y="4041"/>
                  </a:cubicBezTo>
                  <a:cubicBezTo>
                    <a:pt x="500" y="3874"/>
                    <a:pt x="467" y="3574"/>
                    <a:pt x="500" y="3341"/>
                  </a:cubicBezTo>
                  <a:cubicBezTo>
                    <a:pt x="567" y="3207"/>
                    <a:pt x="634" y="3074"/>
                    <a:pt x="734" y="3007"/>
                  </a:cubicBezTo>
                  <a:cubicBezTo>
                    <a:pt x="767" y="3074"/>
                    <a:pt x="801" y="3140"/>
                    <a:pt x="901" y="3207"/>
                  </a:cubicBezTo>
                  <a:cubicBezTo>
                    <a:pt x="901" y="3207"/>
                    <a:pt x="934" y="3241"/>
                    <a:pt x="967" y="3241"/>
                  </a:cubicBezTo>
                  <a:cubicBezTo>
                    <a:pt x="1004" y="3255"/>
                    <a:pt x="1039" y="3262"/>
                    <a:pt x="1072" y="3262"/>
                  </a:cubicBezTo>
                  <a:cubicBezTo>
                    <a:pt x="1189" y="3262"/>
                    <a:pt x="1282" y="3178"/>
                    <a:pt x="1334" y="3074"/>
                  </a:cubicBezTo>
                  <a:cubicBezTo>
                    <a:pt x="1434" y="2974"/>
                    <a:pt x="1434" y="2740"/>
                    <a:pt x="1301" y="2640"/>
                  </a:cubicBezTo>
                  <a:cubicBezTo>
                    <a:pt x="1268" y="2540"/>
                    <a:pt x="1134" y="2473"/>
                    <a:pt x="1001" y="2473"/>
                  </a:cubicBezTo>
                  <a:cubicBezTo>
                    <a:pt x="1001" y="2340"/>
                    <a:pt x="1067" y="2206"/>
                    <a:pt x="1134" y="2140"/>
                  </a:cubicBezTo>
                  <a:cubicBezTo>
                    <a:pt x="1231" y="2004"/>
                    <a:pt x="1397" y="1935"/>
                    <a:pt x="1564" y="1935"/>
                  </a:cubicBezTo>
                  <a:cubicBezTo>
                    <a:pt x="1684" y="1935"/>
                    <a:pt x="1804" y="1970"/>
                    <a:pt x="1901" y="2040"/>
                  </a:cubicBezTo>
                  <a:cubicBezTo>
                    <a:pt x="1935" y="2056"/>
                    <a:pt x="1976" y="2065"/>
                    <a:pt x="2018" y="2065"/>
                  </a:cubicBezTo>
                  <a:cubicBezTo>
                    <a:pt x="2060" y="2065"/>
                    <a:pt x="2102" y="2056"/>
                    <a:pt x="2135" y="2040"/>
                  </a:cubicBezTo>
                  <a:cubicBezTo>
                    <a:pt x="2235" y="1973"/>
                    <a:pt x="2268" y="1873"/>
                    <a:pt x="2235" y="1806"/>
                  </a:cubicBezTo>
                  <a:cubicBezTo>
                    <a:pt x="2068" y="1373"/>
                    <a:pt x="2068" y="805"/>
                    <a:pt x="2402" y="505"/>
                  </a:cubicBezTo>
                  <a:cubicBezTo>
                    <a:pt x="2485" y="439"/>
                    <a:pt x="2594" y="405"/>
                    <a:pt x="2702" y="405"/>
                  </a:cubicBezTo>
                  <a:cubicBezTo>
                    <a:pt x="2810" y="405"/>
                    <a:pt x="2919" y="439"/>
                    <a:pt x="3002" y="505"/>
                  </a:cubicBezTo>
                  <a:cubicBezTo>
                    <a:pt x="3102" y="539"/>
                    <a:pt x="3236" y="672"/>
                    <a:pt x="3169" y="839"/>
                  </a:cubicBezTo>
                  <a:cubicBezTo>
                    <a:pt x="3169" y="972"/>
                    <a:pt x="3202" y="1039"/>
                    <a:pt x="3336" y="1072"/>
                  </a:cubicBezTo>
                  <a:cubicBezTo>
                    <a:pt x="3469" y="1072"/>
                    <a:pt x="3536" y="1039"/>
                    <a:pt x="3603" y="906"/>
                  </a:cubicBezTo>
                  <a:cubicBezTo>
                    <a:pt x="3636" y="639"/>
                    <a:pt x="3503" y="338"/>
                    <a:pt x="3236" y="172"/>
                  </a:cubicBezTo>
                  <a:cubicBezTo>
                    <a:pt x="3063" y="68"/>
                    <a:pt x="2855" y="0"/>
                    <a:pt x="26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2" name="Google Shape;1492;p23"/>
          <p:cNvSpPr/>
          <p:nvPr/>
        </p:nvSpPr>
        <p:spPr>
          <a:xfrm>
            <a:off x="71750" y="231450"/>
            <a:ext cx="1981425" cy="521750"/>
          </a:xfrm>
          <a:custGeom>
            <a:rect b="b" l="l" r="r" t="t"/>
            <a:pathLst>
              <a:path extrusionOk="0" h="20870" w="79257">
                <a:moveTo>
                  <a:pt x="28774" y="0"/>
                </a:moveTo>
                <a:cubicBezTo>
                  <a:pt x="27892" y="0"/>
                  <a:pt x="27004" y="160"/>
                  <a:pt x="26152" y="502"/>
                </a:cubicBezTo>
                <a:cubicBezTo>
                  <a:pt x="22350" y="1936"/>
                  <a:pt x="20648" y="6073"/>
                  <a:pt x="21082" y="9909"/>
                </a:cubicBezTo>
                <a:cubicBezTo>
                  <a:pt x="9741" y="11710"/>
                  <a:pt x="0" y="20816"/>
                  <a:pt x="0" y="20816"/>
                </a:cubicBezTo>
                <a:cubicBezTo>
                  <a:pt x="48" y="20852"/>
                  <a:pt x="1170" y="20869"/>
                  <a:pt x="3114" y="20869"/>
                </a:cubicBezTo>
                <a:cubicBezTo>
                  <a:pt x="17356" y="20869"/>
                  <a:pt x="75716" y="19966"/>
                  <a:pt x="78857" y="19115"/>
                </a:cubicBezTo>
                <a:cubicBezTo>
                  <a:pt x="79257" y="18915"/>
                  <a:pt x="57575" y="15579"/>
                  <a:pt x="57942" y="15279"/>
                </a:cubicBezTo>
                <a:cubicBezTo>
                  <a:pt x="60744" y="12944"/>
                  <a:pt x="60844" y="8441"/>
                  <a:pt x="58008" y="6073"/>
                </a:cubicBezTo>
                <a:cubicBezTo>
                  <a:pt x="56992" y="5223"/>
                  <a:pt x="55802" y="4846"/>
                  <a:pt x="54614" y="4846"/>
                </a:cubicBezTo>
                <a:cubicBezTo>
                  <a:pt x="52722" y="4846"/>
                  <a:pt x="50837" y="5803"/>
                  <a:pt x="49669" y="7340"/>
                </a:cubicBezTo>
                <a:cubicBezTo>
                  <a:pt x="48168" y="4438"/>
                  <a:pt x="46167" y="1503"/>
                  <a:pt x="42764" y="902"/>
                </a:cubicBezTo>
                <a:cubicBezTo>
                  <a:pt x="42400" y="840"/>
                  <a:pt x="42028" y="809"/>
                  <a:pt x="41656" y="809"/>
                </a:cubicBezTo>
                <a:cubicBezTo>
                  <a:pt x="40633" y="809"/>
                  <a:pt x="39609" y="1047"/>
                  <a:pt x="38728" y="1536"/>
                </a:cubicBezTo>
                <a:cubicBezTo>
                  <a:pt x="38161" y="1870"/>
                  <a:pt x="37661" y="2370"/>
                  <a:pt x="37260" y="2937"/>
                </a:cubicBezTo>
                <a:cubicBezTo>
                  <a:pt x="36860" y="3537"/>
                  <a:pt x="36660" y="4571"/>
                  <a:pt x="36059" y="5072"/>
                </a:cubicBezTo>
                <a:cubicBezTo>
                  <a:pt x="35016" y="2047"/>
                  <a:pt x="31934" y="0"/>
                  <a:pt x="287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1493" name="Shape 1493"/>
        <p:cNvGrpSpPr/>
        <p:nvPr/>
      </p:nvGrpSpPr>
      <p:grpSpPr>
        <a:xfrm>
          <a:off x="0" y="0"/>
          <a:ext cx="0" cy="0"/>
          <a:chOff x="0" y="0"/>
          <a:chExt cx="0" cy="0"/>
        </a:xfrm>
      </p:grpSpPr>
      <p:sp>
        <p:nvSpPr>
          <p:cNvPr id="1494" name="Google Shape;1494;p24"/>
          <p:cNvSpPr txBox="1"/>
          <p:nvPr>
            <p:ph hasCustomPrompt="1" type="title"/>
          </p:nvPr>
        </p:nvSpPr>
        <p:spPr>
          <a:xfrm>
            <a:off x="3733975" y="410712"/>
            <a:ext cx="4696800" cy="768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45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495" name="Google Shape;1495;p24"/>
          <p:cNvSpPr txBox="1"/>
          <p:nvPr>
            <p:ph idx="1" type="subTitle"/>
          </p:nvPr>
        </p:nvSpPr>
        <p:spPr>
          <a:xfrm>
            <a:off x="3733975" y="1146676"/>
            <a:ext cx="4696800" cy="598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1"/>
              </a:buClr>
              <a:buSzPts val="2400"/>
              <a:buFont typeface="PT Sans"/>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1496" name="Google Shape;1496;p24"/>
          <p:cNvSpPr txBox="1"/>
          <p:nvPr>
            <p:ph hasCustomPrompt="1" idx="2" type="title"/>
          </p:nvPr>
        </p:nvSpPr>
        <p:spPr>
          <a:xfrm>
            <a:off x="3733975" y="1904355"/>
            <a:ext cx="4696800" cy="768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45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497" name="Google Shape;1497;p24"/>
          <p:cNvSpPr txBox="1"/>
          <p:nvPr>
            <p:ph idx="3" type="subTitle"/>
          </p:nvPr>
        </p:nvSpPr>
        <p:spPr>
          <a:xfrm>
            <a:off x="3733975" y="2640320"/>
            <a:ext cx="4696800" cy="598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1"/>
              </a:buClr>
              <a:buSzPts val="2400"/>
              <a:buFont typeface="PT Sans"/>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1498" name="Google Shape;1498;p24"/>
          <p:cNvSpPr txBox="1"/>
          <p:nvPr>
            <p:ph hasCustomPrompt="1" idx="4" type="title"/>
          </p:nvPr>
        </p:nvSpPr>
        <p:spPr>
          <a:xfrm>
            <a:off x="3733975" y="3397999"/>
            <a:ext cx="4696800" cy="768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45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499" name="Google Shape;1499;p24"/>
          <p:cNvSpPr txBox="1"/>
          <p:nvPr>
            <p:ph idx="5" type="subTitle"/>
          </p:nvPr>
        </p:nvSpPr>
        <p:spPr>
          <a:xfrm>
            <a:off x="3733975" y="4133963"/>
            <a:ext cx="4696800" cy="598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1"/>
              </a:buClr>
              <a:buSzPts val="2400"/>
              <a:buFont typeface="PT Sans"/>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grpSp>
        <p:nvGrpSpPr>
          <p:cNvPr id="1500" name="Google Shape;1500;p24"/>
          <p:cNvGrpSpPr/>
          <p:nvPr/>
        </p:nvGrpSpPr>
        <p:grpSpPr>
          <a:xfrm flipH="1" rot="10800000">
            <a:off x="152400" y="-981214"/>
            <a:ext cx="3512251" cy="6540013"/>
            <a:chOff x="709850" y="123500"/>
            <a:chExt cx="2975475" cy="5827850"/>
          </a:xfrm>
        </p:grpSpPr>
        <p:sp>
          <p:nvSpPr>
            <p:cNvPr id="1501" name="Google Shape;1501;p24"/>
            <p:cNvSpPr/>
            <p:nvPr/>
          </p:nvSpPr>
          <p:spPr>
            <a:xfrm>
              <a:off x="709850" y="123500"/>
              <a:ext cx="2942950" cy="5646125"/>
            </a:xfrm>
            <a:custGeom>
              <a:rect b="b" l="l" r="r" t="t"/>
              <a:pathLst>
                <a:path extrusionOk="0" h="225845" w="117718">
                  <a:moveTo>
                    <a:pt x="23227" y="0"/>
                  </a:moveTo>
                  <a:cubicBezTo>
                    <a:pt x="22030" y="0"/>
                    <a:pt x="20430" y="3850"/>
                    <a:pt x="19214" y="4585"/>
                  </a:cubicBezTo>
                  <a:cubicBezTo>
                    <a:pt x="15812" y="6687"/>
                    <a:pt x="9674" y="10856"/>
                    <a:pt x="8173" y="14759"/>
                  </a:cubicBezTo>
                  <a:cubicBezTo>
                    <a:pt x="6238" y="19829"/>
                    <a:pt x="7539" y="28435"/>
                    <a:pt x="6905" y="33973"/>
                  </a:cubicBezTo>
                  <a:cubicBezTo>
                    <a:pt x="5371" y="47582"/>
                    <a:pt x="2702" y="61059"/>
                    <a:pt x="1368" y="74635"/>
                  </a:cubicBezTo>
                  <a:cubicBezTo>
                    <a:pt x="0" y="88679"/>
                    <a:pt x="67" y="102855"/>
                    <a:pt x="367" y="116965"/>
                  </a:cubicBezTo>
                  <a:cubicBezTo>
                    <a:pt x="1034" y="147687"/>
                    <a:pt x="2702" y="178376"/>
                    <a:pt x="5404" y="209031"/>
                  </a:cubicBezTo>
                  <a:cubicBezTo>
                    <a:pt x="5671" y="211733"/>
                    <a:pt x="5904" y="214535"/>
                    <a:pt x="7072" y="216937"/>
                  </a:cubicBezTo>
                  <a:cubicBezTo>
                    <a:pt x="10308" y="223675"/>
                    <a:pt x="18880" y="225543"/>
                    <a:pt x="26319" y="225843"/>
                  </a:cubicBezTo>
                  <a:cubicBezTo>
                    <a:pt x="26337" y="225844"/>
                    <a:pt x="26355" y="225844"/>
                    <a:pt x="26373" y="225844"/>
                  </a:cubicBezTo>
                  <a:cubicBezTo>
                    <a:pt x="28888" y="225844"/>
                    <a:pt x="28920" y="218896"/>
                    <a:pt x="28854" y="217604"/>
                  </a:cubicBezTo>
                  <a:cubicBezTo>
                    <a:pt x="28587" y="212767"/>
                    <a:pt x="28354" y="207997"/>
                    <a:pt x="28220" y="203160"/>
                  </a:cubicBezTo>
                  <a:cubicBezTo>
                    <a:pt x="27987" y="193153"/>
                    <a:pt x="28054" y="183146"/>
                    <a:pt x="28387" y="173139"/>
                  </a:cubicBezTo>
                  <a:cubicBezTo>
                    <a:pt x="29054" y="153392"/>
                    <a:pt x="30589" y="133777"/>
                    <a:pt x="32157" y="114130"/>
                  </a:cubicBezTo>
                  <a:cubicBezTo>
                    <a:pt x="32357" y="111261"/>
                    <a:pt x="32657" y="108159"/>
                    <a:pt x="34392" y="105824"/>
                  </a:cubicBezTo>
                  <a:cubicBezTo>
                    <a:pt x="35692" y="104123"/>
                    <a:pt x="37661" y="102989"/>
                    <a:pt x="39562" y="101988"/>
                  </a:cubicBezTo>
                  <a:cubicBezTo>
                    <a:pt x="64113" y="89312"/>
                    <a:pt x="93067" y="87177"/>
                    <a:pt x="117718" y="74735"/>
                  </a:cubicBezTo>
                  <a:cubicBezTo>
                    <a:pt x="115788" y="74231"/>
                    <a:pt x="113821" y="74036"/>
                    <a:pt x="111840" y="74036"/>
                  </a:cubicBezTo>
                  <a:cubicBezTo>
                    <a:pt x="108582" y="74036"/>
                    <a:pt x="105289" y="74563"/>
                    <a:pt x="102073" y="75102"/>
                  </a:cubicBezTo>
                  <a:cubicBezTo>
                    <a:pt x="79190" y="78805"/>
                    <a:pt x="56207" y="82574"/>
                    <a:pt x="34025" y="89446"/>
                  </a:cubicBezTo>
                  <a:cubicBezTo>
                    <a:pt x="22483" y="64495"/>
                    <a:pt x="35025" y="33906"/>
                    <a:pt x="25418" y="8121"/>
                  </a:cubicBezTo>
                  <a:cubicBezTo>
                    <a:pt x="25152" y="7287"/>
                    <a:pt x="24418" y="2250"/>
                    <a:pt x="24218" y="1383"/>
                  </a:cubicBezTo>
                  <a:cubicBezTo>
                    <a:pt x="23945" y="387"/>
                    <a:pt x="23606" y="0"/>
                    <a:pt x="23227"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24"/>
            <p:cNvSpPr/>
            <p:nvPr/>
          </p:nvSpPr>
          <p:spPr>
            <a:xfrm>
              <a:off x="2091675" y="2397150"/>
              <a:ext cx="848125" cy="195875"/>
            </a:xfrm>
            <a:custGeom>
              <a:rect b="b" l="l" r="r" t="t"/>
              <a:pathLst>
                <a:path extrusionOk="0" h="7835" w="33925">
                  <a:moveTo>
                    <a:pt x="9574" y="1"/>
                  </a:moveTo>
                  <a:lnTo>
                    <a:pt x="0" y="3870"/>
                  </a:lnTo>
                  <a:cubicBezTo>
                    <a:pt x="3736" y="5071"/>
                    <a:pt x="7472" y="6139"/>
                    <a:pt x="11275" y="6906"/>
                  </a:cubicBezTo>
                  <a:cubicBezTo>
                    <a:pt x="12409" y="7173"/>
                    <a:pt x="13510" y="7373"/>
                    <a:pt x="14677" y="7540"/>
                  </a:cubicBezTo>
                  <a:cubicBezTo>
                    <a:pt x="16075" y="7737"/>
                    <a:pt x="17483" y="7835"/>
                    <a:pt x="18890" y="7835"/>
                  </a:cubicBezTo>
                  <a:cubicBezTo>
                    <a:pt x="24130" y="7835"/>
                    <a:pt x="29348" y="6481"/>
                    <a:pt x="33924" y="3904"/>
                  </a:cubicBezTo>
                  <a:lnTo>
                    <a:pt x="33924" y="3904"/>
                  </a:lnTo>
                  <a:cubicBezTo>
                    <a:pt x="30922" y="4237"/>
                    <a:pt x="27953" y="4537"/>
                    <a:pt x="24951" y="4871"/>
                  </a:cubicBezTo>
                  <a:cubicBezTo>
                    <a:pt x="24055" y="4965"/>
                    <a:pt x="23192" y="5060"/>
                    <a:pt x="22327" y="5060"/>
                  </a:cubicBezTo>
                  <a:cubicBezTo>
                    <a:pt x="21969" y="5060"/>
                    <a:pt x="21610" y="5043"/>
                    <a:pt x="21249" y="5004"/>
                  </a:cubicBezTo>
                  <a:cubicBezTo>
                    <a:pt x="20448" y="4904"/>
                    <a:pt x="19647" y="4738"/>
                    <a:pt x="18847" y="4504"/>
                  </a:cubicBezTo>
                  <a:cubicBezTo>
                    <a:pt x="15511" y="3537"/>
                    <a:pt x="12342" y="2036"/>
                    <a:pt x="9574" y="1"/>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24"/>
            <p:cNvSpPr/>
            <p:nvPr/>
          </p:nvSpPr>
          <p:spPr>
            <a:xfrm>
              <a:off x="2082800" y="2382650"/>
              <a:ext cx="877225" cy="228800"/>
            </a:xfrm>
            <a:custGeom>
              <a:rect b="b" l="l" r="r" t="t"/>
              <a:pathLst>
                <a:path extrusionOk="0" h="9152" w="35089">
                  <a:moveTo>
                    <a:pt x="9898" y="1"/>
                  </a:moveTo>
                  <a:cubicBezTo>
                    <a:pt x="9375" y="1"/>
                    <a:pt x="9007" y="832"/>
                    <a:pt x="9562" y="1248"/>
                  </a:cubicBezTo>
                  <a:cubicBezTo>
                    <a:pt x="12831" y="3550"/>
                    <a:pt x="16667" y="5451"/>
                    <a:pt x="20636" y="6118"/>
                  </a:cubicBezTo>
                  <a:cubicBezTo>
                    <a:pt x="21263" y="6226"/>
                    <a:pt x="21893" y="6268"/>
                    <a:pt x="22526" y="6268"/>
                  </a:cubicBezTo>
                  <a:cubicBezTo>
                    <a:pt x="23846" y="6268"/>
                    <a:pt x="25176" y="6087"/>
                    <a:pt x="26507" y="5951"/>
                  </a:cubicBezTo>
                  <a:cubicBezTo>
                    <a:pt x="27870" y="5792"/>
                    <a:pt x="29232" y="5652"/>
                    <a:pt x="30594" y="5515"/>
                  </a:cubicBezTo>
                  <a:lnTo>
                    <a:pt x="30594" y="5515"/>
                  </a:lnTo>
                  <a:cubicBezTo>
                    <a:pt x="26968" y="6963"/>
                    <a:pt x="23102" y="7736"/>
                    <a:pt x="19193" y="7736"/>
                  </a:cubicBezTo>
                  <a:cubicBezTo>
                    <a:pt x="18618" y="7736"/>
                    <a:pt x="18043" y="7720"/>
                    <a:pt x="17467" y="7686"/>
                  </a:cubicBezTo>
                  <a:cubicBezTo>
                    <a:pt x="11630" y="7352"/>
                    <a:pt x="6159" y="4984"/>
                    <a:pt x="388" y="4183"/>
                  </a:cubicBezTo>
                  <a:cubicBezTo>
                    <a:pt x="379" y="4182"/>
                    <a:pt x="370" y="4181"/>
                    <a:pt x="360" y="4181"/>
                  </a:cubicBezTo>
                  <a:cubicBezTo>
                    <a:pt x="170" y="4181"/>
                    <a:pt x="1" y="4491"/>
                    <a:pt x="255" y="4650"/>
                  </a:cubicBezTo>
                  <a:cubicBezTo>
                    <a:pt x="2957" y="6118"/>
                    <a:pt x="6193" y="6919"/>
                    <a:pt x="9161" y="7653"/>
                  </a:cubicBezTo>
                  <a:cubicBezTo>
                    <a:pt x="11997" y="8386"/>
                    <a:pt x="14932" y="8987"/>
                    <a:pt x="17868" y="9120"/>
                  </a:cubicBezTo>
                  <a:cubicBezTo>
                    <a:pt x="18320" y="9141"/>
                    <a:pt x="18773" y="9151"/>
                    <a:pt x="19224" y="9151"/>
                  </a:cubicBezTo>
                  <a:cubicBezTo>
                    <a:pt x="24596" y="9151"/>
                    <a:pt x="29874" y="7700"/>
                    <a:pt x="34613" y="5084"/>
                  </a:cubicBezTo>
                  <a:cubicBezTo>
                    <a:pt x="35089" y="4798"/>
                    <a:pt x="34961" y="3909"/>
                    <a:pt x="34373" y="3909"/>
                  </a:cubicBezTo>
                  <a:cubicBezTo>
                    <a:pt x="34343" y="3909"/>
                    <a:pt x="34312" y="3912"/>
                    <a:pt x="34279" y="3917"/>
                  </a:cubicBezTo>
                  <a:lnTo>
                    <a:pt x="27741" y="4650"/>
                  </a:lnTo>
                  <a:cubicBezTo>
                    <a:pt x="26173" y="4840"/>
                    <a:pt x="24537" y="5098"/>
                    <a:pt x="22918" y="5098"/>
                  </a:cubicBezTo>
                  <a:cubicBezTo>
                    <a:pt x="22264" y="5098"/>
                    <a:pt x="21613" y="5056"/>
                    <a:pt x="20970" y="4951"/>
                  </a:cubicBezTo>
                  <a:cubicBezTo>
                    <a:pt x="17134" y="4283"/>
                    <a:pt x="13398" y="2315"/>
                    <a:pt x="10229" y="114"/>
                  </a:cubicBezTo>
                  <a:cubicBezTo>
                    <a:pt x="10116" y="35"/>
                    <a:pt x="10004" y="1"/>
                    <a:pt x="9898" y="1"/>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24"/>
            <p:cNvSpPr/>
            <p:nvPr/>
          </p:nvSpPr>
          <p:spPr>
            <a:xfrm>
              <a:off x="2870550" y="1539050"/>
              <a:ext cx="500375" cy="627975"/>
            </a:xfrm>
            <a:custGeom>
              <a:rect b="b" l="l" r="r" t="t"/>
              <a:pathLst>
                <a:path extrusionOk="0" h="25119" w="20015">
                  <a:moveTo>
                    <a:pt x="20015" y="0"/>
                  </a:moveTo>
                  <a:lnTo>
                    <a:pt x="20015" y="0"/>
                  </a:lnTo>
                  <a:cubicBezTo>
                    <a:pt x="16179" y="367"/>
                    <a:pt x="13243" y="3536"/>
                    <a:pt x="10742" y="6472"/>
                  </a:cubicBezTo>
                  <a:cubicBezTo>
                    <a:pt x="10008" y="7339"/>
                    <a:pt x="9241" y="8273"/>
                    <a:pt x="8807" y="9340"/>
                  </a:cubicBezTo>
                  <a:cubicBezTo>
                    <a:pt x="8006" y="11308"/>
                    <a:pt x="8373" y="13510"/>
                    <a:pt x="7806" y="15545"/>
                  </a:cubicBezTo>
                  <a:cubicBezTo>
                    <a:pt x="7172" y="17713"/>
                    <a:pt x="5538" y="19448"/>
                    <a:pt x="3970" y="21049"/>
                  </a:cubicBezTo>
                  <a:cubicBezTo>
                    <a:pt x="2636" y="22383"/>
                    <a:pt x="1335" y="23784"/>
                    <a:pt x="1" y="25118"/>
                  </a:cubicBezTo>
                  <a:lnTo>
                    <a:pt x="7973" y="20348"/>
                  </a:lnTo>
                  <a:cubicBezTo>
                    <a:pt x="10341" y="19948"/>
                    <a:pt x="11509" y="17179"/>
                    <a:pt x="11642" y="14777"/>
                  </a:cubicBezTo>
                  <a:cubicBezTo>
                    <a:pt x="11742" y="12342"/>
                    <a:pt x="11342" y="9841"/>
                    <a:pt x="12309" y="7639"/>
                  </a:cubicBezTo>
                  <a:cubicBezTo>
                    <a:pt x="13744" y="4303"/>
                    <a:pt x="17847" y="2936"/>
                    <a:pt x="20015"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24"/>
            <p:cNvSpPr/>
            <p:nvPr/>
          </p:nvSpPr>
          <p:spPr>
            <a:xfrm>
              <a:off x="2867500" y="1523175"/>
              <a:ext cx="520825" cy="645725"/>
            </a:xfrm>
            <a:custGeom>
              <a:rect b="b" l="l" r="r" t="t"/>
              <a:pathLst>
                <a:path extrusionOk="0" h="25829" w="20833">
                  <a:moveTo>
                    <a:pt x="20211" y="0"/>
                  </a:moveTo>
                  <a:cubicBezTo>
                    <a:pt x="20198" y="0"/>
                    <a:pt x="20184" y="1"/>
                    <a:pt x="20170" y="1"/>
                  </a:cubicBezTo>
                  <a:cubicBezTo>
                    <a:pt x="17835" y="302"/>
                    <a:pt x="15934" y="1336"/>
                    <a:pt x="14133" y="2837"/>
                  </a:cubicBezTo>
                  <a:cubicBezTo>
                    <a:pt x="12131" y="4538"/>
                    <a:pt x="9763" y="6873"/>
                    <a:pt x="8595" y="9308"/>
                  </a:cubicBezTo>
                  <a:cubicBezTo>
                    <a:pt x="7261" y="12110"/>
                    <a:pt x="8162" y="15279"/>
                    <a:pt x="6561" y="18014"/>
                  </a:cubicBezTo>
                  <a:cubicBezTo>
                    <a:pt x="4826" y="20883"/>
                    <a:pt x="1924" y="22851"/>
                    <a:pt x="56" y="25653"/>
                  </a:cubicBezTo>
                  <a:cubicBezTo>
                    <a:pt x="1" y="25764"/>
                    <a:pt x="60" y="25828"/>
                    <a:pt x="120" y="25828"/>
                  </a:cubicBezTo>
                  <a:cubicBezTo>
                    <a:pt x="132" y="25828"/>
                    <a:pt x="145" y="25826"/>
                    <a:pt x="156" y="25820"/>
                  </a:cubicBezTo>
                  <a:cubicBezTo>
                    <a:pt x="2424" y="24286"/>
                    <a:pt x="4492" y="22117"/>
                    <a:pt x="6294" y="20016"/>
                  </a:cubicBezTo>
                  <a:cubicBezTo>
                    <a:pt x="7728" y="18348"/>
                    <a:pt x="8562" y="16647"/>
                    <a:pt x="8796" y="14478"/>
                  </a:cubicBezTo>
                  <a:cubicBezTo>
                    <a:pt x="8996" y="12844"/>
                    <a:pt x="8929" y="11143"/>
                    <a:pt x="9763" y="9642"/>
                  </a:cubicBezTo>
                  <a:cubicBezTo>
                    <a:pt x="10463" y="8307"/>
                    <a:pt x="11631" y="7140"/>
                    <a:pt x="12632" y="6006"/>
                  </a:cubicBezTo>
                  <a:cubicBezTo>
                    <a:pt x="14253" y="4225"/>
                    <a:pt x="16107" y="2507"/>
                    <a:pt x="18364" y="1664"/>
                  </a:cubicBezTo>
                  <a:lnTo>
                    <a:pt x="18364" y="1664"/>
                  </a:lnTo>
                  <a:cubicBezTo>
                    <a:pt x="16088" y="3686"/>
                    <a:pt x="13185" y="5145"/>
                    <a:pt x="11931" y="8007"/>
                  </a:cubicBezTo>
                  <a:cubicBezTo>
                    <a:pt x="10397" y="11510"/>
                    <a:pt x="12999" y="19115"/>
                    <a:pt x="7928" y="20183"/>
                  </a:cubicBezTo>
                  <a:cubicBezTo>
                    <a:pt x="7045" y="20365"/>
                    <a:pt x="7330" y="21688"/>
                    <a:pt x="8097" y="21688"/>
                  </a:cubicBezTo>
                  <a:cubicBezTo>
                    <a:pt x="8170" y="21688"/>
                    <a:pt x="8247" y="21676"/>
                    <a:pt x="8329" y="21650"/>
                  </a:cubicBezTo>
                  <a:cubicBezTo>
                    <a:pt x="12165" y="20516"/>
                    <a:pt x="12431" y="16146"/>
                    <a:pt x="12431" y="12811"/>
                  </a:cubicBezTo>
                  <a:cubicBezTo>
                    <a:pt x="12431" y="9675"/>
                    <a:pt x="13132" y="7440"/>
                    <a:pt x="15567" y="5372"/>
                  </a:cubicBezTo>
                  <a:cubicBezTo>
                    <a:pt x="17268" y="3938"/>
                    <a:pt x="19170" y="2803"/>
                    <a:pt x="20604" y="1002"/>
                  </a:cubicBezTo>
                  <a:cubicBezTo>
                    <a:pt x="20832" y="676"/>
                    <a:pt x="20774" y="0"/>
                    <a:pt x="20211"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24"/>
            <p:cNvSpPr/>
            <p:nvPr/>
          </p:nvSpPr>
          <p:spPr>
            <a:xfrm>
              <a:off x="2205925" y="1943500"/>
              <a:ext cx="187650" cy="342775"/>
            </a:xfrm>
            <a:custGeom>
              <a:rect b="b" l="l" r="r" t="t"/>
              <a:pathLst>
                <a:path extrusionOk="0" h="13711" w="7506">
                  <a:moveTo>
                    <a:pt x="6938" y="1"/>
                  </a:moveTo>
                  <a:lnTo>
                    <a:pt x="6938" y="1"/>
                  </a:lnTo>
                  <a:cubicBezTo>
                    <a:pt x="5504" y="4971"/>
                    <a:pt x="3169" y="9641"/>
                    <a:pt x="0" y="13710"/>
                  </a:cubicBezTo>
                  <a:lnTo>
                    <a:pt x="4003" y="11309"/>
                  </a:lnTo>
                  <a:cubicBezTo>
                    <a:pt x="6371" y="8140"/>
                    <a:pt x="7505" y="3970"/>
                    <a:pt x="6938" y="1"/>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24"/>
            <p:cNvSpPr/>
            <p:nvPr/>
          </p:nvSpPr>
          <p:spPr>
            <a:xfrm>
              <a:off x="2196225" y="1928375"/>
              <a:ext cx="210700" cy="365375"/>
            </a:xfrm>
            <a:custGeom>
              <a:rect b="b" l="l" r="r" t="t"/>
              <a:pathLst>
                <a:path extrusionOk="0" h="14615" w="8428">
                  <a:moveTo>
                    <a:pt x="7304" y="0"/>
                  </a:moveTo>
                  <a:cubicBezTo>
                    <a:pt x="7071" y="0"/>
                    <a:pt x="6846" y="134"/>
                    <a:pt x="6759" y="439"/>
                  </a:cubicBezTo>
                  <a:cubicBezTo>
                    <a:pt x="5292" y="5476"/>
                    <a:pt x="2823" y="9745"/>
                    <a:pt x="155" y="14215"/>
                  </a:cubicBezTo>
                  <a:cubicBezTo>
                    <a:pt x="0" y="14395"/>
                    <a:pt x="183" y="14614"/>
                    <a:pt x="381" y="14614"/>
                  </a:cubicBezTo>
                  <a:cubicBezTo>
                    <a:pt x="440" y="14614"/>
                    <a:pt x="501" y="14595"/>
                    <a:pt x="555" y="14549"/>
                  </a:cubicBezTo>
                  <a:cubicBezTo>
                    <a:pt x="3148" y="11759"/>
                    <a:pt x="5096" y="8306"/>
                    <a:pt x="6542" y="4715"/>
                  </a:cubicBezTo>
                  <a:lnTo>
                    <a:pt x="6542" y="4715"/>
                  </a:lnTo>
                  <a:cubicBezTo>
                    <a:pt x="6081" y="7085"/>
                    <a:pt x="5024" y="9203"/>
                    <a:pt x="3657" y="11547"/>
                  </a:cubicBezTo>
                  <a:cubicBezTo>
                    <a:pt x="3335" y="12092"/>
                    <a:pt x="3841" y="12748"/>
                    <a:pt x="4383" y="12748"/>
                  </a:cubicBezTo>
                  <a:cubicBezTo>
                    <a:pt x="4570" y="12748"/>
                    <a:pt x="4762" y="12669"/>
                    <a:pt x="4925" y="12481"/>
                  </a:cubicBezTo>
                  <a:cubicBezTo>
                    <a:pt x="7627" y="9412"/>
                    <a:pt x="8427" y="4575"/>
                    <a:pt x="7960" y="606"/>
                  </a:cubicBezTo>
                  <a:cubicBezTo>
                    <a:pt x="7922" y="228"/>
                    <a:pt x="7607" y="0"/>
                    <a:pt x="7304"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24"/>
            <p:cNvSpPr/>
            <p:nvPr/>
          </p:nvSpPr>
          <p:spPr>
            <a:xfrm>
              <a:off x="1311950" y="646750"/>
              <a:ext cx="670500" cy="1456050"/>
            </a:xfrm>
            <a:custGeom>
              <a:rect b="b" l="l" r="r" t="t"/>
              <a:pathLst>
                <a:path extrusionOk="0" h="58242" w="26820">
                  <a:moveTo>
                    <a:pt x="25985" y="0"/>
                  </a:moveTo>
                  <a:lnTo>
                    <a:pt x="25985" y="0"/>
                  </a:lnTo>
                  <a:cubicBezTo>
                    <a:pt x="26152" y="3369"/>
                    <a:pt x="24518" y="6638"/>
                    <a:pt x="22349" y="9273"/>
                  </a:cubicBezTo>
                  <a:cubicBezTo>
                    <a:pt x="20248" y="11875"/>
                    <a:pt x="17513" y="13977"/>
                    <a:pt x="15111" y="16345"/>
                  </a:cubicBezTo>
                  <a:cubicBezTo>
                    <a:pt x="6672" y="24518"/>
                    <a:pt x="1234" y="35692"/>
                    <a:pt x="0" y="47367"/>
                  </a:cubicBezTo>
                  <a:lnTo>
                    <a:pt x="2369" y="58242"/>
                  </a:lnTo>
                  <a:lnTo>
                    <a:pt x="2369" y="58242"/>
                  </a:lnTo>
                  <a:cubicBezTo>
                    <a:pt x="1935" y="43131"/>
                    <a:pt x="7506" y="27853"/>
                    <a:pt x="17679" y="16645"/>
                  </a:cubicBezTo>
                  <a:cubicBezTo>
                    <a:pt x="19848" y="14277"/>
                    <a:pt x="22249" y="12009"/>
                    <a:pt x="24017" y="9273"/>
                  </a:cubicBezTo>
                  <a:cubicBezTo>
                    <a:pt x="25785" y="6505"/>
                    <a:pt x="26819" y="3136"/>
                    <a:pt x="25985"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24"/>
            <p:cNvSpPr/>
            <p:nvPr/>
          </p:nvSpPr>
          <p:spPr>
            <a:xfrm>
              <a:off x="1301925" y="632175"/>
              <a:ext cx="700550" cy="1482625"/>
            </a:xfrm>
            <a:custGeom>
              <a:rect b="b" l="l" r="r" t="t"/>
              <a:pathLst>
                <a:path extrusionOk="0" h="59305" w="28022">
                  <a:moveTo>
                    <a:pt x="26365" y="0"/>
                  </a:moveTo>
                  <a:cubicBezTo>
                    <a:pt x="26036" y="0"/>
                    <a:pt x="25701" y="225"/>
                    <a:pt x="25719" y="616"/>
                  </a:cubicBezTo>
                  <a:cubicBezTo>
                    <a:pt x="25786" y="6087"/>
                    <a:pt x="22017" y="10090"/>
                    <a:pt x="18247" y="13559"/>
                  </a:cubicBezTo>
                  <a:cubicBezTo>
                    <a:pt x="14878" y="16628"/>
                    <a:pt x="11709" y="19797"/>
                    <a:pt x="9041" y="23566"/>
                  </a:cubicBezTo>
                  <a:cubicBezTo>
                    <a:pt x="3937" y="30771"/>
                    <a:pt x="902" y="39144"/>
                    <a:pt x="34" y="47950"/>
                  </a:cubicBezTo>
                  <a:cubicBezTo>
                    <a:pt x="1" y="48200"/>
                    <a:pt x="176" y="48326"/>
                    <a:pt x="368" y="48326"/>
                  </a:cubicBezTo>
                  <a:cubicBezTo>
                    <a:pt x="560" y="48326"/>
                    <a:pt x="768" y="48200"/>
                    <a:pt x="801" y="47950"/>
                  </a:cubicBezTo>
                  <a:cubicBezTo>
                    <a:pt x="1936" y="38377"/>
                    <a:pt x="5872" y="29070"/>
                    <a:pt x="12009" y="21598"/>
                  </a:cubicBezTo>
                  <a:cubicBezTo>
                    <a:pt x="14825" y="18163"/>
                    <a:pt x="18900" y="15113"/>
                    <a:pt x="22094" y="11601"/>
                  </a:cubicBezTo>
                  <a:lnTo>
                    <a:pt x="22094" y="11601"/>
                  </a:lnTo>
                  <a:cubicBezTo>
                    <a:pt x="20753" y="13193"/>
                    <a:pt x="19252" y="14676"/>
                    <a:pt x="17914" y="16094"/>
                  </a:cubicBezTo>
                  <a:cubicBezTo>
                    <a:pt x="14311" y="19897"/>
                    <a:pt x="11209" y="24200"/>
                    <a:pt x="8707" y="28803"/>
                  </a:cubicBezTo>
                  <a:cubicBezTo>
                    <a:pt x="3737" y="37976"/>
                    <a:pt x="1135" y="48484"/>
                    <a:pt x="2369" y="58891"/>
                  </a:cubicBezTo>
                  <a:cubicBezTo>
                    <a:pt x="2420" y="59162"/>
                    <a:pt x="2634" y="59304"/>
                    <a:pt x="2837" y="59304"/>
                  </a:cubicBezTo>
                  <a:cubicBezTo>
                    <a:pt x="3034" y="59304"/>
                    <a:pt x="3220" y="59171"/>
                    <a:pt x="3237" y="58891"/>
                  </a:cubicBezTo>
                  <a:cubicBezTo>
                    <a:pt x="4037" y="47683"/>
                    <a:pt x="6639" y="36642"/>
                    <a:pt x="12343" y="26902"/>
                  </a:cubicBezTo>
                  <a:cubicBezTo>
                    <a:pt x="15145" y="22032"/>
                    <a:pt x="18848" y="18029"/>
                    <a:pt x="22450" y="13759"/>
                  </a:cubicBezTo>
                  <a:cubicBezTo>
                    <a:pt x="25620" y="10099"/>
                    <a:pt x="28021" y="5703"/>
                    <a:pt x="27020" y="759"/>
                  </a:cubicBezTo>
                  <a:lnTo>
                    <a:pt x="27020" y="759"/>
                  </a:lnTo>
                  <a:cubicBezTo>
                    <a:pt x="27021" y="712"/>
                    <a:pt x="27020" y="664"/>
                    <a:pt x="27020" y="616"/>
                  </a:cubicBezTo>
                  <a:lnTo>
                    <a:pt x="27020" y="616"/>
                  </a:lnTo>
                  <a:cubicBezTo>
                    <a:pt x="27011" y="618"/>
                    <a:pt x="27001" y="619"/>
                    <a:pt x="26992" y="621"/>
                  </a:cubicBezTo>
                  <a:lnTo>
                    <a:pt x="26992" y="621"/>
                  </a:lnTo>
                  <a:cubicBezTo>
                    <a:pt x="26979" y="564"/>
                    <a:pt x="26967" y="507"/>
                    <a:pt x="26953" y="450"/>
                  </a:cubicBezTo>
                  <a:cubicBezTo>
                    <a:pt x="26880" y="140"/>
                    <a:pt x="26624" y="0"/>
                    <a:pt x="26365"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24"/>
            <p:cNvSpPr/>
            <p:nvPr/>
          </p:nvSpPr>
          <p:spPr>
            <a:xfrm>
              <a:off x="826600" y="409175"/>
              <a:ext cx="225575" cy="5542175"/>
            </a:xfrm>
            <a:custGeom>
              <a:rect b="b" l="l" r="r" t="t"/>
              <a:pathLst>
                <a:path extrusionOk="0" h="221687" w="9023">
                  <a:moveTo>
                    <a:pt x="8831" y="0"/>
                  </a:moveTo>
                  <a:cubicBezTo>
                    <a:pt x="8723" y="0"/>
                    <a:pt x="8606" y="59"/>
                    <a:pt x="8606" y="163"/>
                  </a:cubicBezTo>
                  <a:cubicBezTo>
                    <a:pt x="6838" y="15074"/>
                    <a:pt x="5504" y="30018"/>
                    <a:pt x="4036" y="44995"/>
                  </a:cubicBezTo>
                  <a:cubicBezTo>
                    <a:pt x="3269" y="52567"/>
                    <a:pt x="2535" y="60206"/>
                    <a:pt x="1735" y="67811"/>
                  </a:cubicBezTo>
                  <a:cubicBezTo>
                    <a:pt x="1034" y="75083"/>
                    <a:pt x="234" y="82355"/>
                    <a:pt x="167" y="89694"/>
                  </a:cubicBezTo>
                  <a:cubicBezTo>
                    <a:pt x="0" y="104104"/>
                    <a:pt x="2002" y="118448"/>
                    <a:pt x="3503" y="132791"/>
                  </a:cubicBezTo>
                  <a:cubicBezTo>
                    <a:pt x="5004" y="147235"/>
                    <a:pt x="5504" y="161412"/>
                    <a:pt x="4203" y="175822"/>
                  </a:cubicBezTo>
                  <a:cubicBezTo>
                    <a:pt x="2869" y="190966"/>
                    <a:pt x="901" y="206544"/>
                    <a:pt x="5871" y="221288"/>
                  </a:cubicBezTo>
                  <a:cubicBezTo>
                    <a:pt x="5964" y="221566"/>
                    <a:pt x="6199" y="221687"/>
                    <a:pt x="6434" y="221687"/>
                  </a:cubicBezTo>
                  <a:cubicBezTo>
                    <a:pt x="6790" y="221687"/>
                    <a:pt x="7146" y="221410"/>
                    <a:pt x="7005" y="220988"/>
                  </a:cubicBezTo>
                  <a:cubicBezTo>
                    <a:pt x="2369" y="207678"/>
                    <a:pt x="3503" y="193468"/>
                    <a:pt x="4737" y="179692"/>
                  </a:cubicBezTo>
                  <a:cubicBezTo>
                    <a:pt x="5371" y="172753"/>
                    <a:pt x="6005" y="165782"/>
                    <a:pt x="6005" y="158777"/>
                  </a:cubicBezTo>
                  <a:cubicBezTo>
                    <a:pt x="6005" y="151671"/>
                    <a:pt x="5504" y="144633"/>
                    <a:pt x="4837" y="137595"/>
                  </a:cubicBezTo>
                  <a:cubicBezTo>
                    <a:pt x="3436" y="123251"/>
                    <a:pt x="1335" y="108908"/>
                    <a:pt x="1034" y="94464"/>
                  </a:cubicBezTo>
                  <a:cubicBezTo>
                    <a:pt x="734" y="79887"/>
                    <a:pt x="2769" y="65276"/>
                    <a:pt x="4203" y="50766"/>
                  </a:cubicBezTo>
                  <a:cubicBezTo>
                    <a:pt x="5838" y="33921"/>
                    <a:pt x="7706" y="17042"/>
                    <a:pt x="9007" y="163"/>
                  </a:cubicBezTo>
                  <a:cubicBezTo>
                    <a:pt x="9023" y="51"/>
                    <a:pt x="8931" y="0"/>
                    <a:pt x="8831"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24"/>
            <p:cNvSpPr/>
            <p:nvPr/>
          </p:nvSpPr>
          <p:spPr>
            <a:xfrm>
              <a:off x="1186325" y="360400"/>
              <a:ext cx="275750" cy="5398975"/>
            </a:xfrm>
            <a:custGeom>
              <a:rect b="b" l="l" r="r" t="t"/>
              <a:pathLst>
                <a:path extrusionOk="0" h="215959" w="11030">
                  <a:moveTo>
                    <a:pt x="292" y="0"/>
                  </a:moveTo>
                  <a:cubicBezTo>
                    <a:pt x="145" y="0"/>
                    <a:pt x="0" y="125"/>
                    <a:pt x="88" y="279"/>
                  </a:cubicBezTo>
                  <a:cubicBezTo>
                    <a:pt x="2457" y="6584"/>
                    <a:pt x="3991" y="12788"/>
                    <a:pt x="4458" y="19560"/>
                  </a:cubicBezTo>
                  <a:cubicBezTo>
                    <a:pt x="4925" y="25964"/>
                    <a:pt x="4658" y="32436"/>
                    <a:pt x="4458" y="38840"/>
                  </a:cubicBezTo>
                  <a:cubicBezTo>
                    <a:pt x="4258" y="45345"/>
                    <a:pt x="4125" y="51816"/>
                    <a:pt x="4758" y="58288"/>
                  </a:cubicBezTo>
                  <a:cubicBezTo>
                    <a:pt x="5425" y="65126"/>
                    <a:pt x="7260" y="71764"/>
                    <a:pt x="8461" y="78502"/>
                  </a:cubicBezTo>
                  <a:cubicBezTo>
                    <a:pt x="11029" y="92979"/>
                    <a:pt x="9095" y="108123"/>
                    <a:pt x="7961" y="122634"/>
                  </a:cubicBezTo>
                  <a:cubicBezTo>
                    <a:pt x="6826" y="137077"/>
                    <a:pt x="5492" y="151554"/>
                    <a:pt x="4458" y="166031"/>
                  </a:cubicBezTo>
                  <a:cubicBezTo>
                    <a:pt x="3291" y="182543"/>
                    <a:pt x="2457" y="199088"/>
                    <a:pt x="3124" y="215634"/>
                  </a:cubicBezTo>
                  <a:cubicBezTo>
                    <a:pt x="3140" y="215850"/>
                    <a:pt x="3307" y="215959"/>
                    <a:pt x="3470" y="215959"/>
                  </a:cubicBezTo>
                  <a:cubicBezTo>
                    <a:pt x="3632" y="215959"/>
                    <a:pt x="3791" y="215850"/>
                    <a:pt x="3791" y="215634"/>
                  </a:cubicBezTo>
                  <a:cubicBezTo>
                    <a:pt x="3291" y="186046"/>
                    <a:pt x="6126" y="156591"/>
                    <a:pt x="8461" y="127103"/>
                  </a:cubicBezTo>
                  <a:cubicBezTo>
                    <a:pt x="9028" y="119732"/>
                    <a:pt x="9595" y="112360"/>
                    <a:pt x="9995" y="104988"/>
                  </a:cubicBezTo>
                  <a:cubicBezTo>
                    <a:pt x="10429" y="97682"/>
                    <a:pt x="10796" y="90377"/>
                    <a:pt x="9929" y="83072"/>
                  </a:cubicBezTo>
                  <a:cubicBezTo>
                    <a:pt x="9095" y="76200"/>
                    <a:pt x="7160" y="69496"/>
                    <a:pt x="6093" y="62657"/>
                  </a:cubicBezTo>
                  <a:cubicBezTo>
                    <a:pt x="4992" y="55852"/>
                    <a:pt x="4958" y="48981"/>
                    <a:pt x="5125" y="42143"/>
                  </a:cubicBezTo>
                  <a:cubicBezTo>
                    <a:pt x="5425" y="28500"/>
                    <a:pt x="7160" y="12722"/>
                    <a:pt x="489" y="113"/>
                  </a:cubicBezTo>
                  <a:cubicBezTo>
                    <a:pt x="443" y="33"/>
                    <a:pt x="367" y="0"/>
                    <a:pt x="292"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24"/>
            <p:cNvSpPr/>
            <p:nvPr/>
          </p:nvSpPr>
          <p:spPr>
            <a:xfrm>
              <a:off x="1040550" y="432200"/>
              <a:ext cx="176350" cy="2046150"/>
            </a:xfrm>
            <a:custGeom>
              <a:rect b="b" l="l" r="r" t="t"/>
              <a:pathLst>
                <a:path extrusionOk="0" h="81846" w="7054">
                  <a:moveTo>
                    <a:pt x="2931" y="0"/>
                  </a:moveTo>
                  <a:cubicBezTo>
                    <a:pt x="2841" y="0"/>
                    <a:pt x="2742" y="86"/>
                    <a:pt x="2784" y="209"/>
                  </a:cubicBezTo>
                  <a:cubicBezTo>
                    <a:pt x="4852" y="15687"/>
                    <a:pt x="2684" y="31132"/>
                    <a:pt x="1216" y="46509"/>
                  </a:cubicBezTo>
                  <a:cubicBezTo>
                    <a:pt x="515" y="53981"/>
                    <a:pt x="15" y="61487"/>
                    <a:pt x="349" y="68992"/>
                  </a:cubicBezTo>
                  <a:cubicBezTo>
                    <a:pt x="480" y="71937"/>
                    <a:pt x="1" y="81846"/>
                    <a:pt x="4893" y="81846"/>
                  </a:cubicBezTo>
                  <a:cubicBezTo>
                    <a:pt x="4989" y="81846"/>
                    <a:pt x="5086" y="81842"/>
                    <a:pt x="5185" y="81834"/>
                  </a:cubicBezTo>
                  <a:cubicBezTo>
                    <a:pt x="5386" y="81834"/>
                    <a:pt x="5552" y="81734"/>
                    <a:pt x="5619" y="81501"/>
                  </a:cubicBezTo>
                  <a:cubicBezTo>
                    <a:pt x="6386" y="79066"/>
                    <a:pt x="7053" y="75997"/>
                    <a:pt x="6320" y="73462"/>
                  </a:cubicBezTo>
                  <a:cubicBezTo>
                    <a:pt x="6259" y="73295"/>
                    <a:pt x="6122" y="73218"/>
                    <a:pt x="5988" y="73218"/>
                  </a:cubicBezTo>
                  <a:cubicBezTo>
                    <a:pt x="5828" y="73218"/>
                    <a:pt x="5671" y="73329"/>
                    <a:pt x="5652" y="73529"/>
                  </a:cubicBezTo>
                  <a:cubicBezTo>
                    <a:pt x="5452" y="75663"/>
                    <a:pt x="5719" y="77798"/>
                    <a:pt x="5152" y="79866"/>
                  </a:cubicBezTo>
                  <a:cubicBezTo>
                    <a:pt x="4960" y="80507"/>
                    <a:pt x="4891" y="81011"/>
                    <a:pt x="4507" y="81011"/>
                  </a:cubicBezTo>
                  <a:cubicBezTo>
                    <a:pt x="4292" y="81011"/>
                    <a:pt x="3977" y="80851"/>
                    <a:pt x="3484" y="80467"/>
                  </a:cubicBezTo>
                  <a:cubicBezTo>
                    <a:pt x="2817" y="79933"/>
                    <a:pt x="2383" y="78866"/>
                    <a:pt x="2150" y="78098"/>
                  </a:cubicBezTo>
                  <a:cubicBezTo>
                    <a:pt x="1149" y="74796"/>
                    <a:pt x="1183" y="70860"/>
                    <a:pt x="1116" y="67458"/>
                  </a:cubicBezTo>
                  <a:cubicBezTo>
                    <a:pt x="849" y="59819"/>
                    <a:pt x="1483" y="52180"/>
                    <a:pt x="2183" y="44608"/>
                  </a:cubicBezTo>
                  <a:cubicBezTo>
                    <a:pt x="3618" y="29797"/>
                    <a:pt x="5686" y="14887"/>
                    <a:pt x="3051" y="109"/>
                  </a:cubicBezTo>
                  <a:cubicBezTo>
                    <a:pt x="3038" y="33"/>
                    <a:pt x="2986" y="0"/>
                    <a:pt x="2931"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24"/>
            <p:cNvSpPr/>
            <p:nvPr/>
          </p:nvSpPr>
          <p:spPr>
            <a:xfrm>
              <a:off x="1232225" y="2182300"/>
              <a:ext cx="115600" cy="1058750"/>
            </a:xfrm>
            <a:custGeom>
              <a:rect b="b" l="l" r="r" t="t"/>
              <a:pathLst>
                <a:path extrusionOk="0" h="42350" w="4624">
                  <a:moveTo>
                    <a:pt x="392" y="0"/>
                  </a:moveTo>
                  <a:cubicBezTo>
                    <a:pt x="180" y="0"/>
                    <a:pt x="0" y="277"/>
                    <a:pt x="154" y="456"/>
                  </a:cubicBezTo>
                  <a:cubicBezTo>
                    <a:pt x="4257" y="5759"/>
                    <a:pt x="3589" y="13165"/>
                    <a:pt x="3323" y="19503"/>
                  </a:cubicBezTo>
                  <a:cubicBezTo>
                    <a:pt x="3022" y="26975"/>
                    <a:pt x="2322" y="34347"/>
                    <a:pt x="1254" y="41752"/>
                  </a:cubicBezTo>
                  <a:cubicBezTo>
                    <a:pt x="1195" y="42110"/>
                    <a:pt x="1515" y="42350"/>
                    <a:pt x="1798" y="42350"/>
                  </a:cubicBezTo>
                  <a:cubicBezTo>
                    <a:pt x="1988" y="42350"/>
                    <a:pt x="2162" y="42241"/>
                    <a:pt x="2188" y="41985"/>
                  </a:cubicBezTo>
                  <a:cubicBezTo>
                    <a:pt x="3323" y="33980"/>
                    <a:pt x="4023" y="25941"/>
                    <a:pt x="4257" y="17835"/>
                  </a:cubicBezTo>
                  <a:cubicBezTo>
                    <a:pt x="4423" y="11764"/>
                    <a:pt x="4624" y="5092"/>
                    <a:pt x="587" y="89"/>
                  </a:cubicBezTo>
                  <a:cubicBezTo>
                    <a:pt x="525" y="26"/>
                    <a:pt x="457" y="0"/>
                    <a:pt x="392"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24"/>
            <p:cNvSpPr/>
            <p:nvPr/>
          </p:nvSpPr>
          <p:spPr>
            <a:xfrm>
              <a:off x="1234375" y="3342825"/>
              <a:ext cx="97500" cy="331700"/>
            </a:xfrm>
            <a:custGeom>
              <a:rect b="b" l="l" r="r" t="t"/>
              <a:pathLst>
                <a:path extrusionOk="0" h="13268" w="3900">
                  <a:moveTo>
                    <a:pt x="2236" y="1"/>
                  </a:moveTo>
                  <a:lnTo>
                    <a:pt x="2236" y="1"/>
                  </a:lnTo>
                  <a:cubicBezTo>
                    <a:pt x="2236" y="34"/>
                    <a:pt x="2169" y="1"/>
                    <a:pt x="2102" y="68"/>
                  </a:cubicBezTo>
                  <a:cubicBezTo>
                    <a:pt x="1602" y="2603"/>
                    <a:pt x="1402" y="5238"/>
                    <a:pt x="1102" y="7840"/>
                  </a:cubicBezTo>
                  <a:cubicBezTo>
                    <a:pt x="1002" y="8941"/>
                    <a:pt x="1" y="12010"/>
                    <a:pt x="1068" y="12877"/>
                  </a:cubicBezTo>
                  <a:cubicBezTo>
                    <a:pt x="1385" y="13147"/>
                    <a:pt x="1666" y="13268"/>
                    <a:pt x="1915" y="13268"/>
                  </a:cubicBezTo>
                  <a:cubicBezTo>
                    <a:pt x="3851" y="13268"/>
                    <a:pt x="3900" y="6029"/>
                    <a:pt x="3870" y="5438"/>
                  </a:cubicBezTo>
                  <a:cubicBezTo>
                    <a:pt x="3870" y="5286"/>
                    <a:pt x="3718" y="5188"/>
                    <a:pt x="3575" y="5188"/>
                  </a:cubicBezTo>
                  <a:cubicBezTo>
                    <a:pt x="3467" y="5188"/>
                    <a:pt x="3365" y="5243"/>
                    <a:pt x="3337" y="5371"/>
                  </a:cubicBezTo>
                  <a:cubicBezTo>
                    <a:pt x="3036" y="6672"/>
                    <a:pt x="2970" y="8007"/>
                    <a:pt x="2870" y="9274"/>
                  </a:cubicBezTo>
                  <a:cubicBezTo>
                    <a:pt x="2770" y="10175"/>
                    <a:pt x="3003" y="10709"/>
                    <a:pt x="2069" y="11109"/>
                  </a:cubicBezTo>
                  <a:cubicBezTo>
                    <a:pt x="1874" y="11206"/>
                    <a:pt x="1729" y="11249"/>
                    <a:pt x="1622" y="11249"/>
                  </a:cubicBezTo>
                  <a:cubicBezTo>
                    <a:pt x="1069" y="11249"/>
                    <a:pt x="1546" y="10101"/>
                    <a:pt x="1602" y="9374"/>
                  </a:cubicBezTo>
                  <a:cubicBezTo>
                    <a:pt x="1869" y="6239"/>
                    <a:pt x="2236" y="3103"/>
                    <a:pt x="2236"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24"/>
            <p:cNvSpPr/>
            <p:nvPr/>
          </p:nvSpPr>
          <p:spPr>
            <a:xfrm>
              <a:off x="1118475" y="3843200"/>
              <a:ext cx="159725" cy="2006600"/>
            </a:xfrm>
            <a:custGeom>
              <a:rect b="b" l="l" r="r" t="t"/>
              <a:pathLst>
                <a:path extrusionOk="0" h="80264" w="6389">
                  <a:moveTo>
                    <a:pt x="6209" y="0"/>
                  </a:moveTo>
                  <a:cubicBezTo>
                    <a:pt x="6113" y="0"/>
                    <a:pt x="6005" y="67"/>
                    <a:pt x="5971" y="200"/>
                  </a:cubicBezTo>
                  <a:cubicBezTo>
                    <a:pt x="4704" y="3369"/>
                    <a:pt x="4237" y="7105"/>
                    <a:pt x="3670" y="10508"/>
                  </a:cubicBezTo>
                  <a:cubicBezTo>
                    <a:pt x="3069" y="13743"/>
                    <a:pt x="2636" y="17012"/>
                    <a:pt x="2202" y="20248"/>
                  </a:cubicBezTo>
                  <a:cubicBezTo>
                    <a:pt x="1268" y="27220"/>
                    <a:pt x="701" y="34258"/>
                    <a:pt x="367" y="41263"/>
                  </a:cubicBezTo>
                  <a:cubicBezTo>
                    <a:pt x="67" y="48201"/>
                    <a:pt x="0" y="55140"/>
                    <a:pt x="401" y="62045"/>
                  </a:cubicBezTo>
                  <a:cubicBezTo>
                    <a:pt x="768" y="68116"/>
                    <a:pt x="1401" y="74620"/>
                    <a:pt x="4037" y="80158"/>
                  </a:cubicBezTo>
                  <a:cubicBezTo>
                    <a:pt x="4085" y="80230"/>
                    <a:pt x="4160" y="80263"/>
                    <a:pt x="4230" y="80263"/>
                  </a:cubicBezTo>
                  <a:cubicBezTo>
                    <a:pt x="4355" y="80263"/>
                    <a:pt x="4467" y="80161"/>
                    <a:pt x="4403" y="79991"/>
                  </a:cubicBezTo>
                  <a:cubicBezTo>
                    <a:pt x="2736" y="73486"/>
                    <a:pt x="1535" y="67182"/>
                    <a:pt x="1235" y="60477"/>
                  </a:cubicBezTo>
                  <a:cubicBezTo>
                    <a:pt x="934" y="53805"/>
                    <a:pt x="1034" y="47101"/>
                    <a:pt x="1368" y="40429"/>
                  </a:cubicBezTo>
                  <a:cubicBezTo>
                    <a:pt x="1702" y="33658"/>
                    <a:pt x="2269" y="26920"/>
                    <a:pt x="3169" y="20215"/>
                  </a:cubicBezTo>
                  <a:cubicBezTo>
                    <a:pt x="3603" y="16746"/>
                    <a:pt x="4170" y="13310"/>
                    <a:pt x="4737" y="9907"/>
                  </a:cubicBezTo>
                  <a:cubicBezTo>
                    <a:pt x="5271" y="6738"/>
                    <a:pt x="6238" y="3403"/>
                    <a:pt x="6372" y="200"/>
                  </a:cubicBezTo>
                  <a:cubicBezTo>
                    <a:pt x="6388" y="67"/>
                    <a:pt x="6305" y="0"/>
                    <a:pt x="6209"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24"/>
            <p:cNvSpPr/>
            <p:nvPr/>
          </p:nvSpPr>
          <p:spPr>
            <a:xfrm>
              <a:off x="1376150" y="1506525"/>
              <a:ext cx="64000" cy="88050"/>
            </a:xfrm>
            <a:custGeom>
              <a:rect b="b" l="l" r="r" t="t"/>
              <a:pathLst>
                <a:path extrusionOk="0" h="3522" w="2560">
                  <a:moveTo>
                    <a:pt x="768" y="0"/>
                  </a:moveTo>
                  <a:cubicBezTo>
                    <a:pt x="301" y="801"/>
                    <a:pt x="1" y="2402"/>
                    <a:pt x="701" y="3169"/>
                  </a:cubicBezTo>
                  <a:cubicBezTo>
                    <a:pt x="873" y="3391"/>
                    <a:pt x="1154" y="3521"/>
                    <a:pt x="1437" y="3521"/>
                  </a:cubicBezTo>
                  <a:cubicBezTo>
                    <a:pt x="1538" y="3521"/>
                    <a:pt x="1639" y="3505"/>
                    <a:pt x="1735" y="3469"/>
                  </a:cubicBezTo>
                  <a:cubicBezTo>
                    <a:pt x="2236" y="3303"/>
                    <a:pt x="2436" y="2902"/>
                    <a:pt x="2536" y="2402"/>
                  </a:cubicBezTo>
                  <a:cubicBezTo>
                    <a:pt x="2560" y="2281"/>
                    <a:pt x="2479" y="2195"/>
                    <a:pt x="2382" y="2195"/>
                  </a:cubicBezTo>
                  <a:cubicBezTo>
                    <a:pt x="2345" y="2195"/>
                    <a:pt x="2306" y="2208"/>
                    <a:pt x="2269" y="2235"/>
                  </a:cubicBezTo>
                  <a:cubicBezTo>
                    <a:pt x="2102" y="2402"/>
                    <a:pt x="1869" y="2636"/>
                    <a:pt x="1602" y="2769"/>
                  </a:cubicBezTo>
                  <a:cubicBezTo>
                    <a:pt x="1544" y="2793"/>
                    <a:pt x="1491" y="2804"/>
                    <a:pt x="1443" y="2804"/>
                  </a:cubicBezTo>
                  <a:cubicBezTo>
                    <a:pt x="1155" y="2804"/>
                    <a:pt x="1020" y="2421"/>
                    <a:pt x="935" y="2135"/>
                  </a:cubicBezTo>
                  <a:cubicBezTo>
                    <a:pt x="768" y="1468"/>
                    <a:pt x="901" y="734"/>
                    <a:pt x="768"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24"/>
            <p:cNvSpPr/>
            <p:nvPr/>
          </p:nvSpPr>
          <p:spPr>
            <a:xfrm>
              <a:off x="1426200" y="1400600"/>
              <a:ext cx="76725" cy="182675"/>
            </a:xfrm>
            <a:custGeom>
              <a:rect b="b" l="l" r="r" t="t"/>
              <a:pathLst>
                <a:path extrusionOk="0" h="7307" w="3069">
                  <a:moveTo>
                    <a:pt x="1836" y="0"/>
                  </a:moveTo>
                  <a:cubicBezTo>
                    <a:pt x="1750" y="0"/>
                    <a:pt x="1661" y="11"/>
                    <a:pt x="1568" y="34"/>
                  </a:cubicBezTo>
                  <a:cubicBezTo>
                    <a:pt x="734" y="234"/>
                    <a:pt x="400" y="1302"/>
                    <a:pt x="367" y="2036"/>
                  </a:cubicBezTo>
                  <a:cubicBezTo>
                    <a:pt x="367" y="2149"/>
                    <a:pt x="459" y="2216"/>
                    <a:pt x="560" y="2216"/>
                  </a:cubicBezTo>
                  <a:cubicBezTo>
                    <a:pt x="608" y="2216"/>
                    <a:pt x="658" y="2201"/>
                    <a:pt x="701" y="2169"/>
                  </a:cubicBezTo>
                  <a:cubicBezTo>
                    <a:pt x="834" y="2036"/>
                    <a:pt x="934" y="1902"/>
                    <a:pt x="1034" y="1769"/>
                  </a:cubicBezTo>
                  <a:cubicBezTo>
                    <a:pt x="1305" y="1362"/>
                    <a:pt x="1135" y="1131"/>
                    <a:pt x="1440" y="1131"/>
                  </a:cubicBezTo>
                  <a:cubicBezTo>
                    <a:pt x="1509" y="1131"/>
                    <a:pt x="1604" y="1144"/>
                    <a:pt x="1735" y="1168"/>
                  </a:cubicBezTo>
                  <a:cubicBezTo>
                    <a:pt x="2435" y="1269"/>
                    <a:pt x="2102" y="1702"/>
                    <a:pt x="2002" y="2203"/>
                  </a:cubicBezTo>
                  <a:cubicBezTo>
                    <a:pt x="1901" y="2569"/>
                    <a:pt x="1768" y="2936"/>
                    <a:pt x="1668" y="3270"/>
                  </a:cubicBezTo>
                  <a:cubicBezTo>
                    <a:pt x="1234" y="4671"/>
                    <a:pt x="234" y="5872"/>
                    <a:pt x="0" y="7306"/>
                  </a:cubicBezTo>
                  <a:cubicBezTo>
                    <a:pt x="1034" y="6672"/>
                    <a:pt x="1568" y="5338"/>
                    <a:pt x="2035" y="4204"/>
                  </a:cubicBezTo>
                  <a:cubicBezTo>
                    <a:pt x="2402" y="3303"/>
                    <a:pt x="3069" y="1902"/>
                    <a:pt x="2835" y="902"/>
                  </a:cubicBezTo>
                  <a:cubicBezTo>
                    <a:pt x="2721" y="414"/>
                    <a:pt x="2359" y="0"/>
                    <a:pt x="1836"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24"/>
            <p:cNvSpPr/>
            <p:nvPr/>
          </p:nvSpPr>
          <p:spPr>
            <a:xfrm>
              <a:off x="1518750" y="1044475"/>
              <a:ext cx="243125" cy="313625"/>
            </a:xfrm>
            <a:custGeom>
              <a:rect b="b" l="l" r="r" t="t"/>
              <a:pathLst>
                <a:path extrusionOk="0" h="12545" w="9725">
                  <a:moveTo>
                    <a:pt x="9597" y="1"/>
                  </a:moveTo>
                  <a:cubicBezTo>
                    <a:pt x="9571" y="1"/>
                    <a:pt x="9540" y="11"/>
                    <a:pt x="9508" y="36"/>
                  </a:cubicBezTo>
                  <a:cubicBezTo>
                    <a:pt x="7006" y="2037"/>
                    <a:pt x="4871" y="4372"/>
                    <a:pt x="2869" y="6874"/>
                  </a:cubicBezTo>
                  <a:cubicBezTo>
                    <a:pt x="1535" y="8542"/>
                    <a:pt x="67" y="10276"/>
                    <a:pt x="1" y="12545"/>
                  </a:cubicBezTo>
                  <a:cubicBezTo>
                    <a:pt x="1902" y="7741"/>
                    <a:pt x="6305" y="3972"/>
                    <a:pt x="9674" y="203"/>
                  </a:cubicBezTo>
                  <a:cubicBezTo>
                    <a:pt x="9725" y="102"/>
                    <a:pt x="9680" y="1"/>
                    <a:pt x="9597"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24"/>
            <p:cNvSpPr/>
            <p:nvPr/>
          </p:nvSpPr>
          <p:spPr>
            <a:xfrm>
              <a:off x="1577350" y="755150"/>
              <a:ext cx="383425" cy="466850"/>
            </a:xfrm>
            <a:custGeom>
              <a:rect b="b" l="l" r="r" t="t"/>
              <a:pathLst>
                <a:path extrusionOk="0" h="18674" w="15337">
                  <a:moveTo>
                    <a:pt x="14669" y="0"/>
                  </a:moveTo>
                  <a:cubicBezTo>
                    <a:pt x="13735" y="2035"/>
                    <a:pt x="13235" y="3770"/>
                    <a:pt x="11667" y="5471"/>
                  </a:cubicBezTo>
                  <a:cubicBezTo>
                    <a:pt x="10199" y="7039"/>
                    <a:pt x="8431" y="8306"/>
                    <a:pt x="6863" y="9774"/>
                  </a:cubicBezTo>
                  <a:cubicBezTo>
                    <a:pt x="4362" y="11976"/>
                    <a:pt x="1026" y="15211"/>
                    <a:pt x="25" y="18514"/>
                  </a:cubicBezTo>
                  <a:cubicBezTo>
                    <a:pt x="1" y="18611"/>
                    <a:pt x="83" y="18673"/>
                    <a:pt x="156" y="18673"/>
                  </a:cubicBezTo>
                  <a:cubicBezTo>
                    <a:pt x="182" y="18673"/>
                    <a:pt x="207" y="18665"/>
                    <a:pt x="225" y="18647"/>
                  </a:cubicBezTo>
                  <a:cubicBezTo>
                    <a:pt x="1793" y="16979"/>
                    <a:pt x="2860" y="14844"/>
                    <a:pt x="4362" y="13143"/>
                  </a:cubicBezTo>
                  <a:cubicBezTo>
                    <a:pt x="5829" y="11475"/>
                    <a:pt x="7497" y="10008"/>
                    <a:pt x="9198" y="8573"/>
                  </a:cubicBezTo>
                  <a:cubicBezTo>
                    <a:pt x="11500" y="6639"/>
                    <a:pt x="15336" y="3470"/>
                    <a:pt x="14669"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24"/>
            <p:cNvSpPr/>
            <p:nvPr/>
          </p:nvSpPr>
          <p:spPr>
            <a:xfrm>
              <a:off x="1382825" y="1264300"/>
              <a:ext cx="214525" cy="546825"/>
            </a:xfrm>
            <a:custGeom>
              <a:rect b="b" l="l" r="r" t="t"/>
              <a:pathLst>
                <a:path extrusionOk="0" h="21873" w="8581">
                  <a:moveTo>
                    <a:pt x="8558" y="1"/>
                  </a:moveTo>
                  <a:cubicBezTo>
                    <a:pt x="8547" y="1"/>
                    <a:pt x="8529" y="5"/>
                    <a:pt x="8507" y="16"/>
                  </a:cubicBezTo>
                  <a:cubicBezTo>
                    <a:pt x="8573" y="16"/>
                    <a:pt x="8581" y="1"/>
                    <a:pt x="8558" y="1"/>
                  </a:cubicBezTo>
                  <a:close/>
                  <a:moveTo>
                    <a:pt x="8507" y="16"/>
                  </a:moveTo>
                  <a:lnTo>
                    <a:pt x="8507" y="16"/>
                  </a:lnTo>
                  <a:cubicBezTo>
                    <a:pt x="5971" y="3652"/>
                    <a:pt x="4971" y="8088"/>
                    <a:pt x="2803" y="11858"/>
                  </a:cubicBezTo>
                  <a:cubicBezTo>
                    <a:pt x="1168" y="14693"/>
                    <a:pt x="1" y="18596"/>
                    <a:pt x="1001" y="21798"/>
                  </a:cubicBezTo>
                  <a:cubicBezTo>
                    <a:pt x="1028" y="21851"/>
                    <a:pt x="1071" y="21873"/>
                    <a:pt x="1114" y="21873"/>
                  </a:cubicBezTo>
                  <a:cubicBezTo>
                    <a:pt x="1180" y="21873"/>
                    <a:pt x="1248" y="21825"/>
                    <a:pt x="1268" y="21765"/>
                  </a:cubicBezTo>
                  <a:cubicBezTo>
                    <a:pt x="1335" y="19596"/>
                    <a:pt x="1168" y="17528"/>
                    <a:pt x="1835" y="15360"/>
                  </a:cubicBezTo>
                  <a:cubicBezTo>
                    <a:pt x="2469" y="13459"/>
                    <a:pt x="3570" y="11858"/>
                    <a:pt x="4570" y="10156"/>
                  </a:cubicBezTo>
                  <a:cubicBezTo>
                    <a:pt x="6238" y="7087"/>
                    <a:pt x="7473" y="3418"/>
                    <a:pt x="8507" y="16"/>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24"/>
            <p:cNvSpPr/>
            <p:nvPr/>
          </p:nvSpPr>
          <p:spPr>
            <a:xfrm>
              <a:off x="1387000" y="1906800"/>
              <a:ext cx="132675" cy="521275"/>
            </a:xfrm>
            <a:custGeom>
              <a:rect b="b" l="l" r="r" t="t"/>
              <a:pathLst>
                <a:path extrusionOk="0" h="20851" w="5307">
                  <a:moveTo>
                    <a:pt x="0" y="1"/>
                  </a:moveTo>
                  <a:lnTo>
                    <a:pt x="0" y="1"/>
                  </a:lnTo>
                  <a:cubicBezTo>
                    <a:pt x="567" y="3303"/>
                    <a:pt x="1902" y="6572"/>
                    <a:pt x="2669" y="9808"/>
                  </a:cubicBezTo>
                  <a:cubicBezTo>
                    <a:pt x="3503" y="13310"/>
                    <a:pt x="4137" y="16913"/>
                    <a:pt x="4537" y="20482"/>
                  </a:cubicBezTo>
                  <a:cubicBezTo>
                    <a:pt x="4568" y="20732"/>
                    <a:pt x="4746" y="20851"/>
                    <a:pt x="4919" y="20851"/>
                  </a:cubicBezTo>
                  <a:cubicBezTo>
                    <a:pt x="5116" y="20851"/>
                    <a:pt x="5306" y="20699"/>
                    <a:pt x="5271" y="20415"/>
                  </a:cubicBezTo>
                  <a:cubicBezTo>
                    <a:pt x="4770" y="16779"/>
                    <a:pt x="4137" y="13177"/>
                    <a:pt x="3269" y="9641"/>
                  </a:cubicBezTo>
                  <a:cubicBezTo>
                    <a:pt x="2469" y="6472"/>
                    <a:pt x="1735" y="2903"/>
                    <a:pt x="0"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24"/>
            <p:cNvSpPr/>
            <p:nvPr/>
          </p:nvSpPr>
          <p:spPr>
            <a:xfrm>
              <a:off x="1507075" y="2644325"/>
              <a:ext cx="29225" cy="140550"/>
            </a:xfrm>
            <a:custGeom>
              <a:rect b="b" l="l" r="r" t="t"/>
              <a:pathLst>
                <a:path extrusionOk="0" h="5622" w="1169">
                  <a:moveTo>
                    <a:pt x="898" y="1"/>
                  </a:moveTo>
                  <a:cubicBezTo>
                    <a:pt x="881" y="1"/>
                    <a:pt x="868" y="9"/>
                    <a:pt x="868" y="21"/>
                  </a:cubicBezTo>
                  <a:cubicBezTo>
                    <a:pt x="468" y="821"/>
                    <a:pt x="434" y="1822"/>
                    <a:pt x="268" y="2689"/>
                  </a:cubicBezTo>
                  <a:cubicBezTo>
                    <a:pt x="101" y="3623"/>
                    <a:pt x="1" y="4524"/>
                    <a:pt x="1" y="5491"/>
                  </a:cubicBezTo>
                  <a:cubicBezTo>
                    <a:pt x="1" y="5580"/>
                    <a:pt x="56" y="5621"/>
                    <a:pt x="119" y="5621"/>
                  </a:cubicBezTo>
                  <a:cubicBezTo>
                    <a:pt x="175" y="5621"/>
                    <a:pt x="236" y="5588"/>
                    <a:pt x="268" y="5525"/>
                  </a:cubicBezTo>
                  <a:cubicBezTo>
                    <a:pt x="534" y="4624"/>
                    <a:pt x="701" y="3690"/>
                    <a:pt x="835" y="2790"/>
                  </a:cubicBezTo>
                  <a:cubicBezTo>
                    <a:pt x="935" y="1922"/>
                    <a:pt x="1168" y="955"/>
                    <a:pt x="968" y="88"/>
                  </a:cubicBezTo>
                  <a:cubicBezTo>
                    <a:pt x="968" y="24"/>
                    <a:pt x="928" y="1"/>
                    <a:pt x="898"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24"/>
            <p:cNvSpPr/>
            <p:nvPr/>
          </p:nvSpPr>
          <p:spPr>
            <a:xfrm>
              <a:off x="1607975" y="2080975"/>
              <a:ext cx="1592650" cy="321200"/>
            </a:xfrm>
            <a:custGeom>
              <a:rect b="b" l="l" r="r" t="t"/>
              <a:pathLst>
                <a:path extrusionOk="0" h="12848" w="63706">
                  <a:moveTo>
                    <a:pt x="63634" y="0"/>
                  </a:moveTo>
                  <a:cubicBezTo>
                    <a:pt x="63627" y="0"/>
                    <a:pt x="63620" y="2"/>
                    <a:pt x="63613" y="5"/>
                  </a:cubicBezTo>
                  <a:cubicBezTo>
                    <a:pt x="52972" y="3308"/>
                    <a:pt x="41797" y="3875"/>
                    <a:pt x="30823" y="5176"/>
                  </a:cubicBezTo>
                  <a:cubicBezTo>
                    <a:pt x="25586" y="5810"/>
                    <a:pt x="20349" y="6644"/>
                    <a:pt x="15212" y="7844"/>
                  </a:cubicBezTo>
                  <a:cubicBezTo>
                    <a:pt x="12543" y="8478"/>
                    <a:pt x="9941" y="9145"/>
                    <a:pt x="7306" y="9979"/>
                  </a:cubicBezTo>
                  <a:cubicBezTo>
                    <a:pt x="4904" y="10713"/>
                    <a:pt x="2136" y="11480"/>
                    <a:pt x="1" y="12848"/>
                  </a:cubicBezTo>
                  <a:cubicBezTo>
                    <a:pt x="2770" y="12448"/>
                    <a:pt x="5572" y="11314"/>
                    <a:pt x="8274" y="10513"/>
                  </a:cubicBezTo>
                  <a:cubicBezTo>
                    <a:pt x="10775" y="9812"/>
                    <a:pt x="13277" y="9145"/>
                    <a:pt x="15812" y="8545"/>
                  </a:cubicBezTo>
                  <a:cubicBezTo>
                    <a:pt x="21516" y="7277"/>
                    <a:pt x="27320" y="6443"/>
                    <a:pt x="33158" y="5776"/>
                  </a:cubicBezTo>
                  <a:cubicBezTo>
                    <a:pt x="43465" y="4642"/>
                    <a:pt x="53973" y="4208"/>
                    <a:pt x="63646" y="139"/>
                  </a:cubicBezTo>
                  <a:cubicBezTo>
                    <a:pt x="63706" y="109"/>
                    <a:pt x="63686" y="0"/>
                    <a:pt x="63634"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24"/>
            <p:cNvSpPr/>
            <p:nvPr/>
          </p:nvSpPr>
          <p:spPr>
            <a:xfrm>
              <a:off x="1658025" y="2197800"/>
              <a:ext cx="1137275" cy="361700"/>
            </a:xfrm>
            <a:custGeom>
              <a:rect b="b" l="l" r="r" t="t"/>
              <a:pathLst>
                <a:path extrusionOk="0" h="14468" w="45491">
                  <a:moveTo>
                    <a:pt x="8473" y="8075"/>
                  </a:moveTo>
                  <a:cubicBezTo>
                    <a:pt x="8465" y="8080"/>
                    <a:pt x="8457" y="8085"/>
                    <a:pt x="8449" y="8090"/>
                  </a:cubicBezTo>
                  <a:lnTo>
                    <a:pt x="8449" y="8090"/>
                  </a:lnTo>
                  <a:cubicBezTo>
                    <a:pt x="8456" y="8094"/>
                    <a:pt x="8462" y="8099"/>
                    <a:pt x="8466" y="8099"/>
                  </a:cubicBezTo>
                  <a:cubicBezTo>
                    <a:pt x="8471" y="8099"/>
                    <a:pt x="8473" y="8093"/>
                    <a:pt x="8473" y="8075"/>
                  </a:cubicBezTo>
                  <a:close/>
                  <a:moveTo>
                    <a:pt x="45265" y="0"/>
                  </a:moveTo>
                  <a:cubicBezTo>
                    <a:pt x="45254" y="0"/>
                    <a:pt x="45244" y="1"/>
                    <a:pt x="45233" y="2"/>
                  </a:cubicBezTo>
                  <a:cubicBezTo>
                    <a:pt x="44428" y="57"/>
                    <a:pt x="43628" y="76"/>
                    <a:pt x="42830" y="76"/>
                  </a:cubicBezTo>
                  <a:cubicBezTo>
                    <a:pt x="41282" y="76"/>
                    <a:pt x="39744" y="7"/>
                    <a:pt x="38207" y="7"/>
                  </a:cubicBezTo>
                  <a:cubicBezTo>
                    <a:pt x="36694" y="7"/>
                    <a:pt x="35181" y="73"/>
                    <a:pt x="33658" y="336"/>
                  </a:cubicBezTo>
                  <a:cubicBezTo>
                    <a:pt x="29655" y="1037"/>
                    <a:pt x="25852" y="2704"/>
                    <a:pt x="22216" y="4506"/>
                  </a:cubicBezTo>
                  <a:cubicBezTo>
                    <a:pt x="18347" y="6474"/>
                    <a:pt x="14644" y="8675"/>
                    <a:pt x="10841" y="10777"/>
                  </a:cubicBezTo>
                  <a:cubicBezTo>
                    <a:pt x="9941" y="11277"/>
                    <a:pt x="9040" y="11778"/>
                    <a:pt x="8140" y="12211"/>
                  </a:cubicBezTo>
                  <a:cubicBezTo>
                    <a:pt x="7625" y="12468"/>
                    <a:pt x="5643" y="13582"/>
                    <a:pt x="4665" y="13582"/>
                  </a:cubicBezTo>
                  <a:cubicBezTo>
                    <a:pt x="4501" y="13582"/>
                    <a:pt x="4366" y="13551"/>
                    <a:pt x="4270" y="13479"/>
                  </a:cubicBezTo>
                  <a:cubicBezTo>
                    <a:pt x="4037" y="12812"/>
                    <a:pt x="3836" y="12144"/>
                    <a:pt x="3636" y="11444"/>
                  </a:cubicBezTo>
                  <a:cubicBezTo>
                    <a:pt x="4037" y="11110"/>
                    <a:pt x="4470" y="10777"/>
                    <a:pt x="4871" y="10477"/>
                  </a:cubicBezTo>
                  <a:cubicBezTo>
                    <a:pt x="5271" y="10210"/>
                    <a:pt x="5604" y="9976"/>
                    <a:pt x="5971" y="9709"/>
                  </a:cubicBezTo>
                  <a:cubicBezTo>
                    <a:pt x="6798" y="9148"/>
                    <a:pt x="7591" y="8618"/>
                    <a:pt x="8449" y="8090"/>
                  </a:cubicBezTo>
                  <a:lnTo>
                    <a:pt x="8449" y="8090"/>
                  </a:lnTo>
                  <a:cubicBezTo>
                    <a:pt x="8444" y="8087"/>
                    <a:pt x="8439" y="8084"/>
                    <a:pt x="8433" y="8084"/>
                  </a:cubicBezTo>
                  <a:cubicBezTo>
                    <a:pt x="8425" y="8084"/>
                    <a:pt x="8416" y="8090"/>
                    <a:pt x="8406" y="8108"/>
                  </a:cubicBezTo>
                  <a:cubicBezTo>
                    <a:pt x="6972" y="8609"/>
                    <a:pt x="0" y="11444"/>
                    <a:pt x="2269" y="13879"/>
                  </a:cubicBezTo>
                  <a:cubicBezTo>
                    <a:pt x="2664" y="14314"/>
                    <a:pt x="3273" y="14468"/>
                    <a:pt x="3935" y="14468"/>
                  </a:cubicBezTo>
                  <a:cubicBezTo>
                    <a:pt x="4949" y="14468"/>
                    <a:pt x="6086" y="14108"/>
                    <a:pt x="6772" y="13846"/>
                  </a:cubicBezTo>
                  <a:cubicBezTo>
                    <a:pt x="9174" y="12978"/>
                    <a:pt x="11475" y="11611"/>
                    <a:pt x="13744" y="10310"/>
                  </a:cubicBezTo>
                  <a:cubicBezTo>
                    <a:pt x="18747" y="7508"/>
                    <a:pt x="23751" y="4606"/>
                    <a:pt x="29288" y="2871"/>
                  </a:cubicBezTo>
                  <a:cubicBezTo>
                    <a:pt x="32090" y="2004"/>
                    <a:pt x="34992" y="1370"/>
                    <a:pt x="37894" y="1270"/>
                  </a:cubicBezTo>
                  <a:cubicBezTo>
                    <a:pt x="40396" y="1137"/>
                    <a:pt x="42864" y="1170"/>
                    <a:pt x="45299" y="369"/>
                  </a:cubicBezTo>
                  <a:cubicBezTo>
                    <a:pt x="45490" y="306"/>
                    <a:pt x="45469" y="0"/>
                    <a:pt x="45265"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24"/>
            <p:cNvSpPr/>
            <p:nvPr/>
          </p:nvSpPr>
          <p:spPr>
            <a:xfrm>
              <a:off x="2065450" y="2369550"/>
              <a:ext cx="271150" cy="108800"/>
            </a:xfrm>
            <a:custGeom>
              <a:rect b="b" l="l" r="r" t="t"/>
              <a:pathLst>
                <a:path extrusionOk="0" h="4352" w="10846">
                  <a:moveTo>
                    <a:pt x="10587" y="0"/>
                  </a:moveTo>
                  <a:cubicBezTo>
                    <a:pt x="10576" y="0"/>
                    <a:pt x="10566" y="2"/>
                    <a:pt x="10556" y="4"/>
                  </a:cubicBezTo>
                  <a:cubicBezTo>
                    <a:pt x="7187" y="1639"/>
                    <a:pt x="3684" y="2839"/>
                    <a:pt x="148" y="4107"/>
                  </a:cubicBezTo>
                  <a:cubicBezTo>
                    <a:pt x="0" y="4137"/>
                    <a:pt x="36" y="4351"/>
                    <a:pt x="164" y="4351"/>
                  </a:cubicBezTo>
                  <a:cubicBezTo>
                    <a:pt x="180" y="4351"/>
                    <a:pt x="197" y="4348"/>
                    <a:pt x="215" y="4340"/>
                  </a:cubicBezTo>
                  <a:cubicBezTo>
                    <a:pt x="3985" y="3673"/>
                    <a:pt x="7454" y="2172"/>
                    <a:pt x="10723" y="238"/>
                  </a:cubicBezTo>
                  <a:cubicBezTo>
                    <a:pt x="10846" y="176"/>
                    <a:pt x="10713" y="0"/>
                    <a:pt x="10587"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24"/>
            <p:cNvSpPr/>
            <p:nvPr/>
          </p:nvSpPr>
          <p:spPr>
            <a:xfrm>
              <a:off x="3370350" y="2018225"/>
              <a:ext cx="178225" cy="34925"/>
            </a:xfrm>
            <a:custGeom>
              <a:rect b="b" l="l" r="r" t="t"/>
              <a:pathLst>
                <a:path extrusionOk="0" h="1397" w="7129">
                  <a:moveTo>
                    <a:pt x="4886" y="0"/>
                  </a:moveTo>
                  <a:cubicBezTo>
                    <a:pt x="3210" y="0"/>
                    <a:pt x="1542" y="366"/>
                    <a:pt x="56" y="1215"/>
                  </a:cubicBezTo>
                  <a:cubicBezTo>
                    <a:pt x="0" y="1270"/>
                    <a:pt x="15" y="1397"/>
                    <a:pt x="100" y="1397"/>
                  </a:cubicBezTo>
                  <a:cubicBezTo>
                    <a:pt x="116" y="1397"/>
                    <a:pt x="135" y="1392"/>
                    <a:pt x="156" y="1381"/>
                  </a:cubicBezTo>
                  <a:cubicBezTo>
                    <a:pt x="2391" y="948"/>
                    <a:pt x="4626" y="547"/>
                    <a:pt x="6895" y="481"/>
                  </a:cubicBezTo>
                  <a:cubicBezTo>
                    <a:pt x="7028" y="447"/>
                    <a:pt x="7128" y="180"/>
                    <a:pt x="6961" y="180"/>
                  </a:cubicBezTo>
                  <a:cubicBezTo>
                    <a:pt x="6277" y="63"/>
                    <a:pt x="5581" y="0"/>
                    <a:pt x="4886"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24"/>
            <p:cNvSpPr/>
            <p:nvPr/>
          </p:nvSpPr>
          <p:spPr>
            <a:xfrm>
              <a:off x="3174100" y="2064300"/>
              <a:ext cx="146500" cy="58525"/>
            </a:xfrm>
            <a:custGeom>
              <a:rect b="b" l="l" r="r" t="t"/>
              <a:pathLst>
                <a:path extrusionOk="0" h="2341" w="5860">
                  <a:moveTo>
                    <a:pt x="5705" y="1"/>
                  </a:moveTo>
                  <a:cubicBezTo>
                    <a:pt x="5695" y="1"/>
                    <a:pt x="5683" y="2"/>
                    <a:pt x="5671" y="5"/>
                  </a:cubicBezTo>
                  <a:cubicBezTo>
                    <a:pt x="3870" y="806"/>
                    <a:pt x="2002" y="1473"/>
                    <a:pt x="134" y="2140"/>
                  </a:cubicBezTo>
                  <a:cubicBezTo>
                    <a:pt x="1" y="2174"/>
                    <a:pt x="34" y="2340"/>
                    <a:pt x="167" y="2340"/>
                  </a:cubicBezTo>
                  <a:cubicBezTo>
                    <a:pt x="2102" y="1873"/>
                    <a:pt x="3970" y="1106"/>
                    <a:pt x="5738" y="205"/>
                  </a:cubicBezTo>
                  <a:cubicBezTo>
                    <a:pt x="5860" y="145"/>
                    <a:pt x="5815" y="1"/>
                    <a:pt x="5705"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24"/>
            <p:cNvSpPr/>
            <p:nvPr/>
          </p:nvSpPr>
          <p:spPr>
            <a:xfrm>
              <a:off x="3032200" y="1630250"/>
              <a:ext cx="230800" cy="410275"/>
            </a:xfrm>
            <a:custGeom>
              <a:rect b="b" l="l" r="r" t="t"/>
              <a:pathLst>
                <a:path extrusionOk="0" h="16411" w="9232">
                  <a:moveTo>
                    <a:pt x="9067" y="0"/>
                  </a:moveTo>
                  <a:cubicBezTo>
                    <a:pt x="9046" y="0"/>
                    <a:pt x="9027" y="7"/>
                    <a:pt x="9012" y="22"/>
                  </a:cubicBezTo>
                  <a:cubicBezTo>
                    <a:pt x="6644" y="1389"/>
                    <a:pt x="4376" y="3858"/>
                    <a:pt x="3008" y="6226"/>
                  </a:cubicBezTo>
                  <a:cubicBezTo>
                    <a:pt x="2341" y="7393"/>
                    <a:pt x="1874" y="8594"/>
                    <a:pt x="1674" y="9962"/>
                  </a:cubicBezTo>
                  <a:cubicBezTo>
                    <a:pt x="1307" y="12164"/>
                    <a:pt x="973" y="13998"/>
                    <a:pt x="73" y="16133"/>
                  </a:cubicBezTo>
                  <a:cubicBezTo>
                    <a:pt x="0" y="16254"/>
                    <a:pt x="103" y="16410"/>
                    <a:pt x="229" y="16410"/>
                  </a:cubicBezTo>
                  <a:cubicBezTo>
                    <a:pt x="276" y="16410"/>
                    <a:pt x="327" y="16388"/>
                    <a:pt x="373" y="16333"/>
                  </a:cubicBezTo>
                  <a:cubicBezTo>
                    <a:pt x="2474" y="13798"/>
                    <a:pt x="1874" y="10629"/>
                    <a:pt x="3175" y="7727"/>
                  </a:cubicBezTo>
                  <a:cubicBezTo>
                    <a:pt x="4543" y="4658"/>
                    <a:pt x="7211" y="2824"/>
                    <a:pt x="9179" y="188"/>
                  </a:cubicBezTo>
                  <a:cubicBezTo>
                    <a:pt x="9231" y="84"/>
                    <a:pt x="9141" y="0"/>
                    <a:pt x="9067"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24"/>
            <p:cNvSpPr/>
            <p:nvPr/>
          </p:nvSpPr>
          <p:spPr>
            <a:xfrm>
              <a:off x="3083200" y="1814700"/>
              <a:ext cx="70000" cy="205600"/>
            </a:xfrm>
            <a:custGeom>
              <a:rect b="b" l="l" r="r" t="t"/>
              <a:pathLst>
                <a:path extrusionOk="0" h="8224" w="2800">
                  <a:moveTo>
                    <a:pt x="2792" y="1"/>
                  </a:moveTo>
                  <a:cubicBezTo>
                    <a:pt x="2788" y="1"/>
                    <a:pt x="2781" y="4"/>
                    <a:pt x="2769" y="15"/>
                  </a:cubicBezTo>
                  <a:cubicBezTo>
                    <a:pt x="2792" y="15"/>
                    <a:pt x="2799" y="1"/>
                    <a:pt x="2792" y="1"/>
                  </a:cubicBezTo>
                  <a:close/>
                  <a:moveTo>
                    <a:pt x="2769" y="15"/>
                  </a:moveTo>
                  <a:lnTo>
                    <a:pt x="2769" y="15"/>
                  </a:lnTo>
                  <a:cubicBezTo>
                    <a:pt x="1969" y="482"/>
                    <a:pt x="1802" y="1483"/>
                    <a:pt x="1669" y="2350"/>
                  </a:cubicBezTo>
                  <a:cubicBezTo>
                    <a:pt x="1602" y="3084"/>
                    <a:pt x="1635" y="3751"/>
                    <a:pt x="1635" y="4452"/>
                  </a:cubicBezTo>
                  <a:cubicBezTo>
                    <a:pt x="1635" y="4752"/>
                    <a:pt x="1635" y="5086"/>
                    <a:pt x="1602" y="5353"/>
                  </a:cubicBezTo>
                  <a:cubicBezTo>
                    <a:pt x="1602" y="5786"/>
                    <a:pt x="1468" y="6187"/>
                    <a:pt x="1302" y="6587"/>
                  </a:cubicBezTo>
                  <a:cubicBezTo>
                    <a:pt x="1202" y="6987"/>
                    <a:pt x="968" y="7254"/>
                    <a:pt x="501" y="7354"/>
                  </a:cubicBezTo>
                  <a:cubicBezTo>
                    <a:pt x="501" y="7283"/>
                    <a:pt x="418" y="7213"/>
                    <a:pt x="345" y="7213"/>
                  </a:cubicBezTo>
                  <a:cubicBezTo>
                    <a:pt x="315" y="7213"/>
                    <a:pt x="287" y="7225"/>
                    <a:pt x="268" y="7254"/>
                  </a:cubicBezTo>
                  <a:cubicBezTo>
                    <a:pt x="1" y="7521"/>
                    <a:pt x="1" y="7588"/>
                    <a:pt x="101" y="7955"/>
                  </a:cubicBezTo>
                  <a:cubicBezTo>
                    <a:pt x="134" y="8088"/>
                    <a:pt x="201" y="8155"/>
                    <a:pt x="334" y="8188"/>
                  </a:cubicBezTo>
                  <a:cubicBezTo>
                    <a:pt x="429" y="8212"/>
                    <a:pt x="519" y="8224"/>
                    <a:pt x="605" y="8224"/>
                  </a:cubicBezTo>
                  <a:cubicBezTo>
                    <a:pt x="1586" y="8224"/>
                    <a:pt x="2049" y="6750"/>
                    <a:pt x="2202" y="5953"/>
                  </a:cubicBezTo>
                  <a:cubicBezTo>
                    <a:pt x="2369" y="5153"/>
                    <a:pt x="2336" y="4319"/>
                    <a:pt x="2302" y="3518"/>
                  </a:cubicBezTo>
                  <a:cubicBezTo>
                    <a:pt x="2302" y="2250"/>
                    <a:pt x="2603" y="1216"/>
                    <a:pt x="2769" y="15"/>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24"/>
            <p:cNvSpPr/>
            <p:nvPr/>
          </p:nvSpPr>
          <p:spPr>
            <a:xfrm>
              <a:off x="2314650" y="1991100"/>
              <a:ext cx="56125" cy="138200"/>
            </a:xfrm>
            <a:custGeom>
              <a:rect b="b" l="l" r="r" t="t"/>
              <a:pathLst>
                <a:path extrusionOk="0" h="5528" w="2245">
                  <a:moveTo>
                    <a:pt x="2115" y="0"/>
                  </a:moveTo>
                  <a:cubicBezTo>
                    <a:pt x="2080" y="0"/>
                    <a:pt x="2045" y="18"/>
                    <a:pt x="2022" y="65"/>
                  </a:cubicBezTo>
                  <a:cubicBezTo>
                    <a:pt x="1055" y="1466"/>
                    <a:pt x="188" y="3600"/>
                    <a:pt x="21" y="5302"/>
                  </a:cubicBezTo>
                  <a:cubicBezTo>
                    <a:pt x="0" y="5447"/>
                    <a:pt x="121" y="5528"/>
                    <a:pt x="240" y="5528"/>
                  </a:cubicBezTo>
                  <a:cubicBezTo>
                    <a:pt x="312" y="5528"/>
                    <a:pt x="383" y="5498"/>
                    <a:pt x="421" y="5435"/>
                  </a:cubicBezTo>
                  <a:cubicBezTo>
                    <a:pt x="855" y="4701"/>
                    <a:pt x="1088" y="3801"/>
                    <a:pt x="1388" y="2967"/>
                  </a:cubicBezTo>
                  <a:cubicBezTo>
                    <a:pt x="1722" y="2066"/>
                    <a:pt x="2056" y="1099"/>
                    <a:pt x="2222" y="131"/>
                  </a:cubicBezTo>
                  <a:cubicBezTo>
                    <a:pt x="2244" y="66"/>
                    <a:pt x="2180" y="0"/>
                    <a:pt x="2115"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24"/>
            <p:cNvSpPr/>
            <p:nvPr/>
          </p:nvSpPr>
          <p:spPr>
            <a:xfrm>
              <a:off x="2339350" y="2086000"/>
              <a:ext cx="17525" cy="70550"/>
            </a:xfrm>
            <a:custGeom>
              <a:rect b="b" l="l" r="r" t="t"/>
              <a:pathLst>
                <a:path extrusionOk="0" h="2822" w="701">
                  <a:moveTo>
                    <a:pt x="475" y="0"/>
                  </a:moveTo>
                  <a:cubicBezTo>
                    <a:pt x="394" y="0"/>
                    <a:pt x="299" y="59"/>
                    <a:pt x="267" y="171"/>
                  </a:cubicBezTo>
                  <a:cubicBezTo>
                    <a:pt x="234" y="972"/>
                    <a:pt x="67" y="1773"/>
                    <a:pt x="0" y="2540"/>
                  </a:cubicBezTo>
                  <a:cubicBezTo>
                    <a:pt x="0" y="2714"/>
                    <a:pt x="147" y="2821"/>
                    <a:pt x="289" y="2821"/>
                  </a:cubicBezTo>
                  <a:cubicBezTo>
                    <a:pt x="392" y="2821"/>
                    <a:pt x="492" y="2766"/>
                    <a:pt x="534" y="2640"/>
                  </a:cubicBezTo>
                  <a:cubicBezTo>
                    <a:pt x="701" y="1839"/>
                    <a:pt x="667" y="1005"/>
                    <a:pt x="601" y="205"/>
                  </a:cubicBezTo>
                  <a:cubicBezTo>
                    <a:pt x="635" y="67"/>
                    <a:pt x="563" y="0"/>
                    <a:pt x="475"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24"/>
            <p:cNvSpPr/>
            <p:nvPr/>
          </p:nvSpPr>
          <p:spPr>
            <a:xfrm>
              <a:off x="2318800" y="2452350"/>
              <a:ext cx="150650" cy="80050"/>
            </a:xfrm>
            <a:custGeom>
              <a:rect b="b" l="l" r="r" t="t"/>
              <a:pathLst>
                <a:path extrusionOk="0" h="3202" w="6026">
                  <a:moveTo>
                    <a:pt x="194" y="1"/>
                  </a:moveTo>
                  <a:cubicBezTo>
                    <a:pt x="101" y="1"/>
                    <a:pt x="1" y="159"/>
                    <a:pt x="55" y="295"/>
                  </a:cubicBezTo>
                  <a:cubicBezTo>
                    <a:pt x="422" y="1129"/>
                    <a:pt x="1323" y="1962"/>
                    <a:pt x="2023" y="2496"/>
                  </a:cubicBezTo>
                  <a:cubicBezTo>
                    <a:pt x="2549" y="2891"/>
                    <a:pt x="3178" y="3202"/>
                    <a:pt x="3829" y="3202"/>
                  </a:cubicBezTo>
                  <a:cubicBezTo>
                    <a:pt x="4005" y="3202"/>
                    <a:pt x="4181" y="3179"/>
                    <a:pt x="4358" y="3130"/>
                  </a:cubicBezTo>
                  <a:cubicBezTo>
                    <a:pt x="6026" y="2663"/>
                    <a:pt x="5159" y="595"/>
                    <a:pt x="3758" y="461"/>
                  </a:cubicBezTo>
                  <a:cubicBezTo>
                    <a:pt x="3658" y="461"/>
                    <a:pt x="3557" y="628"/>
                    <a:pt x="3591" y="695"/>
                  </a:cubicBezTo>
                  <a:cubicBezTo>
                    <a:pt x="3758" y="962"/>
                    <a:pt x="4125" y="1162"/>
                    <a:pt x="4325" y="1429"/>
                  </a:cubicBezTo>
                  <a:cubicBezTo>
                    <a:pt x="4355" y="2101"/>
                    <a:pt x="4162" y="2438"/>
                    <a:pt x="3769" y="2438"/>
                  </a:cubicBezTo>
                  <a:cubicBezTo>
                    <a:pt x="3734" y="2438"/>
                    <a:pt x="3696" y="2435"/>
                    <a:pt x="3658" y="2429"/>
                  </a:cubicBezTo>
                  <a:cubicBezTo>
                    <a:pt x="3491" y="2429"/>
                    <a:pt x="3357" y="2363"/>
                    <a:pt x="3191" y="2329"/>
                  </a:cubicBezTo>
                  <a:cubicBezTo>
                    <a:pt x="2924" y="2263"/>
                    <a:pt x="2690" y="2129"/>
                    <a:pt x="2423" y="1962"/>
                  </a:cubicBezTo>
                  <a:cubicBezTo>
                    <a:pt x="1656" y="1429"/>
                    <a:pt x="1089" y="495"/>
                    <a:pt x="255" y="28"/>
                  </a:cubicBezTo>
                  <a:cubicBezTo>
                    <a:pt x="236" y="9"/>
                    <a:pt x="216" y="1"/>
                    <a:pt x="194"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24"/>
            <p:cNvSpPr/>
            <p:nvPr/>
          </p:nvSpPr>
          <p:spPr>
            <a:xfrm>
              <a:off x="2211075" y="2484500"/>
              <a:ext cx="585275" cy="95500"/>
            </a:xfrm>
            <a:custGeom>
              <a:rect b="b" l="l" r="r" t="t"/>
              <a:pathLst>
                <a:path extrusionOk="0" h="3820" w="23411">
                  <a:moveTo>
                    <a:pt x="78" y="0"/>
                  </a:moveTo>
                  <a:cubicBezTo>
                    <a:pt x="17" y="0"/>
                    <a:pt x="1" y="49"/>
                    <a:pt x="28" y="76"/>
                  </a:cubicBezTo>
                  <a:cubicBezTo>
                    <a:pt x="1729" y="1344"/>
                    <a:pt x="3830" y="2178"/>
                    <a:pt x="5732" y="3011"/>
                  </a:cubicBezTo>
                  <a:cubicBezTo>
                    <a:pt x="6829" y="3508"/>
                    <a:pt x="7783" y="3820"/>
                    <a:pt x="8865" y="3820"/>
                  </a:cubicBezTo>
                  <a:cubicBezTo>
                    <a:pt x="9166" y="3820"/>
                    <a:pt x="9475" y="3796"/>
                    <a:pt x="9801" y="3745"/>
                  </a:cubicBezTo>
                  <a:cubicBezTo>
                    <a:pt x="12136" y="3412"/>
                    <a:pt x="14371" y="2911"/>
                    <a:pt x="16706" y="2845"/>
                  </a:cubicBezTo>
                  <a:cubicBezTo>
                    <a:pt x="17113" y="2826"/>
                    <a:pt x="17519" y="2820"/>
                    <a:pt x="17925" y="2820"/>
                  </a:cubicBezTo>
                  <a:cubicBezTo>
                    <a:pt x="18603" y="2820"/>
                    <a:pt x="19279" y="2836"/>
                    <a:pt x="19954" y="2836"/>
                  </a:cubicBezTo>
                  <a:cubicBezTo>
                    <a:pt x="21034" y="2836"/>
                    <a:pt x="22110" y="2795"/>
                    <a:pt x="23177" y="2578"/>
                  </a:cubicBezTo>
                  <a:cubicBezTo>
                    <a:pt x="23411" y="2544"/>
                    <a:pt x="23378" y="2211"/>
                    <a:pt x="23177" y="2144"/>
                  </a:cubicBezTo>
                  <a:cubicBezTo>
                    <a:pt x="22087" y="1837"/>
                    <a:pt x="20936" y="1718"/>
                    <a:pt x="19764" y="1718"/>
                  </a:cubicBezTo>
                  <a:cubicBezTo>
                    <a:pt x="17243" y="1718"/>
                    <a:pt x="14625" y="2268"/>
                    <a:pt x="12303" y="2678"/>
                  </a:cubicBezTo>
                  <a:cubicBezTo>
                    <a:pt x="11402" y="2845"/>
                    <a:pt x="10535" y="3078"/>
                    <a:pt x="9668" y="3178"/>
                  </a:cubicBezTo>
                  <a:cubicBezTo>
                    <a:pt x="9410" y="3206"/>
                    <a:pt x="9167" y="3219"/>
                    <a:pt x="8934" y="3219"/>
                  </a:cubicBezTo>
                  <a:cubicBezTo>
                    <a:pt x="7477" y="3219"/>
                    <a:pt x="6440" y="2710"/>
                    <a:pt x="5031" y="2077"/>
                  </a:cubicBezTo>
                  <a:cubicBezTo>
                    <a:pt x="3397" y="1377"/>
                    <a:pt x="1829" y="510"/>
                    <a:pt x="128" y="9"/>
                  </a:cubicBezTo>
                  <a:cubicBezTo>
                    <a:pt x="108" y="3"/>
                    <a:pt x="92" y="0"/>
                    <a:pt x="78"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24"/>
            <p:cNvSpPr/>
            <p:nvPr/>
          </p:nvSpPr>
          <p:spPr>
            <a:xfrm>
              <a:off x="2349600" y="2412300"/>
              <a:ext cx="22925" cy="23275"/>
            </a:xfrm>
            <a:custGeom>
              <a:rect b="b" l="l" r="r" t="t"/>
              <a:pathLst>
                <a:path extrusionOk="0" h="931" w="917">
                  <a:moveTo>
                    <a:pt x="17" y="0"/>
                  </a:moveTo>
                  <a:cubicBezTo>
                    <a:pt x="10" y="0"/>
                    <a:pt x="1" y="39"/>
                    <a:pt x="24" y="62"/>
                  </a:cubicBezTo>
                  <a:cubicBezTo>
                    <a:pt x="291" y="229"/>
                    <a:pt x="524" y="462"/>
                    <a:pt x="591" y="796"/>
                  </a:cubicBezTo>
                  <a:cubicBezTo>
                    <a:pt x="604" y="891"/>
                    <a:pt x="668" y="931"/>
                    <a:pt x="732" y="931"/>
                  </a:cubicBezTo>
                  <a:cubicBezTo>
                    <a:pt x="824" y="931"/>
                    <a:pt x="917" y="848"/>
                    <a:pt x="858" y="729"/>
                  </a:cubicBezTo>
                  <a:cubicBezTo>
                    <a:pt x="758" y="295"/>
                    <a:pt x="457" y="62"/>
                    <a:pt x="24" y="29"/>
                  </a:cubicBezTo>
                  <a:cubicBezTo>
                    <a:pt x="24" y="8"/>
                    <a:pt x="21" y="0"/>
                    <a:pt x="17"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24"/>
            <p:cNvSpPr/>
            <p:nvPr/>
          </p:nvSpPr>
          <p:spPr>
            <a:xfrm>
              <a:off x="2487775" y="2509750"/>
              <a:ext cx="79250" cy="21625"/>
            </a:xfrm>
            <a:custGeom>
              <a:rect b="b" l="l" r="r" t="t"/>
              <a:pathLst>
                <a:path extrusionOk="0" h="865" w="3170">
                  <a:moveTo>
                    <a:pt x="101" y="0"/>
                  </a:moveTo>
                  <a:cubicBezTo>
                    <a:pt x="67" y="0"/>
                    <a:pt x="1" y="33"/>
                    <a:pt x="67" y="67"/>
                  </a:cubicBezTo>
                  <a:cubicBezTo>
                    <a:pt x="702" y="555"/>
                    <a:pt x="1427" y="865"/>
                    <a:pt x="2188" y="865"/>
                  </a:cubicBezTo>
                  <a:cubicBezTo>
                    <a:pt x="2467" y="865"/>
                    <a:pt x="2750" y="823"/>
                    <a:pt x="3036" y="734"/>
                  </a:cubicBezTo>
                  <a:cubicBezTo>
                    <a:pt x="3170" y="701"/>
                    <a:pt x="3170" y="500"/>
                    <a:pt x="3003" y="500"/>
                  </a:cubicBezTo>
                  <a:cubicBezTo>
                    <a:pt x="2865" y="505"/>
                    <a:pt x="2727" y="508"/>
                    <a:pt x="2589" y="508"/>
                  </a:cubicBezTo>
                  <a:cubicBezTo>
                    <a:pt x="1728" y="508"/>
                    <a:pt x="877" y="403"/>
                    <a:pt x="101"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24"/>
            <p:cNvSpPr/>
            <p:nvPr/>
          </p:nvSpPr>
          <p:spPr>
            <a:xfrm>
              <a:off x="1545600" y="2533625"/>
              <a:ext cx="433200" cy="225275"/>
            </a:xfrm>
            <a:custGeom>
              <a:rect b="b" l="l" r="r" t="t"/>
              <a:pathLst>
                <a:path extrusionOk="0" h="9011" w="17328">
                  <a:moveTo>
                    <a:pt x="17186" y="0"/>
                  </a:moveTo>
                  <a:cubicBezTo>
                    <a:pt x="17172" y="0"/>
                    <a:pt x="17156" y="4"/>
                    <a:pt x="17140" y="12"/>
                  </a:cubicBezTo>
                  <a:cubicBezTo>
                    <a:pt x="13337" y="1013"/>
                    <a:pt x="9601" y="2447"/>
                    <a:pt x="5965" y="3949"/>
                  </a:cubicBezTo>
                  <a:cubicBezTo>
                    <a:pt x="3563" y="4949"/>
                    <a:pt x="962" y="6250"/>
                    <a:pt x="61" y="8885"/>
                  </a:cubicBezTo>
                  <a:cubicBezTo>
                    <a:pt x="0" y="8966"/>
                    <a:pt x="50" y="9010"/>
                    <a:pt x="120" y="9010"/>
                  </a:cubicBezTo>
                  <a:cubicBezTo>
                    <a:pt x="166" y="9010"/>
                    <a:pt x="222" y="8992"/>
                    <a:pt x="261" y="8952"/>
                  </a:cubicBezTo>
                  <a:cubicBezTo>
                    <a:pt x="2229" y="6117"/>
                    <a:pt x="4998" y="5049"/>
                    <a:pt x="8133" y="3882"/>
                  </a:cubicBezTo>
                  <a:cubicBezTo>
                    <a:pt x="11236" y="2748"/>
                    <a:pt x="14304" y="1614"/>
                    <a:pt x="17240" y="213"/>
                  </a:cubicBezTo>
                  <a:cubicBezTo>
                    <a:pt x="17327" y="183"/>
                    <a:pt x="17287" y="0"/>
                    <a:pt x="17186"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24"/>
            <p:cNvSpPr/>
            <p:nvPr/>
          </p:nvSpPr>
          <p:spPr>
            <a:xfrm>
              <a:off x="3144306" y="1459519"/>
              <a:ext cx="61725" cy="139025"/>
            </a:xfrm>
            <a:custGeom>
              <a:rect b="b" l="l" r="r" t="t"/>
              <a:pathLst>
                <a:path extrusionOk="0" h="5561" w="2469">
                  <a:moveTo>
                    <a:pt x="781" y="0"/>
                  </a:moveTo>
                  <a:cubicBezTo>
                    <a:pt x="192" y="0"/>
                    <a:pt x="1" y="869"/>
                    <a:pt x="1" y="1483"/>
                  </a:cubicBezTo>
                  <a:cubicBezTo>
                    <a:pt x="1" y="2483"/>
                    <a:pt x="167" y="4285"/>
                    <a:pt x="968" y="5019"/>
                  </a:cubicBezTo>
                  <a:cubicBezTo>
                    <a:pt x="901" y="5052"/>
                    <a:pt x="868" y="5185"/>
                    <a:pt x="868" y="5219"/>
                  </a:cubicBezTo>
                  <a:cubicBezTo>
                    <a:pt x="868" y="5285"/>
                    <a:pt x="901" y="5319"/>
                    <a:pt x="901" y="5352"/>
                  </a:cubicBezTo>
                  <a:cubicBezTo>
                    <a:pt x="968" y="5486"/>
                    <a:pt x="1035" y="5552"/>
                    <a:pt x="1201" y="5552"/>
                  </a:cubicBezTo>
                  <a:cubicBezTo>
                    <a:pt x="1246" y="5558"/>
                    <a:pt x="1288" y="5560"/>
                    <a:pt x="1329" y="5560"/>
                  </a:cubicBezTo>
                  <a:cubicBezTo>
                    <a:pt x="2338" y="5560"/>
                    <a:pt x="2369" y="4023"/>
                    <a:pt x="2369" y="3317"/>
                  </a:cubicBezTo>
                  <a:cubicBezTo>
                    <a:pt x="2469" y="2317"/>
                    <a:pt x="2202" y="782"/>
                    <a:pt x="1302" y="182"/>
                  </a:cubicBezTo>
                  <a:cubicBezTo>
                    <a:pt x="1101" y="55"/>
                    <a:pt x="928" y="0"/>
                    <a:pt x="78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24"/>
            <p:cNvSpPr/>
            <p:nvPr/>
          </p:nvSpPr>
          <p:spPr>
            <a:xfrm>
              <a:off x="3186831" y="1503644"/>
              <a:ext cx="114275" cy="108000"/>
            </a:xfrm>
            <a:custGeom>
              <a:rect b="b" l="l" r="r" t="t"/>
              <a:pathLst>
                <a:path extrusionOk="0" h="4320" w="4571">
                  <a:moveTo>
                    <a:pt x="3873" y="0"/>
                  </a:moveTo>
                  <a:cubicBezTo>
                    <a:pt x="3498" y="0"/>
                    <a:pt x="3033" y="226"/>
                    <a:pt x="2703" y="452"/>
                  </a:cubicBezTo>
                  <a:cubicBezTo>
                    <a:pt x="1936" y="1052"/>
                    <a:pt x="501" y="2220"/>
                    <a:pt x="368" y="3287"/>
                  </a:cubicBezTo>
                  <a:cubicBezTo>
                    <a:pt x="301" y="3287"/>
                    <a:pt x="201" y="3287"/>
                    <a:pt x="168" y="3387"/>
                  </a:cubicBezTo>
                  <a:cubicBezTo>
                    <a:pt x="134" y="3420"/>
                    <a:pt x="134" y="3454"/>
                    <a:pt x="101" y="3520"/>
                  </a:cubicBezTo>
                  <a:cubicBezTo>
                    <a:pt x="1" y="3621"/>
                    <a:pt x="1" y="3754"/>
                    <a:pt x="101" y="3887"/>
                  </a:cubicBezTo>
                  <a:cubicBezTo>
                    <a:pt x="275" y="4203"/>
                    <a:pt x="538" y="4320"/>
                    <a:pt x="836" y="4320"/>
                  </a:cubicBezTo>
                  <a:cubicBezTo>
                    <a:pt x="1449" y="4320"/>
                    <a:pt x="2209" y="3823"/>
                    <a:pt x="2636" y="3554"/>
                  </a:cubicBezTo>
                  <a:cubicBezTo>
                    <a:pt x="3437" y="2920"/>
                    <a:pt x="4571" y="1853"/>
                    <a:pt x="4504" y="752"/>
                  </a:cubicBezTo>
                  <a:cubicBezTo>
                    <a:pt x="4488" y="192"/>
                    <a:pt x="4219" y="0"/>
                    <a:pt x="38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24"/>
            <p:cNvSpPr/>
            <p:nvPr/>
          </p:nvSpPr>
          <p:spPr>
            <a:xfrm>
              <a:off x="3183506" y="1603844"/>
              <a:ext cx="161800" cy="63175"/>
            </a:xfrm>
            <a:custGeom>
              <a:rect b="b" l="l" r="r" t="t"/>
              <a:pathLst>
                <a:path extrusionOk="0" h="2527" w="6472">
                  <a:moveTo>
                    <a:pt x="2168" y="0"/>
                  </a:moveTo>
                  <a:cubicBezTo>
                    <a:pt x="1769" y="0"/>
                    <a:pt x="1397" y="60"/>
                    <a:pt x="1101" y="213"/>
                  </a:cubicBezTo>
                  <a:cubicBezTo>
                    <a:pt x="1068" y="113"/>
                    <a:pt x="968" y="80"/>
                    <a:pt x="934" y="80"/>
                  </a:cubicBezTo>
                  <a:lnTo>
                    <a:pt x="801" y="80"/>
                  </a:lnTo>
                  <a:cubicBezTo>
                    <a:pt x="634" y="80"/>
                    <a:pt x="567" y="180"/>
                    <a:pt x="501" y="280"/>
                  </a:cubicBezTo>
                  <a:cubicBezTo>
                    <a:pt x="0" y="1280"/>
                    <a:pt x="1568" y="1881"/>
                    <a:pt x="2269" y="2181"/>
                  </a:cubicBezTo>
                  <a:cubicBezTo>
                    <a:pt x="2780" y="2364"/>
                    <a:pt x="3463" y="2527"/>
                    <a:pt x="4117" y="2527"/>
                  </a:cubicBezTo>
                  <a:cubicBezTo>
                    <a:pt x="4657" y="2527"/>
                    <a:pt x="5179" y="2416"/>
                    <a:pt x="5571" y="2114"/>
                  </a:cubicBezTo>
                  <a:cubicBezTo>
                    <a:pt x="6472" y="1414"/>
                    <a:pt x="5471" y="747"/>
                    <a:pt x="4770" y="513"/>
                  </a:cubicBezTo>
                  <a:cubicBezTo>
                    <a:pt x="4123" y="305"/>
                    <a:pt x="3073" y="0"/>
                    <a:pt x="216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24"/>
            <p:cNvSpPr/>
            <p:nvPr/>
          </p:nvSpPr>
          <p:spPr>
            <a:xfrm>
              <a:off x="3164331" y="1621369"/>
              <a:ext cx="89825" cy="132675"/>
            </a:xfrm>
            <a:custGeom>
              <a:rect b="b" l="l" r="r" t="t"/>
              <a:pathLst>
                <a:path extrusionOk="0" h="5307" w="3593">
                  <a:moveTo>
                    <a:pt x="1161" y="0"/>
                  </a:moveTo>
                  <a:cubicBezTo>
                    <a:pt x="1131" y="0"/>
                    <a:pt x="1099" y="4"/>
                    <a:pt x="1068" y="12"/>
                  </a:cubicBezTo>
                  <a:cubicBezTo>
                    <a:pt x="0" y="179"/>
                    <a:pt x="367" y="1814"/>
                    <a:pt x="567" y="2514"/>
                  </a:cubicBezTo>
                  <a:cubicBezTo>
                    <a:pt x="767" y="3515"/>
                    <a:pt x="1401" y="4916"/>
                    <a:pt x="2502" y="5249"/>
                  </a:cubicBezTo>
                  <a:cubicBezTo>
                    <a:pt x="2632" y="5289"/>
                    <a:pt x="2746" y="5307"/>
                    <a:pt x="2846" y="5307"/>
                  </a:cubicBezTo>
                  <a:cubicBezTo>
                    <a:pt x="3593" y="5307"/>
                    <a:pt x="3546" y="4300"/>
                    <a:pt x="3369" y="3682"/>
                  </a:cubicBezTo>
                  <a:cubicBezTo>
                    <a:pt x="3069" y="2714"/>
                    <a:pt x="2435" y="1013"/>
                    <a:pt x="1501" y="513"/>
                  </a:cubicBezTo>
                  <a:cubicBezTo>
                    <a:pt x="1535" y="413"/>
                    <a:pt x="1535" y="346"/>
                    <a:pt x="1501" y="246"/>
                  </a:cubicBezTo>
                  <a:cubicBezTo>
                    <a:pt x="1435" y="212"/>
                    <a:pt x="1435" y="179"/>
                    <a:pt x="1401" y="146"/>
                  </a:cubicBezTo>
                  <a:cubicBezTo>
                    <a:pt x="1350" y="44"/>
                    <a:pt x="1260" y="0"/>
                    <a:pt x="116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24"/>
            <p:cNvSpPr/>
            <p:nvPr/>
          </p:nvSpPr>
          <p:spPr>
            <a:xfrm>
              <a:off x="3083431" y="1618444"/>
              <a:ext cx="98425" cy="125775"/>
            </a:xfrm>
            <a:custGeom>
              <a:rect b="b" l="l" r="r" t="t"/>
              <a:pathLst>
                <a:path extrusionOk="0" h="5031" w="3937">
                  <a:moveTo>
                    <a:pt x="3212" y="0"/>
                  </a:moveTo>
                  <a:cubicBezTo>
                    <a:pt x="2538" y="0"/>
                    <a:pt x="1827" y="828"/>
                    <a:pt x="1468" y="1263"/>
                  </a:cubicBezTo>
                  <a:cubicBezTo>
                    <a:pt x="801" y="2097"/>
                    <a:pt x="1" y="3432"/>
                    <a:pt x="334" y="4466"/>
                  </a:cubicBezTo>
                  <a:cubicBezTo>
                    <a:pt x="488" y="4876"/>
                    <a:pt x="721" y="5030"/>
                    <a:pt x="975" y="5030"/>
                  </a:cubicBezTo>
                  <a:cubicBezTo>
                    <a:pt x="1383" y="5030"/>
                    <a:pt x="1848" y="4635"/>
                    <a:pt x="2135" y="4266"/>
                  </a:cubicBezTo>
                  <a:cubicBezTo>
                    <a:pt x="2769" y="3465"/>
                    <a:pt x="3803" y="1964"/>
                    <a:pt x="3636" y="863"/>
                  </a:cubicBezTo>
                  <a:cubicBezTo>
                    <a:pt x="3737" y="863"/>
                    <a:pt x="3803" y="830"/>
                    <a:pt x="3837" y="763"/>
                  </a:cubicBezTo>
                  <a:cubicBezTo>
                    <a:pt x="3837" y="696"/>
                    <a:pt x="3903" y="663"/>
                    <a:pt x="3903" y="630"/>
                  </a:cubicBezTo>
                  <a:cubicBezTo>
                    <a:pt x="3937" y="496"/>
                    <a:pt x="3903" y="363"/>
                    <a:pt x="3803" y="263"/>
                  </a:cubicBezTo>
                  <a:cubicBezTo>
                    <a:pt x="3617" y="76"/>
                    <a:pt x="3416" y="0"/>
                    <a:pt x="321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24"/>
            <p:cNvSpPr/>
            <p:nvPr/>
          </p:nvSpPr>
          <p:spPr>
            <a:xfrm>
              <a:off x="3016706" y="1583344"/>
              <a:ext cx="156825" cy="58625"/>
            </a:xfrm>
            <a:custGeom>
              <a:rect b="b" l="l" r="r" t="t"/>
              <a:pathLst>
                <a:path extrusionOk="0" h="2345" w="6273">
                  <a:moveTo>
                    <a:pt x="3272" y="1"/>
                  </a:moveTo>
                  <a:cubicBezTo>
                    <a:pt x="2340" y="1"/>
                    <a:pt x="1233" y="207"/>
                    <a:pt x="668" y="933"/>
                  </a:cubicBezTo>
                  <a:cubicBezTo>
                    <a:pt x="1" y="1867"/>
                    <a:pt x="1102" y="2267"/>
                    <a:pt x="1902" y="2334"/>
                  </a:cubicBezTo>
                  <a:cubicBezTo>
                    <a:pt x="2075" y="2340"/>
                    <a:pt x="2270" y="2344"/>
                    <a:pt x="2480" y="2344"/>
                  </a:cubicBezTo>
                  <a:cubicBezTo>
                    <a:pt x="3484" y="2344"/>
                    <a:pt x="4809" y="2235"/>
                    <a:pt x="5472" y="1600"/>
                  </a:cubicBezTo>
                  <a:cubicBezTo>
                    <a:pt x="5497" y="1675"/>
                    <a:pt x="5559" y="1713"/>
                    <a:pt x="5617" y="1713"/>
                  </a:cubicBezTo>
                  <a:cubicBezTo>
                    <a:pt x="5636" y="1713"/>
                    <a:pt x="5655" y="1708"/>
                    <a:pt x="5672" y="1700"/>
                  </a:cubicBezTo>
                  <a:cubicBezTo>
                    <a:pt x="5738" y="1700"/>
                    <a:pt x="5772" y="1667"/>
                    <a:pt x="5805" y="1667"/>
                  </a:cubicBezTo>
                  <a:cubicBezTo>
                    <a:pt x="5939" y="1600"/>
                    <a:pt x="6005" y="1533"/>
                    <a:pt x="6072" y="1367"/>
                  </a:cubicBezTo>
                  <a:cubicBezTo>
                    <a:pt x="6272" y="266"/>
                    <a:pt x="4638" y="99"/>
                    <a:pt x="3904" y="32"/>
                  </a:cubicBezTo>
                  <a:cubicBezTo>
                    <a:pt x="3710" y="13"/>
                    <a:pt x="3496" y="1"/>
                    <a:pt x="327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24"/>
            <p:cNvSpPr/>
            <p:nvPr/>
          </p:nvSpPr>
          <p:spPr>
            <a:xfrm>
              <a:off x="3048406" y="1505919"/>
              <a:ext cx="141800" cy="102275"/>
            </a:xfrm>
            <a:custGeom>
              <a:rect b="b" l="l" r="r" t="t"/>
              <a:pathLst>
                <a:path extrusionOk="0" h="4091" w="5672">
                  <a:moveTo>
                    <a:pt x="1428" y="0"/>
                  </a:moveTo>
                  <a:cubicBezTo>
                    <a:pt x="1329" y="0"/>
                    <a:pt x="1231" y="9"/>
                    <a:pt x="1135" y="27"/>
                  </a:cubicBezTo>
                  <a:cubicBezTo>
                    <a:pt x="1" y="261"/>
                    <a:pt x="534" y="1295"/>
                    <a:pt x="1035" y="1828"/>
                  </a:cubicBezTo>
                  <a:cubicBezTo>
                    <a:pt x="1702" y="2529"/>
                    <a:pt x="3036" y="3796"/>
                    <a:pt x="4170" y="3796"/>
                  </a:cubicBezTo>
                  <a:cubicBezTo>
                    <a:pt x="4170" y="3863"/>
                    <a:pt x="4204" y="3963"/>
                    <a:pt x="4237" y="3997"/>
                  </a:cubicBezTo>
                  <a:cubicBezTo>
                    <a:pt x="4304" y="3997"/>
                    <a:pt x="4337" y="4030"/>
                    <a:pt x="4370" y="4030"/>
                  </a:cubicBezTo>
                  <a:cubicBezTo>
                    <a:pt x="4426" y="4072"/>
                    <a:pt x="4482" y="4090"/>
                    <a:pt x="4536" y="4090"/>
                  </a:cubicBezTo>
                  <a:cubicBezTo>
                    <a:pt x="4610" y="4090"/>
                    <a:pt x="4679" y="4055"/>
                    <a:pt x="4737" y="3997"/>
                  </a:cubicBezTo>
                  <a:cubicBezTo>
                    <a:pt x="5671" y="3329"/>
                    <a:pt x="4570" y="2095"/>
                    <a:pt x="4070" y="1528"/>
                  </a:cubicBezTo>
                  <a:cubicBezTo>
                    <a:pt x="3463" y="861"/>
                    <a:pt x="2415" y="0"/>
                    <a:pt x="142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24"/>
            <p:cNvSpPr/>
            <p:nvPr/>
          </p:nvSpPr>
          <p:spPr>
            <a:xfrm>
              <a:off x="3150156" y="1579144"/>
              <a:ext cx="63400" cy="62050"/>
            </a:xfrm>
            <a:custGeom>
              <a:rect b="b" l="l" r="r" t="t"/>
              <a:pathLst>
                <a:path extrusionOk="0" h="2482" w="2536">
                  <a:moveTo>
                    <a:pt x="1268" y="0"/>
                  </a:moveTo>
                  <a:cubicBezTo>
                    <a:pt x="1101" y="0"/>
                    <a:pt x="934" y="33"/>
                    <a:pt x="767" y="100"/>
                  </a:cubicBezTo>
                  <a:cubicBezTo>
                    <a:pt x="634" y="167"/>
                    <a:pt x="567" y="200"/>
                    <a:pt x="467" y="267"/>
                  </a:cubicBezTo>
                  <a:cubicBezTo>
                    <a:pt x="400" y="334"/>
                    <a:pt x="300" y="400"/>
                    <a:pt x="267" y="500"/>
                  </a:cubicBezTo>
                  <a:cubicBezTo>
                    <a:pt x="134" y="601"/>
                    <a:pt x="100" y="734"/>
                    <a:pt x="67" y="901"/>
                  </a:cubicBezTo>
                  <a:cubicBezTo>
                    <a:pt x="67" y="1034"/>
                    <a:pt x="0" y="1101"/>
                    <a:pt x="0" y="1234"/>
                  </a:cubicBezTo>
                  <a:cubicBezTo>
                    <a:pt x="0" y="1368"/>
                    <a:pt x="67" y="1434"/>
                    <a:pt x="67" y="1568"/>
                  </a:cubicBezTo>
                  <a:cubicBezTo>
                    <a:pt x="100" y="1668"/>
                    <a:pt x="134" y="1768"/>
                    <a:pt x="167" y="1868"/>
                  </a:cubicBezTo>
                  <a:cubicBezTo>
                    <a:pt x="267" y="2035"/>
                    <a:pt x="334" y="2102"/>
                    <a:pt x="500" y="2202"/>
                  </a:cubicBezTo>
                  <a:cubicBezTo>
                    <a:pt x="601" y="2268"/>
                    <a:pt x="667" y="2335"/>
                    <a:pt x="767" y="2368"/>
                  </a:cubicBezTo>
                  <a:lnTo>
                    <a:pt x="834" y="2368"/>
                  </a:lnTo>
                  <a:cubicBezTo>
                    <a:pt x="934" y="2402"/>
                    <a:pt x="1068" y="2402"/>
                    <a:pt x="1134" y="2435"/>
                  </a:cubicBezTo>
                  <a:cubicBezTo>
                    <a:pt x="1209" y="2465"/>
                    <a:pt x="1284" y="2482"/>
                    <a:pt x="1359" y="2482"/>
                  </a:cubicBezTo>
                  <a:cubicBezTo>
                    <a:pt x="1451" y="2482"/>
                    <a:pt x="1543" y="2457"/>
                    <a:pt x="1635" y="2402"/>
                  </a:cubicBezTo>
                  <a:cubicBezTo>
                    <a:pt x="1735" y="2368"/>
                    <a:pt x="1868" y="2335"/>
                    <a:pt x="1935" y="2268"/>
                  </a:cubicBezTo>
                  <a:cubicBezTo>
                    <a:pt x="2102" y="2168"/>
                    <a:pt x="2268" y="2035"/>
                    <a:pt x="2402" y="1835"/>
                  </a:cubicBezTo>
                  <a:lnTo>
                    <a:pt x="2402" y="1768"/>
                  </a:lnTo>
                  <a:cubicBezTo>
                    <a:pt x="2435" y="1701"/>
                    <a:pt x="2469" y="1568"/>
                    <a:pt x="2535" y="1501"/>
                  </a:cubicBezTo>
                  <a:cubicBezTo>
                    <a:pt x="2535" y="1434"/>
                    <a:pt x="2535" y="1268"/>
                    <a:pt x="2469" y="1101"/>
                  </a:cubicBezTo>
                  <a:cubicBezTo>
                    <a:pt x="2469" y="1001"/>
                    <a:pt x="2435" y="901"/>
                    <a:pt x="2402" y="767"/>
                  </a:cubicBezTo>
                  <a:cubicBezTo>
                    <a:pt x="2368" y="634"/>
                    <a:pt x="2302" y="567"/>
                    <a:pt x="2235" y="500"/>
                  </a:cubicBezTo>
                  <a:cubicBezTo>
                    <a:pt x="2135" y="367"/>
                    <a:pt x="2002" y="234"/>
                    <a:pt x="1901" y="167"/>
                  </a:cubicBezTo>
                  <a:cubicBezTo>
                    <a:pt x="1801" y="100"/>
                    <a:pt x="1701" y="67"/>
                    <a:pt x="1601" y="33"/>
                  </a:cubicBezTo>
                  <a:cubicBezTo>
                    <a:pt x="1468" y="33"/>
                    <a:pt x="1401" y="0"/>
                    <a:pt x="1268" y="0"/>
                  </a:cubicBezTo>
                  <a:close/>
                </a:path>
              </a:pathLst>
            </a:custGeom>
            <a:solidFill>
              <a:srgbClr val="FAA0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24"/>
            <p:cNvSpPr/>
            <p:nvPr/>
          </p:nvSpPr>
          <p:spPr>
            <a:xfrm>
              <a:off x="2358525" y="2143950"/>
              <a:ext cx="65900" cy="150000"/>
            </a:xfrm>
            <a:custGeom>
              <a:rect b="b" l="l" r="r" t="t"/>
              <a:pathLst>
                <a:path extrusionOk="0" h="6000" w="2636">
                  <a:moveTo>
                    <a:pt x="854" y="1"/>
                  </a:moveTo>
                  <a:cubicBezTo>
                    <a:pt x="216" y="1"/>
                    <a:pt x="0" y="946"/>
                    <a:pt x="0" y="1589"/>
                  </a:cubicBezTo>
                  <a:cubicBezTo>
                    <a:pt x="67" y="2623"/>
                    <a:pt x="167" y="4592"/>
                    <a:pt x="1068" y="5359"/>
                  </a:cubicBezTo>
                  <a:cubicBezTo>
                    <a:pt x="968" y="5425"/>
                    <a:pt x="968" y="5526"/>
                    <a:pt x="968" y="5626"/>
                  </a:cubicBezTo>
                  <a:cubicBezTo>
                    <a:pt x="968" y="5659"/>
                    <a:pt x="1001" y="5692"/>
                    <a:pt x="1001" y="5759"/>
                  </a:cubicBezTo>
                  <a:cubicBezTo>
                    <a:pt x="1068" y="5926"/>
                    <a:pt x="1168" y="5959"/>
                    <a:pt x="1301" y="5993"/>
                  </a:cubicBezTo>
                  <a:cubicBezTo>
                    <a:pt x="1345" y="5997"/>
                    <a:pt x="1386" y="6000"/>
                    <a:pt x="1427" y="6000"/>
                  </a:cubicBezTo>
                  <a:cubicBezTo>
                    <a:pt x="2507" y="6000"/>
                    <a:pt x="2569" y="4330"/>
                    <a:pt x="2569" y="3591"/>
                  </a:cubicBezTo>
                  <a:cubicBezTo>
                    <a:pt x="2636" y="2490"/>
                    <a:pt x="2435" y="822"/>
                    <a:pt x="1401" y="188"/>
                  </a:cubicBezTo>
                  <a:cubicBezTo>
                    <a:pt x="1192" y="57"/>
                    <a:pt x="1011" y="1"/>
                    <a:pt x="854"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24"/>
            <p:cNvSpPr/>
            <p:nvPr/>
          </p:nvSpPr>
          <p:spPr>
            <a:xfrm>
              <a:off x="2358525" y="2143950"/>
              <a:ext cx="65900" cy="150000"/>
            </a:xfrm>
            <a:custGeom>
              <a:rect b="b" l="l" r="r" t="t"/>
              <a:pathLst>
                <a:path extrusionOk="0" h="6000" w="2636">
                  <a:moveTo>
                    <a:pt x="854" y="1"/>
                  </a:moveTo>
                  <a:cubicBezTo>
                    <a:pt x="216" y="1"/>
                    <a:pt x="0" y="946"/>
                    <a:pt x="0" y="1589"/>
                  </a:cubicBezTo>
                  <a:cubicBezTo>
                    <a:pt x="67" y="2623"/>
                    <a:pt x="167" y="4592"/>
                    <a:pt x="1068" y="5359"/>
                  </a:cubicBezTo>
                  <a:cubicBezTo>
                    <a:pt x="968" y="5425"/>
                    <a:pt x="968" y="5526"/>
                    <a:pt x="968" y="5626"/>
                  </a:cubicBezTo>
                  <a:cubicBezTo>
                    <a:pt x="968" y="5659"/>
                    <a:pt x="1001" y="5692"/>
                    <a:pt x="1001" y="5759"/>
                  </a:cubicBezTo>
                  <a:cubicBezTo>
                    <a:pt x="1068" y="5926"/>
                    <a:pt x="1168" y="5959"/>
                    <a:pt x="1301" y="5993"/>
                  </a:cubicBezTo>
                  <a:cubicBezTo>
                    <a:pt x="1345" y="5997"/>
                    <a:pt x="1386" y="6000"/>
                    <a:pt x="1427" y="6000"/>
                  </a:cubicBezTo>
                  <a:cubicBezTo>
                    <a:pt x="2507" y="6000"/>
                    <a:pt x="2569" y="4330"/>
                    <a:pt x="2569" y="3591"/>
                  </a:cubicBezTo>
                  <a:cubicBezTo>
                    <a:pt x="2636" y="2490"/>
                    <a:pt x="2435" y="822"/>
                    <a:pt x="1401" y="188"/>
                  </a:cubicBezTo>
                  <a:cubicBezTo>
                    <a:pt x="1192" y="57"/>
                    <a:pt x="1011" y="1"/>
                    <a:pt x="85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24"/>
            <p:cNvSpPr/>
            <p:nvPr/>
          </p:nvSpPr>
          <p:spPr>
            <a:xfrm>
              <a:off x="2404400" y="2191350"/>
              <a:ext cx="121775" cy="114125"/>
            </a:xfrm>
            <a:custGeom>
              <a:rect b="b" l="l" r="r" t="t"/>
              <a:pathLst>
                <a:path extrusionOk="0" h="4565" w="4871">
                  <a:moveTo>
                    <a:pt x="4156" y="1"/>
                  </a:moveTo>
                  <a:cubicBezTo>
                    <a:pt x="3764" y="1"/>
                    <a:pt x="3282" y="235"/>
                    <a:pt x="2935" y="461"/>
                  </a:cubicBezTo>
                  <a:cubicBezTo>
                    <a:pt x="2102" y="1094"/>
                    <a:pt x="567" y="2362"/>
                    <a:pt x="434" y="3529"/>
                  </a:cubicBezTo>
                  <a:cubicBezTo>
                    <a:pt x="334" y="3529"/>
                    <a:pt x="234" y="3529"/>
                    <a:pt x="167" y="3596"/>
                  </a:cubicBezTo>
                  <a:cubicBezTo>
                    <a:pt x="133" y="3630"/>
                    <a:pt x="133" y="3696"/>
                    <a:pt x="100" y="3730"/>
                  </a:cubicBezTo>
                  <a:cubicBezTo>
                    <a:pt x="0" y="3863"/>
                    <a:pt x="0" y="3963"/>
                    <a:pt x="100" y="4097"/>
                  </a:cubicBezTo>
                  <a:cubicBezTo>
                    <a:pt x="287" y="4438"/>
                    <a:pt x="573" y="4565"/>
                    <a:pt x="895" y="4565"/>
                  </a:cubicBezTo>
                  <a:cubicBezTo>
                    <a:pt x="1549" y="4565"/>
                    <a:pt x="2355" y="4042"/>
                    <a:pt x="2802" y="3730"/>
                  </a:cubicBezTo>
                  <a:cubicBezTo>
                    <a:pt x="3669" y="3129"/>
                    <a:pt x="4870" y="1962"/>
                    <a:pt x="4837" y="794"/>
                  </a:cubicBezTo>
                  <a:cubicBezTo>
                    <a:pt x="4805" y="201"/>
                    <a:pt x="4519" y="1"/>
                    <a:pt x="415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24"/>
            <p:cNvSpPr/>
            <p:nvPr/>
          </p:nvSpPr>
          <p:spPr>
            <a:xfrm>
              <a:off x="2401875" y="2297800"/>
              <a:ext cx="172650" cy="68550"/>
            </a:xfrm>
            <a:custGeom>
              <a:rect b="b" l="l" r="r" t="t"/>
              <a:pathLst>
                <a:path extrusionOk="0" h="2742" w="6906">
                  <a:moveTo>
                    <a:pt x="2428" y="0"/>
                  </a:moveTo>
                  <a:cubicBezTo>
                    <a:pt x="1970" y="0"/>
                    <a:pt x="1541" y="75"/>
                    <a:pt x="1202" y="272"/>
                  </a:cubicBezTo>
                  <a:cubicBezTo>
                    <a:pt x="1168" y="172"/>
                    <a:pt x="1068" y="105"/>
                    <a:pt x="1002" y="105"/>
                  </a:cubicBezTo>
                  <a:lnTo>
                    <a:pt x="868" y="105"/>
                  </a:lnTo>
                  <a:cubicBezTo>
                    <a:pt x="701" y="105"/>
                    <a:pt x="601" y="172"/>
                    <a:pt x="535" y="306"/>
                  </a:cubicBezTo>
                  <a:cubicBezTo>
                    <a:pt x="1" y="1373"/>
                    <a:pt x="1669" y="2007"/>
                    <a:pt x="2403" y="2307"/>
                  </a:cubicBezTo>
                  <a:cubicBezTo>
                    <a:pt x="2953" y="2535"/>
                    <a:pt x="3709" y="2741"/>
                    <a:pt x="4437" y="2741"/>
                  </a:cubicBezTo>
                  <a:cubicBezTo>
                    <a:pt x="4988" y="2741"/>
                    <a:pt x="5522" y="2623"/>
                    <a:pt x="5939" y="2307"/>
                  </a:cubicBezTo>
                  <a:cubicBezTo>
                    <a:pt x="6906" y="1540"/>
                    <a:pt x="5872" y="806"/>
                    <a:pt x="5105" y="539"/>
                  </a:cubicBezTo>
                  <a:cubicBezTo>
                    <a:pt x="4432" y="315"/>
                    <a:pt x="3368" y="0"/>
                    <a:pt x="242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24"/>
            <p:cNvSpPr/>
            <p:nvPr/>
          </p:nvSpPr>
          <p:spPr>
            <a:xfrm>
              <a:off x="2380200" y="2318475"/>
              <a:ext cx="97350" cy="141775"/>
            </a:xfrm>
            <a:custGeom>
              <a:rect b="b" l="l" r="r" t="t"/>
              <a:pathLst>
                <a:path extrusionOk="0" h="5671" w="3894">
                  <a:moveTo>
                    <a:pt x="1294" y="0"/>
                  </a:moveTo>
                  <a:cubicBezTo>
                    <a:pt x="1257" y="0"/>
                    <a:pt x="1215" y="4"/>
                    <a:pt x="1168" y="12"/>
                  </a:cubicBezTo>
                  <a:cubicBezTo>
                    <a:pt x="1" y="212"/>
                    <a:pt x="434" y="1947"/>
                    <a:pt x="634" y="2681"/>
                  </a:cubicBezTo>
                  <a:cubicBezTo>
                    <a:pt x="868" y="3715"/>
                    <a:pt x="1568" y="5283"/>
                    <a:pt x="2703" y="5616"/>
                  </a:cubicBezTo>
                  <a:cubicBezTo>
                    <a:pt x="2837" y="5654"/>
                    <a:pt x="2957" y="5671"/>
                    <a:pt x="3062" y="5671"/>
                  </a:cubicBezTo>
                  <a:cubicBezTo>
                    <a:pt x="3893" y="5671"/>
                    <a:pt x="3844" y="4592"/>
                    <a:pt x="3637" y="3882"/>
                  </a:cubicBezTo>
                  <a:cubicBezTo>
                    <a:pt x="3336" y="2881"/>
                    <a:pt x="2703" y="1046"/>
                    <a:pt x="1635" y="513"/>
                  </a:cubicBezTo>
                  <a:cubicBezTo>
                    <a:pt x="1669" y="446"/>
                    <a:pt x="1669" y="346"/>
                    <a:pt x="1635" y="279"/>
                  </a:cubicBezTo>
                  <a:cubicBezTo>
                    <a:pt x="1602" y="212"/>
                    <a:pt x="1602" y="179"/>
                    <a:pt x="1568" y="146"/>
                  </a:cubicBezTo>
                  <a:cubicBezTo>
                    <a:pt x="1492" y="44"/>
                    <a:pt x="1416" y="0"/>
                    <a:pt x="129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24"/>
            <p:cNvSpPr/>
            <p:nvPr/>
          </p:nvSpPr>
          <p:spPr>
            <a:xfrm>
              <a:off x="2294300" y="2315925"/>
              <a:ext cx="104275" cy="133100"/>
            </a:xfrm>
            <a:custGeom>
              <a:rect b="b" l="l" r="r" t="t"/>
              <a:pathLst>
                <a:path extrusionOk="0" h="5324" w="4171">
                  <a:moveTo>
                    <a:pt x="3421" y="0"/>
                  </a:moveTo>
                  <a:cubicBezTo>
                    <a:pt x="2702" y="0"/>
                    <a:pt x="1921" y="912"/>
                    <a:pt x="1535" y="1348"/>
                  </a:cubicBezTo>
                  <a:cubicBezTo>
                    <a:pt x="835" y="2149"/>
                    <a:pt x="1" y="3583"/>
                    <a:pt x="368" y="4718"/>
                  </a:cubicBezTo>
                  <a:cubicBezTo>
                    <a:pt x="532" y="5159"/>
                    <a:pt x="777" y="5324"/>
                    <a:pt x="1045" y="5324"/>
                  </a:cubicBezTo>
                  <a:cubicBezTo>
                    <a:pt x="1487" y="5324"/>
                    <a:pt x="1991" y="4878"/>
                    <a:pt x="2303" y="4484"/>
                  </a:cubicBezTo>
                  <a:cubicBezTo>
                    <a:pt x="2936" y="3650"/>
                    <a:pt x="4070" y="2082"/>
                    <a:pt x="3870" y="915"/>
                  </a:cubicBezTo>
                  <a:cubicBezTo>
                    <a:pt x="3970" y="915"/>
                    <a:pt x="4037" y="881"/>
                    <a:pt x="4070" y="781"/>
                  </a:cubicBezTo>
                  <a:cubicBezTo>
                    <a:pt x="4070" y="748"/>
                    <a:pt x="4104" y="715"/>
                    <a:pt x="4104" y="648"/>
                  </a:cubicBezTo>
                  <a:cubicBezTo>
                    <a:pt x="4171" y="481"/>
                    <a:pt x="4104" y="414"/>
                    <a:pt x="4037" y="281"/>
                  </a:cubicBezTo>
                  <a:cubicBezTo>
                    <a:pt x="3845" y="82"/>
                    <a:pt x="3636" y="0"/>
                    <a:pt x="342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24"/>
            <p:cNvSpPr/>
            <p:nvPr/>
          </p:nvSpPr>
          <p:spPr>
            <a:xfrm>
              <a:off x="2222600" y="2277125"/>
              <a:ext cx="168475" cy="61950"/>
            </a:xfrm>
            <a:custGeom>
              <a:rect b="b" l="l" r="r" t="t"/>
              <a:pathLst>
                <a:path extrusionOk="0" h="2478" w="6739">
                  <a:moveTo>
                    <a:pt x="3513" y="1"/>
                  </a:moveTo>
                  <a:cubicBezTo>
                    <a:pt x="2482" y="1"/>
                    <a:pt x="1301" y="215"/>
                    <a:pt x="734" y="999"/>
                  </a:cubicBezTo>
                  <a:cubicBezTo>
                    <a:pt x="0" y="2000"/>
                    <a:pt x="1201" y="2433"/>
                    <a:pt x="2035" y="2467"/>
                  </a:cubicBezTo>
                  <a:cubicBezTo>
                    <a:pt x="2210" y="2472"/>
                    <a:pt x="2412" y="2477"/>
                    <a:pt x="2631" y="2477"/>
                  </a:cubicBezTo>
                  <a:cubicBezTo>
                    <a:pt x="3705" y="2477"/>
                    <a:pt x="5184" y="2364"/>
                    <a:pt x="5904" y="1700"/>
                  </a:cubicBezTo>
                  <a:cubicBezTo>
                    <a:pt x="5929" y="1775"/>
                    <a:pt x="6011" y="1812"/>
                    <a:pt x="6078" y="1812"/>
                  </a:cubicBezTo>
                  <a:cubicBezTo>
                    <a:pt x="6100" y="1812"/>
                    <a:pt x="6121" y="1808"/>
                    <a:pt x="6138" y="1800"/>
                  </a:cubicBezTo>
                  <a:cubicBezTo>
                    <a:pt x="6205" y="1800"/>
                    <a:pt x="6238" y="1766"/>
                    <a:pt x="6271" y="1766"/>
                  </a:cubicBezTo>
                  <a:cubicBezTo>
                    <a:pt x="6438" y="1700"/>
                    <a:pt x="6471" y="1633"/>
                    <a:pt x="6538" y="1466"/>
                  </a:cubicBezTo>
                  <a:cubicBezTo>
                    <a:pt x="6738" y="299"/>
                    <a:pt x="4970" y="132"/>
                    <a:pt x="4203" y="32"/>
                  </a:cubicBezTo>
                  <a:cubicBezTo>
                    <a:pt x="3988" y="13"/>
                    <a:pt x="3754" y="1"/>
                    <a:pt x="35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24"/>
            <p:cNvSpPr/>
            <p:nvPr/>
          </p:nvSpPr>
          <p:spPr>
            <a:xfrm>
              <a:off x="2256775" y="2193875"/>
              <a:ext cx="150975" cy="108325"/>
            </a:xfrm>
            <a:custGeom>
              <a:rect b="b" l="l" r="r" t="t"/>
              <a:pathLst>
                <a:path extrusionOk="0" h="4333" w="6039">
                  <a:moveTo>
                    <a:pt x="1504" y="1"/>
                  </a:moveTo>
                  <a:cubicBezTo>
                    <a:pt x="1402" y="1"/>
                    <a:pt x="1302" y="9"/>
                    <a:pt x="1202" y="26"/>
                  </a:cubicBezTo>
                  <a:cubicBezTo>
                    <a:pt x="1" y="260"/>
                    <a:pt x="568" y="1360"/>
                    <a:pt x="1135" y="1961"/>
                  </a:cubicBezTo>
                  <a:cubicBezTo>
                    <a:pt x="1869" y="2695"/>
                    <a:pt x="3303" y="4029"/>
                    <a:pt x="4471" y="4029"/>
                  </a:cubicBezTo>
                  <a:cubicBezTo>
                    <a:pt x="4471" y="4129"/>
                    <a:pt x="4504" y="4196"/>
                    <a:pt x="4571" y="4262"/>
                  </a:cubicBezTo>
                  <a:cubicBezTo>
                    <a:pt x="4637" y="4262"/>
                    <a:pt x="4671" y="4296"/>
                    <a:pt x="4704" y="4296"/>
                  </a:cubicBezTo>
                  <a:cubicBezTo>
                    <a:pt x="4755" y="4321"/>
                    <a:pt x="4801" y="4332"/>
                    <a:pt x="4846" y="4332"/>
                  </a:cubicBezTo>
                  <a:cubicBezTo>
                    <a:pt x="4919" y="4332"/>
                    <a:pt x="4989" y="4304"/>
                    <a:pt x="5071" y="4262"/>
                  </a:cubicBezTo>
                  <a:cubicBezTo>
                    <a:pt x="6038" y="3529"/>
                    <a:pt x="4871" y="2194"/>
                    <a:pt x="4371" y="1627"/>
                  </a:cubicBezTo>
                  <a:cubicBezTo>
                    <a:pt x="3730" y="926"/>
                    <a:pt x="2587" y="1"/>
                    <a:pt x="150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24"/>
            <p:cNvSpPr/>
            <p:nvPr/>
          </p:nvSpPr>
          <p:spPr>
            <a:xfrm>
              <a:off x="2365200" y="2273725"/>
              <a:ext cx="67575" cy="68925"/>
            </a:xfrm>
            <a:custGeom>
              <a:rect b="b" l="l" r="r" t="t"/>
              <a:pathLst>
                <a:path extrusionOk="0" h="2757" w="2703">
                  <a:moveTo>
                    <a:pt x="1335" y="1"/>
                  </a:moveTo>
                  <a:cubicBezTo>
                    <a:pt x="1168" y="1"/>
                    <a:pt x="934" y="34"/>
                    <a:pt x="834" y="134"/>
                  </a:cubicBezTo>
                  <a:cubicBezTo>
                    <a:pt x="701" y="168"/>
                    <a:pt x="601" y="234"/>
                    <a:pt x="534" y="301"/>
                  </a:cubicBezTo>
                  <a:cubicBezTo>
                    <a:pt x="434" y="335"/>
                    <a:pt x="367" y="435"/>
                    <a:pt x="267" y="568"/>
                  </a:cubicBezTo>
                  <a:cubicBezTo>
                    <a:pt x="167" y="668"/>
                    <a:pt x="67" y="835"/>
                    <a:pt x="34" y="1002"/>
                  </a:cubicBezTo>
                  <a:cubicBezTo>
                    <a:pt x="34" y="1135"/>
                    <a:pt x="0" y="1269"/>
                    <a:pt x="0" y="1402"/>
                  </a:cubicBezTo>
                  <a:cubicBezTo>
                    <a:pt x="0" y="1502"/>
                    <a:pt x="34" y="1635"/>
                    <a:pt x="34" y="1769"/>
                  </a:cubicBezTo>
                  <a:cubicBezTo>
                    <a:pt x="67" y="1902"/>
                    <a:pt x="100" y="1969"/>
                    <a:pt x="167" y="2102"/>
                  </a:cubicBezTo>
                  <a:cubicBezTo>
                    <a:pt x="234" y="2269"/>
                    <a:pt x="367" y="2403"/>
                    <a:pt x="501" y="2469"/>
                  </a:cubicBezTo>
                  <a:cubicBezTo>
                    <a:pt x="567" y="2569"/>
                    <a:pt x="667" y="2603"/>
                    <a:pt x="734" y="2636"/>
                  </a:cubicBezTo>
                  <a:lnTo>
                    <a:pt x="834" y="2636"/>
                  </a:lnTo>
                  <a:cubicBezTo>
                    <a:pt x="901" y="2670"/>
                    <a:pt x="1034" y="2670"/>
                    <a:pt x="1101" y="2736"/>
                  </a:cubicBezTo>
                  <a:cubicBezTo>
                    <a:pt x="1162" y="2748"/>
                    <a:pt x="1223" y="2756"/>
                    <a:pt x="1287" y="2756"/>
                  </a:cubicBezTo>
                  <a:cubicBezTo>
                    <a:pt x="1399" y="2756"/>
                    <a:pt x="1520" y="2733"/>
                    <a:pt x="1668" y="2670"/>
                  </a:cubicBezTo>
                  <a:cubicBezTo>
                    <a:pt x="1768" y="2636"/>
                    <a:pt x="1868" y="2603"/>
                    <a:pt x="2002" y="2569"/>
                  </a:cubicBezTo>
                  <a:cubicBezTo>
                    <a:pt x="2202" y="2436"/>
                    <a:pt x="2335" y="2269"/>
                    <a:pt x="2435" y="2102"/>
                  </a:cubicBezTo>
                  <a:lnTo>
                    <a:pt x="2435" y="2069"/>
                  </a:lnTo>
                  <a:cubicBezTo>
                    <a:pt x="2502" y="1936"/>
                    <a:pt x="2535" y="1836"/>
                    <a:pt x="2569" y="1736"/>
                  </a:cubicBezTo>
                  <a:cubicBezTo>
                    <a:pt x="2702" y="1502"/>
                    <a:pt x="2702" y="1302"/>
                    <a:pt x="2669" y="1135"/>
                  </a:cubicBezTo>
                  <a:cubicBezTo>
                    <a:pt x="2669" y="1002"/>
                    <a:pt x="2635" y="902"/>
                    <a:pt x="2569" y="802"/>
                  </a:cubicBezTo>
                  <a:cubicBezTo>
                    <a:pt x="2535" y="668"/>
                    <a:pt x="2502" y="601"/>
                    <a:pt x="2402" y="501"/>
                  </a:cubicBezTo>
                  <a:cubicBezTo>
                    <a:pt x="2335" y="335"/>
                    <a:pt x="2202" y="268"/>
                    <a:pt x="2035" y="168"/>
                  </a:cubicBezTo>
                  <a:cubicBezTo>
                    <a:pt x="1902" y="134"/>
                    <a:pt x="1835" y="101"/>
                    <a:pt x="1701" y="34"/>
                  </a:cubicBezTo>
                  <a:cubicBezTo>
                    <a:pt x="1568" y="34"/>
                    <a:pt x="1435" y="1"/>
                    <a:pt x="1335" y="1"/>
                  </a:cubicBezTo>
                  <a:close/>
                </a:path>
              </a:pathLst>
            </a:custGeom>
            <a:solidFill>
              <a:srgbClr val="FAA0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24"/>
            <p:cNvSpPr/>
            <p:nvPr/>
          </p:nvSpPr>
          <p:spPr>
            <a:xfrm>
              <a:off x="1871000" y="514825"/>
              <a:ext cx="81425" cy="184700"/>
            </a:xfrm>
            <a:custGeom>
              <a:rect b="b" l="l" r="r" t="t"/>
              <a:pathLst>
                <a:path extrusionOk="0" h="7388" w="3257">
                  <a:moveTo>
                    <a:pt x="1040" y="1"/>
                  </a:moveTo>
                  <a:cubicBezTo>
                    <a:pt x="267" y="1"/>
                    <a:pt x="1" y="1141"/>
                    <a:pt x="54" y="1941"/>
                  </a:cubicBezTo>
                  <a:cubicBezTo>
                    <a:pt x="88" y="3242"/>
                    <a:pt x="254" y="5644"/>
                    <a:pt x="1322" y="6611"/>
                  </a:cubicBezTo>
                  <a:cubicBezTo>
                    <a:pt x="1255" y="6711"/>
                    <a:pt x="1222" y="6811"/>
                    <a:pt x="1255" y="6912"/>
                  </a:cubicBezTo>
                  <a:cubicBezTo>
                    <a:pt x="1288" y="6945"/>
                    <a:pt x="1288" y="7045"/>
                    <a:pt x="1322" y="7078"/>
                  </a:cubicBezTo>
                  <a:cubicBezTo>
                    <a:pt x="1422" y="7245"/>
                    <a:pt x="1555" y="7312"/>
                    <a:pt x="1722" y="7379"/>
                  </a:cubicBezTo>
                  <a:cubicBezTo>
                    <a:pt x="1775" y="7385"/>
                    <a:pt x="1826" y="7388"/>
                    <a:pt x="1875" y="7388"/>
                  </a:cubicBezTo>
                  <a:cubicBezTo>
                    <a:pt x="3164" y="7388"/>
                    <a:pt x="3256" y="5340"/>
                    <a:pt x="3256" y="4376"/>
                  </a:cubicBezTo>
                  <a:cubicBezTo>
                    <a:pt x="3256" y="3009"/>
                    <a:pt x="2956" y="1041"/>
                    <a:pt x="1722" y="240"/>
                  </a:cubicBezTo>
                  <a:cubicBezTo>
                    <a:pt x="1461" y="73"/>
                    <a:pt x="1235" y="1"/>
                    <a:pt x="1040"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24"/>
            <p:cNvSpPr/>
            <p:nvPr/>
          </p:nvSpPr>
          <p:spPr>
            <a:xfrm>
              <a:off x="1871000" y="514825"/>
              <a:ext cx="81425" cy="184700"/>
            </a:xfrm>
            <a:custGeom>
              <a:rect b="b" l="l" r="r" t="t"/>
              <a:pathLst>
                <a:path extrusionOk="0" h="7388" w="3257">
                  <a:moveTo>
                    <a:pt x="1040" y="1"/>
                  </a:moveTo>
                  <a:cubicBezTo>
                    <a:pt x="267" y="1"/>
                    <a:pt x="1" y="1141"/>
                    <a:pt x="54" y="1941"/>
                  </a:cubicBezTo>
                  <a:cubicBezTo>
                    <a:pt x="88" y="3242"/>
                    <a:pt x="254" y="5644"/>
                    <a:pt x="1322" y="6611"/>
                  </a:cubicBezTo>
                  <a:cubicBezTo>
                    <a:pt x="1255" y="6711"/>
                    <a:pt x="1222" y="6811"/>
                    <a:pt x="1255" y="6912"/>
                  </a:cubicBezTo>
                  <a:cubicBezTo>
                    <a:pt x="1288" y="6945"/>
                    <a:pt x="1288" y="7045"/>
                    <a:pt x="1322" y="7078"/>
                  </a:cubicBezTo>
                  <a:cubicBezTo>
                    <a:pt x="1422" y="7245"/>
                    <a:pt x="1555" y="7312"/>
                    <a:pt x="1722" y="7379"/>
                  </a:cubicBezTo>
                  <a:cubicBezTo>
                    <a:pt x="1775" y="7385"/>
                    <a:pt x="1826" y="7388"/>
                    <a:pt x="1875" y="7388"/>
                  </a:cubicBezTo>
                  <a:cubicBezTo>
                    <a:pt x="3164" y="7388"/>
                    <a:pt x="3256" y="5340"/>
                    <a:pt x="3256" y="4376"/>
                  </a:cubicBezTo>
                  <a:cubicBezTo>
                    <a:pt x="3256" y="3009"/>
                    <a:pt x="2956" y="1041"/>
                    <a:pt x="1722" y="240"/>
                  </a:cubicBezTo>
                  <a:cubicBezTo>
                    <a:pt x="1461" y="73"/>
                    <a:pt x="1235" y="1"/>
                    <a:pt x="104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24"/>
            <p:cNvSpPr/>
            <p:nvPr/>
          </p:nvSpPr>
          <p:spPr>
            <a:xfrm>
              <a:off x="1928225" y="572500"/>
              <a:ext cx="150125" cy="142050"/>
            </a:xfrm>
            <a:custGeom>
              <a:rect b="b" l="l" r="r" t="t"/>
              <a:pathLst>
                <a:path extrusionOk="0" h="5682" w="6005">
                  <a:moveTo>
                    <a:pt x="5064" y="0"/>
                  </a:moveTo>
                  <a:cubicBezTo>
                    <a:pt x="4580" y="0"/>
                    <a:pt x="3998" y="292"/>
                    <a:pt x="3603" y="602"/>
                  </a:cubicBezTo>
                  <a:cubicBezTo>
                    <a:pt x="2535" y="1336"/>
                    <a:pt x="667" y="2903"/>
                    <a:pt x="500" y="4338"/>
                  </a:cubicBezTo>
                  <a:cubicBezTo>
                    <a:pt x="467" y="4329"/>
                    <a:pt x="436" y="4325"/>
                    <a:pt x="407" y="4325"/>
                  </a:cubicBezTo>
                  <a:cubicBezTo>
                    <a:pt x="319" y="4325"/>
                    <a:pt x="250" y="4363"/>
                    <a:pt x="200" y="4438"/>
                  </a:cubicBezTo>
                  <a:cubicBezTo>
                    <a:pt x="167" y="4471"/>
                    <a:pt x="134" y="4504"/>
                    <a:pt x="134" y="4605"/>
                  </a:cubicBezTo>
                  <a:cubicBezTo>
                    <a:pt x="0" y="4771"/>
                    <a:pt x="0" y="4905"/>
                    <a:pt x="134" y="5105"/>
                  </a:cubicBezTo>
                  <a:cubicBezTo>
                    <a:pt x="360" y="5525"/>
                    <a:pt x="701" y="5681"/>
                    <a:pt x="1088" y="5681"/>
                  </a:cubicBezTo>
                  <a:cubicBezTo>
                    <a:pt x="1898" y="5681"/>
                    <a:pt x="2905" y="4999"/>
                    <a:pt x="3469" y="4638"/>
                  </a:cubicBezTo>
                  <a:cubicBezTo>
                    <a:pt x="4503" y="3904"/>
                    <a:pt x="6004" y="2470"/>
                    <a:pt x="5938" y="1002"/>
                  </a:cubicBezTo>
                  <a:cubicBezTo>
                    <a:pt x="5889" y="258"/>
                    <a:pt x="5520" y="0"/>
                    <a:pt x="506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24"/>
            <p:cNvSpPr/>
            <p:nvPr/>
          </p:nvSpPr>
          <p:spPr>
            <a:xfrm>
              <a:off x="1924050" y="704325"/>
              <a:ext cx="213500" cy="83900"/>
            </a:xfrm>
            <a:custGeom>
              <a:rect b="b" l="l" r="r" t="t"/>
              <a:pathLst>
                <a:path extrusionOk="0" h="3356" w="8540">
                  <a:moveTo>
                    <a:pt x="2958" y="1"/>
                  </a:moveTo>
                  <a:cubicBezTo>
                    <a:pt x="2405" y="1"/>
                    <a:pt x="1887" y="84"/>
                    <a:pt x="1468" y="299"/>
                  </a:cubicBezTo>
                  <a:cubicBezTo>
                    <a:pt x="1435" y="199"/>
                    <a:pt x="1335" y="132"/>
                    <a:pt x="1201" y="132"/>
                  </a:cubicBezTo>
                  <a:lnTo>
                    <a:pt x="1034" y="132"/>
                  </a:lnTo>
                  <a:cubicBezTo>
                    <a:pt x="834" y="132"/>
                    <a:pt x="701" y="199"/>
                    <a:pt x="634" y="366"/>
                  </a:cubicBezTo>
                  <a:cubicBezTo>
                    <a:pt x="0" y="1700"/>
                    <a:pt x="2002" y="2500"/>
                    <a:pt x="2936" y="2834"/>
                  </a:cubicBezTo>
                  <a:cubicBezTo>
                    <a:pt x="3632" y="3116"/>
                    <a:pt x="4571" y="3356"/>
                    <a:pt x="5468" y="3356"/>
                  </a:cubicBezTo>
                  <a:cubicBezTo>
                    <a:pt x="6162" y="3356"/>
                    <a:pt x="6830" y="3212"/>
                    <a:pt x="7339" y="2834"/>
                  </a:cubicBezTo>
                  <a:cubicBezTo>
                    <a:pt x="8540" y="1867"/>
                    <a:pt x="7272" y="999"/>
                    <a:pt x="6305" y="666"/>
                  </a:cubicBezTo>
                  <a:cubicBezTo>
                    <a:pt x="5445" y="372"/>
                    <a:pt x="4125" y="1"/>
                    <a:pt x="29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24"/>
            <p:cNvSpPr/>
            <p:nvPr/>
          </p:nvSpPr>
          <p:spPr>
            <a:xfrm>
              <a:off x="1895700" y="730675"/>
              <a:ext cx="120825" cy="173150"/>
            </a:xfrm>
            <a:custGeom>
              <a:rect b="b" l="l" r="r" t="t"/>
              <a:pathLst>
                <a:path extrusionOk="0" h="6926" w="4833">
                  <a:moveTo>
                    <a:pt x="1593" y="0"/>
                  </a:moveTo>
                  <a:cubicBezTo>
                    <a:pt x="1554" y="0"/>
                    <a:pt x="1513" y="5"/>
                    <a:pt x="1468" y="12"/>
                  </a:cubicBezTo>
                  <a:cubicBezTo>
                    <a:pt x="0" y="279"/>
                    <a:pt x="567" y="2347"/>
                    <a:pt x="801" y="3314"/>
                  </a:cubicBezTo>
                  <a:cubicBezTo>
                    <a:pt x="1134" y="4582"/>
                    <a:pt x="1968" y="6417"/>
                    <a:pt x="3403" y="6850"/>
                  </a:cubicBezTo>
                  <a:cubicBezTo>
                    <a:pt x="3574" y="6902"/>
                    <a:pt x="3725" y="6926"/>
                    <a:pt x="3857" y="6926"/>
                  </a:cubicBezTo>
                  <a:cubicBezTo>
                    <a:pt x="4833" y="6926"/>
                    <a:pt x="4801" y="5634"/>
                    <a:pt x="4537" y="4782"/>
                  </a:cubicBezTo>
                  <a:cubicBezTo>
                    <a:pt x="4170" y="3515"/>
                    <a:pt x="3336" y="1280"/>
                    <a:pt x="2035" y="613"/>
                  </a:cubicBezTo>
                  <a:cubicBezTo>
                    <a:pt x="2102" y="512"/>
                    <a:pt x="2135" y="412"/>
                    <a:pt x="2035" y="312"/>
                  </a:cubicBezTo>
                  <a:lnTo>
                    <a:pt x="1935" y="179"/>
                  </a:lnTo>
                  <a:cubicBezTo>
                    <a:pt x="1831" y="50"/>
                    <a:pt x="1728" y="0"/>
                    <a:pt x="159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24"/>
            <p:cNvSpPr/>
            <p:nvPr/>
          </p:nvSpPr>
          <p:spPr>
            <a:xfrm>
              <a:off x="1791450" y="725975"/>
              <a:ext cx="128450" cy="164425"/>
            </a:xfrm>
            <a:custGeom>
              <a:rect b="b" l="l" r="r" t="t"/>
              <a:pathLst>
                <a:path extrusionOk="0" h="6577" w="5138">
                  <a:moveTo>
                    <a:pt x="4213" y="0"/>
                  </a:moveTo>
                  <a:cubicBezTo>
                    <a:pt x="3324" y="0"/>
                    <a:pt x="2365" y="1102"/>
                    <a:pt x="1902" y="1668"/>
                  </a:cubicBezTo>
                  <a:cubicBezTo>
                    <a:pt x="1068" y="2669"/>
                    <a:pt x="1" y="4436"/>
                    <a:pt x="468" y="5804"/>
                  </a:cubicBezTo>
                  <a:cubicBezTo>
                    <a:pt x="659" y="6366"/>
                    <a:pt x="963" y="6576"/>
                    <a:pt x="1299" y="6576"/>
                  </a:cubicBezTo>
                  <a:cubicBezTo>
                    <a:pt x="1841" y="6576"/>
                    <a:pt x="2465" y="6031"/>
                    <a:pt x="2836" y="5537"/>
                  </a:cubicBezTo>
                  <a:cubicBezTo>
                    <a:pt x="3636" y="4503"/>
                    <a:pt x="5004" y="2535"/>
                    <a:pt x="4804" y="1134"/>
                  </a:cubicBezTo>
                  <a:cubicBezTo>
                    <a:pt x="4937" y="1134"/>
                    <a:pt x="5004" y="1034"/>
                    <a:pt x="5071" y="967"/>
                  </a:cubicBezTo>
                  <a:cubicBezTo>
                    <a:pt x="5071" y="934"/>
                    <a:pt x="5104" y="834"/>
                    <a:pt x="5104" y="801"/>
                  </a:cubicBezTo>
                  <a:cubicBezTo>
                    <a:pt x="5138" y="634"/>
                    <a:pt x="5138" y="467"/>
                    <a:pt x="4971" y="334"/>
                  </a:cubicBezTo>
                  <a:cubicBezTo>
                    <a:pt x="4734" y="97"/>
                    <a:pt x="4477" y="0"/>
                    <a:pt x="42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24"/>
            <p:cNvSpPr/>
            <p:nvPr/>
          </p:nvSpPr>
          <p:spPr>
            <a:xfrm>
              <a:off x="1703050" y="678225"/>
              <a:ext cx="207675" cy="76650"/>
            </a:xfrm>
            <a:custGeom>
              <a:rect b="b" l="l" r="r" t="t"/>
              <a:pathLst>
                <a:path extrusionOk="0" h="3066" w="8307">
                  <a:moveTo>
                    <a:pt x="4330" y="0"/>
                  </a:moveTo>
                  <a:cubicBezTo>
                    <a:pt x="3092" y="0"/>
                    <a:pt x="1634" y="275"/>
                    <a:pt x="935" y="1243"/>
                  </a:cubicBezTo>
                  <a:cubicBezTo>
                    <a:pt x="1" y="2510"/>
                    <a:pt x="1502" y="3011"/>
                    <a:pt x="2502" y="3044"/>
                  </a:cubicBezTo>
                  <a:cubicBezTo>
                    <a:pt x="2743" y="3056"/>
                    <a:pt x="3021" y="3065"/>
                    <a:pt x="3322" y="3065"/>
                  </a:cubicBezTo>
                  <a:cubicBezTo>
                    <a:pt x="4645" y="3065"/>
                    <a:pt x="6396" y="2892"/>
                    <a:pt x="7239" y="2077"/>
                  </a:cubicBezTo>
                  <a:cubicBezTo>
                    <a:pt x="7339" y="2177"/>
                    <a:pt x="7439" y="2210"/>
                    <a:pt x="7539" y="2210"/>
                  </a:cubicBezTo>
                  <a:cubicBezTo>
                    <a:pt x="7573" y="2210"/>
                    <a:pt x="7673" y="2177"/>
                    <a:pt x="7706" y="2177"/>
                  </a:cubicBezTo>
                  <a:cubicBezTo>
                    <a:pt x="7873" y="2110"/>
                    <a:pt x="8006" y="2010"/>
                    <a:pt x="8040" y="1777"/>
                  </a:cubicBezTo>
                  <a:cubicBezTo>
                    <a:pt x="8307" y="342"/>
                    <a:pt x="6172" y="109"/>
                    <a:pt x="5171" y="42"/>
                  </a:cubicBezTo>
                  <a:cubicBezTo>
                    <a:pt x="4913" y="16"/>
                    <a:pt x="4628" y="0"/>
                    <a:pt x="433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24"/>
            <p:cNvSpPr/>
            <p:nvPr/>
          </p:nvSpPr>
          <p:spPr>
            <a:xfrm>
              <a:off x="1744750" y="576000"/>
              <a:ext cx="186825" cy="135100"/>
            </a:xfrm>
            <a:custGeom>
              <a:rect b="b" l="l" r="r" t="t"/>
              <a:pathLst>
                <a:path extrusionOk="0" h="5404" w="7473">
                  <a:moveTo>
                    <a:pt x="1856" y="0"/>
                  </a:moveTo>
                  <a:cubicBezTo>
                    <a:pt x="1737" y="0"/>
                    <a:pt x="1619" y="9"/>
                    <a:pt x="1502" y="28"/>
                  </a:cubicBezTo>
                  <a:cubicBezTo>
                    <a:pt x="1" y="328"/>
                    <a:pt x="701" y="1696"/>
                    <a:pt x="1402" y="2430"/>
                  </a:cubicBezTo>
                  <a:cubicBezTo>
                    <a:pt x="2326" y="3321"/>
                    <a:pt x="4036" y="4965"/>
                    <a:pt x="5494" y="4965"/>
                  </a:cubicBezTo>
                  <a:cubicBezTo>
                    <a:pt x="5509" y="4965"/>
                    <a:pt x="5523" y="4965"/>
                    <a:pt x="5538" y="4965"/>
                  </a:cubicBezTo>
                  <a:cubicBezTo>
                    <a:pt x="5538" y="5098"/>
                    <a:pt x="5571" y="5198"/>
                    <a:pt x="5671" y="5265"/>
                  </a:cubicBezTo>
                  <a:cubicBezTo>
                    <a:pt x="5705" y="5298"/>
                    <a:pt x="5805" y="5298"/>
                    <a:pt x="5838" y="5332"/>
                  </a:cubicBezTo>
                  <a:cubicBezTo>
                    <a:pt x="5915" y="5378"/>
                    <a:pt x="5993" y="5403"/>
                    <a:pt x="6067" y="5403"/>
                  </a:cubicBezTo>
                  <a:cubicBezTo>
                    <a:pt x="6152" y="5403"/>
                    <a:pt x="6234" y="5370"/>
                    <a:pt x="6305" y="5298"/>
                  </a:cubicBezTo>
                  <a:cubicBezTo>
                    <a:pt x="7473" y="4431"/>
                    <a:pt x="6038" y="2797"/>
                    <a:pt x="5371" y="2029"/>
                  </a:cubicBezTo>
                  <a:cubicBezTo>
                    <a:pt x="4604" y="1170"/>
                    <a:pt x="3216" y="0"/>
                    <a:pt x="185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24"/>
            <p:cNvSpPr/>
            <p:nvPr/>
          </p:nvSpPr>
          <p:spPr>
            <a:xfrm>
              <a:off x="1879025" y="674250"/>
              <a:ext cx="83400" cy="81475"/>
            </a:xfrm>
            <a:custGeom>
              <a:rect b="b" l="l" r="r" t="t"/>
              <a:pathLst>
                <a:path extrusionOk="0" h="3259" w="3336">
                  <a:moveTo>
                    <a:pt x="1635" y="1"/>
                  </a:moveTo>
                  <a:cubicBezTo>
                    <a:pt x="1434" y="1"/>
                    <a:pt x="1168" y="34"/>
                    <a:pt x="1001" y="101"/>
                  </a:cubicBezTo>
                  <a:cubicBezTo>
                    <a:pt x="901" y="168"/>
                    <a:pt x="767" y="234"/>
                    <a:pt x="634" y="334"/>
                  </a:cubicBezTo>
                  <a:cubicBezTo>
                    <a:pt x="500" y="401"/>
                    <a:pt x="434" y="501"/>
                    <a:pt x="334" y="601"/>
                  </a:cubicBezTo>
                  <a:cubicBezTo>
                    <a:pt x="167" y="768"/>
                    <a:pt x="100" y="935"/>
                    <a:pt x="67" y="1168"/>
                  </a:cubicBezTo>
                  <a:cubicBezTo>
                    <a:pt x="67" y="1335"/>
                    <a:pt x="0" y="1435"/>
                    <a:pt x="0" y="1602"/>
                  </a:cubicBezTo>
                  <a:cubicBezTo>
                    <a:pt x="0" y="1769"/>
                    <a:pt x="67" y="1902"/>
                    <a:pt x="67" y="2069"/>
                  </a:cubicBezTo>
                  <a:cubicBezTo>
                    <a:pt x="100" y="2202"/>
                    <a:pt x="167" y="2336"/>
                    <a:pt x="234" y="2436"/>
                  </a:cubicBezTo>
                  <a:cubicBezTo>
                    <a:pt x="300" y="2669"/>
                    <a:pt x="467" y="2769"/>
                    <a:pt x="634" y="2903"/>
                  </a:cubicBezTo>
                  <a:cubicBezTo>
                    <a:pt x="734" y="3003"/>
                    <a:pt x="834" y="3070"/>
                    <a:pt x="967" y="3103"/>
                  </a:cubicBezTo>
                  <a:cubicBezTo>
                    <a:pt x="967" y="3103"/>
                    <a:pt x="1001" y="3103"/>
                    <a:pt x="1001" y="3170"/>
                  </a:cubicBezTo>
                  <a:lnTo>
                    <a:pt x="1034" y="3170"/>
                  </a:lnTo>
                  <a:cubicBezTo>
                    <a:pt x="1168" y="3203"/>
                    <a:pt x="1301" y="3236"/>
                    <a:pt x="1434" y="3236"/>
                  </a:cubicBezTo>
                  <a:cubicBezTo>
                    <a:pt x="1517" y="3250"/>
                    <a:pt x="1600" y="3258"/>
                    <a:pt x="1685" y="3258"/>
                  </a:cubicBezTo>
                  <a:cubicBezTo>
                    <a:pt x="1806" y="3258"/>
                    <a:pt x="1931" y="3242"/>
                    <a:pt x="2068" y="3203"/>
                  </a:cubicBezTo>
                  <a:cubicBezTo>
                    <a:pt x="2168" y="3170"/>
                    <a:pt x="2302" y="3070"/>
                    <a:pt x="2435" y="3036"/>
                  </a:cubicBezTo>
                  <a:cubicBezTo>
                    <a:pt x="2669" y="2903"/>
                    <a:pt x="2835" y="2703"/>
                    <a:pt x="3002" y="2436"/>
                  </a:cubicBezTo>
                  <a:lnTo>
                    <a:pt x="3069" y="2403"/>
                  </a:lnTo>
                  <a:cubicBezTo>
                    <a:pt x="3102" y="2269"/>
                    <a:pt x="3169" y="2169"/>
                    <a:pt x="3236" y="2036"/>
                  </a:cubicBezTo>
                  <a:cubicBezTo>
                    <a:pt x="3302" y="1869"/>
                    <a:pt x="3336" y="1602"/>
                    <a:pt x="3269" y="1402"/>
                  </a:cubicBezTo>
                  <a:cubicBezTo>
                    <a:pt x="3269" y="1235"/>
                    <a:pt x="3236" y="1102"/>
                    <a:pt x="3136" y="1002"/>
                  </a:cubicBezTo>
                  <a:cubicBezTo>
                    <a:pt x="3102" y="868"/>
                    <a:pt x="3002" y="735"/>
                    <a:pt x="2935" y="601"/>
                  </a:cubicBezTo>
                  <a:cubicBezTo>
                    <a:pt x="2802" y="434"/>
                    <a:pt x="2635" y="268"/>
                    <a:pt x="2468" y="201"/>
                  </a:cubicBezTo>
                  <a:cubicBezTo>
                    <a:pt x="2335" y="168"/>
                    <a:pt x="2235" y="68"/>
                    <a:pt x="2102" y="34"/>
                  </a:cubicBezTo>
                  <a:cubicBezTo>
                    <a:pt x="1935" y="34"/>
                    <a:pt x="1801" y="1"/>
                    <a:pt x="1635" y="1"/>
                  </a:cubicBezTo>
                  <a:close/>
                </a:path>
              </a:pathLst>
            </a:custGeom>
            <a:solidFill>
              <a:srgbClr val="FAA0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24"/>
            <p:cNvSpPr/>
            <p:nvPr/>
          </p:nvSpPr>
          <p:spPr>
            <a:xfrm>
              <a:off x="2562000" y="2613600"/>
              <a:ext cx="342775" cy="483250"/>
            </a:xfrm>
            <a:custGeom>
              <a:rect b="b" l="l" r="r" t="t"/>
              <a:pathLst>
                <a:path extrusionOk="0" h="19330" w="13711">
                  <a:moveTo>
                    <a:pt x="2230" y="1"/>
                  </a:moveTo>
                  <a:cubicBezTo>
                    <a:pt x="1447" y="1"/>
                    <a:pt x="634" y="686"/>
                    <a:pt x="367" y="1583"/>
                  </a:cubicBezTo>
                  <a:cubicBezTo>
                    <a:pt x="1" y="2851"/>
                    <a:pt x="334" y="4319"/>
                    <a:pt x="834" y="5553"/>
                  </a:cubicBezTo>
                  <a:cubicBezTo>
                    <a:pt x="3236" y="11891"/>
                    <a:pt x="8573" y="15927"/>
                    <a:pt x="13710" y="19330"/>
                  </a:cubicBezTo>
                  <a:cubicBezTo>
                    <a:pt x="13377" y="17995"/>
                    <a:pt x="13010" y="16694"/>
                    <a:pt x="12676" y="15393"/>
                  </a:cubicBezTo>
                  <a:cubicBezTo>
                    <a:pt x="11909" y="12591"/>
                    <a:pt x="11175" y="9823"/>
                    <a:pt x="9974" y="7221"/>
                  </a:cubicBezTo>
                  <a:cubicBezTo>
                    <a:pt x="8773" y="4652"/>
                    <a:pt x="7106" y="2251"/>
                    <a:pt x="4871" y="916"/>
                  </a:cubicBezTo>
                  <a:cubicBezTo>
                    <a:pt x="4230" y="550"/>
                    <a:pt x="3538" y="264"/>
                    <a:pt x="2863" y="169"/>
                  </a:cubicBezTo>
                  <a:lnTo>
                    <a:pt x="2863" y="169"/>
                  </a:lnTo>
                  <a:cubicBezTo>
                    <a:pt x="2663" y="53"/>
                    <a:pt x="2448" y="1"/>
                    <a:pt x="2230"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24"/>
            <p:cNvSpPr/>
            <p:nvPr/>
          </p:nvSpPr>
          <p:spPr>
            <a:xfrm>
              <a:off x="2548650" y="2599675"/>
              <a:ext cx="371725" cy="510250"/>
            </a:xfrm>
            <a:custGeom>
              <a:rect b="b" l="l" r="r" t="t"/>
              <a:pathLst>
                <a:path extrusionOk="0" h="20410" w="14869">
                  <a:moveTo>
                    <a:pt x="3112" y="1287"/>
                  </a:moveTo>
                  <a:cubicBezTo>
                    <a:pt x="3144" y="1287"/>
                    <a:pt x="3176" y="1287"/>
                    <a:pt x="3207" y="1288"/>
                  </a:cubicBezTo>
                  <a:lnTo>
                    <a:pt x="3207" y="1288"/>
                  </a:lnTo>
                  <a:cubicBezTo>
                    <a:pt x="3302" y="1329"/>
                    <a:pt x="3400" y="1379"/>
                    <a:pt x="3503" y="1440"/>
                  </a:cubicBezTo>
                  <a:cubicBezTo>
                    <a:pt x="3582" y="1491"/>
                    <a:pt x="3657" y="1514"/>
                    <a:pt x="3725" y="1514"/>
                  </a:cubicBezTo>
                  <a:cubicBezTo>
                    <a:pt x="3820" y="1514"/>
                    <a:pt x="3903" y="1470"/>
                    <a:pt x="3968" y="1398"/>
                  </a:cubicBezTo>
                  <a:lnTo>
                    <a:pt x="3968" y="1398"/>
                  </a:lnTo>
                  <a:cubicBezTo>
                    <a:pt x="6636" y="2079"/>
                    <a:pt x="9022" y="5763"/>
                    <a:pt x="10208" y="8378"/>
                  </a:cubicBezTo>
                  <a:cubicBezTo>
                    <a:pt x="11657" y="11632"/>
                    <a:pt x="12503" y="15173"/>
                    <a:pt x="13397" y="18631"/>
                  </a:cubicBezTo>
                  <a:lnTo>
                    <a:pt x="13397" y="18631"/>
                  </a:lnTo>
                  <a:cubicBezTo>
                    <a:pt x="10840" y="16876"/>
                    <a:pt x="8324" y="14975"/>
                    <a:pt x="6139" y="12615"/>
                  </a:cubicBezTo>
                  <a:cubicBezTo>
                    <a:pt x="4838" y="11214"/>
                    <a:pt x="3637" y="9613"/>
                    <a:pt x="2703" y="7811"/>
                  </a:cubicBezTo>
                  <a:cubicBezTo>
                    <a:pt x="2302" y="7044"/>
                    <a:pt x="1902" y="6210"/>
                    <a:pt x="1669" y="5309"/>
                  </a:cubicBezTo>
                  <a:cubicBezTo>
                    <a:pt x="1335" y="4286"/>
                    <a:pt x="1254" y="2315"/>
                    <a:pt x="1908" y="1509"/>
                  </a:cubicBezTo>
                  <a:lnTo>
                    <a:pt x="1908" y="1509"/>
                  </a:lnTo>
                  <a:cubicBezTo>
                    <a:pt x="1950" y="1503"/>
                    <a:pt x="1992" y="1492"/>
                    <a:pt x="2036" y="1473"/>
                  </a:cubicBezTo>
                  <a:cubicBezTo>
                    <a:pt x="2396" y="1346"/>
                    <a:pt x="2756" y="1287"/>
                    <a:pt x="3112" y="1287"/>
                  </a:cubicBezTo>
                  <a:close/>
                  <a:moveTo>
                    <a:pt x="2771" y="0"/>
                  </a:moveTo>
                  <a:cubicBezTo>
                    <a:pt x="2442" y="0"/>
                    <a:pt x="2124" y="87"/>
                    <a:pt x="1832" y="244"/>
                  </a:cubicBezTo>
                  <a:lnTo>
                    <a:pt x="1832" y="244"/>
                  </a:lnTo>
                  <a:cubicBezTo>
                    <a:pt x="1767" y="263"/>
                    <a:pt x="1701" y="283"/>
                    <a:pt x="1635" y="306"/>
                  </a:cubicBezTo>
                  <a:cubicBezTo>
                    <a:pt x="1494" y="370"/>
                    <a:pt x="1402" y="471"/>
                    <a:pt x="1351" y="588"/>
                  </a:cubicBezTo>
                  <a:lnTo>
                    <a:pt x="1351" y="588"/>
                  </a:lnTo>
                  <a:cubicBezTo>
                    <a:pt x="867" y="1031"/>
                    <a:pt x="507" y="1694"/>
                    <a:pt x="368" y="2474"/>
                  </a:cubicBezTo>
                  <a:cubicBezTo>
                    <a:pt x="1" y="4742"/>
                    <a:pt x="1235" y="7311"/>
                    <a:pt x="2302" y="9146"/>
                  </a:cubicBezTo>
                  <a:cubicBezTo>
                    <a:pt x="5171" y="14216"/>
                    <a:pt x="9674" y="17451"/>
                    <a:pt x="14011" y="20320"/>
                  </a:cubicBezTo>
                  <a:cubicBezTo>
                    <a:pt x="14097" y="20381"/>
                    <a:pt x="14200" y="20410"/>
                    <a:pt x="14301" y="20410"/>
                  </a:cubicBezTo>
                  <a:cubicBezTo>
                    <a:pt x="14589" y="20410"/>
                    <a:pt x="14868" y="20173"/>
                    <a:pt x="14745" y="19753"/>
                  </a:cubicBezTo>
                  <a:cubicBezTo>
                    <a:pt x="13477" y="14950"/>
                    <a:pt x="12410" y="9713"/>
                    <a:pt x="9908" y="5476"/>
                  </a:cubicBezTo>
                  <a:cubicBezTo>
                    <a:pt x="8387" y="2978"/>
                    <a:pt x="5982" y="391"/>
                    <a:pt x="3413" y="110"/>
                  </a:cubicBezTo>
                  <a:lnTo>
                    <a:pt x="3413" y="110"/>
                  </a:lnTo>
                  <a:cubicBezTo>
                    <a:pt x="3197" y="35"/>
                    <a:pt x="2982" y="0"/>
                    <a:pt x="2771"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24"/>
            <p:cNvSpPr/>
            <p:nvPr/>
          </p:nvSpPr>
          <p:spPr>
            <a:xfrm>
              <a:off x="2579525" y="2620650"/>
              <a:ext cx="273075" cy="394750"/>
            </a:xfrm>
            <a:custGeom>
              <a:rect b="b" l="l" r="r" t="t"/>
              <a:pathLst>
                <a:path extrusionOk="0" h="15790" w="10923">
                  <a:moveTo>
                    <a:pt x="267" y="1"/>
                  </a:moveTo>
                  <a:cubicBezTo>
                    <a:pt x="133" y="1"/>
                    <a:pt x="0" y="101"/>
                    <a:pt x="0" y="267"/>
                  </a:cubicBezTo>
                  <a:lnTo>
                    <a:pt x="0" y="401"/>
                  </a:lnTo>
                  <a:cubicBezTo>
                    <a:pt x="0" y="534"/>
                    <a:pt x="33" y="601"/>
                    <a:pt x="133" y="668"/>
                  </a:cubicBezTo>
                  <a:cubicBezTo>
                    <a:pt x="167" y="734"/>
                    <a:pt x="200" y="734"/>
                    <a:pt x="200" y="768"/>
                  </a:cubicBezTo>
                  <a:cubicBezTo>
                    <a:pt x="255" y="795"/>
                    <a:pt x="315" y="811"/>
                    <a:pt x="372" y="814"/>
                  </a:cubicBezTo>
                  <a:lnTo>
                    <a:pt x="372" y="814"/>
                  </a:lnTo>
                  <a:cubicBezTo>
                    <a:pt x="1282" y="2444"/>
                    <a:pt x="4834" y="7337"/>
                    <a:pt x="5204" y="7906"/>
                  </a:cubicBezTo>
                  <a:cubicBezTo>
                    <a:pt x="6938" y="10475"/>
                    <a:pt x="8673" y="13110"/>
                    <a:pt x="10374" y="15678"/>
                  </a:cubicBezTo>
                  <a:cubicBezTo>
                    <a:pt x="10435" y="15757"/>
                    <a:pt x="10505" y="15790"/>
                    <a:pt x="10571" y="15790"/>
                  </a:cubicBezTo>
                  <a:cubicBezTo>
                    <a:pt x="10760" y="15790"/>
                    <a:pt x="10922" y="15525"/>
                    <a:pt x="10774" y="15278"/>
                  </a:cubicBezTo>
                  <a:cubicBezTo>
                    <a:pt x="8773" y="12243"/>
                    <a:pt x="6738" y="9241"/>
                    <a:pt x="4737" y="6172"/>
                  </a:cubicBezTo>
                  <a:cubicBezTo>
                    <a:pt x="3703" y="4704"/>
                    <a:pt x="2702" y="3136"/>
                    <a:pt x="1668" y="1635"/>
                  </a:cubicBezTo>
                  <a:cubicBezTo>
                    <a:pt x="1301" y="1068"/>
                    <a:pt x="934" y="101"/>
                    <a:pt x="267"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24"/>
            <p:cNvSpPr/>
            <p:nvPr/>
          </p:nvSpPr>
          <p:spPr>
            <a:xfrm>
              <a:off x="2632900" y="2683900"/>
              <a:ext cx="99900" cy="44625"/>
            </a:xfrm>
            <a:custGeom>
              <a:rect b="b" l="l" r="r" t="t"/>
              <a:pathLst>
                <a:path extrusionOk="0" h="1785" w="3996">
                  <a:moveTo>
                    <a:pt x="284" y="1"/>
                  </a:moveTo>
                  <a:cubicBezTo>
                    <a:pt x="1" y="1"/>
                    <a:pt x="16" y="541"/>
                    <a:pt x="300" y="573"/>
                  </a:cubicBezTo>
                  <a:cubicBezTo>
                    <a:pt x="1468" y="706"/>
                    <a:pt x="2535" y="1106"/>
                    <a:pt x="3602" y="1740"/>
                  </a:cubicBezTo>
                  <a:cubicBezTo>
                    <a:pt x="3643" y="1771"/>
                    <a:pt x="3682" y="1784"/>
                    <a:pt x="3717" y="1784"/>
                  </a:cubicBezTo>
                  <a:cubicBezTo>
                    <a:pt x="3910" y="1784"/>
                    <a:pt x="3995" y="1376"/>
                    <a:pt x="3769" y="1207"/>
                  </a:cubicBezTo>
                  <a:cubicBezTo>
                    <a:pt x="2668" y="539"/>
                    <a:pt x="1534" y="172"/>
                    <a:pt x="333" y="6"/>
                  </a:cubicBezTo>
                  <a:cubicBezTo>
                    <a:pt x="316" y="2"/>
                    <a:pt x="299" y="1"/>
                    <a:pt x="284"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24"/>
            <p:cNvSpPr/>
            <p:nvPr/>
          </p:nvSpPr>
          <p:spPr>
            <a:xfrm>
              <a:off x="2617050" y="2685000"/>
              <a:ext cx="30775" cy="116350"/>
            </a:xfrm>
            <a:custGeom>
              <a:rect b="b" l="l" r="r" t="t"/>
              <a:pathLst>
                <a:path extrusionOk="0" h="4654" w="1231">
                  <a:moveTo>
                    <a:pt x="894" y="1"/>
                  </a:moveTo>
                  <a:cubicBezTo>
                    <a:pt x="797" y="1"/>
                    <a:pt x="705" y="59"/>
                    <a:pt x="667" y="195"/>
                  </a:cubicBezTo>
                  <a:cubicBezTo>
                    <a:pt x="434" y="1563"/>
                    <a:pt x="0" y="2964"/>
                    <a:pt x="234" y="4398"/>
                  </a:cubicBezTo>
                  <a:cubicBezTo>
                    <a:pt x="248" y="4574"/>
                    <a:pt x="353" y="4653"/>
                    <a:pt x="462" y="4653"/>
                  </a:cubicBezTo>
                  <a:cubicBezTo>
                    <a:pt x="603" y="4653"/>
                    <a:pt x="753" y="4523"/>
                    <a:pt x="734" y="4298"/>
                  </a:cubicBezTo>
                  <a:cubicBezTo>
                    <a:pt x="534" y="2964"/>
                    <a:pt x="934" y="1663"/>
                    <a:pt x="1168" y="395"/>
                  </a:cubicBezTo>
                  <a:cubicBezTo>
                    <a:pt x="1230" y="165"/>
                    <a:pt x="1057" y="1"/>
                    <a:pt x="894"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24"/>
            <p:cNvSpPr/>
            <p:nvPr/>
          </p:nvSpPr>
          <p:spPr>
            <a:xfrm>
              <a:off x="2702925" y="2801625"/>
              <a:ext cx="98350" cy="27225"/>
            </a:xfrm>
            <a:custGeom>
              <a:rect b="b" l="l" r="r" t="t"/>
              <a:pathLst>
                <a:path extrusionOk="0" h="1089" w="3934">
                  <a:moveTo>
                    <a:pt x="334" y="0"/>
                  </a:moveTo>
                  <a:cubicBezTo>
                    <a:pt x="1" y="0"/>
                    <a:pt x="134" y="567"/>
                    <a:pt x="468" y="567"/>
                  </a:cubicBezTo>
                  <a:cubicBezTo>
                    <a:pt x="1502" y="567"/>
                    <a:pt x="2503" y="734"/>
                    <a:pt x="3503" y="1068"/>
                  </a:cubicBezTo>
                  <a:cubicBezTo>
                    <a:pt x="3533" y="1082"/>
                    <a:pt x="3561" y="1089"/>
                    <a:pt x="3588" y="1089"/>
                  </a:cubicBezTo>
                  <a:cubicBezTo>
                    <a:pt x="3808" y="1089"/>
                    <a:pt x="3934" y="653"/>
                    <a:pt x="3637" y="534"/>
                  </a:cubicBezTo>
                  <a:cubicBezTo>
                    <a:pt x="2536" y="167"/>
                    <a:pt x="1402" y="0"/>
                    <a:pt x="334"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24"/>
            <p:cNvSpPr/>
            <p:nvPr/>
          </p:nvSpPr>
          <p:spPr>
            <a:xfrm>
              <a:off x="2702100" y="2805925"/>
              <a:ext cx="20775" cy="102850"/>
            </a:xfrm>
            <a:custGeom>
              <a:rect b="b" l="l" r="r" t="t"/>
              <a:pathLst>
                <a:path extrusionOk="0" h="4114" w="831">
                  <a:moveTo>
                    <a:pt x="494" y="0"/>
                  </a:moveTo>
                  <a:cubicBezTo>
                    <a:pt x="397" y="0"/>
                    <a:pt x="305" y="58"/>
                    <a:pt x="267" y="195"/>
                  </a:cubicBezTo>
                  <a:cubicBezTo>
                    <a:pt x="34" y="1396"/>
                    <a:pt x="1" y="2663"/>
                    <a:pt x="201" y="3898"/>
                  </a:cubicBezTo>
                  <a:cubicBezTo>
                    <a:pt x="260" y="4045"/>
                    <a:pt x="390" y="4114"/>
                    <a:pt x="508" y="4114"/>
                  </a:cubicBezTo>
                  <a:cubicBezTo>
                    <a:pt x="659" y="4114"/>
                    <a:pt x="790" y="4003"/>
                    <a:pt x="734" y="3798"/>
                  </a:cubicBezTo>
                  <a:cubicBezTo>
                    <a:pt x="534" y="2630"/>
                    <a:pt x="568" y="1496"/>
                    <a:pt x="768" y="395"/>
                  </a:cubicBezTo>
                  <a:cubicBezTo>
                    <a:pt x="831" y="165"/>
                    <a:pt x="657" y="0"/>
                    <a:pt x="494"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24"/>
            <p:cNvSpPr/>
            <p:nvPr/>
          </p:nvSpPr>
          <p:spPr>
            <a:xfrm>
              <a:off x="2778000" y="2915875"/>
              <a:ext cx="67550" cy="17650"/>
            </a:xfrm>
            <a:custGeom>
              <a:rect b="b" l="l" r="r" t="t"/>
              <a:pathLst>
                <a:path extrusionOk="0" h="706" w="2702">
                  <a:moveTo>
                    <a:pt x="367" y="0"/>
                  </a:moveTo>
                  <a:cubicBezTo>
                    <a:pt x="33" y="0"/>
                    <a:pt x="0" y="600"/>
                    <a:pt x="334" y="600"/>
                  </a:cubicBezTo>
                  <a:cubicBezTo>
                    <a:pt x="1001" y="634"/>
                    <a:pt x="1701" y="667"/>
                    <a:pt x="2368" y="701"/>
                  </a:cubicBezTo>
                  <a:cubicBezTo>
                    <a:pt x="2385" y="704"/>
                    <a:pt x="2401" y="705"/>
                    <a:pt x="2416" y="705"/>
                  </a:cubicBezTo>
                  <a:cubicBezTo>
                    <a:pt x="2701" y="705"/>
                    <a:pt x="2687" y="133"/>
                    <a:pt x="2402" y="133"/>
                  </a:cubicBezTo>
                  <a:cubicBezTo>
                    <a:pt x="1735" y="100"/>
                    <a:pt x="1034" y="67"/>
                    <a:pt x="367"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24"/>
            <p:cNvSpPr/>
            <p:nvPr/>
          </p:nvSpPr>
          <p:spPr>
            <a:xfrm>
              <a:off x="2778450" y="2920600"/>
              <a:ext cx="16250" cy="59775"/>
            </a:xfrm>
            <a:custGeom>
              <a:rect b="b" l="l" r="r" t="t"/>
              <a:pathLst>
                <a:path extrusionOk="0" h="2391" w="650">
                  <a:moveTo>
                    <a:pt x="207" y="1"/>
                  </a:moveTo>
                  <a:cubicBezTo>
                    <a:pt x="95" y="1"/>
                    <a:pt x="0" y="78"/>
                    <a:pt x="15" y="245"/>
                  </a:cubicBezTo>
                  <a:cubicBezTo>
                    <a:pt x="49" y="878"/>
                    <a:pt x="115" y="1446"/>
                    <a:pt x="149" y="2079"/>
                  </a:cubicBezTo>
                  <a:cubicBezTo>
                    <a:pt x="149" y="2279"/>
                    <a:pt x="297" y="2390"/>
                    <a:pt x="433" y="2390"/>
                  </a:cubicBezTo>
                  <a:cubicBezTo>
                    <a:pt x="546" y="2390"/>
                    <a:pt x="649" y="2313"/>
                    <a:pt x="649" y="2146"/>
                  </a:cubicBezTo>
                  <a:cubicBezTo>
                    <a:pt x="616" y="1546"/>
                    <a:pt x="549" y="945"/>
                    <a:pt x="516" y="311"/>
                  </a:cubicBezTo>
                  <a:cubicBezTo>
                    <a:pt x="498" y="111"/>
                    <a:pt x="341" y="1"/>
                    <a:pt x="207"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24"/>
            <p:cNvSpPr/>
            <p:nvPr/>
          </p:nvSpPr>
          <p:spPr>
            <a:xfrm>
              <a:off x="2728775" y="1947675"/>
              <a:ext cx="247725" cy="541475"/>
            </a:xfrm>
            <a:custGeom>
              <a:rect b="b" l="l" r="r" t="t"/>
              <a:pathLst>
                <a:path extrusionOk="0" h="21659" w="9909">
                  <a:moveTo>
                    <a:pt x="9208" y="0"/>
                  </a:moveTo>
                  <a:cubicBezTo>
                    <a:pt x="8374" y="1101"/>
                    <a:pt x="7606" y="2169"/>
                    <a:pt x="6806" y="3269"/>
                  </a:cubicBezTo>
                  <a:cubicBezTo>
                    <a:pt x="5071" y="5604"/>
                    <a:pt x="3337" y="7939"/>
                    <a:pt x="2069" y="10474"/>
                  </a:cubicBezTo>
                  <a:cubicBezTo>
                    <a:pt x="802" y="13010"/>
                    <a:pt x="1" y="15845"/>
                    <a:pt x="335" y="18380"/>
                  </a:cubicBezTo>
                  <a:cubicBezTo>
                    <a:pt x="420" y="19237"/>
                    <a:pt x="671" y="20080"/>
                    <a:pt x="1140" y="20715"/>
                  </a:cubicBezTo>
                  <a:lnTo>
                    <a:pt x="1140" y="20715"/>
                  </a:lnTo>
                  <a:cubicBezTo>
                    <a:pt x="1395" y="21312"/>
                    <a:pt x="2080" y="21659"/>
                    <a:pt x="2815" y="21659"/>
                  </a:cubicBezTo>
                  <a:cubicBezTo>
                    <a:pt x="3111" y="21659"/>
                    <a:pt x="3416" y="21602"/>
                    <a:pt x="3704" y="21482"/>
                  </a:cubicBezTo>
                  <a:cubicBezTo>
                    <a:pt x="4904" y="20982"/>
                    <a:pt x="5805" y="19814"/>
                    <a:pt x="6506" y="18647"/>
                  </a:cubicBezTo>
                  <a:cubicBezTo>
                    <a:pt x="9908" y="12809"/>
                    <a:pt x="9775" y="6071"/>
                    <a:pt x="9208"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24"/>
            <p:cNvSpPr/>
            <p:nvPr/>
          </p:nvSpPr>
          <p:spPr>
            <a:xfrm>
              <a:off x="2708550" y="1933450"/>
              <a:ext cx="282125" cy="568875"/>
            </a:xfrm>
            <a:custGeom>
              <a:rect b="b" l="l" r="r" t="t"/>
              <a:pathLst>
                <a:path extrusionOk="0" h="22755" w="11285">
                  <a:moveTo>
                    <a:pt x="9592" y="2034"/>
                  </a:moveTo>
                  <a:cubicBezTo>
                    <a:pt x="9829" y="5122"/>
                    <a:pt x="9945" y="8295"/>
                    <a:pt x="9449" y="11444"/>
                  </a:cubicBezTo>
                  <a:cubicBezTo>
                    <a:pt x="9149" y="13378"/>
                    <a:pt x="8649" y="15280"/>
                    <a:pt x="7815" y="17114"/>
                  </a:cubicBezTo>
                  <a:cubicBezTo>
                    <a:pt x="7448" y="17915"/>
                    <a:pt x="7014" y="18749"/>
                    <a:pt x="6514" y="19516"/>
                  </a:cubicBezTo>
                  <a:cubicBezTo>
                    <a:pt x="5936" y="20406"/>
                    <a:pt x="4453" y="21696"/>
                    <a:pt x="3411" y="21696"/>
                  </a:cubicBezTo>
                  <a:cubicBezTo>
                    <a:pt x="3386" y="21696"/>
                    <a:pt x="3361" y="21695"/>
                    <a:pt x="3337" y="21693"/>
                  </a:cubicBezTo>
                  <a:lnTo>
                    <a:pt x="3337" y="21693"/>
                  </a:lnTo>
                  <a:cubicBezTo>
                    <a:pt x="3311" y="21665"/>
                    <a:pt x="3281" y="21640"/>
                    <a:pt x="3245" y="21618"/>
                  </a:cubicBezTo>
                  <a:cubicBezTo>
                    <a:pt x="2928" y="21423"/>
                    <a:pt x="2662" y="21190"/>
                    <a:pt x="2441" y="20924"/>
                  </a:cubicBezTo>
                  <a:lnTo>
                    <a:pt x="2441" y="20924"/>
                  </a:lnTo>
                  <a:cubicBezTo>
                    <a:pt x="2401" y="20804"/>
                    <a:pt x="2368" y="20669"/>
                    <a:pt x="2344" y="20517"/>
                  </a:cubicBezTo>
                  <a:cubicBezTo>
                    <a:pt x="2321" y="20255"/>
                    <a:pt x="2165" y="20146"/>
                    <a:pt x="1979" y="20146"/>
                  </a:cubicBezTo>
                  <a:cubicBezTo>
                    <a:pt x="1972" y="20146"/>
                    <a:pt x="1965" y="20146"/>
                    <a:pt x="1958" y="20147"/>
                  </a:cubicBezTo>
                  <a:lnTo>
                    <a:pt x="1958" y="20147"/>
                  </a:lnTo>
                  <a:cubicBezTo>
                    <a:pt x="818" y="17636"/>
                    <a:pt x="2219" y="13475"/>
                    <a:pt x="3512" y="10943"/>
                  </a:cubicBezTo>
                  <a:cubicBezTo>
                    <a:pt x="5141" y="7804"/>
                    <a:pt x="7401" y="4927"/>
                    <a:pt x="9592" y="2034"/>
                  </a:cubicBezTo>
                  <a:close/>
                  <a:moveTo>
                    <a:pt x="10053" y="0"/>
                  </a:moveTo>
                  <a:cubicBezTo>
                    <a:pt x="9913" y="0"/>
                    <a:pt x="9769" y="69"/>
                    <a:pt x="9650" y="236"/>
                  </a:cubicBezTo>
                  <a:cubicBezTo>
                    <a:pt x="6681" y="4239"/>
                    <a:pt x="3245" y="8342"/>
                    <a:pt x="1510" y="12911"/>
                  </a:cubicBezTo>
                  <a:cubicBezTo>
                    <a:pt x="518" y="15621"/>
                    <a:pt x="0" y="19106"/>
                    <a:pt x="1344" y="21287"/>
                  </a:cubicBezTo>
                  <a:lnTo>
                    <a:pt x="1344" y="21287"/>
                  </a:lnTo>
                  <a:cubicBezTo>
                    <a:pt x="1550" y="22035"/>
                    <a:pt x="2089" y="22500"/>
                    <a:pt x="2769" y="22675"/>
                  </a:cubicBezTo>
                  <a:lnTo>
                    <a:pt x="2769" y="22675"/>
                  </a:lnTo>
                  <a:cubicBezTo>
                    <a:pt x="2816" y="22697"/>
                    <a:pt x="2863" y="22707"/>
                    <a:pt x="2910" y="22707"/>
                  </a:cubicBezTo>
                  <a:lnTo>
                    <a:pt x="2910" y="22707"/>
                  </a:lnTo>
                  <a:cubicBezTo>
                    <a:pt x="3072" y="22739"/>
                    <a:pt x="3242" y="22754"/>
                    <a:pt x="3416" y="22754"/>
                  </a:cubicBezTo>
                  <a:cubicBezTo>
                    <a:pt x="3962" y="22754"/>
                    <a:pt x="4553" y="22599"/>
                    <a:pt x="5113" y="22285"/>
                  </a:cubicBezTo>
                  <a:cubicBezTo>
                    <a:pt x="7114" y="21184"/>
                    <a:pt x="8315" y="18582"/>
                    <a:pt x="9116" y="16614"/>
                  </a:cubicBezTo>
                  <a:cubicBezTo>
                    <a:pt x="11284" y="11244"/>
                    <a:pt x="10984" y="5673"/>
                    <a:pt x="10584" y="503"/>
                  </a:cubicBezTo>
                  <a:cubicBezTo>
                    <a:pt x="10541" y="224"/>
                    <a:pt x="10305" y="0"/>
                    <a:pt x="10053"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24"/>
            <p:cNvSpPr/>
            <p:nvPr/>
          </p:nvSpPr>
          <p:spPr>
            <a:xfrm>
              <a:off x="2775475" y="2044700"/>
              <a:ext cx="159375" cy="452825"/>
            </a:xfrm>
            <a:custGeom>
              <a:rect b="b" l="l" r="r" t="t"/>
              <a:pathLst>
                <a:path extrusionOk="0" h="18113" w="6375">
                  <a:moveTo>
                    <a:pt x="6077" y="0"/>
                  </a:moveTo>
                  <a:cubicBezTo>
                    <a:pt x="5943" y="0"/>
                    <a:pt x="5803" y="84"/>
                    <a:pt x="5772" y="256"/>
                  </a:cubicBezTo>
                  <a:cubicBezTo>
                    <a:pt x="4638" y="3725"/>
                    <a:pt x="3570" y="7161"/>
                    <a:pt x="2436" y="10663"/>
                  </a:cubicBezTo>
                  <a:cubicBezTo>
                    <a:pt x="1902" y="12431"/>
                    <a:pt x="1302" y="14132"/>
                    <a:pt x="768" y="15900"/>
                  </a:cubicBezTo>
                  <a:cubicBezTo>
                    <a:pt x="568" y="16567"/>
                    <a:pt x="1" y="17435"/>
                    <a:pt x="401" y="18002"/>
                  </a:cubicBezTo>
                  <a:cubicBezTo>
                    <a:pt x="440" y="18080"/>
                    <a:pt x="514" y="18112"/>
                    <a:pt x="595" y="18112"/>
                  </a:cubicBezTo>
                  <a:cubicBezTo>
                    <a:pt x="652" y="18112"/>
                    <a:pt x="713" y="18096"/>
                    <a:pt x="768" y="18068"/>
                  </a:cubicBezTo>
                  <a:cubicBezTo>
                    <a:pt x="802" y="18068"/>
                    <a:pt x="835" y="18002"/>
                    <a:pt x="835" y="18002"/>
                  </a:cubicBezTo>
                  <a:cubicBezTo>
                    <a:pt x="935" y="17968"/>
                    <a:pt x="968" y="17835"/>
                    <a:pt x="1002" y="17768"/>
                  </a:cubicBezTo>
                  <a:lnTo>
                    <a:pt x="1002" y="17635"/>
                  </a:lnTo>
                  <a:cubicBezTo>
                    <a:pt x="1002" y="17564"/>
                    <a:pt x="978" y="17511"/>
                    <a:pt x="942" y="17474"/>
                  </a:cubicBezTo>
                  <a:lnTo>
                    <a:pt x="942" y="17474"/>
                  </a:lnTo>
                  <a:cubicBezTo>
                    <a:pt x="1656" y="15777"/>
                    <a:pt x="3270" y="9947"/>
                    <a:pt x="3470" y="9262"/>
                  </a:cubicBezTo>
                  <a:cubicBezTo>
                    <a:pt x="4437" y="6293"/>
                    <a:pt x="5405" y="3291"/>
                    <a:pt x="6339" y="322"/>
                  </a:cubicBezTo>
                  <a:cubicBezTo>
                    <a:pt x="6374" y="109"/>
                    <a:pt x="6230" y="0"/>
                    <a:pt x="6077"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24"/>
            <p:cNvSpPr/>
            <p:nvPr/>
          </p:nvSpPr>
          <p:spPr>
            <a:xfrm>
              <a:off x="2769125" y="2316250"/>
              <a:ext cx="45300" cy="97925"/>
            </a:xfrm>
            <a:custGeom>
              <a:rect b="b" l="l" r="r" t="t"/>
              <a:pathLst>
                <a:path extrusionOk="0" h="3917" w="1812">
                  <a:moveTo>
                    <a:pt x="376" y="0"/>
                  </a:moveTo>
                  <a:cubicBezTo>
                    <a:pt x="213" y="0"/>
                    <a:pt x="0" y="187"/>
                    <a:pt x="21" y="401"/>
                  </a:cubicBezTo>
                  <a:cubicBezTo>
                    <a:pt x="188" y="1636"/>
                    <a:pt x="555" y="2803"/>
                    <a:pt x="1189" y="3804"/>
                  </a:cubicBezTo>
                  <a:cubicBezTo>
                    <a:pt x="1233" y="3884"/>
                    <a:pt x="1301" y="3916"/>
                    <a:pt x="1374" y="3916"/>
                  </a:cubicBezTo>
                  <a:cubicBezTo>
                    <a:pt x="1574" y="3916"/>
                    <a:pt x="1812" y="3666"/>
                    <a:pt x="1689" y="3470"/>
                  </a:cubicBezTo>
                  <a:cubicBezTo>
                    <a:pt x="1089" y="2470"/>
                    <a:pt x="722" y="1402"/>
                    <a:pt x="555" y="201"/>
                  </a:cubicBezTo>
                  <a:cubicBezTo>
                    <a:pt x="543" y="58"/>
                    <a:pt x="467" y="0"/>
                    <a:pt x="376"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24"/>
            <p:cNvSpPr/>
            <p:nvPr/>
          </p:nvSpPr>
          <p:spPr>
            <a:xfrm>
              <a:off x="2797625" y="2346325"/>
              <a:ext cx="104800" cy="68650"/>
            </a:xfrm>
            <a:custGeom>
              <a:rect b="b" l="l" r="r" t="t"/>
              <a:pathLst>
                <a:path extrusionOk="0" h="2746" w="4192">
                  <a:moveTo>
                    <a:pt x="3834" y="1"/>
                  </a:moveTo>
                  <a:cubicBezTo>
                    <a:pt x="3764" y="1"/>
                    <a:pt x="3687" y="30"/>
                    <a:pt x="3618" y="99"/>
                  </a:cubicBezTo>
                  <a:cubicBezTo>
                    <a:pt x="2718" y="1066"/>
                    <a:pt x="1417" y="1600"/>
                    <a:pt x="282" y="2201"/>
                  </a:cubicBezTo>
                  <a:cubicBezTo>
                    <a:pt x="0" y="2342"/>
                    <a:pt x="52" y="2745"/>
                    <a:pt x="277" y="2745"/>
                  </a:cubicBezTo>
                  <a:cubicBezTo>
                    <a:pt x="318" y="2745"/>
                    <a:pt x="364" y="2732"/>
                    <a:pt x="416" y="2701"/>
                  </a:cubicBezTo>
                  <a:cubicBezTo>
                    <a:pt x="1617" y="2067"/>
                    <a:pt x="3018" y="1500"/>
                    <a:pt x="4018" y="433"/>
                  </a:cubicBezTo>
                  <a:cubicBezTo>
                    <a:pt x="4191" y="235"/>
                    <a:pt x="4035" y="1"/>
                    <a:pt x="3834"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24"/>
            <p:cNvSpPr/>
            <p:nvPr/>
          </p:nvSpPr>
          <p:spPr>
            <a:xfrm>
              <a:off x="2805000" y="2201275"/>
              <a:ext cx="57125" cy="84075"/>
            </a:xfrm>
            <a:custGeom>
              <a:rect b="b" l="l" r="r" t="t"/>
              <a:pathLst>
                <a:path extrusionOk="0" h="3363" w="2285">
                  <a:moveTo>
                    <a:pt x="382" y="0"/>
                  </a:moveTo>
                  <a:cubicBezTo>
                    <a:pt x="198" y="0"/>
                    <a:pt x="0" y="168"/>
                    <a:pt x="88" y="364"/>
                  </a:cubicBezTo>
                  <a:cubicBezTo>
                    <a:pt x="454" y="1465"/>
                    <a:pt x="988" y="2399"/>
                    <a:pt x="1722" y="3299"/>
                  </a:cubicBezTo>
                  <a:cubicBezTo>
                    <a:pt x="1760" y="3344"/>
                    <a:pt x="1806" y="3363"/>
                    <a:pt x="1853" y="3363"/>
                  </a:cubicBezTo>
                  <a:cubicBezTo>
                    <a:pt x="2053" y="3363"/>
                    <a:pt x="2284" y="3021"/>
                    <a:pt x="2122" y="2832"/>
                  </a:cubicBezTo>
                  <a:cubicBezTo>
                    <a:pt x="1455" y="2032"/>
                    <a:pt x="955" y="1131"/>
                    <a:pt x="621" y="164"/>
                  </a:cubicBezTo>
                  <a:cubicBezTo>
                    <a:pt x="575" y="48"/>
                    <a:pt x="480" y="0"/>
                    <a:pt x="382"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24"/>
            <p:cNvSpPr/>
            <p:nvPr/>
          </p:nvSpPr>
          <p:spPr>
            <a:xfrm>
              <a:off x="2845875" y="2211575"/>
              <a:ext cx="88125" cy="68875"/>
            </a:xfrm>
            <a:custGeom>
              <a:rect b="b" l="l" r="r" t="t"/>
              <a:pathLst>
                <a:path extrusionOk="0" h="2755" w="3525">
                  <a:moveTo>
                    <a:pt x="3171" y="1"/>
                  </a:moveTo>
                  <a:cubicBezTo>
                    <a:pt x="3098" y="1"/>
                    <a:pt x="3020" y="35"/>
                    <a:pt x="2956" y="119"/>
                  </a:cubicBezTo>
                  <a:cubicBezTo>
                    <a:pt x="2155" y="986"/>
                    <a:pt x="1288" y="1720"/>
                    <a:pt x="287" y="2220"/>
                  </a:cubicBezTo>
                  <a:cubicBezTo>
                    <a:pt x="0" y="2364"/>
                    <a:pt x="59" y="2754"/>
                    <a:pt x="293" y="2754"/>
                  </a:cubicBezTo>
                  <a:cubicBezTo>
                    <a:pt x="331" y="2754"/>
                    <a:pt x="374" y="2744"/>
                    <a:pt x="421" y="2720"/>
                  </a:cubicBezTo>
                  <a:cubicBezTo>
                    <a:pt x="1521" y="2153"/>
                    <a:pt x="2489" y="1420"/>
                    <a:pt x="3356" y="452"/>
                  </a:cubicBezTo>
                  <a:cubicBezTo>
                    <a:pt x="3525" y="235"/>
                    <a:pt x="3363" y="1"/>
                    <a:pt x="3171"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24"/>
            <p:cNvSpPr/>
            <p:nvPr/>
          </p:nvSpPr>
          <p:spPr>
            <a:xfrm>
              <a:off x="2857625" y="2100450"/>
              <a:ext cx="48575" cy="54850"/>
            </a:xfrm>
            <a:custGeom>
              <a:rect b="b" l="l" r="r" t="t"/>
              <a:pathLst>
                <a:path extrusionOk="0" h="2194" w="1943">
                  <a:moveTo>
                    <a:pt x="462" y="0"/>
                  </a:moveTo>
                  <a:cubicBezTo>
                    <a:pt x="246" y="0"/>
                    <a:pt x="0" y="252"/>
                    <a:pt x="151" y="427"/>
                  </a:cubicBezTo>
                  <a:cubicBezTo>
                    <a:pt x="518" y="994"/>
                    <a:pt x="951" y="1561"/>
                    <a:pt x="1318" y="2095"/>
                  </a:cubicBezTo>
                  <a:cubicBezTo>
                    <a:pt x="1362" y="2164"/>
                    <a:pt x="1427" y="2193"/>
                    <a:pt x="1498" y="2193"/>
                  </a:cubicBezTo>
                  <a:cubicBezTo>
                    <a:pt x="1700" y="2193"/>
                    <a:pt x="1942" y="1959"/>
                    <a:pt x="1819" y="1762"/>
                  </a:cubicBezTo>
                  <a:cubicBezTo>
                    <a:pt x="1452" y="1228"/>
                    <a:pt x="1018" y="661"/>
                    <a:pt x="651" y="94"/>
                  </a:cubicBezTo>
                  <a:cubicBezTo>
                    <a:pt x="602" y="28"/>
                    <a:pt x="534" y="0"/>
                    <a:pt x="462"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24"/>
            <p:cNvSpPr/>
            <p:nvPr/>
          </p:nvSpPr>
          <p:spPr>
            <a:xfrm>
              <a:off x="2892000" y="2109050"/>
              <a:ext cx="51150" cy="47050"/>
            </a:xfrm>
            <a:custGeom>
              <a:rect b="b" l="l" r="r" t="t"/>
              <a:pathLst>
                <a:path extrusionOk="0" h="1882" w="2046">
                  <a:moveTo>
                    <a:pt x="1747" y="0"/>
                  </a:moveTo>
                  <a:cubicBezTo>
                    <a:pt x="1695" y="0"/>
                    <a:pt x="1636" y="25"/>
                    <a:pt x="1578" y="83"/>
                  </a:cubicBezTo>
                  <a:cubicBezTo>
                    <a:pt x="1111" y="517"/>
                    <a:pt x="644" y="917"/>
                    <a:pt x="243" y="1351"/>
                  </a:cubicBezTo>
                  <a:cubicBezTo>
                    <a:pt x="1" y="1540"/>
                    <a:pt x="107" y="1882"/>
                    <a:pt x="316" y="1882"/>
                  </a:cubicBezTo>
                  <a:cubicBezTo>
                    <a:pt x="365" y="1882"/>
                    <a:pt x="420" y="1862"/>
                    <a:pt x="477" y="1818"/>
                  </a:cubicBezTo>
                  <a:cubicBezTo>
                    <a:pt x="944" y="1384"/>
                    <a:pt x="1411" y="984"/>
                    <a:pt x="1811" y="550"/>
                  </a:cubicBezTo>
                  <a:cubicBezTo>
                    <a:pt x="2046" y="316"/>
                    <a:pt x="1934" y="0"/>
                    <a:pt x="1747"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24"/>
            <p:cNvSpPr/>
            <p:nvPr/>
          </p:nvSpPr>
          <p:spPr>
            <a:xfrm>
              <a:off x="3425125" y="1418950"/>
              <a:ext cx="248525" cy="541600"/>
            </a:xfrm>
            <a:custGeom>
              <a:rect b="b" l="l" r="r" t="t"/>
              <a:pathLst>
                <a:path extrusionOk="0" h="21664" w="9941">
                  <a:moveTo>
                    <a:pt x="9207" y="1"/>
                  </a:moveTo>
                  <a:lnTo>
                    <a:pt x="9207" y="1"/>
                  </a:lnTo>
                  <a:cubicBezTo>
                    <a:pt x="8373" y="1102"/>
                    <a:pt x="7606" y="2169"/>
                    <a:pt x="6805" y="3270"/>
                  </a:cubicBezTo>
                  <a:cubicBezTo>
                    <a:pt x="5070" y="5605"/>
                    <a:pt x="3336" y="7940"/>
                    <a:pt x="2068" y="10475"/>
                  </a:cubicBezTo>
                  <a:cubicBezTo>
                    <a:pt x="801" y="13010"/>
                    <a:pt x="0" y="15845"/>
                    <a:pt x="334" y="18414"/>
                  </a:cubicBezTo>
                  <a:cubicBezTo>
                    <a:pt x="420" y="19275"/>
                    <a:pt x="673" y="20109"/>
                    <a:pt x="1146" y="20744"/>
                  </a:cubicBezTo>
                  <a:lnTo>
                    <a:pt x="1146" y="20744"/>
                  </a:lnTo>
                  <a:cubicBezTo>
                    <a:pt x="1310" y="21118"/>
                    <a:pt x="1641" y="21388"/>
                    <a:pt x="2044" y="21535"/>
                  </a:cubicBezTo>
                  <a:lnTo>
                    <a:pt x="2044" y="21535"/>
                  </a:lnTo>
                  <a:cubicBezTo>
                    <a:pt x="2074" y="21552"/>
                    <a:pt x="2104" y="21568"/>
                    <a:pt x="2135" y="21583"/>
                  </a:cubicBezTo>
                  <a:lnTo>
                    <a:pt x="2118" y="21561"/>
                  </a:lnTo>
                  <a:lnTo>
                    <a:pt x="2118" y="21561"/>
                  </a:lnTo>
                  <a:cubicBezTo>
                    <a:pt x="2330" y="21629"/>
                    <a:pt x="2559" y="21664"/>
                    <a:pt x="2794" y="21664"/>
                  </a:cubicBezTo>
                  <a:cubicBezTo>
                    <a:pt x="3097" y="21664"/>
                    <a:pt x="3409" y="21605"/>
                    <a:pt x="3703" y="21483"/>
                  </a:cubicBezTo>
                  <a:cubicBezTo>
                    <a:pt x="4937" y="20983"/>
                    <a:pt x="5804" y="19815"/>
                    <a:pt x="6505" y="18647"/>
                  </a:cubicBezTo>
                  <a:cubicBezTo>
                    <a:pt x="9941" y="12810"/>
                    <a:pt x="9774" y="6105"/>
                    <a:pt x="9207"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24"/>
            <p:cNvSpPr/>
            <p:nvPr/>
          </p:nvSpPr>
          <p:spPr>
            <a:xfrm>
              <a:off x="3404050" y="1405100"/>
              <a:ext cx="281275" cy="568775"/>
            </a:xfrm>
            <a:custGeom>
              <a:rect b="b" l="l" r="r" t="t"/>
              <a:pathLst>
                <a:path extrusionOk="0" h="22751" w="11251">
                  <a:moveTo>
                    <a:pt x="9591" y="2012"/>
                  </a:moveTo>
                  <a:cubicBezTo>
                    <a:pt x="9829" y="5103"/>
                    <a:pt x="9945" y="8283"/>
                    <a:pt x="9449" y="11463"/>
                  </a:cubicBezTo>
                  <a:cubicBezTo>
                    <a:pt x="9149" y="13364"/>
                    <a:pt x="8649" y="15299"/>
                    <a:pt x="7815" y="17133"/>
                  </a:cubicBezTo>
                  <a:cubicBezTo>
                    <a:pt x="7448" y="17901"/>
                    <a:pt x="7014" y="18734"/>
                    <a:pt x="6514" y="19502"/>
                  </a:cubicBezTo>
                  <a:cubicBezTo>
                    <a:pt x="5936" y="20391"/>
                    <a:pt x="4438" y="21681"/>
                    <a:pt x="3396" y="21681"/>
                  </a:cubicBezTo>
                  <a:cubicBezTo>
                    <a:pt x="3353" y="21681"/>
                    <a:pt x="3312" y="21679"/>
                    <a:pt x="3271" y="21675"/>
                  </a:cubicBezTo>
                  <a:lnTo>
                    <a:pt x="3271" y="21675"/>
                  </a:lnTo>
                  <a:cubicBezTo>
                    <a:pt x="3253" y="21661"/>
                    <a:pt x="3233" y="21648"/>
                    <a:pt x="3212" y="21637"/>
                  </a:cubicBezTo>
                  <a:cubicBezTo>
                    <a:pt x="2921" y="21453"/>
                    <a:pt x="2673" y="21237"/>
                    <a:pt x="2465" y="20993"/>
                  </a:cubicBezTo>
                  <a:lnTo>
                    <a:pt x="2465" y="20993"/>
                  </a:lnTo>
                  <a:cubicBezTo>
                    <a:pt x="2412" y="20854"/>
                    <a:pt x="2371" y="20691"/>
                    <a:pt x="2344" y="20502"/>
                  </a:cubicBezTo>
                  <a:cubicBezTo>
                    <a:pt x="2321" y="20254"/>
                    <a:pt x="2166" y="20148"/>
                    <a:pt x="1982" y="20148"/>
                  </a:cubicBezTo>
                  <a:cubicBezTo>
                    <a:pt x="1967" y="20148"/>
                    <a:pt x="1952" y="20149"/>
                    <a:pt x="1937" y="20150"/>
                  </a:cubicBezTo>
                  <a:lnTo>
                    <a:pt x="1937" y="20150"/>
                  </a:lnTo>
                  <a:cubicBezTo>
                    <a:pt x="808" y="17623"/>
                    <a:pt x="2192" y="13467"/>
                    <a:pt x="3512" y="10962"/>
                  </a:cubicBezTo>
                  <a:cubicBezTo>
                    <a:pt x="5146" y="7782"/>
                    <a:pt x="7417" y="4893"/>
                    <a:pt x="9591" y="2012"/>
                  </a:cubicBezTo>
                  <a:close/>
                  <a:moveTo>
                    <a:pt x="10053" y="0"/>
                  </a:moveTo>
                  <a:cubicBezTo>
                    <a:pt x="9914" y="0"/>
                    <a:pt x="9769" y="66"/>
                    <a:pt x="9649" y="221"/>
                  </a:cubicBezTo>
                  <a:cubicBezTo>
                    <a:pt x="6681" y="4224"/>
                    <a:pt x="3212" y="8327"/>
                    <a:pt x="1510" y="12897"/>
                  </a:cubicBezTo>
                  <a:cubicBezTo>
                    <a:pt x="519" y="15631"/>
                    <a:pt x="1" y="19096"/>
                    <a:pt x="1340" y="21287"/>
                  </a:cubicBezTo>
                  <a:lnTo>
                    <a:pt x="1340" y="21287"/>
                  </a:lnTo>
                  <a:cubicBezTo>
                    <a:pt x="1537" y="22003"/>
                    <a:pt x="2046" y="22459"/>
                    <a:pt x="2696" y="22649"/>
                  </a:cubicBezTo>
                  <a:lnTo>
                    <a:pt x="2696" y="22649"/>
                  </a:lnTo>
                  <a:cubicBezTo>
                    <a:pt x="2768" y="22695"/>
                    <a:pt x="2842" y="22715"/>
                    <a:pt x="2914" y="22715"/>
                  </a:cubicBezTo>
                  <a:cubicBezTo>
                    <a:pt x="2931" y="22715"/>
                    <a:pt x="2948" y="22714"/>
                    <a:pt x="2965" y="22711"/>
                  </a:cubicBezTo>
                  <a:lnTo>
                    <a:pt x="2965" y="22711"/>
                  </a:lnTo>
                  <a:cubicBezTo>
                    <a:pt x="3117" y="22738"/>
                    <a:pt x="3275" y="22751"/>
                    <a:pt x="3436" y="22751"/>
                  </a:cubicBezTo>
                  <a:cubicBezTo>
                    <a:pt x="3976" y="22751"/>
                    <a:pt x="4559" y="22603"/>
                    <a:pt x="5113" y="22304"/>
                  </a:cubicBezTo>
                  <a:cubicBezTo>
                    <a:pt x="7114" y="21170"/>
                    <a:pt x="8315" y="18568"/>
                    <a:pt x="9116" y="16633"/>
                  </a:cubicBezTo>
                  <a:cubicBezTo>
                    <a:pt x="11251" y="11229"/>
                    <a:pt x="10984" y="5658"/>
                    <a:pt x="10550" y="488"/>
                  </a:cubicBezTo>
                  <a:cubicBezTo>
                    <a:pt x="10529" y="210"/>
                    <a:pt x="10301" y="0"/>
                    <a:pt x="10053"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24"/>
            <p:cNvSpPr/>
            <p:nvPr/>
          </p:nvSpPr>
          <p:spPr>
            <a:xfrm>
              <a:off x="3470975" y="1515975"/>
              <a:ext cx="159800" cy="452900"/>
            </a:xfrm>
            <a:custGeom>
              <a:rect b="b" l="l" r="r" t="t"/>
              <a:pathLst>
                <a:path extrusionOk="0" h="18116" w="6392">
                  <a:moveTo>
                    <a:pt x="6102" y="1"/>
                  </a:moveTo>
                  <a:cubicBezTo>
                    <a:pt x="5967" y="1"/>
                    <a:pt x="5818" y="85"/>
                    <a:pt x="5772" y="256"/>
                  </a:cubicBezTo>
                  <a:cubicBezTo>
                    <a:pt x="4637" y="3725"/>
                    <a:pt x="3537" y="7194"/>
                    <a:pt x="2436" y="10664"/>
                  </a:cubicBezTo>
                  <a:cubicBezTo>
                    <a:pt x="1869" y="12431"/>
                    <a:pt x="1302" y="14133"/>
                    <a:pt x="768" y="15901"/>
                  </a:cubicBezTo>
                  <a:cubicBezTo>
                    <a:pt x="535" y="16568"/>
                    <a:pt x="1" y="17435"/>
                    <a:pt x="368" y="18036"/>
                  </a:cubicBezTo>
                  <a:cubicBezTo>
                    <a:pt x="423" y="18091"/>
                    <a:pt x="498" y="18115"/>
                    <a:pt x="577" y="18115"/>
                  </a:cubicBezTo>
                  <a:cubicBezTo>
                    <a:pt x="641" y="18115"/>
                    <a:pt x="708" y="18099"/>
                    <a:pt x="768" y="18069"/>
                  </a:cubicBezTo>
                  <a:cubicBezTo>
                    <a:pt x="801" y="18069"/>
                    <a:pt x="835" y="18036"/>
                    <a:pt x="835" y="18036"/>
                  </a:cubicBezTo>
                  <a:cubicBezTo>
                    <a:pt x="901" y="17969"/>
                    <a:pt x="968" y="17835"/>
                    <a:pt x="1002" y="17769"/>
                  </a:cubicBezTo>
                  <a:lnTo>
                    <a:pt x="1002" y="17635"/>
                  </a:lnTo>
                  <a:cubicBezTo>
                    <a:pt x="1002" y="17559"/>
                    <a:pt x="973" y="17503"/>
                    <a:pt x="933" y="17466"/>
                  </a:cubicBezTo>
                  <a:lnTo>
                    <a:pt x="933" y="17466"/>
                  </a:lnTo>
                  <a:cubicBezTo>
                    <a:pt x="1629" y="15758"/>
                    <a:pt x="3242" y="9946"/>
                    <a:pt x="3470" y="9263"/>
                  </a:cubicBezTo>
                  <a:cubicBezTo>
                    <a:pt x="4437" y="6294"/>
                    <a:pt x="5371" y="3292"/>
                    <a:pt x="6339" y="323"/>
                  </a:cubicBezTo>
                  <a:cubicBezTo>
                    <a:pt x="6392" y="110"/>
                    <a:pt x="6256" y="1"/>
                    <a:pt x="6102"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24"/>
            <p:cNvSpPr/>
            <p:nvPr/>
          </p:nvSpPr>
          <p:spPr>
            <a:xfrm>
              <a:off x="3465450" y="1787525"/>
              <a:ext cx="45325" cy="97925"/>
            </a:xfrm>
            <a:custGeom>
              <a:rect b="b" l="l" r="r" t="t"/>
              <a:pathLst>
                <a:path extrusionOk="0" h="3917" w="1813">
                  <a:moveTo>
                    <a:pt x="377" y="1"/>
                  </a:moveTo>
                  <a:cubicBezTo>
                    <a:pt x="213" y="1"/>
                    <a:pt x="0" y="188"/>
                    <a:pt x="22" y="402"/>
                  </a:cubicBezTo>
                  <a:cubicBezTo>
                    <a:pt x="188" y="1670"/>
                    <a:pt x="555" y="2837"/>
                    <a:pt x="1189" y="3804"/>
                  </a:cubicBezTo>
                  <a:cubicBezTo>
                    <a:pt x="1233" y="3884"/>
                    <a:pt x="1301" y="3917"/>
                    <a:pt x="1374" y="3917"/>
                  </a:cubicBezTo>
                  <a:cubicBezTo>
                    <a:pt x="1575" y="3917"/>
                    <a:pt x="1812" y="3667"/>
                    <a:pt x="1690" y="3471"/>
                  </a:cubicBezTo>
                  <a:cubicBezTo>
                    <a:pt x="1089" y="2470"/>
                    <a:pt x="722" y="1403"/>
                    <a:pt x="555" y="202"/>
                  </a:cubicBezTo>
                  <a:cubicBezTo>
                    <a:pt x="543" y="59"/>
                    <a:pt x="468" y="1"/>
                    <a:pt x="377"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24"/>
            <p:cNvSpPr/>
            <p:nvPr/>
          </p:nvSpPr>
          <p:spPr>
            <a:xfrm>
              <a:off x="3493125" y="1817975"/>
              <a:ext cx="105050" cy="68275"/>
            </a:xfrm>
            <a:custGeom>
              <a:rect b="b" l="l" r="r" t="t"/>
              <a:pathLst>
                <a:path extrusionOk="0" h="2731" w="4202">
                  <a:moveTo>
                    <a:pt x="3868" y="0"/>
                  </a:moveTo>
                  <a:cubicBezTo>
                    <a:pt x="3790" y="0"/>
                    <a:pt x="3701" y="35"/>
                    <a:pt x="3618" y="118"/>
                  </a:cubicBezTo>
                  <a:cubicBezTo>
                    <a:pt x="2717" y="1052"/>
                    <a:pt x="1416" y="1619"/>
                    <a:pt x="282" y="2186"/>
                  </a:cubicBezTo>
                  <a:cubicBezTo>
                    <a:pt x="0" y="2327"/>
                    <a:pt x="52" y="2731"/>
                    <a:pt x="277" y="2731"/>
                  </a:cubicBezTo>
                  <a:cubicBezTo>
                    <a:pt x="318" y="2731"/>
                    <a:pt x="364" y="2717"/>
                    <a:pt x="416" y="2686"/>
                  </a:cubicBezTo>
                  <a:cubicBezTo>
                    <a:pt x="1617" y="2053"/>
                    <a:pt x="2984" y="1486"/>
                    <a:pt x="3985" y="452"/>
                  </a:cubicBezTo>
                  <a:cubicBezTo>
                    <a:pt x="4202" y="235"/>
                    <a:pt x="4070" y="0"/>
                    <a:pt x="3868"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24"/>
            <p:cNvSpPr/>
            <p:nvPr/>
          </p:nvSpPr>
          <p:spPr>
            <a:xfrm>
              <a:off x="3501000" y="1672750"/>
              <a:ext cx="56575" cy="83975"/>
            </a:xfrm>
            <a:custGeom>
              <a:rect b="b" l="l" r="r" t="t"/>
              <a:pathLst>
                <a:path extrusionOk="0" h="3359" w="2263">
                  <a:moveTo>
                    <a:pt x="381" y="1"/>
                  </a:moveTo>
                  <a:cubicBezTo>
                    <a:pt x="201" y="1"/>
                    <a:pt x="1" y="178"/>
                    <a:pt x="67" y="356"/>
                  </a:cubicBezTo>
                  <a:cubicBezTo>
                    <a:pt x="434" y="1457"/>
                    <a:pt x="968" y="2424"/>
                    <a:pt x="1669" y="3292"/>
                  </a:cubicBezTo>
                  <a:cubicBezTo>
                    <a:pt x="1715" y="3338"/>
                    <a:pt x="1769" y="3358"/>
                    <a:pt x="1823" y="3358"/>
                  </a:cubicBezTo>
                  <a:cubicBezTo>
                    <a:pt x="2038" y="3358"/>
                    <a:pt x="2262" y="3038"/>
                    <a:pt x="2102" y="2825"/>
                  </a:cubicBezTo>
                  <a:cubicBezTo>
                    <a:pt x="1435" y="2024"/>
                    <a:pt x="935" y="1124"/>
                    <a:pt x="601" y="156"/>
                  </a:cubicBezTo>
                  <a:cubicBezTo>
                    <a:pt x="557" y="45"/>
                    <a:pt x="471" y="1"/>
                    <a:pt x="381"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24"/>
            <p:cNvSpPr/>
            <p:nvPr/>
          </p:nvSpPr>
          <p:spPr>
            <a:xfrm>
              <a:off x="3540650" y="1683000"/>
              <a:ext cx="89525" cy="68725"/>
            </a:xfrm>
            <a:custGeom>
              <a:rect b="b" l="l" r="r" t="t"/>
              <a:pathLst>
                <a:path extrusionOk="0" h="2749" w="3581">
                  <a:moveTo>
                    <a:pt x="3210" y="1"/>
                  </a:moveTo>
                  <a:cubicBezTo>
                    <a:pt x="3136" y="1"/>
                    <a:pt x="3055" y="33"/>
                    <a:pt x="2985" y="113"/>
                  </a:cubicBezTo>
                  <a:cubicBezTo>
                    <a:pt x="2184" y="1014"/>
                    <a:pt x="1317" y="1714"/>
                    <a:pt x="316" y="2215"/>
                  </a:cubicBezTo>
                  <a:cubicBezTo>
                    <a:pt x="0" y="2358"/>
                    <a:pt x="55" y="2749"/>
                    <a:pt x="289" y="2749"/>
                  </a:cubicBezTo>
                  <a:cubicBezTo>
                    <a:pt x="327" y="2749"/>
                    <a:pt x="370" y="2738"/>
                    <a:pt x="416" y="2715"/>
                  </a:cubicBezTo>
                  <a:cubicBezTo>
                    <a:pt x="1550" y="2148"/>
                    <a:pt x="2518" y="1414"/>
                    <a:pt x="3385" y="447"/>
                  </a:cubicBezTo>
                  <a:cubicBezTo>
                    <a:pt x="3581" y="251"/>
                    <a:pt x="3417" y="1"/>
                    <a:pt x="3210"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24"/>
            <p:cNvSpPr/>
            <p:nvPr/>
          </p:nvSpPr>
          <p:spPr>
            <a:xfrm>
              <a:off x="3553725" y="1571750"/>
              <a:ext cx="48050" cy="55175"/>
            </a:xfrm>
            <a:custGeom>
              <a:rect b="b" l="l" r="r" t="t"/>
              <a:pathLst>
                <a:path extrusionOk="0" h="2207" w="1922">
                  <a:moveTo>
                    <a:pt x="431" y="0"/>
                  </a:moveTo>
                  <a:cubicBezTo>
                    <a:pt x="217" y="0"/>
                    <a:pt x="1" y="259"/>
                    <a:pt x="127" y="460"/>
                  </a:cubicBezTo>
                  <a:cubicBezTo>
                    <a:pt x="494" y="994"/>
                    <a:pt x="894" y="1561"/>
                    <a:pt x="1294" y="2128"/>
                  </a:cubicBezTo>
                  <a:cubicBezTo>
                    <a:pt x="1334" y="2183"/>
                    <a:pt x="1392" y="2207"/>
                    <a:pt x="1456" y="2207"/>
                  </a:cubicBezTo>
                  <a:cubicBezTo>
                    <a:pt x="1661" y="2207"/>
                    <a:pt x="1922" y="1965"/>
                    <a:pt x="1794" y="1761"/>
                  </a:cubicBezTo>
                  <a:cubicBezTo>
                    <a:pt x="1394" y="1227"/>
                    <a:pt x="994" y="660"/>
                    <a:pt x="627" y="93"/>
                  </a:cubicBezTo>
                  <a:cubicBezTo>
                    <a:pt x="570" y="28"/>
                    <a:pt x="500" y="0"/>
                    <a:pt x="431"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24"/>
            <p:cNvSpPr/>
            <p:nvPr/>
          </p:nvSpPr>
          <p:spPr>
            <a:xfrm>
              <a:off x="3587400" y="1580825"/>
              <a:ext cx="51175" cy="46650"/>
            </a:xfrm>
            <a:custGeom>
              <a:rect b="b" l="l" r="r" t="t"/>
              <a:pathLst>
                <a:path extrusionOk="0" h="1866" w="2047">
                  <a:moveTo>
                    <a:pt x="1743" y="0"/>
                  </a:moveTo>
                  <a:cubicBezTo>
                    <a:pt x="1684" y="0"/>
                    <a:pt x="1617" y="29"/>
                    <a:pt x="1548" y="97"/>
                  </a:cubicBezTo>
                  <a:cubicBezTo>
                    <a:pt x="1115" y="497"/>
                    <a:pt x="648" y="931"/>
                    <a:pt x="214" y="1331"/>
                  </a:cubicBezTo>
                  <a:cubicBezTo>
                    <a:pt x="0" y="1545"/>
                    <a:pt x="107" y="1865"/>
                    <a:pt x="312" y="1865"/>
                  </a:cubicBezTo>
                  <a:cubicBezTo>
                    <a:pt x="363" y="1865"/>
                    <a:pt x="421" y="1845"/>
                    <a:pt x="481" y="1798"/>
                  </a:cubicBezTo>
                  <a:cubicBezTo>
                    <a:pt x="948" y="1365"/>
                    <a:pt x="1381" y="964"/>
                    <a:pt x="1815" y="531"/>
                  </a:cubicBezTo>
                  <a:cubicBezTo>
                    <a:pt x="2047" y="325"/>
                    <a:pt x="1941" y="0"/>
                    <a:pt x="1743"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24"/>
            <p:cNvSpPr/>
            <p:nvPr/>
          </p:nvSpPr>
          <p:spPr>
            <a:xfrm>
              <a:off x="1756925" y="1047325"/>
              <a:ext cx="470700" cy="201350"/>
            </a:xfrm>
            <a:custGeom>
              <a:rect b="b" l="l" r="r" t="t"/>
              <a:pathLst>
                <a:path extrusionOk="0" h="8054" w="18828">
                  <a:moveTo>
                    <a:pt x="4973" y="1"/>
                  </a:moveTo>
                  <a:cubicBezTo>
                    <a:pt x="4486" y="1"/>
                    <a:pt x="3999" y="39"/>
                    <a:pt x="3516" y="122"/>
                  </a:cubicBezTo>
                  <a:cubicBezTo>
                    <a:pt x="2856" y="214"/>
                    <a:pt x="2176" y="416"/>
                    <a:pt x="1597" y="752"/>
                  </a:cubicBezTo>
                  <a:lnTo>
                    <a:pt x="1597" y="752"/>
                  </a:lnTo>
                  <a:cubicBezTo>
                    <a:pt x="593" y="968"/>
                    <a:pt x="0" y="2227"/>
                    <a:pt x="281" y="3224"/>
                  </a:cubicBezTo>
                  <a:cubicBezTo>
                    <a:pt x="548" y="4325"/>
                    <a:pt x="1482" y="5126"/>
                    <a:pt x="2449" y="5693"/>
                  </a:cubicBezTo>
                  <a:cubicBezTo>
                    <a:pt x="5340" y="7492"/>
                    <a:pt x="8709" y="8054"/>
                    <a:pt x="12147" y="8054"/>
                  </a:cubicBezTo>
                  <a:cubicBezTo>
                    <a:pt x="14382" y="8054"/>
                    <a:pt x="16646" y="7816"/>
                    <a:pt x="18827" y="7527"/>
                  </a:cubicBezTo>
                  <a:cubicBezTo>
                    <a:pt x="17960" y="6827"/>
                    <a:pt x="17126" y="6160"/>
                    <a:pt x="16225" y="5459"/>
                  </a:cubicBezTo>
                  <a:cubicBezTo>
                    <a:pt x="14391" y="3958"/>
                    <a:pt x="12523" y="2490"/>
                    <a:pt x="10388" y="1389"/>
                  </a:cubicBezTo>
                  <a:cubicBezTo>
                    <a:pt x="8721" y="569"/>
                    <a:pt x="6843" y="1"/>
                    <a:pt x="4973"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24"/>
            <p:cNvSpPr/>
            <p:nvPr/>
          </p:nvSpPr>
          <p:spPr>
            <a:xfrm>
              <a:off x="1749350" y="1034750"/>
              <a:ext cx="495775" cy="226100"/>
            </a:xfrm>
            <a:custGeom>
              <a:rect b="b" l="l" r="r" t="t"/>
              <a:pathLst>
                <a:path extrusionOk="0" h="9044" w="19831">
                  <a:moveTo>
                    <a:pt x="5041" y="949"/>
                  </a:moveTo>
                  <a:cubicBezTo>
                    <a:pt x="7063" y="949"/>
                    <a:pt x="9274" y="1732"/>
                    <a:pt x="10758" y="2493"/>
                  </a:cubicBezTo>
                  <a:cubicBezTo>
                    <a:pt x="13370" y="3858"/>
                    <a:pt x="15639" y="5832"/>
                    <a:pt x="17940" y="7683"/>
                  </a:cubicBezTo>
                  <a:lnTo>
                    <a:pt x="17940" y="7683"/>
                  </a:lnTo>
                  <a:cubicBezTo>
                    <a:pt x="16182" y="7898"/>
                    <a:pt x="14408" y="8051"/>
                    <a:pt x="12641" y="8051"/>
                  </a:cubicBezTo>
                  <a:cubicBezTo>
                    <a:pt x="11576" y="8051"/>
                    <a:pt x="10513" y="7995"/>
                    <a:pt x="9457" y="7863"/>
                  </a:cubicBezTo>
                  <a:cubicBezTo>
                    <a:pt x="7789" y="7663"/>
                    <a:pt x="6121" y="7296"/>
                    <a:pt x="4553" y="6596"/>
                  </a:cubicBezTo>
                  <a:cubicBezTo>
                    <a:pt x="3886" y="6296"/>
                    <a:pt x="3186" y="5929"/>
                    <a:pt x="2619" y="5495"/>
                  </a:cubicBezTo>
                  <a:cubicBezTo>
                    <a:pt x="1880" y="5003"/>
                    <a:pt x="931" y="3669"/>
                    <a:pt x="1092" y="2724"/>
                  </a:cubicBezTo>
                  <a:lnTo>
                    <a:pt x="1092" y="2724"/>
                  </a:lnTo>
                  <a:cubicBezTo>
                    <a:pt x="1125" y="2697"/>
                    <a:pt x="1156" y="2665"/>
                    <a:pt x="1184" y="2626"/>
                  </a:cubicBezTo>
                  <a:cubicBezTo>
                    <a:pt x="1418" y="2312"/>
                    <a:pt x="1685" y="2048"/>
                    <a:pt x="1978" y="1831"/>
                  </a:cubicBezTo>
                  <a:lnTo>
                    <a:pt x="1978" y="1831"/>
                  </a:lnTo>
                  <a:cubicBezTo>
                    <a:pt x="2072" y="1802"/>
                    <a:pt x="2174" y="1778"/>
                    <a:pt x="2285" y="1759"/>
                  </a:cubicBezTo>
                  <a:cubicBezTo>
                    <a:pt x="2475" y="1717"/>
                    <a:pt x="2581" y="1591"/>
                    <a:pt x="2618" y="1444"/>
                  </a:cubicBezTo>
                  <a:lnTo>
                    <a:pt x="2618" y="1444"/>
                  </a:lnTo>
                  <a:cubicBezTo>
                    <a:pt x="3343" y="1093"/>
                    <a:pt x="4175" y="949"/>
                    <a:pt x="5041" y="949"/>
                  </a:cubicBezTo>
                  <a:close/>
                  <a:moveTo>
                    <a:pt x="5155" y="0"/>
                  </a:moveTo>
                  <a:cubicBezTo>
                    <a:pt x="3906" y="0"/>
                    <a:pt x="2685" y="253"/>
                    <a:pt x="1666" y="881"/>
                  </a:cubicBezTo>
                  <a:lnTo>
                    <a:pt x="1666" y="881"/>
                  </a:lnTo>
                  <a:cubicBezTo>
                    <a:pt x="1004" y="1102"/>
                    <a:pt x="536" y="1577"/>
                    <a:pt x="284" y="2159"/>
                  </a:cubicBezTo>
                  <a:lnTo>
                    <a:pt x="284" y="2159"/>
                  </a:lnTo>
                  <a:cubicBezTo>
                    <a:pt x="284" y="2159"/>
                    <a:pt x="284" y="2159"/>
                    <a:pt x="284" y="2159"/>
                  </a:cubicBezTo>
                  <a:cubicBezTo>
                    <a:pt x="238" y="2224"/>
                    <a:pt x="215" y="2288"/>
                    <a:pt x="210" y="2351"/>
                  </a:cubicBezTo>
                  <a:lnTo>
                    <a:pt x="210" y="2351"/>
                  </a:lnTo>
                  <a:cubicBezTo>
                    <a:pt x="0" y="2966"/>
                    <a:pt x="17" y="3676"/>
                    <a:pt x="284" y="4328"/>
                  </a:cubicBezTo>
                  <a:cubicBezTo>
                    <a:pt x="984" y="6129"/>
                    <a:pt x="3152" y="7130"/>
                    <a:pt x="4820" y="7797"/>
                  </a:cubicBezTo>
                  <a:cubicBezTo>
                    <a:pt x="7255" y="8728"/>
                    <a:pt x="9835" y="9044"/>
                    <a:pt x="12435" y="9044"/>
                  </a:cubicBezTo>
                  <a:cubicBezTo>
                    <a:pt x="14678" y="9044"/>
                    <a:pt x="16936" y="8809"/>
                    <a:pt x="19130" y="8531"/>
                  </a:cubicBezTo>
                  <a:cubicBezTo>
                    <a:pt x="19497" y="8497"/>
                    <a:pt x="19831" y="7997"/>
                    <a:pt x="19464" y="7697"/>
                  </a:cubicBezTo>
                  <a:cubicBezTo>
                    <a:pt x="16228" y="5162"/>
                    <a:pt x="13059" y="2159"/>
                    <a:pt x="9157" y="758"/>
                  </a:cubicBezTo>
                  <a:cubicBezTo>
                    <a:pt x="7946" y="308"/>
                    <a:pt x="6534" y="0"/>
                    <a:pt x="5155"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24"/>
            <p:cNvSpPr/>
            <p:nvPr/>
          </p:nvSpPr>
          <p:spPr>
            <a:xfrm>
              <a:off x="1757250" y="1093150"/>
              <a:ext cx="391000" cy="122075"/>
            </a:xfrm>
            <a:custGeom>
              <a:rect b="b" l="l" r="r" t="t"/>
              <a:pathLst>
                <a:path extrusionOk="0" h="4883" w="15640">
                  <a:moveTo>
                    <a:pt x="626" y="1"/>
                  </a:moveTo>
                  <a:cubicBezTo>
                    <a:pt x="464" y="1"/>
                    <a:pt x="309" y="35"/>
                    <a:pt x="168" y="124"/>
                  </a:cubicBezTo>
                  <a:cubicBezTo>
                    <a:pt x="34" y="190"/>
                    <a:pt x="1" y="324"/>
                    <a:pt x="101" y="457"/>
                  </a:cubicBezTo>
                  <a:cubicBezTo>
                    <a:pt x="101" y="491"/>
                    <a:pt x="134" y="491"/>
                    <a:pt x="134" y="524"/>
                  </a:cubicBezTo>
                  <a:cubicBezTo>
                    <a:pt x="168" y="624"/>
                    <a:pt x="268" y="657"/>
                    <a:pt x="334" y="657"/>
                  </a:cubicBezTo>
                  <a:lnTo>
                    <a:pt x="468" y="657"/>
                  </a:lnTo>
                  <a:cubicBezTo>
                    <a:pt x="534" y="657"/>
                    <a:pt x="592" y="624"/>
                    <a:pt x="634" y="575"/>
                  </a:cubicBezTo>
                  <a:lnTo>
                    <a:pt x="634" y="575"/>
                  </a:lnTo>
                  <a:cubicBezTo>
                    <a:pt x="2138" y="1168"/>
                    <a:pt x="7075" y="2389"/>
                    <a:pt x="7640" y="2559"/>
                  </a:cubicBezTo>
                  <a:cubicBezTo>
                    <a:pt x="10175" y="3326"/>
                    <a:pt x="12710" y="4126"/>
                    <a:pt x="15278" y="4860"/>
                  </a:cubicBezTo>
                  <a:cubicBezTo>
                    <a:pt x="15310" y="4876"/>
                    <a:pt x="15339" y="4883"/>
                    <a:pt x="15366" y="4883"/>
                  </a:cubicBezTo>
                  <a:cubicBezTo>
                    <a:pt x="15570" y="4883"/>
                    <a:pt x="15640" y="4486"/>
                    <a:pt x="15345" y="4427"/>
                  </a:cubicBezTo>
                  <a:cubicBezTo>
                    <a:pt x="12376" y="3526"/>
                    <a:pt x="9441" y="2625"/>
                    <a:pt x="6472" y="1725"/>
                  </a:cubicBezTo>
                  <a:cubicBezTo>
                    <a:pt x="4971" y="1291"/>
                    <a:pt x="3503" y="857"/>
                    <a:pt x="2002" y="390"/>
                  </a:cubicBezTo>
                  <a:cubicBezTo>
                    <a:pt x="1585" y="268"/>
                    <a:pt x="1078" y="1"/>
                    <a:pt x="626"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24"/>
            <p:cNvSpPr/>
            <p:nvPr/>
          </p:nvSpPr>
          <p:spPr>
            <a:xfrm>
              <a:off x="1827575" y="1076900"/>
              <a:ext cx="96925" cy="42025"/>
            </a:xfrm>
            <a:custGeom>
              <a:rect b="b" l="l" r="r" t="t"/>
              <a:pathLst>
                <a:path extrusionOk="0" h="1681" w="3877">
                  <a:moveTo>
                    <a:pt x="3546" y="0"/>
                  </a:moveTo>
                  <a:cubicBezTo>
                    <a:pt x="3529" y="0"/>
                    <a:pt x="3511" y="2"/>
                    <a:pt x="3492" y="6"/>
                  </a:cubicBezTo>
                  <a:cubicBezTo>
                    <a:pt x="2325" y="240"/>
                    <a:pt x="1224" y="607"/>
                    <a:pt x="223" y="1241"/>
                  </a:cubicBezTo>
                  <a:cubicBezTo>
                    <a:pt x="1" y="1380"/>
                    <a:pt x="126" y="1681"/>
                    <a:pt x="348" y="1681"/>
                  </a:cubicBezTo>
                  <a:cubicBezTo>
                    <a:pt x="392" y="1681"/>
                    <a:pt x="440" y="1669"/>
                    <a:pt x="490" y="1641"/>
                  </a:cubicBezTo>
                  <a:cubicBezTo>
                    <a:pt x="1458" y="1074"/>
                    <a:pt x="2492" y="674"/>
                    <a:pt x="3626" y="473"/>
                  </a:cubicBezTo>
                  <a:cubicBezTo>
                    <a:pt x="3876" y="442"/>
                    <a:pt x="3804" y="0"/>
                    <a:pt x="3546"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24"/>
            <p:cNvSpPr/>
            <p:nvPr/>
          </p:nvSpPr>
          <p:spPr>
            <a:xfrm>
              <a:off x="1827975" y="1107800"/>
              <a:ext cx="53775" cy="88350"/>
            </a:xfrm>
            <a:custGeom>
              <a:rect b="b" l="l" r="r" t="t"/>
              <a:pathLst>
                <a:path extrusionOk="0" h="3534" w="2151">
                  <a:moveTo>
                    <a:pt x="301" y="0"/>
                  </a:moveTo>
                  <a:cubicBezTo>
                    <a:pt x="152" y="0"/>
                    <a:pt x="1" y="112"/>
                    <a:pt x="41" y="271"/>
                  </a:cubicBezTo>
                  <a:cubicBezTo>
                    <a:pt x="474" y="1372"/>
                    <a:pt x="774" y="2573"/>
                    <a:pt x="1608" y="3440"/>
                  </a:cubicBezTo>
                  <a:cubicBezTo>
                    <a:pt x="1666" y="3506"/>
                    <a:pt x="1732" y="3534"/>
                    <a:pt x="1795" y="3534"/>
                  </a:cubicBezTo>
                  <a:cubicBezTo>
                    <a:pt x="1987" y="3534"/>
                    <a:pt x="2151" y="3282"/>
                    <a:pt x="1975" y="3107"/>
                  </a:cubicBezTo>
                  <a:cubicBezTo>
                    <a:pt x="1208" y="2340"/>
                    <a:pt x="941" y="1172"/>
                    <a:pt x="541" y="171"/>
                  </a:cubicBezTo>
                  <a:cubicBezTo>
                    <a:pt x="501" y="51"/>
                    <a:pt x="401" y="0"/>
                    <a:pt x="301"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24"/>
            <p:cNvSpPr/>
            <p:nvPr/>
          </p:nvSpPr>
          <p:spPr>
            <a:xfrm>
              <a:off x="1936975" y="1105900"/>
              <a:ext cx="85725" cy="50275"/>
            </a:xfrm>
            <a:custGeom>
              <a:rect b="b" l="l" r="r" t="t"/>
              <a:pathLst>
                <a:path extrusionOk="0" h="2011" w="3429">
                  <a:moveTo>
                    <a:pt x="3096" y="1"/>
                  </a:moveTo>
                  <a:cubicBezTo>
                    <a:pt x="3072" y="1"/>
                    <a:pt x="3046" y="5"/>
                    <a:pt x="3019" y="14"/>
                  </a:cubicBezTo>
                  <a:cubicBezTo>
                    <a:pt x="1985" y="414"/>
                    <a:pt x="1084" y="948"/>
                    <a:pt x="184" y="1615"/>
                  </a:cubicBezTo>
                  <a:cubicBezTo>
                    <a:pt x="1" y="1772"/>
                    <a:pt x="186" y="2010"/>
                    <a:pt x="403" y="2010"/>
                  </a:cubicBezTo>
                  <a:cubicBezTo>
                    <a:pt x="464" y="2010"/>
                    <a:pt x="526" y="1992"/>
                    <a:pt x="584" y="1949"/>
                  </a:cubicBezTo>
                  <a:cubicBezTo>
                    <a:pt x="1351" y="1315"/>
                    <a:pt x="2252" y="814"/>
                    <a:pt x="3186" y="481"/>
                  </a:cubicBezTo>
                  <a:cubicBezTo>
                    <a:pt x="3429" y="420"/>
                    <a:pt x="3340" y="1"/>
                    <a:pt x="3096"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24"/>
            <p:cNvSpPr/>
            <p:nvPr/>
          </p:nvSpPr>
          <p:spPr>
            <a:xfrm>
              <a:off x="1942550" y="1146200"/>
              <a:ext cx="55400" cy="74025"/>
            </a:xfrm>
            <a:custGeom>
              <a:rect b="b" l="l" r="r" t="t"/>
              <a:pathLst>
                <a:path extrusionOk="0" h="2961" w="2216">
                  <a:moveTo>
                    <a:pt x="318" y="1"/>
                  </a:moveTo>
                  <a:cubicBezTo>
                    <a:pt x="160" y="1"/>
                    <a:pt x="0" y="121"/>
                    <a:pt x="61" y="303"/>
                  </a:cubicBezTo>
                  <a:cubicBezTo>
                    <a:pt x="394" y="1304"/>
                    <a:pt x="928" y="2171"/>
                    <a:pt x="1695" y="2872"/>
                  </a:cubicBezTo>
                  <a:cubicBezTo>
                    <a:pt x="1751" y="2935"/>
                    <a:pt x="1811" y="2961"/>
                    <a:pt x="1869" y="2961"/>
                  </a:cubicBezTo>
                  <a:cubicBezTo>
                    <a:pt x="2057" y="2961"/>
                    <a:pt x="2215" y="2691"/>
                    <a:pt x="2062" y="2538"/>
                  </a:cubicBezTo>
                  <a:cubicBezTo>
                    <a:pt x="1395" y="1871"/>
                    <a:pt x="895" y="1070"/>
                    <a:pt x="561" y="170"/>
                  </a:cubicBezTo>
                  <a:cubicBezTo>
                    <a:pt x="522" y="52"/>
                    <a:pt x="420" y="1"/>
                    <a:pt x="318"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24"/>
            <p:cNvSpPr/>
            <p:nvPr/>
          </p:nvSpPr>
          <p:spPr>
            <a:xfrm>
              <a:off x="2048475" y="1151150"/>
              <a:ext cx="58150" cy="41400"/>
            </a:xfrm>
            <a:custGeom>
              <a:rect b="b" l="l" r="r" t="t"/>
              <a:pathLst>
                <a:path extrusionOk="0" h="1656" w="2326">
                  <a:moveTo>
                    <a:pt x="1983" y="1"/>
                  </a:moveTo>
                  <a:cubicBezTo>
                    <a:pt x="1944" y="1"/>
                    <a:pt x="1903" y="12"/>
                    <a:pt x="1862" y="39"/>
                  </a:cubicBezTo>
                  <a:cubicBezTo>
                    <a:pt x="1328" y="439"/>
                    <a:pt x="727" y="806"/>
                    <a:pt x="194" y="1173"/>
                  </a:cubicBezTo>
                  <a:cubicBezTo>
                    <a:pt x="0" y="1311"/>
                    <a:pt x="127" y="1655"/>
                    <a:pt x="329" y="1655"/>
                  </a:cubicBezTo>
                  <a:cubicBezTo>
                    <a:pt x="370" y="1655"/>
                    <a:pt x="415" y="1641"/>
                    <a:pt x="461" y="1606"/>
                  </a:cubicBezTo>
                  <a:cubicBezTo>
                    <a:pt x="994" y="1206"/>
                    <a:pt x="1561" y="839"/>
                    <a:pt x="2128" y="472"/>
                  </a:cubicBezTo>
                  <a:cubicBezTo>
                    <a:pt x="2325" y="331"/>
                    <a:pt x="2190" y="1"/>
                    <a:pt x="1983"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24"/>
            <p:cNvSpPr/>
            <p:nvPr/>
          </p:nvSpPr>
          <p:spPr>
            <a:xfrm>
              <a:off x="2048900" y="1183050"/>
              <a:ext cx="40475" cy="41900"/>
            </a:xfrm>
            <a:custGeom>
              <a:rect b="b" l="l" r="r" t="t"/>
              <a:pathLst>
                <a:path extrusionOk="0" h="1676" w="1619">
                  <a:moveTo>
                    <a:pt x="339" y="1"/>
                  </a:moveTo>
                  <a:cubicBezTo>
                    <a:pt x="162" y="1"/>
                    <a:pt x="1" y="174"/>
                    <a:pt x="143" y="364"/>
                  </a:cubicBezTo>
                  <a:cubicBezTo>
                    <a:pt x="444" y="764"/>
                    <a:pt x="777" y="1164"/>
                    <a:pt x="1044" y="1565"/>
                  </a:cubicBezTo>
                  <a:cubicBezTo>
                    <a:pt x="1093" y="1644"/>
                    <a:pt x="1169" y="1676"/>
                    <a:pt x="1246" y="1676"/>
                  </a:cubicBezTo>
                  <a:cubicBezTo>
                    <a:pt x="1429" y="1676"/>
                    <a:pt x="1618" y="1495"/>
                    <a:pt x="1478" y="1331"/>
                  </a:cubicBezTo>
                  <a:cubicBezTo>
                    <a:pt x="1177" y="897"/>
                    <a:pt x="844" y="530"/>
                    <a:pt x="544" y="97"/>
                  </a:cubicBezTo>
                  <a:cubicBezTo>
                    <a:pt x="486" y="29"/>
                    <a:pt x="411" y="1"/>
                    <a:pt x="339"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24"/>
            <p:cNvSpPr/>
            <p:nvPr/>
          </p:nvSpPr>
          <p:spPr>
            <a:xfrm>
              <a:off x="1570450" y="1845925"/>
              <a:ext cx="207675" cy="481650"/>
            </a:xfrm>
            <a:custGeom>
              <a:rect b="b" l="l" r="r" t="t"/>
              <a:pathLst>
                <a:path extrusionOk="0" h="19266" w="8307">
                  <a:moveTo>
                    <a:pt x="4237" y="1"/>
                  </a:moveTo>
                  <a:cubicBezTo>
                    <a:pt x="3770" y="1001"/>
                    <a:pt x="3337" y="2035"/>
                    <a:pt x="2903" y="3036"/>
                  </a:cubicBezTo>
                  <a:cubicBezTo>
                    <a:pt x="1969" y="5204"/>
                    <a:pt x="1002" y="7373"/>
                    <a:pt x="501" y="9708"/>
                  </a:cubicBezTo>
                  <a:cubicBezTo>
                    <a:pt x="1" y="12009"/>
                    <a:pt x="68" y="14511"/>
                    <a:pt x="1002" y="16679"/>
                  </a:cubicBezTo>
                  <a:cubicBezTo>
                    <a:pt x="1278" y="17288"/>
                    <a:pt x="1657" y="17898"/>
                    <a:pt x="2139" y="18377"/>
                  </a:cubicBezTo>
                  <a:lnTo>
                    <a:pt x="2139" y="18377"/>
                  </a:lnTo>
                  <a:cubicBezTo>
                    <a:pt x="2404" y="18956"/>
                    <a:pt x="3115" y="19266"/>
                    <a:pt x="3819" y="19266"/>
                  </a:cubicBezTo>
                  <a:cubicBezTo>
                    <a:pt x="4181" y="19266"/>
                    <a:pt x="4541" y="19184"/>
                    <a:pt x="4838" y="19014"/>
                  </a:cubicBezTo>
                  <a:cubicBezTo>
                    <a:pt x="5838" y="18447"/>
                    <a:pt x="6339" y="17380"/>
                    <a:pt x="6672" y="16279"/>
                  </a:cubicBezTo>
                  <a:cubicBezTo>
                    <a:pt x="8307" y="10909"/>
                    <a:pt x="6339" y="5171"/>
                    <a:pt x="4237"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24"/>
            <p:cNvSpPr/>
            <p:nvPr/>
          </p:nvSpPr>
          <p:spPr>
            <a:xfrm>
              <a:off x="1560825" y="1831200"/>
              <a:ext cx="216475" cy="506525"/>
            </a:xfrm>
            <a:custGeom>
              <a:rect b="b" l="l" r="r" t="t"/>
              <a:pathLst>
                <a:path extrusionOk="0" h="20261" w="8659">
                  <a:moveTo>
                    <a:pt x="4605" y="1790"/>
                  </a:moveTo>
                  <a:lnTo>
                    <a:pt x="4605" y="1790"/>
                  </a:lnTo>
                  <a:cubicBezTo>
                    <a:pt x="5638" y="4424"/>
                    <a:pt x="6582" y="7096"/>
                    <a:pt x="6991" y="9896"/>
                  </a:cubicBezTo>
                  <a:cubicBezTo>
                    <a:pt x="7224" y="11564"/>
                    <a:pt x="7291" y="13299"/>
                    <a:pt x="7024" y="14967"/>
                  </a:cubicBezTo>
                  <a:cubicBezTo>
                    <a:pt x="6891" y="15701"/>
                    <a:pt x="6724" y="16468"/>
                    <a:pt x="6490" y="17135"/>
                  </a:cubicBezTo>
                  <a:cubicBezTo>
                    <a:pt x="6166" y="17993"/>
                    <a:pt x="5067" y="19318"/>
                    <a:pt x="4092" y="19318"/>
                  </a:cubicBezTo>
                  <a:cubicBezTo>
                    <a:pt x="4080" y="19318"/>
                    <a:pt x="4068" y="19318"/>
                    <a:pt x="4056" y="19318"/>
                  </a:cubicBezTo>
                  <a:lnTo>
                    <a:pt x="4056" y="19318"/>
                  </a:lnTo>
                  <a:cubicBezTo>
                    <a:pt x="4045" y="19313"/>
                    <a:pt x="4034" y="19308"/>
                    <a:pt x="4022" y="19303"/>
                  </a:cubicBezTo>
                  <a:cubicBezTo>
                    <a:pt x="3743" y="19192"/>
                    <a:pt x="3488" y="19054"/>
                    <a:pt x="3256" y="18895"/>
                  </a:cubicBezTo>
                  <a:lnTo>
                    <a:pt x="3256" y="18895"/>
                  </a:lnTo>
                  <a:cubicBezTo>
                    <a:pt x="3148" y="18765"/>
                    <a:pt x="3047" y="18602"/>
                    <a:pt x="2954" y="18402"/>
                  </a:cubicBezTo>
                  <a:cubicBezTo>
                    <a:pt x="2861" y="18226"/>
                    <a:pt x="2716" y="18153"/>
                    <a:pt x="2568" y="18153"/>
                  </a:cubicBezTo>
                  <a:cubicBezTo>
                    <a:pt x="2532" y="18153"/>
                    <a:pt x="2495" y="18157"/>
                    <a:pt x="2459" y="18166"/>
                  </a:cubicBezTo>
                  <a:lnTo>
                    <a:pt x="2459" y="18166"/>
                  </a:lnTo>
                  <a:cubicBezTo>
                    <a:pt x="756" y="16121"/>
                    <a:pt x="942" y="12413"/>
                    <a:pt x="1453" y="10097"/>
                  </a:cubicBezTo>
                  <a:cubicBezTo>
                    <a:pt x="2076" y="7190"/>
                    <a:pt x="3385" y="4468"/>
                    <a:pt x="4605" y="1790"/>
                  </a:cubicBezTo>
                  <a:close/>
                  <a:moveTo>
                    <a:pt x="4606" y="1"/>
                  </a:moveTo>
                  <a:cubicBezTo>
                    <a:pt x="4457" y="1"/>
                    <a:pt x="4314" y="65"/>
                    <a:pt x="4222" y="223"/>
                  </a:cubicBezTo>
                  <a:cubicBezTo>
                    <a:pt x="2621" y="3992"/>
                    <a:pt x="519" y="7828"/>
                    <a:pt x="186" y="11998"/>
                  </a:cubicBezTo>
                  <a:cubicBezTo>
                    <a:pt x="0" y="14410"/>
                    <a:pt x="425" y="17390"/>
                    <a:pt x="2181" y="19132"/>
                  </a:cubicBezTo>
                  <a:lnTo>
                    <a:pt x="2181" y="19132"/>
                  </a:lnTo>
                  <a:cubicBezTo>
                    <a:pt x="2571" y="19757"/>
                    <a:pt x="3186" y="20118"/>
                    <a:pt x="3852" y="20220"/>
                  </a:cubicBezTo>
                  <a:lnTo>
                    <a:pt x="3852" y="20220"/>
                  </a:lnTo>
                  <a:cubicBezTo>
                    <a:pt x="3911" y="20248"/>
                    <a:pt x="3967" y="20261"/>
                    <a:pt x="4018" y="20261"/>
                  </a:cubicBezTo>
                  <a:cubicBezTo>
                    <a:pt x="4050" y="20261"/>
                    <a:pt x="4081" y="20256"/>
                    <a:pt x="4110" y="20246"/>
                  </a:cubicBezTo>
                  <a:lnTo>
                    <a:pt x="4110" y="20246"/>
                  </a:lnTo>
                  <a:cubicBezTo>
                    <a:pt x="4157" y="20249"/>
                    <a:pt x="4206" y="20250"/>
                    <a:pt x="4254" y="20250"/>
                  </a:cubicBezTo>
                  <a:cubicBezTo>
                    <a:pt x="4846" y="20250"/>
                    <a:pt x="5452" y="20055"/>
                    <a:pt x="5957" y="19670"/>
                  </a:cubicBezTo>
                  <a:cubicBezTo>
                    <a:pt x="7491" y="18503"/>
                    <a:pt x="7891" y="16168"/>
                    <a:pt x="8125" y="14366"/>
                  </a:cubicBezTo>
                  <a:cubicBezTo>
                    <a:pt x="8658" y="9529"/>
                    <a:pt x="6957" y="4793"/>
                    <a:pt x="5156" y="356"/>
                  </a:cubicBezTo>
                  <a:cubicBezTo>
                    <a:pt x="5075" y="154"/>
                    <a:pt x="4835" y="1"/>
                    <a:pt x="4606"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24"/>
            <p:cNvSpPr/>
            <p:nvPr/>
          </p:nvSpPr>
          <p:spPr>
            <a:xfrm>
              <a:off x="1649675" y="1930775"/>
              <a:ext cx="31725" cy="402400"/>
            </a:xfrm>
            <a:custGeom>
              <a:rect b="b" l="l" r="r" t="t"/>
              <a:pathLst>
                <a:path extrusionOk="0" h="16096" w="1269">
                  <a:moveTo>
                    <a:pt x="989" y="1"/>
                  </a:moveTo>
                  <a:cubicBezTo>
                    <a:pt x="860" y="1"/>
                    <a:pt x="735" y="93"/>
                    <a:pt x="735" y="276"/>
                  </a:cubicBezTo>
                  <a:cubicBezTo>
                    <a:pt x="635" y="3345"/>
                    <a:pt x="501" y="6447"/>
                    <a:pt x="434" y="9549"/>
                  </a:cubicBezTo>
                  <a:lnTo>
                    <a:pt x="301" y="14186"/>
                  </a:lnTo>
                  <a:cubicBezTo>
                    <a:pt x="301" y="14786"/>
                    <a:pt x="1" y="15620"/>
                    <a:pt x="501" y="16021"/>
                  </a:cubicBezTo>
                  <a:cubicBezTo>
                    <a:pt x="568" y="16071"/>
                    <a:pt x="635" y="16096"/>
                    <a:pt x="693" y="16096"/>
                  </a:cubicBezTo>
                  <a:cubicBezTo>
                    <a:pt x="751" y="16096"/>
                    <a:pt x="801" y="16071"/>
                    <a:pt x="835" y="16021"/>
                  </a:cubicBezTo>
                  <a:cubicBezTo>
                    <a:pt x="901" y="16021"/>
                    <a:pt x="901" y="15987"/>
                    <a:pt x="935" y="15987"/>
                  </a:cubicBezTo>
                  <a:cubicBezTo>
                    <a:pt x="1002" y="15954"/>
                    <a:pt x="1002" y="15820"/>
                    <a:pt x="1002" y="15720"/>
                  </a:cubicBezTo>
                  <a:cubicBezTo>
                    <a:pt x="1002" y="15687"/>
                    <a:pt x="1002" y="15654"/>
                    <a:pt x="968" y="15620"/>
                  </a:cubicBezTo>
                  <a:cubicBezTo>
                    <a:pt x="955" y="15569"/>
                    <a:pt x="928" y="15522"/>
                    <a:pt x="891" y="15489"/>
                  </a:cubicBezTo>
                  <a:lnTo>
                    <a:pt x="891" y="15489"/>
                  </a:lnTo>
                  <a:cubicBezTo>
                    <a:pt x="1074" y="13902"/>
                    <a:pt x="1002" y="8782"/>
                    <a:pt x="1002" y="8215"/>
                  </a:cubicBezTo>
                  <a:cubicBezTo>
                    <a:pt x="1102" y="5546"/>
                    <a:pt x="1168" y="2945"/>
                    <a:pt x="1268" y="276"/>
                  </a:cubicBezTo>
                  <a:cubicBezTo>
                    <a:pt x="1252" y="93"/>
                    <a:pt x="1118" y="1"/>
                    <a:pt x="989"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24"/>
            <p:cNvSpPr/>
            <p:nvPr/>
          </p:nvSpPr>
          <p:spPr>
            <a:xfrm>
              <a:off x="1602050" y="2179250"/>
              <a:ext cx="65400" cy="81025"/>
            </a:xfrm>
            <a:custGeom>
              <a:rect b="b" l="l" r="r" t="t"/>
              <a:pathLst>
                <a:path extrusionOk="0" h="3241" w="2616">
                  <a:moveTo>
                    <a:pt x="338" y="0"/>
                  </a:moveTo>
                  <a:cubicBezTo>
                    <a:pt x="180" y="0"/>
                    <a:pt x="0" y="189"/>
                    <a:pt x="71" y="378"/>
                  </a:cubicBezTo>
                  <a:cubicBezTo>
                    <a:pt x="572" y="1445"/>
                    <a:pt x="1239" y="2379"/>
                    <a:pt x="2073" y="3180"/>
                  </a:cubicBezTo>
                  <a:cubicBezTo>
                    <a:pt x="2130" y="3223"/>
                    <a:pt x="2190" y="3241"/>
                    <a:pt x="2247" y="3241"/>
                  </a:cubicBezTo>
                  <a:cubicBezTo>
                    <a:pt x="2455" y="3241"/>
                    <a:pt x="2616" y="2996"/>
                    <a:pt x="2406" y="2813"/>
                  </a:cubicBezTo>
                  <a:cubicBezTo>
                    <a:pt x="1572" y="2045"/>
                    <a:pt x="972" y="1145"/>
                    <a:pt x="505" y="111"/>
                  </a:cubicBezTo>
                  <a:cubicBezTo>
                    <a:pt x="466" y="33"/>
                    <a:pt x="404" y="0"/>
                    <a:pt x="338"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24"/>
            <p:cNvSpPr/>
            <p:nvPr/>
          </p:nvSpPr>
          <p:spPr>
            <a:xfrm>
              <a:off x="1650900" y="2193700"/>
              <a:ext cx="82025" cy="68000"/>
            </a:xfrm>
            <a:custGeom>
              <a:rect b="b" l="l" r="r" t="t"/>
              <a:pathLst>
                <a:path extrusionOk="0" h="2720" w="3281">
                  <a:moveTo>
                    <a:pt x="2935" y="0"/>
                  </a:moveTo>
                  <a:cubicBezTo>
                    <a:pt x="2855" y="0"/>
                    <a:pt x="2773" y="39"/>
                    <a:pt x="2720" y="133"/>
                  </a:cubicBezTo>
                  <a:cubicBezTo>
                    <a:pt x="2120" y="1034"/>
                    <a:pt x="1086" y="1634"/>
                    <a:pt x="219" y="2268"/>
                  </a:cubicBezTo>
                  <a:cubicBezTo>
                    <a:pt x="0" y="2405"/>
                    <a:pt x="139" y="2720"/>
                    <a:pt x="325" y="2720"/>
                  </a:cubicBezTo>
                  <a:cubicBezTo>
                    <a:pt x="366" y="2720"/>
                    <a:pt x="410" y="2705"/>
                    <a:pt x="452" y="2668"/>
                  </a:cubicBezTo>
                  <a:cubicBezTo>
                    <a:pt x="1420" y="2001"/>
                    <a:pt x="2520" y="1367"/>
                    <a:pt x="3121" y="367"/>
                  </a:cubicBezTo>
                  <a:cubicBezTo>
                    <a:pt x="3281" y="184"/>
                    <a:pt x="3111" y="0"/>
                    <a:pt x="2935"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24"/>
            <p:cNvSpPr/>
            <p:nvPr/>
          </p:nvSpPr>
          <p:spPr>
            <a:xfrm>
              <a:off x="1604225" y="2077475"/>
              <a:ext cx="71700" cy="68625"/>
            </a:xfrm>
            <a:custGeom>
              <a:rect b="b" l="l" r="r" t="t"/>
              <a:pathLst>
                <a:path extrusionOk="0" h="2745" w="2868">
                  <a:moveTo>
                    <a:pt x="366" y="1"/>
                  </a:moveTo>
                  <a:cubicBezTo>
                    <a:pt x="180" y="1"/>
                    <a:pt x="0" y="181"/>
                    <a:pt x="118" y="346"/>
                  </a:cubicBezTo>
                  <a:cubicBezTo>
                    <a:pt x="751" y="1246"/>
                    <a:pt x="1552" y="2013"/>
                    <a:pt x="2419" y="2681"/>
                  </a:cubicBezTo>
                  <a:cubicBezTo>
                    <a:pt x="2464" y="2726"/>
                    <a:pt x="2511" y="2745"/>
                    <a:pt x="2554" y="2745"/>
                  </a:cubicBezTo>
                  <a:cubicBezTo>
                    <a:pt x="2736" y="2745"/>
                    <a:pt x="2868" y="2415"/>
                    <a:pt x="2653" y="2280"/>
                  </a:cubicBezTo>
                  <a:cubicBezTo>
                    <a:pt x="1886" y="1647"/>
                    <a:pt x="1152" y="946"/>
                    <a:pt x="585" y="112"/>
                  </a:cubicBezTo>
                  <a:cubicBezTo>
                    <a:pt x="525" y="33"/>
                    <a:pt x="445" y="1"/>
                    <a:pt x="366"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24"/>
            <p:cNvSpPr/>
            <p:nvPr/>
          </p:nvSpPr>
          <p:spPr>
            <a:xfrm>
              <a:off x="1658400" y="2074825"/>
              <a:ext cx="66725" cy="65975"/>
            </a:xfrm>
            <a:custGeom>
              <a:rect b="b" l="l" r="r" t="t"/>
              <a:pathLst>
                <a:path extrusionOk="0" h="2639" w="2669">
                  <a:moveTo>
                    <a:pt x="2328" y="0"/>
                  </a:moveTo>
                  <a:cubicBezTo>
                    <a:pt x="2250" y="0"/>
                    <a:pt x="2172" y="35"/>
                    <a:pt x="2120" y="118"/>
                  </a:cubicBezTo>
                  <a:cubicBezTo>
                    <a:pt x="1653" y="952"/>
                    <a:pt x="986" y="1619"/>
                    <a:pt x="219" y="2186"/>
                  </a:cubicBezTo>
                  <a:cubicBezTo>
                    <a:pt x="0" y="2323"/>
                    <a:pt x="140" y="2638"/>
                    <a:pt x="326" y="2638"/>
                  </a:cubicBezTo>
                  <a:cubicBezTo>
                    <a:pt x="367" y="2638"/>
                    <a:pt x="410" y="2623"/>
                    <a:pt x="452" y="2586"/>
                  </a:cubicBezTo>
                  <a:cubicBezTo>
                    <a:pt x="1320" y="2019"/>
                    <a:pt x="2054" y="1252"/>
                    <a:pt x="2554" y="352"/>
                  </a:cubicBezTo>
                  <a:cubicBezTo>
                    <a:pt x="2669" y="168"/>
                    <a:pt x="2499" y="0"/>
                    <a:pt x="2328"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24"/>
            <p:cNvSpPr/>
            <p:nvPr/>
          </p:nvSpPr>
          <p:spPr>
            <a:xfrm>
              <a:off x="1626100" y="1985375"/>
              <a:ext cx="55700" cy="45575"/>
            </a:xfrm>
            <a:custGeom>
              <a:rect b="b" l="l" r="r" t="t"/>
              <a:pathLst>
                <a:path extrusionOk="0" h="1823" w="2228">
                  <a:moveTo>
                    <a:pt x="328" y="0"/>
                  </a:moveTo>
                  <a:cubicBezTo>
                    <a:pt x="146" y="0"/>
                    <a:pt x="1" y="251"/>
                    <a:pt x="177" y="427"/>
                  </a:cubicBezTo>
                  <a:cubicBezTo>
                    <a:pt x="677" y="861"/>
                    <a:pt x="1177" y="1294"/>
                    <a:pt x="1711" y="1761"/>
                  </a:cubicBezTo>
                  <a:cubicBezTo>
                    <a:pt x="1761" y="1804"/>
                    <a:pt x="1816" y="1823"/>
                    <a:pt x="1869" y="1823"/>
                  </a:cubicBezTo>
                  <a:cubicBezTo>
                    <a:pt x="2062" y="1823"/>
                    <a:pt x="2228" y="1578"/>
                    <a:pt x="2045" y="1394"/>
                  </a:cubicBezTo>
                  <a:cubicBezTo>
                    <a:pt x="1544" y="961"/>
                    <a:pt x="1044" y="527"/>
                    <a:pt x="510" y="93"/>
                  </a:cubicBezTo>
                  <a:cubicBezTo>
                    <a:pt x="452" y="27"/>
                    <a:pt x="388" y="0"/>
                    <a:pt x="328"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24"/>
            <p:cNvSpPr/>
            <p:nvPr/>
          </p:nvSpPr>
          <p:spPr>
            <a:xfrm>
              <a:off x="1667850" y="1985375"/>
              <a:ext cx="39000" cy="43400"/>
            </a:xfrm>
            <a:custGeom>
              <a:rect b="b" l="l" r="r" t="t"/>
              <a:pathLst>
                <a:path extrusionOk="0" h="1736" w="1560">
                  <a:moveTo>
                    <a:pt x="1238" y="0"/>
                  </a:moveTo>
                  <a:cubicBezTo>
                    <a:pt x="1182" y="0"/>
                    <a:pt x="1125" y="27"/>
                    <a:pt x="1075" y="93"/>
                  </a:cubicBezTo>
                  <a:cubicBezTo>
                    <a:pt x="775" y="494"/>
                    <a:pt x="441" y="861"/>
                    <a:pt x="174" y="1294"/>
                  </a:cubicBezTo>
                  <a:cubicBezTo>
                    <a:pt x="0" y="1468"/>
                    <a:pt x="160" y="1735"/>
                    <a:pt x="322" y="1735"/>
                  </a:cubicBezTo>
                  <a:cubicBezTo>
                    <a:pt x="377" y="1735"/>
                    <a:pt x="432" y="1704"/>
                    <a:pt x="475" y="1628"/>
                  </a:cubicBezTo>
                  <a:cubicBezTo>
                    <a:pt x="775" y="1194"/>
                    <a:pt x="1108" y="827"/>
                    <a:pt x="1409" y="427"/>
                  </a:cubicBezTo>
                  <a:cubicBezTo>
                    <a:pt x="1559" y="251"/>
                    <a:pt x="1408" y="0"/>
                    <a:pt x="1238"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24"/>
            <p:cNvSpPr/>
            <p:nvPr/>
          </p:nvSpPr>
          <p:spPr>
            <a:xfrm>
              <a:off x="1410875" y="317325"/>
              <a:ext cx="417300" cy="294325"/>
            </a:xfrm>
            <a:custGeom>
              <a:rect b="b" l="l" r="r" t="t"/>
              <a:pathLst>
                <a:path extrusionOk="0" h="11773" w="16692">
                  <a:moveTo>
                    <a:pt x="16691" y="1"/>
                  </a:moveTo>
                  <a:cubicBezTo>
                    <a:pt x="15624" y="201"/>
                    <a:pt x="14523" y="468"/>
                    <a:pt x="13456" y="668"/>
                  </a:cubicBezTo>
                  <a:cubicBezTo>
                    <a:pt x="11121" y="1135"/>
                    <a:pt x="8786" y="1635"/>
                    <a:pt x="6617" y="2536"/>
                  </a:cubicBezTo>
                  <a:cubicBezTo>
                    <a:pt x="4449" y="3470"/>
                    <a:pt x="2381" y="4938"/>
                    <a:pt x="1180" y="6973"/>
                  </a:cubicBezTo>
                  <a:cubicBezTo>
                    <a:pt x="818" y="7563"/>
                    <a:pt x="543" y="8240"/>
                    <a:pt x="442" y="8930"/>
                  </a:cubicBezTo>
                  <a:lnTo>
                    <a:pt x="442" y="8930"/>
                  </a:lnTo>
                  <a:cubicBezTo>
                    <a:pt x="1" y="9801"/>
                    <a:pt x="606" y="11022"/>
                    <a:pt x="1514" y="11476"/>
                  </a:cubicBezTo>
                  <a:cubicBezTo>
                    <a:pt x="1948" y="11686"/>
                    <a:pt x="2412" y="11773"/>
                    <a:pt x="2883" y="11773"/>
                  </a:cubicBezTo>
                  <a:cubicBezTo>
                    <a:pt x="3533" y="11773"/>
                    <a:pt x="4197" y="11608"/>
                    <a:pt x="4816" y="11376"/>
                  </a:cubicBezTo>
                  <a:cubicBezTo>
                    <a:pt x="10087" y="9641"/>
                    <a:pt x="13689" y="4704"/>
                    <a:pt x="16691"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24"/>
            <p:cNvSpPr/>
            <p:nvPr/>
          </p:nvSpPr>
          <p:spPr>
            <a:xfrm>
              <a:off x="1404875" y="304350"/>
              <a:ext cx="437725" cy="320700"/>
            </a:xfrm>
            <a:custGeom>
              <a:rect b="b" l="l" r="r" t="t"/>
              <a:pathLst>
                <a:path extrusionOk="0" h="12828" w="17509">
                  <a:moveTo>
                    <a:pt x="15896" y="1201"/>
                  </a:moveTo>
                  <a:cubicBezTo>
                    <a:pt x="14329" y="3559"/>
                    <a:pt x="12669" y="5875"/>
                    <a:pt x="10627" y="7859"/>
                  </a:cubicBezTo>
                  <a:cubicBezTo>
                    <a:pt x="9426" y="9026"/>
                    <a:pt x="8058" y="10027"/>
                    <a:pt x="6490" y="10761"/>
                  </a:cubicBezTo>
                  <a:cubicBezTo>
                    <a:pt x="5823" y="11094"/>
                    <a:pt x="5123" y="11394"/>
                    <a:pt x="4422" y="11595"/>
                  </a:cubicBezTo>
                  <a:cubicBezTo>
                    <a:pt x="4161" y="11661"/>
                    <a:pt x="3832" y="11699"/>
                    <a:pt x="3481" y="11699"/>
                  </a:cubicBezTo>
                  <a:cubicBezTo>
                    <a:pt x="2645" y="11699"/>
                    <a:pt x="1691" y="11486"/>
                    <a:pt x="1266" y="10954"/>
                  </a:cubicBezTo>
                  <a:lnTo>
                    <a:pt x="1266" y="10954"/>
                  </a:lnTo>
                  <a:cubicBezTo>
                    <a:pt x="1267" y="10914"/>
                    <a:pt x="1263" y="10871"/>
                    <a:pt x="1253" y="10827"/>
                  </a:cubicBezTo>
                  <a:cubicBezTo>
                    <a:pt x="1169" y="10474"/>
                    <a:pt x="1136" y="10127"/>
                    <a:pt x="1147" y="9789"/>
                  </a:cubicBezTo>
                  <a:lnTo>
                    <a:pt x="1147" y="9789"/>
                  </a:lnTo>
                  <a:cubicBezTo>
                    <a:pt x="1190" y="9674"/>
                    <a:pt x="1248" y="9553"/>
                    <a:pt x="1320" y="9426"/>
                  </a:cubicBezTo>
                  <a:cubicBezTo>
                    <a:pt x="1461" y="9221"/>
                    <a:pt x="1410" y="9036"/>
                    <a:pt x="1275" y="8916"/>
                  </a:cubicBezTo>
                  <a:lnTo>
                    <a:pt x="1275" y="8916"/>
                  </a:lnTo>
                  <a:cubicBezTo>
                    <a:pt x="1949" y="6321"/>
                    <a:pt x="5102" y="4308"/>
                    <a:pt x="7291" y="3389"/>
                  </a:cubicBezTo>
                  <a:cubicBezTo>
                    <a:pt x="10050" y="2232"/>
                    <a:pt x="13020" y="1761"/>
                    <a:pt x="15896" y="1201"/>
                  </a:cubicBezTo>
                  <a:close/>
                  <a:moveTo>
                    <a:pt x="17026" y="1"/>
                  </a:moveTo>
                  <a:cubicBezTo>
                    <a:pt x="16986" y="1"/>
                    <a:pt x="16943" y="7"/>
                    <a:pt x="16898" y="20"/>
                  </a:cubicBezTo>
                  <a:cubicBezTo>
                    <a:pt x="12895" y="854"/>
                    <a:pt x="8559" y="1354"/>
                    <a:pt x="4956" y="3489"/>
                  </a:cubicBezTo>
                  <a:cubicBezTo>
                    <a:pt x="2851" y="4730"/>
                    <a:pt x="615" y="6845"/>
                    <a:pt x="262" y="9356"/>
                  </a:cubicBezTo>
                  <a:lnTo>
                    <a:pt x="262" y="9356"/>
                  </a:lnTo>
                  <a:cubicBezTo>
                    <a:pt x="1" y="10024"/>
                    <a:pt x="73" y="10712"/>
                    <a:pt x="381" y="11296"/>
                  </a:cubicBezTo>
                  <a:lnTo>
                    <a:pt x="381" y="11296"/>
                  </a:lnTo>
                  <a:cubicBezTo>
                    <a:pt x="392" y="11324"/>
                    <a:pt x="406" y="11348"/>
                    <a:pt x="421" y="11370"/>
                  </a:cubicBezTo>
                  <a:lnTo>
                    <a:pt x="421" y="11370"/>
                  </a:lnTo>
                  <a:cubicBezTo>
                    <a:pt x="757" y="11958"/>
                    <a:pt x="1335" y="12433"/>
                    <a:pt x="2054" y="12662"/>
                  </a:cubicBezTo>
                  <a:cubicBezTo>
                    <a:pt x="2427" y="12777"/>
                    <a:pt x="2814" y="12828"/>
                    <a:pt x="3206" y="12828"/>
                  </a:cubicBezTo>
                  <a:cubicBezTo>
                    <a:pt x="4745" y="12828"/>
                    <a:pt x="6375" y="12052"/>
                    <a:pt x="7625" y="11361"/>
                  </a:cubicBezTo>
                  <a:cubicBezTo>
                    <a:pt x="11861" y="8993"/>
                    <a:pt x="14730" y="4823"/>
                    <a:pt x="17298" y="820"/>
                  </a:cubicBezTo>
                  <a:cubicBezTo>
                    <a:pt x="17509" y="519"/>
                    <a:pt x="17394" y="1"/>
                    <a:pt x="17026"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24"/>
            <p:cNvSpPr/>
            <p:nvPr/>
          </p:nvSpPr>
          <p:spPr>
            <a:xfrm>
              <a:off x="1422850" y="361375"/>
              <a:ext cx="337650" cy="232025"/>
            </a:xfrm>
            <a:custGeom>
              <a:rect b="b" l="l" r="r" t="t"/>
              <a:pathLst>
                <a:path extrusionOk="0" h="9281" w="13506">
                  <a:moveTo>
                    <a:pt x="13128" y="1"/>
                  </a:moveTo>
                  <a:cubicBezTo>
                    <a:pt x="13089" y="1"/>
                    <a:pt x="13048" y="13"/>
                    <a:pt x="13010" y="40"/>
                  </a:cubicBezTo>
                  <a:lnTo>
                    <a:pt x="5238" y="5177"/>
                  </a:lnTo>
                  <a:cubicBezTo>
                    <a:pt x="3937" y="6011"/>
                    <a:pt x="2669" y="6878"/>
                    <a:pt x="1368" y="7712"/>
                  </a:cubicBezTo>
                  <a:cubicBezTo>
                    <a:pt x="868" y="8046"/>
                    <a:pt x="67" y="8279"/>
                    <a:pt x="1" y="8947"/>
                  </a:cubicBezTo>
                  <a:cubicBezTo>
                    <a:pt x="1" y="9080"/>
                    <a:pt x="67" y="9213"/>
                    <a:pt x="201" y="9247"/>
                  </a:cubicBezTo>
                  <a:cubicBezTo>
                    <a:pt x="234" y="9247"/>
                    <a:pt x="234" y="9247"/>
                    <a:pt x="268" y="9280"/>
                  </a:cubicBezTo>
                  <a:cubicBezTo>
                    <a:pt x="368" y="9280"/>
                    <a:pt x="434" y="9247"/>
                    <a:pt x="534" y="9213"/>
                  </a:cubicBezTo>
                  <a:lnTo>
                    <a:pt x="601" y="9113"/>
                  </a:lnTo>
                  <a:cubicBezTo>
                    <a:pt x="652" y="9063"/>
                    <a:pt x="677" y="9003"/>
                    <a:pt x="672" y="8944"/>
                  </a:cubicBezTo>
                  <a:lnTo>
                    <a:pt x="672" y="8944"/>
                  </a:lnTo>
                  <a:cubicBezTo>
                    <a:pt x="2084" y="8172"/>
                    <a:pt x="6166" y="5186"/>
                    <a:pt x="6672" y="4877"/>
                  </a:cubicBezTo>
                  <a:lnTo>
                    <a:pt x="13310" y="507"/>
                  </a:lnTo>
                  <a:cubicBezTo>
                    <a:pt x="13505" y="312"/>
                    <a:pt x="13328" y="1"/>
                    <a:pt x="13128"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24"/>
            <p:cNvSpPr/>
            <p:nvPr/>
          </p:nvSpPr>
          <p:spPr>
            <a:xfrm>
              <a:off x="1475300" y="452650"/>
              <a:ext cx="43775" cy="92025"/>
            </a:xfrm>
            <a:custGeom>
              <a:rect b="b" l="l" r="r" t="t"/>
              <a:pathLst>
                <a:path extrusionOk="0" h="3681" w="1751">
                  <a:moveTo>
                    <a:pt x="1425" y="0"/>
                  </a:moveTo>
                  <a:cubicBezTo>
                    <a:pt x="1343" y="0"/>
                    <a:pt x="1260" y="38"/>
                    <a:pt x="1205" y="125"/>
                  </a:cubicBezTo>
                  <a:cubicBezTo>
                    <a:pt x="605" y="1126"/>
                    <a:pt x="238" y="2227"/>
                    <a:pt x="38" y="3394"/>
                  </a:cubicBezTo>
                  <a:cubicBezTo>
                    <a:pt x="1" y="3578"/>
                    <a:pt x="135" y="3680"/>
                    <a:pt x="275" y="3680"/>
                  </a:cubicBezTo>
                  <a:cubicBezTo>
                    <a:pt x="390" y="3680"/>
                    <a:pt x="508" y="3611"/>
                    <a:pt x="538" y="3461"/>
                  </a:cubicBezTo>
                  <a:cubicBezTo>
                    <a:pt x="671" y="2360"/>
                    <a:pt x="1072" y="1293"/>
                    <a:pt x="1639" y="359"/>
                  </a:cubicBezTo>
                  <a:cubicBezTo>
                    <a:pt x="1751" y="157"/>
                    <a:pt x="1592" y="0"/>
                    <a:pt x="1425"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24"/>
            <p:cNvSpPr/>
            <p:nvPr/>
          </p:nvSpPr>
          <p:spPr>
            <a:xfrm>
              <a:off x="1474650" y="532725"/>
              <a:ext cx="98925" cy="34025"/>
            </a:xfrm>
            <a:custGeom>
              <a:rect b="b" l="l" r="r" t="t"/>
              <a:pathLst>
                <a:path extrusionOk="0" h="1361" w="3957">
                  <a:moveTo>
                    <a:pt x="358" y="1"/>
                  </a:moveTo>
                  <a:cubicBezTo>
                    <a:pt x="122" y="1"/>
                    <a:pt x="0" y="374"/>
                    <a:pt x="264" y="491"/>
                  </a:cubicBezTo>
                  <a:cubicBezTo>
                    <a:pt x="1299" y="847"/>
                    <a:pt x="2429" y="1360"/>
                    <a:pt x="3561" y="1360"/>
                  </a:cubicBezTo>
                  <a:cubicBezTo>
                    <a:pt x="3596" y="1360"/>
                    <a:pt x="3631" y="1360"/>
                    <a:pt x="3666" y="1359"/>
                  </a:cubicBezTo>
                  <a:cubicBezTo>
                    <a:pt x="3957" y="1326"/>
                    <a:pt x="3935" y="857"/>
                    <a:pt x="3661" y="857"/>
                  </a:cubicBezTo>
                  <a:cubicBezTo>
                    <a:pt x="3652" y="857"/>
                    <a:pt x="3642" y="857"/>
                    <a:pt x="3633" y="858"/>
                  </a:cubicBezTo>
                  <a:cubicBezTo>
                    <a:pt x="3599" y="859"/>
                    <a:pt x="3565" y="860"/>
                    <a:pt x="3531" y="860"/>
                  </a:cubicBezTo>
                  <a:cubicBezTo>
                    <a:pt x="2495" y="860"/>
                    <a:pt x="1433" y="380"/>
                    <a:pt x="464" y="24"/>
                  </a:cubicBezTo>
                  <a:cubicBezTo>
                    <a:pt x="427" y="8"/>
                    <a:pt x="392" y="1"/>
                    <a:pt x="358"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24"/>
            <p:cNvSpPr/>
            <p:nvPr/>
          </p:nvSpPr>
          <p:spPr>
            <a:xfrm>
              <a:off x="1577125" y="395600"/>
              <a:ext cx="26950" cy="89950"/>
            </a:xfrm>
            <a:custGeom>
              <a:rect b="b" l="l" r="r" t="t"/>
              <a:pathLst>
                <a:path extrusionOk="0" h="3598" w="1078">
                  <a:moveTo>
                    <a:pt x="768" y="1"/>
                  </a:moveTo>
                  <a:cubicBezTo>
                    <a:pt x="684" y="1"/>
                    <a:pt x="604" y="52"/>
                    <a:pt x="568" y="172"/>
                  </a:cubicBezTo>
                  <a:cubicBezTo>
                    <a:pt x="201" y="1206"/>
                    <a:pt x="34" y="2307"/>
                    <a:pt x="1" y="3375"/>
                  </a:cubicBezTo>
                  <a:cubicBezTo>
                    <a:pt x="1" y="3528"/>
                    <a:pt x="107" y="3597"/>
                    <a:pt x="222" y="3597"/>
                  </a:cubicBezTo>
                  <a:cubicBezTo>
                    <a:pt x="356" y="3597"/>
                    <a:pt x="501" y="3503"/>
                    <a:pt x="501" y="3341"/>
                  </a:cubicBezTo>
                  <a:cubicBezTo>
                    <a:pt x="534" y="2341"/>
                    <a:pt x="701" y="1340"/>
                    <a:pt x="1035" y="372"/>
                  </a:cubicBezTo>
                  <a:cubicBezTo>
                    <a:pt x="1077" y="159"/>
                    <a:pt x="916" y="1"/>
                    <a:pt x="768"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24"/>
            <p:cNvSpPr/>
            <p:nvPr/>
          </p:nvSpPr>
          <p:spPr>
            <a:xfrm>
              <a:off x="1576375" y="470175"/>
              <a:ext cx="89775" cy="23125"/>
            </a:xfrm>
            <a:custGeom>
              <a:rect b="b" l="l" r="r" t="t"/>
              <a:pathLst>
                <a:path extrusionOk="0" h="925" w="3591">
                  <a:moveTo>
                    <a:pt x="368" y="1"/>
                  </a:moveTo>
                  <a:cubicBezTo>
                    <a:pt x="148" y="1"/>
                    <a:pt x="1" y="375"/>
                    <a:pt x="264" y="492"/>
                  </a:cubicBezTo>
                  <a:cubicBezTo>
                    <a:pt x="1024" y="780"/>
                    <a:pt x="1826" y="924"/>
                    <a:pt x="2636" y="924"/>
                  </a:cubicBezTo>
                  <a:cubicBezTo>
                    <a:pt x="2857" y="924"/>
                    <a:pt x="3078" y="913"/>
                    <a:pt x="3300" y="892"/>
                  </a:cubicBezTo>
                  <a:cubicBezTo>
                    <a:pt x="3590" y="860"/>
                    <a:pt x="3568" y="390"/>
                    <a:pt x="3295" y="390"/>
                  </a:cubicBezTo>
                  <a:cubicBezTo>
                    <a:pt x="3285" y="390"/>
                    <a:pt x="3276" y="391"/>
                    <a:pt x="3266" y="392"/>
                  </a:cubicBezTo>
                  <a:cubicBezTo>
                    <a:pt x="3063" y="413"/>
                    <a:pt x="2860" y="424"/>
                    <a:pt x="2656" y="424"/>
                  </a:cubicBezTo>
                  <a:cubicBezTo>
                    <a:pt x="1926" y="424"/>
                    <a:pt x="1195" y="286"/>
                    <a:pt x="464" y="25"/>
                  </a:cubicBezTo>
                  <a:cubicBezTo>
                    <a:pt x="432" y="8"/>
                    <a:pt x="399" y="1"/>
                    <a:pt x="368"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24"/>
            <p:cNvSpPr/>
            <p:nvPr/>
          </p:nvSpPr>
          <p:spPr>
            <a:xfrm>
              <a:off x="1672575" y="360850"/>
              <a:ext cx="18450" cy="62075"/>
            </a:xfrm>
            <a:custGeom>
              <a:rect b="b" l="l" r="r" t="t"/>
              <a:pathLst>
                <a:path extrusionOk="0" h="2483" w="738">
                  <a:moveTo>
                    <a:pt x="453" y="0"/>
                  </a:moveTo>
                  <a:cubicBezTo>
                    <a:pt x="341" y="0"/>
                    <a:pt x="234" y="61"/>
                    <a:pt x="219" y="195"/>
                  </a:cubicBezTo>
                  <a:cubicBezTo>
                    <a:pt x="119" y="862"/>
                    <a:pt x="86" y="1496"/>
                    <a:pt x="19" y="2196"/>
                  </a:cubicBezTo>
                  <a:cubicBezTo>
                    <a:pt x="0" y="2379"/>
                    <a:pt x="143" y="2482"/>
                    <a:pt x="281" y="2482"/>
                  </a:cubicBezTo>
                  <a:cubicBezTo>
                    <a:pt x="394" y="2482"/>
                    <a:pt x="504" y="2413"/>
                    <a:pt x="519" y="2263"/>
                  </a:cubicBezTo>
                  <a:cubicBezTo>
                    <a:pt x="586" y="1596"/>
                    <a:pt x="653" y="929"/>
                    <a:pt x="719" y="261"/>
                  </a:cubicBezTo>
                  <a:cubicBezTo>
                    <a:pt x="738" y="95"/>
                    <a:pt x="592" y="0"/>
                    <a:pt x="453"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24"/>
            <p:cNvSpPr/>
            <p:nvPr/>
          </p:nvSpPr>
          <p:spPr>
            <a:xfrm>
              <a:off x="1673875" y="412400"/>
              <a:ext cx="56450" cy="13400"/>
            </a:xfrm>
            <a:custGeom>
              <a:rect b="b" l="l" r="r" t="t"/>
              <a:pathLst>
                <a:path extrusionOk="0" h="536" w="2258">
                  <a:moveTo>
                    <a:pt x="434" y="1"/>
                  </a:moveTo>
                  <a:cubicBezTo>
                    <a:pt x="100" y="1"/>
                    <a:pt x="0" y="501"/>
                    <a:pt x="334" y="501"/>
                  </a:cubicBezTo>
                  <a:cubicBezTo>
                    <a:pt x="834" y="501"/>
                    <a:pt x="1334" y="534"/>
                    <a:pt x="1835" y="534"/>
                  </a:cubicBezTo>
                  <a:cubicBezTo>
                    <a:pt x="1844" y="535"/>
                    <a:pt x="1854" y="536"/>
                    <a:pt x="1863" y="536"/>
                  </a:cubicBezTo>
                  <a:cubicBezTo>
                    <a:pt x="2143" y="536"/>
                    <a:pt x="2258" y="66"/>
                    <a:pt x="1935" y="34"/>
                  </a:cubicBezTo>
                  <a:cubicBezTo>
                    <a:pt x="1435" y="34"/>
                    <a:pt x="934" y="1"/>
                    <a:pt x="434"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 name="Google Shape;1617;p24"/>
          <p:cNvGrpSpPr/>
          <p:nvPr/>
        </p:nvGrpSpPr>
        <p:grpSpPr>
          <a:xfrm>
            <a:off x="191383" y="477965"/>
            <a:ext cx="815988" cy="1637696"/>
            <a:chOff x="9567967" y="113875"/>
            <a:chExt cx="2569233" cy="5156475"/>
          </a:xfrm>
        </p:grpSpPr>
        <p:sp>
          <p:nvSpPr>
            <p:cNvPr id="1618" name="Google Shape;1618;p24"/>
            <p:cNvSpPr/>
            <p:nvPr/>
          </p:nvSpPr>
          <p:spPr>
            <a:xfrm>
              <a:off x="10385075" y="1166675"/>
              <a:ext cx="1454400" cy="3354550"/>
            </a:xfrm>
            <a:custGeom>
              <a:rect b="b" l="l" r="r" t="t"/>
              <a:pathLst>
                <a:path extrusionOk="0" h="134182" w="58176">
                  <a:moveTo>
                    <a:pt x="29931" y="0"/>
                  </a:moveTo>
                  <a:cubicBezTo>
                    <a:pt x="24542" y="0"/>
                    <a:pt x="19526" y="3502"/>
                    <a:pt x="16513" y="7990"/>
                  </a:cubicBezTo>
                  <a:cubicBezTo>
                    <a:pt x="13411" y="12660"/>
                    <a:pt x="2002" y="44383"/>
                    <a:pt x="1002" y="58793"/>
                  </a:cubicBezTo>
                  <a:cubicBezTo>
                    <a:pt x="1" y="73237"/>
                    <a:pt x="2403" y="87714"/>
                    <a:pt x="5472" y="101824"/>
                  </a:cubicBezTo>
                  <a:cubicBezTo>
                    <a:pt x="7139" y="109430"/>
                    <a:pt x="9074" y="117135"/>
                    <a:pt x="13477" y="123573"/>
                  </a:cubicBezTo>
                  <a:cubicBezTo>
                    <a:pt x="17628" y="129534"/>
                    <a:pt x="24349" y="134181"/>
                    <a:pt x="31535" y="134181"/>
                  </a:cubicBezTo>
                  <a:cubicBezTo>
                    <a:pt x="32030" y="134181"/>
                    <a:pt x="32526" y="134159"/>
                    <a:pt x="33025" y="134114"/>
                  </a:cubicBezTo>
                  <a:cubicBezTo>
                    <a:pt x="40263" y="133447"/>
                    <a:pt x="46367" y="128110"/>
                    <a:pt x="49803" y="121738"/>
                  </a:cubicBezTo>
                  <a:cubicBezTo>
                    <a:pt x="53206" y="115334"/>
                    <a:pt x="54373" y="108062"/>
                    <a:pt x="55274" y="100823"/>
                  </a:cubicBezTo>
                  <a:cubicBezTo>
                    <a:pt x="57542" y="81543"/>
                    <a:pt x="58176" y="61929"/>
                    <a:pt x="57042" y="42448"/>
                  </a:cubicBezTo>
                  <a:cubicBezTo>
                    <a:pt x="56775" y="37545"/>
                    <a:pt x="56375" y="32575"/>
                    <a:pt x="54840" y="27871"/>
                  </a:cubicBezTo>
                  <a:cubicBezTo>
                    <a:pt x="53372" y="23368"/>
                    <a:pt x="50871" y="19265"/>
                    <a:pt x="48469" y="15229"/>
                  </a:cubicBezTo>
                  <a:cubicBezTo>
                    <a:pt x="44199" y="8224"/>
                    <a:pt x="38695" y="485"/>
                    <a:pt x="30590" y="18"/>
                  </a:cubicBezTo>
                  <a:cubicBezTo>
                    <a:pt x="30370" y="6"/>
                    <a:pt x="30150" y="0"/>
                    <a:pt x="29931" y="0"/>
                  </a:cubicBezTo>
                  <a:close/>
                </a:path>
              </a:pathLst>
            </a:custGeom>
            <a:solidFill>
              <a:schemeClr val="dk2"/>
            </a:solidFill>
            <a:ln cap="flat" cmpd="sng" w="65050">
              <a:solidFill>
                <a:schemeClr val="accent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24"/>
            <p:cNvSpPr/>
            <p:nvPr/>
          </p:nvSpPr>
          <p:spPr>
            <a:xfrm>
              <a:off x="10409275" y="1641225"/>
              <a:ext cx="1109975" cy="2842725"/>
            </a:xfrm>
            <a:custGeom>
              <a:rect b="b" l="l" r="r" t="t"/>
              <a:pathLst>
                <a:path extrusionOk="0" h="113709" w="44399">
                  <a:moveTo>
                    <a:pt x="17566" y="0"/>
                  </a:moveTo>
                  <a:cubicBezTo>
                    <a:pt x="15247" y="0"/>
                    <a:pt x="12998" y="689"/>
                    <a:pt x="10975" y="1884"/>
                  </a:cubicBezTo>
                  <a:cubicBezTo>
                    <a:pt x="7005" y="13559"/>
                    <a:pt x="1601" y="30271"/>
                    <a:pt x="968" y="39278"/>
                  </a:cubicBezTo>
                  <a:cubicBezTo>
                    <a:pt x="0" y="53721"/>
                    <a:pt x="2502" y="67298"/>
                    <a:pt x="5471" y="81441"/>
                  </a:cubicBezTo>
                  <a:cubicBezTo>
                    <a:pt x="7039" y="89013"/>
                    <a:pt x="9340" y="97453"/>
                    <a:pt x="13543" y="103857"/>
                  </a:cubicBezTo>
                  <a:cubicBezTo>
                    <a:pt x="17463" y="109782"/>
                    <a:pt x="23980" y="113709"/>
                    <a:pt x="30797" y="113709"/>
                  </a:cubicBezTo>
                  <a:cubicBezTo>
                    <a:pt x="31349" y="113709"/>
                    <a:pt x="31903" y="113683"/>
                    <a:pt x="32457" y="113631"/>
                  </a:cubicBezTo>
                  <a:cubicBezTo>
                    <a:pt x="35192" y="113364"/>
                    <a:pt x="37761" y="112330"/>
                    <a:pt x="40096" y="110795"/>
                  </a:cubicBezTo>
                  <a:cubicBezTo>
                    <a:pt x="40830" y="107493"/>
                    <a:pt x="41230" y="104157"/>
                    <a:pt x="41630" y="100822"/>
                  </a:cubicBezTo>
                  <a:cubicBezTo>
                    <a:pt x="43832" y="81508"/>
                    <a:pt x="44399" y="61927"/>
                    <a:pt x="43365" y="42447"/>
                  </a:cubicBezTo>
                  <a:cubicBezTo>
                    <a:pt x="43131" y="37543"/>
                    <a:pt x="42731" y="32573"/>
                    <a:pt x="41297" y="27869"/>
                  </a:cubicBezTo>
                  <a:cubicBezTo>
                    <a:pt x="39862" y="23366"/>
                    <a:pt x="37527" y="19263"/>
                    <a:pt x="35192" y="15227"/>
                  </a:cubicBezTo>
                  <a:cubicBezTo>
                    <a:pt x="31156" y="8222"/>
                    <a:pt x="25919" y="450"/>
                    <a:pt x="18180" y="16"/>
                  </a:cubicBezTo>
                  <a:cubicBezTo>
                    <a:pt x="17975" y="5"/>
                    <a:pt x="17770" y="0"/>
                    <a:pt x="175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24"/>
            <p:cNvSpPr/>
            <p:nvPr/>
          </p:nvSpPr>
          <p:spPr>
            <a:xfrm>
              <a:off x="9567967" y="113875"/>
              <a:ext cx="612950" cy="4106425"/>
            </a:xfrm>
            <a:custGeom>
              <a:rect b="b" l="l" r="r" t="t"/>
              <a:pathLst>
                <a:path extrusionOk="0" h="164257" w="24518">
                  <a:moveTo>
                    <a:pt x="13447" y="0"/>
                  </a:moveTo>
                  <a:cubicBezTo>
                    <a:pt x="13090" y="0"/>
                    <a:pt x="12729" y="314"/>
                    <a:pt x="12810" y="800"/>
                  </a:cubicBezTo>
                  <a:cubicBezTo>
                    <a:pt x="14878" y="12175"/>
                    <a:pt x="17880" y="23417"/>
                    <a:pt x="19581" y="34925"/>
                  </a:cubicBezTo>
                  <a:cubicBezTo>
                    <a:pt x="21249" y="46300"/>
                    <a:pt x="21883" y="57875"/>
                    <a:pt x="20415" y="69316"/>
                  </a:cubicBezTo>
                  <a:cubicBezTo>
                    <a:pt x="17746" y="90031"/>
                    <a:pt x="9240" y="109478"/>
                    <a:pt x="4504" y="129726"/>
                  </a:cubicBezTo>
                  <a:cubicBezTo>
                    <a:pt x="1902" y="140700"/>
                    <a:pt x="0" y="152376"/>
                    <a:pt x="2335" y="163517"/>
                  </a:cubicBezTo>
                  <a:cubicBezTo>
                    <a:pt x="2437" y="164027"/>
                    <a:pt x="2845" y="164257"/>
                    <a:pt x="3269" y="164257"/>
                  </a:cubicBezTo>
                  <a:cubicBezTo>
                    <a:pt x="3815" y="164257"/>
                    <a:pt x="4389" y="163874"/>
                    <a:pt x="4370" y="163217"/>
                  </a:cubicBezTo>
                  <a:cubicBezTo>
                    <a:pt x="4370" y="152776"/>
                    <a:pt x="5004" y="142535"/>
                    <a:pt x="7239" y="132328"/>
                  </a:cubicBezTo>
                  <a:cubicBezTo>
                    <a:pt x="9507" y="122054"/>
                    <a:pt x="12743" y="112080"/>
                    <a:pt x="15745" y="102039"/>
                  </a:cubicBezTo>
                  <a:cubicBezTo>
                    <a:pt x="18747" y="92132"/>
                    <a:pt x="21549" y="82059"/>
                    <a:pt x="22950" y="71818"/>
                  </a:cubicBezTo>
                  <a:cubicBezTo>
                    <a:pt x="24518" y="60877"/>
                    <a:pt x="24251" y="49869"/>
                    <a:pt x="22750" y="38961"/>
                  </a:cubicBezTo>
                  <a:cubicBezTo>
                    <a:pt x="21015" y="25952"/>
                    <a:pt x="18013" y="12942"/>
                    <a:pt x="14010" y="433"/>
                  </a:cubicBezTo>
                  <a:cubicBezTo>
                    <a:pt x="13906" y="132"/>
                    <a:pt x="13677" y="0"/>
                    <a:pt x="134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24"/>
            <p:cNvSpPr/>
            <p:nvPr/>
          </p:nvSpPr>
          <p:spPr>
            <a:xfrm>
              <a:off x="9978125" y="3241750"/>
              <a:ext cx="2028825" cy="2028600"/>
            </a:xfrm>
            <a:custGeom>
              <a:rect b="b" l="l" r="r" t="t"/>
              <a:pathLst>
                <a:path extrusionOk="0" h="81144" w="81153">
                  <a:moveTo>
                    <a:pt x="2726" y="1"/>
                  </a:moveTo>
                  <a:cubicBezTo>
                    <a:pt x="2444" y="1"/>
                    <a:pt x="2161" y="149"/>
                    <a:pt x="2102" y="475"/>
                  </a:cubicBezTo>
                  <a:cubicBezTo>
                    <a:pt x="234" y="11649"/>
                    <a:pt x="1" y="23091"/>
                    <a:pt x="1669" y="34332"/>
                  </a:cubicBezTo>
                  <a:cubicBezTo>
                    <a:pt x="3270" y="45240"/>
                    <a:pt x="6405" y="56348"/>
                    <a:pt x="11609" y="66122"/>
                  </a:cubicBezTo>
                  <a:cubicBezTo>
                    <a:pt x="15786" y="73856"/>
                    <a:pt x="22485" y="81143"/>
                    <a:pt x="31894" y="81143"/>
                  </a:cubicBezTo>
                  <a:cubicBezTo>
                    <a:pt x="32103" y="81143"/>
                    <a:pt x="32313" y="81140"/>
                    <a:pt x="32524" y="81132"/>
                  </a:cubicBezTo>
                  <a:cubicBezTo>
                    <a:pt x="37894" y="80932"/>
                    <a:pt x="42965" y="78631"/>
                    <a:pt x="47601" y="76095"/>
                  </a:cubicBezTo>
                  <a:cubicBezTo>
                    <a:pt x="51971" y="73660"/>
                    <a:pt x="56107" y="70825"/>
                    <a:pt x="59977" y="67689"/>
                  </a:cubicBezTo>
                  <a:cubicBezTo>
                    <a:pt x="68616" y="60785"/>
                    <a:pt x="76655" y="51945"/>
                    <a:pt x="80825" y="41537"/>
                  </a:cubicBezTo>
                  <a:cubicBezTo>
                    <a:pt x="81152" y="40752"/>
                    <a:pt x="80509" y="40252"/>
                    <a:pt x="79839" y="40252"/>
                  </a:cubicBezTo>
                  <a:cubicBezTo>
                    <a:pt x="79484" y="40252"/>
                    <a:pt x="79121" y="40392"/>
                    <a:pt x="78890" y="40703"/>
                  </a:cubicBezTo>
                  <a:cubicBezTo>
                    <a:pt x="73453" y="48376"/>
                    <a:pt x="68149" y="55981"/>
                    <a:pt x="61211" y="62352"/>
                  </a:cubicBezTo>
                  <a:cubicBezTo>
                    <a:pt x="57742" y="65521"/>
                    <a:pt x="53973" y="68390"/>
                    <a:pt x="49970" y="70958"/>
                  </a:cubicBezTo>
                  <a:cubicBezTo>
                    <a:pt x="45767" y="73627"/>
                    <a:pt x="41230" y="76196"/>
                    <a:pt x="36360" y="77396"/>
                  </a:cubicBezTo>
                  <a:cubicBezTo>
                    <a:pt x="34902" y="77756"/>
                    <a:pt x="33502" y="77924"/>
                    <a:pt x="32158" y="77924"/>
                  </a:cubicBezTo>
                  <a:cubicBezTo>
                    <a:pt x="24282" y="77924"/>
                    <a:pt x="18377" y="72131"/>
                    <a:pt x="14444" y="65121"/>
                  </a:cubicBezTo>
                  <a:cubicBezTo>
                    <a:pt x="9507" y="56281"/>
                    <a:pt x="6439" y="46107"/>
                    <a:pt x="4571" y="36200"/>
                  </a:cubicBezTo>
                  <a:cubicBezTo>
                    <a:pt x="2369" y="24492"/>
                    <a:pt x="1902" y="12483"/>
                    <a:pt x="3336" y="641"/>
                  </a:cubicBezTo>
                  <a:cubicBezTo>
                    <a:pt x="3429" y="233"/>
                    <a:pt x="3078" y="1"/>
                    <a:pt x="27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24"/>
            <p:cNvSpPr/>
            <p:nvPr/>
          </p:nvSpPr>
          <p:spPr>
            <a:xfrm>
              <a:off x="10493200" y="699325"/>
              <a:ext cx="1547450" cy="880500"/>
            </a:xfrm>
            <a:custGeom>
              <a:rect b="b" l="l" r="r" t="t"/>
              <a:pathLst>
                <a:path extrusionOk="0" h="35220" w="61898">
                  <a:moveTo>
                    <a:pt x="31657" y="0"/>
                  </a:moveTo>
                  <a:cubicBezTo>
                    <a:pt x="23792" y="0"/>
                    <a:pt x="15721" y="3160"/>
                    <a:pt x="9953" y="8071"/>
                  </a:cubicBezTo>
                  <a:cubicBezTo>
                    <a:pt x="5250" y="12040"/>
                    <a:pt x="1580" y="17378"/>
                    <a:pt x="46" y="23382"/>
                  </a:cubicBezTo>
                  <a:cubicBezTo>
                    <a:pt x="1" y="23631"/>
                    <a:pt x="278" y="23849"/>
                    <a:pt x="513" y="23849"/>
                  </a:cubicBezTo>
                  <a:cubicBezTo>
                    <a:pt x="624" y="23849"/>
                    <a:pt x="726" y="23800"/>
                    <a:pt x="780" y="23682"/>
                  </a:cubicBezTo>
                  <a:cubicBezTo>
                    <a:pt x="6321" y="11190"/>
                    <a:pt x="17770" y="2048"/>
                    <a:pt x="31594" y="2048"/>
                  </a:cubicBezTo>
                  <a:cubicBezTo>
                    <a:pt x="32498" y="2048"/>
                    <a:pt x="33413" y="2087"/>
                    <a:pt x="34337" y="2167"/>
                  </a:cubicBezTo>
                  <a:cubicBezTo>
                    <a:pt x="41742" y="2767"/>
                    <a:pt x="47780" y="7204"/>
                    <a:pt x="51849" y="13241"/>
                  </a:cubicBezTo>
                  <a:cubicBezTo>
                    <a:pt x="56219" y="19713"/>
                    <a:pt x="57920" y="27385"/>
                    <a:pt x="60322" y="34690"/>
                  </a:cubicBezTo>
                  <a:cubicBezTo>
                    <a:pt x="60441" y="35059"/>
                    <a:pt x="60726" y="35220"/>
                    <a:pt x="61013" y="35220"/>
                  </a:cubicBezTo>
                  <a:cubicBezTo>
                    <a:pt x="61453" y="35220"/>
                    <a:pt x="61898" y="34842"/>
                    <a:pt x="61757" y="34256"/>
                  </a:cubicBezTo>
                  <a:cubicBezTo>
                    <a:pt x="59488" y="22681"/>
                    <a:pt x="55052" y="9405"/>
                    <a:pt x="44144" y="3167"/>
                  </a:cubicBezTo>
                  <a:cubicBezTo>
                    <a:pt x="40332" y="975"/>
                    <a:pt x="36026" y="0"/>
                    <a:pt x="316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24"/>
            <p:cNvSpPr/>
            <p:nvPr/>
          </p:nvSpPr>
          <p:spPr>
            <a:xfrm>
              <a:off x="12043675" y="1922875"/>
              <a:ext cx="93525" cy="846950"/>
            </a:xfrm>
            <a:custGeom>
              <a:rect b="b" l="l" r="r" t="t"/>
              <a:pathLst>
                <a:path extrusionOk="0" h="33878" w="3741">
                  <a:moveTo>
                    <a:pt x="711" y="1"/>
                  </a:moveTo>
                  <a:cubicBezTo>
                    <a:pt x="363" y="1"/>
                    <a:pt x="0" y="217"/>
                    <a:pt x="38" y="592"/>
                  </a:cubicBezTo>
                  <a:cubicBezTo>
                    <a:pt x="672" y="5996"/>
                    <a:pt x="1038" y="11466"/>
                    <a:pt x="1305" y="16937"/>
                  </a:cubicBezTo>
                  <a:cubicBezTo>
                    <a:pt x="1539" y="22374"/>
                    <a:pt x="1205" y="27945"/>
                    <a:pt x="1839" y="33349"/>
                  </a:cubicBezTo>
                  <a:cubicBezTo>
                    <a:pt x="1858" y="33658"/>
                    <a:pt x="2169" y="33878"/>
                    <a:pt x="2447" y="33878"/>
                  </a:cubicBezTo>
                  <a:cubicBezTo>
                    <a:pt x="2648" y="33878"/>
                    <a:pt x="2831" y="33763"/>
                    <a:pt x="2873" y="33482"/>
                  </a:cubicBezTo>
                  <a:cubicBezTo>
                    <a:pt x="3740" y="28045"/>
                    <a:pt x="3273" y="22341"/>
                    <a:pt x="2973" y="16937"/>
                  </a:cubicBezTo>
                  <a:cubicBezTo>
                    <a:pt x="2640" y="11366"/>
                    <a:pt x="2039" y="5862"/>
                    <a:pt x="1305" y="425"/>
                  </a:cubicBezTo>
                  <a:cubicBezTo>
                    <a:pt x="1247" y="133"/>
                    <a:pt x="983" y="1"/>
                    <a:pt x="7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4" name="Google Shape;1624;p24"/>
          <p:cNvSpPr/>
          <p:nvPr/>
        </p:nvSpPr>
        <p:spPr>
          <a:xfrm>
            <a:off x="1968063" y="4325775"/>
            <a:ext cx="2007875" cy="695725"/>
          </a:xfrm>
          <a:custGeom>
            <a:rect b="b" l="l" r="r" t="t"/>
            <a:pathLst>
              <a:path extrusionOk="0" h="27829" w="80315">
                <a:moveTo>
                  <a:pt x="33030" y="0"/>
                </a:moveTo>
                <a:cubicBezTo>
                  <a:pt x="30274" y="0"/>
                  <a:pt x="27617" y="1150"/>
                  <a:pt x="26543" y="3978"/>
                </a:cubicBezTo>
                <a:cubicBezTo>
                  <a:pt x="25709" y="6279"/>
                  <a:pt x="26176" y="8815"/>
                  <a:pt x="26976" y="11116"/>
                </a:cubicBezTo>
                <a:cubicBezTo>
                  <a:pt x="26747" y="11097"/>
                  <a:pt x="26518" y="11088"/>
                  <a:pt x="26288" y="11088"/>
                </a:cubicBezTo>
                <a:cubicBezTo>
                  <a:pt x="24078" y="11088"/>
                  <a:pt x="21879" y="11959"/>
                  <a:pt x="20338" y="13651"/>
                </a:cubicBezTo>
                <a:cubicBezTo>
                  <a:pt x="18337" y="15820"/>
                  <a:pt x="17870" y="18988"/>
                  <a:pt x="18837" y="21690"/>
                </a:cubicBezTo>
                <a:cubicBezTo>
                  <a:pt x="13000" y="22958"/>
                  <a:pt x="7196" y="24159"/>
                  <a:pt x="1358" y="25426"/>
                </a:cubicBezTo>
                <a:cubicBezTo>
                  <a:pt x="1" y="25691"/>
                  <a:pt x="483" y="27829"/>
                  <a:pt x="1795" y="27829"/>
                </a:cubicBezTo>
                <a:cubicBezTo>
                  <a:pt x="1805" y="27829"/>
                  <a:pt x="1815" y="27828"/>
                  <a:pt x="1825" y="27828"/>
                </a:cubicBezTo>
                <a:cubicBezTo>
                  <a:pt x="11499" y="27294"/>
                  <a:pt x="21206" y="26794"/>
                  <a:pt x="30879" y="26360"/>
                </a:cubicBezTo>
                <a:cubicBezTo>
                  <a:pt x="33614" y="26260"/>
                  <a:pt x="36350" y="26127"/>
                  <a:pt x="39052" y="26027"/>
                </a:cubicBezTo>
                <a:cubicBezTo>
                  <a:pt x="50144" y="26575"/>
                  <a:pt x="61282" y="26830"/>
                  <a:pt x="72409" y="26830"/>
                </a:cubicBezTo>
                <a:cubicBezTo>
                  <a:pt x="74834" y="26830"/>
                  <a:pt x="77258" y="26818"/>
                  <a:pt x="79681" y="26794"/>
                </a:cubicBezTo>
                <a:cubicBezTo>
                  <a:pt x="80314" y="26761"/>
                  <a:pt x="80314" y="25860"/>
                  <a:pt x="79747" y="25693"/>
                </a:cubicBezTo>
                <a:cubicBezTo>
                  <a:pt x="77479" y="25093"/>
                  <a:pt x="75144" y="24426"/>
                  <a:pt x="72842" y="23792"/>
                </a:cubicBezTo>
                <a:cubicBezTo>
                  <a:pt x="71575" y="23458"/>
                  <a:pt x="70374" y="23125"/>
                  <a:pt x="69140" y="22791"/>
                </a:cubicBezTo>
                <a:cubicBezTo>
                  <a:pt x="68172" y="22524"/>
                  <a:pt x="66638" y="22358"/>
                  <a:pt x="66004" y="21457"/>
                </a:cubicBezTo>
                <a:cubicBezTo>
                  <a:pt x="65404" y="20590"/>
                  <a:pt x="65637" y="19189"/>
                  <a:pt x="65504" y="18188"/>
                </a:cubicBezTo>
                <a:cubicBezTo>
                  <a:pt x="65370" y="17321"/>
                  <a:pt x="65237" y="16453"/>
                  <a:pt x="65003" y="15586"/>
                </a:cubicBezTo>
                <a:cubicBezTo>
                  <a:pt x="64503" y="13651"/>
                  <a:pt x="63703" y="11783"/>
                  <a:pt x="62702" y="10082"/>
                </a:cubicBezTo>
                <a:cubicBezTo>
                  <a:pt x="61148" y="7379"/>
                  <a:pt x="58524" y="3547"/>
                  <a:pt x="55071" y="3547"/>
                </a:cubicBezTo>
                <a:cubicBezTo>
                  <a:pt x="54817" y="3547"/>
                  <a:pt x="54559" y="3567"/>
                  <a:pt x="54296" y="3611"/>
                </a:cubicBezTo>
                <a:cubicBezTo>
                  <a:pt x="51194" y="4111"/>
                  <a:pt x="49793" y="6680"/>
                  <a:pt x="49125" y="9448"/>
                </a:cubicBezTo>
                <a:cubicBezTo>
                  <a:pt x="45656" y="4678"/>
                  <a:pt x="40319" y="842"/>
                  <a:pt x="34515" y="108"/>
                </a:cubicBezTo>
                <a:cubicBezTo>
                  <a:pt x="34022" y="37"/>
                  <a:pt x="33524" y="0"/>
                  <a:pt x="330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24"/>
          <p:cNvSpPr/>
          <p:nvPr/>
        </p:nvSpPr>
        <p:spPr>
          <a:xfrm flipH="1">
            <a:off x="7371409" y="70076"/>
            <a:ext cx="1715117" cy="373544"/>
          </a:xfrm>
          <a:custGeom>
            <a:rect b="b" l="l" r="r" t="t"/>
            <a:pathLst>
              <a:path extrusionOk="0" h="31051" w="142570">
                <a:moveTo>
                  <a:pt x="64389" y="1"/>
                </a:moveTo>
                <a:cubicBezTo>
                  <a:pt x="63743" y="1"/>
                  <a:pt x="63094" y="42"/>
                  <a:pt x="62445" y="128"/>
                </a:cubicBezTo>
                <a:cubicBezTo>
                  <a:pt x="55207" y="1062"/>
                  <a:pt x="49503" y="7167"/>
                  <a:pt x="48235" y="14205"/>
                </a:cubicBezTo>
                <a:cubicBezTo>
                  <a:pt x="45738" y="11578"/>
                  <a:pt x="42086" y="10168"/>
                  <a:pt x="38448" y="10168"/>
                </a:cubicBezTo>
                <a:cubicBezTo>
                  <a:pt x="35572" y="10168"/>
                  <a:pt x="32705" y="11049"/>
                  <a:pt x="30422" y="12904"/>
                </a:cubicBezTo>
                <a:cubicBezTo>
                  <a:pt x="30022" y="12971"/>
                  <a:pt x="29588" y="13004"/>
                  <a:pt x="29221" y="13038"/>
                </a:cubicBezTo>
                <a:cubicBezTo>
                  <a:pt x="21983" y="14072"/>
                  <a:pt x="15478" y="18541"/>
                  <a:pt x="12243" y="25213"/>
                </a:cubicBezTo>
                <a:cubicBezTo>
                  <a:pt x="11209" y="27381"/>
                  <a:pt x="6172" y="29316"/>
                  <a:pt x="1" y="31050"/>
                </a:cubicBezTo>
                <a:lnTo>
                  <a:pt x="142569" y="31050"/>
                </a:lnTo>
                <a:cubicBezTo>
                  <a:pt x="139191" y="26246"/>
                  <a:pt x="132932" y="17381"/>
                  <a:pt x="128824" y="17381"/>
                </a:cubicBezTo>
                <a:cubicBezTo>
                  <a:pt x="128511" y="17381"/>
                  <a:pt x="128211" y="17432"/>
                  <a:pt x="127925" y="17541"/>
                </a:cubicBezTo>
                <a:cubicBezTo>
                  <a:pt x="127425" y="12304"/>
                  <a:pt x="123622" y="7400"/>
                  <a:pt x="118585" y="5699"/>
                </a:cubicBezTo>
                <a:cubicBezTo>
                  <a:pt x="117251" y="5249"/>
                  <a:pt x="115884" y="5040"/>
                  <a:pt x="114523" y="5040"/>
                </a:cubicBezTo>
                <a:cubicBezTo>
                  <a:pt x="109929" y="5040"/>
                  <a:pt x="105407" y="7426"/>
                  <a:pt x="102474" y="11003"/>
                </a:cubicBezTo>
                <a:cubicBezTo>
                  <a:pt x="100873" y="6333"/>
                  <a:pt x="97904" y="1896"/>
                  <a:pt x="92467" y="1796"/>
                </a:cubicBezTo>
                <a:cubicBezTo>
                  <a:pt x="92388" y="1794"/>
                  <a:pt x="92309" y="1793"/>
                  <a:pt x="92231" y="1793"/>
                </a:cubicBezTo>
                <a:cubicBezTo>
                  <a:pt x="86937" y="1793"/>
                  <a:pt x="82715" y="6196"/>
                  <a:pt x="79724" y="10469"/>
                </a:cubicBezTo>
                <a:cubicBezTo>
                  <a:pt x="77293" y="4390"/>
                  <a:pt x="71012" y="1"/>
                  <a:pt x="643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6" name="Google Shape;1626;p24"/>
          <p:cNvGrpSpPr/>
          <p:nvPr/>
        </p:nvGrpSpPr>
        <p:grpSpPr>
          <a:xfrm>
            <a:off x="1148725" y="1179600"/>
            <a:ext cx="1179050" cy="967725"/>
            <a:chOff x="1148725" y="1179600"/>
            <a:chExt cx="1179050" cy="967725"/>
          </a:xfrm>
        </p:grpSpPr>
        <p:grpSp>
          <p:nvGrpSpPr>
            <p:cNvPr id="1627" name="Google Shape;1627;p24"/>
            <p:cNvGrpSpPr/>
            <p:nvPr/>
          </p:nvGrpSpPr>
          <p:grpSpPr>
            <a:xfrm>
              <a:off x="1148725" y="1179600"/>
              <a:ext cx="1179050" cy="967725"/>
              <a:chOff x="3422125" y="585975"/>
              <a:chExt cx="1179050" cy="967725"/>
            </a:xfrm>
          </p:grpSpPr>
          <p:sp>
            <p:nvSpPr>
              <p:cNvPr id="1628" name="Google Shape;1628;p24"/>
              <p:cNvSpPr/>
              <p:nvPr/>
            </p:nvSpPr>
            <p:spPr>
              <a:xfrm>
                <a:off x="3513650" y="881500"/>
                <a:ext cx="251125" cy="68175"/>
              </a:xfrm>
              <a:custGeom>
                <a:rect b="b" l="l" r="r" t="t"/>
                <a:pathLst>
                  <a:path extrusionOk="0" h="2727" w="10045">
                    <a:moveTo>
                      <a:pt x="9381" y="1"/>
                    </a:moveTo>
                    <a:cubicBezTo>
                      <a:pt x="9205" y="1"/>
                      <a:pt x="9034" y="83"/>
                      <a:pt x="8935" y="231"/>
                    </a:cubicBezTo>
                    <a:cubicBezTo>
                      <a:pt x="8266" y="1110"/>
                      <a:pt x="7073" y="1528"/>
                      <a:pt x="5713" y="1549"/>
                    </a:cubicBezTo>
                    <a:cubicBezTo>
                      <a:pt x="5643" y="1551"/>
                      <a:pt x="5573" y="1552"/>
                      <a:pt x="5503" y="1552"/>
                    </a:cubicBezTo>
                    <a:cubicBezTo>
                      <a:pt x="4030" y="1552"/>
                      <a:pt x="2400" y="1135"/>
                      <a:pt x="942" y="336"/>
                    </a:cubicBezTo>
                    <a:cubicBezTo>
                      <a:pt x="854" y="291"/>
                      <a:pt x="761" y="270"/>
                      <a:pt x="671" y="270"/>
                    </a:cubicBezTo>
                    <a:cubicBezTo>
                      <a:pt x="464" y="270"/>
                      <a:pt x="270" y="383"/>
                      <a:pt x="168" y="587"/>
                    </a:cubicBezTo>
                    <a:cubicBezTo>
                      <a:pt x="1" y="859"/>
                      <a:pt x="105" y="1215"/>
                      <a:pt x="398" y="1361"/>
                    </a:cubicBezTo>
                    <a:cubicBezTo>
                      <a:pt x="1995" y="2248"/>
                      <a:pt x="3814" y="2727"/>
                      <a:pt x="5454" y="2727"/>
                    </a:cubicBezTo>
                    <a:cubicBezTo>
                      <a:pt x="5555" y="2727"/>
                      <a:pt x="5655" y="2725"/>
                      <a:pt x="5755" y="2721"/>
                    </a:cubicBezTo>
                    <a:cubicBezTo>
                      <a:pt x="7471" y="2637"/>
                      <a:pt x="8956" y="2093"/>
                      <a:pt x="9835" y="943"/>
                    </a:cubicBezTo>
                    <a:cubicBezTo>
                      <a:pt x="10044" y="692"/>
                      <a:pt x="10002" y="315"/>
                      <a:pt x="9730" y="127"/>
                    </a:cubicBezTo>
                    <a:cubicBezTo>
                      <a:pt x="9627" y="41"/>
                      <a:pt x="9503" y="1"/>
                      <a:pt x="93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24"/>
              <p:cNvSpPr/>
              <p:nvPr/>
            </p:nvSpPr>
            <p:spPr>
              <a:xfrm>
                <a:off x="3463975" y="887275"/>
                <a:ext cx="83175" cy="106125"/>
              </a:xfrm>
              <a:custGeom>
                <a:rect b="b" l="l" r="r" t="t"/>
                <a:pathLst>
                  <a:path extrusionOk="0" h="4245" w="3327">
                    <a:moveTo>
                      <a:pt x="2615" y="0"/>
                    </a:moveTo>
                    <a:cubicBezTo>
                      <a:pt x="2302" y="42"/>
                      <a:pt x="2071" y="293"/>
                      <a:pt x="2071" y="628"/>
                    </a:cubicBezTo>
                    <a:cubicBezTo>
                      <a:pt x="2134" y="1235"/>
                      <a:pt x="1946" y="1716"/>
                      <a:pt x="1632" y="2072"/>
                    </a:cubicBezTo>
                    <a:cubicBezTo>
                      <a:pt x="1318" y="2511"/>
                      <a:pt x="816" y="2867"/>
                      <a:pt x="356" y="3181"/>
                    </a:cubicBezTo>
                    <a:cubicBezTo>
                      <a:pt x="84" y="3348"/>
                      <a:pt x="0" y="3725"/>
                      <a:pt x="188" y="3976"/>
                    </a:cubicBezTo>
                    <a:cubicBezTo>
                      <a:pt x="308" y="4148"/>
                      <a:pt x="494" y="4245"/>
                      <a:pt x="684" y="4245"/>
                    </a:cubicBezTo>
                    <a:cubicBezTo>
                      <a:pt x="794" y="4245"/>
                      <a:pt x="905" y="4212"/>
                      <a:pt x="1004" y="4143"/>
                    </a:cubicBezTo>
                    <a:cubicBezTo>
                      <a:pt x="1569" y="3766"/>
                      <a:pt x="2134" y="3348"/>
                      <a:pt x="2574" y="2804"/>
                    </a:cubicBezTo>
                    <a:cubicBezTo>
                      <a:pt x="3034" y="2197"/>
                      <a:pt x="3327" y="1507"/>
                      <a:pt x="3243" y="565"/>
                    </a:cubicBezTo>
                    <a:cubicBezTo>
                      <a:pt x="3222" y="251"/>
                      <a:pt x="2971"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24"/>
              <p:cNvSpPr/>
              <p:nvPr/>
            </p:nvSpPr>
            <p:spPr>
              <a:xfrm>
                <a:off x="3422125" y="887925"/>
                <a:ext cx="124000" cy="43600"/>
              </a:xfrm>
              <a:custGeom>
                <a:rect b="b" l="l" r="r" t="t"/>
                <a:pathLst>
                  <a:path extrusionOk="0" h="1744" w="4960">
                    <a:moveTo>
                      <a:pt x="4301" y="1"/>
                    </a:moveTo>
                    <a:cubicBezTo>
                      <a:pt x="4168" y="1"/>
                      <a:pt x="4036" y="48"/>
                      <a:pt x="3934" y="142"/>
                    </a:cubicBezTo>
                    <a:cubicBezTo>
                      <a:pt x="3506" y="458"/>
                      <a:pt x="3078" y="609"/>
                      <a:pt x="2649" y="609"/>
                    </a:cubicBezTo>
                    <a:cubicBezTo>
                      <a:pt x="2596" y="609"/>
                      <a:pt x="2543" y="607"/>
                      <a:pt x="2490" y="602"/>
                    </a:cubicBezTo>
                    <a:cubicBezTo>
                      <a:pt x="1988" y="560"/>
                      <a:pt x="1444" y="372"/>
                      <a:pt x="900" y="142"/>
                    </a:cubicBezTo>
                    <a:cubicBezTo>
                      <a:pt x="828" y="111"/>
                      <a:pt x="754" y="96"/>
                      <a:pt x="681" y="96"/>
                    </a:cubicBezTo>
                    <a:cubicBezTo>
                      <a:pt x="456" y="96"/>
                      <a:pt x="241" y="234"/>
                      <a:pt x="147" y="455"/>
                    </a:cubicBezTo>
                    <a:cubicBezTo>
                      <a:pt x="0" y="748"/>
                      <a:pt x="168" y="1083"/>
                      <a:pt x="460" y="1209"/>
                    </a:cubicBezTo>
                    <a:cubicBezTo>
                      <a:pt x="1088" y="1481"/>
                      <a:pt x="1758" y="1711"/>
                      <a:pt x="2448" y="1732"/>
                    </a:cubicBezTo>
                    <a:cubicBezTo>
                      <a:pt x="2539" y="1739"/>
                      <a:pt x="2630" y="1743"/>
                      <a:pt x="2720" y="1743"/>
                    </a:cubicBezTo>
                    <a:cubicBezTo>
                      <a:pt x="3378" y="1743"/>
                      <a:pt x="4022" y="1536"/>
                      <a:pt x="4666" y="1020"/>
                    </a:cubicBezTo>
                    <a:cubicBezTo>
                      <a:pt x="4917" y="811"/>
                      <a:pt x="4959" y="455"/>
                      <a:pt x="4750" y="225"/>
                    </a:cubicBezTo>
                    <a:cubicBezTo>
                      <a:pt x="4634" y="74"/>
                      <a:pt x="4466" y="1"/>
                      <a:pt x="4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24"/>
              <p:cNvSpPr/>
              <p:nvPr/>
            </p:nvSpPr>
            <p:spPr>
              <a:xfrm>
                <a:off x="3953050" y="786300"/>
                <a:ext cx="648125" cy="646050"/>
              </a:xfrm>
              <a:custGeom>
                <a:rect b="b" l="l" r="r" t="t"/>
                <a:pathLst>
                  <a:path extrusionOk="0" h="25842" w="25925">
                    <a:moveTo>
                      <a:pt x="25925" y="24000"/>
                    </a:moveTo>
                    <a:cubicBezTo>
                      <a:pt x="14815" y="25842"/>
                      <a:pt x="1" y="14647"/>
                      <a:pt x="7533" y="7931"/>
                    </a:cubicBezTo>
                    <a:cubicBezTo>
                      <a:pt x="16468" y="1"/>
                      <a:pt x="17200" y="18895"/>
                      <a:pt x="25925" y="2400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24"/>
              <p:cNvSpPr/>
              <p:nvPr/>
            </p:nvSpPr>
            <p:spPr>
              <a:xfrm>
                <a:off x="3985475" y="928600"/>
                <a:ext cx="493300" cy="459300"/>
              </a:xfrm>
              <a:custGeom>
                <a:rect b="b" l="l" r="r" t="t"/>
                <a:pathLst>
                  <a:path extrusionOk="0" h="18372" w="19732">
                    <a:moveTo>
                      <a:pt x="19732" y="18371"/>
                    </a:moveTo>
                    <a:cubicBezTo>
                      <a:pt x="9877" y="17074"/>
                      <a:pt x="1" y="8223"/>
                      <a:pt x="6027" y="2427"/>
                    </a:cubicBezTo>
                    <a:cubicBezTo>
                      <a:pt x="12053" y="0"/>
                      <a:pt x="13769" y="12450"/>
                      <a:pt x="19732" y="1837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24"/>
              <p:cNvSpPr/>
              <p:nvPr/>
            </p:nvSpPr>
            <p:spPr>
              <a:xfrm>
                <a:off x="3649125" y="690575"/>
                <a:ext cx="826525" cy="863125"/>
              </a:xfrm>
              <a:custGeom>
                <a:rect b="b" l="l" r="r" t="t"/>
                <a:pathLst>
                  <a:path extrusionOk="0" h="34525" w="33061">
                    <a:moveTo>
                      <a:pt x="1" y="2742"/>
                    </a:moveTo>
                    <a:cubicBezTo>
                      <a:pt x="1026" y="17849"/>
                      <a:pt x="20946" y="34525"/>
                      <a:pt x="29189" y="15798"/>
                    </a:cubicBezTo>
                    <a:cubicBezTo>
                      <a:pt x="33060" y="7010"/>
                      <a:pt x="28143" y="3119"/>
                      <a:pt x="21238" y="1654"/>
                    </a:cubicBezTo>
                    <a:cubicBezTo>
                      <a:pt x="13455" y="1"/>
                      <a:pt x="5002" y="5504"/>
                      <a:pt x="1" y="274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24"/>
              <p:cNvSpPr/>
              <p:nvPr/>
            </p:nvSpPr>
            <p:spPr>
              <a:xfrm>
                <a:off x="3667975" y="786825"/>
                <a:ext cx="635050" cy="649700"/>
              </a:xfrm>
              <a:custGeom>
                <a:rect b="b" l="l" r="r" t="t"/>
                <a:pathLst>
                  <a:path extrusionOk="0" h="25988" w="25402">
                    <a:moveTo>
                      <a:pt x="0" y="3056"/>
                    </a:moveTo>
                    <a:cubicBezTo>
                      <a:pt x="3369" y="15108"/>
                      <a:pt x="17053" y="25988"/>
                      <a:pt x="25402" y="16844"/>
                    </a:cubicBezTo>
                    <a:cubicBezTo>
                      <a:pt x="22347" y="4541"/>
                      <a:pt x="11864" y="1"/>
                      <a:pt x="0" y="3056"/>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24"/>
              <p:cNvSpPr/>
              <p:nvPr/>
            </p:nvSpPr>
            <p:spPr>
              <a:xfrm>
                <a:off x="3703550" y="901925"/>
                <a:ext cx="513175" cy="453000"/>
              </a:xfrm>
              <a:custGeom>
                <a:rect b="b" l="l" r="r" t="t"/>
                <a:pathLst>
                  <a:path extrusionOk="0" h="18120" w="20527">
                    <a:moveTo>
                      <a:pt x="0" y="2239"/>
                    </a:moveTo>
                    <a:cubicBezTo>
                      <a:pt x="4122" y="11111"/>
                      <a:pt x="13287" y="18120"/>
                      <a:pt x="20526" y="14814"/>
                    </a:cubicBezTo>
                    <a:cubicBezTo>
                      <a:pt x="18748" y="4017"/>
                      <a:pt x="9018" y="0"/>
                      <a:pt x="0" y="223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24"/>
              <p:cNvSpPr/>
              <p:nvPr/>
            </p:nvSpPr>
            <p:spPr>
              <a:xfrm>
                <a:off x="4316075" y="950050"/>
                <a:ext cx="162700" cy="103575"/>
              </a:xfrm>
              <a:custGeom>
                <a:rect b="b" l="l" r="r" t="t"/>
                <a:pathLst>
                  <a:path extrusionOk="0" h="4143" w="6508">
                    <a:moveTo>
                      <a:pt x="2428" y="0"/>
                    </a:moveTo>
                    <a:lnTo>
                      <a:pt x="6508" y="4143"/>
                    </a:lnTo>
                    <a:lnTo>
                      <a:pt x="1235" y="4059"/>
                    </a:lnTo>
                    <a:cubicBezTo>
                      <a:pt x="1" y="3348"/>
                      <a:pt x="963" y="377"/>
                      <a:pt x="2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24"/>
              <p:cNvSpPr/>
              <p:nvPr/>
            </p:nvSpPr>
            <p:spPr>
              <a:xfrm>
                <a:off x="3461875" y="780300"/>
                <a:ext cx="247450" cy="85950"/>
              </a:xfrm>
              <a:custGeom>
                <a:rect b="b" l="l" r="r" t="t"/>
                <a:pathLst>
                  <a:path extrusionOk="0" h="3438" w="9898">
                    <a:moveTo>
                      <a:pt x="656" y="1"/>
                    </a:moveTo>
                    <a:cubicBezTo>
                      <a:pt x="486" y="1"/>
                      <a:pt x="315" y="70"/>
                      <a:pt x="210" y="199"/>
                    </a:cubicBezTo>
                    <a:cubicBezTo>
                      <a:pt x="0" y="450"/>
                      <a:pt x="63" y="827"/>
                      <a:pt x="293" y="1015"/>
                    </a:cubicBezTo>
                    <a:cubicBezTo>
                      <a:pt x="1821" y="2250"/>
                      <a:pt x="3620" y="3087"/>
                      <a:pt x="5315" y="3338"/>
                    </a:cubicBezTo>
                    <a:cubicBezTo>
                      <a:pt x="5715" y="3404"/>
                      <a:pt x="6110" y="3437"/>
                      <a:pt x="6495" y="3437"/>
                    </a:cubicBezTo>
                    <a:cubicBezTo>
                      <a:pt x="7701" y="3437"/>
                      <a:pt x="8806" y="3105"/>
                      <a:pt x="9646" y="2375"/>
                    </a:cubicBezTo>
                    <a:cubicBezTo>
                      <a:pt x="9876" y="2166"/>
                      <a:pt x="9897" y="1810"/>
                      <a:pt x="9688" y="1559"/>
                    </a:cubicBezTo>
                    <a:cubicBezTo>
                      <a:pt x="9576" y="1436"/>
                      <a:pt x="9422" y="1373"/>
                      <a:pt x="9264" y="1373"/>
                    </a:cubicBezTo>
                    <a:cubicBezTo>
                      <a:pt x="9128" y="1373"/>
                      <a:pt x="8989" y="1420"/>
                      <a:pt x="8872" y="1517"/>
                    </a:cubicBezTo>
                    <a:cubicBezTo>
                      <a:pt x="8255" y="2055"/>
                      <a:pt x="7399" y="2306"/>
                      <a:pt x="6439" y="2306"/>
                    </a:cubicBezTo>
                    <a:cubicBezTo>
                      <a:pt x="6130" y="2306"/>
                      <a:pt x="5809" y="2280"/>
                      <a:pt x="5482" y="2229"/>
                    </a:cubicBezTo>
                    <a:cubicBezTo>
                      <a:pt x="3997" y="1978"/>
                      <a:pt x="2365" y="1245"/>
                      <a:pt x="1026" y="136"/>
                    </a:cubicBezTo>
                    <a:cubicBezTo>
                      <a:pt x="924" y="44"/>
                      <a:pt x="790" y="1"/>
                      <a:pt x="6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24"/>
              <p:cNvSpPr/>
              <p:nvPr/>
            </p:nvSpPr>
            <p:spPr>
              <a:xfrm>
                <a:off x="3509475" y="694775"/>
                <a:ext cx="688400" cy="619875"/>
              </a:xfrm>
              <a:custGeom>
                <a:rect b="b" l="l" r="r" t="t"/>
                <a:pathLst>
                  <a:path extrusionOk="0" h="24795" w="27536">
                    <a:moveTo>
                      <a:pt x="0" y="19166"/>
                    </a:moveTo>
                    <a:cubicBezTo>
                      <a:pt x="9751" y="24795"/>
                      <a:pt x="27536" y="19480"/>
                      <a:pt x="22849" y="10546"/>
                    </a:cubicBezTo>
                    <a:cubicBezTo>
                      <a:pt x="17283" y="0"/>
                      <a:pt x="9960" y="17430"/>
                      <a:pt x="0" y="1916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24"/>
              <p:cNvSpPr/>
              <p:nvPr/>
            </p:nvSpPr>
            <p:spPr>
              <a:xfrm>
                <a:off x="3610425" y="585975"/>
                <a:ext cx="101500" cy="173150"/>
              </a:xfrm>
              <a:custGeom>
                <a:rect b="b" l="l" r="r" t="t"/>
                <a:pathLst>
                  <a:path extrusionOk="0" h="6926" w="4060">
                    <a:moveTo>
                      <a:pt x="1549" y="6926"/>
                    </a:moveTo>
                    <a:cubicBezTo>
                      <a:pt x="1214" y="6256"/>
                      <a:pt x="1" y="126"/>
                      <a:pt x="2030" y="84"/>
                    </a:cubicBezTo>
                    <a:cubicBezTo>
                      <a:pt x="4060" y="0"/>
                      <a:pt x="1988" y="6068"/>
                      <a:pt x="1549" y="692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24"/>
              <p:cNvSpPr/>
              <p:nvPr/>
            </p:nvSpPr>
            <p:spPr>
              <a:xfrm>
                <a:off x="3649125" y="646650"/>
                <a:ext cx="108850" cy="112475"/>
              </a:xfrm>
              <a:custGeom>
                <a:rect b="b" l="l" r="r" t="t"/>
                <a:pathLst>
                  <a:path extrusionOk="0" h="4499" w="4354">
                    <a:moveTo>
                      <a:pt x="1" y="4499"/>
                    </a:moveTo>
                    <a:cubicBezTo>
                      <a:pt x="85" y="3976"/>
                      <a:pt x="1989" y="0"/>
                      <a:pt x="3160" y="837"/>
                    </a:cubicBezTo>
                    <a:cubicBezTo>
                      <a:pt x="4353" y="1653"/>
                      <a:pt x="608" y="4185"/>
                      <a:pt x="1" y="449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24"/>
              <p:cNvSpPr/>
              <p:nvPr/>
            </p:nvSpPr>
            <p:spPr>
              <a:xfrm>
                <a:off x="3544525" y="642450"/>
                <a:ext cx="104625" cy="116675"/>
              </a:xfrm>
              <a:custGeom>
                <a:rect b="b" l="l" r="r" t="t"/>
                <a:pathLst>
                  <a:path extrusionOk="0" h="4667" w="4185">
                    <a:moveTo>
                      <a:pt x="4185" y="4667"/>
                    </a:moveTo>
                    <a:cubicBezTo>
                      <a:pt x="3683" y="4520"/>
                      <a:pt x="0" y="2093"/>
                      <a:pt x="963" y="1047"/>
                    </a:cubicBezTo>
                    <a:cubicBezTo>
                      <a:pt x="1946" y="1"/>
                      <a:pt x="3976" y="4018"/>
                      <a:pt x="4185" y="466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24"/>
              <p:cNvSpPr/>
              <p:nvPr/>
            </p:nvSpPr>
            <p:spPr>
              <a:xfrm>
                <a:off x="4261150" y="868950"/>
                <a:ext cx="91050" cy="67375"/>
              </a:xfrm>
              <a:custGeom>
                <a:rect b="b" l="l" r="r" t="t"/>
                <a:pathLst>
                  <a:path extrusionOk="0" h="2695" w="3642">
                    <a:moveTo>
                      <a:pt x="335" y="1"/>
                    </a:moveTo>
                    <a:cubicBezTo>
                      <a:pt x="168" y="1"/>
                      <a:pt x="1" y="147"/>
                      <a:pt x="1" y="315"/>
                    </a:cubicBezTo>
                    <a:cubicBezTo>
                      <a:pt x="1" y="691"/>
                      <a:pt x="84" y="1005"/>
                      <a:pt x="210" y="1298"/>
                    </a:cubicBezTo>
                    <a:cubicBezTo>
                      <a:pt x="419" y="1738"/>
                      <a:pt x="796" y="2072"/>
                      <a:pt x="1214" y="2302"/>
                    </a:cubicBezTo>
                    <a:cubicBezTo>
                      <a:pt x="1633" y="2554"/>
                      <a:pt x="2072" y="2658"/>
                      <a:pt x="2511" y="2679"/>
                    </a:cubicBezTo>
                    <a:cubicBezTo>
                      <a:pt x="2590" y="2690"/>
                      <a:pt x="2668" y="2695"/>
                      <a:pt x="2746" y="2695"/>
                    </a:cubicBezTo>
                    <a:cubicBezTo>
                      <a:pt x="2980" y="2695"/>
                      <a:pt x="3207" y="2648"/>
                      <a:pt x="3411" y="2554"/>
                    </a:cubicBezTo>
                    <a:cubicBezTo>
                      <a:pt x="3558" y="2470"/>
                      <a:pt x="3641" y="2282"/>
                      <a:pt x="3558" y="2093"/>
                    </a:cubicBezTo>
                    <a:cubicBezTo>
                      <a:pt x="3497" y="1987"/>
                      <a:pt x="3392" y="1914"/>
                      <a:pt x="3267" y="1914"/>
                    </a:cubicBezTo>
                    <a:cubicBezTo>
                      <a:pt x="3220" y="1914"/>
                      <a:pt x="3170" y="1924"/>
                      <a:pt x="3118" y="1947"/>
                    </a:cubicBezTo>
                    <a:cubicBezTo>
                      <a:pt x="2951" y="2030"/>
                      <a:pt x="2742" y="2051"/>
                      <a:pt x="2511" y="2051"/>
                    </a:cubicBezTo>
                    <a:cubicBezTo>
                      <a:pt x="2177" y="2051"/>
                      <a:pt x="1842" y="1947"/>
                      <a:pt x="1528" y="1758"/>
                    </a:cubicBezTo>
                    <a:cubicBezTo>
                      <a:pt x="1214" y="1570"/>
                      <a:pt x="942" y="1340"/>
                      <a:pt x="796" y="1026"/>
                    </a:cubicBezTo>
                    <a:cubicBezTo>
                      <a:pt x="691" y="817"/>
                      <a:pt x="628" y="608"/>
                      <a:pt x="649" y="357"/>
                    </a:cubicBezTo>
                    <a:cubicBezTo>
                      <a:pt x="649" y="168"/>
                      <a:pt x="524" y="1"/>
                      <a:pt x="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3" name="Google Shape;1643;p24"/>
            <p:cNvSpPr/>
            <p:nvPr/>
          </p:nvSpPr>
          <p:spPr>
            <a:xfrm>
              <a:off x="1231400" y="1314875"/>
              <a:ext cx="83175" cy="106125"/>
            </a:xfrm>
            <a:custGeom>
              <a:rect b="b" l="l" r="r" t="t"/>
              <a:pathLst>
                <a:path extrusionOk="0" h="4245" w="3327">
                  <a:moveTo>
                    <a:pt x="2615" y="0"/>
                  </a:moveTo>
                  <a:cubicBezTo>
                    <a:pt x="2302" y="42"/>
                    <a:pt x="2071" y="293"/>
                    <a:pt x="2071" y="628"/>
                  </a:cubicBezTo>
                  <a:cubicBezTo>
                    <a:pt x="2134" y="1235"/>
                    <a:pt x="1946" y="1716"/>
                    <a:pt x="1632" y="2072"/>
                  </a:cubicBezTo>
                  <a:cubicBezTo>
                    <a:pt x="1318" y="2511"/>
                    <a:pt x="816" y="2867"/>
                    <a:pt x="356" y="3181"/>
                  </a:cubicBezTo>
                  <a:cubicBezTo>
                    <a:pt x="84" y="3348"/>
                    <a:pt x="0" y="3725"/>
                    <a:pt x="188" y="3976"/>
                  </a:cubicBezTo>
                  <a:cubicBezTo>
                    <a:pt x="308" y="4148"/>
                    <a:pt x="494" y="4245"/>
                    <a:pt x="684" y="4245"/>
                  </a:cubicBezTo>
                  <a:cubicBezTo>
                    <a:pt x="794" y="4245"/>
                    <a:pt x="905" y="4212"/>
                    <a:pt x="1004" y="4143"/>
                  </a:cubicBezTo>
                  <a:cubicBezTo>
                    <a:pt x="1569" y="3766"/>
                    <a:pt x="2134" y="3348"/>
                    <a:pt x="2574" y="2804"/>
                  </a:cubicBezTo>
                  <a:cubicBezTo>
                    <a:pt x="3034" y="2197"/>
                    <a:pt x="3327" y="1507"/>
                    <a:pt x="3243" y="565"/>
                  </a:cubicBezTo>
                  <a:cubicBezTo>
                    <a:pt x="3222" y="251"/>
                    <a:pt x="2971"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8_1">
    <p:spTree>
      <p:nvGrpSpPr>
        <p:cNvPr id="1644" name="Shape 1644"/>
        <p:cNvGrpSpPr/>
        <p:nvPr/>
      </p:nvGrpSpPr>
      <p:grpSpPr>
        <a:xfrm>
          <a:off x="0" y="0"/>
          <a:ext cx="0" cy="0"/>
          <a:chOff x="0" y="0"/>
          <a:chExt cx="0" cy="0"/>
        </a:xfrm>
      </p:grpSpPr>
      <p:sp>
        <p:nvSpPr>
          <p:cNvPr id="1645" name="Google Shape;1645;p25"/>
          <p:cNvSpPr txBox="1"/>
          <p:nvPr>
            <p:ph hasCustomPrompt="1" type="title"/>
          </p:nvPr>
        </p:nvSpPr>
        <p:spPr>
          <a:xfrm>
            <a:off x="1325650" y="2483875"/>
            <a:ext cx="1398900" cy="406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646" name="Google Shape;1646;p25"/>
          <p:cNvSpPr txBox="1"/>
          <p:nvPr>
            <p:ph idx="1" type="subTitle"/>
          </p:nvPr>
        </p:nvSpPr>
        <p:spPr>
          <a:xfrm>
            <a:off x="938500" y="3419950"/>
            <a:ext cx="2173200" cy="881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Font typeface="PT Sans"/>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Font typeface="PT Sans"/>
              <a:buNone/>
              <a:defRPr sz="2100">
                <a:latin typeface="PT Sans"/>
                <a:ea typeface="PT Sans"/>
                <a:cs typeface="PT Sans"/>
                <a:sym typeface="PT Sans"/>
              </a:defRPr>
            </a:lvl4pPr>
            <a:lvl5pPr lvl="4" rtl="0" algn="ctr">
              <a:lnSpc>
                <a:spcPct val="100000"/>
              </a:lnSpc>
              <a:spcBef>
                <a:spcPts val="0"/>
              </a:spcBef>
              <a:spcAft>
                <a:spcPts val="0"/>
              </a:spcAft>
              <a:buSzPts val="2100"/>
              <a:buFont typeface="PT Sans"/>
              <a:buNone/>
              <a:defRPr sz="2100">
                <a:latin typeface="PT Sans"/>
                <a:ea typeface="PT Sans"/>
                <a:cs typeface="PT Sans"/>
                <a:sym typeface="PT Sans"/>
              </a:defRPr>
            </a:lvl5pPr>
            <a:lvl6pPr lvl="5" rtl="0" algn="ctr">
              <a:lnSpc>
                <a:spcPct val="100000"/>
              </a:lnSpc>
              <a:spcBef>
                <a:spcPts val="0"/>
              </a:spcBef>
              <a:spcAft>
                <a:spcPts val="0"/>
              </a:spcAft>
              <a:buSzPts val="2100"/>
              <a:buFont typeface="PT Sans"/>
              <a:buNone/>
              <a:defRPr sz="2100">
                <a:latin typeface="PT Sans"/>
                <a:ea typeface="PT Sans"/>
                <a:cs typeface="PT Sans"/>
                <a:sym typeface="PT Sans"/>
              </a:defRPr>
            </a:lvl6pPr>
            <a:lvl7pPr lvl="6" rtl="0" algn="ctr">
              <a:lnSpc>
                <a:spcPct val="100000"/>
              </a:lnSpc>
              <a:spcBef>
                <a:spcPts val="0"/>
              </a:spcBef>
              <a:spcAft>
                <a:spcPts val="0"/>
              </a:spcAft>
              <a:buSzPts val="2100"/>
              <a:buFont typeface="PT Sans"/>
              <a:buNone/>
              <a:defRPr sz="2100">
                <a:latin typeface="PT Sans"/>
                <a:ea typeface="PT Sans"/>
                <a:cs typeface="PT Sans"/>
                <a:sym typeface="PT Sans"/>
              </a:defRPr>
            </a:lvl7pPr>
            <a:lvl8pPr lvl="7" rtl="0" algn="ctr">
              <a:lnSpc>
                <a:spcPct val="100000"/>
              </a:lnSpc>
              <a:spcBef>
                <a:spcPts val="0"/>
              </a:spcBef>
              <a:spcAft>
                <a:spcPts val="0"/>
              </a:spcAft>
              <a:buSzPts val="2100"/>
              <a:buFont typeface="PT Sans"/>
              <a:buNone/>
              <a:defRPr sz="2100">
                <a:latin typeface="PT Sans"/>
                <a:ea typeface="PT Sans"/>
                <a:cs typeface="PT Sans"/>
                <a:sym typeface="PT Sans"/>
              </a:defRPr>
            </a:lvl8pPr>
            <a:lvl9pPr lvl="8" rtl="0"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sp>
        <p:nvSpPr>
          <p:cNvPr id="1647" name="Google Shape;1647;p25"/>
          <p:cNvSpPr txBox="1"/>
          <p:nvPr>
            <p:ph idx="2" type="subTitle"/>
          </p:nvPr>
        </p:nvSpPr>
        <p:spPr>
          <a:xfrm>
            <a:off x="938500" y="3067150"/>
            <a:ext cx="2173200" cy="5055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dk1"/>
              </a:buClr>
              <a:buSzPts val="2400"/>
              <a:buFont typeface="Bebas Neue"/>
              <a:buNone/>
              <a:defRPr b="1" sz="2200">
                <a:solidFill>
                  <a:schemeClr val="accent1"/>
                </a:solidFill>
                <a:latin typeface="BioRhyme"/>
                <a:ea typeface="BioRhyme"/>
                <a:cs typeface="BioRhyme"/>
                <a:sym typeface="BioRhym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648" name="Google Shape;1648;p25"/>
          <p:cNvSpPr txBox="1"/>
          <p:nvPr>
            <p:ph hasCustomPrompt="1" idx="3" type="title"/>
          </p:nvPr>
        </p:nvSpPr>
        <p:spPr>
          <a:xfrm>
            <a:off x="3873100" y="2483875"/>
            <a:ext cx="1397700" cy="406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649" name="Google Shape;1649;p25"/>
          <p:cNvSpPr txBox="1"/>
          <p:nvPr>
            <p:ph idx="4" type="subTitle"/>
          </p:nvPr>
        </p:nvSpPr>
        <p:spPr>
          <a:xfrm>
            <a:off x="3485400" y="3419950"/>
            <a:ext cx="2173200" cy="881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Font typeface="PT Sans"/>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Font typeface="PT Sans"/>
              <a:buNone/>
              <a:defRPr sz="2100">
                <a:latin typeface="PT Sans"/>
                <a:ea typeface="PT Sans"/>
                <a:cs typeface="PT Sans"/>
                <a:sym typeface="PT Sans"/>
              </a:defRPr>
            </a:lvl4pPr>
            <a:lvl5pPr lvl="4" rtl="0" algn="ctr">
              <a:lnSpc>
                <a:spcPct val="100000"/>
              </a:lnSpc>
              <a:spcBef>
                <a:spcPts val="0"/>
              </a:spcBef>
              <a:spcAft>
                <a:spcPts val="0"/>
              </a:spcAft>
              <a:buSzPts val="2100"/>
              <a:buFont typeface="PT Sans"/>
              <a:buNone/>
              <a:defRPr sz="2100">
                <a:latin typeface="PT Sans"/>
                <a:ea typeface="PT Sans"/>
                <a:cs typeface="PT Sans"/>
                <a:sym typeface="PT Sans"/>
              </a:defRPr>
            </a:lvl5pPr>
            <a:lvl6pPr lvl="5" rtl="0" algn="ctr">
              <a:lnSpc>
                <a:spcPct val="100000"/>
              </a:lnSpc>
              <a:spcBef>
                <a:spcPts val="0"/>
              </a:spcBef>
              <a:spcAft>
                <a:spcPts val="0"/>
              </a:spcAft>
              <a:buSzPts val="2100"/>
              <a:buFont typeface="PT Sans"/>
              <a:buNone/>
              <a:defRPr sz="2100">
                <a:latin typeface="PT Sans"/>
                <a:ea typeface="PT Sans"/>
                <a:cs typeface="PT Sans"/>
                <a:sym typeface="PT Sans"/>
              </a:defRPr>
            </a:lvl6pPr>
            <a:lvl7pPr lvl="6" rtl="0" algn="ctr">
              <a:lnSpc>
                <a:spcPct val="100000"/>
              </a:lnSpc>
              <a:spcBef>
                <a:spcPts val="0"/>
              </a:spcBef>
              <a:spcAft>
                <a:spcPts val="0"/>
              </a:spcAft>
              <a:buSzPts val="2100"/>
              <a:buFont typeface="PT Sans"/>
              <a:buNone/>
              <a:defRPr sz="2100">
                <a:latin typeface="PT Sans"/>
                <a:ea typeface="PT Sans"/>
                <a:cs typeface="PT Sans"/>
                <a:sym typeface="PT Sans"/>
              </a:defRPr>
            </a:lvl7pPr>
            <a:lvl8pPr lvl="7" rtl="0" algn="ctr">
              <a:lnSpc>
                <a:spcPct val="100000"/>
              </a:lnSpc>
              <a:spcBef>
                <a:spcPts val="0"/>
              </a:spcBef>
              <a:spcAft>
                <a:spcPts val="0"/>
              </a:spcAft>
              <a:buSzPts val="2100"/>
              <a:buFont typeface="PT Sans"/>
              <a:buNone/>
              <a:defRPr sz="2100">
                <a:latin typeface="PT Sans"/>
                <a:ea typeface="PT Sans"/>
                <a:cs typeface="PT Sans"/>
                <a:sym typeface="PT Sans"/>
              </a:defRPr>
            </a:lvl8pPr>
            <a:lvl9pPr lvl="8" rtl="0"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sp>
        <p:nvSpPr>
          <p:cNvPr id="1650" name="Google Shape;1650;p25"/>
          <p:cNvSpPr txBox="1"/>
          <p:nvPr>
            <p:ph idx="5" type="subTitle"/>
          </p:nvPr>
        </p:nvSpPr>
        <p:spPr>
          <a:xfrm>
            <a:off x="3485400" y="3067150"/>
            <a:ext cx="2173200" cy="5055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dk1"/>
              </a:buClr>
              <a:buSzPts val="2400"/>
              <a:buFont typeface="Bebas Neue"/>
              <a:buNone/>
              <a:defRPr b="1" sz="2200">
                <a:solidFill>
                  <a:schemeClr val="accent1"/>
                </a:solidFill>
                <a:latin typeface="BioRhyme"/>
                <a:ea typeface="BioRhyme"/>
                <a:cs typeface="BioRhyme"/>
                <a:sym typeface="BioRhym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651" name="Google Shape;1651;p25"/>
          <p:cNvSpPr txBox="1"/>
          <p:nvPr>
            <p:ph hasCustomPrompt="1" idx="6" type="title"/>
          </p:nvPr>
        </p:nvSpPr>
        <p:spPr>
          <a:xfrm>
            <a:off x="6417675" y="2483875"/>
            <a:ext cx="1397700" cy="406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652" name="Google Shape;1652;p25"/>
          <p:cNvSpPr txBox="1"/>
          <p:nvPr>
            <p:ph idx="7" type="subTitle"/>
          </p:nvPr>
        </p:nvSpPr>
        <p:spPr>
          <a:xfrm>
            <a:off x="6032300" y="3419950"/>
            <a:ext cx="2173200" cy="881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Font typeface="PT Sans"/>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Font typeface="PT Sans"/>
              <a:buNone/>
              <a:defRPr sz="2100">
                <a:latin typeface="PT Sans"/>
                <a:ea typeface="PT Sans"/>
                <a:cs typeface="PT Sans"/>
                <a:sym typeface="PT Sans"/>
              </a:defRPr>
            </a:lvl4pPr>
            <a:lvl5pPr lvl="4" rtl="0" algn="ctr">
              <a:lnSpc>
                <a:spcPct val="100000"/>
              </a:lnSpc>
              <a:spcBef>
                <a:spcPts val="0"/>
              </a:spcBef>
              <a:spcAft>
                <a:spcPts val="0"/>
              </a:spcAft>
              <a:buSzPts val="2100"/>
              <a:buFont typeface="PT Sans"/>
              <a:buNone/>
              <a:defRPr sz="2100">
                <a:latin typeface="PT Sans"/>
                <a:ea typeface="PT Sans"/>
                <a:cs typeface="PT Sans"/>
                <a:sym typeface="PT Sans"/>
              </a:defRPr>
            </a:lvl5pPr>
            <a:lvl6pPr lvl="5" rtl="0" algn="ctr">
              <a:lnSpc>
                <a:spcPct val="100000"/>
              </a:lnSpc>
              <a:spcBef>
                <a:spcPts val="0"/>
              </a:spcBef>
              <a:spcAft>
                <a:spcPts val="0"/>
              </a:spcAft>
              <a:buSzPts val="2100"/>
              <a:buFont typeface="PT Sans"/>
              <a:buNone/>
              <a:defRPr sz="2100">
                <a:latin typeface="PT Sans"/>
                <a:ea typeface="PT Sans"/>
                <a:cs typeface="PT Sans"/>
                <a:sym typeface="PT Sans"/>
              </a:defRPr>
            </a:lvl6pPr>
            <a:lvl7pPr lvl="6" rtl="0" algn="ctr">
              <a:lnSpc>
                <a:spcPct val="100000"/>
              </a:lnSpc>
              <a:spcBef>
                <a:spcPts val="0"/>
              </a:spcBef>
              <a:spcAft>
                <a:spcPts val="0"/>
              </a:spcAft>
              <a:buSzPts val="2100"/>
              <a:buFont typeface="PT Sans"/>
              <a:buNone/>
              <a:defRPr sz="2100">
                <a:latin typeface="PT Sans"/>
                <a:ea typeface="PT Sans"/>
                <a:cs typeface="PT Sans"/>
                <a:sym typeface="PT Sans"/>
              </a:defRPr>
            </a:lvl7pPr>
            <a:lvl8pPr lvl="7" rtl="0" algn="ctr">
              <a:lnSpc>
                <a:spcPct val="100000"/>
              </a:lnSpc>
              <a:spcBef>
                <a:spcPts val="0"/>
              </a:spcBef>
              <a:spcAft>
                <a:spcPts val="0"/>
              </a:spcAft>
              <a:buSzPts val="2100"/>
              <a:buFont typeface="PT Sans"/>
              <a:buNone/>
              <a:defRPr sz="2100">
                <a:latin typeface="PT Sans"/>
                <a:ea typeface="PT Sans"/>
                <a:cs typeface="PT Sans"/>
                <a:sym typeface="PT Sans"/>
              </a:defRPr>
            </a:lvl8pPr>
            <a:lvl9pPr lvl="8" rtl="0"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sp>
        <p:nvSpPr>
          <p:cNvPr id="1653" name="Google Shape;1653;p25"/>
          <p:cNvSpPr txBox="1"/>
          <p:nvPr>
            <p:ph idx="8" type="subTitle"/>
          </p:nvPr>
        </p:nvSpPr>
        <p:spPr>
          <a:xfrm>
            <a:off x="6032300" y="3067150"/>
            <a:ext cx="2173200" cy="5055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dk1"/>
              </a:buClr>
              <a:buSzPts val="2400"/>
              <a:buFont typeface="Bebas Neue"/>
              <a:buNone/>
              <a:defRPr b="1" sz="2200">
                <a:solidFill>
                  <a:schemeClr val="accent1"/>
                </a:solidFill>
                <a:latin typeface="BioRhyme"/>
                <a:ea typeface="BioRhyme"/>
                <a:cs typeface="BioRhyme"/>
                <a:sym typeface="BioRhym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grpSp>
        <p:nvGrpSpPr>
          <p:cNvPr id="1654" name="Google Shape;1654;p25"/>
          <p:cNvGrpSpPr/>
          <p:nvPr/>
        </p:nvGrpSpPr>
        <p:grpSpPr>
          <a:xfrm flipH="1" rot="-1352882">
            <a:off x="-390731" y="2981593"/>
            <a:ext cx="1386973" cy="2326634"/>
            <a:chOff x="8168925" y="98475"/>
            <a:chExt cx="853000" cy="1430900"/>
          </a:xfrm>
        </p:grpSpPr>
        <p:sp>
          <p:nvSpPr>
            <p:cNvPr id="1655" name="Google Shape;1655;p25"/>
            <p:cNvSpPr/>
            <p:nvPr/>
          </p:nvSpPr>
          <p:spPr>
            <a:xfrm rot="5400000">
              <a:off x="8177388" y="90013"/>
              <a:ext cx="128450" cy="145375"/>
            </a:xfrm>
            <a:custGeom>
              <a:rect b="b" l="l" r="r" t="t"/>
              <a:pathLst>
                <a:path extrusionOk="0" h="5815" w="5138">
                  <a:moveTo>
                    <a:pt x="2762" y="1"/>
                  </a:moveTo>
                  <a:cubicBezTo>
                    <a:pt x="2094" y="1"/>
                    <a:pt x="1427" y="133"/>
                    <a:pt x="821" y="408"/>
                  </a:cubicBezTo>
                  <a:cubicBezTo>
                    <a:pt x="578" y="529"/>
                    <a:pt x="305" y="681"/>
                    <a:pt x="153" y="955"/>
                  </a:cubicBezTo>
                  <a:cubicBezTo>
                    <a:pt x="1" y="1228"/>
                    <a:pt x="31" y="1593"/>
                    <a:pt x="305" y="1745"/>
                  </a:cubicBezTo>
                  <a:cubicBezTo>
                    <a:pt x="388" y="1795"/>
                    <a:pt x="490" y="1818"/>
                    <a:pt x="601" y="1818"/>
                  </a:cubicBezTo>
                  <a:cubicBezTo>
                    <a:pt x="691" y="1818"/>
                    <a:pt x="786" y="1803"/>
                    <a:pt x="882" y="1775"/>
                  </a:cubicBezTo>
                  <a:cubicBezTo>
                    <a:pt x="1490" y="1684"/>
                    <a:pt x="2128" y="1593"/>
                    <a:pt x="2767" y="1471"/>
                  </a:cubicBezTo>
                  <a:lnTo>
                    <a:pt x="2767" y="1471"/>
                  </a:lnTo>
                  <a:cubicBezTo>
                    <a:pt x="2098" y="1927"/>
                    <a:pt x="1399" y="2505"/>
                    <a:pt x="821" y="3113"/>
                  </a:cubicBezTo>
                  <a:cubicBezTo>
                    <a:pt x="609" y="3356"/>
                    <a:pt x="365" y="3751"/>
                    <a:pt x="639" y="3994"/>
                  </a:cubicBezTo>
                  <a:cubicBezTo>
                    <a:pt x="713" y="4056"/>
                    <a:pt x="796" y="4078"/>
                    <a:pt x="882" y="4078"/>
                  </a:cubicBezTo>
                  <a:cubicBezTo>
                    <a:pt x="1008" y="4078"/>
                    <a:pt x="1138" y="4031"/>
                    <a:pt x="1247" y="3994"/>
                  </a:cubicBezTo>
                  <a:cubicBezTo>
                    <a:pt x="2311" y="3599"/>
                    <a:pt x="3253" y="2991"/>
                    <a:pt x="4104" y="2231"/>
                  </a:cubicBezTo>
                  <a:lnTo>
                    <a:pt x="4104" y="2231"/>
                  </a:lnTo>
                  <a:cubicBezTo>
                    <a:pt x="3830" y="3265"/>
                    <a:pt x="3527" y="4268"/>
                    <a:pt x="3253" y="5271"/>
                  </a:cubicBezTo>
                  <a:cubicBezTo>
                    <a:pt x="3223" y="5423"/>
                    <a:pt x="3192" y="5575"/>
                    <a:pt x="3253" y="5696"/>
                  </a:cubicBezTo>
                  <a:cubicBezTo>
                    <a:pt x="3301" y="5777"/>
                    <a:pt x="3400" y="5815"/>
                    <a:pt x="3505" y="5815"/>
                  </a:cubicBezTo>
                  <a:cubicBezTo>
                    <a:pt x="3599" y="5815"/>
                    <a:pt x="3698" y="5784"/>
                    <a:pt x="3770" y="5727"/>
                  </a:cubicBezTo>
                  <a:cubicBezTo>
                    <a:pt x="3922" y="5636"/>
                    <a:pt x="3982" y="5484"/>
                    <a:pt x="4074" y="5271"/>
                  </a:cubicBezTo>
                  <a:cubicBezTo>
                    <a:pt x="4621" y="3751"/>
                    <a:pt x="5016" y="2201"/>
                    <a:pt x="5137" y="620"/>
                  </a:cubicBezTo>
                  <a:lnTo>
                    <a:pt x="5077" y="560"/>
                  </a:lnTo>
                  <a:cubicBezTo>
                    <a:pt x="4378" y="194"/>
                    <a:pt x="3570" y="1"/>
                    <a:pt x="27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25"/>
            <p:cNvSpPr/>
            <p:nvPr/>
          </p:nvSpPr>
          <p:spPr>
            <a:xfrm rot="5400000">
              <a:off x="8145075" y="225300"/>
              <a:ext cx="607175" cy="529825"/>
            </a:xfrm>
            <a:custGeom>
              <a:rect b="b" l="l" r="r" t="t"/>
              <a:pathLst>
                <a:path extrusionOk="0" h="21193" w="24287">
                  <a:moveTo>
                    <a:pt x="22100" y="1"/>
                  </a:moveTo>
                  <a:cubicBezTo>
                    <a:pt x="21913" y="1"/>
                    <a:pt x="21727" y="10"/>
                    <a:pt x="21551" y="26"/>
                  </a:cubicBezTo>
                  <a:cubicBezTo>
                    <a:pt x="17569" y="269"/>
                    <a:pt x="13587" y="695"/>
                    <a:pt x="9849" y="2154"/>
                  </a:cubicBezTo>
                  <a:cubicBezTo>
                    <a:pt x="6140" y="3582"/>
                    <a:pt x="2736" y="6166"/>
                    <a:pt x="1064" y="9783"/>
                  </a:cubicBezTo>
                  <a:cubicBezTo>
                    <a:pt x="396" y="11211"/>
                    <a:pt x="1" y="12883"/>
                    <a:pt x="183" y="14494"/>
                  </a:cubicBezTo>
                  <a:cubicBezTo>
                    <a:pt x="639" y="18202"/>
                    <a:pt x="4347" y="20999"/>
                    <a:pt x="8055" y="21181"/>
                  </a:cubicBezTo>
                  <a:cubicBezTo>
                    <a:pt x="8216" y="21189"/>
                    <a:pt x="8376" y="21193"/>
                    <a:pt x="8536" y="21193"/>
                  </a:cubicBezTo>
                  <a:cubicBezTo>
                    <a:pt x="12100" y="21193"/>
                    <a:pt x="15493" y="19274"/>
                    <a:pt x="17995" y="16743"/>
                  </a:cubicBezTo>
                  <a:cubicBezTo>
                    <a:pt x="20578" y="14069"/>
                    <a:pt x="22311" y="10695"/>
                    <a:pt x="23922" y="7321"/>
                  </a:cubicBezTo>
                  <a:lnTo>
                    <a:pt x="24287" y="1029"/>
                  </a:lnTo>
                  <a:cubicBezTo>
                    <a:pt x="23984" y="222"/>
                    <a:pt x="23013" y="1"/>
                    <a:pt x="221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25"/>
            <p:cNvSpPr/>
            <p:nvPr/>
          </p:nvSpPr>
          <p:spPr>
            <a:xfrm rot="5400000">
              <a:off x="8261088" y="768538"/>
              <a:ext cx="942275" cy="579400"/>
            </a:xfrm>
            <a:custGeom>
              <a:rect b="b" l="l" r="r" t="t"/>
              <a:pathLst>
                <a:path extrusionOk="0" h="23176" w="37691">
                  <a:moveTo>
                    <a:pt x="15086" y="1"/>
                  </a:moveTo>
                  <a:cubicBezTo>
                    <a:pt x="12723" y="1"/>
                    <a:pt x="10423" y="386"/>
                    <a:pt x="8359" y="1326"/>
                  </a:cubicBezTo>
                  <a:cubicBezTo>
                    <a:pt x="1885" y="4244"/>
                    <a:pt x="0" y="9867"/>
                    <a:pt x="213" y="12238"/>
                  </a:cubicBezTo>
                  <a:cubicBezTo>
                    <a:pt x="456" y="14579"/>
                    <a:pt x="1398" y="19229"/>
                    <a:pt x="7082" y="21995"/>
                  </a:cubicBezTo>
                  <a:cubicBezTo>
                    <a:pt x="8762" y="22805"/>
                    <a:pt x="10764" y="23175"/>
                    <a:pt x="12935" y="23175"/>
                  </a:cubicBezTo>
                  <a:cubicBezTo>
                    <a:pt x="18421" y="23175"/>
                    <a:pt x="24982" y="20808"/>
                    <a:pt x="30122" y="17193"/>
                  </a:cubicBezTo>
                  <a:cubicBezTo>
                    <a:pt x="37296" y="12208"/>
                    <a:pt x="37691" y="8560"/>
                    <a:pt x="32523" y="5338"/>
                  </a:cubicBezTo>
                  <a:cubicBezTo>
                    <a:pt x="28722" y="2990"/>
                    <a:pt x="21662" y="1"/>
                    <a:pt x="150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25"/>
            <p:cNvSpPr/>
            <p:nvPr/>
          </p:nvSpPr>
          <p:spPr>
            <a:xfrm rot="5400000">
              <a:off x="8756425" y="1352175"/>
              <a:ext cx="53450" cy="29950"/>
            </a:xfrm>
            <a:custGeom>
              <a:rect b="b" l="l" r="r" t="t"/>
              <a:pathLst>
                <a:path extrusionOk="0" h="1198" w="2138">
                  <a:moveTo>
                    <a:pt x="2022" y="0"/>
                  </a:moveTo>
                  <a:cubicBezTo>
                    <a:pt x="2013" y="0"/>
                    <a:pt x="2005" y="1"/>
                    <a:pt x="1995" y="4"/>
                  </a:cubicBezTo>
                  <a:cubicBezTo>
                    <a:pt x="1266" y="156"/>
                    <a:pt x="567" y="581"/>
                    <a:pt x="50" y="1128"/>
                  </a:cubicBezTo>
                  <a:cubicBezTo>
                    <a:pt x="1" y="1153"/>
                    <a:pt x="31" y="1197"/>
                    <a:pt x="77" y="1197"/>
                  </a:cubicBezTo>
                  <a:cubicBezTo>
                    <a:pt x="88" y="1197"/>
                    <a:pt x="99" y="1195"/>
                    <a:pt x="111" y="1189"/>
                  </a:cubicBezTo>
                  <a:cubicBezTo>
                    <a:pt x="719" y="733"/>
                    <a:pt x="1327" y="429"/>
                    <a:pt x="2026" y="186"/>
                  </a:cubicBezTo>
                  <a:cubicBezTo>
                    <a:pt x="2138" y="158"/>
                    <a:pt x="2121" y="0"/>
                    <a:pt x="202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25"/>
            <p:cNvSpPr/>
            <p:nvPr/>
          </p:nvSpPr>
          <p:spPr>
            <a:xfrm rot="5400000">
              <a:off x="8570275" y="1112100"/>
              <a:ext cx="15225" cy="56425"/>
            </a:xfrm>
            <a:custGeom>
              <a:rect b="b" l="l" r="r" t="t"/>
              <a:pathLst>
                <a:path extrusionOk="0" h="2257" w="609">
                  <a:moveTo>
                    <a:pt x="48" y="0"/>
                  </a:moveTo>
                  <a:cubicBezTo>
                    <a:pt x="31" y="0"/>
                    <a:pt x="0" y="22"/>
                    <a:pt x="0" y="43"/>
                  </a:cubicBezTo>
                  <a:cubicBezTo>
                    <a:pt x="152" y="772"/>
                    <a:pt x="243" y="1532"/>
                    <a:pt x="517" y="2201"/>
                  </a:cubicBezTo>
                  <a:cubicBezTo>
                    <a:pt x="530" y="2239"/>
                    <a:pt x="548" y="2256"/>
                    <a:pt x="564" y="2256"/>
                  </a:cubicBezTo>
                  <a:cubicBezTo>
                    <a:pt x="588" y="2256"/>
                    <a:pt x="608" y="2224"/>
                    <a:pt x="608" y="2171"/>
                  </a:cubicBezTo>
                  <a:cubicBezTo>
                    <a:pt x="547" y="1441"/>
                    <a:pt x="274" y="712"/>
                    <a:pt x="61" y="13"/>
                  </a:cubicBezTo>
                  <a:cubicBezTo>
                    <a:pt x="61" y="4"/>
                    <a:pt x="56" y="0"/>
                    <a:pt x="4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25"/>
            <p:cNvSpPr/>
            <p:nvPr/>
          </p:nvSpPr>
          <p:spPr>
            <a:xfrm rot="5400000">
              <a:off x="8552525" y="1010200"/>
              <a:ext cx="21425" cy="20075"/>
            </a:xfrm>
            <a:custGeom>
              <a:rect b="b" l="l" r="r" t="t"/>
              <a:pathLst>
                <a:path extrusionOk="0" h="803" w="857">
                  <a:moveTo>
                    <a:pt x="437" y="1"/>
                  </a:moveTo>
                  <a:cubicBezTo>
                    <a:pt x="221" y="1"/>
                    <a:pt x="1" y="155"/>
                    <a:pt x="33" y="432"/>
                  </a:cubicBezTo>
                  <a:cubicBezTo>
                    <a:pt x="48" y="686"/>
                    <a:pt x="232" y="803"/>
                    <a:pt x="420" y="803"/>
                  </a:cubicBezTo>
                  <a:cubicBezTo>
                    <a:pt x="636" y="803"/>
                    <a:pt x="856" y="648"/>
                    <a:pt x="824" y="371"/>
                  </a:cubicBezTo>
                  <a:cubicBezTo>
                    <a:pt x="810" y="117"/>
                    <a:pt x="625" y="1"/>
                    <a:pt x="4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25"/>
            <p:cNvSpPr/>
            <p:nvPr/>
          </p:nvSpPr>
          <p:spPr>
            <a:xfrm rot="5400000">
              <a:off x="8880063" y="883438"/>
              <a:ext cx="16425" cy="14850"/>
            </a:xfrm>
            <a:custGeom>
              <a:rect b="b" l="l" r="r" t="t"/>
              <a:pathLst>
                <a:path extrusionOk="0" h="594" w="657">
                  <a:moveTo>
                    <a:pt x="310" y="0"/>
                  </a:moveTo>
                  <a:cubicBezTo>
                    <a:pt x="150" y="0"/>
                    <a:pt x="1" y="99"/>
                    <a:pt x="32" y="289"/>
                  </a:cubicBezTo>
                  <a:cubicBezTo>
                    <a:pt x="47" y="495"/>
                    <a:pt x="196" y="594"/>
                    <a:pt x="343" y="594"/>
                  </a:cubicBezTo>
                  <a:cubicBezTo>
                    <a:pt x="501" y="594"/>
                    <a:pt x="656" y="479"/>
                    <a:pt x="640" y="259"/>
                  </a:cubicBezTo>
                  <a:cubicBezTo>
                    <a:pt x="611" y="84"/>
                    <a:pt x="456" y="0"/>
                    <a:pt x="3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25"/>
            <p:cNvSpPr/>
            <p:nvPr/>
          </p:nvSpPr>
          <p:spPr>
            <a:xfrm rot="5400000">
              <a:off x="8834838" y="1266638"/>
              <a:ext cx="21400" cy="20075"/>
            </a:xfrm>
            <a:custGeom>
              <a:rect b="b" l="l" r="r" t="t"/>
              <a:pathLst>
                <a:path extrusionOk="0" h="803" w="856">
                  <a:moveTo>
                    <a:pt x="443" y="1"/>
                  </a:moveTo>
                  <a:cubicBezTo>
                    <a:pt x="222" y="1"/>
                    <a:pt x="0" y="154"/>
                    <a:pt x="49" y="447"/>
                  </a:cubicBezTo>
                  <a:cubicBezTo>
                    <a:pt x="63" y="687"/>
                    <a:pt x="241" y="803"/>
                    <a:pt x="425" y="803"/>
                  </a:cubicBezTo>
                  <a:cubicBezTo>
                    <a:pt x="637" y="803"/>
                    <a:pt x="856" y="649"/>
                    <a:pt x="839" y="356"/>
                  </a:cubicBezTo>
                  <a:cubicBezTo>
                    <a:pt x="825" y="116"/>
                    <a:pt x="634" y="1"/>
                    <a:pt x="4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25"/>
            <p:cNvSpPr/>
            <p:nvPr/>
          </p:nvSpPr>
          <p:spPr>
            <a:xfrm rot="5400000">
              <a:off x="8772713" y="676788"/>
              <a:ext cx="21750" cy="20075"/>
            </a:xfrm>
            <a:custGeom>
              <a:rect b="b" l="l" r="r" t="t"/>
              <a:pathLst>
                <a:path extrusionOk="0" h="803" w="870">
                  <a:moveTo>
                    <a:pt x="441" y="0"/>
                  </a:moveTo>
                  <a:cubicBezTo>
                    <a:pt x="220" y="0"/>
                    <a:pt x="0" y="155"/>
                    <a:pt x="33" y="431"/>
                  </a:cubicBezTo>
                  <a:cubicBezTo>
                    <a:pt x="61" y="686"/>
                    <a:pt x="247" y="802"/>
                    <a:pt x="434" y="802"/>
                  </a:cubicBezTo>
                  <a:cubicBezTo>
                    <a:pt x="651" y="802"/>
                    <a:pt x="870" y="647"/>
                    <a:pt x="853" y="371"/>
                  </a:cubicBezTo>
                  <a:cubicBezTo>
                    <a:pt x="825" y="116"/>
                    <a:pt x="633" y="0"/>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25"/>
            <p:cNvSpPr/>
            <p:nvPr/>
          </p:nvSpPr>
          <p:spPr>
            <a:xfrm rot="5400000">
              <a:off x="8643025" y="823525"/>
              <a:ext cx="15625" cy="14625"/>
            </a:xfrm>
            <a:custGeom>
              <a:rect b="b" l="l" r="r" t="t"/>
              <a:pathLst>
                <a:path extrusionOk="0" h="585" w="625">
                  <a:moveTo>
                    <a:pt x="325" y="0"/>
                  </a:moveTo>
                  <a:cubicBezTo>
                    <a:pt x="163" y="0"/>
                    <a:pt x="0" y="108"/>
                    <a:pt x="16" y="301"/>
                  </a:cubicBezTo>
                  <a:cubicBezTo>
                    <a:pt x="16" y="498"/>
                    <a:pt x="146" y="584"/>
                    <a:pt x="285" y="584"/>
                  </a:cubicBezTo>
                  <a:cubicBezTo>
                    <a:pt x="448" y="584"/>
                    <a:pt x="624" y="467"/>
                    <a:pt x="624" y="271"/>
                  </a:cubicBezTo>
                  <a:cubicBezTo>
                    <a:pt x="610" y="85"/>
                    <a:pt x="468" y="0"/>
                    <a:pt x="3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25"/>
            <p:cNvSpPr/>
            <p:nvPr/>
          </p:nvSpPr>
          <p:spPr>
            <a:xfrm rot="5400000">
              <a:off x="8626525" y="1294525"/>
              <a:ext cx="23875" cy="15275"/>
            </a:xfrm>
            <a:custGeom>
              <a:rect b="b" l="l" r="r" t="t"/>
              <a:pathLst>
                <a:path extrusionOk="0" h="611" w="955">
                  <a:moveTo>
                    <a:pt x="566" y="1"/>
                  </a:moveTo>
                  <a:cubicBezTo>
                    <a:pt x="557" y="1"/>
                    <a:pt x="548" y="1"/>
                    <a:pt x="538" y="2"/>
                  </a:cubicBezTo>
                  <a:lnTo>
                    <a:pt x="356" y="2"/>
                  </a:lnTo>
                  <a:cubicBezTo>
                    <a:pt x="0" y="61"/>
                    <a:pt x="20" y="611"/>
                    <a:pt x="359" y="611"/>
                  </a:cubicBezTo>
                  <a:cubicBezTo>
                    <a:pt x="368" y="611"/>
                    <a:pt x="377" y="610"/>
                    <a:pt x="386" y="610"/>
                  </a:cubicBezTo>
                  <a:lnTo>
                    <a:pt x="599" y="610"/>
                  </a:lnTo>
                  <a:cubicBezTo>
                    <a:pt x="955" y="580"/>
                    <a:pt x="935" y="1"/>
                    <a:pt x="5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25"/>
            <p:cNvSpPr/>
            <p:nvPr/>
          </p:nvSpPr>
          <p:spPr>
            <a:xfrm rot="5400000">
              <a:off x="8302588" y="529338"/>
              <a:ext cx="27375" cy="21300"/>
            </a:xfrm>
            <a:custGeom>
              <a:rect b="b" l="l" r="r" t="t"/>
              <a:pathLst>
                <a:path extrusionOk="0" h="852" w="1095">
                  <a:moveTo>
                    <a:pt x="396" y="1"/>
                  </a:moveTo>
                  <a:cubicBezTo>
                    <a:pt x="183" y="1"/>
                    <a:pt x="0" y="244"/>
                    <a:pt x="31" y="457"/>
                  </a:cubicBezTo>
                  <a:cubicBezTo>
                    <a:pt x="61" y="700"/>
                    <a:pt x="244" y="852"/>
                    <a:pt x="487" y="852"/>
                  </a:cubicBezTo>
                  <a:lnTo>
                    <a:pt x="669" y="852"/>
                  </a:lnTo>
                  <a:cubicBezTo>
                    <a:pt x="912" y="852"/>
                    <a:pt x="1095" y="609"/>
                    <a:pt x="1064" y="396"/>
                  </a:cubicBezTo>
                  <a:cubicBezTo>
                    <a:pt x="1003" y="153"/>
                    <a:pt x="821" y="1"/>
                    <a:pt x="6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25"/>
            <p:cNvSpPr/>
            <p:nvPr/>
          </p:nvSpPr>
          <p:spPr>
            <a:xfrm rot="5400000">
              <a:off x="8523638" y="449213"/>
              <a:ext cx="24400" cy="15375"/>
            </a:xfrm>
            <a:custGeom>
              <a:rect b="b" l="l" r="r" t="t"/>
              <a:pathLst>
                <a:path extrusionOk="0" h="615" w="976">
                  <a:moveTo>
                    <a:pt x="585" y="1"/>
                  </a:moveTo>
                  <a:cubicBezTo>
                    <a:pt x="577" y="1"/>
                    <a:pt x="568" y="1"/>
                    <a:pt x="559" y="2"/>
                  </a:cubicBezTo>
                  <a:lnTo>
                    <a:pt x="377" y="2"/>
                  </a:lnTo>
                  <a:cubicBezTo>
                    <a:pt x="0" y="60"/>
                    <a:pt x="10" y="614"/>
                    <a:pt x="353" y="614"/>
                  </a:cubicBezTo>
                  <a:cubicBezTo>
                    <a:pt x="370" y="614"/>
                    <a:pt x="388" y="613"/>
                    <a:pt x="407" y="610"/>
                  </a:cubicBezTo>
                  <a:lnTo>
                    <a:pt x="590" y="610"/>
                  </a:lnTo>
                  <a:cubicBezTo>
                    <a:pt x="975" y="580"/>
                    <a:pt x="927" y="1"/>
                    <a:pt x="5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25"/>
            <p:cNvSpPr/>
            <p:nvPr/>
          </p:nvSpPr>
          <p:spPr>
            <a:xfrm rot="5400000">
              <a:off x="8297063" y="308513"/>
              <a:ext cx="16050" cy="14625"/>
            </a:xfrm>
            <a:custGeom>
              <a:rect b="b" l="l" r="r" t="t"/>
              <a:pathLst>
                <a:path extrusionOk="0" h="585" w="642">
                  <a:moveTo>
                    <a:pt x="325" y="0"/>
                  </a:moveTo>
                  <a:cubicBezTo>
                    <a:pt x="164" y="0"/>
                    <a:pt x="1" y="108"/>
                    <a:pt x="17" y="301"/>
                  </a:cubicBezTo>
                  <a:cubicBezTo>
                    <a:pt x="31" y="498"/>
                    <a:pt x="168" y="584"/>
                    <a:pt x="309" y="584"/>
                  </a:cubicBezTo>
                  <a:cubicBezTo>
                    <a:pt x="473" y="584"/>
                    <a:pt x="641" y="467"/>
                    <a:pt x="625" y="271"/>
                  </a:cubicBezTo>
                  <a:cubicBezTo>
                    <a:pt x="610" y="85"/>
                    <a:pt x="468" y="0"/>
                    <a:pt x="3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25"/>
            <p:cNvSpPr/>
            <p:nvPr/>
          </p:nvSpPr>
          <p:spPr>
            <a:xfrm rot="5400000">
              <a:off x="8513613" y="627813"/>
              <a:ext cx="21775" cy="19250"/>
            </a:xfrm>
            <a:custGeom>
              <a:rect b="b" l="l" r="r" t="t"/>
              <a:pathLst>
                <a:path extrusionOk="0" h="770" w="871">
                  <a:moveTo>
                    <a:pt x="442" y="0"/>
                  </a:moveTo>
                  <a:cubicBezTo>
                    <a:pt x="221" y="0"/>
                    <a:pt x="0" y="154"/>
                    <a:pt x="33" y="447"/>
                  </a:cubicBezTo>
                  <a:cubicBezTo>
                    <a:pt x="61" y="667"/>
                    <a:pt x="238" y="769"/>
                    <a:pt x="421" y="769"/>
                  </a:cubicBezTo>
                  <a:cubicBezTo>
                    <a:pt x="642" y="769"/>
                    <a:pt x="870" y="621"/>
                    <a:pt x="854" y="356"/>
                  </a:cubicBezTo>
                  <a:cubicBezTo>
                    <a:pt x="825" y="116"/>
                    <a:pt x="633" y="0"/>
                    <a:pt x="4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25"/>
            <p:cNvSpPr/>
            <p:nvPr/>
          </p:nvSpPr>
          <p:spPr>
            <a:xfrm rot="5400000">
              <a:off x="8478225" y="859550"/>
              <a:ext cx="46300" cy="48900"/>
            </a:xfrm>
            <a:custGeom>
              <a:rect b="b" l="l" r="r" t="t"/>
              <a:pathLst>
                <a:path extrusionOk="0" h="1956" w="1852">
                  <a:moveTo>
                    <a:pt x="195" y="0"/>
                  </a:moveTo>
                  <a:cubicBezTo>
                    <a:pt x="95" y="0"/>
                    <a:pt x="0" y="63"/>
                    <a:pt x="23" y="176"/>
                  </a:cubicBezTo>
                  <a:cubicBezTo>
                    <a:pt x="84" y="753"/>
                    <a:pt x="175" y="1300"/>
                    <a:pt x="327" y="1878"/>
                  </a:cubicBezTo>
                  <a:cubicBezTo>
                    <a:pt x="314" y="1931"/>
                    <a:pt x="341" y="1955"/>
                    <a:pt x="376" y="1955"/>
                  </a:cubicBezTo>
                  <a:cubicBezTo>
                    <a:pt x="421" y="1955"/>
                    <a:pt x="479" y="1916"/>
                    <a:pt x="479" y="1847"/>
                  </a:cubicBezTo>
                  <a:cubicBezTo>
                    <a:pt x="479" y="1402"/>
                    <a:pt x="406" y="974"/>
                    <a:pt x="359" y="536"/>
                  </a:cubicBezTo>
                  <a:lnTo>
                    <a:pt x="359" y="536"/>
                  </a:lnTo>
                  <a:cubicBezTo>
                    <a:pt x="736" y="841"/>
                    <a:pt x="1105" y="1171"/>
                    <a:pt x="1512" y="1483"/>
                  </a:cubicBezTo>
                  <a:cubicBezTo>
                    <a:pt x="1543" y="1498"/>
                    <a:pt x="1573" y="1504"/>
                    <a:pt x="1602" y="1504"/>
                  </a:cubicBezTo>
                  <a:cubicBezTo>
                    <a:pt x="1746" y="1504"/>
                    <a:pt x="1852" y="1336"/>
                    <a:pt x="1725" y="1209"/>
                  </a:cubicBezTo>
                  <a:cubicBezTo>
                    <a:pt x="1269" y="783"/>
                    <a:pt x="783" y="419"/>
                    <a:pt x="296" y="24"/>
                  </a:cubicBezTo>
                  <a:cubicBezTo>
                    <a:pt x="265" y="8"/>
                    <a:pt x="230" y="0"/>
                    <a:pt x="19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25"/>
            <p:cNvSpPr/>
            <p:nvPr/>
          </p:nvSpPr>
          <p:spPr>
            <a:xfrm rot="5400000">
              <a:off x="8628100" y="669900"/>
              <a:ext cx="54750" cy="50200"/>
            </a:xfrm>
            <a:custGeom>
              <a:rect b="b" l="l" r="r" t="t"/>
              <a:pathLst>
                <a:path extrusionOk="0" h="2008" w="2190">
                  <a:moveTo>
                    <a:pt x="436" y="1"/>
                  </a:moveTo>
                  <a:cubicBezTo>
                    <a:pt x="329" y="1"/>
                    <a:pt x="226" y="151"/>
                    <a:pt x="305" y="256"/>
                  </a:cubicBezTo>
                  <a:cubicBezTo>
                    <a:pt x="669" y="698"/>
                    <a:pt x="1167" y="1096"/>
                    <a:pt x="1607" y="1525"/>
                  </a:cubicBezTo>
                  <a:lnTo>
                    <a:pt x="1607" y="1525"/>
                  </a:lnTo>
                  <a:cubicBezTo>
                    <a:pt x="1082" y="1694"/>
                    <a:pt x="557" y="1819"/>
                    <a:pt x="31" y="1897"/>
                  </a:cubicBezTo>
                  <a:cubicBezTo>
                    <a:pt x="1" y="1897"/>
                    <a:pt x="1" y="1989"/>
                    <a:pt x="62" y="1989"/>
                  </a:cubicBezTo>
                  <a:cubicBezTo>
                    <a:pt x="205" y="2001"/>
                    <a:pt x="345" y="2007"/>
                    <a:pt x="483" y="2007"/>
                  </a:cubicBezTo>
                  <a:cubicBezTo>
                    <a:pt x="1022" y="2007"/>
                    <a:pt x="1530" y="1915"/>
                    <a:pt x="2038" y="1745"/>
                  </a:cubicBezTo>
                  <a:cubicBezTo>
                    <a:pt x="2159" y="1685"/>
                    <a:pt x="2189" y="1533"/>
                    <a:pt x="2098" y="1441"/>
                  </a:cubicBezTo>
                  <a:cubicBezTo>
                    <a:pt x="1582" y="986"/>
                    <a:pt x="1095" y="378"/>
                    <a:pt x="487" y="13"/>
                  </a:cubicBezTo>
                  <a:cubicBezTo>
                    <a:pt x="471" y="5"/>
                    <a:pt x="454" y="1"/>
                    <a:pt x="4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25"/>
            <p:cNvSpPr/>
            <p:nvPr/>
          </p:nvSpPr>
          <p:spPr>
            <a:xfrm rot="5400000">
              <a:off x="8815475" y="756575"/>
              <a:ext cx="47000" cy="57200"/>
            </a:xfrm>
            <a:custGeom>
              <a:rect b="b" l="l" r="r" t="t"/>
              <a:pathLst>
                <a:path extrusionOk="0" h="2288" w="1880">
                  <a:moveTo>
                    <a:pt x="1633" y="0"/>
                  </a:moveTo>
                  <a:cubicBezTo>
                    <a:pt x="1566" y="0"/>
                    <a:pt x="1499" y="40"/>
                    <a:pt x="1467" y="137"/>
                  </a:cubicBezTo>
                  <a:cubicBezTo>
                    <a:pt x="1247" y="650"/>
                    <a:pt x="1027" y="1144"/>
                    <a:pt x="807" y="1649"/>
                  </a:cubicBezTo>
                  <a:lnTo>
                    <a:pt x="807" y="1649"/>
                  </a:lnTo>
                  <a:cubicBezTo>
                    <a:pt x="574" y="1133"/>
                    <a:pt x="368" y="609"/>
                    <a:pt x="221" y="46"/>
                  </a:cubicBezTo>
                  <a:cubicBezTo>
                    <a:pt x="198" y="23"/>
                    <a:pt x="157" y="13"/>
                    <a:pt x="118" y="13"/>
                  </a:cubicBezTo>
                  <a:cubicBezTo>
                    <a:pt x="56" y="13"/>
                    <a:pt x="1" y="39"/>
                    <a:pt x="38" y="76"/>
                  </a:cubicBezTo>
                  <a:cubicBezTo>
                    <a:pt x="190" y="806"/>
                    <a:pt x="342" y="1505"/>
                    <a:pt x="616" y="2174"/>
                  </a:cubicBezTo>
                  <a:cubicBezTo>
                    <a:pt x="631" y="2250"/>
                    <a:pt x="692" y="2288"/>
                    <a:pt x="760" y="2288"/>
                  </a:cubicBezTo>
                  <a:cubicBezTo>
                    <a:pt x="829" y="2288"/>
                    <a:pt x="905" y="2250"/>
                    <a:pt x="950" y="2174"/>
                  </a:cubicBezTo>
                  <a:cubicBezTo>
                    <a:pt x="1254" y="1535"/>
                    <a:pt x="1528" y="927"/>
                    <a:pt x="1801" y="289"/>
                  </a:cubicBezTo>
                  <a:cubicBezTo>
                    <a:pt x="1880" y="132"/>
                    <a:pt x="1756" y="0"/>
                    <a:pt x="16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25"/>
            <p:cNvSpPr/>
            <p:nvPr/>
          </p:nvSpPr>
          <p:spPr>
            <a:xfrm rot="5400000">
              <a:off x="8705475" y="918150"/>
              <a:ext cx="48450" cy="56550"/>
            </a:xfrm>
            <a:custGeom>
              <a:rect b="b" l="l" r="r" t="t"/>
              <a:pathLst>
                <a:path extrusionOk="0" h="2262" w="1938">
                  <a:moveTo>
                    <a:pt x="1441" y="0"/>
                  </a:moveTo>
                  <a:cubicBezTo>
                    <a:pt x="1406" y="0"/>
                    <a:pt x="1370" y="12"/>
                    <a:pt x="1338" y="39"/>
                  </a:cubicBezTo>
                  <a:cubicBezTo>
                    <a:pt x="912" y="343"/>
                    <a:pt x="487" y="647"/>
                    <a:pt x="92" y="981"/>
                  </a:cubicBezTo>
                  <a:cubicBezTo>
                    <a:pt x="1" y="1072"/>
                    <a:pt x="31" y="1224"/>
                    <a:pt x="153" y="1285"/>
                  </a:cubicBezTo>
                  <a:cubicBezTo>
                    <a:pt x="669" y="1559"/>
                    <a:pt x="1186" y="1954"/>
                    <a:pt x="1733" y="2258"/>
                  </a:cubicBezTo>
                  <a:cubicBezTo>
                    <a:pt x="1744" y="2260"/>
                    <a:pt x="1754" y="2262"/>
                    <a:pt x="1765" y="2262"/>
                  </a:cubicBezTo>
                  <a:cubicBezTo>
                    <a:pt x="1869" y="2262"/>
                    <a:pt x="1938" y="2128"/>
                    <a:pt x="1855" y="2045"/>
                  </a:cubicBezTo>
                  <a:cubicBezTo>
                    <a:pt x="1428" y="1725"/>
                    <a:pt x="931" y="1452"/>
                    <a:pt x="487" y="1123"/>
                  </a:cubicBezTo>
                  <a:lnTo>
                    <a:pt x="487" y="1123"/>
                  </a:lnTo>
                  <a:cubicBezTo>
                    <a:pt x="845" y="863"/>
                    <a:pt x="1187" y="607"/>
                    <a:pt x="1551" y="373"/>
                  </a:cubicBezTo>
                  <a:cubicBezTo>
                    <a:pt x="1751" y="248"/>
                    <a:pt x="1601" y="0"/>
                    <a:pt x="1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25"/>
            <p:cNvSpPr/>
            <p:nvPr/>
          </p:nvSpPr>
          <p:spPr>
            <a:xfrm rot="5400000">
              <a:off x="8557125" y="1142400"/>
              <a:ext cx="59150" cy="38200"/>
            </a:xfrm>
            <a:custGeom>
              <a:rect b="b" l="l" r="r" t="t"/>
              <a:pathLst>
                <a:path extrusionOk="0" h="1528" w="2366">
                  <a:moveTo>
                    <a:pt x="183" y="1"/>
                  </a:moveTo>
                  <a:cubicBezTo>
                    <a:pt x="31" y="1"/>
                    <a:pt x="1" y="183"/>
                    <a:pt x="122" y="274"/>
                  </a:cubicBezTo>
                  <a:cubicBezTo>
                    <a:pt x="578" y="639"/>
                    <a:pt x="1004" y="1095"/>
                    <a:pt x="1460" y="1490"/>
                  </a:cubicBezTo>
                  <a:cubicBezTo>
                    <a:pt x="1477" y="1516"/>
                    <a:pt x="1502" y="1527"/>
                    <a:pt x="1527" y="1527"/>
                  </a:cubicBezTo>
                  <a:cubicBezTo>
                    <a:pt x="1590" y="1527"/>
                    <a:pt x="1655" y="1456"/>
                    <a:pt x="1612" y="1368"/>
                  </a:cubicBezTo>
                  <a:cubicBezTo>
                    <a:pt x="1303" y="1012"/>
                    <a:pt x="958" y="694"/>
                    <a:pt x="619" y="354"/>
                  </a:cubicBezTo>
                  <a:lnTo>
                    <a:pt x="619" y="354"/>
                  </a:lnTo>
                  <a:cubicBezTo>
                    <a:pt x="1106" y="403"/>
                    <a:pt x="1589" y="549"/>
                    <a:pt x="1976" y="791"/>
                  </a:cubicBezTo>
                  <a:cubicBezTo>
                    <a:pt x="2009" y="807"/>
                    <a:pt x="2040" y="814"/>
                    <a:pt x="2069" y="814"/>
                  </a:cubicBezTo>
                  <a:cubicBezTo>
                    <a:pt x="2260" y="814"/>
                    <a:pt x="2366" y="509"/>
                    <a:pt x="2128" y="457"/>
                  </a:cubicBezTo>
                  <a:cubicBezTo>
                    <a:pt x="1490" y="183"/>
                    <a:pt x="882" y="1"/>
                    <a:pt x="1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25"/>
            <p:cNvSpPr/>
            <p:nvPr/>
          </p:nvSpPr>
          <p:spPr>
            <a:xfrm rot="5400000">
              <a:off x="8897950" y="943550"/>
              <a:ext cx="42100" cy="79400"/>
            </a:xfrm>
            <a:custGeom>
              <a:rect b="b" l="l" r="r" t="t"/>
              <a:pathLst>
                <a:path extrusionOk="0" h="3176" w="1684">
                  <a:moveTo>
                    <a:pt x="177" y="1"/>
                  </a:moveTo>
                  <a:cubicBezTo>
                    <a:pt x="100" y="1"/>
                    <a:pt x="1" y="62"/>
                    <a:pt x="42" y="165"/>
                  </a:cubicBezTo>
                  <a:cubicBezTo>
                    <a:pt x="376" y="1107"/>
                    <a:pt x="680" y="2110"/>
                    <a:pt x="1015" y="3053"/>
                  </a:cubicBezTo>
                  <a:cubicBezTo>
                    <a:pt x="1056" y="3136"/>
                    <a:pt x="1130" y="3175"/>
                    <a:pt x="1201" y="3175"/>
                  </a:cubicBezTo>
                  <a:cubicBezTo>
                    <a:pt x="1284" y="3175"/>
                    <a:pt x="1363" y="3121"/>
                    <a:pt x="1379" y="3022"/>
                  </a:cubicBezTo>
                  <a:cubicBezTo>
                    <a:pt x="1471" y="2202"/>
                    <a:pt x="1683" y="1290"/>
                    <a:pt x="1562" y="499"/>
                  </a:cubicBezTo>
                  <a:cubicBezTo>
                    <a:pt x="1526" y="429"/>
                    <a:pt x="1450" y="379"/>
                    <a:pt x="1387" y="379"/>
                  </a:cubicBezTo>
                  <a:cubicBezTo>
                    <a:pt x="1341" y="379"/>
                    <a:pt x="1301" y="405"/>
                    <a:pt x="1288" y="469"/>
                  </a:cubicBezTo>
                  <a:cubicBezTo>
                    <a:pt x="1113" y="955"/>
                    <a:pt x="1063" y="1502"/>
                    <a:pt x="1041" y="2041"/>
                  </a:cubicBezTo>
                  <a:lnTo>
                    <a:pt x="1041" y="2041"/>
                  </a:lnTo>
                  <a:lnTo>
                    <a:pt x="255" y="43"/>
                  </a:lnTo>
                  <a:cubicBezTo>
                    <a:pt x="245" y="14"/>
                    <a:pt x="213" y="1"/>
                    <a:pt x="1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25"/>
            <p:cNvSpPr/>
            <p:nvPr/>
          </p:nvSpPr>
          <p:spPr>
            <a:xfrm rot="5400000">
              <a:off x="8734963" y="1088513"/>
              <a:ext cx="52725" cy="53350"/>
            </a:xfrm>
            <a:custGeom>
              <a:rect b="b" l="l" r="r" t="t"/>
              <a:pathLst>
                <a:path extrusionOk="0" h="2134" w="2109">
                  <a:moveTo>
                    <a:pt x="975" y="0"/>
                  </a:moveTo>
                  <a:cubicBezTo>
                    <a:pt x="892" y="0"/>
                    <a:pt x="808" y="44"/>
                    <a:pt x="783" y="146"/>
                  </a:cubicBezTo>
                  <a:cubicBezTo>
                    <a:pt x="631" y="754"/>
                    <a:pt x="357" y="1270"/>
                    <a:pt x="53" y="1817"/>
                  </a:cubicBezTo>
                  <a:cubicBezTo>
                    <a:pt x="0" y="1975"/>
                    <a:pt x="84" y="2133"/>
                    <a:pt x="226" y="2133"/>
                  </a:cubicBezTo>
                  <a:cubicBezTo>
                    <a:pt x="248" y="2133"/>
                    <a:pt x="272" y="2130"/>
                    <a:pt x="296" y="2121"/>
                  </a:cubicBezTo>
                  <a:cubicBezTo>
                    <a:pt x="934" y="1787"/>
                    <a:pt x="1542" y="1513"/>
                    <a:pt x="2059" y="966"/>
                  </a:cubicBezTo>
                  <a:cubicBezTo>
                    <a:pt x="2108" y="942"/>
                    <a:pt x="2059" y="858"/>
                    <a:pt x="2006" y="858"/>
                  </a:cubicBezTo>
                  <a:cubicBezTo>
                    <a:pt x="1993" y="858"/>
                    <a:pt x="1980" y="863"/>
                    <a:pt x="1968" y="875"/>
                  </a:cubicBezTo>
                  <a:cubicBezTo>
                    <a:pt x="1526" y="1170"/>
                    <a:pt x="1045" y="1484"/>
                    <a:pt x="540" y="1674"/>
                  </a:cubicBezTo>
                  <a:lnTo>
                    <a:pt x="540" y="1674"/>
                  </a:lnTo>
                  <a:cubicBezTo>
                    <a:pt x="792" y="1211"/>
                    <a:pt x="999" y="749"/>
                    <a:pt x="1147" y="206"/>
                  </a:cubicBezTo>
                  <a:cubicBezTo>
                    <a:pt x="1200" y="83"/>
                    <a:pt x="1089" y="0"/>
                    <a:pt x="9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25"/>
            <p:cNvSpPr/>
            <p:nvPr/>
          </p:nvSpPr>
          <p:spPr>
            <a:xfrm rot="5400000">
              <a:off x="8890313" y="1198313"/>
              <a:ext cx="54700" cy="43525"/>
            </a:xfrm>
            <a:custGeom>
              <a:rect b="b" l="l" r="r" t="t"/>
              <a:pathLst>
                <a:path extrusionOk="0" h="1741" w="2188">
                  <a:moveTo>
                    <a:pt x="52" y="1"/>
                  </a:moveTo>
                  <a:cubicBezTo>
                    <a:pt x="24" y="1"/>
                    <a:pt x="0" y="23"/>
                    <a:pt x="0" y="63"/>
                  </a:cubicBezTo>
                  <a:cubicBezTo>
                    <a:pt x="0" y="579"/>
                    <a:pt x="0" y="1066"/>
                    <a:pt x="31" y="1552"/>
                  </a:cubicBezTo>
                  <a:cubicBezTo>
                    <a:pt x="31" y="1662"/>
                    <a:pt x="143" y="1740"/>
                    <a:pt x="239" y="1740"/>
                  </a:cubicBezTo>
                  <a:cubicBezTo>
                    <a:pt x="275" y="1740"/>
                    <a:pt x="310" y="1729"/>
                    <a:pt x="335" y="1704"/>
                  </a:cubicBezTo>
                  <a:cubicBezTo>
                    <a:pt x="912" y="1400"/>
                    <a:pt x="1490" y="1096"/>
                    <a:pt x="2007" y="762"/>
                  </a:cubicBezTo>
                  <a:cubicBezTo>
                    <a:pt x="2187" y="658"/>
                    <a:pt x="2105" y="401"/>
                    <a:pt x="1926" y="401"/>
                  </a:cubicBezTo>
                  <a:cubicBezTo>
                    <a:pt x="1895" y="401"/>
                    <a:pt x="1861" y="409"/>
                    <a:pt x="1824" y="427"/>
                  </a:cubicBezTo>
                  <a:cubicBezTo>
                    <a:pt x="1305" y="687"/>
                    <a:pt x="853" y="968"/>
                    <a:pt x="373" y="1253"/>
                  </a:cubicBezTo>
                  <a:lnTo>
                    <a:pt x="373" y="1253"/>
                  </a:lnTo>
                  <a:cubicBezTo>
                    <a:pt x="307" y="867"/>
                    <a:pt x="249" y="486"/>
                    <a:pt x="152" y="124"/>
                  </a:cubicBezTo>
                  <a:cubicBezTo>
                    <a:pt x="135" y="38"/>
                    <a:pt x="89" y="1"/>
                    <a:pt x="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25"/>
            <p:cNvSpPr/>
            <p:nvPr/>
          </p:nvSpPr>
          <p:spPr>
            <a:xfrm rot="5400000">
              <a:off x="8715763" y="1346013"/>
              <a:ext cx="63075" cy="46800"/>
            </a:xfrm>
            <a:custGeom>
              <a:rect b="b" l="l" r="r" t="t"/>
              <a:pathLst>
                <a:path extrusionOk="0" h="1872" w="2523">
                  <a:moveTo>
                    <a:pt x="213" y="1"/>
                  </a:moveTo>
                  <a:cubicBezTo>
                    <a:pt x="61" y="1"/>
                    <a:pt x="0" y="153"/>
                    <a:pt x="91" y="244"/>
                  </a:cubicBezTo>
                  <a:cubicBezTo>
                    <a:pt x="608" y="761"/>
                    <a:pt x="1155" y="1338"/>
                    <a:pt x="1733" y="1855"/>
                  </a:cubicBezTo>
                  <a:cubicBezTo>
                    <a:pt x="1762" y="1867"/>
                    <a:pt x="1788" y="1871"/>
                    <a:pt x="1812" y="1871"/>
                  </a:cubicBezTo>
                  <a:cubicBezTo>
                    <a:pt x="1914" y="1871"/>
                    <a:pt x="1964" y="1782"/>
                    <a:pt x="1915" y="1733"/>
                  </a:cubicBezTo>
                  <a:cubicBezTo>
                    <a:pt x="1502" y="1243"/>
                    <a:pt x="1024" y="775"/>
                    <a:pt x="554" y="310"/>
                  </a:cubicBezTo>
                  <a:lnTo>
                    <a:pt x="554" y="310"/>
                  </a:lnTo>
                  <a:cubicBezTo>
                    <a:pt x="816" y="342"/>
                    <a:pt x="1084" y="384"/>
                    <a:pt x="1337" y="426"/>
                  </a:cubicBezTo>
                  <a:cubicBezTo>
                    <a:pt x="1606" y="451"/>
                    <a:pt x="1895" y="534"/>
                    <a:pt x="2172" y="534"/>
                  </a:cubicBezTo>
                  <a:cubicBezTo>
                    <a:pt x="2239" y="534"/>
                    <a:pt x="2306" y="529"/>
                    <a:pt x="2371" y="517"/>
                  </a:cubicBezTo>
                  <a:cubicBezTo>
                    <a:pt x="2492" y="457"/>
                    <a:pt x="2523" y="305"/>
                    <a:pt x="2401" y="274"/>
                  </a:cubicBezTo>
                  <a:cubicBezTo>
                    <a:pt x="2097" y="153"/>
                    <a:pt x="1733" y="153"/>
                    <a:pt x="1368" y="122"/>
                  </a:cubicBezTo>
                  <a:cubicBezTo>
                    <a:pt x="1003" y="92"/>
                    <a:pt x="608" y="62"/>
                    <a:pt x="2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25"/>
            <p:cNvSpPr/>
            <p:nvPr/>
          </p:nvSpPr>
          <p:spPr>
            <a:xfrm rot="5400000">
              <a:off x="8623475" y="678350"/>
              <a:ext cx="56725" cy="22225"/>
            </a:xfrm>
            <a:custGeom>
              <a:rect b="b" l="l" r="r" t="t"/>
              <a:pathLst>
                <a:path extrusionOk="0" h="889" w="2269">
                  <a:moveTo>
                    <a:pt x="114" y="1"/>
                  </a:moveTo>
                  <a:cubicBezTo>
                    <a:pt x="58" y="1"/>
                    <a:pt x="1" y="76"/>
                    <a:pt x="80" y="129"/>
                  </a:cubicBezTo>
                  <a:cubicBezTo>
                    <a:pt x="627" y="524"/>
                    <a:pt x="1508" y="828"/>
                    <a:pt x="2238" y="888"/>
                  </a:cubicBezTo>
                  <a:cubicBezTo>
                    <a:pt x="2268" y="888"/>
                    <a:pt x="2268" y="767"/>
                    <a:pt x="2238" y="767"/>
                  </a:cubicBezTo>
                  <a:cubicBezTo>
                    <a:pt x="1903" y="645"/>
                    <a:pt x="1508" y="584"/>
                    <a:pt x="1174" y="463"/>
                  </a:cubicBezTo>
                  <a:cubicBezTo>
                    <a:pt x="840" y="341"/>
                    <a:pt x="475" y="159"/>
                    <a:pt x="140" y="7"/>
                  </a:cubicBezTo>
                  <a:cubicBezTo>
                    <a:pt x="132" y="3"/>
                    <a:pt x="123" y="1"/>
                    <a:pt x="1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25"/>
            <p:cNvSpPr/>
            <p:nvPr/>
          </p:nvSpPr>
          <p:spPr>
            <a:xfrm rot="5400000">
              <a:off x="8880288" y="988263"/>
              <a:ext cx="39150" cy="45725"/>
            </a:xfrm>
            <a:custGeom>
              <a:rect b="b" l="l" r="r" t="t"/>
              <a:pathLst>
                <a:path extrusionOk="0" h="1829" w="1566">
                  <a:moveTo>
                    <a:pt x="1459" y="0"/>
                  </a:moveTo>
                  <a:cubicBezTo>
                    <a:pt x="1438" y="0"/>
                    <a:pt x="1414" y="10"/>
                    <a:pt x="1391" y="33"/>
                  </a:cubicBezTo>
                  <a:cubicBezTo>
                    <a:pt x="1117" y="246"/>
                    <a:pt x="935" y="519"/>
                    <a:pt x="722" y="793"/>
                  </a:cubicBezTo>
                  <a:cubicBezTo>
                    <a:pt x="479" y="1097"/>
                    <a:pt x="266" y="1340"/>
                    <a:pt x="23" y="1705"/>
                  </a:cubicBezTo>
                  <a:cubicBezTo>
                    <a:pt x="0" y="1750"/>
                    <a:pt x="62" y="1829"/>
                    <a:pt x="132" y="1829"/>
                  </a:cubicBezTo>
                  <a:cubicBezTo>
                    <a:pt x="157" y="1829"/>
                    <a:pt x="182" y="1819"/>
                    <a:pt x="205" y="1796"/>
                  </a:cubicBezTo>
                  <a:cubicBezTo>
                    <a:pt x="479" y="1553"/>
                    <a:pt x="722" y="1218"/>
                    <a:pt x="935" y="975"/>
                  </a:cubicBezTo>
                  <a:cubicBezTo>
                    <a:pt x="1178" y="702"/>
                    <a:pt x="1391" y="428"/>
                    <a:pt x="1543" y="124"/>
                  </a:cubicBezTo>
                  <a:cubicBezTo>
                    <a:pt x="1565" y="79"/>
                    <a:pt x="1521" y="0"/>
                    <a:pt x="14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25"/>
            <p:cNvSpPr/>
            <p:nvPr/>
          </p:nvSpPr>
          <p:spPr>
            <a:xfrm rot="5400000">
              <a:off x="8375363" y="618063"/>
              <a:ext cx="63075" cy="36100"/>
            </a:xfrm>
            <a:custGeom>
              <a:rect b="b" l="l" r="r" t="t"/>
              <a:pathLst>
                <a:path extrusionOk="0" h="1444" w="2523">
                  <a:moveTo>
                    <a:pt x="122" y="1"/>
                  </a:moveTo>
                  <a:cubicBezTo>
                    <a:pt x="0" y="1"/>
                    <a:pt x="0" y="153"/>
                    <a:pt x="61" y="214"/>
                  </a:cubicBezTo>
                  <a:cubicBezTo>
                    <a:pt x="456" y="609"/>
                    <a:pt x="882" y="1004"/>
                    <a:pt x="1307" y="1429"/>
                  </a:cubicBezTo>
                  <a:cubicBezTo>
                    <a:pt x="1337" y="1439"/>
                    <a:pt x="1364" y="1443"/>
                    <a:pt x="1390" y="1443"/>
                  </a:cubicBezTo>
                  <a:cubicBezTo>
                    <a:pt x="1522" y="1443"/>
                    <a:pt x="1591" y="1328"/>
                    <a:pt x="1490" y="1277"/>
                  </a:cubicBezTo>
                  <a:cubicBezTo>
                    <a:pt x="1140" y="928"/>
                    <a:pt x="810" y="578"/>
                    <a:pt x="468" y="262"/>
                  </a:cubicBezTo>
                  <a:lnTo>
                    <a:pt x="468" y="262"/>
                  </a:lnTo>
                  <a:cubicBezTo>
                    <a:pt x="1105" y="300"/>
                    <a:pt x="1727" y="366"/>
                    <a:pt x="2371" y="366"/>
                  </a:cubicBezTo>
                  <a:cubicBezTo>
                    <a:pt x="2523" y="366"/>
                    <a:pt x="2523" y="92"/>
                    <a:pt x="2371" y="92"/>
                  </a:cubicBezTo>
                  <a:cubicBezTo>
                    <a:pt x="1611" y="62"/>
                    <a:pt x="882" y="1"/>
                    <a:pt x="1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25"/>
            <p:cNvSpPr/>
            <p:nvPr/>
          </p:nvSpPr>
          <p:spPr>
            <a:xfrm rot="5400000">
              <a:off x="8544450" y="532000"/>
              <a:ext cx="55500" cy="41050"/>
            </a:xfrm>
            <a:custGeom>
              <a:rect b="b" l="l" r="r" t="t"/>
              <a:pathLst>
                <a:path extrusionOk="0" h="1642" w="2220">
                  <a:moveTo>
                    <a:pt x="721" y="1"/>
                  </a:moveTo>
                  <a:cubicBezTo>
                    <a:pt x="553" y="1"/>
                    <a:pt x="384" y="8"/>
                    <a:pt x="213" y="25"/>
                  </a:cubicBezTo>
                  <a:cubicBezTo>
                    <a:pt x="1" y="25"/>
                    <a:pt x="61" y="298"/>
                    <a:pt x="244" y="298"/>
                  </a:cubicBezTo>
                  <a:cubicBezTo>
                    <a:pt x="387" y="291"/>
                    <a:pt x="529" y="287"/>
                    <a:pt x="670" y="287"/>
                  </a:cubicBezTo>
                  <a:cubicBezTo>
                    <a:pt x="1040" y="287"/>
                    <a:pt x="1404" y="313"/>
                    <a:pt x="1776" y="373"/>
                  </a:cubicBezTo>
                  <a:lnTo>
                    <a:pt x="1776" y="373"/>
                  </a:lnTo>
                  <a:cubicBezTo>
                    <a:pt x="1455" y="741"/>
                    <a:pt x="1109" y="1128"/>
                    <a:pt x="852" y="1514"/>
                  </a:cubicBezTo>
                  <a:cubicBezTo>
                    <a:pt x="773" y="1567"/>
                    <a:pt x="830" y="1642"/>
                    <a:pt x="886" y="1642"/>
                  </a:cubicBezTo>
                  <a:cubicBezTo>
                    <a:pt x="895" y="1642"/>
                    <a:pt x="904" y="1640"/>
                    <a:pt x="912" y="1636"/>
                  </a:cubicBezTo>
                  <a:cubicBezTo>
                    <a:pt x="1368" y="1271"/>
                    <a:pt x="1764" y="815"/>
                    <a:pt x="2128" y="389"/>
                  </a:cubicBezTo>
                  <a:cubicBezTo>
                    <a:pt x="2219" y="298"/>
                    <a:pt x="2128" y="207"/>
                    <a:pt x="2068" y="146"/>
                  </a:cubicBezTo>
                  <a:cubicBezTo>
                    <a:pt x="1622" y="57"/>
                    <a:pt x="1177" y="1"/>
                    <a:pt x="7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25"/>
            <p:cNvSpPr/>
            <p:nvPr/>
          </p:nvSpPr>
          <p:spPr>
            <a:xfrm rot="5400000">
              <a:off x="8517388" y="348538"/>
              <a:ext cx="44600" cy="52625"/>
            </a:xfrm>
            <a:custGeom>
              <a:rect b="b" l="l" r="r" t="t"/>
              <a:pathLst>
                <a:path extrusionOk="0" h="2105" w="1784">
                  <a:moveTo>
                    <a:pt x="1473" y="0"/>
                  </a:moveTo>
                  <a:cubicBezTo>
                    <a:pt x="1401" y="0"/>
                    <a:pt x="1342" y="46"/>
                    <a:pt x="1358" y="141"/>
                  </a:cubicBezTo>
                  <a:cubicBezTo>
                    <a:pt x="1470" y="702"/>
                    <a:pt x="1478" y="1263"/>
                    <a:pt x="1408" y="1824"/>
                  </a:cubicBezTo>
                  <a:lnTo>
                    <a:pt x="1408" y="1824"/>
                  </a:lnTo>
                  <a:cubicBezTo>
                    <a:pt x="976" y="1613"/>
                    <a:pt x="547" y="1418"/>
                    <a:pt x="142" y="1175"/>
                  </a:cubicBezTo>
                  <a:cubicBezTo>
                    <a:pt x="119" y="1169"/>
                    <a:pt x="100" y="1167"/>
                    <a:pt x="84" y="1167"/>
                  </a:cubicBezTo>
                  <a:cubicBezTo>
                    <a:pt x="12" y="1167"/>
                    <a:pt x="1" y="1216"/>
                    <a:pt x="51" y="1266"/>
                  </a:cubicBezTo>
                  <a:cubicBezTo>
                    <a:pt x="507" y="1509"/>
                    <a:pt x="962" y="1783"/>
                    <a:pt x="1418" y="2086"/>
                  </a:cubicBezTo>
                  <a:cubicBezTo>
                    <a:pt x="1452" y="2098"/>
                    <a:pt x="1489" y="2105"/>
                    <a:pt x="1525" y="2105"/>
                  </a:cubicBezTo>
                  <a:cubicBezTo>
                    <a:pt x="1586" y="2105"/>
                    <a:pt x="1642" y="2083"/>
                    <a:pt x="1662" y="2026"/>
                  </a:cubicBezTo>
                  <a:cubicBezTo>
                    <a:pt x="1783" y="1387"/>
                    <a:pt x="1783" y="719"/>
                    <a:pt x="1662" y="111"/>
                  </a:cubicBezTo>
                  <a:cubicBezTo>
                    <a:pt x="1618" y="38"/>
                    <a:pt x="1540" y="0"/>
                    <a:pt x="14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25"/>
            <p:cNvSpPr/>
            <p:nvPr/>
          </p:nvSpPr>
          <p:spPr>
            <a:xfrm rot="5400000">
              <a:off x="8398663" y="421913"/>
              <a:ext cx="38000" cy="61375"/>
            </a:xfrm>
            <a:custGeom>
              <a:rect b="b" l="l" r="r" t="t"/>
              <a:pathLst>
                <a:path extrusionOk="0" h="2455" w="1520">
                  <a:moveTo>
                    <a:pt x="994" y="0"/>
                  </a:moveTo>
                  <a:cubicBezTo>
                    <a:pt x="958" y="0"/>
                    <a:pt x="920" y="17"/>
                    <a:pt x="882" y="55"/>
                  </a:cubicBezTo>
                  <a:cubicBezTo>
                    <a:pt x="456" y="542"/>
                    <a:pt x="122" y="1180"/>
                    <a:pt x="0" y="1818"/>
                  </a:cubicBezTo>
                  <a:cubicBezTo>
                    <a:pt x="0" y="1887"/>
                    <a:pt x="51" y="1921"/>
                    <a:pt x="90" y="1921"/>
                  </a:cubicBezTo>
                  <a:cubicBezTo>
                    <a:pt x="103" y="1921"/>
                    <a:pt x="114" y="1917"/>
                    <a:pt x="122" y="1909"/>
                  </a:cubicBezTo>
                  <a:cubicBezTo>
                    <a:pt x="361" y="1377"/>
                    <a:pt x="554" y="867"/>
                    <a:pt x="905" y="422"/>
                  </a:cubicBezTo>
                  <a:lnTo>
                    <a:pt x="905" y="422"/>
                  </a:lnTo>
                  <a:cubicBezTo>
                    <a:pt x="1058" y="1050"/>
                    <a:pt x="1161" y="1680"/>
                    <a:pt x="1216" y="2335"/>
                  </a:cubicBezTo>
                  <a:cubicBezTo>
                    <a:pt x="1243" y="2416"/>
                    <a:pt x="1305" y="2455"/>
                    <a:pt x="1367" y="2455"/>
                  </a:cubicBezTo>
                  <a:cubicBezTo>
                    <a:pt x="1444" y="2455"/>
                    <a:pt x="1520" y="2393"/>
                    <a:pt x="1520" y="2274"/>
                  </a:cubicBezTo>
                  <a:cubicBezTo>
                    <a:pt x="1520" y="1575"/>
                    <a:pt x="1338" y="815"/>
                    <a:pt x="1125" y="86"/>
                  </a:cubicBezTo>
                  <a:cubicBezTo>
                    <a:pt x="1089" y="33"/>
                    <a:pt x="1044" y="0"/>
                    <a:pt x="9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25"/>
            <p:cNvSpPr/>
            <p:nvPr/>
          </p:nvSpPr>
          <p:spPr>
            <a:xfrm rot="5400000">
              <a:off x="8361950" y="242000"/>
              <a:ext cx="43350" cy="40500"/>
            </a:xfrm>
            <a:custGeom>
              <a:rect b="b" l="l" r="r" t="t"/>
              <a:pathLst>
                <a:path extrusionOk="0" h="1620" w="1734">
                  <a:moveTo>
                    <a:pt x="350" y="1"/>
                  </a:moveTo>
                  <a:cubicBezTo>
                    <a:pt x="286" y="1"/>
                    <a:pt x="249" y="55"/>
                    <a:pt x="274" y="130"/>
                  </a:cubicBezTo>
                  <a:cubicBezTo>
                    <a:pt x="539" y="449"/>
                    <a:pt x="989" y="697"/>
                    <a:pt x="1342" y="957"/>
                  </a:cubicBezTo>
                  <a:lnTo>
                    <a:pt x="1342" y="957"/>
                  </a:lnTo>
                  <a:cubicBezTo>
                    <a:pt x="916" y="1119"/>
                    <a:pt x="492" y="1288"/>
                    <a:pt x="92" y="1529"/>
                  </a:cubicBezTo>
                  <a:cubicBezTo>
                    <a:pt x="1" y="1529"/>
                    <a:pt x="92" y="1620"/>
                    <a:pt x="122" y="1620"/>
                  </a:cubicBezTo>
                  <a:cubicBezTo>
                    <a:pt x="639" y="1498"/>
                    <a:pt x="1125" y="1255"/>
                    <a:pt x="1612" y="1103"/>
                  </a:cubicBezTo>
                  <a:cubicBezTo>
                    <a:pt x="1672" y="1073"/>
                    <a:pt x="1733" y="951"/>
                    <a:pt x="1642" y="921"/>
                  </a:cubicBezTo>
                  <a:cubicBezTo>
                    <a:pt x="1277" y="617"/>
                    <a:pt x="852" y="191"/>
                    <a:pt x="396" y="9"/>
                  </a:cubicBezTo>
                  <a:cubicBezTo>
                    <a:pt x="380" y="3"/>
                    <a:pt x="364" y="1"/>
                    <a:pt x="35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25"/>
            <p:cNvSpPr/>
            <p:nvPr/>
          </p:nvSpPr>
          <p:spPr>
            <a:xfrm rot="5400000">
              <a:off x="8212250" y="403675"/>
              <a:ext cx="49075" cy="55725"/>
            </a:xfrm>
            <a:custGeom>
              <a:rect b="b" l="l" r="r" t="t"/>
              <a:pathLst>
                <a:path extrusionOk="0" h="2229" w="1963">
                  <a:moveTo>
                    <a:pt x="141" y="0"/>
                  </a:moveTo>
                  <a:cubicBezTo>
                    <a:pt x="69" y="0"/>
                    <a:pt x="0" y="86"/>
                    <a:pt x="0" y="154"/>
                  </a:cubicBezTo>
                  <a:cubicBezTo>
                    <a:pt x="213" y="793"/>
                    <a:pt x="274" y="1431"/>
                    <a:pt x="304" y="2130"/>
                  </a:cubicBezTo>
                  <a:cubicBezTo>
                    <a:pt x="341" y="2185"/>
                    <a:pt x="388" y="2228"/>
                    <a:pt x="420" y="2228"/>
                  </a:cubicBezTo>
                  <a:cubicBezTo>
                    <a:pt x="442" y="2228"/>
                    <a:pt x="456" y="2209"/>
                    <a:pt x="456" y="2160"/>
                  </a:cubicBezTo>
                  <a:cubicBezTo>
                    <a:pt x="506" y="1584"/>
                    <a:pt x="433" y="1029"/>
                    <a:pt x="320" y="460"/>
                  </a:cubicBezTo>
                  <a:lnTo>
                    <a:pt x="320" y="460"/>
                  </a:lnTo>
                  <a:cubicBezTo>
                    <a:pt x="748" y="842"/>
                    <a:pt x="1235" y="1169"/>
                    <a:pt x="1763" y="1370"/>
                  </a:cubicBezTo>
                  <a:cubicBezTo>
                    <a:pt x="1774" y="1373"/>
                    <a:pt x="1785" y="1374"/>
                    <a:pt x="1795" y="1374"/>
                  </a:cubicBezTo>
                  <a:cubicBezTo>
                    <a:pt x="1899" y="1374"/>
                    <a:pt x="1963" y="1240"/>
                    <a:pt x="1824" y="1157"/>
                  </a:cubicBezTo>
                  <a:cubicBezTo>
                    <a:pt x="1216" y="853"/>
                    <a:pt x="639" y="519"/>
                    <a:pt x="213" y="33"/>
                  </a:cubicBezTo>
                  <a:cubicBezTo>
                    <a:pt x="190" y="10"/>
                    <a:pt x="166" y="0"/>
                    <a:pt x="1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25"/>
            <p:cNvSpPr/>
            <p:nvPr/>
          </p:nvSpPr>
          <p:spPr>
            <a:xfrm rot="5400000">
              <a:off x="8217325" y="407150"/>
              <a:ext cx="32200" cy="38400"/>
            </a:xfrm>
            <a:custGeom>
              <a:rect b="b" l="l" r="r" t="t"/>
              <a:pathLst>
                <a:path extrusionOk="0" h="1536" w="1288">
                  <a:moveTo>
                    <a:pt x="113" y="1"/>
                  </a:moveTo>
                  <a:cubicBezTo>
                    <a:pt x="57" y="1"/>
                    <a:pt x="0" y="72"/>
                    <a:pt x="22" y="160"/>
                  </a:cubicBezTo>
                  <a:cubicBezTo>
                    <a:pt x="417" y="615"/>
                    <a:pt x="752" y="1102"/>
                    <a:pt x="1147" y="1527"/>
                  </a:cubicBezTo>
                  <a:cubicBezTo>
                    <a:pt x="1158" y="1533"/>
                    <a:pt x="1170" y="1535"/>
                    <a:pt x="1182" y="1535"/>
                  </a:cubicBezTo>
                  <a:cubicBezTo>
                    <a:pt x="1236" y="1535"/>
                    <a:pt x="1288" y="1486"/>
                    <a:pt x="1238" y="1436"/>
                  </a:cubicBezTo>
                  <a:cubicBezTo>
                    <a:pt x="904" y="950"/>
                    <a:pt x="569" y="494"/>
                    <a:pt x="174" y="38"/>
                  </a:cubicBezTo>
                  <a:cubicBezTo>
                    <a:pt x="157" y="12"/>
                    <a:pt x="135" y="1"/>
                    <a:pt x="1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25"/>
            <p:cNvSpPr/>
            <p:nvPr/>
          </p:nvSpPr>
          <p:spPr>
            <a:xfrm rot="5400000">
              <a:off x="8523188" y="357913"/>
              <a:ext cx="28425" cy="41500"/>
            </a:xfrm>
            <a:custGeom>
              <a:rect b="b" l="l" r="r" t="t"/>
              <a:pathLst>
                <a:path extrusionOk="0" h="1660" w="1137">
                  <a:moveTo>
                    <a:pt x="33" y="0"/>
                  </a:moveTo>
                  <a:cubicBezTo>
                    <a:pt x="14" y="0"/>
                    <a:pt x="0" y="50"/>
                    <a:pt x="0" y="70"/>
                  </a:cubicBezTo>
                  <a:cubicBezTo>
                    <a:pt x="304" y="587"/>
                    <a:pt x="578" y="1165"/>
                    <a:pt x="942" y="1620"/>
                  </a:cubicBezTo>
                  <a:cubicBezTo>
                    <a:pt x="970" y="1648"/>
                    <a:pt x="1001" y="1659"/>
                    <a:pt x="1028" y="1659"/>
                  </a:cubicBezTo>
                  <a:cubicBezTo>
                    <a:pt x="1091" y="1659"/>
                    <a:pt x="1137" y="1602"/>
                    <a:pt x="1094" y="1560"/>
                  </a:cubicBezTo>
                  <a:cubicBezTo>
                    <a:pt x="851" y="1013"/>
                    <a:pt x="426" y="526"/>
                    <a:pt x="61" y="40"/>
                  </a:cubicBezTo>
                  <a:cubicBezTo>
                    <a:pt x="51" y="11"/>
                    <a:pt x="42" y="0"/>
                    <a:pt x="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25"/>
            <p:cNvSpPr/>
            <p:nvPr/>
          </p:nvSpPr>
          <p:spPr>
            <a:xfrm rot="5400000">
              <a:off x="8383038" y="622313"/>
              <a:ext cx="50450" cy="23125"/>
            </a:xfrm>
            <a:custGeom>
              <a:rect b="b" l="l" r="r" t="t"/>
              <a:pathLst>
                <a:path extrusionOk="0" h="925" w="2018">
                  <a:moveTo>
                    <a:pt x="61" y="0"/>
                  </a:moveTo>
                  <a:cubicBezTo>
                    <a:pt x="31" y="0"/>
                    <a:pt x="1" y="45"/>
                    <a:pt x="50" y="69"/>
                  </a:cubicBezTo>
                  <a:cubicBezTo>
                    <a:pt x="658" y="373"/>
                    <a:pt x="1266" y="738"/>
                    <a:pt x="1904" y="920"/>
                  </a:cubicBezTo>
                  <a:cubicBezTo>
                    <a:pt x="1910" y="923"/>
                    <a:pt x="1915" y="924"/>
                    <a:pt x="1920" y="924"/>
                  </a:cubicBezTo>
                  <a:cubicBezTo>
                    <a:pt x="1975" y="924"/>
                    <a:pt x="2017" y="796"/>
                    <a:pt x="1934" y="768"/>
                  </a:cubicBezTo>
                  <a:cubicBezTo>
                    <a:pt x="1357" y="434"/>
                    <a:pt x="719" y="191"/>
                    <a:pt x="80" y="9"/>
                  </a:cubicBezTo>
                  <a:cubicBezTo>
                    <a:pt x="75" y="3"/>
                    <a:pt x="68" y="0"/>
                    <a:pt x="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 name="Google Shape;1690;p25"/>
          <p:cNvGrpSpPr/>
          <p:nvPr/>
        </p:nvGrpSpPr>
        <p:grpSpPr>
          <a:xfrm rot="-397912">
            <a:off x="88980" y="4016808"/>
            <a:ext cx="518343" cy="1040319"/>
            <a:chOff x="9567967" y="113875"/>
            <a:chExt cx="2569233" cy="5156475"/>
          </a:xfrm>
        </p:grpSpPr>
        <p:sp>
          <p:nvSpPr>
            <p:cNvPr id="1691" name="Google Shape;1691;p25"/>
            <p:cNvSpPr/>
            <p:nvPr/>
          </p:nvSpPr>
          <p:spPr>
            <a:xfrm>
              <a:off x="10385075" y="1166675"/>
              <a:ext cx="1454400" cy="3354550"/>
            </a:xfrm>
            <a:custGeom>
              <a:rect b="b" l="l" r="r" t="t"/>
              <a:pathLst>
                <a:path extrusionOk="0" h="134182" w="58176">
                  <a:moveTo>
                    <a:pt x="29931" y="0"/>
                  </a:moveTo>
                  <a:cubicBezTo>
                    <a:pt x="24542" y="0"/>
                    <a:pt x="19526" y="3502"/>
                    <a:pt x="16513" y="7990"/>
                  </a:cubicBezTo>
                  <a:cubicBezTo>
                    <a:pt x="13411" y="12660"/>
                    <a:pt x="2002" y="44383"/>
                    <a:pt x="1002" y="58793"/>
                  </a:cubicBezTo>
                  <a:cubicBezTo>
                    <a:pt x="1" y="73237"/>
                    <a:pt x="2403" y="87714"/>
                    <a:pt x="5472" y="101824"/>
                  </a:cubicBezTo>
                  <a:cubicBezTo>
                    <a:pt x="7139" y="109430"/>
                    <a:pt x="9074" y="117135"/>
                    <a:pt x="13477" y="123573"/>
                  </a:cubicBezTo>
                  <a:cubicBezTo>
                    <a:pt x="17628" y="129534"/>
                    <a:pt x="24349" y="134181"/>
                    <a:pt x="31535" y="134181"/>
                  </a:cubicBezTo>
                  <a:cubicBezTo>
                    <a:pt x="32030" y="134181"/>
                    <a:pt x="32526" y="134159"/>
                    <a:pt x="33025" y="134114"/>
                  </a:cubicBezTo>
                  <a:cubicBezTo>
                    <a:pt x="40263" y="133447"/>
                    <a:pt x="46367" y="128110"/>
                    <a:pt x="49803" y="121738"/>
                  </a:cubicBezTo>
                  <a:cubicBezTo>
                    <a:pt x="53206" y="115334"/>
                    <a:pt x="54373" y="108062"/>
                    <a:pt x="55274" y="100823"/>
                  </a:cubicBezTo>
                  <a:cubicBezTo>
                    <a:pt x="57542" y="81543"/>
                    <a:pt x="58176" y="61929"/>
                    <a:pt x="57042" y="42448"/>
                  </a:cubicBezTo>
                  <a:cubicBezTo>
                    <a:pt x="56775" y="37545"/>
                    <a:pt x="56375" y="32575"/>
                    <a:pt x="54840" y="27871"/>
                  </a:cubicBezTo>
                  <a:cubicBezTo>
                    <a:pt x="53372" y="23368"/>
                    <a:pt x="50871" y="19265"/>
                    <a:pt x="48469" y="15229"/>
                  </a:cubicBezTo>
                  <a:cubicBezTo>
                    <a:pt x="44199" y="8224"/>
                    <a:pt x="38695" y="485"/>
                    <a:pt x="30590" y="18"/>
                  </a:cubicBezTo>
                  <a:cubicBezTo>
                    <a:pt x="30370" y="6"/>
                    <a:pt x="30150" y="0"/>
                    <a:pt x="29931" y="0"/>
                  </a:cubicBezTo>
                  <a:close/>
                </a:path>
              </a:pathLst>
            </a:custGeom>
            <a:solidFill>
              <a:schemeClr val="dk2"/>
            </a:solidFill>
            <a:ln cap="flat" cmpd="sng" w="65050">
              <a:solidFill>
                <a:schemeClr val="accent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25"/>
            <p:cNvSpPr/>
            <p:nvPr/>
          </p:nvSpPr>
          <p:spPr>
            <a:xfrm>
              <a:off x="10409275" y="1641225"/>
              <a:ext cx="1109975" cy="2842725"/>
            </a:xfrm>
            <a:custGeom>
              <a:rect b="b" l="l" r="r" t="t"/>
              <a:pathLst>
                <a:path extrusionOk="0" h="113709" w="44399">
                  <a:moveTo>
                    <a:pt x="17566" y="0"/>
                  </a:moveTo>
                  <a:cubicBezTo>
                    <a:pt x="15247" y="0"/>
                    <a:pt x="12998" y="689"/>
                    <a:pt x="10975" y="1884"/>
                  </a:cubicBezTo>
                  <a:cubicBezTo>
                    <a:pt x="7005" y="13559"/>
                    <a:pt x="1601" y="30271"/>
                    <a:pt x="968" y="39278"/>
                  </a:cubicBezTo>
                  <a:cubicBezTo>
                    <a:pt x="0" y="53721"/>
                    <a:pt x="2502" y="67298"/>
                    <a:pt x="5471" y="81441"/>
                  </a:cubicBezTo>
                  <a:cubicBezTo>
                    <a:pt x="7039" y="89013"/>
                    <a:pt x="9340" y="97453"/>
                    <a:pt x="13543" y="103857"/>
                  </a:cubicBezTo>
                  <a:cubicBezTo>
                    <a:pt x="17463" y="109782"/>
                    <a:pt x="23980" y="113709"/>
                    <a:pt x="30797" y="113709"/>
                  </a:cubicBezTo>
                  <a:cubicBezTo>
                    <a:pt x="31349" y="113709"/>
                    <a:pt x="31903" y="113683"/>
                    <a:pt x="32457" y="113631"/>
                  </a:cubicBezTo>
                  <a:cubicBezTo>
                    <a:pt x="35192" y="113364"/>
                    <a:pt x="37761" y="112330"/>
                    <a:pt x="40096" y="110795"/>
                  </a:cubicBezTo>
                  <a:cubicBezTo>
                    <a:pt x="40830" y="107493"/>
                    <a:pt x="41230" y="104157"/>
                    <a:pt x="41630" y="100822"/>
                  </a:cubicBezTo>
                  <a:cubicBezTo>
                    <a:pt x="43832" y="81508"/>
                    <a:pt x="44399" y="61927"/>
                    <a:pt x="43365" y="42447"/>
                  </a:cubicBezTo>
                  <a:cubicBezTo>
                    <a:pt x="43131" y="37543"/>
                    <a:pt x="42731" y="32573"/>
                    <a:pt x="41297" y="27869"/>
                  </a:cubicBezTo>
                  <a:cubicBezTo>
                    <a:pt x="39862" y="23366"/>
                    <a:pt x="37527" y="19263"/>
                    <a:pt x="35192" y="15227"/>
                  </a:cubicBezTo>
                  <a:cubicBezTo>
                    <a:pt x="31156" y="8222"/>
                    <a:pt x="25919" y="450"/>
                    <a:pt x="18180" y="16"/>
                  </a:cubicBezTo>
                  <a:cubicBezTo>
                    <a:pt x="17975" y="5"/>
                    <a:pt x="17770" y="0"/>
                    <a:pt x="175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25"/>
            <p:cNvSpPr/>
            <p:nvPr/>
          </p:nvSpPr>
          <p:spPr>
            <a:xfrm>
              <a:off x="9567967" y="113875"/>
              <a:ext cx="612950" cy="4106425"/>
            </a:xfrm>
            <a:custGeom>
              <a:rect b="b" l="l" r="r" t="t"/>
              <a:pathLst>
                <a:path extrusionOk="0" h="164257" w="24518">
                  <a:moveTo>
                    <a:pt x="13447" y="0"/>
                  </a:moveTo>
                  <a:cubicBezTo>
                    <a:pt x="13090" y="0"/>
                    <a:pt x="12729" y="314"/>
                    <a:pt x="12810" y="800"/>
                  </a:cubicBezTo>
                  <a:cubicBezTo>
                    <a:pt x="14878" y="12175"/>
                    <a:pt x="17880" y="23417"/>
                    <a:pt x="19581" y="34925"/>
                  </a:cubicBezTo>
                  <a:cubicBezTo>
                    <a:pt x="21249" y="46300"/>
                    <a:pt x="21883" y="57875"/>
                    <a:pt x="20415" y="69316"/>
                  </a:cubicBezTo>
                  <a:cubicBezTo>
                    <a:pt x="17746" y="90031"/>
                    <a:pt x="9240" y="109478"/>
                    <a:pt x="4504" y="129726"/>
                  </a:cubicBezTo>
                  <a:cubicBezTo>
                    <a:pt x="1902" y="140700"/>
                    <a:pt x="0" y="152376"/>
                    <a:pt x="2335" y="163517"/>
                  </a:cubicBezTo>
                  <a:cubicBezTo>
                    <a:pt x="2437" y="164027"/>
                    <a:pt x="2845" y="164257"/>
                    <a:pt x="3269" y="164257"/>
                  </a:cubicBezTo>
                  <a:cubicBezTo>
                    <a:pt x="3815" y="164257"/>
                    <a:pt x="4389" y="163874"/>
                    <a:pt x="4370" y="163217"/>
                  </a:cubicBezTo>
                  <a:cubicBezTo>
                    <a:pt x="4370" y="152776"/>
                    <a:pt x="5004" y="142535"/>
                    <a:pt x="7239" y="132328"/>
                  </a:cubicBezTo>
                  <a:cubicBezTo>
                    <a:pt x="9507" y="122054"/>
                    <a:pt x="12743" y="112080"/>
                    <a:pt x="15745" y="102039"/>
                  </a:cubicBezTo>
                  <a:cubicBezTo>
                    <a:pt x="18747" y="92132"/>
                    <a:pt x="21549" y="82059"/>
                    <a:pt x="22950" y="71818"/>
                  </a:cubicBezTo>
                  <a:cubicBezTo>
                    <a:pt x="24518" y="60877"/>
                    <a:pt x="24251" y="49869"/>
                    <a:pt x="22750" y="38961"/>
                  </a:cubicBezTo>
                  <a:cubicBezTo>
                    <a:pt x="21015" y="25952"/>
                    <a:pt x="18013" y="12942"/>
                    <a:pt x="14010" y="433"/>
                  </a:cubicBezTo>
                  <a:cubicBezTo>
                    <a:pt x="13906" y="132"/>
                    <a:pt x="13677" y="0"/>
                    <a:pt x="1344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25"/>
            <p:cNvSpPr/>
            <p:nvPr/>
          </p:nvSpPr>
          <p:spPr>
            <a:xfrm>
              <a:off x="9978125" y="3241750"/>
              <a:ext cx="2028825" cy="2028600"/>
            </a:xfrm>
            <a:custGeom>
              <a:rect b="b" l="l" r="r" t="t"/>
              <a:pathLst>
                <a:path extrusionOk="0" h="81144" w="81153">
                  <a:moveTo>
                    <a:pt x="2726" y="1"/>
                  </a:moveTo>
                  <a:cubicBezTo>
                    <a:pt x="2444" y="1"/>
                    <a:pt x="2161" y="149"/>
                    <a:pt x="2102" y="475"/>
                  </a:cubicBezTo>
                  <a:cubicBezTo>
                    <a:pt x="234" y="11649"/>
                    <a:pt x="1" y="23091"/>
                    <a:pt x="1669" y="34332"/>
                  </a:cubicBezTo>
                  <a:cubicBezTo>
                    <a:pt x="3270" y="45240"/>
                    <a:pt x="6405" y="56348"/>
                    <a:pt x="11609" y="66122"/>
                  </a:cubicBezTo>
                  <a:cubicBezTo>
                    <a:pt x="15786" y="73856"/>
                    <a:pt x="22485" y="81143"/>
                    <a:pt x="31894" y="81143"/>
                  </a:cubicBezTo>
                  <a:cubicBezTo>
                    <a:pt x="32103" y="81143"/>
                    <a:pt x="32313" y="81140"/>
                    <a:pt x="32524" y="81132"/>
                  </a:cubicBezTo>
                  <a:cubicBezTo>
                    <a:pt x="37894" y="80932"/>
                    <a:pt x="42965" y="78631"/>
                    <a:pt x="47601" y="76095"/>
                  </a:cubicBezTo>
                  <a:cubicBezTo>
                    <a:pt x="51971" y="73660"/>
                    <a:pt x="56107" y="70825"/>
                    <a:pt x="59977" y="67689"/>
                  </a:cubicBezTo>
                  <a:cubicBezTo>
                    <a:pt x="68616" y="60785"/>
                    <a:pt x="76655" y="51945"/>
                    <a:pt x="80825" y="41537"/>
                  </a:cubicBezTo>
                  <a:cubicBezTo>
                    <a:pt x="81152" y="40752"/>
                    <a:pt x="80509" y="40252"/>
                    <a:pt x="79839" y="40252"/>
                  </a:cubicBezTo>
                  <a:cubicBezTo>
                    <a:pt x="79484" y="40252"/>
                    <a:pt x="79121" y="40392"/>
                    <a:pt x="78890" y="40703"/>
                  </a:cubicBezTo>
                  <a:cubicBezTo>
                    <a:pt x="73453" y="48376"/>
                    <a:pt x="68149" y="55981"/>
                    <a:pt x="61211" y="62352"/>
                  </a:cubicBezTo>
                  <a:cubicBezTo>
                    <a:pt x="57742" y="65521"/>
                    <a:pt x="53973" y="68390"/>
                    <a:pt x="49970" y="70958"/>
                  </a:cubicBezTo>
                  <a:cubicBezTo>
                    <a:pt x="45767" y="73627"/>
                    <a:pt x="41230" y="76196"/>
                    <a:pt x="36360" y="77396"/>
                  </a:cubicBezTo>
                  <a:cubicBezTo>
                    <a:pt x="34902" y="77756"/>
                    <a:pt x="33502" y="77924"/>
                    <a:pt x="32158" y="77924"/>
                  </a:cubicBezTo>
                  <a:cubicBezTo>
                    <a:pt x="24282" y="77924"/>
                    <a:pt x="18377" y="72131"/>
                    <a:pt x="14444" y="65121"/>
                  </a:cubicBezTo>
                  <a:cubicBezTo>
                    <a:pt x="9507" y="56281"/>
                    <a:pt x="6439" y="46107"/>
                    <a:pt x="4571" y="36200"/>
                  </a:cubicBezTo>
                  <a:cubicBezTo>
                    <a:pt x="2369" y="24492"/>
                    <a:pt x="1902" y="12483"/>
                    <a:pt x="3336" y="641"/>
                  </a:cubicBezTo>
                  <a:cubicBezTo>
                    <a:pt x="3429" y="233"/>
                    <a:pt x="3078" y="1"/>
                    <a:pt x="272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25"/>
            <p:cNvSpPr/>
            <p:nvPr/>
          </p:nvSpPr>
          <p:spPr>
            <a:xfrm>
              <a:off x="10493200" y="699325"/>
              <a:ext cx="1547450" cy="880500"/>
            </a:xfrm>
            <a:custGeom>
              <a:rect b="b" l="l" r="r" t="t"/>
              <a:pathLst>
                <a:path extrusionOk="0" h="35220" w="61898">
                  <a:moveTo>
                    <a:pt x="31657" y="0"/>
                  </a:moveTo>
                  <a:cubicBezTo>
                    <a:pt x="23792" y="0"/>
                    <a:pt x="15721" y="3160"/>
                    <a:pt x="9953" y="8071"/>
                  </a:cubicBezTo>
                  <a:cubicBezTo>
                    <a:pt x="5250" y="12040"/>
                    <a:pt x="1580" y="17378"/>
                    <a:pt x="46" y="23382"/>
                  </a:cubicBezTo>
                  <a:cubicBezTo>
                    <a:pt x="1" y="23631"/>
                    <a:pt x="278" y="23849"/>
                    <a:pt x="513" y="23849"/>
                  </a:cubicBezTo>
                  <a:cubicBezTo>
                    <a:pt x="624" y="23849"/>
                    <a:pt x="726" y="23800"/>
                    <a:pt x="780" y="23682"/>
                  </a:cubicBezTo>
                  <a:cubicBezTo>
                    <a:pt x="6321" y="11190"/>
                    <a:pt x="17770" y="2048"/>
                    <a:pt x="31594" y="2048"/>
                  </a:cubicBezTo>
                  <a:cubicBezTo>
                    <a:pt x="32498" y="2048"/>
                    <a:pt x="33413" y="2087"/>
                    <a:pt x="34337" y="2167"/>
                  </a:cubicBezTo>
                  <a:cubicBezTo>
                    <a:pt x="41742" y="2767"/>
                    <a:pt x="47780" y="7204"/>
                    <a:pt x="51849" y="13241"/>
                  </a:cubicBezTo>
                  <a:cubicBezTo>
                    <a:pt x="56219" y="19713"/>
                    <a:pt x="57920" y="27385"/>
                    <a:pt x="60322" y="34690"/>
                  </a:cubicBezTo>
                  <a:cubicBezTo>
                    <a:pt x="60441" y="35059"/>
                    <a:pt x="60726" y="35220"/>
                    <a:pt x="61013" y="35220"/>
                  </a:cubicBezTo>
                  <a:cubicBezTo>
                    <a:pt x="61453" y="35220"/>
                    <a:pt x="61898" y="34842"/>
                    <a:pt x="61757" y="34256"/>
                  </a:cubicBezTo>
                  <a:cubicBezTo>
                    <a:pt x="59488" y="22681"/>
                    <a:pt x="55052" y="9405"/>
                    <a:pt x="44144" y="3167"/>
                  </a:cubicBezTo>
                  <a:cubicBezTo>
                    <a:pt x="40332" y="975"/>
                    <a:pt x="36026" y="0"/>
                    <a:pt x="316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25"/>
            <p:cNvSpPr/>
            <p:nvPr/>
          </p:nvSpPr>
          <p:spPr>
            <a:xfrm>
              <a:off x="12043675" y="1922875"/>
              <a:ext cx="93525" cy="846950"/>
            </a:xfrm>
            <a:custGeom>
              <a:rect b="b" l="l" r="r" t="t"/>
              <a:pathLst>
                <a:path extrusionOk="0" h="33878" w="3741">
                  <a:moveTo>
                    <a:pt x="711" y="1"/>
                  </a:moveTo>
                  <a:cubicBezTo>
                    <a:pt x="363" y="1"/>
                    <a:pt x="0" y="217"/>
                    <a:pt x="38" y="592"/>
                  </a:cubicBezTo>
                  <a:cubicBezTo>
                    <a:pt x="672" y="5996"/>
                    <a:pt x="1038" y="11466"/>
                    <a:pt x="1305" y="16937"/>
                  </a:cubicBezTo>
                  <a:cubicBezTo>
                    <a:pt x="1539" y="22374"/>
                    <a:pt x="1205" y="27945"/>
                    <a:pt x="1839" y="33349"/>
                  </a:cubicBezTo>
                  <a:cubicBezTo>
                    <a:pt x="1858" y="33658"/>
                    <a:pt x="2169" y="33878"/>
                    <a:pt x="2447" y="33878"/>
                  </a:cubicBezTo>
                  <a:cubicBezTo>
                    <a:pt x="2648" y="33878"/>
                    <a:pt x="2831" y="33763"/>
                    <a:pt x="2873" y="33482"/>
                  </a:cubicBezTo>
                  <a:cubicBezTo>
                    <a:pt x="3740" y="28045"/>
                    <a:pt x="3273" y="22341"/>
                    <a:pt x="2973" y="16937"/>
                  </a:cubicBezTo>
                  <a:cubicBezTo>
                    <a:pt x="2640" y="11366"/>
                    <a:pt x="2039" y="5862"/>
                    <a:pt x="1305" y="425"/>
                  </a:cubicBezTo>
                  <a:cubicBezTo>
                    <a:pt x="1247" y="133"/>
                    <a:pt x="983" y="1"/>
                    <a:pt x="7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7" name="Google Shape;1697;p25"/>
          <p:cNvSpPr/>
          <p:nvPr/>
        </p:nvSpPr>
        <p:spPr>
          <a:xfrm flipH="1">
            <a:off x="6781784" y="4647501"/>
            <a:ext cx="1715117" cy="373544"/>
          </a:xfrm>
          <a:custGeom>
            <a:rect b="b" l="l" r="r" t="t"/>
            <a:pathLst>
              <a:path extrusionOk="0" h="31051" w="142570">
                <a:moveTo>
                  <a:pt x="64389" y="1"/>
                </a:moveTo>
                <a:cubicBezTo>
                  <a:pt x="63743" y="1"/>
                  <a:pt x="63094" y="42"/>
                  <a:pt x="62445" y="128"/>
                </a:cubicBezTo>
                <a:cubicBezTo>
                  <a:pt x="55207" y="1062"/>
                  <a:pt x="49503" y="7167"/>
                  <a:pt x="48235" y="14205"/>
                </a:cubicBezTo>
                <a:cubicBezTo>
                  <a:pt x="45738" y="11578"/>
                  <a:pt x="42086" y="10168"/>
                  <a:pt x="38448" y="10168"/>
                </a:cubicBezTo>
                <a:cubicBezTo>
                  <a:pt x="35572" y="10168"/>
                  <a:pt x="32705" y="11049"/>
                  <a:pt x="30422" y="12904"/>
                </a:cubicBezTo>
                <a:cubicBezTo>
                  <a:pt x="30022" y="12971"/>
                  <a:pt x="29588" y="13004"/>
                  <a:pt x="29221" y="13038"/>
                </a:cubicBezTo>
                <a:cubicBezTo>
                  <a:pt x="21983" y="14072"/>
                  <a:pt x="15478" y="18541"/>
                  <a:pt x="12243" y="25213"/>
                </a:cubicBezTo>
                <a:cubicBezTo>
                  <a:pt x="11209" y="27381"/>
                  <a:pt x="6172" y="29316"/>
                  <a:pt x="1" y="31050"/>
                </a:cubicBezTo>
                <a:lnTo>
                  <a:pt x="142569" y="31050"/>
                </a:lnTo>
                <a:cubicBezTo>
                  <a:pt x="139191" y="26246"/>
                  <a:pt x="132932" y="17381"/>
                  <a:pt x="128824" y="17381"/>
                </a:cubicBezTo>
                <a:cubicBezTo>
                  <a:pt x="128511" y="17381"/>
                  <a:pt x="128211" y="17432"/>
                  <a:pt x="127925" y="17541"/>
                </a:cubicBezTo>
                <a:cubicBezTo>
                  <a:pt x="127425" y="12304"/>
                  <a:pt x="123622" y="7400"/>
                  <a:pt x="118585" y="5699"/>
                </a:cubicBezTo>
                <a:cubicBezTo>
                  <a:pt x="117251" y="5249"/>
                  <a:pt x="115884" y="5040"/>
                  <a:pt x="114523" y="5040"/>
                </a:cubicBezTo>
                <a:cubicBezTo>
                  <a:pt x="109929" y="5040"/>
                  <a:pt x="105407" y="7426"/>
                  <a:pt x="102474" y="11003"/>
                </a:cubicBezTo>
                <a:cubicBezTo>
                  <a:pt x="100873" y="6333"/>
                  <a:pt x="97904" y="1896"/>
                  <a:pt x="92467" y="1796"/>
                </a:cubicBezTo>
                <a:cubicBezTo>
                  <a:pt x="92388" y="1794"/>
                  <a:pt x="92309" y="1793"/>
                  <a:pt x="92231" y="1793"/>
                </a:cubicBezTo>
                <a:cubicBezTo>
                  <a:pt x="86937" y="1793"/>
                  <a:pt x="82715" y="6196"/>
                  <a:pt x="79724" y="10469"/>
                </a:cubicBezTo>
                <a:cubicBezTo>
                  <a:pt x="77293" y="4390"/>
                  <a:pt x="71012" y="1"/>
                  <a:pt x="643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25"/>
          <p:cNvSpPr txBox="1"/>
          <p:nvPr>
            <p:ph idx="9"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0">
    <p:spTree>
      <p:nvGrpSpPr>
        <p:cNvPr id="1699" name="Shape 1699"/>
        <p:cNvGrpSpPr/>
        <p:nvPr/>
      </p:nvGrpSpPr>
      <p:grpSpPr>
        <a:xfrm>
          <a:off x="0" y="0"/>
          <a:ext cx="0" cy="0"/>
          <a:chOff x="0" y="0"/>
          <a:chExt cx="0" cy="0"/>
        </a:xfrm>
      </p:grpSpPr>
      <p:sp>
        <p:nvSpPr>
          <p:cNvPr id="1700" name="Google Shape;1700;p2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701" name="Google Shape;1701;p26"/>
          <p:cNvSpPr/>
          <p:nvPr/>
        </p:nvSpPr>
        <p:spPr>
          <a:xfrm flipH="1">
            <a:off x="7951631" y="91874"/>
            <a:ext cx="1114122" cy="447617"/>
          </a:xfrm>
          <a:custGeom>
            <a:rect b="b" l="l" r="r" t="t"/>
            <a:pathLst>
              <a:path extrusionOk="0" h="27742" w="69050">
                <a:moveTo>
                  <a:pt x="27881" y="0"/>
                </a:moveTo>
                <a:cubicBezTo>
                  <a:pt x="27348" y="0"/>
                  <a:pt x="26814" y="41"/>
                  <a:pt x="26286" y="122"/>
                </a:cubicBezTo>
                <a:cubicBezTo>
                  <a:pt x="23617" y="489"/>
                  <a:pt x="20515" y="1356"/>
                  <a:pt x="18347" y="3057"/>
                </a:cubicBezTo>
                <a:cubicBezTo>
                  <a:pt x="16845" y="4291"/>
                  <a:pt x="15811" y="6126"/>
                  <a:pt x="15945" y="7994"/>
                </a:cubicBezTo>
                <a:cubicBezTo>
                  <a:pt x="15301" y="7871"/>
                  <a:pt x="14659" y="7814"/>
                  <a:pt x="14022" y="7814"/>
                </a:cubicBezTo>
                <a:cubicBezTo>
                  <a:pt x="9810" y="7814"/>
                  <a:pt x="5811" y="10334"/>
                  <a:pt x="2769" y="13231"/>
                </a:cubicBezTo>
                <a:cubicBezTo>
                  <a:pt x="1168" y="14732"/>
                  <a:pt x="0" y="16533"/>
                  <a:pt x="33" y="18802"/>
                </a:cubicBezTo>
                <a:cubicBezTo>
                  <a:pt x="133" y="20837"/>
                  <a:pt x="1134" y="22738"/>
                  <a:pt x="2602" y="24172"/>
                </a:cubicBezTo>
                <a:cubicBezTo>
                  <a:pt x="5781" y="27265"/>
                  <a:pt x="10388" y="27553"/>
                  <a:pt x="14686" y="27553"/>
                </a:cubicBezTo>
                <a:cubicBezTo>
                  <a:pt x="15349" y="27553"/>
                  <a:pt x="16004" y="27546"/>
                  <a:pt x="16645" y="27541"/>
                </a:cubicBezTo>
                <a:cubicBezTo>
                  <a:pt x="29054" y="27508"/>
                  <a:pt x="60777" y="27741"/>
                  <a:pt x="68883" y="25473"/>
                </a:cubicBezTo>
                <a:cubicBezTo>
                  <a:pt x="69049" y="25406"/>
                  <a:pt x="53939" y="22905"/>
                  <a:pt x="53972" y="22738"/>
                </a:cubicBezTo>
                <a:cubicBezTo>
                  <a:pt x="55035" y="17258"/>
                  <a:pt x="50576" y="13498"/>
                  <a:pt x="45039" y="13498"/>
                </a:cubicBezTo>
                <a:cubicBezTo>
                  <a:pt x="45014" y="13498"/>
                  <a:pt x="44990" y="13498"/>
                  <a:pt x="44966" y="13498"/>
                </a:cubicBezTo>
                <a:cubicBezTo>
                  <a:pt x="44445" y="13498"/>
                  <a:pt x="43952" y="13596"/>
                  <a:pt x="43491" y="13596"/>
                </a:cubicBezTo>
                <a:cubicBezTo>
                  <a:pt x="42948" y="13596"/>
                  <a:pt x="42448" y="13460"/>
                  <a:pt x="41997" y="12864"/>
                </a:cubicBezTo>
                <a:cubicBezTo>
                  <a:pt x="41530" y="12230"/>
                  <a:pt x="41263" y="11463"/>
                  <a:pt x="40829" y="10796"/>
                </a:cubicBezTo>
                <a:cubicBezTo>
                  <a:pt x="40029" y="9528"/>
                  <a:pt x="39028" y="8461"/>
                  <a:pt x="37927" y="7527"/>
                </a:cubicBezTo>
                <a:cubicBezTo>
                  <a:pt x="37260" y="7027"/>
                  <a:pt x="36526" y="6526"/>
                  <a:pt x="35826" y="6159"/>
                </a:cubicBezTo>
                <a:cubicBezTo>
                  <a:pt x="35759" y="4658"/>
                  <a:pt x="34925" y="3191"/>
                  <a:pt x="33691" y="2123"/>
                </a:cubicBezTo>
                <a:cubicBezTo>
                  <a:pt x="32091" y="657"/>
                  <a:pt x="30001" y="0"/>
                  <a:pt x="2788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2" name="Google Shape;1702;p26"/>
          <p:cNvGrpSpPr/>
          <p:nvPr/>
        </p:nvGrpSpPr>
        <p:grpSpPr>
          <a:xfrm>
            <a:off x="-131074" y="1539769"/>
            <a:ext cx="874094" cy="3839236"/>
            <a:chOff x="1706400" y="2349775"/>
            <a:chExt cx="454500" cy="1996275"/>
          </a:xfrm>
        </p:grpSpPr>
        <p:sp>
          <p:nvSpPr>
            <p:cNvPr id="1703" name="Google Shape;1703;p26"/>
            <p:cNvSpPr/>
            <p:nvPr/>
          </p:nvSpPr>
          <p:spPr>
            <a:xfrm>
              <a:off x="1718900" y="2568125"/>
              <a:ext cx="245200" cy="1776275"/>
            </a:xfrm>
            <a:custGeom>
              <a:rect b="b" l="l" r="r" t="t"/>
              <a:pathLst>
                <a:path extrusionOk="0" h="71051" w="9808">
                  <a:moveTo>
                    <a:pt x="7372" y="0"/>
                  </a:moveTo>
                  <a:lnTo>
                    <a:pt x="7372" y="0"/>
                  </a:lnTo>
                  <a:cubicBezTo>
                    <a:pt x="7839" y="6972"/>
                    <a:pt x="2702" y="13076"/>
                    <a:pt x="1568" y="19948"/>
                  </a:cubicBezTo>
                  <a:cubicBezTo>
                    <a:pt x="0" y="29454"/>
                    <a:pt x="6172" y="38728"/>
                    <a:pt x="6071" y="48368"/>
                  </a:cubicBezTo>
                  <a:cubicBezTo>
                    <a:pt x="6071" y="52271"/>
                    <a:pt x="5004" y="56174"/>
                    <a:pt x="4704" y="60076"/>
                  </a:cubicBezTo>
                  <a:cubicBezTo>
                    <a:pt x="4404" y="64046"/>
                    <a:pt x="5137" y="68349"/>
                    <a:pt x="8006" y="71051"/>
                  </a:cubicBezTo>
                  <a:lnTo>
                    <a:pt x="7306" y="69116"/>
                  </a:lnTo>
                  <a:cubicBezTo>
                    <a:pt x="8673" y="54806"/>
                    <a:pt x="7573" y="40296"/>
                    <a:pt x="4137" y="26386"/>
                  </a:cubicBezTo>
                  <a:cubicBezTo>
                    <a:pt x="3336" y="23217"/>
                    <a:pt x="2402" y="19748"/>
                    <a:pt x="3837" y="16779"/>
                  </a:cubicBezTo>
                  <a:cubicBezTo>
                    <a:pt x="4670" y="15044"/>
                    <a:pt x="6205" y="13710"/>
                    <a:pt x="7339" y="12109"/>
                  </a:cubicBezTo>
                  <a:cubicBezTo>
                    <a:pt x="9807" y="8573"/>
                    <a:pt x="9807" y="3536"/>
                    <a:pt x="7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26"/>
            <p:cNvSpPr/>
            <p:nvPr/>
          </p:nvSpPr>
          <p:spPr>
            <a:xfrm>
              <a:off x="1706400" y="2562375"/>
              <a:ext cx="263525" cy="1783675"/>
            </a:xfrm>
            <a:custGeom>
              <a:rect b="b" l="l" r="r" t="t"/>
              <a:pathLst>
                <a:path extrusionOk="0" h="71347" w="10541">
                  <a:moveTo>
                    <a:pt x="7925" y="0"/>
                  </a:moveTo>
                  <a:cubicBezTo>
                    <a:pt x="7834" y="0"/>
                    <a:pt x="7739" y="64"/>
                    <a:pt x="7739" y="163"/>
                  </a:cubicBezTo>
                  <a:cubicBezTo>
                    <a:pt x="8006" y="6668"/>
                    <a:pt x="4003" y="12105"/>
                    <a:pt x="2368" y="18176"/>
                  </a:cubicBezTo>
                  <a:cubicBezTo>
                    <a:pt x="834" y="23980"/>
                    <a:pt x="2335" y="29751"/>
                    <a:pt x="3970" y="35355"/>
                  </a:cubicBezTo>
                  <a:cubicBezTo>
                    <a:pt x="4837" y="38357"/>
                    <a:pt x="5704" y="41359"/>
                    <a:pt x="6171" y="44495"/>
                  </a:cubicBezTo>
                  <a:cubicBezTo>
                    <a:pt x="6738" y="48498"/>
                    <a:pt x="6171" y="52367"/>
                    <a:pt x="5571" y="56337"/>
                  </a:cubicBezTo>
                  <a:cubicBezTo>
                    <a:pt x="4804" y="61507"/>
                    <a:pt x="4503" y="67311"/>
                    <a:pt x="8506" y="71281"/>
                  </a:cubicBezTo>
                  <a:cubicBezTo>
                    <a:pt x="8518" y="71329"/>
                    <a:pt x="8539" y="71347"/>
                    <a:pt x="8556" y="71347"/>
                  </a:cubicBezTo>
                  <a:cubicBezTo>
                    <a:pt x="8586" y="71347"/>
                    <a:pt x="8604" y="71290"/>
                    <a:pt x="8540" y="71248"/>
                  </a:cubicBezTo>
                  <a:cubicBezTo>
                    <a:pt x="4670" y="67278"/>
                    <a:pt x="5037" y="61507"/>
                    <a:pt x="5804" y="56437"/>
                  </a:cubicBezTo>
                  <a:cubicBezTo>
                    <a:pt x="6471" y="52134"/>
                    <a:pt x="7038" y="48064"/>
                    <a:pt x="6338" y="43728"/>
                  </a:cubicBezTo>
                  <a:cubicBezTo>
                    <a:pt x="4804" y="34455"/>
                    <a:pt x="0" y="25882"/>
                    <a:pt x="3236" y="16408"/>
                  </a:cubicBezTo>
                  <a:cubicBezTo>
                    <a:pt x="4637" y="12372"/>
                    <a:pt x="6838" y="8603"/>
                    <a:pt x="7739" y="4400"/>
                  </a:cubicBezTo>
                  <a:cubicBezTo>
                    <a:pt x="7906" y="3632"/>
                    <a:pt x="8039" y="2899"/>
                    <a:pt x="8073" y="2131"/>
                  </a:cubicBezTo>
                  <a:cubicBezTo>
                    <a:pt x="8136" y="1340"/>
                    <a:pt x="8162" y="940"/>
                    <a:pt x="8246" y="940"/>
                  </a:cubicBezTo>
                  <a:cubicBezTo>
                    <a:pt x="8339" y="940"/>
                    <a:pt x="8505" y="1432"/>
                    <a:pt x="8873" y="2432"/>
                  </a:cubicBezTo>
                  <a:cubicBezTo>
                    <a:pt x="9707" y="4700"/>
                    <a:pt x="9807" y="7268"/>
                    <a:pt x="9040" y="9570"/>
                  </a:cubicBezTo>
                  <a:cubicBezTo>
                    <a:pt x="7739" y="13506"/>
                    <a:pt x="3703" y="15608"/>
                    <a:pt x="3469" y="19978"/>
                  </a:cubicBezTo>
                  <a:cubicBezTo>
                    <a:pt x="3169" y="24514"/>
                    <a:pt x="5170" y="29251"/>
                    <a:pt x="6004" y="33654"/>
                  </a:cubicBezTo>
                  <a:cubicBezTo>
                    <a:pt x="8206" y="45429"/>
                    <a:pt x="8673" y="57438"/>
                    <a:pt x="7539" y="69313"/>
                  </a:cubicBezTo>
                  <a:cubicBezTo>
                    <a:pt x="7523" y="69492"/>
                    <a:pt x="7649" y="69576"/>
                    <a:pt x="7783" y="69576"/>
                  </a:cubicBezTo>
                  <a:cubicBezTo>
                    <a:pt x="7924" y="69576"/>
                    <a:pt x="8073" y="69484"/>
                    <a:pt x="8073" y="69313"/>
                  </a:cubicBezTo>
                  <a:cubicBezTo>
                    <a:pt x="9340" y="56337"/>
                    <a:pt x="8540" y="43161"/>
                    <a:pt x="5738" y="30418"/>
                  </a:cubicBezTo>
                  <a:cubicBezTo>
                    <a:pt x="5070" y="27316"/>
                    <a:pt x="3903" y="24147"/>
                    <a:pt x="3836" y="20978"/>
                  </a:cubicBezTo>
                  <a:cubicBezTo>
                    <a:pt x="3703" y="17142"/>
                    <a:pt x="6071" y="15308"/>
                    <a:pt x="8039" y="12405"/>
                  </a:cubicBezTo>
                  <a:cubicBezTo>
                    <a:pt x="10541" y="8669"/>
                    <a:pt x="10474" y="3799"/>
                    <a:pt x="8073" y="97"/>
                  </a:cubicBezTo>
                  <a:cubicBezTo>
                    <a:pt x="8046" y="29"/>
                    <a:pt x="7986" y="0"/>
                    <a:pt x="7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26"/>
            <p:cNvSpPr/>
            <p:nvPr/>
          </p:nvSpPr>
          <p:spPr>
            <a:xfrm>
              <a:off x="1826475" y="2676525"/>
              <a:ext cx="29225" cy="222675"/>
            </a:xfrm>
            <a:custGeom>
              <a:rect b="b" l="l" r="r" t="t"/>
              <a:pathLst>
                <a:path extrusionOk="0" h="8907" w="1169">
                  <a:moveTo>
                    <a:pt x="1" y="0"/>
                  </a:moveTo>
                  <a:lnTo>
                    <a:pt x="1" y="0"/>
                  </a:lnTo>
                  <a:cubicBezTo>
                    <a:pt x="367" y="2969"/>
                    <a:pt x="734" y="5971"/>
                    <a:pt x="1101" y="8907"/>
                  </a:cubicBezTo>
                  <a:lnTo>
                    <a:pt x="1168" y="6005"/>
                  </a:lnTo>
                  <a:cubicBezTo>
                    <a:pt x="734" y="4003"/>
                    <a:pt x="367" y="2002"/>
                    <a:pt x="1" y="0"/>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26"/>
            <p:cNvSpPr/>
            <p:nvPr/>
          </p:nvSpPr>
          <p:spPr>
            <a:xfrm>
              <a:off x="1823500" y="2674400"/>
              <a:ext cx="34325" cy="227350"/>
            </a:xfrm>
            <a:custGeom>
              <a:rect b="b" l="l" r="r" t="t"/>
              <a:pathLst>
                <a:path extrusionOk="0" h="9094" w="1373">
                  <a:moveTo>
                    <a:pt x="153" y="786"/>
                  </a:moveTo>
                  <a:lnTo>
                    <a:pt x="153" y="786"/>
                  </a:lnTo>
                  <a:cubicBezTo>
                    <a:pt x="156" y="787"/>
                    <a:pt x="159" y="788"/>
                    <a:pt x="162" y="789"/>
                  </a:cubicBezTo>
                  <a:lnTo>
                    <a:pt x="162" y="789"/>
                  </a:lnTo>
                  <a:cubicBezTo>
                    <a:pt x="159" y="788"/>
                    <a:pt x="156" y="787"/>
                    <a:pt x="153" y="786"/>
                  </a:cubicBezTo>
                  <a:close/>
                  <a:moveTo>
                    <a:pt x="113" y="1"/>
                  </a:moveTo>
                  <a:cubicBezTo>
                    <a:pt x="56" y="1"/>
                    <a:pt x="1" y="44"/>
                    <a:pt x="19" y="119"/>
                  </a:cubicBezTo>
                  <a:cubicBezTo>
                    <a:pt x="386" y="3088"/>
                    <a:pt x="820" y="6090"/>
                    <a:pt x="1187" y="9059"/>
                  </a:cubicBezTo>
                  <a:cubicBezTo>
                    <a:pt x="1187" y="9082"/>
                    <a:pt x="1204" y="9093"/>
                    <a:pt x="1225" y="9093"/>
                  </a:cubicBezTo>
                  <a:cubicBezTo>
                    <a:pt x="1265" y="9093"/>
                    <a:pt x="1320" y="9056"/>
                    <a:pt x="1320" y="8992"/>
                  </a:cubicBezTo>
                  <a:cubicBezTo>
                    <a:pt x="1070" y="6988"/>
                    <a:pt x="819" y="5006"/>
                    <a:pt x="588" y="2990"/>
                  </a:cubicBezTo>
                  <a:lnTo>
                    <a:pt x="588" y="2990"/>
                  </a:lnTo>
                  <a:cubicBezTo>
                    <a:pt x="781" y="4028"/>
                    <a:pt x="960" y="5100"/>
                    <a:pt x="1187" y="6123"/>
                  </a:cubicBezTo>
                  <a:cubicBezTo>
                    <a:pt x="1202" y="6182"/>
                    <a:pt x="1242" y="6208"/>
                    <a:pt x="1280" y="6208"/>
                  </a:cubicBezTo>
                  <a:cubicBezTo>
                    <a:pt x="1328" y="6208"/>
                    <a:pt x="1372" y="6165"/>
                    <a:pt x="1354" y="6090"/>
                  </a:cubicBezTo>
                  <a:cubicBezTo>
                    <a:pt x="1054" y="4088"/>
                    <a:pt x="620" y="2087"/>
                    <a:pt x="220" y="85"/>
                  </a:cubicBezTo>
                  <a:cubicBezTo>
                    <a:pt x="205" y="27"/>
                    <a:pt x="158" y="1"/>
                    <a:pt x="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26"/>
            <p:cNvSpPr/>
            <p:nvPr/>
          </p:nvSpPr>
          <p:spPr>
            <a:xfrm>
              <a:off x="1777275" y="3143525"/>
              <a:ext cx="94250" cy="91750"/>
            </a:xfrm>
            <a:custGeom>
              <a:rect b="b" l="l" r="r" t="t"/>
              <a:pathLst>
                <a:path extrusionOk="0" h="3670" w="3770">
                  <a:moveTo>
                    <a:pt x="3770" y="1"/>
                  </a:moveTo>
                  <a:lnTo>
                    <a:pt x="3770" y="1"/>
                  </a:lnTo>
                  <a:cubicBezTo>
                    <a:pt x="3203" y="1001"/>
                    <a:pt x="2302" y="1869"/>
                    <a:pt x="1235" y="2402"/>
                  </a:cubicBezTo>
                  <a:cubicBezTo>
                    <a:pt x="834" y="1835"/>
                    <a:pt x="401" y="1268"/>
                    <a:pt x="0" y="701"/>
                  </a:cubicBezTo>
                  <a:lnTo>
                    <a:pt x="0" y="701"/>
                  </a:lnTo>
                  <a:lnTo>
                    <a:pt x="2069" y="3670"/>
                  </a:lnTo>
                  <a:cubicBezTo>
                    <a:pt x="3069" y="2702"/>
                    <a:pt x="3703" y="1368"/>
                    <a:pt x="3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26"/>
            <p:cNvSpPr/>
            <p:nvPr/>
          </p:nvSpPr>
          <p:spPr>
            <a:xfrm>
              <a:off x="1776450" y="3138425"/>
              <a:ext cx="98425" cy="97900"/>
            </a:xfrm>
            <a:custGeom>
              <a:rect b="b" l="l" r="r" t="t"/>
              <a:pathLst>
                <a:path extrusionOk="0" h="3916" w="3937">
                  <a:moveTo>
                    <a:pt x="3780" y="0"/>
                  </a:moveTo>
                  <a:cubicBezTo>
                    <a:pt x="3736" y="0"/>
                    <a:pt x="3694" y="22"/>
                    <a:pt x="3669" y="71"/>
                  </a:cubicBezTo>
                  <a:cubicBezTo>
                    <a:pt x="3169" y="872"/>
                    <a:pt x="2535" y="1572"/>
                    <a:pt x="1768" y="2106"/>
                  </a:cubicBezTo>
                  <a:cubicBezTo>
                    <a:pt x="1578" y="2239"/>
                    <a:pt x="1464" y="2318"/>
                    <a:pt x="1345" y="2318"/>
                  </a:cubicBezTo>
                  <a:cubicBezTo>
                    <a:pt x="1255" y="2318"/>
                    <a:pt x="1163" y="2273"/>
                    <a:pt x="1034" y="2173"/>
                  </a:cubicBezTo>
                  <a:cubicBezTo>
                    <a:pt x="667" y="1839"/>
                    <a:pt x="367" y="1272"/>
                    <a:pt x="0" y="905"/>
                  </a:cubicBezTo>
                  <a:lnTo>
                    <a:pt x="0" y="905"/>
                  </a:lnTo>
                  <a:cubicBezTo>
                    <a:pt x="367" y="1472"/>
                    <a:pt x="734" y="2073"/>
                    <a:pt x="1168" y="2640"/>
                  </a:cubicBezTo>
                  <a:cubicBezTo>
                    <a:pt x="1192" y="2688"/>
                    <a:pt x="1216" y="2719"/>
                    <a:pt x="1267" y="2719"/>
                  </a:cubicBezTo>
                  <a:cubicBezTo>
                    <a:pt x="1286" y="2719"/>
                    <a:pt x="1308" y="2715"/>
                    <a:pt x="1334" y="2706"/>
                  </a:cubicBezTo>
                  <a:cubicBezTo>
                    <a:pt x="2223" y="2221"/>
                    <a:pt x="2982" y="1606"/>
                    <a:pt x="3557" y="824"/>
                  </a:cubicBezTo>
                  <a:lnTo>
                    <a:pt x="3557" y="824"/>
                  </a:lnTo>
                  <a:cubicBezTo>
                    <a:pt x="3451" y="1324"/>
                    <a:pt x="3292" y="1806"/>
                    <a:pt x="3036" y="2273"/>
                  </a:cubicBezTo>
                  <a:cubicBezTo>
                    <a:pt x="2735" y="2840"/>
                    <a:pt x="2268" y="3240"/>
                    <a:pt x="2002" y="3740"/>
                  </a:cubicBezTo>
                  <a:cubicBezTo>
                    <a:pt x="1919" y="3851"/>
                    <a:pt x="2019" y="3916"/>
                    <a:pt x="2113" y="3916"/>
                  </a:cubicBezTo>
                  <a:cubicBezTo>
                    <a:pt x="2132" y="3916"/>
                    <a:pt x="2151" y="3913"/>
                    <a:pt x="2168" y="3907"/>
                  </a:cubicBezTo>
                  <a:cubicBezTo>
                    <a:pt x="3346" y="3220"/>
                    <a:pt x="3850" y="1507"/>
                    <a:pt x="3932" y="246"/>
                  </a:cubicBezTo>
                  <a:lnTo>
                    <a:pt x="3932" y="246"/>
                  </a:lnTo>
                  <a:cubicBezTo>
                    <a:pt x="3933" y="243"/>
                    <a:pt x="3935" y="240"/>
                    <a:pt x="3936" y="238"/>
                  </a:cubicBezTo>
                  <a:cubicBezTo>
                    <a:pt x="3935" y="237"/>
                    <a:pt x="3934" y="237"/>
                    <a:pt x="3932" y="236"/>
                  </a:cubicBezTo>
                  <a:lnTo>
                    <a:pt x="3932" y="236"/>
                  </a:lnTo>
                  <a:cubicBezTo>
                    <a:pt x="3934" y="214"/>
                    <a:pt x="3935" y="193"/>
                    <a:pt x="3936" y="171"/>
                  </a:cubicBezTo>
                  <a:cubicBezTo>
                    <a:pt x="3936" y="66"/>
                    <a:pt x="3856" y="0"/>
                    <a:pt x="37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26"/>
            <p:cNvSpPr/>
            <p:nvPr/>
          </p:nvSpPr>
          <p:spPr>
            <a:xfrm>
              <a:off x="1782275" y="3839850"/>
              <a:ext cx="100925" cy="105950"/>
            </a:xfrm>
            <a:custGeom>
              <a:rect b="b" l="l" r="r" t="t"/>
              <a:pathLst>
                <a:path extrusionOk="0" h="4238" w="4037">
                  <a:moveTo>
                    <a:pt x="1" y="1"/>
                  </a:moveTo>
                  <a:lnTo>
                    <a:pt x="1" y="1"/>
                  </a:lnTo>
                  <a:cubicBezTo>
                    <a:pt x="801" y="1835"/>
                    <a:pt x="2269" y="3337"/>
                    <a:pt x="4037" y="4237"/>
                  </a:cubicBezTo>
                  <a:lnTo>
                    <a:pt x="3236" y="3303"/>
                  </a:lnTo>
                  <a:cubicBezTo>
                    <a:pt x="2302" y="2069"/>
                    <a:pt x="1201" y="96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26"/>
            <p:cNvSpPr/>
            <p:nvPr/>
          </p:nvSpPr>
          <p:spPr>
            <a:xfrm>
              <a:off x="1771700" y="3833684"/>
              <a:ext cx="111500" cy="114150"/>
            </a:xfrm>
            <a:custGeom>
              <a:rect b="b" l="l" r="r" t="t"/>
              <a:pathLst>
                <a:path extrusionOk="0" h="4566" w="4460">
                  <a:moveTo>
                    <a:pt x="242" y="1"/>
                  </a:moveTo>
                  <a:cubicBezTo>
                    <a:pt x="112" y="1"/>
                    <a:pt x="1" y="125"/>
                    <a:pt x="75" y="249"/>
                  </a:cubicBezTo>
                  <a:cubicBezTo>
                    <a:pt x="909" y="2050"/>
                    <a:pt x="2377" y="3785"/>
                    <a:pt x="4245" y="4552"/>
                  </a:cubicBezTo>
                  <a:cubicBezTo>
                    <a:pt x="4268" y="4562"/>
                    <a:pt x="4290" y="4566"/>
                    <a:pt x="4309" y="4566"/>
                  </a:cubicBezTo>
                  <a:cubicBezTo>
                    <a:pt x="4427" y="4566"/>
                    <a:pt x="4460" y="4409"/>
                    <a:pt x="4345" y="4352"/>
                  </a:cubicBezTo>
                  <a:cubicBezTo>
                    <a:pt x="2930" y="3409"/>
                    <a:pt x="1746" y="2397"/>
                    <a:pt x="889" y="989"/>
                  </a:cubicBezTo>
                  <a:lnTo>
                    <a:pt x="889" y="989"/>
                  </a:lnTo>
                  <a:cubicBezTo>
                    <a:pt x="1754" y="1829"/>
                    <a:pt x="2532" y="2750"/>
                    <a:pt x="3411" y="3552"/>
                  </a:cubicBezTo>
                  <a:cubicBezTo>
                    <a:pt x="3433" y="3566"/>
                    <a:pt x="3460" y="3573"/>
                    <a:pt x="3487" y="3573"/>
                  </a:cubicBezTo>
                  <a:cubicBezTo>
                    <a:pt x="3585" y="3573"/>
                    <a:pt x="3689" y="3489"/>
                    <a:pt x="3611" y="3385"/>
                  </a:cubicBezTo>
                  <a:cubicBezTo>
                    <a:pt x="2811" y="2084"/>
                    <a:pt x="1543" y="1016"/>
                    <a:pt x="376" y="49"/>
                  </a:cubicBezTo>
                  <a:cubicBezTo>
                    <a:pt x="333" y="15"/>
                    <a:pt x="286" y="1"/>
                    <a:pt x="2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26"/>
            <p:cNvSpPr/>
            <p:nvPr/>
          </p:nvSpPr>
          <p:spPr>
            <a:xfrm>
              <a:off x="1831475" y="3013825"/>
              <a:ext cx="236875" cy="190275"/>
            </a:xfrm>
            <a:custGeom>
              <a:rect b="b" l="l" r="r" t="t"/>
              <a:pathLst>
                <a:path extrusionOk="0" h="7611" w="9475">
                  <a:moveTo>
                    <a:pt x="2990" y="0"/>
                  </a:moveTo>
                  <a:cubicBezTo>
                    <a:pt x="2412" y="0"/>
                    <a:pt x="1968" y="567"/>
                    <a:pt x="1635" y="1052"/>
                  </a:cubicBezTo>
                  <a:cubicBezTo>
                    <a:pt x="1368" y="1386"/>
                    <a:pt x="1168" y="1719"/>
                    <a:pt x="901" y="2086"/>
                  </a:cubicBezTo>
                  <a:cubicBezTo>
                    <a:pt x="468" y="2820"/>
                    <a:pt x="1" y="3754"/>
                    <a:pt x="501" y="4388"/>
                  </a:cubicBezTo>
                  <a:cubicBezTo>
                    <a:pt x="776" y="4702"/>
                    <a:pt x="1190" y="4808"/>
                    <a:pt x="1627" y="4808"/>
                  </a:cubicBezTo>
                  <a:cubicBezTo>
                    <a:pt x="1932" y="4808"/>
                    <a:pt x="2248" y="4757"/>
                    <a:pt x="2536" y="4688"/>
                  </a:cubicBezTo>
                  <a:lnTo>
                    <a:pt x="2536" y="4688"/>
                  </a:lnTo>
                  <a:lnTo>
                    <a:pt x="1335" y="5455"/>
                  </a:lnTo>
                  <a:cubicBezTo>
                    <a:pt x="1468" y="6223"/>
                    <a:pt x="2002" y="6923"/>
                    <a:pt x="2669" y="7290"/>
                  </a:cubicBezTo>
                  <a:cubicBezTo>
                    <a:pt x="3115" y="7519"/>
                    <a:pt x="3592" y="7610"/>
                    <a:pt x="4082" y="7610"/>
                  </a:cubicBezTo>
                  <a:cubicBezTo>
                    <a:pt x="5021" y="7610"/>
                    <a:pt x="6007" y="7274"/>
                    <a:pt x="6906" y="6923"/>
                  </a:cubicBezTo>
                  <a:cubicBezTo>
                    <a:pt x="8073" y="6456"/>
                    <a:pt x="9474" y="5689"/>
                    <a:pt x="9307" y="4421"/>
                  </a:cubicBezTo>
                  <a:cubicBezTo>
                    <a:pt x="9241" y="4021"/>
                    <a:pt x="9007" y="3654"/>
                    <a:pt x="8740" y="3254"/>
                  </a:cubicBezTo>
                  <a:cubicBezTo>
                    <a:pt x="8307" y="2587"/>
                    <a:pt x="7806" y="1920"/>
                    <a:pt x="7306" y="1286"/>
                  </a:cubicBezTo>
                  <a:cubicBezTo>
                    <a:pt x="6841" y="759"/>
                    <a:pt x="6261" y="174"/>
                    <a:pt x="5539" y="174"/>
                  </a:cubicBezTo>
                  <a:cubicBezTo>
                    <a:pt x="5484" y="174"/>
                    <a:pt x="5428" y="178"/>
                    <a:pt x="5371" y="185"/>
                  </a:cubicBezTo>
                  <a:cubicBezTo>
                    <a:pt x="4997" y="216"/>
                    <a:pt x="4624" y="422"/>
                    <a:pt x="4250" y="422"/>
                  </a:cubicBezTo>
                  <a:cubicBezTo>
                    <a:pt x="4223" y="422"/>
                    <a:pt x="4197" y="421"/>
                    <a:pt x="4170" y="418"/>
                  </a:cubicBezTo>
                  <a:cubicBezTo>
                    <a:pt x="3803" y="385"/>
                    <a:pt x="3537" y="85"/>
                    <a:pt x="3170" y="18"/>
                  </a:cubicBezTo>
                  <a:cubicBezTo>
                    <a:pt x="3108" y="6"/>
                    <a:pt x="3049" y="0"/>
                    <a:pt x="29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26"/>
            <p:cNvSpPr/>
            <p:nvPr/>
          </p:nvSpPr>
          <p:spPr>
            <a:xfrm>
              <a:off x="1820650" y="3004750"/>
              <a:ext cx="262700" cy="206550"/>
            </a:xfrm>
            <a:custGeom>
              <a:rect b="b" l="l" r="r" t="t"/>
              <a:pathLst>
                <a:path extrusionOk="0" h="8262" w="10508">
                  <a:moveTo>
                    <a:pt x="3535" y="1"/>
                  </a:moveTo>
                  <a:cubicBezTo>
                    <a:pt x="3013" y="1"/>
                    <a:pt x="2530" y="156"/>
                    <a:pt x="2001" y="781"/>
                  </a:cubicBezTo>
                  <a:cubicBezTo>
                    <a:pt x="1301" y="1615"/>
                    <a:pt x="0" y="3250"/>
                    <a:pt x="434" y="4484"/>
                  </a:cubicBezTo>
                  <a:cubicBezTo>
                    <a:pt x="693" y="5219"/>
                    <a:pt x="1317" y="5478"/>
                    <a:pt x="1988" y="5478"/>
                  </a:cubicBezTo>
                  <a:cubicBezTo>
                    <a:pt x="2351" y="5478"/>
                    <a:pt x="2729" y="5402"/>
                    <a:pt x="3069" y="5285"/>
                  </a:cubicBezTo>
                  <a:cubicBezTo>
                    <a:pt x="3336" y="5218"/>
                    <a:pt x="3302" y="4751"/>
                    <a:pt x="2969" y="4751"/>
                  </a:cubicBezTo>
                  <a:cubicBezTo>
                    <a:pt x="2669" y="4751"/>
                    <a:pt x="2402" y="4784"/>
                    <a:pt x="2102" y="4784"/>
                  </a:cubicBezTo>
                  <a:cubicBezTo>
                    <a:pt x="1268" y="3984"/>
                    <a:pt x="1101" y="3283"/>
                    <a:pt x="1668" y="2616"/>
                  </a:cubicBezTo>
                  <a:cubicBezTo>
                    <a:pt x="2068" y="1715"/>
                    <a:pt x="3002" y="982"/>
                    <a:pt x="3970" y="982"/>
                  </a:cubicBezTo>
                  <a:cubicBezTo>
                    <a:pt x="3903" y="982"/>
                    <a:pt x="5104" y="1148"/>
                    <a:pt x="5104" y="1148"/>
                  </a:cubicBezTo>
                  <a:cubicBezTo>
                    <a:pt x="5311" y="1065"/>
                    <a:pt x="5519" y="1024"/>
                    <a:pt x="5726" y="1024"/>
                  </a:cubicBezTo>
                  <a:cubicBezTo>
                    <a:pt x="6183" y="1024"/>
                    <a:pt x="6635" y="1225"/>
                    <a:pt x="7072" y="1615"/>
                  </a:cubicBezTo>
                  <a:cubicBezTo>
                    <a:pt x="7305" y="1882"/>
                    <a:pt x="7505" y="2149"/>
                    <a:pt x="7672" y="2416"/>
                  </a:cubicBezTo>
                  <a:cubicBezTo>
                    <a:pt x="8072" y="2916"/>
                    <a:pt x="8773" y="3617"/>
                    <a:pt x="8940" y="4251"/>
                  </a:cubicBezTo>
                  <a:cubicBezTo>
                    <a:pt x="9440" y="5985"/>
                    <a:pt x="7806" y="6586"/>
                    <a:pt x="6638" y="6986"/>
                  </a:cubicBezTo>
                  <a:cubicBezTo>
                    <a:pt x="5961" y="7237"/>
                    <a:pt x="5189" y="7525"/>
                    <a:pt x="4422" y="7525"/>
                  </a:cubicBezTo>
                  <a:cubicBezTo>
                    <a:pt x="4170" y="7525"/>
                    <a:pt x="3917" y="7494"/>
                    <a:pt x="3669" y="7420"/>
                  </a:cubicBezTo>
                  <a:cubicBezTo>
                    <a:pt x="2669" y="7119"/>
                    <a:pt x="2402" y="6452"/>
                    <a:pt x="1768" y="5785"/>
                  </a:cubicBezTo>
                  <a:cubicBezTo>
                    <a:pt x="1768" y="5785"/>
                    <a:pt x="1701" y="5785"/>
                    <a:pt x="1668" y="5818"/>
                  </a:cubicBezTo>
                  <a:cubicBezTo>
                    <a:pt x="1346" y="7711"/>
                    <a:pt x="2786" y="8261"/>
                    <a:pt x="4396" y="8261"/>
                  </a:cubicBezTo>
                  <a:cubicBezTo>
                    <a:pt x="5624" y="8261"/>
                    <a:pt x="6951" y="7942"/>
                    <a:pt x="7672" y="7653"/>
                  </a:cubicBezTo>
                  <a:cubicBezTo>
                    <a:pt x="8740" y="7253"/>
                    <a:pt x="9974" y="6586"/>
                    <a:pt x="10241" y="5385"/>
                  </a:cubicBezTo>
                  <a:cubicBezTo>
                    <a:pt x="10508" y="4050"/>
                    <a:pt x="9173" y="2750"/>
                    <a:pt x="8439" y="1816"/>
                  </a:cubicBezTo>
                  <a:cubicBezTo>
                    <a:pt x="7594" y="775"/>
                    <a:pt x="6939" y="146"/>
                    <a:pt x="5577" y="146"/>
                  </a:cubicBezTo>
                  <a:cubicBezTo>
                    <a:pt x="5542" y="146"/>
                    <a:pt x="5507" y="147"/>
                    <a:pt x="5471" y="148"/>
                  </a:cubicBezTo>
                  <a:cubicBezTo>
                    <a:pt x="5404" y="151"/>
                    <a:pt x="5339" y="152"/>
                    <a:pt x="5275" y="152"/>
                  </a:cubicBezTo>
                  <a:cubicBezTo>
                    <a:pt x="4602" y="152"/>
                    <a:pt x="4050" y="1"/>
                    <a:pt x="35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26"/>
            <p:cNvSpPr/>
            <p:nvPr/>
          </p:nvSpPr>
          <p:spPr>
            <a:xfrm>
              <a:off x="1707225" y="3772850"/>
              <a:ext cx="95375" cy="84375"/>
            </a:xfrm>
            <a:custGeom>
              <a:rect b="b" l="l" r="r" t="t"/>
              <a:pathLst>
                <a:path extrusionOk="0" h="3375" w="3815">
                  <a:moveTo>
                    <a:pt x="436" y="0"/>
                  </a:moveTo>
                  <a:cubicBezTo>
                    <a:pt x="329" y="0"/>
                    <a:pt x="226" y="44"/>
                    <a:pt x="201" y="146"/>
                  </a:cubicBezTo>
                  <a:cubicBezTo>
                    <a:pt x="0" y="813"/>
                    <a:pt x="634" y="1580"/>
                    <a:pt x="1035" y="2047"/>
                  </a:cubicBezTo>
                  <a:cubicBezTo>
                    <a:pt x="1635" y="2681"/>
                    <a:pt x="2335" y="3081"/>
                    <a:pt x="3136" y="3348"/>
                  </a:cubicBezTo>
                  <a:cubicBezTo>
                    <a:pt x="3185" y="3366"/>
                    <a:pt x="3234" y="3374"/>
                    <a:pt x="3281" y="3374"/>
                  </a:cubicBezTo>
                  <a:cubicBezTo>
                    <a:pt x="3584" y="3374"/>
                    <a:pt x="3814" y="3032"/>
                    <a:pt x="3670" y="2714"/>
                  </a:cubicBezTo>
                  <a:cubicBezTo>
                    <a:pt x="3336" y="2047"/>
                    <a:pt x="2936" y="1480"/>
                    <a:pt x="2369" y="913"/>
                  </a:cubicBezTo>
                  <a:cubicBezTo>
                    <a:pt x="1835" y="413"/>
                    <a:pt x="1335" y="179"/>
                    <a:pt x="634" y="12"/>
                  </a:cubicBezTo>
                  <a:lnTo>
                    <a:pt x="534" y="12"/>
                  </a:lnTo>
                  <a:cubicBezTo>
                    <a:pt x="503" y="4"/>
                    <a:pt x="469" y="0"/>
                    <a:pt x="4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26"/>
            <p:cNvSpPr/>
            <p:nvPr/>
          </p:nvSpPr>
          <p:spPr>
            <a:xfrm>
              <a:off x="1801450" y="2590850"/>
              <a:ext cx="45900" cy="113275"/>
            </a:xfrm>
            <a:custGeom>
              <a:rect b="b" l="l" r="r" t="t"/>
              <a:pathLst>
                <a:path extrusionOk="0" h="4531" w="1836">
                  <a:moveTo>
                    <a:pt x="712" y="0"/>
                  </a:moveTo>
                  <a:cubicBezTo>
                    <a:pt x="668" y="0"/>
                    <a:pt x="621" y="19"/>
                    <a:pt x="568" y="58"/>
                  </a:cubicBezTo>
                  <a:cubicBezTo>
                    <a:pt x="1" y="425"/>
                    <a:pt x="1" y="1393"/>
                    <a:pt x="34" y="1993"/>
                  </a:cubicBezTo>
                  <a:cubicBezTo>
                    <a:pt x="68" y="2827"/>
                    <a:pt x="368" y="3628"/>
                    <a:pt x="835" y="4328"/>
                  </a:cubicBezTo>
                  <a:cubicBezTo>
                    <a:pt x="925" y="4463"/>
                    <a:pt x="1076" y="4531"/>
                    <a:pt x="1220" y="4531"/>
                  </a:cubicBezTo>
                  <a:cubicBezTo>
                    <a:pt x="1397" y="4531"/>
                    <a:pt x="1565" y="4430"/>
                    <a:pt x="1602" y="4228"/>
                  </a:cubicBezTo>
                  <a:cubicBezTo>
                    <a:pt x="1769" y="3494"/>
                    <a:pt x="1835" y="2760"/>
                    <a:pt x="1735" y="1993"/>
                  </a:cubicBezTo>
                  <a:cubicBezTo>
                    <a:pt x="1602" y="1259"/>
                    <a:pt x="1402" y="759"/>
                    <a:pt x="935" y="158"/>
                  </a:cubicBezTo>
                  <a:lnTo>
                    <a:pt x="901" y="125"/>
                  </a:lnTo>
                  <a:cubicBezTo>
                    <a:pt x="841" y="44"/>
                    <a:pt x="780" y="0"/>
                    <a:pt x="7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26"/>
            <p:cNvSpPr/>
            <p:nvPr/>
          </p:nvSpPr>
          <p:spPr>
            <a:xfrm>
              <a:off x="1800625" y="2360475"/>
              <a:ext cx="352775" cy="485075"/>
            </a:xfrm>
            <a:custGeom>
              <a:rect b="b" l="l" r="r" t="t"/>
              <a:pathLst>
                <a:path extrusionOk="0" h="19403" w="14111">
                  <a:moveTo>
                    <a:pt x="2269" y="0"/>
                  </a:moveTo>
                  <a:cubicBezTo>
                    <a:pt x="1835" y="0"/>
                    <a:pt x="1401" y="300"/>
                    <a:pt x="1268" y="701"/>
                  </a:cubicBezTo>
                  <a:cubicBezTo>
                    <a:pt x="1244" y="807"/>
                    <a:pt x="1251" y="916"/>
                    <a:pt x="1282" y="1020"/>
                  </a:cubicBezTo>
                  <a:lnTo>
                    <a:pt x="1282" y="1020"/>
                  </a:lnTo>
                  <a:cubicBezTo>
                    <a:pt x="1229" y="1013"/>
                    <a:pt x="1176" y="1009"/>
                    <a:pt x="1123" y="1009"/>
                  </a:cubicBezTo>
                  <a:cubicBezTo>
                    <a:pt x="875" y="1009"/>
                    <a:pt x="624" y="1091"/>
                    <a:pt x="434" y="1268"/>
                  </a:cubicBezTo>
                  <a:cubicBezTo>
                    <a:pt x="0" y="1701"/>
                    <a:pt x="134" y="2535"/>
                    <a:pt x="668" y="2802"/>
                  </a:cubicBezTo>
                  <a:lnTo>
                    <a:pt x="1811" y="2802"/>
                  </a:lnTo>
                  <a:cubicBezTo>
                    <a:pt x="1211" y="3008"/>
                    <a:pt x="774" y="3807"/>
                    <a:pt x="901" y="4470"/>
                  </a:cubicBezTo>
                  <a:cubicBezTo>
                    <a:pt x="1068" y="5337"/>
                    <a:pt x="1768" y="6004"/>
                    <a:pt x="2436" y="6605"/>
                  </a:cubicBezTo>
                  <a:cubicBezTo>
                    <a:pt x="1502" y="8006"/>
                    <a:pt x="2302" y="10174"/>
                    <a:pt x="3937" y="10674"/>
                  </a:cubicBezTo>
                  <a:cubicBezTo>
                    <a:pt x="3269" y="11775"/>
                    <a:pt x="3269" y="13210"/>
                    <a:pt x="3937" y="14344"/>
                  </a:cubicBezTo>
                  <a:cubicBezTo>
                    <a:pt x="4588" y="15419"/>
                    <a:pt x="5782" y="16113"/>
                    <a:pt x="7050" y="16113"/>
                  </a:cubicBezTo>
                  <a:cubicBezTo>
                    <a:pt x="7079" y="16113"/>
                    <a:pt x="7109" y="16112"/>
                    <a:pt x="7139" y="16112"/>
                  </a:cubicBezTo>
                  <a:cubicBezTo>
                    <a:pt x="7439" y="17012"/>
                    <a:pt x="7773" y="17980"/>
                    <a:pt x="8440" y="18647"/>
                  </a:cubicBezTo>
                  <a:cubicBezTo>
                    <a:pt x="8885" y="19092"/>
                    <a:pt x="9537" y="19403"/>
                    <a:pt x="10169" y="19403"/>
                  </a:cubicBezTo>
                  <a:cubicBezTo>
                    <a:pt x="10486" y="19403"/>
                    <a:pt x="10797" y="19325"/>
                    <a:pt x="11075" y="19147"/>
                  </a:cubicBezTo>
                  <a:cubicBezTo>
                    <a:pt x="11642" y="18780"/>
                    <a:pt x="11942" y="18046"/>
                    <a:pt x="12142" y="17379"/>
                  </a:cubicBezTo>
                  <a:cubicBezTo>
                    <a:pt x="12509" y="16449"/>
                    <a:pt x="12804" y="15281"/>
                    <a:pt x="12323" y="14458"/>
                  </a:cubicBezTo>
                  <a:lnTo>
                    <a:pt x="12323" y="14458"/>
                  </a:lnTo>
                  <a:cubicBezTo>
                    <a:pt x="12481" y="14415"/>
                    <a:pt x="12599" y="14306"/>
                    <a:pt x="12676" y="14177"/>
                  </a:cubicBezTo>
                  <a:cubicBezTo>
                    <a:pt x="14111" y="12676"/>
                    <a:pt x="14010" y="10041"/>
                    <a:pt x="12576" y="8606"/>
                  </a:cubicBezTo>
                  <a:cubicBezTo>
                    <a:pt x="12443" y="8473"/>
                    <a:pt x="12276" y="8339"/>
                    <a:pt x="12276" y="8139"/>
                  </a:cubicBezTo>
                  <a:cubicBezTo>
                    <a:pt x="12243" y="7939"/>
                    <a:pt x="12343" y="7772"/>
                    <a:pt x="12476" y="7606"/>
                  </a:cubicBezTo>
                  <a:cubicBezTo>
                    <a:pt x="13076" y="6538"/>
                    <a:pt x="12743" y="5170"/>
                    <a:pt x="11976" y="4270"/>
                  </a:cubicBezTo>
                  <a:cubicBezTo>
                    <a:pt x="11242" y="3336"/>
                    <a:pt x="10108" y="2769"/>
                    <a:pt x="9007" y="2302"/>
                  </a:cubicBezTo>
                  <a:cubicBezTo>
                    <a:pt x="8536" y="2066"/>
                    <a:pt x="7987" y="1857"/>
                    <a:pt x="7451" y="1857"/>
                  </a:cubicBezTo>
                  <a:cubicBezTo>
                    <a:pt x="7380" y="1857"/>
                    <a:pt x="7309" y="1860"/>
                    <a:pt x="7239" y="1868"/>
                  </a:cubicBezTo>
                  <a:cubicBezTo>
                    <a:pt x="6605" y="1968"/>
                    <a:pt x="6005" y="2535"/>
                    <a:pt x="6138" y="3136"/>
                  </a:cubicBezTo>
                  <a:cubicBezTo>
                    <a:pt x="5771" y="1868"/>
                    <a:pt x="4670" y="1001"/>
                    <a:pt x="3503" y="367"/>
                  </a:cubicBezTo>
                  <a:cubicBezTo>
                    <a:pt x="3136" y="167"/>
                    <a:pt x="2736" y="0"/>
                    <a:pt x="22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26"/>
            <p:cNvSpPr/>
            <p:nvPr/>
          </p:nvSpPr>
          <p:spPr>
            <a:xfrm>
              <a:off x="1781475" y="2349775"/>
              <a:ext cx="379425" cy="509725"/>
            </a:xfrm>
            <a:custGeom>
              <a:rect b="b" l="l" r="r" t="t"/>
              <a:pathLst>
                <a:path extrusionOk="0" h="20389" w="15177">
                  <a:moveTo>
                    <a:pt x="4090" y="1421"/>
                  </a:moveTo>
                  <a:cubicBezTo>
                    <a:pt x="4342" y="1421"/>
                    <a:pt x="4607" y="1504"/>
                    <a:pt x="5036" y="1829"/>
                  </a:cubicBezTo>
                  <a:cubicBezTo>
                    <a:pt x="5737" y="2396"/>
                    <a:pt x="6170" y="2796"/>
                    <a:pt x="6504" y="3730"/>
                  </a:cubicBezTo>
                  <a:cubicBezTo>
                    <a:pt x="6593" y="3953"/>
                    <a:pt x="6780" y="4056"/>
                    <a:pt x="6964" y="4056"/>
                  </a:cubicBezTo>
                  <a:cubicBezTo>
                    <a:pt x="7195" y="4056"/>
                    <a:pt x="7419" y="3894"/>
                    <a:pt x="7438" y="3597"/>
                  </a:cubicBezTo>
                  <a:cubicBezTo>
                    <a:pt x="7483" y="3088"/>
                    <a:pt x="7806" y="2896"/>
                    <a:pt x="8261" y="2896"/>
                  </a:cubicBezTo>
                  <a:cubicBezTo>
                    <a:pt x="9478" y="2896"/>
                    <a:pt x="11644" y="4267"/>
                    <a:pt x="12008" y="4631"/>
                  </a:cubicBezTo>
                  <a:cubicBezTo>
                    <a:pt x="12508" y="5065"/>
                    <a:pt x="12808" y="5565"/>
                    <a:pt x="12875" y="6166"/>
                  </a:cubicBezTo>
                  <a:cubicBezTo>
                    <a:pt x="13175" y="6799"/>
                    <a:pt x="13109" y="7433"/>
                    <a:pt x="12708" y="8067"/>
                  </a:cubicBezTo>
                  <a:cubicBezTo>
                    <a:pt x="12708" y="8234"/>
                    <a:pt x="12575" y="8334"/>
                    <a:pt x="12575" y="8501"/>
                  </a:cubicBezTo>
                  <a:cubicBezTo>
                    <a:pt x="12675" y="9001"/>
                    <a:pt x="13042" y="9334"/>
                    <a:pt x="13342" y="9768"/>
                  </a:cubicBezTo>
                  <a:cubicBezTo>
                    <a:pt x="13776" y="10469"/>
                    <a:pt x="14076" y="11169"/>
                    <a:pt x="14043" y="12070"/>
                  </a:cubicBezTo>
                  <a:cubicBezTo>
                    <a:pt x="14009" y="12403"/>
                    <a:pt x="13909" y="12670"/>
                    <a:pt x="13876" y="13004"/>
                  </a:cubicBezTo>
                  <a:cubicBezTo>
                    <a:pt x="13338" y="13370"/>
                    <a:pt x="13077" y="13708"/>
                    <a:pt x="13104" y="14009"/>
                  </a:cubicBezTo>
                  <a:lnTo>
                    <a:pt x="13104" y="14009"/>
                  </a:lnTo>
                  <a:cubicBezTo>
                    <a:pt x="13026" y="13957"/>
                    <a:pt x="12939" y="13933"/>
                    <a:pt x="12852" y="13933"/>
                  </a:cubicBezTo>
                  <a:cubicBezTo>
                    <a:pt x="12549" y="13933"/>
                    <a:pt x="12231" y="14211"/>
                    <a:pt x="12208" y="14538"/>
                  </a:cubicBezTo>
                  <a:cubicBezTo>
                    <a:pt x="12175" y="15188"/>
                    <a:pt x="12375" y="15444"/>
                    <a:pt x="12671" y="15465"/>
                  </a:cubicBezTo>
                  <a:lnTo>
                    <a:pt x="12671" y="15465"/>
                  </a:lnTo>
                  <a:cubicBezTo>
                    <a:pt x="12876" y="16291"/>
                    <a:pt x="12605" y="17466"/>
                    <a:pt x="12208" y="18074"/>
                  </a:cubicBezTo>
                  <a:cubicBezTo>
                    <a:pt x="11934" y="18476"/>
                    <a:pt x="11300" y="18688"/>
                    <a:pt x="10679" y="18688"/>
                  </a:cubicBezTo>
                  <a:cubicBezTo>
                    <a:pt x="10165" y="18688"/>
                    <a:pt x="9659" y="18543"/>
                    <a:pt x="9373" y="18241"/>
                  </a:cubicBezTo>
                  <a:cubicBezTo>
                    <a:pt x="8906" y="17774"/>
                    <a:pt x="8672" y="16940"/>
                    <a:pt x="8439" y="16339"/>
                  </a:cubicBezTo>
                  <a:cubicBezTo>
                    <a:pt x="8372" y="16139"/>
                    <a:pt x="8205" y="15973"/>
                    <a:pt x="7938" y="15973"/>
                  </a:cubicBezTo>
                  <a:cubicBezTo>
                    <a:pt x="5503" y="15906"/>
                    <a:pt x="4069" y="13571"/>
                    <a:pt x="5103" y="11269"/>
                  </a:cubicBezTo>
                  <a:cubicBezTo>
                    <a:pt x="5236" y="10969"/>
                    <a:pt x="5103" y="10735"/>
                    <a:pt x="4869" y="10635"/>
                  </a:cubicBezTo>
                  <a:cubicBezTo>
                    <a:pt x="3435" y="10068"/>
                    <a:pt x="2935" y="8467"/>
                    <a:pt x="3568" y="7166"/>
                  </a:cubicBezTo>
                  <a:cubicBezTo>
                    <a:pt x="3669" y="7066"/>
                    <a:pt x="3669" y="6833"/>
                    <a:pt x="3535" y="6733"/>
                  </a:cubicBezTo>
                  <a:cubicBezTo>
                    <a:pt x="3335" y="6566"/>
                    <a:pt x="3101" y="6332"/>
                    <a:pt x="2901" y="6166"/>
                  </a:cubicBezTo>
                  <a:cubicBezTo>
                    <a:pt x="2101" y="5498"/>
                    <a:pt x="2234" y="4598"/>
                    <a:pt x="3202" y="3397"/>
                  </a:cubicBezTo>
                  <a:cubicBezTo>
                    <a:pt x="3402" y="3397"/>
                    <a:pt x="3402" y="3063"/>
                    <a:pt x="3168" y="3030"/>
                  </a:cubicBezTo>
                  <a:cubicBezTo>
                    <a:pt x="3065" y="3020"/>
                    <a:pt x="2968" y="3015"/>
                    <a:pt x="2875" y="3015"/>
                  </a:cubicBezTo>
                  <a:cubicBezTo>
                    <a:pt x="2457" y="3015"/>
                    <a:pt x="2146" y="3117"/>
                    <a:pt x="1924" y="3290"/>
                  </a:cubicBezTo>
                  <a:lnTo>
                    <a:pt x="1924" y="3290"/>
                  </a:lnTo>
                  <a:cubicBezTo>
                    <a:pt x="1920" y="3238"/>
                    <a:pt x="1903" y="3183"/>
                    <a:pt x="1867" y="3130"/>
                  </a:cubicBezTo>
                  <a:cubicBezTo>
                    <a:pt x="2087" y="2848"/>
                    <a:pt x="2306" y="2625"/>
                    <a:pt x="2525" y="2350"/>
                  </a:cubicBezTo>
                  <a:lnTo>
                    <a:pt x="2525" y="2350"/>
                  </a:lnTo>
                  <a:cubicBezTo>
                    <a:pt x="2630" y="2387"/>
                    <a:pt x="2745" y="2414"/>
                    <a:pt x="2868" y="2430"/>
                  </a:cubicBezTo>
                  <a:cubicBezTo>
                    <a:pt x="2880" y="2431"/>
                    <a:pt x="2892" y="2431"/>
                    <a:pt x="2903" y="2431"/>
                  </a:cubicBezTo>
                  <a:cubicBezTo>
                    <a:pt x="3278" y="2431"/>
                    <a:pt x="3428" y="1920"/>
                    <a:pt x="3202" y="1629"/>
                  </a:cubicBezTo>
                  <a:cubicBezTo>
                    <a:pt x="3162" y="1586"/>
                    <a:pt x="3122" y="1545"/>
                    <a:pt x="3081" y="1508"/>
                  </a:cubicBezTo>
                  <a:lnTo>
                    <a:pt x="3081" y="1508"/>
                  </a:lnTo>
                  <a:cubicBezTo>
                    <a:pt x="3115" y="1509"/>
                    <a:pt x="3149" y="1509"/>
                    <a:pt x="3181" y="1509"/>
                  </a:cubicBezTo>
                  <a:cubicBezTo>
                    <a:pt x="3582" y="1509"/>
                    <a:pt x="3829" y="1421"/>
                    <a:pt x="4090" y="1421"/>
                  </a:cubicBezTo>
                  <a:close/>
                  <a:moveTo>
                    <a:pt x="3357" y="0"/>
                  </a:moveTo>
                  <a:cubicBezTo>
                    <a:pt x="3090" y="0"/>
                    <a:pt x="2825" y="50"/>
                    <a:pt x="2568" y="161"/>
                  </a:cubicBezTo>
                  <a:cubicBezTo>
                    <a:pt x="2068" y="373"/>
                    <a:pt x="1798" y="721"/>
                    <a:pt x="1725" y="1082"/>
                  </a:cubicBezTo>
                  <a:lnTo>
                    <a:pt x="1725" y="1082"/>
                  </a:lnTo>
                  <a:cubicBezTo>
                    <a:pt x="656" y="1323"/>
                    <a:pt x="1" y="2827"/>
                    <a:pt x="1400" y="3597"/>
                  </a:cubicBezTo>
                  <a:cubicBezTo>
                    <a:pt x="1456" y="3628"/>
                    <a:pt x="1514" y="3642"/>
                    <a:pt x="1570" y="3642"/>
                  </a:cubicBezTo>
                  <a:cubicBezTo>
                    <a:pt x="1591" y="3642"/>
                    <a:pt x="1613" y="3640"/>
                    <a:pt x="1634" y="3636"/>
                  </a:cubicBezTo>
                  <a:lnTo>
                    <a:pt x="1634" y="3636"/>
                  </a:lnTo>
                  <a:cubicBezTo>
                    <a:pt x="1215" y="4412"/>
                    <a:pt x="1608" y="5736"/>
                    <a:pt x="2167" y="6532"/>
                  </a:cubicBezTo>
                  <a:cubicBezTo>
                    <a:pt x="2835" y="7466"/>
                    <a:pt x="2301" y="7900"/>
                    <a:pt x="2501" y="9034"/>
                  </a:cubicBezTo>
                  <a:cubicBezTo>
                    <a:pt x="2678" y="10068"/>
                    <a:pt x="3300" y="10840"/>
                    <a:pt x="4158" y="11305"/>
                  </a:cubicBezTo>
                  <a:lnTo>
                    <a:pt x="4158" y="11305"/>
                  </a:lnTo>
                  <a:cubicBezTo>
                    <a:pt x="3447" y="13111"/>
                    <a:pt x="3796" y="15127"/>
                    <a:pt x="5503" y="16306"/>
                  </a:cubicBezTo>
                  <a:cubicBezTo>
                    <a:pt x="6104" y="16773"/>
                    <a:pt x="7071" y="16773"/>
                    <a:pt x="7605" y="17240"/>
                  </a:cubicBezTo>
                  <a:cubicBezTo>
                    <a:pt x="8238" y="17807"/>
                    <a:pt x="8339" y="19041"/>
                    <a:pt x="9072" y="19642"/>
                  </a:cubicBezTo>
                  <a:cubicBezTo>
                    <a:pt x="9690" y="20166"/>
                    <a:pt x="10297" y="20389"/>
                    <a:pt x="10863" y="20389"/>
                  </a:cubicBezTo>
                  <a:cubicBezTo>
                    <a:pt x="13016" y="20389"/>
                    <a:pt x="14564" y="17165"/>
                    <a:pt x="13726" y="14976"/>
                  </a:cubicBezTo>
                  <a:lnTo>
                    <a:pt x="13726" y="14976"/>
                  </a:lnTo>
                  <a:cubicBezTo>
                    <a:pt x="14109" y="14662"/>
                    <a:pt x="14448" y="14262"/>
                    <a:pt x="14576" y="13971"/>
                  </a:cubicBezTo>
                  <a:cubicBezTo>
                    <a:pt x="15043" y="13037"/>
                    <a:pt x="15177" y="11903"/>
                    <a:pt x="14910" y="10869"/>
                  </a:cubicBezTo>
                  <a:cubicBezTo>
                    <a:pt x="14676" y="9768"/>
                    <a:pt x="13842" y="8968"/>
                    <a:pt x="13876" y="7933"/>
                  </a:cubicBezTo>
                  <a:cubicBezTo>
                    <a:pt x="13909" y="6799"/>
                    <a:pt x="14109" y="6032"/>
                    <a:pt x="13542" y="4965"/>
                  </a:cubicBezTo>
                  <a:cubicBezTo>
                    <a:pt x="12875" y="3864"/>
                    <a:pt x="11741" y="3130"/>
                    <a:pt x="10607" y="2563"/>
                  </a:cubicBezTo>
                  <a:cubicBezTo>
                    <a:pt x="9914" y="2209"/>
                    <a:pt x="9022" y="1897"/>
                    <a:pt x="8247" y="1897"/>
                  </a:cubicBezTo>
                  <a:cubicBezTo>
                    <a:pt x="7704" y="1897"/>
                    <a:pt x="7218" y="2050"/>
                    <a:pt x="6896" y="2447"/>
                  </a:cubicBezTo>
                  <a:lnTo>
                    <a:pt x="6896" y="2447"/>
                  </a:lnTo>
                  <a:cubicBezTo>
                    <a:pt x="6097" y="1260"/>
                    <a:pt x="4697" y="0"/>
                    <a:pt x="33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26"/>
            <p:cNvSpPr/>
            <p:nvPr/>
          </p:nvSpPr>
          <p:spPr>
            <a:xfrm>
              <a:off x="1756425" y="3047575"/>
              <a:ext cx="58050" cy="292825"/>
            </a:xfrm>
            <a:custGeom>
              <a:rect b="b" l="l" r="r" t="t"/>
              <a:pathLst>
                <a:path extrusionOk="0" h="11713" w="2322">
                  <a:moveTo>
                    <a:pt x="1235" y="1"/>
                  </a:moveTo>
                  <a:cubicBezTo>
                    <a:pt x="1167" y="1"/>
                    <a:pt x="1095" y="41"/>
                    <a:pt x="1068" y="136"/>
                  </a:cubicBezTo>
                  <a:cubicBezTo>
                    <a:pt x="1" y="4005"/>
                    <a:pt x="1468" y="7741"/>
                    <a:pt x="2002" y="11577"/>
                  </a:cubicBezTo>
                  <a:cubicBezTo>
                    <a:pt x="2016" y="11673"/>
                    <a:pt x="2074" y="11712"/>
                    <a:pt x="2135" y="11712"/>
                  </a:cubicBezTo>
                  <a:cubicBezTo>
                    <a:pt x="2225" y="11712"/>
                    <a:pt x="2322" y="11629"/>
                    <a:pt x="2302" y="11511"/>
                  </a:cubicBezTo>
                  <a:cubicBezTo>
                    <a:pt x="1735" y="7708"/>
                    <a:pt x="334" y="4039"/>
                    <a:pt x="1368" y="203"/>
                  </a:cubicBezTo>
                  <a:cubicBezTo>
                    <a:pt x="1427" y="84"/>
                    <a:pt x="1335" y="1"/>
                    <a:pt x="12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26"/>
            <p:cNvSpPr/>
            <p:nvPr/>
          </p:nvSpPr>
          <p:spPr>
            <a:xfrm>
              <a:off x="1812300" y="3217300"/>
              <a:ext cx="90925" cy="935000"/>
            </a:xfrm>
            <a:custGeom>
              <a:rect b="b" l="l" r="r" t="t"/>
              <a:pathLst>
                <a:path extrusionOk="0" h="37400" w="3637">
                  <a:moveTo>
                    <a:pt x="169" y="1"/>
                  </a:moveTo>
                  <a:cubicBezTo>
                    <a:pt x="89" y="1"/>
                    <a:pt x="0" y="59"/>
                    <a:pt x="0" y="185"/>
                  </a:cubicBezTo>
                  <a:cubicBezTo>
                    <a:pt x="301" y="6590"/>
                    <a:pt x="2302" y="12761"/>
                    <a:pt x="2802" y="19132"/>
                  </a:cubicBezTo>
                  <a:cubicBezTo>
                    <a:pt x="3269" y="25236"/>
                    <a:pt x="1235" y="31274"/>
                    <a:pt x="2302" y="37278"/>
                  </a:cubicBezTo>
                  <a:cubicBezTo>
                    <a:pt x="2316" y="37362"/>
                    <a:pt x="2377" y="37399"/>
                    <a:pt x="2440" y="37399"/>
                  </a:cubicBezTo>
                  <a:cubicBezTo>
                    <a:pt x="2528" y="37399"/>
                    <a:pt x="2622" y="37328"/>
                    <a:pt x="2602" y="37212"/>
                  </a:cubicBezTo>
                  <a:cubicBezTo>
                    <a:pt x="1435" y="30940"/>
                    <a:pt x="3636" y="24636"/>
                    <a:pt x="3003" y="18365"/>
                  </a:cubicBezTo>
                  <a:cubicBezTo>
                    <a:pt x="2436" y="12227"/>
                    <a:pt x="601" y="6289"/>
                    <a:pt x="301" y="118"/>
                  </a:cubicBezTo>
                  <a:cubicBezTo>
                    <a:pt x="301" y="42"/>
                    <a:pt x="238" y="1"/>
                    <a:pt x="1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26"/>
            <p:cNvSpPr/>
            <p:nvPr/>
          </p:nvSpPr>
          <p:spPr>
            <a:xfrm>
              <a:off x="1883600" y="3954475"/>
              <a:ext cx="28450" cy="135175"/>
            </a:xfrm>
            <a:custGeom>
              <a:rect b="b" l="l" r="r" t="t"/>
              <a:pathLst>
                <a:path extrusionOk="0" h="5407" w="1138">
                  <a:moveTo>
                    <a:pt x="964" y="1"/>
                  </a:moveTo>
                  <a:cubicBezTo>
                    <a:pt x="905" y="1"/>
                    <a:pt x="845" y="38"/>
                    <a:pt x="818" y="119"/>
                  </a:cubicBezTo>
                  <a:cubicBezTo>
                    <a:pt x="317" y="1787"/>
                    <a:pt x="17" y="3488"/>
                    <a:pt x="17" y="5256"/>
                  </a:cubicBezTo>
                  <a:cubicBezTo>
                    <a:pt x="0" y="5356"/>
                    <a:pt x="76" y="5406"/>
                    <a:pt x="155" y="5406"/>
                  </a:cubicBezTo>
                  <a:cubicBezTo>
                    <a:pt x="234" y="5406"/>
                    <a:pt x="317" y="5356"/>
                    <a:pt x="317" y="5256"/>
                  </a:cubicBezTo>
                  <a:cubicBezTo>
                    <a:pt x="351" y="3555"/>
                    <a:pt x="618" y="1820"/>
                    <a:pt x="1118" y="219"/>
                  </a:cubicBezTo>
                  <a:cubicBezTo>
                    <a:pt x="1138" y="81"/>
                    <a:pt x="1052" y="1"/>
                    <a:pt x="9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26"/>
            <p:cNvSpPr/>
            <p:nvPr/>
          </p:nvSpPr>
          <p:spPr>
            <a:xfrm>
              <a:off x="1808850" y="3868150"/>
              <a:ext cx="42525" cy="61025"/>
            </a:xfrm>
            <a:custGeom>
              <a:rect b="b" l="l" r="r" t="t"/>
              <a:pathLst>
                <a:path extrusionOk="0" h="2441" w="1701">
                  <a:moveTo>
                    <a:pt x="209" y="1"/>
                  </a:moveTo>
                  <a:cubicBezTo>
                    <a:pt x="114" y="1"/>
                    <a:pt x="1" y="119"/>
                    <a:pt x="72" y="236"/>
                  </a:cubicBezTo>
                  <a:cubicBezTo>
                    <a:pt x="439" y="1004"/>
                    <a:pt x="906" y="1671"/>
                    <a:pt x="1373" y="2371"/>
                  </a:cubicBezTo>
                  <a:cubicBezTo>
                    <a:pt x="1402" y="2420"/>
                    <a:pt x="1446" y="2440"/>
                    <a:pt x="1489" y="2440"/>
                  </a:cubicBezTo>
                  <a:cubicBezTo>
                    <a:pt x="1595" y="2440"/>
                    <a:pt x="1701" y="2322"/>
                    <a:pt x="1606" y="2205"/>
                  </a:cubicBezTo>
                  <a:cubicBezTo>
                    <a:pt x="1139" y="1537"/>
                    <a:pt x="706" y="837"/>
                    <a:pt x="305" y="70"/>
                  </a:cubicBezTo>
                  <a:cubicBezTo>
                    <a:pt x="286" y="21"/>
                    <a:pt x="249" y="1"/>
                    <a:pt x="2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26"/>
            <p:cNvSpPr/>
            <p:nvPr/>
          </p:nvSpPr>
          <p:spPr>
            <a:xfrm>
              <a:off x="1812300" y="2869600"/>
              <a:ext cx="38475" cy="59225"/>
            </a:xfrm>
            <a:custGeom>
              <a:rect b="b" l="l" r="r" t="t"/>
              <a:pathLst>
                <a:path extrusionOk="0" h="2369" w="1539">
                  <a:moveTo>
                    <a:pt x="1061" y="0"/>
                  </a:moveTo>
                  <a:cubicBezTo>
                    <a:pt x="1007" y="0"/>
                    <a:pt x="957" y="26"/>
                    <a:pt x="934" y="83"/>
                  </a:cubicBezTo>
                  <a:cubicBezTo>
                    <a:pt x="634" y="617"/>
                    <a:pt x="0" y="1351"/>
                    <a:pt x="401" y="2018"/>
                  </a:cubicBezTo>
                  <a:cubicBezTo>
                    <a:pt x="504" y="2242"/>
                    <a:pt x="733" y="2368"/>
                    <a:pt x="958" y="2368"/>
                  </a:cubicBezTo>
                  <a:cubicBezTo>
                    <a:pt x="1167" y="2368"/>
                    <a:pt x="1372" y="2259"/>
                    <a:pt x="1468" y="2018"/>
                  </a:cubicBezTo>
                  <a:cubicBezTo>
                    <a:pt x="1539" y="1900"/>
                    <a:pt x="1410" y="1782"/>
                    <a:pt x="1316" y="1782"/>
                  </a:cubicBezTo>
                  <a:cubicBezTo>
                    <a:pt x="1277" y="1782"/>
                    <a:pt x="1244" y="1802"/>
                    <a:pt x="1235" y="1851"/>
                  </a:cubicBezTo>
                  <a:cubicBezTo>
                    <a:pt x="1182" y="1983"/>
                    <a:pt x="1092" y="2037"/>
                    <a:pt x="997" y="2037"/>
                  </a:cubicBezTo>
                  <a:cubicBezTo>
                    <a:pt x="852" y="2037"/>
                    <a:pt x="695" y="1912"/>
                    <a:pt x="634" y="1751"/>
                  </a:cubicBezTo>
                  <a:cubicBezTo>
                    <a:pt x="601" y="1517"/>
                    <a:pt x="634" y="1317"/>
                    <a:pt x="734" y="1151"/>
                  </a:cubicBezTo>
                  <a:cubicBezTo>
                    <a:pt x="834" y="817"/>
                    <a:pt x="1068" y="517"/>
                    <a:pt x="1235" y="250"/>
                  </a:cubicBezTo>
                  <a:cubicBezTo>
                    <a:pt x="1279" y="96"/>
                    <a:pt x="1163" y="0"/>
                    <a:pt x="10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26"/>
            <p:cNvSpPr/>
            <p:nvPr/>
          </p:nvSpPr>
          <p:spPr>
            <a:xfrm>
              <a:off x="1852325" y="2752725"/>
              <a:ext cx="66400" cy="100300"/>
            </a:xfrm>
            <a:custGeom>
              <a:rect b="b" l="l" r="r" t="t"/>
              <a:pathLst>
                <a:path extrusionOk="0" h="4012" w="2656">
                  <a:moveTo>
                    <a:pt x="2474" y="1"/>
                  </a:moveTo>
                  <a:cubicBezTo>
                    <a:pt x="2410" y="1"/>
                    <a:pt x="2350" y="38"/>
                    <a:pt x="2336" y="121"/>
                  </a:cubicBezTo>
                  <a:cubicBezTo>
                    <a:pt x="2169" y="789"/>
                    <a:pt x="2002" y="1422"/>
                    <a:pt x="1735" y="2023"/>
                  </a:cubicBezTo>
                  <a:cubicBezTo>
                    <a:pt x="1602" y="2356"/>
                    <a:pt x="1502" y="2823"/>
                    <a:pt x="1268" y="3090"/>
                  </a:cubicBezTo>
                  <a:cubicBezTo>
                    <a:pt x="1207" y="3314"/>
                    <a:pt x="1071" y="3427"/>
                    <a:pt x="868" y="3427"/>
                  </a:cubicBezTo>
                  <a:cubicBezTo>
                    <a:pt x="739" y="3427"/>
                    <a:pt x="582" y="3381"/>
                    <a:pt x="401" y="3290"/>
                  </a:cubicBezTo>
                  <a:cubicBezTo>
                    <a:pt x="368" y="3124"/>
                    <a:pt x="368" y="2957"/>
                    <a:pt x="368" y="2757"/>
                  </a:cubicBezTo>
                  <a:cubicBezTo>
                    <a:pt x="336" y="2694"/>
                    <a:pt x="252" y="2660"/>
                    <a:pt x="173" y="2660"/>
                  </a:cubicBezTo>
                  <a:cubicBezTo>
                    <a:pt x="84" y="2660"/>
                    <a:pt x="1" y="2702"/>
                    <a:pt x="1" y="2790"/>
                  </a:cubicBezTo>
                  <a:cubicBezTo>
                    <a:pt x="1" y="3213"/>
                    <a:pt x="251" y="4011"/>
                    <a:pt x="737" y="4011"/>
                  </a:cubicBezTo>
                  <a:cubicBezTo>
                    <a:pt x="864" y="4011"/>
                    <a:pt x="1008" y="3956"/>
                    <a:pt x="1168" y="3824"/>
                  </a:cubicBezTo>
                  <a:cubicBezTo>
                    <a:pt x="1535" y="3524"/>
                    <a:pt x="1702" y="2923"/>
                    <a:pt x="1869" y="2490"/>
                  </a:cubicBezTo>
                  <a:cubicBezTo>
                    <a:pt x="2202" y="1756"/>
                    <a:pt x="2402" y="989"/>
                    <a:pt x="2636" y="188"/>
                  </a:cubicBezTo>
                  <a:cubicBezTo>
                    <a:pt x="2655" y="72"/>
                    <a:pt x="2562" y="1"/>
                    <a:pt x="24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26"/>
            <p:cNvSpPr/>
            <p:nvPr/>
          </p:nvSpPr>
          <p:spPr>
            <a:xfrm>
              <a:off x="1879900" y="2800550"/>
              <a:ext cx="50200" cy="72975"/>
            </a:xfrm>
            <a:custGeom>
              <a:rect b="b" l="l" r="r" t="t"/>
              <a:pathLst>
                <a:path extrusionOk="0" h="2919" w="2008">
                  <a:moveTo>
                    <a:pt x="1819" y="1"/>
                  </a:moveTo>
                  <a:cubicBezTo>
                    <a:pt x="1764" y="1"/>
                    <a:pt x="1712" y="33"/>
                    <a:pt x="1700" y="110"/>
                  </a:cubicBezTo>
                  <a:cubicBezTo>
                    <a:pt x="1433" y="1111"/>
                    <a:pt x="932" y="2011"/>
                    <a:pt x="132" y="2678"/>
                  </a:cubicBezTo>
                  <a:cubicBezTo>
                    <a:pt x="0" y="2757"/>
                    <a:pt x="138" y="2919"/>
                    <a:pt x="268" y="2919"/>
                  </a:cubicBezTo>
                  <a:cubicBezTo>
                    <a:pt x="303" y="2919"/>
                    <a:pt x="337" y="2907"/>
                    <a:pt x="365" y="2878"/>
                  </a:cubicBezTo>
                  <a:cubicBezTo>
                    <a:pt x="1199" y="2178"/>
                    <a:pt x="1733" y="1244"/>
                    <a:pt x="1966" y="210"/>
                  </a:cubicBezTo>
                  <a:cubicBezTo>
                    <a:pt x="2008" y="86"/>
                    <a:pt x="1909" y="1"/>
                    <a:pt x="18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26"/>
            <p:cNvSpPr/>
            <p:nvPr/>
          </p:nvSpPr>
          <p:spPr>
            <a:xfrm>
              <a:off x="1842325" y="2407175"/>
              <a:ext cx="106775" cy="125100"/>
            </a:xfrm>
            <a:custGeom>
              <a:rect b="b" l="l" r="r" t="t"/>
              <a:pathLst>
                <a:path extrusionOk="0" h="5004" w="4271">
                  <a:moveTo>
                    <a:pt x="734" y="0"/>
                  </a:moveTo>
                  <a:cubicBezTo>
                    <a:pt x="467" y="0"/>
                    <a:pt x="301" y="167"/>
                    <a:pt x="167" y="467"/>
                  </a:cubicBezTo>
                  <a:cubicBezTo>
                    <a:pt x="67" y="934"/>
                    <a:pt x="0" y="1401"/>
                    <a:pt x="167" y="1835"/>
                  </a:cubicBezTo>
                  <a:cubicBezTo>
                    <a:pt x="267" y="2068"/>
                    <a:pt x="401" y="2135"/>
                    <a:pt x="467" y="2135"/>
                  </a:cubicBezTo>
                  <a:cubicBezTo>
                    <a:pt x="634" y="2135"/>
                    <a:pt x="768" y="2068"/>
                    <a:pt x="801" y="1901"/>
                  </a:cubicBezTo>
                  <a:cubicBezTo>
                    <a:pt x="834" y="1768"/>
                    <a:pt x="768" y="1635"/>
                    <a:pt x="634" y="1601"/>
                  </a:cubicBezTo>
                  <a:lnTo>
                    <a:pt x="567" y="1601"/>
                  </a:lnTo>
                  <a:cubicBezTo>
                    <a:pt x="467" y="1301"/>
                    <a:pt x="467" y="934"/>
                    <a:pt x="601" y="634"/>
                  </a:cubicBezTo>
                  <a:cubicBezTo>
                    <a:pt x="667" y="500"/>
                    <a:pt x="734" y="434"/>
                    <a:pt x="768" y="434"/>
                  </a:cubicBezTo>
                  <a:cubicBezTo>
                    <a:pt x="801" y="434"/>
                    <a:pt x="834" y="500"/>
                    <a:pt x="934" y="634"/>
                  </a:cubicBezTo>
                  <a:cubicBezTo>
                    <a:pt x="1134" y="1001"/>
                    <a:pt x="1235" y="1401"/>
                    <a:pt x="1268" y="1801"/>
                  </a:cubicBezTo>
                  <a:cubicBezTo>
                    <a:pt x="1168" y="1968"/>
                    <a:pt x="1168" y="2135"/>
                    <a:pt x="1268" y="2268"/>
                  </a:cubicBezTo>
                  <a:cubicBezTo>
                    <a:pt x="1301" y="2335"/>
                    <a:pt x="1401" y="2402"/>
                    <a:pt x="1468" y="2402"/>
                  </a:cubicBezTo>
                  <a:cubicBezTo>
                    <a:pt x="1568" y="2335"/>
                    <a:pt x="1635" y="2268"/>
                    <a:pt x="1635" y="2168"/>
                  </a:cubicBezTo>
                  <a:lnTo>
                    <a:pt x="1635" y="1901"/>
                  </a:lnTo>
                  <a:cubicBezTo>
                    <a:pt x="1668" y="1801"/>
                    <a:pt x="1802" y="1768"/>
                    <a:pt x="1902" y="1768"/>
                  </a:cubicBezTo>
                  <a:cubicBezTo>
                    <a:pt x="2102" y="1801"/>
                    <a:pt x="2269" y="2068"/>
                    <a:pt x="2269" y="2268"/>
                  </a:cubicBezTo>
                  <a:lnTo>
                    <a:pt x="2269" y="2335"/>
                  </a:lnTo>
                  <a:cubicBezTo>
                    <a:pt x="2068" y="2435"/>
                    <a:pt x="1902" y="2502"/>
                    <a:pt x="1802" y="2669"/>
                  </a:cubicBezTo>
                  <a:cubicBezTo>
                    <a:pt x="1735" y="2802"/>
                    <a:pt x="1735" y="3002"/>
                    <a:pt x="1802" y="3136"/>
                  </a:cubicBezTo>
                  <a:cubicBezTo>
                    <a:pt x="1868" y="3269"/>
                    <a:pt x="1968" y="3336"/>
                    <a:pt x="2102" y="3403"/>
                  </a:cubicBezTo>
                  <a:cubicBezTo>
                    <a:pt x="2202" y="3403"/>
                    <a:pt x="2269" y="3403"/>
                    <a:pt x="2302" y="3302"/>
                  </a:cubicBezTo>
                  <a:cubicBezTo>
                    <a:pt x="2435" y="3102"/>
                    <a:pt x="2569" y="2902"/>
                    <a:pt x="2602" y="2735"/>
                  </a:cubicBezTo>
                  <a:cubicBezTo>
                    <a:pt x="2644" y="2723"/>
                    <a:pt x="2688" y="2718"/>
                    <a:pt x="2734" y="2718"/>
                  </a:cubicBezTo>
                  <a:cubicBezTo>
                    <a:pt x="2941" y="2718"/>
                    <a:pt x="3172" y="2832"/>
                    <a:pt x="3336" y="2969"/>
                  </a:cubicBezTo>
                  <a:cubicBezTo>
                    <a:pt x="3603" y="3169"/>
                    <a:pt x="3736" y="3436"/>
                    <a:pt x="3736" y="3736"/>
                  </a:cubicBezTo>
                  <a:cubicBezTo>
                    <a:pt x="3736" y="4003"/>
                    <a:pt x="3570" y="4303"/>
                    <a:pt x="3269" y="4470"/>
                  </a:cubicBezTo>
                  <a:cubicBezTo>
                    <a:pt x="3146" y="4558"/>
                    <a:pt x="2995" y="4600"/>
                    <a:pt x="2845" y="4600"/>
                  </a:cubicBezTo>
                  <a:cubicBezTo>
                    <a:pt x="2712" y="4600"/>
                    <a:pt x="2579" y="4566"/>
                    <a:pt x="2469" y="4503"/>
                  </a:cubicBezTo>
                  <a:cubicBezTo>
                    <a:pt x="2444" y="4495"/>
                    <a:pt x="2417" y="4491"/>
                    <a:pt x="2390" y="4491"/>
                  </a:cubicBezTo>
                  <a:cubicBezTo>
                    <a:pt x="2308" y="4491"/>
                    <a:pt x="2227" y="4528"/>
                    <a:pt x="2202" y="4603"/>
                  </a:cubicBezTo>
                  <a:cubicBezTo>
                    <a:pt x="2135" y="4703"/>
                    <a:pt x="2202" y="4837"/>
                    <a:pt x="2269" y="4904"/>
                  </a:cubicBezTo>
                  <a:cubicBezTo>
                    <a:pt x="2435" y="4970"/>
                    <a:pt x="2636" y="5004"/>
                    <a:pt x="2802" y="5004"/>
                  </a:cubicBezTo>
                  <a:cubicBezTo>
                    <a:pt x="3036" y="5004"/>
                    <a:pt x="3269" y="4970"/>
                    <a:pt x="3603" y="4837"/>
                  </a:cubicBezTo>
                  <a:cubicBezTo>
                    <a:pt x="4003" y="4603"/>
                    <a:pt x="4270" y="4170"/>
                    <a:pt x="4270" y="3736"/>
                  </a:cubicBezTo>
                  <a:cubicBezTo>
                    <a:pt x="4270" y="3302"/>
                    <a:pt x="4070" y="2936"/>
                    <a:pt x="3736" y="2635"/>
                  </a:cubicBezTo>
                  <a:cubicBezTo>
                    <a:pt x="3436" y="2402"/>
                    <a:pt x="3103" y="2268"/>
                    <a:pt x="2769" y="2268"/>
                  </a:cubicBezTo>
                  <a:lnTo>
                    <a:pt x="2769" y="2235"/>
                  </a:lnTo>
                  <a:cubicBezTo>
                    <a:pt x="2736" y="1835"/>
                    <a:pt x="2469" y="1401"/>
                    <a:pt x="2002" y="1334"/>
                  </a:cubicBezTo>
                  <a:cubicBezTo>
                    <a:pt x="1975" y="1325"/>
                    <a:pt x="1946" y="1321"/>
                    <a:pt x="1915" y="1321"/>
                  </a:cubicBezTo>
                  <a:cubicBezTo>
                    <a:pt x="1830" y="1321"/>
                    <a:pt x="1732" y="1352"/>
                    <a:pt x="1635" y="1401"/>
                  </a:cubicBezTo>
                  <a:cubicBezTo>
                    <a:pt x="1568" y="1068"/>
                    <a:pt x="1468" y="734"/>
                    <a:pt x="1301" y="434"/>
                  </a:cubicBezTo>
                  <a:cubicBezTo>
                    <a:pt x="1101" y="67"/>
                    <a:pt x="901" y="0"/>
                    <a:pt x="7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26"/>
            <p:cNvSpPr/>
            <p:nvPr/>
          </p:nvSpPr>
          <p:spPr>
            <a:xfrm>
              <a:off x="1904025" y="2598700"/>
              <a:ext cx="102600" cy="120375"/>
            </a:xfrm>
            <a:custGeom>
              <a:rect b="b" l="l" r="r" t="t"/>
              <a:pathLst>
                <a:path extrusionOk="0" h="4815" w="4104">
                  <a:moveTo>
                    <a:pt x="1062" y="1"/>
                  </a:moveTo>
                  <a:cubicBezTo>
                    <a:pt x="973" y="1"/>
                    <a:pt x="884" y="17"/>
                    <a:pt x="801" y="45"/>
                  </a:cubicBezTo>
                  <a:cubicBezTo>
                    <a:pt x="635" y="145"/>
                    <a:pt x="501" y="311"/>
                    <a:pt x="434" y="445"/>
                  </a:cubicBezTo>
                  <a:cubicBezTo>
                    <a:pt x="101" y="879"/>
                    <a:pt x="1" y="1479"/>
                    <a:pt x="101" y="2013"/>
                  </a:cubicBezTo>
                  <a:cubicBezTo>
                    <a:pt x="128" y="2123"/>
                    <a:pt x="202" y="2188"/>
                    <a:pt x="283" y="2188"/>
                  </a:cubicBezTo>
                  <a:cubicBezTo>
                    <a:pt x="300" y="2188"/>
                    <a:pt x="317" y="2185"/>
                    <a:pt x="334" y="2179"/>
                  </a:cubicBezTo>
                  <a:cubicBezTo>
                    <a:pt x="468" y="2146"/>
                    <a:pt x="501" y="2046"/>
                    <a:pt x="501" y="1946"/>
                  </a:cubicBezTo>
                  <a:cubicBezTo>
                    <a:pt x="434" y="1479"/>
                    <a:pt x="501" y="1012"/>
                    <a:pt x="768" y="645"/>
                  </a:cubicBezTo>
                  <a:cubicBezTo>
                    <a:pt x="835" y="512"/>
                    <a:pt x="868" y="478"/>
                    <a:pt x="968" y="445"/>
                  </a:cubicBezTo>
                  <a:cubicBezTo>
                    <a:pt x="989" y="424"/>
                    <a:pt x="1013" y="416"/>
                    <a:pt x="1038" y="416"/>
                  </a:cubicBezTo>
                  <a:cubicBezTo>
                    <a:pt x="1094" y="416"/>
                    <a:pt x="1156" y="455"/>
                    <a:pt x="1202" y="478"/>
                  </a:cubicBezTo>
                  <a:cubicBezTo>
                    <a:pt x="1402" y="512"/>
                    <a:pt x="1468" y="678"/>
                    <a:pt x="1502" y="845"/>
                  </a:cubicBezTo>
                  <a:cubicBezTo>
                    <a:pt x="1535" y="1012"/>
                    <a:pt x="1502" y="1179"/>
                    <a:pt x="1435" y="1412"/>
                  </a:cubicBezTo>
                  <a:cubicBezTo>
                    <a:pt x="1402" y="1412"/>
                    <a:pt x="1335" y="1446"/>
                    <a:pt x="1302" y="1479"/>
                  </a:cubicBezTo>
                  <a:cubicBezTo>
                    <a:pt x="1168" y="1646"/>
                    <a:pt x="1135" y="1846"/>
                    <a:pt x="1202" y="2013"/>
                  </a:cubicBezTo>
                  <a:cubicBezTo>
                    <a:pt x="1202" y="2113"/>
                    <a:pt x="1302" y="2146"/>
                    <a:pt x="1402" y="2146"/>
                  </a:cubicBezTo>
                  <a:cubicBezTo>
                    <a:pt x="1435" y="2146"/>
                    <a:pt x="1502" y="2113"/>
                    <a:pt x="1569" y="2013"/>
                  </a:cubicBezTo>
                  <a:cubicBezTo>
                    <a:pt x="1635" y="1946"/>
                    <a:pt x="1669" y="1846"/>
                    <a:pt x="1735" y="1746"/>
                  </a:cubicBezTo>
                  <a:lnTo>
                    <a:pt x="1769" y="1746"/>
                  </a:lnTo>
                  <a:cubicBezTo>
                    <a:pt x="1902" y="1779"/>
                    <a:pt x="1935" y="1879"/>
                    <a:pt x="1969" y="2013"/>
                  </a:cubicBezTo>
                  <a:cubicBezTo>
                    <a:pt x="1569" y="2313"/>
                    <a:pt x="1335" y="2813"/>
                    <a:pt x="1435" y="3314"/>
                  </a:cubicBezTo>
                  <a:cubicBezTo>
                    <a:pt x="1435" y="3414"/>
                    <a:pt x="1468" y="3447"/>
                    <a:pt x="1569" y="3480"/>
                  </a:cubicBezTo>
                  <a:cubicBezTo>
                    <a:pt x="1635" y="3480"/>
                    <a:pt x="1735" y="3480"/>
                    <a:pt x="1769" y="3447"/>
                  </a:cubicBezTo>
                  <a:cubicBezTo>
                    <a:pt x="2136" y="3147"/>
                    <a:pt x="2336" y="2713"/>
                    <a:pt x="2402" y="2280"/>
                  </a:cubicBezTo>
                  <a:cubicBezTo>
                    <a:pt x="2436" y="2280"/>
                    <a:pt x="2469" y="2246"/>
                    <a:pt x="2503" y="2246"/>
                  </a:cubicBezTo>
                  <a:cubicBezTo>
                    <a:pt x="2569" y="2232"/>
                    <a:pt x="2637" y="2225"/>
                    <a:pt x="2704" y="2225"/>
                  </a:cubicBezTo>
                  <a:cubicBezTo>
                    <a:pt x="3105" y="2225"/>
                    <a:pt x="3489" y="2470"/>
                    <a:pt x="3603" y="2813"/>
                  </a:cubicBezTo>
                  <a:cubicBezTo>
                    <a:pt x="3670" y="3013"/>
                    <a:pt x="3670" y="3280"/>
                    <a:pt x="3603" y="3580"/>
                  </a:cubicBezTo>
                  <a:cubicBezTo>
                    <a:pt x="3503" y="3814"/>
                    <a:pt x="3370" y="4148"/>
                    <a:pt x="3136" y="4314"/>
                  </a:cubicBezTo>
                  <a:cubicBezTo>
                    <a:pt x="3058" y="4377"/>
                    <a:pt x="2942" y="4411"/>
                    <a:pt x="2824" y="4411"/>
                  </a:cubicBezTo>
                  <a:cubicBezTo>
                    <a:pt x="2692" y="4411"/>
                    <a:pt x="2557" y="4369"/>
                    <a:pt x="2469" y="4281"/>
                  </a:cubicBezTo>
                  <a:cubicBezTo>
                    <a:pt x="2433" y="4209"/>
                    <a:pt x="2378" y="4176"/>
                    <a:pt x="2320" y="4176"/>
                  </a:cubicBezTo>
                  <a:cubicBezTo>
                    <a:pt x="2269" y="4176"/>
                    <a:pt x="2215" y="4201"/>
                    <a:pt x="2169" y="4248"/>
                  </a:cubicBezTo>
                  <a:cubicBezTo>
                    <a:pt x="2069" y="4314"/>
                    <a:pt x="2069" y="4448"/>
                    <a:pt x="2136" y="4514"/>
                  </a:cubicBezTo>
                  <a:cubicBezTo>
                    <a:pt x="2302" y="4748"/>
                    <a:pt x="2569" y="4815"/>
                    <a:pt x="2803" y="4815"/>
                  </a:cubicBezTo>
                  <a:cubicBezTo>
                    <a:pt x="3003" y="4815"/>
                    <a:pt x="3236" y="4781"/>
                    <a:pt x="3336" y="4715"/>
                  </a:cubicBezTo>
                  <a:cubicBezTo>
                    <a:pt x="3737" y="4481"/>
                    <a:pt x="3904" y="4047"/>
                    <a:pt x="3970" y="3714"/>
                  </a:cubicBezTo>
                  <a:cubicBezTo>
                    <a:pt x="4104" y="3347"/>
                    <a:pt x="4070" y="3013"/>
                    <a:pt x="3970" y="2713"/>
                  </a:cubicBezTo>
                  <a:cubicBezTo>
                    <a:pt x="3801" y="2206"/>
                    <a:pt x="3274" y="1841"/>
                    <a:pt x="2733" y="1841"/>
                  </a:cubicBezTo>
                  <a:cubicBezTo>
                    <a:pt x="2634" y="1841"/>
                    <a:pt x="2534" y="1853"/>
                    <a:pt x="2436" y="1879"/>
                  </a:cubicBezTo>
                  <a:lnTo>
                    <a:pt x="2402" y="1879"/>
                  </a:lnTo>
                  <a:cubicBezTo>
                    <a:pt x="2302" y="1679"/>
                    <a:pt x="2169" y="1479"/>
                    <a:pt x="1969" y="1379"/>
                  </a:cubicBezTo>
                  <a:cubicBezTo>
                    <a:pt x="1935" y="1346"/>
                    <a:pt x="1935" y="1346"/>
                    <a:pt x="1902" y="1346"/>
                  </a:cubicBezTo>
                  <a:cubicBezTo>
                    <a:pt x="1935" y="1179"/>
                    <a:pt x="1969" y="979"/>
                    <a:pt x="1935" y="812"/>
                  </a:cubicBezTo>
                  <a:cubicBezTo>
                    <a:pt x="1902" y="512"/>
                    <a:pt x="1669" y="211"/>
                    <a:pt x="1435" y="111"/>
                  </a:cubicBezTo>
                  <a:cubicBezTo>
                    <a:pt x="1318" y="33"/>
                    <a:pt x="1189" y="1"/>
                    <a:pt x="106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26"/>
            <p:cNvSpPr/>
            <p:nvPr/>
          </p:nvSpPr>
          <p:spPr>
            <a:xfrm>
              <a:off x="1979925" y="2469700"/>
              <a:ext cx="115100" cy="126800"/>
            </a:xfrm>
            <a:custGeom>
              <a:rect b="b" l="l" r="r" t="t"/>
              <a:pathLst>
                <a:path extrusionOk="0" h="5072" w="4604">
                  <a:moveTo>
                    <a:pt x="2902" y="2469"/>
                  </a:moveTo>
                  <a:lnTo>
                    <a:pt x="2902" y="2469"/>
                  </a:lnTo>
                  <a:cubicBezTo>
                    <a:pt x="2802" y="2736"/>
                    <a:pt x="2702" y="3003"/>
                    <a:pt x="2569" y="3270"/>
                  </a:cubicBezTo>
                  <a:cubicBezTo>
                    <a:pt x="2535" y="3170"/>
                    <a:pt x="2535" y="3070"/>
                    <a:pt x="2535" y="3003"/>
                  </a:cubicBezTo>
                  <a:cubicBezTo>
                    <a:pt x="2535" y="2770"/>
                    <a:pt x="2702" y="2503"/>
                    <a:pt x="2902" y="2469"/>
                  </a:cubicBezTo>
                  <a:close/>
                  <a:moveTo>
                    <a:pt x="1401" y="1"/>
                  </a:moveTo>
                  <a:cubicBezTo>
                    <a:pt x="1301" y="1"/>
                    <a:pt x="1268" y="1"/>
                    <a:pt x="1234" y="68"/>
                  </a:cubicBezTo>
                  <a:cubicBezTo>
                    <a:pt x="434" y="801"/>
                    <a:pt x="0" y="1902"/>
                    <a:pt x="134" y="2970"/>
                  </a:cubicBezTo>
                  <a:cubicBezTo>
                    <a:pt x="134" y="3070"/>
                    <a:pt x="167" y="3437"/>
                    <a:pt x="434" y="3603"/>
                  </a:cubicBezTo>
                  <a:cubicBezTo>
                    <a:pt x="567" y="3670"/>
                    <a:pt x="667" y="3670"/>
                    <a:pt x="801" y="3670"/>
                  </a:cubicBezTo>
                  <a:cubicBezTo>
                    <a:pt x="901" y="3637"/>
                    <a:pt x="968" y="3570"/>
                    <a:pt x="968" y="3437"/>
                  </a:cubicBezTo>
                  <a:cubicBezTo>
                    <a:pt x="934" y="3337"/>
                    <a:pt x="834" y="3270"/>
                    <a:pt x="734" y="3270"/>
                  </a:cubicBezTo>
                  <a:lnTo>
                    <a:pt x="667" y="3270"/>
                  </a:lnTo>
                  <a:cubicBezTo>
                    <a:pt x="634" y="3237"/>
                    <a:pt x="567" y="3070"/>
                    <a:pt x="567" y="2936"/>
                  </a:cubicBezTo>
                  <a:cubicBezTo>
                    <a:pt x="467" y="2102"/>
                    <a:pt x="767" y="1168"/>
                    <a:pt x="1368" y="568"/>
                  </a:cubicBezTo>
                  <a:cubicBezTo>
                    <a:pt x="1535" y="835"/>
                    <a:pt x="1568" y="1235"/>
                    <a:pt x="1568" y="1569"/>
                  </a:cubicBezTo>
                  <a:cubicBezTo>
                    <a:pt x="1401" y="1802"/>
                    <a:pt x="1368" y="2102"/>
                    <a:pt x="1368" y="2336"/>
                  </a:cubicBezTo>
                  <a:cubicBezTo>
                    <a:pt x="1368" y="2469"/>
                    <a:pt x="1435" y="2569"/>
                    <a:pt x="1535" y="2569"/>
                  </a:cubicBezTo>
                  <a:cubicBezTo>
                    <a:pt x="1601" y="2569"/>
                    <a:pt x="1701" y="2503"/>
                    <a:pt x="1735" y="2436"/>
                  </a:cubicBezTo>
                  <a:cubicBezTo>
                    <a:pt x="1868" y="2236"/>
                    <a:pt x="1902" y="1969"/>
                    <a:pt x="1935" y="1735"/>
                  </a:cubicBezTo>
                  <a:cubicBezTo>
                    <a:pt x="1968" y="1635"/>
                    <a:pt x="2102" y="1602"/>
                    <a:pt x="2202" y="1569"/>
                  </a:cubicBezTo>
                  <a:cubicBezTo>
                    <a:pt x="2251" y="1549"/>
                    <a:pt x="2294" y="1541"/>
                    <a:pt x="2333" y="1541"/>
                  </a:cubicBezTo>
                  <a:cubicBezTo>
                    <a:pt x="2427" y="1541"/>
                    <a:pt x="2498" y="1588"/>
                    <a:pt x="2569" y="1635"/>
                  </a:cubicBezTo>
                  <a:cubicBezTo>
                    <a:pt x="2702" y="1735"/>
                    <a:pt x="2802" y="1902"/>
                    <a:pt x="2869" y="2069"/>
                  </a:cubicBezTo>
                  <a:lnTo>
                    <a:pt x="2769" y="2069"/>
                  </a:lnTo>
                  <a:cubicBezTo>
                    <a:pt x="2402" y="2136"/>
                    <a:pt x="2102" y="2503"/>
                    <a:pt x="2068" y="2936"/>
                  </a:cubicBezTo>
                  <a:cubicBezTo>
                    <a:pt x="2035" y="3270"/>
                    <a:pt x="2202" y="3603"/>
                    <a:pt x="2469" y="3737"/>
                  </a:cubicBezTo>
                  <a:cubicBezTo>
                    <a:pt x="2494" y="3745"/>
                    <a:pt x="2521" y="3749"/>
                    <a:pt x="2548" y="3749"/>
                  </a:cubicBezTo>
                  <a:cubicBezTo>
                    <a:pt x="2629" y="3749"/>
                    <a:pt x="2710" y="3712"/>
                    <a:pt x="2736" y="3637"/>
                  </a:cubicBezTo>
                  <a:cubicBezTo>
                    <a:pt x="2936" y="3337"/>
                    <a:pt x="3203" y="2936"/>
                    <a:pt x="3269" y="2469"/>
                  </a:cubicBezTo>
                  <a:cubicBezTo>
                    <a:pt x="3603" y="2569"/>
                    <a:pt x="3870" y="2903"/>
                    <a:pt x="3970" y="3170"/>
                  </a:cubicBezTo>
                  <a:cubicBezTo>
                    <a:pt x="4137" y="3570"/>
                    <a:pt x="4103" y="3970"/>
                    <a:pt x="3936" y="4271"/>
                  </a:cubicBezTo>
                  <a:cubicBezTo>
                    <a:pt x="3795" y="4507"/>
                    <a:pt x="3569" y="4643"/>
                    <a:pt x="3343" y="4643"/>
                  </a:cubicBezTo>
                  <a:cubicBezTo>
                    <a:pt x="3250" y="4643"/>
                    <a:pt x="3157" y="4620"/>
                    <a:pt x="3069" y="4571"/>
                  </a:cubicBezTo>
                  <a:cubicBezTo>
                    <a:pt x="3030" y="4551"/>
                    <a:pt x="2991" y="4543"/>
                    <a:pt x="2954" y="4543"/>
                  </a:cubicBezTo>
                  <a:cubicBezTo>
                    <a:pt x="2866" y="4543"/>
                    <a:pt x="2792" y="4590"/>
                    <a:pt x="2769" y="4638"/>
                  </a:cubicBezTo>
                  <a:cubicBezTo>
                    <a:pt x="2736" y="4771"/>
                    <a:pt x="2769" y="4904"/>
                    <a:pt x="2869" y="4938"/>
                  </a:cubicBezTo>
                  <a:cubicBezTo>
                    <a:pt x="2969" y="5004"/>
                    <a:pt x="3136" y="5071"/>
                    <a:pt x="3303" y="5071"/>
                  </a:cubicBezTo>
                  <a:cubicBezTo>
                    <a:pt x="3703" y="5071"/>
                    <a:pt x="4070" y="4838"/>
                    <a:pt x="4303" y="4571"/>
                  </a:cubicBezTo>
                  <a:cubicBezTo>
                    <a:pt x="4570" y="4137"/>
                    <a:pt x="4604" y="3603"/>
                    <a:pt x="4403" y="3103"/>
                  </a:cubicBezTo>
                  <a:cubicBezTo>
                    <a:pt x="4237" y="2636"/>
                    <a:pt x="3803" y="2236"/>
                    <a:pt x="3303" y="2102"/>
                  </a:cubicBezTo>
                  <a:cubicBezTo>
                    <a:pt x="3269" y="1802"/>
                    <a:pt x="3102" y="1469"/>
                    <a:pt x="2836" y="1302"/>
                  </a:cubicBezTo>
                  <a:cubicBezTo>
                    <a:pt x="2680" y="1173"/>
                    <a:pt x="2505" y="1123"/>
                    <a:pt x="2310" y="1123"/>
                  </a:cubicBezTo>
                  <a:cubicBezTo>
                    <a:pt x="2253" y="1123"/>
                    <a:pt x="2195" y="1128"/>
                    <a:pt x="2135" y="1135"/>
                  </a:cubicBezTo>
                  <a:cubicBezTo>
                    <a:pt x="2102" y="1135"/>
                    <a:pt x="2002" y="1135"/>
                    <a:pt x="1968" y="1168"/>
                  </a:cubicBezTo>
                  <a:cubicBezTo>
                    <a:pt x="1935" y="768"/>
                    <a:pt x="1802" y="401"/>
                    <a:pt x="1568" y="101"/>
                  </a:cubicBezTo>
                  <a:cubicBezTo>
                    <a:pt x="1501" y="68"/>
                    <a:pt x="1435" y="1"/>
                    <a:pt x="14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26"/>
            <p:cNvSpPr/>
            <p:nvPr/>
          </p:nvSpPr>
          <p:spPr>
            <a:xfrm>
              <a:off x="1994925" y="2627325"/>
              <a:ext cx="115100" cy="177650"/>
            </a:xfrm>
            <a:custGeom>
              <a:rect b="b" l="l" r="r" t="t"/>
              <a:pathLst>
                <a:path extrusionOk="0" h="7106" w="4604">
                  <a:moveTo>
                    <a:pt x="2469" y="0"/>
                  </a:moveTo>
                  <a:cubicBezTo>
                    <a:pt x="2369" y="0"/>
                    <a:pt x="2269" y="67"/>
                    <a:pt x="2269" y="201"/>
                  </a:cubicBezTo>
                  <a:cubicBezTo>
                    <a:pt x="2269" y="301"/>
                    <a:pt x="2336" y="434"/>
                    <a:pt x="2469" y="434"/>
                  </a:cubicBezTo>
                  <a:cubicBezTo>
                    <a:pt x="3103" y="467"/>
                    <a:pt x="3670" y="834"/>
                    <a:pt x="3937" y="1335"/>
                  </a:cubicBezTo>
                  <a:cubicBezTo>
                    <a:pt x="4170" y="1868"/>
                    <a:pt x="4037" y="2536"/>
                    <a:pt x="3637" y="2936"/>
                  </a:cubicBezTo>
                  <a:cubicBezTo>
                    <a:pt x="3470" y="3075"/>
                    <a:pt x="3210" y="3144"/>
                    <a:pt x="2955" y="3144"/>
                  </a:cubicBezTo>
                  <a:cubicBezTo>
                    <a:pt x="2904" y="3144"/>
                    <a:pt x="2853" y="3142"/>
                    <a:pt x="2803" y="3136"/>
                  </a:cubicBezTo>
                  <a:cubicBezTo>
                    <a:pt x="2769" y="3136"/>
                    <a:pt x="2669" y="3136"/>
                    <a:pt x="2603" y="3103"/>
                  </a:cubicBezTo>
                  <a:cubicBezTo>
                    <a:pt x="2469" y="2969"/>
                    <a:pt x="2302" y="2836"/>
                    <a:pt x="2102" y="2702"/>
                  </a:cubicBezTo>
                  <a:cubicBezTo>
                    <a:pt x="2066" y="2690"/>
                    <a:pt x="2033" y="2682"/>
                    <a:pt x="2002" y="2682"/>
                  </a:cubicBezTo>
                  <a:cubicBezTo>
                    <a:pt x="1949" y="2682"/>
                    <a:pt x="1899" y="2706"/>
                    <a:pt x="1835" y="2769"/>
                  </a:cubicBezTo>
                  <a:cubicBezTo>
                    <a:pt x="1802" y="2802"/>
                    <a:pt x="1802" y="2936"/>
                    <a:pt x="1835" y="3003"/>
                  </a:cubicBezTo>
                  <a:cubicBezTo>
                    <a:pt x="1969" y="3169"/>
                    <a:pt x="2169" y="3336"/>
                    <a:pt x="2369" y="3403"/>
                  </a:cubicBezTo>
                  <a:cubicBezTo>
                    <a:pt x="2536" y="3603"/>
                    <a:pt x="2669" y="3803"/>
                    <a:pt x="2703" y="4003"/>
                  </a:cubicBezTo>
                  <a:cubicBezTo>
                    <a:pt x="2836" y="4370"/>
                    <a:pt x="2703" y="4837"/>
                    <a:pt x="2436" y="5037"/>
                  </a:cubicBezTo>
                  <a:cubicBezTo>
                    <a:pt x="2311" y="5112"/>
                    <a:pt x="2148" y="5150"/>
                    <a:pt x="1990" y="5150"/>
                  </a:cubicBezTo>
                  <a:cubicBezTo>
                    <a:pt x="1937" y="5150"/>
                    <a:pt x="1885" y="5146"/>
                    <a:pt x="1835" y="5137"/>
                  </a:cubicBezTo>
                  <a:cubicBezTo>
                    <a:pt x="1669" y="5071"/>
                    <a:pt x="1535" y="5004"/>
                    <a:pt x="1468" y="4871"/>
                  </a:cubicBezTo>
                  <a:cubicBezTo>
                    <a:pt x="1402" y="4804"/>
                    <a:pt x="1335" y="4737"/>
                    <a:pt x="1235" y="4737"/>
                  </a:cubicBezTo>
                  <a:cubicBezTo>
                    <a:pt x="1168" y="4737"/>
                    <a:pt x="1068" y="4837"/>
                    <a:pt x="1068" y="4904"/>
                  </a:cubicBezTo>
                  <a:cubicBezTo>
                    <a:pt x="1068" y="5338"/>
                    <a:pt x="1402" y="5538"/>
                    <a:pt x="1702" y="5704"/>
                  </a:cubicBezTo>
                  <a:cubicBezTo>
                    <a:pt x="1902" y="5838"/>
                    <a:pt x="2069" y="5905"/>
                    <a:pt x="2169" y="6105"/>
                  </a:cubicBezTo>
                  <a:cubicBezTo>
                    <a:pt x="2236" y="6205"/>
                    <a:pt x="2202" y="6338"/>
                    <a:pt x="2136" y="6438"/>
                  </a:cubicBezTo>
                  <a:cubicBezTo>
                    <a:pt x="2019" y="6584"/>
                    <a:pt x="1777" y="6678"/>
                    <a:pt x="1584" y="6678"/>
                  </a:cubicBezTo>
                  <a:cubicBezTo>
                    <a:pt x="1555" y="6678"/>
                    <a:pt x="1528" y="6676"/>
                    <a:pt x="1502" y="6672"/>
                  </a:cubicBezTo>
                  <a:cubicBezTo>
                    <a:pt x="1035" y="6605"/>
                    <a:pt x="701" y="6205"/>
                    <a:pt x="401" y="5771"/>
                  </a:cubicBezTo>
                  <a:cubicBezTo>
                    <a:pt x="358" y="5707"/>
                    <a:pt x="287" y="5670"/>
                    <a:pt x="224" y="5670"/>
                  </a:cubicBezTo>
                  <a:cubicBezTo>
                    <a:pt x="190" y="5670"/>
                    <a:pt x="158" y="5681"/>
                    <a:pt x="134" y="5704"/>
                  </a:cubicBezTo>
                  <a:cubicBezTo>
                    <a:pt x="34" y="5805"/>
                    <a:pt x="1" y="5938"/>
                    <a:pt x="67" y="6005"/>
                  </a:cubicBezTo>
                  <a:cubicBezTo>
                    <a:pt x="468" y="6472"/>
                    <a:pt x="835" y="6972"/>
                    <a:pt x="1402" y="7105"/>
                  </a:cubicBezTo>
                  <a:lnTo>
                    <a:pt x="1602" y="7105"/>
                  </a:lnTo>
                  <a:cubicBezTo>
                    <a:pt x="1869" y="7105"/>
                    <a:pt x="2202" y="6939"/>
                    <a:pt x="2302" y="6805"/>
                  </a:cubicBezTo>
                  <a:cubicBezTo>
                    <a:pt x="2469" y="6538"/>
                    <a:pt x="2502" y="6272"/>
                    <a:pt x="2369" y="6005"/>
                  </a:cubicBezTo>
                  <a:cubicBezTo>
                    <a:pt x="2302" y="5838"/>
                    <a:pt x="2169" y="5704"/>
                    <a:pt x="2035" y="5638"/>
                  </a:cubicBezTo>
                  <a:cubicBezTo>
                    <a:pt x="2269" y="5604"/>
                    <a:pt x="2436" y="5504"/>
                    <a:pt x="2536" y="5438"/>
                  </a:cubicBezTo>
                  <a:cubicBezTo>
                    <a:pt x="3003" y="5137"/>
                    <a:pt x="3170" y="4504"/>
                    <a:pt x="3003" y="3937"/>
                  </a:cubicBezTo>
                  <a:cubicBezTo>
                    <a:pt x="3003" y="3803"/>
                    <a:pt x="2936" y="3703"/>
                    <a:pt x="2869" y="3603"/>
                  </a:cubicBezTo>
                  <a:cubicBezTo>
                    <a:pt x="3270" y="3603"/>
                    <a:pt x="3603" y="3470"/>
                    <a:pt x="3837" y="3269"/>
                  </a:cubicBezTo>
                  <a:cubicBezTo>
                    <a:pt x="4437" y="2802"/>
                    <a:pt x="4604" y="1868"/>
                    <a:pt x="4270" y="1168"/>
                  </a:cubicBezTo>
                  <a:cubicBezTo>
                    <a:pt x="3970" y="501"/>
                    <a:pt x="3270" y="34"/>
                    <a:pt x="24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26"/>
            <p:cNvSpPr/>
            <p:nvPr/>
          </p:nvSpPr>
          <p:spPr>
            <a:xfrm>
              <a:off x="1855675" y="3037400"/>
              <a:ext cx="89250" cy="76975"/>
            </a:xfrm>
            <a:custGeom>
              <a:rect b="b" l="l" r="r" t="t"/>
              <a:pathLst>
                <a:path extrusionOk="0" h="3079" w="3570">
                  <a:moveTo>
                    <a:pt x="2552" y="1"/>
                  </a:moveTo>
                  <a:cubicBezTo>
                    <a:pt x="2452" y="1"/>
                    <a:pt x="2352" y="26"/>
                    <a:pt x="2268" y="76"/>
                  </a:cubicBezTo>
                  <a:cubicBezTo>
                    <a:pt x="2035" y="209"/>
                    <a:pt x="1768" y="443"/>
                    <a:pt x="1701" y="743"/>
                  </a:cubicBezTo>
                  <a:lnTo>
                    <a:pt x="1701" y="776"/>
                  </a:lnTo>
                  <a:cubicBezTo>
                    <a:pt x="1568" y="543"/>
                    <a:pt x="1401" y="309"/>
                    <a:pt x="1201" y="143"/>
                  </a:cubicBezTo>
                  <a:cubicBezTo>
                    <a:pt x="1081" y="70"/>
                    <a:pt x="960" y="16"/>
                    <a:pt x="840" y="16"/>
                  </a:cubicBezTo>
                  <a:cubicBezTo>
                    <a:pt x="794" y="16"/>
                    <a:pt x="747" y="24"/>
                    <a:pt x="701" y="43"/>
                  </a:cubicBezTo>
                  <a:cubicBezTo>
                    <a:pt x="500" y="109"/>
                    <a:pt x="400" y="309"/>
                    <a:pt x="367" y="409"/>
                  </a:cubicBezTo>
                  <a:cubicBezTo>
                    <a:pt x="100" y="1177"/>
                    <a:pt x="0" y="2011"/>
                    <a:pt x="0" y="2845"/>
                  </a:cubicBezTo>
                  <a:cubicBezTo>
                    <a:pt x="0" y="2978"/>
                    <a:pt x="67" y="3078"/>
                    <a:pt x="200" y="3078"/>
                  </a:cubicBezTo>
                  <a:cubicBezTo>
                    <a:pt x="267" y="3078"/>
                    <a:pt x="400" y="2978"/>
                    <a:pt x="367" y="2911"/>
                  </a:cubicBezTo>
                  <a:cubicBezTo>
                    <a:pt x="367" y="2111"/>
                    <a:pt x="500" y="1310"/>
                    <a:pt x="734" y="576"/>
                  </a:cubicBezTo>
                  <a:cubicBezTo>
                    <a:pt x="767" y="476"/>
                    <a:pt x="767" y="443"/>
                    <a:pt x="767" y="443"/>
                  </a:cubicBezTo>
                  <a:cubicBezTo>
                    <a:pt x="834" y="443"/>
                    <a:pt x="834" y="443"/>
                    <a:pt x="901" y="476"/>
                  </a:cubicBezTo>
                  <a:cubicBezTo>
                    <a:pt x="1334" y="776"/>
                    <a:pt x="1501" y="1343"/>
                    <a:pt x="1368" y="1810"/>
                  </a:cubicBezTo>
                  <a:cubicBezTo>
                    <a:pt x="1334" y="1911"/>
                    <a:pt x="1401" y="2011"/>
                    <a:pt x="1501" y="2077"/>
                  </a:cubicBezTo>
                  <a:cubicBezTo>
                    <a:pt x="1518" y="2086"/>
                    <a:pt x="1539" y="2090"/>
                    <a:pt x="1561" y="2090"/>
                  </a:cubicBezTo>
                  <a:cubicBezTo>
                    <a:pt x="1628" y="2090"/>
                    <a:pt x="1710" y="2052"/>
                    <a:pt x="1735" y="1977"/>
                  </a:cubicBezTo>
                  <a:cubicBezTo>
                    <a:pt x="1868" y="1777"/>
                    <a:pt x="1901" y="1544"/>
                    <a:pt x="1935" y="1277"/>
                  </a:cubicBezTo>
                  <a:cubicBezTo>
                    <a:pt x="1935" y="1110"/>
                    <a:pt x="2001" y="977"/>
                    <a:pt x="2035" y="876"/>
                  </a:cubicBezTo>
                  <a:cubicBezTo>
                    <a:pt x="2102" y="710"/>
                    <a:pt x="2235" y="543"/>
                    <a:pt x="2402" y="443"/>
                  </a:cubicBezTo>
                  <a:cubicBezTo>
                    <a:pt x="2452" y="426"/>
                    <a:pt x="2485" y="418"/>
                    <a:pt x="2514" y="418"/>
                  </a:cubicBezTo>
                  <a:cubicBezTo>
                    <a:pt x="2543" y="418"/>
                    <a:pt x="2569" y="426"/>
                    <a:pt x="2602" y="443"/>
                  </a:cubicBezTo>
                  <a:cubicBezTo>
                    <a:pt x="2702" y="443"/>
                    <a:pt x="2735" y="543"/>
                    <a:pt x="2835" y="610"/>
                  </a:cubicBezTo>
                  <a:cubicBezTo>
                    <a:pt x="3069" y="977"/>
                    <a:pt x="3069" y="1544"/>
                    <a:pt x="2869" y="1911"/>
                  </a:cubicBezTo>
                  <a:cubicBezTo>
                    <a:pt x="2835" y="2044"/>
                    <a:pt x="2869" y="2144"/>
                    <a:pt x="2935" y="2211"/>
                  </a:cubicBezTo>
                  <a:cubicBezTo>
                    <a:pt x="2969" y="2219"/>
                    <a:pt x="3002" y="2223"/>
                    <a:pt x="3034" y="2223"/>
                  </a:cubicBezTo>
                  <a:cubicBezTo>
                    <a:pt x="3129" y="2223"/>
                    <a:pt x="3211" y="2186"/>
                    <a:pt x="3236" y="2111"/>
                  </a:cubicBezTo>
                  <a:cubicBezTo>
                    <a:pt x="3569" y="1610"/>
                    <a:pt x="3536" y="910"/>
                    <a:pt x="3202" y="409"/>
                  </a:cubicBezTo>
                  <a:cubicBezTo>
                    <a:pt x="3069" y="243"/>
                    <a:pt x="2935" y="109"/>
                    <a:pt x="2835" y="76"/>
                  </a:cubicBezTo>
                  <a:cubicBezTo>
                    <a:pt x="2752" y="26"/>
                    <a:pt x="2652" y="1"/>
                    <a:pt x="25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26"/>
            <p:cNvSpPr/>
            <p:nvPr/>
          </p:nvSpPr>
          <p:spPr>
            <a:xfrm>
              <a:off x="1912375" y="3094225"/>
              <a:ext cx="77575" cy="76850"/>
            </a:xfrm>
            <a:custGeom>
              <a:rect b="b" l="l" r="r" t="t"/>
              <a:pathLst>
                <a:path extrusionOk="0" h="3074" w="3103">
                  <a:moveTo>
                    <a:pt x="2117" y="0"/>
                  </a:moveTo>
                  <a:cubicBezTo>
                    <a:pt x="2035" y="0"/>
                    <a:pt x="1952" y="13"/>
                    <a:pt x="1868" y="38"/>
                  </a:cubicBezTo>
                  <a:cubicBezTo>
                    <a:pt x="1768" y="105"/>
                    <a:pt x="1702" y="171"/>
                    <a:pt x="1768" y="305"/>
                  </a:cubicBezTo>
                  <a:cubicBezTo>
                    <a:pt x="1794" y="407"/>
                    <a:pt x="1839" y="450"/>
                    <a:pt x="1918" y="450"/>
                  </a:cubicBezTo>
                  <a:cubicBezTo>
                    <a:pt x="1942" y="450"/>
                    <a:pt x="1970" y="446"/>
                    <a:pt x="2002" y="438"/>
                  </a:cubicBezTo>
                  <a:cubicBezTo>
                    <a:pt x="2041" y="419"/>
                    <a:pt x="2078" y="411"/>
                    <a:pt x="2114" y="411"/>
                  </a:cubicBezTo>
                  <a:cubicBezTo>
                    <a:pt x="2263" y="411"/>
                    <a:pt x="2382" y="551"/>
                    <a:pt x="2435" y="605"/>
                  </a:cubicBezTo>
                  <a:cubicBezTo>
                    <a:pt x="2535" y="772"/>
                    <a:pt x="2636" y="1005"/>
                    <a:pt x="2502" y="1172"/>
                  </a:cubicBezTo>
                  <a:cubicBezTo>
                    <a:pt x="2369" y="1305"/>
                    <a:pt x="2202" y="1372"/>
                    <a:pt x="2002" y="1372"/>
                  </a:cubicBezTo>
                  <a:cubicBezTo>
                    <a:pt x="1935" y="1372"/>
                    <a:pt x="1835" y="1339"/>
                    <a:pt x="1802" y="1339"/>
                  </a:cubicBezTo>
                  <a:cubicBezTo>
                    <a:pt x="1668" y="1139"/>
                    <a:pt x="1468" y="1005"/>
                    <a:pt x="1268" y="972"/>
                  </a:cubicBezTo>
                  <a:cubicBezTo>
                    <a:pt x="1241" y="963"/>
                    <a:pt x="1217" y="959"/>
                    <a:pt x="1194" y="959"/>
                  </a:cubicBezTo>
                  <a:cubicBezTo>
                    <a:pt x="1132" y="959"/>
                    <a:pt x="1083" y="990"/>
                    <a:pt x="1034" y="1039"/>
                  </a:cubicBezTo>
                  <a:cubicBezTo>
                    <a:pt x="1001" y="1139"/>
                    <a:pt x="1001" y="1205"/>
                    <a:pt x="1034" y="1305"/>
                  </a:cubicBezTo>
                  <a:cubicBezTo>
                    <a:pt x="1168" y="1506"/>
                    <a:pt x="1335" y="1639"/>
                    <a:pt x="1535" y="1706"/>
                  </a:cubicBezTo>
                  <a:cubicBezTo>
                    <a:pt x="1601" y="1806"/>
                    <a:pt x="1635" y="1872"/>
                    <a:pt x="1635" y="1939"/>
                  </a:cubicBezTo>
                  <a:cubicBezTo>
                    <a:pt x="1668" y="2139"/>
                    <a:pt x="1635" y="2373"/>
                    <a:pt x="1435" y="2540"/>
                  </a:cubicBezTo>
                  <a:cubicBezTo>
                    <a:pt x="1324" y="2618"/>
                    <a:pt x="1207" y="2653"/>
                    <a:pt x="1095" y="2653"/>
                  </a:cubicBezTo>
                  <a:cubicBezTo>
                    <a:pt x="971" y="2653"/>
                    <a:pt x="855" y="2610"/>
                    <a:pt x="768" y="2540"/>
                  </a:cubicBezTo>
                  <a:cubicBezTo>
                    <a:pt x="601" y="2473"/>
                    <a:pt x="401" y="2273"/>
                    <a:pt x="434" y="2006"/>
                  </a:cubicBezTo>
                  <a:cubicBezTo>
                    <a:pt x="467" y="1939"/>
                    <a:pt x="367" y="1806"/>
                    <a:pt x="267" y="1806"/>
                  </a:cubicBezTo>
                  <a:cubicBezTo>
                    <a:pt x="250" y="1800"/>
                    <a:pt x="232" y="1797"/>
                    <a:pt x="214" y="1797"/>
                  </a:cubicBezTo>
                  <a:cubicBezTo>
                    <a:pt x="125" y="1797"/>
                    <a:pt x="34" y="1862"/>
                    <a:pt x="34" y="1973"/>
                  </a:cubicBezTo>
                  <a:cubicBezTo>
                    <a:pt x="0" y="2339"/>
                    <a:pt x="200" y="2706"/>
                    <a:pt x="601" y="2940"/>
                  </a:cubicBezTo>
                  <a:cubicBezTo>
                    <a:pt x="801" y="3040"/>
                    <a:pt x="968" y="3073"/>
                    <a:pt x="1168" y="3073"/>
                  </a:cubicBezTo>
                  <a:cubicBezTo>
                    <a:pt x="1368" y="3073"/>
                    <a:pt x="1568" y="3040"/>
                    <a:pt x="1635" y="2873"/>
                  </a:cubicBezTo>
                  <a:cubicBezTo>
                    <a:pt x="1968" y="2673"/>
                    <a:pt x="2102" y="2273"/>
                    <a:pt x="2002" y="1839"/>
                  </a:cubicBezTo>
                  <a:cubicBezTo>
                    <a:pt x="2369" y="1806"/>
                    <a:pt x="2669" y="1672"/>
                    <a:pt x="2836" y="1439"/>
                  </a:cubicBezTo>
                  <a:cubicBezTo>
                    <a:pt x="3103" y="1039"/>
                    <a:pt x="2969" y="638"/>
                    <a:pt x="2769" y="338"/>
                  </a:cubicBezTo>
                  <a:cubicBezTo>
                    <a:pt x="2594" y="113"/>
                    <a:pt x="2362" y="0"/>
                    <a:pt x="21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26"/>
            <p:cNvSpPr/>
            <p:nvPr/>
          </p:nvSpPr>
          <p:spPr>
            <a:xfrm>
              <a:off x="1949900" y="3035300"/>
              <a:ext cx="91750" cy="118250"/>
            </a:xfrm>
            <a:custGeom>
              <a:rect b="b" l="l" r="r" t="t"/>
              <a:pathLst>
                <a:path extrusionOk="0" h="4730" w="3670">
                  <a:moveTo>
                    <a:pt x="1065" y="1"/>
                  </a:moveTo>
                  <a:cubicBezTo>
                    <a:pt x="846" y="1"/>
                    <a:pt x="628" y="71"/>
                    <a:pt x="467" y="160"/>
                  </a:cubicBezTo>
                  <a:cubicBezTo>
                    <a:pt x="167" y="327"/>
                    <a:pt x="0" y="627"/>
                    <a:pt x="100" y="894"/>
                  </a:cubicBezTo>
                  <a:cubicBezTo>
                    <a:pt x="126" y="998"/>
                    <a:pt x="173" y="1082"/>
                    <a:pt x="255" y="1082"/>
                  </a:cubicBezTo>
                  <a:cubicBezTo>
                    <a:pt x="279" y="1082"/>
                    <a:pt x="305" y="1075"/>
                    <a:pt x="334" y="1061"/>
                  </a:cubicBezTo>
                  <a:cubicBezTo>
                    <a:pt x="467" y="1027"/>
                    <a:pt x="534" y="960"/>
                    <a:pt x="501" y="827"/>
                  </a:cubicBezTo>
                  <a:cubicBezTo>
                    <a:pt x="467" y="660"/>
                    <a:pt x="601" y="527"/>
                    <a:pt x="668" y="493"/>
                  </a:cubicBezTo>
                  <a:cubicBezTo>
                    <a:pt x="755" y="423"/>
                    <a:pt x="881" y="381"/>
                    <a:pt x="1004" y="381"/>
                  </a:cubicBezTo>
                  <a:cubicBezTo>
                    <a:pt x="1114" y="381"/>
                    <a:pt x="1222" y="415"/>
                    <a:pt x="1301" y="493"/>
                  </a:cubicBezTo>
                  <a:cubicBezTo>
                    <a:pt x="1635" y="794"/>
                    <a:pt x="1635" y="1361"/>
                    <a:pt x="1468" y="1794"/>
                  </a:cubicBezTo>
                  <a:cubicBezTo>
                    <a:pt x="1468" y="1861"/>
                    <a:pt x="1468" y="1995"/>
                    <a:pt x="1535" y="2028"/>
                  </a:cubicBezTo>
                  <a:cubicBezTo>
                    <a:pt x="1585" y="2045"/>
                    <a:pt x="1627" y="2053"/>
                    <a:pt x="1668" y="2053"/>
                  </a:cubicBezTo>
                  <a:cubicBezTo>
                    <a:pt x="1710" y="2053"/>
                    <a:pt x="1752" y="2045"/>
                    <a:pt x="1802" y="2028"/>
                  </a:cubicBezTo>
                  <a:cubicBezTo>
                    <a:pt x="1885" y="1958"/>
                    <a:pt x="1997" y="1924"/>
                    <a:pt x="2112" y="1924"/>
                  </a:cubicBezTo>
                  <a:cubicBezTo>
                    <a:pt x="2273" y="1924"/>
                    <a:pt x="2438" y="1992"/>
                    <a:pt x="2536" y="2128"/>
                  </a:cubicBezTo>
                  <a:cubicBezTo>
                    <a:pt x="2636" y="2195"/>
                    <a:pt x="2669" y="2328"/>
                    <a:pt x="2669" y="2462"/>
                  </a:cubicBezTo>
                  <a:cubicBezTo>
                    <a:pt x="2602" y="2495"/>
                    <a:pt x="2469" y="2528"/>
                    <a:pt x="2369" y="2628"/>
                  </a:cubicBezTo>
                  <a:cubicBezTo>
                    <a:pt x="2269" y="2728"/>
                    <a:pt x="2269" y="2895"/>
                    <a:pt x="2335" y="3062"/>
                  </a:cubicBezTo>
                  <a:cubicBezTo>
                    <a:pt x="2414" y="3166"/>
                    <a:pt x="2532" y="3250"/>
                    <a:pt x="2628" y="3250"/>
                  </a:cubicBezTo>
                  <a:cubicBezTo>
                    <a:pt x="2655" y="3250"/>
                    <a:pt x="2680" y="3243"/>
                    <a:pt x="2702" y="3229"/>
                  </a:cubicBezTo>
                  <a:cubicBezTo>
                    <a:pt x="2769" y="3229"/>
                    <a:pt x="2769" y="3229"/>
                    <a:pt x="2802" y="3195"/>
                  </a:cubicBezTo>
                  <a:cubicBezTo>
                    <a:pt x="2902" y="3162"/>
                    <a:pt x="2936" y="3062"/>
                    <a:pt x="2969" y="2995"/>
                  </a:cubicBezTo>
                  <a:cubicBezTo>
                    <a:pt x="3103" y="3062"/>
                    <a:pt x="3136" y="3195"/>
                    <a:pt x="3169" y="3329"/>
                  </a:cubicBezTo>
                  <a:cubicBezTo>
                    <a:pt x="3269" y="3562"/>
                    <a:pt x="3169" y="3863"/>
                    <a:pt x="3003" y="4029"/>
                  </a:cubicBezTo>
                  <a:cubicBezTo>
                    <a:pt x="2821" y="4229"/>
                    <a:pt x="2560" y="4310"/>
                    <a:pt x="2290" y="4310"/>
                  </a:cubicBezTo>
                  <a:cubicBezTo>
                    <a:pt x="2064" y="4310"/>
                    <a:pt x="1832" y="4254"/>
                    <a:pt x="1635" y="4163"/>
                  </a:cubicBezTo>
                  <a:cubicBezTo>
                    <a:pt x="1599" y="4154"/>
                    <a:pt x="1563" y="4150"/>
                    <a:pt x="1530" y="4150"/>
                  </a:cubicBezTo>
                  <a:cubicBezTo>
                    <a:pt x="1437" y="4150"/>
                    <a:pt x="1359" y="4181"/>
                    <a:pt x="1335" y="4229"/>
                  </a:cubicBezTo>
                  <a:cubicBezTo>
                    <a:pt x="1301" y="4363"/>
                    <a:pt x="1335" y="4496"/>
                    <a:pt x="1435" y="4530"/>
                  </a:cubicBezTo>
                  <a:cubicBezTo>
                    <a:pt x="1668" y="4663"/>
                    <a:pt x="1968" y="4730"/>
                    <a:pt x="2269" y="4730"/>
                  </a:cubicBezTo>
                  <a:cubicBezTo>
                    <a:pt x="2669" y="4730"/>
                    <a:pt x="3069" y="4563"/>
                    <a:pt x="3303" y="4363"/>
                  </a:cubicBezTo>
                  <a:cubicBezTo>
                    <a:pt x="3536" y="4129"/>
                    <a:pt x="3670" y="3662"/>
                    <a:pt x="3603" y="3295"/>
                  </a:cubicBezTo>
                  <a:cubicBezTo>
                    <a:pt x="3536" y="2995"/>
                    <a:pt x="3369" y="2728"/>
                    <a:pt x="3136" y="2628"/>
                  </a:cubicBezTo>
                  <a:cubicBezTo>
                    <a:pt x="3169" y="2361"/>
                    <a:pt x="3103" y="2128"/>
                    <a:pt x="2936" y="1894"/>
                  </a:cubicBezTo>
                  <a:cubicBezTo>
                    <a:pt x="2696" y="1685"/>
                    <a:pt x="2403" y="1556"/>
                    <a:pt x="2104" y="1556"/>
                  </a:cubicBezTo>
                  <a:cubicBezTo>
                    <a:pt x="2070" y="1556"/>
                    <a:pt x="2036" y="1557"/>
                    <a:pt x="2002" y="1561"/>
                  </a:cubicBezTo>
                  <a:cubicBezTo>
                    <a:pt x="2102" y="1061"/>
                    <a:pt x="1968" y="527"/>
                    <a:pt x="1602" y="193"/>
                  </a:cubicBezTo>
                  <a:cubicBezTo>
                    <a:pt x="1446" y="54"/>
                    <a:pt x="1255" y="1"/>
                    <a:pt x="106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1" name="Google Shape;1731;p26"/>
          <p:cNvSpPr/>
          <p:nvPr/>
        </p:nvSpPr>
        <p:spPr>
          <a:xfrm flipH="1">
            <a:off x="189009" y="91877"/>
            <a:ext cx="1338193" cy="447629"/>
          </a:xfrm>
          <a:custGeom>
            <a:rect b="b" l="l" r="r" t="t"/>
            <a:pathLst>
              <a:path extrusionOk="0" h="29190" w="87264">
                <a:moveTo>
                  <a:pt x="57851" y="1"/>
                </a:moveTo>
                <a:cubicBezTo>
                  <a:pt x="54788" y="1"/>
                  <a:pt x="50887" y="3501"/>
                  <a:pt x="49203" y="5900"/>
                </a:cubicBezTo>
                <a:cubicBezTo>
                  <a:pt x="47771" y="4270"/>
                  <a:pt x="45715" y="3528"/>
                  <a:pt x="43600" y="3528"/>
                </a:cubicBezTo>
                <a:cubicBezTo>
                  <a:pt x="42511" y="3528"/>
                  <a:pt x="41406" y="3724"/>
                  <a:pt x="40363" y="4099"/>
                </a:cubicBezTo>
                <a:cubicBezTo>
                  <a:pt x="36160" y="5600"/>
                  <a:pt x="33391" y="9936"/>
                  <a:pt x="31657" y="13772"/>
                </a:cubicBezTo>
                <a:cubicBezTo>
                  <a:pt x="31190" y="14773"/>
                  <a:pt x="30756" y="15774"/>
                  <a:pt x="30423" y="16808"/>
                </a:cubicBezTo>
                <a:cubicBezTo>
                  <a:pt x="30133" y="17677"/>
                  <a:pt x="30123" y="19416"/>
                  <a:pt x="29042" y="19416"/>
                </a:cubicBezTo>
                <a:cubicBezTo>
                  <a:pt x="29004" y="19416"/>
                  <a:pt x="28963" y="19414"/>
                  <a:pt x="28921" y="19409"/>
                </a:cubicBezTo>
                <a:cubicBezTo>
                  <a:pt x="28188" y="19309"/>
                  <a:pt x="27420" y="18275"/>
                  <a:pt x="26653" y="18075"/>
                </a:cubicBezTo>
                <a:cubicBezTo>
                  <a:pt x="26365" y="17996"/>
                  <a:pt x="26100" y="17959"/>
                  <a:pt x="25855" y="17959"/>
                </a:cubicBezTo>
                <a:cubicBezTo>
                  <a:pt x="22891" y="17959"/>
                  <a:pt x="22849" y="23337"/>
                  <a:pt x="20816" y="24446"/>
                </a:cubicBezTo>
                <a:cubicBezTo>
                  <a:pt x="20182" y="24813"/>
                  <a:pt x="18814" y="24647"/>
                  <a:pt x="18047" y="24747"/>
                </a:cubicBezTo>
                <a:cubicBezTo>
                  <a:pt x="17046" y="24813"/>
                  <a:pt x="16046" y="24947"/>
                  <a:pt x="15045" y="25080"/>
                </a:cubicBezTo>
                <a:cubicBezTo>
                  <a:pt x="13544" y="25280"/>
                  <a:pt x="12009" y="25481"/>
                  <a:pt x="10508" y="25814"/>
                </a:cubicBezTo>
                <a:cubicBezTo>
                  <a:pt x="7373" y="26448"/>
                  <a:pt x="4037" y="27115"/>
                  <a:pt x="1068" y="28383"/>
                </a:cubicBezTo>
                <a:cubicBezTo>
                  <a:pt x="801" y="28383"/>
                  <a:pt x="535" y="28383"/>
                  <a:pt x="234" y="28416"/>
                </a:cubicBezTo>
                <a:cubicBezTo>
                  <a:pt x="1" y="28416"/>
                  <a:pt x="1" y="28783"/>
                  <a:pt x="234" y="28783"/>
                </a:cubicBezTo>
                <a:cubicBezTo>
                  <a:pt x="6887" y="29040"/>
                  <a:pt x="13556" y="29096"/>
                  <a:pt x="20229" y="29096"/>
                </a:cubicBezTo>
                <a:cubicBezTo>
                  <a:pt x="25351" y="29096"/>
                  <a:pt x="30476" y="29063"/>
                  <a:pt x="35598" y="29063"/>
                </a:cubicBezTo>
                <a:cubicBezTo>
                  <a:pt x="37654" y="29063"/>
                  <a:pt x="39709" y="29068"/>
                  <a:pt x="41764" y="29083"/>
                </a:cubicBezTo>
                <a:cubicBezTo>
                  <a:pt x="49321" y="29101"/>
                  <a:pt x="56879" y="29189"/>
                  <a:pt x="64436" y="29189"/>
                </a:cubicBezTo>
                <a:cubicBezTo>
                  <a:pt x="70722" y="29189"/>
                  <a:pt x="77008" y="29128"/>
                  <a:pt x="83294" y="28916"/>
                </a:cubicBezTo>
                <a:cubicBezTo>
                  <a:pt x="83727" y="28816"/>
                  <a:pt x="87263" y="28649"/>
                  <a:pt x="87263" y="28649"/>
                </a:cubicBezTo>
                <a:cubicBezTo>
                  <a:pt x="87263" y="28649"/>
                  <a:pt x="80658" y="27582"/>
                  <a:pt x="78857" y="27215"/>
                </a:cubicBezTo>
                <a:cubicBezTo>
                  <a:pt x="78889" y="27086"/>
                  <a:pt x="79484" y="8840"/>
                  <a:pt x="66464" y="8840"/>
                </a:cubicBezTo>
                <a:cubicBezTo>
                  <a:pt x="66029" y="8840"/>
                  <a:pt x="65580" y="8860"/>
                  <a:pt x="65114" y="8902"/>
                </a:cubicBezTo>
                <a:cubicBezTo>
                  <a:pt x="65080" y="8905"/>
                  <a:pt x="65047" y="8906"/>
                  <a:pt x="65014" y="8906"/>
                </a:cubicBezTo>
                <a:cubicBezTo>
                  <a:pt x="63135" y="8906"/>
                  <a:pt x="61899" y="4333"/>
                  <a:pt x="61178" y="2497"/>
                </a:cubicBezTo>
                <a:cubicBezTo>
                  <a:pt x="60416" y="697"/>
                  <a:pt x="59217" y="1"/>
                  <a:pt x="5785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26"/>
          <p:cNvSpPr/>
          <p:nvPr/>
        </p:nvSpPr>
        <p:spPr>
          <a:xfrm>
            <a:off x="366981" y="4603999"/>
            <a:ext cx="1114122" cy="447617"/>
          </a:xfrm>
          <a:custGeom>
            <a:rect b="b" l="l" r="r" t="t"/>
            <a:pathLst>
              <a:path extrusionOk="0" h="27742" w="69050">
                <a:moveTo>
                  <a:pt x="27881" y="0"/>
                </a:moveTo>
                <a:cubicBezTo>
                  <a:pt x="27348" y="0"/>
                  <a:pt x="26814" y="41"/>
                  <a:pt x="26286" y="122"/>
                </a:cubicBezTo>
                <a:cubicBezTo>
                  <a:pt x="23617" y="489"/>
                  <a:pt x="20515" y="1356"/>
                  <a:pt x="18347" y="3057"/>
                </a:cubicBezTo>
                <a:cubicBezTo>
                  <a:pt x="16845" y="4291"/>
                  <a:pt x="15811" y="6126"/>
                  <a:pt x="15945" y="7994"/>
                </a:cubicBezTo>
                <a:cubicBezTo>
                  <a:pt x="15301" y="7871"/>
                  <a:pt x="14659" y="7814"/>
                  <a:pt x="14022" y="7814"/>
                </a:cubicBezTo>
                <a:cubicBezTo>
                  <a:pt x="9810" y="7814"/>
                  <a:pt x="5811" y="10334"/>
                  <a:pt x="2769" y="13231"/>
                </a:cubicBezTo>
                <a:cubicBezTo>
                  <a:pt x="1168" y="14732"/>
                  <a:pt x="0" y="16533"/>
                  <a:pt x="33" y="18802"/>
                </a:cubicBezTo>
                <a:cubicBezTo>
                  <a:pt x="133" y="20837"/>
                  <a:pt x="1134" y="22738"/>
                  <a:pt x="2602" y="24172"/>
                </a:cubicBezTo>
                <a:cubicBezTo>
                  <a:pt x="5781" y="27265"/>
                  <a:pt x="10388" y="27553"/>
                  <a:pt x="14686" y="27553"/>
                </a:cubicBezTo>
                <a:cubicBezTo>
                  <a:pt x="15349" y="27553"/>
                  <a:pt x="16004" y="27546"/>
                  <a:pt x="16645" y="27541"/>
                </a:cubicBezTo>
                <a:cubicBezTo>
                  <a:pt x="29054" y="27508"/>
                  <a:pt x="60777" y="27741"/>
                  <a:pt x="68883" y="25473"/>
                </a:cubicBezTo>
                <a:cubicBezTo>
                  <a:pt x="69049" y="25406"/>
                  <a:pt x="53939" y="22905"/>
                  <a:pt x="53972" y="22738"/>
                </a:cubicBezTo>
                <a:cubicBezTo>
                  <a:pt x="55035" y="17258"/>
                  <a:pt x="50576" y="13498"/>
                  <a:pt x="45039" y="13498"/>
                </a:cubicBezTo>
                <a:cubicBezTo>
                  <a:pt x="45014" y="13498"/>
                  <a:pt x="44990" y="13498"/>
                  <a:pt x="44966" y="13498"/>
                </a:cubicBezTo>
                <a:cubicBezTo>
                  <a:pt x="44445" y="13498"/>
                  <a:pt x="43952" y="13596"/>
                  <a:pt x="43491" y="13596"/>
                </a:cubicBezTo>
                <a:cubicBezTo>
                  <a:pt x="42948" y="13596"/>
                  <a:pt x="42448" y="13460"/>
                  <a:pt x="41997" y="12864"/>
                </a:cubicBezTo>
                <a:cubicBezTo>
                  <a:pt x="41530" y="12230"/>
                  <a:pt x="41263" y="11463"/>
                  <a:pt x="40829" y="10796"/>
                </a:cubicBezTo>
                <a:cubicBezTo>
                  <a:pt x="40029" y="9528"/>
                  <a:pt x="39028" y="8461"/>
                  <a:pt x="37927" y="7527"/>
                </a:cubicBezTo>
                <a:cubicBezTo>
                  <a:pt x="37260" y="7027"/>
                  <a:pt x="36526" y="6526"/>
                  <a:pt x="35826" y="6159"/>
                </a:cubicBezTo>
                <a:cubicBezTo>
                  <a:pt x="35759" y="4658"/>
                  <a:pt x="34925" y="3191"/>
                  <a:pt x="33691" y="2123"/>
                </a:cubicBezTo>
                <a:cubicBezTo>
                  <a:pt x="32091" y="657"/>
                  <a:pt x="30001" y="0"/>
                  <a:pt x="2788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3" name="Google Shape;1733;p26"/>
          <p:cNvGrpSpPr/>
          <p:nvPr/>
        </p:nvGrpSpPr>
        <p:grpSpPr>
          <a:xfrm>
            <a:off x="7835339" y="4417899"/>
            <a:ext cx="1563848" cy="717459"/>
            <a:chOff x="7205425" y="135775"/>
            <a:chExt cx="1938575" cy="889375"/>
          </a:xfrm>
        </p:grpSpPr>
        <p:grpSp>
          <p:nvGrpSpPr>
            <p:cNvPr id="1734" name="Google Shape;1734;p26"/>
            <p:cNvGrpSpPr/>
            <p:nvPr/>
          </p:nvGrpSpPr>
          <p:grpSpPr>
            <a:xfrm flipH="1">
              <a:off x="7205425" y="135775"/>
              <a:ext cx="1938575" cy="881950"/>
              <a:chOff x="1190625" y="829200"/>
              <a:chExt cx="1938575" cy="881950"/>
            </a:xfrm>
          </p:grpSpPr>
          <p:sp>
            <p:nvSpPr>
              <p:cNvPr id="1735" name="Google Shape;1735;p26"/>
              <p:cNvSpPr/>
              <p:nvPr/>
            </p:nvSpPr>
            <p:spPr>
              <a:xfrm>
                <a:off x="1190625" y="1303125"/>
                <a:ext cx="1832925" cy="240125"/>
              </a:xfrm>
              <a:custGeom>
                <a:rect b="b" l="l" r="r" t="t"/>
                <a:pathLst>
                  <a:path extrusionOk="0" h="9605" w="73317">
                    <a:moveTo>
                      <a:pt x="0" y="1988"/>
                    </a:moveTo>
                    <a:cubicBezTo>
                      <a:pt x="8788" y="2030"/>
                      <a:pt x="20170" y="3034"/>
                      <a:pt x="28896" y="4855"/>
                    </a:cubicBezTo>
                    <a:cubicBezTo>
                      <a:pt x="40822" y="7324"/>
                      <a:pt x="60072" y="3537"/>
                      <a:pt x="71622" y="377"/>
                    </a:cubicBezTo>
                    <a:cubicBezTo>
                      <a:pt x="72982" y="0"/>
                      <a:pt x="73316" y="733"/>
                      <a:pt x="71747" y="1402"/>
                    </a:cubicBezTo>
                    <a:cubicBezTo>
                      <a:pt x="69048" y="2490"/>
                      <a:pt x="42977" y="9604"/>
                      <a:pt x="28017" y="7219"/>
                    </a:cubicBezTo>
                    <a:cubicBezTo>
                      <a:pt x="17785" y="5608"/>
                      <a:pt x="7407" y="5294"/>
                      <a:pt x="0" y="579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26"/>
              <p:cNvSpPr/>
              <p:nvPr/>
            </p:nvSpPr>
            <p:spPr>
              <a:xfrm>
                <a:off x="2626500" y="1373225"/>
                <a:ext cx="437325" cy="235400"/>
              </a:xfrm>
              <a:custGeom>
                <a:rect b="b" l="l" r="r" t="t"/>
                <a:pathLst>
                  <a:path extrusionOk="0" h="9416" w="17493">
                    <a:moveTo>
                      <a:pt x="1381" y="1883"/>
                    </a:moveTo>
                    <a:cubicBezTo>
                      <a:pt x="5566" y="5106"/>
                      <a:pt x="12010" y="8160"/>
                      <a:pt x="15442" y="9102"/>
                    </a:cubicBezTo>
                    <a:cubicBezTo>
                      <a:pt x="16530" y="9416"/>
                      <a:pt x="17492" y="9186"/>
                      <a:pt x="15484" y="8160"/>
                    </a:cubicBezTo>
                    <a:cubicBezTo>
                      <a:pt x="13475" y="7135"/>
                      <a:pt x="6696" y="3766"/>
                      <a:pt x="4708" y="1381"/>
                    </a:cubicBezTo>
                    <a:cubicBezTo>
                      <a:pt x="3557" y="0"/>
                      <a:pt x="0" y="816"/>
                      <a:pt x="1381" y="188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26"/>
              <p:cNvSpPr/>
              <p:nvPr/>
            </p:nvSpPr>
            <p:spPr>
              <a:xfrm>
                <a:off x="1559925" y="1393100"/>
                <a:ext cx="592675" cy="307600"/>
              </a:xfrm>
              <a:custGeom>
                <a:rect b="b" l="l" r="r" t="t"/>
                <a:pathLst>
                  <a:path extrusionOk="0" h="12304" w="23707">
                    <a:moveTo>
                      <a:pt x="1716" y="2218"/>
                    </a:moveTo>
                    <a:cubicBezTo>
                      <a:pt x="6842" y="5880"/>
                      <a:pt x="17095" y="11006"/>
                      <a:pt x="21217" y="11990"/>
                    </a:cubicBezTo>
                    <a:cubicBezTo>
                      <a:pt x="22556" y="12303"/>
                      <a:pt x="23707" y="12031"/>
                      <a:pt x="21238" y="10881"/>
                    </a:cubicBezTo>
                    <a:cubicBezTo>
                      <a:pt x="18789" y="9751"/>
                      <a:pt x="7826" y="5043"/>
                      <a:pt x="5545" y="1758"/>
                    </a:cubicBezTo>
                    <a:cubicBezTo>
                      <a:pt x="4289" y="0"/>
                      <a:pt x="0" y="1005"/>
                      <a:pt x="1716" y="221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26"/>
              <p:cNvSpPr/>
              <p:nvPr/>
            </p:nvSpPr>
            <p:spPr>
              <a:xfrm>
                <a:off x="2712800" y="1424475"/>
                <a:ext cx="306050" cy="59150"/>
              </a:xfrm>
              <a:custGeom>
                <a:rect b="b" l="l" r="r" t="t"/>
                <a:pathLst>
                  <a:path extrusionOk="0" h="2366" w="12242">
                    <a:moveTo>
                      <a:pt x="1110" y="1779"/>
                    </a:moveTo>
                    <a:cubicBezTo>
                      <a:pt x="4374" y="2365"/>
                      <a:pt x="8872" y="2219"/>
                      <a:pt x="11069" y="1737"/>
                    </a:cubicBezTo>
                    <a:cubicBezTo>
                      <a:pt x="11781" y="1591"/>
                      <a:pt x="12241" y="1193"/>
                      <a:pt x="10839" y="1193"/>
                    </a:cubicBezTo>
                    <a:cubicBezTo>
                      <a:pt x="9395" y="1214"/>
                      <a:pt x="4374" y="1591"/>
                      <a:pt x="2512" y="545"/>
                    </a:cubicBezTo>
                    <a:cubicBezTo>
                      <a:pt x="1528" y="1"/>
                      <a:pt x="1" y="1570"/>
                      <a:pt x="1110" y="177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26"/>
              <p:cNvSpPr/>
              <p:nvPr/>
            </p:nvSpPr>
            <p:spPr>
              <a:xfrm>
                <a:off x="3003650" y="1521250"/>
                <a:ext cx="68025" cy="92625"/>
              </a:xfrm>
              <a:custGeom>
                <a:rect b="b" l="l" r="r" t="t"/>
                <a:pathLst>
                  <a:path extrusionOk="0" h="3705" w="2721">
                    <a:moveTo>
                      <a:pt x="1590" y="63"/>
                    </a:moveTo>
                    <a:cubicBezTo>
                      <a:pt x="921" y="1"/>
                      <a:pt x="272" y="691"/>
                      <a:pt x="126" y="1695"/>
                    </a:cubicBezTo>
                    <a:cubicBezTo>
                      <a:pt x="0" y="2658"/>
                      <a:pt x="440" y="3516"/>
                      <a:pt x="1130" y="3620"/>
                    </a:cubicBezTo>
                    <a:cubicBezTo>
                      <a:pt x="1821" y="3704"/>
                      <a:pt x="2469" y="2993"/>
                      <a:pt x="2595" y="2009"/>
                    </a:cubicBezTo>
                    <a:cubicBezTo>
                      <a:pt x="2720" y="1005"/>
                      <a:pt x="2281" y="147"/>
                      <a:pt x="1590" y="6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26"/>
              <p:cNvSpPr/>
              <p:nvPr/>
            </p:nvSpPr>
            <p:spPr>
              <a:xfrm>
                <a:off x="2937200" y="1557875"/>
                <a:ext cx="94725" cy="76925"/>
              </a:xfrm>
              <a:custGeom>
                <a:rect b="b" l="l" r="r" t="t"/>
                <a:pathLst>
                  <a:path extrusionOk="0" h="3077" w="3789">
                    <a:moveTo>
                      <a:pt x="294" y="774"/>
                    </a:moveTo>
                    <a:cubicBezTo>
                      <a:pt x="1" y="1402"/>
                      <a:pt x="461" y="2239"/>
                      <a:pt x="1361" y="2658"/>
                    </a:cubicBezTo>
                    <a:cubicBezTo>
                      <a:pt x="2240" y="3076"/>
                      <a:pt x="3223" y="2930"/>
                      <a:pt x="3495" y="2302"/>
                    </a:cubicBezTo>
                    <a:cubicBezTo>
                      <a:pt x="3788" y="1674"/>
                      <a:pt x="3328" y="837"/>
                      <a:pt x="2428" y="419"/>
                    </a:cubicBezTo>
                    <a:cubicBezTo>
                      <a:pt x="1549" y="0"/>
                      <a:pt x="566" y="147"/>
                      <a:pt x="294" y="77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26"/>
              <p:cNvSpPr/>
              <p:nvPr/>
            </p:nvSpPr>
            <p:spPr>
              <a:xfrm>
                <a:off x="2952900" y="1611750"/>
                <a:ext cx="85825" cy="88425"/>
              </a:xfrm>
              <a:custGeom>
                <a:rect b="b" l="l" r="r" t="t"/>
                <a:pathLst>
                  <a:path extrusionOk="0" h="3537" w="3433">
                    <a:moveTo>
                      <a:pt x="482" y="3076"/>
                    </a:moveTo>
                    <a:cubicBezTo>
                      <a:pt x="984" y="3537"/>
                      <a:pt x="1926" y="3327"/>
                      <a:pt x="2616" y="2616"/>
                    </a:cubicBezTo>
                    <a:cubicBezTo>
                      <a:pt x="3286" y="1925"/>
                      <a:pt x="3432" y="942"/>
                      <a:pt x="2930" y="482"/>
                    </a:cubicBezTo>
                    <a:cubicBezTo>
                      <a:pt x="2428" y="0"/>
                      <a:pt x="1486" y="210"/>
                      <a:pt x="796" y="921"/>
                    </a:cubicBezTo>
                    <a:cubicBezTo>
                      <a:pt x="147" y="1653"/>
                      <a:pt x="1" y="2616"/>
                      <a:pt x="482" y="307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26"/>
              <p:cNvSpPr/>
              <p:nvPr/>
            </p:nvSpPr>
            <p:spPr>
              <a:xfrm>
                <a:off x="3017775" y="1616450"/>
                <a:ext cx="77425" cy="94700"/>
              </a:xfrm>
              <a:custGeom>
                <a:rect b="b" l="l" r="r" t="t"/>
                <a:pathLst>
                  <a:path extrusionOk="0" h="3788" w="3097">
                    <a:moveTo>
                      <a:pt x="2406" y="3474"/>
                    </a:moveTo>
                    <a:cubicBezTo>
                      <a:pt x="2992" y="3139"/>
                      <a:pt x="3097" y="2177"/>
                      <a:pt x="2637" y="1319"/>
                    </a:cubicBezTo>
                    <a:cubicBezTo>
                      <a:pt x="2155" y="440"/>
                      <a:pt x="1297" y="1"/>
                      <a:pt x="691" y="336"/>
                    </a:cubicBezTo>
                    <a:cubicBezTo>
                      <a:pt x="105" y="691"/>
                      <a:pt x="0" y="1654"/>
                      <a:pt x="461" y="2512"/>
                    </a:cubicBezTo>
                    <a:cubicBezTo>
                      <a:pt x="942" y="3349"/>
                      <a:pt x="1800" y="3788"/>
                      <a:pt x="2406" y="347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26"/>
              <p:cNvSpPr/>
              <p:nvPr/>
            </p:nvSpPr>
            <p:spPr>
              <a:xfrm>
                <a:off x="3035025" y="1574075"/>
                <a:ext cx="94175" cy="70125"/>
              </a:xfrm>
              <a:custGeom>
                <a:rect b="b" l="l" r="r" t="t"/>
                <a:pathLst>
                  <a:path extrusionOk="0" h="2805" w="3767">
                    <a:moveTo>
                      <a:pt x="3641" y="1068"/>
                    </a:moveTo>
                    <a:cubicBezTo>
                      <a:pt x="3516" y="398"/>
                      <a:pt x="2616" y="1"/>
                      <a:pt x="1654" y="189"/>
                    </a:cubicBezTo>
                    <a:cubicBezTo>
                      <a:pt x="691" y="357"/>
                      <a:pt x="1" y="1047"/>
                      <a:pt x="126" y="1717"/>
                    </a:cubicBezTo>
                    <a:cubicBezTo>
                      <a:pt x="273" y="2407"/>
                      <a:pt x="1151" y="2805"/>
                      <a:pt x="2135" y="2616"/>
                    </a:cubicBezTo>
                    <a:cubicBezTo>
                      <a:pt x="3097" y="2428"/>
                      <a:pt x="3767" y="1717"/>
                      <a:pt x="3641" y="106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26"/>
              <p:cNvSpPr/>
              <p:nvPr/>
            </p:nvSpPr>
            <p:spPr>
              <a:xfrm>
                <a:off x="2994225" y="1581400"/>
                <a:ext cx="74300" cy="74300"/>
              </a:xfrm>
              <a:custGeom>
                <a:rect b="b" l="l" r="r" t="t"/>
                <a:pathLst>
                  <a:path extrusionOk="0" h="2972" w="2972">
                    <a:moveTo>
                      <a:pt x="1675" y="105"/>
                    </a:moveTo>
                    <a:cubicBezTo>
                      <a:pt x="900" y="1"/>
                      <a:pt x="189" y="545"/>
                      <a:pt x="105" y="1298"/>
                    </a:cubicBezTo>
                    <a:cubicBezTo>
                      <a:pt x="1" y="2051"/>
                      <a:pt x="545" y="2763"/>
                      <a:pt x="1298" y="2867"/>
                    </a:cubicBezTo>
                    <a:cubicBezTo>
                      <a:pt x="2051" y="2972"/>
                      <a:pt x="2763" y="2428"/>
                      <a:pt x="2867" y="1675"/>
                    </a:cubicBezTo>
                    <a:cubicBezTo>
                      <a:pt x="2972" y="901"/>
                      <a:pt x="2428" y="210"/>
                      <a:pt x="1675" y="10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26"/>
              <p:cNvSpPr/>
              <p:nvPr/>
            </p:nvSpPr>
            <p:spPr>
              <a:xfrm>
                <a:off x="1448500" y="1279575"/>
                <a:ext cx="68025" cy="93150"/>
              </a:xfrm>
              <a:custGeom>
                <a:rect b="b" l="l" r="r" t="t"/>
                <a:pathLst>
                  <a:path extrusionOk="0" h="3726" w="2721">
                    <a:moveTo>
                      <a:pt x="1591" y="85"/>
                    </a:moveTo>
                    <a:cubicBezTo>
                      <a:pt x="900" y="1"/>
                      <a:pt x="251" y="712"/>
                      <a:pt x="126" y="1717"/>
                    </a:cubicBezTo>
                    <a:cubicBezTo>
                      <a:pt x="0" y="2679"/>
                      <a:pt x="440" y="3537"/>
                      <a:pt x="1109" y="3642"/>
                    </a:cubicBezTo>
                    <a:cubicBezTo>
                      <a:pt x="1800" y="3725"/>
                      <a:pt x="2448" y="3014"/>
                      <a:pt x="2574" y="2031"/>
                    </a:cubicBezTo>
                    <a:cubicBezTo>
                      <a:pt x="2720" y="1026"/>
                      <a:pt x="2260" y="168"/>
                      <a:pt x="1591" y="8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26"/>
              <p:cNvSpPr/>
              <p:nvPr/>
            </p:nvSpPr>
            <p:spPr>
              <a:xfrm>
                <a:off x="1381025" y="1316200"/>
                <a:ext cx="94700" cy="77450"/>
              </a:xfrm>
              <a:custGeom>
                <a:rect b="b" l="l" r="r" t="t"/>
                <a:pathLst>
                  <a:path extrusionOk="0" h="3098" w="3788">
                    <a:moveTo>
                      <a:pt x="293" y="796"/>
                    </a:moveTo>
                    <a:cubicBezTo>
                      <a:pt x="0" y="1423"/>
                      <a:pt x="461" y="2260"/>
                      <a:pt x="1360" y="2679"/>
                    </a:cubicBezTo>
                    <a:cubicBezTo>
                      <a:pt x="2239" y="3097"/>
                      <a:pt x="3222" y="2930"/>
                      <a:pt x="3494" y="2302"/>
                    </a:cubicBezTo>
                    <a:cubicBezTo>
                      <a:pt x="3787" y="1674"/>
                      <a:pt x="3327" y="838"/>
                      <a:pt x="2427" y="419"/>
                    </a:cubicBezTo>
                    <a:cubicBezTo>
                      <a:pt x="1549" y="1"/>
                      <a:pt x="607" y="168"/>
                      <a:pt x="293" y="79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26"/>
              <p:cNvSpPr/>
              <p:nvPr/>
            </p:nvSpPr>
            <p:spPr>
              <a:xfrm>
                <a:off x="1397225" y="1370600"/>
                <a:ext cx="85825" cy="88425"/>
              </a:xfrm>
              <a:custGeom>
                <a:rect b="b" l="l" r="r" t="t"/>
                <a:pathLst>
                  <a:path extrusionOk="0" h="3537" w="3433">
                    <a:moveTo>
                      <a:pt x="503" y="3055"/>
                    </a:moveTo>
                    <a:cubicBezTo>
                      <a:pt x="1005" y="3537"/>
                      <a:pt x="1947" y="3327"/>
                      <a:pt x="2616" y="2616"/>
                    </a:cubicBezTo>
                    <a:cubicBezTo>
                      <a:pt x="3307" y="1905"/>
                      <a:pt x="3432" y="942"/>
                      <a:pt x="2930" y="482"/>
                    </a:cubicBezTo>
                    <a:cubicBezTo>
                      <a:pt x="2428" y="1"/>
                      <a:pt x="1486" y="210"/>
                      <a:pt x="817" y="921"/>
                    </a:cubicBezTo>
                    <a:cubicBezTo>
                      <a:pt x="126" y="1654"/>
                      <a:pt x="1" y="2595"/>
                      <a:pt x="503" y="305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26"/>
              <p:cNvSpPr/>
              <p:nvPr/>
            </p:nvSpPr>
            <p:spPr>
              <a:xfrm>
                <a:off x="1462100" y="1375300"/>
                <a:ext cx="77950" cy="94725"/>
              </a:xfrm>
              <a:custGeom>
                <a:rect b="b" l="l" r="r" t="t"/>
                <a:pathLst>
                  <a:path extrusionOk="0" h="3789" w="3118">
                    <a:moveTo>
                      <a:pt x="2407" y="3474"/>
                    </a:moveTo>
                    <a:cubicBezTo>
                      <a:pt x="3013" y="3139"/>
                      <a:pt x="3118" y="2177"/>
                      <a:pt x="2637" y="1298"/>
                    </a:cubicBezTo>
                    <a:cubicBezTo>
                      <a:pt x="2176" y="440"/>
                      <a:pt x="1298" y="1"/>
                      <a:pt x="712" y="336"/>
                    </a:cubicBezTo>
                    <a:cubicBezTo>
                      <a:pt x="105" y="670"/>
                      <a:pt x="0" y="1612"/>
                      <a:pt x="461" y="2512"/>
                    </a:cubicBezTo>
                    <a:cubicBezTo>
                      <a:pt x="921" y="3349"/>
                      <a:pt x="1800" y="3788"/>
                      <a:pt x="2407" y="347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26"/>
              <p:cNvSpPr/>
              <p:nvPr/>
            </p:nvSpPr>
            <p:spPr>
              <a:xfrm>
                <a:off x="1479875" y="1332950"/>
                <a:ext cx="94200" cy="69575"/>
              </a:xfrm>
              <a:custGeom>
                <a:rect b="b" l="l" r="r" t="t"/>
                <a:pathLst>
                  <a:path extrusionOk="0" h="2783" w="3768">
                    <a:moveTo>
                      <a:pt x="3621" y="1067"/>
                    </a:moveTo>
                    <a:cubicBezTo>
                      <a:pt x="3495" y="377"/>
                      <a:pt x="2616" y="0"/>
                      <a:pt x="1633" y="168"/>
                    </a:cubicBezTo>
                    <a:cubicBezTo>
                      <a:pt x="670" y="356"/>
                      <a:pt x="1" y="1046"/>
                      <a:pt x="126" y="1716"/>
                    </a:cubicBezTo>
                    <a:cubicBezTo>
                      <a:pt x="252" y="2406"/>
                      <a:pt x="1152" y="2783"/>
                      <a:pt x="2114" y="2616"/>
                    </a:cubicBezTo>
                    <a:cubicBezTo>
                      <a:pt x="3077" y="2427"/>
                      <a:pt x="3767" y="1716"/>
                      <a:pt x="3621" y="106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26"/>
              <p:cNvSpPr/>
              <p:nvPr/>
            </p:nvSpPr>
            <p:spPr>
              <a:xfrm>
                <a:off x="1438550" y="1339750"/>
                <a:ext cx="73800" cy="74825"/>
              </a:xfrm>
              <a:custGeom>
                <a:rect b="b" l="l" r="r" t="t"/>
                <a:pathLst>
                  <a:path extrusionOk="0" h="2993" w="2952">
                    <a:moveTo>
                      <a:pt x="1675" y="105"/>
                    </a:moveTo>
                    <a:cubicBezTo>
                      <a:pt x="921" y="0"/>
                      <a:pt x="210" y="565"/>
                      <a:pt x="105" y="1318"/>
                    </a:cubicBezTo>
                    <a:cubicBezTo>
                      <a:pt x="1" y="2072"/>
                      <a:pt x="545" y="2783"/>
                      <a:pt x="1298" y="2888"/>
                    </a:cubicBezTo>
                    <a:cubicBezTo>
                      <a:pt x="2072" y="2992"/>
                      <a:pt x="2763" y="2448"/>
                      <a:pt x="2867" y="1674"/>
                    </a:cubicBezTo>
                    <a:cubicBezTo>
                      <a:pt x="2951" y="921"/>
                      <a:pt x="2428" y="209"/>
                      <a:pt x="1675" y="10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26"/>
              <p:cNvSpPr/>
              <p:nvPr/>
            </p:nvSpPr>
            <p:spPr>
              <a:xfrm>
                <a:off x="1855450" y="1102250"/>
                <a:ext cx="772650" cy="444125"/>
              </a:xfrm>
              <a:custGeom>
                <a:rect b="b" l="l" r="r" t="t"/>
                <a:pathLst>
                  <a:path extrusionOk="0" h="17765" w="30906">
                    <a:moveTo>
                      <a:pt x="524" y="10839"/>
                    </a:moveTo>
                    <a:cubicBezTo>
                      <a:pt x="984" y="17765"/>
                      <a:pt x="30905" y="16677"/>
                      <a:pt x="30591" y="8663"/>
                    </a:cubicBezTo>
                    <a:cubicBezTo>
                      <a:pt x="30236" y="1"/>
                      <a:pt x="1" y="2700"/>
                      <a:pt x="524" y="1083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26"/>
              <p:cNvSpPr/>
              <p:nvPr/>
            </p:nvSpPr>
            <p:spPr>
              <a:xfrm>
                <a:off x="1750850" y="1100175"/>
                <a:ext cx="985000" cy="474450"/>
              </a:xfrm>
              <a:custGeom>
                <a:rect b="b" l="l" r="r" t="t"/>
                <a:pathLst>
                  <a:path extrusionOk="0" fill="none" h="18978" w="39400">
                    <a:moveTo>
                      <a:pt x="6319" y="6340"/>
                    </a:moveTo>
                    <a:cubicBezTo>
                      <a:pt x="9311" y="4938"/>
                      <a:pt x="38751" y="5649"/>
                      <a:pt x="35298" y="10211"/>
                    </a:cubicBezTo>
                    <a:cubicBezTo>
                      <a:pt x="31846" y="14793"/>
                      <a:pt x="12324" y="13914"/>
                      <a:pt x="6152" y="11215"/>
                    </a:cubicBezTo>
                    <a:cubicBezTo>
                      <a:pt x="0" y="8516"/>
                      <a:pt x="17367" y="3473"/>
                      <a:pt x="25401" y="3599"/>
                    </a:cubicBezTo>
                    <a:cubicBezTo>
                      <a:pt x="33394" y="3725"/>
                      <a:pt x="39399" y="7114"/>
                      <a:pt x="31637" y="13036"/>
                    </a:cubicBezTo>
                    <a:cubicBezTo>
                      <a:pt x="23853" y="18978"/>
                      <a:pt x="2971" y="14584"/>
                      <a:pt x="6173" y="9332"/>
                    </a:cubicBezTo>
                    <a:cubicBezTo>
                      <a:pt x="9374" y="4038"/>
                      <a:pt x="31135" y="0"/>
                      <a:pt x="34378" y="7135"/>
                    </a:cubicBezTo>
                    <a:cubicBezTo>
                      <a:pt x="37621" y="14270"/>
                      <a:pt x="13873" y="16634"/>
                      <a:pt x="8056" y="12471"/>
                    </a:cubicBezTo>
                    <a:cubicBezTo>
                      <a:pt x="2260" y="8286"/>
                      <a:pt x="16342" y="3976"/>
                      <a:pt x="22953" y="2720"/>
                    </a:cubicBezTo>
                    <a:cubicBezTo>
                      <a:pt x="29544" y="1465"/>
                      <a:pt x="38981" y="8474"/>
                      <a:pt x="33060" y="12910"/>
                    </a:cubicBezTo>
                    <a:cubicBezTo>
                      <a:pt x="27159" y="17367"/>
                      <a:pt x="7742" y="15233"/>
                      <a:pt x="5398" y="13203"/>
                    </a:cubicBezTo>
                    <a:cubicBezTo>
                      <a:pt x="3034" y="11194"/>
                      <a:pt x="7700" y="3913"/>
                      <a:pt x="15735" y="3243"/>
                    </a:cubicBezTo>
                    <a:cubicBezTo>
                      <a:pt x="23748" y="2553"/>
                      <a:pt x="34148" y="3766"/>
                      <a:pt x="35298" y="8432"/>
                    </a:cubicBezTo>
                    <a:cubicBezTo>
                      <a:pt x="36449" y="13098"/>
                      <a:pt x="16990" y="14793"/>
                      <a:pt x="8788" y="12973"/>
                    </a:cubicBezTo>
                    <a:cubicBezTo>
                      <a:pt x="607" y="11131"/>
                      <a:pt x="9772" y="5273"/>
                      <a:pt x="13245" y="3913"/>
                    </a:cubicBezTo>
                    <a:cubicBezTo>
                      <a:pt x="16718" y="2553"/>
                      <a:pt x="29126" y="1486"/>
                      <a:pt x="32369" y="7365"/>
                    </a:cubicBezTo>
                    <a:cubicBezTo>
                      <a:pt x="35612" y="13245"/>
                      <a:pt x="20254" y="16655"/>
                      <a:pt x="11257" y="15002"/>
                    </a:cubicBezTo>
                    <a:cubicBezTo>
                      <a:pt x="2260" y="13391"/>
                      <a:pt x="6340" y="6110"/>
                      <a:pt x="14835" y="4352"/>
                    </a:cubicBezTo>
                    <a:cubicBezTo>
                      <a:pt x="23330" y="2616"/>
                      <a:pt x="31992" y="1276"/>
                      <a:pt x="33645" y="6758"/>
                    </a:cubicBezTo>
                    <a:cubicBezTo>
                      <a:pt x="35298" y="12261"/>
                      <a:pt x="19773" y="12889"/>
                      <a:pt x="9897" y="12931"/>
                    </a:cubicBezTo>
                    <a:cubicBezTo>
                      <a:pt x="0" y="12994"/>
                      <a:pt x="3913" y="7909"/>
                      <a:pt x="9646" y="5126"/>
                    </a:cubicBezTo>
                    <a:cubicBezTo>
                      <a:pt x="15400" y="2302"/>
                      <a:pt x="31825" y="2134"/>
                      <a:pt x="33687" y="7700"/>
                    </a:cubicBezTo>
                    <a:cubicBezTo>
                      <a:pt x="35549" y="13308"/>
                      <a:pt x="13852" y="17053"/>
                      <a:pt x="7491" y="15274"/>
                    </a:cubicBezTo>
                    <a:cubicBezTo>
                      <a:pt x="1130" y="13496"/>
                      <a:pt x="4813" y="7972"/>
                      <a:pt x="10546" y="5440"/>
                    </a:cubicBezTo>
                    <a:cubicBezTo>
                      <a:pt x="16279" y="2888"/>
                      <a:pt x="31386" y="4436"/>
                      <a:pt x="36575" y="9520"/>
                    </a:cubicBezTo>
                  </a:path>
                </a:pathLst>
              </a:custGeom>
              <a:noFill/>
              <a:ln cap="rnd" cmpd="sng" w="109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26"/>
              <p:cNvSpPr/>
              <p:nvPr/>
            </p:nvSpPr>
            <p:spPr>
              <a:xfrm>
                <a:off x="1807850" y="1157700"/>
                <a:ext cx="885625" cy="400200"/>
              </a:xfrm>
              <a:custGeom>
                <a:rect b="b" l="l" r="r" t="t"/>
                <a:pathLst>
                  <a:path extrusionOk="0" fill="none" h="16008" w="35425">
                    <a:moveTo>
                      <a:pt x="25277" y="1"/>
                    </a:moveTo>
                    <a:cubicBezTo>
                      <a:pt x="28980" y="1382"/>
                      <a:pt x="35425" y="6613"/>
                      <a:pt x="29524" y="10191"/>
                    </a:cubicBezTo>
                    <a:cubicBezTo>
                      <a:pt x="23624" y="13768"/>
                      <a:pt x="1" y="16007"/>
                      <a:pt x="3537" y="4478"/>
                    </a:cubicBezTo>
                  </a:path>
                </a:pathLst>
              </a:custGeom>
              <a:noFill/>
              <a:ln cap="rnd" cmpd="sng" w="109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26"/>
              <p:cNvSpPr/>
              <p:nvPr/>
            </p:nvSpPr>
            <p:spPr>
              <a:xfrm>
                <a:off x="1876375" y="1172350"/>
                <a:ext cx="724000" cy="294525"/>
              </a:xfrm>
              <a:custGeom>
                <a:rect b="b" l="l" r="r" t="t"/>
                <a:pathLst>
                  <a:path extrusionOk="0" fill="none" h="11781" w="28960">
                    <a:moveTo>
                      <a:pt x="8998" y="1"/>
                    </a:moveTo>
                    <a:cubicBezTo>
                      <a:pt x="5964" y="1047"/>
                      <a:pt x="1" y="5964"/>
                      <a:pt x="3851" y="8872"/>
                    </a:cubicBezTo>
                    <a:cubicBezTo>
                      <a:pt x="7701" y="11781"/>
                      <a:pt x="22975" y="11655"/>
                      <a:pt x="25988" y="7387"/>
                    </a:cubicBezTo>
                    <a:cubicBezTo>
                      <a:pt x="28959" y="3118"/>
                      <a:pt x="26846" y="1214"/>
                      <a:pt x="25381" y="1"/>
                    </a:cubicBezTo>
                  </a:path>
                </a:pathLst>
              </a:custGeom>
              <a:noFill/>
              <a:ln cap="rnd" cmpd="sng" w="109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26"/>
              <p:cNvSpPr/>
              <p:nvPr/>
            </p:nvSpPr>
            <p:spPr>
              <a:xfrm>
                <a:off x="1896250" y="1234600"/>
                <a:ext cx="705675" cy="186250"/>
              </a:xfrm>
              <a:custGeom>
                <a:rect b="b" l="l" r="r" t="t"/>
                <a:pathLst>
                  <a:path extrusionOk="0" fill="none" h="7450" w="28227">
                    <a:moveTo>
                      <a:pt x="27516" y="858"/>
                    </a:moveTo>
                    <a:cubicBezTo>
                      <a:pt x="28227" y="2386"/>
                      <a:pt x="24210" y="7449"/>
                      <a:pt x="12492" y="6466"/>
                    </a:cubicBezTo>
                    <a:cubicBezTo>
                      <a:pt x="775" y="5462"/>
                      <a:pt x="1" y="2783"/>
                      <a:pt x="922" y="0"/>
                    </a:cubicBezTo>
                  </a:path>
                </a:pathLst>
              </a:custGeom>
              <a:noFill/>
              <a:ln cap="rnd" cmpd="sng" w="109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26"/>
              <p:cNvSpPr/>
              <p:nvPr/>
            </p:nvSpPr>
            <p:spPr>
              <a:xfrm>
                <a:off x="1899925" y="1197450"/>
                <a:ext cx="694175" cy="230200"/>
              </a:xfrm>
              <a:custGeom>
                <a:rect b="b" l="l" r="r" t="t"/>
                <a:pathLst>
                  <a:path extrusionOk="0" fill="none" h="9208" w="27767">
                    <a:moveTo>
                      <a:pt x="26783" y="1"/>
                    </a:moveTo>
                    <a:cubicBezTo>
                      <a:pt x="27766" y="1382"/>
                      <a:pt x="24690" y="7052"/>
                      <a:pt x="12973" y="8140"/>
                    </a:cubicBezTo>
                    <a:cubicBezTo>
                      <a:pt x="1256" y="9207"/>
                      <a:pt x="0" y="6676"/>
                      <a:pt x="419" y="3788"/>
                    </a:cubicBezTo>
                  </a:path>
                </a:pathLst>
              </a:custGeom>
              <a:noFill/>
              <a:ln cap="rnd" cmpd="sng" w="109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26"/>
              <p:cNvSpPr/>
              <p:nvPr/>
            </p:nvSpPr>
            <p:spPr>
              <a:xfrm>
                <a:off x="1760775" y="829200"/>
                <a:ext cx="794600" cy="568625"/>
              </a:xfrm>
              <a:custGeom>
                <a:rect b="b" l="l" r="r" t="t"/>
                <a:pathLst>
                  <a:path extrusionOk="0" h="22745" w="31784">
                    <a:moveTo>
                      <a:pt x="1" y="11802"/>
                    </a:moveTo>
                    <a:cubicBezTo>
                      <a:pt x="2365" y="15924"/>
                      <a:pt x="6487" y="19376"/>
                      <a:pt x="11007" y="21531"/>
                    </a:cubicBezTo>
                    <a:cubicBezTo>
                      <a:pt x="13078" y="22075"/>
                      <a:pt x="15861" y="22494"/>
                      <a:pt x="19439" y="22745"/>
                    </a:cubicBezTo>
                    <a:cubicBezTo>
                      <a:pt x="24879" y="22263"/>
                      <a:pt x="28017" y="20610"/>
                      <a:pt x="29880" y="19188"/>
                    </a:cubicBezTo>
                    <a:cubicBezTo>
                      <a:pt x="31093" y="17158"/>
                      <a:pt x="31784" y="14438"/>
                      <a:pt x="31658" y="10860"/>
                    </a:cubicBezTo>
                    <a:cubicBezTo>
                      <a:pt x="31302" y="1361"/>
                      <a:pt x="25235" y="1"/>
                      <a:pt x="18476" y="1675"/>
                    </a:cubicBezTo>
                    <a:cubicBezTo>
                      <a:pt x="10776" y="3579"/>
                      <a:pt x="5629" y="12115"/>
                      <a:pt x="1" y="1180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26"/>
              <p:cNvSpPr/>
              <p:nvPr/>
            </p:nvSpPr>
            <p:spPr>
              <a:xfrm>
                <a:off x="1826175" y="1108525"/>
                <a:ext cx="717175" cy="289300"/>
              </a:xfrm>
              <a:custGeom>
                <a:rect b="b" l="l" r="r" t="t"/>
                <a:pathLst>
                  <a:path extrusionOk="0" h="11572" w="28687">
                    <a:moveTo>
                      <a:pt x="0" y="4207"/>
                    </a:moveTo>
                    <a:cubicBezTo>
                      <a:pt x="2302" y="6738"/>
                      <a:pt x="5252" y="8873"/>
                      <a:pt x="8370" y="10358"/>
                    </a:cubicBezTo>
                    <a:cubicBezTo>
                      <a:pt x="10441" y="10902"/>
                      <a:pt x="13203" y="11321"/>
                      <a:pt x="16781" y="11572"/>
                    </a:cubicBezTo>
                    <a:cubicBezTo>
                      <a:pt x="22242" y="11090"/>
                      <a:pt x="25381" y="9437"/>
                      <a:pt x="27222" y="8015"/>
                    </a:cubicBezTo>
                    <a:cubicBezTo>
                      <a:pt x="27891" y="6948"/>
                      <a:pt x="28373" y="5671"/>
                      <a:pt x="28686" y="4207"/>
                    </a:cubicBezTo>
                    <a:cubicBezTo>
                      <a:pt x="26197" y="3349"/>
                      <a:pt x="26573" y="1"/>
                      <a:pt x="24460" y="168"/>
                    </a:cubicBezTo>
                    <a:cubicBezTo>
                      <a:pt x="22347" y="357"/>
                      <a:pt x="23728" y="4353"/>
                      <a:pt x="19313" y="6152"/>
                    </a:cubicBezTo>
                    <a:cubicBezTo>
                      <a:pt x="14877" y="7889"/>
                      <a:pt x="5629" y="6257"/>
                      <a:pt x="0" y="42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26"/>
              <p:cNvSpPr/>
              <p:nvPr/>
            </p:nvSpPr>
            <p:spPr>
              <a:xfrm>
                <a:off x="1580850" y="1086050"/>
                <a:ext cx="179950" cy="99400"/>
              </a:xfrm>
              <a:custGeom>
                <a:rect b="b" l="l" r="r" t="t"/>
                <a:pathLst>
                  <a:path extrusionOk="0" h="3976" w="7198">
                    <a:moveTo>
                      <a:pt x="7198" y="1528"/>
                    </a:moveTo>
                    <a:cubicBezTo>
                      <a:pt x="6570" y="1967"/>
                      <a:pt x="670" y="3976"/>
                      <a:pt x="356" y="1988"/>
                    </a:cubicBezTo>
                    <a:cubicBezTo>
                      <a:pt x="0" y="0"/>
                      <a:pt x="6277" y="1214"/>
                      <a:pt x="7198" y="152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26"/>
              <p:cNvSpPr/>
              <p:nvPr/>
            </p:nvSpPr>
            <p:spPr>
              <a:xfrm>
                <a:off x="1600725" y="970950"/>
                <a:ext cx="160075" cy="153300"/>
              </a:xfrm>
              <a:custGeom>
                <a:rect b="b" l="l" r="r" t="t"/>
                <a:pathLst>
                  <a:path extrusionOk="0" h="6132" w="6403">
                    <a:moveTo>
                      <a:pt x="6403" y="6132"/>
                    </a:moveTo>
                    <a:cubicBezTo>
                      <a:pt x="5670" y="6006"/>
                      <a:pt x="0" y="3328"/>
                      <a:pt x="1172" y="1675"/>
                    </a:cubicBezTo>
                    <a:cubicBezTo>
                      <a:pt x="2323" y="1"/>
                      <a:pt x="5963" y="5253"/>
                      <a:pt x="6403" y="61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26"/>
              <p:cNvSpPr/>
              <p:nvPr/>
            </p:nvSpPr>
            <p:spPr>
              <a:xfrm>
                <a:off x="1760775" y="829200"/>
                <a:ext cx="791475" cy="433150"/>
              </a:xfrm>
              <a:custGeom>
                <a:rect b="b" l="l" r="r" t="t"/>
                <a:pathLst>
                  <a:path extrusionOk="0" h="17326" w="31659">
                    <a:moveTo>
                      <a:pt x="31658" y="10860"/>
                    </a:moveTo>
                    <a:cubicBezTo>
                      <a:pt x="31302" y="1361"/>
                      <a:pt x="25235" y="1"/>
                      <a:pt x="18455" y="1675"/>
                    </a:cubicBezTo>
                    <a:cubicBezTo>
                      <a:pt x="10776" y="3579"/>
                      <a:pt x="5629" y="12136"/>
                      <a:pt x="1" y="11802"/>
                    </a:cubicBezTo>
                    <a:cubicBezTo>
                      <a:pt x="7052" y="16112"/>
                      <a:pt x="16426" y="17325"/>
                      <a:pt x="23498" y="15589"/>
                    </a:cubicBezTo>
                    <a:cubicBezTo>
                      <a:pt x="22996" y="14438"/>
                      <a:pt x="22703" y="13015"/>
                      <a:pt x="22682" y="11530"/>
                    </a:cubicBezTo>
                    <a:cubicBezTo>
                      <a:pt x="22619" y="7596"/>
                      <a:pt x="24481" y="4374"/>
                      <a:pt x="26846" y="4353"/>
                    </a:cubicBezTo>
                    <a:cubicBezTo>
                      <a:pt x="29168" y="4311"/>
                      <a:pt x="31135" y="7512"/>
                      <a:pt x="31177" y="11446"/>
                    </a:cubicBezTo>
                    <a:cubicBezTo>
                      <a:pt x="31344" y="11258"/>
                      <a:pt x="31491" y="11048"/>
                      <a:pt x="31658" y="1086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26"/>
              <p:cNvSpPr/>
              <p:nvPr/>
            </p:nvSpPr>
            <p:spPr>
              <a:xfrm>
                <a:off x="2498350" y="1043150"/>
                <a:ext cx="182575" cy="113525"/>
              </a:xfrm>
              <a:custGeom>
                <a:rect b="b" l="l" r="r" t="t"/>
                <a:pathLst>
                  <a:path extrusionOk="0" h="4541" w="7303">
                    <a:moveTo>
                      <a:pt x="1235" y="0"/>
                    </a:moveTo>
                    <a:lnTo>
                      <a:pt x="7302" y="1904"/>
                    </a:lnTo>
                    <a:lnTo>
                      <a:pt x="2113" y="4541"/>
                    </a:lnTo>
                    <a:cubicBezTo>
                      <a:pt x="586" y="4520"/>
                      <a:pt x="0" y="1130"/>
                      <a:pt x="12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26"/>
              <p:cNvSpPr/>
              <p:nvPr/>
            </p:nvSpPr>
            <p:spPr>
              <a:xfrm>
                <a:off x="1873775" y="947425"/>
                <a:ext cx="503225" cy="492775"/>
              </a:xfrm>
              <a:custGeom>
                <a:rect b="b" l="l" r="r" t="t"/>
                <a:pathLst>
                  <a:path extrusionOk="0" h="19711" w="20129">
                    <a:moveTo>
                      <a:pt x="0" y="9186"/>
                    </a:moveTo>
                    <a:cubicBezTo>
                      <a:pt x="3243" y="13475"/>
                      <a:pt x="20129" y="19710"/>
                      <a:pt x="19145" y="9165"/>
                    </a:cubicBezTo>
                    <a:cubicBezTo>
                      <a:pt x="18350" y="0"/>
                      <a:pt x="6152" y="10316"/>
                      <a:pt x="0" y="918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26"/>
              <p:cNvSpPr/>
              <p:nvPr/>
            </p:nvSpPr>
            <p:spPr>
              <a:xfrm>
                <a:off x="2391100" y="997125"/>
                <a:ext cx="105175" cy="40300"/>
              </a:xfrm>
              <a:custGeom>
                <a:rect b="b" l="l" r="r" t="t"/>
                <a:pathLst>
                  <a:path extrusionOk="0" h="1612" w="4207">
                    <a:moveTo>
                      <a:pt x="370" y="0"/>
                    </a:moveTo>
                    <a:cubicBezTo>
                      <a:pt x="315" y="0"/>
                      <a:pt x="259" y="14"/>
                      <a:pt x="210" y="42"/>
                    </a:cubicBezTo>
                    <a:cubicBezTo>
                      <a:pt x="63" y="105"/>
                      <a:pt x="1" y="314"/>
                      <a:pt x="84" y="481"/>
                    </a:cubicBezTo>
                    <a:cubicBezTo>
                      <a:pt x="252" y="795"/>
                      <a:pt x="461" y="1025"/>
                      <a:pt x="733" y="1214"/>
                    </a:cubicBezTo>
                    <a:cubicBezTo>
                      <a:pt x="1151" y="1507"/>
                      <a:pt x="1633" y="1611"/>
                      <a:pt x="2093" y="1611"/>
                    </a:cubicBezTo>
                    <a:cubicBezTo>
                      <a:pt x="2553" y="1611"/>
                      <a:pt x="3035" y="1465"/>
                      <a:pt x="3390" y="1256"/>
                    </a:cubicBezTo>
                    <a:cubicBezTo>
                      <a:pt x="3725" y="1130"/>
                      <a:pt x="3955" y="921"/>
                      <a:pt x="4102" y="691"/>
                    </a:cubicBezTo>
                    <a:cubicBezTo>
                      <a:pt x="4206" y="523"/>
                      <a:pt x="4164" y="356"/>
                      <a:pt x="4039" y="251"/>
                    </a:cubicBezTo>
                    <a:cubicBezTo>
                      <a:pt x="3974" y="210"/>
                      <a:pt x="3905" y="192"/>
                      <a:pt x="3840" y="192"/>
                    </a:cubicBezTo>
                    <a:cubicBezTo>
                      <a:pt x="3738" y="192"/>
                      <a:pt x="3642" y="237"/>
                      <a:pt x="3579" y="314"/>
                    </a:cubicBezTo>
                    <a:cubicBezTo>
                      <a:pt x="3474" y="481"/>
                      <a:pt x="3328" y="607"/>
                      <a:pt x="3118" y="712"/>
                    </a:cubicBezTo>
                    <a:cubicBezTo>
                      <a:pt x="2825" y="879"/>
                      <a:pt x="2470" y="984"/>
                      <a:pt x="2114" y="984"/>
                    </a:cubicBezTo>
                    <a:cubicBezTo>
                      <a:pt x="1779" y="984"/>
                      <a:pt x="1424" y="900"/>
                      <a:pt x="1131" y="691"/>
                    </a:cubicBezTo>
                    <a:cubicBezTo>
                      <a:pt x="942" y="565"/>
                      <a:pt x="775" y="398"/>
                      <a:pt x="649" y="168"/>
                    </a:cubicBezTo>
                    <a:cubicBezTo>
                      <a:pt x="594" y="56"/>
                      <a:pt x="482" y="0"/>
                      <a:pt x="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 name="Google Shape;1765;p26"/>
            <p:cNvGrpSpPr/>
            <p:nvPr/>
          </p:nvGrpSpPr>
          <p:grpSpPr>
            <a:xfrm flipH="1">
              <a:off x="8285825" y="835250"/>
              <a:ext cx="192000" cy="189900"/>
              <a:chOff x="2937200" y="1521250"/>
              <a:chExt cx="192000" cy="189900"/>
            </a:xfrm>
          </p:grpSpPr>
          <p:sp>
            <p:nvSpPr>
              <p:cNvPr id="1766" name="Google Shape;1766;p26"/>
              <p:cNvSpPr/>
              <p:nvPr/>
            </p:nvSpPr>
            <p:spPr>
              <a:xfrm>
                <a:off x="3003650" y="1521250"/>
                <a:ext cx="68025" cy="92625"/>
              </a:xfrm>
              <a:custGeom>
                <a:rect b="b" l="l" r="r" t="t"/>
                <a:pathLst>
                  <a:path extrusionOk="0" h="3705" w="2721">
                    <a:moveTo>
                      <a:pt x="1590" y="63"/>
                    </a:moveTo>
                    <a:cubicBezTo>
                      <a:pt x="921" y="1"/>
                      <a:pt x="272" y="691"/>
                      <a:pt x="126" y="1695"/>
                    </a:cubicBezTo>
                    <a:cubicBezTo>
                      <a:pt x="0" y="2658"/>
                      <a:pt x="440" y="3516"/>
                      <a:pt x="1130" y="3620"/>
                    </a:cubicBezTo>
                    <a:cubicBezTo>
                      <a:pt x="1821" y="3704"/>
                      <a:pt x="2469" y="2993"/>
                      <a:pt x="2595" y="2009"/>
                    </a:cubicBezTo>
                    <a:cubicBezTo>
                      <a:pt x="2720" y="1005"/>
                      <a:pt x="2281" y="147"/>
                      <a:pt x="1590" y="6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26"/>
              <p:cNvSpPr/>
              <p:nvPr/>
            </p:nvSpPr>
            <p:spPr>
              <a:xfrm>
                <a:off x="2937200" y="1557875"/>
                <a:ext cx="94725" cy="76925"/>
              </a:xfrm>
              <a:custGeom>
                <a:rect b="b" l="l" r="r" t="t"/>
                <a:pathLst>
                  <a:path extrusionOk="0" h="3077" w="3789">
                    <a:moveTo>
                      <a:pt x="294" y="774"/>
                    </a:moveTo>
                    <a:cubicBezTo>
                      <a:pt x="1" y="1402"/>
                      <a:pt x="461" y="2239"/>
                      <a:pt x="1361" y="2658"/>
                    </a:cubicBezTo>
                    <a:cubicBezTo>
                      <a:pt x="2240" y="3076"/>
                      <a:pt x="3223" y="2930"/>
                      <a:pt x="3495" y="2302"/>
                    </a:cubicBezTo>
                    <a:cubicBezTo>
                      <a:pt x="3788" y="1674"/>
                      <a:pt x="3328" y="837"/>
                      <a:pt x="2428" y="419"/>
                    </a:cubicBezTo>
                    <a:cubicBezTo>
                      <a:pt x="1549" y="0"/>
                      <a:pt x="566" y="147"/>
                      <a:pt x="294" y="77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26"/>
              <p:cNvSpPr/>
              <p:nvPr/>
            </p:nvSpPr>
            <p:spPr>
              <a:xfrm>
                <a:off x="2952900" y="1611750"/>
                <a:ext cx="85825" cy="88425"/>
              </a:xfrm>
              <a:custGeom>
                <a:rect b="b" l="l" r="r" t="t"/>
                <a:pathLst>
                  <a:path extrusionOk="0" h="3537" w="3433">
                    <a:moveTo>
                      <a:pt x="482" y="3076"/>
                    </a:moveTo>
                    <a:cubicBezTo>
                      <a:pt x="984" y="3537"/>
                      <a:pt x="1926" y="3327"/>
                      <a:pt x="2616" y="2616"/>
                    </a:cubicBezTo>
                    <a:cubicBezTo>
                      <a:pt x="3286" y="1925"/>
                      <a:pt x="3432" y="942"/>
                      <a:pt x="2930" y="482"/>
                    </a:cubicBezTo>
                    <a:cubicBezTo>
                      <a:pt x="2428" y="0"/>
                      <a:pt x="1486" y="210"/>
                      <a:pt x="796" y="921"/>
                    </a:cubicBezTo>
                    <a:cubicBezTo>
                      <a:pt x="147" y="1653"/>
                      <a:pt x="1" y="2616"/>
                      <a:pt x="482" y="307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26"/>
              <p:cNvSpPr/>
              <p:nvPr/>
            </p:nvSpPr>
            <p:spPr>
              <a:xfrm>
                <a:off x="3017775" y="1616450"/>
                <a:ext cx="77425" cy="94700"/>
              </a:xfrm>
              <a:custGeom>
                <a:rect b="b" l="l" r="r" t="t"/>
                <a:pathLst>
                  <a:path extrusionOk="0" h="3788" w="3097">
                    <a:moveTo>
                      <a:pt x="2406" y="3474"/>
                    </a:moveTo>
                    <a:cubicBezTo>
                      <a:pt x="2992" y="3139"/>
                      <a:pt x="3097" y="2177"/>
                      <a:pt x="2637" y="1319"/>
                    </a:cubicBezTo>
                    <a:cubicBezTo>
                      <a:pt x="2155" y="440"/>
                      <a:pt x="1297" y="1"/>
                      <a:pt x="691" y="336"/>
                    </a:cubicBezTo>
                    <a:cubicBezTo>
                      <a:pt x="105" y="691"/>
                      <a:pt x="0" y="1654"/>
                      <a:pt x="461" y="2512"/>
                    </a:cubicBezTo>
                    <a:cubicBezTo>
                      <a:pt x="942" y="3349"/>
                      <a:pt x="1800" y="3788"/>
                      <a:pt x="2406" y="347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26"/>
              <p:cNvSpPr/>
              <p:nvPr/>
            </p:nvSpPr>
            <p:spPr>
              <a:xfrm>
                <a:off x="3035025" y="1574075"/>
                <a:ext cx="94175" cy="70125"/>
              </a:xfrm>
              <a:custGeom>
                <a:rect b="b" l="l" r="r" t="t"/>
                <a:pathLst>
                  <a:path extrusionOk="0" h="2805" w="3767">
                    <a:moveTo>
                      <a:pt x="3641" y="1068"/>
                    </a:moveTo>
                    <a:cubicBezTo>
                      <a:pt x="3516" y="398"/>
                      <a:pt x="2616" y="1"/>
                      <a:pt x="1654" y="189"/>
                    </a:cubicBezTo>
                    <a:cubicBezTo>
                      <a:pt x="691" y="357"/>
                      <a:pt x="1" y="1047"/>
                      <a:pt x="126" y="1717"/>
                    </a:cubicBezTo>
                    <a:cubicBezTo>
                      <a:pt x="273" y="2407"/>
                      <a:pt x="1151" y="2805"/>
                      <a:pt x="2135" y="2616"/>
                    </a:cubicBezTo>
                    <a:cubicBezTo>
                      <a:pt x="3097" y="2428"/>
                      <a:pt x="3767" y="1717"/>
                      <a:pt x="3641" y="106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26"/>
              <p:cNvSpPr/>
              <p:nvPr/>
            </p:nvSpPr>
            <p:spPr>
              <a:xfrm>
                <a:off x="2994225" y="1581400"/>
                <a:ext cx="74300" cy="74300"/>
              </a:xfrm>
              <a:custGeom>
                <a:rect b="b" l="l" r="r" t="t"/>
                <a:pathLst>
                  <a:path extrusionOk="0" h="2972" w="2972">
                    <a:moveTo>
                      <a:pt x="1675" y="105"/>
                    </a:moveTo>
                    <a:cubicBezTo>
                      <a:pt x="900" y="1"/>
                      <a:pt x="189" y="545"/>
                      <a:pt x="105" y="1298"/>
                    </a:cubicBezTo>
                    <a:cubicBezTo>
                      <a:pt x="1" y="2051"/>
                      <a:pt x="545" y="2763"/>
                      <a:pt x="1298" y="2867"/>
                    </a:cubicBezTo>
                    <a:cubicBezTo>
                      <a:pt x="2051" y="2972"/>
                      <a:pt x="2763" y="2428"/>
                      <a:pt x="2867" y="1675"/>
                    </a:cubicBezTo>
                    <a:cubicBezTo>
                      <a:pt x="2972" y="901"/>
                      <a:pt x="2428" y="210"/>
                      <a:pt x="1675" y="10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0_1">
    <p:spTree>
      <p:nvGrpSpPr>
        <p:cNvPr id="1772" name="Shape 1772"/>
        <p:cNvGrpSpPr/>
        <p:nvPr/>
      </p:nvGrpSpPr>
      <p:grpSpPr>
        <a:xfrm>
          <a:off x="0" y="0"/>
          <a:ext cx="0" cy="0"/>
          <a:chOff x="0" y="0"/>
          <a:chExt cx="0" cy="0"/>
        </a:xfrm>
      </p:grpSpPr>
      <p:sp>
        <p:nvSpPr>
          <p:cNvPr id="1773" name="Google Shape;1773;p2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774" name="Google Shape;1774;p27"/>
          <p:cNvSpPr/>
          <p:nvPr/>
        </p:nvSpPr>
        <p:spPr>
          <a:xfrm flipH="1">
            <a:off x="7129993" y="4646627"/>
            <a:ext cx="1099621" cy="441791"/>
          </a:xfrm>
          <a:custGeom>
            <a:rect b="b" l="l" r="r" t="t"/>
            <a:pathLst>
              <a:path extrusionOk="0" h="27742" w="69050">
                <a:moveTo>
                  <a:pt x="27881" y="0"/>
                </a:moveTo>
                <a:cubicBezTo>
                  <a:pt x="27348" y="0"/>
                  <a:pt x="26814" y="41"/>
                  <a:pt x="26286" y="122"/>
                </a:cubicBezTo>
                <a:cubicBezTo>
                  <a:pt x="23617" y="489"/>
                  <a:pt x="20515" y="1356"/>
                  <a:pt x="18347" y="3057"/>
                </a:cubicBezTo>
                <a:cubicBezTo>
                  <a:pt x="16845" y="4291"/>
                  <a:pt x="15811" y="6126"/>
                  <a:pt x="15945" y="7994"/>
                </a:cubicBezTo>
                <a:cubicBezTo>
                  <a:pt x="15301" y="7871"/>
                  <a:pt x="14659" y="7814"/>
                  <a:pt x="14022" y="7814"/>
                </a:cubicBezTo>
                <a:cubicBezTo>
                  <a:pt x="9810" y="7814"/>
                  <a:pt x="5811" y="10334"/>
                  <a:pt x="2769" y="13231"/>
                </a:cubicBezTo>
                <a:cubicBezTo>
                  <a:pt x="1168" y="14732"/>
                  <a:pt x="0" y="16533"/>
                  <a:pt x="33" y="18802"/>
                </a:cubicBezTo>
                <a:cubicBezTo>
                  <a:pt x="133" y="20837"/>
                  <a:pt x="1134" y="22738"/>
                  <a:pt x="2602" y="24172"/>
                </a:cubicBezTo>
                <a:cubicBezTo>
                  <a:pt x="5781" y="27265"/>
                  <a:pt x="10388" y="27553"/>
                  <a:pt x="14686" y="27553"/>
                </a:cubicBezTo>
                <a:cubicBezTo>
                  <a:pt x="15349" y="27553"/>
                  <a:pt x="16004" y="27546"/>
                  <a:pt x="16645" y="27541"/>
                </a:cubicBezTo>
                <a:cubicBezTo>
                  <a:pt x="29054" y="27508"/>
                  <a:pt x="60777" y="27741"/>
                  <a:pt x="68883" y="25473"/>
                </a:cubicBezTo>
                <a:cubicBezTo>
                  <a:pt x="69049" y="25406"/>
                  <a:pt x="53939" y="22905"/>
                  <a:pt x="53972" y="22738"/>
                </a:cubicBezTo>
                <a:cubicBezTo>
                  <a:pt x="55035" y="17258"/>
                  <a:pt x="50576" y="13498"/>
                  <a:pt x="45039" y="13498"/>
                </a:cubicBezTo>
                <a:cubicBezTo>
                  <a:pt x="45014" y="13498"/>
                  <a:pt x="44990" y="13498"/>
                  <a:pt x="44966" y="13498"/>
                </a:cubicBezTo>
                <a:cubicBezTo>
                  <a:pt x="44445" y="13498"/>
                  <a:pt x="43952" y="13596"/>
                  <a:pt x="43491" y="13596"/>
                </a:cubicBezTo>
                <a:cubicBezTo>
                  <a:pt x="42948" y="13596"/>
                  <a:pt x="42448" y="13460"/>
                  <a:pt x="41997" y="12864"/>
                </a:cubicBezTo>
                <a:cubicBezTo>
                  <a:pt x="41530" y="12230"/>
                  <a:pt x="41263" y="11463"/>
                  <a:pt x="40829" y="10796"/>
                </a:cubicBezTo>
                <a:cubicBezTo>
                  <a:pt x="40029" y="9528"/>
                  <a:pt x="39028" y="8461"/>
                  <a:pt x="37927" y="7527"/>
                </a:cubicBezTo>
                <a:cubicBezTo>
                  <a:pt x="37260" y="7027"/>
                  <a:pt x="36526" y="6526"/>
                  <a:pt x="35826" y="6159"/>
                </a:cubicBezTo>
                <a:cubicBezTo>
                  <a:pt x="35759" y="4658"/>
                  <a:pt x="34925" y="3191"/>
                  <a:pt x="33691" y="2123"/>
                </a:cubicBezTo>
                <a:cubicBezTo>
                  <a:pt x="32091" y="657"/>
                  <a:pt x="30001" y="0"/>
                  <a:pt x="2788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5" name="Google Shape;1775;p27"/>
          <p:cNvGrpSpPr/>
          <p:nvPr/>
        </p:nvGrpSpPr>
        <p:grpSpPr>
          <a:xfrm>
            <a:off x="-9" y="3760961"/>
            <a:ext cx="720004" cy="1481460"/>
            <a:chOff x="6985950" y="1253700"/>
            <a:chExt cx="587950" cy="1209750"/>
          </a:xfrm>
        </p:grpSpPr>
        <p:sp>
          <p:nvSpPr>
            <p:cNvPr id="1776" name="Google Shape;1776;p27"/>
            <p:cNvSpPr/>
            <p:nvPr/>
          </p:nvSpPr>
          <p:spPr>
            <a:xfrm>
              <a:off x="6985950" y="1253700"/>
              <a:ext cx="562350" cy="1209750"/>
            </a:xfrm>
            <a:custGeom>
              <a:rect b="b" l="l" r="r" t="t"/>
              <a:pathLst>
                <a:path extrusionOk="0" h="48390" w="22494">
                  <a:moveTo>
                    <a:pt x="10201" y="0"/>
                  </a:moveTo>
                  <a:cubicBezTo>
                    <a:pt x="6913" y="0"/>
                    <a:pt x="3598" y="2263"/>
                    <a:pt x="2007" y="5397"/>
                  </a:cubicBezTo>
                  <a:cubicBezTo>
                    <a:pt x="1" y="9379"/>
                    <a:pt x="305" y="14242"/>
                    <a:pt x="1490" y="18589"/>
                  </a:cubicBezTo>
                  <a:cubicBezTo>
                    <a:pt x="2676" y="22966"/>
                    <a:pt x="4682" y="27069"/>
                    <a:pt x="6050" y="31415"/>
                  </a:cubicBezTo>
                  <a:cubicBezTo>
                    <a:pt x="6961" y="34364"/>
                    <a:pt x="7904" y="37343"/>
                    <a:pt x="8785" y="40291"/>
                  </a:cubicBezTo>
                  <a:cubicBezTo>
                    <a:pt x="9910" y="44516"/>
                    <a:pt x="11946" y="47799"/>
                    <a:pt x="14378" y="48285"/>
                  </a:cubicBezTo>
                  <a:cubicBezTo>
                    <a:pt x="14708" y="48355"/>
                    <a:pt x="15059" y="48390"/>
                    <a:pt x="15420" y="48390"/>
                  </a:cubicBezTo>
                  <a:cubicBezTo>
                    <a:pt x="17718" y="48390"/>
                    <a:pt x="20447" y="47002"/>
                    <a:pt x="21156" y="44638"/>
                  </a:cubicBezTo>
                  <a:cubicBezTo>
                    <a:pt x="21886" y="42388"/>
                    <a:pt x="22038" y="39987"/>
                    <a:pt x="22159" y="37647"/>
                  </a:cubicBezTo>
                  <a:cubicBezTo>
                    <a:pt x="22494" y="30777"/>
                    <a:pt x="22433" y="23877"/>
                    <a:pt x="21855" y="17008"/>
                  </a:cubicBezTo>
                  <a:cubicBezTo>
                    <a:pt x="21673" y="14880"/>
                    <a:pt x="21460" y="12722"/>
                    <a:pt x="20792" y="10716"/>
                  </a:cubicBezTo>
                  <a:cubicBezTo>
                    <a:pt x="20153" y="8740"/>
                    <a:pt x="19545" y="6521"/>
                    <a:pt x="18360" y="4819"/>
                  </a:cubicBezTo>
                  <a:cubicBezTo>
                    <a:pt x="17022" y="2904"/>
                    <a:pt x="15016" y="1476"/>
                    <a:pt x="12919" y="564"/>
                  </a:cubicBezTo>
                  <a:cubicBezTo>
                    <a:pt x="12041" y="178"/>
                    <a:pt x="11122" y="0"/>
                    <a:pt x="102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27"/>
            <p:cNvSpPr/>
            <p:nvPr/>
          </p:nvSpPr>
          <p:spPr>
            <a:xfrm>
              <a:off x="7189600" y="1255700"/>
              <a:ext cx="294875" cy="1200025"/>
            </a:xfrm>
            <a:custGeom>
              <a:rect b="b" l="l" r="r" t="t"/>
              <a:pathLst>
                <a:path extrusionOk="0" h="48001" w="11795">
                  <a:moveTo>
                    <a:pt x="573" y="0"/>
                  </a:moveTo>
                  <a:cubicBezTo>
                    <a:pt x="404" y="0"/>
                    <a:pt x="234" y="9"/>
                    <a:pt x="62" y="28"/>
                  </a:cubicBezTo>
                  <a:cubicBezTo>
                    <a:pt x="1" y="58"/>
                    <a:pt x="1" y="210"/>
                    <a:pt x="92" y="210"/>
                  </a:cubicBezTo>
                  <a:cubicBezTo>
                    <a:pt x="4196" y="362"/>
                    <a:pt x="6536" y="4040"/>
                    <a:pt x="7539" y="7809"/>
                  </a:cubicBezTo>
                  <a:cubicBezTo>
                    <a:pt x="8542" y="11426"/>
                    <a:pt x="9120" y="15226"/>
                    <a:pt x="9667" y="18934"/>
                  </a:cubicBezTo>
                  <a:cubicBezTo>
                    <a:pt x="10214" y="22551"/>
                    <a:pt x="10639" y="26168"/>
                    <a:pt x="10883" y="29816"/>
                  </a:cubicBezTo>
                  <a:cubicBezTo>
                    <a:pt x="11156" y="33402"/>
                    <a:pt x="11308" y="37111"/>
                    <a:pt x="11156" y="40758"/>
                  </a:cubicBezTo>
                  <a:cubicBezTo>
                    <a:pt x="11095" y="42004"/>
                    <a:pt x="10974" y="43251"/>
                    <a:pt x="10700" y="44466"/>
                  </a:cubicBezTo>
                  <a:cubicBezTo>
                    <a:pt x="10427" y="45621"/>
                    <a:pt x="10092" y="46928"/>
                    <a:pt x="9150" y="47627"/>
                  </a:cubicBezTo>
                  <a:cubicBezTo>
                    <a:pt x="8950" y="47752"/>
                    <a:pt x="9120" y="48001"/>
                    <a:pt x="9322" y="48001"/>
                  </a:cubicBezTo>
                  <a:cubicBezTo>
                    <a:pt x="9365" y="48001"/>
                    <a:pt x="9411" y="47989"/>
                    <a:pt x="9454" y="47962"/>
                  </a:cubicBezTo>
                  <a:cubicBezTo>
                    <a:pt x="10427" y="47232"/>
                    <a:pt x="10852" y="45804"/>
                    <a:pt x="11126" y="44618"/>
                  </a:cubicBezTo>
                  <a:cubicBezTo>
                    <a:pt x="11430" y="43220"/>
                    <a:pt x="11582" y="41761"/>
                    <a:pt x="11612" y="40363"/>
                  </a:cubicBezTo>
                  <a:cubicBezTo>
                    <a:pt x="11794" y="32399"/>
                    <a:pt x="11095" y="24375"/>
                    <a:pt x="9728" y="16502"/>
                  </a:cubicBezTo>
                  <a:cubicBezTo>
                    <a:pt x="9332" y="14496"/>
                    <a:pt x="8968" y="12460"/>
                    <a:pt x="8542" y="10423"/>
                  </a:cubicBezTo>
                  <a:cubicBezTo>
                    <a:pt x="8117" y="8600"/>
                    <a:pt x="7691" y="6776"/>
                    <a:pt x="6931" y="5074"/>
                  </a:cubicBezTo>
                  <a:cubicBezTo>
                    <a:pt x="5783" y="2578"/>
                    <a:pt x="3417" y="0"/>
                    <a:pt x="5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27"/>
            <p:cNvSpPr/>
            <p:nvPr/>
          </p:nvSpPr>
          <p:spPr>
            <a:xfrm>
              <a:off x="7178500" y="1259025"/>
              <a:ext cx="217075" cy="1195175"/>
            </a:xfrm>
            <a:custGeom>
              <a:rect b="b" l="l" r="r" t="t"/>
              <a:pathLst>
                <a:path extrusionOk="0" h="47807" w="8683">
                  <a:moveTo>
                    <a:pt x="104" y="1"/>
                  </a:moveTo>
                  <a:cubicBezTo>
                    <a:pt x="54" y="1"/>
                    <a:pt x="0" y="39"/>
                    <a:pt x="19" y="77"/>
                  </a:cubicBezTo>
                  <a:cubicBezTo>
                    <a:pt x="840" y="3542"/>
                    <a:pt x="1843" y="6916"/>
                    <a:pt x="2664" y="10381"/>
                  </a:cubicBezTo>
                  <a:cubicBezTo>
                    <a:pt x="4153" y="16521"/>
                    <a:pt x="5399" y="22722"/>
                    <a:pt x="6372" y="28984"/>
                  </a:cubicBezTo>
                  <a:cubicBezTo>
                    <a:pt x="6858" y="32114"/>
                    <a:pt x="7284" y="35215"/>
                    <a:pt x="7618" y="38376"/>
                  </a:cubicBezTo>
                  <a:cubicBezTo>
                    <a:pt x="7983" y="41507"/>
                    <a:pt x="8105" y="44607"/>
                    <a:pt x="8500" y="47738"/>
                  </a:cubicBezTo>
                  <a:cubicBezTo>
                    <a:pt x="8500" y="47783"/>
                    <a:pt x="8545" y="47806"/>
                    <a:pt x="8591" y="47806"/>
                  </a:cubicBezTo>
                  <a:cubicBezTo>
                    <a:pt x="8637" y="47806"/>
                    <a:pt x="8682" y="47783"/>
                    <a:pt x="8682" y="47738"/>
                  </a:cubicBezTo>
                  <a:cubicBezTo>
                    <a:pt x="8682" y="46005"/>
                    <a:pt x="8500" y="44273"/>
                    <a:pt x="8348" y="42570"/>
                  </a:cubicBezTo>
                  <a:cubicBezTo>
                    <a:pt x="8196" y="40777"/>
                    <a:pt x="7983" y="38984"/>
                    <a:pt x="7801" y="37251"/>
                  </a:cubicBezTo>
                  <a:cubicBezTo>
                    <a:pt x="7071" y="30899"/>
                    <a:pt x="6099" y="24576"/>
                    <a:pt x="4791" y="18345"/>
                  </a:cubicBezTo>
                  <a:cubicBezTo>
                    <a:pt x="4153" y="15214"/>
                    <a:pt x="3424" y="12084"/>
                    <a:pt x="2664" y="8983"/>
                  </a:cubicBezTo>
                  <a:cubicBezTo>
                    <a:pt x="1904" y="6005"/>
                    <a:pt x="1144" y="2965"/>
                    <a:pt x="171" y="47"/>
                  </a:cubicBezTo>
                  <a:cubicBezTo>
                    <a:pt x="160" y="13"/>
                    <a:pt x="133" y="1"/>
                    <a:pt x="1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27"/>
            <p:cNvSpPr/>
            <p:nvPr/>
          </p:nvSpPr>
          <p:spPr>
            <a:xfrm>
              <a:off x="7084750" y="1290975"/>
              <a:ext cx="234825" cy="1153325"/>
            </a:xfrm>
            <a:custGeom>
              <a:rect b="b" l="l" r="r" t="t"/>
              <a:pathLst>
                <a:path extrusionOk="0" h="46133" w="9393">
                  <a:moveTo>
                    <a:pt x="1313" y="1"/>
                  </a:moveTo>
                  <a:cubicBezTo>
                    <a:pt x="1293" y="1"/>
                    <a:pt x="1268" y="14"/>
                    <a:pt x="1247" y="46"/>
                  </a:cubicBezTo>
                  <a:cubicBezTo>
                    <a:pt x="456" y="927"/>
                    <a:pt x="274" y="2264"/>
                    <a:pt x="152" y="3450"/>
                  </a:cubicBezTo>
                  <a:cubicBezTo>
                    <a:pt x="0" y="5122"/>
                    <a:pt x="122" y="6854"/>
                    <a:pt x="274" y="8526"/>
                  </a:cubicBezTo>
                  <a:cubicBezTo>
                    <a:pt x="608" y="12082"/>
                    <a:pt x="1490" y="15608"/>
                    <a:pt x="2341" y="19104"/>
                  </a:cubicBezTo>
                  <a:cubicBezTo>
                    <a:pt x="3070" y="22022"/>
                    <a:pt x="3830" y="24940"/>
                    <a:pt x="4560" y="27858"/>
                  </a:cubicBezTo>
                  <a:cubicBezTo>
                    <a:pt x="6079" y="33937"/>
                    <a:pt x="7599" y="40016"/>
                    <a:pt x="9301" y="46065"/>
                  </a:cubicBezTo>
                  <a:cubicBezTo>
                    <a:pt x="9301" y="46110"/>
                    <a:pt x="9324" y="46133"/>
                    <a:pt x="9347" y="46133"/>
                  </a:cubicBezTo>
                  <a:cubicBezTo>
                    <a:pt x="9370" y="46133"/>
                    <a:pt x="9393" y="46110"/>
                    <a:pt x="9393" y="46065"/>
                  </a:cubicBezTo>
                  <a:cubicBezTo>
                    <a:pt x="8663" y="42843"/>
                    <a:pt x="7903" y="39621"/>
                    <a:pt x="7113" y="36368"/>
                  </a:cubicBezTo>
                  <a:cubicBezTo>
                    <a:pt x="5654" y="30502"/>
                    <a:pt x="4225" y="24605"/>
                    <a:pt x="2736" y="18709"/>
                  </a:cubicBezTo>
                  <a:cubicBezTo>
                    <a:pt x="1915" y="15335"/>
                    <a:pt x="1095" y="11991"/>
                    <a:pt x="730" y="8526"/>
                  </a:cubicBezTo>
                  <a:cubicBezTo>
                    <a:pt x="547" y="6945"/>
                    <a:pt x="456" y="5304"/>
                    <a:pt x="547" y="3693"/>
                  </a:cubicBezTo>
                  <a:cubicBezTo>
                    <a:pt x="578" y="2538"/>
                    <a:pt x="639" y="1079"/>
                    <a:pt x="1338" y="106"/>
                  </a:cubicBezTo>
                  <a:cubicBezTo>
                    <a:pt x="1377" y="47"/>
                    <a:pt x="1352" y="1"/>
                    <a:pt x="1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27"/>
            <p:cNvSpPr/>
            <p:nvPr/>
          </p:nvSpPr>
          <p:spPr>
            <a:xfrm>
              <a:off x="7036625" y="1554925"/>
              <a:ext cx="14700" cy="44875"/>
            </a:xfrm>
            <a:custGeom>
              <a:rect b="b" l="l" r="r" t="t"/>
              <a:pathLst>
                <a:path extrusionOk="0" h="1795" w="588">
                  <a:moveTo>
                    <a:pt x="571" y="0"/>
                  </a:moveTo>
                  <a:cubicBezTo>
                    <a:pt x="560" y="0"/>
                    <a:pt x="543" y="31"/>
                    <a:pt x="527" y="96"/>
                  </a:cubicBezTo>
                  <a:cubicBezTo>
                    <a:pt x="436" y="643"/>
                    <a:pt x="284" y="1160"/>
                    <a:pt x="41" y="1646"/>
                  </a:cubicBezTo>
                  <a:cubicBezTo>
                    <a:pt x="0" y="1727"/>
                    <a:pt x="54" y="1794"/>
                    <a:pt x="122" y="1794"/>
                  </a:cubicBezTo>
                  <a:cubicBezTo>
                    <a:pt x="156" y="1794"/>
                    <a:pt x="193" y="1778"/>
                    <a:pt x="223" y="1737"/>
                  </a:cubicBezTo>
                  <a:cubicBezTo>
                    <a:pt x="497" y="1190"/>
                    <a:pt x="588" y="643"/>
                    <a:pt x="588" y="65"/>
                  </a:cubicBezTo>
                  <a:cubicBezTo>
                    <a:pt x="588" y="23"/>
                    <a:pt x="581" y="0"/>
                    <a:pt x="5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27"/>
            <p:cNvSpPr/>
            <p:nvPr/>
          </p:nvSpPr>
          <p:spPr>
            <a:xfrm>
              <a:off x="7081700" y="1770675"/>
              <a:ext cx="29525" cy="32525"/>
            </a:xfrm>
            <a:custGeom>
              <a:rect b="b" l="l" r="r" t="t"/>
              <a:pathLst>
                <a:path extrusionOk="0" h="1301" w="1181">
                  <a:moveTo>
                    <a:pt x="78" y="1"/>
                  </a:moveTo>
                  <a:cubicBezTo>
                    <a:pt x="46" y="1"/>
                    <a:pt x="1" y="72"/>
                    <a:pt x="1" y="98"/>
                  </a:cubicBezTo>
                  <a:cubicBezTo>
                    <a:pt x="153" y="311"/>
                    <a:pt x="365" y="524"/>
                    <a:pt x="517" y="736"/>
                  </a:cubicBezTo>
                  <a:cubicBezTo>
                    <a:pt x="669" y="919"/>
                    <a:pt x="821" y="1162"/>
                    <a:pt x="1004" y="1283"/>
                  </a:cubicBezTo>
                  <a:cubicBezTo>
                    <a:pt x="1015" y="1295"/>
                    <a:pt x="1029" y="1300"/>
                    <a:pt x="1044" y="1300"/>
                  </a:cubicBezTo>
                  <a:cubicBezTo>
                    <a:pt x="1105" y="1300"/>
                    <a:pt x="1180" y="1211"/>
                    <a:pt x="1156" y="1162"/>
                  </a:cubicBezTo>
                  <a:cubicBezTo>
                    <a:pt x="1034" y="919"/>
                    <a:pt x="852" y="736"/>
                    <a:pt x="669" y="554"/>
                  </a:cubicBezTo>
                  <a:cubicBezTo>
                    <a:pt x="457" y="372"/>
                    <a:pt x="274" y="220"/>
                    <a:pt x="92" y="7"/>
                  </a:cubicBezTo>
                  <a:cubicBezTo>
                    <a:pt x="88" y="3"/>
                    <a:pt x="83" y="1"/>
                    <a:pt x="7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27"/>
            <p:cNvSpPr/>
            <p:nvPr/>
          </p:nvSpPr>
          <p:spPr>
            <a:xfrm>
              <a:off x="7183050" y="1627000"/>
              <a:ext cx="25125" cy="49300"/>
            </a:xfrm>
            <a:custGeom>
              <a:rect b="b" l="l" r="r" t="t"/>
              <a:pathLst>
                <a:path extrusionOk="0" h="1972" w="1005">
                  <a:moveTo>
                    <a:pt x="885" y="1"/>
                  </a:moveTo>
                  <a:cubicBezTo>
                    <a:pt x="854" y="1"/>
                    <a:pt x="817" y="12"/>
                    <a:pt x="780" y="39"/>
                  </a:cubicBezTo>
                  <a:cubicBezTo>
                    <a:pt x="476" y="587"/>
                    <a:pt x="263" y="1194"/>
                    <a:pt x="20" y="1802"/>
                  </a:cubicBezTo>
                  <a:cubicBezTo>
                    <a:pt x="0" y="1899"/>
                    <a:pt x="80" y="1972"/>
                    <a:pt x="164" y="1972"/>
                  </a:cubicBezTo>
                  <a:cubicBezTo>
                    <a:pt x="211" y="1972"/>
                    <a:pt x="260" y="1949"/>
                    <a:pt x="293" y="1894"/>
                  </a:cubicBezTo>
                  <a:cubicBezTo>
                    <a:pt x="567" y="1316"/>
                    <a:pt x="810" y="708"/>
                    <a:pt x="962" y="100"/>
                  </a:cubicBezTo>
                  <a:cubicBezTo>
                    <a:pt x="1004" y="58"/>
                    <a:pt x="958" y="1"/>
                    <a:pt x="8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27"/>
            <p:cNvSpPr/>
            <p:nvPr/>
          </p:nvSpPr>
          <p:spPr>
            <a:xfrm>
              <a:off x="7139075" y="1372900"/>
              <a:ext cx="44950" cy="35750"/>
            </a:xfrm>
            <a:custGeom>
              <a:rect b="b" l="l" r="r" t="t"/>
              <a:pathLst>
                <a:path extrusionOk="0" h="1430" w="1798">
                  <a:moveTo>
                    <a:pt x="103" y="0"/>
                  </a:moveTo>
                  <a:cubicBezTo>
                    <a:pt x="59" y="0"/>
                    <a:pt x="0" y="59"/>
                    <a:pt x="46" y="82"/>
                  </a:cubicBezTo>
                  <a:cubicBezTo>
                    <a:pt x="502" y="568"/>
                    <a:pt x="988" y="1115"/>
                    <a:pt x="1596" y="1419"/>
                  </a:cubicBezTo>
                  <a:cubicBezTo>
                    <a:pt x="1615" y="1427"/>
                    <a:pt x="1632" y="1430"/>
                    <a:pt x="1648" y="1430"/>
                  </a:cubicBezTo>
                  <a:cubicBezTo>
                    <a:pt x="1761" y="1430"/>
                    <a:pt x="1798" y="1256"/>
                    <a:pt x="1718" y="1176"/>
                  </a:cubicBezTo>
                  <a:cubicBezTo>
                    <a:pt x="1140" y="842"/>
                    <a:pt x="593" y="507"/>
                    <a:pt x="137" y="21"/>
                  </a:cubicBezTo>
                  <a:cubicBezTo>
                    <a:pt x="130" y="6"/>
                    <a:pt x="117" y="0"/>
                    <a:pt x="1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27"/>
            <p:cNvSpPr/>
            <p:nvPr/>
          </p:nvSpPr>
          <p:spPr>
            <a:xfrm>
              <a:off x="7260275" y="1929650"/>
              <a:ext cx="26625" cy="37100"/>
            </a:xfrm>
            <a:custGeom>
              <a:rect b="b" l="l" r="r" t="t"/>
              <a:pathLst>
                <a:path extrusionOk="0" h="1484" w="1065">
                  <a:moveTo>
                    <a:pt x="913" y="1"/>
                  </a:moveTo>
                  <a:cubicBezTo>
                    <a:pt x="761" y="244"/>
                    <a:pt x="578" y="456"/>
                    <a:pt x="426" y="700"/>
                  </a:cubicBezTo>
                  <a:cubicBezTo>
                    <a:pt x="274" y="882"/>
                    <a:pt x="92" y="1095"/>
                    <a:pt x="1" y="1338"/>
                  </a:cubicBezTo>
                  <a:cubicBezTo>
                    <a:pt x="1" y="1427"/>
                    <a:pt x="50" y="1483"/>
                    <a:pt x="100" y="1483"/>
                  </a:cubicBezTo>
                  <a:cubicBezTo>
                    <a:pt x="118" y="1483"/>
                    <a:pt x="136" y="1476"/>
                    <a:pt x="153" y="1459"/>
                  </a:cubicBezTo>
                  <a:cubicBezTo>
                    <a:pt x="365" y="1247"/>
                    <a:pt x="517" y="1034"/>
                    <a:pt x="609" y="791"/>
                  </a:cubicBezTo>
                  <a:cubicBezTo>
                    <a:pt x="761" y="578"/>
                    <a:pt x="882" y="304"/>
                    <a:pt x="1034" y="92"/>
                  </a:cubicBezTo>
                  <a:cubicBezTo>
                    <a:pt x="1065" y="31"/>
                    <a:pt x="1004" y="1"/>
                    <a:pt x="9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27"/>
            <p:cNvSpPr/>
            <p:nvPr/>
          </p:nvSpPr>
          <p:spPr>
            <a:xfrm>
              <a:off x="7287400" y="2151800"/>
              <a:ext cx="36925" cy="37350"/>
            </a:xfrm>
            <a:custGeom>
              <a:rect b="b" l="l" r="r" t="t"/>
              <a:pathLst>
                <a:path extrusionOk="0" h="1494" w="1477">
                  <a:moveTo>
                    <a:pt x="87" y="0"/>
                  </a:moveTo>
                  <a:cubicBezTo>
                    <a:pt x="38" y="0"/>
                    <a:pt x="1" y="65"/>
                    <a:pt x="71" y="112"/>
                  </a:cubicBezTo>
                  <a:cubicBezTo>
                    <a:pt x="435" y="537"/>
                    <a:pt x="800" y="1023"/>
                    <a:pt x="1195" y="1449"/>
                  </a:cubicBezTo>
                  <a:cubicBezTo>
                    <a:pt x="1226" y="1480"/>
                    <a:pt x="1261" y="1493"/>
                    <a:pt x="1295" y="1493"/>
                  </a:cubicBezTo>
                  <a:cubicBezTo>
                    <a:pt x="1392" y="1493"/>
                    <a:pt x="1476" y="1380"/>
                    <a:pt x="1408" y="1267"/>
                  </a:cubicBezTo>
                  <a:cubicBezTo>
                    <a:pt x="1013" y="811"/>
                    <a:pt x="557" y="416"/>
                    <a:pt x="132" y="20"/>
                  </a:cubicBezTo>
                  <a:cubicBezTo>
                    <a:pt x="117" y="6"/>
                    <a:pt x="102" y="0"/>
                    <a:pt x="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27"/>
            <p:cNvSpPr/>
            <p:nvPr/>
          </p:nvSpPr>
          <p:spPr>
            <a:xfrm>
              <a:off x="7340000" y="2363800"/>
              <a:ext cx="25750" cy="46975"/>
            </a:xfrm>
            <a:custGeom>
              <a:rect b="b" l="l" r="r" t="t"/>
              <a:pathLst>
                <a:path extrusionOk="0" h="1879" w="1030">
                  <a:moveTo>
                    <a:pt x="919" y="0"/>
                  </a:moveTo>
                  <a:cubicBezTo>
                    <a:pt x="905" y="0"/>
                    <a:pt x="892" y="6"/>
                    <a:pt x="885" y="21"/>
                  </a:cubicBezTo>
                  <a:cubicBezTo>
                    <a:pt x="581" y="568"/>
                    <a:pt x="277" y="1145"/>
                    <a:pt x="64" y="1723"/>
                  </a:cubicBezTo>
                  <a:cubicBezTo>
                    <a:pt x="1" y="1786"/>
                    <a:pt x="98" y="1879"/>
                    <a:pt x="184" y="1879"/>
                  </a:cubicBezTo>
                  <a:cubicBezTo>
                    <a:pt x="222" y="1879"/>
                    <a:pt x="258" y="1861"/>
                    <a:pt x="277" y="1814"/>
                  </a:cubicBezTo>
                  <a:cubicBezTo>
                    <a:pt x="550" y="1297"/>
                    <a:pt x="824" y="689"/>
                    <a:pt x="1006" y="82"/>
                  </a:cubicBezTo>
                  <a:cubicBezTo>
                    <a:pt x="1029" y="58"/>
                    <a:pt x="965" y="0"/>
                    <a:pt x="91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27"/>
            <p:cNvSpPr/>
            <p:nvPr/>
          </p:nvSpPr>
          <p:spPr>
            <a:xfrm>
              <a:off x="7221775" y="2264650"/>
              <a:ext cx="37625" cy="28350"/>
            </a:xfrm>
            <a:custGeom>
              <a:rect b="b" l="l" r="r" t="t"/>
              <a:pathLst>
                <a:path extrusionOk="0" h="1134" w="1505">
                  <a:moveTo>
                    <a:pt x="122" y="0"/>
                  </a:moveTo>
                  <a:cubicBezTo>
                    <a:pt x="64" y="0"/>
                    <a:pt x="1" y="99"/>
                    <a:pt x="82" y="127"/>
                  </a:cubicBezTo>
                  <a:cubicBezTo>
                    <a:pt x="294" y="309"/>
                    <a:pt x="477" y="461"/>
                    <a:pt x="720" y="674"/>
                  </a:cubicBezTo>
                  <a:cubicBezTo>
                    <a:pt x="902" y="795"/>
                    <a:pt x="1085" y="1008"/>
                    <a:pt x="1328" y="1130"/>
                  </a:cubicBezTo>
                  <a:cubicBezTo>
                    <a:pt x="1339" y="1132"/>
                    <a:pt x="1349" y="1134"/>
                    <a:pt x="1359" y="1134"/>
                  </a:cubicBezTo>
                  <a:cubicBezTo>
                    <a:pt x="1459" y="1134"/>
                    <a:pt x="1505" y="1000"/>
                    <a:pt x="1450" y="917"/>
                  </a:cubicBezTo>
                  <a:cubicBezTo>
                    <a:pt x="1298" y="734"/>
                    <a:pt x="1054" y="613"/>
                    <a:pt x="842" y="461"/>
                  </a:cubicBezTo>
                  <a:lnTo>
                    <a:pt x="143" y="5"/>
                  </a:lnTo>
                  <a:cubicBezTo>
                    <a:pt x="136" y="2"/>
                    <a:pt x="129" y="0"/>
                    <a:pt x="12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27"/>
            <p:cNvSpPr/>
            <p:nvPr/>
          </p:nvSpPr>
          <p:spPr>
            <a:xfrm>
              <a:off x="7157575" y="1997200"/>
              <a:ext cx="30550" cy="43350"/>
            </a:xfrm>
            <a:custGeom>
              <a:rect b="b" l="l" r="r" t="t"/>
              <a:pathLst>
                <a:path extrusionOk="0" h="1734" w="1222">
                  <a:moveTo>
                    <a:pt x="1173" y="1"/>
                  </a:moveTo>
                  <a:cubicBezTo>
                    <a:pt x="1158" y="1"/>
                    <a:pt x="1142" y="11"/>
                    <a:pt x="1130" y="34"/>
                  </a:cubicBezTo>
                  <a:cubicBezTo>
                    <a:pt x="917" y="642"/>
                    <a:pt x="552" y="1098"/>
                    <a:pt x="96" y="1523"/>
                  </a:cubicBezTo>
                  <a:cubicBezTo>
                    <a:pt x="1" y="1619"/>
                    <a:pt x="75" y="1734"/>
                    <a:pt x="170" y="1734"/>
                  </a:cubicBezTo>
                  <a:cubicBezTo>
                    <a:pt x="195" y="1734"/>
                    <a:pt x="223" y="1725"/>
                    <a:pt x="248" y="1706"/>
                  </a:cubicBezTo>
                  <a:cubicBezTo>
                    <a:pt x="765" y="1341"/>
                    <a:pt x="1069" y="672"/>
                    <a:pt x="1221" y="65"/>
                  </a:cubicBezTo>
                  <a:cubicBezTo>
                    <a:pt x="1221" y="27"/>
                    <a:pt x="1198" y="1"/>
                    <a:pt x="11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27"/>
            <p:cNvSpPr/>
            <p:nvPr/>
          </p:nvSpPr>
          <p:spPr>
            <a:xfrm>
              <a:off x="7075850" y="1864750"/>
              <a:ext cx="45400" cy="139250"/>
            </a:xfrm>
            <a:custGeom>
              <a:rect b="b" l="l" r="r" t="t"/>
              <a:pathLst>
                <a:path extrusionOk="0" h="5570" w="1816">
                  <a:moveTo>
                    <a:pt x="27" y="0"/>
                  </a:moveTo>
                  <a:cubicBezTo>
                    <a:pt x="9" y="0"/>
                    <a:pt x="0" y="22"/>
                    <a:pt x="22" y="43"/>
                  </a:cubicBezTo>
                  <a:lnTo>
                    <a:pt x="934" y="2900"/>
                  </a:lnTo>
                  <a:cubicBezTo>
                    <a:pt x="1207" y="3782"/>
                    <a:pt x="1390" y="4663"/>
                    <a:pt x="1694" y="5514"/>
                  </a:cubicBezTo>
                  <a:cubicBezTo>
                    <a:pt x="1706" y="5553"/>
                    <a:pt x="1730" y="5570"/>
                    <a:pt x="1753" y="5570"/>
                  </a:cubicBezTo>
                  <a:cubicBezTo>
                    <a:pt x="1784" y="5570"/>
                    <a:pt x="1815" y="5537"/>
                    <a:pt x="1815" y="5484"/>
                  </a:cubicBezTo>
                  <a:cubicBezTo>
                    <a:pt x="1542" y="3630"/>
                    <a:pt x="812" y="1685"/>
                    <a:pt x="52" y="13"/>
                  </a:cubicBezTo>
                  <a:cubicBezTo>
                    <a:pt x="43" y="4"/>
                    <a:pt x="35" y="0"/>
                    <a:pt x="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27"/>
            <p:cNvSpPr/>
            <p:nvPr/>
          </p:nvSpPr>
          <p:spPr>
            <a:xfrm>
              <a:off x="7400100" y="1303150"/>
              <a:ext cx="28275" cy="32300"/>
            </a:xfrm>
            <a:custGeom>
              <a:rect b="b" l="l" r="r" t="t"/>
              <a:pathLst>
                <a:path extrusionOk="0" h="1292" w="1131">
                  <a:moveTo>
                    <a:pt x="1044" y="0"/>
                  </a:moveTo>
                  <a:cubicBezTo>
                    <a:pt x="1009" y="0"/>
                    <a:pt x="968" y="25"/>
                    <a:pt x="943" y="75"/>
                  </a:cubicBezTo>
                  <a:cubicBezTo>
                    <a:pt x="852" y="288"/>
                    <a:pt x="700" y="531"/>
                    <a:pt x="548" y="683"/>
                  </a:cubicBezTo>
                  <a:cubicBezTo>
                    <a:pt x="396" y="835"/>
                    <a:pt x="183" y="926"/>
                    <a:pt x="92" y="1078"/>
                  </a:cubicBezTo>
                  <a:cubicBezTo>
                    <a:pt x="1" y="1200"/>
                    <a:pt x="122" y="1291"/>
                    <a:pt x="183" y="1291"/>
                  </a:cubicBezTo>
                  <a:cubicBezTo>
                    <a:pt x="426" y="1230"/>
                    <a:pt x="608" y="1048"/>
                    <a:pt x="760" y="866"/>
                  </a:cubicBezTo>
                  <a:cubicBezTo>
                    <a:pt x="912" y="622"/>
                    <a:pt x="1034" y="410"/>
                    <a:pt x="1095" y="136"/>
                  </a:cubicBezTo>
                  <a:cubicBezTo>
                    <a:pt x="1130" y="48"/>
                    <a:pt x="1093" y="0"/>
                    <a:pt x="10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27"/>
            <p:cNvSpPr/>
            <p:nvPr/>
          </p:nvSpPr>
          <p:spPr>
            <a:xfrm>
              <a:off x="7376550" y="1289825"/>
              <a:ext cx="19775" cy="31775"/>
            </a:xfrm>
            <a:custGeom>
              <a:rect b="b" l="l" r="r" t="t"/>
              <a:pathLst>
                <a:path extrusionOk="0" h="1271" w="791">
                  <a:moveTo>
                    <a:pt x="760" y="0"/>
                  </a:moveTo>
                  <a:cubicBezTo>
                    <a:pt x="753" y="0"/>
                    <a:pt x="751" y="4"/>
                    <a:pt x="752" y="10"/>
                  </a:cubicBezTo>
                  <a:lnTo>
                    <a:pt x="752" y="10"/>
                  </a:lnTo>
                  <a:cubicBezTo>
                    <a:pt x="755" y="7"/>
                    <a:pt x="757" y="4"/>
                    <a:pt x="760" y="0"/>
                  </a:cubicBezTo>
                  <a:close/>
                  <a:moveTo>
                    <a:pt x="752" y="10"/>
                  </a:moveTo>
                  <a:cubicBezTo>
                    <a:pt x="604" y="189"/>
                    <a:pt x="484" y="368"/>
                    <a:pt x="335" y="548"/>
                  </a:cubicBezTo>
                  <a:cubicBezTo>
                    <a:pt x="183" y="760"/>
                    <a:pt x="31" y="943"/>
                    <a:pt x="0" y="1125"/>
                  </a:cubicBezTo>
                  <a:cubicBezTo>
                    <a:pt x="0" y="1214"/>
                    <a:pt x="33" y="1270"/>
                    <a:pt x="86" y="1270"/>
                  </a:cubicBezTo>
                  <a:cubicBezTo>
                    <a:pt x="106" y="1270"/>
                    <a:pt x="128" y="1263"/>
                    <a:pt x="152" y="1247"/>
                  </a:cubicBezTo>
                  <a:cubicBezTo>
                    <a:pt x="304" y="1125"/>
                    <a:pt x="365" y="912"/>
                    <a:pt x="487" y="700"/>
                  </a:cubicBezTo>
                  <a:cubicBezTo>
                    <a:pt x="578" y="517"/>
                    <a:pt x="669" y="304"/>
                    <a:pt x="791" y="92"/>
                  </a:cubicBezTo>
                  <a:cubicBezTo>
                    <a:pt x="791" y="69"/>
                    <a:pt x="756" y="29"/>
                    <a:pt x="752" y="1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27"/>
            <p:cNvSpPr/>
            <p:nvPr/>
          </p:nvSpPr>
          <p:spPr>
            <a:xfrm>
              <a:off x="7299800" y="1454525"/>
              <a:ext cx="23900" cy="40900"/>
            </a:xfrm>
            <a:custGeom>
              <a:rect b="b" l="l" r="r" t="t"/>
              <a:pathLst>
                <a:path extrusionOk="0" h="1636" w="956">
                  <a:moveTo>
                    <a:pt x="808" y="1"/>
                  </a:moveTo>
                  <a:cubicBezTo>
                    <a:pt x="773" y="1"/>
                    <a:pt x="735" y="12"/>
                    <a:pt x="699" y="39"/>
                  </a:cubicBezTo>
                  <a:cubicBezTo>
                    <a:pt x="395" y="464"/>
                    <a:pt x="61" y="951"/>
                    <a:pt x="0" y="1528"/>
                  </a:cubicBezTo>
                  <a:cubicBezTo>
                    <a:pt x="0" y="1596"/>
                    <a:pt x="58" y="1636"/>
                    <a:pt x="114" y="1636"/>
                  </a:cubicBezTo>
                  <a:cubicBezTo>
                    <a:pt x="157" y="1636"/>
                    <a:pt x="200" y="1612"/>
                    <a:pt x="213" y="1558"/>
                  </a:cubicBezTo>
                  <a:cubicBezTo>
                    <a:pt x="426" y="1072"/>
                    <a:pt x="608" y="586"/>
                    <a:pt x="912" y="130"/>
                  </a:cubicBezTo>
                  <a:cubicBezTo>
                    <a:pt x="955" y="65"/>
                    <a:pt x="892" y="1"/>
                    <a:pt x="8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27"/>
            <p:cNvSpPr/>
            <p:nvPr/>
          </p:nvSpPr>
          <p:spPr>
            <a:xfrm>
              <a:off x="7353425" y="1736925"/>
              <a:ext cx="32250" cy="30125"/>
            </a:xfrm>
            <a:custGeom>
              <a:rect b="b" l="l" r="r" t="t"/>
              <a:pathLst>
                <a:path extrusionOk="0" h="1205" w="1290">
                  <a:moveTo>
                    <a:pt x="91" y="0"/>
                  </a:moveTo>
                  <a:cubicBezTo>
                    <a:pt x="34" y="0"/>
                    <a:pt x="0" y="93"/>
                    <a:pt x="44" y="202"/>
                  </a:cubicBezTo>
                  <a:cubicBezTo>
                    <a:pt x="196" y="415"/>
                    <a:pt x="378" y="658"/>
                    <a:pt x="560" y="840"/>
                  </a:cubicBezTo>
                  <a:cubicBezTo>
                    <a:pt x="712" y="992"/>
                    <a:pt x="956" y="1205"/>
                    <a:pt x="1199" y="1205"/>
                  </a:cubicBezTo>
                  <a:cubicBezTo>
                    <a:pt x="1260" y="1205"/>
                    <a:pt x="1290" y="1083"/>
                    <a:pt x="1260" y="1022"/>
                  </a:cubicBezTo>
                  <a:cubicBezTo>
                    <a:pt x="1108" y="840"/>
                    <a:pt x="895" y="749"/>
                    <a:pt x="682" y="597"/>
                  </a:cubicBezTo>
                  <a:cubicBezTo>
                    <a:pt x="500" y="415"/>
                    <a:pt x="317" y="263"/>
                    <a:pt x="165" y="50"/>
                  </a:cubicBezTo>
                  <a:cubicBezTo>
                    <a:pt x="139" y="15"/>
                    <a:pt x="113" y="0"/>
                    <a:pt x="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27"/>
            <p:cNvSpPr/>
            <p:nvPr/>
          </p:nvSpPr>
          <p:spPr>
            <a:xfrm>
              <a:off x="7415300" y="2032525"/>
              <a:ext cx="18725" cy="28025"/>
            </a:xfrm>
            <a:custGeom>
              <a:rect b="b" l="l" r="r" t="t"/>
              <a:pathLst>
                <a:path extrusionOk="0" h="1121" w="749">
                  <a:moveTo>
                    <a:pt x="647" y="0"/>
                  </a:moveTo>
                  <a:cubicBezTo>
                    <a:pt x="618" y="0"/>
                    <a:pt x="589" y="23"/>
                    <a:pt x="578" y="80"/>
                  </a:cubicBezTo>
                  <a:cubicBezTo>
                    <a:pt x="456" y="232"/>
                    <a:pt x="365" y="384"/>
                    <a:pt x="274" y="536"/>
                  </a:cubicBezTo>
                  <a:cubicBezTo>
                    <a:pt x="183" y="688"/>
                    <a:pt x="31" y="840"/>
                    <a:pt x="0" y="992"/>
                  </a:cubicBezTo>
                  <a:cubicBezTo>
                    <a:pt x="0" y="1056"/>
                    <a:pt x="61" y="1121"/>
                    <a:pt x="118" y="1121"/>
                  </a:cubicBezTo>
                  <a:cubicBezTo>
                    <a:pt x="142" y="1121"/>
                    <a:pt x="165" y="1110"/>
                    <a:pt x="183" y="1083"/>
                  </a:cubicBezTo>
                  <a:cubicBezTo>
                    <a:pt x="304" y="992"/>
                    <a:pt x="365" y="779"/>
                    <a:pt x="456" y="627"/>
                  </a:cubicBezTo>
                  <a:cubicBezTo>
                    <a:pt x="548" y="445"/>
                    <a:pt x="639" y="293"/>
                    <a:pt x="730" y="141"/>
                  </a:cubicBezTo>
                  <a:cubicBezTo>
                    <a:pt x="749" y="65"/>
                    <a:pt x="696" y="0"/>
                    <a:pt x="64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27"/>
            <p:cNvSpPr/>
            <p:nvPr/>
          </p:nvSpPr>
          <p:spPr>
            <a:xfrm>
              <a:off x="7412875" y="2256050"/>
              <a:ext cx="32575" cy="30200"/>
            </a:xfrm>
            <a:custGeom>
              <a:rect b="b" l="l" r="r" t="t"/>
              <a:pathLst>
                <a:path extrusionOk="0" h="1208" w="1303">
                  <a:moveTo>
                    <a:pt x="229" y="1"/>
                  </a:moveTo>
                  <a:cubicBezTo>
                    <a:pt x="130" y="1"/>
                    <a:pt x="0" y="120"/>
                    <a:pt x="128" y="197"/>
                  </a:cubicBezTo>
                  <a:cubicBezTo>
                    <a:pt x="280" y="410"/>
                    <a:pt x="493" y="562"/>
                    <a:pt x="645" y="744"/>
                  </a:cubicBezTo>
                  <a:cubicBezTo>
                    <a:pt x="797" y="896"/>
                    <a:pt x="888" y="1078"/>
                    <a:pt x="1100" y="1200"/>
                  </a:cubicBezTo>
                  <a:cubicBezTo>
                    <a:pt x="1111" y="1205"/>
                    <a:pt x="1124" y="1208"/>
                    <a:pt x="1138" y="1208"/>
                  </a:cubicBezTo>
                  <a:cubicBezTo>
                    <a:pt x="1207" y="1208"/>
                    <a:pt x="1303" y="1149"/>
                    <a:pt x="1252" y="1048"/>
                  </a:cubicBezTo>
                  <a:cubicBezTo>
                    <a:pt x="1131" y="866"/>
                    <a:pt x="949" y="714"/>
                    <a:pt x="797" y="562"/>
                  </a:cubicBezTo>
                  <a:cubicBezTo>
                    <a:pt x="645" y="349"/>
                    <a:pt x="432" y="197"/>
                    <a:pt x="280" y="15"/>
                  </a:cubicBezTo>
                  <a:cubicBezTo>
                    <a:pt x="265" y="5"/>
                    <a:pt x="248" y="1"/>
                    <a:pt x="2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27"/>
            <p:cNvSpPr/>
            <p:nvPr/>
          </p:nvSpPr>
          <p:spPr>
            <a:xfrm>
              <a:off x="7510275" y="2122950"/>
              <a:ext cx="25375" cy="31650"/>
            </a:xfrm>
            <a:custGeom>
              <a:rect b="b" l="l" r="r" t="t"/>
              <a:pathLst>
                <a:path extrusionOk="0" h="1266" w="1015">
                  <a:moveTo>
                    <a:pt x="830" y="0"/>
                  </a:moveTo>
                  <a:cubicBezTo>
                    <a:pt x="805" y="0"/>
                    <a:pt x="781" y="6"/>
                    <a:pt x="761" y="19"/>
                  </a:cubicBezTo>
                  <a:cubicBezTo>
                    <a:pt x="609" y="263"/>
                    <a:pt x="457" y="475"/>
                    <a:pt x="305" y="658"/>
                  </a:cubicBezTo>
                  <a:cubicBezTo>
                    <a:pt x="183" y="810"/>
                    <a:pt x="1" y="962"/>
                    <a:pt x="31" y="1205"/>
                  </a:cubicBezTo>
                  <a:cubicBezTo>
                    <a:pt x="92" y="1235"/>
                    <a:pt x="122" y="1266"/>
                    <a:pt x="153" y="1266"/>
                  </a:cubicBezTo>
                  <a:cubicBezTo>
                    <a:pt x="335" y="1235"/>
                    <a:pt x="426" y="962"/>
                    <a:pt x="548" y="810"/>
                  </a:cubicBezTo>
                  <a:cubicBezTo>
                    <a:pt x="700" y="597"/>
                    <a:pt x="791" y="415"/>
                    <a:pt x="943" y="171"/>
                  </a:cubicBezTo>
                  <a:cubicBezTo>
                    <a:pt x="1014" y="76"/>
                    <a:pt x="919" y="0"/>
                    <a:pt x="8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27"/>
            <p:cNvSpPr/>
            <p:nvPr/>
          </p:nvSpPr>
          <p:spPr>
            <a:xfrm>
              <a:off x="7489025" y="1893575"/>
              <a:ext cx="18250" cy="21650"/>
            </a:xfrm>
            <a:custGeom>
              <a:rect b="b" l="l" r="r" t="t"/>
              <a:pathLst>
                <a:path extrusionOk="0" h="866" w="730">
                  <a:moveTo>
                    <a:pt x="147" y="1"/>
                  </a:moveTo>
                  <a:cubicBezTo>
                    <a:pt x="61" y="1"/>
                    <a:pt x="1" y="107"/>
                    <a:pt x="91" y="197"/>
                  </a:cubicBezTo>
                  <a:cubicBezTo>
                    <a:pt x="213" y="349"/>
                    <a:pt x="273" y="471"/>
                    <a:pt x="395" y="623"/>
                  </a:cubicBezTo>
                  <a:cubicBezTo>
                    <a:pt x="456" y="714"/>
                    <a:pt x="517" y="836"/>
                    <a:pt x="669" y="866"/>
                  </a:cubicBezTo>
                  <a:cubicBezTo>
                    <a:pt x="699" y="866"/>
                    <a:pt x="729" y="836"/>
                    <a:pt x="729" y="805"/>
                  </a:cubicBezTo>
                  <a:cubicBezTo>
                    <a:pt x="729" y="684"/>
                    <a:pt x="638" y="562"/>
                    <a:pt x="547" y="471"/>
                  </a:cubicBezTo>
                  <a:cubicBezTo>
                    <a:pt x="425" y="319"/>
                    <a:pt x="365" y="197"/>
                    <a:pt x="243" y="45"/>
                  </a:cubicBezTo>
                  <a:cubicBezTo>
                    <a:pt x="211" y="14"/>
                    <a:pt x="178" y="1"/>
                    <a:pt x="1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27"/>
            <p:cNvSpPr/>
            <p:nvPr/>
          </p:nvSpPr>
          <p:spPr>
            <a:xfrm>
              <a:off x="7466975" y="1657575"/>
              <a:ext cx="30625" cy="24225"/>
            </a:xfrm>
            <a:custGeom>
              <a:rect b="b" l="l" r="r" t="t"/>
              <a:pathLst>
                <a:path extrusionOk="0" h="969" w="1225">
                  <a:moveTo>
                    <a:pt x="1051" y="0"/>
                  </a:moveTo>
                  <a:cubicBezTo>
                    <a:pt x="1023" y="0"/>
                    <a:pt x="995" y="10"/>
                    <a:pt x="973" y="32"/>
                  </a:cubicBezTo>
                  <a:cubicBezTo>
                    <a:pt x="851" y="215"/>
                    <a:pt x="669" y="397"/>
                    <a:pt x="487" y="519"/>
                  </a:cubicBezTo>
                  <a:cubicBezTo>
                    <a:pt x="335" y="579"/>
                    <a:pt x="152" y="640"/>
                    <a:pt x="31" y="792"/>
                  </a:cubicBezTo>
                  <a:cubicBezTo>
                    <a:pt x="0" y="823"/>
                    <a:pt x="31" y="883"/>
                    <a:pt x="61" y="944"/>
                  </a:cubicBezTo>
                  <a:cubicBezTo>
                    <a:pt x="107" y="961"/>
                    <a:pt x="152" y="969"/>
                    <a:pt x="195" y="969"/>
                  </a:cubicBezTo>
                  <a:cubicBezTo>
                    <a:pt x="382" y="969"/>
                    <a:pt x="546" y="830"/>
                    <a:pt x="669" y="731"/>
                  </a:cubicBezTo>
                  <a:cubicBezTo>
                    <a:pt x="851" y="579"/>
                    <a:pt x="1064" y="397"/>
                    <a:pt x="1155" y="184"/>
                  </a:cubicBezTo>
                  <a:cubicBezTo>
                    <a:pt x="1224" y="92"/>
                    <a:pt x="1137" y="0"/>
                    <a:pt x="10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27"/>
            <p:cNvSpPr/>
            <p:nvPr/>
          </p:nvSpPr>
          <p:spPr>
            <a:xfrm>
              <a:off x="7399475" y="1404475"/>
              <a:ext cx="27250" cy="15425"/>
            </a:xfrm>
            <a:custGeom>
              <a:rect b="b" l="l" r="r" t="t"/>
              <a:pathLst>
                <a:path extrusionOk="0" h="617" w="1090">
                  <a:moveTo>
                    <a:pt x="146" y="0"/>
                  </a:moveTo>
                  <a:cubicBezTo>
                    <a:pt x="46" y="0"/>
                    <a:pt x="1" y="131"/>
                    <a:pt x="56" y="187"/>
                  </a:cubicBezTo>
                  <a:cubicBezTo>
                    <a:pt x="238" y="247"/>
                    <a:pt x="390" y="369"/>
                    <a:pt x="542" y="460"/>
                  </a:cubicBezTo>
                  <a:cubicBezTo>
                    <a:pt x="651" y="514"/>
                    <a:pt x="783" y="617"/>
                    <a:pt x="918" y="617"/>
                  </a:cubicBezTo>
                  <a:cubicBezTo>
                    <a:pt x="935" y="617"/>
                    <a:pt x="951" y="615"/>
                    <a:pt x="968" y="612"/>
                  </a:cubicBezTo>
                  <a:cubicBezTo>
                    <a:pt x="1059" y="551"/>
                    <a:pt x="1089" y="521"/>
                    <a:pt x="1059" y="460"/>
                  </a:cubicBezTo>
                  <a:cubicBezTo>
                    <a:pt x="998" y="339"/>
                    <a:pt x="785" y="247"/>
                    <a:pt x="664" y="217"/>
                  </a:cubicBezTo>
                  <a:cubicBezTo>
                    <a:pt x="512" y="156"/>
                    <a:pt x="329" y="65"/>
                    <a:pt x="177" y="4"/>
                  </a:cubicBezTo>
                  <a:cubicBezTo>
                    <a:pt x="167" y="1"/>
                    <a:pt x="156" y="0"/>
                    <a:pt x="1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27"/>
            <p:cNvSpPr/>
            <p:nvPr/>
          </p:nvSpPr>
          <p:spPr>
            <a:xfrm>
              <a:off x="7536875" y="2024525"/>
              <a:ext cx="34100" cy="8475"/>
            </a:xfrm>
            <a:custGeom>
              <a:rect b="b" l="l" r="r" t="t"/>
              <a:pathLst>
                <a:path extrusionOk="0" h="339" w="1364">
                  <a:moveTo>
                    <a:pt x="1224" y="1"/>
                  </a:moveTo>
                  <a:cubicBezTo>
                    <a:pt x="1213" y="1"/>
                    <a:pt x="1200" y="2"/>
                    <a:pt x="1186" y="5"/>
                  </a:cubicBezTo>
                  <a:cubicBezTo>
                    <a:pt x="973" y="66"/>
                    <a:pt x="791" y="127"/>
                    <a:pt x="609" y="127"/>
                  </a:cubicBezTo>
                  <a:cubicBezTo>
                    <a:pt x="457" y="127"/>
                    <a:pt x="274" y="35"/>
                    <a:pt x="122" y="35"/>
                  </a:cubicBezTo>
                  <a:cubicBezTo>
                    <a:pt x="31" y="35"/>
                    <a:pt x="1" y="127"/>
                    <a:pt x="62" y="187"/>
                  </a:cubicBezTo>
                  <a:cubicBezTo>
                    <a:pt x="208" y="297"/>
                    <a:pt x="380" y="339"/>
                    <a:pt x="556" y="339"/>
                  </a:cubicBezTo>
                  <a:cubicBezTo>
                    <a:pt x="818" y="339"/>
                    <a:pt x="1090" y="248"/>
                    <a:pt x="1308" y="157"/>
                  </a:cubicBezTo>
                  <a:cubicBezTo>
                    <a:pt x="1363" y="129"/>
                    <a:pt x="1343" y="1"/>
                    <a:pt x="12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27"/>
            <p:cNvSpPr/>
            <p:nvPr/>
          </p:nvSpPr>
          <p:spPr>
            <a:xfrm>
              <a:off x="7540675" y="2009350"/>
              <a:ext cx="33225" cy="8050"/>
            </a:xfrm>
            <a:custGeom>
              <a:rect b="b" l="l" r="r" t="t"/>
              <a:pathLst>
                <a:path extrusionOk="0" h="322" w="1329">
                  <a:moveTo>
                    <a:pt x="1212" y="1"/>
                  </a:moveTo>
                  <a:cubicBezTo>
                    <a:pt x="1204" y="1"/>
                    <a:pt x="1195" y="2"/>
                    <a:pt x="1186" y="4"/>
                  </a:cubicBezTo>
                  <a:cubicBezTo>
                    <a:pt x="1004" y="34"/>
                    <a:pt x="761" y="65"/>
                    <a:pt x="578" y="65"/>
                  </a:cubicBezTo>
                  <a:cubicBezTo>
                    <a:pt x="457" y="65"/>
                    <a:pt x="316" y="26"/>
                    <a:pt x="186" y="26"/>
                  </a:cubicBezTo>
                  <a:cubicBezTo>
                    <a:pt x="154" y="26"/>
                    <a:pt x="122" y="28"/>
                    <a:pt x="92" y="34"/>
                  </a:cubicBezTo>
                  <a:cubicBezTo>
                    <a:pt x="1" y="34"/>
                    <a:pt x="1" y="126"/>
                    <a:pt x="31" y="156"/>
                  </a:cubicBezTo>
                  <a:cubicBezTo>
                    <a:pt x="166" y="278"/>
                    <a:pt x="356" y="321"/>
                    <a:pt x="552" y="321"/>
                  </a:cubicBezTo>
                  <a:cubicBezTo>
                    <a:pt x="795" y="321"/>
                    <a:pt x="1048" y="254"/>
                    <a:pt x="1217" y="186"/>
                  </a:cubicBezTo>
                  <a:cubicBezTo>
                    <a:pt x="1329" y="158"/>
                    <a:pt x="1311" y="1"/>
                    <a:pt x="12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 name="Google Shape;1802;p27"/>
          <p:cNvGrpSpPr/>
          <p:nvPr/>
        </p:nvGrpSpPr>
        <p:grpSpPr>
          <a:xfrm rot="-397300">
            <a:off x="188470" y="3975536"/>
            <a:ext cx="438927" cy="880930"/>
            <a:chOff x="9567967" y="113875"/>
            <a:chExt cx="2569233" cy="5156475"/>
          </a:xfrm>
        </p:grpSpPr>
        <p:sp>
          <p:nvSpPr>
            <p:cNvPr id="1803" name="Google Shape;1803;p27"/>
            <p:cNvSpPr/>
            <p:nvPr/>
          </p:nvSpPr>
          <p:spPr>
            <a:xfrm>
              <a:off x="10385075" y="1166675"/>
              <a:ext cx="1454400" cy="3354550"/>
            </a:xfrm>
            <a:custGeom>
              <a:rect b="b" l="l" r="r" t="t"/>
              <a:pathLst>
                <a:path extrusionOk="0" h="134182" w="58176">
                  <a:moveTo>
                    <a:pt x="29931" y="0"/>
                  </a:moveTo>
                  <a:cubicBezTo>
                    <a:pt x="24542" y="0"/>
                    <a:pt x="19526" y="3502"/>
                    <a:pt x="16513" y="7990"/>
                  </a:cubicBezTo>
                  <a:cubicBezTo>
                    <a:pt x="13411" y="12660"/>
                    <a:pt x="2002" y="44383"/>
                    <a:pt x="1002" y="58793"/>
                  </a:cubicBezTo>
                  <a:cubicBezTo>
                    <a:pt x="1" y="73237"/>
                    <a:pt x="2403" y="87714"/>
                    <a:pt x="5472" y="101824"/>
                  </a:cubicBezTo>
                  <a:cubicBezTo>
                    <a:pt x="7139" y="109430"/>
                    <a:pt x="9074" y="117135"/>
                    <a:pt x="13477" y="123573"/>
                  </a:cubicBezTo>
                  <a:cubicBezTo>
                    <a:pt x="17628" y="129534"/>
                    <a:pt x="24349" y="134181"/>
                    <a:pt x="31535" y="134181"/>
                  </a:cubicBezTo>
                  <a:cubicBezTo>
                    <a:pt x="32030" y="134181"/>
                    <a:pt x="32526" y="134159"/>
                    <a:pt x="33025" y="134114"/>
                  </a:cubicBezTo>
                  <a:cubicBezTo>
                    <a:pt x="40263" y="133447"/>
                    <a:pt x="46367" y="128110"/>
                    <a:pt x="49803" y="121738"/>
                  </a:cubicBezTo>
                  <a:cubicBezTo>
                    <a:pt x="53206" y="115334"/>
                    <a:pt x="54373" y="108062"/>
                    <a:pt x="55274" y="100823"/>
                  </a:cubicBezTo>
                  <a:cubicBezTo>
                    <a:pt x="57542" y="81543"/>
                    <a:pt x="58176" y="61929"/>
                    <a:pt x="57042" y="42448"/>
                  </a:cubicBezTo>
                  <a:cubicBezTo>
                    <a:pt x="56775" y="37545"/>
                    <a:pt x="56375" y="32575"/>
                    <a:pt x="54840" y="27871"/>
                  </a:cubicBezTo>
                  <a:cubicBezTo>
                    <a:pt x="53372" y="23368"/>
                    <a:pt x="50871" y="19265"/>
                    <a:pt x="48469" y="15229"/>
                  </a:cubicBezTo>
                  <a:cubicBezTo>
                    <a:pt x="44199" y="8224"/>
                    <a:pt x="38695" y="485"/>
                    <a:pt x="30590" y="18"/>
                  </a:cubicBezTo>
                  <a:cubicBezTo>
                    <a:pt x="30370" y="6"/>
                    <a:pt x="30150" y="0"/>
                    <a:pt x="29931" y="0"/>
                  </a:cubicBezTo>
                  <a:close/>
                </a:path>
              </a:pathLst>
            </a:custGeom>
            <a:solidFill>
              <a:schemeClr val="dk2"/>
            </a:solidFill>
            <a:ln cap="flat" cmpd="sng" w="65050">
              <a:solidFill>
                <a:schemeClr val="accent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27"/>
            <p:cNvSpPr/>
            <p:nvPr/>
          </p:nvSpPr>
          <p:spPr>
            <a:xfrm>
              <a:off x="10409275" y="1641225"/>
              <a:ext cx="1109975" cy="2842725"/>
            </a:xfrm>
            <a:custGeom>
              <a:rect b="b" l="l" r="r" t="t"/>
              <a:pathLst>
                <a:path extrusionOk="0" h="113709" w="44399">
                  <a:moveTo>
                    <a:pt x="17566" y="0"/>
                  </a:moveTo>
                  <a:cubicBezTo>
                    <a:pt x="15247" y="0"/>
                    <a:pt x="12998" y="689"/>
                    <a:pt x="10975" y="1884"/>
                  </a:cubicBezTo>
                  <a:cubicBezTo>
                    <a:pt x="7005" y="13559"/>
                    <a:pt x="1601" y="30271"/>
                    <a:pt x="968" y="39278"/>
                  </a:cubicBezTo>
                  <a:cubicBezTo>
                    <a:pt x="0" y="53721"/>
                    <a:pt x="2502" y="67298"/>
                    <a:pt x="5471" y="81441"/>
                  </a:cubicBezTo>
                  <a:cubicBezTo>
                    <a:pt x="7039" y="89013"/>
                    <a:pt x="9340" y="97453"/>
                    <a:pt x="13543" y="103857"/>
                  </a:cubicBezTo>
                  <a:cubicBezTo>
                    <a:pt x="17463" y="109782"/>
                    <a:pt x="23980" y="113709"/>
                    <a:pt x="30797" y="113709"/>
                  </a:cubicBezTo>
                  <a:cubicBezTo>
                    <a:pt x="31349" y="113709"/>
                    <a:pt x="31903" y="113683"/>
                    <a:pt x="32457" y="113631"/>
                  </a:cubicBezTo>
                  <a:cubicBezTo>
                    <a:pt x="35192" y="113364"/>
                    <a:pt x="37761" y="112330"/>
                    <a:pt x="40096" y="110795"/>
                  </a:cubicBezTo>
                  <a:cubicBezTo>
                    <a:pt x="40830" y="107493"/>
                    <a:pt x="41230" y="104157"/>
                    <a:pt x="41630" y="100822"/>
                  </a:cubicBezTo>
                  <a:cubicBezTo>
                    <a:pt x="43832" y="81508"/>
                    <a:pt x="44399" y="61927"/>
                    <a:pt x="43365" y="42447"/>
                  </a:cubicBezTo>
                  <a:cubicBezTo>
                    <a:pt x="43131" y="37543"/>
                    <a:pt x="42731" y="32573"/>
                    <a:pt x="41297" y="27869"/>
                  </a:cubicBezTo>
                  <a:cubicBezTo>
                    <a:pt x="39862" y="23366"/>
                    <a:pt x="37527" y="19263"/>
                    <a:pt x="35192" y="15227"/>
                  </a:cubicBezTo>
                  <a:cubicBezTo>
                    <a:pt x="31156" y="8222"/>
                    <a:pt x="25919" y="450"/>
                    <a:pt x="18180" y="16"/>
                  </a:cubicBezTo>
                  <a:cubicBezTo>
                    <a:pt x="17975" y="5"/>
                    <a:pt x="17770" y="0"/>
                    <a:pt x="175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27"/>
            <p:cNvSpPr/>
            <p:nvPr/>
          </p:nvSpPr>
          <p:spPr>
            <a:xfrm>
              <a:off x="9567967" y="113875"/>
              <a:ext cx="612950" cy="4106425"/>
            </a:xfrm>
            <a:custGeom>
              <a:rect b="b" l="l" r="r" t="t"/>
              <a:pathLst>
                <a:path extrusionOk="0" h="164257" w="24518">
                  <a:moveTo>
                    <a:pt x="13447" y="0"/>
                  </a:moveTo>
                  <a:cubicBezTo>
                    <a:pt x="13090" y="0"/>
                    <a:pt x="12729" y="314"/>
                    <a:pt x="12810" y="800"/>
                  </a:cubicBezTo>
                  <a:cubicBezTo>
                    <a:pt x="14878" y="12175"/>
                    <a:pt x="17880" y="23417"/>
                    <a:pt x="19581" y="34925"/>
                  </a:cubicBezTo>
                  <a:cubicBezTo>
                    <a:pt x="21249" y="46300"/>
                    <a:pt x="21883" y="57875"/>
                    <a:pt x="20415" y="69316"/>
                  </a:cubicBezTo>
                  <a:cubicBezTo>
                    <a:pt x="17746" y="90031"/>
                    <a:pt x="9240" y="109478"/>
                    <a:pt x="4504" y="129726"/>
                  </a:cubicBezTo>
                  <a:cubicBezTo>
                    <a:pt x="1902" y="140700"/>
                    <a:pt x="0" y="152376"/>
                    <a:pt x="2335" y="163517"/>
                  </a:cubicBezTo>
                  <a:cubicBezTo>
                    <a:pt x="2437" y="164027"/>
                    <a:pt x="2845" y="164257"/>
                    <a:pt x="3269" y="164257"/>
                  </a:cubicBezTo>
                  <a:cubicBezTo>
                    <a:pt x="3815" y="164257"/>
                    <a:pt x="4389" y="163874"/>
                    <a:pt x="4370" y="163217"/>
                  </a:cubicBezTo>
                  <a:cubicBezTo>
                    <a:pt x="4370" y="152776"/>
                    <a:pt x="5004" y="142535"/>
                    <a:pt x="7239" y="132328"/>
                  </a:cubicBezTo>
                  <a:cubicBezTo>
                    <a:pt x="9507" y="122054"/>
                    <a:pt x="12743" y="112080"/>
                    <a:pt x="15745" y="102039"/>
                  </a:cubicBezTo>
                  <a:cubicBezTo>
                    <a:pt x="18747" y="92132"/>
                    <a:pt x="21549" y="82059"/>
                    <a:pt x="22950" y="71818"/>
                  </a:cubicBezTo>
                  <a:cubicBezTo>
                    <a:pt x="24518" y="60877"/>
                    <a:pt x="24251" y="49869"/>
                    <a:pt x="22750" y="38961"/>
                  </a:cubicBezTo>
                  <a:cubicBezTo>
                    <a:pt x="21015" y="25952"/>
                    <a:pt x="18013" y="12942"/>
                    <a:pt x="14010" y="433"/>
                  </a:cubicBezTo>
                  <a:cubicBezTo>
                    <a:pt x="13906" y="132"/>
                    <a:pt x="13677" y="0"/>
                    <a:pt x="1344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27"/>
            <p:cNvSpPr/>
            <p:nvPr/>
          </p:nvSpPr>
          <p:spPr>
            <a:xfrm>
              <a:off x="9978125" y="3241750"/>
              <a:ext cx="2028825" cy="2028600"/>
            </a:xfrm>
            <a:custGeom>
              <a:rect b="b" l="l" r="r" t="t"/>
              <a:pathLst>
                <a:path extrusionOk="0" h="81144" w="81153">
                  <a:moveTo>
                    <a:pt x="2726" y="1"/>
                  </a:moveTo>
                  <a:cubicBezTo>
                    <a:pt x="2444" y="1"/>
                    <a:pt x="2161" y="149"/>
                    <a:pt x="2102" y="475"/>
                  </a:cubicBezTo>
                  <a:cubicBezTo>
                    <a:pt x="234" y="11649"/>
                    <a:pt x="1" y="23091"/>
                    <a:pt x="1669" y="34332"/>
                  </a:cubicBezTo>
                  <a:cubicBezTo>
                    <a:pt x="3270" y="45240"/>
                    <a:pt x="6405" y="56348"/>
                    <a:pt x="11609" y="66122"/>
                  </a:cubicBezTo>
                  <a:cubicBezTo>
                    <a:pt x="15786" y="73856"/>
                    <a:pt x="22485" y="81143"/>
                    <a:pt x="31894" y="81143"/>
                  </a:cubicBezTo>
                  <a:cubicBezTo>
                    <a:pt x="32103" y="81143"/>
                    <a:pt x="32313" y="81140"/>
                    <a:pt x="32524" y="81132"/>
                  </a:cubicBezTo>
                  <a:cubicBezTo>
                    <a:pt x="37894" y="80932"/>
                    <a:pt x="42965" y="78631"/>
                    <a:pt x="47601" y="76095"/>
                  </a:cubicBezTo>
                  <a:cubicBezTo>
                    <a:pt x="51971" y="73660"/>
                    <a:pt x="56107" y="70825"/>
                    <a:pt x="59977" y="67689"/>
                  </a:cubicBezTo>
                  <a:cubicBezTo>
                    <a:pt x="68616" y="60785"/>
                    <a:pt x="76655" y="51945"/>
                    <a:pt x="80825" y="41537"/>
                  </a:cubicBezTo>
                  <a:cubicBezTo>
                    <a:pt x="81152" y="40752"/>
                    <a:pt x="80509" y="40252"/>
                    <a:pt x="79839" y="40252"/>
                  </a:cubicBezTo>
                  <a:cubicBezTo>
                    <a:pt x="79484" y="40252"/>
                    <a:pt x="79121" y="40392"/>
                    <a:pt x="78890" y="40703"/>
                  </a:cubicBezTo>
                  <a:cubicBezTo>
                    <a:pt x="73453" y="48376"/>
                    <a:pt x="68149" y="55981"/>
                    <a:pt x="61211" y="62352"/>
                  </a:cubicBezTo>
                  <a:cubicBezTo>
                    <a:pt x="57742" y="65521"/>
                    <a:pt x="53973" y="68390"/>
                    <a:pt x="49970" y="70958"/>
                  </a:cubicBezTo>
                  <a:cubicBezTo>
                    <a:pt x="45767" y="73627"/>
                    <a:pt x="41230" y="76196"/>
                    <a:pt x="36360" y="77396"/>
                  </a:cubicBezTo>
                  <a:cubicBezTo>
                    <a:pt x="34902" y="77756"/>
                    <a:pt x="33502" y="77924"/>
                    <a:pt x="32158" y="77924"/>
                  </a:cubicBezTo>
                  <a:cubicBezTo>
                    <a:pt x="24282" y="77924"/>
                    <a:pt x="18377" y="72131"/>
                    <a:pt x="14444" y="65121"/>
                  </a:cubicBezTo>
                  <a:cubicBezTo>
                    <a:pt x="9507" y="56281"/>
                    <a:pt x="6439" y="46107"/>
                    <a:pt x="4571" y="36200"/>
                  </a:cubicBezTo>
                  <a:cubicBezTo>
                    <a:pt x="2369" y="24492"/>
                    <a:pt x="1902" y="12483"/>
                    <a:pt x="3336" y="641"/>
                  </a:cubicBezTo>
                  <a:cubicBezTo>
                    <a:pt x="3429" y="233"/>
                    <a:pt x="3078" y="1"/>
                    <a:pt x="272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27"/>
            <p:cNvSpPr/>
            <p:nvPr/>
          </p:nvSpPr>
          <p:spPr>
            <a:xfrm>
              <a:off x="10493200" y="699325"/>
              <a:ext cx="1547450" cy="880500"/>
            </a:xfrm>
            <a:custGeom>
              <a:rect b="b" l="l" r="r" t="t"/>
              <a:pathLst>
                <a:path extrusionOk="0" h="35220" w="61898">
                  <a:moveTo>
                    <a:pt x="31657" y="0"/>
                  </a:moveTo>
                  <a:cubicBezTo>
                    <a:pt x="23792" y="0"/>
                    <a:pt x="15721" y="3160"/>
                    <a:pt x="9953" y="8071"/>
                  </a:cubicBezTo>
                  <a:cubicBezTo>
                    <a:pt x="5250" y="12040"/>
                    <a:pt x="1580" y="17378"/>
                    <a:pt x="46" y="23382"/>
                  </a:cubicBezTo>
                  <a:cubicBezTo>
                    <a:pt x="1" y="23631"/>
                    <a:pt x="278" y="23849"/>
                    <a:pt x="513" y="23849"/>
                  </a:cubicBezTo>
                  <a:cubicBezTo>
                    <a:pt x="624" y="23849"/>
                    <a:pt x="726" y="23800"/>
                    <a:pt x="780" y="23682"/>
                  </a:cubicBezTo>
                  <a:cubicBezTo>
                    <a:pt x="6321" y="11190"/>
                    <a:pt x="17770" y="2048"/>
                    <a:pt x="31594" y="2048"/>
                  </a:cubicBezTo>
                  <a:cubicBezTo>
                    <a:pt x="32498" y="2048"/>
                    <a:pt x="33413" y="2087"/>
                    <a:pt x="34337" y="2167"/>
                  </a:cubicBezTo>
                  <a:cubicBezTo>
                    <a:pt x="41742" y="2767"/>
                    <a:pt x="47780" y="7204"/>
                    <a:pt x="51849" y="13241"/>
                  </a:cubicBezTo>
                  <a:cubicBezTo>
                    <a:pt x="56219" y="19713"/>
                    <a:pt x="57920" y="27385"/>
                    <a:pt x="60322" y="34690"/>
                  </a:cubicBezTo>
                  <a:cubicBezTo>
                    <a:pt x="60441" y="35059"/>
                    <a:pt x="60726" y="35220"/>
                    <a:pt x="61013" y="35220"/>
                  </a:cubicBezTo>
                  <a:cubicBezTo>
                    <a:pt x="61453" y="35220"/>
                    <a:pt x="61898" y="34842"/>
                    <a:pt x="61757" y="34256"/>
                  </a:cubicBezTo>
                  <a:cubicBezTo>
                    <a:pt x="59488" y="22681"/>
                    <a:pt x="55052" y="9405"/>
                    <a:pt x="44144" y="3167"/>
                  </a:cubicBezTo>
                  <a:cubicBezTo>
                    <a:pt x="40332" y="975"/>
                    <a:pt x="36026" y="0"/>
                    <a:pt x="316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27"/>
            <p:cNvSpPr/>
            <p:nvPr/>
          </p:nvSpPr>
          <p:spPr>
            <a:xfrm>
              <a:off x="12043675" y="1922875"/>
              <a:ext cx="93525" cy="846950"/>
            </a:xfrm>
            <a:custGeom>
              <a:rect b="b" l="l" r="r" t="t"/>
              <a:pathLst>
                <a:path extrusionOk="0" h="33878" w="3741">
                  <a:moveTo>
                    <a:pt x="711" y="1"/>
                  </a:moveTo>
                  <a:cubicBezTo>
                    <a:pt x="363" y="1"/>
                    <a:pt x="0" y="217"/>
                    <a:pt x="38" y="592"/>
                  </a:cubicBezTo>
                  <a:cubicBezTo>
                    <a:pt x="672" y="5996"/>
                    <a:pt x="1038" y="11466"/>
                    <a:pt x="1305" y="16937"/>
                  </a:cubicBezTo>
                  <a:cubicBezTo>
                    <a:pt x="1539" y="22374"/>
                    <a:pt x="1205" y="27945"/>
                    <a:pt x="1839" y="33349"/>
                  </a:cubicBezTo>
                  <a:cubicBezTo>
                    <a:pt x="1858" y="33658"/>
                    <a:pt x="2169" y="33878"/>
                    <a:pt x="2447" y="33878"/>
                  </a:cubicBezTo>
                  <a:cubicBezTo>
                    <a:pt x="2648" y="33878"/>
                    <a:pt x="2831" y="33763"/>
                    <a:pt x="2873" y="33482"/>
                  </a:cubicBezTo>
                  <a:cubicBezTo>
                    <a:pt x="3740" y="28045"/>
                    <a:pt x="3273" y="22341"/>
                    <a:pt x="2973" y="16937"/>
                  </a:cubicBezTo>
                  <a:cubicBezTo>
                    <a:pt x="2640" y="11366"/>
                    <a:pt x="2039" y="5862"/>
                    <a:pt x="1305" y="425"/>
                  </a:cubicBezTo>
                  <a:cubicBezTo>
                    <a:pt x="1247" y="133"/>
                    <a:pt x="983" y="1"/>
                    <a:pt x="7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9" name="Google Shape;1809;p27"/>
          <p:cNvSpPr/>
          <p:nvPr/>
        </p:nvSpPr>
        <p:spPr>
          <a:xfrm>
            <a:off x="139150" y="97724"/>
            <a:ext cx="1919606" cy="441772"/>
          </a:xfrm>
          <a:custGeom>
            <a:rect b="b" l="l" r="r" t="t"/>
            <a:pathLst>
              <a:path extrusionOk="0" h="37194" w="161617">
                <a:moveTo>
                  <a:pt x="60771" y="0"/>
                </a:moveTo>
                <a:cubicBezTo>
                  <a:pt x="60740" y="0"/>
                  <a:pt x="60709" y="0"/>
                  <a:pt x="60677" y="1"/>
                </a:cubicBezTo>
                <a:cubicBezTo>
                  <a:pt x="55707" y="67"/>
                  <a:pt x="50337" y="3837"/>
                  <a:pt x="51104" y="9007"/>
                </a:cubicBezTo>
                <a:cubicBezTo>
                  <a:pt x="49622" y="8148"/>
                  <a:pt x="47645" y="7755"/>
                  <a:pt x="45475" y="7755"/>
                </a:cubicBezTo>
                <a:cubicBezTo>
                  <a:pt x="38121" y="7755"/>
                  <a:pt x="28535" y="12266"/>
                  <a:pt x="28354" y="18447"/>
                </a:cubicBezTo>
                <a:cubicBezTo>
                  <a:pt x="28136" y="24899"/>
                  <a:pt x="27357" y="30164"/>
                  <a:pt x="30774" y="30164"/>
                </a:cubicBezTo>
                <a:cubicBezTo>
                  <a:pt x="31526" y="30164"/>
                  <a:pt x="32482" y="29909"/>
                  <a:pt x="33692" y="29355"/>
                </a:cubicBezTo>
                <a:lnTo>
                  <a:pt x="33692" y="29355"/>
                </a:lnTo>
                <a:cubicBezTo>
                  <a:pt x="33158" y="31790"/>
                  <a:pt x="1" y="37194"/>
                  <a:pt x="3503" y="37194"/>
                </a:cubicBezTo>
                <a:cubicBezTo>
                  <a:pt x="9374" y="37161"/>
                  <a:pt x="73920" y="36126"/>
                  <a:pt x="79691" y="34459"/>
                </a:cubicBezTo>
                <a:cubicBezTo>
                  <a:pt x="82360" y="35860"/>
                  <a:pt x="85395" y="36593"/>
                  <a:pt x="88497" y="36760"/>
                </a:cubicBezTo>
                <a:cubicBezTo>
                  <a:pt x="88734" y="36774"/>
                  <a:pt x="89037" y="36780"/>
                  <a:pt x="89401" y="36780"/>
                </a:cubicBezTo>
                <a:cubicBezTo>
                  <a:pt x="98930" y="36780"/>
                  <a:pt x="150339" y="32296"/>
                  <a:pt x="156379" y="30689"/>
                </a:cubicBezTo>
                <a:cubicBezTo>
                  <a:pt x="161616" y="29288"/>
                  <a:pt x="118585" y="30089"/>
                  <a:pt x="120854" y="24852"/>
                </a:cubicBezTo>
                <a:cubicBezTo>
                  <a:pt x="122788" y="20282"/>
                  <a:pt x="121754" y="15245"/>
                  <a:pt x="117618" y="12343"/>
                </a:cubicBezTo>
                <a:cubicBezTo>
                  <a:pt x="115151" y="10608"/>
                  <a:pt x="112430" y="9953"/>
                  <a:pt x="109645" y="9953"/>
                </a:cubicBezTo>
                <a:cubicBezTo>
                  <a:pt x="106218" y="9953"/>
                  <a:pt x="102696" y="10946"/>
                  <a:pt x="99438" y="12143"/>
                </a:cubicBezTo>
                <a:cubicBezTo>
                  <a:pt x="98605" y="6939"/>
                  <a:pt x="94535" y="2436"/>
                  <a:pt x="89231" y="1502"/>
                </a:cubicBezTo>
                <a:cubicBezTo>
                  <a:pt x="88596" y="1397"/>
                  <a:pt x="87961" y="1347"/>
                  <a:pt x="87329" y="1347"/>
                </a:cubicBezTo>
                <a:cubicBezTo>
                  <a:pt x="82921" y="1347"/>
                  <a:pt x="78727" y="3813"/>
                  <a:pt x="76422" y="7606"/>
                </a:cubicBezTo>
                <a:cubicBezTo>
                  <a:pt x="72506" y="3192"/>
                  <a:pt x="66775" y="0"/>
                  <a:pt x="607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0" name="Google Shape;1810;p27"/>
          <p:cNvGrpSpPr/>
          <p:nvPr/>
        </p:nvGrpSpPr>
        <p:grpSpPr>
          <a:xfrm rot="2393136">
            <a:off x="8210621" y="-19181"/>
            <a:ext cx="944041" cy="861087"/>
            <a:chOff x="7516161" y="3695132"/>
            <a:chExt cx="1471137" cy="1341866"/>
          </a:xfrm>
        </p:grpSpPr>
        <p:grpSp>
          <p:nvGrpSpPr>
            <p:cNvPr id="1811" name="Google Shape;1811;p27"/>
            <p:cNvGrpSpPr/>
            <p:nvPr/>
          </p:nvGrpSpPr>
          <p:grpSpPr>
            <a:xfrm>
              <a:off x="7516161" y="3695132"/>
              <a:ext cx="1471137" cy="1341866"/>
              <a:chOff x="7396536" y="3684257"/>
              <a:chExt cx="1471137" cy="1341866"/>
            </a:xfrm>
          </p:grpSpPr>
          <p:sp>
            <p:nvSpPr>
              <p:cNvPr id="1812" name="Google Shape;1812;p27"/>
              <p:cNvSpPr/>
              <p:nvPr/>
            </p:nvSpPr>
            <p:spPr>
              <a:xfrm rot="-1800044">
                <a:off x="8106494" y="4731984"/>
                <a:ext cx="182571" cy="131247"/>
              </a:xfrm>
              <a:custGeom>
                <a:rect b="b" l="l" r="r" t="t"/>
                <a:pathLst>
                  <a:path extrusionOk="0" h="5250" w="7303">
                    <a:moveTo>
                      <a:pt x="6755" y="0"/>
                    </a:moveTo>
                    <a:cubicBezTo>
                      <a:pt x="6580" y="0"/>
                      <a:pt x="6405" y="89"/>
                      <a:pt x="6319" y="247"/>
                    </a:cubicBezTo>
                    <a:cubicBezTo>
                      <a:pt x="5943" y="896"/>
                      <a:pt x="4792" y="1858"/>
                      <a:pt x="3599" y="2695"/>
                    </a:cubicBezTo>
                    <a:cubicBezTo>
                      <a:pt x="2365" y="3532"/>
                      <a:pt x="1089" y="4222"/>
                      <a:pt x="503" y="4243"/>
                    </a:cubicBezTo>
                    <a:cubicBezTo>
                      <a:pt x="210" y="4243"/>
                      <a:pt x="1" y="4515"/>
                      <a:pt x="42" y="4766"/>
                    </a:cubicBezTo>
                    <a:cubicBezTo>
                      <a:pt x="42" y="5046"/>
                      <a:pt x="271" y="5249"/>
                      <a:pt x="528" y="5249"/>
                    </a:cubicBezTo>
                    <a:cubicBezTo>
                      <a:pt x="540" y="5249"/>
                      <a:pt x="553" y="5249"/>
                      <a:pt x="565" y="5248"/>
                    </a:cubicBezTo>
                    <a:cubicBezTo>
                      <a:pt x="1340" y="5206"/>
                      <a:pt x="2804" y="4453"/>
                      <a:pt x="4164" y="3511"/>
                    </a:cubicBezTo>
                    <a:cubicBezTo>
                      <a:pt x="5441" y="2632"/>
                      <a:pt x="6738" y="1544"/>
                      <a:pt x="7177" y="749"/>
                    </a:cubicBezTo>
                    <a:cubicBezTo>
                      <a:pt x="7303" y="498"/>
                      <a:pt x="7219" y="184"/>
                      <a:pt x="6989" y="59"/>
                    </a:cubicBezTo>
                    <a:cubicBezTo>
                      <a:pt x="6917" y="19"/>
                      <a:pt x="6836" y="0"/>
                      <a:pt x="67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27"/>
              <p:cNvSpPr/>
              <p:nvPr/>
            </p:nvSpPr>
            <p:spPr>
              <a:xfrm rot="-1800044">
                <a:off x="8067250" y="4861322"/>
                <a:ext cx="99923" cy="55874"/>
              </a:xfrm>
              <a:custGeom>
                <a:rect b="b" l="l" r="r" t="t"/>
                <a:pathLst>
                  <a:path extrusionOk="0" h="2235" w="3997">
                    <a:moveTo>
                      <a:pt x="503" y="1"/>
                    </a:moveTo>
                    <a:cubicBezTo>
                      <a:pt x="210" y="1"/>
                      <a:pt x="0" y="231"/>
                      <a:pt x="0" y="524"/>
                    </a:cubicBezTo>
                    <a:cubicBezTo>
                      <a:pt x="0" y="817"/>
                      <a:pt x="231" y="1026"/>
                      <a:pt x="523" y="1026"/>
                    </a:cubicBezTo>
                    <a:cubicBezTo>
                      <a:pt x="1026" y="1026"/>
                      <a:pt x="1549" y="1026"/>
                      <a:pt x="1967" y="1151"/>
                    </a:cubicBezTo>
                    <a:cubicBezTo>
                      <a:pt x="2344" y="1277"/>
                      <a:pt x="2720" y="1549"/>
                      <a:pt x="2972" y="1988"/>
                    </a:cubicBezTo>
                    <a:cubicBezTo>
                      <a:pt x="3086" y="2146"/>
                      <a:pt x="3270" y="2235"/>
                      <a:pt x="3448" y="2235"/>
                    </a:cubicBezTo>
                    <a:cubicBezTo>
                      <a:pt x="3530" y="2235"/>
                      <a:pt x="3610" y="2216"/>
                      <a:pt x="3683" y="2177"/>
                    </a:cubicBezTo>
                    <a:cubicBezTo>
                      <a:pt x="3913" y="2009"/>
                      <a:pt x="3997" y="1695"/>
                      <a:pt x="3871" y="1465"/>
                    </a:cubicBezTo>
                    <a:cubicBezTo>
                      <a:pt x="3453" y="754"/>
                      <a:pt x="2909" y="398"/>
                      <a:pt x="2281" y="189"/>
                    </a:cubicBezTo>
                    <a:cubicBezTo>
                      <a:pt x="1695" y="1"/>
                      <a:pt x="1088" y="1"/>
                      <a:pt x="5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27"/>
              <p:cNvSpPr/>
              <p:nvPr/>
            </p:nvSpPr>
            <p:spPr>
              <a:xfrm rot="-1800044">
                <a:off x="8079672" y="4826569"/>
                <a:ext cx="77948" cy="86398"/>
              </a:xfrm>
              <a:custGeom>
                <a:rect b="b" l="l" r="r" t="t"/>
                <a:pathLst>
                  <a:path extrusionOk="0" h="3456" w="3118">
                    <a:moveTo>
                      <a:pt x="589" y="0"/>
                    </a:moveTo>
                    <a:cubicBezTo>
                      <a:pt x="404" y="0"/>
                      <a:pt x="211" y="99"/>
                      <a:pt x="105" y="295"/>
                    </a:cubicBezTo>
                    <a:cubicBezTo>
                      <a:pt x="0" y="525"/>
                      <a:pt x="84" y="839"/>
                      <a:pt x="356" y="965"/>
                    </a:cubicBezTo>
                    <a:cubicBezTo>
                      <a:pt x="795" y="1195"/>
                      <a:pt x="1235" y="1446"/>
                      <a:pt x="1569" y="1781"/>
                    </a:cubicBezTo>
                    <a:cubicBezTo>
                      <a:pt x="1862" y="2074"/>
                      <a:pt x="2072" y="2450"/>
                      <a:pt x="2093" y="2973"/>
                    </a:cubicBezTo>
                    <a:cubicBezTo>
                      <a:pt x="2093" y="3234"/>
                      <a:pt x="2323" y="3456"/>
                      <a:pt x="2581" y="3456"/>
                    </a:cubicBezTo>
                    <a:cubicBezTo>
                      <a:pt x="2593" y="3456"/>
                      <a:pt x="2604" y="3455"/>
                      <a:pt x="2616" y="3455"/>
                    </a:cubicBezTo>
                    <a:cubicBezTo>
                      <a:pt x="2888" y="3455"/>
                      <a:pt x="3118" y="3224"/>
                      <a:pt x="3097" y="2932"/>
                    </a:cubicBezTo>
                    <a:cubicBezTo>
                      <a:pt x="3076" y="2095"/>
                      <a:pt x="2762" y="1509"/>
                      <a:pt x="2281" y="1048"/>
                    </a:cubicBezTo>
                    <a:cubicBezTo>
                      <a:pt x="1862" y="630"/>
                      <a:pt x="1318" y="316"/>
                      <a:pt x="795" y="44"/>
                    </a:cubicBezTo>
                    <a:cubicBezTo>
                      <a:pt x="731" y="15"/>
                      <a:pt x="661" y="0"/>
                      <a:pt x="5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27"/>
              <p:cNvSpPr/>
              <p:nvPr/>
            </p:nvSpPr>
            <p:spPr>
              <a:xfrm rot="-1800044">
                <a:off x="8284329" y="4731298"/>
                <a:ext cx="74298" cy="208570"/>
              </a:xfrm>
              <a:custGeom>
                <a:rect b="b" l="l" r="r" t="t"/>
                <a:pathLst>
                  <a:path extrusionOk="0" h="8343" w="2972">
                    <a:moveTo>
                      <a:pt x="2263" y="0"/>
                    </a:moveTo>
                    <a:cubicBezTo>
                      <a:pt x="2227" y="0"/>
                      <a:pt x="2191" y="4"/>
                      <a:pt x="2156" y="13"/>
                    </a:cubicBezTo>
                    <a:cubicBezTo>
                      <a:pt x="1905" y="75"/>
                      <a:pt x="1716" y="347"/>
                      <a:pt x="1779" y="619"/>
                    </a:cubicBezTo>
                    <a:cubicBezTo>
                      <a:pt x="1947" y="1352"/>
                      <a:pt x="1779" y="2837"/>
                      <a:pt x="1424" y="4281"/>
                    </a:cubicBezTo>
                    <a:cubicBezTo>
                      <a:pt x="1089" y="5746"/>
                      <a:pt x="608" y="7085"/>
                      <a:pt x="210" y="7482"/>
                    </a:cubicBezTo>
                    <a:cubicBezTo>
                      <a:pt x="1" y="7692"/>
                      <a:pt x="22" y="8005"/>
                      <a:pt x="210" y="8194"/>
                    </a:cubicBezTo>
                    <a:cubicBezTo>
                      <a:pt x="312" y="8296"/>
                      <a:pt x="439" y="8343"/>
                      <a:pt x="561" y="8343"/>
                    </a:cubicBezTo>
                    <a:cubicBezTo>
                      <a:pt x="690" y="8343"/>
                      <a:pt x="815" y="8290"/>
                      <a:pt x="900" y="8194"/>
                    </a:cubicBezTo>
                    <a:cubicBezTo>
                      <a:pt x="1465" y="7650"/>
                      <a:pt x="2030" y="6101"/>
                      <a:pt x="2386" y="4490"/>
                    </a:cubicBezTo>
                    <a:cubicBezTo>
                      <a:pt x="2784" y="2942"/>
                      <a:pt x="2972" y="1289"/>
                      <a:pt x="2763" y="410"/>
                    </a:cubicBezTo>
                    <a:cubicBezTo>
                      <a:pt x="2726" y="174"/>
                      <a:pt x="2500" y="0"/>
                      <a:pt x="2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27"/>
              <p:cNvSpPr/>
              <p:nvPr/>
            </p:nvSpPr>
            <p:spPr>
              <a:xfrm rot="-1800044">
                <a:off x="8344626" y="4899297"/>
                <a:ext cx="83723" cy="83123"/>
              </a:xfrm>
              <a:custGeom>
                <a:rect b="b" l="l" r="r" t="t"/>
                <a:pathLst>
                  <a:path extrusionOk="0" h="3325" w="3349">
                    <a:moveTo>
                      <a:pt x="558" y="0"/>
                    </a:moveTo>
                    <a:cubicBezTo>
                      <a:pt x="311" y="0"/>
                      <a:pt x="83" y="195"/>
                      <a:pt x="64" y="424"/>
                    </a:cubicBezTo>
                    <a:cubicBezTo>
                      <a:pt x="1" y="717"/>
                      <a:pt x="210" y="989"/>
                      <a:pt x="482" y="1010"/>
                    </a:cubicBezTo>
                    <a:cubicBezTo>
                      <a:pt x="1005" y="1093"/>
                      <a:pt x="1361" y="1324"/>
                      <a:pt x="1633" y="1658"/>
                    </a:cubicBezTo>
                    <a:cubicBezTo>
                      <a:pt x="1947" y="2035"/>
                      <a:pt x="2135" y="2495"/>
                      <a:pt x="2303" y="2997"/>
                    </a:cubicBezTo>
                    <a:cubicBezTo>
                      <a:pt x="2384" y="3193"/>
                      <a:pt x="2579" y="3325"/>
                      <a:pt x="2789" y="3325"/>
                    </a:cubicBezTo>
                    <a:cubicBezTo>
                      <a:pt x="2850" y="3325"/>
                      <a:pt x="2911" y="3314"/>
                      <a:pt x="2972" y="3290"/>
                    </a:cubicBezTo>
                    <a:cubicBezTo>
                      <a:pt x="3223" y="3186"/>
                      <a:pt x="3349" y="2893"/>
                      <a:pt x="3244" y="2621"/>
                    </a:cubicBezTo>
                    <a:cubicBezTo>
                      <a:pt x="3035" y="2077"/>
                      <a:pt x="2805" y="1512"/>
                      <a:pt x="2407" y="1031"/>
                    </a:cubicBezTo>
                    <a:cubicBezTo>
                      <a:pt x="1989" y="528"/>
                      <a:pt x="1445" y="152"/>
                      <a:pt x="629" y="5"/>
                    </a:cubicBezTo>
                    <a:cubicBezTo>
                      <a:pt x="605" y="2"/>
                      <a:pt x="582" y="0"/>
                      <a:pt x="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27"/>
              <p:cNvSpPr/>
              <p:nvPr/>
            </p:nvSpPr>
            <p:spPr>
              <a:xfrm rot="-1800044">
                <a:off x="8333195" y="4892544"/>
                <a:ext cx="104648" cy="53524"/>
              </a:xfrm>
              <a:custGeom>
                <a:rect b="b" l="l" r="r" t="t"/>
                <a:pathLst>
                  <a:path extrusionOk="0" h="2141" w="4186">
                    <a:moveTo>
                      <a:pt x="1357" y="0"/>
                    </a:moveTo>
                    <a:cubicBezTo>
                      <a:pt x="1057" y="0"/>
                      <a:pt x="744" y="50"/>
                      <a:pt x="419" y="158"/>
                    </a:cubicBezTo>
                    <a:cubicBezTo>
                      <a:pt x="168" y="242"/>
                      <a:pt x="1" y="514"/>
                      <a:pt x="106" y="807"/>
                    </a:cubicBezTo>
                    <a:cubicBezTo>
                      <a:pt x="171" y="1019"/>
                      <a:pt x="363" y="1155"/>
                      <a:pt x="574" y="1155"/>
                    </a:cubicBezTo>
                    <a:cubicBezTo>
                      <a:pt x="633" y="1155"/>
                      <a:pt x="694" y="1144"/>
                      <a:pt x="754" y="1121"/>
                    </a:cubicBezTo>
                    <a:cubicBezTo>
                      <a:pt x="969" y="1049"/>
                      <a:pt x="1172" y="1016"/>
                      <a:pt x="1364" y="1016"/>
                    </a:cubicBezTo>
                    <a:cubicBezTo>
                      <a:pt x="1621" y="1016"/>
                      <a:pt x="1857" y="1076"/>
                      <a:pt x="2072" y="1184"/>
                    </a:cubicBezTo>
                    <a:cubicBezTo>
                      <a:pt x="2512" y="1372"/>
                      <a:pt x="2909" y="1686"/>
                      <a:pt x="3307" y="2021"/>
                    </a:cubicBezTo>
                    <a:cubicBezTo>
                      <a:pt x="3398" y="2103"/>
                      <a:pt x="3509" y="2141"/>
                      <a:pt x="3619" y="2141"/>
                    </a:cubicBezTo>
                    <a:cubicBezTo>
                      <a:pt x="3761" y="2141"/>
                      <a:pt x="3903" y="2076"/>
                      <a:pt x="3997" y="1958"/>
                    </a:cubicBezTo>
                    <a:cubicBezTo>
                      <a:pt x="4186" y="1749"/>
                      <a:pt x="4165" y="1435"/>
                      <a:pt x="3956" y="1247"/>
                    </a:cubicBezTo>
                    <a:cubicBezTo>
                      <a:pt x="3516" y="870"/>
                      <a:pt x="3035" y="472"/>
                      <a:pt x="2470" y="242"/>
                    </a:cubicBezTo>
                    <a:cubicBezTo>
                      <a:pt x="2125" y="87"/>
                      <a:pt x="1752" y="0"/>
                      <a:pt x="1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27"/>
              <p:cNvSpPr/>
              <p:nvPr/>
            </p:nvSpPr>
            <p:spPr>
              <a:xfrm rot="-1800044">
                <a:off x="7840892" y="3786572"/>
                <a:ext cx="646561" cy="1036252"/>
              </a:xfrm>
              <a:custGeom>
                <a:rect b="b" l="l" r="r" t="t"/>
                <a:pathLst>
                  <a:path extrusionOk="0" h="41451" w="25863">
                    <a:moveTo>
                      <a:pt x="5127" y="41450"/>
                    </a:moveTo>
                    <a:cubicBezTo>
                      <a:pt x="25862" y="31177"/>
                      <a:pt x="24586" y="14438"/>
                      <a:pt x="18309" y="7094"/>
                    </a:cubicBezTo>
                    <a:cubicBezTo>
                      <a:pt x="12241" y="1"/>
                      <a:pt x="5169" y="4374"/>
                      <a:pt x="3035" y="11843"/>
                    </a:cubicBezTo>
                    <a:cubicBezTo>
                      <a:pt x="1" y="22619"/>
                      <a:pt x="11299" y="34002"/>
                      <a:pt x="5127" y="4145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27"/>
              <p:cNvSpPr/>
              <p:nvPr/>
            </p:nvSpPr>
            <p:spPr>
              <a:xfrm rot="-1800044">
                <a:off x="7884630" y="4319587"/>
                <a:ext cx="61224" cy="25399"/>
              </a:xfrm>
              <a:custGeom>
                <a:rect b="b" l="l" r="r" t="t"/>
                <a:pathLst>
                  <a:path extrusionOk="0" h="1016" w="2449">
                    <a:moveTo>
                      <a:pt x="2169" y="1"/>
                    </a:moveTo>
                    <a:cubicBezTo>
                      <a:pt x="2113" y="1"/>
                      <a:pt x="2055" y="18"/>
                      <a:pt x="2009" y="64"/>
                    </a:cubicBezTo>
                    <a:cubicBezTo>
                      <a:pt x="1758" y="315"/>
                      <a:pt x="1402" y="462"/>
                      <a:pt x="1047" y="525"/>
                    </a:cubicBezTo>
                    <a:cubicBezTo>
                      <a:pt x="941" y="538"/>
                      <a:pt x="830" y="545"/>
                      <a:pt x="719" y="545"/>
                    </a:cubicBezTo>
                    <a:cubicBezTo>
                      <a:pt x="478" y="545"/>
                      <a:pt x="229" y="512"/>
                      <a:pt x="0" y="441"/>
                    </a:cubicBezTo>
                    <a:lnTo>
                      <a:pt x="0" y="441"/>
                    </a:lnTo>
                    <a:cubicBezTo>
                      <a:pt x="0" y="629"/>
                      <a:pt x="21" y="776"/>
                      <a:pt x="21" y="922"/>
                    </a:cubicBezTo>
                    <a:cubicBezTo>
                      <a:pt x="245" y="978"/>
                      <a:pt x="486" y="1015"/>
                      <a:pt x="728" y="1015"/>
                    </a:cubicBezTo>
                    <a:cubicBezTo>
                      <a:pt x="849" y="1015"/>
                      <a:pt x="970" y="1006"/>
                      <a:pt x="1088" y="985"/>
                    </a:cubicBezTo>
                    <a:cubicBezTo>
                      <a:pt x="1570" y="901"/>
                      <a:pt x="1988" y="713"/>
                      <a:pt x="2323" y="399"/>
                    </a:cubicBezTo>
                    <a:cubicBezTo>
                      <a:pt x="2428" y="336"/>
                      <a:pt x="2448" y="169"/>
                      <a:pt x="2344" y="64"/>
                    </a:cubicBezTo>
                    <a:cubicBezTo>
                      <a:pt x="2309" y="29"/>
                      <a:pt x="2241" y="1"/>
                      <a:pt x="2169" y="1"/>
                    </a:cubicBezTo>
                    <a:close/>
                  </a:path>
                </a:pathLst>
              </a:custGeom>
              <a:solidFill>
                <a:srgbClr val="88B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27"/>
              <p:cNvSpPr/>
              <p:nvPr/>
            </p:nvSpPr>
            <p:spPr>
              <a:xfrm rot="-1800044">
                <a:off x="7979286" y="4270261"/>
                <a:ext cx="111423" cy="47199"/>
              </a:xfrm>
              <a:custGeom>
                <a:rect b="b" l="l" r="r" t="t"/>
                <a:pathLst>
                  <a:path extrusionOk="0" h="1888" w="4457">
                    <a:moveTo>
                      <a:pt x="308" y="1"/>
                    </a:moveTo>
                    <a:cubicBezTo>
                      <a:pt x="277" y="1"/>
                      <a:pt x="244" y="8"/>
                      <a:pt x="209" y="22"/>
                    </a:cubicBezTo>
                    <a:cubicBezTo>
                      <a:pt x="84" y="64"/>
                      <a:pt x="0" y="211"/>
                      <a:pt x="63" y="336"/>
                    </a:cubicBezTo>
                    <a:cubicBezTo>
                      <a:pt x="209" y="796"/>
                      <a:pt x="523" y="1131"/>
                      <a:pt x="900" y="1424"/>
                    </a:cubicBezTo>
                    <a:cubicBezTo>
                      <a:pt x="1235" y="1696"/>
                      <a:pt x="1653" y="1822"/>
                      <a:pt x="2072" y="1863"/>
                    </a:cubicBezTo>
                    <a:cubicBezTo>
                      <a:pt x="2181" y="1880"/>
                      <a:pt x="2290" y="1888"/>
                      <a:pt x="2399" y="1888"/>
                    </a:cubicBezTo>
                    <a:cubicBezTo>
                      <a:pt x="2707" y="1888"/>
                      <a:pt x="3012" y="1825"/>
                      <a:pt x="3306" y="1717"/>
                    </a:cubicBezTo>
                    <a:cubicBezTo>
                      <a:pt x="3725" y="1550"/>
                      <a:pt x="4122" y="1278"/>
                      <a:pt x="4373" y="901"/>
                    </a:cubicBezTo>
                    <a:cubicBezTo>
                      <a:pt x="4457" y="796"/>
                      <a:pt x="4436" y="650"/>
                      <a:pt x="4331" y="566"/>
                    </a:cubicBezTo>
                    <a:cubicBezTo>
                      <a:pt x="4291" y="534"/>
                      <a:pt x="4242" y="521"/>
                      <a:pt x="4192" y="521"/>
                    </a:cubicBezTo>
                    <a:cubicBezTo>
                      <a:pt x="4111" y="521"/>
                      <a:pt x="4027" y="556"/>
                      <a:pt x="3976" y="608"/>
                    </a:cubicBezTo>
                    <a:cubicBezTo>
                      <a:pt x="3766" y="901"/>
                      <a:pt x="3453" y="1110"/>
                      <a:pt x="3118" y="1236"/>
                    </a:cubicBezTo>
                    <a:cubicBezTo>
                      <a:pt x="2869" y="1352"/>
                      <a:pt x="2607" y="1389"/>
                      <a:pt x="2342" y="1389"/>
                    </a:cubicBezTo>
                    <a:cubicBezTo>
                      <a:pt x="2273" y="1389"/>
                      <a:pt x="2204" y="1387"/>
                      <a:pt x="2134" y="1382"/>
                    </a:cubicBezTo>
                    <a:cubicBezTo>
                      <a:pt x="1779" y="1361"/>
                      <a:pt x="1465" y="1236"/>
                      <a:pt x="1193" y="1047"/>
                    </a:cubicBezTo>
                    <a:cubicBezTo>
                      <a:pt x="900" y="838"/>
                      <a:pt x="670" y="545"/>
                      <a:pt x="523" y="169"/>
                    </a:cubicBezTo>
                    <a:cubicBezTo>
                      <a:pt x="491" y="72"/>
                      <a:pt x="410" y="1"/>
                      <a:pt x="3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27"/>
              <p:cNvSpPr/>
              <p:nvPr/>
            </p:nvSpPr>
            <p:spPr>
              <a:xfrm rot="-1800044">
                <a:off x="8120191" y="4187345"/>
                <a:ext cx="110923" cy="46374"/>
              </a:xfrm>
              <a:custGeom>
                <a:rect b="b" l="l" r="r" t="t"/>
                <a:pathLst>
                  <a:path extrusionOk="0" h="1855" w="4437">
                    <a:moveTo>
                      <a:pt x="4164" y="1"/>
                    </a:moveTo>
                    <a:cubicBezTo>
                      <a:pt x="4065" y="1"/>
                      <a:pt x="3986" y="48"/>
                      <a:pt x="3955" y="142"/>
                    </a:cubicBezTo>
                    <a:cubicBezTo>
                      <a:pt x="3808" y="477"/>
                      <a:pt x="3578" y="749"/>
                      <a:pt x="3264" y="958"/>
                    </a:cubicBezTo>
                    <a:cubicBezTo>
                      <a:pt x="3013" y="1146"/>
                      <a:pt x="2658" y="1272"/>
                      <a:pt x="2323" y="1335"/>
                    </a:cubicBezTo>
                    <a:cubicBezTo>
                      <a:pt x="2221" y="1347"/>
                      <a:pt x="2120" y="1354"/>
                      <a:pt x="2019" y="1354"/>
                    </a:cubicBezTo>
                    <a:cubicBezTo>
                      <a:pt x="1787" y="1354"/>
                      <a:pt x="1558" y="1318"/>
                      <a:pt x="1339" y="1230"/>
                    </a:cubicBezTo>
                    <a:cubicBezTo>
                      <a:pt x="1025" y="1104"/>
                      <a:pt x="733" y="874"/>
                      <a:pt x="502" y="540"/>
                    </a:cubicBezTo>
                    <a:cubicBezTo>
                      <a:pt x="452" y="464"/>
                      <a:pt x="372" y="427"/>
                      <a:pt x="293" y="427"/>
                    </a:cubicBezTo>
                    <a:cubicBezTo>
                      <a:pt x="240" y="427"/>
                      <a:pt x="189" y="443"/>
                      <a:pt x="147" y="477"/>
                    </a:cubicBezTo>
                    <a:cubicBezTo>
                      <a:pt x="21" y="540"/>
                      <a:pt x="0" y="707"/>
                      <a:pt x="84" y="812"/>
                    </a:cubicBezTo>
                    <a:cubicBezTo>
                      <a:pt x="335" y="1230"/>
                      <a:pt x="733" y="1481"/>
                      <a:pt x="1130" y="1669"/>
                    </a:cubicBezTo>
                    <a:cubicBezTo>
                      <a:pt x="1435" y="1807"/>
                      <a:pt x="1740" y="1855"/>
                      <a:pt x="2044" y="1855"/>
                    </a:cubicBezTo>
                    <a:cubicBezTo>
                      <a:pt x="2158" y="1855"/>
                      <a:pt x="2272" y="1848"/>
                      <a:pt x="2386" y="1837"/>
                    </a:cubicBezTo>
                    <a:cubicBezTo>
                      <a:pt x="2804" y="1774"/>
                      <a:pt x="3181" y="1628"/>
                      <a:pt x="3536" y="1376"/>
                    </a:cubicBezTo>
                    <a:cubicBezTo>
                      <a:pt x="3913" y="1125"/>
                      <a:pt x="4206" y="749"/>
                      <a:pt x="4394" y="330"/>
                    </a:cubicBezTo>
                    <a:cubicBezTo>
                      <a:pt x="4436" y="205"/>
                      <a:pt x="4394" y="79"/>
                      <a:pt x="4269" y="16"/>
                    </a:cubicBezTo>
                    <a:cubicBezTo>
                      <a:pt x="4232" y="6"/>
                      <a:pt x="4197" y="1"/>
                      <a:pt x="41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27"/>
              <p:cNvSpPr/>
              <p:nvPr/>
            </p:nvSpPr>
            <p:spPr>
              <a:xfrm rot="-1800044">
                <a:off x="8235018" y="4093840"/>
                <a:ext cx="75873" cy="25449"/>
              </a:xfrm>
              <a:custGeom>
                <a:rect b="b" l="l" r="r" t="t"/>
                <a:pathLst>
                  <a:path extrusionOk="0" h="1018" w="3035">
                    <a:moveTo>
                      <a:pt x="236" y="0"/>
                    </a:moveTo>
                    <a:cubicBezTo>
                      <a:pt x="169" y="0"/>
                      <a:pt x="108" y="26"/>
                      <a:pt x="64" y="82"/>
                    </a:cubicBezTo>
                    <a:cubicBezTo>
                      <a:pt x="1" y="186"/>
                      <a:pt x="1" y="354"/>
                      <a:pt x="105" y="416"/>
                    </a:cubicBezTo>
                    <a:cubicBezTo>
                      <a:pt x="461" y="772"/>
                      <a:pt x="880" y="940"/>
                      <a:pt x="1298" y="1002"/>
                    </a:cubicBezTo>
                    <a:cubicBezTo>
                      <a:pt x="1402" y="1012"/>
                      <a:pt x="1504" y="1017"/>
                      <a:pt x="1606" y="1017"/>
                    </a:cubicBezTo>
                    <a:cubicBezTo>
                      <a:pt x="1934" y="1017"/>
                      <a:pt x="2250" y="963"/>
                      <a:pt x="2553" y="835"/>
                    </a:cubicBezTo>
                    <a:cubicBezTo>
                      <a:pt x="2721" y="793"/>
                      <a:pt x="2867" y="709"/>
                      <a:pt x="3035" y="605"/>
                    </a:cubicBezTo>
                    <a:lnTo>
                      <a:pt x="2951" y="61"/>
                    </a:lnTo>
                    <a:cubicBezTo>
                      <a:pt x="2763" y="207"/>
                      <a:pt x="2574" y="312"/>
                      <a:pt x="2365" y="396"/>
                    </a:cubicBezTo>
                    <a:cubicBezTo>
                      <a:pt x="2135" y="487"/>
                      <a:pt x="1894" y="546"/>
                      <a:pt x="1650" y="546"/>
                    </a:cubicBezTo>
                    <a:cubicBezTo>
                      <a:pt x="1561" y="546"/>
                      <a:pt x="1471" y="538"/>
                      <a:pt x="1382" y="521"/>
                    </a:cubicBezTo>
                    <a:cubicBezTo>
                      <a:pt x="1026" y="479"/>
                      <a:pt x="691" y="312"/>
                      <a:pt x="419" y="61"/>
                    </a:cubicBezTo>
                    <a:cubicBezTo>
                      <a:pt x="360" y="21"/>
                      <a:pt x="296" y="0"/>
                      <a:pt x="236" y="0"/>
                    </a:cubicBezTo>
                    <a:close/>
                  </a:path>
                </a:pathLst>
              </a:custGeom>
              <a:solidFill>
                <a:srgbClr val="88B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27"/>
              <p:cNvSpPr/>
              <p:nvPr/>
            </p:nvSpPr>
            <p:spPr>
              <a:xfrm rot="-1800044">
                <a:off x="8104983" y="4292925"/>
                <a:ext cx="110398" cy="46374"/>
              </a:xfrm>
              <a:custGeom>
                <a:rect b="b" l="l" r="r" t="t"/>
                <a:pathLst>
                  <a:path extrusionOk="0" h="1855" w="4416">
                    <a:moveTo>
                      <a:pt x="4137" y="1"/>
                    </a:moveTo>
                    <a:cubicBezTo>
                      <a:pt x="4045" y="1"/>
                      <a:pt x="3961" y="52"/>
                      <a:pt x="3914" y="163"/>
                    </a:cubicBezTo>
                    <a:cubicBezTo>
                      <a:pt x="3788" y="477"/>
                      <a:pt x="3558" y="749"/>
                      <a:pt x="3244" y="958"/>
                    </a:cubicBezTo>
                    <a:cubicBezTo>
                      <a:pt x="2972" y="1146"/>
                      <a:pt x="2637" y="1272"/>
                      <a:pt x="2302" y="1334"/>
                    </a:cubicBezTo>
                    <a:cubicBezTo>
                      <a:pt x="2195" y="1347"/>
                      <a:pt x="2089" y="1354"/>
                      <a:pt x="1985" y="1354"/>
                    </a:cubicBezTo>
                    <a:cubicBezTo>
                      <a:pt x="1746" y="1354"/>
                      <a:pt x="1517" y="1317"/>
                      <a:pt x="1298" y="1230"/>
                    </a:cubicBezTo>
                    <a:cubicBezTo>
                      <a:pt x="984" y="1104"/>
                      <a:pt x="691" y="895"/>
                      <a:pt x="461" y="539"/>
                    </a:cubicBezTo>
                    <a:cubicBezTo>
                      <a:pt x="411" y="464"/>
                      <a:pt x="338" y="426"/>
                      <a:pt x="265" y="426"/>
                    </a:cubicBezTo>
                    <a:cubicBezTo>
                      <a:pt x="217" y="426"/>
                      <a:pt x="168" y="443"/>
                      <a:pt x="126" y="477"/>
                    </a:cubicBezTo>
                    <a:cubicBezTo>
                      <a:pt x="22" y="539"/>
                      <a:pt x="1" y="707"/>
                      <a:pt x="64" y="811"/>
                    </a:cubicBezTo>
                    <a:cubicBezTo>
                      <a:pt x="357" y="1230"/>
                      <a:pt x="733" y="1481"/>
                      <a:pt x="1089" y="1669"/>
                    </a:cubicBezTo>
                    <a:cubicBezTo>
                      <a:pt x="1394" y="1806"/>
                      <a:pt x="1698" y="1855"/>
                      <a:pt x="2003" y="1855"/>
                    </a:cubicBezTo>
                    <a:cubicBezTo>
                      <a:pt x="2117" y="1855"/>
                      <a:pt x="2231" y="1848"/>
                      <a:pt x="2344" y="1837"/>
                    </a:cubicBezTo>
                    <a:cubicBezTo>
                      <a:pt x="2763" y="1774"/>
                      <a:pt x="3160" y="1627"/>
                      <a:pt x="3495" y="1376"/>
                    </a:cubicBezTo>
                    <a:cubicBezTo>
                      <a:pt x="3893" y="1125"/>
                      <a:pt x="4186" y="749"/>
                      <a:pt x="4353" y="330"/>
                    </a:cubicBezTo>
                    <a:cubicBezTo>
                      <a:pt x="4416" y="205"/>
                      <a:pt x="4353" y="79"/>
                      <a:pt x="4227" y="16"/>
                    </a:cubicBezTo>
                    <a:cubicBezTo>
                      <a:pt x="4197" y="6"/>
                      <a:pt x="4167" y="1"/>
                      <a:pt x="41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27"/>
              <p:cNvSpPr/>
              <p:nvPr/>
            </p:nvSpPr>
            <p:spPr>
              <a:xfrm rot="-1800044">
                <a:off x="7952313" y="4373156"/>
                <a:ext cx="107773" cy="54449"/>
              </a:xfrm>
              <a:custGeom>
                <a:rect b="b" l="l" r="r" t="t"/>
                <a:pathLst>
                  <a:path extrusionOk="0" h="2178" w="4311">
                    <a:moveTo>
                      <a:pt x="249" y="0"/>
                    </a:moveTo>
                    <a:cubicBezTo>
                      <a:pt x="236" y="0"/>
                      <a:pt x="222" y="1"/>
                      <a:pt x="210" y="3"/>
                    </a:cubicBezTo>
                    <a:cubicBezTo>
                      <a:pt x="84" y="24"/>
                      <a:pt x="0" y="171"/>
                      <a:pt x="21" y="296"/>
                    </a:cubicBezTo>
                    <a:cubicBezTo>
                      <a:pt x="126" y="778"/>
                      <a:pt x="377" y="1175"/>
                      <a:pt x="712" y="1489"/>
                    </a:cubicBezTo>
                    <a:cubicBezTo>
                      <a:pt x="1026" y="1782"/>
                      <a:pt x="1381" y="1991"/>
                      <a:pt x="1800" y="2096"/>
                    </a:cubicBezTo>
                    <a:cubicBezTo>
                      <a:pt x="2010" y="2151"/>
                      <a:pt x="2231" y="2177"/>
                      <a:pt x="2452" y="2177"/>
                    </a:cubicBezTo>
                    <a:cubicBezTo>
                      <a:pt x="2649" y="2177"/>
                      <a:pt x="2847" y="2156"/>
                      <a:pt x="3034" y="2117"/>
                    </a:cubicBezTo>
                    <a:cubicBezTo>
                      <a:pt x="3474" y="2012"/>
                      <a:pt x="3892" y="1803"/>
                      <a:pt x="4206" y="1468"/>
                    </a:cubicBezTo>
                    <a:cubicBezTo>
                      <a:pt x="4311" y="1384"/>
                      <a:pt x="4311" y="1238"/>
                      <a:pt x="4206" y="1133"/>
                    </a:cubicBezTo>
                    <a:cubicBezTo>
                      <a:pt x="4175" y="1081"/>
                      <a:pt x="4117" y="1055"/>
                      <a:pt x="4054" y="1055"/>
                    </a:cubicBezTo>
                    <a:cubicBezTo>
                      <a:pt x="3991" y="1055"/>
                      <a:pt x="3923" y="1081"/>
                      <a:pt x="3871" y="1133"/>
                    </a:cubicBezTo>
                    <a:cubicBezTo>
                      <a:pt x="3620" y="1384"/>
                      <a:pt x="3285" y="1552"/>
                      <a:pt x="2930" y="1635"/>
                    </a:cubicBezTo>
                    <a:cubicBezTo>
                      <a:pt x="2791" y="1653"/>
                      <a:pt x="2652" y="1663"/>
                      <a:pt x="2512" y="1663"/>
                    </a:cubicBezTo>
                    <a:cubicBezTo>
                      <a:pt x="2314" y="1663"/>
                      <a:pt x="2113" y="1643"/>
                      <a:pt x="1904" y="1594"/>
                    </a:cubicBezTo>
                    <a:cubicBezTo>
                      <a:pt x="1570" y="1531"/>
                      <a:pt x="1256" y="1363"/>
                      <a:pt x="1026" y="1133"/>
                    </a:cubicBezTo>
                    <a:cubicBezTo>
                      <a:pt x="754" y="903"/>
                      <a:pt x="586" y="589"/>
                      <a:pt x="502" y="192"/>
                    </a:cubicBezTo>
                    <a:cubicBezTo>
                      <a:pt x="484" y="79"/>
                      <a:pt x="364" y="0"/>
                      <a:pt x="2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27"/>
              <p:cNvSpPr/>
              <p:nvPr/>
            </p:nvSpPr>
            <p:spPr>
              <a:xfrm rot="-1800044">
                <a:off x="8235649" y="4170624"/>
                <a:ext cx="105698" cy="58574"/>
              </a:xfrm>
              <a:custGeom>
                <a:rect b="b" l="l" r="r" t="t"/>
                <a:pathLst>
                  <a:path extrusionOk="0" h="2343" w="4228">
                    <a:moveTo>
                      <a:pt x="3938" y="0"/>
                    </a:moveTo>
                    <a:cubicBezTo>
                      <a:pt x="3826" y="0"/>
                      <a:pt x="3723" y="81"/>
                      <a:pt x="3704" y="213"/>
                    </a:cubicBezTo>
                    <a:cubicBezTo>
                      <a:pt x="3642" y="547"/>
                      <a:pt x="3453" y="882"/>
                      <a:pt x="3223" y="1154"/>
                    </a:cubicBezTo>
                    <a:cubicBezTo>
                      <a:pt x="2993" y="1405"/>
                      <a:pt x="2700" y="1594"/>
                      <a:pt x="2386" y="1719"/>
                    </a:cubicBezTo>
                    <a:cubicBezTo>
                      <a:pt x="2159" y="1795"/>
                      <a:pt x="1920" y="1849"/>
                      <a:pt x="1671" y="1849"/>
                    </a:cubicBezTo>
                    <a:cubicBezTo>
                      <a:pt x="1576" y="1849"/>
                      <a:pt x="1480" y="1841"/>
                      <a:pt x="1382" y="1824"/>
                    </a:cubicBezTo>
                    <a:cubicBezTo>
                      <a:pt x="1047" y="1782"/>
                      <a:pt x="712" y="1615"/>
                      <a:pt x="419" y="1364"/>
                    </a:cubicBezTo>
                    <a:cubicBezTo>
                      <a:pt x="370" y="1324"/>
                      <a:pt x="316" y="1303"/>
                      <a:pt x="262" y="1303"/>
                    </a:cubicBezTo>
                    <a:cubicBezTo>
                      <a:pt x="201" y="1303"/>
                      <a:pt x="140" y="1329"/>
                      <a:pt x="84" y="1384"/>
                    </a:cubicBezTo>
                    <a:cubicBezTo>
                      <a:pt x="1" y="1489"/>
                      <a:pt x="1" y="1615"/>
                      <a:pt x="105" y="1719"/>
                    </a:cubicBezTo>
                    <a:cubicBezTo>
                      <a:pt x="482" y="2075"/>
                      <a:pt x="901" y="2242"/>
                      <a:pt x="1319" y="2305"/>
                    </a:cubicBezTo>
                    <a:cubicBezTo>
                      <a:pt x="1453" y="2331"/>
                      <a:pt x="1586" y="2343"/>
                      <a:pt x="1716" y="2343"/>
                    </a:cubicBezTo>
                    <a:cubicBezTo>
                      <a:pt x="2012" y="2343"/>
                      <a:pt x="2298" y="2281"/>
                      <a:pt x="2574" y="2180"/>
                    </a:cubicBezTo>
                    <a:cubicBezTo>
                      <a:pt x="2972" y="2033"/>
                      <a:pt x="3307" y="1803"/>
                      <a:pt x="3600" y="1489"/>
                    </a:cubicBezTo>
                    <a:cubicBezTo>
                      <a:pt x="3914" y="1154"/>
                      <a:pt x="4123" y="757"/>
                      <a:pt x="4186" y="296"/>
                    </a:cubicBezTo>
                    <a:cubicBezTo>
                      <a:pt x="4227" y="150"/>
                      <a:pt x="4123" y="24"/>
                      <a:pt x="3976" y="3"/>
                    </a:cubicBezTo>
                    <a:cubicBezTo>
                      <a:pt x="3963" y="1"/>
                      <a:pt x="3951" y="0"/>
                      <a:pt x="3938" y="0"/>
                    </a:cubicBezTo>
                    <a:close/>
                  </a:path>
                </a:pathLst>
              </a:custGeom>
              <a:solidFill>
                <a:srgbClr val="88B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27"/>
              <p:cNvSpPr/>
              <p:nvPr/>
            </p:nvSpPr>
            <p:spPr>
              <a:xfrm rot="-1800044">
                <a:off x="8246686" y="4298283"/>
                <a:ext cx="111448" cy="44949"/>
              </a:xfrm>
              <a:custGeom>
                <a:rect b="b" l="l" r="r" t="t"/>
                <a:pathLst>
                  <a:path extrusionOk="0" h="1798" w="4458">
                    <a:moveTo>
                      <a:pt x="4205" y="1"/>
                    </a:moveTo>
                    <a:cubicBezTo>
                      <a:pt x="4111" y="1"/>
                      <a:pt x="4007" y="52"/>
                      <a:pt x="3976" y="163"/>
                    </a:cubicBezTo>
                    <a:cubicBezTo>
                      <a:pt x="3808" y="497"/>
                      <a:pt x="3578" y="790"/>
                      <a:pt x="3264" y="958"/>
                    </a:cubicBezTo>
                    <a:cubicBezTo>
                      <a:pt x="2971" y="1146"/>
                      <a:pt x="2637" y="1272"/>
                      <a:pt x="2302" y="1313"/>
                    </a:cubicBezTo>
                    <a:cubicBezTo>
                      <a:pt x="2216" y="1324"/>
                      <a:pt x="2131" y="1329"/>
                      <a:pt x="2047" y="1329"/>
                    </a:cubicBezTo>
                    <a:cubicBezTo>
                      <a:pt x="1785" y="1329"/>
                      <a:pt x="1535" y="1278"/>
                      <a:pt x="1298" y="1167"/>
                    </a:cubicBezTo>
                    <a:cubicBezTo>
                      <a:pt x="984" y="1041"/>
                      <a:pt x="691" y="811"/>
                      <a:pt x="482" y="476"/>
                    </a:cubicBezTo>
                    <a:cubicBezTo>
                      <a:pt x="439" y="406"/>
                      <a:pt x="349" y="354"/>
                      <a:pt x="262" y="354"/>
                    </a:cubicBezTo>
                    <a:cubicBezTo>
                      <a:pt x="221" y="354"/>
                      <a:pt x="181" y="366"/>
                      <a:pt x="147" y="393"/>
                    </a:cubicBezTo>
                    <a:cubicBezTo>
                      <a:pt x="42" y="476"/>
                      <a:pt x="0" y="623"/>
                      <a:pt x="63" y="728"/>
                    </a:cubicBezTo>
                    <a:cubicBezTo>
                      <a:pt x="335" y="1146"/>
                      <a:pt x="691" y="1460"/>
                      <a:pt x="1088" y="1585"/>
                    </a:cubicBezTo>
                    <a:cubicBezTo>
                      <a:pt x="1402" y="1727"/>
                      <a:pt x="1716" y="1797"/>
                      <a:pt x="2030" y="1797"/>
                    </a:cubicBezTo>
                    <a:cubicBezTo>
                      <a:pt x="2134" y="1797"/>
                      <a:pt x="2239" y="1789"/>
                      <a:pt x="2344" y="1774"/>
                    </a:cubicBezTo>
                    <a:cubicBezTo>
                      <a:pt x="2762" y="1732"/>
                      <a:pt x="3181" y="1564"/>
                      <a:pt x="3515" y="1355"/>
                    </a:cubicBezTo>
                    <a:cubicBezTo>
                      <a:pt x="3913" y="1125"/>
                      <a:pt x="4227" y="748"/>
                      <a:pt x="4415" y="330"/>
                    </a:cubicBezTo>
                    <a:cubicBezTo>
                      <a:pt x="4457" y="225"/>
                      <a:pt x="4415" y="79"/>
                      <a:pt x="4290" y="16"/>
                    </a:cubicBezTo>
                    <a:cubicBezTo>
                      <a:pt x="4264" y="6"/>
                      <a:pt x="4235" y="1"/>
                      <a:pt x="42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27"/>
              <p:cNvSpPr/>
              <p:nvPr/>
            </p:nvSpPr>
            <p:spPr>
              <a:xfrm rot="-1800044">
                <a:off x="8084983" y="4414917"/>
                <a:ext cx="112473" cy="42149"/>
              </a:xfrm>
              <a:custGeom>
                <a:rect b="b" l="l" r="r" t="t"/>
                <a:pathLst>
                  <a:path extrusionOk="0" h="1686" w="4499">
                    <a:moveTo>
                      <a:pt x="4191" y="0"/>
                    </a:moveTo>
                    <a:cubicBezTo>
                      <a:pt x="4102" y="0"/>
                      <a:pt x="4019" y="47"/>
                      <a:pt x="3976" y="134"/>
                    </a:cubicBezTo>
                    <a:cubicBezTo>
                      <a:pt x="3829" y="448"/>
                      <a:pt x="3557" y="720"/>
                      <a:pt x="3243" y="908"/>
                    </a:cubicBezTo>
                    <a:cubicBezTo>
                      <a:pt x="2950" y="1054"/>
                      <a:pt x="2616" y="1159"/>
                      <a:pt x="2281" y="1180"/>
                    </a:cubicBezTo>
                    <a:cubicBezTo>
                      <a:pt x="2212" y="1188"/>
                      <a:pt x="2143" y="1193"/>
                      <a:pt x="2074" y="1193"/>
                    </a:cubicBezTo>
                    <a:cubicBezTo>
                      <a:pt x="1803" y="1193"/>
                      <a:pt x="1526" y="1129"/>
                      <a:pt x="1277" y="1012"/>
                    </a:cubicBezTo>
                    <a:cubicBezTo>
                      <a:pt x="963" y="866"/>
                      <a:pt x="712" y="615"/>
                      <a:pt x="502" y="280"/>
                    </a:cubicBezTo>
                    <a:cubicBezTo>
                      <a:pt x="447" y="184"/>
                      <a:pt x="374" y="133"/>
                      <a:pt x="295" y="133"/>
                    </a:cubicBezTo>
                    <a:cubicBezTo>
                      <a:pt x="254" y="133"/>
                      <a:pt x="211" y="147"/>
                      <a:pt x="168" y="176"/>
                    </a:cubicBezTo>
                    <a:cubicBezTo>
                      <a:pt x="63" y="238"/>
                      <a:pt x="0" y="385"/>
                      <a:pt x="84" y="510"/>
                    </a:cubicBezTo>
                    <a:cubicBezTo>
                      <a:pt x="314" y="950"/>
                      <a:pt x="691" y="1264"/>
                      <a:pt x="1067" y="1452"/>
                    </a:cubicBezTo>
                    <a:cubicBezTo>
                      <a:pt x="1417" y="1617"/>
                      <a:pt x="1782" y="1686"/>
                      <a:pt x="2149" y="1686"/>
                    </a:cubicBezTo>
                    <a:cubicBezTo>
                      <a:pt x="2200" y="1686"/>
                      <a:pt x="2251" y="1685"/>
                      <a:pt x="2302" y="1682"/>
                    </a:cubicBezTo>
                    <a:cubicBezTo>
                      <a:pt x="2720" y="1661"/>
                      <a:pt x="3118" y="1557"/>
                      <a:pt x="3473" y="1347"/>
                    </a:cubicBezTo>
                    <a:cubicBezTo>
                      <a:pt x="3871" y="1138"/>
                      <a:pt x="4206" y="803"/>
                      <a:pt x="4415" y="385"/>
                    </a:cubicBezTo>
                    <a:cubicBezTo>
                      <a:pt x="4499" y="238"/>
                      <a:pt x="4457" y="92"/>
                      <a:pt x="4310" y="29"/>
                    </a:cubicBezTo>
                    <a:cubicBezTo>
                      <a:pt x="4272" y="10"/>
                      <a:pt x="4231" y="0"/>
                      <a:pt x="41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27"/>
              <p:cNvSpPr/>
              <p:nvPr/>
            </p:nvSpPr>
            <p:spPr>
              <a:xfrm rot="-1800044">
                <a:off x="8208613" y="4423610"/>
                <a:ext cx="111948" cy="43074"/>
              </a:xfrm>
              <a:custGeom>
                <a:rect b="b" l="l" r="r" t="t"/>
                <a:pathLst>
                  <a:path extrusionOk="0" h="1723" w="4478">
                    <a:moveTo>
                      <a:pt x="292" y="0"/>
                    </a:moveTo>
                    <a:cubicBezTo>
                      <a:pt x="257" y="0"/>
                      <a:pt x="222" y="8"/>
                      <a:pt x="189" y="25"/>
                    </a:cubicBezTo>
                    <a:cubicBezTo>
                      <a:pt x="63" y="67"/>
                      <a:pt x="0" y="192"/>
                      <a:pt x="63" y="339"/>
                    </a:cubicBezTo>
                    <a:cubicBezTo>
                      <a:pt x="293" y="799"/>
                      <a:pt x="607" y="1113"/>
                      <a:pt x="984" y="1385"/>
                    </a:cubicBezTo>
                    <a:cubicBezTo>
                      <a:pt x="1339" y="1594"/>
                      <a:pt x="1758" y="1720"/>
                      <a:pt x="2176" y="1720"/>
                    </a:cubicBezTo>
                    <a:cubicBezTo>
                      <a:pt x="2219" y="1722"/>
                      <a:pt x="2261" y="1723"/>
                      <a:pt x="2303" y="1723"/>
                    </a:cubicBezTo>
                    <a:cubicBezTo>
                      <a:pt x="2679" y="1723"/>
                      <a:pt x="3051" y="1640"/>
                      <a:pt x="3390" y="1490"/>
                    </a:cubicBezTo>
                    <a:cubicBezTo>
                      <a:pt x="3808" y="1301"/>
                      <a:pt x="4164" y="987"/>
                      <a:pt x="4394" y="590"/>
                    </a:cubicBezTo>
                    <a:cubicBezTo>
                      <a:pt x="4478" y="464"/>
                      <a:pt x="4436" y="339"/>
                      <a:pt x="4331" y="255"/>
                    </a:cubicBezTo>
                    <a:cubicBezTo>
                      <a:pt x="4284" y="228"/>
                      <a:pt x="4239" y="216"/>
                      <a:pt x="4197" y="216"/>
                    </a:cubicBezTo>
                    <a:cubicBezTo>
                      <a:pt x="4108" y="216"/>
                      <a:pt x="4032" y="268"/>
                      <a:pt x="3976" y="339"/>
                    </a:cubicBezTo>
                    <a:cubicBezTo>
                      <a:pt x="3808" y="653"/>
                      <a:pt x="3515" y="883"/>
                      <a:pt x="3181" y="1029"/>
                    </a:cubicBezTo>
                    <a:cubicBezTo>
                      <a:pt x="2867" y="1197"/>
                      <a:pt x="2511" y="1239"/>
                      <a:pt x="2176" y="1239"/>
                    </a:cubicBezTo>
                    <a:cubicBezTo>
                      <a:pt x="1841" y="1218"/>
                      <a:pt x="1507" y="1134"/>
                      <a:pt x="1214" y="967"/>
                    </a:cubicBezTo>
                    <a:cubicBezTo>
                      <a:pt x="921" y="778"/>
                      <a:pt x="670" y="506"/>
                      <a:pt x="502" y="151"/>
                    </a:cubicBezTo>
                    <a:cubicBezTo>
                      <a:pt x="472" y="59"/>
                      <a:pt x="385" y="0"/>
                      <a:pt x="2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27"/>
              <p:cNvSpPr/>
              <p:nvPr/>
            </p:nvSpPr>
            <p:spPr>
              <a:xfrm rot="-1800044">
                <a:off x="8089507" y="4517704"/>
                <a:ext cx="71698" cy="45274"/>
              </a:xfrm>
              <a:custGeom>
                <a:rect b="b" l="l" r="r" t="t"/>
                <a:pathLst>
                  <a:path extrusionOk="0" h="1811" w="2868">
                    <a:moveTo>
                      <a:pt x="2586" y="1"/>
                    </a:moveTo>
                    <a:cubicBezTo>
                      <a:pt x="2495" y="1"/>
                      <a:pt x="2412" y="48"/>
                      <a:pt x="2365" y="142"/>
                    </a:cubicBezTo>
                    <a:cubicBezTo>
                      <a:pt x="2240" y="498"/>
                      <a:pt x="2009" y="749"/>
                      <a:pt x="1696" y="958"/>
                    </a:cubicBezTo>
                    <a:cubicBezTo>
                      <a:pt x="1424" y="1146"/>
                      <a:pt x="1089" y="1251"/>
                      <a:pt x="754" y="1293"/>
                    </a:cubicBezTo>
                    <a:cubicBezTo>
                      <a:pt x="659" y="1310"/>
                      <a:pt x="556" y="1320"/>
                      <a:pt x="451" y="1320"/>
                    </a:cubicBezTo>
                    <a:cubicBezTo>
                      <a:pt x="302" y="1320"/>
                      <a:pt x="148" y="1300"/>
                      <a:pt x="1" y="1251"/>
                    </a:cubicBezTo>
                    <a:lnTo>
                      <a:pt x="1" y="1251"/>
                    </a:lnTo>
                    <a:lnTo>
                      <a:pt x="147" y="1795"/>
                    </a:lnTo>
                    <a:cubicBezTo>
                      <a:pt x="252" y="1805"/>
                      <a:pt x="362" y="1811"/>
                      <a:pt x="472" y="1811"/>
                    </a:cubicBezTo>
                    <a:cubicBezTo>
                      <a:pt x="581" y="1811"/>
                      <a:pt x="691" y="1805"/>
                      <a:pt x="796" y="1795"/>
                    </a:cubicBezTo>
                    <a:cubicBezTo>
                      <a:pt x="1193" y="1753"/>
                      <a:pt x="1612" y="1607"/>
                      <a:pt x="1947" y="1376"/>
                    </a:cubicBezTo>
                    <a:cubicBezTo>
                      <a:pt x="2323" y="1125"/>
                      <a:pt x="2637" y="749"/>
                      <a:pt x="2825" y="330"/>
                    </a:cubicBezTo>
                    <a:cubicBezTo>
                      <a:pt x="2867" y="205"/>
                      <a:pt x="2825" y="79"/>
                      <a:pt x="2679" y="16"/>
                    </a:cubicBezTo>
                    <a:cubicBezTo>
                      <a:pt x="2648" y="6"/>
                      <a:pt x="2616" y="1"/>
                      <a:pt x="25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27"/>
              <p:cNvSpPr/>
              <p:nvPr/>
            </p:nvSpPr>
            <p:spPr>
              <a:xfrm rot="-1800044">
                <a:off x="8365619" y="4355690"/>
                <a:ext cx="41874" cy="40674"/>
              </a:xfrm>
              <a:custGeom>
                <a:rect b="b" l="l" r="r" t="t"/>
                <a:pathLst>
                  <a:path extrusionOk="0" h="1627" w="1675">
                    <a:moveTo>
                      <a:pt x="282" y="0"/>
                    </a:moveTo>
                    <a:cubicBezTo>
                      <a:pt x="251" y="0"/>
                      <a:pt x="219" y="6"/>
                      <a:pt x="189" y="16"/>
                    </a:cubicBezTo>
                    <a:cubicBezTo>
                      <a:pt x="63" y="78"/>
                      <a:pt x="1" y="204"/>
                      <a:pt x="63" y="350"/>
                    </a:cubicBezTo>
                    <a:cubicBezTo>
                      <a:pt x="273" y="790"/>
                      <a:pt x="607" y="1125"/>
                      <a:pt x="942" y="1418"/>
                    </a:cubicBezTo>
                    <a:cubicBezTo>
                      <a:pt x="1110" y="1501"/>
                      <a:pt x="1298" y="1564"/>
                      <a:pt x="1444" y="1627"/>
                    </a:cubicBezTo>
                    <a:cubicBezTo>
                      <a:pt x="1528" y="1459"/>
                      <a:pt x="1612" y="1334"/>
                      <a:pt x="1674" y="1187"/>
                    </a:cubicBezTo>
                    <a:cubicBezTo>
                      <a:pt x="1528" y="1125"/>
                      <a:pt x="1361" y="1041"/>
                      <a:pt x="1214" y="978"/>
                    </a:cubicBezTo>
                    <a:cubicBezTo>
                      <a:pt x="921" y="790"/>
                      <a:pt x="670" y="518"/>
                      <a:pt x="503" y="162"/>
                    </a:cubicBezTo>
                    <a:cubicBezTo>
                      <a:pt x="471" y="51"/>
                      <a:pt x="379" y="0"/>
                      <a:pt x="2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27"/>
              <p:cNvSpPr/>
              <p:nvPr/>
            </p:nvSpPr>
            <p:spPr>
              <a:xfrm rot="-1800044">
                <a:off x="8179993" y="4553331"/>
                <a:ext cx="112473" cy="42149"/>
              </a:xfrm>
              <a:custGeom>
                <a:rect b="b" l="l" r="r" t="t"/>
                <a:pathLst>
                  <a:path extrusionOk="0" h="1686" w="4499">
                    <a:moveTo>
                      <a:pt x="4191" y="1"/>
                    </a:moveTo>
                    <a:cubicBezTo>
                      <a:pt x="4102" y="1"/>
                      <a:pt x="4019" y="48"/>
                      <a:pt x="3976" y="134"/>
                    </a:cubicBezTo>
                    <a:cubicBezTo>
                      <a:pt x="3829" y="448"/>
                      <a:pt x="3557" y="720"/>
                      <a:pt x="3243" y="908"/>
                    </a:cubicBezTo>
                    <a:cubicBezTo>
                      <a:pt x="2950" y="1055"/>
                      <a:pt x="2616" y="1160"/>
                      <a:pt x="2281" y="1180"/>
                    </a:cubicBezTo>
                    <a:cubicBezTo>
                      <a:pt x="2228" y="1184"/>
                      <a:pt x="2174" y="1185"/>
                      <a:pt x="2121" y="1185"/>
                    </a:cubicBezTo>
                    <a:cubicBezTo>
                      <a:pt x="1835" y="1185"/>
                      <a:pt x="1541" y="1136"/>
                      <a:pt x="1277" y="1013"/>
                    </a:cubicBezTo>
                    <a:cubicBezTo>
                      <a:pt x="963" y="867"/>
                      <a:pt x="712" y="616"/>
                      <a:pt x="502" y="281"/>
                    </a:cubicBezTo>
                    <a:cubicBezTo>
                      <a:pt x="447" y="185"/>
                      <a:pt x="374" y="133"/>
                      <a:pt x="295" y="133"/>
                    </a:cubicBezTo>
                    <a:cubicBezTo>
                      <a:pt x="254" y="133"/>
                      <a:pt x="211" y="147"/>
                      <a:pt x="168" y="176"/>
                    </a:cubicBezTo>
                    <a:cubicBezTo>
                      <a:pt x="63" y="239"/>
                      <a:pt x="0" y="385"/>
                      <a:pt x="84" y="511"/>
                    </a:cubicBezTo>
                    <a:cubicBezTo>
                      <a:pt x="314" y="950"/>
                      <a:pt x="691" y="1264"/>
                      <a:pt x="1067" y="1452"/>
                    </a:cubicBezTo>
                    <a:cubicBezTo>
                      <a:pt x="1425" y="1603"/>
                      <a:pt x="1799" y="1686"/>
                      <a:pt x="2175" y="1686"/>
                    </a:cubicBezTo>
                    <a:cubicBezTo>
                      <a:pt x="2217" y="1686"/>
                      <a:pt x="2260" y="1685"/>
                      <a:pt x="2302" y="1683"/>
                    </a:cubicBezTo>
                    <a:cubicBezTo>
                      <a:pt x="2720" y="1662"/>
                      <a:pt x="3118" y="1557"/>
                      <a:pt x="3474" y="1348"/>
                    </a:cubicBezTo>
                    <a:cubicBezTo>
                      <a:pt x="3871" y="1139"/>
                      <a:pt x="4206" y="804"/>
                      <a:pt x="4415" y="385"/>
                    </a:cubicBezTo>
                    <a:cubicBezTo>
                      <a:pt x="4499" y="239"/>
                      <a:pt x="4457" y="92"/>
                      <a:pt x="4311" y="30"/>
                    </a:cubicBezTo>
                    <a:cubicBezTo>
                      <a:pt x="4272" y="10"/>
                      <a:pt x="4231" y="1"/>
                      <a:pt x="41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27"/>
              <p:cNvSpPr/>
              <p:nvPr/>
            </p:nvSpPr>
            <p:spPr>
              <a:xfrm rot="-1800044">
                <a:off x="8355067" y="4472917"/>
                <a:ext cx="40824" cy="48249"/>
              </a:xfrm>
              <a:custGeom>
                <a:rect b="b" l="l" r="r" t="t"/>
                <a:pathLst>
                  <a:path extrusionOk="0" h="1930" w="1633">
                    <a:moveTo>
                      <a:pt x="257" y="1"/>
                    </a:moveTo>
                    <a:cubicBezTo>
                      <a:pt x="241" y="1"/>
                      <a:pt x="226" y="2"/>
                      <a:pt x="210" y="5"/>
                    </a:cubicBezTo>
                    <a:cubicBezTo>
                      <a:pt x="64" y="26"/>
                      <a:pt x="1" y="151"/>
                      <a:pt x="22" y="298"/>
                    </a:cubicBezTo>
                    <a:cubicBezTo>
                      <a:pt x="126" y="779"/>
                      <a:pt x="356" y="1197"/>
                      <a:pt x="628" y="1469"/>
                    </a:cubicBezTo>
                    <a:cubicBezTo>
                      <a:pt x="838" y="1679"/>
                      <a:pt x="1068" y="1825"/>
                      <a:pt x="1298" y="1930"/>
                    </a:cubicBezTo>
                    <a:cubicBezTo>
                      <a:pt x="1424" y="1804"/>
                      <a:pt x="1528" y="1679"/>
                      <a:pt x="1633" y="1553"/>
                    </a:cubicBezTo>
                    <a:cubicBezTo>
                      <a:pt x="1403" y="1449"/>
                      <a:pt x="1172" y="1302"/>
                      <a:pt x="984" y="1135"/>
                    </a:cubicBezTo>
                    <a:cubicBezTo>
                      <a:pt x="754" y="884"/>
                      <a:pt x="566" y="570"/>
                      <a:pt x="482" y="193"/>
                    </a:cubicBezTo>
                    <a:cubicBezTo>
                      <a:pt x="464" y="65"/>
                      <a:pt x="365" y="1"/>
                      <a:pt x="2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27"/>
              <p:cNvSpPr/>
              <p:nvPr/>
            </p:nvSpPr>
            <p:spPr>
              <a:xfrm rot="-1800044">
                <a:off x="8243424" y="4607509"/>
                <a:ext cx="107248" cy="54524"/>
              </a:xfrm>
              <a:custGeom>
                <a:rect b="b" l="l" r="r" t="t"/>
                <a:pathLst>
                  <a:path extrusionOk="0" h="2181" w="4290">
                    <a:moveTo>
                      <a:pt x="249" y="0"/>
                    </a:moveTo>
                    <a:cubicBezTo>
                      <a:pt x="236" y="0"/>
                      <a:pt x="223" y="1"/>
                      <a:pt x="210" y="4"/>
                    </a:cubicBezTo>
                    <a:cubicBezTo>
                      <a:pt x="63" y="45"/>
                      <a:pt x="1" y="171"/>
                      <a:pt x="22" y="296"/>
                    </a:cubicBezTo>
                    <a:cubicBezTo>
                      <a:pt x="126" y="799"/>
                      <a:pt x="356" y="1196"/>
                      <a:pt x="649" y="1510"/>
                    </a:cubicBezTo>
                    <a:cubicBezTo>
                      <a:pt x="963" y="1782"/>
                      <a:pt x="1319" y="1991"/>
                      <a:pt x="1737" y="2096"/>
                    </a:cubicBezTo>
                    <a:cubicBezTo>
                      <a:pt x="1961" y="2155"/>
                      <a:pt x="2199" y="2181"/>
                      <a:pt x="2434" y="2181"/>
                    </a:cubicBezTo>
                    <a:cubicBezTo>
                      <a:pt x="2617" y="2181"/>
                      <a:pt x="2798" y="2165"/>
                      <a:pt x="2972" y="2138"/>
                    </a:cubicBezTo>
                    <a:cubicBezTo>
                      <a:pt x="3453" y="2054"/>
                      <a:pt x="3871" y="1845"/>
                      <a:pt x="4185" y="1510"/>
                    </a:cubicBezTo>
                    <a:cubicBezTo>
                      <a:pt x="4290" y="1426"/>
                      <a:pt x="4290" y="1259"/>
                      <a:pt x="4185" y="1154"/>
                    </a:cubicBezTo>
                    <a:cubicBezTo>
                      <a:pt x="4143" y="1102"/>
                      <a:pt x="4081" y="1076"/>
                      <a:pt x="4015" y="1076"/>
                    </a:cubicBezTo>
                    <a:cubicBezTo>
                      <a:pt x="3950" y="1076"/>
                      <a:pt x="3882" y="1102"/>
                      <a:pt x="3830" y="1154"/>
                    </a:cubicBezTo>
                    <a:cubicBezTo>
                      <a:pt x="3579" y="1426"/>
                      <a:pt x="3265" y="1573"/>
                      <a:pt x="2888" y="1657"/>
                    </a:cubicBezTo>
                    <a:cubicBezTo>
                      <a:pt x="2741" y="1693"/>
                      <a:pt x="2594" y="1710"/>
                      <a:pt x="2448" y="1710"/>
                    </a:cubicBezTo>
                    <a:cubicBezTo>
                      <a:pt x="2260" y="1710"/>
                      <a:pt x="2072" y="1683"/>
                      <a:pt x="1884" y="1636"/>
                    </a:cubicBezTo>
                    <a:cubicBezTo>
                      <a:pt x="1528" y="1531"/>
                      <a:pt x="1214" y="1364"/>
                      <a:pt x="984" y="1133"/>
                    </a:cubicBezTo>
                    <a:cubicBezTo>
                      <a:pt x="754" y="903"/>
                      <a:pt x="566" y="589"/>
                      <a:pt x="482" y="192"/>
                    </a:cubicBezTo>
                    <a:cubicBezTo>
                      <a:pt x="463" y="79"/>
                      <a:pt x="360" y="0"/>
                      <a:pt x="2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27"/>
              <p:cNvSpPr/>
              <p:nvPr/>
            </p:nvSpPr>
            <p:spPr>
              <a:xfrm rot="-1800044">
                <a:off x="8237524" y="4721296"/>
                <a:ext cx="29849" cy="26049"/>
              </a:xfrm>
              <a:custGeom>
                <a:rect b="b" l="l" r="r" t="t"/>
                <a:pathLst>
                  <a:path extrusionOk="0" h="1042" w="1194">
                    <a:moveTo>
                      <a:pt x="929" y="0"/>
                    </a:moveTo>
                    <a:cubicBezTo>
                      <a:pt x="869" y="0"/>
                      <a:pt x="806" y="27"/>
                      <a:pt x="754" y="79"/>
                    </a:cubicBezTo>
                    <a:cubicBezTo>
                      <a:pt x="566" y="267"/>
                      <a:pt x="336" y="414"/>
                      <a:pt x="105" y="497"/>
                    </a:cubicBezTo>
                    <a:cubicBezTo>
                      <a:pt x="64" y="686"/>
                      <a:pt x="43" y="853"/>
                      <a:pt x="1" y="1041"/>
                    </a:cubicBezTo>
                    <a:cubicBezTo>
                      <a:pt x="419" y="937"/>
                      <a:pt x="796" y="728"/>
                      <a:pt x="1089" y="414"/>
                    </a:cubicBezTo>
                    <a:cubicBezTo>
                      <a:pt x="1193" y="330"/>
                      <a:pt x="1193" y="183"/>
                      <a:pt x="1089" y="79"/>
                    </a:cubicBezTo>
                    <a:cubicBezTo>
                      <a:pt x="1047" y="27"/>
                      <a:pt x="989" y="0"/>
                      <a:pt x="9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27"/>
              <p:cNvSpPr/>
              <p:nvPr/>
            </p:nvSpPr>
            <p:spPr>
              <a:xfrm rot="-1800044">
                <a:off x="8305841" y="4709949"/>
                <a:ext cx="15200" cy="31924"/>
              </a:xfrm>
              <a:custGeom>
                <a:rect b="b" l="l" r="r" t="t"/>
                <a:pathLst>
                  <a:path extrusionOk="0" h="1277" w="608">
                    <a:moveTo>
                      <a:pt x="293" y="0"/>
                    </a:moveTo>
                    <a:cubicBezTo>
                      <a:pt x="168" y="0"/>
                      <a:pt x="42" y="105"/>
                      <a:pt x="42" y="230"/>
                    </a:cubicBezTo>
                    <a:cubicBezTo>
                      <a:pt x="0" y="607"/>
                      <a:pt x="63" y="963"/>
                      <a:pt x="189" y="1277"/>
                    </a:cubicBezTo>
                    <a:cubicBezTo>
                      <a:pt x="314" y="1172"/>
                      <a:pt x="482" y="1088"/>
                      <a:pt x="607" y="984"/>
                    </a:cubicBezTo>
                    <a:cubicBezTo>
                      <a:pt x="524" y="753"/>
                      <a:pt x="503" y="523"/>
                      <a:pt x="524" y="251"/>
                    </a:cubicBezTo>
                    <a:cubicBezTo>
                      <a:pt x="524" y="126"/>
                      <a:pt x="419" y="0"/>
                      <a:pt x="2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27"/>
              <p:cNvSpPr/>
              <p:nvPr/>
            </p:nvSpPr>
            <p:spPr>
              <a:xfrm rot="-1800044">
                <a:off x="7752977" y="3844437"/>
                <a:ext cx="452490" cy="395991"/>
              </a:xfrm>
              <a:custGeom>
                <a:rect b="b" l="l" r="r" t="t"/>
                <a:pathLst>
                  <a:path extrusionOk="0" h="15840" w="18100">
                    <a:moveTo>
                      <a:pt x="18100" y="11174"/>
                    </a:moveTo>
                    <a:cubicBezTo>
                      <a:pt x="17409" y="9625"/>
                      <a:pt x="16551" y="8245"/>
                      <a:pt x="15589" y="7094"/>
                    </a:cubicBezTo>
                    <a:cubicBezTo>
                      <a:pt x="9521" y="1"/>
                      <a:pt x="2449" y="4374"/>
                      <a:pt x="315" y="11843"/>
                    </a:cubicBezTo>
                    <a:cubicBezTo>
                      <a:pt x="168" y="12325"/>
                      <a:pt x="64" y="12827"/>
                      <a:pt x="1" y="13287"/>
                    </a:cubicBezTo>
                    <a:cubicBezTo>
                      <a:pt x="1675" y="14250"/>
                      <a:pt x="3516" y="14940"/>
                      <a:pt x="5566" y="15233"/>
                    </a:cubicBezTo>
                    <a:cubicBezTo>
                      <a:pt x="10316" y="15840"/>
                      <a:pt x="14877" y="14229"/>
                      <a:pt x="18100" y="1117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27"/>
              <p:cNvSpPr/>
              <p:nvPr/>
            </p:nvSpPr>
            <p:spPr>
              <a:xfrm rot="-1800044">
                <a:off x="7830246" y="3861045"/>
                <a:ext cx="97298" cy="158522"/>
              </a:xfrm>
              <a:custGeom>
                <a:rect b="b" l="l" r="r" t="t"/>
                <a:pathLst>
                  <a:path extrusionOk="0" h="6341" w="3892">
                    <a:moveTo>
                      <a:pt x="0" y="5294"/>
                    </a:moveTo>
                    <a:lnTo>
                      <a:pt x="1548" y="1"/>
                    </a:lnTo>
                    <a:lnTo>
                      <a:pt x="3892" y="4436"/>
                    </a:lnTo>
                    <a:cubicBezTo>
                      <a:pt x="3892" y="5796"/>
                      <a:pt x="983" y="6340"/>
                      <a:pt x="0" y="529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27"/>
              <p:cNvSpPr/>
              <p:nvPr/>
            </p:nvSpPr>
            <p:spPr>
              <a:xfrm rot="-1800044">
                <a:off x="8165608" y="4874721"/>
                <a:ext cx="129222" cy="127647"/>
              </a:xfrm>
              <a:custGeom>
                <a:rect b="b" l="l" r="r" t="t"/>
                <a:pathLst>
                  <a:path extrusionOk="0" h="5106" w="5169">
                    <a:moveTo>
                      <a:pt x="5169" y="0"/>
                    </a:moveTo>
                    <a:cubicBezTo>
                      <a:pt x="5022" y="607"/>
                      <a:pt x="2616" y="5106"/>
                      <a:pt x="1319" y="4101"/>
                    </a:cubicBezTo>
                    <a:cubicBezTo>
                      <a:pt x="1" y="3097"/>
                      <a:pt x="4458" y="314"/>
                      <a:pt x="51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27"/>
              <p:cNvSpPr/>
              <p:nvPr/>
            </p:nvSpPr>
            <p:spPr>
              <a:xfrm rot="-1800044">
                <a:off x="8165381" y="4856982"/>
                <a:ext cx="100448" cy="54949"/>
              </a:xfrm>
              <a:custGeom>
                <a:rect b="b" l="l" r="r" t="t"/>
                <a:pathLst>
                  <a:path extrusionOk="0" h="2198" w="4018">
                    <a:moveTo>
                      <a:pt x="4018" y="712"/>
                    </a:moveTo>
                    <a:cubicBezTo>
                      <a:pt x="3662" y="984"/>
                      <a:pt x="461" y="2198"/>
                      <a:pt x="252" y="1110"/>
                    </a:cubicBezTo>
                    <a:cubicBezTo>
                      <a:pt x="1" y="1"/>
                      <a:pt x="3516" y="566"/>
                      <a:pt x="4018" y="71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27"/>
              <p:cNvSpPr/>
              <p:nvPr/>
            </p:nvSpPr>
            <p:spPr>
              <a:xfrm rot="-1800044">
                <a:off x="8252474" y="4843595"/>
                <a:ext cx="55474" cy="98373"/>
              </a:xfrm>
              <a:custGeom>
                <a:rect b="b" l="l" r="r" t="t"/>
                <a:pathLst>
                  <a:path extrusionOk="0" h="3935" w="2219">
                    <a:moveTo>
                      <a:pt x="1047" y="0"/>
                    </a:moveTo>
                    <a:cubicBezTo>
                      <a:pt x="1256" y="335"/>
                      <a:pt x="2219" y="3662"/>
                      <a:pt x="1110" y="3788"/>
                    </a:cubicBezTo>
                    <a:cubicBezTo>
                      <a:pt x="1" y="3934"/>
                      <a:pt x="838" y="482"/>
                      <a:pt x="10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27"/>
              <p:cNvSpPr/>
              <p:nvPr/>
            </p:nvSpPr>
            <p:spPr>
              <a:xfrm rot="-1800044">
                <a:off x="7491767" y="4212472"/>
                <a:ext cx="628261" cy="549263"/>
              </a:xfrm>
              <a:custGeom>
                <a:rect b="b" l="l" r="r" t="t"/>
                <a:pathLst>
                  <a:path extrusionOk="0" h="21971" w="25131">
                    <a:moveTo>
                      <a:pt x="1" y="20024"/>
                    </a:moveTo>
                    <a:cubicBezTo>
                      <a:pt x="2554" y="9290"/>
                      <a:pt x="18749" y="0"/>
                      <a:pt x="21510" y="9500"/>
                    </a:cubicBezTo>
                    <a:cubicBezTo>
                      <a:pt x="25130" y="21970"/>
                      <a:pt x="7910" y="14061"/>
                      <a:pt x="1" y="2002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27"/>
              <p:cNvSpPr/>
              <p:nvPr/>
            </p:nvSpPr>
            <p:spPr>
              <a:xfrm rot="-1800044">
                <a:off x="8145845" y="3802614"/>
                <a:ext cx="623536" cy="560238"/>
              </a:xfrm>
              <a:custGeom>
                <a:rect b="b" l="l" r="r" t="t"/>
                <a:pathLst>
                  <a:path extrusionOk="0" h="22410" w="24942">
                    <a:moveTo>
                      <a:pt x="24942" y="18623"/>
                    </a:moveTo>
                    <a:cubicBezTo>
                      <a:pt x="21615" y="8098"/>
                      <a:pt x="4771" y="1"/>
                      <a:pt x="2721" y="9688"/>
                    </a:cubicBezTo>
                    <a:cubicBezTo>
                      <a:pt x="1" y="22410"/>
                      <a:pt x="16593" y="13266"/>
                      <a:pt x="24942" y="1862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3" name="Google Shape;1843;p27"/>
            <p:cNvSpPr/>
            <p:nvPr/>
          </p:nvSpPr>
          <p:spPr>
            <a:xfrm rot="9730867">
              <a:off x="8000078" y="4122676"/>
              <a:ext cx="102547" cy="54348"/>
            </a:xfrm>
            <a:custGeom>
              <a:rect b="b" l="l" r="r" t="t"/>
              <a:pathLst>
                <a:path extrusionOk="0" h="2174" w="4102">
                  <a:moveTo>
                    <a:pt x="3726" y="0"/>
                  </a:moveTo>
                  <a:cubicBezTo>
                    <a:pt x="3573" y="0"/>
                    <a:pt x="3449" y="97"/>
                    <a:pt x="3432" y="239"/>
                  </a:cubicBezTo>
                  <a:cubicBezTo>
                    <a:pt x="3369" y="428"/>
                    <a:pt x="3264" y="616"/>
                    <a:pt x="3097" y="804"/>
                  </a:cubicBezTo>
                  <a:cubicBezTo>
                    <a:pt x="2908" y="1034"/>
                    <a:pt x="2574" y="1265"/>
                    <a:pt x="2239" y="1390"/>
                  </a:cubicBezTo>
                  <a:cubicBezTo>
                    <a:pt x="2033" y="1480"/>
                    <a:pt x="1811" y="1523"/>
                    <a:pt x="1593" y="1523"/>
                  </a:cubicBezTo>
                  <a:cubicBezTo>
                    <a:pt x="1457" y="1523"/>
                    <a:pt x="1322" y="1506"/>
                    <a:pt x="1193" y="1474"/>
                  </a:cubicBezTo>
                  <a:cubicBezTo>
                    <a:pt x="984" y="1411"/>
                    <a:pt x="774" y="1307"/>
                    <a:pt x="607" y="1139"/>
                  </a:cubicBezTo>
                  <a:cubicBezTo>
                    <a:pt x="540" y="1082"/>
                    <a:pt x="459" y="1055"/>
                    <a:pt x="380" y="1055"/>
                  </a:cubicBezTo>
                  <a:cubicBezTo>
                    <a:pt x="286" y="1055"/>
                    <a:pt x="194" y="1092"/>
                    <a:pt x="126" y="1160"/>
                  </a:cubicBezTo>
                  <a:cubicBezTo>
                    <a:pt x="0" y="1286"/>
                    <a:pt x="21" y="1495"/>
                    <a:pt x="147" y="1620"/>
                  </a:cubicBezTo>
                  <a:cubicBezTo>
                    <a:pt x="419" y="1871"/>
                    <a:pt x="732" y="2018"/>
                    <a:pt x="1046" y="2102"/>
                  </a:cubicBezTo>
                  <a:cubicBezTo>
                    <a:pt x="1223" y="2150"/>
                    <a:pt x="1409" y="2173"/>
                    <a:pt x="1598" y="2173"/>
                  </a:cubicBezTo>
                  <a:cubicBezTo>
                    <a:pt x="1899" y="2173"/>
                    <a:pt x="2207" y="2113"/>
                    <a:pt x="2490" y="1997"/>
                  </a:cubicBezTo>
                  <a:cubicBezTo>
                    <a:pt x="2929" y="1830"/>
                    <a:pt x="3327" y="1558"/>
                    <a:pt x="3599" y="1244"/>
                  </a:cubicBezTo>
                  <a:cubicBezTo>
                    <a:pt x="3850" y="972"/>
                    <a:pt x="3997" y="700"/>
                    <a:pt x="4059" y="407"/>
                  </a:cubicBezTo>
                  <a:cubicBezTo>
                    <a:pt x="4101" y="218"/>
                    <a:pt x="3997" y="30"/>
                    <a:pt x="3808" y="9"/>
                  </a:cubicBezTo>
                  <a:cubicBezTo>
                    <a:pt x="3780" y="3"/>
                    <a:pt x="3752" y="0"/>
                    <a:pt x="3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27"/>
            <p:cNvSpPr/>
            <p:nvPr/>
          </p:nvSpPr>
          <p:spPr>
            <a:xfrm rot="9730867">
              <a:off x="8130078" y="4039576"/>
              <a:ext cx="102547" cy="54348"/>
            </a:xfrm>
            <a:custGeom>
              <a:rect b="b" l="l" r="r" t="t"/>
              <a:pathLst>
                <a:path extrusionOk="0" h="2174" w="4102">
                  <a:moveTo>
                    <a:pt x="3726" y="0"/>
                  </a:moveTo>
                  <a:cubicBezTo>
                    <a:pt x="3573" y="0"/>
                    <a:pt x="3449" y="97"/>
                    <a:pt x="3432" y="239"/>
                  </a:cubicBezTo>
                  <a:cubicBezTo>
                    <a:pt x="3369" y="428"/>
                    <a:pt x="3264" y="616"/>
                    <a:pt x="3097" y="804"/>
                  </a:cubicBezTo>
                  <a:cubicBezTo>
                    <a:pt x="2908" y="1034"/>
                    <a:pt x="2574" y="1265"/>
                    <a:pt x="2239" y="1390"/>
                  </a:cubicBezTo>
                  <a:cubicBezTo>
                    <a:pt x="2033" y="1480"/>
                    <a:pt x="1811" y="1523"/>
                    <a:pt x="1593" y="1523"/>
                  </a:cubicBezTo>
                  <a:cubicBezTo>
                    <a:pt x="1457" y="1523"/>
                    <a:pt x="1322" y="1506"/>
                    <a:pt x="1193" y="1474"/>
                  </a:cubicBezTo>
                  <a:cubicBezTo>
                    <a:pt x="984" y="1411"/>
                    <a:pt x="774" y="1307"/>
                    <a:pt x="607" y="1139"/>
                  </a:cubicBezTo>
                  <a:cubicBezTo>
                    <a:pt x="540" y="1082"/>
                    <a:pt x="459" y="1055"/>
                    <a:pt x="380" y="1055"/>
                  </a:cubicBezTo>
                  <a:cubicBezTo>
                    <a:pt x="286" y="1055"/>
                    <a:pt x="194" y="1092"/>
                    <a:pt x="126" y="1160"/>
                  </a:cubicBezTo>
                  <a:cubicBezTo>
                    <a:pt x="0" y="1286"/>
                    <a:pt x="21" y="1495"/>
                    <a:pt x="147" y="1620"/>
                  </a:cubicBezTo>
                  <a:cubicBezTo>
                    <a:pt x="419" y="1871"/>
                    <a:pt x="732" y="2018"/>
                    <a:pt x="1046" y="2102"/>
                  </a:cubicBezTo>
                  <a:cubicBezTo>
                    <a:pt x="1223" y="2150"/>
                    <a:pt x="1409" y="2173"/>
                    <a:pt x="1598" y="2173"/>
                  </a:cubicBezTo>
                  <a:cubicBezTo>
                    <a:pt x="1899" y="2173"/>
                    <a:pt x="2207" y="2113"/>
                    <a:pt x="2490" y="1997"/>
                  </a:cubicBezTo>
                  <a:cubicBezTo>
                    <a:pt x="2929" y="1830"/>
                    <a:pt x="3327" y="1558"/>
                    <a:pt x="3599" y="1244"/>
                  </a:cubicBezTo>
                  <a:cubicBezTo>
                    <a:pt x="3850" y="972"/>
                    <a:pt x="3997" y="700"/>
                    <a:pt x="4059" y="407"/>
                  </a:cubicBezTo>
                  <a:cubicBezTo>
                    <a:pt x="4101" y="218"/>
                    <a:pt x="3997" y="30"/>
                    <a:pt x="3808" y="9"/>
                  </a:cubicBezTo>
                  <a:cubicBezTo>
                    <a:pt x="3780" y="3"/>
                    <a:pt x="3752" y="0"/>
                    <a:pt x="3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5" name="Google Shape;1845;p27"/>
          <p:cNvSpPr/>
          <p:nvPr/>
        </p:nvSpPr>
        <p:spPr>
          <a:xfrm flipH="1">
            <a:off x="8424012" y="708636"/>
            <a:ext cx="2028415" cy="441778"/>
          </a:xfrm>
          <a:custGeom>
            <a:rect b="b" l="l" r="r" t="t"/>
            <a:pathLst>
              <a:path extrusionOk="0" h="31051" w="142570">
                <a:moveTo>
                  <a:pt x="64389" y="1"/>
                </a:moveTo>
                <a:cubicBezTo>
                  <a:pt x="63743" y="1"/>
                  <a:pt x="63094" y="42"/>
                  <a:pt x="62445" y="128"/>
                </a:cubicBezTo>
                <a:cubicBezTo>
                  <a:pt x="55207" y="1062"/>
                  <a:pt x="49503" y="7167"/>
                  <a:pt x="48235" y="14205"/>
                </a:cubicBezTo>
                <a:cubicBezTo>
                  <a:pt x="45738" y="11578"/>
                  <a:pt x="42086" y="10168"/>
                  <a:pt x="38448" y="10168"/>
                </a:cubicBezTo>
                <a:cubicBezTo>
                  <a:pt x="35572" y="10168"/>
                  <a:pt x="32705" y="11049"/>
                  <a:pt x="30422" y="12904"/>
                </a:cubicBezTo>
                <a:cubicBezTo>
                  <a:pt x="30022" y="12971"/>
                  <a:pt x="29588" y="13004"/>
                  <a:pt x="29221" y="13038"/>
                </a:cubicBezTo>
                <a:cubicBezTo>
                  <a:pt x="21983" y="14072"/>
                  <a:pt x="15478" y="18541"/>
                  <a:pt x="12243" y="25213"/>
                </a:cubicBezTo>
                <a:cubicBezTo>
                  <a:pt x="11209" y="27381"/>
                  <a:pt x="6172" y="29316"/>
                  <a:pt x="1" y="31050"/>
                </a:cubicBezTo>
                <a:lnTo>
                  <a:pt x="142569" y="31050"/>
                </a:lnTo>
                <a:cubicBezTo>
                  <a:pt x="139191" y="26246"/>
                  <a:pt x="132932" y="17381"/>
                  <a:pt x="128824" y="17381"/>
                </a:cubicBezTo>
                <a:cubicBezTo>
                  <a:pt x="128511" y="17381"/>
                  <a:pt x="128211" y="17432"/>
                  <a:pt x="127925" y="17541"/>
                </a:cubicBezTo>
                <a:cubicBezTo>
                  <a:pt x="127425" y="12304"/>
                  <a:pt x="123622" y="7400"/>
                  <a:pt x="118585" y="5699"/>
                </a:cubicBezTo>
                <a:cubicBezTo>
                  <a:pt x="117251" y="5249"/>
                  <a:pt x="115884" y="5040"/>
                  <a:pt x="114523" y="5040"/>
                </a:cubicBezTo>
                <a:cubicBezTo>
                  <a:pt x="109929" y="5040"/>
                  <a:pt x="105407" y="7426"/>
                  <a:pt x="102474" y="11003"/>
                </a:cubicBezTo>
                <a:cubicBezTo>
                  <a:pt x="100873" y="6333"/>
                  <a:pt x="97904" y="1896"/>
                  <a:pt x="92467" y="1796"/>
                </a:cubicBezTo>
                <a:cubicBezTo>
                  <a:pt x="92388" y="1794"/>
                  <a:pt x="92309" y="1793"/>
                  <a:pt x="92231" y="1793"/>
                </a:cubicBezTo>
                <a:cubicBezTo>
                  <a:pt x="86937" y="1793"/>
                  <a:pt x="82715" y="6196"/>
                  <a:pt x="79724" y="10469"/>
                </a:cubicBezTo>
                <a:cubicBezTo>
                  <a:pt x="77293" y="4390"/>
                  <a:pt x="71012" y="1"/>
                  <a:pt x="643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6" name="Google Shape;1846;p27"/>
          <p:cNvGrpSpPr/>
          <p:nvPr/>
        </p:nvGrpSpPr>
        <p:grpSpPr>
          <a:xfrm flipH="1" rot="4928277">
            <a:off x="125376" y="885585"/>
            <a:ext cx="565112" cy="464636"/>
            <a:chOff x="7038900" y="1632175"/>
            <a:chExt cx="741850" cy="609950"/>
          </a:xfrm>
        </p:grpSpPr>
        <p:sp>
          <p:nvSpPr>
            <p:cNvPr id="1847" name="Google Shape;1847;p27"/>
            <p:cNvSpPr/>
            <p:nvPr/>
          </p:nvSpPr>
          <p:spPr>
            <a:xfrm>
              <a:off x="7085225" y="1632175"/>
              <a:ext cx="695525" cy="609950"/>
            </a:xfrm>
            <a:custGeom>
              <a:rect b="b" l="l" r="r" t="t"/>
              <a:pathLst>
                <a:path extrusionOk="0" h="24398" w="27821">
                  <a:moveTo>
                    <a:pt x="16828" y="0"/>
                  </a:moveTo>
                  <a:cubicBezTo>
                    <a:pt x="15948" y="0"/>
                    <a:pt x="15004" y="528"/>
                    <a:pt x="14511" y="1312"/>
                  </a:cubicBezTo>
                  <a:cubicBezTo>
                    <a:pt x="13744" y="2480"/>
                    <a:pt x="13711" y="3914"/>
                    <a:pt x="13577" y="5282"/>
                  </a:cubicBezTo>
                  <a:cubicBezTo>
                    <a:pt x="13477" y="6649"/>
                    <a:pt x="13177" y="8117"/>
                    <a:pt x="12143" y="8984"/>
                  </a:cubicBezTo>
                  <a:cubicBezTo>
                    <a:pt x="11993" y="9134"/>
                    <a:pt x="11790" y="9256"/>
                    <a:pt x="11582" y="9256"/>
                  </a:cubicBezTo>
                  <a:cubicBezTo>
                    <a:pt x="11558" y="9256"/>
                    <a:pt x="11533" y="9255"/>
                    <a:pt x="11509" y="9251"/>
                  </a:cubicBezTo>
                  <a:cubicBezTo>
                    <a:pt x="10975" y="9218"/>
                    <a:pt x="10842" y="8451"/>
                    <a:pt x="10875" y="7950"/>
                  </a:cubicBezTo>
                  <a:cubicBezTo>
                    <a:pt x="10975" y="6916"/>
                    <a:pt x="11075" y="5882"/>
                    <a:pt x="10875" y="4815"/>
                  </a:cubicBezTo>
                  <a:cubicBezTo>
                    <a:pt x="10708" y="3781"/>
                    <a:pt x="10175" y="2780"/>
                    <a:pt x="9241" y="2280"/>
                  </a:cubicBezTo>
                  <a:cubicBezTo>
                    <a:pt x="8892" y="2086"/>
                    <a:pt x="8484" y="1987"/>
                    <a:pt x="8081" y="1987"/>
                  </a:cubicBezTo>
                  <a:cubicBezTo>
                    <a:pt x="7443" y="1987"/>
                    <a:pt x="6820" y="2235"/>
                    <a:pt x="6472" y="2747"/>
                  </a:cubicBezTo>
                  <a:cubicBezTo>
                    <a:pt x="6172" y="3147"/>
                    <a:pt x="6038" y="3714"/>
                    <a:pt x="6038" y="4248"/>
                  </a:cubicBezTo>
                  <a:cubicBezTo>
                    <a:pt x="5872" y="6783"/>
                    <a:pt x="6906" y="9285"/>
                    <a:pt x="6739" y="11820"/>
                  </a:cubicBezTo>
                  <a:cubicBezTo>
                    <a:pt x="6706" y="12220"/>
                    <a:pt x="6572" y="12620"/>
                    <a:pt x="6205" y="12620"/>
                  </a:cubicBezTo>
                  <a:cubicBezTo>
                    <a:pt x="5905" y="12620"/>
                    <a:pt x="5738" y="12320"/>
                    <a:pt x="5671" y="12053"/>
                  </a:cubicBezTo>
                  <a:cubicBezTo>
                    <a:pt x="5405" y="11119"/>
                    <a:pt x="5671" y="10118"/>
                    <a:pt x="5305" y="9285"/>
                  </a:cubicBezTo>
                  <a:cubicBezTo>
                    <a:pt x="4956" y="8494"/>
                    <a:pt x="4073" y="8076"/>
                    <a:pt x="3208" y="8076"/>
                  </a:cubicBezTo>
                  <a:cubicBezTo>
                    <a:pt x="2832" y="8076"/>
                    <a:pt x="2459" y="8155"/>
                    <a:pt x="2136" y="8317"/>
                  </a:cubicBezTo>
                  <a:cubicBezTo>
                    <a:pt x="1001" y="8884"/>
                    <a:pt x="334" y="10085"/>
                    <a:pt x="234" y="11319"/>
                  </a:cubicBezTo>
                  <a:cubicBezTo>
                    <a:pt x="1" y="14522"/>
                    <a:pt x="2136" y="18925"/>
                    <a:pt x="2136" y="18925"/>
                  </a:cubicBezTo>
                  <a:cubicBezTo>
                    <a:pt x="4504" y="20926"/>
                    <a:pt x="7206" y="22594"/>
                    <a:pt x="10041" y="23828"/>
                  </a:cubicBezTo>
                  <a:cubicBezTo>
                    <a:pt x="10706" y="24113"/>
                    <a:pt x="11400" y="24398"/>
                    <a:pt x="12125" y="24398"/>
                  </a:cubicBezTo>
                  <a:cubicBezTo>
                    <a:pt x="12164" y="24398"/>
                    <a:pt x="12203" y="24397"/>
                    <a:pt x="12243" y="24395"/>
                  </a:cubicBezTo>
                  <a:cubicBezTo>
                    <a:pt x="13010" y="24329"/>
                    <a:pt x="13811" y="23928"/>
                    <a:pt x="14044" y="23195"/>
                  </a:cubicBezTo>
                  <a:cubicBezTo>
                    <a:pt x="14244" y="22627"/>
                    <a:pt x="14044" y="21994"/>
                    <a:pt x="13911" y="21360"/>
                  </a:cubicBezTo>
                  <a:cubicBezTo>
                    <a:pt x="13844" y="20759"/>
                    <a:pt x="13877" y="20059"/>
                    <a:pt x="14378" y="19692"/>
                  </a:cubicBezTo>
                  <a:cubicBezTo>
                    <a:pt x="14570" y="19573"/>
                    <a:pt x="14783" y="19527"/>
                    <a:pt x="15003" y="19527"/>
                  </a:cubicBezTo>
                  <a:cubicBezTo>
                    <a:pt x="15279" y="19527"/>
                    <a:pt x="15567" y="19599"/>
                    <a:pt x="15845" y="19692"/>
                  </a:cubicBezTo>
                  <a:cubicBezTo>
                    <a:pt x="16746" y="19992"/>
                    <a:pt x="17680" y="20459"/>
                    <a:pt x="18647" y="20459"/>
                  </a:cubicBezTo>
                  <a:cubicBezTo>
                    <a:pt x="19581" y="20459"/>
                    <a:pt x="20682" y="19759"/>
                    <a:pt x="20649" y="18791"/>
                  </a:cubicBezTo>
                  <a:cubicBezTo>
                    <a:pt x="20582" y="18024"/>
                    <a:pt x="19982" y="17490"/>
                    <a:pt x="19515" y="16957"/>
                  </a:cubicBezTo>
                  <a:cubicBezTo>
                    <a:pt x="19048" y="16356"/>
                    <a:pt x="18747" y="15456"/>
                    <a:pt x="19348" y="14955"/>
                  </a:cubicBezTo>
                  <a:cubicBezTo>
                    <a:pt x="19538" y="14783"/>
                    <a:pt x="19790" y="14717"/>
                    <a:pt x="20049" y="14717"/>
                  </a:cubicBezTo>
                  <a:cubicBezTo>
                    <a:pt x="20291" y="14717"/>
                    <a:pt x="20539" y="14775"/>
                    <a:pt x="20749" y="14855"/>
                  </a:cubicBezTo>
                  <a:cubicBezTo>
                    <a:pt x="21583" y="15122"/>
                    <a:pt x="22350" y="15589"/>
                    <a:pt x="23217" y="15756"/>
                  </a:cubicBezTo>
                  <a:cubicBezTo>
                    <a:pt x="23395" y="15790"/>
                    <a:pt x="23578" y="15807"/>
                    <a:pt x="23761" y="15807"/>
                  </a:cubicBezTo>
                  <a:cubicBezTo>
                    <a:pt x="24472" y="15807"/>
                    <a:pt x="25181" y="15546"/>
                    <a:pt x="25552" y="14989"/>
                  </a:cubicBezTo>
                  <a:cubicBezTo>
                    <a:pt x="25886" y="14455"/>
                    <a:pt x="25853" y="13688"/>
                    <a:pt x="25652" y="13087"/>
                  </a:cubicBezTo>
                  <a:cubicBezTo>
                    <a:pt x="25319" y="11820"/>
                    <a:pt x="24518" y="10686"/>
                    <a:pt x="23518" y="9918"/>
                  </a:cubicBezTo>
                  <a:cubicBezTo>
                    <a:pt x="24151" y="8918"/>
                    <a:pt x="25586" y="8918"/>
                    <a:pt x="26553" y="8184"/>
                  </a:cubicBezTo>
                  <a:cubicBezTo>
                    <a:pt x="27687" y="7383"/>
                    <a:pt x="27821" y="5482"/>
                    <a:pt x="26753" y="4581"/>
                  </a:cubicBezTo>
                  <a:cubicBezTo>
                    <a:pt x="26230" y="4097"/>
                    <a:pt x="25515" y="3894"/>
                    <a:pt x="24779" y="3894"/>
                  </a:cubicBezTo>
                  <a:cubicBezTo>
                    <a:pt x="24248" y="3894"/>
                    <a:pt x="23706" y="3999"/>
                    <a:pt x="23217" y="4181"/>
                  </a:cubicBezTo>
                  <a:cubicBezTo>
                    <a:pt x="22050" y="4648"/>
                    <a:pt x="21049" y="5448"/>
                    <a:pt x="19982" y="6016"/>
                  </a:cubicBezTo>
                  <a:cubicBezTo>
                    <a:pt x="19727" y="6164"/>
                    <a:pt x="19459" y="6286"/>
                    <a:pt x="19194" y="6286"/>
                  </a:cubicBezTo>
                  <a:cubicBezTo>
                    <a:pt x="19043" y="6286"/>
                    <a:pt x="18893" y="6246"/>
                    <a:pt x="18747" y="6149"/>
                  </a:cubicBezTo>
                  <a:cubicBezTo>
                    <a:pt x="18247" y="5815"/>
                    <a:pt x="18514" y="5082"/>
                    <a:pt x="18681" y="4481"/>
                  </a:cubicBezTo>
                  <a:cubicBezTo>
                    <a:pt x="18981" y="3614"/>
                    <a:pt x="19014" y="2613"/>
                    <a:pt x="18747" y="1746"/>
                  </a:cubicBezTo>
                  <a:cubicBezTo>
                    <a:pt x="18647" y="1245"/>
                    <a:pt x="18381" y="745"/>
                    <a:pt x="18014" y="412"/>
                  </a:cubicBezTo>
                  <a:cubicBezTo>
                    <a:pt x="17674" y="127"/>
                    <a:pt x="17258" y="0"/>
                    <a:pt x="168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27"/>
            <p:cNvSpPr/>
            <p:nvPr/>
          </p:nvSpPr>
          <p:spPr>
            <a:xfrm>
              <a:off x="7038900" y="1808025"/>
              <a:ext cx="606150" cy="369775"/>
            </a:xfrm>
            <a:custGeom>
              <a:rect b="b" l="l" r="r" t="t"/>
              <a:pathLst>
                <a:path extrusionOk="0" h="14791" w="24246">
                  <a:moveTo>
                    <a:pt x="23890" y="1"/>
                  </a:moveTo>
                  <a:cubicBezTo>
                    <a:pt x="23863" y="1"/>
                    <a:pt x="23833" y="5"/>
                    <a:pt x="23803" y="16"/>
                  </a:cubicBezTo>
                  <a:cubicBezTo>
                    <a:pt x="15263" y="3351"/>
                    <a:pt x="6891" y="8522"/>
                    <a:pt x="52" y="14626"/>
                  </a:cubicBezTo>
                  <a:cubicBezTo>
                    <a:pt x="0" y="14678"/>
                    <a:pt x="50" y="14791"/>
                    <a:pt x="121" y="14791"/>
                  </a:cubicBezTo>
                  <a:cubicBezTo>
                    <a:pt x="142" y="14791"/>
                    <a:pt x="164" y="14782"/>
                    <a:pt x="186" y="14760"/>
                  </a:cubicBezTo>
                  <a:cubicBezTo>
                    <a:pt x="3889" y="11924"/>
                    <a:pt x="7591" y="9189"/>
                    <a:pt x="11594" y="6787"/>
                  </a:cubicBezTo>
                  <a:cubicBezTo>
                    <a:pt x="15597" y="4385"/>
                    <a:pt x="19767" y="2417"/>
                    <a:pt x="24036" y="449"/>
                  </a:cubicBezTo>
                  <a:cubicBezTo>
                    <a:pt x="24246" y="359"/>
                    <a:pt x="24133" y="1"/>
                    <a:pt x="238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27"/>
            <p:cNvSpPr/>
            <p:nvPr/>
          </p:nvSpPr>
          <p:spPr>
            <a:xfrm>
              <a:off x="7455500" y="1745350"/>
              <a:ext cx="192650" cy="183425"/>
            </a:xfrm>
            <a:custGeom>
              <a:rect b="b" l="l" r="r" t="t"/>
              <a:pathLst>
                <a:path extrusionOk="0" h="7337" w="7706">
                  <a:moveTo>
                    <a:pt x="1431" y="0"/>
                  </a:moveTo>
                  <a:cubicBezTo>
                    <a:pt x="1387" y="0"/>
                    <a:pt x="1347" y="25"/>
                    <a:pt x="1335" y="88"/>
                  </a:cubicBezTo>
                  <a:cubicBezTo>
                    <a:pt x="1001" y="1455"/>
                    <a:pt x="701" y="2789"/>
                    <a:pt x="401" y="4190"/>
                  </a:cubicBezTo>
                  <a:cubicBezTo>
                    <a:pt x="301" y="4624"/>
                    <a:pt x="0" y="5525"/>
                    <a:pt x="367" y="5925"/>
                  </a:cubicBezTo>
                  <a:cubicBezTo>
                    <a:pt x="901" y="6559"/>
                    <a:pt x="2702" y="6692"/>
                    <a:pt x="3436" y="6859"/>
                  </a:cubicBezTo>
                  <a:cubicBezTo>
                    <a:pt x="4600" y="7098"/>
                    <a:pt x="5790" y="7336"/>
                    <a:pt x="6959" y="7336"/>
                  </a:cubicBezTo>
                  <a:cubicBezTo>
                    <a:pt x="7097" y="7336"/>
                    <a:pt x="7235" y="7333"/>
                    <a:pt x="7372" y="7326"/>
                  </a:cubicBezTo>
                  <a:cubicBezTo>
                    <a:pt x="7606" y="7326"/>
                    <a:pt x="7706" y="6926"/>
                    <a:pt x="7406" y="6892"/>
                  </a:cubicBezTo>
                  <a:cubicBezTo>
                    <a:pt x="5571" y="6559"/>
                    <a:pt x="3536" y="6592"/>
                    <a:pt x="1835" y="5892"/>
                  </a:cubicBezTo>
                  <a:cubicBezTo>
                    <a:pt x="534" y="5325"/>
                    <a:pt x="834" y="4391"/>
                    <a:pt x="1034" y="3256"/>
                  </a:cubicBezTo>
                  <a:cubicBezTo>
                    <a:pt x="1201" y="2222"/>
                    <a:pt x="1401" y="1155"/>
                    <a:pt x="1568" y="154"/>
                  </a:cubicBezTo>
                  <a:cubicBezTo>
                    <a:pt x="1589" y="71"/>
                    <a:pt x="1505" y="0"/>
                    <a:pt x="14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27"/>
            <p:cNvSpPr/>
            <p:nvPr/>
          </p:nvSpPr>
          <p:spPr>
            <a:xfrm>
              <a:off x="7273700" y="1748250"/>
              <a:ext cx="254900" cy="327075"/>
            </a:xfrm>
            <a:custGeom>
              <a:rect b="b" l="l" r="r" t="t"/>
              <a:pathLst>
                <a:path extrusionOk="0" h="13083" w="10196">
                  <a:moveTo>
                    <a:pt x="1095" y="0"/>
                  </a:moveTo>
                  <a:cubicBezTo>
                    <a:pt x="1018" y="0"/>
                    <a:pt x="933" y="43"/>
                    <a:pt x="901" y="138"/>
                  </a:cubicBezTo>
                  <a:cubicBezTo>
                    <a:pt x="668" y="1940"/>
                    <a:pt x="534" y="3774"/>
                    <a:pt x="501" y="5609"/>
                  </a:cubicBezTo>
                  <a:cubicBezTo>
                    <a:pt x="467" y="6676"/>
                    <a:pt x="0" y="9111"/>
                    <a:pt x="668" y="10045"/>
                  </a:cubicBezTo>
                  <a:cubicBezTo>
                    <a:pt x="1201" y="10879"/>
                    <a:pt x="3069" y="11180"/>
                    <a:pt x="3970" y="11480"/>
                  </a:cubicBezTo>
                  <a:cubicBezTo>
                    <a:pt x="5838" y="12147"/>
                    <a:pt x="7739" y="12781"/>
                    <a:pt x="9707" y="13081"/>
                  </a:cubicBezTo>
                  <a:cubicBezTo>
                    <a:pt x="9719" y="13082"/>
                    <a:pt x="9730" y="13083"/>
                    <a:pt x="9741" y="13083"/>
                  </a:cubicBezTo>
                  <a:cubicBezTo>
                    <a:pt x="10052" y="13083"/>
                    <a:pt x="10195" y="12643"/>
                    <a:pt x="9841" y="12514"/>
                  </a:cubicBezTo>
                  <a:cubicBezTo>
                    <a:pt x="8406" y="12080"/>
                    <a:pt x="6972" y="11780"/>
                    <a:pt x="5538" y="11313"/>
                  </a:cubicBezTo>
                  <a:cubicBezTo>
                    <a:pt x="4170" y="10879"/>
                    <a:pt x="2335" y="10613"/>
                    <a:pt x="1502" y="9378"/>
                  </a:cubicBezTo>
                  <a:cubicBezTo>
                    <a:pt x="668" y="8144"/>
                    <a:pt x="1001" y="6276"/>
                    <a:pt x="1035" y="4775"/>
                  </a:cubicBezTo>
                  <a:cubicBezTo>
                    <a:pt x="1068" y="3241"/>
                    <a:pt x="1168" y="1673"/>
                    <a:pt x="1235" y="138"/>
                  </a:cubicBezTo>
                  <a:cubicBezTo>
                    <a:pt x="1252" y="51"/>
                    <a:pt x="1178"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27"/>
            <p:cNvSpPr/>
            <p:nvPr/>
          </p:nvSpPr>
          <p:spPr>
            <a:xfrm>
              <a:off x="7156950" y="1924000"/>
              <a:ext cx="185875" cy="216825"/>
            </a:xfrm>
            <a:custGeom>
              <a:rect b="b" l="l" r="r" t="t"/>
              <a:pathLst>
                <a:path extrusionOk="0" h="8673" w="7435">
                  <a:moveTo>
                    <a:pt x="119" y="0"/>
                  </a:moveTo>
                  <a:cubicBezTo>
                    <a:pt x="56" y="0"/>
                    <a:pt x="0" y="43"/>
                    <a:pt x="0" y="113"/>
                  </a:cubicBezTo>
                  <a:cubicBezTo>
                    <a:pt x="34" y="1414"/>
                    <a:pt x="201" y="2749"/>
                    <a:pt x="367" y="4050"/>
                  </a:cubicBezTo>
                  <a:cubicBezTo>
                    <a:pt x="467" y="4650"/>
                    <a:pt x="367" y="5584"/>
                    <a:pt x="801" y="6084"/>
                  </a:cubicBezTo>
                  <a:cubicBezTo>
                    <a:pt x="1301" y="6751"/>
                    <a:pt x="2636" y="7052"/>
                    <a:pt x="3370" y="7319"/>
                  </a:cubicBezTo>
                  <a:cubicBezTo>
                    <a:pt x="4537" y="7819"/>
                    <a:pt x="5705" y="8286"/>
                    <a:pt x="6939" y="8653"/>
                  </a:cubicBezTo>
                  <a:cubicBezTo>
                    <a:pt x="6977" y="8667"/>
                    <a:pt x="7013" y="8673"/>
                    <a:pt x="7046" y="8673"/>
                  </a:cubicBezTo>
                  <a:cubicBezTo>
                    <a:pt x="7335" y="8673"/>
                    <a:pt x="7434" y="8205"/>
                    <a:pt x="7106" y="8086"/>
                  </a:cubicBezTo>
                  <a:cubicBezTo>
                    <a:pt x="6205" y="7786"/>
                    <a:pt x="5338" y="7452"/>
                    <a:pt x="4470" y="7118"/>
                  </a:cubicBezTo>
                  <a:cubicBezTo>
                    <a:pt x="3636" y="6785"/>
                    <a:pt x="1835" y="6351"/>
                    <a:pt x="1268" y="5651"/>
                  </a:cubicBezTo>
                  <a:cubicBezTo>
                    <a:pt x="801" y="5084"/>
                    <a:pt x="801" y="3783"/>
                    <a:pt x="701" y="3082"/>
                  </a:cubicBezTo>
                  <a:cubicBezTo>
                    <a:pt x="534" y="2081"/>
                    <a:pt x="434" y="1081"/>
                    <a:pt x="267" y="113"/>
                  </a:cubicBezTo>
                  <a:cubicBezTo>
                    <a:pt x="236" y="35"/>
                    <a:pt x="174" y="0"/>
                    <a:pt x="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 name="Google Shape;1852;p27"/>
          <p:cNvGrpSpPr/>
          <p:nvPr/>
        </p:nvGrpSpPr>
        <p:grpSpPr>
          <a:xfrm flipH="1" rot="-10400652">
            <a:off x="816368" y="4635176"/>
            <a:ext cx="565167" cy="464681"/>
            <a:chOff x="7038900" y="1632175"/>
            <a:chExt cx="741850" cy="609950"/>
          </a:xfrm>
        </p:grpSpPr>
        <p:sp>
          <p:nvSpPr>
            <p:cNvPr id="1853" name="Google Shape;1853;p27"/>
            <p:cNvSpPr/>
            <p:nvPr/>
          </p:nvSpPr>
          <p:spPr>
            <a:xfrm>
              <a:off x="7085225" y="1632175"/>
              <a:ext cx="695525" cy="609950"/>
            </a:xfrm>
            <a:custGeom>
              <a:rect b="b" l="l" r="r" t="t"/>
              <a:pathLst>
                <a:path extrusionOk="0" h="24398" w="27821">
                  <a:moveTo>
                    <a:pt x="16828" y="0"/>
                  </a:moveTo>
                  <a:cubicBezTo>
                    <a:pt x="15948" y="0"/>
                    <a:pt x="15004" y="528"/>
                    <a:pt x="14511" y="1312"/>
                  </a:cubicBezTo>
                  <a:cubicBezTo>
                    <a:pt x="13744" y="2480"/>
                    <a:pt x="13711" y="3914"/>
                    <a:pt x="13577" y="5282"/>
                  </a:cubicBezTo>
                  <a:cubicBezTo>
                    <a:pt x="13477" y="6649"/>
                    <a:pt x="13177" y="8117"/>
                    <a:pt x="12143" y="8984"/>
                  </a:cubicBezTo>
                  <a:cubicBezTo>
                    <a:pt x="11993" y="9134"/>
                    <a:pt x="11790" y="9256"/>
                    <a:pt x="11582" y="9256"/>
                  </a:cubicBezTo>
                  <a:cubicBezTo>
                    <a:pt x="11558" y="9256"/>
                    <a:pt x="11533" y="9255"/>
                    <a:pt x="11509" y="9251"/>
                  </a:cubicBezTo>
                  <a:cubicBezTo>
                    <a:pt x="10975" y="9218"/>
                    <a:pt x="10842" y="8451"/>
                    <a:pt x="10875" y="7950"/>
                  </a:cubicBezTo>
                  <a:cubicBezTo>
                    <a:pt x="10975" y="6916"/>
                    <a:pt x="11075" y="5882"/>
                    <a:pt x="10875" y="4815"/>
                  </a:cubicBezTo>
                  <a:cubicBezTo>
                    <a:pt x="10708" y="3781"/>
                    <a:pt x="10175" y="2780"/>
                    <a:pt x="9241" y="2280"/>
                  </a:cubicBezTo>
                  <a:cubicBezTo>
                    <a:pt x="8892" y="2086"/>
                    <a:pt x="8484" y="1987"/>
                    <a:pt x="8081" y="1987"/>
                  </a:cubicBezTo>
                  <a:cubicBezTo>
                    <a:pt x="7443" y="1987"/>
                    <a:pt x="6820" y="2235"/>
                    <a:pt x="6472" y="2747"/>
                  </a:cubicBezTo>
                  <a:cubicBezTo>
                    <a:pt x="6172" y="3147"/>
                    <a:pt x="6038" y="3714"/>
                    <a:pt x="6038" y="4248"/>
                  </a:cubicBezTo>
                  <a:cubicBezTo>
                    <a:pt x="5872" y="6783"/>
                    <a:pt x="6906" y="9285"/>
                    <a:pt x="6739" y="11820"/>
                  </a:cubicBezTo>
                  <a:cubicBezTo>
                    <a:pt x="6706" y="12220"/>
                    <a:pt x="6572" y="12620"/>
                    <a:pt x="6205" y="12620"/>
                  </a:cubicBezTo>
                  <a:cubicBezTo>
                    <a:pt x="5905" y="12620"/>
                    <a:pt x="5738" y="12320"/>
                    <a:pt x="5671" y="12053"/>
                  </a:cubicBezTo>
                  <a:cubicBezTo>
                    <a:pt x="5405" y="11119"/>
                    <a:pt x="5671" y="10118"/>
                    <a:pt x="5305" y="9285"/>
                  </a:cubicBezTo>
                  <a:cubicBezTo>
                    <a:pt x="4956" y="8494"/>
                    <a:pt x="4073" y="8076"/>
                    <a:pt x="3208" y="8076"/>
                  </a:cubicBezTo>
                  <a:cubicBezTo>
                    <a:pt x="2832" y="8076"/>
                    <a:pt x="2459" y="8155"/>
                    <a:pt x="2136" y="8317"/>
                  </a:cubicBezTo>
                  <a:cubicBezTo>
                    <a:pt x="1001" y="8884"/>
                    <a:pt x="334" y="10085"/>
                    <a:pt x="234" y="11319"/>
                  </a:cubicBezTo>
                  <a:cubicBezTo>
                    <a:pt x="1" y="14522"/>
                    <a:pt x="2136" y="18925"/>
                    <a:pt x="2136" y="18925"/>
                  </a:cubicBezTo>
                  <a:cubicBezTo>
                    <a:pt x="4504" y="20926"/>
                    <a:pt x="7206" y="22594"/>
                    <a:pt x="10041" y="23828"/>
                  </a:cubicBezTo>
                  <a:cubicBezTo>
                    <a:pt x="10706" y="24113"/>
                    <a:pt x="11400" y="24398"/>
                    <a:pt x="12125" y="24398"/>
                  </a:cubicBezTo>
                  <a:cubicBezTo>
                    <a:pt x="12164" y="24398"/>
                    <a:pt x="12203" y="24397"/>
                    <a:pt x="12243" y="24395"/>
                  </a:cubicBezTo>
                  <a:cubicBezTo>
                    <a:pt x="13010" y="24329"/>
                    <a:pt x="13811" y="23928"/>
                    <a:pt x="14044" y="23195"/>
                  </a:cubicBezTo>
                  <a:cubicBezTo>
                    <a:pt x="14244" y="22627"/>
                    <a:pt x="14044" y="21994"/>
                    <a:pt x="13911" y="21360"/>
                  </a:cubicBezTo>
                  <a:cubicBezTo>
                    <a:pt x="13844" y="20759"/>
                    <a:pt x="13877" y="20059"/>
                    <a:pt x="14378" y="19692"/>
                  </a:cubicBezTo>
                  <a:cubicBezTo>
                    <a:pt x="14570" y="19573"/>
                    <a:pt x="14783" y="19527"/>
                    <a:pt x="15003" y="19527"/>
                  </a:cubicBezTo>
                  <a:cubicBezTo>
                    <a:pt x="15279" y="19527"/>
                    <a:pt x="15567" y="19599"/>
                    <a:pt x="15845" y="19692"/>
                  </a:cubicBezTo>
                  <a:cubicBezTo>
                    <a:pt x="16746" y="19992"/>
                    <a:pt x="17680" y="20459"/>
                    <a:pt x="18647" y="20459"/>
                  </a:cubicBezTo>
                  <a:cubicBezTo>
                    <a:pt x="19581" y="20459"/>
                    <a:pt x="20682" y="19759"/>
                    <a:pt x="20649" y="18791"/>
                  </a:cubicBezTo>
                  <a:cubicBezTo>
                    <a:pt x="20582" y="18024"/>
                    <a:pt x="19982" y="17490"/>
                    <a:pt x="19515" y="16957"/>
                  </a:cubicBezTo>
                  <a:cubicBezTo>
                    <a:pt x="19048" y="16356"/>
                    <a:pt x="18747" y="15456"/>
                    <a:pt x="19348" y="14955"/>
                  </a:cubicBezTo>
                  <a:cubicBezTo>
                    <a:pt x="19538" y="14783"/>
                    <a:pt x="19790" y="14717"/>
                    <a:pt x="20049" y="14717"/>
                  </a:cubicBezTo>
                  <a:cubicBezTo>
                    <a:pt x="20291" y="14717"/>
                    <a:pt x="20539" y="14775"/>
                    <a:pt x="20749" y="14855"/>
                  </a:cubicBezTo>
                  <a:cubicBezTo>
                    <a:pt x="21583" y="15122"/>
                    <a:pt x="22350" y="15589"/>
                    <a:pt x="23217" y="15756"/>
                  </a:cubicBezTo>
                  <a:cubicBezTo>
                    <a:pt x="23395" y="15790"/>
                    <a:pt x="23578" y="15807"/>
                    <a:pt x="23761" y="15807"/>
                  </a:cubicBezTo>
                  <a:cubicBezTo>
                    <a:pt x="24472" y="15807"/>
                    <a:pt x="25181" y="15546"/>
                    <a:pt x="25552" y="14989"/>
                  </a:cubicBezTo>
                  <a:cubicBezTo>
                    <a:pt x="25886" y="14455"/>
                    <a:pt x="25853" y="13688"/>
                    <a:pt x="25652" y="13087"/>
                  </a:cubicBezTo>
                  <a:cubicBezTo>
                    <a:pt x="25319" y="11820"/>
                    <a:pt x="24518" y="10686"/>
                    <a:pt x="23518" y="9918"/>
                  </a:cubicBezTo>
                  <a:cubicBezTo>
                    <a:pt x="24151" y="8918"/>
                    <a:pt x="25586" y="8918"/>
                    <a:pt x="26553" y="8184"/>
                  </a:cubicBezTo>
                  <a:cubicBezTo>
                    <a:pt x="27687" y="7383"/>
                    <a:pt x="27821" y="5482"/>
                    <a:pt x="26753" y="4581"/>
                  </a:cubicBezTo>
                  <a:cubicBezTo>
                    <a:pt x="26230" y="4097"/>
                    <a:pt x="25515" y="3894"/>
                    <a:pt x="24779" y="3894"/>
                  </a:cubicBezTo>
                  <a:cubicBezTo>
                    <a:pt x="24248" y="3894"/>
                    <a:pt x="23706" y="3999"/>
                    <a:pt x="23217" y="4181"/>
                  </a:cubicBezTo>
                  <a:cubicBezTo>
                    <a:pt x="22050" y="4648"/>
                    <a:pt x="21049" y="5448"/>
                    <a:pt x="19982" y="6016"/>
                  </a:cubicBezTo>
                  <a:cubicBezTo>
                    <a:pt x="19727" y="6164"/>
                    <a:pt x="19459" y="6286"/>
                    <a:pt x="19194" y="6286"/>
                  </a:cubicBezTo>
                  <a:cubicBezTo>
                    <a:pt x="19043" y="6286"/>
                    <a:pt x="18893" y="6246"/>
                    <a:pt x="18747" y="6149"/>
                  </a:cubicBezTo>
                  <a:cubicBezTo>
                    <a:pt x="18247" y="5815"/>
                    <a:pt x="18514" y="5082"/>
                    <a:pt x="18681" y="4481"/>
                  </a:cubicBezTo>
                  <a:cubicBezTo>
                    <a:pt x="18981" y="3614"/>
                    <a:pt x="19014" y="2613"/>
                    <a:pt x="18747" y="1746"/>
                  </a:cubicBezTo>
                  <a:cubicBezTo>
                    <a:pt x="18647" y="1245"/>
                    <a:pt x="18381" y="745"/>
                    <a:pt x="18014" y="412"/>
                  </a:cubicBezTo>
                  <a:cubicBezTo>
                    <a:pt x="17674" y="127"/>
                    <a:pt x="17258" y="0"/>
                    <a:pt x="168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27"/>
            <p:cNvSpPr/>
            <p:nvPr/>
          </p:nvSpPr>
          <p:spPr>
            <a:xfrm>
              <a:off x="7038900" y="1808025"/>
              <a:ext cx="606150" cy="369775"/>
            </a:xfrm>
            <a:custGeom>
              <a:rect b="b" l="l" r="r" t="t"/>
              <a:pathLst>
                <a:path extrusionOk="0" h="14791" w="24246">
                  <a:moveTo>
                    <a:pt x="23890" y="1"/>
                  </a:moveTo>
                  <a:cubicBezTo>
                    <a:pt x="23863" y="1"/>
                    <a:pt x="23833" y="5"/>
                    <a:pt x="23803" y="16"/>
                  </a:cubicBezTo>
                  <a:cubicBezTo>
                    <a:pt x="15263" y="3351"/>
                    <a:pt x="6891" y="8522"/>
                    <a:pt x="52" y="14626"/>
                  </a:cubicBezTo>
                  <a:cubicBezTo>
                    <a:pt x="0" y="14678"/>
                    <a:pt x="50" y="14791"/>
                    <a:pt x="121" y="14791"/>
                  </a:cubicBezTo>
                  <a:cubicBezTo>
                    <a:pt x="142" y="14791"/>
                    <a:pt x="164" y="14782"/>
                    <a:pt x="186" y="14760"/>
                  </a:cubicBezTo>
                  <a:cubicBezTo>
                    <a:pt x="3889" y="11924"/>
                    <a:pt x="7591" y="9189"/>
                    <a:pt x="11594" y="6787"/>
                  </a:cubicBezTo>
                  <a:cubicBezTo>
                    <a:pt x="15597" y="4385"/>
                    <a:pt x="19767" y="2417"/>
                    <a:pt x="24036" y="449"/>
                  </a:cubicBezTo>
                  <a:cubicBezTo>
                    <a:pt x="24246" y="359"/>
                    <a:pt x="24133" y="1"/>
                    <a:pt x="238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27"/>
            <p:cNvSpPr/>
            <p:nvPr/>
          </p:nvSpPr>
          <p:spPr>
            <a:xfrm>
              <a:off x="7455500" y="1745350"/>
              <a:ext cx="192650" cy="183425"/>
            </a:xfrm>
            <a:custGeom>
              <a:rect b="b" l="l" r="r" t="t"/>
              <a:pathLst>
                <a:path extrusionOk="0" h="7337" w="7706">
                  <a:moveTo>
                    <a:pt x="1431" y="0"/>
                  </a:moveTo>
                  <a:cubicBezTo>
                    <a:pt x="1387" y="0"/>
                    <a:pt x="1347" y="25"/>
                    <a:pt x="1335" y="88"/>
                  </a:cubicBezTo>
                  <a:cubicBezTo>
                    <a:pt x="1001" y="1455"/>
                    <a:pt x="701" y="2789"/>
                    <a:pt x="401" y="4190"/>
                  </a:cubicBezTo>
                  <a:cubicBezTo>
                    <a:pt x="301" y="4624"/>
                    <a:pt x="0" y="5525"/>
                    <a:pt x="367" y="5925"/>
                  </a:cubicBezTo>
                  <a:cubicBezTo>
                    <a:pt x="901" y="6559"/>
                    <a:pt x="2702" y="6692"/>
                    <a:pt x="3436" y="6859"/>
                  </a:cubicBezTo>
                  <a:cubicBezTo>
                    <a:pt x="4600" y="7098"/>
                    <a:pt x="5790" y="7336"/>
                    <a:pt x="6959" y="7336"/>
                  </a:cubicBezTo>
                  <a:cubicBezTo>
                    <a:pt x="7097" y="7336"/>
                    <a:pt x="7235" y="7333"/>
                    <a:pt x="7372" y="7326"/>
                  </a:cubicBezTo>
                  <a:cubicBezTo>
                    <a:pt x="7606" y="7326"/>
                    <a:pt x="7706" y="6926"/>
                    <a:pt x="7406" y="6892"/>
                  </a:cubicBezTo>
                  <a:cubicBezTo>
                    <a:pt x="5571" y="6559"/>
                    <a:pt x="3536" y="6592"/>
                    <a:pt x="1835" y="5892"/>
                  </a:cubicBezTo>
                  <a:cubicBezTo>
                    <a:pt x="534" y="5325"/>
                    <a:pt x="834" y="4391"/>
                    <a:pt x="1034" y="3256"/>
                  </a:cubicBezTo>
                  <a:cubicBezTo>
                    <a:pt x="1201" y="2222"/>
                    <a:pt x="1401" y="1155"/>
                    <a:pt x="1568" y="154"/>
                  </a:cubicBezTo>
                  <a:cubicBezTo>
                    <a:pt x="1589" y="71"/>
                    <a:pt x="1505" y="0"/>
                    <a:pt x="14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27"/>
            <p:cNvSpPr/>
            <p:nvPr/>
          </p:nvSpPr>
          <p:spPr>
            <a:xfrm>
              <a:off x="7273700" y="1748250"/>
              <a:ext cx="254900" cy="327075"/>
            </a:xfrm>
            <a:custGeom>
              <a:rect b="b" l="l" r="r" t="t"/>
              <a:pathLst>
                <a:path extrusionOk="0" h="13083" w="10196">
                  <a:moveTo>
                    <a:pt x="1095" y="0"/>
                  </a:moveTo>
                  <a:cubicBezTo>
                    <a:pt x="1018" y="0"/>
                    <a:pt x="933" y="43"/>
                    <a:pt x="901" y="138"/>
                  </a:cubicBezTo>
                  <a:cubicBezTo>
                    <a:pt x="668" y="1940"/>
                    <a:pt x="534" y="3774"/>
                    <a:pt x="501" y="5609"/>
                  </a:cubicBezTo>
                  <a:cubicBezTo>
                    <a:pt x="467" y="6676"/>
                    <a:pt x="0" y="9111"/>
                    <a:pt x="668" y="10045"/>
                  </a:cubicBezTo>
                  <a:cubicBezTo>
                    <a:pt x="1201" y="10879"/>
                    <a:pt x="3069" y="11180"/>
                    <a:pt x="3970" y="11480"/>
                  </a:cubicBezTo>
                  <a:cubicBezTo>
                    <a:pt x="5838" y="12147"/>
                    <a:pt x="7739" y="12781"/>
                    <a:pt x="9707" y="13081"/>
                  </a:cubicBezTo>
                  <a:cubicBezTo>
                    <a:pt x="9719" y="13082"/>
                    <a:pt x="9730" y="13083"/>
                    <a:pt x="9741" y="13083"/>
                  </a:cubicBezTo>
                  <a:cubicBezTo>
                    <a:pt x="10052" y="13083"/>
                    <a:pt x="10195" y="12643"/>
                    <a:pt x="9841" y="12514"/>
                  </a:cubicBezTo>
                  <a:cubicBezTo>
                    <a:pt x="8406" y="12080"/>
                    <a:pt x="6972" y="11780"/>
                    <a:pt x="5538" y="11313"/>
                  </a:cubicBezTo>
                  <a:cubicBezTo>
                    <a:pt x="4170" y="10879"/>
                    <a:pt x="2335" y="10613"/>
                    <a:pt x="1502" y="9378"/>
                  </a:cubicBezTo>
                  <a:cubicBezTo>
                    <a:pt x="668" y="8144"/>
                    <a:pt x="1001" y="6276"/>
                    <a:pt x="1035" y="4775"/>
                  </a:cubicBezTo>
                  <a:cubicBezTo>
                    <a:pt x="1068" y="3241"/>
                    <a:pt x="1168" y="1673"/>
                    <a:pt x="1235" y="138"/>
                  </a:cubicBezTo>
                  <a:cubicBezTo>
                    <a:pt x="1252" y="51"/>
                    <a:pt x="1178"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27"/>
            <p:cNvSpPr/>
            <p:nvPr/>
          </p:nvSpPr>
          <p:spPr>
            <a:xfrm>
              <a:off x="7156950" y="1924000"/>
              <a:ext cx="185875" cy="216825"/>
            </a:xfrm>
            <a:custGeom>
              <a:rect b="b" l="l" r="r" t="t"/>
              <a:pathLst>
                <a:path extrusionOk="0" h="8673" w="7435">
                  <a:moveTo>
                    <a:pt x="119" y="0"/>
                  </a:moveTo>
                  <a:cubicBezTo>
                    <a:pt x="56" y="0"/>
                    <a:pt x="0" y="43"/>
                    <a:pt x="0" y="113"/>
                  </a:cubicBezTo>
                  <a:cubicBezTo>
                    <a:pt x="34" y="1414"/>
                    <a:pt x="201" y="2749"/>
                    <a:pt x="367" y="4050"/>
                  </a:cubicBezTo>
                  <a:cubicBezTo>
                    <a:pt x="467" y="4650"/>
                    <a:pt x="367" y="5584"/>
                    <a:pt x="801" y="6084"/>
                  </a:cubicBezTo>
                  <a:cubicBezTo>
                    <a:pt x="1301" y="6751"/>
                    <a:pt x="2636" y="7052"/>
                    <a:pt x="3370" y="7319"/>
                  </a:cubicBezTo>
                  <a:cubicBezTo>
                    <a:pt x="4537" y="7819"/>
                    <a:pt x="5705" y="8286"/>
                    <a:pt x="6939" y="8653"/>
                  </a:cubicBezTo>
                  <a:cubicBezTo>
                    <a:pt x="6977" y="8667"/>
                    <a:pt x="7013" y="8673"/>
                    <a:pt x="7046" y="8673"/>
                  </a:cubicBezTo>
                  <a:cubicBezTo>
                    <a:pt x="7335" y="8673"/>
                    <a:pt x="7434" y="8205"/>
                    <a:pt x="7106" y="8086"/>
                  </a:cubicBezTo>
                  <a:cubicBezTo>
                    <a:pt x="6205" y="7786"/>
                    <a:pt x="5338" y="7452"/>
                    <a:pt x="4470" y="7118"/>
                  </a:cubicBezTo>
                  <a:cubicBezTo>
                    <a:pt x="3636" y="6785"/>
                    <a:pt x="1835" y="6351"/>
                    <a:pt x="1268" y="5651"/>
                  </a:cubicBezTo>
                  <a:cubicBezTo>
                    <a:pt x="801" y="5084"/>
                    <a:pt x="801" y="3783"/>
                    <a:pt x="701" y="3082"/>
                  </a:cubicBezTo>
                  <a:cubicBezTo>
                    <a:pt x="534" y="2081"/>
                    <a:pt x="434" y="1081"/>
                    <a:pt x="267" y="113"/>
                  </a:cubicBezTo>
                  <a:cubicBezTo>
                    <a:pt x="236" y="35"/>
                    <a:pt x="174" y="0"/>
                    <a:pt x="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 name="Google Shape;1858;p27"/>
          <p:cNvGrpSpPr/>
          <p:nvPr/>
        </p:nvGrpSpPr>
        <p:grpSpPr>
          <a:xfrm flipH="1" rot="7487875">
            <a:off x="77452" y="1848832"/>
            <a:ext cx="565081" cy="464610"/>
            <a:chOff x="7038900" y="1632175"/>
            <a:chExt cx="741850" cy="609950"/>
          </a:xfrm>
        </p:grpSpPr>
        <p:sp>
          <p:nvSpPr>
            <p:cNvPr id="1859" name="Google Shape;1859;p27"/>
            <p:cNvSpPr/>
            <p:nvPr/>
          </p:nvSpPr>
          <p:spPr>
            <a:xfrm>
              <a:off x="7085225" y="1632175"/>
              <a:ext cx="695525" cy="609950"/>
            </a:xfrm>
            <a:custGeom>
              <a:rect b="b" l="l" r="r" t="t"/>
              <a:pathLst>
                <a:path extrusionOk="0" h="24398" w="27821">
                  <a:moveTo>
                    <a:pt x="16828" y="0"/>
                  </a:moveTo>
                  <a:cubicBezTo>
                    <a:pt x="15948" y="0"/>
                    <a:pt x="15004" y="528"/>
                    <a:pt x="14511" y="1312"/>
                  </a:cubicBezTo>
                  <a:cubicBezTo>
                    <a:pt x="13744" y="2480"/>
                    <a:pt x="13711" y="3914"/>
                    <a:pt x="13577" y="5282"/>
                  </a:cubicBezTo>
                  <a:cubicBezTo>
                    <a:pt x="13477" y="6649"/>
                    <a:pt x="13177" y="8117"/>
                    <a:pt x="12143" y="8984"/>
                  </a:cubicBezTo>
                  <a:cubicBezTo>
                    <a:pt x="11993" y="9134"/>
                    <a:pt x="11790" y="9256"/>
                    <a:pt x="11582" y="9256"/>
                  </a:cubicBezTo>
                  <a:cubicBezTo>
                    <a:pt x="11558" y="9256"/>
                    <a:pt x="11533" y="9255"/>
                    <a:pt x="11509" y="9251"/>
                  </a:cubicBezTo>
                  <a:cubicBezTo>
                    <a:pt x="10975" y="9218"/>
                    <a:pt x="10842" y="8451"/>
                    <a:pt x="10875" y="7950"/>
                  </a:cubicBezTo>
                  <a:cubicBezTo>
                    <a:pt x="10975" y="6916"/>
                    <a:pt x="11075" y="5882"/>
                    <a:pt x="10875" y="4815"/>
                  </a:cubicBezTo>
                  <a:cubicBezTo>
                    <a:pt x="10708" y="3781"/>
                    <a:pt x="10175" y="2780"/>
                    <a:pt x="9241" y="2280"/>
                  </a:cubicBezTo>
                  <a:cubicBezTo>
                    <a:pt x="8892" y="2086"/>
                    <a:pt x="8484" y="1987"/>
                    <a:pt x="8081" y="1987"/>
                  </a:cubicBezTo>
                  <a:cubicBezTo>
                    <a:pt x="7443" y="1987"/>
                    <a:pt x="6820" y="2235"/>
                    <a:pt x="6472" y="2747"/>
                  </a:cubicBezTo>
                  <a:cubicBezTo>
                    <a:pt x="6172" y="3147"/>
                    <a:pt x="6038" y="3714"/>
                    <a:pt x="6038" y="4248"/>
                  </a:cubicBezTo>
                  <a:cubicBezTo>
                    <a:pt x="5872" y="6783"/>
                    <a:pt x="6906" y="9285"/>
                    <a:pt x="6739" y="11820"/>
                  </a:cubicBezTo>
                  <a:cubicBezTo>
                    <a:pt x="6706" y="12220"/>
                    <a:pt x="6572" y="12620"/>
                    <a:pt x="6205" y="12620"/>
                  </a:cubicBezTo>
                  <a:cubicBezTo>
                    <a:pt x="5905" y="12620"/>
                    <a:pt x="5738" y="12320"/>
                    <a:pt x="5671" y="12053"/>
                  </a:cubicBezTo>
                  <a:cubicBezTo>
                    <a:pt x="5405" y="11119"/>
                    <a:pt x="5671" y="10118"/>
                    <a:pt x="5305" y="9285"/>
                  </a:cubicBezTo>
                  <a:cubicBezTo>
                    <a:pt x="4956" y="8494"/>
                    <a:pt x="4073" y="8076"/>
                    <a:pt x="3208" y="8076"/>
                  </a:cubicBezTo>
                  <a:cubicBezTo>
                    <a:pt x="2832" y="8076"/>
                    <a:pt x="2459" y="8155"/>
                    <a:pt x="2136" y="8317"/>
                  </a:cubicBezTo>
                  <a:cubicBezTo>
                    <a:pt x="1001" y="8884"/>
                    <a:pt x="334" y="10085"/>
                    <a:pt x="234" y="11319"/>
                  </a:cubicBezTo>
                  <a:cubicBezTo>
                    <a:pt x="1" y="14522"/>
                    <a:pt x="2136" y="18925"/>
                    <a:pt x="2136" y="18925"/>
                  </a:cubicBezTo>
                  <a:cubicBezTo>
                    <a:pt x="4504" y="20926"/>
                    <a:pt x="7206" y="22594"/>
                    <a:pt x="10041" y="23828"/>
                  </a:cubicBezTo>
                  <a:cubicBezTo>
                    <a:pt x="10706" y="24113"/>
                    <a:pt x="11400" y="24398"/>
                    <a:pt x="12125" y="24398"/>
                  </a:cubicBezTo>
                  <a:cubicBezTo>
                    <a:pt x="12164" y="24398"/>
                    <a:pt x="12203" y="24397"/>
                    <a:pt x="12243" y="24395"/>
                  </a:cubicBezTo>
                  <a:cubicBezTo>
                    <a:pt x="13010" y="24329"/>
                    <a:pt x="13811" y="23928"/>
                    <a:pt x="14044" y="23195"/>
                  </a:cubicBezTo>
                  <a:cubicBezTo>
                    <a:pt x="14244" y="22627"/>
                    <a:pt x="14044" y="21994"/>
                    <a:pt x="13911" y="21360"/>
                  </a:cubicBezTo>
                  <a:cubicBezTo>
                    <a:pt x="13844" y="20759"/>
                    <a:pt x="13877" y="20059"/>
                    <a:pt x="14378" y="19692"/>
                  </a:cubicBezTo>
                  <a:cubicBezTo>
                    <a:pt x="14570" y="19573"/>
                    <a:pt x="14783" y="19527"/>
                    <a:pt x="15003" y="19527"/>
                  </a:cubicBezTo>
                  <a:cubicBezTo>
                    <a:pt x="15279" y="19527"/>
                    <a:pt x="15567" y="19599"/>
                    <a:pt x="15845" y="19692"/>
                  </a:cubicBezTo>
                  <a:cubicBezTo>
                    <a:pt x="16746" y="19992"/>
                    <a:pt x="17680" y="20459"/>
                    <a:pt x="18647" y="20459"/>
                  </a:cubicBezTo>
                  <a:cubicBezTo>
                    <a:pt x="19581" y="20459"/>
                    <a:pt x="20682" y="19759"/>
                    <a:pt x="20649" y="18791"/>
                  </a:cubicBezTo>
                  <a:cubicBezTo>
                    <a:pt x="20582" y="18024"/>
                    <a:pt x="19982" y="17490"/>
                    <a:pt x="19515" y="16957"/>
                  </a:cubicBezTo>
                  <a:cubicBezTo>
                    <a:pt x="19048" y="16356"/>
                    <a:pt x="18747" y="15456"/>
                    <a:pt x="19348" y="14955"/>
                  </a:cubicBezTo>
                  <a:cubicBezTo>
                    <a:pt x="19538" y="14783"/>
                    <a:pt x="19790" y="14717"/>
                    <a:pt x="20049" y="14717"/>
                  </a:cubicBezTo>
                  <a:cubicBezTo>
                    <a:pt x="20291" y="14717"/>
                    <a:pt x="20539" y="14775"/>
                    <a:pt x="20749" y="14855"/>
                  </a:cubicBezTo>
                  <a:cubicBezTo>
                    <a:pt x="21583" y="15122"/>
                    <a:pt x="22350" y="15589"/>
                    <a:pt x="23217" y="15756"/>
                  </a:cubicBezTo>
                  <a:cubicBezTo>
                    <a:pt x="23395" y="15790"/>
                    <a:pt x="23578" y="15807"/>
                    <a:pt x="23761" y="15807"/>
                  </a:cubicBezTo>
                  <a:cubicBezTo>
                    <a:pt x="24472" y="15807"/>
                    <a:pt x="25181" y="15546"/>
                    <a:pt x="25552" y="14989"/>
                  </a:cubicBezTo>
                  <a:cubicBezTo>
                    <a:pt x="25886" y="14455"/>
                    <a:pt x="25853" y="13688"/>
                    <a:pt x="25652" y="13087"/>
                  </a:cubicBezTo>
                  <a:cubicBezTo>
                    <a:pt x="25319" y="11820"/>
                    <a:pt x="24518" y="10686"/>
                    <a:pt x="23518" y="9918"/>
                  </a:cubicBezTo>
                  <a:cubicBezTo>
                    <a:pt x="24151" y="8918"/>
                    <a:pt x="25586" y="8918"/>
                    <a:pt x="26553" y="8184"/>
                  </a:cubicBezTo>
                  <a:cubicBezTo>
                    <a:pt x="27687" y="7383"/>
                    <a:pt x="27821" y="5482"/>
                    <a:pt x="26753" y="4581"/>
                  </a:cubicBezTo>
                  <a:cubicBezTo>
                    <a:pt x="26230" y="4097"/>
                    <a:pt x="25515" y="3894"/>
                    <a:pt x="24779" y="3894"/>
                  </a:cubicBezTo>
                  <a:cubicBezTo>
                    <a:pt x="24248" y="3894"/>
                    <a:pt x="23706" y="3999"/>
                    <a:pt x="23217" y="4181"/>
                  </a:cubicBezTo>
                  <a:cubicBezTo>
                    <a:pt x="22050" y="4648"/>
                    <a:pt x="21049" y="5448"/>
                    <a:pt x="19982" y="6016"/>
                  </a:cubicBezTo>
                  <a:cubicBezTo>
                    <a:pt x="19727" y="6164"/>
                    <a:pt x="19459" y="6286"/>
                    <a:pt x="19194" y="6286"/>
                  </a:cubicBezTo>
                  <a:cubicBezTo>
                    <a:pt x="19043" y="6286"/>
                    <a:pt x="18893" y="6246"/>
                    <a:pt x="18747" y="6149"/>
                  </a:cubicBezTo>
                  <a:cubicBezTo>
                    <a:pt x="18247" y="5815"/>
                    <a:pt x="18514" y="5082"/>
                    <a:pt x="18681" y="4481"/>
                  </a:cubicBezTo>
                  <a:cubicBezTo>
                    <a:pt x="18981" y="3614"/>
                    <a:pt x="19014" y="2613"/>
                    <a:pt x="18747" y="1746"/>
                  </a:cubicBezTo>
                  <a:cubicBezTo>
                    <a:pt x="18647" y="1245"/>
                    <a:pt x="18381" y="745"/>
                    <a:pt x="18014" y="412"/>
                  </a:cubicBezTo>
                  <a:cubicBezTo>
                    <a:pt x="17674" y="127"/>
                    <a:pt x="17258" y="0"/>
                    <a:pt x="168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27"/>
            <p:cNvSpPr/>
            <p:nvPr/>
          </p:nvSpPr>
          <p:spPr>
            <a:xfrm>
              <a:off x="7038900" y="1808025"/>
              <a:ext cx="606150" cy="369775"/>
            </a:xfrm>
            <a:custGeom>
              <a:rect b="b" l="l" r="r" t="t"/>
              <a:pathLst>
                <a:path extrusionOk="0" h="14791" w="24246">
                  <a:moveTo>
                    <a:pt x="23890" y="1"/>
                  </a:moveTo>
                  <a:cubicBezTo>
                    <a:pt x="23863" y="1"/>
                    <a:pt x="23833" y="5"/>
                    <a:pt x="23803" y="16"/>
                  </a:cubicBezTo>
                  <a:cubicBezTo>
                    <a:pt x="15263" y="3351"/>
                    <a:pt x="6891" y="8522"/>
                    <a:pt x="52" y="14626"/>
                  </a:cubicBezTo>
                  <a:cubicBezTo>
                    <a:pt x="0" y="14678"/>
                    <a:pt x="50" y="14791"/>
                    <a:pt x="121" y="14791"/>
                  </a:cubicBezTo>
                  <a:cubicBezTo>
                    <a:pt x="142" y="14791"/>
                    <a:pt x="164" y="14782"/>
                    <a:pt x="186" y="14760"/>
                  </a:cubicBezTo>
                  <a:cubicBezTo>
                    <a:pt x="3889" y="11924"/>
                    <a:pt x="7591" y="9189"/>
                    <a:pt x="11594" y="6787"/>
                  </a:cubicBezTo>
                  <a:cubicBezTo>
                    <a:pt x="15597" y="4385"/>
                    <a:pt x="19767" y="2417"/>
                    <a:pt x="24036" y="449"/>
                  </a:cubicBezTo>
                  <a:cubicBezTo>
                    <a:pt x="24246" y="359"/>
                    <a:pt x="24133" y="1"/>
                    <a:pt x="238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27"/>
            <p:cNvSpPr/>
            <p:nvPr/>
          </p:nvSpPr>
          <p:spPr>
            <a:xfrm>
              <a:off x="7455500" y="1745350"/>
              <a:ext cx="192650" cy="183425"/>
            </a:xfrm>
            <a:custGeom>
              <a:rect b="b" l="l" r="r" t="t"/>
              <a:pathLst>
                <a:path extrusionOk="0" h="7337" w="7706">
                  <a:moveTo>
                    <a:pt x="1431" y="0"/>
                  </a:moveTo>
                  <a:cubicBezTo>
                    <a:pt x="1387" y="0"/>
                    <a:pt x="1347" y="25"/>
                    <a:pt x="1335" y="88"/>
                  </a:cubicBezTo>
                  <a:cubicBezTo>
                    <a:pt x="1001" y="1455"/>
                    <a:pt x="701" y="2789"/>
                    <a:pt x="401" y="4190"/>
                  </a:cubicBezTo>
                  <a:cubicBezTo>
                    <a:pt x="301" y="4624"/>
                    <a:pt x="0" y="5525"/>
                    <a:pt x="367" y="5925"/>
                  </a:cubicBezTo>
                  <a:cubicBezTo>
                    <a:pt x="901" y="6559"/>
                    <a:pt x="2702" y="6692"/>
                    <a:pt x="3436" y="6859"/>
                  </a:cubicBezTo>
                  <a:cubicBezTo>
                    <a:pt x="4600" y="7098"/>
                    <a:pt x="5790" y="7336"/>
                    <a:pt x="6959" y="7336"/>
                  </a:cubicBezTo>
                  <a:cubicBezTo>
                    <a:pt x="7097" y="7336"/>
                    <a:pt x="7235" y="7333"/>
                    <a:pt x="7372" y="7326"/>
                  </a:cubicBezTo>
                  <a:cubicBezTo>
                    <a:pt x="7606" y="7326"/>
                    <a:pt x="7706" y="6926"/>
                    <a:pt x="7406" y="6892"/>
                  </a:cubicBezTo>
                  <a:cubicBezTo>
                    <a:pt x="5571" y="6559"/>
                    <a:pt x="3536" y="6592"/>
                    <a:pt x="1835" y="5892"/>
                  </a:cubicBezTo>
                  <a:cubicBezTo>
                    <a:pt x="534" y="5325"/>
                    <a:pt x="834" y="4391"/>
                    <a:pt x="1034" y="3256"/>
                  </a:cubicBezTo>
                  <a:cubicBezTo>
                    <a:pt x="1201" y="2222"/>
                    <a:pt x="1401" y="1155"/>
                    <a:pt x="1568" y="154"/>
                  </a:cubicBezTo>
                  <a:cubicBezTo>
                    <a:pt x="1589" y="71"/>
                    <a:pt x="1505" y="0"/>
                    <a:pt x="14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27"/>
            <p:cNvSpPr/>
            <p:nvPr/>
          </p:nvSpPr>
          <p:spPr>
            <a:xfrm>
              <a:off x="7273700" y="1748250"/>
              <a:ext cx="254900" cy="327075"/>
            </a:xfrm>
            <a:custGeom>
              <a:rect b="b" l="l" r="r" t="t"/>
              <a:pathLst>
                <a:path extrusionOk="0" h="13083" w="10196">
                  <a:moveTo>
                    <a:pt x="1095" y="0"/>
                  </a:moveTo>
                  <a:cubicBezTo>
                    <a:pt x="1018" y="0"/>
                    <a:pt x="933" y="43"/>
                    <a:pt x="901" y="138"/>
                  </a:cubicBezTo>
                  <a:cubicBezTo>
                    <a:pt x="668" y="1940"/>
                    <a:pt x="534" y="3774"/>
                    <a:pt x="501" y="5609"/>
                  </a:cubicBezTo>
                  <a:cubicBezTo>
                    <a:pt x="467" y="6676"/>
                    <a:pt x="0" y="9111"/>
                    <a:pt x="668" y="10045"/>
                  </a:cubicBezTo>
                  <a:cubicBezTo>
                    <a:pt x="1201" y="10879"/>
                    <a:pt x="3069" y="11180"/>
                    <a:pt x="3970" y="11480"/>
                  </a:cubicBezTo>
                  <a:cubicBezTo>
                    <a:pt x="5838" y="12147"/>
                    <a:pt x="7739" y="12781"/>
                    <a:pt x="9707" y="13081"/>
                  </a:cubicBezTo>
                  <a:cubicBezTo>
                    <a:pt x="9719" y="13082"/>
                    <a:pt x="9730" y="13083"/>
                    <a:pt x="9741" y="13083"/>
                  </a:cubicBezTo>
                  <a:cubicBezTo>
                    <a:pt x="10052" y="13083"/>
                    <a:pt x="10195" y="12643"/>
                    <a:pt x="9841" y="12514"/>
                  </a:cubicBezTo>
                  <a:cubicBezTo>
                    <a:pt x="8406" y="12080"/>
                    <a:pt x="6972" y="11780"/>
                    <a:pt x="5538" y="11313"/>
                  </a:cubicBezTo>
                  <a:cubicBezTo>
                    <a:pt x="4170" y="10879"/>
                    <a:pt x="2335" y="10613"/>
                    <a:pt x="1502" y="9378"/>
                  </a:cubicBezTo>
                  <a:cubicBezTo>
                    <a:pt x="668" y="8144"/>
                    <a:pt x="1001" y="6276"/>
                    <a:pt x="1035" y="4775"/>
                  </a:cubicBezTo>
                  <a:cubicBezTo>
                    <a:pt x="1068" y="3241"/>
                    <a:pt x="1168" y="1673"/>
                    <a:pt x="1235" y="138"/>
                  </a:cubicBezTo>
                  <a:cubicBezTo>
                    <a:pt x="1252" y="51"/>
                    <a:pt x="1178"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27"/>
            <p:cNvSpPr/>
            <p:nvPr/>
          </p:nvSpPr>
          <p:spPr>
            <a:xfrm>
              <a:off x="7156950" y="1924000"/>
              <a:ext cx="185875" cy="216825"/>
            </a:xfrm>
            <a:custGeom>
              <a:rect b="b" l="l" r="r" t="t"/>
              <a:pathLst>
                <a:path extrusionOk="0" h="8673" w="7435">
                  <a:moveTo>
                    <a:pt x="119" y="0"/>
                  </a:moveTo>
                  <a:cubicBezTo>
                    <a:pt x="56" y="0"/>
                    <a:pt x="0" y="43"/>
                    <a:pt x="0" y="113"/>
                  </a:cubicBezTo>
                  <a:cubicBezTo>
                    <a:pt x="34" y="1414"/>
                    <a:pt x="201" y="2749"/>
                    <a:pt x="367" y="4050"/>
                  </a:cubicBezTo>
                  <a:cubicBezTo>
                    <a:pt x="467" y="4650"/>
                    <a:pt x="367" y="5584"/>
                    <a:pt x="801" y="6084"/>
                  </a:cubicBezTo>
                  <a:cubicBezTo>
                    <a:pt x="1301" y="6751"/>
                    <a:pt x="2636" y="7052"/>
                    <a:pt x="3370" y="7319"/>
                  </a:cubicBezTo>
                  <a:cubicBezTo>
                    <a:pt x="4537" y="7819"/>
                    <a:pt x="5705" y="8286"/>
                    <a:pt x="6939" y="8653"/>
                  </a:cubicBezTo>
                  <a:cubicBezTo>
                    <a:pt x="6977" y="8667"/>
                    <a:pt x="7013" y="8673"/>
                    <a:pt x="7046" y="8673"/>
                  </a:cubicBezTo>
                  <a:cubicBezTo>
                    <a:pt x="7335" y="8673"/>
                    <a:pt x="7434" y="8205"/>
                    <a:pt x="7106" y="8086"/>
                  </a:cubicBezTo>
                  <a:cubicBezTo>
                    <a:pt x="6205" y="7786"/>
                    <a:pt x="5338" y="7452"/>
                    <a:pt x="4470" y="7118"/>
                  </a:cubicBezTo>
                  <a:cubicBezTo>
                    <a:pt x="3636" y="6785"/>
                    <a:pt x="1835" y="6351"/>
                    <a:pt x="1268" y="5651"/>
                  </a:cubicBezTo>
                  <a:cubicBezTo>
                    <a:pt x="801" y="5084"/>
                    <a:pt x="801" y="3783"/>
                    <a:pt x="701" y="3082"/>
                  </a:cubicBezTo>
                  <a:cubicBezTo>
                    <a:pt x="534" y="2081"/>
                    <a:pt x="434" y="1081"/>
                    <a:pt x="267" y="113"/>
                  </a:cubicBezTo>
                  <a:cubicBezTo>
                    <a:pt x="236" y="35"/>
                    <a:pt x="174" y="0"/>
                    <a:pt x="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 name="Google Shape;1864;p27"/>
          <p:cNvGrpSpPr/>
          <p:nvPr/>
        </p:nvGrpSpPr>
        <p:grpSpPr>
          <a:xfrm>
            <a:off x="8061240" y="4296235"/>
            <a:ext cx="1178951" cy="1266107"/>
            <a:chOff x="8061240" y="4296235"/>
            <a:chExt cx="1178951" cy="1266107"/>
          </a:xfrm>
        </p:grpSpPr>
        <p:sp>
          <p:nvSpPr>
            <p:cNvPr id="1865" name="Google Shape;1865;p27"/>
            <p:cNvSpPr/>
            <p:nvPr/>
          </p:nvSpPr>
          <p:spPr>
            <a:xfrm rot="2202818">
              <a:off x="8306382" y="4411726"/>
              <a:ext cx="688668" cy="1048761"/>
            </a:xfrm>
            <a:custGeom>
              <a:rect b="b" l="l" r="r" t="t"/>
              <a:pathLst>
                <a:path extrusionOk="0" h="48390" w="22494">
                  <a:moveTo>
                    <a:pt x="10201" y="0"/>
                  </a:moveTo>
                  <a:cubicBezTo>
                    <a:pt x="6913" y="0"/>
                    <a:pt x="3598" y="2263"/>
                    <a:pt x="2007" y="5397"/>
                  </a:cubicBezTo>
                  <a:cubicBezTo>
                    <a:pt x="1" y="9379"/>
                    <a:pt x="305" y="14242"/>
                    <a:pt x="1490" y="18589"/>
                  </a:cubicBezTo>
                  <a:cubicBezTo>
                    <a:pt x="2676" y="22966"/>
                    <a:pt x="4682" y="27069"/>
                    <a:pt x="6050" y="31415"/>
                  </a:cubicBezTo>
                  <a:cubicBezTo>
                    <a:pt x="6961" y="34364"/>
                    <a:pt x="7904" y="37343"/>
                    <a:pt x="8785" y="40291"/>
                  </a:cubicBezTo>
                  <a:cubicBezTo>
                    <a:pt x="9910" y="44516"/>
                    <a:pt x="11946" y="47799"/>
                    <a:pt x="14378" y="48285"/>
                  </a:cubicBezTo>
                  <a:cubicBezTo>
                    <a:pt x="14708" y="48355"/>
                    <a:pt x="15059" y="48390"/>
                    <a:pt x="15420" y="48390"/>
                  </a:cubicBezTo>
                  <a:cubicBezTo>
                    <a:pt x="17718" y="48390"/>
                    <a:pt x="20447" y="47002"/>
                    <a:pt x="21156" y="44638"/>
                  </a:cubicBezTo>
                  <a:cubicBezTo>
                    <a:pt x="21886" y="42388"/>
                    <a:pt x="22038" y="39987"/>
                    <a:pt x="22159" y="37647"/>
                  </a:cubicBezTo>
                  <a:cubicBezTo>
                    <a:pt x="22494" y="30777"/>
                    <a:pt x="22433" y="23877"/>
                    <a:pt x="21855" y="17008"/>
                  </a:cubicBezTo>
                  <a:cubicBezTo>
                    <a:pt x="21673" y="14880"/>
                    <a:pt x="21460" y="12722"/>
                    <a:pt x="20792" y="10716"/>
                  </a:cubicBezTo>
                  <a:cubicBezTo>
                    <a:pt x="20153" y="8740"/>
                    <a:pt x="19545" y="6521"/>
                    <a:pt x="18360" y="4819"/>
                  </a:cubicBezTo>
                  <a:cubicBezTo>
                    <a:pt x="17022" y="2904"/>
                    <a:pt x="15016" y="1476"/>
                    <a:pt x="12919" y="564"/>
                  </a:cubicBezTo>
                  <a:cubicBezTo>
                    <a:pt x="12041" y="178"/>
                    <a:pt x="11122" y="0"/>
                    <a:pt x="102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6" name="Google Shape;1866;p27"/>
            <p:cNvGrpSpPr/>
            <p:nvPr/>
          </p:nvGrpSpPr>
          <p:grpSpPr>
            <a:xfrm rot="4500036">
              <a:off x="8326418" y="4451678"/>
              <a:ext cx="861928" cy="703833"/>
              <a:chOff x="5748850" y="4153625"/>
              <a:chExt cx="724975" cy="592000"/>
            </a:xfrm>
          </p:grpSpPr>
          <p:sp>
            <p:nvSpPr>
              <p:cNvPr id="1867" name="Google Shape;1867;p27"/>
              <p:cNvSpPr/>
              <p:nvPr/>
            </p:nvSpPr>
            <p:spPr>
              <a:xfrm>
                <a:off x="5821050" y="4309100"/>
                <a:ext cx="430675" cy="421775"/>
              </a:xfrm>
              <a:custGeom>
                <a:rect b="b" l="l" r="r" t="t"/>
                <a:pathLst>
                  <a:path extrusionOk="0" h="16871" w="17227">
                    <a:moveTo>
                      <a:pt x="1128" y="0"/>
                    </a:moveTo>
                    <a:cubicBezTo>
                      <a:pt x="1070" y="0"/>
                      <a:pt x="1016" y="34"/>
                      <a:pt x="1003" y="113"/>
                    </a:cubicBezTo>
                    <a:cubicBezTo>
                      <a:pt x="0" y="3487"/>
                      <a:pt x="578" y="7256"/>
                      <a:pt x="2341" y="10265"/>
                    </a:cubicBezTo>
                    <a:cubicBezTo>
                      <a:pt x="4316" y="13639"/>
                      <a:pt x="7842" y="16040"/>
                      <a:pt x="11672" y="16709"/>
                    </a:cubicBezTo>
                    <a:cubicBezTo>
                      <a:pt x="12231" y="16806"/>
                      <a:pt x="12821" y="16870"/>
                      <a:pt x="13408" y="16870"/>
                    </a:cubicBezTo>
                    <a:cubicBezTo>
                      <a:pt x="14830" y="16870"/>
                      <a:pt x="16231" y="16494"/>
                      <a:pt x="17113" y="15310"/>
                    </a:cubicBezTo>
                    <a:cubicBezTo>
                      <a:pt x="17226" y="15129"/>
                      <a:pt x="17086" y="14981"/>
                      <a:pt x="16944" y="14981"/>
                    </a:cubicBezTo>
                    <a:cubicBezTo>
                      <a:pt x="16896" y="14981"/>
                      <a:pt x="16848" y="14998"/>
                      <a:pt x="16809" y="15037"/>
                    </a:cubicBezTo>
                    <a:cubicBezTo>
                      <a:pt x="15934" y="15932"/>
                      <a:pt x="14689" y="16229"/>
                      <a:pt x="13453" y="16229"/>
                    </a:cubicBezTo>
                    <a:cubicBezTo>
                      <a:pt x="12886" y="16229"/>
                      <a:pt x="12320" y="16166"/>
                      <a:pt x="11794" y="16070"/>
                    </a:cubicBezTo>
                    <a:cubicBezTo>
                      <a:pt x="9970" y="15766"/>
                      <a:pt x="8237" y="15037"/>
                      <a:pt x="6718" y="14034"/>
                    </a:cubicBezTo>
                    <a:cubicBezTo>
                      <a:pt x="3800" y="12088"/>
                      <a:pt x="1854" y="9049"/>
                      <a:pt x="1246" y="5675"/>
                    </a:cubicBezTo>
                    <a:cubicBezTo>
                      <a:pt x="882" y="3851"/>
                      <a:pt x="973" y="1967"/>
                      <a:pt x="1307" y="143"/>
                    </a:cubicBezTo>
                    <a:cubicBezTo>
                      <a:pt x="1290" y="57"/>
                      <a:pt x="1205" y="0"/>
                      <a:pt x="11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27"/>
              <p:cNvSpPr/>
              <p:nvPr/>
            </p:nvSpPr>
            <p:spPr>
              <a:xfrm>
                <a:off x="5861325" y="4260050"/>
                <a:ext cx="535750" cy="442075"/>
              </a:xfrm>
              <a:custGeom>
                <a:rect b="b" l="l" r="r" t="t"/>
                <a:pathLst>
                  <a:path extrusionOk="0" h="17683" w="21430">
                    <a:moveTo>
                      <a:pt x="65" y="0"/>
                    </a:moveTo>
                    <a:cubicBezTo>
                      <a:pt x="31" y="0"/>
                      <a:pt x="0" y="23"/>
                      <a:pt x="0" y="69"/>
                    </a:cubicBezTo>
                    <a:cubicBezTo>
                      <a:pt x="942" y="8093"/>
                      <a:pt x="6809" y="14841"/>
                      <a:pt x="14590" y="16968"/>
                    </a:cubicBezTo>
                    <a:cubicBezTo>
                      <a:pt x="16232" y="17431"/>
                      <a:pt x="17945" y="17682"/>
                      <a:pt x="19661" y="17682"/>
                    </a:cubicBezTo>
                    <a:cubicBezTo>
                      <a:pt x="20200" y="17682"/>
                      <a:pt x="20740" y="17658"/>
                      <a:pt x="21277" y="17607"/>
                    </a:cubicBezTo>
                    <a:cubicBezTo>
                      <a:pt x="21429" y="17607"/>
                      <a:pt x="21399" y="17394"/>
                      <a:pt x="21247" y="17394"/>
                    </a:cubicBezTo>
                    <a:cubicBezTo>
                      <a:pt x="21001" y="17402"/>
                      <a:pt x="20755" y="17405"/>
                      <a:pt x="20510" y="17405"/>
                    </a:cubicBezTo>
                    <a:cubicBezTo>
                      <a:pt x="16813" y="17405"/>
                      <a:pt x="13193" y="16543"/>
                      <a:pt x="10000" y="14719"/>
                    </a:cubicBezTo>
                    <a:cubicBezTo>
                      <a:pt x="6566" y="12804"/>
                      <a:pt x="3860" y="9826"/>
                      <a:pt x="2128" y="6330"/>
                    </a:cubicBezTo>
                    <a:cubicBezTo>
                      <a:pt x="1125" y="4354"/>
                      <a:pt x="487" y="2227"/>
                      <a:pt x="152" y="69"/>
                    </a:cubicBezTo>
                    <a:cubicBezTo>
                      <a:pt x="137" y="23"/>
                      <a:pt x="99" y="0"/>
                      <a:pt x="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27"/>
              <p:cNvSpPr/>
              <p:nvPr/>
            </p:nvSpPr>
            <p:spPr>
              <a:xfrm>
                <a:off x="5876300" y="4260450"/>
                <a:ext cx="564350" cy="421125"/>
              </a:xfrm>
              <a:custGeom>
                <a:rect b="b" l="l" r="r" t="t"/>
                <a:pathLst>
                  <a:path extrusionOk="0" h="16845" w="22574">
                    <a:moveTo>
                      <a:pt x="227" y="0"/>
                    </a:moveTo>
                    <a:cubicBezTo>
                      <a:pt x="106" y="0"/>
                      <a:pt x="1" y="150"/>
                      <a:pt x="70" y="265"/>
                    </a:cubicBezTo>
                    <a:cubicBezTo>
                      <a:pt x="3231" y="3578"/>
                      <a:pt x="6666" y="6648"/>
                      <a:pt x="10313" y="9445"/>
                    </a:cubicBezTo>
                    <a:cubicBezTo>
                      <a:pt x="14022" y="12241"/>
                      <a:pt x="18064" y="14977"/>
                      <a:pt x="22350" y="16831"/>
                    </a:cubicBezTo>
                    <a:cubicBezTo>
                      <a:pt x="22369" y="16841"/>
                      <a:pt x="22389" y="16845"/>
                      <a:pt x="22407" y="16845"/>
                    </a:cubicBezTo>
                    <a:cubicBezTo>
                      <a:pt x="22504" y="16845"/>
                      <a:pt x="22574" y="16725"/>
                      <a:pt x="22472" y="16649"/>
                    </a:cubicBezTo>
                    <a:cubicBezTo>
                      <a:pt x="20405" y="15402"/>
                      <a:pt x="18307" y="14217"/>
                      <a:pt x="16301" y="12971"/>
                    </a:cubicBezTo>
                    <a:cubicBezTo>
                      <a:pt x="14356" y="11755"/>
                      <a:pt x="12471" y="10417"/>
                      <a:pt x="10617" y="9050"/>
                    </a:cubicBezTo>
                    <a:cubicBezTo>
                      <a:pt x="6970" y="6314"/>
                      <a:pt x="3535" y="3274"/>
                      <a:pt x="343" y="53"/>
                    </a:cubicBezTo>
                    <a:cubicBezTo>
                      <a:pt x="307" y="16"/>
                      <a:pt x="266" y="0"/>
                      <a:pt x="2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27"/>
              <p:cNvSpPr/>
              <p:nvPr/>
            </p:nvSpPr>
            <p:spPr>
              <a:xfrm>
                <a:off x="5920925" y="4188650"/>
                <a:ext cx="502750" cy="384725"/>
              </a:xfrm>
              <a:custGeom>
                <a:rect b="b" l="l" r="r" t="t"/>
                <a:pathLst>
                  <a:path extrusionOk="0" h="15389" w="20110">
                    <a:moveTo>
                      <a:pt x="5520" y="0"/>
                    </a:moveTo>
                    <a:cubicBezTo>
                      <a:pt x="3669" y="0"/>
                      <a:pt x="1785" y="401"/>
                      <a:pt x="139" y="1253"/>
                    </a:cubicBezTo>
                    <a:cubicBezTo>
                      <a:pt x="1" y="1308"/>
                      <a:pt x="64" y="1565"/>
                      <a:pt x="259" y="1565"/>
                    </a:cubicBezTo>
                    <a:cubicBezTo>
                      <a:pt x="279" y="1565"/>
                      <a:pt x="300" y="1562"/>
                      <a:pt x="321" y="1557"/>
                    </a:cubicBezTo>
                    <a:cubicBezTo>
                      <a:pt x="2051" y="926"/>
                      <a:pt x="3867" y="588"/>
                      <a:pt x="5678" y="588"/>
                    </a:cubicBezTo>
                    <a:cubicBezTo>
                      <a:pt x="7271" y="588"/>
                      <a:pt x="8860" y="850"/>
                      <a:pt x="10382" y="1405"/>
                    </a:cubicBezTo>
                    <a:cubicBezTo>
                      <a:pt x="12024" y="1982"/>
                      <a:pt x="13544" y="2833"/>
                      <a:pt x="14790" y="4019"/>
                    </a:cubicBezTo>
                    <a:cubicBezTo>
                      <a:pt x="16158" y="5356"/>
                      <a:pt x="17161" y="7058"/>
                      <a:pt x="17829" y="8852"/>
                    </a:cubicBezTo>
                    <a:cubicBezTo>
                      <a:pt x="18224" y="9824"/>
                      <a:pt x="18559" y="10858"/>
                      <a:pt x="18832" y="11891"/>
                    </a:cubicBezTo>
                    <a:cubicBezTo>
                      <a:pt x="19136" y="12985"/>
                      <a:pt x="19288" y="14171"/>
                      <a:pt x="19653" y="15235"/>
                    </a:cubicBezTo>
                    <a:cubicBezTo>
                      <a:pt x="19701" y="15342"/>
                      <a:pt x="19782" y="15389"/>
                      <a:pt x="19862" y="15389"/>
                    </a:cubicBezTo>
                    <a:cubicBezTo>
                      <a:pt x="19986" y="15389"/>
                      <a:pt x="20109" y="15279"/>
                      <a:pt x="20109" y="15113"/>
                    </a:cubicBezTo>
                    <a:cubicBezTo>
                      <a:pt x="20079" y="14080"/>
                      <a:pt x="19775" y="12985"/>
                      <a:pt x="19501" y="12013"/>
                    </a:cubicBezTo>
                    <a:cubicBezTo>
                      <a:pt x="19228" y="10979"/>
                      <a:pt x="18984" y="9976"/>
                      <a:pt x="18589" y="9004"/>
                    </a:cubicBezTo>
                    <a:cubicBezTo>
                      <a:pt x="17921" y="7180"/>
                      <a:pt x="16948" y="5417"/>
                      <a:pt x="15641" y="3988"/>
                    </a:cubicBezTo>
                    <a:cubicBezTo>
                      <a:pt x="13148" y="1374"/>
                      <a:pt x="9471" y="37"/>
                      <a:pt x="5914" y="7"/>
                    </a:cubicBezTo>
                    <a:cubicBezTo>
                      <a:pt x="5783" y="3"/>
                      <a:pt x="5652" y="0"/>
                      <a:pt x="55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27"/>
              <p:cNvSpPr/>
              <p:nvPr/>
            </p:nvSpPr>
            <p:spPr>
              <a:xfrm>
                <a:off x="5915300" y="4254075"/>
                <a:ext cx="558525" cy="444675"/>
              </a:xfrm>
              <a:custGeom>
                <a:rect b="b" l="l" r="r" t="t"/>
                <a:pathLst>
                  <a:path extrusionOk="0" h="17787" w="22341">
                    <a:moveTo>
                      <a:pt x="119" y="0"/>
                    </a:moveTo>
                    <a:cubicBezTo>
                      <a:pt x="0" y="0"/>
                      <a:pt x="9" y="156"/>
                      <a:pt x="121" y="156"/>
                    </a:cubicBezTo>
                    <a:cubicBezTo>
                      <a:pt x="7993" y="763"/>
                      <a:pt x="15228" y="5201"/>
                      <a:pt x="19422" y="11858"/>
                    </a:cubicBezTo>
                    <a:cubicBezTo>
                      <a:pt x="20608" y="13712"/>
                      <a:pt x="21428" y="15688"/>
                      <a:pt x="22188" y="17755"/>
                    </a:cubicBezTo>
                    <a:cubicBezTo>
                      <a:pt x="22210" y="17776"/>
                      <a:pt x="22235" y="17786"/>
                      <a:pt x="22259" y="17786"/>
                    </a:cubicBezTo>
                    <a:cubicBezTo>
                      <a:pt x="22302" y="17786"/>
                      <a:pt x="22340" y="17753"/>
                      <a:pt x="22340" y="17694"/>
                    </a:cubicBezTo>
                    <a:cubicBezTo>
                      <a:pt x="21398" y="13894"/>
                      <a:pt x="19149" y="10399"/>
                      <a:pt x="16504" y="7633"/>
                    </a:cubicBezTo>
                    <a:cubicBezTo>
                      <a:pt x="13769" y="4836"/>
                      <a:pt x="10425" y="2648"/>
                      <a:pt x="6686" y="1311"/>
                    </a:cubicBezTo>
                    <a:cubicBezTo>
                      <a:pt x="4589" y="551"/>
                      <a:pt x="2401" y="156"/>
                      <a:pt x="151" y="4"/>
                    </a:cubicBezTo>
                    <a:cubicBezTo>
                      <a:pt x="140" y="1"/>
                      <a:pt x="129" y="0"/>
                      <a:pt x="1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27"/>
              <p:cNvSpPr/>
              <p:nvPr/>
            </p:nvSpPr>
            <p:spPr>
              <a:xfrm>
                <a:off x="5748850" y="4157350"/>
                <a:ext cx="252325" cy="247375"/>
              </a:xfrm>
              <a:custGeom>
                <a:rect b="b" l="l" r="r" t="t"/>
                <a:pathLst>
                  <a:path extrusionOk="0" h="9895" w="10093">
                    <a:moveTo>
                      <a:pt x="6196" y="0"/>
                    </a:moveTo>
                    <a:cubicBezTo>
                      <a:pt x="5993" y="0"/>
                      <a:pt x="5816" y="154"/>
                      <a:pt x="5685" y="286"/>
                    </a:cubicBezTo>
                    <a:cubicBezTo>
                      <a:pt x="4894" y="1137"/>
                      <a:pt x="4286" y="2231"/>
                      <a:pt x="4043" y="3356"/>
                    </a:cubicBezTo>
                    <a:cubicBezTo>
                      <a:pt x="3648" y="2961"/>
                      <a:pt x="3192" y="2657"/>
                      <a:pt x="2675" y="2262"/>
                    </a:cubicBezTo>
                    <a:cubicBezTo>
                      <a:pt x="2565" y="2169"/>
                      <a:pt x="2320" y="2100"/>
                      <a:pt x="2111" y="2100"/>
                    </a:cubicBezTo>
                    <a:cubicBezTo>
                      <a:pt x="1975" y="2100"/>
                      <a:pt x="1854" y="2129"/>
                      <a:pt x="1794" y="2201"/>
                    </a:cubicBezTo>
                    <a:cubicBezTo>
                      <a:pt x="1703" y="2353"/>
                      <a:pt x="1794" y="2687"/>
                      <a:pt x="1885" y="2839"/>
                    </a:cubicBezTo>
                    <a:cubicBezTo>
                      <a:pt x="2311" y="3569"/>
                      <a:pt x="2919" y="4025"/>
                      <a:pt x="3587" y="4480"/>
                    </a:cubicBezTo>
                    <a:lnTo>
                      <a:pt x="3739" y="4541"/>
                    </a:lnTo>
                    <a:cubicBezTo>
                      <a:pt x="3192" y="4572"/>
                      <a:pt x="2706" y="4693"/>
                      <a:pt x="2220" y="4876"/>
                    </a:cubicBezTo>
                    <a:cubicBezTo>
                      <a:pt x="2068" y="4967"/>
                      <a:pt x="1946" y="4997"/>
                      <a:pt x="1885" y="5119"/>
                    </a:cubicBezTo>
                    <a:cubicBezTo>
                      <a:pt x="1672" y="5332"/>
                      <a:pt x="1885" y="5757"/>
                      <a:pt x="2189" y="5879"/>
                    </a:cubicBezTo>
                    <a:cubicBezTo>
                      <a:pt x="2319" y="5943"/>
                      <a:pt x="2454" y="5964"/>
                      <a:pt x="2589" y="5964"/>
                    </a:cubicBezTo>
                    <a:cubicBezTo>
                      <a:pt x="2772" y="5964"/>
                      <a:pt x="2957" y="5927"/>
                      <a:pt x="3131" y="5909"/>
                    </a:cubicBezTo>
                    <a:lnTo>
                      <a:pt x="3131" y="5909"/>
                    </a:lnTo>
                    <a:cubicBezTo>
                      <a:pt x="2493" y="6274"/>
                      <a:pt x="1885" y="6639"/>
                      <a:pt x="1216" y="6973"/>
                    </a:cubicBezTo>
                    <a:cubicBezTo>
                      <a:pt x="669" y="7277"/>
                      <a:pt x="1" y="7854"/>
                      <a:pt x="244" y="8462"/>
                    </a:cubicBezTo>
                    <a:cubicBezTo>
                      <a:pt x="396" y="8888"/>
                      <a:pt x="882" y="9040"/>
                      <a:pt x="1338" y="9040"/>
                    </a:cubicBezTo>
                    <a:cubicBezTo>
                      <a:pt x="1364" y="9041"/>
                      <a:pt x="1389" y="9041"/>
                      <a:pt x="1414" y="9041"/>
                    </a:cubicBezTo>
                    <a:cubicBezTo>
                      <a:pt x="2340" y="9041"/>
                      <a:pt x="3256" y="8563"/>
                      <a:pt x="3822" y="7808"/>
                    </a:cubicBezTo>
                    <a:lnTo>
                      <a:pt x="3822" y="7808"/>
                    </a:lnTo>
                    <a:cubicBezTo>
                      <a:pt x="3403" y="8571"/>
                      <a:pt x="3222" y="9838"/>
                      <a:pt x="3648" y="9891"/>
                    </a:cubicBezTo>
                    <a:cubicBezTo>
                      <a:pt x="3661" y="9893"/>
                      <a:pt x="3674" y="9894"/>
                      <a:pt x="3687" y="9894"/>
                    </a:cubicBezTo>
                    <a:cubicBezTo>
                      <a:pt x="4209" y="9894"/>
                      <a:pt x="5078" y="8162"/>
                      <a:pt x="5138" y="7095"/>
                    </a:cubicBezTo>
                    <a:cubicBezTo>
                      <a:pt x="5441" y="7854"/>
                      <a:pt x="5897" y="8614"/>
                      <a:pt x="6445" y="9253"/>
                    </a:cubicBezTo>
                    <a:cubicBezTo>
                      <a:pt x="6536" y="9374"/>
                      <a:pt x="6688" y="9526"/>
                      <a:pt x="6840" y="9526"/>
                    </a:cubicBezTo>
                    <a:cubicBezTo>
                      <a:pt x="7083" y="9526"/>
                      <a:pt x="7235" y="9283"/>
                      <a:pt x="7296" y="9101"/>
                    </a:cubicBezTo>
                    <a:cubicBezTo>
                      <a:pt x="7752" y="8067"/>
                      <a:pt x="7721" y="6821"/>
                      <a:pt x="7204" y="5787"/>
                    </a:cubicBezTo>
                    <a:lnTo>
                      <a:pt x="7204" y="5787"/>
                    </a:lnTo>
                    <a:cubicBezTo>
                      <a:pt x="7721" y="5909"/>
                      <a:pt x="8268" y="6000"/>
                      <a:pt x="8785" y="6091"/>
                    </a:cubicBezTo>
                    <a:cubicBezTo>
                      <a:pt x="8912" y="6117"/>
                      <a:pt x="9058" y="6133"/>
                      <a:pt x="9204" y="6133"/>
                    </a:cubicBezTo>
                    <a:cubicBezTo>
                      <a:pt x="9583" y="6133"/>
                      <a:pt x="9965" y="6025"/>
                      <a:pt x="10031" y="5696"/>
                    </a:cubicBezTo>
                    <a:cubicBezTo>
                      <a:pt x="10092" y="5453"/>
                      <a:pt x="9970" y="5240"/>
                      <a:pt x="9849" y="5028"/>
                    </a:cubicBezTo>
                    <a:cubicBezTo>
                      <a:pt x="9393" y="4359"/>
                      <a:pt x="8633" y="3873"/>
                      <a:pt x="7812" y="3781"/>
                    </a:cubicBezTo>
                    <a:cubicBezTo>
                      <a:pt x="8177" y="3325"/>
                      <a:pt x="8572" y="2839"/>
                      <a:pt x="8876" y="2292"/>
                    </a:cubicBezTo>
                    <a:cubicBezTo>
                      <a:pt x="9059" y="1958"/>
                      <a:pt x="9211" y="1502"/>
                      <a:pt x="8937" y="1228"/>
                    </a:cubicBezTo>
                    <a:cubicBezTo>
                      <a:pt x="8847" y="1151"/>
                      <a:pt x="8730" y="1123"/>
                      <a:pt x="8604" y="1123"/>
                    </a:cubicBezTo>
                    <a:cubicBezTo>
                      <a:pt x="8432" y="1123"/>
                      <a:pt x="8244" y="1176"/>
                      <a:pt x="8086" y="1228"/>
                    </a:cubicBezTo>
                    <a:cubicBezTo>
                      <a:pt x="7326" y="1593"/>
                      <a:pt x="6688" y="2110"/>
                      <a:pt x="6293" y="2809"/>
                    </a:cubicBezTo>
                    <a:cubicBezTo>
                      <a:pt x="6475" y="2140"/>
                      <a:pt x="6597" y="1471"/>
                      <a:pt x="6627" y="772"/>
                    </a:cubicBezTo>
                    <a:cubicBezTo>
                      <a:pt x="6627" y="468"/>
                      <a:pt x="6566" y="104"/>
                      <a:pt x="6293" y="12"/>
                    </a:cubicBezTo>
                    <a:cubicBezTo>
                      <a:pt x="6260" y="4"/>
                      <a:pt x="6227" y="0"/>
                      <a:pt x="61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27"/>
              <p:cNvSpPr/>
              <p:nvPr/>
            </p:nvSpPr>
            <p:spPr>
              <a:xfrm>
                <a:off x="5843075" y="4252050"/>
                <a:ext cx="60825" cy="61625"/>
              </a:xfrm>
              <a:custGeom>
                <a:rect b="b" l="l" r="r" t="t"/>
                <a:pathLst>
                  <a:path extrusionOk="0" h="2465" w="2433">
                    <a:moveTo>
                      <a:pt x="1849" y="1"/>
                    </a:moveTo>
                    <a:cubicBezTo>
                      <a:pt x="1503" y="1"/>
                      <a:pt x="1042" y="288"/>
                      <a:pt x="669" y="753"/>
                    </a:cubicBezTo>
                    <a:cubicBezTo>
                      <a:pt x="153" y="1422"/>
                      <a:pt x="1" y="2091"/>
                      <a:pt x="305" y="2364"/>
                    </a:cubicBezTo>
                    <a:cubicBezTo>
                      <a:pt x="395" y="2432"/>
                      <a:pt x="503" y="2464"/>
                      <a:pt x="620" y="2464"/>
                    </a:cubicBezTo>
                    <a:cubicBezTo>
                      <a:pt x="977" y="2464"/>
                      <a:pt x="1428" y="2168"/>
                      <a:pt x="1794" y="1665"/>
                    </a:cubicBezTo>
                    <a:cubicBezTo>
                      <a:pt x="2280" y="1027"/>
                      <a:pt x="2432" y="358"/>
                      <a:pt x="2128" y="85"/>
                    </a:cubicBezTo>
                    <a:cubicBezTo>
                      <a:pt x="2050" y="28"/>
                      <a:pt x="1955" y="1"/>
                      <a:pt x="18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27"/>
              <p:cNvSpPr/>
              <p:nvPr/>
            </p:nvSpPr>
            <p:spPr>
              <a:xfrm>
                <a:off x="5853725" y="4260700"/>
                <a:ext cx="38025" cy="41425"/>
              </a:xfrm>
              <a:custGeom>
                <a:rect b="b" l="l" r="r" t="t"/>
                <a:pathLst>
                  <a:path extrusionOk="0" h="1657" w="1521">
                    <a:moveTo>
                      <a:pt x="1255" y="0"/>
                    </a:moveTo>
                    <a:cubicBezTo>
                      <a:pt x="1059" y="0"/>
                      <a:pt x="727" y="250"/>
                      <a:pt x="456" y="620"/>
                    </a:cubicBezTo>
                    <a:cubicBezTo>
                      <a:pt x="122" y="1015"/>
                      <a:pt x="0" y="1532"/>
                      <a:pt x="152" y="1623"/>
                    </a:cubicBezTo>
                    <a:cubicBezTo>
                      <a:pt x="181" y="1646"/>
                      <a:pt x="218" y="1657"/>
                      <a:pt x="263" y="1657"/>
                    </a:cubicBezTo>
                    <a:cubicBezTo>
                      <a:pt x="460" y="1657"/>
                      <a:pt x="792" y="1447"/>
                      <a:pt x="1064" y="1076"/>
                    </a:cubicBezTo>
                    <a:cubicBezTo>
                      <a:pt x="1398" y="650"/>
                      <a:pt x="1520" y="164"/>
                      <a:pt x="1368" y="43"/>
                    </a:cubicBezTo>
                    <a:cubicBezTo>
                      <a:pt x="1339" y="14"/>
                      <a:pt x="1301" y="0"/>
                      <a:pt x="12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27"/>
              <p:cNvSpPr/>
              <p:nvPr/>
            </p:nvSpPr>
            <p:spPr>
              <a:xfrm>
                <a:off x="6027725" y="4342225"/>
                <a:ext cx="41575" cy="10875"/>
              </a:xfrm>
              <a:custGeom>
                <a:rect b="b" l="l" r="r" t="t"/>
                <a:pathLst>
                  <a:path extrusionOk="0" h="435" w="1663">
                    <a:moveTo>
                      <a:pt x="1434" y="1"/>
                    </a:moveTo>
                    <a:cubicBezTo>
                      <a:pt x="1423" y="1"/>
                      <a:pt x="1411" y="1"/>
                      <a:pt x="1399" y="3"/>
                    </a:cubicBezTo>
                    <a:cubicBezTo>
                      <a:pt x="1064" y="123"/>
                      <a:pt x="749" y="205"/>
                      <a:pt x="422" y="205"/>
                    </a:cubicBezTo>
                    <a:cubicBezTo>
                      <a:pt x="333" y="205"/>
                      <a:pt x="244" y="199"/>
                      <a:pt x="153" y="186"/>
                    </a:cubicBezTo>
                    <a:cubicBezTo>
                      <a:pt x="31" y="186"/>
                      <a:pt x="1" y="338"/>
                      <a:pt x="92" y="399"/>
                    </a:cubicBezTo>
                    <a:cubicBezTo>
                      <a:pt x="270" y="421"/>
                      <a:pt x="448" y="435"/>
                      <a:pt x="625" y="435"/>
                    </a:cubicBezTo>
                    <a:cubicBezTo>
                      <a:pt x="930" y="435"/>
                      <a:pt x="1232" y="393"/>
                      <a:pt x="1521" y="277"/>
                    </a:cubicBezTo>
                    <a:cubicBezTo>
                      <a:pt x="1663" y="192"/>
                      <a:pt x="1592" y="1"/>
                      <a:pt x="14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27"/>
              <p:cNvSpPr/>
              <p:nvPr/>
            </p:nvSpPr>
            <p:spPr>
              <a:xfrm>
                <a:off x="6183775" y="4382900"/>
                <a:ext cx="11925" cy="35225"/>
              </a:xfrm>
              <a:custGeom>
                <a:rect b="b" l="l" r="r" t="t"/>
                <a:pathLst>
                  <a:path extrusionOk="0" h="1409" w="477">
                    <a:moveTo>
                      <a:pt x="143" y="1"/>
                    </a:moveTo>
                    <a:cubicBezTo>
                      <a:pt x="68" y="1"/>
                      <a:pt x="1" y="73"/>
                      <a:pt x="20" y="170"/>
                    </a:cubicBezTo>
                    <a:lnTo>
                      <a:pt x="142" y="747"/>
                    </a:lnTo>
                    <a:cubicBezTo>
                      <a:pt x="142" y="930"/>
                      <a:pt x="142" y="1112"/>
                      <a:pt x="172" y="1294"/>
                    </a:cubicBezTo>
                    <a:cubicBezTo>
                      <a:pt x="172" y="1370"/>
                      <a:pt x="241" y="1408"/>
                      <a:pt x="309" y="1408"/>
                    </a:cubicBezTo>
                    <a:cubicBezTo>
                      <a:pt x="378" y="1408"/>
                      <a:pt x="446" y="1370"/>
                      <a:pt x="446" y="1294"/>
                    </a:cubicBezTo>
                    <a:cubicBezTo>
                      <a:pt x="476" y="899"/>
                      <a:pt x="355" y="474"/>
                      <a:pt x="264" y="79"/>
                    </a:cubicBezTo>
                    <a:cubicBezTo>
                      <a:pt x="231" y="24"/>
                      <a:pt x="186" y="1"/>
                      <a:pt x="1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27"/>
              <p:cNvSpPr/>
              <p:nvPr/>
            </p:nvSpPr>
            <p:spPr>
              <a:xfrm>
                <a:off x="6251900" y="4512050"/>
                <a:ext cx="31300" cy="11875"/>
              </a:xfrm>
              <a:custGeom>
                <a:rect b="b" l="l" r="r" t="t"/>
                <a:pathLst>
                  <a:path extrusionOk="0" h="475" w="1252">
                    <a:moveTo>
                      <a:pt x="1085" y="1"/>
                    </a:moveTo>
                    <a:cubicBezTo>
                      <a:pt x="1061" y="1"/>
                      <a:pt x="1034" y="6"/>
                      <a:pt x="1004" y="19"/>
                    </a:cubicBezTo>
                    <a:cubicBezTo>
                      <a:pt x="730" y="171"/>
                      <a:pt x="365" y="232"/>
                      <a:pt x="61" y="353"/>
                    </a:cubicBezTo>
                    <a:cubicBezTo>
                      <a:pt x="1" y="353"/>
                      <a:pt x="31" y="475"/>
                      <a:pt x="122" y="475"/>
                    </a:cubicBezTo>
                    <a:cubicBezTo>
                      <a:pt x="396" y="384"/>
                      <a:pt x="760" y="293"/>
                      <a:pt x="1095" y="232"/>
                    </a:cubicBezTo>
                    <a:cubicBezTo>
                      <a:pt x="1251" y="206"/>
                      <a:pt x="1229" y="1"/>
                      <a:pt x="10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27"/>
              <p:cNvSpPr/>
              <p:nvPr/>
            </p:nvSpPr>
            <p:spPr>
              <a:xfrm>
                <a:off x="6158425" y="4237900"/>
                <a:ext cx="36450" cy="46675"/>
              </a:xfrm>
              <a:custGeom>
                <a:rect b="b" l="l" r="r" t="t"/>
                <a:pathLst>
                  <a:path extrusionOk="0" h="1867" w="1458">
                    <a:moveTo>
                      <a:pt x="53" y="0"/>
                    </a:moveTo>
                    <a:cubicBezTo>
                      <a:pt x="28" y="0"/>
                      <a:pt x="1" y="26"/>
                      <a:pt x="1" y="43"/>
                    </a:cubicBezTo>
                    <a:cubicBezTo>
                      <a:pt x="92" y="620"/>
                      <a:pt x="183" y="1167"/>
                      <a:pt x="335" y="1745"/>
                    </a:cubicBezTo>
                    <a:cubicBezTo>
                      <a:pt x="376" y="1826"/>
                      <a:pt x="430" y="1866"/>
                      <a:pt x="488" y="1866"/>
                    </a:cubicBezTo>
                    <a:cubicBezTo>
                      <a:pt x="518" y="1866"/>
                      <a:pt x="548" y="1856"/>
                      <a:pt x="578" y="1836"/>
                    </a:cubicBezTo>
                    <a:cubicBezTo>
                      <a:pt x="852" y="1532"/>
                      <a:pt x="1095" y="1258"/>
                      <a:pt x="1369" y="955"/>
                    </a:cubicBezTo>
                    <a:cubicBezTo>
                      <a:pt x="1457" y="866"/>
                      <a:pt x="1384" y="745"/>
                      <a:pt x="1279" y="745"/>
                    </a:cubicBezTo>
                    <a:cubicBezTo>
                      <a:pt x="1240" y="745"/>
                      <a:pt x="1197" y="761"/>
                      <a:pt x="1156" y="803"/>
                    </a:cubicBezTo>
                    <a:cubicBezTo>
                      <a:pt x="943" y="1039"/>
                      <a:pt x="730" y="1257"/>
                      <a:pt x="517" y="1486"/>
                    </a:cubicBezTo>
                    <a:lnTo>
                      <a:pt x="517" y="1486"/>
                    </a:lnTo>
                    <a:cubicBezTo>
                      <a:pt x="385" y="998"/>
                      <a:pt x="250" y="547"/>
                      <a:pt x="92" y="73"/>
                    </a:cubicBezTo>
                    <a:cubicBezTo>
                      <a:pt x="92" y="18"/>
                      <a:pt x="73" y="0"/>
                      <a:pt x="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27"/>
              <p:cNvSpPr/>
              <p:nvPr/>
            </p:nvSpPr>
            <p:spPr>
              <a:xfrm>
                <a:off x="6168325" y="4247100"/>
                <a:ext cx="11825" cy="38525"/>
              </a:xfrm>
              <a:custGeom>
                <a:rect b="b" l="l" r="r" t="t"/>
                <a:pathLst>
                  <a:path extrusionOk="0" h="1541" w="473">
                    <a:moveTo>
                      <a:pt x="374" y="0"/>
                    </a:moveTo>
                    <a:cubicBezTo>
                      <a:pt x="332" y="0"/>
                      <a:pt x="287" y="32"/>
                      <a:pt x="274" y="100"/>
                    </a:cubicBezTo>
                    <a:cubicBezTo>
                      <a:pt x="213" y="313"/>
                      <a:pt x="152" y="587"/>
                      <a:pt x="122" y="799"/>
                    </a:cubicBezTo>
                    <a:cubicBezTo>
                      <a:pt x="61" y="1042"/>
                      <a:pt x="0" y="1255"/>
                      <a:pt x="0" y="1468"/>
                    </a:cubicBezTo>
                    <a:cubicBezTo>
                      <a:pt x="0" y="1518"/>
                      <a:pt x="46" y="1541"/>
                      <a:pt x="93" y="1541"/>
                    </a:cubicBezTo>
                    <a:cubicBezTo>
                      <a:pt x="131" y="1541"/>
                      <a:pt x="169" y="1526"/>
                      <a:pt x="182" y="1498"/>
                    </a:cubicBezTo>
                    <a:cubicBezTo>
                      <a:pt x="304" y="1316"/>
                      <a:pt x="304" y="1042"/>
                      <a:pt x="334" y="860"/>
                    </a:cubicBezTo>
                    <a:cubicBezTo>
                      <a:pt x="365" y="617"/>
                      <a:pt x="426" y="343"/>
                      <a:pt x="456" y="131"/>
                    </a:cubicBezTo>
                    <a:cubicBezTo>
                      <a:pt x="473" y="47"/>
                      <a:pt x="425" y="0"/>
                      <a:pt x="3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27"/>
              <p:cNvSpPr/>
              <p:nvPr/>
            </p:nvSpPr>
            <p:spPr>
              <a:xfrm>
                <a:off x="6251375" y="4469725"/>
                <a:ext cx="32225" cy="48350"/>
              </a:xfrm>
              <a:custGeom>
                <a:rect b="b" l="l" r="r" t="t"/>
                <a:pathLst>
                  <a:path extrusionOk="0" h="1934" w="1289">
                    <a:moveTo>
                      <a:pt x="39" y="1"/>
                    </a:moveTo>
                    <a:cubicBezTo>
                      <a:pt x="23" y="1"/>
                      <a:pt x="1" y="50"/>
                      <a:pt x="22" y="71"/>
                    </a:cubicBezTo>
                    <a:cubicBezTo>
                      <a:pt x="356" y="679"/>
                      <a:pt x="690" y="1378"/>
                      <a:pt x="1116" y="1894"/>
                    </a:cubicBezTo>
                    <a:cubicBezTo>
                      <a:pt x="1144" y="1922"/>
                      <a:pt x="1171" y="1933"/>
                      <a:pt x="1196" y="1933"/>
                    </a:cubicBezTo>
                    <a:cubicBezTo>
                      <a:pt x="1251" y="1933"/>
                      <a:pt x="1289" y="1876"/>
                      <a:pt x="1268" y="1834"/>
                    </a:cubicBezTo>
                    <a:cubicBezTo>
                      <a:pt x="964" y="1165"/>
                      <a:pt x="478" y="618"/>
                      <a:pt x="52" y="40"/>
                    </a:cubicBezTo>
                    <a:cubicBezTo>
                      <a:pt x="52" y="11"/>
                      <a:pt x="46" y="1"/>
                      <a:pt x="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27"/>
              <p:cNvSpPr/>
              <p:nvPr/>
            </p:nvSpPr>
            <p:spPr>
              <a:xfrm>
                <a:off x="6237675" y="4486075"/>
                <a:ext cx="38200" cy="29850"/>
              </a:xfrm>
              <a:custGeom>
                <a:rect b="b" l="l" r="r" t="t"/>
                <a:pathLst>
                  <a:path extrusionOk="0" h="1194" w="1528">
                    <a:moveTo>
                      <a:pt x="51" y="0"/>
                    </a:moveTo>
                    <a:cubicBezTo>
                      <a:pt x="10" y="0"/>
                      <a:pt x="1" y="50"/>
                      <a:pt x="22" y="116"/>
                    </a:cubicBezTo>
                    <a:cubicBezTo>
                      <a:pt x="448" y="450"/>
                      <a:pt x="874" y="815"/>
                      <a:pt x="1329" y="1180"/>
                    </a:cubicBezTo>
                    <a:cubicBezTo>
                      <a:pt x="1349" y="1189"/>
                      <a:pt x="1368" y="1194"/>
                      <a:pt x="1385" y="1194"/>
                    </a:cubicBezTo>
                    <a:cubicBezTo>
                      <a:pt x="1476" y="1194"/>
                      <a:pt x="1528" y="1079"/>
                      <a:pt x="1451" y="1028"/>
                    </a:cubicBezTo>
                    <a:cubicBezTo>
                      <a:pt x="1026" y="663"/>
                      <a:pt x="539" y="359"/>
                      <a:pt x="114" y="25"/>
                    </a:cubicBezTo>
                    <a:cubicBezTo>
                      <a:pt x="88" y="8"/>
                      <a:pt x="67" y="0"/>
                      <a:pt x="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27"/>
              <p:cNvSpPr/>
              <p:nvPr/>
            </p:nvSpPr>
            <p:spPr>
              <a:xfrm>
                <a:off x="5998100" y="4481350"/>
                <a:ext cx="41825" cy="36075"/>
              </a:xfrm>
              <a:custGeom>
                <a:rect b="b" l="l" r="r" t="t"/>
                <a:pathLst>
                  <a:path extrusionOk="0" h="1443" w="1673">
                    <a:moveTo>
                      <a:pt x="1459" y="1"/>
                    </a:moveTo>
                    <a:cubicBezTo>
                      <a:pt x="1003" y="1"/>
                      <a:pt x="548" y="31"/>
                      <a:pt x="122" y="62"/>
                    </a:cubicBezTo>
                    <a:cubicBezTo>
                      <a:pt x="0" y="62"/>
                      <a:pt x="0" y="183"/>
                      <a:pt x="92" y="183"/>
                    </a:cubicBezTo>
                    <a:cubicBezTo>
                      <a:pt x="513" y="211"/>
                      <a:pt x="934" y="239"/>
                      <a:pt x="1307" y="244"/>
                    </a:cubicBezTo>
                    <a:lnTo>
                      <a:pt x="1307" y="244"/>
                    </a:lnTo>
                    <a:cubicBezTo>
                      <a:pt x="1307" y="463"/>
                      <a:pt x="1300" y="699"/>
                      <a:pt x="1247" y="913"/>
                    </a:cubicBezTo>
                    <a:cubicBezTo>
                      <a:pt x="1216" y="1095"/>
                      <a:pt x="1155" y="1247"/>
                      <a:pt x="1247" y="1399"/>
                    </a:cubicBezTo>
                    <a:cubicBezTo>
                      <a:pt x="1290" y="1421"/>
                      <a:pt x="1317" y="1442"/>
                      <a:pt x="1341" y="1442"/>
                    </a:cubicBezTo>
                    <a:cubicBezTo>
                      <a:pt x="1350" y="1442"/>
                      <a:pt x="1359" y="1438"/>
                      <a:pt x="1368" y="1429"/>
                    </a:cubicBezTo>
                    <a:cubicBezTo>
                      <a:pt x="1672" y="1217"/>
                      <a:pt x="1611" y="457"/>
                      <a:pt x="1611" y="92"/>
                    </a:cubicBezTo>
                    <a:cubicBezTo>
                      <a:pt x="1611" y="31"/>
                      <a:pt x="1520" y="1"/>
                      <a:pt x="14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27"/>
              <p:cNvSpPr/>
              <p:nvPr/>
            </p:nvSpPr>
            <p:spPr>
              <a:xfrm>
                <a:off x="6135650" y="4591550"/>
                <a:ext cx="45600" cy="6100"/>
              </a:xfrm>
              <a:custGeom>
                <a:rect b="b" l="l" r="r" t="t"/>
                <a:pathLst>
                  <a:path extrusionOk="0" h="244" w="1824">
                    <a:moveTo>
                      <a:pt x="1672" y="0"/>
                    </a:moveTo>
                    <a:cubicBezTo>
                      <a:pt x="1155" y="0"/>
                      <a:pt x="608" y="61"/>
                      <a:pt x="91" y="91"/>
                    </a:cubicBezTo>
                    <a:cubicBezTo>
                      <a:pt x="0" y="152"/>
                      <a:pt x="61" y="243"/>
                      <a:pt x="122" y="243"/>
                    </a:cubicBezTo>
                    <a:cubicBezTo>
                      <a:pt x="669" y="243"/>
                      <a:pt x="1185" y="243"/>
                      <a:pt x="1733" y="183"/>
                    </a:cubicBezTo>
                    <a:cubicBezTo>
                      <a:pt x="1824" y="183"/>
                      <a:pt x="1793" y="0"/>
                      <a:pt x="16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27"/>
              <p:cNvSpPr/>
              <p:nvPr/>
            </p:nvSpPr>
            <p:spPr>
              <a:xfrm>
                <a:off x="5957825" y="4389300"/>
                <a:ext cx="8375" cy="25600"/>
              </a:xfrm>
              <a:custGeom>
                <a:rect b="b" l="l" r="r" t="t"/>
                <a:pathLst>
                  <a:path extrusionOk="0" h="1024" w="335">
                    <a:moveTo>
                      <a:pt x="263" y="1"/>
                    </a:moveTo>
                    <a:cubicBezTo>
                      <a:pt x="231" y="1"/>
                      <a:pt x="197" y="23"/>
                      <a:pt x="183" y="66"/>
                    </a:cubicBezTo>
                    <a:cubicBezTo>
                      <a:pt x="122" y="218"/>
                      <a:pt x="92" y="370"/>
                      <a:pt x="92" y="552"/>
                    </a:cubicBezTo>
                    <a:cubicBezTo>
                      <a:pt x="92" y="704"/>
                      <a:pt x="0" y="826"/>
                      <a:pt x="92" y="978"/>
                    </a:cubicBezTo>
                    <a:cubicBezTo>
                      <a:pt x="107" y="1008"/>
                      <a:pt x="137" y="1023"/>
                      <a:pt x="168" y="1023"/>
                    </a:cubicBezTo>
                    <a:cubicBezTo>
                      <a:pt x="198" y="1023"/>
                      <a:pt x="228" y="1008"/>
                      <a:pt x="244" y="978"/>
                    </a:cubicBezTo>
                    <a:cubicBezTo>
                      <a:pt x="335" y="856"/>
                      <a:pt x="274" y="704"/>
                      <a:pt x="335" y="552"/>
                    </a:cubicBezTo>
                    <a:lnTo>
                      <a:pt x="335" y="96"/>
                    </a:lnTo>
                    <a:cubicBezTo>
                      <a:pt x="335" y="31"/>
                      <a:pt x="300" y="1"/>
                      <a:pt x="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27"/>
              <p:cNvSpPr/>
              <p:nvPr/>
            </p:nvSpPr>
            <p:spPr>
              <a:xfrm>
                <a:off x="5865125" y="4445650"/>
                <a:ext cx="43325" cy="39650"/>
              </a:xfrm>
              <a:custGeom>
                <a:rect b="b" l="l" r="r" t="t"/>
                <a:pathLst>
                  <a:path extrusionOk="0" h="1586" w="1733">
                    <a:moveTo>
                      <a:pt x="152" y="0"/>
                    </a:moveTo>
                    <a:cubicBezTo>
                      <a:pt x="31" y="0"/>
                      <a:pt x="0" y="61"/>
                      <a:pt x="31" y="91"/>
                    </a:cubicBezTo>
                    <a:cubicBezTo>
                      <a:pt x="435" y="388"/>
                      <a:pt x="911" y="685"/>
                      <a:pt x="1332" y="1024"/>
                    </a:cubicBezTo>
                    <a:lnTo>
                      <a:pt x="1332" y="1024"/>
                    </a:lnTo>
                    <a:lnTo>
                      <a:pt x="730" y="1186"/>
                    </a:lnTo>
                    <a:cubicBezTo>
                      <a:pt x="487" y="1277"/>
                      <a:pt x="243" y="1307"/>
                      <a:pt x="61" y="1459"/>
                    </a:cubicBezTo>
                    <a:cubicBezTo>
                      <a:pt x="31" y="1490"/>
                      <a:pt x="31" y="1581"/>
                      <a:pt x="122" y="1581"/>
                    </a:cubicBezTo>
                    <a:cubicBezTo>
                      <a:pt x="145" y="1584"/>
                      <a:pt x="167" y="1586"/>
                      <a:pt x="190" y="1586"/>
                    </a:cubicBezTo>
                    <a:cubicBezTo>
                      <a:pt x="375" y="1586"/>
                      <a:pt x="543" y="1483"/>
                      <a:pt x="760" y="1429"/>
                    </a:cubicBezTo>
                    <a:cubicBezTo>
                      <a:pt x="1064" y="1338"/>
                      <a:pt x="1338" y="1216"/>
                      <a:pt x="1642" y="1125"/>
                    </a:cubicBezTo>
                    <a:cubicBezTo>
                      <a:pt x="1733" y="1064"/>
                      <a:pt x="1702" y="973"/>
                      <a:pt x="1642" y="912"/>
                    </a:cubicBezTo>
                    <a:cubicBezTo>
                      <a:pt x="1094" y="669"/>
                      <a:pt x="638" y="304"/>
                      <a:pt x="1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27"/>
              <p:cNvSpPr/>
              <p:nvPr/>
            </p:nvSpPr>
            <p:spPr>
              <a:xfrm>
                <a:off x="5862075" y="4459325"/>
                <a:ext cx="39550" cy="15225"/>
              </a:xfrm>
              <a:custGeom>
                <a:rect b="b" l="l" r="r" t="t"/>
                <a:pathLst>
                  <a:path extrusionOk="0" h="609" w="1582">
                    <a:moveTo>
                      <a:pt x="92" y="0"/>
                    </a:moveTo>
                    <a:cubicBezTo>
                      <a:pt x="61" y="0"/>
                      <a:pt x="1" y="61"/>
                      <a:pt x="92" y="61"/>
                    </a:cubicBezTo>
                    <a:cubicBezTo>
                      <a:pt x="365" y="152"/>
                      <a:pt x="609" y="213"/>
                      <a:pt x="882" y="335"/>
                    </a:cubicBezTo>
                    <a:cubicBezTo>
                      <a:pt x="1064" y="426"/>
                      <a:pt x="1277" y="517"/>
                      <a:pt x="1490" y="608"/>
                    </a:cubicBezTo>
                    <a:cubicBezTo>
                      <a:pt x="1520" y="608"/>
                      <a:pt x="1581" y="517"/>
                      <a:pt x="1520" y="517"/>
                    </a:cubicBezTo>
                    <a:cubicBezTo>
                      <a:pt x="1186" y="183"/>
                      <a:pt x="548" y="61"/>
                      <a:pt x="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27"/>
              <p:cNvSpPr/>
              <p:nvPr/>
            </p:nvSpPr>
            <p:spPr>
              <a:xfrm>
                <a:off x="5960875" y="4558825"/>
                <a:ext cx="6850" cy="23425"/>
              </a:xfrm>
              <a:custGeom>
                <a:rect b="b" l="l" r="r" t="t"/>
                <a:pathLst>
                  <a:path extrusionOk="0" h="937" w="274">
                    <a:moveTo>
                      <a:pt x="87" y="1"/>
                    </a:moveTo>
                    <a:cubicBezTo>
                      <a:pt x="51" y="1"/>
                      <a:pt x="0" y="35"/>
                      <a:pt x="0" y="93"/>
                    </a:cubicBezTo>
                    <a:cubicBezTo>
                      <a:pt x="0" y="245"/>
                      <a:pt x="0" y="397"/>
                      <a:pt x="61" y="549"/>
                    </a:cubicBezTo>
                    <a:cubicBezTo>
                      <a:pt x="61" y="701"/>
                      <a:pt x="61" y="792"/>
                      <a:pt x="122" y="914"/>
                    </a:cubicBezTo>
                    <a:cubicBezTo>
                      <a:pt x="137" y="929"/>
                      <a:pt x="160" y="937"/>
                      <a:pt x="179" y="937"/>
                    </a:cubicBezTo>
                    <a:cubicBezTo>
                      <a:pt x="198" y="937"/>
                      <a:pt x="213" y="929"/>
                      <a:pt x="213" y="914"/>
                    </a:cubicBezTo>
                    <a:cubicBezTo>
                      <a:pt x="274" y="762"/>
                      <a:pt x="243" y="641"/>
                      <a:pt x="213" y="489"/>
                    </a:cubicBezTo>
                    <a:cubicBezTo>
                      <a:pt x="152" y="337"/>
                      <a:pt x="152" y="185"/>
                      <a:pt x="122" y="33"/>
                    </a:cubicBezTo>
                    <a:cubicBezTo>
                      <a:pt x="122" y="11"/>
                      <a:pt x="106" y="1"/>
                      <a:pt x="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27"/>
              <p:cNvSpPr/>
              <p:nvPr/>
            </p:nvSpPr>
            <p:spPr>
              <a:xfrm>
                <a:off x="6039125" y="4633475"/>
                <a:ext cx="37100" cy="41225"/>
              </a:xfrm>
              <a:custGeom>
                <a:rect b="b" l="l" r="r" t="t"/>
                <a:pathLst>
                  <a:path extrusionOk="0" h="1649" w="1484">
                    <a:moveTo>
                      <a:pt x="81" y="0"/>
                    </a:moveTo>
                    <a:cubicBezTo>
                      <a:pt x="31" y="0"/>
                      <a:pt x="1" y="43"/>
                      <a:pt x="1" y="86"/>
                    </a:cubicBezTo>
                    <a:cubicBezTo>
                      <a:pt x="31" y="572"/>
                      <a:pt x="31" y="1089"/>
                      <a:pt x="62" y="1606"/>
                    </a:cubicBezTo>
                    <a:cubicBezTo>
                      <a:pt x="103" y="1633"/>
                      <a:pt x="150" y="1648"/>
                      <a:pt x="189" y="1648"/>
                    </a:cubicBezTo>
                    <a:cubicBezTo>
                      <a:pt x="238" y="1648"/>
                      <a:pt x="274" y="1626"/>
                      <a:pt x="274" y="1576"/>
                    </a:cubicBezTo>
                    <a:cubicBezTo>
                      <a:pt x="274" y="1158"/>
                      <a:pt x="230" y="697"/>
                      <a:pt x="217" y="267"/>
                    </a:cubicBezTo>
                    <a:lnTo>
                      <a:pt x="217" y="267"/>
                    </a:lnTo>
                    <a:cubicBezTo>
                      <a:pt x="602" y="580"/>
                      <a:pt x="925" y="953"/>
                      <a:pt x="1247" y="1302"/>
                    </a:cubicBezTo>
                    <a:cubicBezTo>
                      <a:pt x="1274" y="1339"/>
                      <a:pt x="1310" y="1353"/>
                      <a:pt x="1343" y="1353"/>
                    </a:cubicBezTo>
                    <a:cubicBezTo>
                      <a:pt x="1420" y="1353"/>
                      <a:pt x="1484" y="1275"/>
                      <a:pt x="1399" y="1211"/>
                    </a:cubicBezTo>
                    <a:cubicBezTo>
                      <a:pt x="1108" y="774"/>
                      <a:pt x="677" y="365"/>
                      <a:pt x="214" y="64"/>
                    </a:cubicBezTo>
                    <a:lnTo>
                      <a:pt x="214" y="64"/>
                    </a:lnTo>
                    <a:cubicBezTo>
                      <a:pt x="214" y="61"/>
                      <a:pt x="214" y="59"/>
                      <a:pt x="214" y="56"/>
                    </a:cubicBezTo>
                    <a:cubicBezTo>
                      <a:pt x="212" y="57"/>
                      <a:pt x="210" y="59"/>
                      <a:pt x="208" y="61"/>
                    </a:cubicBezTo>
                    <a:lnTo>
                      <a:pt x="208" y="61"/>
                    </a:lnTo>
                    <a:cubicBezTo>
                      <a:pt x="190" y="49"/>
                      <a:pt x="171" y="37"/>
                      <a:pt x="153" y="25"/>
                    </a:cubicBezTo>
                    <a:cubicBezTo>
                      <a:pt x="126" y="8"/>
                      <a:pt x="102" y="0"/>
                      <a:pt x="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27"/>
              <p:cNvSpPr/>
              <p:nvPr/>
            </p:nvSpPr>
            <p:spPr>
              <a:xfrm>
                <a:off x="5823325" y="4617475"/>
                <a:ext cx="44100" cy="33375"/>
              </a:xfrm>
              <a:custGeom>
                <a:rect b="b" l="l" r="r" t="t"/>
                <a:pathLst>
                  <a:path extrusionOk="0" h="1335" w="1764">
                    <a:moveTo>
                      <a:pt x="1140" y="0"/>
                    </a:moveTo>
                    <a:cubicBezTo>
                      <a:pt x="818" y="0"/>
                      <a:pt x="487" y="27"/>
                      <a:pt x="183" y="27"/>
                    </a:cubicBezTo>
                    <a:cubicBezTo>
                      <a:pt x="0" y="27"/>
                      <a:pt x="31" y="331"/>
                      <a:pt x="244" y="331"/>
                    </a:cubicBezTo>
                    <a:cubicBezTo>
                      <a:pt x="610" y="331"/>
                      <a:pt x="977" y="331"/>
                      <a:pt x="1343" y="299"/>
                    </a:cubicBezTo>
                    <a:lnTo>
                      <a:pt x="1343" y="299"/>
                    </a:lnTo>
                    <a:cubicBezTo>
                      <a:pt x="1114" y="683"/>
                      <a:pt x="818" y="985"/>
                      <a:pt x="456" y="1243"/>
                    </a:cubicBezTo>
                    <a:cubicBezTo>
                      <a:pt x="426" y="1273"/>
                      <a:pt x="456" y="1334"/>
                      <a:pt x="548" y="1334"/>
                    </a:cubicBezTo>
                    <a:cubicBezTo>
                      <a:pt x="1064" y="1152"/>
                      <a:pt x="1429" y="696"/>
                      <a:pt x="1703" y="209"/>
                    </a:cubicBezTo>
                    <a:cubicBezTo>
                      <a:pt x="1763" y="118"/>
                      <a:pt x="1672" y="27"/>
                      <a:pt x="1611" y="27"/>
                    </a:cubicBezTo>
                    <a:cubicBezTo>
                      <a:pt x="1459" y="7"/>
                      <a:pt x="1301" y="0"/>
                      <a:pt x="11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27"/>
              <p:cNvSpPr/>
              <p:nvPr/>
            </p:nvSpPr>
            <p:spPr>
              <a:xfrm>
                <a:off x="5796725" y="4426350"/>
                <a:ext cx="26625" cy="7150"/>
              </a:xfrm>
              <a:custGeom>
                <a:rect b="b" l="l" r="r" t="t"/>
                <a:pathLst>
                  <a:path extrusionOk="0" h="286" w="1065">
                    <a:moveTo>
                      <a:pt x="831" y="0"/>
                    </a:moveTo>
                    <a:cubicBezTo>
                      <a:pt x="738" y="0"/>
                      <a:pt x="659" y="29"/>
                      <a:pt x="548" y="73"/>
                    </a:cubicBezTo>
                    <a:cubicBezTo>
                      <a:pt x="396" y="104"/>
                      <a:pt x="244" y="104"/>
                      <a:pt x="92" y="134"/>
                    </a:cubicBezTo>
                    <a:cubicBezTo>
                      <a:pt x="1" y="134"/>
                      <a:pt x="31" y="286"/>
                      <a:pt x="122" y="286"/>
                    </a:cubicBezTo>
                    <a:cubicBezTo>
                      <a:pt x="274" y="286"/>
                      <a:pt x="426" y="256"/>
                      <a:pt x="578" y="256"/>
                    </a:cubicBezTo>
                    <a:cubicBezTo>
                      <a:pt x="730" y="256"/>
                      <a:pt x="882" y="256"/>
                      <a:pt x="1004" y="164"/>
                    </a:cubicBezTo>
                    <a:cubicBezTo>
                      <a:pt x="1064" y="134"/>
                      <a:pt x="1034" y="12"/>
                      <a:pt x="943" y="12"/>
                    </a:cubicBezTo>
                    <a:cubicBezTo>
                      <a:pt x="902" y="4"/>
                      <a:pt x="866" y="0"/>
                      <a:pt x="8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27"/>
              <p:cNvSpPr/>
              <p:nvPr/>
            </p:nvSpPr>
            <p:spPr>
              <a:xfrm>
                <a:off x="5989750" y="4716750"/>
                <a:ext cx="8525" cy="28875"/>
              </a:xfrm>
              <a:custGeom>
                <a:rect b="b" l="l" r="r" t="t"/>
                <a:pathLst>
                  <a:path extrusionOk="0" h="1155" w="341">
                    <a:moveTo>
                      <a:pt x="236" y="0"/>
                    </a:moveTo>
                    <a:cubicBezTo>
                      <a:pt x="201" y="0"/>
                      <a:pt x="164" y="20"/>
                      <a:pt x="152" y="68"/>
                    </a:cubicBezTo>
                    <a:cubicBezTo>
                      <a:pt x="61" y="403"/>
                      <a:pt x="0" y="798"/>
                      <a:pt x="152" y="1132"/>
                    </a:cubicBezTo>
                    <a:cubicBezTo>
                      <a:pt x="167" y="1147"/>
                      <a:pt x="190" y="1155"/>
                      <a:pt x="209" y="1155"/>
                    </a:cubicBezTo>
                    <a:cubicBezTo>
                      <a:pt x="228" y="1155"/>
                      <a:pt x="243" y="1147"/>
                      <a:pt x="243" y="1132"/>
                    </a:cubicBezTo>
                    <a:cubicBezTo>
                      <a:pt x="304" y="798"/>
                      <a:pt x="243" y="463"/>
                      <a:pt x="304" y="99"/>
                    </a:cubicBezTo>
                    <a:cubicBezTo>
                      <a:pt x="341" y="44"/>
                      <a:pt x="289" y="0"/>
                      <a:pt x="2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27"/>
              <p:cNvSpPr/>
              <p:nvPr/>
            </p:nvSpPr>
            <p:spPr>
              <a:xfrm>
                <a:off x="6001425" y="4224325"/>
                <a:ext cx="26325" cy="13900"/>
              </a:xfrm>
              <a:custGeom>
                <a:rect b="b" l="l" r="r" t="t"/>
                <a:pathLst>
                  <a:path extrusionOk="0" h="556" w="1053">
                    <a:moveTo>
                      <a:pt x="67" y="0"/>
                    </a:moveTo>
                    <a:cubicBezTo>
                      <a:pt x="11" y="0"/>
                      <a:pt x="0" y="50"/>
                      <a:pt x="50" y="99"/>
                    </a:cubicBezTo>
                    <a:cubicBezTo>
                      <a:pt x="202" y="160"/>
                      <a:pt x="354" y="221"/>
                      <a:pt x="506" y="342"/>
                    </a:cubicBezTo>
                    <a:cubicBezTo>
                      <a:pt x="658" y="434"/>
                      <a:pt x="779" y="494"/>
                      <a:pt x="931" y="555"/>
                    </a:cubicBezTo>
                    <a:cubicBezTo>
                      <a:pt x="1022" y="555"/>
                      <a:pt x="1053" y="434"/>
                      <a:pt x="1022" y="403"/>
                    </a:cubicBezTo>
                    <a:cubicBezTo>
                      <a:pt x="901" y="282"/>
                      <a:pt x="749" y="251"/>
                      <a:pt x="597" y="191"/>
                    </a:cubicBezTo>
                    <a:cubicBezTo>
                      <a:pt x="445" y="130"/>
                      <a:pt x="263" y="99"/>
                      <a:pt x="111" y="8"/>
                    </a:cubicBezTo>
                    <a:cubicBezTo>
                      <a:pt x="94" y="3"/>
                      <a:pt x="79" y="0"/>
                      <a:pt x="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27"/>
              <p:cNvSpPr/>
              <p:nvPr/>
            </p:nvSpPr>
            <p:spPr>
              <a:xfrm>
                <a:off x="6321825" y="4373525"/>
                <a:ext cx="6850" cy="28825"/>
              </a:xfrm>
              <a:custGeom>
                <a:rect b="b" l="l" r="r" t="t"/>
                <a:pathLst>
                  <a:path extrusionOk="0" h="1153" w="274">
                    <a:moveTo>
                      <a:pt x="101" y="1"/>
                    </a:moveTo>
                    <a:cubicBezTo>
                      <a:pt x="79" y="1"/>
                      <a:pt x="61" y="25"/>
                      <a:pt x="61" y="58"/>
                    </a:cubicBezTo>
                    <a:cubicBezTo>
                      <a:pt x="0" y="210"/>
                      <a:pt x="61" y="393"/>
                      <a:pt x="91" y="545"/>
                    </a:cubicBezTo>
                    <a:cubicBezTo>
                      <a:pt x="122" y="727"/>
                      <a:pt x="122" y="879"/>
                      <a:pt x="152" y="1062"/>
                    </a:cubicBezTo>
                    <a:cubicBezTo>
                      <a:pt x="137" y="1122"/>
                      <a:pt x="167" y="1153"/>
                      <a:pt x="201" y="1153"/>
                    </a:cubicBezTo>
                    <a:cubicBezTo>
                      <a:pt x="236" y="1153"/>
                      <a:pt x="274" y="1122"/>
                      <a:pt x="274" y="1062"/>
                    </a:cubicBezTo>
                    <a:cubicBezTo>
                      <a:pt x="274" y="879"/>
                      <a:pt x="243" y="727"/>
                      <a:pt x="243" y="545"/>
                    </a:cubicBezTo>
                    <a:cubicBezTo>
                      <a:pt x="243" y="393"/>
                      <a:pt x="243" y="210"/>
                      <a:pt x="152" y="58"/>
                    </a:cubicBezTo>
                    <a:cubicBezTo>
                      <a:pt x="138" y="17"/>
                      <a:pt x="118" y="1"/>
                      <a:pt x="1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27"/>
              <p:cNvSpPr/>
              <p:nvPr/>
            </p:nvSpPr>
            <p:spPr>
              <a:xfrm>
                <a:off x="6002650" y="4153625"/>
                <a:ext cx="31200" cy="32650"/>
              </a:xfrm>
              <a:custGeom>
                <a:rect b="b" l="l" r="r" t="t"/>
                <a:pathLst>
                  <a:path extrusionOk="0" h="1306" w="1248">
                    <a:moveTo>
                      <a:pt x="1126" y="1"/>
                    </a:moveTo>
                    <a:cubicBezTo>
                      <a:pt x="1068" y="1"/>
                      <a:pt x="1004" y="47"/>
                      <a:pt x="1004" y="131"/>
                    </a:cubicBezTo>
                    <a:cubicBezTo>
                      <a:pt x="1056" y="444"/>
                      <a:pt x="1019" y="757"/>
                      <a:pt x="949" y="1051"/>
                    </a:cubicBezTo>
                    <a:lnTo>
                      <a:pt x="949" y="1051"/>
                    </a:lnTo>
                    <a:cubicBezTo>
                      <a:pt x="659" y="841"/>
                      <a:pt x="388" y="650"/>
                      <a:pt x="92" y="435"/>
                    </a:cubicBezTo>
                    <a:cubicBezTo>
                      <a:pt x="62" y="435"/>
                      <a:pt x="1" y="526"/>
                      <a:pt x="62" y="526"/>
                    </a:cubicBezTo>
                    <a:cubicBezTo>
                      <a:pt x="335" y="739"/>
                      <a:pt x="670" y="1012"/>
                      <a:pt x="973" y="1286"/>
                    </a:cubicBezTo>
                    <a:cubicBezTo>
                      <a:pt x="986" y="1299"/>
                      <a:pt x="1004" y="1306"/>
                      <a:pt x="1023" y="1306"/>
                    </a:cubicBezTo>
                    <a:cubicBezTo>
                      <a:pt x="1049" y="1306"/>
                      <a:pt x="1077" y="1291"/>
                      <a:pt x="1095" y="1256"/>
                    </a:cubicBezTo>
                    <a:cubicBezTo>
                      <a:pt x="1217" y="860"/>
                      <a:pt x="1247" y="496"/>
                      <a:pt x="1217" y="101"/>
                    </a:cubicBezTo>
                    <a:cubicBezTo>
                      <a:pt x="1217" y="32"/>
                      <a:pt x="1173" y="1"/>
                      <a:pt x="11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27"/>
              <p:cNvSpPr/>
              <p:nvPr/>
            </p:nvSpPr>
            <p:spPr>
              <a:xfrm>
                <a:off x="6336250" y="4273900"/>
                <a:ext cx="25850" cy="14475"/>
              </a:xfrm>
              <a:custGeom>
                <a:rect b="b" l="l" r="r" t="t"/>
                <a:pathLst>
                  <a:path extrusionOk="0" h="579" w="1034">
                    <a:moveTo>
                      <a:pt x="943" y="1"/>
                    </a:moveTo>
                    <a:cubicBezTo>
                      <a:pt x="791" y="31"/>
                      <a:pt x="639" y="122"/>
                      <a:pt x="487" y="183"/>
                    </a:cubicBezTo>
                    <a:cubicBezTo>
                      <a:pt x="335" y="274"/>
                      <a:pt x="183" y="335"/>
                      <a:pt x="61" y="426"/>
                    </a:cubicBezTo>
                    <a:cubicBezTo>
                      <a:pt x="1" y="487"/>
                      <a:pt x="31" y="578"/>
                      <a:pt x="122" y="578"/>
                    </a:cubicBezTo>
                    <a:cubicBezTo>
                      <a:pt x="274" y="487"/>
                      <a:pt x="426" y="457"/>
                      <a:pt x="578" y="396"/>
                    </a:cubicBezTo>
                    <a:cubicBezTo>
                      <a:pt x="730" y="305"/>
                      <a:pt x="882" y="274"/>
                      <a:pt x="1004" y="153"/>
                    </a:cubicBezTo>
                    <a:cubicBezTo>
                      <a:pt x="1034" y="122"/>
                      <a:pt x="1034" y="1"/>
                      <a:pt x="9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27"/>
              <p:cNvSpPr/>
              <p:nvPr/>
            </p:nvSpPr>
            <p:spPr>
              <a:xfrm>
                <a:off x="6328900" y="4251750"/>
                <a:ext cx="19375" cy="10150"/>
              </a:xfrm>
              <a:custGeom>
                <a:rect b="b" l="l" r="r" t="t"/>
                <a:pathLst>
                  <a:path extrusionOk="0" h="406" w="775">
                    <a:moveTo>
                      <a:pt x="658" y="1"/>
                    </a:moveTo>
                    <a:cubicBezTo>
                      <a:pt x="648" y="1"/>
                      <a:pt x="639" y="2"/>
                      <a:pt x="629" y="5"/>
                    </a:cubicBezTo>
                    <a:cubicBezTo>
                      <a:pt x="446" y="97"/>
                      <a:pt x="264" y="218"/>
                      <a:pt x="82" y="309"/>
                    </a:cubicBezTo>
                    <a:cubicBezTo>
                      <a:pt x="1" y="309"/>
                      <a:pt x="16" y="405"/>
                      <a:pt x="84" y="405"/>
                    </a:cubicBezTo>
                    <a:cubicBezTo>
                      <a:pt x="93" y="405"/>
                      <a:pt x="102" y="404"/>
                      <a:pt x="112" y="401"/>
                    </a:cubicBezTo>
                    <a:cubicBezTo>
                      <a:pt x="295" y="309"/>
                      <a:pt x="538" y="218"/>
                      <a:pt x="720" y="127"/>
                    </a:cubicBezTo>
                    <a:cubicBezTo>
                      <a:pt x="774" y="100"/>
                      <a:pt x="732" y="1"/>
                      <a:pt x="6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27"/>
              <p:cNvSpPr/>
              <p:nvPr/>
            </p:nvSpPr>
            <p:spPr>
              <a:xfrm>
                <a:off x="6166600" y="4165950"/>
                <a:ext cx="17700" cy="15275"/>
              </a:xfrm>
              <a:custGeom>
                <a:rect b="b" l="l" r="r" t="t"/>
                <a:pathLst>
                  <a:path extrusionOk="0" h="611" w="708">
                    <a:moveTo>
                      <a:pt x="95" y="1"/>
                    </a:moveTo>
                    <a:cubicBezTo>
                      <a:pt x="52" y="1"/>
                      <a:pt x="1" y="86"/>
                      <a:pt x="69" y="155"/>
                    </a:cubicBezTo>
                    <a:cubicBezTo>
                      <a:pt x="160" y="215"/>
                      <a:pt x="282" y="337"/>
                      <a:pt x="373" y="398"/>
                    </a:cubicBezTo>
                    <a:cubicBezTo>
                      <a:pt x="434" y="489"/>
                      <a:pt x="525" y="550"/>
                      <a:pt x="616" y="611"/>
                    </a:cubicBezTo>
                    <a:cubicBezTo>
                      <a:pt x="677" y="611"/>
                      <a:pt x="707" y="550"/>
                      <a:pt x="707" y="519"/>
                    </a:cubicBezTo>
                    <a:cubicBezTo>
                      <a:pt x="677" y="398"/>
                      <a:pt x="555" y="367"/>
                      <a:pt x="495" y="276"/>
                    </a:cubicBezTo>
                    <a:cubicBezTo>
                      <a:pt x="373" y="215"/>
                      <a:pt x="251" y="155"/>
                      <a:pt x="130" y="33"/>
                    </a:cubicBezTo>
                    <a:cubicBezTo>
                      <a:pt x="122" y="10"/>
                      <a:pt x="109" y="1"/>
                      <a:pt x="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10_1_1">
    <p:spTree>
      <p:nvGrpSpPr>
        <p:cNvPr id="1898" name="Shape 1898"/>
        <p:cNvGrpSpPr/>
        <p:nvPr/>
      </p:nvGrpSpPr>
      <p:grpSpPr>
        <a:xfrm>
          <a:off x="0" y="0"/>
          <a:ext cx="0" cy="0"/>
          <a:chOff x="0" y="0"/>
          <a:chExt cx="0" cy="0"/>
        </a:xfrm>
      </p:grpSpPr>
      <p:sp>
        <p:nvSpPr>
          <p:cNvPr id="1899" name="Google Shape;1899;p2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1900" name="Google Shape;1900;p28"/>
          <p:cNvGrpSpPr/>
          <p:nvPr/>
        </p:nvGrpSpPr>
        <p:grpSpPr>
          <a:xfrm flipH="1" rot="5840767">
            <a:off x="8416621" y="4371464"/>
            <a:ext cx="565106" cy="464631"/>
            <a:chOff x="7038900" y="1632175"/>
            <a:chExt cx="741850" cy="609950"/>
          </a:xfrm>
        </p:grpSpPr>
        <p:sp>
          <p:nvSpPr>
            <p:cNvPr id="1901" name="Google Shape;1901;p28"/>
            <p:cNvSpPr/>
            <p:nvPr/>
          </p:nvSpPr>
          <p:spPr>
            <a:xfrm>
              <a:off x="7085225" y="1632175"/>
              <a:ext cx="695525" cy="609950"/>
            </a:xfrm>
            <a:custGeom>
              <a:rect b="b" l="l" r="r" t="t"/>
              <a:pathLst>
                <a:path extrusionOk="0" h="24398" w="27821">
                  <a:moveTo>
                    <a:pt x="16828" y="0"/>
                  </a:moveTo>
                  <a:cubicBezTo>
                    <a:pt x="15948" y="0"/>
                    <a:pt x="15004" y="528"/>
                    <a:pt x="14511" y="1312"/>
                  </a:cubicBezTo>
                  <a:cubicBezTo>
                    <a:pt x="13744" y="2480"/>
                    <a:pt x="13711" y="3914"/>
                    <a:pt x="13577" y="5282"/>
                  </a:cubicBezTo>
                  <a:cubicBezTo>
                    <a:pt x="13477" y="6649"/>
                    <a:pt x="13177" y="8117"/>
                    <a:pt x="12143" y="8984"/>
                  </a:cubicBezTo>
                  <a:cubicBezTo>
                    <a:pt x="11993" y="9134"/>
                    <a:pt x="11790" y="9256"/>
                    <a:pt x="11582" y="9256"/>
                  </a:cubicBezTo>
                  <a:cubicBezTo>
                    <a:pt x="11558" y="9256"/>
                    <a:pt x="11533" y="9255"/>
                    <a:pt x="11509" y="9251"/>
                  </a:cubicBezTo>
                  <a:cubicBezTo>
                    <a:pt x="10975" y="9218"/>
                    <a:pt x="10842" y="8451"/>
                    <a:pt x="10875" y="7950"/>
                  </a:cubicBezTo>
                  <a:cubicBezTo>
                    <a:pt x="10975" y="6916"/>
                    <a:pt x="11075" y="5882"/>
                    <a:pt x="10875" y="4815"/>
                  </a:cubicBezTo>
                  <a:cubicBezTo>
                    <a:pt x="10708" y="3781"/>
                    <a:pt x="10175" y="2780"/>
                    <a:pt x="9241" y="2280"/>
                  </a:cubicBezTo>
                  <a:cubicBezTo>
                    <a:pt x="8892" y="2086"/>
                    <a:pt x="8484" y="1987"/>
                    <a:pt x="8081" y="1987"/>
                  </a:cubicBezTo>
                  <a:cubicBezTo>
                    <a:pt x="7443" y="1987"/>
                    <a:pt x="6820" y="2235"/>
                    <a:pt x="6472" y="2747"/>
                  </a:cubicBezTo>
                  <a:cubicBezTo>
                    <a:pt x="6172" y="3147"/>
                    <a:pt x="6038" y="3714"/>
                    <a:pt x="6038" y="4248"/>
                  </a:cubicBezTo>
                  <a:cubicBezTo>
                    <a:pt x="5872" y="6783"/>
                    <a:pt x="6906" y="9285"/>
                    <a:pt x="6739" y="11820"/>
                  </a:cubicBezTo>
                  <a:cubicBezTo>
                    <a:pt x="6706" y="12220"/>
                    <a:pt x="6572" y="12620"/>
                    <a:pt x="6205" y="12620"/>
                  </a:cubicBezTo>
                  <a:cubicBezTo>
                    <a:pt x="5905" y="12620"/>
                    <a:pt x="5738" y="12320"/>
                    <a:pt x="5671" y="12053"/>
                  </a:cubicBezTo>
                  <a:cubicBezTo>
                    <a:pt x="5405" y="11119"/>
                    <a:pt x="5671" y="10118"/>
                    <a:pt x="5305" y="9285"/>
                  </a:cubicBezTo>
                  <a:cubicBezTo>
                    <a:pt x="4956" y="8494"/>
                    <a:pt x="4073" y="8076"/>
                    <a:pt x="3208" y="8076"/>
                  </a:cubicBezTo>
                  <a:cubicBezTo>
                    <a:pt x="2832" y="8076"/>
                    <a:pt x="2459" y="8155"/>
                    <a:pt x="2136" y="8317"/>
                  </a:cubicBezTo>
                  <a:cubicBezTo>
                    <a:pt x="1001" y="8884"/>
                    <a:pt x="334" y="10085"/>
                    <a:pt x="234" y="11319"/>
                  </a:cubicBezTo>
                  <a:cubicBezTo>
                    <a:pt x="1" y="14522"/>
                    <a:pt x="2136" y="18925"/>
                    <a:pt x="2136" y="18925"/>
                  </a:cubicBezTo>
                  <a:cubicBezTo>
                    <a:pt x="4504" y="20926"/>
                    <a:pt x="7206" y="22594"/>
                    <a:pt x="10041" y="23828"/>
                  </a:cubicBezTo>
                  <a:cubicBezTo>
                    <a:pt x="10706" y="24113"/>
                    <a:pt x="11400" y="24398"/>
                    <a:pt x="12125" y="24398"/>
                  </a:cubicBezTo>
                  <a:cubicBezTo>
                    <a:pt x="12164" y="24398"/>
                    <a:pt x="12203" y="24397"/>
                    <a:pt x="12243" y="24395"/>
                  </a:cubicBezTo>
                  <a:cubicBezTo>
                    <a:pt x="13010" y="24329"/>
                    <a:pt x="13811" y="23928"/>
                    <a:pt x="14044" y="23195"/>
                  </a:cubicBezTo>
                  <a:cubicBezTo>
                    <a:pt x="14244" y="22627"/>
                    <a:pt x="14044" y="21994"/>
                    <a:pt x="13911" y="21360"/>
                  </a:cubicBezTo>
                  <a:cubicBezTo>
                    <a:pt x="13844" y="20759"/>
                    <a:pt x="13877" y="20059"/>
                    <a:pt x="14378" y="19692"/>
                  </a:cubicBezTo>
                  <a:cubicBezTo>
                    <a:pt x="14570" y="19573"/>
                    <a:pt x="14783" y="19527"/>
                    <a:pt x="15003" y="19527"/>
                  </a:cubicBezTo>
                  <a:cubicBezTo>
                    <a:pt x="15279" y="19527"/>
                    <a:pt x="15567" y="19599"/>
                    <a:pt x="15845" y="19692"/>
                  </a:cubicBezTo>
                  <a:cubicBezTo>
                    <a:pt x="16746" y="19992"/>
                    <a:pt x="17680" y="20459"/>
                    <a:pt x="18647" y="20459"/>
                  </a:cubicBezTo>
                  <a:cubicBezTo>
                    <a:pt x="19581" y="20459"/>
                    <a:pt x="20682" y="19759"/>
                    <a:pt x="20649" y="18791"/>
                  </a:cubicBezTo>
                  <a:cubicBezTo>
                    <a:pt x="20582" y="18024"/>
                    <a:pt x="19982" y="17490"/>
                    <a:pt x="19515" y="16957"/>
                  </a:cubicBezTo>
                  <a:cubicBezTo>
                    <a:pt x="19048" y="16356"/>
                    <a:pt x="18747" y="15456"/>
                    <a:pt x="19348" y="14955"/>
                  </a:cubicBezTo>
                  <a:cubicBezTo>
                    <a:pt x="19538" y="14783"/>
                    <a:pt x="19790" y="14717"/>
                    <a:pt x="20049" y="14717"/>
                  </a:cubicBezTo>
                  <a:cubicBezTo>
                    <a:pt x="20291" y="14717"/>
                    <a:pt x="20539" y="14775"/>
                    <a:pt x="20749" y="14855"/>
                  </a:cubicBezTo>
                  <a:cubicBezTo>
                    <a:pt x="21583" y="15122"/>
                    <a:pt x="22350" y="15589"/>
                    <a:pt x="23217" y="15756"/>
                  </a:cubicBezTo>
                  <a:cubicBezTo>
                    <a:pt x="23395" y="15790"/>
                    <a:pt x="23578" y="15807"/>
                    <a:pt x="23761" y="15807"/>
                  </a:cubicBezTo>
                  <a:cubicBezTo>
                    <a:pt x="24472" y="15807"/>
                    <a:pt x="25181" y="15546"/>
                    <a:pt x="25552" y="14989"/>
                  </a:cubicBezTo>
                  <a:cubicBezTo>
                    <a:pt x="25886" y="14455"/>
                    <a:pt x="25853" y="13688"/>
                    <a:pt x="25652" y="13087"/>
                  </a:cubicBezTo>
                  <a:cubicBezTo>
                    <a:pt x="25319" y="11820"/>
                    <a:pt x="24518" y="10686"/>
                    <a:pt x="23518" y="9918"/>
                  </a:cubicBezTo>
                  <a:cubicBezTo>
                    <a:pt x="24151" y="8918"/>
                    <a:pt x="25586" y="8918"/>
                    <a:pt x="26553" y="8184"/>
                  </a:cubicBezTo>
                  <a:cubicBezTo>
                    <a:pt x="27687" y="7383"/>
                    <a:pt x="27821" y="5482"/>
                    <a:pt x="26753" y="4581"/>
                  </a:cubicBezTo>
                  <a:cubicBezTo>
                    <a:pt x="26230" y="4097"/>
                    <a:pt x="25515" y="3894"/>
                    <a:pt x="24779" y="3894"/>
                  </a:cubicBezTo>
                  <a:cubicBezTo>
                    <a:pt x="24248" y="3894"/>
                    <a:pt x="23706" y="3999"/>
                    <a:pt x="23217" y="4181"/>
                  </a:cubicBezTo>
                  <a:cubicBezTo>
                    <a:pt x="22050" y="4648"/>
                    <a:pt x="21049" y="5448"/>
                    <a:pt x="19982" y="6016"/>
                  </a:cubicBezTo>
                  <a:cubicBezTo>
                    <a:pt x="19727" y="6164"/>
                    <a:pt x="19459" y="6286"/>
                    <a:pt x="19194" y="6286"/>
                  </a:cubicBezTo>
                  <a:cubicBezTo>
                    <a:pt x="19043" y="6286"/>
                    <a:pt x="18893" y="6246"/>
                    <a:pt x="18747" y="6149"/>
                  </a:cubicBezTo>
                  <a:cubicBezTo>
                    <a:pt x="18247" y="5815"/>
                    <a:pt x="18514" y="5082"/>
                    <a:pt x="18681" y="4481"/>
                  </a:cubicBezTo>
                  <a:cubicBezTo>
                    <a:pt x="18981" y="3614"/>
                    <a:pt x="19014" y="2613"/>
                    <a:pt x="18747" y="1746"/>
                  </a:cubicBezTo>
                  <a:cubicBezTo>
                    <a:pt x="18647" y="1245"/>
                    <a:pt x="18381" y="745"/>
                    <a:pt x="18014" y="412"/>
                  </a:cubicBezTo>
                  <a:cubicBezTo>
                    <a:pt x="17674" y="127"/>
                    <a:pt x="17258" y="0"/>
                    <a:pt x="168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28"/>
            <p:cNvSpPr/>
            <p:nvPr/>
          </p:nvSpPr>
          <p:spPr>
            <a:xfrm>
              <a:off x="7038900" y="1808025"/>
              <a:ext cx="606150" cy="369775"/>
            </a:xfrm>
            <a:custGeom>
              <a:rect b="b" l="l" r="r" t="t"/>
              <a:pathLst>
                <a:path extrusionOk="0" h="14791" w="24246">
                  <a:moveTo>
                    <a:pt x="23890" y="1"/>
                  </a:moveTo>
                  <a:cubicBezTo>
                    <a:pt x="23863" y="1"/>
                    <a:pt x="23833" y="5"/>
                    <a:pt x="23803" y="16"/>
                  </a:cubicBezTo>
                  <a:cubicBezTo>
                    <a:pt x="15263" y="3351"/>
                    <a:pt x="6891" y="8522"/>
                    <a:pt x="52" y="14626"/>
                  </a:cubicBezTo>
                  <a:cubicBezTo>
                    <a:pt x="0" y="14678"/>
                    <a:pt x="50" y="14791"/>
                    <a:pt x="121" y="14791"/>
                  </a:cubicBezTo>
                  <a:cubicBezTo>
                    <a:pt x="142" y="14791"/>
                    <a:pt x="164" y="14782"/>
                    <a:pt x="186" y="14760"/>
                  </a:cubicBezTo>
                  <a:cubicBezTo>
                    <a:pt x="3889" y="11924"/>
                    <a:pt x="7591" y="9189"/>
                    <a:pt x="11594" y="6787"/>
                  </a:cubicBezTo>
                  <a:cubicBezTo>
                    <a:pt x="15597" y="4385"/>
                    <a:pt x="19767" y="2417"/>
                    <a:pt x="24036" y="449"/>
                  </a:cubicBezTo>
                  <a:cubicBezTo>
                    <a:pt x="24246" y="359"/>
                    <a:pt x="24133" y="1"/>
                    <a:pt x="238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28"/>
            <p:cNvSpPr/>
            <p:nvPr/>
          </p:nvSpPr>
          <p:spPr>
            <a:xfrm>
              <a:off x="7455500" y="1745350"/>
              <a:ext cx="192650" cy="183425"/>
            </a:xfrm>
            <a:custGeom>
              <a:rect b="b" l="l" r="r" t="t"/>
              <a:pathLst>
                <a:path extrusionOk="0" h="7337" w="7706">
                  <a:moveTo>
                    <a:pt x="1431" y="0"/>
                  </a:moveTo>
                  <a:cubicBezTo>
                    <a:pt x="1387" y="0"/>
                    <a:pt x="1347" y="25"/>
                    <a:pt x="1335" y="88"/>
                  </a:cubicBezTo>
                  <a:cubicBezTo>
                    <a:pt x="1001" y="1455"/>
                    <a:pt x="701" y="2789"/>
                    <a:pt x="401" y="4190"/>
                  </a:cubicBezTo>
                  <a:cubicBezTo>
                    <a:pt x="301" y="4624"/>
                    <a:pt x="0" y="5525"/>
                    <a:pt x="367" y="5925"/>
                  </a:cubicBezTo>
                  <a:cubicBezTo>
                    <a:pt x="901" y="6559"/>
                    <a:pt x="2702" y="6692"/>
                    <a:pt x="3436" y="6859"/>
                  </a:cubicBezTo>
                  <a:cubicBezTo>
                    <a:pt x="4600" y="7098"/>
                    <a:pt x="5790" y="7336"/>
                    <a:pt x="6959" y="7336"/>
                  </a:cubicBezTo>
                  <a:cubicBezTo>
                    <a:pt x="7097" y="7336"/>
                    <a:pt x="7235" y="7333"/>
                    <a:pt x="7372" y="7326"/>
                  </a:cubicBezTo>
                  <a:cubicBezTo>
                    <a:pt x="7606" y="7326"/>
                    <a:pt x="7706" y="6926"/>
                    <a:pt x="7406" y="6892"/>
                  </a:cubicBezTo>
                  <a:cubicBezTo>
                    <a:pt x="5571" y="6559"/>
                    <a:pt x="3536" y="6592"/>
                    <a:pt x="1835" y="5892"/>
                  </a:cubicBezTo>
                  <a:cubicBezTo>
                    <a:pt x="534" y="5325"/>
                    <a:pt x="834" y="4391"/>
                    <a:pt x="1034" y="3256"/>
                  </a:cubicBezTo>
                  <a:cubicBezTo>
                    <a:pt x="1201" y="2222"/>
                    <a:pt x="1401" y="1155"/>
                    <a:pt x="1568" y="154"/>
                  </a:cubicBezTo>
                  <a:cubicBezTo>
                    <a:pt x="1589" y="71"/>
                    <a:pt x="1505" y="0"/>
                    <a:pt x="14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28"/>
            <p:cNvSpPr/>
            <p:nvPr/>
          </p:nvSpPr>
          <p:spPr>
            <a:xfrm>
              <a:off x="7273700" y="1748250"/>
              <a:ext cx="254900" cy="327075"/>
            </a:xfrm>
            <a:custGeom>
              <a:rect b="b" l="l" r="r" t="t"/>
              <a:pathLst>
                <a:path extrusionOk="0" h="13083" w="10196">
                  <a:moveTo>
                    <a:pt x="1095" y="0"/>
                  </a:moveTo>
                  <a:cubicBezTo>
                    <a:pt x="1018" y="0"/>
                    <a:pt x="933" y="43"/>
                    <a:pt x="901" y="138"/>
                  </a:cubicBezTo>
                  <a:cubicBezTo>
                    <a:pt x="668" y="1940"/>
                    <a:pt x="534" y="3774"/>
                    <a:pt x="501" y="5609"/>
                  </a:cubicBezTo>
                  <a:cubicBezTo>
                    <a:pt x="467" y="6676"/>
                    <a:pt x="0" y="9111"/>
                    <a:pt x="668" y="10045"/>
                  </a:cubicBezTo>
                  <a:cubicBezTo>
                    <a:pt x="1201" y="10879"/>
                    <a:pt x="3069" y="11180"/>
                    <a:pt x="3970" y="11480"/>
                  </a:cubicBezTo>
                  <a:cubicBezTo>
                    <a:pt x="5838" y="12147"/>
                    <a:pt x="7739" y="12781"/>
                    <a:pt x="9707" y="13081"/>
                  </a:cubicBezTo>
                  <a:cubicBezTo>
                    <a:pt x="9719" y="13082"/>
                    <a:pt x="9730" y="13083"/>
                    <a:pt x="9741" y="13083"/>
                  </a:cubicBezTo>
                  <a:cubicBezTo>
                    <a:pt x="10052" y="13083"/>
                    <a:pt x="10195" y="12643"/>
                    <a:pt x="9841" y="12514"/>
                  </a:cubicBezTo>
                  <a:cubicBezTo>
                    <a:pt x="8406" y="12080"/>
                    <a:pt x="6972" y="11780"/>
                    <a:pt x="5538" y="11313"/>
                  </a:cubicBezTo>
                  <a:cubicBezTo>
                    <a:pt x="4170" y="10879"/>
                    <a:pt x="2335" y="10613"/>
                    <a:pt x="1502" y="9378"/>
                  </a:cubicBezTo>
                  <a:cubicBezTo>
                    <a:pt x="668" y="8144"/>
                    <a:pt x="1001" y="6276"/>
                    <a:pt x="1035" y="4775"/>
                  </a:cubicBezTo>
                  <a:cubicBezTo>
                    <a:pt x="1068" y="3241"/>
                    <a:pt x="1168" y="1673"/>
                    <a:pt x="1235" y="138"/>
                  </a:cubicBezTo>
                  <a:cubicBezTo>
                    <a:pt x="1252" y="51"/>
                    <a:pt x="1178" y="0"/>
                    <a:pt x="10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28"/>
            <p:cNvSpPr/>
            <p:nvPr/>
          </p:nvSpPr>
          <p:spPr>
            <a:xfrm>
              <a:off x="7156950" y="1924000"/>
              <a:ext cx="185875" cy="216825"/>
            </a:xfrm>
            <a:custGeom>
              <a:rect b="b" l="l" r="r" t="t"/>
              <a:pathLst>
                <a:path extrusionOk="0" h="8673" w="7435">
                  <a:moveTo>
                    <a:pt x="119" y="0"/>
                  </a:moveTo>
                  <a:cubicBezTo>
                    <a:pt x="56" y="0"/>
                    <a:pt x="0" y="43"/>
                    <a:pt x="0" y="113"/>
                  </a:cubicBezTo>
                  <a:cubicBezTo>
                    <a:pt x="34" y="1414"/>
                    <a:pt x="201" y="2749"/>
                    <a:pt x="367" y="4050"/>
                  </a:cubicBezTo>
                  <a:cubicBezTo>
                    <a:pt x="467" y="4650"/>
                    <a:pt x="367" y="5584"/>
                    <a:pt x="801" y="6084"/>
                  </a:cubicBezTo>
                  <a:cubicBezTo>
                    <a:pt x="1301" y="6751"/>
                    <a:pt x="2636" y="7052"/>
                    <a:pt x="3370" y="7319"/>
                  </a:cubicBezTo>
                  <a:cubicBezTo>
                    <a:pt x="4537" y="7819"/>
                    <a:pt x="5705" y="8286"/>
                    <a:pt x="6939" y="8653"/>
                  </a:cubicBezTo>
                  <a:cubicBezTo>
                    <a:pt x="6977" y="8667"/>
                    <a:pt x="7013" y="8673"/>
                    <a:pt x="7046" y="8673"/>
                  </a:cubicBezTo>
                  <a:cubicBezTo>
                    <a:pt x="7335" y="8673"/>
                    <a:pt x="7434" y="8205"/>
                    <a:pt x="7106" y="8086"/>
                  </a:cubicBezTo>
                  <a:cubicBezTo>
                    <a:pt x="6205" y="7786"/>
                    <a:pt x="5338" y="7452"/>
                    <a:pt x="4470" y="7118"/>
                  </a:cubicBezTo>
                  <a:cubicBezTo>
                    <a:pt x="3636" y="6785"/>
                    <a:pt x="1835" y="6351"/>
                    <a:pt x="1268" y="5651"/>
                  </a:cubicBezTo>
                  <a:cubicBezTo>
                    <a:pt x="801" y="5084"/>
                    <a:pt x="801" y="3783"/>
                    <a:pt x="701" y="3082"/>
                  </a:cubicBezTo>
                  <a:cubicBezTo>
                    <a:pt x="534" y="2081"/>
                    <a:pt x="434" y="1081"/>
                    <a:pt x="267" y="113"/>
                  </a:cubicBezTo>
                  <a:cubicBezTo>
                    <a:pt x="236" y="35"/>
                    <a:pt x="174" y="0"/>
                    <a:pt x="1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6" name="Google Shape;1906;p28"/>
          <p:cNvGrpSpPr/>
          <p:nvPr/>
        </p:nvGrpSpPr>
        <p:grpSpPr>
          <a:xfrm flipH="1" rot="-8829541">
            <a:off x="8596707" y="3645300"/>
            <a:ext cx="565099" cy="464625"/>
            <a:chOff x="7038900" y="1632175"/>
            <a:chExt cx="741850" cy="609950"/>
          </a:xfrm>
        </p:grpSpPr>
        <p:sp>
          <p:nvSpPr>
            <p:cNvPr id="1907" name="Google Shape;1907;p28"/>
            <p:cNvSpPr/>
            <p:nvPr/>
          </p:nvSpPr>
          <p:spPr>
            <a:xfrm>
              <a:off x="7085225" y="1632175"/>
              <a:ext cx="695525" cy="609950"/>
            </a:xfrm>
            <a:custGeom>
              <a:rect b="b" l="l" r="r" t="t"/>
              <a:pathLst>
                <a:path extrusionOk="0" h="24398" w="27821">
                  <a:moveTo>
                    <a:pt x="16828" y="0"/>
                  </a:moveTo>
                  <a:cubicBezTo>
                    <a:pt x="15948" y="0"/>
                    <a:pt x="15004" y="528"/>
                    <a:pt x="14511" y="1312"/>
                  </a:cubicBezTo>
                  <a:cubicBezTo>
                    <a:pt x="13744" y="2480"/>
                    <a:pt x="13711" y="3914"/>
                    <a:pt x="13577" y="5282"/>
                  </a:cubicBezTo>
                  <a:cubicBezTo>
                    <a:pt x="13477" y="6649"/>
                    <a:pt x="13177" y="8117"/>
                    <a:pt x="12143" y="8984"/>
                  </a:cubicBezTo>
                  <a:cubicBezTo>
                    <a:pt x="11993" y="9134"/>
                    <a:pt x="11790" y="9256"/>
                    <a:pt x="11582" y="9256"/>
                  </a:cubicBezTo>
                  <a:cubicBezTo>
                    <a:pt x="11558" y="9256"/>
                    <a:pt x="11533" y="9255"/>
                    <a:pt x="11509" y="9251"/>
                  </a:cubicBezTo>
                  <a:cubicBezTo>
                    <a:pt x="10975" y="9218"/>
                    <a:pt x="10842" y="8451"/>
                    <a:pt x="10875" y="7950"/>
                  </a:cubicBezTo>
                  <a:cubicBezTo>
                    <a:pt x="10975" y="6916"/>
                    <a:pt x="11075" y="5882"/>
                    <a:pt x="10875" y="4815"/>
                  </a:cubicBezTo>
                  <a:cubicBezTo>
                    <a:pt x="10708" y="3781"/>
                    <a:pt x="10175" y="2780"/>
                    <a:pt x="9241" y="2280"/>
                  </a:cubicBezTo>
                  <a:cubicBezTo>
                    <a:pt x="8892" y="2086"/>
                    <a:pt x="8484" y="1987"/>
                    <a:pt x="8081" y="1987"/>
                  </a:cubicBezTo>
                  <a:cubicBezTo>
                    <a:pt x="7443" y="1987"/>
                    <a:pt x="6820" y="2235"/>
                    <a:pt x="6472" y="2747"/>
                  </a:cubicBezTo>
                  <a:cubicBezTo>
                    <a:pt x="6172" y="3147"/>
                    <a:pt x="6038" y="3714"/>
                    <a:pt x="6038" y="4248"/>
                  </a:cubicBezTo>
                  <a:cubicBezTo>
                    <a:pt x="5872" y="6783"/>
                    <a:pt x="6906" y="9285"/>
                    <a:pt x="6739" y="11820"/>
                  </a:cubicBezTo>
                  <a:cubicBezTo>
                    <a:pt x="6706" y="12220"/>
                    <a:pt x="6572" y="12620"/>
                    <a:pt x="6205" y="12620"/>
                  </a:cubicBezTo>
                  <a:cubicBezTo>
                    <a:pt x="5905" y="12620"/>
                    <a:pt x="5738" y="12320"/>
                    <a:pt x="5671" y="12053"/>
                  </a:cubicBezTo>
                  <a:cubicBezTo>
                    <a:pt x="5405" y="11119"/>
                    <a:pt x="5671" y="10118"/>
                    <a:pt x="5305" y="9285"/>
                  </a:cubicBezTo>
                  <a:cubicBezTo>
                    <a:pt x="4956" y="8494"/>
                    <a:pt x="4073" y="8076"/>
                    <a:pt x="3208" y="8076"/>
                  </a:cubicBezTo>
                  <a:cubicBezTo>
                    <a:pt x="2832" y="8076"/>
                    <a:pt x="2459" y="8155"/>
                    <a:pt x="2136" y="8317"/>
                  </a:cubicBezTo>
                  <a:cubicBezTo>
                    <a:pt x="1001" y="8884"/>
                    <a:pt x="334" y="10085"/>
                    <a:pt x="234" y="11319"/>
                  </a:cubicBezTo>
                  <a:cubicBezTo>
                    <a:pt x="1" y="14522"/>
                    <a:pt x="2136" y="18925"/>
                    <a:pt x="2136" y="18925"/>
                  </a:cubicBezTo>
                  <a:cubicBezTo>
                    <a:pt x="4504" y="20926"/>
                    <a:pt x="7206" y="22594"/>
                    <a:pt x="10041" y="23828"/>
                  </a:cubicBezTo>
                  <a:cubicBezTo>
                    <a:pt x="10706" y="24113"/>
                    <a:pt x="11400" y="24398"/>
                    <a:pt x="12125" y="24398"/>
                  </a:cubicBezTo>
                  <a:cubicBezTo>
                    <a:pt x="12164" y="24398"/>
                    <a:pt x="12203" y="24397"/>
                    <a:pt x="12243" y="24395"/>
                  </a:cubicBezTo>
                  <a:cubicBezTo>
                    <a:pt x="13010" y="24329"/>
                    <a:pt x="13811" y="23928"/>
                    <a:pt x="14044" y="23195"/>
                  </a:cubicBezTo>
                  <a:cubicBezTo>
                    <a:pt x="14244" y="22627"/>
                    <a:pt x="14044" y="21994"/>
                    <a:pt x="13911" y="21360"/>
                  </a:cubicBezTo>
                  <a:cubicBezTo>
                    <a:pt x="13844" y="20759"/>
                    <a:pt x="13877" y="20059"/>
                    <a:pt x="14378" y="19692"/>
                  </a:cubicBezTo>
                  <a:cubicBezTo>
                    <a:pt x="14570" y="19573"/>
                    <a:pt x="14783" y="19527"/>
                    <a:pt x="15003" y="19527"/>
                  </a:cubicBezTo>
                  <a:cubicBezTo>
                    <a:pt x="15279" y="19527"/>
                    <a:pt x="15567" y="19599"/>
                    <a:pt x="15845" y="19692"/>
                  </a:cubicBezTo>
                  <a:cubicBezTo>
                    <a:pt x="16746" y="19992"/>
                    <a:pt x="17680" y="20459"/>
                    <a:pt x="18647" y="20459"/>
                  </a:cubicBezTo>
                  <a:cubicBezTo>
                    <a:pt x="19581" y="20459"/>
                    <a:pt x="20682" y="19759"/>
                    <a:pt x="20649" y="18791"/>
                  </a:cubicBezTo>
                  <a:cubicBezTo>
                    <a:pt x="20582" y="18024"/>
                    <a:pt x="19982" y="17490"/>
                    <a:pt x="19515" y="16957"/>
                  </a:cubicBezTo>
                  <a:cubicBezTo>
                    <a:pt x="19048" y="16356"/>
                    <a:pt x="18747" y="15456"/>
                    <a:pt x="19348" y="14955"/>
                  </a:cubicBezTo>
                  <a:cubicBezTo>
                    <a:pt x="19538" y="14783"/>
                    <a:pt x="19790" y="14717"/>
                    <a:pt x="20049" y="14717"/>
                  </a:cubicBezTo>
                  <a:cubicBezTo>
                    <a:pt x="20291" y="14717"/>
                    <a:pt x="20539" y="14775"/>
                    <a:pt x="20749" y="14855"/>
                  </a:cubicBezTo>
                  <a:cubicBezTo>
                    <a:pt x="21583" y="15122"/>
                    <a:pt x="22350" y="15589"/>
                    <a:pt x="23217" y="15756"/>
                  </a:cubicBezTo>
                  <a:cubicBezTo>
                    <a:pt x="23395" y="15790"/>
                    <a:pt x="23578" y="15807"/>
                    <a:pt x="23761" y="15807"/>
                  </a:cubicBezTo>
                  <a:cubicBezTo>
                    <a:pt x="24472" y="15807"/>
                    <a:pt x="25181" y="15546"/>
                    <a:pt x="25552" y="14989"/>
                  </a:cubicBezTo>
                  <a:cubicBezTo>
                    <a:pt x="25886" y="14455"/>
                    <a:pt x="25853" y="13688"/>
                    <a:pt x="25652" y="13087"/>
                  </a:cubicBezTo>
                  <a:cubicBezTo>
                    <a:pt x="25319" y="11820"/>
                    <a:pt x="24518" y="10686"/>
                    <a:pt x="23518" y="9918"/>
                  </a:cubicBezTo>
                  <a:cubicBezTo>
                    <a:pt x="24151" y="8918"/>
                    <a:pt x="25586" y="8918"/>
                    <a:pt x="26553" y="8184"/>
                  </a:cubicBezTo>
                  <a:cubicBezTo>
                    <a:pt x="27687" y="7383"/>
                    <a:pt x="27821" y="5482"/>
                    <a:pt x="26753" y="4581"/>
                  </a:cubicBezTo>
                  <a:cubicBezTo>
                    <a:pt x="26230" y="4097"/>
                    <a:pt x="25515" y="3894"/>
                    <a:pt x="24779" y="3894"/>
                  </a:cubicBezTo>
                  <a:cubicBezTo>
                    <a:pt x="24248" y="3894"/>
                    <a:pt x="23706" y="3999"/>
                    <a:pt x="23217" y="4181"/>
                  </a:cubicBezTo>
                  <a:cubicBezTo>
                    <a:pt x="22050" y="4648"/>
                    <a:pt x="21049" y="5448"/>
                    <a:pt x="19982" y="6016"/>
                  </a:cubicBezTo>
                  <a:cubicBezTo>
                    <a:pt x="19727" y="6164"/>
                    <a:pt x="19459" y="6286"/>
                    <a:pt x="19194" y="6286"/>
                  </a:cubicBezTo>
                  <a:cubicBezTo>
                    <a:pt x="19043" y="6286"/>
                    <a:pt x="18893" y="6246"/>
                    <a:pt x="18747" y="6149"/>
                  </a:cubicBezTo>
                  <a:cubicBezTo>
                    <a:pt x="18247" y="5815"/>
                    <a:pt x="18514" y="5082"/>
                    <a:pt x="18681" y="4481"/>
                  </a:cubicBezTo>
                  <a:cubicBezTo>
                    <a:pt x="18981" y="3614"/>
                    <a:pt x="19014" y="2613"/>
                    <a:pt x="18747" y="1746"/>
                  </a:cubicBezTo>
                  <a:cubicBezTo>
                    <a:pt x="18647" y="1245"/>
                    <a:pt x="18381" y="745"/>
                    <a:pt x="18014" y="412"/>
                  </a:cubicBezTo>
                  <a:cubicBezTo>
                    <a:pt x="17674" y="127"/>
                    <a:pt x="17258" y="0"/>
                    <a:pt x="168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28"/>
            <p:cNvSpPr/>
            <p:nvPr/>
          </p:nvSpPr>
          <p:spPr>
            <a:xfrm>
              <a:off x="7038900" y="1808025"/>
              <a:ext cx="606150" cy="369775"/>
            </a:xfrm>
            <a:custGeom>
              <a:rect b="b" l="l" r="r" t="t"/>
              <a:pathLst>
                <a:path extrusionOk="0" h="14791" w="24246">
                  <a:moveTo>
                    <a:pt x="23890" y="1"/>
                  </a:moveTo>
                  <a:cubicBezTo>
                    <a:pt x="23863" y="1"/>
                    <a:pt x="23833" y="5"/>
                    <a:pt x="23803" y="16"/>
                  </a:cubicBezTo>
                  <a:cubicBezTo>
                    <a:pt x="15263" y="3351"/>
                    <a:pt x="6891" y="8522"/>
                    <a:pt x="52" y="14626"/>
                  </a:cubicBezTo>
                  <a:cubicBezTo>
                    <a:pt x="0" y="14678"/>
                    <a:pt x="50" y="14791"/>
                    <a:pt x="121" y="14791"/>
                  </a:cubicBezTo>
                  <a:cubicBezTo>
                    <a:pt x="142" y="14791"/>
                    <a:pt x="164" y="14782"/>
                    <a:pt x="186" y="14760"/>
                  </a:cubicBezTo>
                  <a:cubicBezTo>
                    <a:pt x="3889" y="11924"/>
                    <a:pt x="7591" y="9189"/>
                    <a:pt x="11594" y="6787"/>
                  </a:cubicBezTo>
                  <a:cubicBezTo>
                    <a:pt x="15597" y="4385"/>
                    <a:pt x="19767" y="2417"/>
                    <a:pt x="24036" y="449"/>
                  </a:cubicBezTo>
                  <a:cubicBezTo>
                    <a:pt x="24246" y="359"/>
                    <a:pt x="24133" y="1"/>
                    <a:pt x="238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28"/>
            <p:cNvSpPr/>
            <p:nvPr/>
          </p:nvSpPr>
          <p:spPr>
            <a:xfrm>
              <a:off x="7455500" y="1745350"/>
              <a:ext cx="192650" cy="183425"/>
            </a:xfrm>
            <a:custGeom>
              <a:rect b="b" l="l" r="r" t="t"/>
              <a:pathLst>
                <a:path extrusionOk="0" h="7337" w="7706">
                  <a:moveTo>
                    <a:pt x="1431" y="0"/>
                  </a:moveTo>
                  <a:cubicBezTo>
                    <a:pt x="1387" y="0"/>
                    <a:pt x="1347" y="25"/>
                    <a:pt x="1335" y="88"/>
                  </a:cubicBezTo>
                  <a:cubicBezTo>
                    <a:pt x="1001" y="1455"/>
                    <a:pt x="701" y="2789"/>
                    <a:pt x="401" y="4190"/>
                  </a:cubicBezTo>
                  <a:cubicBezTo>
                    <a:pt x="301" y="4624"/>
                    <a:pt x="0" y="5525"/>
                    <a:pt x="367" y="5925"/>
                  </a:cubicBezTo>
                  <a:cubicBezTo>
                    <a:pt x="901" y="6559"/>
                    <a:pt x="2702" y="6692"/>
                    <a:pt x="3436" y="6859"/>
                  </a:cubicBezTo>
                  <a:cubicBezTo>
                    <a:pt x="4600" y="7098"/>
                    <a:pt x="5790" y="7336"/>
                    <a:pt x="6959" y="7336"/>
                  </a:cubicBezTo>
                  <a:cubicBezTo>
                    <a:pt x="7097" y="7336"/>
                    <a:pt x="7235" y="7333"/>
                    <a:pt x="7372" y="7326"/>
                  </a:cubicBezTo>
                  <a:cubicBezTo>
                    <a:pt x="7606" y="7326"/>
                    <a:pt x="7706" y="6926"/>
                    <a:pt x="7406" y="6892"/>
                  </a:cubicBezTo>
                  <a:cubicBezTo>
                    <a:pt x="5571" y="6559"/>
                    <a:pt x="3536" y="6592"/>
                    <a:pt x="1835" y="5892"/>
                  </a:cubicBezTo>
                  <a:cubicBezTo>
                    <a:pt x="534" y="5325"/>
                    <a:pt x="834" y="4391"/>
                    <a:pt x="1034" y="3256"/>
                  </a:cubicBezTo>
                  <a:cubicBezTo>
                    <a:pt x="1201" y="2222"/>
                    <a:pt x="1401" y="1155"/>
                    <a:pt x="1568" y="154"/>
                  </a:cubicBezTo>
                  <a:cubicBezTo>
                    <a:pt x="1589" y="71"/>
                    <a:pt x="1505" y="0"/>
                    <a:pt x="14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28"/>
            <p:cNvSpPr/>
            <p:nvPr/>
          </p:nvSpPr>
          <p:spPr>
            <a:xfrm>
              <a:off x="7273700" y="1748250"/>
              <a:ext cx="254900" cy="327075"/>
            </a:xfrm>
            <a:custGeom>
              <a:rect b="b" l="l" r="r" t="t"/>
              <a:pathLst>
                <a:path extrusionOk="0" h="13083" w="10196">
                  <a:moveTo>
                    <a:pt x="1095" y="0"/>
                  </a:moveTo>
                  <a:cubicBezTo>
                    <a:pt x="1018" y="0"/>
                    <a:pt x="933" y="43"/>
                    <a:pt x="901" y="138"/>
                  </a:cubicBezTo>
                  <a:cubicBezTo>
                    <a:pt x="668" y="1940"/>
                    <a:pt x="534" y="3774"/>
                    <a:pt x="501" y="5609"/>
                  </a:cubicBezTo>
                  <a:cubicBezTo>
                    <a:pt x="467" y="6676"/>
                    <a:pt x="0" y="9111"/>
                    <a:pt x="668" y="10045"/>
                  </a:cubicBezTo>
                  <a:cubicBezTo>
                    <a:pt x="1201" y="10879"/>
                    <a:pt x="3069" y="11180"/>
                    <a:pt x="3970" y="11480"/>
                  </a:cubicBezTo>
                  <a:cubicBezTo>
                    <a:pt x="5838" y="12147"/>
                    <a:pt x="7739" y="12781"/>
                    <a:pt x="9707" y="13081"/>
                  </a:cubicBezTo>
                  <a:cubicBezTo>
                    <a:pt x="9719" y="13082"/>
                    <a:pt x="9730" y="13083"/>
                    <a:pt x="9741" y="13083"/>
                  </a:cubicBezTo>
                  <a:cubicBezTo>
                    <a:pt x="10052" y="13083"/>
                    <a:pt x="10195" y="12643"/>
                    <a:pt x="9841" y="12514"/>
                  </a:cubicBezTo>
                  <a:cubicBezTo>
                    <a:pt x="8406" y="12080"/>
                    <a:pt x="6972" y="11780"/>
                    <a:pt x="5538" y="11313"/>
                  </a:cubicBezTo>
                  <a:cubicBezTo>
                    <a:pt x="4170" y="10879"/>
                    <a:pt x="2335" y="10613"/>
                    <a:pt x="1502" y="9378"/>
                  </a:cubicBezTo>
                  <a:cubicBezTo>
                    <a:pt x="668" y="8144"/>
                    <a:pt x="1001" y="6276"/>
                    <a:pt x="1035" y="4775"/>
                  </a:cubicBezTo>
                  <a:cubicBezTo>
                    <a:pt x="1068" y="3241"/>
                    <a:pt x="1168" y="1673"/>
                    <a:pt x="1235" y="138"/>
                  </a:cubicBezTo>
                  <a:cubicBezTo>
                    <a:pt x="1252" y="51"/>
                    <a:pt x="1178" y="0"/>
                    <a:pt x="10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28"/>
            <p:cNvSpPr/>
            <p:nvPr/>
          </p:nvSpPr>
          <p:spPr>
            <a:xfrm>
              <a:off x="7156950" y="1924000"/>
              <a:ext cx="185875" cy="216825"/>
            </a:xfrm>
            <a:custGeom>
              <a:rect b="b" l="l" r="r" t="t"/>
              <a:pathLst>
                <a:path extrusionOk="0" h="8673" w="7435">
                  <a:moveTo>
                    <a:pt x="119" y="0"/>
                  </a:moveTo>
                  <a:cubicBezTo>
                    <a:pt x="56" y="0"/>
                    <a:pt x="0" y="43"/>
                    <a:pt x="0" y="113"/>
                  </a:cubicBezTo>
                  <a:cubicBezTo>
                    <a:pt x="34" y="1414"/>
                    <a:pt x="201" y="2749"/>
                    <a:pt x="367" y="4050"/>
                  </a:cubicBezTo>
                  <a:cubicBezTo>
                    <a:pt x="467" y="4650"/>
                    <a:pt x="367" y="5584"/>
                    <a:pt x="801" y="6084"/>
                  </a:cubicBezTo>
                  <a:cubicBezTo>
                    <a:pt x="1301" y="6751"/>
                    <a:pt x="2636" y="7052"/>
                    <a:pt x="3370" y="7319"/>
                  </a:cubicBezTo>
                  <a:cubicBezTo>
                    <a:pt x="4537" y="7819"/>
                    <a:pt x="5705" y="8286"/>
                    <a:pt x="6939" y="8653"/>
                  </a:cubicBezTo>
                  <a:cubicBezTo>
                    <a:pt x="6977" y="8667"/>
                    <a:pt x="7013" y="8673"/>
                    <a:pt x="7046" y="8673"/>
                  </a:cubicBezTo>
                  <a:cubicBezTo>
                    <a:pt x="7335" y="8673"/>
                    <a:pt x="7434" y="8205"/>
                    <a:pt x="7106" y="8086"/>
                  </a:cubicBezTo>
                  <a:cubicBezTo>
                    <a:pt x="6205" y="7786"/>
                    <a:pt x="5338" y="7452"/>
                    <a:pt x="4470" y="7118"/>
                  </a:cubicBezTo>
                  <a:cubicBezTo>
                    <a:pt x="3636" y="6785"/>
                    <a:pt x="1835" y="6351"/>
                    <a:pt x="1268" y="5651"/>
                  </a:cubicBezTo>
                  <a:cubicBezTo>
                    <a:pt x="801" y="5084"/>
                    <a:pt x="801" y="3783"/>
                    <a:pt x="701" y="3082"/>
                  </a:cubicBezTo>
                  <a:cubicBezTo>
                    <a:pt x="534" y="2081"/>
                    <a:pt x="434" y="1081"/>
                    <a:pt x="267" y="113"/>
                  </a:cubicBezTo>
                  <a:cubicBezTo>
                    <a:pt x="236" y="35"/>
                    <a:pt x="174" y="0"/>
                    <a:pt x="1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 name="Google Shape;1912;p28"/>
          <p:cNvGrpSpPr/>
          <p:nvPr/>
        </p:nvGrpSpPr>
        <p:grpSpPr>
          <a:xfrm flipH="1" rot="3386857">
            <a:off x="8416631" y="2513869"/>
            <a:ext cx="565079" cy="464609"/>
            <a:chOff x="7038900" y="1632175"/>
            <a:chExt cx="741850" cy="609950"/>
          </a:xfrm>
        </p:grpSpPr>
        <p:sp>
          <p:nvSpPr>
            <p:cNvPr id="1913" name="Google Shape;1913;p28"/>
            <p:cNvSpPr/>
            <p:nvPr/>
          </p:nvSpPr>
          <p:spPr>
            <a:xfrm>
              <a:off x="7085225" y="1632175"/>
              <a:ext cx="695525" cy="609950"/>
            </a:xfrm>
            <a:custGeom>
              <a:rect b="b" l="l" r="r" t="t"/>
              <a:pathLst>
                <a:path extrusionOk="0" h="24398" w="27821">
                  <a:moveTo>
                    <a:pt x="16828" y="0"/>
                  </a:moveTo>
                  <a:cubicBezTo>
                    <a:pt x="15948" y="0"/>
                    <a:pt x="15004" y="528"/>
                    <a:pt x="14511" y="1312"/>
                  </a:cubicBezTo>
                  <a:cubicBezTo>
                    <a:pt x="13744" y="2480"/>
                    <a:pt x="13711" y="3914"/>
                    <a:pt x="13577" y="5282"/>
                  </a:cubicBezTo>
                  <a:cubicBezTo>
                    <a:pt x="13477" y="6649"/>
                    <a:pt x="13177" y="8117"/>
                    <a:pt x="12143" y="8984"/>
                  </a:cubicBezTo>
                  <a:cubicBezTo>
                    <a:pt x="11993" y="9134"/>
                    <a:pt x="11790" y="9256"/>
                    <a:pt x="11582" y="9256"/>
                  </a:cubicBezTo>
                  <a:cubicBezTo>
                    <a:pt x="11558" y="9256"/>
                    <a:pt x="11533" y="9255"/>
                    <a:pt x="11509" y="9251"/>
                  </a:cubicBezTo>
                  <a:cubicBezTo>
                    <a:pt x="10975" y="9218"/>
                    <a:pt x="10842" y="8451"/>
                    <a:pt x="10875" y="7950"/>
                  </a:cubicBezTo>
                  <a:cubicBezTo>
                    <a:pt x="10975" y="6916"/>
                    <a:pt x="11075" y="5882"/>
                    <a:pt x="10875" y="4815"/>
                  </a:cubicBezTo>
                  <a:cubicBezTo>
                    <a:pt x="10708" y="3781"/>
                    <a:pt x="10175" y="2780"/>
                    <a:pt x="9241" y="2280"/>
                  </a:cubicBezTo>
                  <a:cubicBezTo>
                    <a:pt x="8892" y="2086"/>
                    <a:pt x="8484" y="1987"/>
                    <a:pt x="8081" y="1987"/>
                  </a:cubicBezTo>
                  <a:cubicBezTo>
                    <a:pt x="7443" y="1987"/>
                    <a:pt x="6820" y="2235"/>
                    <a:pt x="6472" y="2747"/>
                  </a:cubicBezTo>
                  <a:cubicBezTo>
                    <a:pt x="6172" y="3147"/>
                    <a:pt x="6038" y="3714"/>
                    <a:pt x="6038" y="4248"/>
                  </a:cubicBezTo>
                  <a:cubicBezTo>
                    <a:pt x="5872" y="6783"/>
                    <a:pt x="6906" y="9285"/>
                    <a:pt x="6739" y="11820"/>
                  </a:cubicBezTo>
                  <a:cubicBezTo>
                    <a:pt x="6706" y="12220"/>
                    <a:pt x="6572" y="12620"/>
                    <a:pt x="6205" y="12620"/>
                  </a:cubicBezTo>
                  <a:cubicBezTo>
                    <a:pt x="5905" y="12620"/>
                    <a:pt x="5738" y="12320"/>
                    <a:pt x="5671" y="12053"/>
                  </a:cubicBezTo>
                  <a:cubicBezTo>
                    <a:pt x="5405" y="11119"/>
                    <a:pt x="5671" y="10118"/>
                    <a:pt x="5305" y="9285"/>
                  </a:cubicBezTo>
                  <a:cubicBezTo>
                    <a:pt x="4956" y="8494"/>
                    <a:pt x="4073" y="8076"/>
                    <a:pt x="3208" y="8076"/>
                  </a:cubicBezTo>
                  <a:cubicBezTo>
                    <a:pt x="2832" y="8076"/>
                    <a:pt x="2459" y="8155"/>
                    <a:pt x="2136" y="8317"/>
                  </a:cubicBezTo>
                  <a:cubicBezTo>
                    <a:pt x="1001" y="8884"/>
                    <a:pt x="334" y="10085"/>
                    <a:pt x="234" y="11319"/>
                  </a:cubicBezTo>
                  <a:cubicBezTo>
                    <a:pt x="1" y="14522"/>
                    <a:pt x="2136" y="18925"/>
                    <a:pt x="2136" y="18925"/>
                  </a:cubicBezTo>
                  <a:cubicBezTo>
                    <a:pt x="4504" y="20926"/>
                    <a:pt x="7206" y="22594"/>
                    <a:pt x="10041" y="23828"/>
                  </a:cubicBezTo>
                  <a:cubicBezTo>
                    <a:pt x="10706" y="24113"/>
                    <a:pt x="11400" y="24398"/>
                    <a:pt x="12125" y="24398"/>
                  </a:cubicBezTo>
                  <a:cubicBezTo>
                    <a:pt x="12164" y="24398"/>
                    <a:pt x="12203" y="24397"/>
                    <a:pt x="12243" y="24395"/>
                  </a:cubicBezTo>
                  <a:cubicBezTo>
                    <a:pt x="13010" y="24329"/>
                    <a:pt x="13811" y="23928"/>
                    <a:pt x="14044" y="23195"/>
                  </a:cubicBezTo>
                  <a:cubicBezTo>
                    <a:pt x="14244" y="22627"/>
                    <a:pt x="14044" y="21994"/>
                    <a:pt x="13911" y="21360"/>
                  </a:cubicBezTo>
                  <a:cubicBezTo>
                    <a:pt x="13844" y="20759"/>
                    <a:pt x="13877" y="20059"/>
                    <a:pt x="14378" y="19692"/>
                  </a:cubicBezTo>
                  <a:cubicBezTo>
                    <a:pt x="14570" y="19573"/>
                    <a:pt x="14783" y="19527"/>
                    <a:pt x="15003" y="19527"/>
                  </a:cubicBezTo>
                  <a:cubicBezTo>
                    <a:pt x="15279" y="19527"/>
                    <a:pt x="15567" y="19599"/>
                    <a:pt x="15845" y="19692"/>
                  </a:cubicBezTo>
                  <a:cubicBezTo>
                    <a:pt x="16746" y="19992"/>
                    <a:pt x="17680" y="20459"/>
                    <a:pt x="18647" y="20459"/>
                  </a:cubicBezTo>
                  <a:cubicBezTo>
                    <a:pt x="19581" y="20459"/>
                    <a:pt x="20682" y="19759"/>
                    <a:pt x="20649" y="18791"/>
                  </a:cubicBezTo>
                  <a:cubicBezTo>
                    <a:pt x="20582" y="18024"/>
                    <a:pt x="19982" y="17490"/>
                    <a:pt x="19515" y="16957"/>
                  </a:cubicBezTo>
                  <a:cubicBezTo>
                    <a:pt x="19048" y="16356"/>
                    <a:pt x="18747" y="15456"/>
                    <a:pt x="19348" y="14955"/>
                  </a:cubicBezTo>
                  <a:cubicBezTo>
                    <a:pt x="19538" y="14783"/>
                    <a:pt x="19790" y="14717"/>
                    <a:pt x="20049" y="14717"/>
                  </a:cubicBezTo>
                  <a:cubicBezTo>
                    <a:pt x="20291" y="14717"/>
                    <a:pt x="20539" y="14775"/>
                    <a:pt x="20749" y="14855"/>
                  </a:cubicBezTo>
                  <a:cubicBezTo>
                    <a:pt x="21583" y="15122"/>
                    <a:pt x="22350" y="15589"/>
                    <a:pt x="23217" y="15756"/>
                  </a:cubicBezTo>
                  <a:cubicBezTo>
                    <a:pt x="23395" y="15790"/>
                    <a:pt x="23578" y="15807"/>
                    <a:pt x="23761" y="15807"/>
                  </a:cubicBezTo>
                  <a:cubicBezTo>
                    <a:pt x="24472" y="15807"/>
                    <a:pt x="25181" y="15546"/>
                    <a:pt x="25552" y="14989"/>
                  </a:cubicBezTo>
                  <a:cubicBezTo>
                    <a:pt x="25886" y="14455"/>
                    <a:pt x="25853" y="13688"/>
                    <a:pt x="25652" y="13087"/>
                  </a:cubicBezTo>
                  <a:cubicBezTo>
                    <a:pt x="25319" y="11820"/>
                    <a:pt x="24518" y="10686"/>
                    <a:pt x="23518" y="9918"/>
                  </a:cubicBezTo>
                  <a:cubicBezTo>
                    <a:pt x="24151" y="8918"/>
                    <a:pt x="25586" y="8918"/>
                    <a:pt x="26553" y="8184"/>
                  </a:cubicBezTo>
                  <a:cubicBezTo>
                    <a:pt x="27687" y="7383"/>
                    <a:pt x="27821" y="5482"/>
                    <a:pt x="26753" y="4581"/>
                  </a:cubicBezTo>
                  <a:cubicBezTo>
                    <a:pt x="26230" y="4097"/>
                    <a:pt x="25515" y="3894"/>
                    <a:pt x="24779" y="3894"/>
                  </a:cubicBezTo>
                  <a:cubicBezTo>
                    <a:pt x="24248" y="3894"/>
                    <a:pt x="23706" y="3999"/>
                    <a:pt x="23217" y="4181"/>
                  </a:cubicBezTo>
                  <a:cubicBezTo>
                    <a:pt x="22050" y="4648"/>
                    <a:pt x="21049" y="5448"/>
                    <a:pt x="19982" y="6016"/>
                  </a:cubicBezTo>
                  <a:cubicBezTo>
                    <a:pt x="19727" y="6164"/>
                    <a:pt x="19459" y="6286"/>
                    <a:pt x="19194" y="6286"/>
                  </a:cubicBezTo>
                  <a:cubicBezTo>
                    <a:pt x="19043" y="6286"/>
                    <a:pt x="18893" y="6246"/>
                    <a:pt x="18747" y="6149"/>
                  </a:cubicBezTo>
                  <a:cubicBezTo>
                    <a:pt x="18247" y="5815"/>
                    <a:pt x="18514" y="5082"/>
                    <a:pt x="18681" y="4481"/>
                  </a:cubicBezTo>
                  <a:cubicBezTo>
                    <a:pt x="18981" y="3614"/>
                    <a:pt x="19014" y="2613"/>
                    <a:pt x="18747" y="1746"/>
                  </a:cubicBezTo>
                  <a:cubicBezTo>
                    <a:pt x="18647" y="1245"/>
                    <a:pt x="18381" y="745"/>
                    <a:pt x="18014" y="412"/>
                  </a:cubicBezTo>
                  <a:cubicBezTo>
                    <a:pt x="17674" y="127"/>
                    <a:pt x="17258" y="0"/>
                    <a:pt x="168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28"/>
            <p:cNvSpPr/>
            <p:nvPr/>
          </p:nvSpPr>
          <p:spPr>
            <a:xfrm>
              <a:off x="7038900" y="1808025"/>
              <a:ext cx="606150" cy="369775"/>
            </a:xfrm>
            <a:custGeom>
              <a:rect b="b" l="l" r="r" t="t"/>
              <a:pathLst>
                <a:path extrusionOk="0" h="14791" w="24246">
                  <a:moveTo>
                    <a:pt x="23890" y="1"/>
                  </a:moveTo>
                  <a:cubicBezTo>
                    <a:pt x="23863" y="1"/>
                    <a:pt x="23833" y="5"/>
                    <a:pt x="23803" y="16"/>
                  </a:cubicBezTo>
                  <a:cubicBezTo>
                    <a:pt x="15263" y="3351"/>
                    <a:pt x="6891" y="8522"/>
                    <a:pt x="52" y="14626"/>
                  </a:cubicBezTo>
                  <a:cubicBezTo>
                    <a:pt x="0" y="14678"/>
                    <a:pt x="50" y="14791"/>
                    <a:pt x="121" y="14791"/>
                  </a:cubicBezTo>
                  <a:cubicBezTo>
                    <a:pt x="142" y="14791"/>
                    <a:pt x="164" y="14782"/>
                    <a:pt x="186" y="14760"/>
                  </a:cubicBezTo>
                  <a:cubicBezTo>
                    <a:pt x="3889" y="11924"/>
                    <a:pt x="7591" y="9189"/>
                    <a:pt x="11594" y="6787"/>
                  </a:cubicBezTo>
                  <a:cubicBezTo>
                    <a:pt x="15597" y="4385"/>
                    <a:pt x="19767" y="2417"/>
                    <a:pt x="24036" y="449"/>
                  </a:cubicBezTo>
                  <a:cubicBezTo>
                    <a:pt x="24246" y="359"/>
                    <a:pt x="24133" y="1"/>
                    <a:pt x="238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28"/>
            <p:cNvSpPr/>
            <p:nvPr/>
          </p:nvSpPr>
          <p:spPr>
            <a:xfrm>
              <a:off x="7455500" y="1745350"/>
              <a:ext cx="192650" cy="183425"/>
            </a:xfrm>
            <a:custGeom>
              <a:rect b="b" l="l" r="r" t="t"/>
              <a:pathLst>
                <a:path extrusionOk="0" h="7337" w="7706">
                  <a:moveTo>
                    <a:pt x="1431" y="0"/>
                  </a:moveTo>
                  <a:cubicBezTo>
                    <a:pt x="1387" y="0"/>
                    <a:pt x="1347" y="25"/>
                    <a:pt x="1335" y="88"/>
                  </a:cubicBezTo>
                  <a:cubicBezTo>
                    <a:pt x="1001" y="1455"/>
                    <a:pt x="701" y="2789"/>
                    <a:pt x="401" y="4190"/>
                  </a:cubicBezTo>
                  <a:cubicBezTo>
                    <a:pt x="301" y="4624"/>
                    <a:pt x="0" y="5525"/>
                    <a:pt x="367" y="5925"/>
                  </a:cubicBezTo>
                  <a:cubicBezTo>
                    <a:pt x="901" y="6559"/>
                    <a:pt x="2702" y="6692"/>
                    <a:pt x="3436" y="6859"/>
                  </a:cubicBezTo>
                  <a:cubicBezTo>
                    <a:pt x="4600" y="7098"/>
                    <a:pt x="5790" y="7336"/>
                    <a:pt x="6959" y="7336"/>
                  </a:cubicBezTo>
                  <a:cubicBezTo>
                    <a:pt x="7097" y="7336"/>
                    <a:pt x="7235" y="7333"/>
                    <a:pt x="7372" y="7326"/>
                  </a:cubicBezTo>
                  <a:cubicBezTo>
                    <a:pt x="7606" y="7326"/>
                    <a:pt x="7706" y="6926"/>
                    <a:pt x="7406" y="6892"/>
                  </a:cubicBezTo>
                  <a:cubicBezTo>
                    <a:pt x="5571" y="6559"/>
                    <a:pt x="3536" y="6592"/>
                    <a:pt x="1835" y="5892"/>
                  </a:cubicBezTo>
                  <a:cubicBezTo>
                    <a:pt x="534" y="5325"/>
                    <a:pt x="834" y="4391"/>
                    <a:pt x="1034" y="3256"/>
                  </a:cubicBezTo>
                  <a:cubicBezTo>
                    <a:pt x="1201" y="2222"/>
                    <a:pt x="1401" y="1155"/>
                    <a:pt x="1568" y="154"/>
                  </a:cubicBezTo>
                  <a:cubicBezTo>
                    <a:pt x="1589" y="71"/>
                    <a:pt x="1505" y="0"/>
                    <a:pt x="14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28"/>
            <p:cNvSpPr/>
            <p:nvPr/>
          </p:nvSpPr>
          <p:spPr>
            <a:xfrm>
              <a:off x="7273700" y="1748250"/>
              <a:ext cx="254900" cy="327075"/>
            </a:xfrm>
            <a:custGeom>
              <a:rect b="b" l="l" r="r" t="t"/>
              <a:pathLst>
                <a:path extrusionOk="0" h="13083" w="10196">
                  <a:moveTo>
                    <a:pt x="1095" y="0"/>
                  </a:moveTo>
                  <a:cubicBezTo>
                    <a:pt x="1018" y="0"/>
                    <a:pt x="933" y="43"/>
                    <a:pt x="901" y="138"/>
                  </a:cubicBezTo>
                  <a:cubicBezTo>
                    <a:pt x="668" y="1940"/>
                    <a:pt x="534" y="3774"/>
                    <a:pt x="501" y="5609"/>
                  </a:cubicBezTo>
                  <a:cubicBezTo>
                    <a:pt x="467" y="6676"/>
                    <a:pt x="0" y="9111"/>
                    <a:pt x="668" y="10045"/>
                  </a:cubicBezTo>
                  <a:cubicBezTo>
                    <a:pt x="1201" y="10879"/>
                    <a:pt x="3069" y="11180"/>
                    <a:pt x="3970" y="11480"/>
                  </a:cubicBezTo>
                  <a:cubicBezTo>
                    <a:pt x="5838" y="12147"/>
                    <a:pt x="7739" y="12781"/>
                    <a:pt x="9707" y="13081"/>
                  </a:cubicBezTo>
                  <a:cubicBezTo>
                    <a:pt x="9719" y="13082"/>
                    <a:pt x="9730" y="13083"/>
                    <a:pt x="9741" y="13083"/>
                  </a:cubicBezTo>
                  <a:cubicBezTo>
                    <a:pt x="10052" y="13083"/>
                    <a:pt x="10195" y="12643"/>
                    <a:pt x="9841" y="12514"/>
                  </a:cubicBezTo>
                  <a:cubicBezTo>
                    <a:pt x="8406" y="12080"/>
                    <a:pt x="6972" y="11780"/>
                    <a:pt x="5538" y="11313"/>
                  </a:cubicBezTo>
                  <a:cubicBezTo>
                    <a:pt x="4170" y="10879"/>
                    <a:pt x="2335" y="10613"/>
                    <a:pt x="1502" y="9378"/>
                  </a:cubicBezTo>
                  <a:cubicBezTo>
                    <a:pt x="668" y="8144"/>
                    <a:pt x="1001" y="6276"/>
                    <a:pt x="1035" y="4775"/>
                  </a:cubicBezTo>
                  <a:cubicBezTo>
                    <a:pt x="1068" y="3241"/>
                    <a:pt x="1168" y="1673"/>
                    <a:pt x="1235" y="138"/>
                  </a:cubicBezTo>
                  <a:cubicBezTo>
                    <a:pt x="1252" y="51"/>
                    <a:pt x="1178" y="0"/>
                    <a:pt x="10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28"/>
            <p:cNvSpPr/>
            <p:nvPr/>
          </p:nvSpPr>
          <p:spPr>
            <a:xfrm>
              <a:off x="7156950" y="1924000"/>
              <a:ext cx="185875" cy="216825"/>
            </a:xfrm>
            <a:custGeom>
              <a:rect b="b" l="l" r="r" t="t"/>
              <a:pathLst>
                <a:path extrusionOk="0" h="8673" w="7435">
                  <a:moveTo>
                    <a:pt x="119" y="0"/>
                  </a:moveTo>
                  <a:cubicBezTo>
                    <a:pt x="56" y="0"/>
                    <a:pt x="0" y="43"/>
                    <a:pt x="0" y="113"/>
                  </a:cubicBezTo>
                  <a:cubicBezTo>
                    <a:pt x="34" y="1414"/>
                    <a:pt x="201" y="2749"/>
                    <a:pt x="367" y="4050"/>
                  </a:cubicBezTo>
                  <a:cubicBezTo>
                    <a:pt x="467" y="4650"/>
                    <a:pt x="367" y="5584"/>
                    <a:pt x="801" y="6084"/>
                  </a:cubicBezTo>
                  <a:cubicBezTo>
                    <a:pt x="1301" y="6751"/>
                    <a:pt x="2636" y="7052"/>
                    <a:pt x="3370" y="7319"/>
                  </a:cubicBezTo>
                  <a:cubicBezTo>
                    <a:pt x="4537" y="7819"/>
                    <a:pt x="5705" y="8286"/>
                    <a:pt x="6939" y="8653"/>
                  </a:cubicBezTo>
                  <a:cubicBezTo>
                    <a:pt x="6977" y="8667"/>
                    <a:pt x="7013" y="8673"/>
                    <a:pt x="7046" y="8673"/>
                  </a:cubicBezTo>
                  <a:cubicBezTo>
                    <a:pt x="7335" y="8673"/>
                    <a:pt x="7434" y="8205"/>
                    <a:pt x="7106" y="8086"/>
                  </a:cubicBezTo>
                  <a:cubicBezTo>
                    <a:pt x="6205" y="7786"/>
                    <a:pt x="5338" y="7452"/>
                    <a:pt x="4470" y="7118"/>
                  </a:cubicBezTo>
                  <a:cubicBezTo>
                    <a:pt x="3636" y="6785"/>
                    <a:pt x="1835" y="6351"/>
                    <a:pt x="1268" y="5651"/>
                  </a:cubicBezTo>
                  <a:cubicBezTo>
                    <a:pt x="801" y="5084"/>
                    <a:pt x="801" y="3783"/>
                    <a:pt x="701" y="3082"/>
                  </a:cubicBezTo>
                  <a:cubicBezTo>
                    <a:pt x="534" y="2081"/>
                    <a:pt x="434" y="1081"/>
                    <a:pt x="267" y="113"/>
                  </a:cubicBezTo>
                  <a:cubicBezTo>
                    <a:pt x="236" y="35"/>
                    <a:pt x="174" y="0"/>
                    <a:pt x="1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18" name="Google Shape;1918;p28"/>
          <p:cNvSpPr/>
          <p:nvPr/>
        </p:nvSpPr>
        <p:spPr>
          <a:xfrm>
            <a:off x="99546" y="82400"/>
            <a:ext cx="1319375" cy="457091"/>
          </a:xfrm>
          <a:custGeom>
            <a:rect b="b" l="l" r="r" t="t"/>
            <a:pathLst>
              <a:path extrusionOk="0" h="27829" w="80315">
                <a:moveTo>
                  <a:pt x="33030" y="0"/>
                </a:moveTo>
                <a:cubicBezTo>
                  <a:pt x="30274" y="0"/>
                  <a:pt x="27617" y="1150"/>
                  <a:pt x="26543" y="3978"/>
                </a:cubicBezTo>
                <a:cubicBezTo>
                  <a:pt x="25709" y="6279"/>
                  <a:pt x="26176" y="8815"/>
                  <a:pt x="26976" y="11116"/>
                </a:cubicBezTo>
                <a:cubicBezTo>
                  <a:pt x="26747" y="11097"/>
                  <a:pt x="26518" y="11088"/>
                  <a:pt x="26288" y="11088"/>
                </a:cubicBezTo>
                <a:cubicBezTo>
                  <a:pt x="24078" y="11088"/>
                  <a:pt x="21879" y="11959"/>
                  <a:pt x="20338" y="13651"/>
                </a:cubicBezTo>
                <a:cubicBezTo>
                  <a:pt x="18337" y="15820"/>
                  <a:pt x="17870" y="18988"/>
                  <a:pt x="18837" y="21690"/>
                </a:cubicBezTo>
                <a:cubicBezTo>
                  <a:pt x="13000" y="22958"/>
                  <a:pt x="7196" y="24159"/>
                  <a:pt x="1358" y="25426"/>
                </a:cubicBezTo>
                <a:cubicBezTo>
                  <a:pt x="1" y="25691"/>
                  <a:pt x="483" y="27829"/>
                  <a:pt x="1795" y="27829"/>
                </a:cubicBezTo>
                <a:cubicBezTo>
                  <a:pt x="1805" y="27829"/>
                  <a:pt x="1815" y="27828"/>
                  <a:pt x="1825" y="27828"/>
                </a:cubicBezTo>
                <a:cubicBezTo>
                  <a:pt x="11499" y="27294"/>
                  <a:pt x="21206" y="26794"/>
                  <a:pt x="30879" y="26360"/>
                </a:cubicBezTo>
                <a:cubicBezTo>
                  <a:pt x="33614" y="26260"/>
                  <a:pt x="36350" y="26127"/>
                  <a:pt x="39052" y="26027"/>
                </a:cubicBezTo>
                <a:cubicBezTo>
                  <a:pt x="50144" y="26575"/>
                  <a:pt x="61282" y="26830"/>
                  <a:pt x="72409" y="26830"/>
                </a:cubicBezTo>
                <a:cubicBezTo>
                  <a:pt x="74834" y="26830"/>
                  <a:pt x="77258" y="26818"/>
                  <a:pt x="79681" y="26794"/>
                </a:cubicBezTo>
                <a:cubicBezTo>
                  <a:pt x="80314" y="26761"/>
                  <a:pt x="80314" y="25860"/>
                  <a:pt x="79747" y="25693"/>
                </a:cubicBezTo>
                <a:cubicBezTo>
                  <a:pt x="77479" y="25093"/>
                  <a:pt x="75144" y="24426"/>
                  <a:pt x="72842" y="23792"/>
                </a:cubicBezTo>
                <a:cubicBezTo>
                  <a:pt x="71575" y="23458"/>
                  <a:pt x="70374" y="23125"/>
                  <a:pt x="69140" y="22791"/>
                </a:cubicBezTo>
                <a:cubicBezTo>
                  <a:pt x="68172" y="22524"/>
                  <a:pt x="66638" y="22358"/>
                  <a:pt x="66004" y="21457"/>
                </a:cubicBezTo>
                <a:cubicBezTo>
                  <a:pt x="65404" y="20590"/>
                  <a:pt x="65637" y="19189"/>
                  <a:pt x="65504" y="18188"/>
                </a:cubicBezTo>
                <a:cubicBezTo>
                  <a:pt x="65370" y="17321"/>
                  <a:pt x="65237" y="16453"/>
                  <a:pt x="65003" y="15586"/>
                </a:cubicBezTo>
                <a:cubicBezTo>
                  <a:pt x="64503" y="13651"/>
                  <a:pt x="63703" y="11783"/>
                  <a:pt x="62702" y="10082"/>
                </a:cubicBezTo>
                <a:cubicBezTo>
                  <a:pt x="61148" y="7379"/>
                  <a:pt x="58524" y="3547"/>
                  <a:pt x="55071" y="3547"/>
                </a:cubicBezTo>
                <a:cubicBezTo>
                  <a:pt x="54817" y="3547"/>
                  <a:pt x="54559" y="3567"/>
                  <a:pt x="54296" y="3611"/>
                </a:cubicBezTo>
                <a:cubicBezTo>
                  <a:pt x="51194" y="4111"/>
                  <a:pt x="49793" y="6680"/>
                  <a:pt x="49125" y="9448"/>
                </a:cubicBezTo>
                <a:cubicBezTo>
                  <a:pt x="45656" y="4678"/>
                  <a:pt x="40319" y="842"/>
                  <a:pt x="34515" y="108"/>
                </a:cubicBezTo>
                <a:cubicBezTo>
                  <a:pt x="34022" y="37"/>
                  <a:pt x="33524" y="0"/>
                  <a:pt x="330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19" name="Google Shape;1919;p28"/>
          <p:cNvGrpSpPr/>
          <p:nvPr/>
        </p:nvGrpSpPr>
        <p:grpSpPr>
          <a:xfrm>
            <a:off x="20389" y="2979927"/>
            <a:ext cx="699507" cy="3322941"/>
            <a:chOff x="5077275" y="2777100"/>
            <a:chExt cx="420175" cy="1996000"/>
          </a:xfrm>
        </p:grpSpPr>
        <p:sp>
          <p:nvSpPr>
            <p:cNvPr id="1920" name="Google Shape;1920;p28"/>
            <p:cNvSpPr/>
            <p:nvPr/>
          </p:nvSpPr>
          <p:spPr>
            <a:xfrm>
              <a:off x="5227975" y="2833300"/>
              <a:ext cx="131050" cy="1939800"/>
            </a:xfrm>
            <a:custGeom>
              <a:rect b="b" l="l" r="r" t="t"/>
              <a:pathLst>
                <a:path extrusionOk="0" h="77592" w="5242">
                  <a:moveTo>
                    <a:pt x="3540" y="1"/>
                  </a:moveTo>
                  <a:cubicBezTo>
                    <a:pt x="872" y="9007"/>
                    <a:pt x="2139" y="19748"/>
                    <a:pt x="1739" y="29789"/>
                  </a:cubicBezTo>
                  <a:cubicBezTo>
                    <a:pt x="1572" y="34325"/>
                    <a:pt x="1038" y="38895"/>
                    <a:pt x="738" y="43465"/>
                  </a:cubicBezTo>
                  <a:cubicBezTo>
                    <a:pt x="71" y="53839"/>
                    <a:pt x="705" y="64180"/>
                    <a:pt x="1305" y="74454"/>
                  </a:cubicBezTo>
                  <a:lnTo>
                    <a:pt x="638" y="73820"/>
                  </a:lnTo>
                  <a:lnTo>
                    <a:pt x="638" y="73820"/>
                  </a:lnTo>
                  <a:cubicBezTo>
                    <a:pt x="0" y="75567"/>
                    <a:pt x="1046" y="77591"/>
                    <a:pt x="2106" y="77591"/>
                  </a:cubicBezTo>
                  <a:cubicBezTo>
                    <a:pt x="2322" y="77591"/>
                    <a:pt x="2537" y="77508"/>
                    <a:pt x="2740" y="77323"/>
                  </a:cubicBezTo>
                  <a:cubicBezTo>
                    <a:pt x="3940" y="76222"/>
                    <a:pt x="4441" y="73487"/>
                    <a:pt x="4608" y="71018"/>
                  </a:cubicBezTo>
                  <a:cubicBezTo>
                    <a:pt x="5241" y="61711"/>
                    <a:pt x="3207" y="52838"/>
                    <a:pt x="3207" y="43532"/>
                  </a:cubicBezTo>
                  <a:cubicBezTo>
                    <a:pt x="3207" y="35660"/>
                    <a:pt x="4641" y="27520"/>
                    <a:pt x="3874" y="19915"/>
                  </a:cubicBezTo>
                  <a:cubicBezTo>
                    <a:pt x="3574" y="17446"/>
                    <a:pt x="3107" y="15011"/>
                    <a:pt x="3140" y="12443"/>
                  </a:cubicBezTo>
                  <a:cubicBezTo>
                    <a:pt x="3240" y="8173"/>
                    <a:pt x="4808" y="3370"/>
                    <a:pt x="3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28"/>
            <p:cNvSpPr/>
            <p:nvPr/>
          </p:nvSpPr>
          <p:spPr>
            <a:xfrm>
              <a:off x="5081300" y="3301150"/>
              <a:ext cx="235200" cy="351100"/>
            </a:xfrm>
            <a:custGeom>
              <a:rect b="b" l="l" r="r" t="t"/>
              <a:pathLst>
                <a:path extrusionOk="0" h="14044" w="9408">
                  <a:moveTo>
                    <a:pt x="0" y="0"/>
                  </a:moveTo>
                  <a:cubicBezTo>
                    <a:pt x="3003" y="4770"/>
                    <a:pt x="6138" y="9440"/>
                    <a:pt x="9407" y="14043"/>
                  </a:cubicBezTo>
                  <a:lnTo>
                    <a:pt x="8607" y="10908"/>
                  </a:lnTo>
                  <a:cubicBezTo>
                    <a:pt x="5938" y="7405"/>
                    <a:pt x="3236" y="3903"/>
                    <a:pt x="568" y="400"/>
                  </a:cubicBezTo>
                  <a:cubicBezTo>
                    <a:pt x="434" y="200"/>
                    <a:pt x="267"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28"/>
            <p:cNvSpPr/>
            <p:nvPr/>
          </p:nvSpPr>
          <p:spPr>
            <a:xfrm>
              <a:off x="5077275" y="3298425"/>
              <a:ext cx="240650" cy="355700"/>
            </a:xfrm>
            <a:custGeom>
              <a:rect b="b" l="l" r="r" t="t"/>
              <a:pathLst>
                <a:path extrusionOk="0" h="14228" w="9626">
                  <a:moveTo>
                    <a:pt x="156" y="0"/>
                  </a:moveTo>
                  <a:cubicBezTo>
                    <a:pt x="87" y="0"/>
                    <a:pt x="0" y="65"/>
                    <a:pt x="28" y="176"/>
                  </a:cubicBezTo>
                  <a:cubicBezTo>
                    <a:pt x="3030" y="4912"/>
                    <a:pt x="6132" y="9649"/>
                    <a:pt x="9468" y="14186"/>
                  </a:cubicBezTo>
                  <a:cubicBezTo>
                    <a:pt x="9478" y="14215"/>
                    <a:pt x="9496" y="14227"/>
                    <a:pt x="9516" y="14227"/>
                  </a:cubicBezTo>
                  <a:cubicBezTo>
                    <a:pt x="9565" y="14227"/>
                    <a:pt x="9625" y="14156"/>
                    <a:pt x="9602" y="14086"/>
                  </a:cubicBezTo>
                  <a:cubicBezTo>
                    <a:pt x="6766" y="10016"/>
                    <a:pt x="3964" y="5913"/>
                    <a:pt x="1329" y="1710"/>
                  </a:cubicBezTo>
                  <a:cubicBezTo>
                    <a:pt x="1222" y="1549"/>
                    <a:pt x="619" y="786"/>
                    <a:pt x="715" y="786"/>
                  </a:cubicBezTo>
                  <a:cubicBezTo>
                    <a:pt x="739" y="786"/>
                    <a:pt x="804" y="831"/>
                    <a:pt x="929" y="943"/>
                  </a:cubicBezTo>
                  <a:cubicBezTo>
                    <a:pt x="1396" y="1343"/>
                    <a:pt x="1763" y="2010"/>
                    <a:pt x="2130" y="2511"/>
                  </a:cubicBezTo>
                  <a:cubicBezTo>
                    <a:pt x="2863" y="3511"/>
                    <a:pt x="3631" y="4479"/>
                    <a:pt x="4364" y="5480"/>
                  </a:cubicBezTo>
                  <a:cubicBezTo>
                    <a:pt x="5799" y="7348"/>
                    <a:pt x="7200" y="9216"/>
                    <a:pt x="8668" y="11117"/>
                  </a:cubicBezTo>
                  <a:cubicBezTo>
                    <a:pt x="8687" y="11130"/>
                    <a:pt x="8708" y="11135"/>
                    <a:pt x="8730" y="11135"/>
                  </a:cubicBezTo>
                  <a:cubicBezTo>
                    <a:pt x="8822" y="11135"/>
                    <a:pt x="8915" y="11037"/>
                    <a:pt x="8834" y="10983"/>
                  </a:cubicBezTo>
                  <a:cubicBezTo>
                    <a:pt x="7166" y="8782"/>
                    <a:pt x="5499" y="6614"/>
                    <a:pt x="3797" y="4379"/>
                  </a:cubicBezTo>
                  <a:cubicBezTo>
                    <a:pt x="3030" y="3378"/>
                    <a:pt x="2296" y="2444"/>
                    <a:pt x="1529" y="1443"/>
                  </a:cubicBezTo>
                  <a:cubicBezTo>
                    <a:pt x="1129" y="876"/>
                    <a:pt x="829" y="276"/>
                    <a:pt x="195" y="9"/>
                  </a:cubicBezTo>
                  <a:cubicBezTo>
                    <a:pt x="183" y="3"/>
                    <a:pt x="170" y="0"/>
                    <a:pt x="1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28"/>
            <p:cNvSpPr/>
            <p:nvPr/>
          </p:nvSpPr>
          <p:spPr>
            <a:xfrm>
              <a:off x="5289200" y="2874650"/>
              <a:ext cx="124025" cy="241625"/>
            </a:xfrm>
            <a:custGeom>
              <a:rect b="b" l="l" r="r" t="t"/>
              <a:pathLst>
                <a:path extrusionOk="0" h="9665" w="4961">
                  <a:moveTo>
                    <a:pt x="4096" y="0"/>
                  </a:moveTo>
                  <a:cubicBezTo>
                    <a:pt x="3746" y="0"/>
                    <a:pt x="3581" y="858"/>
                    <a:pt x="3526" y="1049"/>
                  </a:cubicBezTo>
                  <a:cubicBezTo>
                    <a:pt x="2859" y="3617"/>
                    <a:pt x="1458" y="5985"/>
                    <a:pt x="324" y="8421"/>
                  </a:cubicBezTo>
                  <a:cubicBezTo>
                    <a:pt x="324" y="8454"/>
                    <a:pt x="324" y="8487"/>
                    <a:pt x="357" y="8487"/>
                  </a:cubicBezTo>
                  <a:lnTo>
                    <a:pt x="124" y="9421"/>
                  </a:lnTo>
                  <a:cubicBezTo>
                    <a:pt x="90" y="9455"/>
                    <a:pt x="90" y="9488"/>
                    <a:pt x="24" y="9588"/>
                  </a:cubicBezTo>
                  <a:cubicBezTo>
                    <a:pt x="1" y="9611"/>
                    <a:pt x="40" y="9665"/>
                    <a:pt x="78" y="9665"/>
                  </a:cubicBezTo>
                  <a:cubicBezTo>
                    <a:pt x="96" y="9665"/>
                    <a:pt x="113" y="9653"/>
                    <a:pt x="124" y="9621"/>
                  </a:cubicBezTo>
                  <a:cubicBezTo>
                    <a:pt x="1458" y="7620"/>
                    <a:pt x="2993" y="5485"/>
                    <a:pt x="4027" y="3384"/>
                  </a:cubicBezTo>
                  <a:cubicBezTo>
                    <a:pt x="4360" y="2650"/>
                    <a:pt x="4961" y="782"/>
                    <a:pt x="4360" y="148"/>
                  </a:cubicBezTo>
                  <a:cubicBezTo>
                    <a:pt x="4262" y="44"/>
                    <a:pt x="4174"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28"/>
            <p:cNvSpPr/>
            <p:nvPr/>
          </p:nvSpPr>
          <p:spPr>
            <a:xfrm>
              <a:off x="5266425" y="3655550"/>
              <a:ext cx="151800" cy="222700"/>
            </a:xfrm>
            <a:custGeom>
              <a:rect b="b" l="l" r="r" t="t"/>
              <a:pathLst>
                <a:path extrusionOk="0" h="8908" w="6072">
                  <a:moveTo>
                    <a:pt x="5738" y="1"/>
                  </a:moveTo>
                  <a:cubicBezTo>
                    <a:pt x="4004" y="3036"/>
                    <a:pt x="2036" y="6039"/>
                    <a:pt x="1" y="8907"/>
                  </a:cubicBezTo>
                  <a:lnTo>
                    <a:pt x="901" y="8207"/>
                  </a:lnTo>
                  <a:cubicBezTo>
                    <a:pt x="3170" y="6172"/>
                    <a:pt x="4904" y="3570"/>
                    <a:pt x="5938" y="735"/>
                  </a:cubicBezTo>
                  <a:cubicBezTo>
                    <a:pt x="6072" y="435"/>
                    <a:pt x="6072" y="1"/>
                    <a:pt x="5738"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28"/>
            <p:cNvSpPr/>
            <p:nvPr/>
          </p:nvSpPr>
          <p:spPr>
            <a:xfrm>
              <a:off x="5264200" y="3653575"/>
              <a:ext cx="170700" cy="226575"/>
            </a:xfrm>
            <a:custGeom>
              <a:rect b="b" l="l" r="r" t="t"/>
              <a:pathLst>
                <a:path extrusionOk="0" h="9063" w="6828">
                  <a:moveTo>
                    <a:pt x="5875" y="0"/>
                  </a:moveTo>
                  <a:cubicBezTo>
                    <a:pt x="5830" y="0"/>
                    <a:pt x="5794" y="31"/>
                    <a:pt x="5794" y="80"/>
                  </a:cubicBezTo>
                  <a:cubicBezTo>
                    <a:pt x="3993" y="3115"/>
                    <a:pt x="2091" y="6118"/>
                    <a:pt x="23" y="8986"/>
                  </a:cubicBezTo>
                  <a:cubicBezTo>
                    <a:pt x="0" y="9009"/>
                    <a:pt x="40" y="9063"/>
                    <a:pt x="78" y="9063"/>
                  </a:cubicBezTo>
                  <a:cubicBezTo>
                    <a:pt x="95" y="9063"/>
                    <a:pt x="113" y="9051"/>
                    <a:pt x="123" y="9020"/>
                  </a:cubicBezTo>
                  <a:cubicBezTo>
                    <a:pt x="1157" y="7585"/>
                    <a:pt x="2158" y="6118"/>
                    <a:pt x="3125" y="4650"/>
                  </a:cubicBezTo>
                  <a:cubicBezTo>
                    <a:pt x="3492" y="4116"/>
                    <a:pt x="3826" y="3516"/>
                    <a:pt x="4193" y="2982"/>
                  </a:cubicBezTo>
                  <a:cubicBezTo>
                    <a:pt x="4359" y="2748"/>
                    <a:pt x="5360" y="747"/>
                    <a:pt x="5594" y="747"/>
                  </a:cubicBezTo>
                  <a:cubicBezTo>
                    <a:pt x="5609" y="746"/>
                    <a:pt x="5623" y="745"/>
                    <a:pt x="5637" y="745"/>
                  </a:cubicBezTo>
                  <a:cubicBezTo>
                    <a:pt x="6387" y="745"/>
                    <a:pt x="5290" y="2489"/>
                    <a:pt x="5093" y="2915"/>
                  </a:cubicBezTo>
                  <a:cubicBezTo>
                    <a:pt x="4826" y="3416"/>
                    <a:pt x="4526" y="3916"/>
                    <a:pt x="4259" y="4350"/>
                  </a:cubicBezTo>
                  <a:cubicBezTo>
                    <a:pt x="3325" y="5817"/>
                    <a:pt x="2258" y="7085"/>
                    <a:pt x="990" y="8252"/>
                  </a:cubicBezTo>
                  <a:cubicBezTo>
                    <a:pt x="942" y="8301"/>
                    <a:pt x="982" y="8403"/>
                    <a:pt x="1046" y="8403"/>
                  </a:cubicBezTo>
                  <a:cubicBezTo>
                    <a:pt x="1070" y="8403"/>
                    <a:pt x="1097" y="8389"/>
                    <a:pt x="1124" y="8352"/>
                  </a:cubicBezTo>
                  <a:cubicBezTo>
                    <a:pt x="2792" y="6818"/>
                    <a:pt x="4193" y="5017"/>
                    <a:pt x="5260" y="2982"/>
                  </a:cubicBezTo>
                  <a:cubicBezTo>
                    <a:pt x="5594" y="2315"/>
                    <a:pt x="6828" y="514"/>
                    <a:pt x="5927" y="13"/>
                  </a:cubicBezTo>
                  <a:cubicBezTo>
                    <a:pt x="5909" y="4"/>
                    <a:pt x="5892" y="0"/>
                    <a:pt x="5875" y="0"/>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28"/>
            <p:cNvSpPr/>
            <p:nvPr/>
          </p:nvSpPr>
          <p:spPr>
            <a:xfrm>
              <a:off x="5362325" y="2777100"/>
              <a:ext cx="45900" cy="114450"/>
            </a:xfrm>
            <a:custGeom>
              <a:rect b="b" l="l" r="r" t="t"/>
              <a:pathLst>
                <a:path extrusionOk="0" h="4578" w="1836">
                  <a:moveTo>
                    <a:pt x="728" y="0"/>
                  </a:moveTo>
                  <a:cubicBezTo>
                    <a:pt x="538" y="0"/>
                    <a:pt x="343" y="120"/>
                    <a:pt x="268" y="347"/>
                  </a:cubicBezTo>
                  <a:cubicBezTo>
                    <a:pt x="68" y="1048"/>
                    <a:pt x="1" y="1815"/>
                    <a:pt x="68" y="2516"/>
                  </a:cubicBezTo>
                  <a:cubicBezTo>
                    <a:pt x="168" y="3283"/>
                    <a:pt x="368" y="3783"/>
                    <a:pt x="768" y="4384"/>
                  </a:cubicBezTo>
                  <a:lnTo>
                    <a:pt x="835" y="4450"/>
                  </a:lnTo>
                  <a:cubicBezTo>
                    <a:pt x="859" y="4522"/>
                    <a:pt x="952" y="4577"/>
                    <a:pt x="1052" y="4577"/>
                  </a:cubicBezTo>
                  <a:cubicBezTo>
                    <a:pt x="1091" y="4577"/>
                    <a:pt x="1131" y="4569"/>
                    <a:pt x="1168" y="4550"/>
                  </a:cubicBezTo>
                  <a:cubicBezTo>
                    <a:pt x="1769" y="4150"/>
                    <a:pt x="1835" y="3183"/>
                    <a:pt x="1835" y="2549"/>
                  </a:cubicBezTo>
                  <a:cubicBezTo>
                    <a:pt x="1835" y="1715"/>
                    <a:pt x="1535" y="948"/>
                    <a:pt x="1102" y="214"/>
                  </a:cubicBezTo>
                  <a:cubicBezTo>
                    <a:pt x="1015" y="70"/>
                    <a:pt x="873" y="0"/>
                    <a:pt x="7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28"/>
            <p:cNvSpPr/>
            <p:nvPr/>
          </p:nvSpPr>
          <p:spPr>
            <a:xfrm>
              <a:off x="5137175" y="3265500"/>
              <a:ext cx="50900" cy="112550"/>
            </a:xfrm>
            <a:custGeom>
              <a:rect b="b" l="l" r="r" t="t"/>
              <a:pathLst>
                <a:path extrusionOk="0" h="4502" w="2036">
                  <a:moveTo>
                    <a:pt x="1370" y="1"/>
                  </a:moveTo>
                  <a:cubicBezTo>
                    <a:pt x="1240" y="1"/>
                    <a:pt x="1114" y="60"/>
                    <a:pt x="1034" y="192"/>
                  </a:cubicBezTo>
                  <a:cubicBezTo>
                    <a:pt x="601" y="826"/>
                    <a:pt x="334" y="1493"/>
                    <a:pt x="167" y="2193"/>
                  </a:cubicBezTo>
                  <a:cubicBezTo>
                    <a:pt x="0" y="2960"/>
                    <a:pt x="34" y="3494"/>
                    <a:pt x="267" y="4195"/>
                  </a:cubicBezTo>
                  <a:cubicBezTo>
                    <a:pt x="267" y="4261"/>
                    <a:pt x="334" y="4261"/>
                    <a:pt x="334" y="4295"/>
                  </a:cubicBezTo>
                  <a:cubicBezTo>
                    <a:pt x="334" y="4411"/>
                    <a:pt x="409" y="4501"/>
                    <a:pt x="539" y="4501"/>
                  </a:cubicBezTo>
                  <a:cubicBezTo>
                    <a:pt x="558" y="4501"/>
                    <a:pt x="579" y="4499"/>
                    <a:pt x="601" y="4495"/>
                  </a:cubicBezTo>
                  <a:cubicBezTo>
                    <a:pt x="1235" y="4328"/>
                    <a:pt x="1602" y="3427"/>
                    <a:pt x="1768" y="2827"/>
                  </a:cubicBezTo>
                  <a:cubicBezTo>
                    <a:pt x="2035" y="2026"/>
                    <a:pt x="2035" y="1193"/>
                    <a:pt x="1835" y="359"/>
                  </a:cubicBezTo>
                  <a:cubicBezTo>
                    <a:pt x="1775" y="137"/>
                    <a:pt x="1568" y="1"/>
                    <a:pt x="13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28"/>
            <p:cNvSpPr/>
            <p:nvPr/>
          </p:nvSpPr>
          <p:spPr>
            <a:xfrm>
              <a:off x="5083800" y="3476475"/>
              <a:ext cx="114275" cy="50375"/>
            </a:xfrm>
            <a:custGeom>
              <a:rect b="b" l="l" r="r" t="t"/>
              <a:pathLst>
                <a:path extrusionOk="0" h="2015" w="4571">
                  <a:moveTo>
                    <a:pt x="3441" y="0"/>
                  </a:moveTo>
                  <a:cubicBezTo>
                    <a:pt x="3113" y="0"/>
                    <a:pt x="2774" y="49"/>
                    <a:pt x="2502" y="92"/>
                  </a:cubicBezTo>
                  <a:cubicBezTo>
                    <a:pt x="1668" y="259"/>
                    <a:pt x="901" y="659"/>
                    <a:pt x="301" y="1193"/>
                  </a:cubicBezTo>
                  <a:cubicBezTo>
                    <a:pt x="1" y="1426"/>
                    <a:pt x="134" y="1927"/>
                    <a:pt x="534" y="1960"/>
                  </a:cubicBezTo>
                  <a:cubicBezTo>
                    <a:pt x="810" y="1996"/>
                    <a:pt x="1076" y="2015"/>
                    <a:pt x="1338" y="2015"/>
                  </a:cubicBezTo>
                  <a:cubicBezTo>
                    <a:pt x="1804" y="2015"/>
                    <a:pt x="2253" y="1955"/>
                    <a:pt x="2702" y="1827"/>
                  </a:cubicBezTo>
                  <a:cubicBezTo>
                    <a:pt x="3470" y="1593"/>
                    <a:pt x="3903" y="1360"/>
                    <a:pt x="4404" y="826"/>
                  </a:cubicBezTo>
                  <a:cubicBezTo>
                    <a:pt x="4404" y="826"/>
                    <a:pt x="4470" y="759"/>
                    <a:pt x="4470" y="726"/>
                  </a:cubicBezTo>
                  <a:cubicBezTo>
                    <a:pt x="4570" y="659"/>
                    <a:pt x="4570" y="492"/>
                    <a:pt x="4504" y="392"/>
                  </a:cubicBezTo>
                  <a:cubicBezTo>
                    <a:pt x="4294" y="87"/>
                    <a:pt x="3877" y="0"/>
                    <a:pt x="3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28"/>
            <p:cNvSpPr/>
            <p:nvPr/>
          </p:nvSpPr>
          <p:spPr>
            <a:xfrm>
              <a:off x="5331875" y="3572975"/>
              <a:ext cx="77175" cy="100375"/>
            </a:xfrm>
            <a:custGeom>
              <a:rect b="b" l="l" r="r" t="t"/>
              <a:pathLst>
                <a:path extrusionOk="0" h="4015" w="3087">
                  <a:moveTo>
                    <a:pt x="509" y="0"/>
                  </a:moveTo>
                  <a:cubicBezTo>
                    <a:pt x="243" y="0"/>
                    <a:pt x="0" y="229"/>
                    <a:pt x="51" y="535"/>
                  </a:cubicBezTo>
                  <a:cubicBezTo>
                    <a:pt x="151" y="1302"/>
                    <a:pt x="418" y="1936"/>
                    <a:pt x="785" y="2570"/>
                  </a:cubicBezTo>
                  <a:cubicBezTo>
                    <a:pt x="1219" y="3237"/>
                    <a:pt x="1586" y="3571"/>
                    <a:pt x="2253" y="3971"/>
                  </a:cubicBezTo>
                  <a:lnTo>
                    <a:pt x="2320" y="3971"/>
                  </a:lnTo>
                  <a:cubicBezTo>
                    <a:pt x="2375" y="3999"/>
                    <a:pt x="2430" y="4015"/>
                    <a:pt x="2481" y="4015"/>
                  </a:cubicBezTo>
                  <a:cubicBezTo>
                    <a:pt x="2552" y="4015"/>
                    <a:pt x="2614" y="3982"/>
                    <a:pt x="2653" y="3904"/>
                  </a:cubicBezTo>
                  <a:cubicBezTo>
                    <a:pt x="3087" y="3337"/>
                    <a:pt x="2720" y="2403"/>
                    <a:pt x="2420" y="1869"/>
                  </a:cubicBezTo>
                  <a:cubicBezTo>
                    <a:pt x="2053" y="1102"/>
                    <a:pt x="1452" y="502"/>
                    <a:pt x="752" y="68"/>
                  </a:cubicBezTo>
                  <a:cubicBezTo>
                    <a:pt x="674" y="21"/>
                    <a:pt x="590" y="0"/>
                    <a:pt x="50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28"/>
            <p:cNvSpPr/>
            <p:nvPr/>
          </p:nvSpPr>
          <p:spPr>
            <a:xfrm>
              <a:off x="5382350" y="3711150"/>
              <a:ext cx="115100" cy="51050"/>
            </a:xfrm>
            <a:custGeom>
              <a:rect b="b" l="l" r="r" t="t"/>
              <a:pathLst>
                <a:path extrusionOk="0" h="2042" w="4604">
                  <a:moveTo>
                    <a:pt x="3583" y="1"/>
                  </a:moveTo>
                  <a:cubicBezTo>
                    <a:pt x="3001" y="1"/>
                    <a:pt x="2451" y="55"/>
                    <a:pt x="1902" y="212"/>
                  </a:cubicBezTo>
                  <a:cubicBezTo>
                    <a:pt x="1135" y="445"/>
                    <a:pt x="734" y="712"/>
                    <a:pt x="201" y="1279"/>
                  </a:cubicBezTo>
                  <a:cubicBezTo>
                    <a:pt x="201" y="1279"/>
                    <a:pt x="134" y="1313"/>
                    <a:pt x="134" y="1346"/>
                  </a:cubicBezTo>
                  <a:cubicBezTo>
                    <a:pt x="0" y="1446"/>
                    <a:pt x="0" y="1613"/>
                    <a:pt x="100" y="1680"/>
                  </a:cubicBezTo>
                  <a:cubicBezTo>
                    <a:pt x="343" y="1960"/>
                    <a:pt x="763" y="2041"/>
                    <a:pt x="1191" y="2041"/>
                  </a:cubicBezTo>
                  <a:cubicBezTo>
                    <a:pt x="1529" y="2041"/>
                    <a:pt x="1871" y="1991"/>
                    <a:pt x="2135" y="1947"/>
                  </a:cubicBezTo>
                  <a:cubicBezTo>
                    <a:pt x="2969" y="1780"/>
                    <a:pt x="3736" y="1346"/>
                    <a:pt x="4303" y="812"/>
                  </a:cubicBezTo>
                  <a:cubicBezTo>
                    <a:pt x="4604" y="546"/>
                    <a:pt x="4437" y="45"/>
                    <a:pt x="4070" y="12"/>
                  </a:cubicBezTo>
                  <a:cubicBezTo>
                    <a:pt x="3905" y="5"/>
                    <a:pt x="3743" y="1"/>
                    <a:pt x="35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28"/>
            <p:cNvSpPr/>
            <p:nvPr/>
          </p:nvSpPr>
          <p:spPr>
            <a:xfrm>
              <a:off x="5288950" y="2937025"/>
              <a:ext cx="16825" cy="56000"/>
            </a:xfrm>
            <a:custGeom>
              <a:rect b="b" l="l" r="r" t="t"/>
              <a:pathLst>
                <a:path extrusionOk="0" h="2240" w="673">
                  <a:moveTo>
                    <a:pt x="511" y="1"/>
                  </a:moveTo>
                  <a:cubicBezTo>
                    <a:pt x="447" y="1"/>
                    <a:pt x="376" y="38"/>
                    <a:pt x="334" y="121"/>
                  </a:cubicBezTo>
                  <a:cubicBezTo>
                    <a:pt x="167" y="789"/>
                    <a:pt x="34" y="1422"/>
                    <a:pt x="0" y="2089"/>
                  </a:cubicBezTo>
                  <a:cubicBezTo>
                    <a:pt x="0" y="2190"/>
                    <a:pt x="75" y="2240"/>
                    <a:pt x="155" y="2240"/>
                  </a:cubicBezTo>
                  <a:cubicBezTo>
                    <a:pt x="234" y="2240"/>
                    <a:pt x="317" y="2190"/>
                    <a:pt x="334" y="2089"/>
                  </a:cubicBezTo>
                  <a:cubicBezTo>
                    <a:pt x="367" y="1456"/>
                    <a:pt x="467" y="789"/>
                    <a:pt x="634" y="188"/>
                  </a:cubicBezTo>
                  <a:cubicBezTo>
                    <a:pt x="673" y="72"/>
                    <a:pt x="599" y="1"/>
                    <a:pt x="5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28"/>
            <p:cNvSpPr/>
            <p:nvPr/>
          </p:nvSpPr>
          <p:spPr>
            <a:xfrm>
              <a:off x="5280200" y="3038250"/>
              <a:ext cx="37950" cy="664450"/>
            </a:xfrm>
            <a:custGeom>
              <a:rect b="b" l="l" r="r" t="t"/>
              <a:pathLst>
                <a:path extrusionOk="0" h="26578" w="1518">
                  <a:moveTo>
                    <a:pt x="425" y="0"/>
                  </a:moveTo>
                  <a:cubicBezTo>
                    <a:pt x="350" y="0"/>
                    <a:pt x="284" y="59"/>
                    <a:pt x="284" y="175"/>
                  </a:cubicBezTo>
                  <a:cubicBezTo>
                    <a:pt x="1151" y="8915"/>
                    <a:pt x="1051" y="17721"/>
                    <a:pt x="17" y="26427"/>
                  </a:cubicBezTo>
                  <a:cubicBezTo>
                    <a:pt x="0" y="26528"/>
                    <a:pt x="75" y="26578"/>
                    <a:pt x="159" y="26578"/>
                  </a:cubicBezTo>
                  <a:cubicBezTo>
                    <a:pt x="242" y="26578"/>
                    <a:pt x="334" y="26528"/>
                    <a:pt x="350" y="26427"/>
                  </a:cubicBezTo>
                  <a:cubicBezTo>
                    <a:pt x="1451" y="17721"/>
                    <a:pt x="1518" y="8915"/>
                    <a:pt x="617" y="175"/>
                  </a:cubicBezTo>
                  <a:cubicBezTo>
                    <a:pt x="584" y="59"/>
                    <a:pt x="501" y="0"/>
                    <a:pt x="4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28"/>
            <p:cNvSpPr/>
            <p:nvPr/>
          </p:nvSpPr>
          <p:spPr>
            <a:xfrm>
              <a:off x="5221400" y="3741825"/>
              <a:ext cx="75900" cy="819825"/>
            </a:xfrm>
            <a:custGeom>
              <a:rect b="b" l="l" r="r" t="t"/>
              <a:pathLst>
                <a:path extrusionOk="0" h="32793" w="3036">
                  <a:moveTo>
                    <a:pt x="2402" y="1"/>
                  </a:moveTo>
                  <a:cubicBezTo>
                    <a:pt x="2334" y="1"/>
                    <a:pt x="2262" y="38"/>
                    <a:pt x="2235" y="119"/>
                  </a:cubicBezTo>
                  <a:cubicBezTo>
                    <a:pt x="0" y="10893"/>
                    <a:pt x="2402" y="21801"/>
                    <a:pt x="2702" y="32642"/>
                  </a:cubicBezTo>
                  <a:cubicBezTo>
                    <a:pt x="2702" y="32742"/>
                    <a:pt x="2786" y="32792"/>
                    <a:pt x="2869" y="32792"/>
                  </a:cubicBezTo>
                  <a:cubicBezTo>
                    <a:pt x="2953" y="32792"/>
                    <a:pt x="3036" y="32742"/>
                    <a:pt x="3036" y="32642"/>
                  </a:cubicBezTo>
                  <a:cubicBezTo>
                    <a:pt x="2702" y="21835"/>
                    <a:pt x="301" y="10960"/>
                    <a:pt x="2536" y="219"/>
                  </a:cubicBezTo>
                  <a:cubicBezTo>
                    <a:pt x="2595" y="80"/>
                    <a:pt x="2501" y="1"/>
                    <a:pt x="24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28"/>
            <p:cNvSpPr/>
            <p:nvPr/>
          </p:nvSpPr>
          <p:spPr>
            <a:xfrm>
              <a:off x="5295625" y="4316000"/>
              <a:ext cx="29200" cy="50125"/>
            </a:xfrm>
            <a:custGeom>
              <a:rect b="b" l="l" r="r" t="t"/>
              <a:pathLst>
                <a:path extrusionOk="0" h="2005" w="1168">
                  <a:moveTo>
                    <a:pt x="901" y="0"/>
                  </a:moveTo>
                  <a:cubicBezTo>
                    <a:pt x="811" y="0"/>
                    <a:pt x="714" y="84"/>
                    <a:pt x="734" y="202"/>
                  </a:cubicBezTo>
                  <a:cubicBezTo>
                    <a:pt x="849" y="662"/>
                    <a:pt x="791" y="1098"/>
                    <a:pt x="622" y="1530"/>
                  </a:cubicBezTo>
                  <a:lnTo>
                    <a:pt x="622" y="1530"/>
                  </a:lnTo>
                  <a:cubicBezTo>
                    <a:pt x="405" y="1218"/>
                    <a:pt x="339" y="832"/>
                    <a:pt x="367" y="469"/>
                  </a:cubicBezTo>
                  <a:cubicBezTo>
                    <a:pt x="387" y="372"/>
                    <a:pt x="294" y="298"/>
                    <a:pt x="206" y="298"/>
                  </a:cubicBezTo>
                  <a:cubicBezTo>
                    <a:pt x="142" y="298"/>
                    <a:pt x="81" y="337"/>
                    <a:pt x="67" y="435"/>
                  </a:cubicBezTo>
                  <a:cubicBezTo>
                    <a:pt x="0" y="1002"/>
                    <a:pt x="167" y="1536"/>
                    <a:pt x="567" y="1970"/>
                  </a:cubicBezTo>
                  <a:cubicBezTo>
                    <a:pt x="603" y="1993"/>
                    <a:pt x="638" y="2005"/>
                    <a:pt x="672" y="2005"/>
                  </a:cubicBezTo>
                  <a:cubicBezTo>
                    <a:pt x="734" y="2005"/>
                    <a:pt x="791" y="1968"/>
                    <a:pt x="834" y="1903"/>
                  </a:cubicBezTo>
                  <a:cubicBezTo>
                    <a:pt x="1101" y="1336"/>
                    <a:pt x="1168" y="736"/>
                    <a:pt x="1034" y="135"/>
                  </a:cubicBezTo>
                  <a:cubicBezTo>
                    <a:pt x="1021" y="40"/>
                    <a:pt x="963" y="0"/>
                    <a:pt x="9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28"/>
            <p:cNvSpPr/>
            <p:nvPr/>
          </p:nvSpPr>
          <p:spPr>
            <a:xfrm>
              <a:off x="5284775" y="3805450"/>
              <a:ext cx="20050" cy="403650"/>
            </a:xfrm>
            <a:custGeom>
              <a:rect b="b" l="l" r="r" t="t"/>
              <a:pathLst>
                <a:path extrusionOk="0" h="16146" w="802">
                  <a:moveTo>
                    <a:pt x="347" y="1"/>
                  </a:moveTo>
                  <a:cubicBezTo>
                    <a:pt x="267" y="1"/>
                    <a:pt x="184" y="59"/>
                    <a:pt x="167" y="176"/>
                  </a:cubicBezTo>
                  <a:cubicBezTo>
                    <a:pt x="1" y="5446"/>
                    <a:pt x="101" y="10717"/>
                    <a:pt x="468" y="16021"/>
                  </a:cubicBezTo>
                  <a:cubicBezTo>
                    <a:pt x="484" y="16104"/>
                    <a:pt x="568" y="16146"/>
                    <a:pt x="647" y="16146"/>
                  </a:cubicBezTo>
                  <a:cubicBezTo>
                    <a:pt x="726" y="16146"/>
                    <a:pt x="801" y="16104"/>
                    <a:pt x="801" y="16021"/>
                  </a:cubicBezTo>
                  <a:cubicBezTo>
                    <a:pt x="434" y="10717"/>
                    <a:pt x="334" y="5446"/>
                    <a:pt x="501" y="176"/>
                  </a:cubicBezTo>
                  <a:cubicBezTo>
                    <a:pt x="501" y="59"/>
                    <a:pt x="426" y="1"/>
                    <a:pt x="3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28"/>
            <p:cNvSpPr/>
            <p:nvPr/>
          </p:nvSpPr>
          <p:spPr>
            <a:xfrm>
              <a:off x="5313250" y="3711150"/>
              <a:ext cx="81475" cy="102300"/>
            </a:xfrm>
            <a:custGeom>
              <a:rect b="b" l="l" r="r" t="t"/>
              <a:pathLst>
                <a:path extrusionOk="0" h="4092" w="3259">
                  <a:moveTo>
                    <a:pt x="3072" y="1"/>
                  </a:moveTo>
                  <a:cubicBezTo>
                    <a:pt x="3008" y="1"/>
                    <a:pt x="2937" y="33"/>
                    <a:pt x="2898" y="112"/>
                  </a:cubicBezTo>
                  <a:cubicBezTo>
                    <a:pt x="2297" y="1546"/>
                    <a:pt x="1330" y="2814"/>
                    <a:pt x="129" y="3815"/>
                  </a:cubicBezTo>
                  <a:cubicBezTo>
                    <a:pt x="1" y="3943"/>
                    <a:pt x="90" y="4092"/>
                    <a:pt x="214" y="4092"/>
                  </a:cubicBezTo>
                  <a:cubicBezTo>
                    <a:pt x="251" y="4092"/>
                    <a:pt x="291" y="4079"/>
                    <a:pt x="329" y="4048"/>
                  </a:cubicBezTo>
                  <a:cubicBezTo>
                    <a:pt x="1630" y="3014"/>
                    <a:pt x="2564" y="1713"/>
                    <a:pt x="3198" y="179"/>
                  </a:cubicBezTo>
                  <a:cubicBezTo>
                    <a:pt x="3259" y="77"/>
                    <a:pt x="3172" y="1"/>
                    <a:pt x="30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28"/>
            <p:cNvSpPr/>
            <p:nvPr/>
          </p:nvSpPr>
          <p:spPr>
            <a:xfrm>
              <a:off x="5107225" y="3339025"/>
              <a:ext cx="189125" cy="259550"/>
            </a:xfrm>
            <a:custGeom>
              <a:rect b="b" l="l" r="r" t="t"/>
              <a:pathLst>
                <a:path extrusionOk="0" h="10382" w="7565">
                  <a:moveTo>
                    <a:pt x="206" y="0"/>
                  </a:moveTo>
                  <a:cubicBezTo>
                    <a:pt x="100" y="0"/>
                    <a:pt x="0" y="80"/>
                    <a:pt x="64" y="186"/>
                  </a:cubicBezTo>
                  <a:cubicBezTo>
                    <a:pt x="1532" y="4122"/>
                    <a:pt x="5268" y="6624"/>
                    <a:pt x="7236" y="10327"/>
                  </a:cubicBezTo>
                  <a:cubicBezTo>
                    <a:pt x="7255" y="10365"/>
                    <a:pt x="7293" y="10381"/>
                    <a:pt x="7335" y="10381"/>
                  </a:cubicBezTo>
                  <a:cubicBezTo>
                    <a:pt x="7439" y="10381"/>
                    <a:pt x="7565" y="10279"/>
                    <a:pt x="7470" y="10160"/>
                  </a:cubicBezTo>
                  <a:cubicBezTo>
                    <a:pt x="5535" y="6491"/>
                    <a:pt x="1799" y="3989"/>
                    <a:pt x="364" y="86"/>
                  </a:cubicBezTo>
                  <a:cubicBezTo>
                    <a:pt x="328" y="26"/>
                    <a:pt x="266" y="0"/>
                    <a:pt x="2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28"/>
            <p:cNvSpPr/>
            <p:nvPr/>
          </p:nvSpPr>
          <p:spPr>
            <a:xfrm>
              <a:off x="5352475" y="2934150"/>
              <a:ext cx="45250" cy="73525"/>
            </a:xfrm>
            <a:custGeom>
              <a:rect b="b" l="l" r="r" t="t"/>
              <a:pathLst>
                <a:path extrusionOk="0" h="2941" w="1810">
                  <a:moveTo>
                    <a:pt x="1607" y="0"/>
                  </a:moveTo>
                  <a:cubicBezTo>
                    <a:pt x="1566" y="0"/>
                    <a:pt x="1525" y="21"/>
                    <a:pt x="1496" y="70"/>
                  </a:cubicBezTo>
                  <a:cubicBezTo>
                    <a:pt x="1029" y="937"/>
                    <a:pt x="562" y="1838"/>
                    <a:pt x="95" y="2705"/>
                  </a:cubicBezTo>
                  <a:cubicBezTo>
                    <a:pt x="0" y="2823"/>
                    <a:pt x="123" y="2941"/>
                    <a:pt x="226" y="2941"/>
                  </a:cubicBezTo>
                  <a:cubicBezTo>
                    <a:pt x="269" y="2941"/>
                    <a:pt x="309" y="2920"/>
                    <a:pt x="328" y="2872"/>
                  </a:cubicBezTo>
                  <a:cubicBezTo>
                    <a:pt x="795" y="1971"/>
                    <a:pt x="1295" y="1104"/>
                    <a:pt x="1762" y="236"/>
                  </a:cubicBezTo>
                  <a:cubicBezTo>
                    <a:pt x="1810" y="118"/>
                    <a:pt x="1707" y="0"/>
                    <a:pt x="16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9" name="Google Shape;1939;p28"/>
          <p:cNvGrpSpPr/>
          <p:nvPr/>
        </p:nvGrpSpPr>
        <p:grpSpPr>
          <a:xfrm rot="558273">
            <a:off x="79517" y="2901944"/>
            <a:ext cx="681816" cy="333385"/>
            <a:chOff x="1052625" y="1286000"/>
            <a:chExt cx="1586150" cy="775575"/>
          </a:xfrm>
        </p:grpSpPr>
        <p:sp>
          <p:nvSpPr>
            <p:cNvPr id="1940" name="Google Shape;1940;p28"/>
            <p:cNvSpPr/>
            <p:nvPr/>
          </p:nvSpPr>
          <p:spPr>
            <a:xfrm>
              <a:off x="1196900" y="1286000"/>
              <a:ext cx="1274250" cy="770575"/>
            </a:xfrm>
            <a:custGeom>
              <a:rect b="b" l="l" r="r" t="t"/>
              <a:pathLst>
                <a:path extrusionOk="0" h="30823" w="50970">
                  <a:moveTo>
                    <a:pt x="49669" y="12943"/>
                  </a:moveTo>
                  <a:cubicBezTo>
                    <a:pt x="50970" y="23951"/>
                    <a:pt x="3736" y="30823"/>
                    <a:pt x="1935" y="18180"/>
                  </a:cubicBezTo>
                  <a:cubicBezTo>
                    <a:pt x="0" y="4470"/>
                    <a:pt x="48168" y="1"/>
                    <a:pt x="49669" y="12943"/>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28"/>
            <p:cNvSpPr/>
            <p:nvPr/>
          </p:nvSpPr>
          <p:spPr>
            <a:xfrm>
              <a:off x="1052625" y="1347700"/>
              <a:ext cx="1586150" cy="713875"/>
            </a:xfrm>
            <a:custGeom>
              <a:rect b="b" l="l" r="r" t="t"/>
              <a:pathLst>
                <a:path extrusionOk="0" fill="none" h="28555" w="63446">
                  <a:moveTo>
                    <a:pt x="51637" y="3770"/>
                  </a:moveTo>
                  <a:cubicBezTo>
                    <a:pt x="46534" y="2436"/>
                    <a:pt x="601" y="12010"/>
                    <a:pt x="7339" y="18181"/>
                  </a:cubicBezTo>
                  <a:cubicBezTo>
                    <a:pt x="14044" y="24352"/>
                    <a:pt x="44399" y="17347"/>
                    <a:pt x="53272" y="11342"/>
                  </a:cubicBezTo>
                  <a:cubicBezTo>
                    <a:pt x="62145" y="5338"/>
                    <a:pt x="33424" y="2403"/>
                    <a:pt x="20882" y="4904"/>
                  </a:cubicBezTo>
                  <a:cubicBezTo>
                    <a:pt x="8340" y="7406"/>
                    <a:pt x="0" y="14478"/>
                    <a:pt x="13877" y="21516"/>
                  </a:cubicBezTo>
                  <a:cubicBezTo>
                    <a:pt x="27787" y="28555"/>
                    <a:pt x="59243" y="15712"/>
                    <a:pt x="52738" y="8340"/>
                  </a:cubicBezTo>
                  <a:cubicBezTo>
                    <a:pt x="46200" y="1035"/>
                    <a:pt x="10908" y="902"/>
                    <a:pt x="7906" y="13044"/>
                  </a:cubicBezTo>
                  <a:cubicBezTo>
                    <a:pt x="4871" y="25186"/>
                    <a:pt x="42764" y="22050"/>
                    <a:pt x="50703" y="13811"/>
                  </a:cubicBezTo>
                  <a:cubicBezTo>
                    <a:pt x="58576" y="5605"/>
                    <a:pt x="35226" y="2836"/>
                    <a:pt x="24551" y="2803"/>
                  </a:cubicBezTo>
                  <a:cubicBezTo>
                    <a:pt x="13877" y="2770"/>
                    <a:pt x="1068" y="16446"/>
                    <a:pt x="11609" y="21683"/>
                  </a:cubicBezTo>
                  <a:cubicBezTo>
                    <a:pt x="22150" y="26954"/>
                    <a:pt x="51971" y="18014"/>
                    <a:pt x="55073" y="14178"/>
                  </a:cubicBezTo>
                  <a:cubicBezTo>
                    <a:pt x="58209" y="10342"/>
                    <a:pt x="48769" y="301"/>
                    <a:pt x="35993" y="1535"/>
                  </a:cubicBezTo>
                  <a:cubicBezTo>
                    <a:pt x="23250" y="2803"/>
                    <a:pt x="7272" y="7673"/>
                    <a:pt x="6805" y="15345"/>
                  </a:cubicBezTo>
                  <a:cubicBezTo>
                    <a:pt x="6372" y="22984"/>
                    <a:pt x="37327" y="20015"/>
                    <a:pt x="49703" y="14812"/>
                  </a:cubicBezTo>
                  <a:cubicBezTo>
                    <a:pt x="62045" y="9575"/>
                    <a:pt x="45933" y="3036"/>
                    <a:pt x="40096" y="1902"/>
                  </a:cubicBezTo>
                  <a:cubicBezTo>
                    <a:pt x="34258" y="802"/>
                    <a:pt x="14477" y="2670"/>
                    <a:pt x="11108" y="12844"/>
                  </a:cubicBezTo>
                  <a:cubicBezTo>
                    <a:pt x="7739" y="22984"/>
                    <a:pt x="32757" y="23885"/>
                    <a:pt x="46400" y="18748"/>
                  </a:cubicBezTo>
                  <a:cubicBezTo>
                    <a:pt x="60043" y="13644"/>
                    <a:pt x="51571" y="3403"/>
                    <a:pt x="37727" y="3070"/>
                  </a:cubicBezTo>
                  <a:cubicBezTo>
                    <a:pt x="23917" y="2736"/>
                    <a:pt x="9941" y="3203"/>
                    <a:pt x="8940" y="12310"/>
                  </a:cubicBezTo>
                  <a:cubicBezTo>
                    <a:pt x="7939" y="21383"/>
                    <a:pt x="32457" y="17880"/>
                    <a:pt x="47935" y="15145"/>
                  </a:cubicBezTo>
                  <a:cubicBezTo>
                    <a:pt x="63446" y="12377"/>
                    <a:pt x="55907" y="5538"/>
                    <a:pt x="46067" y="2803"/>
                  </a:cubicBezTo>
                  <a:cubicBezTo>
                    <a:pt x="36260" y="1"/>
                    <a:pt x="10441" y="4471"/>
                    <a:pt x="9174" y="13778"/>
                  </a:cubicBezTo>
                  <a:cubicBezTo>
                    <a:pt x="7873" y="23051"/>
                    <a:pt x="42964" y="22684"/>
                    <a:pt x="52438" y="18047"/>
                  </a:cubicBezTo>
                  <a:cubicBezTo>
                    <a:pt x="61911" y="13444"/>
                    <a:pt x="54539" y="5838"/>
                    <a:pt x="44799" y="3503"/>
                  </a:cubicBezTo>
                  <a:cubicBezTo>
                    <a:pt x="35092" y="1168"/>
                    <a:pt x="11842" y="7973"/>
                    <a:pt x="5204" y="17380"/>
                  </a:cubicBezTo>
                </a:path>
              </a:pathLst>
            </a:custGeom>
            <a:noFill/>
            <a:ln cap="rnd" cmpd="sng" w="17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28"/>
            <p:cNvSpPr/>
            <p:nvPr/>
          </p:nvSpPr>
          <p:spPr>
            <a:xfrm>
              <a:off x="1661400" y="1434450"/>
              <a:ext cx="294400" cy="319400"/>
            </a:xfrm>
            <a:custGeom>
              <a:rect b="b" l="l" r="r" t="t"/>
              <a:pathLst>
                <a:path extrusionOk="0" h="12776" w="11776">
                  <a:moveTo>
                    <a:pt x="4670" y="534"/>
                  </a:moveTo>
                  <a:cubicBezTo>
                    <a:pt x="7606" y="0"/>
                    <a:pt x="10708" y="3169"/>
                    <a:pt x="11442" y="7039"/>
                  </a:cubicBezTo>
                  <a:cubicBezTo>
                    <a:pt x="11775" y="8773"/>
                    <a:pt x="11575" y="10408"/>
                    <a:pt x="10941" y="11709"/>
                  </a:cubicBezTo>
                  <a:cubicBezTo>
                    <a:pt x="9273" y="12109"/>
                    <a:pt x="8039" y="12476"/>
                    <a:pt x="7372" y="12609"/>
                  </a:cubicBezTo>
                  <a:cubicBezTo>
                    <a:pt x="5771" y="12776"/>
                    <a:pt x="4003" y="12676"/>
                    <a:pt x="2368" y="12609"/>
                  </a:cubicBezTo>
                  <a:cubicBezTo>
                    <a:pt x="1568" y="11709"/>
                    <a:pt x="934" y="10541"/>
                    <a:pt x="701" y="9040"/>
                  </a:cubicBezTo>
                  <a:cubicBezTo>
                    <a:pt x="0" y="5171"/>
                    <a:pt x="1701" y="1068"/>
                    <a:pt x="4670" y="53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28"/>
            <p:cNvSpPr/>
            <p:nvPr/>
          </p:nvSpPr>
          <p:spPr>
            <a:xfrm>
              <a:off x="1954100" y="1371900"/>
              <a:ext cx="289400" cy="334425"/>
            </a:xfrm>
            <a:custGeom>
              <a:rect b="b" l="l" r="r" t="t"/>
              <a:pathLst>
                <a:path extrusionOk="0" h="13377" w="11576">
                  <a:moveTo>
                    <a:pt x="6639" y="367"/>
                  </a:moveTo>
                  <a:cubicBezTo>
                    <a:pt x="3636" y="0"/>
                    <a:pt x="734" y="3403"/>
                    <a:pt x="301" y="7339"/>
                  </a:cubicBezTo>
                  <a:cubicBezTo>
                    <a:pt x="0" y="9907"/>
                    <a:pt x="801" y="12076"/>
                    <a:pt x="2235" y="13377"/>
                  </a:cubicBezTo>
                  <a:cubicBezTo>
                    <a:pt x="5137" y="12509"/>
                    <a:pt x="8406" y="11208"/>
                    <a:pt x="11008" y="9541"/>
                  </a:cubicBezTo>
                  <a:cubicBezTo>
                    <a:pt x="11075" y="9240"/>
                    <a:pt x="11142" y="8973"/>
                    <a:pt x="11175" y="8673"/>
                  </a:cubicBezTo>
                  <a:cubicBezTo>
                    <a:pt x="11575" y="4704"/>
                    <a:pt x="9641" y="734"/>
                    <a:pt x="6639" y="36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28"/>
            <p:cNvSpPr/>
            <p:nvPr/>
          </p:nvSpPr>
          <p:spPr>
            <a:xfrm>
              <a:off x="1365350" y="1439450"/>
              <a:ext cx="314400" cy="308575"/>
            </a:xfrm>
            <a:custGeom>
              <a:rect b="b" l="l" r="r" t="t"/>
              <a:pathLst>
                <a:path extrusionOk="0" h="12343" w="12576">
                  <a:moveTo>
                    <a:pt x="2902" y="1401"/>
                  </a:moveTo>
                  <a:cubicBezTo>
                    <a:pt x="5571" y="0"/>
                    <a:pt x="9440" y="2168"/>
                    <a:pt x="11275" y="5671"/>
                  </a:cubicBezTo>
                  <a:cubicBezTo>
                    <a:pt x="12576" y="8139"/>
                    <a:pt x="12509" y="10608"/>
                    <a:pt x="11408" y="12342"/>
                  </a:cubicBezTo>
                  <a:cubicBezTo>
                    <a:pt x="6705" y="11742"/>
                    <a:pt x="2769" y="10208"/>
                    <a:pt x="868" y="8940"/>
                  </a:cubicBezTo>
                  <a:cubicBezTo>
                    <a:pt x="0" y="5838"/>
                    <a:pt x="667" y="2602"/>
                    <a:pt x="2902" y="140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45" name="Google Shape;1945;p28"/>
          <p:cNvSpPr/>
          <p:nvPr/>
        </p:nvSpPr>
        <p:spPr>
          <a:xfrm>
            <a:off x="6313309" y="4696301"/>
            <a:ext cx="1715117" cy="373544"/>
          </a:xfrm>
          <a:custGeom>
            <a:rect b="b" l="l" r="r" t="t"/>
            <a:pathLst>
              <a:path extrusionOk="0" h="31051" w="142570">
                <a:moveTo>
                  <a:pt x="64389" y="1"/>
                </a:moveTo>
                <a:cubicBezTo>
                  <a:pt x="63743" y="1"/>
                  <a:pt x="63094" y="42"/>
                  <a:pt x="62445" y="128"/>
                </a:cubicBezTo>
                <a:cubicBezTo>
                  <a:pt x="55207" y="1062"/>
                  <a:pt x="49503" y="7167"/>
                  <a:pt x="48235" y="14205"/>
                </a:cubicBezTo>
                <a:cubicBezTo>
                  <a:pt x="45738" y="11578"/>
                  <a:pt x="42086" y="10168"/>
                  <a:pt x="38448" y="10168"/>
                </a:cubicBezTo>
                <a:cubicBezTo>
                  <a:pt x="35572" y="10168"/>
                  <a:pt x="32705" y="11049"/>
                  <a:pt x="30422" y="12904"/>
                </a:cubicBezTo>
                <a:cubicBezTo>
                  <a:pt x="30022" y="12971"/>
                  <a:pt x="29588" y="13004"/>
                  <a:pt x="29221" y="13038"/>
                </a:cubicBezTo>
                <a:cubicBezTo>
                  <a:pt x="21983" y="14072"/>
                  <a:pt x="15478" y="18541"/>
                  <a:pt x="12243" y="25213"/>
                </a:cubicBezTo>
                <a:cubicBezTo>
                  <a:pt x="11209" y="27381"/>
                  <a:pt x="6172" y="29316"/>
                  <a:pt x="1" y="31050"/>
                </a:cubicBezTo>
                <a:lnTo>
                  <a:pt x="142569" y="31050"/>
                </a:lnTo>
                <a:cubicBezTo>
                  <a:pt x="139191" y="26246"/>
                  <a:pt x="132932" y="17381"/>
                  <a:pt x="128824" y="17381"/>
                </a:cubicBezTo>
                <a:cubicBezTo>
                  <a:pt x="128511" y="17381"/>
                  <a:pt x="128211" y="17432"/>
                  <a:pt x="127925" y="17541"/>
                </a:cubicBezTo>
                <a:cubicBezTo>
                  <a:pt x="127425" y="12304"/>
                  <a:pt x="123622" y="7400"/>
                  <a:pt x="118585" y="5699"/>
                </a:cubicBezTo>
                <a:cubicBezTo>
                  <a:pt x="117251" y="5249"/>
                  <a:pt x="115884" y="5040"/>
                  <a:pt x="114523" y="5040"/>
                </a:cubicBezTo>
                <a:cubicBezTo>
                  <a:pt x="109929" y="5040"/>
                  <a:pt x="105407" y="7426"/>
                  <a:pt x="102474" y="11003"/>
                </a:cubicBezTo>
                <a:cubicBezTo>
                  <a:pt x="100873" y="6333"/>
                  <a:pt x="97904" y="1896"/>
                  <a:pt x="92467" y="1796"/>
                </a:cubicBezTo>
                <a:cubicBezTo>
                  <a:pt x="92388" y="1794"/>
                  <a:pt x="92309" y="1793"/>
                  <a:pt x="92231" y="1793"/>
                </a:cubicBezTo>
                <a:cubicBezTo>
                  <a:pt x="86937" y="1793"/>
                  <a:pt x="82715" y="6196"/>
                  <a:pt x="79724" y="10469"/>
                </a:cubicBezTo>
                <a:cubicBezTo>
                  <a:pt x="77293" y="4390"/>
                  <a:pt x="71012" y="1"/>
                  <a:pt x="643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46" name="Google Shape;1946;p28"/>
          <p:cNvGrpSpPr/>
          <p:nvPr/>
        </p:nvGrpSpPr>
        <p:grpSpPr>
          <a:xfrm flipH="1">
            <a:off x="8196034" y="42736"/>
            <a:ext cx="908690" cy="696856"/>
            <a:chOff x="294250" y="247950"/>
            <a:chExt cx="1301475" cy="998075"/>
          </a:xfrm>
        </p:grpSpPr>
        <p:grpSp>
          <p:nvGrpSpPr>
            <p:cNvPr id="1947" name="Google Shape;1947;p28"/>
            <p:cNvGrpSpPr/>
            <p:nvPr/>
          </p:nvGrpSpPr>
          <p:grpSpPr>
            <a:xfrm>
              <a:off x="294250" y="247950"/>
              <a:ext cx="1301475" cy="998075"/>
              <a:chOff x="1599150" y="3953625"/>
              <a:chExt cx="1301475" cy="998075"/>
            </a:xfrm>
          </p:grpSpPr>
          <p:sp>
            <p:nvSpPr>
              <p:cNvPr id="1948" name="Google Shape;1948;p28"/>
              <p:cNvSpPr/>
              <p:nvPr/>
            </p:nvSpPr>
            <p:spPr>
              <a:xfrm>
                <a:off x="2036450" y="4657450"/>
                <a:ext cx="147525" cy="213800"/>
              </a:xfrm>
              <a:custGeom>
                <a:rect b="b" l="l" r="r" t="t"/>
                <a:pathLst>
                  <a:path extrusionOk="0" h="8552" w="5901">
                    <a:moveTo>
                      <a:pt x="4850" y="0"/>
                    </a:moveTo>
                    <a:cubicBezTo>
                      <a:pt x="4788" y="0"/>
                      <a:pt x="4727" y="10"/>
                      <a:pt x="4666" y="32"/>
                    </a:cubicBezTo>
                    <a:cubicBezTo>
                      <a:pt x="4374" y="136"/>
                      <a:pt x="4227" y="471"/>
                      <a:pt x="4332" y="764"/>
                    </a:cubicBezTo>
                    <a:cubicBezTo>
                      <a:pt x="4687" y="1747"/>
                      <a:pt x="4457" y="2961"/>
                      <a:pt x="3809" y="4112"/>
                    </a:cubicBezTo>
                    <a:cubicBezTo>
                      <a:pt x="3076" y="5388"/>
                      <a:pt x="1863" y="6622"/>
                      <a:pt x="377" y="7480"/>
                    </a:cubicBezTo>
                    <a:cubicBezTo>
                      <a:pt x="105" y="7648"/>
                      <a:pt x="0" y="7983"/>
                      <a:pt x="168" y="8275"/>
                    </a:cubicBezTo>
                    <a:cubicBezTo>
                      <a:pt x="269" y="8448"/>
                      <a:pt x="468" y="8552"/>
                      <a:pt x="672" y="8552"/>
                    </a:cubicBezTo>
                    <a:cubicBezTo>
                      <a:pt x="764" y="8552"/>
                      <a:pt x="857" y="8530"/>
                      <a:pt x="942" y="8485"/>
                    </a:cubicBezTo>
                    <a:cubicBezTo>
                      <a:pt x="2595" y="7501"/>
                      <a:pt x="3955" y="6141"/>
                      <a:pt x="4792" y="4677"/>
                    </a:cubicBezTo>
                    <a:cubicBezTo>
                      <a:pt x="5608" y="3233"/>
                      <a:pt x="5901" y="1685"/>
                      <a:pt x="5399" y="366"/>
                    </a:cubicBezTo>
                    <a:cubicBezTo>
                      <a:pt x="5316" y="150"/>
                      <a:pt x="5087" y="0"/>
                      <a:pt x="48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28"/>
              <p:cNvSpPr/>
              <p:nvPr/>
            </p:nvSpPr>
            <p:spPr>
              <a:xfrm>
                <a:off x="2037500" y="4843125"/>
                <a:ext cx="69075" cy="108575"/>
              </a:xfrm>
              <a:custGeom>
                <a:rect b="b" l="l" r="r" t="t"/>
                <a:pathLst>
                  <a:path extrusionOk="0" h="4343" w="2763">
                    <a:moveTo>
                      <a:pt x="625" y="1"/>
                    </a:moveTo>
                    <a:cubicBezTo>
                      <a:pt x="413" y="1"/>
                      <a:pt x="216" y="110"/>
                      <a:pt x="126" y="304"/>
                    </a:cubicBezTo>
                    <a:cubicBezTo>
                      <a:pt x="0" y="576"/>
                      <a:pt x="105" y="932"/>
                      <a:pt x="356" y="1058"/>
                    </a:cubicBezTo>
                    <a:cubicBezTo>
                      <a:pt x="879" y="1309"/>
                      <a:pt x="1172" y="1706"/>
                      <a:pt x="1360" y="2146"/>
                    </a:cubicBezTo>
                    <a:cubicBezTo>
                      <a:pt x="1570" y="2648"/>
                      <a:pt x="1591" y="3234"/>
                      <a:pt x="1611" y="3799"/>
                    </a:cubicBezTo>
                    <a:cubicBezTo>
                      <a:pt x="1632" y="4113"/>
                      <a:pt x="1904" y="4343"/>
                      <a:pt x="2218" y="4343"/>
                    </a:cubicBezTo>
                    <a:cubicBezTo>
                      <a:pt x="2532" y="4322"/>
                      <a:pt x="2762" y="4071"/>
                      <a:pt x="2762" y="3757"/>
                    </a:cubicBezTo>
                    <a:cubicBezTo>
                      <a:pt x="2741" y="3087"/>
                      <a:pt x="2679" y="2418"/>
                      <a:pt x="2427" y="1769"/>
                    </a:cubicBezTo>
                    <a:cubicBezTo>
                      <a:pt x="2155" y="1079"/>
                      <a:pt x="1716" y="472"/>
                      <a:pt x="879" y="53"/>
                    </a:cubicBezTo>
                    <a:cubicBezTo>
                      <a:pt x="796" y="18"/>
                      <a:pt x="710" y="1"/>
                      <a:pt x="6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28"/>
              <p:cNvSpPr/>
              <p:nvPr/>
            </p:nvSpPr>
            <p:spPr>
              <a:xfrm>
                <a:off x="1993550" y="4841800"/>
                <a:ext cx="76400" cy="106550"/>
              </a:xfrm>
              <a:custGeom>
                <a:rect b="b" l="l" r="r" t="t"/>
                <a:pathLst>
                  <a:path extrusionOk="0" h="4262" w="3056">
                    <a:moveTo>
                      <a:pt x="2345" y="0"/>
                    </a:moveTo>
                    <a:cubicBezTo>
                      <a:pt x="2331" y="0"/>
                      <a:pt x="2317" y="1"/>
                      <a:pt x="2302" y="2"/>
                    </a:cubicBezTo>
                    <a:cubicBezTo>
                      <a:pt x="1988" y="65"/>
                      <a:pt x="1779" y="316"/>
                      <a:pt x="1800" y="629"/>
                    </a:cubicBezTo>
                    <a:cubicBezTo>
                      <a:pt x="1884" y="1215"/>
                      <a:pt x="1716" y="1676"/>
                      <a:pt x="1465" y="2073"/>
                    </a:cubicBezTo>
                    <a:cubicBezTo>
                      <a:pt x="1214" y="2554"/>
                      <a:pt x="754" y="2910"/>
                      <a:pt x="294" y="3245"/>
                    </a:cubicBezTo>
                    <a:cubicBezTo>
                      <a:pt x="22" y="3433"/>
                      <a:pt x="1" y="3810"/>
                      <a:pt x="189" y="4040"/>
                    </a:cubicBezTo>
                    <a:cubicBezTo>
                      <a:pt x="299" y="4186"/>
                      <a:pt x="466" y="4262"/>
                      <a:pt x="631" y="4262"/>
                    </a:cubicBezTo>
                    <a:cubicBezTo>
                      <a:pt x="749" y="4262"/>
                      <a:pt x="867" y="4223"/>
                      <a:pt x="963" y="4145"/>
                    </a:cubicBezTo>
                    <a:cubicBezTo>
                      <a:pt x="1486" y="3747"/>
                      <a:pt x="2051" y="3308"/>
                      <a:pt x="2407" y="2722"/>
                    </a:cubicBezTo>
                    <a:cubicBezTo>
                      <a:pt x="2825" y="2136"/>
                      <a:pt x="3056" y="1425"/>
                      <a:pt x="2930" y="504"/>
                    </a:cubicBezTo>
                    <a:cubicBezTo>
                      <a:pt x="2890" y="204"/>
                      <a:pt x="2641" y="0"/>
                      <a:pt x="23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28"/>
              <p:cNvSpPr/>
              <p:nvPr/>
            </p:nvSpPr>
            <p:spPr>
              <a:xfrm>
                <a:off x="2234175" y="3953625"/>
                <a:ext cx="666450" cy="698350"/>
              </a:xfrm>
              <a:custGeom>
                <a:rect b="b" l="l" r="r" t="t"/>
                <a:pathLst>
                  <a:path extrusionOk="0" h="27934" w="26658">
                    <a:moveTo>
                      <a:pt x="26657" y="3516"/>
                    </a:moveTo>
                    <a:cubicBezTo>
                      <a:pt x="15861" y="0"/>
                      <a:pt x="1" y="8412"/>
                      <a:pt x="5838" y="16739"/>
                    </a:cubicBezTo>
                    <a:cubicBezTo>
                      <a:pt x="13664" y="27933"/>
                      <a:pt x="17137" y="7261"/>
                      <a:pt x="26657" y="351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28"/>
              <p:cNvSpPr/>
              <p:nvPr/>
            </p:nvSpPr>
            <p:spPr>
              <a:xfrm>
                <a:off x="1751900" y="4066600"/>
                <a:ext cx="985000" cy="827050"/>
              </a:xfrm>
              <a:custGeom>
                <a:rect b="b" l="l" r="r" t="t"/>
                <a:pathLst>
                  <a:path extrusionOk="0" h="33082" w="39400">
                    <a:moveTo>
                      <a:pt x="0" y="21364"/>
                    </a:moveTo>
                    <a:cubicBezTo>
                      <a:pt x="20735" y="33081"/>
                      <a:pt x="34231" y="22326"/>
                      <a:pt x="36867" y="12764"/>
                    </a:cubicBezTo>
                    <a:cubicBezTo>
                      <a:pt x="39399" y="3495"/>
                      <a:pt x="31595" y="1"/>
                      <a:pt x="23999" y="2512"/>
                    </a:cubicBezTo>
                    <a:cubicBezTo>
                      <a:pt x="13077" y="6152"/>
                      <a:pt x="9897" y="22306"/>
                      <a:pt x="0" y="2136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28"/>
              <p:cNvSpPr/>
              <p:nvPr/>
            </p:nvSpPr>
            <p:spPr>
              <a:xfrm>
                <a:off x="1985700" y="4067125"/>
                <a:ext cx="751200" cy="510050"/>
              </a:xfrm>
              <a:custGeom>
                <a:rect b="b" l="l" r="r" t="t"/>
                <a:pathLst>
                  <a:path extrusionOk="0" h="20402" w="30048">
                    <a:moveTo>
                      <a:pt x="1" y="16426"/>
                    </a:moveTo>
                    <a:cubicBezTo>
                      <a:pt x="85" y="16949"/>
                      <a:pt x="482" y="17367"/>
                      <a:pt x="1026" y="17472"/>
                    </a:cubicBezTo>
                    <a:cubicBezTo>
                      <a:pt x="1528" y="17556"/>
                      <a:pt x="2010" y="17347"/>
                      <a:pt x="2282" y="16949"/>
                    </a:cubicBezTo>
                    <a:cubicBezTo>
                      <a:pt x="2156" y="17639"/>
                      <a:pt x="2616" y="18288"/>
                      <a:pt x="3307" y="18414"/>
                    </a:cubicBezTo>
                    <a:cubicBezTo>
                      <a:pt x="3788" y="18497"/>
                      <a:pt x="4290" y="18288"/>
                      <a:pt x="4562" y="17870"/>
                    </a:cubicBezTo>
                    <a:cubicBezTo>
                      <a:pt x="4520" y="18497"/>
                      <a:pt x="4939" y="19041"/>
                      <a:pt x="5567" y="19146"/>
                    </a:cubicBezTo>
                    <a:cubicBezTo>
                      <a:pt x="6090" y="19251"/>
                      <a:pt x="6592" y="19000"/>
                      <a:pt x="6864" y="18560"/>
                    </a:cubicBezTo>
                    <a:cubicBezTo>
                      <a:pt x="6885" y="19125"/>
                      <a:pt x="7303" y="19606"/>
                      <a:pt x="7868" y="19711"/>
                    </a:cubicBezTo>
                    <a:cubicBezTo>
                      <a:pt x="8454" y="19816"/>
                      <a:pt x="9019" y="19523"/>
                      <a:pt x="9270" y="19000"/>
                    </a:cubicBezTo>
                    <a:cubicBezTo>
                      <a:pt x="9312" y="19544"/>
                      <a:pt x="9730" y="20004"/>
                      <a:pt x="10274" y="20108"/>
                    </a:cubicBezTo>
                    <a:cubicBezTo>
                      <a:pt x="10860" y="20213"/>
                      <a:pt x="11404" y="19899"/>
                      <a:pt x="11634" y="19397"/>
                    </a:cubicBezTo>
                    <a:cubicBezTo>
                      <a:pt x="11781" y="19857"/>
                      <a:pt x="12137" y="20213"/>
                      <a:pt x="12639" y="20297"/>
                    </a:cubicBezTo>
                    <a:cubicBezTo>
                      <a:pt x="13246" y="20401"/>
                      <a:pt x="13810" y="20067"/>
                      <a:pt x="14020" y="19502"/>
                    </a:cubicBezTo>
                    <a:cubicBezTo>
                      <a:pt x="14187" y="19878"/>
                      <a:pt x="14522" y="20171"/>
                      <a:pt x="14940" y="20234"/>
                    </a:cubicBezTo>
                    <a:cubicBezTo>
                      <a:pt x="15568" y="20339"/>
                      <a:pt x="16133" y="20004"/>
                      <a:pt x="16342" y="19439"/>
                    </a:cubicBezTo>
                    <a:cubicBezTo>
                      <a:pt x="16531" y="19711"/>
                      <a:pt x="16823" y="19920"/>
                      <a:pt x="17179" y="20004"/>
                    </a:cubicBezTo>
                    <a:cubicBezTo>
                      <a:pt x="17870" y="20129"/>
                      <a:pt x="18518" y="19690"/>
                      <a:pt x="18644" y="19020"/>
                    </a:cubicBezTo>
                    <a:cubicBezTo>
                      <a:pt x="18832" y="19272"/>
                      <a:pt x="19125" y="19481"/>
                      <a:pt x="19460" y="19544"/>
                    </a:cubicBezTo>
                    <a:cubicBezTo>
                      <a:pt x="20150" y="19669"/>
                      <a:pt x="20799" y="19230"/>
                      <a:pt x="20925" y="18539"/>
                    </a:cubicBezTo>
                    <a:cubicBezTo>
                      <a:pt x="21113" y="18728"/>
                      <a:pt x="21322" y="18832"/>
                      <a:pt x="21573" y="18874"/>
                    </a:cubicBezTo>
                    <a:cubicBezTo>
                      <a:pt x="22264" y="19020"/>
                      <a:pt x="22912" y="18539"/>
                      <a:pt x="23038" y="17870"/>
                    </a:cubicBezTo>
                    <a:cubicBezTo>
                      <a:pt x="23080" y="17765"/>
                      <a:pt x="23080" y="17660"/>
                      <a:pt x="23080" y="17556"/>
                    </a:cubicBezTo>
                    <a:cubicBezTo>
                      <a:pt x="23247" y="17765"/>
                      <a:pt x="23498" y="17891"/>
                      <a:pt x="23770" y="17932"/>
                    </a:cubicBezTo>
                    <a:cubicBezTo>
                      <a:pt x="24461" y="18079"/>
                      <a:pt x="25109" y="17598"/>
                      <a:pt x="25235" y="16928"/>
                    </a:cubicBezTo>
                    <a:cubicBezTo>
                      <a:pt x="25277" y="16823"/>
                      <a:pt x="25277" y="16719"/>
                      <a:pt x="25277" y="16572"/>
                    </a:cubicBezTo>
                    <a:cubicBezTo>
                      <a:pt x="25402" y="16677"/>
                      <a:pt x="25590" y="16761"/>
                      <a:pt x="25758" y="16823"/>
                    </a:cubicBezTo>
                    <a:cubicBezTo>
                      <a:pt x="26553" y="15484"/>
                      <a:pt x="27160" y="14124"/>
                      <a:pt x="27515" y="12764"/>
                    </a:cubicBezTo>
                    <a:cubicBezTo>
                      <a:pt x="30047" y="3495"/>
                      <a:pt x="22243" y="1"/>
                      <a:pt x="14647" y="2512"/>
                    </a:cubicBezTo>
                    <a:cubicBezTo>
                      <a:pt x="7952" y="4709"/>
                      <a:pt x="4186" y="11613"/>
                      <a:pt x="1" y="1642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28"/>
              <p:cNvSpPr/>
              <p:nvPr/>
            </p:nvSpPr>
            <p:spPr>
              <a:xfrm>
                <a:off x="2041150" y="4067125"/>
                <a:ext cx="681100" cy="433675"/>
              </a:xfrm>
              <a:custGeom>
                <a:rect b="b" l="l" r="r" t="t"/>
                <a:pathLst>
                  <a:path extrusionOk="0" h="17347" w="27244">
                    <a:moveTo>
                      <a:pt x="1" y="13706"/>
                    </a:moveTo>
                    <a:lnTo>
                      <a:pt x="168" y="13559"/>
                    </a:lnTo>
                    <a:lnTo>
                      <a:pt x="168" y="13601"/>
                    </a:lnTo>
                    <a:cubicBezTo>
                      <a:pt x="64" y="14208"/>
                      <a:pt x="440" y="14752"/>
                      <a:pt x="1047" y="14857"/>
                    </a:cubicBezTo>
                    <a:cubicBezTo>
                      <a:pt x="1486" y="14940"/>
                      <a:pt x="1926" y="14752"/>
                      <a:pt x="2156" y="14396"/>
                    </a:cubicBezTo>
                    <a:cubicBezTo>
                      <a:pt x="2051" y="14982"/>
                      <a:pt x="2428" y="15547"/>
                      <a:pt x="3035" y="15652"/>
                    </a:cubicBezTo>
                    <a:cubicBezTo>
                      <a:pt x="3474" y="15715"/>
                      <a:pt x="3914" y="15505"/>
                      <a:pt x="4144" y="15170"/>
                    </a:cubicBezTo>
                    <a:cubicBezTo>
                      <a:pt x="4102" y="15715"/>
                      <a:pt x="4478" y="16196"/>
                      <a:pt x="5022" y="16300"/>
                    </a:cubicBezTo>
                    <a:cubicBezTo>
                      <a:pt x="5462" y="16363"/>
                      <a:pt x="5922" y="16175"/>
                      <a:pt x="6152" y="15798"/>
                    </a:cubicBezTo>
                    <a:cubicBezTo>
                      <a:pt x="6173" y="16300"/>
                      <a:pt x="6550" y="16719"/>
                      <a:pt x="7052" y="16782"/>
                    </a:cubicBezTo>
                    <a:cubicBezTo>
                      <a:pt x="7575" y="16886"/>
                      <a:pt x="8035" y="16614"/>
                      <a:pt x="8245" y="16133"/>
                    </a:cubicBezTo>
                    <a:cubicBezTo>
                      <a:pt x="8287" y="16614"/>
                      <a:pt x="8642" y="17033"/>
                      <a:pt x="9144" y="17116"/>
                    </a:cubicBezTo>
                    <a:cubicBezTo>
                      <a:pt x="9626" y="17179"/>
                      <a:pt x="10128" y="16928"/>
                      <a:pt x="10316" y="16489"/>
                    </a:cubicBezTo>
                    <a:cubicBezTo>
                      <a:pt x="10421" y="16865"/>
                      <a:pt x="10756" y="17179"/>
                      <a:pt x="11174" y="17242"/>
                    </a:cubicBezTo>
                    <a:cubicBezTo>
                      <a:pt x="11697" y="17347"/>
                      <a:pt x="12199" y="17033"/>
                      <a:pt x="12388" y="16551"/>
                    </a:cubicBezTo>
                    <a:cubicBezTo>
                      <a:pt x="12513" y="16865"/>
                      <a:pt x="12827" y="17137"/>
                      <a:pt x="13183" y="17179"/>
                    </a:cubicBezTo>
                    <a:cubicBezTo>
                      <a:pt x="13706" y="17284"/>
                      <a:pt x="14229" y="16970"/>
                      <a:pt x="14417" y="16468"/>
                    </a:cubicBezTo>
                    <a:cubicBezTo>
                      <a:pt x="14585" y="16740"/>
                      <a:pt x="14836" y="16928"/>
                      <a:pt x="15149" y="16970"/>
                    </a:cubicBezTo>
                    <a:cubicBezTo>
                      <a:pt x="15756" y="17075"/>
                      <a:pt x="16300" y="16677"/>
                      <a:pt x="16405" y="16112"/>
                    </a:cubicBezTo>
                    <a:cubicBezTo>
                      <a:pt x="16572" y="16342"/>
                      <a:pt x="16823" y="16510"/>
                      <a:pt x="17116" y="16551"/>
                    </a:cubicBezTo>
                    <a:cubicBezTo>
                      <a:pt x="17723" y="16656"/>
                      <a:pt x="18267" y="16259"/>
                      <a:pt x="18372" y="15694"/>
                    </a:cubicBezTo>
                    <a:cubicBezTo>
                      <a:pt x="18518" y="15861"/>
                      <a:pt x="18707" y="15966"/>
                      <a:pt x="18937" y="15987"/>
                    </a:cubicBezTo>
                    <a:cubicBezTo>
                      <a:pt x="19543" y="16091"/>
                      <a:pt x="20087" y="15694"/>
                      <a:pt x="20192" y="15087"/>
                    </a:cubicBezTo>
                    <a:cubicBezTo>
                      <a:pt x="20234" y="14982"/>
                      <a:pt x="20234" y="14919"/>
                      <a:pt x="20234" y="14815"/>
                    </a:cubicBezTo>
                    <a:cubicBezTo>
                      <a:pt x="20380" y="14982"/>
                      <a:pt x="20590" y="15129"/>
                      <a:pt x="20862" y="15150"/>
                    </a:cubicBezTo>
                    <a:cubicBezTo>
                      <a:pt x="21448" y="15254"/>
                      <a:pt x="22012" y="14857"/>
                      <a:pt x="22117" y="14250"/>
                    </a:cubicBezTo>
                    <a:cubicBezTo>
                      <a:pt x="22138" y="14145"/>
                      <a:pt x="22138" y="14082"/>
                      <a:pt x="22138" y="13978"/>
                    </a:cubicBezTo>
                    <a:cubicBezTo>
                      <a:pt x="22264" y="14082"/>
                      <a:pt x="22431" y="14145"/>
                      <a:pt x="22598" y="14166"/>
                    </a:cubicBezTo>
                    <a:cubicBezTo>
                      <a:pt x="23205" y="14271"/>
                      <a:pt x="23749" y="13894"/>
                      <a:pt x="23854" y="13287"/>
                    </a:cubicBezTo>
                    <a:cubicBezTo>
                      <a:pt x="23896" y="13120"/>
                      <a:pt x="23896" y="12994"/>
                      <a:pt x="23854" y="12869"/>
                    </a:cubicBezTo>
                    <a:cubicBezTo>
                      <a:pt x="24000" y="12953"/>
                      <a:pt x="24126" y="12994"/>
                      <a:pt x="24251" y="13036"/>
                    </a:cubicBezTo>
                    <a:cubicBezTo>
                      <a:pt x="24649" y="13099"/>
                      <a:pt x="25046" y="12953"/>
                      <a:pt x="25277" y="12660"/>
                    </a:cubicBezTo>
                    <a:lnTo>
                      <a:pt x="25507" y="11718"/>
                    </a:lnTo>
                    <a:cubicBezTo>
                      <a:pt x="25507" y="11697"/>
                      <a:pt x="25507" y="11655"/>
                      <a:pt x="25486" y="11634"/>
                    </a:cubicBezTo>
                    <a:lnTo>
                      <a:pt x="25507" y="11676"/>
                    </a:lnTo>
                    <a:cubicBezTo>
                      <a:pt x="27243" y="3160"/>
                      <a:pt x="19711" y="1"/>
                      <a:pt x="12409" y="2428"/>
                    </a:cubicBezTo>
                    <a:cubicBezTo>
                      <a:pt x="6947" y="4311"/>
                      <a:pt x="3411" y="9312"/>
                      <a:pt x="1" y="1370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28"/>
              <p:cNvSpPr/>
              <p:nvPr/>
            </p:nvSpPr>
            <p:spPr>
              <a:xfrm>
                <a:off x="1898875" y="4667525"/>
                <a:ext cx="187825" cy="173100"/>
              </a:xfrm>
              <a:custGeom>
                <a:rect b="b" l="l" r="r" t="t"/>
                <a:pathLst>
                  <a:path extrusionOk="0" h="6924" w="7513">
                    <a:moveTo>
                      <a:pt x="6890" y="1"/>
                    </a:moveTo>
                    <a:cubicBezTo>
                      <a:pt x="6868" y="1"/>
                      <a:pt x="6845" y="2"/>
                      <a:pt x="6822" y="5"/>
                    </a:cubicBezTo>
                    <a:cubicBezTo>
                      <a:pt x="6508" y="26"/>
                      <a:pt x="6278" y="277"/>
                      <a:pt x="6299" y="591"/>
                    </a:cubicBezTo>
                    <a:cubicBezTo>
                      <a:pt x="6340" y="1637"/>
                      <a:pt x="5775" y="2725"/>
                      <a:pt x="4771" y="3625"/>
                    </a:cubicBezTo>
                    <a:cubicBezTo>
                      <a:pt x="3704" y="4650"/>
                      <a:pt x="2156" y="5445"/>
                      <a:pt x="482" y="5801"/>
                    </a:cubicBezTo>
                    <a:cubicBezTo>
                      <a:pt x="168" y="5885"/>
                      <a:pt x="1" y="6157"/>
                      <a:pt x="84" y="6491"/>
                    </a:cubicBezTo>
                    <a:cubicBezTo>
                      <a:pt x="138" y="6761"/>
                      <a:pt x="363" y="6923"/>
                      <a:pt x="624" y="6923"/>
                    </a:cubicBezTo>
                    <a:cubicBezTo>
                      <a:pt x="666" y="6923"/>
                      <a:pt x="710" y="6919"/>
                      <a:pt x="754" y="6910"/>
                    </a:cubicBezTo>
                    <a:cubicBezTo>
                      <a:pt x="2616" y="6491"/>
                      <a:pt x="4332" y="5592"/>
                      <a:pt x="5566" y="4441"/>
                    </a:cubicBezTo>
                    <a:cubicBezTo>
                      <a:pt x="6759" y="3311"/>
                      <a:pt x="7512" y="1930"/>
                      <a:pt x="7428" y="528"/>
                    </a:cubicBezTo>
                    <a:cubicBezTo>
                      <a:pt x="7409" y="237"/>
                      <a:pt x="7174" y="1"/>
                      <a:pt x="68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28"/>
              <p:cNvSpPr/>
              <p:nvPr/>
            </p:nvSpPr>
            <p:spPr>
              <a:xfrm>
                <a:off x="1899400" y="4813325"/>
                <a:ext cx="49725" cy="116225"/>
              </a:xfrm>
              <a:custGeom>
                <a:rect b="b" l="l" r="r" t="t"/>
                <a:pathLst>
                  <a:path extrusionOk="0" h="4649" w="1989">
                    <a:moveTo>
                      <a:pt x="618" y="0"/>
                    </a:moveTo>
                    <a:cubicBezTo>
                      <a:pt x="471" y="0"/>
                      <a:pt x="325" y="53"/>
                      <a:pt x="210" y="157"/>
                    </a:cubicBezTo>
                    <a:cubicBezTo>
                      <a:pt x="1" y="387"/>
                      <a:pt x="1" y="722"/>
                      <a:pt x="210" y="973"/>
                    </a:cubicBezTo>
                    <a:cubicBezTo>
                      <a:pt x="628" y="1392"/>
                      <a:pt x="796" y="1831"/>
                      <a:pt x="817" y="2292"/>
                    </a:cubicBezTo>
                    <a:cubicBezTo>
                      <a:pt x="837" y="2794"/>
                      <a:pt x="712" y="3338"/>
                      <a:pt x="586" y="3924"/>
                    </a:cubicBezTo>
                    <a:cubicBezTo>
                      <a:pt x="503" y="4237"/>
                      <a:pt x="691" y="4530"/>
                      <a:pt x="963" y="4635"/>
                    </a:cubicBezTo>
                    <a:cubicBezTo>
                      <a:pt x="1007" y="4644"/>
                      <a:pt x="1051" y="4648"/>
                      <a:pt x="1094" y="4648"/>
                    </a:cubicBezTo>
                    <a:cubicBezTo>
                      <a:pt x="1356" y="4648"/>
                      <a:pt x="1585" y="4489"/>
                      <a:pt x="1674" y="4237"/>
                    </a:cubicBezTo>
                    <a:cubicBezTo>
                      <a:pt x="1863" y="3589"/>
                      <a:pt x="1988" y="2919"/>
                      <a:pt x="1967" y="2250"/>
                    </a:cubicBezTo>
                    <a:cubicBezTo>
                      <a:pt x="1905" y="1517"/>
                      <a:pt x="1674" y="806"/>
                      <a:pt x="1026" y="157"/>
                    </a:cubicBezTo>
                    <a:cubicBezTo>
                      <a:pt x="911" y="53"/>
                      <a:pt x="764" y="0"/>
                      <a:pt x="6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28"/>
              <p:cNvSpPr/>
              <p:nvPr/>
            </p:nvSpPr>
            <p:spPr>
              <a:xfrm>
                <a:off x="1833500" y="4812925"/>
                <a:ext cx="96775" cy="88825"/>
              </a:xfrm>
              <a:custGeom>
                <a:rect b="b" l="l" r="r" t="t"/>
                <a:pathLst>
                  <a:path extrusionOk="0" h="3553" w="3871">
                    <a:moveTo>
                      <a:pt x="3268" y="1"/>
                    </a:moveTo>
                    <a:cubicBezTo>
                      <a:pt x="2986" y="1"/>
                      <a:pt x="2738" y="200"/>
                      <a:pt x="2699" y="487"/>
                    </a:cubicBezTo>
                    <a:cubicBezTo>
                      <a:pt x="2595" y="1052"/>
                      <a:pt x="2302" y="1450"/>
                      <a:pt x="1925" y="1743"/>
                    </a:cubicBezTo>
                    <a:cubicBezTo>
                      <a:pt x="1507" y="2036"/>
                      <a:pt x="984" y="2245"/>
                      <a:pt x="440" y="2454"/>
                    </a:cubicBezTo>
                    <a:cubicBezTo>
                      <a:pt x="147" y="2559"/>
                      <a:pt x="0" y="2872"/>
                      <a:pt x="105" y="3186"/>
                    </a:cubicBezTo>
                    <a:cubicBezTo>
                      <a:pt x="188" y="3403"/>
                      <a:pt x="403" y="3553"/>
                      <a:pt x="646" y="3553"/>
                    </a:cubicBezTo>
                    <a:cubicBezTo>
                      <a:pt x="708" y="3553"/>
                      <a:pt x="773" y="3543"/>
                      <a:pt x="837" y="3521"/>
                    </a:cubicBezTo>
                    <a:cubicBezTo>
                      <a:pt x="1465" y="3312"/>
                      <a:pt x="2092" y="3040"/>
                      <a:pt x="2637" y="2621"/>
                    </a:cubicBezTo>
                    <a:cubicBezTo>
                      <a:pt x="3222" y="2182"/>
                      <a:pt x="3662" y="1554"/>
                      <a:pt x="3808" y="675"/>
                    </a:cubicBezTo>
                    <a:cubicBezTo>
                      <a:pt x="3871" y="341"/>
                      <a:pt x="3662" y="69"/>
                      <a:pt x="3348" y="6"/>
                    </a:cubicBezTo>
                    <a:cubicBezTo>
                      <a:pt x="3321" y="2"/>
                      <a:pt x="3294" y="1"/>
                      <a:pt x="32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28"/>
              <p:cNvSpPr/>
              <p:nvPr/>
            </p:nvSpPr>
            <p:spPr>
              <a:xfrm>
                <a:off x="1736725" y="4012200"/>
                <a:ext cx="704100" cy="658075"/>
              </a:xfrm>
              <a:custGeom>
                <a:rect b="b" l="l" r="r" t="t"/>
                <a:pathLst>
                  <a:path extrusionOk="0" h="26323" w="28164">
                    <a:moveTo>
                      <a:pt x="0" y="4897"/>
                    </a:moveTo>
                    <a:cubicBezTo>
                      <a:pt x="10274" y="1"/>
                      <a:pt x="28163" y="7031"/>
                      <a:pt x="22305" y="15359"/>
                    </a:cubicBezTo>
                    <a:cubicBezTo>
                      <a:pt x="14647" y="26323"/>
                      <a:pt x="9918" y="7429"/>
                      <a:pt x="0" y="489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28"/>
              <p:cNvSpPr/>
              <p:nvPr/>
            </p:nvSpPr>
            <p:spPr>
              <a:xfrm>
                <a:off x="2587775" y="4201050"/>
                <a:ext cx="163775" cy="101500"/>
              </a:xfrm>
              <a:custGeom>
                <a:rect b="b" l="l" r="r" t="t"/>
                <a:pathLst>
                  <a:path extrusionOk="0" h="4060" w="6551">
                    <a:moveTo>
                      <a:pt x="984" y="0"/>
                    </a:moveTo>
                    <a:lnTo>
                      <a:pt x="6550" y="1026"/>
                    </a:lnTo>
                    <a:lnTo>
                      <a:pt x="2282" y="3934"/>
                    </a:lnTo>
                    <a:cubicBezTo>
                      <a:pt x="880" y="4059"/>
                      <a:pt x="1" y="1130"/>
                      <a:pt x="9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28"/>
              <p:cNvSpPr/>
              <p:nvPr/>
            </p:nvSpPr>
            <p:spPr>
              <a:xfrm>
                <a:off x="1796875" y="4114200"/>
                <a:ext cx="566000" cy="483375"/>
              </a:xfrm>
              <a:custGeom>
                <a:rect b="b" l="l" r="r" t="t"/>
                <a:pathLst>
                  <a:path extrusionOk="0" h="19335" w="22640">
                    <a:moveTo>
                      <a:pt x="18518" y="12995"/>
                    </a:moveTo>
                    <a:cubicBezTo>
                      <a:pt x="12262" y="19334"/>
                      <a:pt x="7742" y="5985"/>
                      <a:pt x="0" y="1779"/>
                    </a:cubicBezTo>
                    <a:cubicBezTo>
                      <a:pt x="9960" y="1"/>
                      <a:pt x="22640" y="5943"/>
                      <a:pt x="18518" y="12995"/>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28"/>
              <p:cNvSpPr/>
              <p:nvPr/>
            </p:nvSpPr>
            <p:spPr>
              <a:xfrm>
                <a:off x="1612225" y="4480900"/>
                <a:ext cx="139700" cy="119800"/>
              </a:xfrm>
              <a:custGeom>
                <a:rect b="b" l="l" r="r" t="t"/>
                <a:pathLst>
                  <a:path extrusionOk="0" h="4792" w="5588">
                    <a:moveTo>
                      <a:pt x="5587" y="4792"/>
                    </a:moveTo>
                    <a:cubicBezTo>
                      <a:pt x="4959" y="4750"/>
                      <a:pt x="0" y="2930"/>
                      <a:pt x="837" y="1465"/>
                    </a:cubicBezTo>
                    <a:cubicBezTo>
                      <a:pt x="1674" y="0"/>
                      <a:pt x="5169" y="4122"/>
                      <a:pt x="5587" y="479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28"/>
              <p:cNvSpPr/>
              <p:nvPr/>
            </p:nvSpPr>
            <p:spPr>
              <a:xfrm>
                <a:off x="1682850" y="4446900"/>
                <a:ext cx="82150" cy="153800"/>
              </a:xfrm>
              <a:custGeom>
                <a:rect b="b" l="l" r="r" t="t"/>
                <a:pathLst>
                  <a:path extrusionOk="0" h="6152" w="3286">
                    <a:moveTo>
                      <a:pt x="2762" y="6152"/>
                    </a:moveTo>
                    <a:cubicBezTo>
                      <a:pt x="2344" y="5692"/>
                      <a:pt x="0" y="984"/>
                      <a:pt x="1653" y="482"/>
                    </a:cubicBezTo>
                    <a:cubicBezTo>
                      <a:pt x="3285" y="0"/>
                      <a:pt x="2929" y="5378"/>
                      <a:pt x="2762" y="615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28"/>
              <p:cNvSpPr/>
              <p:nvPr/>
            </p:nvSpPr>
            <p:spPr>
              <a:xfrm>
                <a:off x="1599150" y="4577675"/>
                <a:ext cx="152775" cy="82675"/>
              </a:xfrm>
              <a:custGeom>
                <a:rect b="b" l="l" r="r" t="t"/>
                <a:pathLst>
                  <a:path extrusionOk="0" h="3307" w="6111">
                    <a:moveTo>
                      <a:pt x="6110" y="921"/>
                    </a:moveTo>
                    <a:cubicBezTo>
                      <a:pt x="5608" y="1319"/>
                      <a:pt x="733" y="3306"/>
                      <a:pt x="377" y="1653"/>
                    </a:cubicBezTo>
                    <a:cubicBezTo>
                      <a:pt x="0" y="0"/>
                      <a:pt x="5336" y="712"/>
                      <a:pt x="6110" y="92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64" name="Google Shape;1964;p28"/>
            <p:cNvSpPr/>
            <p:nvPr/>
          </p:nvSpPr>
          <p:spPr>
            <a:xfrm rot="-1424416">
              <a:off x="1134876" y="474472"/>
              <a:ext cx="79252" cy="73977"/>
            </a:xfrm>
            <a:custGeom>
              <a:rect b="b" l="l" r="r" t="t"/>
              <a:pathLst>
                <a:path extrusionOk="0" h="2959" w="3170">
                  <a:moveTo>
                    <a:pt x="608" y="0"/>
                  </a:moveTo>
                  <a:cubicBezTo>
                    <a:pt x="552" y="0"/>
                    <a:pt x="498" y="31"/>
                    <a:pt x="467" y="103"/>
                  </a:cubicBezTo>
                  <a:cubicBezTo>
                    <a:pt x="0" y="1037"/>
                    <a:pt x="167" y="2772"/>
                    <a:pt x="1401" y="2939"/>
                  </a:cubicBezTo>
                  <a:cubicBezTo>
                    <a:pt x="1467" y="2952"/>
                    <a:pt x="1533" y="2958"/>
                    <a:pt x="1598" y="2958"/>
                  </a:cubicBezTo>
                  <a:cubicBezTo>
                    <a:pt x="2030" y="2958"/>
                    <a:pt x="2446" y="2686"/>
                    <a:pt x="2735" y="2338"/>
                  </a:cubicBezTo>
                  <a:cubicBezTo>
                    <a:pt x="3169" y="1738"/>
                    <a:pt x="3102" y="1037"/>
                    <a:pt x="3036" y="370"/>
                  </a:cubicBezTo>
                  <a:cubicBezTo>
                    <a:pt x="3022" y="264"/>
                    <a:pt x="2950" y="221"/>
                    <a:pt x="2873" y="221"/>
                  </a:cubicBezTo>
                  <a:cubicBezTo>
                    <a:pt x="2757" y="221"/>
                    <a:pt x="2629" y="317"/>
                    <a:pt x="2669" y="437"/>
                  </a:cubicBezTo>
                  <a:cubicBezTo>
                    <a:pt x="2796" y="1203"/>
                    <a:pt x="2619" y="2580"/>
                    <a:pt x="1609" y="2580"/>
                  </a:cubicBezTo>
                  <a:cubicBezTo>
                    <a:pt x="1564" y="2580"/>
                    <a:pt x="1517" y="2578"/>
                    <a:pt x="1468" y="2572"/>
                  </a:cubicBezTo>
                  <a:cubicBezTo>
                    <a:pt x="467" y="2438"/>
                    <a:pt x="400" y="1004"/>
                    <a:pt x="801" y="337"/>
                  </a:cubicBezTo>
                  <a:cubicBezTo>
                    <a:pt x="870" y="153"/>
                    <a:pt x="732" y="0"/>
                    <a:pt x="6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11">
    <p:spTree>
      <p:nvGrpSpPr>
        <p:cNvPr id="1965" name="Shape 1965"/>
        <p:cNvGrpSpPr/>
        <p:nvPr/>
      </p:nvGrpSpPr>
      <p:grpSpPr>
        <a:xfrm>
          <a:off x="0" y="0"/>
          <a:ext cx="0" cy="0"/>
          <a:chOff x="0" y="0"/>
          <a:chExt cx="0" cy="0"/>
        </a:xfrm>
      </p:grpSpPr>
      <p:sp>
        <p:nvSpPr>
          <p:cNvPr id="1966" name="Google Shape;1966;p29"/>
          <p:cNvSpPr txBox="1"/>
          <p:nvPr>
            <p:ph type="title"/>
          </p:nvPr>
        </p:nvSpPr>
        <p:spPr>
          <a:xfrm>
            <a:off x="2038200" y="2384375"/>
            <a:ext cx="5067600" cy="15114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sz="5000">
                <a:solidFill>
                  <a:schemeClr val="accent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967" name="Google Shape;1967;p29"/>
          <p:cNvSpPr txBox="1"/>
          <p:nvPr>
            <p:ph hasCustomPrompt="1" idx="2" type="title"/>
          </p:nvPr>
        </p:nvSpPr>
        <p:spPr>
          <a:xfrm>
            <a:off x="3745950" y="1650925"/>
            <a:ext cx="1652100" cy="915900"/>
          </a:xfrm>
          <a:prstGeom prst="rect">
            <a:avLst/>
          </a:prstGeom>
          <a:noFill/>
        </p:spPr>
        <p:txBody>
          <a:bodyPr anchorCtr="0" anchor="ctr" bIns="91425" lIns="91425" spcFirstLastPara="1" rIns="91425" wrap="square" tIns="91425">
            <a:noAutofit/>
          </a:bodyPr>
          <a:lstStyle>
            <a:lvl1pPr lvl="0" rtl="0">
              <a:spcBef>
                <a:spcPts val="0"/>
              </a:spcBef>
              <a:spcAft>
                <a:spcPts val="0"/>
              </a:spcAft>
              <a:buClr>
                <a:schemeClr val="lt1"/>
              </a:buClr>
              <a:buSzPts val="6000"/>
              <a:buNone/>
              <a:defRPr sz="6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968" name="Google Shape;1968;p29"/>
          <p:cNvSpPr txBox="1"/>
          <p:nvPr>
            <p:ph idx="1" type="subTitle"/>
          </p:nvPr>
        </p:nvSpPr>
        <p:spPr>
          <a:xfrm>
            <a:off x="2038200" y="3598800"/>
            <a:ext cx="5067600" cy="375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69" name="Google Shape;1969;p29"/>
          <p:cNvSpPr/>
          <p:nvPr/>
        </p:nvSpPr>
        <p:spPr>
          <a:xfrm flipH="1">
            <a:off x="1445803" y="4604000"/>
            <a:ext cx="1806362" cy="393416"/>
          </a:xfrm>
          <a:custGeom>
            <a:rect b="b" l="l" r="r" t="t"/>
            <a:pathLst>
              <a:path extrusionOk="0" h="31051" w="142570">
                <a:moveTo>
                  <a:pt x="64389" y="1"/>
                </a:moveTo>
                <a:cubicBezTo>
                  <a:pt x="63743" y="1"/>
                  <a:pt x="63094" y="42"/>
                  <a:pt x="62445" y="128"/>
                </a:cubicBezTo>
                <a:cubicBezTo>
                  <a:pt x="55207" y="1062"/>
                  <a:pt x="49503" y="7167"/>
                  <a:pt x="48235" y="14205"/>
                </a:cubicBezTo>
                <a:cubicBezTo>
                  <a:pt x="45738" y="11578"/>
                  <a:pt x="42086" y="10168"/>
                  <a:pt x="38448" y="10168"/>
                </a:cubicBezTo>
                <a:cubicBezTo>
                  <a:pt x="35572" y="10168"/>
                  <a:pt x="32705" y="11049"/>
                  <a:pt x="30422" y="12904"/>
                </a:cubicBezTo>
                <a:cubicBezTo>
                  <a:pt x="30022" y="12971"/>
                  <a:pt x="29588" y="13004"/>
                  <a:pt x="29221" y="13038"/>
                </a:cubicBezTo>
                <a:cubicBezTo>
                  <a:pt x="21983" y="14072"/>
                  <a:pt x="15478" y="18541"/>
                  <a:pt x="12243" y="25213"/>
                </a:cubicBezTo>
                <a:cubicBezTo>
                  <a:pt x="11209" y="27381"/>
                  <a:pt x="6172" y="29316"/>
                  <a:pt x="1" y="31050"/>
                </a:cubicBezTo>
                <a:lnTo>
                  <a:pt x="142569" y="31050"/>
                </a:lnTo>
                <a:cubicBezTo>
                  <a:pt x="139191" y="26246"/>
                  <a:pt x="132932" y="17381"/>
                  <a:pt x="128824" y="17381"/>
                </a:cubicBezTo>
                <a:cubicBezTo>
                  <a:pt x="128511" y="17381"/>
                  <a:pt x="128211" y="17432"/>
                  <a:pt x="127925" y="17541"/>
                </a:cubicBezTo>
                <a:cubicBezTo>
                  <a:pt x="127425" y="12304"/>
                  <a:pt x="123622" y="7400"/>
                  <a:pt x="118585" y="5699"/>
                </a:cubicBezTo>
                <a:cubicBezTo>
                  <a:pt x="117251" y="5249"/>
                  <a:pt x="115884" y="5040"/>
                  <a:pt x="114523" y="5040"/>
                </a:cubicBezTo>
                <a:cubicBezTo>
                  <a:pt x="109929" y="5040"/>
                  <a:pt x="105407" y="7426"/>
                  <a:pt x="102474" y="11003"/>
                </a:cubicBezTo>
                <a:cubicBezTo>
                  <a:pt x="100873" y="6333"/>
                  <a:pt x="97904" y="1896"/>
                  <a:pt x="92467" y="1796"/>
                </a:cubicBezTo>
                <a:cubicBezTo>
                  <a:pt x="92388" y="1794"/>
                  <a:pt x="92309" y="1793"/>
                  <a:pt x="92231" y="1793"/>
                </a:cubicBezTo>
                <a:cubicBezTo>
                  <a:pt x="86937" y="1793"/>
                  <a:pt x="82715" y="6196"/>
                  <a:pt x="79724" y="10469"/>
                </a:cubicBezTo>
                <a:cubicBezTo>
                  <a:pt x="77293" y="4390"/>
                  <a:pt x="71012" y="1"/>
                  <a:pt x="643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29"/>
          <p:cNvSpPr/>
          <p:nvPr/>
        </p:nvSpPr>
        <p:spPr>
          <a:xfrm>
            <a:off x="5544650" y="278400"/>
            <a:ext cx="1561153" cy="522209"/>
          </a:xfrm>
          <a:custGeom>
            <a:rect b="b" l="l" r="r" t="t"/>
            <a:pathLst>
              <a:path extrusionOk="0" h="29190" w="87264">
                <a:moveTo>
                  <a:pt x="57851" y="1"/>
                </a:moveTo>
                <a:cubicBezTo>
                  <a:pt x="54788" y="1"/>
                  <a:pt x="50887" y="3501"/>
                  <a:pt x="49203" y="5900"/>
                </a:cubicBezTo>
                <a:cubicBezTo>
                  <a:pt x="47771" y="4270"/>
                  <a:pt x="45715" y="3528"/>
                  <a:pt x="43600" y="3528"/>
                </a:cubicBezTo>
                <a:cubicBezTo>
                  <a:pt x="42511" y="3528"/>
                  <a:pt x="41406" y="3724"/>
                  <a:pt x="40363" y="4099"/>
                </a:cubicBezTo>
                <a:cubicBezTo>
                  <a:pt x="36160" y="5600"/>
                  <a:pt x="33391" y="9936"/>
                  <a:pt x="31657" y="13772"/>
                </a:cubicBezTo>
                <a:cubicBezTo>
                  <a:pt x="31190" y="14773"/>
                  <a:pt x="30756" y="15774"/>
                  <a:pt x="30423" y="16808"/>
                </a:cubicBezTo>
                <a:cubicBezTo>
                  <a:pt x="30133" y="17677"/>
                  <a:pt x="30123" y="19416"/>
                  <a:pt x="29042" y="19416"/>
                </a:cubicBezTo>
                <a:cubicBezTo>
                  <a:pt x="29004" y="19416"/>
                  <a:pt x="28963" y="19414"/>
                  <a:pt x="28921" y="19409"/>
                </a:cubicBezTo>
                <a:cubicBezTo>
                  <a:pt x="28188" y="19309"/>
                  <a:pt x="27420" y="18275"/>
                  <a:pt x="26653" y="18075"/>
                </a:cubicBezTo>
                <a:cubicBezTo>
                  <a:pt x="26365" y="17996"/>
                  <a:pt x="26100" y="17959"/>
                  <a:pt x="25855" y="17959"/>
                </a:cubicBezTo>
                <a:cubicBezTo>
                  <a:pt x="22891" y="17959"/>
                  <a:pt x="22849" y="23337"/>
                  <a:pt x="20816" y="24446"/>
                </a:cubicBezTo>
                <a:cubicBezTo>
                  <a:pt x="20182" y="24813"/>
                  <a:pt x="18814" y="24647"/>
                  <a:pt x="18047" y="24747"/>
                </a:cubicBezTo>
                <a:cubicBezTo>
                  <a:pt x="17046" y="24813"/>
                  <a:pt x="16046" y="24947"/>
                  <a:pt x="15045" y="25080"/>
                </a:cubicBezTo>
                <a:cubicBezTo>
                  <a:pt x="13544" y="25280"/>
                  <a:pt x="12009" y="25481"/>
                  <a:pt x="10508" y="25814"/>
                </a:cubicBezTo>
                <a:cubicBezTo>
                  <a:pt x="7373" y="26448"/>
                  <a:pt x="4037" y="27115"/>
                  <a:pt x="1068" y="28383"/>
                </a:cubicBezTo>
                <a:cubicBezTo>
                  <a:pt x="801" y="28383"/>
                  <a:pt x="535" y="28383"/>
                  <a:pt x="234" y="28416"/>
                </a:cubicBezTo>
                <a:cubicBezTo>
                  <a:pt x="1" y="28416"/>
                  <a:pt x="1" y="28783"/>
                  <a:pt x="234" y="28783"/>
                </a:cubicBezTo>
                <a:cubicBezTo>
                  <a:pt x="6887" y="29040"/>
                  <a:pt x="13556" y="29096"/>
                  <a:pt x="20229" y="29096"/>
                </a:cubicBezTo>
                <a:cubicBezTo>
                  <a:pt x="25351" y="29096"/>
                  <a:pt x="30476" y="29063"/>
                  <a:pt x="35598" y="29063"/>
                </a:cubicBezTo>
                <a:cubicBezTo>
                  <a:pt x="37654" y="29063"/>
                  <a:pt x="39709" y="29068"/>
                  <a:pt x="41764" y="29083"/>
                </a:cubicBezTo>
                <a:cubicBezTo>
                  <a:pt x="49321" y="29101"/>
                  <a:pt x="56879" y="29189"/>
                  <a:pt x="64436" y="29189"/>
                </a:cubicBezTo>
                <a:cubicBezTo>
                  <a:pt x="70722" y="29189"/>
                  <a:pt x="77008" y="29128"/>
                  <a:pt x="83294" y="28916"/>
                </a:cubicBezTo>
                <a:cubicBezTo>
                  <a:pt x="83727" y="28816"/>
                  <a:pt x="87263" y="28649"/>
                  <a:pt x="87263" y="28649"/>
                </a:cubicBezTo>
                <a:cubicBezTo>
                  <a:pt x="87263" y="28649"/>
                  <a:pt x="80658" y="27582"/>
                  <a:pt x="78857" y="27215"/>
                </a:cubicBezTo>
                <a:cubicBezTo>
                  <a:pt x="78889" y="27086"/>
                  <a:pt x="79484" y="8840"/>
                  <a:pt x="66464" y="8840"/>
                </a:cubicBezTo>
                <a:cubicBezTo>
                  <a:pt x="66029" y="8840"/>
                  <a:pt x="65580" y="8860"/>
                  <a:pt x="65114" y="8902"/>
                </a:cubicBezTo>
                <a:cubicBezTo>
                  <a:pt x="65080" y="8905"/>
                  <a:pt x="65047" y="8906"/>
                  <a:pt x="65014" y="8906"/>
                </a:cubicBezTo>
                <a:cubicBezTo>
                  <a:pt x="63135" y="8906"/>
                  <a:pt x="61899" y="4333"/>
                  <a:pt x="61178" y="2497"/>
                </a:cubicBezTo>
                <a:cubicBezTo>
                  <a:pt x="60416" y="697"/>
                  <a:pt x="59217" y="1"/>
                  <a:pt x="5785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11_1">
    <p:spTree>
      <p:nvGrpSpPr>
        <p:cNvPr id="1971" name="Shape 1971"/>
        <p:cNvGrpSpPr/>
        <p:nvPr/>
      </p:nvGrpSpPr>
      <p:grpSpPr>
        <a:xfrm>
          <a:off x="0" y="0"/>
          <a:ext cx="0" cy="0"/>
          <a:chOff x="0" y="0"/>
          <a:chExt cx="0" cy="0"/>
        </a:xfrm>
      </p:grpSpPr>
      <p:sp>
        <p:nvSpPr>
          <p:cNvPr id="1972" name="Google Shape;1972;p30"/>
          <p:cNvSpPr txBox="1"/>
          <p:nvPr>
            <p:ph type="title"/>
          </p:nvPr>
        </p:nvSpPr>
        <p:spPr>
          <a:xfrm>
            <a:off x="3363175" y="2384375"/>
            <a:ext cx="5067600" cy="15114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sz="5000">
                <a:solidFill>
                  <a:schemeClr val="accent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973" name="Google Shape;1973;p30"/>
          <p:cNvSpPr txBox="1"/>
          <p:nvPr>
            <p:ph hasCustomPrompt="1" idx="2" type="title"/>
          </p:nvPr>
        </p:nvSpPr>
        <p:spPr>
          <a:xfrm>
            <a:off x="5070925" y="1650925"/>
            <a:ext cx="1652100" cy="915900"/>
          </a:xfrm>
          <a:prstGeom prst="rect">
            <a:avLst/>
          </a:prstGeom>
          <a:noFill/>
        </p:spPr>
        <p:txBody>
          <a:bodyPr anchorCtr="0" anchor="ctr" bIns="91425" lIns="91425" spcFirstLastPara="1" rIns="91425" wrap="square" tIns="91425">
            <a:noAutofit/>
          </a:bodyPr>
          <a:lstStyle>
            <a:lvl1pPr lvl="0" rtl="0">
              <a:spcBef>
                <a:spcPts val="0"/>
              </a:spcBef>
              <a:spcAft>
                <a:spcPts val="0"/>
              </a:spcAft>
              <a:buClr>
                <a:schemeClr val="lt1"/>
              </a:buClr>
              <a:buSzPts val="6000"/>
              <a:buNone/>
              <a:defRPr sz="6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974" name="Google Shape;1974;p30"/>
          <p:cNvSpPr txBox="1"/>
          <p:nvPr>
            <p:ph idx="1" type="subTitle"/>
          </p:nvPr>
        </p:nvSpPr>
        <p:spPr>
          <a:xfrm>
            <a:off x="3363175" y="3598800"/>
            <a:ext cx="5067600" cy="375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75" name="Google Shape;1975;p30"/>
          <p:cNvSpPr/>
          <p:nvPr/>
        </p:nvSpPr>
        <p:spPr>
          <a:xfrm flipH="1">
            <a:off x="2282848" y="290775"/>
            <a:ext cx="2007875" cy="695725"/>
          </a:xfrm>
          <a:custGeom>
            <a:rect b="b" l="l" r="r" t="t"/>
            <a:pathLst>
              <a:path extrusionOk="0" h="27829" w="80315">
                <a:moveTo>
                  <a:pt x="33030" y="0"/>
                </a:moveTo>
                <a:cubicBezTo>
                  <a:pt x="30274" y="0"/>
                  <a:pt x="27617" y="1150"/>
                  <a:pt x="26543" y="3978"/>
                </a:cubicBezTo>
                <a:cubicBezTo>
                  <a:pt x="25709" y="6279"/>
                  <a:pt x="26176" y="8815"/>
                  <a:pt x="26976" y="11116"/>
                </a:cubicBezTo>
                <a:cubicBezTo>
                  <a:pt x="26747" y="11097"/>
                  <a:pt x="26518" y="11088"/>
                  <a:pt x="26288" y="11088"/>
                </a:cubicBezTo>
                <a:cubicBezTo>
                  <a:pt x="24078" y="11088"/>
                  <a:pt x="21879" y="11959"/>
                  <a:pt x="20338" y="13651"/>
                </a:cubicBezTo>
                <a:cubicBezTo>
                  <a:pt x="18337" y="15820"/>
                  <a:pt x="17870" y="18988"/>
                  <a:pt x="18837" y="21690"/>
                </a:cubicBezTo>
                <a:cubicBezTo>
                  <a:pt x="13000" y="22958"/>
                  <a:pt x="7196" y="24159"/>
                  <a:pt x="1358" y="25426"/>
                </a:cubicBezTo>
                <a:cubicBezTo>
                  <a:pt x="1" y="25691"/>
                  <a:pt x="483" y="27829"/>
                  <a:pt x="1795" y="27829"/>
                </a:cubicBezTo>
                <a:cubicBezTo>
                  <a:pt x="1805" y="27829"/>
                  <a:pt x="1815" y="27828"/>
                  <a:pt x="1825" y="27828"/>
                </a:cubicBezTo>
                <a:cubicBezTo>
                  <a:pt x="11499" y="27294"/>
                  <a:pt x="21206" y="26794"/>
                  <a:pt x="30879" y="26360"/>
                </a:cubicBezTo>
                <a:cubicBezTo>
                  <a:pt x="33614" y="26260"/>
                  <a:pt x="36350" y="26127"/>
                  <a:pt x="39052" y="26027"/>
                </a:cubicBezTo>
                <a:cubicBezTo>
                  <a:pt x="50144" y="26575"/>
                  <a:pt x="61282" y="26830"/>
                  <a:pt x="72409" y="26830"/>
                </a:cubicBezTo>
                <a:cubicBezTo>
                  <a:pt x="74834" y="26830"/>
                  <a:pt x="77258" y="26818"/>
                  <a:pt x="79681" y="26794"/>
                </a:cubicBezTo>
                <a:cubicBezTo>
                  <a:pt x="80314" y="26761"/>
                  <a:pt x="80314" y="25860"/>
                  <a:pt x="79747" y="25693"/>
                </a:cubicBezTo>
                <a:cubicBezTo>
                  <a:pt x="77479" y="25093"/>
                  <a:pt x="75144" y="24426"/>
                  <a:pt x="72842" y="23792"/>
                </a:cubicBezTo>
                <a:cubicBezTo>
                  <a:pt x="71575" y="23458"/>
                  <a:pt x="70374" y="23125"/>
                  <a:pt x="69140" y="22791"/>
                </a:cubicBezTo>
                <a:cubicBezTo>
                  <a:pt x="68172" y="22524"/>
                  <a:pt x="66638" y="22358"/>
                  <a:pt x="66004" y="21457"/>
                </a:cubicBezTo>
                <a:cubicBezTo>
                  <a:pt x="65404" y="20590"/>
                  <a:pt x="65637" y="19189"/>
                  <a:pt x="65504" y="18188"/>
                </a:cubicBezTo>
                <a:cubicBezTo>
                  <a:pt x="65370" y="17321"/>
                  <a:pt x="65237" y="16453"/>
                  <a:pt x="65003" y="15586"/>
                </a:cubicBezTo>
                <a:cubicBezTo>
                  <a:pt x="64503" y="13651"/>
                  <a:pt x="63703" y="11783"/>
                  <a:pt x="62702" y="10082"/>
                </a:cubicBezTo>
                <a:cubicBezTo>
                  <a:pt x="61148" y="7379"/>
                  <a:pt x="58524" y="3547"/>
                  <a:pt x="55071" y="3547"/>
                </a:cubicBezTo>
                <a:cubicBezTo>
                  <a:pt x="54817" y="3547"/>
                  <a:pt x="54559" y="3567"/>
                  <a:pt x="54296" y="3611"/>
                </a:cubicBezTo>
                <a:cubicBezTo>
                  <a:pt x="51194" y="4111"/>
                  <a:pt x="49793" y="6680"/>
                  <a:pt x="49125" y="9448"/>
                </a:cubicBezTo>
                <a:cubicBezTo>
                  <a:pt x="45656" y="4678"/>
                  <a:pt x="40319" y="842"/>
                  <a:pt x="34515" y="108"/>
                </a:cubicBezTo>
                <a:cubicBezTo>
                  <a:pt x="34022" y="37"/>
                  <a:pt x="33524" y="0"/>
                  <a:pt x="330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76" name="Google Shape;1976;p30"/>
          <p:cNvGrpSpPr/>
          <p:nvPr/>
        </p:nvGrpSpPr>
        <p:grpSpPr>
          <a:xfrm rot="871525">
            <a:off x="-31978" y="-96683"/>
            <a:ext cx="2554504" cy="4242890"/>
            <a:chOff x="322700" y="1171575"/>
            <a:chExt cx="2554600" cy="4243050"/>
          </a:xfrm>
        </p:grpSpPr>
        <p:sp>
          <p:nvSpPr>
            <p:cNvPr id="1977" name="Google Shape;1977;p30"/>
            <p:cNvSpPr/>
            <p:nvPr/>
          </p:nvSpPr>
          <p:spPr>
            <a:xfrm>
              <a:off x="2184025" y="1179400"/>
              <a:ext cx="22550" cy="77600"/>
            </a:xfrm>
            <a:custGeom>
              <a:rect b="b" l="l" r="r" t="t"/>
              <a:pathLst>
                <a:path extrusionOk="0" h="3104" w="902">
                  <a:moveTo>
                    <a:pt x="901" y="1"/>
                  </a:moveTo>
                  <a:lnTo>
                    <a:pt x="901" y="1"/>
                  </a:lnTo>
                  <a:cubicBezTo>
                    <a:pt x="234" y="835"/>
                    <a:pt x="0" y="2069"/>
                    <a:pt x="301" y="3103"/>
                  </a:cubicBezTo>
                  <a:lnTo>
                    <a:pt x="901" y="1"/>
                  </a:lnTo>
                  <a:close/>
                </a:path>
              </a:pathLst>
            </a:custGeom>
            <a:solidFill>
              <a:srgbClr val="E9F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30"/>
            <p:cNvSpPr/>
            <p:nvPr/>
          </p:nvSpPr>
          <p:spPr>
            <a:xfrm>
              <a:off x="2179850" y="1176025"/>
              <a:ext cx="32175" cy="84825"/>
            </a:xfrm>
            <a:custGeom>
              <a:rect b="b" l="l" r="r" t="t"/>
              <a:pathLst>
                <a:path extrusionOk="0" h="3393" w="1287">
                  <a:moveTo>
                    <a:pt x="1045" y="0"/>
                  </a:moveTo>
                  <a:cubicBezTo>
                    <a:pt x="994" y="0"/>
                    <a:pt x="940" y="20"/>
                    <a:pt x="901" y="69"/>
                  </a:cubicBezTo>
                  <a:cubicBezTo>
                    <a:pt x="201" y="970"/>
                    <a:pt x="1" y="2137"/>
                    <a:pt x="301" y="3272"/>
                  </a:cubicBezTo>
                  <a:cubicBezTo>
                    <a:pt x="315" y="3355"/>
                    <a:pt x="376" y="3392"/>
                    <a:pt x="437" y="3392"/>
                  </a:cubicBezTo>
                  <a:cubicBezTo>
                    <a:pt x="521" y="3392"/>
                    <a:pt x="606" y="3321"/>
                    <a:pt x="568" y="3205"/>
                  </a:cubicBezTo>
                  <a:cubicBezTo>
                    <a:pt x="301" y="2137"/>
                    <a:pt x="534" y="1103"/>
                    <a:pt x="1168" y="236"/>
                  </a:cubicBezTo>
                  <a:cubicBezTo>
                    <a:pt x="1286" y="118"/>
                    <a:pt x="1170" y="0"/>
                    <a:pt x="1045" y="0"/>
                  </a:cubicBezTo>
                  <a:close/>
                </a:path>
              </a:pathLst>
            </a:custGeom>
            <a:solidFill>
              <a:srgbClr val="E9F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30"/>
            <p:cNvSpPr/>
            <p:nvPr/>
          </p:nvSpPr>
          <p:spPr>
            <a:xfrm>
              <a:off x="1677000" y="2078375"/>
              <a:ext cx="38375" cy="104275"/>
            </a:xfrm>
            <a:custGeom>
              <a:rect b="b" l="l" r="r" t="t"/>
              <a:pathLst>
                <a:path extrusionOk="0" h="4171" w="1535">
                  <a:moveTo>
                    <a:pt x="134" y="1"/>
                  </a:moveTo>
                  <a:cubicBezTo>
                    <a:pt x="0" y="1502"/>
                    <a:pt x="567" y="3037"/>
                    <a:pt x="1535" y="4171"/>
                  </a:cubicBezTo>
                  <a:lnTo>
                    <a:pt x="134" y="1"/>
                  </a:ln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30"/>
            <p:cNvSpPr/>
            <p:nvPr/>
          </p:nvSpPr>
          <p:spPr>
            <a:xfrm>
              <a:off x="1659475" y="2075050"/>
              <a:ext cx="75075" cy="125600"/>
            </a:xfrm>
            <a:custGeom>
              <a:rect b="b" l="l" r="r" t="t"/>
              <a:pathLst>
                <a:path extrusionOk="0" h="5024" w="3003">
                  <a:moveTo>
                    <a:pt x="868" y="1"/>
                  </a:moveTo>
                  <a:cubicBezTo>
                    <a:pt x="835" y="101"/>
                    <a:pt x="801" y="101"/>
                    <a:pt x="801" y="101"/>
                  </a:cubicBezTo>
                  <a:cubicBezTo>
                    <a:pt x="234" y="434"/>
                    <a:pt x="101" y="601"/>
                    <a:pt x="34" y="1201"/>
                  </a:cubicBezTo>
                  <a:cubicBezTo>
                    <a:pt x="1" y="1769"/>
                    <a:pt x="101" y="2202"/>
                    <a:pt x="234" y="2703"/>
                  </a:cubicBezTo>
                  <a:cubicBezTo>
                    <a:pt x="534" y="3603"/>
                    <a:pt x="1035" y="4837"/>
                    <a:pt x="2036" y="5004"/>
                  </a:cubicBezTo>
                  <a:cubicBezTo>
                    <a:pt x="2100" y="5017"/>
                    <a:pt x="2163" y="5023"/>
                    <a:pt x="2226" y="5023"/>
                  </a:cubicBezTo>
                  <a:cubicBezTo>
                    <a:pt x="2648" y="5023"/>
                    <a:pt x="3003" y="4735"/>
                    <a:pt x="3003" y="4270"/>
                  </a:cubicBezTo>
                  <a:cubicBezTo>
                    <a:pt x="3003" y="3436"/>
                    <a:pt x="2336" y="2803"/>
                    <a:pt x="2036" y="2035"/>
                  </a:cubicBezTo>
                  <a:cubicBezTo>
                    <a:pt x="1702" y="1201"/>
                    <a:pt x="1669" y="501"/>
                    <a:pt x="868"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30"/>
            <p:cNvSpPr/>
            <p:nvPr/>
          </p:nvSpPr>
          <p:spPr>
            <a:xfrm>
              <a:off x="322700" y="1515175"/>
              <a:ext cx="2264400" cy="3899450"/>
            </a:xfrm>
            <a:custGeom>
              <a:rect b="b" l="l" r="r" t="t"/>
              <a:pathLst>
                <a:path extrusionOk="0" h="155978" w="90576">
                  <a:moveTo>
                    <a:pt x="84978" y="1"/>
                  </a:moveTo>
                  <a:cubicBezTo>
                    <a:pt x="84870" y="1"/>
                    <a:pt x="84762" y="57"/>
                    <a:pt x="84694" y="180"/>
                  </a:cubicBezTo>
                  <a:cubicBezTo>
                    <a:pt x="81859" y="5150"/>
                    <a:pt x="78923" y="10087"/>
                    <a:pt x="75354" y="14590"/>
                  </a:cubicBezTo>
                  <a:cubicBezTo>
                    <a:pt x="71785" y="19160"/>
                    <a:pt x="67515" y="22863"/>
                    <a:pt x="62845" y="26265"/>
                  </a:cubicBezTo>
                  <a:cubicBezTo>
                    <a:pt x="61411" y="27366"/>
                    <a:pt x="59943" y="28433"/>
                    <a:pt x="58509" y="29534"/>
                  </a:cubicBezTo>
                  <a:cubicBezTo>
                    <a:pt x="58742" y="26832"/>
                    <a:pt x="58742" y="24097"/>
                    <a:pt x="58475" y="21361"/>
                  </a:cubicBezTo>
                  <a:cubicBezTo>
                    <a:pt x="58454" y="21036"/>
                    <a:pt x="58150" y="20810"/>
                    <a:pt x="57858" y="20810"/>
                  </a:cubicBezTo>
                  <a:cubicBezTo>
                    <a:pt x="57701" y="20810"/>
                    <a:pt x="57546" y="20876"/>
                    <a:pt x="57441" y="21028"/>
                  </a:cubicBezTo>
                  <a:cubicBezTo>
                    <a:pt x="55640" y="23563"/>
                    <a:pt x="54906" y="26532"/>
                    <a:pt x="54739" y="29601"/>
                  </a:cubicBezTo>
                  <a:cubicBezTo>
                    <a:pt x="54673" y="30568"/>
                    <a:pt x="54673" y="31535"/>
                    <a:pt x="54739" y="32536"/>
                  </a:cubicBezTo>
                  <a:cubicBezTo>
                    <a:pt x="48635" y="37440"/>
                    <a:pt x="42898" y="42577"/>
                    <a:pt x="37394" y="48181"/>
                  </a:cubicBezTo>
                  <a:cubicBezTo>
                    <a:pt x="33491" y="52117"/>
                    <a:pt x="29821" y="56220"/>
                    <a:pt x="26152" y="60356"/>
                  </a:cubicBezTo>
                  <a:cubicBezTo>
                    <a:pt x="22249" y="64726"/>
                    <a:pt x="18146" y="68962"/>
                    <a:pt x="14611" y="73632"/>
                  </a:cubicBezTo>
                  <a:cubicBezTo>
                    <a:pt x="8440" y="81705"/>
                    <a:pt x="4804" y="91111"/>
                    <a:pt x="2902" y="100985"/>
                  </a:cubicBezTo>
                  <a:cubicBezTo>
                    <a:pt x="667" y="112160"/>
                    <a:pt x="0" y="124068"/>
                    <a:pt x="1601" y="135343"/>
                  </a:cubicBezTo>
                  <a:cubicBezTo>
                    <a:pt x="1626" y="135587"/>
                    <a:pt x="1865" y="135742"/>
                    <a:pt x="2083" y="135742"/>
                  </a:cubicBezTo>
                  <a:cubicBezTo>
                    <a:pt x="2162" y="135742"/>
                    <a:pt x="2239" y="135721"/>
                    <a:pt x="2302" y="135677"/>
                  </a:cubicBezTo>
                  <a:lnTo>
                    <a:pt x="15078" y="155157"/>
                  </a:lnTo>
                  <a:cubicBezTo>
                    <a:pt x="15111" y="155357"/>
                    <a:pt x="15144" y="155591"/>
                    <a:pt x="15144" y="155758"/>
                  </a:cubicBezTo>
                  <a:cubicBezTo>
                    <a:pt x="15174" y="155908"/>
                    <a:pt x="15299" y="155977"/>
                    <a:pt x="15421" y="155977"/>
                  </a:cubicBezTo>
                  <a:cubicBezTo>
                    <a:pt x="15570" y="155977"/>
                    <a:pt x="15715" y="155874"/>
                    <a:pt x="15678" y="155691"/>
                  </a:cubicBezTo>
                  <a:cubicBezTo>
                    <a:pt x="14611" y="143015"/>
                    <a:pt x="12776" y="130440"/>
                    <a:pt x="13076" y="117664"/>
                  </a:cubicBezTo>
                  <a:cubicBezTo>
                    <a:pt x="13343" y="106055"/>
                    <a:pt x="15344" y="94180"/>
                    <a:pt x="20315" y="83606"/>
                  </a:cubicBezTo>
                  <a:cubicBezTo>
                    <a:pt x="23684" y="76368"/>
                    <a:pt x="28420" y="69696"/>
                    <a:pt x="33491" y="63392"/>
                  </a:cubicBezTo>
                  <a:cubicBezTo>
                    <a:pt x="33777" y="63396"/>
                    <a:pt x="34064" y="63398"/>
                    <a:pt x="34351" y="63398"/>
                  </a:cubicBezTo>
                  <a:cubicBezTo>
                    <a:pt x="38338" y="63398"/>
                    <a:pt x="42343" y="62969"/>
                    <a:pt x="46233" y="62191"/>
                  </a:cubicBezTo>
                  <a:cubicBezTo>
                    <a:pt x="50670" y="61290"/>
                    <a:pt x="55273" y="60223"/>
                    <a:pt x="59409" y="58221"/>
                  </a:cubicBezTo>
                  <a:cubicBezTo>
                    <a:pt x="66915" y="54519"/>
                    <a:pt x="71184" y="47047"/>
                    <a:pt x="75087" y="39941"/>
                  </a:cubicBezTo>
                  <a:cubicBezTo>
                    <a:pt x="75314" y="39489"/>
                    <a:pt x="74915" y="38915"/>
                    <a:pt x="74423" y="38915"/>
                  </a:cubicBezTo>
                  <a:cubicBezTo>
                    <a:pt x="74335" y="38915"/>
                    <a:pt x="74244" y="38934"/>
                    <a:pt x="74153" y="38974"/>
                  </a:cubicBezTo>
                  <a:cubicBezTo>
                    <a:pt x="68649" y="41543"/>
                    <a:pt x="66581" y="47514"/>
                    <a:pt x="62245" y="51383"/>
                  </a:cubicBezTo>
                  <a:cubicBezTo>
                    <a:pt x="59076" y="54218"/>
                    <a:pt x="54806" y="54986"/>
                    <a:pt x="50703" y="55419"/>
                  </a:cubicBezTo>
                  <a:cubicBezTo>
                    <a:pt x="49067" y="55578"/>
                    <a:pt x="47451" y="55673"/>
                    <a:pt x="45807" y="55673"/>
                  </a:cubicBezTo>
                  <a:cubicBezTo>
                    <a:pt x="45373" y="55673"/>
                    <a:pt x="44937" y="55667"/>
                    <a:pt x="44499" y="55653"/>
                  </a:cubicBezTo>
                  <a:cubicBezTo>
                    <a:pt x="43267" y="55623"/>
                    <a:pt x="41954" y="55376"/>
                    <a:pt x="40682" y="55376"/>
                  </a:cubicBezTo>
                  <a:cubicBezTo>
                    <a:pt x="40542" y="55376"/>
                    <a:pt x="40402" y="55379"/>
                    <a:pt x="40262" y="55386"/>
                  </a:cubicBezTo>
                  <a:cubicBezTo>
                    <a:pt x="40462" y="55119"/>
                    <a:pt x="40696" y="54819"/>
                    <a:pt x="40929" y="54585"/>
                  </a:cubicBezTo>
                  <a:cubicBezTo>
                    <a:pt x="44866" y="49982"/>
                    <a:pt x="48969" y="45445"/>
                    <a:pt x="53572" y="41443"/>
                  </a:cubicBezTo>
                  <a:cubicBezTo>
                    <a:pt x="57808" y="37740"/>
                    <a:pt x="62445" y="34404"/>
                    <a:pt x="66614" y="30568"/>
                  </a:cubicBezTo>
                  <a:cubicBezTo>
                    <a:pt x="71451" y="26098"/>
                    <a:pt x="75487" y="20894"/>
                    <a:pt x="79290" y="15557"/>
                  </a:cubicBezTo>
                  <a:cubicBezTo>
                    <a:pt x="80258" y="14223"/>
                    <a:pt x="81292" y="12855"/>
                    <a:pt x="82192" y="11388"/>
                  </a:cubicBezTo>
                  <a:cubicBezTo>
                    <a:pt x="86162" y="10254"/>
                    <a:pt x="89464" y="6284"/>
                    <a:pt x="90465" y="2548"/>
                  </a:cubicBezTo>
                  <a:cubicBezTo>
                    <a:pt x="90575" y="2128"/>
                    <a:pt x="90261" y="1898"/>
                    <a:pt x="89929" y="1898"/>
                  </a:cubicBezTo>
                  <a:cubicBezTo>
                    <a:pt x="89761" y="1898"/>
                    <a:pt x="89588" y="1957"/>
                    <a:pt x="89464" y="2081"/>
                  </a:cubicBezTo>
                  <a:cubicBezTo>
                    <a:pt x="87830" y="3682"/>
                    <a:pt x="86195" y="5250"/>
                    <a:pt x="84627" y="6851"/>
                  </a:cubicBezTo>
                  <a:cubicBezTo>
                    <a:pt x="85428" y="4816"/>
                    <a:pt x="85761" y="2581"/>
                    <a:pt x="85328" y="313"/>
                  </a:cubicBezTo>
                  <a:cubicBezTo>
                    <a:pt x="85288" y="116"/>
                    <a:pt x="85133" y="1"/>
                    <a:pt x="84978"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30"/>
            <p:cNvSpPr/>
            <p:nvPr/>
          </p:nvSpPr>
          <p:spPr>
            <a:xfrm>
              <a:off x="1443500" y="1714800"/>
              <a:ext cx="249375" cy="407425"/>
            </a:xfrm>
            <a:custGeom>
              <a:rect b="b" l="l" r="r" t="t"/>
              <a:pathLst>
                <a:path extrusionOk="0" h="16297" w="9975">
                  <a:moveTo>
                    <a:pt x="0" y="0"/>
                  </a:moveTo>
                  <a:lnTo>
                    <a:pt x="0" y="0"/>
                  </a:lnTo>
                  <a:cubicBezTo>
                    <a:pt x="767" y="2202"/>
                    <a:pt x="968" y="4537"/>
                    <a:pt x="1335" y="6838"/>
                  </a:cubicBezTo>
                  <a:cubicBezTo>
                    <a:pt x="1768" y="9107"/>
                    <a:pt x="2335" y="11408"/>
                    <a:pt x="3670" y="13343"/>
                  </a:cubicBezTo>
                  <a:cubicBezTo>
                    <a:pt x="4866" y="15048"/>
                    <a:pt x="6812" y="16296"/>
                    <a:pt x="8813" y="16296"/>
                  </a:cubicBezTo>
                  <a:cubicBezTo>
                    <a:pt x="9044" y="16296"/>
                    <a:pt x="9276" y="16280"/>
                    <a:pt x="9507" y="16245"/>
                  </a:cubicBezTo>
                  <a:lnTo>
                    <a:pt x="9974" y="16012"/>
                  </a:lnTo>
                  <a:cubicBezTo>
                    <a:pt x="9674" y="9374"/>
                    <a:pt x="5771" y="303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30"/>
            <p:cNvSpPr/>
            <p:nvPr/>
          </p:nvSpPr>
          <p:spPr>
            <a:xfrm>
              <a:off x="1427375" y="1699200"/>
              <a:ext cx="282175" cy="431425"/>
            </a:xfrm>
            <a:custGeom>
              <a:rect b="b" l="l" r="r" t="t"/>
              <a:pathLst>
                <a:path extrusionOk="0" h="17257" w="11287">
                  <a:moveTo>
                    <a:pt x="1596" y="1886"/>
                  </a:moveTo>
                  <a:cubicBezTo>
                    <a:pt x="6642" y="5249"/>
                    <a:pt x="9204" y="10520"/>
                    <a:pt x="9950" y="16656"/>
                  </a:cubicBezTo>
                  <a:lnTo>
                    <a:pt x="9950" y="16656"/>
                  </a:lnTo>
                  <a:cubicBezTo>
                    <a:pt x="2680" y="15322"/>
                    <a:pt x="2959" y="7942"/>
                    <a:pt x="1596" y="1886"/>
                  </a:cubicBezTo>
                  <a:close/>
                  <a:moveTo>
                    <a:pt x="680" y="1"/>
                  </a:moveTo>
                  <a:cubicBezTo>
                    <a:pt x="306" y="1"/>
                    <a:pt x="0" y="436"/>
                    <a:pt x="112" y="824"/>
                  </a:cubicBezTo>
                  <a:cubicBezTo>
                    <a:pt x="1379" y="4894"/>
                    <a:pt x="1146" y="9497"/>
                    <a:pt x="3280" y="13267"/>
                  </a:cubicBezTo>
                  <a:cubicBezTo>
                    <a:pt x="4414" y="15307"/>
                    <a:pt x="6582" y="17227"/>
                    <a:pt x="8948" y="17227"/>
                  </a:cubicBezTo>
                  <a:cubicBezTo>
                    <a:pt x="9338" y="17227"/>
                    <a:pt x="9735" y="17174"/>
                    <a:pt x="10132" y="17061"/>
                  </a:cubicBezTo>
                  <a:lnTo>
                    <a:pt x="10132" y="17061"/>
                  </a:lnTo>
                  <a:cubicBezTo>
                    <a:pt x="10256" y="17193"/>
                    <a:pt x="10425" y="17257"/>
                    <a:pt x="10596" y="17257"/>
                  </a:cubicBezTo>
                  <a:cubicBezTo>
                    <a:pt x="10938" y="17257"/>
                    <a:pt x="11286" y="17002"/>
                    <a:pt x="11286" y="16536"/>
                  </a:cubicBezTo>
                  <a:cubicBezTo>
                    <a:pt x="11286" y="9664"/>
                    <a:pt x="6716" y="3226"/>
                    <a:pt x="912" y="57"/>
                  </a:cubicBezTo>
                  <a:cubicBezTo>
                    <a:pt x="834" y="18"/>
                    <a:pt x="756" y="1"/>
                    <a:pt x="6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30"/>
            <p:cNvSpPr/>
            <p:nvPr/>
          </p:nvSpPr>
          <p:spPr>
            <a:xfrm>
              <a:off x="1473250" y="1744850"/>
              <a:ext cx="232800" cy="387350"/>
            </a:xfrm>
            <a:custGeom>
              <a:rect b="b" l="l" r="r" t="t"/>
              <a:pathLst>
                <a:path extrusionOk="0" h="15494" w="9312">
                  <a:moveTo>
                    <a:pt x="454" y="1"/>
                  </a:moveTo>
                  <a:cubicBezTo>
                    <a:pt x="220" y="1"/>
                    <a:pt x="0" y="259"/>
                    <a:pt x="145" y="499"/>
                  </a:cubicBezTo>
                  <a:cubicBezTo>
                    <a:pt x="1712" y="2801"/>
                    <a:pt x="2379" y="5703"/>
                    <a:pt x="3714" y="8172"/>
                  </a:cubicBezTo>
                  <a:cubicBezTo>
                    <a:pt x="5081" y="10740"/>
                    <a:pt x="6749" y="13142"/>
                    <a:pt x="8617" y="15377"/>
                  </a:cubicBezTo>
                  <a:cubicBezTo>
                    <a:pt x="8690" y="15459"/>
                    <a:pt x="8781" y="15494"/>
                    <a:pt x="8869" y="15494"/>
                  </a:cubicBezTo>
                  <a:cubicBezTo>
                    <a:pt x="9101" y="15494"/>
                    <a:pt x="9311" y="15252"/>
                    <a:pt x="9118" y="15010"/>
                  </a:cubicBezTo>
                  <a:cubicBezTo>
                    <a:pt x="7116" y="12641"/>
                    <a:pt x="5315" y="10040"/>
                    <a:pt x="3914" y="7204"/>
                  </a:cubicBezTo>
                  <a:cubicBezTo>
                    <a:pt x="2746" y="4903"/>
                    <a:pt x="2113" y="2234"/>
                    <a:pt x="712" y="133"/>
                  </a:cubicBezTo>
                  <a:cubicBezTo>
                    <a:pt x="637" y="40"/>
                    <a:pt x="545" y="1"/>
                    <a:pt x="4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30"/>
            <p:cNvSpPr/>
            <p:nvPr/>
          </p:nvSpPr>
          <p:spPr>
            <a:xfrm>
              <a:off x="1573475" y="2056450"/>
              <a:ext cx="103275" cy="34500"/>
            </a:xfrm>
            <a:custGeom>
              <a:rect b="b" l="l" r="r" t="t"/>
              <a:pathLst>
                <a:path extrusionOk="0" h="1380" w="4131">
                  <a:moveTo>
                    <a:pt x="389" y="0"/>
                  </a:moveTo>
                  <a:cubicBezTo>
                    <a:pt x="60" y="0"/>
                    <a:pt x="1" y="549"/>
                    <a:pt x="372" y="611"/>
                  </a:cubicBezTo>
                  <a:cubicBezTo>
                    <a:pt x="1439" y="945"/>
                    <a:pt x="2540" y="1212"/>
                    <a:pt x="3641" y="1378"/>
                  </a:cubicBezTo>
                  <a:cubicBezTo>
                    <a:pt x="3653" y="1379"/>
                    <a:pt x="3665" y="1380"/>
                    <a:pt x="3677" y="1380"/>
                  </a:cubicBezTo>
                  <a:cubicBezTo>
                    <a:pt x="4078" y="1380"/>
                    <a:pt x="4131" y="842"/>
                    <a:pt x="3774" y="745"/>
                  </a:cubicBezTo>
                  <a:cubicBezTo>
                    <a:pt x="2640" y="578"/>
                    <a:pt x="1573" y="344"/>
                    <a:pt x="472" y="11"/>
                  </a:cubicBezTo>
                  <a:cubicBezTo>
                    <a:pt x="443" y="3"/>
                    <a:pt x="415" y="0"/>
                    <a:pt x="3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30"/>
            <p:cNvSpPr/>
            <p:nvPr/>
          </p:nvSpPr>
          <p:spPr>
            <a:xfrm>
              <a:off x="1656375" y="1987850"/>
              <a:ext cx="24825" cy="101250"/>
            </a:xfrm>
            <a:custGeom>
              <a:rect b="b" l="l" r="r" t="t"/>
              <a:pathLst>
                <a:path extrusionOk="0" h="4050" w="993">
                  <a:moveTo>
                    <a:pt x="489" y="1"/>
                  </a:moveTo>
                  <a:cubicBezTo>
                    <a:pt x="317" y="1"/>
                    <a:pt x="140" y="121"/>
                    <a:pt x="158" y="320"/>
                  </a:cubicBezTo>
                  <a:cubicBezTo>
                    <a:pt x="392" y="1454"/>
                    <a:pt x="325" y="2588"/>
                    <a:pt x="58" y="3689"/>
                  </a:cubicBezTo>
                  <a:cubicBezTo>
                    <a:pt x="0" y="3919"/>
                    <a:pt x="185" y="4050"/>
                    <a:pt x="366" y="4050"/>
                  </a:cubicBezTo>
                  <a:cubicBezTo>
                    <a:pt x="499" y="4050"/>
                    <a:pt x="630" y="3978"/>
                    <a:pt x="658" y="3822"/>
                  </a:cubicBezTo>
                  <a:cubicBezTo>
                    <a:pt x="959" y="2655"/>
                    <a:pt x="992" y="1487"/>
                    <a:pt x="792" y="286"/>
                  </a:cubicBezTo>
                  <a:cubicBezTo>
                    <a:pt x="777" y="87"/>
                    <a:pt x="635" y="1"/>
                    <a:pt x="4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30"/>
            <p:cNvSpPr/>
            <p:nvPr/>
          </p:nvSpPr>
          <p:spPr>
            <a:xfrm>
              <a:off x="1510100" y="1955500"/>
              <a:ext cx="98075" cy="35475"/>
            </a:xfrm>
            <a:custGeom>
              <a:rect b="b" l="l" r="r" t="t"/>
              <a:pathLst>
                <a:path extrusionOk="0" h="1419" w="3923">
                  <a:moveTo>
                    <a:pt x="545" y="1"/>
                  </a:moveTo>
                  <a:cubicBezTo>
                    <a:pt x="200" y="1"/>
                    <a:pt x="1" y="490"/>
                    <a:pt x="338" y="613"/>
                  </a:cubicBezTo>
                  <a:cubicBezTo>
                    <a:pt x="1339" y="946"/>
                    <a:pt x="2373" y="1247"/>
                    <a:pt x="3441" y="1413"/>
                  </a:cubicBezTo>
                  <a:cubicBezTo>
                    <a:pt x="3461" y="1417"/>
                    <a:pt x="3480" y="1418"/>
                    <a:pt x="3498" y="1418"/>
                  </a:cubicBezTo>
                  <a:cubicBezTo>
                    <a:pt x="3850" y="1418"/>
                    <a:pt x="3923" y="843"/>
                    <a:pt x="3574" y="780"/>
                  </a:cubicBezTo>
                  <a:cubicBezTo>
                    <a:pt x="2573" y="613"/>
                    <a:pt x="1606" y="379"/>
                    <a:pt x="639" y="12"/>
                  </a:cubicBezTo>
                  <a:cubicBezTo>
                    <a:pt x="606" y="4"/>
                    <a:pt x="575" y="1"/>
                    <a:pt x="5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30"/>
            <p:cNvSpPr/>
            <p:nvPr/>
          </p:nvSpPr>
          <p:spPr>
            <a:xfrm>
              <a:off x="1586375" y="1898875"/>
              <a:ext cx="29775" cy="87200"/>
            </a:xfrm>
            <a:custGeom>
              <a:rect b="b" l="l" r="r" t="t"/>
              <a:pathLst>
                <a:path extrusionOk="0" h="3488" w="1191">
                  <a:moveTo>
                    <a:pt x="791" y="0"/>
                  </a:moveTo>
                  <a:cubicBezTo>
                    <a:pt x="627" y="0"/>
                    <a:pt x="456" y="118"/>
                    <a:pt x="456" y="343"/>
                  </a:cubicBezTo>
                  <a:cubicBezTo>
                    <a:pt x="523" y="1243"/>
                    <a:pt x="390" y="2177"/>
                    <a:pt x="89" y="3045"/>
                  </a:cubicBezTo>
                  <a:cubicBezTo>
                    <a:pt x="1" y="3288"/>
                    <a:pt x="220" y="3487"/>
                    <a:pt x="427" y="3487"/>
                  </a:cubicBezTo>
                  <a:cubicBezTo>
                    <a:pt x="532" y="3487"/>
                    <a:pt x="634" y="3435"/>
                    <a:pt x="690" y="3312"/>
                  </a:cubicBezTo>
                  <a:cubicBezTo>
                    <a:pt x="1023" y="2344"/>
                    <a:pt x="1190" y="1343"/>
                    <a:pt x="1090" y="309"/>
                  </a:cubicBezTo>
                  <a:cubicBezTo>
                    <a:pt x="1090" y="101"/>
                    <a:pt x="944" y="0"/>
                    <a:pt x="7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30"/>
            <p:cNvSpPr/>
            <p:nvPr/>
          </p:nvSpPr>
          <p:spPr>
            <a:xfrm>
              <a:off x="1479625" y="1853275"/>
              <a:ext cx="71475" cy="29175"/>
            </a:xfrm>
            <a:custGeom>
              <a:rect b="b" l="l" r="r" t="t"/>
              <a:pathLst>
                <a:path extrusionOk="0" h="1167" w="2859">
                  <a:moveTo>
                    <a:pt x="420" y="0"/>
                  </a:moveTo>
                  <a:cubicBezTo>
                    <a:pt x="138" y="0"/>
                    <a:pt x="0" y="430"/>
                    <a:pt x="290" y="632"/>
                  </a:cubicBezTo>
                  <a:cubicBezTo>
                    <a:pt x="957" y="966"/>
                    <a:pt x="1691" y="1166"/>
                    <a:pt x="2458" y="1166"/>
                  </a:cubicBezTo>
                  <a:cubicBezTo>
                    <a:pt x="2858" y="1166"/>
                    <a:pt x="2792" y="532"/>
                    <a:pt x="2391" y="532"/>
                  </a:cubicBezTo>
                  <a:cubicBezTo>
                    <a:pt x="1724" y="499"/>
                    <a:pt x="1157" y="332"/>
                    <a:pt x="557" y="32"/>
                  </a:cubicBezTo>
                  <a:cubicBezTo>
                    <a:pt x="508" y="10"/>
                    <a:pt x="463" y="0"/>
                    <a:pt x="4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30"/>
            <p:cNvSpPr/>
            <p:nvPr/>
          </p:nvSpPr>
          <p:spPr>
            <a:xfrm>
              <a:off x="1535875" y="1827950"/>
              <a:ext cx="29525" cy="52800"/>
            </a:xfrm>
            <a:custGeom>
              <a:rect b="b" l="l" r="r" t="t"/>
              <a:pathLst>
                <a:path extrusionOk="0" h="2112" w="1181">
                  <a:moveTo>
                    <a:pt x="811" y="0"/>
                  </a:moveTo>
                  <a:cubicBezTo>
                    <a:pt x="679" y="0"/>
                    <a:pt x="556" y="74"/>
                    <a:pt x="542" y="244"/>
                  </a:cubicBezTo>
                  <a:cubicBezTo>
                    <a:pt x="475" y="745"/>
                    <a:pt x="308" y="1212"/>
                    <a:pt x="108" y="1679"/>
                  </a:cubicBezTo>
                  <a:cubicBezTo>
                    <a:pt x="0" y="1916"/>
                    <a:pt x="185" y="2112"/>
                    <a:pt x="393" y="2112"/>
                  </a:cubicBezTo>
                  <a:cubicBezTo>
                    <a:pt x="506" y="2112"/>
                    <a:pt x="626" y="2053"/>
                    <a:pt x="708" y="1912"/>
                  </a:cubicBezTo>
                  <a:cubicBezTo>
                    <a:pt x="942" y="1412"/>
                    <a:pt x="1109" y="911"/>
                    <a:pt x="1142" y="344"/>
                  </a:cubicBezTo>
                  <a:cubicBezTo>
                    <a:pt x="1180" y="134"/>
                    <a:pt x="988" y="0"/>
                    <a:pt x="8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30"/>
            <p:cNvSpPr/>
            <p:nvPr/>
          </p:nvSpPr>
          <p:spPr>
            <a:xfrm>
              <a:off x="1801250" y="1767325"/>
              <a:ext cx="305250" cy="372175"/>
            </a:xfrm>
            <a:custGeom>
              <a:rect b="b" l="l" r="r" t="t"/>
              <a:pathLst>
                <a:path extrusionOk="0" h="14887" w="12210">
                  <a:moveTo>
                    <a:pt x="12209" y="1"/>
                  </a:moveTo>
                  <a:cubicBezTo>
                    <a:pt x="6138" y="2236"/>
                    <a:pt x="1268" y="7906"/>
                    <a:pt x="0" y="14344"/>
                  </a:cubicBezTo>
                  <a:lnTo>
                    <a:pt x="434" y="14678"/>
                  </a:lnTo>
                  <a:cubicBezTo>
                    <a:pt x="897" y="14821"/>
                    <a:pt x="1371" y="14887"/>
                    <a:pt x="1846" y="14887"/>
                  </a:cubicBezTo>
                  <a:cubicBezTo>
                    <a:pt x="3594" y="14887"/>
                    <a:pt x="5353" y="13988"/>
                    <a:pt x="6639" y="12676"/>
                  </a:cubicBezTo>
                  <a:cubicBezTo>
                    <a:pt x="8273" y="11009"/>
                    <a:pt x="9174" y="8807"/>
                    <a:pt x="9874" y="6605"/>
                  </a:cubicBezTo>
                  <a:cubicBezTo>
                    <a:pt x="10608" y="4404"/>
                    <a:pt x="11175" y="2102"/>
                    <a:pt x="122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30"/>
            <p:cNvSpPr/>
            <p:nvPr/>
          </p:nvSpPr>
          <p:spPr>
            <a:xfrm>
              <a:off x="1783950" y="1753275"/>
              <a:ext cx="341025" cy="395325"/>
            </a:xfrm>
            <a:custGeom>
              <a:rect b="b" l="l" r="r" t="t"/>
              <a:pathLst>
                <a:path extrusionOk="0" h="15813" w="13641">
                  <a:moveTo>
                    <a:pt x="11883" y="1694"/>
                  </a:moveTo>
                  <a:cubicBezTo>
                    <a:pt x="9602" y="7484"/>
                    <a:pt x="8773" y="14887"/>
                    <a:pt x="1361" y="15070"/>
                  </a:cubicBezTo>
                  <a:lnTo>
                    <a:pt x="1361" y="15070"/>
                  </a:lnTo>
                  <a:cubicBezTo>
                    <a:pt x="3039" y="9136"/>
                    <a:pt x="6367" y="4273"/>
                    <a:pt x="11883" y="1694"/>
                  </a:cubicBezTo>
                  <a:close/>
                  <a:moveTo>
                    <a:pt x="12971" y="0"/>
                  </a:moveTo>
                  <a:cubicBezTo>
                    <a:pt x="12917" y="0"/>
                    <a:pt x="12860" y="9"/>
                    <a:pt x="12801" y="29"/>
                  </a:cubicBezTo>
                  <a:cubicBezTo>
                    <a:pt x="6597" y="2264"/>
                    <a:pt x="1093" y="7935"/>
                    <a:pt x="59" y="14740"/>
                  </a:cubicBezTo>
                  <a:cubicBezTo>
                    <a:pt x="0" y="15266"/>
                    <a:pt x="363" y="15576"/>
                    <a:pt x="729" y="15576"/>
                  </a:cubicBezTo>
                  <a:cubicBezTo>
                    <a:pt x="877" y="15576"/>
                    <a:pt x="1026" y="15525"/>
                    <a:pt x="1147" y="15416"/>
                  </a:cubicBezTo>
                  <a:lnTo>
                    <a:pt x="1147" y="15416"/>
                  </a:lnTo>
                  <a:cubicBezTo>
                    <a:pt x="1736" y="15690"/>
                    <a:pt x="2344" y="15812"/>
                    <a:pt x="2951" y="15812"/>
                  </a:cubicBezTo>
                  <a:cubicBezTo>
                    <a:pt x="5041" y="15812"/>
                    <a:pt x="7128" y="14366"/>
                    <a:pt x="8431" y="12705"/>
                  </a:cubicBezTo>
                  <a:cubicBezTo>
                    <a:pt x="11133" y="9302"/>
                    <a:pt x="11600" y="4699"/>
                    <a:pt x="13435" y="863"/>
                  </a:cubicBezTo>
                  <a:cubicBezTo>
                    <a:pt x="13641" y="510"/>
                    <a:pt x="13379" y="0"/>
                    <a:pt x="129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30"/>
            <p:cNvSpPr/>
            <p:nvPr/>
          </p:nvSpPr>
          <p:spPr>
            <a:xfrm>
              <a:off x="1788475" y="1791925"/>
              <a:ext cx="285700" cy="350800"/>
            </a:xfrm>
            <a:custGeom>
              <a:rect b="b" l="l" r="r" t="t"/>
              <a:pathLst>
                <a:path extrusionOk="0" h="14032" w="11428">
                  <a:moveTo>
                    <a:pt x="10979" y="1"/>
                  </a:moveTo>
                  <a:cubicBezTo>
                    <a:pt x="10920" y="1"/>
                    <a:pt x="10863" y="25"/>
                    <a:pt x="10819" y="84"/>
                  </a:cubicBezTo>
                  <a:cubicBezTo>
                    <a:pt x="9051" y="1986"/>
                    <a:pt x="8050" y="4521"/>
                    <a:pt x="6549" y="6622"/>
                  </a:cubicBezTo>
                  <a:cubicBezTo>
                    <a:pt x="4714" y="9157"/>
                    <a:pt x="2613" y="11459"/>
                    <a:pt x="211" y="13527"/>
                  </a:cubicBezTo>
                  <a:cubicBezTo>
                    <a:pt x="1" y="13738"/>
                    <a:pt x="226" y="14031"/>
                    <a:pt x="478" y="14031"/>
                  </a:cubicBezTo>
                  <a:cubicBezTo>
                    <a:pt x="545" y="14031"/>
                    <a:pt x="615" y="14010"/>
                    <a:pt x="678" y="13961"/>
                  </a:cubicBezTo>
                  <a:cubicBezTo>
                    <a:pt x="2846" y="12026"/>
                    <a:pt x="4848" y="9891"/>
                    <a:pt x="6616" y="7590"/>
                  </a:cubicBezTo>
                  <a:cubicBezTo>
                    <a:pt x="8284" y="5355"/>
                    <a:pt x="9351" y="2586"/>
                    <a:pt x="11219" y="518"/>
                  </a:cubicBezTo>
                  <a:cubicBezTo>
                    <a:pt x="11427" y="310"/>
                    <a:pt x="11189" y="1"/>
                    <a:pt x="10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30"/>
            <p:cNvSpPr/>
            <p:nvPr/>
          </p:nvSpPr>
          <p:spPr>
            <a:xfrm>
              <a:off x="1822100" y="2085775"/>
              <a:ext cx="104600" cy="21825"/>
            </a:xfrm>
            <a:custGeom>
              <a:rect b="b" l="l" r="r" t="t"/>
              <a:pathLst>
                <a:path extrusionOk="0" h="873" w="4184">
                  <a:moveTo>
                    <a:pt x="3856" y="0"/>
                  </a:moveTo>
                  <a:cubicBezTo>
                    <a:pt x="3839" y="0"/>
                    <a:pt x="3821" y="2"/>
                    <a:pt x="3803" y="5"/>
                  </a:cubicBezTo>
                  <a:cubicBezTo>
                    <a:pt x="2669" y="172"/>
                    <a:pt x="1535" y="239"/>
                    <a:pt x="434" y="239"/>
                  </a:cubicBezTo>
                  <a:cubicBezTo>
                    <a:pt x="0" y="239"/>
                    <a:pt x="0" y="873"/>
                    <a:pt x="434" y="873"/>
                  </a:cubicBezTo>
                  <a:cubicBezTo>
                    <a:pt x="1535" y="873"/>
                    <a:pt x="2669" y="772"/>
                    <a:pt x="3803" y="606"/>
                  </a:cubicBezTo>
                  <a:cubicBezTo>
                    <a:pt x="4183" y="574"/>
                    <a:pt x="4172" y="0"/>
                    <a:pt x="38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30"/>
            <p:cNvSpPr/>
            <p:nvPr/>
          </p:nvSpPr>
          <p:spPr>
            <a:xfrm>
              <a:off x="1824600" y="2005100"/>
              <a:ext cx="28700" cy="100825"/>
            </a:xfrm>
            <a:custGeom>
              <a:rect b="b" l="l" r="r" t="t"/>
              <a:pathLst>
                <a:path extrusionOk="0" h="4033" w="1148">
                  <a:moveTo>
                    <a:pt x="768" y="1"/>
                  </a:moveTo>
                  <a:cubicBezTo>
                    <a:pt x="645" y="1"/>
                    <a:pt x="527" y="70"/>
                    <a:pt x="501" y="230"/>
                  </a:cubicBezTo>
                  <a:cubicBezTo>
                    <a:pt x="101" y="1331"/>
                    <a:pt x="0" y="2498"/>
                    <a:pt x="67" y="3733"/>
                  </a:cubicBezTo>
                  <a:cubicBezTo>
                    <a:pt x="84" y="3933"/>
                    <a:pt x="251" y="4033"/>
                    <a:pt x="409" y="4033"/>
                  </a:cubicBezTo>
                  <a:cubicBezTo>
                    <a:pt x="568" y="4033"/>
                    <a:pt x="718" y="3933"/>
                    <a:pt x="701" y="3733"/>
                  </a:cubicBezTo>
                  <a:cubicBezTo>
                    <a:pt x="568" y="2598"/>
                    <a:pt x="701" y="1464"/>
                    <a:pt x="1068" y="397"/>
                  </a:cubicBezTo>
                  <a:cubicBezTo>
                    <a:pt x="1148" y="157"/>
                    <a:pt x="952" y="1"/>
                    <a:pt x="7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30"/>
            <p:cNvSpPr/>
            <p:nvPr/>
          </p:nvSpPr>
          <p:spPr>
            <a:xfrm>
              <a:off x="1905500" y="1995700"/>
              <a:ext cx="99550" cy="23500"/>
            </a:xfrm>
            <a:custGeom>
              <a:rect b="b" l="l" r="r" t="t"/>
              <a:pathLst>
                <a:path extrusionOk="0" h="940" w="3982">
                  <a:moveTo>
                    <a:pt x="3492" y="0"/>
                  </a:moveTo>
                  <a:cubicBezTo>
                    <a:pt x="3474" y="0"/>
                    <a:pt x="3455" y="2"/>
                    <a:pt x="3436" y="6"/>
                  </a:cubicBezTo>
                  <a:cubicBezTo>
                    <a:pt x="2435" y="172"/>
                    <a:pt x="1434" y="272"/>
                    <a:pt x="434" y="306"/>
                  </a:cubicBezTo>
                  <a:cubicBezTo>
                    <a:pt x="0" y="306"/>
                    <a:pt x="0" y="940"/>
                    <a:pt x="434" y="940"/>
                  </a:cubicBezTo>
                  <a:cubicBezTo>
                    <a:pt x="1501" y="873"/>
                    <a:pt x="2535" y="806"/>
                    <a:pt x="3603" y="606"/>
                  </a:cubicBezTo>
                  <a:cubicBezTo>
                    <a:pt x="3982" y="543"/>
                    <a:pt x="3822" y="0"/>
                    <a:pt x="34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30"/>
            <p:cNvSpPr/>
            <p:nvPr/>
          </p:nvSpPr>
          <p:spPr>
            <a:xfrm>
              <a:off x="1905500" y="1926825"/>
              <a:ext cx="22325" cy="87400"/>
            </a:xfrm>
            <a:custGeom>
              <a:rect b="b" l="l" r="r" t="t"/>
              <a:pathLst>
                <a:path extrusionOk="0" h="3496" w="893">
                  <a:moveTo>
                    <a:pt x="526" y="0"/>
                  </a:moveTo>
                  <a:cubicBezTo>
                    <a:pt x="400" y="0"/>
                    <a:pt x="281" y="72"/>
                    <a:pt x="267" y="225"/>
                  </a:cubicBezTo>
                  <a:cubicBezTo>
                    <a:pt x="0" y="1226"/>
                    <a:pt x="0" y="2260"/>
                    <a:pt x="200" y="3261"/>
                  </a:cubicBezTo>
                  <a:cubicBezTo>
                    <a:pt x="226" y="3428"/>
                    <a:pt x="330" y="3496"/>
                    <a:pt x="445" y="3496"/>
                  </a:cubicBezTo>
                  <a:cubicBezTo>
                    <a:pt x="630" y="3496"/>
                    <a:pt x="842" y="3320"/>
                    <a:pt x="801" y="3094"/>
                  </a:cubicBezTo>
                  <a:cubicBezTo>
                    <a:pt x="634" y="2194"/>
                    <a:pt x="634" y="1293"/>
                    <a:pt x="834" y="392"/>
                  </a:cubicBezTo>
                  <a:cubicBezTo>
                    <a:pt x="892" y="140"/>
                    <a:pt x="702" y="0"/>
                    <a:pt x="5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30"/>
            <p:cNvSpPr/>
            <p:nvPr/>
          </p:nvSpPr>
          <p:spPr>
            <a:xfrm>
              <a:off x="1976650" y="1898625"/>
              <a:ext cx="73925" cy="22075"/>
            </a:xfrm>
            <a:custGeom>
              <a:rect b="b" l="l" r="r" t="t"/>
              <a:pathLst>
                <a:path extrusionOk="0" h="883" w="2957">
                  <a:moveTo>
                    <a:pt x="2581" y="1"/>
                  </a:moveTo>
                  <a:cubicBezTo>
                    <a:pt x="2553" y="1"/>
                    <a:pt x="2523" y="7"/>
                    <a:pt x="2491" y="19"/>
                  </a:cubicBezTo>
                  <a:cubicBezTo>
                    <a:pt x="2016" y="169"/>
                    <a:pt x="1559" y="244"/>
                    <a:pt x="1079" y="244"/>
                  </a:cubicBezTo>
                  <a:cubicBezTo>
                    <a:pt x="919" y="244"/>
                    <a:pt x="757" y="236"/>
                    <a:pt x="590" y="219"/>
                  </a:cubicBezTo>
                  <a:cubicBezTo>
                    <a:pt x="579" y="218"/>
                    <a:pt x="568" y="218"/>
                    <a:pt x="557" y="218"/>
                  </a:cubicBezTo>
                  <a:cubicBezTo>
                    <a:pt x="148" y="218"/>
                    <a:pt x="1" y="821"/>
                    <a:pt x="423" y="853"/>
                  </a:cubicBezTo>
                  <a:cubicBezTo>
                    <a:pt x="629" y="872"/>
                    <a:pt x="835" y="883"/>
                    <a:pt x="1041" y="883"/>
                  </a:cubicBezTo>
                  <a:cubicBezTo>
                    <a:pt x="1569" y="883"/>
                    <a:pt x="2097" y="812"/>
                    <a:pt x="2625" y="620"/>
                  </a:cubicBezTo>
                  <a:cubicBezTo>
                    <a:pt x="2957" y="529"/>
                    <a:pt x="2852" y="1"/>
                    <a:pt x="25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30"/>
            <p:cNvSpPr/>
            <p:nvPr/>
          </p:nvSpPr>
          <p:spPr>
            <a:xfrm>
              <a:off x="1970525" y="1863850"/>
              <a:ext cx="22400" cy="52925"/>
            </a:xfrm>
            <a:custGeom>
              <a:rect b="b" l="l" r="r" t="t"/>
              <a:pathLst>
                <a:path extrusionOk="0" h="2117" w="896">
                  <a:moveTo>
                    <a:pt x="339" y="1"/>
                  </a:moveTo>
                  <a:cubicBezTo>
                    <a:pt x="184" y="1"/>
                    <a:pt x="18" y="93"/>
                    <a:pt x="1" y="276"/>
                  </a:cubicBezTo>
                  <a:cubicBezTo>
                    <a:pt x="1" y="810"/>
                    <a:pt x="68" y="1377"/>
                    <a:pt x="234" y="1911"/>
                  </a:cubicBezTo>
                  <a:cubicBezTo>
                    <a:pt x="287" y="2054"/>
                    <a:pt x="405" y="2116"/>
                    <a:pt x="525" y="2116"/>
                  </a:cubicBezTo>
                  <a:cubicBezTo>
                    <a:pt x="710" y="2116"/>
                    <a:pt x="896" y="1967"/>
                    <a:pt x="835" y="1744"/>
                  </a:cubicBezTo>
                  <a:cubicBezTo>
                    <a:pt x="668" y="1277"/>
                    <a:pt x="601" y="776"/>
                    <a:pt x="601" y="276"/>
                  </a:cubicBezTo>
                  <a:cubicBezTo>
                    <a:pt x="635" y="93"/>
                    <a:pt x="493" y="1"/>
                    <a:pt x="3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30"/>
            <p:cNvSpPr/>
            <p:nvPr/>
          </p:nvSpPr>
          <p:spPr>
            <a:xfrm>
              <a:off x="2554275" y="1266975"/>
              <a:ext cx="305250" cy="372175"/>
            </a:xfrm>
            <a:custGeom>
              <a:rect b="b" l="l" r="r" t="t"/>
              <a:pathLst>
                <a:path extrusionOk="0" h="14887" w="12210">
                  <a:moveTo>
                    <a:pt x="12210" y="0"/>
                  </a:moveTo>
                  <a:cubicBezTo>
                    <a:pt x="6072" y="2169"/>
                    <a:pt x="1235" y="7839"/>
                    <a:pt x="1" y="14344"/>
                  </a:cubicBezTo>
                  <a:lnTo>
                    <a:pt x="401" y="14678"/>
                  </a:lnTo>
                  <a:cubicBezTo>
                    <a:pt x="865" y="14820"/>
                    <a:pt x="1339" y="14887"/>
                    <a:pt x="1814" y="14887"/>
                  </a:cubicBezTo>
                  <a:cubicBezTo>
                    <a:pt x="3561" y="14887"/>
                    <a:pt x="5320" y="13988"/>
                    <a:pt x="6606" y="12676"/>
                  </a:cubicBezTo>
                  <a:cubicBezTo>
                    <a:pt x="8240" y="11008"/>
                    <a:pt x="9141" y="8807"/>
                    <a:pt x="9875" y="6605"/>
                  </a:cubicBezTo>
                  <a:cubicBezTo>
                    <a:pt x="10575" y="4404"/>
                    <a:pt x="11176" y="2102"/>
                    <a:pt x="122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30"/>
            <p:cNvSpPr/>
            <p:nvPr/>
          </p:nvSpPr>
          <p:spPr>
            <a:xfrm>
              <a:off x="2536500" y="1252925"/>
              <a:ext cx="340800" cy="395300"/>
            </a:xfrm>
            <a:custGeom>
              <a:rect b="b" l="l" r="r" t="t"/>
              <a:pathLst>
                <a:path extrusionOk="0" h="15812" w="13632">
                  <a:moveTo>
                    <a:pt x="11868" y="1697"/>
                  </a:moveTo>
                  <a:cubicBezTo>
                    <a:pt x="9595" y="7478"/>
                    <a:pt x="8791" y="14865"/>
                    <a:pt x="1380" y="15069"/>
                  </a:cubicBezTo>
                  <a:lnTo>
                    <a:pt x="1380" y="15069"/>
                  </a:lnTo>
                  <a:cubicBezTo>
                    <a:pt x="3027" y="9138"/>
                    <a:pt x="6379" y="4277"/>
                    <a:pt x="11868" y="1697"/>
                  </a:cubicBezTo>
                  <a:close/>
                  <a:moveTo>
                    <a:pt x="12957" y="0"/>
                  </a:moveTo>
                  <a:cubicBezTo>
                    <a:pt x="12903" y="0"/>
                    <a:pt x="12846" y="9"/>
                    <a:pt x="12787" y="29"/>
                  </a:cubicBezTo>
                  <a:cubicBezTo>
                    <a:pt x="6616" y="2297"/>
                    <a:pt x="1112" y="7968"/>
                    <a:pt x="78" y="14739"/>
                  </a:cubicBezTo>
                  <a:cubicBezTo>
                    <a:pt x="0" y="15266"/>
                    <a:pt x="367" y="15576"/>
                    <a:pt x="738" y="15576"/>
                  </a:cubicBezTo>
                  <a:cubicBezTo>
                    <a:pt x="890" y="15576"/>
                    <a:pt x="1042" y="15524"/>
                    <a:pt x="1165" y="15415"/>
                  </a:cubicBezTo>
                  <a:lnTo>
                    <a:pt x="1165" y="15415"/>
                  </a:lnTo>
                  <a:cubicBezTo>
                    <a:pt x="1747" y="15690"/>
                    <a:pt x="2351" y="15812"/>
                    <a:pt x="2957" y="15812"/>
                  </a:cubicBezTo>
                  <a:cubicBezTo>
                    <a:pt x="5041" y="15812"/>
                    <a:pt x="7147" y="14366"/>
                    <a:pt x="8451" y="12704"/>
                  </a:cubicBezTo>
                  <a:cubicBezTo>
                    <a:pt x="11119" y="9302"/>
                    <a:pt x="11620" y="4699"/>
                    <a:pt x="13454" y="863"/>
                  </a:cubicBezTo>
                  <a:cubicBezTo>
                    <a:pt x="13631" y="509"/>
                    <a:pt x="13366" y="0"/>
                    <a:pt x="129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30"/>
            <p:cNvSpPr/>
            <p:nvPr/>
          </p:nvSpPr>
          <p:spPr>
            <a:xfrm>
              <a:off x="2540850" y="1290825"/>
              <a:ext cx="285775" cy="351525"/>
            </a:xfrm>
            <a:custGeom>
              <a:rect b="b" l="l" r="r" t="t"/>
              <a:pathLst>
                <a:path extrusionOk="0" h="14061" w="11431">
                  <a:moveTo>
                    <a:pt x="10977" y="1"/>
                  </a:moveTo>
                  <a:cubicBezTo>
                    <a:pt x="10919" y="1"/>
                    <a:pt x="10861" y="25"/>
                    <a:pt x="10812" y="81"/>
                  </a:cubicBezTo>
                  <a:cubicBezTo>
                    <a:pt x="9077" y="2015"/>
                    <a:pt x="8077" y="4550"/>
                    <a:pt x="6576" y="6652"/>
                  </a:cubicBezTo>
                  <a:cubicBezTo>
                    <a:pt x="4741" y="9187"/>
                    <a:pt x="2606" y="11489"/>
                    <a:pt x="238" y="13557"/>
                  </a:cubicBezTo>
                  <a:cubicBezTo>
                    <a:pt x="1" y="13767"/>
                    <a:pt x="241" y="14061"/>
                    <a:pt x="501" y="14061"/>
                  </a:cubicBezTo>
                  <a:cubicBezTo>
                    <a:pt x="570" y="14061"/>
                    <a:pt x="641" y="14040"/>
                    <a:pt x="705" y="13990"/>
                  </a:cubicBezTo>
                  <a:cubicBezTo>
                    <a:pt x="2873" y="12056"/>
                    <a:pt x="4874" y="9921"/>
                    <a:pt x="6609" y="7619"/>
                  </a:cubicBezTo>
                  <a:cubicBezTo>
                    <a:pt x="8277" y="5384"/>
                    <a:pt x="9378" y="2616"/>
                    <a:pt x="11246" y="548"/>
                  </a:cubicBezTo>
                  <a:cubicBezTo>
                    <a:pt x="11430" y="337"/>
                    <a:pt x="11198" y="1"/>
                    <a:pt x="109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30"/>
            <p:cNvSpPr/>
            <p:nvPr/>
          </p:nvSpPr>
          <p:spPr>
            <a:xfrm>
              <a:off x="2575125" y="1585400"/>
              <a:ext cx="104575" cy="21850"/>
            </a:xfrm>
            <a:custGeom>
              <a:rect b="b" l="l" r="r" t="t"/>
              <a:pathLst>
                <a:path extrusionOk="0" h="874" w="4183">
                  <a:moveTo>
                    <a:pt x="3823" y="1"/>
                  </a:moveTo>
                  <a:cubicBezTo>
                    <a:pt x="3806" y="1"/>
                    <a:pt x="3789" y="3"/>
                    <a:pt x="3770" y="6"/>
                  </a:cubicBezTo>
                  <a:cubicBezTo>
                    <a:pt x="2669" y="139"/>
                    <a:pt x="1535" y="239"/>
                    <a:pt x="401" y="239"/>
                  </a:cubicBezTo>
                  <a:cubicBezTo>
                    <a:pt x="1" y="239"/>
                    <a:pt x="1" y="873"/>
                    <a:pt x="401" y="873"/>
                  </a:cubicBezTo>
                  <a:cubicBezTo>
                    <a:pt x="1535" y="873"/>
                    <a:pt x="2669" y="773"/>
                    <a:pt x="3770" y="606"/>
                  </a:cubicBezTo>
                  <a:cubicBezTo>
                    <a:pt x="4182" y="575"/>
                    <a:pt x="4143" y="1"/>
                    <a:pt x="38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30"/>
            <p:cNvSpPr/>
            <p:nvPr/>
          </p:nvSpPr>
          <p:spPr>
            <a:xfrm>
              <a:off x="2576800" y="1504500"/>
              <a:ext cx="29025" cy="101075"/>
            </a:xfrm>
            <a:custGeom>
              <a:rect b="b" l="l" r="r" t="t"/>
              <a:pathLst>
                <a:path extrusionOk="0" h="4043" w="1161">
                  <a:moveTo>
                    <a:pt x="796" y="0"/>
                  </a:moveTo>
                  <a:cubicBezTo>
                    <a:pt x="668" y="0"/>
                    <a:pt x="542" y="75"/>
                    <a:pt x="501" y="240"/>
                  </a:cubicBezTo>
                  <a:cubicBezTo>
                    <a:pt x="134" y="1341"/>
                    <a:pt x="1" y="2508"/>
                    <a:pt x="101" y="3742"/>
                  </a:cubicBezTo>
                  <a:cubicBezTo>
                    <a:pt x="117" y="3942"/>
                    <a:pt x="276" y="4042"/>
                    <a:pt x="426" y="4042"/>
                  </a:cubicBezTo>
                  <a:cubicBezTo>
                    <a:pt x="576" y="4042"/>
                    <a:pt x="718" y="3942"/>
                    <a:pt x="701" y="3742"/>
                  </a:cubicBezTo>
                  <a:cubicBezTo>
                    <a:pt x="601" y="2608"/>
                    <a:pt x="701" y="1474"/>
                    <a:pt x="1101" y="407"/>
                  </a:cubicBezTo>
                  <a:cubicBezTo>
                    <a:pt x="1160" y="152"/>
                    <a:pt x="977" y="0"/>
                    <a:pt x="7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30"/>
            <p:cNvSpPr/>
            <p:nvPr/>
          </p:nvSpPr>
          <p:spPr>
            <a:xfrm>
              <a:off x="2658525" y="1495325"/>
              <a:ext cx="99500" cy="23525"/>
            </a:xfrm>
            <a:custGeom>
              <a:rect b="b" l="l" r="r" t="t"/>
              <a:pathLst>
                <a:path extrusionOk="0" h="941" w="3980">
                  <a:moveTo>
                    <a:pt x="3463" y="1"/>
                  </a:moveTo>
                  <a:cubicBezTo>
                    <a:pt x="3443" y="1"/>
                    <a:pt x="3423" y="3"/>
                    <a:pt x="3403" y="6"/>
                  </a:cubicBezTo>
                  <a:cubicBezTo>
                    <a:pt x="2402" y="173"/>
                    <a:pt x="1402" y="273"/>
                    <a:pt x="401" y="307"/>
                  </a:cubicBezTo>
                  <a:cubicBezTo>
                    <a:pt x="1" y="307"/>
                    <a:pt x="1" y="940"/>
                    <a:pt x="401" y="940"/>
                  </a:cubicBezTo>
                  <a:cubicBezTo>
                    <a:pt x="1502" y="874"/>
                    <a:pt x="2536" y="807"/>
                    <a:pt x="3570" y="607"/>
                  </a:cubicBezTo>
                  <a:cubicBezTo>
                    <a:pt x="3979" y="512"/>
                    <a:pt x="3794" y="1"/>
                    <a:pt x="34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30"/>
            <p:cNvSpPr/>
            <p:nvPr/>
          </p:nvSpPr>
          <p:spPr>
            <a:xfrm>
              <a:off x="2657700" y="1425525"/>
              <a:ext cx="22375" cy="87150"/>
            </a:xfrm>
            <a:custGeom>
              <a:rect b="b" l="l" r="r" t="t"/>
              <a:pathLst>
                <a:path extrusionOk="0" h="3486" w="895">
                  <a:moveTo>
                    <a:pt x="510" y="0"/>
                  </a:moveTo>
                  <a:cubicBezTo>
                    <a:pt x="390" y="0"/>
                    <a:pt x="280" y="70"/>
                    <a:pt x="267" y="230"/>
                  </a:cubicBezTo>
                  <a:cubicBezTo>
                    <a:pt x="0" y="1231"/>
                    <a:pt x="0" y="2265"/>
                    <a:pt x="234" y="3265"/>
                  </a:cubicBezTo>
                  <a:cubicBezTo>
                    <a:pt x="247" y="3420"/>
                    <a:pt x="350" y="3485"/>
                    <a:pt x="465" y="3485"/>
                  </a:cubicBezTo>
                  <a:cubicBezTo>
                    <a:pt x="648" y="3485"/>
                    <a:pt x="862" y="3323"/>
                    <a:pt x="801" y="3099"/>
                  </a:cubicBezTo>
                  <a:cubicBezTo>
                    <a:pt x="634" y="2165"/>
                    <a:pt x="634" y="1297"/>
                    <a:pt x="834" y="397"/>
                  </a:cubicBezTo>
                  <a:cubicBezTo>
                    <a:pt x="894" y="156"/>
                    <a:pt x="690" y="0"/>
                    <a:pt x="5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30"/>
            <p:cNvSpPr/>
            <p:nvPr/>
          </p:nvSpPr>
          <p:spPr>
            <a:xfrm>
              <a:off x="2729675" y="1397625"/>
              <a:ext cx="74825" cy="21900"/>
            </a:xfrm>
            <a:custGeom>
              <a:rect b="b" l="l" r="r" t="t"/>
              <a:pathLst>
                <a:path extrusionOk="0" h="876" w="2993">
                  <a:moveTo>
                    <a:pt x="2566" y="0"/>
                  </a:moveTo>
                  <a:cubicBezTo>
                    <a:pt x="2542" y="0"/>
                    <a:pt x="2517" y="4"/>
                    <a:pt x="2492" y="12"/>
                  </a:cubicBezTo>
                  <a:cubicBezTo>
                    <a:pt x="2016" y="162"/>
                    <a:pt x="1541" y="237"/>
                    <a:pt x="1052" y="237"/>
                  </a:cubicBezTo>
                  <a:cubicBezTo>
                    <a:pt x="889" y="237"/>
                    <a:pt x="724" y="228"/>
                    <a:pt x="557" y="212"/>
                  </a:cubicBezTo>
                  <a:cubicBezTo>
                    <a:pt x="546" y="211"/>
                    <a:pt x="536" y="210"/>
                    <a:pt x="525" y="210"/>
                  </a:cubicBezTo>
                  <a:cubicBezTo>
                    <a:pt x="148" y="210"/>
                    <a:pt x="1" y="781"/>
                    <a:pt x="390" y="845"/>
                  </a:cubicBezTo>
                  <a:cubicBezTo>
                    <a:pt x="606" y="864"/>
                    <a:pt x="818" y="875"/>
                    <a:pt x="1029" y="875"/>
                  </a:cubicBezTo>
                  <a:cubicBezTo>
                    <a:pt x="1567" y="875"/>
                    <a:pt x="2088" y="804"/>
                    <a:pt x="2592" y="612"/>
                  </a:cubicBezTo>
                  <a:cubicBezTo>
                    <a:pt x="2992" y="520"/>
                    <a:pt x="2852" y="0"/>
                    <a:pt x="25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30"/>
            <p:cNvSpPr/>
            <p:nvPr/>
          </p:nvSpPr>
          <p:spPr>
            <a:xfrm>
              <a:off x="2722750" y="1363175"/>
              <a:ext cx="22900" cy="53225"/>
            </a:xfrm>
            <a:custGeom>
              <a:rect b="b" l="l" r="r" t="t"/>
              <a:pathLst>
                <a:path extrusionOk="0" h="2129" w="916">
                  <a:moveTo>
                    <a:pt x="352" y="1"/>
                  </a:moveTo>
                  <a:cubicBezTo>
                    <a:pt x="191" y="1"/>
                    <a:pt x="17" y="101"/>
                    <a:pt x="0" y="289"/>
                  </a:cubicBezTo>
                  <a:cubicBezTo>
                    <a:pt x="0" y="822"/>
                    <a:pt x="100" y="1390"/>
                    <a:pt x="267" y="1923"/>
                  </a:cubicBezTo>
                  <a:cubicBezTo>
                    <a:pt x="306" y="2067"/>
                    <a:pt x="422" y="2129"/>
                    <a:pt x="541" y="2129"/>
                  </a:cubicBezTo>
                  <a:cubicBezTo>
                    <a:pt x="725" y="2129"/>
                    <a:pt x="915" y="1980"/>
                    <a:pt x="834" y="1756"/>
                  </a:cubicBezTo>
                  <a:cubicBezTo>
                    <a:pt x="667" y="1289"/>
                    <a:pt x="601" y="789"/>
                    <a:pt x="634" y="289"/>
                  </a:cubicBezTo>
                  <a:cubicBezTo>
                    <a:pt x="650" y="93"/>
                    <a:pt x="507" y="1"/>
                    <a:pt x="3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30"/>
            <p:cNvSpPr/>
            <p:nvPr/>
          </p:nvSpPr>
          <p:spPr>
            <a:xfrm>
              <a:off x="2201525" y="1186925"/>
              <a:ext cx="198500" cy="441175"/>
            </a:xfrm>
            <a:custGeom>
              <a:rect b="b" l="l" r="r" t="t"/>
              <a:pathLst>
                <a:path extrusionOk="0" h="17647" w="7940">
                  <a:moveTo>
                    <a:pt x="1" y="0"/>
                  </a:moveTo>
                  <a:lnTo>
                    <a:pt x="1" y="0"/>
                  </a:lnTo>
                  <a:cubicBezTo>
                    <a:pt x="334" y="2302"/>
                    <a:pt x="134" y="4637"/>
                    <a:pt x="134" y="6972"/>
                  </a:cubicBezTo>
                  <a:cubicBezTo>
                    <a:pt x="134" y="9273"/>
                    <a:pt x="301" y="11675"/>
                    <a:pt x="1302" y="13777"/>
                  </a:cubicBezTo>
                  <a:cubicBezTo>
                    <a:pt x="2303" y="15845"/>
                    <a:pt x="4304" y="17613"/>
                    <a:pt x="6539" y="17646"/>
                  </a:cubicBezTo>
                  <a:lnTo>
                    <a:pt x="7039" y="17479"/>
                  </a:lnTo>
                  <a:cubicBezTo>
                    <a:pt x="7940" y="10941"/>
                    <a:pt x="5138" y="400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30"/>
            <p:cNvSpPr/>
            <p:nvPr/>
          </p:nvSpPr>
          <p:spPr>
            <a:xfrm>
              <a:off x="2174850" y="1171575"/>
              <a:ext cx="247700" cy="467525"/>
            </a:xfrm>
            <a:custGeom>
              <a:rect b="b" l="l" r="r" t="t"/>
              <a:pathLst>
                <a:path extrusionOk="0" h="18701" w="9908">
                  <a:moveTo>
                    <a:pt x="1717" y="1977"/>
                  </a:moveTo>
                  <a:cubicBezTo>
                    <a:pt x="6121" y="6151"/>
                    <a:pt x="7748" y="11841"/>
                    <a:pt x="7406" y="17993"/>
                  </a:cubicBezTo>
                  <a:cubicBezTo>
                    <a:pt x="7406" y="17995"/>
                    <a:pt x="7406" y="17997"/>
                    <a:pt x="7406" y="17999"/>
                  </a:cubicBezTo>
                  <a:lnTo>
                    <a:pt x="7406" y="17999"/>
                  </a:lnTo>
                  <a:cubicBezTo>
                    <a:pt x="457" y="15440"/>
                    <a:pt x="2016" y="8190"/>
                    <a:pt x="1717" y="1977"/>
                  </a:cubicBezTo>
                  <a:close/>
                  <a:moveTo>
                    <a:pt x="1051" y="0"/>
                  </a:moveTo>
                  <a:cubicBezTo>
                    <a:pt x="713" y="0"/>
                    <a:pt x="409" y="350"/>
                    <a:pt x="434" y="681"/>
                  </a:cubicBezTo>
                  <a:cubicBezTo>
                    <a:pt x="968" y="4951"/>
                    <a:pt x="0" y="9420"/>
                    <a:pt x="1435" y="13557"/>
                  </a:cubicBezTo>
                  <a:cubicBezTo>
                    <a:pt x="2310" y="15965"/>
                    <a:pt x="4388" y="18461"/>
                    <a:pt x="7063" y="18461"/>
                  </a:cubicBezTo>
                  <a:cubicBezTo>
                    <a:pt x="7216" y="18461"/>
                    <a:pt x="7370" y="18453"/>
                    <a:pt x="7527" y="18436"/>
                  </a:cubicBezTo>
                  <a:lnTo>
                    <a:pt x="7527" y="18436"/>
                  </a:lnTo>
                  <a:cubicBezTo>
                    <a:pt x="7651" y="18611"/>
                    <a:pt x="7856" y="18701"/>
                    <a:pt x="8063" y="18701"/>
                  </a:cubicBezTo>
                  <a:cubicBezTo>
                    <a:pt x="8360" y="18701"/>
                    <a:pt x="8662" y="18515"/>
                    <a:pt x="8740" y="18127"/>
                  </a:cubicBezTo>
                  <a:cubicBezTo>
                    <a:pt x="9908" y="11322"/>
                    <a:pt x="6505" y="4250"/>
                    <a:pt x="1368" y="114"/>
                  </a:cubicBezTo>
                  <a:cubicBezTo>
                    <a:pt x="1265" y="34"/>
                    <a:pt x="1156" y="0"/>
                    <a:pt x="10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30"/>
            <p:cNvSpPr/>
            <p:nvPr/>
          </p:nvSpPr>
          <p:spPr>
            <a:xfrm>
              <a:off x="2223850" y="1223150"/>
              <a:ext cx="164000" cy="417100"/>
            </a:xfrm>
            <a:custGeom>
              <a:rect b="b" l="l" r="r" t="t"/>
              <a:pathLst>
                <a:path extrusionOk="0" h="16684" w="6560">
                  <a:moveTo>
                    <a:pt x="392" y="1"/>
                  </a:moveTo>
                  <a:cubicBezTo>
                    <a:pt x="185" y="1"/>
                    <a:pt x="1" y="182"/>
                    <a:pt x="109" y="419"/>
                  </a:cubicBezTo>
                  <a:cubicBezTo>
                    <a:pt x="1243" y="2988"/>
                    <a:pt x="1410" y="5923"/>
                    <a:pt x="2277" y="8592"/>
                  </a:cubicBezTo>
                  <a:cubicBezTo>
                    <a:pt x="3211" y="11394"/>
                    <a:pt x="4412" y="14029"/>
                    <a:pt x="5879" y="16531"/>
                  </a:cubicBezTo>
                  <a:cubicBezTo>
                    <a:pt x="5944" y="16639"/>
                    <a:pt x="6044" y="16684"/>
                    <a:pt x="6144" y="16684"/>
                  </a:cubicBezTo>
                  <a:cubicBezTo>
                    <a:pt x="6352" y="16684"/>
                    <a:pt x="6559" y="16489"/>
                    <a:pt x="6446" y="16264"/>
                  </a:cubicBezTo>
                  <a:cubicBezTo>
                    <a:pt x="4879" y="13562"/>
                    <a:pt x="3578" y="10727"/>
                    <a:pt x="2644" y="7724"/>
                  </a:cubicBezTo>
                  <a:cubicBezTo>
                    <a:pt x="1910" y="5256"/>
                    <a:pt x="1743" y="2554"/>
                    <a:pt x="709" y="186"/>
                  </a:cubicBezTo>
                  <a:cubicBezTo>
                    <a:pt x="626" y="56"/>
                    <a:pt x="506" y="1"/>
                    <a:pt x="3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30"/>
            <p:cNvSpPr/>
            <p:nvPr/>
          </p:nvSpPr>
          <p:spPr>
            <a:xfrm>
              <a:off x="2268625" y="1547800"/>
              <a:ext cx="98825" cy="48250"/>
            </a:xfrm>
            <a:custGeom>
              <a:rect b="b" l="l" r="r" t="t"/>
              <a:pathLst>
                <a:path extrusionOk="0" h="1930" w="3953">
                  <a:moveTo>
                    <a:pt x="349" y="0"/>
                  </a:moveTo>
                  <a:cubicBezTo>
                    <a:pt x="105" y="0"/>
                    <a:pt x="1" y="438"/>
                    <a:pt x="286" y="609"/>
                  </a:cubicBezTo>
                  <a:cubicBezTo>
                    <a:pt x="1286" y="1110"/>
                    <a:pt x="2320" y="1577"/>
                    <a:pt x="3421" y="1910"/>
                  </a:cubicBezTo>
                  <a:cubicBezTo>
                    <a:pt x="3458" y="1923"/>
                    <a:pt x="3492" y="1929"/>
                    <a:pt x="3525" y="1929"/>
                  </a:cubicBezTo>
                  <a:cubicBezTo>
                    <a:pt x="3822" y="1929"/>
                    <a:pt x="3952" y="1430"/>
                    <a:pt x="3621" y="1310"/>
                  </a:cubicBezTo>
                  <a:cubicBezTo>
                    <a:pt x="2521" y="943"/>
                    <a:pt x="1487" y="543"/>
                    <a:pt x="486" y="42"/>
                  </a:cubicBezTo>
                  <a:cubicBezTo>
                    <a:pt x="437" y="13"/>
                    <a:pt x="391" y="0"/>
                    <a:pt x="3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30"/>
            <p:cNvSpPr/>
            <p:nvPr/>
          </p:nvSpPr>
          <p:spPr>
            <a:xfrm>
              <a:off x="2345675" y="1494075"/>
              <a:ext cx="35625" cy="99225"/>
            </a:xfrm>
            <a:custGeom>
              <a:rect b="b" l="l" r="r" t="t"/>
              <a:pathLst>
                <a:path extrusionOk="0" h="3969" w="1425">
                  <a:moveTo>
                    <a:pt x="1107" y="1"/>
                  </a:moveTo>
                  <a:cubicBezTo>
                    <a:pt x="971" y="1"/>
                    <a:pt x="840" y="85"/>
                    <a:pt x="840" y="256"/>
                  </a:cubicBezTo>
                  <a:cubicBezTo>
                    <a:pt x="840" y="1424"/>
                    <a:pt x="573" y="2525"/>
                    <a:pt x="106" y="3559"/>
                  </a:cubicBezTo>
                  <a:cubicBezTo>
                    <a:pt x="1" y="3790"/>
                    <a:pt x="200" y="3968"/>
                    <a:pt x="404" y="3968"/>
                  </a:cubicBezTo>
                  <a:cubicBezTo>
                    <a:pt x="524" y="3968"/>
                    <a:pt x="644" y="3907"/>
                    <a:pt x="706" y="3759"/>
                  </a:cubicBezTo>
                  <a:cubicBezTo>
                    <a:pt x="1207" y="2658"/>
                    <a:pt x="1407" y="1524"/>
                    <a:pt x="1407" y="323"/>
                  </a:cubicBezTo>
                  <a:cubicBezTo>
                    <a:pt x="1424" y="110"/>
                    <a:pt x="1262" y="1"/>
                    <a:pt x="11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30"/>
            <p:cNvSpPr/>
            <p:nvPr/>
          </p:nvSpPr>
          <p:spPr>
            <a:xfrm>
              <a:off x="2223225" y="1438075"/>
              <a:ext cx="93525" cy="47700"/>
            </a:xfrm>
            <a:custGeom>
              <a:rect b="b" l="l" r="r" t="t"/>
              <a:pathLst>
                <a:path extrusionOk="0" h="1908" w="3741">
                  <a:moveTo>
                    <a:pt x="454" y="1"/>
                  </a:moveTo>
                  <a:cubicBezTo>
                    <a:pt x="191" y="1"/>
                    <a:pt x="0" y="371"/>
                    <a:pt x="300" y="562"/>
                  </a:cubicBezTo>
                  <a:cubicBezTo>
                    <a:pt x="1234" y="1062"/>
                    <a:pt x="2168" y="1496"/>
                    <a:pt x="3169" y="1896"/>
                  </a:cubicBezTo>
                  <a:cubicBezTo>
                    <a:pt x="3201" y="1904"/>
                    <a:pt x="3232" y="1908"/>
                    <a:pt x="3261" y="1908"/>
                  </a:cubicBezTo>
                  <a:cubicBezTo>
                    <a:pt x="3598" y="1908"/>
                    <a:pt x="3740" y="1418"/>
                    <a:pt x="3403" y="1296"/>
                  </a:cubicBezTo>
                  <a:cubicBezTo>
                    <a:pt x="2435" y="962"/>
                    <a:pt x="1501" y="562"/>
                    <a:pt x="634" y="61"/>
                  </a:cubicBezTo>
                  <a:cubicBezTo>
                    <a:pt x="573" y="19"/>
                    <a:pt x="512" y="1"/>
                    <a:pt x="4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30"/>
            <p:cNvSpPr/>
            <p:nvPr/>
          </p:nvSpPr>
          <p:spPr>
            <a:xfrm>
              <a:off x="2294600" y="1396525"/>
              <a:ext cx="40825" cy="83750"/>
            </a:xfrm>
            <a:custGeom>
              <a:rect b="b" l="l" r="r" t="t"/>
              <a:pathLst>
                <a:path extrusionOk="0" h="3350" w="1633">
                  <a:moveTo>
                    <a:pt x="1319" y="0"/>
                  </a:moveTo>
                  <a:cubicBezTo>
                    <a:pt x="1177" y="0"/>
                    <a:pt x="1028" y="84"/>
                    <a:pt x="981" y="256"/>
                  </a:cubicBezTo>
                  <a:cubicBezTo>
                    <a:pt x="881" y="1156"/>
                    <a:pt x="614" y="2057"/>
                    <a:pt x="147" y="2824"/>
                  </a:cubicBezTo>
                  <a:cubicBezTo>
                    <a:pt x="0" y="3069"/>
                    <a:pt x="249" y="3350"/>
                    <a:pt x="458" y="3350"/>
                  </a:cubicBezTo>
                  <a:cubicBezTo>
                    <a:pt x="533" y="3350"/>
                    <a:pt x="603" y="3313"/>
                    <a:pt x="648" y="3224"/>
                  </a:cubicBezTo>
                  <a:cubicBezTo>
                    <a:pt x="1148" y="2290"/>
                    <a:pt x="1482" y="1323"/>
                    <a:pt x="1615" y="322"/>
                  </a:cubicBezTo>
                  <a:cubicBezTo>
                    <a:pt x="1633" y="109"/>
                    <a:pt x="1480" y="0"/>
                    <a:pt x="131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30"/>
            <p:cNvSpPr/>
            <p:nvPr/>
          </p:nvSpPr>
          <p:spPr>
            <a:xfrm>
              <a:off x="2210400" y="1331350"/>
              <a:ext cx="68175" cy="37500"/>
            </a:xfrm>
            <a:custGeom>
              <a:rect b="b" l="l" r="r" t="t"/>
              <a:pathLst>
                <a:path extrusionOk="0" h="1500" w="2727">
                  <a:moveTo>
                    <a:pt x="417" y="0"/>
                  </a:moveTo>
                  <a:cubicBezTo>
                    <a:pt x="179" y="0"/>
                    <a:pt x="1" y="370"/>
                    <a:pt x="246" y="561"/>
                  </a:cubicBezTo>
                  <a:cubicBezTo>
                    <a:pt x="847" y="1028"/>
                    <a:pt x="1514" y="1328"/>
                    <a:pt x="2281" y="1495"/>
                  </a:cubicBezTo>
                  <a:cubicBezTo>
                    <a:pt x="2299" y="1498"/>
                    <a:pt x="2317" y="1500"/>
                    <a:pt x="2334" y="1500"/>
                  </a:cubicBezTo>
                  <a:cubicBezTo>
                    <a:pt x="2657" y="1500"/>
                    <a:pt x="2726" y="925"/>
                    <a:pt x="2314" y="861"/>
                  </a:cubicBezTo>
                  <a:cubicBezTo>
                    <a:pt x="1681" y="728"/>
                    <a:pt x="1114" y="428"/>
                    <a:pt x="580" y="61"/>
                  </a:cubicBezTo>
                  <a:cubicBezTo>
                    <a:pt x="525" y="18"/>
                    <a:pt x="470" y="0"/>
                    <a:pt x="4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30"/>
            <p:cNvSpPr/>
            <p:nvPr/>
          </p:nvSpPr>
          <p:spPr>
            <a:xfrm>
              <a:off x="2262575" y="1317650"/>
              <a:ext cx="37300" cy="50675"/>
            </a:xfrm>
            <a:custGeom>
              <a:rect b="b" l="l" r="r" t="t"/>
              <a:pathLst>
                <a:path extrusionOk="0" h="2027" w="1492">
                  <a:moveTo>
                    <a:pt x="1087" y="1"/>
                  </a:moveTo>
                  <a:cubicBezTo>
                    <a:pt x="981" y="1"/>
                    <a:pt x="886" y="62"/>
                    <a:pt x="861" y="208"/>
                  </a:cubicBezTo>
                  <a:cubicBezTo>
                    <a:pt x="728" y="709"/>
                    <a:pt x="494" y="1109"/>
                    <a:pt x="194" y="1543"/>
                  </a:cubicBezTo>
                  <a:cubicBezTo>
                    <a:pt x="0" y="1785"/>
                    <a:pt x="211" y="2027"/>
                    <a:pt x="443" y="2027"/>
                  </a:cubicBezTo>
                  <a:cubicBezTo>
                    <a:pt x="530" y="2027"/>
                    <a:pt x="621" y="1992"/>
                    <a:pt x="694" y="1910"/>
                  </a:cubicBezTo>
                  <a:cubicBezTo>
                    <a:pt x="1028" y="1443"/>
                    <a:pt x="1262" y="976"/>
                    <a:pt x="1428" y="442"/>
                  </a:cubicBezTo>
                  <a:cubicBezTo>
                    <a:pt x="1492" y="188"/>
                    <a:pt x="1273" y="1"/>
                    <a:pt x="10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30"/>
            <p:cNvSpPr/>
            <p:nvPr/>
          </p:nvSpPr>
          <p:spPr>
            <a:xfrm>
              <a:off x="2051425" y="2701750"/>
              <a:ext cx="449525" cy="211725"/>
            </a:xfrm>
            <a:custGeom>
              <a:rect b="b" l="l" r="r" t="t"/>
              <a:pathLst>
                <a:path extrusionOk="0" h="8469" w="17981">
                  <a:moveTo>
                    <a:pt x="4606" y="1"/>
                  </a:moveTo>
                  <a:cubicBezTo>
                    <a:pt x="2921" y="1"/>
                    <a:pt x="1255" y="586"/>
                    <a:pt x="167" y="1818"/>
                  </a:cubicBezTo>
                  <a:lnTo>
                    <a:pt x="1" y="2319"/>
                  </a:lnTo>
                  <a:cubicBezTo>
                    <a:pt x="3613" y="6252"/>
                    <a:pt x="8920" y="8468"/>
                    <a:pt x="14150" y="8468"/>
                  </a:cubicBezTo>
                  <a:cubicBezTo>
                    <a:pt x="15441" y="8468"/>
                    <a:pt x="16726" y="8333"/>
                    <a:pt x="17980" y="8056"/>
                  </a:cubicBezTo>
                  <a:cubicBezTo>
                    <a:pt x="15979" y="6822"/>
                    <a:pt x="14311" y="5221"/>
                    <a:pt x="12510" y="3720"/>
                  </a:cubicBezTo>
                  <a:cubicBezTo>
                    <a:pt x="10708" y="2185"/>
                    <a:pt x="8774" y="784"/>
                    <a:pt x="6505" y="251"/>
                  </a:cubicBezTo>
                  <a:cubicBezTo>
                    <a:pt x="5890" y="85"/>
                    <a:pt x="5247" y="1"/>
                    <a:pt x="46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30"/>
            <p:cNvSpPr/>
            <p:nvPr/>
          </p:nvSpPr>
          <p:spPr>
            <a:xfrm>
              <a:off x="2028800" y="2688925"/>
              <a:ext cx="489650" cy="236975"/>
            </a:xfrm>
            <a:custGeom>
              <a:rect b="b" l="l" r="r" t="t"/>
              <a:pathLst>
                <a:path extrusionOk="0" h="9479" w="19586">
                  <a:moveTo>
                    <a:pt x="5470" y="1129"/>
                  </a:moveTo>
                  <a:cubicBezTo>
                    <a:pt x="9889" y="1129"/>
                    <a:pt x="13516" y="5281"/>
                    <a:pt x="17353" y="8141"/>
                  </a:cubicBezTo>
                  <a:lnTo>
                    <a:pt x="17353" y="8141"/>
                  </a:lnTo>
                  <a:cubicBezTo>
                    <a:pt x="16649" y="8221"/>
                    <a:pt x="15954" y="8260"/>
                    <a:pt x="15268" y="8260"/>
                  </a:cubicBezTo>
                  <a:cubicBezTo>
                    <a:pt x="10066" y="8260"/>
                    <a:pt x="5391" y="6008"/>
                    <a:pt x="1391" y="2315"/>
                  </a:cubicBezTo>
                  <a:lnTo>
                    <a:pt x="1391" y="2315"/>
                  </a:lnTo>
                  <a:cubicBezTo>
                    <a:pt x="2834" y="1480"/>
                    <a:pt x="4185" y="1129"/>
                    <a:pt x="5470" y="1129"/>
                  </a:cubicBezTo>
                  <a:close/>
                  <a:moveTo>
                    <a:pt x="5517" y="0"/>
                  </a:moveTo>
                  <a:cubicBezTo>
                    <a:pt x="3723" y="0"/>
                    <a:pt x="1986" y="588"/>
                    <a:pt x="1000" y="2121"/>
                  </a:cubicBezTo>
                  <a:lnTo>
                    <a:pt x="1000" y="2121"/>
                  </a:lnTo>
                  <a:cubicBezTo>
                    <a:pt x="970" y="2117"/>
                    <a:pt x="940" y="2115"/>
                    <a:pt x="911" y="2115"/>
                  </a:cubicBezTo>
                  <a:cubicBezTo>
                    <a:pt x="399" y="2115"/>
                    <a:pt x="0" y="2750"/>
                    <a:pt x="439" y="3265"/>
                  </a:cubicBezTo>
                  <a:cubicBezTo>
                    <a:pt x="3996" y="7407"/>
                    <a:pt x="9582" y="9478"/>
                    <a:pt x="14977" y="9478"/>
                  </a:cubicBezTo>
                  <a:cubicBezTo>
                    <a:pt x="16361" y="9478"/>
                    <a:pt x="17731" y="9342"/>
                    <a:pt x="19052" y="9070"/>
                  </a:cubicBezTo>
                  <a:cubicBezTo>
                    <a:pt x="19586" y="8936"/>
                    <a:pt x="19586" y="8269"/>
                    <a:pt x="19185" y="7969"/>
                  </a:cubicBezTo>
                  <a:cubicBezTo>
                    <a:pt x="15583" y="5667"/>
                    <a:pt x="12747" y="2065"/>
                    <a:pt x="8678" y="564"/>
                  </a:cubicBezTo>
                  <a:cubicBezTo>
                    <a:pt x="7704" y="214"/>
                    <a:pt x="6600" y="0"/>
                    <a:pt x="55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30"/>
            <p:cNvSpPr/>
            <p:nvPr/>
          </p:nvSpPr>
          <p:spPr>
            <a:xfrm>
              <a:off x="2032975" y="2745275"/>
              <a:ext cx="424925" cy="162175"/>
            </a:xfrm>
            <a:custGeom>
              <a:rect b="b" l="l" r="r" t="t"/>
              <a:pathLst>
                <a:path extrusionOk="0" h="6487" w="16997">
                  <a:moveTo>
                    <a:pt x="455" y="0"/>
                  </a:moveTo>
                  <a:cubicBezTo>
                    <a:pt x="117" y="0"/>
                    <a:pt x="0" y="552"/>
                    <a:pt x="372" y="645"/>
                  </a:cubicBezTo>
                  <a:cubicBezTo>
                    <a:pt x="3441" y="1145"/>
                    <a:pt x="6476" y="1979"/>
                    <a:pt x="9378" y="3180"/>
                  </a:cubicBezTo>
                  <a:cubicBezTo>
                    <a:pt x="11746" y="4180"/>
                    <a:pt x="13948" y="5748"/>
                    <a:pt x="16416" y="6482"/>
                  </a:cubicBezTo>
                  <a:cubicBezTo>
                    <a:pt x="16438" y="6485"/>
                    <a:pt x="16459" y="6487"/>
                    <a:pt x="16479" y="6487"/>
                  </a:cubicBezTo>
                  <a:cubicBezTo>
                    <a:pt x="16865" y="6487"/>
                    <a:pt x="16997" y="5912"/>
                    <a:pt x="16617" y="5848"/>
                  </a:cubicBezTo>
                  <a:cubicBezTo>
                    <a:pt x="13948" y="5081"/>
                    <a:pt x="11546" y="3346"/>
                    <a:pt x="8944" y="2312"/>
                  </a:cubicBezTo>
                  <a:cubicBezTo>
                    <a:pt x="6243" y="1212"/>
                    <a:pt x="3407" y="511"/>
                    <a:pt x="538" y="11"/>
                  </a:cubicBezTo>
                  <a:cubicBezTo>
                    <a:pt x="509" y="3"/>
                    <a:pt x="481" y="0"/>
                    <a:pt x="4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30"/>
            <p:cNvSpPr/>
            <p:nvPr/>
          </p:nvSpPr>
          <p:spPr>
            <a:xfrm>
              <a:off x="2081175" y="2718875"/>
              <a:ext cx="97600" cy="54750"/>
            </a:xfrm>
            <a:custGeom>
              <a:rect b="b" l="l" r="r" t="t"/>
              <a:pathLst>
                <a:path extrusionOk="0" h="2190" w="3904">
                  <a:moveTo>
                    <a:pt x="3421" y="1"/>
                  </a:moveTo>
                  <a:cubicBezTo>
                    <a:pt x="3376" y="1"/>
                    <a:pt x="3329" y="11"/>
                    <a:pt x="3280" y="33"/>
                  </a:cubicBezTo>
                  <a:cubicBezTo>
                    <a:pt x="2246" y="466"/>
                    <a:pt x="1246" y="967"/>
                    <a:pt x="278" y="1600"/>
                  </a:cubicBezTo>
                  <a:cubicBezTo>
                    <a:pt x="0" y="1767"/>
                    <a:pt x="163" y="2190"/>
                    <a:pt x="437" y="2190"/>
                  </a:cubicBezTo>
                  <a:cubicBezTo>
                    <a:pt x="492" y="2190"/>
                    <a:pt x="551" y="2173"/>
                    <a:pt x="612" y="2134"/>
                  </a:cubicBezTo>
                  <a:cubicBezTo>
                    <a:pt x="1546" y="1567"/>
                    <a:pt x="2580" y="1033"/>
                    <a:pt x="3614" y="566"/>
                  </a:cubicBezTo>
                  <a:cubicBezTo>
                    <a:pt x="3903" y="422"/>
                    <a:pt x="3716" y="1"/>
                    <a:pt x="34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30"/>
            <p:cNvSpPr/>
            <p:nvPr/>
          </p:nvSpPr>
          <p:spPr>
            <a:xfrm>
              <a:off x="2082725" y="2759075"/>
              <a:ext cx="76375" cy="83150"/>
            </a:xfrm>
            <a:custGeom>
              <a:rect b="b" l="l" r="r" t="t"/>
              <a:pathLst>
                <a:path extrusionOk="0" h="3326" w="3055">
                  <a:moveTo>
                    <a:pt x="450" y="0"/>
                  </a:moveTo>
                  <a:cubicBezTo>
                    <a:pt x="238" y="0"/>
                    <a:pt x="1" y="238"/>
                    <a:pt x="116" y="493"/>
                  </a:cubicBezTo>
                  <a:cubicBezTo>
                    <a:pt x="683" y="1594"/>
                    <a:pt x="1417" y="2494"/>
                    <a:pt x="2351" y="3261"/>
                  </a:cubicBezTo>
                  <a:cubicBezTo>
                    <a:pt x="2415" y="3306"/>
                    <a:pt x="2482" y="3325"/>
                    <a:pt x="2547" y="3325"/>
                  </a:cubicBezTo>
                  <a:cubicBezTo>
                    <a:pt x="2822" y="3325"/>
                    <a:pt x="3055" y="2983"/>
                    <a:pt x="2785" y="2794"/>
                  </a:cubicBezTo>
                  <a:cubicBezTo>
                    <a:pt x="1918" y="2027"/>
                    <a:pt x="1217" y="1160"/>
                    <a:pt x="683" y="159"/>
                  </a:cubicBezTo>
                  <a:cubicBezTo>
                    <a:pt x="632" y="47"/>
                    <a:pt x="543" y="0"/>
                    <a:pt x="4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30"/>
            <p:cNvSpPr/>
            <p:nvPr/>
          </p:nvSpPr>
          <p:spPr>
            <a:xfrm>
              <a:off x="2198650" y="2754850"/>
              <a:ext cx="90350" cy="50175"/>
            </a:xfrm>
            <a:custGeom>
              <a:rect b="b" l="l" r="r" t="t"/>
              <a:pathLst>
                <a:path extrusionOk="0" h="2007" w="3614">
                  <a:moveTo>
                    <a:pt x="3277" y="0"/>
                  </a:moveTo>
                  <a:cubicBezTo>
                    <a:pt x="3239" y="0"/>
                    <a:pt x="3197" y="9"/>
                    <a:pt x="3151" y="28"/>
                  </a:cubicBezTo>
                  <a:cubicBezTo>
                    <a:pt x="2151" y="428"/>
                    <a:pt x="1217" y="862"/>
                    <a:pt x="283" y="1429"/>
                  </a:cubicBezTo>
                  <a:cubicBezTo>
                    <a:pt x="0" y="1598"/>
                    <a:pt x="172" y="2007"/>
                    <a:pt x="454" y="2007"/>
                  </a:cubicBezTo>
                  <a:cubicBezTo>
                    <a:pt x="505" y="2007"/>
                    <a:pt x="560" y="1993"/>
                    <a:pt x="616" y="1963"/>
                  </a:cubicBezTo>
                  <a:cubicBezTo>
                    <a:pt x="1484" y="1462"/>
                    <a:pt x="2384" y="995"/>
                    <a:pt x="3318" y="628"/>
                  </a:cubicBezTo>
                  <a:cubicBezTo>
                    <a:pt x="3613" y="510"/>
                    <a:pt x="3569" y="0"/>
                    <a:pt x="32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30"/>
            <p:cNvSpPr/>
            <p:nvPr/>
          </p:nvSpPr>
          <p:spPr>
            <a:xfrm>
              <a:off x="2204025" y="2793175"/>
              <a:ext cx="59450" cy="76225"/>
            </a:xfrm>
            <a:custGeom>
              <a:rect b="b" l="l" r="r" t="t"/>
              <a:pathLst>
                <a:path extrusionOk="0" h="3049" w="2378">
                  <a:moveTo>
                    <a:pt x="384" y="0"/>
                  </a:moveTo>
                  <a:cubicBezTo>
                    <a:pt x="189" y="0"/>
                    <a:pt x="1" y="156"/>
                    <a:pt x="101" y="396"/>
                  </a:cubicBezTo>
                  <a:cubicBezTo>
                    <a:pt x="501" y="1330"/>
                    <a:pt x="1035" y="2231"/>
                    <a:pt x="1736" y="2965"/>
                  </a:cubicBezTo>
                  <a:cubicBezTo>
                    <a:pt x="1794" y="3023"/>
                    <a:pt x="1860" y="3048"/>
                    <a:pt x="1926" y="3048"/>
                  </a:cubicBezTo>
                  <a:cubicBezTo>
                    <a:pt x="2159" y="3048"/>
                    <a:pt x="2378" y="2732"/>
                    <a:pt x="2169" y="2498"/>
                  </a:cubicBezTo>
                  <a:cubicBezTo>
                    <a:pt x="1535" y="1831"/>
                    <a:pt x="1035" y="1097"/>
                    <a:pt x="701" y="230"/>
                  </a:cubicBezTo>
                  <a:cubicBezTo>
                    <a:pt x="648" y="70"/>
                    <a:pt x="515" y="0"/>
                    <a:pt x="3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30"/>
            <p:cNvSpPr/>
            <p:nvPr/>
          </p:nvSpPr>
          <p:spPr>
            <a:xfrm>
              <a:off x="2311800" y="2811975"/>
              <a:ext cx="69225" cy="37425"/>
            </a:xfrm>
            <a:custGeom>
              <a:rect b="b" l="l" r="r" t="t"/>
              <a:pathLst>
                <a:path extrusionOk="0" h="1497" w="2769">
                  <a:moveTo>
                    <a:pt x="2338" y="1"/>
                  </a:moveTo>
                  <a:cubicBezTo>
                    <a:pt x="2314" y="1"/>
                    <a:pt x="2288" y="4"/>
                    <a:pt x="2261" y="11"/>
                  </a:cubicBezTo>
                  <a:cubicBezTo>
                    <a:pt x="1527" y="178"/>
                    <a:pt x="860" y="512"/>
                    <a:pt x="260" y="1012"/>
                  </a:cubicBezTo>
                  <a:cubicBezTo>
                    <a:pt x="0" y="1194"/>
                    <a:pt x="225" y="1496"/>
                    <a:pt x="495" y="1496"/>
                  </a:cubicBezTo>
                  <a:cubicBezTo>
                    <a:pt x="572" y="1496"/>
                    <a:pt x="653" y="1472"/>
                    <a:pt x="727" y="1412"/>
                  </a:cubicBezTo>
                  <a:cubicBezTo>
                    <a:pt x="1227" y="1012"/>
                    <a:pt x="1794" y="745"/>
                    <a:pt x="2428" y="578"/>
                  </a:cubicBezTo>
                  <a:cubicBezTo>
                    <a:pt x="2768" y="547"/>
                    <a:pt x="2650" y="1"/>
                    <a:pt x="23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30"/>
            <p:cNvSpPr/>
            <p:nvPr/>
          </p:nvSpPr>
          <p:spPr>
            <a:xfrm>
              <a:off x="2312075" y="2840475"/>
              <a:ext cx="34800" cy="50300"/>
            </a:xfrm>
            <a:custGeom>
              <a:rect b="b" l="l" r="r" t="t"/>
              <a:pathLst>
                <a:path extrusionOk="0" h="2012" w="1392">
                  <a:moveTo>
                    <a:pt x="397" y="0"/>
                  </a:moveTo>
                  <a:cubicBezTo>
                    <a:pt x="204" y="0"/>
                    <a:pt x="1" y="149"/>
                    <a:pt x="82" y="372"/>
                  </a:cubicBezTo>
                  <a:cubicBezTo>
                    <a:pt x="216" y="906"/>
                    <a:pt x="416" y="1406"/>
                    <a:pt x="749" y="1873"/>
                  </a:cubicBezTo>
                  <a:cubicBezTo>
                    <a:pt x="798" y="1971"/>
                    <a:pt x="878" y="2012"/>
                    <a:pt x="963" y="2012"/>
                  </a:cubicBezTo>
                  <a:cubicBezTo>
                    <a:pt x="1166" y="2012"/>
                    <a:pt x="1391" y="1776"/>
                    <a:pt x="1250" y="1540"/>
                  </a:cubicBezTo>
                  <a:cubicBezTo>
                    <a:pt x="949" y="1106"/>
                    <a:pt x="749" y="673"/>
                    <a:pt x="683" y="206"/>
                  </a:cubicBezTo>
                  <a:cubicBezTo>
                    <a:pt x="643" y="62"/>
                    <a:pt x="522" y="0"/>
                    <a:pt x="3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30"/>
            <p:cNvSpPr/>
            <p:nvPr/>
          </p:nvSpPr>
          <p:spPr>
            <a:xfrm>
              <a:off x="521200" y="3935400"/>
              <a:ext cx="114000" cy="117700"/>
            </a:xfrm>
            <a:custGeom>
              <a:rect b="b" l="l" r="r" t="t"/>
              <a:pathLst>
                <a:path extrusionOk="0" h="4708" w="4560">
                  <a:moveTo>
                    <a:pt x="1365" y="1"/>
                  </a:moveTo>
                  <a:cubicBezTo>
                    <a:pt x="0" y="1"/>
                    <a:pt x="708" y="3324"/>
                    <a:pt x="1033" y="3943"/>
                  </a:cubicBezTo>
                  <a:cubicBezTo>
                    <a:pt x="1295" y="4494"/>
                    <a:pt x="1632" y="4708"/>
                    <a:pt x="1997" y="4708"/>
                  </a:cubicBezTo>
                  <a:cubicBezTo>
                    <a:pt x="2935" y="4708"/>
                    <a:pt x="4055" y="3295"/>
                    <a:pt x="4536" y="2575"/>
                  </a:cubicBezTo>
                  <a:cubicBezTo>
                    <a:pt x="4560" y="2503"/>
                    <a:pt x="4532" y="2448"/>
                    <a:pt x="4489" y="2448"/>
                  </a:cubicBezTo>
                  <a:cubicBezTo>
                    <a:pt x="4473" y="2448"/>
                    <a:pt x="4454" y="2456"/>
                    <a:pt x="4436" y="2475"/>
                  </a:cubicBezTo>
                  <a:cubicBezTo>
                    <a:pt x="3956" y="2980"/>
                    <a:pt x="2903" y="4230"/>
                    <a:pt x="2073" y="4230"/>
                  </a:cubicBezTo>
                  <a:cubicBezTo>
                    <a:pt x="1806" y="4230"/>
                    <a:pt x="1562" y="4100"/>
                    <a:pt x="1367" y="3776"/>
                  </a:cubicBezTo>
                  <a:cubicBezTo>
                    <a:pt x="1000" y="3142"/>
                    <a:pt x="366" y="173"/>
                    <a:pt x="1500" y="73"/>
                  </a:cubicBezTo>
                  <a:cubicBezTo>
                    <a:pt x="1500" y="73"/>
                    <a:pt x="1500" y="7"/>
                    <a:pt x="1467" y="7"/>
                  </a:cubicBezTo>
                  <a:cubicBezTo>
                    <a:pt x="1432" y="3"/>
                    <a:pt x="1398" y="1"/>
                    <a:pt x="1365"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30"/>
            <p:cNvSpPr/>
            <p:nvPr/>
          </p:nvSpPr>
          <p:spPr>
            <a:xfrm>
              <a:off x="617425" y="1864925"/>
              <a:ext cx="1691575" cy="2093750"/>
            </a:xfrm>
            <a:custGeom>
              <a:rect b="b" l="l" r="r" t="t"/>
              <a:pathLst>
                <a:path extrusionOk="0" h="83750" w="67663">
                  <a:moveTo>
                    <a:pt x="67290" y="1"/>
                  </a:moveTo>
                  <a:cubicBezTo>
                    <a:pt x="67235" y="1"/>
                    <a:pt x="67180" y="20"/>
                    <a:pt x="67134" y="66"/>
                  </a:cubicBezTo>
                  <a:cubicBezTo>
                    <a:pt x="64699" y="2568"/>
                    <a:pt x="62564" y="5270"/>
                    <a:pt x="60063" y="7738"/>
                  </a:cubicBezTo>
                  <a:cubicBezTo>
                    <a:pt x="57361" y="10407"/>
                    <a:pt x="54459" y="12775"/>
                    <a:pt x="51456" y="15077"/>
                  </a:cubicBezTo>
                  <a:cubicBezTo>
                    <a:pt x="45786" y="19413"/>
                    <a:pt x="40482" y="24017"/>
                    <a:pt x="35545" y="29187"/>
                  </a:cubicBezTo>
                  <a:cubicBezTo>
                    <a:pt x="30675" y="34357"/>
                    <a:pt x="26038" y="39761"/>
                    <a:pt x="21568" y="45265"/>
                  </a:cubicBezTo>
                  <a:cubicBezTo>
                    <a:pt x="17132" y="50803"/>
                    <a:pt x="13696" y="56673"/>
                    <a:pt x="10360" y="62978"/>
                  </a:cubicBezTo>
                  <a:cubicBezTo>
                    <a:pt x="8559" y="66380"/>
                    <a:pt x="6324" y="69416"/>
                    <a:pt x="4323" y="72718"/>
                  </a:cubicBezTo>
                  <a:cubicBezTo>
                    <a:pt x="2221" y="76121"/>
                    <a:pt x="1187" y="79790"/>
                    <a:pt x="20" y="83593"/>
                  </a:cubicBezTo>
                  <a:cubicBezTo>
                    <a:pt x="1" y="83687"/>
                    <a:pt x="67" y="83750"/>
                    <a:pt x="147" y="83750"/>
                  </a:cubicBezTo>
                  <a:cubicBezTo>
                    <a:pt x="208" y="83750"/>
                    <a:pt x="276" y="83713"/>
                    <a:pt x="320" y="83626"/>
                  </a:cubicBezTo>
                  <a:cubicBezTo>
                    <a:pt x="1521" y="80057"/>
                    <a:pt x="2621" y="76454"/>
                    <a:pt x="4590" y="73252"/>
                  </a:cubicBezTo>
                  <a:cubicBezTo>
                    <a:pt x="6291" y="70417"/>
                    <a:pt x="8359" y="67815"/>
                    <a:pt x="10027" y="64979"/>
                  </a:cubicBezTo>
                  <a:cubicBezTo>
                    <a:pt x="11828" y="61944"/>
                    <a:pt x="13329" y="58742"/>
                    <a:pt x="15130" y="55739"/>
                  </a:cubicBezTo>
                  <a:cubicBezTo>
                    <a:pt x="17065" y="52470"/>
                    <a:pt x="19333" y="49435"/>
                    <a:pt x="21702" y="46466"/>
                  </a:cubicBezTo>
                  <a:cubicBezTo>
                    <a:pt x="30675" y="35392"/>
                    <a:pt x="40215" y="24851"/>
                    <a:pt x="51623" y="16178"/>
                  </a:cubicBezTo>
                  <a:cubicBezTo>
                    <a:pt x="57461" y="11741"/>
                    <a:pt x="63632" y="6704"/>
                    <a:pt x="67535" y="400"/>
                  </a:cubicBezTo>
                  <a:cubicBezTo>
                    <a:pt x="67663" y="220"/>
                    <a:pt x="67475" y="1"/>
                    <a:pt x="67290"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30"/>
            <p:cNvSpPr/>
            <p:nvPr/>
          </p:nvSpPr>
          <p:spPr>
            <a:xfrm>
              <a:off x="671275" y="3387900"/>
              <a:ext cx="120625" cy="133775"/>
            </a:xfrm>
            <a:custGeom>
              <a:rect b="b" l="l" r="r" t="t"/>
              <a:pathLst>
                <a:path extrusionOk="0" h="5351" w="4825">
                  <a:moveTo>
                    <a:pt x="4629" y="1"/>
                  </a:moveTo>
                  <a:cubicBezTo>
                    <a:pt x="4569" y="1"/>
                    <a:pt x="4508" y="36"/>
                    <a:pt x="4470" y="124"/>
                  </a:cubicBezTo>
                  <a:cubicBezTo>
                    <a:pt x="3636" y="1358"/>
                    <a:pt x="2869" y="2693"/>
                    <a:pt x="1902" y="3860"/>
                  </a:cubicBezTo>
                  <a:cubicBezTo>
                    <a:pt x="1735" y="4075"/>
                    <a:pt x="1551" y="4426"/>
                    <a:pt x="1362" y="4426"/>
                  </a:cubicBezTo>
                  <a:cubicBezTo>
                    <a:pt x="1287" y="4426"/>
                    <a:pt x="1211" y="4370"/>
                    <a:pt x="1135" y="4227"/>
                  </a:cubicBezTo>
                  <a:cubicBezTo>
                    <a:pt x="1001" y="4027"/>
                    <a:pt x="1168" y="3327"/>
                    <a:pt x="1201" y="3160"/>
                  </a:cubicBezTo>
                  <a:cubicBezTo>
                    <a:pt x="1366" y="2282"/>
                    <a:pt x="2005" y="1471"/>
                    <a:pt x="2876" y="1471"/>
                  </a:cubicBezTo>
                  <a:cubicBezTo>
                    <a:pt x="3064" y="1471"/>
                    <a:pt x="3262" y="1509"/>
                    <a:pt x="3470" y="1592"/>
                  </a:cubicBezTo>
                  <a:cubicBezTo>
                    <a:pt x="3470" y="1592"/>
                    <a:pt x="3503" y="1559"/>
                    <a:pt x="3470" y="1559"/>
                  </a:cubicBezTo>
                  <a:cubicBezTo>
                    <a:pt x="3190" y="1379"/>
                    <a:pt x="2891" y="1298"/>
                    <a:pt x="2594" y="1298"/>
                  </a:cubicBezTo>
                  <a:cubicBezTo>
                    <a:pt x="2009" y="1298"/>
                    <a:pt x="1433" y="1616"/>
                    <a:pt x="1035" y="2126"/>
                  </a:cubicBezTo>
                  <a:cubicBezTo>
                    <a:pt x="568" y="2693"/>
                    <a:pt x="0" y="4361"/>
                    <a:pt x="568" y="5028"/>
                  </a:cubicBezTo>
                  <a:cubicBezTo>
                    <a:pt x="757" y="5258"/>
                    <a:pt x="962" y="5350"/>
                    <a:pt x="1171" y="5350"/>
                  </a:cubicBezTo>
                  <a:cubicBezTo>
                    <a:pt x="1808" y="5350"/>
                    <a:pt x="2476" y="4488"/>
                    <a:pt x="2802" y="4060"/>
                  </a:cubicBezTo>
                  <a:cubicBezTo>
                    <a:pt x="3703" y="2893"/>
                    <a:pt x="4470" y="1692"/>
                    <a:pt x="4804" y="224"/>
                  </a:cubicBezTo>
                  <a:cubicBezTo>
                    <a:pt x="4825" y="99"/>
                    <a:pt x="4729" y="1"/>
                    <a:pt x="4629"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30"/>
            <p:cNvSpPr/>
            <p:nvPr/>
          </p:nvSpPr>
          <p:spPr>
            <a:xfrm>
              <a:off x="551200" y="3234225"/>
              <a:ext cx="383625" cy="678000"/>
            </a:xfrm>
            <a:custGeom>
              <a:rect b="b" l="l" r="r" t="t"/>
              <a:pathLst>
                <a:path extrusionOk="0" h="27120" w="15345">
                  <a:moveTo>
                    <a:pt x="15344" y="0"/>
                  </a:moveTo>
                  <a:cubicBezTo>
                    <a:pt x="11041" y="2936"/>
                    <a:pt x="12042" y="9173"/>
                    <a:pt x="8973" y="12976"/>
                  </a:cubicBezTo>
                  <a:cubicBezTo>
                    <a:pt x="7105" y="15278"/>
                    <a:pt x="4336" y="16612"/>
                    <a:pt x="2535" y="19014"/>
                  </a:cubicBezTo>
                  <a:cubicBezTo>
                    <a:pt x="801" y="21349"/>
                    <a:pt x="0" y="24117"/>
                    <a:pt x="200" y="27019"/>
                  </a:cubicBezTo>
                  <a:cubicBezTo>
                    <a:pt x="200" y="27086"/>
                    <a:pt x="242" y="27120"/>
                    <a:pt x="284" y="27120"/>
                  </a:cubicBezTo>
                  <a:cubicBezTo>
                    <a:pt x="325" y="27120"/>
                    <a:pt x="367" y="27086"/>
                    <a:pt x="367" y="27019"/>
                  </a:cubicBezTo>
                  <a:cubicBezTo>
                    <a:pt x="600" y="23550"/>
                    <a:pt x="1768" y="20281"/>
                    <a:pt x="4303" y="17813"/>
                  </a:cubicBezTo>
                  <a:cubicBezTo>
                    <a:pt x="6104" y="16045"/>
                    <a:pt x="8339" y="14811"/>
                    <a:pt x="9840" y="12743"/>
                  </a:cubicBezTo>
                  <a:cubicBezTo>
                    <a:pt x="12542" y="8873"/>
                    <a:pt x="11942" y="3569"/>
                    <a:pt x="15344"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30"/>
            <p:cNvSpPr/>
            <p:nvPr/>
          </p:nvSpPr>
          <p:spPr>
            <a:xfrm>
              <a:off x="1551400" y="2563450"/>
              <a:ext cx="583775" cy="456625"/>
            </a:xfrm>
            <a:custGeom>
              <a:rect b="b" l="l" r="r" t="t"/>
              <a:pathLst>
                <a:path extrusionOk="0" h="18265" w="23351">
                  <a:moveTo>
                    <a:pt x="23065" y="0"/>
                  </a:moveTo>
                  <a:cubicBezTo>
                    <a:pt x="23045" y="0"/>
                    <a:pt x="23024" y="4"/>
                    <a:pt x="23004" y="12"/>
                  </a:cubicBezTo>
                  <a:cubicBezTo>
                    <a:pt x="21436" y="946"/>
                    <a:pt x="20202" y="2347"/>
                    <a:pt x="19201" y="3915"/>
                  </a:cubicBezTo>
                  <a:cubicBezTo>
                    <a:pt x="17767" y="6116"/>
                    <a:pt x="16099" y="7784"/>
                    <a:pt x="14164" y="9519"/>
                  </a:cubicBezTo>
                  <a:cubicBezTo>
                    <a:pt x="12196" y="11320"/>
                    <a:pt x="10128" y="13021"/>
                    <a:pt x="7960" y="14522"/>
                  </a:cubicBezTo>
                  <a:cubicBezTo>
                    <a:pt x="5491" y="16257"/>
                    <a:pt x="2823" y="16991"/>
                    <a:pt x="87" y="18125"/>
                  </a:cubicBezTo>
                  <a:cubicBezTo>
                    <a:pt x="1" y="18182"/>
                    <a:pt x="14" y="18265"/>
                    <a:pt x="62" y="18265"/>
                  </a:cubicBezTo>
                  <a:cubicBezTo>
                    <a:pt x="70" y="18265"/>
                    <a:pt x="78" y="18263"/>
                    <a:pt x="87" y="18258"/>
                  </a:cubicBezTo>
                  <a:cubicBezTo>
                    <a:pt x="2522" y="17591"/>
                    <a:pt x="4991" y="16791"/>
                    <a:pt x="7159" y="15390"/>
                  </a:cubicBezTo>
                  <a:cubicBezTo>
                    <a:pt x="9194" y="14089"/>
                    <a:pt x="11195" y="12621"/>
                    <a:pt x="13097" y="11020"/>
                  </a:cubicBezTo>
                  <a:cubicBezTo>
                    <a:pt x="14931" y="9485"/>
                    <a:pt x="16933" y="7851"/>
                    <a:pt x="18367" y="5983"/>
                  </a:cubicBezTo>
                  <a:cubicBezTo>
                    <a:pt x="19968" y="3948"/>
                    <a:pt x="21269" y="2047"/>
                    <a:pt x="23204" y="312"/>
                  </a:cubicBezTo>
                  <a:cubicBezTo>
                    <a:pt x="23351" y="195"/>
                    <a:pt x="23214" y="0"/>
                    <a:pt x="23065"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30"/>
            <p:cNvSpPr/>
            <p:nvPr/>
          </p:nvSpPr>
          <p:spPr>
            <a:xfrm>
              <a:off x="1913575" y="2659475"/>
              <a:ext cx="166950" cy="217850"/>
            </a:xfrm>
            <a:custGeom>
              <a:rect b="b" l="l" r="r" t="t"/>
              <a:pathLst>
                <a:path extrusionOk="0" h="8714" w="6678">
                  <a:moveTo>
                    <a:pt x="6566" y="0"/>
                  </a:moveTo>
                  <a:cubicBezTo>
                    <a:pt x="6559" y="0"/>
                    <a:pt x="6553" y="2"/>
                    <a:pt x="6549" y="7"/>
                  </a:cubicBezTo>
                  <a:cubicBezTo>
                    <a:pt x="5348" y="307"/>
                    <a:pt x="4847" y="2342"/>
                    <a:pt x="4214" y="3309"/>
                  </a:cubicBezTo>
                  <a:cubicBezTo>
                    <a:pt x="3013" y="5177"/>
                    <a:pt x="1512" y="6678"/>
                    <a:pt x="111" y="8346"/>
                  </a:cubicBezTo>
                  <a:cubicBezTo>
                    <a:pt x="0" y="8484"/>
                    <a:pt x="95" y="8713"/>
                    <a:pt x="244" y="8713"/>
                  </a:cubicBezTo>
                  <a:cubicBezTo>
                    <a:pt x="276" y="8713"/>
                    <a:pt x="309" y="8703"/>
                    <a:pt x="344" y="8680"/>
                  </a:cubicBezTo>
                  <a:cubicBezTo>
                    <a:pt x="1679" y="7779"/>
                    <a:pt x="2713" y="6512"/>
                    <a:pt x="3647" y="5244"/>
                  </a:cubicBezTo>
                  <a:cubicBezTo>
                    <a:pt x="4180" y="4477"/>
                    <a:pt x="4681" y="3743"/>
                    <a:pt x="5114" y="2909"/>
                  </a:cubicBezTo>
                  <a:cubicBezTo>
                    <a:pt x="5548" y="2008"/>
                    <a:pt x="5848" y="808"/>
                    <a:pt x="6649" y="140"/>
                  </a:cubicBezTo>
                  <a:cubicBezTo>
                    <a:pt x="6678" y="83"/>
                    <a:pt x="6607" y="0"/>
                    <a:pt x="6566"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30"/>
            <p:cNvSpPr/>
            <p:nvPr/>
          </p:nvSpPr>
          <p:spPr>
            <a:xfrm>
              <a:off x="1720350" y="2172825"/>
              <a:ext cx="51725" cy="105725"/>
            </a:xfrm>
            <a:custGeom>
              <a:rect b="b" l="l" r="r" t="t"/>
              <a:pathLst>
                <a:path extrusionOk="0" h="4229" w="2069">
                  <a:moveTo>
                    <a:pt x="790" y="0"/>
                  </a:moveTo>
                  <a:cubicBezTo>
                    <a:pt x="677" y="0"/>
                    <a:pt x="545" y="67"/>
                    <a:pt x="434" y="193"/>
                  </a:cubicBezTo>
                  <a:cubicBezTo>
                    <a:pt x="234" y="459"/>
                    <a:pt x="168" y="1060"/>
                    <a:pt x="101" y="1393"/>
                  </a:cubicBezTo>
                  <a:cubicBezTo>
                    <a:pt x="34" y="1860"/>
                    <a:pt x="1" y="2294"/>
                    <a:pt x="68" y="2761"/>
                  </a:cubicBezTo>
                  <a:cubicBezTo>
                    <a:pt x="168" y="3295"/>
                    <a:pt x="434" y="4229"/>
                    <a:pt x="1168" y="4229"/>
                  </a:cubicBezTo>
                  <a:cubicBezTo>
                    <a:pt x="1602" y="4229"/>
                    <a:pt x="2069" y="3728"/>
                    <a:pt x="1702" y="3361"/>
                  </a:cubicBezTo>
                  <a:cubicBezTo>
                    <a:pt x="1687" y="3331"/>
                    <a:pt x="1659" y="3315"/>
                    <a:pt x="1629" y="3315"/>
                  </a:cubicBezTo>
                  <a:cubicBezTo>
                    <a:pt x="1592" y="3315"/>
                    <a:pt x="1554" y="3340"/>
                    <a:pt x="1535" y="3395"/>
                  </a:cubicBezTo>
                  <a:cubicBezTo>
                    <a:pt x="1303" y="3534"/>
                    <a:pt x="1114" y="3609"/>
                    <a:pt x="971" y="3609"/>
                  </a:cubicBezTo>
                  <a:cubicBezTo>
                    <a:pt x="806" y="3609"/>
                    <a:pt x="704" y="3509"/>
                    <a:pt x="668" y="3295"/>
                  </a:cubicBezTo>
                  <a:cubicBezTo>
                    <a:pt x="568" y="3195"/>
                    <a:pt x="535" y="3061"/>
                    <a:pt x="501" y="2894"/>
                  </a:cubicBezTo>
                  <a:cubicBezTo>
                    <a:pt x="401" y="2594"/>
                    <a:pt x="401" y="2261"/>
                    <a:pt x="434" y="1927"/>
                  </a:cubicBezTo>
                  <a:cubicBezTo>
                    <a:pt x="501" y="1594"/>
                    <a:pt x="535" y="1260"/>
                    <a:pt x="601" y="960"/>
                  </a:cubicBezTo>
                  <a:cubicBezTo>
                    <a:pt x="601" y="900"/>
                    <a:pt x="814" y="228"/>
                    <a:pt x="955" y="228"/>
                  </a:cubicBezTo>
                  <a:cubicBezTo>
                    <a:pt x="972" y="228"/>
                    <a:pt x="987" y="238"/>
                    <a:pt x="1002" y="259"/>
                  </a:cubicBezTo>
                  <a:cubicBezTo>
                    <a:pt x="1002" y="276"/>
                    <a:pt x="1010" y="284"/>
                    <a:pt x="1018" y="284"/>
                  </a:cubicBezTo>
                  <a:cubicBezTo>
                    <a:pt x="1027" y="284"/>
                    <a:pt x="1035" y="276"/>
                    <a:pt x="1035" y="259"/>
                  </a:cubicBezTo>
                  <a:cubicBezTo>
                    <a:pt x="1017" y="83"/>
                    <a:pt x="916" y="0"/>
                    <a:pt x="790"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30"/>
            <p:cNvSpPr/>
            <p:nvPr/>
          </p:nvSpPr>
          <p:spPr>
            <a:xfrm>
              <a:off x="1747050" y="2198475"/>
              <a:ext cx="22450" cy="37400"/>
            </a:xfrm>
            <a:custGeom>
              <a:rect b="b" l="l" r="r" t="t"/>
              <a:pathLst>
                <a:path extrusionOk="0" h="1496" w="898">
                  <a:moveTo>
                    <a:pt x="300" y="0"/>
                  </a:moveTo>
                  <a:cubicBezTo>
                    <a:pt x="267" y="0"/>
                    <a:pt x="200" y="34"/>
                    <a:pt x="167" y="67"/>
                  </a:cubicBezTo>
                  <a:cubicBezTo>
                    <a:pt x="100" y="434"/>
                    <a:pt x="0" y="1035"/>
                    <a:pt x="267" y="1368"/>
                  </a:cubicBezTo>
                  <a:cubicBezTo>
                    <a:pt x="341" y="1455"/>
                    <a:pt x="452" y="1495"/>
                    <a:pt x="557" y="1495"/>
                  </a:cubicBezTo>
                  <a:cubicBezTo>
                    <a:pt x="735" y="1495"/>
                    <a:pt x="897" y="1378"/>
                    <a:pt x="834" y="1168"/>
                  </a:cubicBezTo>
                  <a:cubicBezTo>
                    <a:pt x="834" y="1103"/>
                    <a:pt x="765" y="1067"/>
                    <a:pt x="706" y="1067"/>
                  </a:cubicBezTo>
                  <a:cubicBezTo>
                    <a:pt x="674" y="1067"/>
                    <a:pt x="646" y="1078"/>
                    <a:pt x="634" y="1101"/>
                  </a:cubicBezTo>
                  <a:cubicBezTo>
                    <a:pt x="617" y="1130"/>
                    <a:pt x="600" y="1142"/>
                    <a:pt x="583" y="1142"/>
                  </a:cubicBezTo>
                  <a:cubicBezTo>
                    <a:pt x="503" y="1142"/>
                    <a:pt x="434" y="862"/>
                    <a:pt x="434" y="834"/>
                  </a:cubicBezTo>
                  <a:cubicBezTo>
                    <a:pt x="375" y="629"/>
                    <a:pt x="368" y="423"/>
                    <a:pt x="413" y="194"/>
                  </a:cubicBezTo>
                  <a:lnTo>
                    <a:pt x="413" y="194"/>
                  </a:lnTo>
                  <a:lnTo>
                    <a:pt x="601" y="101"/>
                  </a:lnTo>
                  <a:cubicBezTo>
                    <a:pt x="634" y="67"/>
                    <a:pt x="634" y="34"/>
                    <a:pt x="601" y="34"/>
                  </a:cubicBezTo>
                  <a:cubicBezTo>
                    <a:pt x="501" y="34"/>
                    <a:pt x="434" y="0"/>
                    <a:pt x="300"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30"/>
            <p:cNvSpPr/>
            <p:nvPr/>
          </p:nvSpPr>
          <p:spPr>
            <a:xfrm>
              <a:off x="1566925" y="2321050"/>
              <a:ext cx="164300" cy="181675"/>
            </a:xfrm>
            <a:custGeom>
              <a:rect b="b" l="l" r="r" t="t"/>
              <a:pathLst>
                <a:path extrusionOk="0" h="7267" w="6572">
                  <a:moveTo>
                    <a:pt x="6571" y="34"/>
                  </a:moveTo>
                  <a:cubicBezTo>
                    <a:pt x="6570" y="36"/>
                    <a:pt x="6568" y="37"/>
                    <a:pt x="6566" y="38"/>
                  </a:cubicBezTo>
                  <a:lnTo>
                    <a:pt x="6566" y="38"/>
                  </a:lnTo>
                  <a:cubicBezTo>
                    <a:pt x="6569" y="49"/>
                    <a:pt x="6570" y="57"/>
                    <a:pt x="6571" y="57"/>
                  </a:cubicBezTo>
                  <a:cubicBezTo>
                    <a:pt x="6571" y="57"/>
                    <a:pt x="6571" y="51"/>
                    <a:pt x="6571" y="34"/>
                  </a:cubicBezTo>
                  <a:close/>
                  <a:moveTo>
                    <a:pt x="6538" y="1"/>
                  </a:moveTo>
                  <a:cubicBezTo>
                    <a:pt x="5037" y="535"/>
                    <a:pt x="4036" y="1936"/>
                    <a:pt x="3002" y="3103"/>
                  </a:cubicBezTo>
                  <a:cubicBezTo>
                    <a:pt x="1968" y="4304"/>
                    <a:pt x="367" y="5538"/>
                    <a:pt x="0" y="7173"/>
                  </a:cubicBezTo>
                  <a:cubicBezTo>
                    <a:pt x="0" y="7231"/>
                    <a:pt x="23" y="7267"/>
                    <a:pt x="55" y="7267"/>
                  </a:cubicBezTo>
                  <a:cubicBezTo>
                    <a:pt x="78" y="7267"/>
                    <a:pt x="106" y="7248"/>
                    <a:pt x="134" y="7206"/>
                  </a:cubicBezTo>
                  <a:cubicBezTo>
                    <a:pt x="1034" y="5838"/>
                    <a:pt x="2202" y="4638"/>
                    <a:pt x="3302" y="3370"/>
                  </a:cubicBezTo>
                  <a:cubicBezTo>
                    <a:pt x="4335" y="2204"/>
                    <a:pt x="5301" y="1005"/>
                    <a:pt x="6566" y="38"/>
                  </a:cubicBezTo>
                  <a:lnTo>
                    <a:pt x="6566" y="38"/>
                  </a:lnTo>
                  <a:cubicBezTo>
                    <a:pt x="6562" y="22"/>
                    <a:pt x="6553" y="1"/>
                    <a:pt x="6538"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30"/>
            <p:cNvSpPr/>
            <p:nvPr/>
          </p:nvSpPr>
          <p:spPr>
            <a:xfrm>
              <a:off x="1768550" y="2231800"/>
              <a:ext cx="228925" cy="206025"/>
            </a:xfrm>
            <a:custGeom>
              <a:rect b="b" l="l" r="r" t="t"/>
              <a:pathLst>
                <a:path extrusionOk="0" h="8241" w="9157">
                  <a:moveTo>
                    <a:pt x="15" y="8226"/>
                  </a:moveTo>
                  <a:cubicBezTo>
                    <a:pt x="0" y="8226"/>
                    <a:pt x="30" y="8241"/>
                    <a:pt x="74" y="8241"/>
                  </a:cubicBezTo>
                  <a:cubicBezTo>
                    <a:pt x="41" y="8230"/>
                    <a:pt x="22" y="8226"/>
                    <a:pt x="15" y="8226"/>
                  </a:cubicBezTo>
                  <a:close/>
                  <a:moveTo>
                    <a:pt x="8921" y="1"/>
                  </a:moveTo>
                  <a:cubicBezTo>
                    <a:pt x="8883" y="1"/>
                    <a:pt x="8846" y="11"/>
                    <a:pt x="8814" y="35"/>
                  </a:cubicBezTo>
                  <a:cubicBezTo>
                    <a:pt x="7279" y="1369"/>
                    <a:pt x="5678" y="2670"/>
                    <a:pt x="4144" y="4005"/>
                  </a:cubicBezTo>
                  <a:cubicBezTo>
                    <a:pt x="2643" y="5205"/>
                    <a:pt x="908" y="6540"/>
                    <a:pt x="74" y="8241"/>
                  </a:cubicBezTo>
                  <a:cubicBezTo>
                    <a:pt x="1775" y="7107"/>
                    <a:pt x="3110" y="5406"/>
                    <a:pt x="4678" y="4105"/>
                  </a:cubicBezTo>
                  <a:cubicBezTo>
                    <a:pt x="6179" y="2904"/>
                    <a:pt x="7913" y="1836"/>
                    <a:pt x="9081" y="235"/>
                  </a:cubicBezTo>
                  <a:cubicBezTo>
                    <a:pt x="9157" y="108"/>
                    <a:pt x="9040" y="1"/>
                    <a:pt x="8921"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30"/>
            <p:cNvSpPr/>
            <p:nvPr/>
          </p:nvSpPr>
          <p:spPr>
            <a:xfrm>
              <a:off x="1899800" y="1620975"/>
              <a:ext cx="522100" cy="582750"/>
            </a:xfrm>
            <a:custGeom>
              <a:rect b="b" l="l" r="r" t="t"/>
              <a:pathLst>
                <a:path extrusionOk="0" h="23310" w="20884">
                  <a:moveTo>
                    <a:pt x="20643" y="1"/>
                  </a:moveTo>
                  <a:cubicBezTo>
                    <a:pt x="20563" y="1"/>
                    <a:pt x="20482" y="38"/>
                    <a:pt x="20443" y="117"/>
                  </a:cubicBezTo>
                  <a:cubicBezTo>
                    <a:pt x="18608" y="5121"/>
                    <a:pt x="14638" y="8924"/>
                    <a:pt x="11203" y="12826"/>
                  </a:cubicBezTo>
                  <a:cubicBezTo>
                    <a:pt x="9468" y="14761"/>
                    <a:pt x="7800" y="16696"/>
                    <a:pt x="5932" y="18430"/>
                  </a:cubicBezTo>
                  <a:cubicBezTo>
                    <a:pt x="4064" y="20132"/>
                    <a:pt x="1896" y="21466"/>
                    <a:pt x="28" y="23201"/>
                  </a:cubicBezTo>
                  <a:cubicBezTo>
                    <a:pt x="1" y="23255"/>
                    <a:pt x="18" y="23309"/>
                    <a:pt x="43" y="23309"/>
                  </a:cubicBezTo>
                  <a:cubicBezTo>
                    <a:pt x="49" y="23309"/>
                    <a:pt x="55" y="23307"/>
                    <a:pt x="61" y="23301"/>
                  </a:cubicBezTo>
                  <a:cubicBezTo>
                    <a:pt x="4765" y="20365"/>
                    <a:pt x="8501" y="16362"/>
                    <a:pt x="12170" y="12259"/>
                  </a:cubicBezTo>
                  <a:cubicBezTo>
                    <a:pt x="15406" y="8623"/>
                    <a:pt x="19408" y="4987"/>
                    <a:pt x="20843" y="251"/>
                  </a:cubicBezTo>
                  <a:cubicBezTo>
                    <a:pt x="20883" y="89"/>
                    <a:pt x="20765" y="1"/>
                    <a:pt x="20643"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30"/>
            <p:cNvSpPr/>
            <p:nvPr/>
          </p:nvSpPr>
          <p:spPr>
            <a:xfrm>
              <a:off x="2343300" y="1668150"/>
              <a:ext cx="159300" cy="148400"/>
            </a:xfrm>
            <a:custGeom>
              <a:rect b="b" l="l" r="r" t="t"/>
              <a:pathLst>
                <a:path extrusionOk="0" h="5936" w="6372">
                  <a:moveTo>
                    <a:pt x="6156" y="1"/>
                  </a:moveTo>
                  <a:cubicBezTo>
                    <a:pt x="6115" y="1"/>
                    <a:pt x="6073" y="19"/>
                    <a:pt x="6038" y="65"/>
                  </a:cubicBezTo>
                  <a:cubicBezTo>
                    <a:pt x="5138" y="1766"/>
                    <a:pt x="3703" y="2333"/>
                    <a:pt x="2135" y="3367"/>
                  </a:cubicBezTo>
                  <a:cubicBezTo>
                    <a:pt x="1168" y="3934"/>
                    <a:pt x="267" y="4802"/>
                    <a:pt x="1" y="5936"/>
                  </a:cubicBezTo>
                  <a:cubicBezTo>
                    <a:pt x="534" y="5302"/>
                    <a:pt x="1001" y="4602"/>
                    <a:pt x="1668" y="4101"/>
                  </a:cubicBezTo>
                  <a:cubicBezTo>
                    <a:pt x="2469" y="3534"/>
                    <a:pt x="3336" y="3234"/>
                    <a:pt x="4204" y="2800"/>
                  </a:cubicBezTo>
                  <a:cubicBezTo>
                    <a:pt x="5271" y="2267"/>
                    <a:pt x="6372" y="1433"/>
                    <a:pt x="6305" y="132"/>
                  </a:cubicBezTo>
                  <a:cubicBezTo>
                    <a:pt x="6305" y="66"/>
                    <a:pt x="6234" y="1"/>
                    <a:pt x="6156"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30"/>
            <p:cNvSpPr/>
            <p:nvPr/>
          </p:nvSpPr>
          <p:spPr>
            <a:xfrm>
              <a:off x="2426700" y="1633450"/>
              <a:ext cx="108275" cy="91375"/>
            </a:xfrm>
            <a:custGeom>
              <a:rect b="b" l="l" r="r" t="t"/>
              <a:pathLst>
                <a:path extrusionOk="0" h="3655" w="4331">
                  <a:moveTo>
                    <a:pt x="4204" y="1"/>
                  </a:moveTo>
                  <a:cubicBezTo>
                    <a:pt x="4184" y="1"/>
                    <a:pt x="4162" y="6"/>
                    <a:pt x="4137" y="19"/>
                  </a:cubicBezTo>
                  <a:cubicBezTo>
                    <a:pt x="3636" y="319"/>
                    <a:pt x="3303" y="752"/>
                    <a:pt x="2836" y="1086"/>
                  </a:cubicBezTo>
                  <a:cubicBezTo>
                    <a:pt x="2369" y="1420"/>
                    <a:pt x="1935" y="1653"/>
                    <a:pt x="1435" y="1920"/>
                  </a:cubicBezTo>
                  <a:cubicBezTo>
                    <a:pt x="801" y="2320"/>
                    <a:pt x="134" y="2921"/>
                    <a:pt x="0" y="3655"/>
                  </a:cubicBezTo>
                  <a:cubicBezTo>
                    <a:pt x="667" y="2654"/>
                    <a:pt x="1501" y="2254"/>
                    <a:pt x="2502" y="1686"/>
                  </a:cubicBezTo>
                  <a:cubicBezTo>
                    <a:pt x="3169" y="1353"/>
                    <a:pt x="3970" y="853"/>
                    <a:pt x="4303" y="185"/>
                  </a:cubicBezTo>
                  <a:cubicBezTo>
                    <a:pt x="4330" y="104"/>
                    <a:pt x="4291" y="1"/>
                    <a:pt x="4204"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30"/>
            <p:cNvSpPr/>
            <p:nvPr/>
          </p:nvSpPr>
          <p:spPr>
            <a:xfrm>
              <a:off x="656275" y="2281900"/>
              <a:ext cx="1181700" cy="600200"/>
            </a:xfrm>
            <a:custGeom>
              <a:rect b="b" l="l" r="r" t="t"/>
              <a:pathLst>
                <a:path extrusionOk="0" h="24008" w="47268">
                  <a:moveTo>
                    <a:pt x="21854" y="0"/>
                  </a:moveTo>
                  <a:cubicBezTo>
                    <a:pt x="21597" y="0"/>
                    <a:pt x="21339" y="22"/>
                    <a:pt x="21082" y="66"/>
                  </a:cubicBezTo>
                  <a:cubicBezTo>
                    <a:pt x="18146" y="600"/>
                    <a:pt x="16112" y="3902"/>
                    <a:pt x="16912" y="6737"/>
                  </a:cubicBezTo>
                  <a:cubicBezTo>
                    <a:pt x="16756" y="6776"/>
                    <a:pt x="16605" y="6795"/>
                    <a:pt x="16458" y="6795"/>
                  </a:cubicBezTo>
                  <a:cubicBezTo>
                    <a:pt x="14982" y="6795"/>
                    <a:pt x="13978" y="4943"/>
                    <a:pt x="12642" y="4002"/>
                  </a:cubicBezTo>
                  <a:cubicBezTo>
                    <a:pt x="11910" y="3467"/>
                    <a:pt x="11052" y="3247"/>
                    <a:pt x="10164" y="3247"/>
                  </a:cubicBezTo>
                  <a:cubicBezTo>
                    <a:pt x="8952" y="3247"/>
                    <a:pt x="7684" y="3658"/>
                    <a:pt x="6605" y="4236"/>
                  </a:cubicBezTo>
                  <a:cubicBezTo>
                    <a:pt x="2969" y="6204"/>
                    <a:pt x="434" y="10106"/>
                    <a:pt x="167" y="14243"/>
                  </a:cubicBezTo>
                  <a:cubicBezTo>
                    <a:pt x="0" y="16578"/>
                    <a:pt x="600" y="19046"/>
                    <a:pt x="2135" y="20781"/>
                  </a:cubicBezTo>
                  <a:cubicBezTo>
                    <a:pt x="3266" y="22084"/>
                    <a:pt x="4995" y="22916"/>
                    <a:pt x="6694" y="22916"/>
                  </a:cubicBezTo>
                  <a:cubicBezTo>
                    <a:pt x="7301" y="22916"/>
                    <a:pt x="7903" y="22810"/>
                    <a:pt x="8473" y="22582"/>
                  </a:cubicBezTo>
                  <a:cubicBezTo>
                    <a:pt x="9392" y="22229"/>
                    <a:pt x="10155" y="21522"/>
                    <a:pt x="10650" y="20667"/>
                  </a:cubicBezTo>
                  <a:lnTo>
                    <a:pt x="10650" y="20667"/>
                  </a:lnTo>
                  <a:cubicBezTo>
                    <a:pt x="11198" y="21672"/>
                    <a:pt x="12106" y="22574"/>
                    <a:pt x="13109" y="23082"/>
                  </a:cubicBezTo>
                  <a:cubicBezTo>
                    <a:pt x="14244" y="23660"/>
                    <a:pt x="15519" y="24008"/>
                    <a:pt x="16784" y="24008"/>
                  </a:cubicBezTo>
                  <a:cubicBezTo>
                    <a:pt x="17565" y="24008"/>
                    <a:pt x="18342" y="23875"/>
                    <a:pt x="19080" y="23583"/>
                  </a:cubicBezTo>
                  <a:cubicBezTo>
                    <a:pt x="20982" y="22882"/>
                    <a:pt x="22483" y="20947"/>
                    <a:pt x="22449" y="18913"/>
                  </a:cubicBezTo>
                  <a:lnTo>
                    <a:pt x="22449" y="18913"/>
                  </a:lnTo>
                  <a:cubicBezTo>
                    <a:pt x="23928" y="20797"/>
                    <a:pt x="26289" y="21926"/>
                    <a:pt x="28678" y="21926"/>
                  </a:cubicBezTo>
                  <a:cubicBezTo>
                    <a:pt x="29037" y="21926"/>
                    <a:pt x="29397" y="21900"/>
                    <a:pt x="29755" y="21848"/>
                  </a:cubicBezTo>
                  <a:cubicBezTo>
                    <a:pt x="32457" y="21448"/>
                    <a:pt x="34958" y="19546"/>
                    <a:pt x="35992" y="17011"/>
                  </a:cubicBezTo>
                  <a:cubicBezTo>
                    <a:pt x="36326" y="16211"/>
                    <a:pt x="36526" y="15343"/>
                    <a:pt x="37127" y="14710"/>
                  </a:cubicBezTo>
                  <a:cubicBezTo>
                    <a:pt x="37908" y="13878"/>
                    <a:pt x="39017" y="13763"/>
                    <a:pt x="40204" y="13763"/>
                  </a:cubicBezTo>
                  <a:cubicBezTo>
                    <a:pt x="40656" y="13763"/>
                    <a:pt x="41119" y="13780"/>
                    <a:pt x="41579" y="13780"/>
                  </a:cubicBezTo>
                  <a:cubicBezTo>
                    <a:pt x="42286" y="13780"/>
                    <a:pt x="42987" y="13741"/>
                    <a:pt x="43631" y="13542"/>
                  </a:cubicBezTo>
                  <a:cubicBezTo>
                    <a:pt x="46166" y="12775"/>
                    <a:pt x="47267" y="9706"/>
                    <a:pt x="46934" y="7071"/>
                  </a:cubicBezTo>
                  <a:cubicBezTo>
                    <a:pt x="46744" y="5329"/>
                    <a:pt x="45592" y="3317"/>
                    <a:pt x="43906" y="3317"/>
                  </a:cubicBezTo>
                  <a:cubicBezTo>
                    <a:pt x="43816" y="3317"/>
                    <a:pt x="43724" y="3323"/>
                    <a:pt x="43631" y="3335"/>
                  </a:cubicBezTo>
                  <a:cubicBezTo>
                    <a:pt x="43137" y="3384"/>
                    <a:pt x="42643" y="3598"/>
                    <a:pt x="42149" y="3679"/>
                  </a:cubicBezTo>
                  <a:lnTo>
                    <a:pt x="42149" y="3679"/>
                  </a:lnTo>
                  <a:cubicBezTo>
                    <a:pt x="41865" y="3066"/>
                    <a:pt x="41471" y="2506"/>
                    <a:pt x="40963" y="2034"/>
                  </a:cubicBezTo>
                  <a:cubicBezTo>
                    <a:pt x="40112" y="1244"/>
                    <a:pt x="38946" y="874"/>
                    <a:pt x="37777" y="874"/>
                  </a:cubicBezTo>
                  <a:cubicBezTo>
                    <a:pt x="35740" y="874"/>
                    <a:pt x="33693" y="1997"/>
                    <a:pt x="33291" y="3969"/>
                  </a:cubicBezTo>
                  <a:cubicBezTo>
                    <a:pt x="33491" y="2868"/>
                    <a:pt x="32957" y="1567"/>
                    <a:pt x="31923" y="1000"/>
                  </a:cubicBezTo>
                  <a:cubicBezTo>
                    <a:pt x="31490" y="756"/>
                    <a:pt x="31008" y="639"/>
                    <a:pt x="30529" y="639"/>
                  </a:cubicBezTo>
                  <a:cubicBezTo>
                    <a:pt x="29828" y="639"/>
                    <a:pt x="29136" y="891"/>
                    <a:pt x="28621" y="1367"/>
                  </a:cubicBezTo>
                  <a:cubicBezTo>
                    <a:pt x="27729" y="2166"/>
                    <a:pt x="27461" y="3391"/>
                    <a:pt x="27294" y="4597"/>
                  </a:cubicBezTo>
                  <a:lnTo>
                    <a:pt x="27294" y="4597"/>
                  </a:lnTo>
                  <a:cubicBezTo>
                    <a:pt x="27271" y="4613"/>
                    <a:pt x="27248" y="4630"/>
                    <a:pt x="27225" y="4647"/>
                  </a:cubicBezTo>
                  <a:lnTo>
                    <a:pt x="27225" y="4647"/>
                  </a:lnTo>
                  <a:cubicBezTo>
                    <a:pt x="26876" y="2114"/>
                    <a:pt x="24414" y="0"/>
                    <a:pt x="218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30"/>
            <p:cNvSpPr/>
            <p:nvPr/>
          </p:nvSpPr>
          <p:spPr>
            <a:xfrm>
              <a:off x="638750" y="2268125"/>
              <a:ext cx="1208400" cy="628075"/>
            </a:xfrm>
            <a:custGeom>
              <a:rect b="b" l="l" r="r" t="t"/>
              <a:pathLst>
                <a:path extrusionOk="0" h="25123" w="48336">
                  <a:moveTo>
                    <a:pt x="31121" y="1942"/>
                  </a:moveTo>
                  <a:cubicBezTo>
                    <a:pt x="32239" y="1942"/>
                    <a:pt x="33308" y="2858"/>
                    <a:pt x="33337" y="4284"/>
                  </a:cubicBezTo>
                  <a:lnTo>
                    <a:pt x="33337" y="4284"/>
                  </a:lnTo>
                  <a:cubicBezTo>
                    <a:pt x="32888" y="4163"/>
                    <a:pt x="32463" y="3963"/>
                    <a:pt x="31990" y="3786"/>
                  </a:cubicBezTo>
                  <a:cubicBezTo>
                    <a:pt x="31419" y="3595"/>
                    <a:pt x="30901" y="3481"/>
                    <a:pt x="30392" y="3481"/>
                  </a:cubicBezTo>
                  <a:cubicBezTo>
                    <a:pt x="29890" y="3481"/>
                    <a:pt x="29398" y="3592"/>
                    <a:pt x="28874" y="3854"/>
                  </a:cubicBezTo>
                  <a:lnTo>
                    <a:pt x="28874" y="3854"/>
                  </a:lnTo>
                  <a:cubicBezTo>
                    <a:pt x="28953" y="3609"/>
                    <a:pt x="29054" y="3372"/>
                    <a:pt x="29188" y="3152"/>
                  </a:cubicBezTo>
                  <a:cubicBezTo>
                    <a:pt x="29683" y="2311"/>
                    <a:pt x="30412" y="1942"/>
                    <a:pt x="31121" y="1942"/>
                  </a:cubicBezTo>
                  <a:close/>
                  <a:moveTo>
                    <a:pt x="38389" y="2125"/>
                  </a:moveTo>
                  <a:cubicBezTo>
                    <a:pt x="39266" y="2125"/>
                    <a:pt x="40146" y="2373"/>
                    <a:pt x="40863" y="2885"/>
                  </a:cubicBezTo>
                  <a:cubicBezTo>
                    <a:pt x="41080" y="3040"/>
                    <a:pt x="41276" y="3208"/>
                    <a:pt x="41453" y="3388"/>
                  </a:cubicBezTo>
                  <a:lnTo>
                    <a:pt x="41453" y="3388"/>
                  </a:lnTo>
                  <a:cubicBezTo>
                    <a:pt x="40957" y="3177"/>
                    <a:pt x="40565" y="2779"/>
                    <a:pt x="39962" y="2652"/>
                  </a:cubicBezTo>
                  <a:cubicBezTo>
                    <a:pt x="39777" y="2619"/>
                    <a:pt x="39595" y="2604"/>
                    <a:pt x="39415" y="2604"/>
                  </a:cubicBezTo>
                  <a:cubicBezTo>
                    <a:pt x="38492" y="2604"/>
                    <a:pt x="37636" y="2995"/>
                    <a:pt x="36827" y="3386"/>
                  </a:cubicBezTo>
                  <a:cubicBezTo>
                    <a:pt x="36133" y="3704"/>
                    <a:pt x="35464" y="4147"/>
                    <a:pt x="34690" y="4325"/>
                  </a:cubicBezTo>
                  <a:lnTo>
                    <a:pt x="34690" y="4325"/>
                  </a:lnTo>
                  <a:cubicBezTo>
                    <a:pt x="35321" y="2887"/>
                    <a:pt x="36851" y="2125"/>
                    <a:pt x="38389" y="2125"/>
                  </a:cubicBezTo>
                  <a:close/>
                  <a:moveTo>
                    <a:pt x="22627" y="1244"/>
                  </a:moveTo>
                  <a:cubicBezTo>
                    <a:pt x="24780" y="1244"/>
                    <a:pt x="26702" y="2917"/>
                    <a:pt x="27221" y="4995"/>
                  </a:cubicBezTo>
                  <a:lnTo>
                    <a:pt x="27221" y="4995"/>
                  </a:lnTo>
                  <a:cubicBezTo>
                    <a:pt x="26494" y="5555"/>
                    <a:pt x="25733" y="6081"/>
                    <a:pt x="24818" y="6121"/>
                  </a:cubicBezTo>
                  <a:cubicBezTo>
                    <a:pt x="24798" y="6121"/>
                    <a:pt x="24777" y="6122"/>
                    <a:pt x="24757" y="6122"/>
                  </a:cubicBezTo>
                  <a:cubicBezTo>
                    <a:pt x="23622" y="6122"/>
                    <a:pt x="22532" y="5366"/>
                    <a:pt x="21370" y="5366"/>
                  </a:cubicBezTo>
                  <a:cubicBezTo>
                    <a:pt x="21155" y="5366"/>
                    <a:pt x="20937" y="5392"/>
                    <a:pt x="20715" y="5454"/>
                  </a:cubicBezTo>
                  <a:cubicBezTo>
                    <a:pt x="20182" y="5620"/>
                    <a:pt x="19848" y="5921"/>
                    <a:pt x="19514" y="6321"/>
                  </a:cubicBezTo>
                  <a:cubicBezTo>
                    <a:pt x="19381" y="6488"/>
                    <a:pt x="19314" y="6755"/>
                    <a:pt x="19181" y="6888"/>
                  </a:cubicBezTo>
                  <a:cubicBezTo>
                    <a:pt x="18874" y="7194"/>
                    <a:pt x="18581" y="7303"/>
                    <a:pt x="18266" y="7303"/>
                  </a:cubicBezTo>
                  <a:cubicBezTo>
                    <a:pt x="18248" y="7303"/>
                    <a:pt x="18229" y="7303"/>
                    <a:pt x="18210" y="7302"/>
                  </a:cubicBezTo>
                  <a:lnTo>
                    <a:pt x="18210" y="7302"/>
                  </a:lnTo>
                  <a:cubicBezTo>
                    <a:pt x="18205" y="7254"/>
                    <a:pt x="18196" y="7205"/>
                    <a:pt x="18180" y="7155"/>
                  </a:cubicBezTo>
                  <a:cubicBezTo>
                    <a:pt x="17646" y="4620"/>
                    <a:pt x="19181" y="1818"/>
                    <a:pt x="21849" y="1317"/>
                  </a:cubicBezTo>
                  <a:cubicBezTo>
                    <a:pt x="22110" y="1268"/>
                    <a:pt x="22370" y="1244"/>
                    <a:pt x="22627" y="1244"/>
                  </a:cubicBezTo>
                  <a:close/>
                  <a:moveTo>
                    <a:pt x="10706" y="4543"/>
                  </a:moveTo>
                  <a:cubicBezTo>
                    <a:pt x="12319" y="4543"/>
                    <a:pt x="13340" y="5663"/>
                    <a:pt x="14418" y="6624"/>
                  </a:cubicBezTo>
                  <a:lnTo>
                    <a:pt x="14418" y="6624"/>
                  </a:lnTo>
                  <a:cubicBezTo>
                    <a:pt x="14057" y="6674"/>
                    <a:pt x="13692" y="6779"/>
                    <a:pt x="13310" y="6955"/>
                  </a:cubicBezTo>
                  <a:cubicBezTo>
                    <a:pt x="10258" y="8294"/>
                    <a:pt x="9678" y="11610"/>
                    <a:pt x="9885" y="14596"/>
                  </a:cubicBezTo>
                  <a:lnTo>
                    <a:pt x="9885" y="14596"/>
                  </a:lnTo>
                  <a:cubicBezTo>
                    <a:pt x="7624" y="14615"/>
                    <a:pt x="5049" y="14803"/>
                    <a:pt x="3470" y="16595"/>
                  </a:cubicBezTo>
                  <a:cubicBezTo>
                    <a:pt x="2733" y="17426"/>
                    <a:pt x="2285" y="18440"/>
                    <a:pt x="2247" y="19465"/>
                  </a:cubicBezTo>
                  <a:lnTo>
                    <a:pt x="2247" y="19465"/>
                  </a:lnTo>
                  <a:cubicBezTo>
                    <a:pt x="979" y="16853"/>
                    <a:pt x="1349" y="13473"/>
                    <a:pt x="2502" y="10958"/>
                  </a:cubicBezTo>
                  <a:cubicBezTo>
                    <a:pt x="3870" y="7922"/>
                    <a:pt x="6872" y="4787"/>
                    <a:pt x="10441" y="4553"/>
                  </a:cubicBezTo>
                  <a:cubicBezTo>
                    <a:pt x="10531" y="4546"/>
                    <a:pt x="10619" y="4543"/>
                    <a:pt x="10706" y="4543"/>
                  </a:cubicBezTo>
                  <a:close/>
                  <a:moveTo>
                    <a:pt x="39260" y="3783"/>
                  </a:moveTo>
                  <a:cubicBezTo>
                    <a:pt x="39294" y="3783"/>
                    <a:pt x="39328" y="3784"/>
                    <a:pt x="39362" y="3786"/>
                  </a:cubicBezTo>
                  <a:cubicBezTo>
                    <a:pt x="40634" y="3871"/>
                    <a:pt x="41283" y="4721"/>
                    <a:pt x="42405" y="4878"/>
                  </a:cubicBezTo>
                  <a:lnTo>
                    <a:pt x="42405" y="4878"/>
                  </a:lnTo>
                  <a:cubicBezTo>
                    <a:pt x="43171" y="6867"/>
                    <a:pt x="42602" y="9394"/>
                    <a:pt x="41497" y="11124"/>
                  </a:cubicBezTo>
                  <a:cubicBezTo>
                    <a:pt x="41217" y="11591"/>
                    <a:pt x="41639" y="12042"/>
                    <a:pt x="42078" y="12042"/>
                  </a:cubicBezTo>
                  <a:cubicBezTo>
                    <a:pt x="42266" y="12042"/>
                    <a:pt x="42457" y="11959"/>
                    <a:pt x="42598" y="11758"/>
                  </a:cubicBezTo>
                  <a:cubicBezTo>
                    <a:pt x="43858" y="9816"/>
                    <a:pt x="44401" y="7082"/>
                    <a:pt x="43730" y="4813"/>
                  </a:cubicBezTo>
                  <a:lnTo>
                    <a:pt x="43730" y="4813"/>
                  </a:lnTo>
                  <a:cubicBezTo>
                    <a:pt x="44001" y="4785"/>
                    <a:pt x="44252" y="4764"/>
                    <a:pt x="44487" y="4764"/>
                  </a:cubicBezTo>
                  <a:cubicBezTo>
                    <a:pt x="45281" y="4764"/>
                    <a:pt x="45886" y="5002"/>
                    <a:pt x="46434" y="5987"/>
                  </a:cubicBezTo>
                  <a:cubicBezTo>
                    <a:pt x="46867" y="6821"/>
                    <a:pt x="47034" y="7789"/>
                    <a:pt x="47001" y="8756"/>
                  </a:cubicBezTo>
                  <a:cubicBezTo>
                    <a:pt x="46967" y="10391"/>
                    <a:pt x="46367" y="12292"/>
                    <a:pt x="44899" y="13226"/>
                  </a:cubicBezTo>
                  <a:cubicBezTo>
                    <a:pt x="44148" y="13716"/>
                    <a:pt x="43293" y="13814"/>
                    <a:pt x="42416" y="13814"/>
                  </a:cubicBezTo>
                  <a:cubicBezTo>
                    <a:pt x="41830" y="13814"/>
                    <a:pt x="41233" y="13770"/>
                    <a:pt x="40651" y="13770"/>
                  </a:cubicBezTo>
                  <a:cubicBezTo>
                    <a:pt x="40327" y="13770"/>
                    <a:pt x="40007" y="13784"/>
                    <a:pt x="39696" y="13826"/>
                  </a:cubicBezTo>
                  <a:cubicBezTo>
                    <a:pt x="36393" y="14327"/>
                    <a:pt x="36560" y="17562"/>
                    <a:pt x="34625" y="19630"/>
                  </a:cubicBezTo>
                  <a:cubicBezTo>
                    <a:pt x="33193" y="21094"/>
                    <a:pt x="31370" y="21784"/>
                    <a:pt x="29533" y="21784"/>
                  </a:cubicBezTo>
                  <a:cubicBezTo>
                    <a:pt x="27349" y="21784"/>
                    <a:pt x="25145" y="20808"/>
                    <a:pt x="23551" y="18997"/>
                  </a:cubicBezTo>
                  <a:cubicBezTo>
                    <a:pt x="23442" y="18878"/>
                    <a:pt x="23306" y="18826"/>
                    <a:pt x="23168" y="18826"/>
                  </a:cubicBezTo>
                  <a:cubicBezTo>
                    <a:pt x="22843" y="18826"/>
                    <a:pt x="22507" y="19112"/>
                    <a:pt x="22483" y="19464"/>
                  </a:cubicBezTo>
                  <a:cubicBezTo>
                    <a:pt x="22342" y="22317"/>
                    <a:pt x="19856" y="23926"/>
                    <a:pt x="17274" y="23926"/>
                  </a:cubicBezTo>
                  <a:cubicBezTo>
                    <a:pt x="16807" y="23926"/>
                    <a:pt x="16338" y="23874"/>
                    <a:pt x="15879" y="23767"/>
                  </a:cubicBezTo>
                  <a:cubicBezTo>
                    <a:pt x="14691" y="23484"/>
                    <a:pt x="12906" y="22465"/>
                    <a:pt x="11976" y="21176"/>
                  </a:cubicBezTo>
                  <a:lnTo>
                    <a:pt x="11976" y="21176"/>
                  </a:lnTo>
                  <a:cubicBezTo>
                    <a:pt x="12541" y="20025"/>
                    <a:pt x="12662" y="18658"/>
                    <a:pt x="12109" y="17295"/>
                  </a:cubicBezTo>
                  <a:cubicBezTo>
                    <a:pt x="11996" y="17047"/>
                    <a:pt x="11699" y="16828"/>
                    <a:pt x="11415" y="16828"/>
                  </a:cubicBezTo>
                  <a:cubicBezTo>
                    <a:pt x="11280" y="16828"/>
                    <a:pt x="11149" y="16877"/>
                    <a:pt x="11042" y="16995"/>
                  </a:cubicBezTo>
                  <a:cubicBezTo>
                    <a:pt x="9878" y="18386"/>
                    <a:pt x="9926" y="19913"/>
                    <a:pt x="10607" y="21258"/>
                  </a:cubicBezTo>
                  <a:lnTo>
                    <a:pt x="10607" y="21258"/>
                  </a:lnTo>
                  <a:cubicBezTo>
                    <a:pt x="10284" y="21727"/>
                    <a:pt x="9847" y="22131"/>
                    <a:pt x="9307" y="22432"/>
                  </a:cubicBezTo>
                  <a:cubicBezTo>
                    <a:pt x="8698" y="22765"/>
                    <a:pt x="8034" y="22913"/>
                    <a:pt x="7365" y="22913"/>
                  </a:cubicBezTo>
                  <a:cubicBezTo>
                    <a:pt x="6178" y="22913"/>
                    <a:pt x="4974" y="22446"/>
                    <a:pt x="4034" y="21710"/>
                  </a:cubicBezTo>
                  <a:lnTo>
                    <a:pt x="4034" y="21710"/>
                  </a:lnTo>
                  <a:cubicBezTo>
                    <a:pt x="4210" y="21526"/>
                    <a:pt x="4277" y="21265"/>
                    <a:pt x="4103" y="20998"/>
                  </a:cubicBezTo>
                  <a:cubicBezTo>
                    <a:pt x="2803" y="19097"/>
                    <a:pt x="4304" y="16962"/>
                    <a:pt x="6172" y="16261"/>
                  </a:cubicBezTo>
                  <a:cubicBezTo>
                    <a:pt x="7447" y="15787"/>
                    <a:pt x="8801" y="15761"/>
                    <a:pt x="10140" y="15761"/>
                  </a:cubicBezTo>
                  <a:cubicBezTo>
                    <a:pt x="10308" y="15761"/>
                    <a:pt x="10475" y="15761"/>
                    <a:pt x="10641" y="15761"/>
                  </a:cubicBezTo>
                  <a:cubicBezTo>
                    <a:pt x="10942" y="15761"/>
                    <a:pt x="11309" y="15461"/>
                    <a:pt x="11275" y="15127"/>
                  </a:cubicBezTo>
                  <a:cubicBezTo>
                    <a:pt x="11008" y="12992"/>
                    <a:pt x="10975" y="10457"/>
                    <a:pt x="12643" y="8823"/>
                  </a:cubicBezTo>
                  <a:cubicBezTo>
                    <a:pt x="13331" y="8161"/>
                    <a:pt x="14293" y="7688"/>
                    <a:pt x="15261" y="7688"/>
                  </a:cubicBezTo>
                  <a:cubicBezTo>
                    <a:pt x="15512" y="7688"/>
                    <a:pt x="15764" y="7720"/>
                    <a:pt x="16012" y="7789"/>
                  </a:cubicBezTo>
                  <a:cubicBezTo>
                    <a:pt x="16813" y="7989"/>
                    <a:pt x="17446" y="8723"/>
                    <a:pt x="18214" y="8789"/>
                  </a:cubicBezTo>
                  <a:cubicBezTo>
                    <a:pt x="18326" y="8803"/>
                    <a:pt x="18428" y="8810"/>
                    <a:pt x="18523" y="8810"/>
                  </a:cubicBezTo>
                  <a:cubicBezTo>
                    <a:pt x="19328" y="8810"/>
                    <a:pt x="19551" y="8326"/>
                    <a:pt x="20148" y="7789"/>
                  </a:cubicBezTo>
                  <a:cubicBezTo>
                    <a:pt x="20911" y="7097"/>
                    <a:pt x="21419" y="6764"/>
                    <a:pt x="22133" y="6764"/>
                  </a:cubicBezTo>
                  <a:cubicBezTo>
                    <a:pt x="22418" y="6764"/>
                    <a:pt x="22737" y="6817"/>
                    <a:pt x="23117" y="6921"/>
                  </a:cubicBezTo>
                  <a:cubicBezTo>
                    <a:pt x="23684" y="7088"/>
                    <a:pt x="24285" y="7288"/>
                    <a:pt x="24885" y="7288"/>
                  </a:cubicBezTo>
                  <a:cubicBezTo>
                    <a:pt x="26018" y="7288"/>
                    <a:pt x="26884" y="6723"/>
                    <a:pt x="27784" y="6090"/>
                  </a:cubicBezTo>
                  <a:lnTo>
                    <a:pt x="27784" y="6090"/>
                  </a:lnTo>
                  <a:cubicBezTo>
                    <a:pt x="27877" y="6129"/>
                    <a:pt x="27975" y="6150"/>
                    <a:pt x="28068" y="6150"/>
                  </a:cubicBezTo>
                  <a:cubicBezTo>
                    <a:pt x="28296" y="6150"/>
                    <a:pt x="28493" y="6023"/>
                    <a:pt x="28521" y="5721"/>
                  </a:cubicBezTo>
                  <a:cubicBezTo>
                    <a:pt x="28529" y="5670"/>
                    <a:pt x="28537" y="5618"/>
                    <a:pt x="28545" y="5566"/>
                  </a:cubicBezTo>
                  <a:lnTo>
                    <a:pt x="28545" y="5566"/>
                  </a:lnTo>
                  <a:cubicBezTo>
                    <a:pt x="29240" y="5102"/>
                    <a:pt x="29844" y="4781"/>
                    <a:pt x="30596" y="4781"/>
                  </a:cubicBezTo>
                  <a:cubicBezTo>
                    <a:pt x="31021" y="4781"/>
                    <a:pt x="31494" y="4883"/>
                    <a:pt x="32057" y="5120"/>
                  </a:cubicBezTo>
                  <a:cubicBezTo>
                    <a:pt x="32773" y="5411"/>
                    <a:pt x="33399" y="5597"/>
                    <a:pt x="34077" y="5597"/>
                  </a:cubicBezTo>
                  <a:cubicBezTo>
                    <a:pt x="34409" y="5597"/>
                    <a:pt x="34753" y="5552"/>
                    <a:pt x="35126" y="5454"/>
                  </a:cubicBezTo>
                  <a:cubicBezTo>
                    <a:pt x="36461" y="5095"/>
                    <a:pt x="37860" y="3783"/>
                    <a:pt x="39260" y="3783"/>
                  </a:cubicBezTo>
                  <a:close/>
                  <a:moveTo>
                    <a:pt x="22593" y="1"/>
                  </a:moveTo>
                  <a:cubicBezTo>
                    <a:pt x="22283" y="1"/>
                    <a:pt x="21968" y="27"/>
                    <a:pt x="21649" y="83"/>
                  </a:cubicBezTo>
                  <a:cubicBezTo>
                    <a:pt x="18528" y="603"/>
                    <a:pt x="16558" y="3678"/>
                    <a:pt x="16820" y="6681"/>
                  </a:cubicBezTo>
                  <a:lnTo>
                    <a:pt x="16820" y="6681"/>
                  </a:lnTo>
                  <a:cubicBezTo>
                    <a:pt x="15704" y="6418"/>
                    <a:pt x="14978" y="5241"/>
                    <a:pt x="14111" y="4486"/>
                  </a:cubicBezTo>
                  <a:cubicBezTo>
                    <a:pt x="13377" y="3919"/>
                    <a:pt x="12610" y="3486"/>
                    <a:pt x="11676" y="3319"/>
                  </a:cubicBezTo>
                  <a:cubicBezTo>
                    <a:pt x="11353" y="3261"/>
                    <a:pt x="11027" y="3233"/>
                    <a:pt x="10701" y="3233"/>
                  </a:cubicBezTo>
                  <a:cubicBezTo>
                    <a:pt x="8966" y="3233"/>
                    <a:pt x="7208" y="3999"/>
                    <a:pt x="5805" y="4953"/>
                  </a:cubicBezTo>
                  <a:cubicBezTo>
                    <a:pt x="2302" y="7388"/>
                    <a:pt x="1" y="11558"/>
                    <a:pt x="134" y="15828"/>
                  </a:cubicBezTo>
                  <a:cubicBezTo>
                    <a:pt x="201" y="19731"/>
                    <a:pt x="2536" y="23800"/>
                    <a:pt x="6805" y="24134"/>
                  </a:cubicBezTo>
                  <a:cubicBezTo>
                    <a:pt x="6934" y="24143"/>
                    <a:pt x="7062" y="24148"/>
                    <a:pt x="7190" y="24148"/>
                  </a:cubicBezTo>
                  <a:cubicBezTo>
                    <a:pt x="8801" y="24148"/>
                    <a:pt x="10277" y="23404"/>
                    <a:pt x="11255" y="22265"/>
                  </a:cubicBezTo>
                  <a:lnTo>
                    <a:pt x="11255" y="22265"/>
                  </a:lnTo>
                  <a:cubicBezTo>
                    <a:pt x="12174" y="23428"/>
                    <a:pt x="13523" y="24352"/>
                    <a:pt x="14811" y="24767"/>
                  </a:cubicBezTo>
                  <a:cubicBezTo>
                    <a:pt x="15585" y="25006"/>
                    <a:pt x="16383" y="25123"/>
                    <a:pt x="17167" y="25123"/>
                  </a:cubicBezTo>
                  <a:cubicBezTo>
                    <a:pt x="20007" y="25123"/>
                    <a:pt x="22677" y="23598"/>
                    <a:pt x="23441" y="20823"/>
                  </a:cubicBezTo>
                  <a:lnTo>
                    <a:pt x="23441" y="20823"/>
                  </a:lnTo>
                  <a:cubicBezTo>
                    <a:pt x="25121" y="22285"/>
                    <a:pt x="27224" y="23012"/>
                    <a:pt x="29310" y="23012"/>
                  </a:cubicBezTo>
                  <a:cubicBezTo>
                    <a:pt x="32330" y="23012"/>
                    <a:pt x="35314" y="21488"/>
                    <a:pt x="36927" y="18463"/>
                  </a:cubicBezTo>
                  <a:cubicBezTo>
                    <a:pt x="37294" y="17762"/>
                    <a:pt x="37461" y="16795"/>
                    <a:pt x="37928" y="16161"/>
                  </a:cubicBezTo>
                  <a:cubicBezTo>
                    <a:pt x="38700" y="15132"/>
                    <a:pt x="39741" y="15059"/>
                    <a:pt x="40821" y="15059"/>
                  </a:cubicBezTo>
                  <a:cubicBezTo>
                    <a:pt x="41001" y="15059"/>
                    <a:pt x="41182" y="15061"/>
                    <a:pt x="41363" y="15061"/>
                  </a:cubicBezTo>
                  <a:cubicBezTo>
                    <a:pt x="41474" y="15061"/>
                    <a:pt x="41584" y="15061"/>
                    <a:pt x="41695" y="15061"/>
                  </a:cubicBezTo>
                  <a:cubicBezTo>
                    <a:pt x="43022" y="15061"/>
                    <a:pt x="44360" y="15032"/>
                    <a:pt x="45500" y="14293"/>
                  </a:cubicBezTo>
                  <a:cubicBezTo>
                    <a:pt x="47501" y="13059"/>
                    <a:pt x="48335" y="10457"/>
                    <a:pt x="48202" y="8256"/>
                  </a:cubicBezTo>
                  <a:cubicBezTo>
                    <a:pt x="48135" y="6254"/>
                    <a:pt x="47001" y="3586"/>
                    <a:pt x="44699" y="3386"/>
                  </a:cubicBezTo>
                  <a:cubicBezTo>
                    <a:pt x="44589" y="3373"/>
                    <a:pt x="44484" y="3367"/>
                    <a:pt x="44381" y="3367"/>
                  </a:cubicBezTo>
                  <a:cubicBezTo>
                    <a:pt x="43946" y="3367"/>
                    <a:pt x="43573" y="3467"/>
                    <a:pt x="43188" y="3538"/>
                  </a:cubicBezTo>
                  <a:lnTo>
                    <a:pt x="43188" y="3538"/>
                  </a:lnTo>
                  <a:cubicBezTo>
                    <a:pt x="42699" y="2687"/>
                    <a:pt x="41981" y="1960"/>
                    <a:pt x="40997" y="1451"/>
                  </a:cubicBezTo>
                  <a:cubicBezTo>
                    <a:pt x="40201" y="1030"/>
                    <a:pt x="39317" y="829"/>
                    <a:pt x="38436" y="829"/>
                  </a:cubicBezTo>
                  <a:cubicBezTo>
                    <a:pt x="36838" y="829"/>
                    <a:pt x="35253" y="1491"/>
                    <a:pt x="34243" y="2695"/>
                  </a:cubicBezTo>
                  <a:lnTo>
                    <a:pt x="34243" y="2695"/>
                  </a:lnTo>
                  <a:cubicBezTo>
                    <a:pt x="33734" y="1502"/>
                    <a:pt x="32628" y="632"/>
                    <a:pt x="31214" y="632"/>
                  </a:cubicBezTo>
                  <a:cubicBezTo>
                    <a:pt x="31097" y="632"/>
                    <a:pt x="30977" y="638"/>
                    <a:pt x="30856" y="650"/>
                  </a:cubicBezTo>
                  <a:cubicBezTo>
                    <a:pt x="29176" y="829"/>
                    <a:pt x="28293" y="1941"/>
                    <a:pt x="27804" y="3299"/>
                  </a:cubicBezTo>
                  <a:lnTo>
                    <a:pt x="27804" y="3299"/>
                  </a:lnTo>
                  <a:cubicBezTo>
                    <a:pt x="26777" y="1380"/>
                    <a:pt x="24820" y="1"/>
                    <a:pt x="225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30"/>
            <p:cNvSpPr/>
            <p:nvPr/>
          </p:nvSpPr>
          <p:spPr>
            <a:xfrm>
              <a:off x="747150" y="2576250"/>
              <a:ext cx="262725" cy="204325"/>
            </a:xfrm>
            <a:custGeom>
              <a:rect b="b" l="l" r="r" t="t"/>
              <a:pathLst>
                <a:path extrusionOk="0" fill="none" h="8173" w="10509">
                  <a:moveTo>
                    <a:pt x="635" y="8173"/>
                  </a:moveTo>
                  <a:cubicBezTo>
                    <a:pt x="435" y="7939"/>
                    <a:pt x="168" y="7639"/>
                    <a:pt x="101" y="7305"/>
                  </a:cubicBezTo>
                  <a:cubicBezTo>
                    <a:pt x="1" y="6972"/>
                    <a:pt x="34" y="6572"/>
                    <a:pt x="335" y="6338"/>
                  </a:cubicBezTo>
                  <a:cubicBezTo>
                    <a:pt x="635" y="6138"/>
                    <a:pt x="1068" y="6238"/>
                    <a:pt x="1435" y="6305"/>
                  </a:cubicBezTo>
                  <a:cubicBezTo>
                    <a:pt x="2102" y="6472"/>
                    <a:pt x="2736" y="6638"/>
                    <a:pt x="3403" y="6838"/>
                  </a:cubicBezTo>
                  <a:cubicBezTo>
                    <a:pt x="3270" y="6305"/>
                    <a:pt x="2770" y="5904"/>
                    <a:pt x="2403" y="5471"/>
                  </a:cubicBezTo>
                  <a:cubicBezTo>
                    <a:pt x="2002" y="5071"/>
                    <a:pt x="1736" y="4403"/>
                    <a:pt x="2069" y="3903"/>
                  </a:cubicBezTo>
                  <a:cubicBezTo>
                    <a:pt x="2403" y="3436"/>
                    <a:pt x="3103" y="3436"/>
                    <a:pt x="3604" y="3670"/>
                  </a:cubicBezTo>
                  <a:cubicBezTo>
                    <a:pt x="4104" y="3903"/>
                    <a:pt x="4571" y="4303"/>
                    <a:pt x="5105" y="4437"/>
                  </a:cubicBezTo>
                  <a:cubicBezTo>
                    <a:pt x="4738" y="3736"/>
                    <a:pt x="4571" y="2936"/>
                    <a:pt x="4571" y="2168"/>
                  </a:cubicBezTo>
                  <a:cubicBezTo>
                    <a:pt x="4571" y="1902"/>
                    <a:pt x="4638" y="1601"/>
                    <a:pt x="4904" y="1468"/>
                  </a:cubicBezTo>
                  <a:cubicBezTo>
                    <a:pt x="5071" y="1401"/>
                    <a:pt x="5338" y="1335"/>
                    <a:pt x="5505" y="1401"/>
                  </a:cubicBezTo>
                  <a:cubicBezTo>
                    <a:pt x="6272" y="1668"/>
                    <a:pt x="6839" y="2168"/>
                    <a:pt x="7473" y="2669"/>
                  </a:cubicBezTo>
                  <a:cubicBezTo>
                    <a:pt x="7239" y="1835"/>
                    <a:pt x="7106" y="734"/>
                    <a:pt x="7907" y="334"/>
                  </a:cubicBezTo>
                  <a:cubicBezTo>
                    <a:pt x="8607" y="0"/>
                    <a:pt x="9341" y="734"/>
                    <a:pt x="9741" y="1401"/>
                  </a:cubicBezTo>
                  <a:cubicBezTo>
                    <a:pt x="10142" y="2135"/>
                    <a:pt x="10408" y="2936"/>
                    <a:pt x="10508" y="3770"/>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30"/>
            <p:cNvSpPr/>
            <p:nvPr/>
          </p:nvSpPr>
          <p:spPr>
            <a:xfrm>
              <a:off x="1269200" y="2621275"/>
              <a:ext cx="169325" cy="90925"/>
            </a:xfrm>
            <a:custGeom>
              <a:rect b="b" l="l" r="r" t="t"/>
              <a:pathLst>
                <a:path extrusionOk="0" fill="none" h="3637" w="6773">
                  <a:moveTo>
                    <a:pt x="501" y="3536"/>
                  </a:moveTo>
                  <a:cubicBezTo>
                    <a:pt x="167" y="3036"/>
                    <a:pt x="1" y="2436"/>
                    <a:pt x="134" y="1835"/>
                  </a:cubicBezTo>
                  <a:cubicBezTo>
                    <a:pt x="167" y="1635"/>
                    <a:pt x="301" y="1368"/>
                    <a:pt x="501" y="1335"/>
                  </a:cubicBezTo>
                  <a:cubicBezTo>
                    <a:pt x="768" y="1301"/>
                    <a:pt x="1035" y="1535"/>
                    <a:pt x="1135" y="1768"/>
                  </a:cubicBezTo>
                  <a:cubicBezTo>
                    <a:pt x="1602" y="2369"/>
                    <a:pt x="2035" y="3003"/>
                    <a:pt x="2469" y="3636"/>
                  </a:cubicBezTo>
                  <a:cubicBezTo>
                    <a:pt x="2402" y="2803"/>
                    <a:pt x="2402" y="1935"/>
                    <a:pt x="2536" y="1035"/>
                  </a:cubicBezTo>
                  <a:cubicBezTo>
                    <a:pt x="2569" y="868"/>
                    <a:pt x="2602" y="701"/>
                    <a:pt x="2736" y="634"/>
                  </a:cubicBezTo>
                  <a:cubicBezTo>
                    <a:pt x="2903" y="534"/>
                    <a:pt x="3103" y="634"/>
                    <a:pt x="3236" y="701"/>
                  </a:cubicBezTo>
                  <a:cubicBezTo>
                    <a:pt x="4037" y="1168"/>
                    <a:pt x="4370" y="2135"/>
                    <a:pt x="4637" y="3003"/>
                  </a:cubicBezTo>
                  <a:cubicBezTo>
                    <a:pt x="4437" y="2269"/>
                    <a:pt x="4437" y="1468"/>
                    <a:pt x="4737" y="768"/>
                  </a:cubicBezTo>
                  <a:cubicBezTo>
                    <a:pt x="4804" y="534"/>
                    <a:pt x="4904" y="334"/>
                    <a:pt x="5104" y="301"/>
                  </a:cubicBezTo>
                  <a:cubicBezTo>
                    <a:pt x="6572" y="1"/>
                    <a:pt x="6605" y="2669"/>
                    <a:pt x="6772" y="2936"/>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30"/>
            <p:cNvSpPr/>
            <p:nvPr/>
          </p:nvSpPr>
          <p:spPr>
            <a:xfrm>
              <a:off x="1135775" y="2530375"/>
              <a:ext cx="64225" cy="60900"/>
            </a:xfrm>
            <a:custGeom>
              <a:rect b="b" l="l" r="r" t="t"/>
              <a:pathLst>
                <a:path extrusionOk="0" fill="none" h="2436" w="2569">
                  <a:moveTo>
                    <a:pt x="567" y="2436"/>
                  </a:moveTo>
                  <a:cubicBezTo>
                    <a:pt x="0" y="1835"/>
                    <a:pt x="134" y="768"/>
                    <a:pt x="834" y="401"/>
                  </a:cubicBezTo>
                  <a:cubicBezTo>
                    <a:pt x="1568" y="1"/>
                    <a:pt x="2569" y="668"/>
                    <a:pt x="2435" y="1435"/>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30"/>
            <p:cNvSpPr/>
            <p:nvPr/>
          </p:nvSpPr>
          <p:spPr>
            <a:xfrm>
              <a:off x="1008175" y="2489525"/>
              <a:ext cx="63400" cy="60900"/>
            </a:xfrm>
            <a:custGeom>
              <a:rect b="b" l="l" r="r" t="t"/>
              <a:pathLst>
                <a:path extrusionOk="0" fill="none" h="2436" w="2536">
                  <a:moveTo>
                    <a:pt x="534" y="2435"/>
                  </a:moveTo>
                  <a:cubicBezTo>
                    <a:pt x="1" y="1868"/>
                    <a:pt x="101" y="767"/>
                    <a:pt x="835" y="400"/>
                  </a:cubicBezTo>
                  <a:cubicBezTo>
                    <a:pt x="1535" y="0"/>
                    <a:pt x="2536" y="667"/>
                    <a:pt x="2402" y="1434"/>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30"/>
            <p:cNvSpPr/>
            <p:nvPr/>
          </p:nvSpPr>
          <p:spPr>
            <a:xfrm>
              <a:off x="1446825" y="2437800"/>
              <a:ext cx="255200" cy="96775"/>
            </a:xfrm>
            <a:custGeom>
              <a:rect b="b" l="l" r="r" t="t"/>
              <a:pathLst>
                <a:path extrusionOk="0" fill="none" h="3871" w="10208">
                  <a:moveTo>
                    <a:pt x="668" y="3770"/>
                  </a:moveTo>
                  <a:cubicBezTo>
                    <a:pt x="268" y="2836"/>
                    <a:pt x="1" y="1269"/>
                    <a:pt x="601" y="802"/>
                  </a:cubicBezTo>
                  <a:cubicBezTo>
                    <a:pt x="1268" y="468"/>
                    <a:pt x="1835" y="2770"/>
                    <a:pt x="2169" y="3870"/>
                  </a:cubicBezTo>
                  <a:cubicBezTo>
                    <a:pt x="2603" y="3003"/>
                    <a:pt x="2035" y="1769"/>
                    <a:pt x="2736" y="1135"/>
                  </a:cubicBezTo>
                  <a:cubicBezTo>
                    <a:pt x="3170" y="768"/>
                    <a:pt x="3870" y="868"/>
                    <a:pt x="4304" y="1269"/>
                  </a:cubicBezTo>
                  <a:cubicBezTo>
                    <a:pt x="4704" y="1635"/>
                    <a:pt x="4837" y="2269"/>
                    <a:pt x="4871" y="2803"/>
                  </a:cubicBezTo>
                  <a:cubicBezTo>
                    <a:pt x="4804" y="2136"/>
                    <a:pt x="4871" y="1469"/>
                    <a:pt x="5204" y="868"/>
                  </a:cubicBezTo>
                  <a:cubicBezTo>
                    <a:pt x="5471" y="435"/>
                    <a:pt x="5905" y="1"/>
                    <a:pt x="6405" y="168"/>
                  </a:cubicBezTo>
                  <a:cubicBezTo>
                    <a:pt x="6839" y="301"/>
                    <a:pt x="7006" y="835"/>
                    <a:pt x="7006" y="1302"/>
                  </a:cubicBezTo>
                  <a:cubicBezTo>
                    <a:pt x="7006" y="1769"/>
                    <a:pt x="6906" y="2203"/>
                    <a:pt x="7072" y="2636"/>
                  </a:cubicBezTo>
                  <a:cubicBezTo>
                    <a:pt x="7172" y="1769"/>
                    <a:pt x="7639" y="968"/>
                    <a:pt x="8373" y="501"/>
                  </a:cubicBezTo>
                  <a:cubicBezTo>
                    <a:pt x="8807" y="268"/>
                    <a:pt x="9341" y="134"/>
                    <a:pt x="9741" y="368"/>
                  </a:cubicBezTo>
                  <a:cubicBezTo>
                    <a:pt x="10208" y="701"/>
                    <a:pt x="10208" y="1335"/>
                    <a:pt x="10175" y="1869"/>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30"/>
            <p:cNvSpPr/>
            <p:nvPr/>
          </p:nvSpPr>
          <p:spPr>
            <a:xfrm>
              <a:off x="1269200" y="2408625"/>
              <a:ext cx="147625" cy="88425"/>
            </a:xfrm>
            <a:custGeom>
              <a:rect b="b" l="l" r="r" t="t"/>
              <a:pathLst>
                <a:path extrusionOk="0" fill="none" h="3537" w="5905">
                  <a:moveTo>
                    <a:pt x="501" y="3536"/>
                  </a:moveTo>
                  <a:cubicBezTo>
                    <a:pt x="1" y="3203"/>
                    <a:pt x="134" y="2302"/>
                    <a:pt x="668" y="2102"/>
                  </a:cubicBezTo>
                  <a:cubicBezTo>
                    <a:pt x="1235" y="1868"/>
                    <a:pt x="1702" y="2335"/>
                    <a:pt x="2402" y="3103"/>
                  </a:cubicBezTo>
                  <a:cubicBezTo>
                    <a:pt x="2869" y="3136"/>
                    <a:pt x="2402" y="2469"/>
                    <a:pt x="2269" y="2002"/>
                  </a:cubicBezTo>
                  <a:cubicBezTo>
                    <a:pt x="2135" y="1535"/>
                    <a:pt x="2069" y="968"/>
                    <a:pt x="2536" y="801"/>
                  </a:cubicBezTo>
                  <a:cubicBezTo>
                    <a:pt x="2803" y="668"/>
                    <a:pt x="3103" y="868"/>
                    <a:pt x="3370" y="1101"/>
                  </a:cubicBezTo>
                  <a:cubicBezTo>
                    <a:pt x="3803" y="1535"/>
                    <a:pt x="4204" y="2035"/>
                    <a:pt x="4437" y="2636"/>
                  </a:cubicBezTo>
                  <a:cubicBezTo>
                    <a:pt x="3937" y="1502"/>
                    <a:pt x="3703" y="0"/>
                    <a:pt x="4571" y="101"/>
                  </a:cubicBezTo>
                  <a:cubicBezTo>
                    <a:pt x="5304" y="301"/>
                    <a:pt x="5905" y="1101"/>
                    <a:pt x="5871" y="1868"/>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30"/>
            <p:cNvSpPr/>
            <p:nvPr/>
          </p:nvSpPr>
          <p:spPr>
            <a:xfrm>
              <a:off x="768850" y="2491175"/>
              <a:ext cx="55900" cy="42575"/>
            </a:xfrm>
            <a:custGeom>
              <a:rect b="b" l="l" r="r" t="t"/>
              <a:pathLst>
                <a:path extrusionOk="0" fill="none" h="1703" w="2236">
                  <a:moveTo>
                    <a:pt x="334" y="1669"/>
                  </a:moveTo>
                  <a:cubicBezTo>
                    <a:pt x="401" y="1669"/>
                    <a:pt x="434" y="1669"/>
                    <a:pt x="467" y="1702"/>
                  </a:cubicBezTo>
                  <a:cubicBezTo>
                    <a:pt x="0" y="1235"/>
                    <a:pt x="267" y="334"/>
                    <a:pt x="901" y="168"/>
                  </a:cubicBezTo>
                  <a:cubicBezTo>
                    <a:pt x="1501" y="1"/>
                    <a:pt x="2235" y="535"/>
                    <a:pt x="2168" y="1168"/>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30"/>
            <p:cNvSpPr/>
            <p:nvPr/>
          </p:nvSpPr>
          <p:spPr>
            <a:xfrm>
              <a:off x="1125775" y="2336900"/>
              <a:ext cx="108425" cy="72575"/>
            </a:xfrm>
            <a:custGeom>
              <a:rect b="b" l="l" r="r" t="t"/>
              <a:pathLst>
                <a:path extrusionOk="0" fill="none" h="2903" w="4337">
                  <a:moveTo>
                    <a:pt x="801" y="2903"/>
                  </a:moveTo>
                  <a:cubicBezTo>
                    <a:pt x="67" y="2469"/>
                    <a:pt x="0" y="1335"/>
                    <a:pt x="601" y="701"/>
                  </a:cubicBezTo>
                  <a:cubicBezTo>
                    <a:pt x="1134" y="67"/>
                    <a:pt x="2135" y="1"/>
                    <a:pt x="2869" y="368"/>
                  </a:cubicBezTo>
                  <a:cubicBezTo>
                    <a:pt x="3636" y="735"/>
                    <a:pt x="4136" y="1502"/>
                    <a:pt x="4337" y="2336"/>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30"/>
            <p:cNvSpPr/>
            <p:nvPr/>
          </p:nvSpPr>
          <p:spPr>
            <a:xfrm>
              <a:off x="1772050" y="2530375"/>
              <a:ext cx="36725" cy="50075"/>
            </a:xfrm>
            <a:custGeom>
              <a:rect b="b" l="l" r="r" t="t"/>
              <a:pathLst>
                <a:path extrusionOk="0" fill="none" h="2003" w="1469">
                  <a:moveTo>
                    <a:pt x="1035" y="1"/>
                  </a:moveTo>
                  <a:cubicBezTo>
                    <a:pt x="1469" y="801"/>
                    <a:pt x="868" y="1935"/>
                    <a:pt x="1" y="2002"/>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30"/>
            <p:cNvSpPr/>
            <p:nvPr/>
          </p:nvSpPr>
          <p:spPr>
            <a:xfrm>
              <a:off x="1550225" y="2258525"/>
              <a:ext cx="86775" cy="129275"/>
            </a:xfrm>
            <a:custGeom>
              <a:rect b="b" l="l" r="r" t="t"/>
              <a:pathLst>
                <a:path extrusionOk="0" h="5171" w="3471">
                  <a:moveTo>
                    <a:pt x="1402" y="134"/>
                  </a:moveTo>
                  <a:cubicBezTo>
                    <a:pt x="2303" y="0"/>
                    <a:pt x="3137" y="1001"/>
                    <a:pt x="3303" y="2369"/>
                  </a:cubicBezTo>
                  <a:cubicBezTo>
                    <a:pt x="3470" y="3770"/>
                    <a:pt x="2870" y="4937"/>
                    <a:pt x="2002" y="5037"/>
                  </a:cubicBezTo>
                  <a:cubicBezTo>
                    <a:pt x="1135" y="5171"/>
                    <a:pt x="301" y="4170"/>
                    <a:pt x="134" y="2802"/>
                  </a:cubicBezTo>
                  <a:cubicBezTo>
                    <a:pt x="1" y="1435"/>
                    <a:pt x="535" y="200"/>
                    <a:pt x="1402"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30"/>
            <p:cNvSpPr/>
            <p:nvPr/>
          </p:nvSpPr>
          <p:spPr>
            <a:xfrm>
              <a:off x="1601100" y="2309375"/>
              <a:ext cx="121775" cy="107625"/>
            </a:xfrm>
            <a:custGeom>
              <a:rect b="b" l="l" r="r" t="t"/>
              <a:pathLst>
                <a:path extrusionOk="0" h="4305" w="4871">
                  <a:moveTo>
                    <a:pt x="4504" y="1102"/>
                  </a:moveTo>
                  <a:cubicBezTo>
                    <a:pt x="4871" y="1969"/>
                    <a:pt x="4270" y="3137"/>
                    <a:pt x="3136" y="3737"/>
                  </a:cubicBezTo>
                  <a:cubicBezTo>
                    <a:pt x="2002" y="4304"/>
                    <a:pt x="768" y="4104"/>
                    <a:pt x="368" y="3237"/>
                  </a:cubicBezTo>
                  <a:cubicBezTo>
                    <a:pt x="1" y="2336"/>
                    <a:pt x="635" y="1168"/>
                    <a:pt x="1769" y="601"/>
                  </a:cubicBezTo>
                  <a:cubicBezTo>
                    <a:pt x="2869" y="1"/>
                    <a:pt x="4137" y="268"/>
                    <a:pt x="4504" y="110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30"/>
            <p:cNvSpPr/>
            <p:nvPr/>
          </p:nvSpPr>
          <p:spPr>
            <a:xfrm>
              <a:off x="1592775" y="2384450"/>
              <a:ext cx="109250" cy="124275"/>
            </a:xfrm>
            <a:custGeom>
              <a:rect b="b" l="l" r="r" t="t"/>
              <a:pathLst>
                <a:path extrusionOk="0" h="4971" w="4370">
                  <a:moveTo>
                    <a:pt x="3770" y="4303"/>
                  </a:moveTo>
                  <a:cubicBezTo>
                    <a:pt x="3136" y="4970"/>
                    <a:pt x="1868" y="4670"/>
                    <a:pt x="1034" y="3669"/>
                  </a:cubicBezTo>
                  <a:cubicBezTo>
                    <a:pt x="167" y="2669"/>
                    <a:pt x="0" y="1334"/>
                    <a:pt x="634" y="667"/>
                  </a:cubicBezTo>
                  <a:cubicBezTo>
                    <a:pt x="1268" y="0"/>
                    <a:pt x="2502" y="300"/>
                    <a:pt x="3336" y="1301"/>
                  </a:cubicBezTo>
                  <a:cubicBezTo>
                    <a:pt x="4203" y="2302"/>
                    <a:pt x="4370" y="3636"/>
                    <a:pt x="3770" y="430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30"/>
            <p:cNvSpPr/>
            <p:nvPr/>
          </p:nvSpPr>
          <p:spPr>
            <a:xfrm>
              <a:off x="1518550" y="2391950"/>
              <a:ext cx="101750" cy="131775"/>
            </a:xfrm>
            <a:custGeom>
              <a:rect b="b" l="l" r="r" t="t"/>
              <a:pathLst>
                <a:path extrusionOk="0" h="5271" w="4070">
                  <a:moveTo>
                    <a:pt x="934" y="4804"/>
                  </a:moveTo>
                  <a:cubicBezTo>
                    <a:pt x="167" y="4337"/>
                    <a:pt x="0" y="3002"/>
                    <a:pt x="634" y="1802"/>
                  </a:cubicBezTo>
                  <a:cubicBezTo>
                    <a:pt x="1268" y="601"/>
                    <a:pt x="2335" y="0"/>
                    <a:pt x="3136" y="467"/>
                  </a:cubicBezTo>
                  <a:cubicBezTo>
                    <a:pt x="3903" y="934"/>
                    <a:pt x="4070" y="2269"/>
                    <a:pt x="3436" y="3469"/>
                  </a:cubicBezTo>
                  <a:cubicBezTo>
                    <a:pt x="2836" y="4670"/>
                    <a:pt x="1735" y="5271"/>
                    <a:pt x="934" y="480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30"/>
            <p:cNvSpPr/>
            <p:nvPr/>
          </p:nvSpPr>
          <p:spPr>
            <a:xfrm>
              <a:off x="1476025" y="2331900"/>
              <a:ext cx="120925" cy="97600"/>
            </a:xfrm>
            <a:custGeom>
              <a:rect b="b" l="l" r="r" t="t"/>
              <a:pathLst>
                <a:path extrusionOk="0" h="3904" w="4837">
                  <a:moveTo>
                    <a:pt x="167" y="1502"/>
                  </a:moveTo>
                  <a:cubicBezTo>
                    <a:pt x="334" y="568"/>
                    <a:pt x="1468" y="1"/>
                    <a:pt x="2702" y="234"/>
                  </a:cubicBezTo>
                  <a:cubicBezTo>
                    <a:pt x="3970" y="501"/>
                    <a:pt x="4837" y="1435"/>
                    <a:pt x="4670" y="2402"/>
                  </a:cubicBezTo>
                  <a:cubicBezTo>
                    <a:pt x="4503" y="3336"/>
                    <a:pt x="3369" y="3903"/>
                    <a:pt x="2135" y="3670"/>
                  </a:cubicBezTo>
                  <a:cubicBezTo>
                    <a:pt x="867" y="3403"/>
                    <a:pt x="0" y="2436"/>
                    <a:pt x="167" y="150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30"/>
            <p:cNvSpPr/>
            <p:nvPr/>
          </p:nvSpPr>
          <p:spPr>
            <a:xfrm>
              <a:off x="1554400" y="2342750"/>
              <a:ext cx="95100" cy="102600"/>
            </a:xfrm>
            <a:custGeom>
              <a:rect b="b" l="l" r="r" t="t"/>
              <a:pathLst>
                <a:path extrusionOk="0" h="4104" w="3804">
                  <a:moveTo>
                    <a:pt x="1669" y="134"/>
                  </a:moveTo>
                  <a:cubicBezTo>
                    <a:pt x="2636" y="0"/>
                    <a:pt x="3537" y="767"/>
                    <a:pt x="3670" y="1802"/>
                  </a:cubicBezTo>
                  <a:cubicBezTo>
                    <a:pt x="3803" y="2836"/>
                    <a:pt x="3070" y="3836"/>
                    <a:pt x="2136" y="3970"/>
                  </a:cubicBezTo>
                  <a:cubicBezTo>
                    <a:pt x="1168" y="4103"/>
                    <a:pt x="234" y="3336"/>
                    <a:pt x="134" y="2302"/>
                  </a:cubicBezTo>
                  <a:cubicBezTo>
                    <a:pt x="1" y="1268"/>
                    <a:pt x="701" y="267"/>
                    <a:pt x="1669" y="13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7" name="Google Shape;2057;p30"/>
          <p:cNvGrpSpPr/>
          <p:nvPr/>
        </p:nvGrpSpPr>
        <p:grpSpPr>
          <a:xfrm flipH="1">
            <a:off x="-1028924" y="2199507"/>
            <a:ext cx="4251351" cy="3059198"/>
            <a:chOff x="6295706" y="3057544"/>
            <a:chExt cx="3004913" cy="2162283"/>
          </a:xfrm>
        </p:grpSpPr>
        <p:grpSp>
          <p:nvGrpSpPr>
            <p:cNvPr id="2058" name="Google Shape;2058;p30"/>
            <p:cNvGrpSpPr/>
            <p:nvPr/>
          </p:nvGrpSpPr>
          <p:grpSpPr>
            <a:xfrm>
              <a:off x="6295706" y="3113228"/>
              <a:ext cx="3004913" cy="2106599"/>
              <a:chOff x="382100" y="3929225"/>
              <a:chExt cx="2494325" cy="1748650"/>
            </a:xfrm>
          </p:grpSpPr>
          <p:sp>
            <p:nvSpPr>
              <p:cNvPr id="2059" name="Google Shape;2059;p30"/>
              <p:cNvSpPr/>
              <p:nvPr/>
            </p:nvSpPr>
            <p:spPr>
              <a:xfrm>
                <a:off x="1516250" y="4875725"/>
                <a:ext cx="107600" cy="800475"/>
              </a:xfrm>
              <a:custGeom>
                <a:rect b="b" l="l" r="r" t="t"/>
                <a:pathLst>
                  <a:path extrusionOk="0" h="32019" w="4304">
                    <a:moveTo>
                      <a:pt x="3421" y="1"/>
                    </a:moveTo>
                    <a:cubicBezTo>
                      <a:pt x="2919" y="1"/>
                      <a:pt x="2479" y="723"/>
                      <a:pt x="2336" y="1296"/>
                    </a:cubicBezTo>
                    <a:cubicBezTo>
                      <a:pt x="1" y="11270"/>
                      <a:pt x="1168" y="21611"/>
                      <a:pt x="1001" y="31852"/>
                    </a:cubicBezTo>
                    <a:lnTo>
                      <a:pt x="4304" y="32018"/>
                    </a:lnTo>
                    <a:cubicBezTo>
                      <a:pt x="3903" y="21778"/>
                      <a:pt x="3837" y="11504"/>
                      <a:pt x="4137" y="1296"/>
                    </a:cubicBezTo>
                    <a:cubicBezTo>
                      <a:pt x="4137" y="829"/>
                      <a:pt x="4104" y="262"/>
                      <a:pt x="3670" y="62"/>
                    </a:cubicBezTo>
                    <a:cubicBezTo>
                      <a:pt x="3586" y="20"/>
                      <a:pt x="3502" y="1"/>
                      <a:pt x="3421"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30"/>
              <p:cNvSpPr/>
              <p:nvPr/>
            </p:nvSpPr>
            <p:spPr>
              <a:xfrm>
                <a:off x="1515425" y="4854350"/>
                <a:ext cx="135950" cy="823525"/>
              </a:xfrm>
              <a:custGeom>
                <a:rect b="b" l="l" r="r" t="t"/>
                <a:pathLst>
                  <a:path extrusionOk="0" h="32941" w="5438">
                    <a:moveTo>
                      <a:pt x="3614" y="0"/>
                    </a:moveTo>
                    <a:cubicBezTo>
                      <a:pt x="3433" y="0"/>
                      <a:pt x="3230" y="36"/>
                      <a:pt x="3002" y="117"/>
                    </a:cubicBezTo>
                    <a:cubicBezTo>
                      <a:pt x="1235" y="750"/>
                      <a:pt x="1201" y="4086"/>
                      <a:pt x="968" y="5587"/>
                    </a:cubicBezTo>
                    <a:cubicBezTo>
                      <a:pt x="301" y="9490"/>
                      <a:pt x="100" y="13459"/>
                      <a:pt x="34" y="17429"/>
                    </a:cubicBezTo>
                    <a:cubicBezTo>
                      <a:pt x="0" y="22533"/>
                      <a:pt x="200" y="27603"/>
                      <a:pt x="134" y="32640"/>
                    </a:cubicBezTo>
                    <a:lnTo>
                      <a:pt x="1968" y="32707"/>
                    </a:lnTo>
                    <a:cubicBezTo>
                      <a:pt x="2002" y="29471"/>
                      <a:pt x="1968" y="26169"/>
                      <a:pt x="1868" y="22933"/>
                    </a:cubicBezTo>
                    <a:cubicBezTo>
                      <a:pt x="1835" y="19764"/>
                      <a:pt x="1768" y="16528"/>
                      <a:pt x="1868" y="13359"/>
                    </a:cubicBezTo>
                    <a:cubicBezTo>
                      <a:pt x="1902" y="11792"/>
                      <a:pt x="2002" y="10190"/>
                      <a:pt x="2169" y="8623"/>
                    </a:cubicBezTo>
                    <a:cubicBezTo>
                      <a:pt x="2269" y="7655"/>
                      <a:pt x="2469" y="2685"/>
                      <a:pt x="3136" y="2352"/>
                    </a:cubicBezTo>
                    <a:cubicBezTo>
                      <a:pt x="3228" y="2305"/>
                      <a:pt x="3292" y="2284"/>
                      <a:pt x="3333" y="2284"/>
                    </a:cubicBezTo>
                    <a:cubicBezTo>
                      <a:pt x="3532" y="2284"/>
                      <a:pt x="3236" y="2767"/>
                      <a:pt x="3236" y="3319"/>
                    </a:cubicBezTo>
                    <a:cubicBezTo>
                      <a:pt x="3236" y="4153"/>
                      <a:pt x="3136" y="4987"/>
                      <a:pt x="3136" y="5821"/>
                    </a:cubicBezTo>
                    <a:cubicBezTo>
                      <a:pt x="3036" y="7489"/>
                      <a:pt x="3036" y="9156"/>
                      <a:pt x="3002" y="10858"/>
                    </a:cubicBezTo>
                    <a:cubicBezTo>
                      <a:pt x="2969" y="14193"/>
                      <a:pt x="2902" y="17596"/>
                      <a:pt x="2969" y="20931"/>
                    </a:cubicBezTo>
                    <a:cubicBezTo>
                      <a:pt x="3002" y="24834"/>
                      <a:pt x="3036" y="28837"/>
                      <a:pt x="3336" y="32807"/>
                    </a:cubicBezTo>
                    <a:lnTo>
                      <a:pt x="5438" y="32940"/>
                    </a:lnTo>
                    <a:cubicBezTo>
                      <a:pt x="5438" y="27103"/>
                      <a:pt x="5104" y="21198"/>
                      <a:pt x="5037" y="15361"/>
                    </a:cubicBezTo>
                    <a:cubicBezTo>
                      <a:pt x="5004" y="11191"/>
                      <a:pt x="5271" y="6988"/>
                      <a:pt x="5104" y="2785"/>
                    </a:cubicBezTo>
                    <a:cubicBezTo>
                      <a:pt x="5046" y="1736"/>
                      <a:pt x="4860" y="0"/>
                      <a:pt x="3614" y="0"/>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30"/>
              <p:cNvSpPr/>
              <p:nvPr/>
            </p:nvSpPr>
            <p:spPr>
              <a:xfrm>
                <a:off x="940850" y="4857050"/>
                <a:ext cx="614625" cy="473075"/>
              </a:xfrm>
              <a:custGeom>
                <a:rect b="b" l="l" r="r" t="t"/>
                <a:pathLst>
                  <a:path extrusionOk="0" h="18923" w="24585">
                    <a:moveTo>
                      <a:pt x="164" y="1"/>
                    </a:moveTo>
                    <a:cubicBezTo>
                      <a:pt x="110" y="1"/>
                      <a:pt x="55" y="3"/>
                      <a:pt x="0" y="9"/>
                    </a:cubicBezTo>
                    <a:cubicBezTo>
                      <a:pt x="100" y="1209"/>
                      <a:pt x="968" y="2210"/>
                      <a:pt x="1801" y="3077"/>
                    </a:cubicBezTo>
                    <a:cubicBezTo>
                      <a:pt x="4036" y="5446"/>
                      <a:pt x="6305" y="7848"/>
                      <a:pt x="8606" y="10216"/>
                    </a:cubicBezTo>
                    <a:cubicBezTo>
                      <a:pt x="9807" y="11517"/>
                      <a:pt x="11041" y="12784"/>
                      <a:pt x="12543" y="13752"/>
                    </a:cubicBezTo>
                    <a:cubicBezTo>
                      <a:pt x="16178" y="16187"/>
                      <a:pt x="20949" y="16520"/>
                      <a:pt x="24584" y="18922"/>
                    </a:cubicBezTo>
                    <a:lnTo>
                      <a:pt x="24117" y="15353"/>
                    </a:lnTo>
                    <a:cubicBezTo>
                      <a:pt x="15978" y="12584"/>
                      <a:pt x="8506" y="7781"/>
                      <a:pt x="2635" y="1543"/>
                    </a:cubicBezTo>
                    <a:cubicBezTo>
                      <a:pt x="1972" y="817"/>
                      <a:pt x="1130" y="1"/>
                      <a:pt x="164"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30"/>
              <p:cNvSpPr/>
              <p:nvPr/>
            </p:nvSpPr>
            <p:spPr>
              <a:xfrm>
                <a:off x="924275" y="4840525"/>
                <a:ext cx="654700" cy="504875"/>
              </a:xfrm>
              <a:custGeom>
                <a:rect b="b" l="l" r="r" t="t"/>
                <a:pathLst>
                  <a:path extrusionOk="0" h="20195" w="26188">
                    <a:moveTo>
                      <a:pt x="650" y="1"/>
                    </a:moveTo>
                    <a:cubicBezTo>
                      <a:pt x="273" y="1"/>
                      <a:pt x="0" y="384"/>
                      <a:pt x="96" y="736"/>
                    </a:cubicBezTo>
                    <a:cubicBezTo>
                      <a:pt x="596" y="2905"/>
                      <a:pt x="2198" y="4306"/>
                      <a:pt x="3699" y="5873"/>
                    </a:cubicBezTo>
                    <a:cubicBezTo>
                      <a:pt x="6000" y="8308"/>
                      <a:pt x="8269" y="10844"/>
                      <a:pt x="10670" y="13078"/>
                    </a:cubicBezTo>
                    <a:cubicBezTo>
                      <a:pt x="14773" y="16881"/>
                      <a:pt x="20277" y="17215"/>
                      <a:pt x="24847" y="20083"/>
                    </a:cubicBezTo>
                    <a:cubicBezTo>
                      <a:pt x="24963" y="20161"/>
                      <a:pt x="25081" y="20194"/>
                      <a:pt x="25194" y="20194"/>
                    </a:cubicBezTo>
                    <a:cubicBezTo>
                      <a:pt x="25760" y="20194"/>
                      <a:pt x="26188" y="19350"/>
                      <a:pt x="25548" y="19016"/>
                    </a:cubicBezTo>
                    <a:cubicBezTo>
                      <a:pt x="21645" y="16681"/>
                      <a:pt x="16808" y="16247"/>
                      <a:pt x="13105" y="13545"/>
                    </a:cubicBezTo>
                    <a:cubicBezTo>
                      <a:pt x="10871" y="11978"/>
                      <a:pt x="9036" y="9709"/>
                      <a:pt x="7168" y="7708"/>
                    </a:cubicBezTo>
                    <a:cubicBezTo>
                      <a:pt x="5519" y="5973"/>
                      <a:pt x="2793" y="3862"/>
                      <a:pt x="1684" y="1548"/>
                    </a:cubicBezTo>
                    <a:lnTo>
                      <a:pt x="1684" y="1548"/>
                    </a:lnTo>
                    <a:cubicBezTo>
                      <a:pt x="3551" y="2505"/>
                      <a:pt x="5327" y="5064"/>
                      <a:pt x="6768" y="6307"/>
                    </a:cubicBezTo>
                    <a:cubicBezTo>
                      <a:pt x="8569" y="7875"/>
                      <a:pt x="10470" y="9309"/>
                      <a:pt x="12438" y="10643"/>
                    </a:cubicBezTo>
                    <a:cubicBezTo>
                      <a:pt x="16008" y="13012"/>
                      <a:pt x="20477" y="15547"/>
                      <a:pt x="24780" y="16247"/>
                    </a:cubicBezTo>
                    <a:cubicBezTo>
                      <a:pt x="24797" y="16252"/>
                      <a:pt x="24813" y="16254"/>
                      <a:pt x="24828" y="16254"/>
                    </a:cubicBezTo>
                    <a:cubicBezTo>
                      <a:pt x="25031" y="16254"/>
                      <a:pt x="25131" y="15871"/>
                      <a:pt x="24914" y="15747"/>
                    </a:cubicBezTo>
                    <a:cubicBezTo>
                      <a:pt x="20244" y="13145"/>
                      <a:pt x="15274" y="11311"/>
                      <a:pt x="10904" y="8042"/>
                    </a:cubicBezTo>
                    <a:cubicBezTo>
                      <a:pt x="8602" y="6374"/>
                      <a:pt x="6501" y="4539"/>
                      <a:pt x="4499" y="2538"/>
                    </a:cubicBezTo>
                    <a:cubicBezTo>
                      <a:pt x="3298" y="1337"/>
                      <a:pt x="2431" y="236"/>
                      <a:pt x="697" y="2"/>
                    </a:cubicBezTo>
                    <a:cubicBezTo>
                      <a:pt x="681" y="1"/>
                      <a:pt x="665" y="1"/>
                      <a:pt x="650"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30"/>
              <p:cNvSpPr/>
              <p:nvPr/>
            </p:nvSpPr>
            <p:spPr>
              <a:xfrm>
                <a:off x="1597975" y="5064925"/>
                <a:ext cx="336100" cy="414200"/>
              </a:xfrm>
              <a:custGeom>
                <a:rect b="b" l="l" r="r" t="t"/>
                <a:pathLst>
                  <a:path extrusionOk="0" h="16568" w="13444">
                    <a:moveTo>
                      <a:pt x="12698" y="0"/>
                    </a:moveTo>
                    <a:cubicBezTo>
                      <a:pt x="12611" y="0"/>
                      <a:pt x="12525" y="21"/>
                      <a:pt x="12443" y="66"/>
                    </a:cubicBezTo>
                    <a:cubicBezTo>
                      <a:pt x="12243" y="200"/>
                      <a:pt x="12176" y="500"/>
                      <a:pt x="12109" y="733"/>
                    </a:cubicBezTo>
                    <a:cubicBezTo>
                      <a:pt x="11209" y="5203"/>
                      <a:pt x="8707" y="9340"/>
                      <a:pt x="5171" y="12242"/>
                    </a:cubicBezTo>
                    <a:cubicBezTo>
                      <a:pt x="3670" y="13509"/>
                      <a:pt x="1902" y="14543"/>
                      <a:pt x="1" y="14844"/>
                    </a:cubicBezTo>
                    <a:lnTo>
                      <a:pt x="401" y="16111"/>
                    </a:lnTo>
                    <a:cubicBezTo>
                      <a:pt x="573" y="16441"/>
                      <a:pt x="874" y="16567"/>
                      <a:pt x="1220" y="16567"/>
                    </a:cubicBezTo>
                    <a:cubicBezTo>
                      <a:pt x="1679" y="16567"/>
                      <a:pt x="2217" y="16344"/>
                      <a:pt x="2636" y="16078"/>
                    </a:cubicBezTo>
                    <a:cubicBezTo>
                      <a:pt x="5304" y="14377"/>
                      <a:pt x="7840" y="12408"/>
                      <a:pt x="9874" y="9940"/>
                    </a:cubicBezTo>
                    <a:cubicBezTo>
                      <a:pt x="11876" y="7505"/>
                      <a:pt x="13344" y="4469"/>
                      <a:pt x="13444" y="1334"/>
                    </a:cubicBezTo>
                    <a:cubicBezTo>
                      <a:pt x="13444" y="1000"/>
                      <a:pt x="13444" y="667"/>
                      <a:pt x="13277" y="366"/>
                    </a:cubicBezTo>
                    <a:cubicBezTo>
                      <a:pt x="13155" y="148"/>
                      <a:pt x="12928" y="0"/>
                      <a:pt x="12698" y="0"/>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30"/>
              <p:cNvSpPr/>
              <p:nvPr/>
            </p:nvSpPr>
            <p:spPr>
              <a:xfrm>
                <a:off x="1591075" y="5060450"/>
                <a:ext cx="367175" cy="422450"/>
              </a:xfrm>
              <a:custGeom>
                <a:rect b="b" l="l" r="r" t="t"/>
                <a:pathLst>
                  <a:path extrusionOk="0" h="16898" w="14687">
                    <a:moveTo>
                      <a:pt x="13113" y="0"/>
                    </a:moveTo>
                    <a:cubicBezTo>
                      <a:pt x="12812" y="0"/>
                      <a:pt x="12461" y="282"/>
                      <a:pt x="12085" y="846"/>
                    </a:cubicBezTo>
                    <a:cubicBezTo>
                      <a:pt x="11451" y="1746"/>
                      <a:pt x="11351" y="3481"/>
                      <a:pt x="10918" y="4548"/>
                    </a:cubicBezTo>
                    <a:cubicBezTo>
                      <a:pt x="10284" y="5983"/>
                      <a:pt x="9483" y="7417"/>
                      <a:pt x="8516" y="8718"/>
                    </a:cubicBezTo>
                    <a:cubicBezTo>
                      <a:pt x="6348" y="11620"/>
                      <a:pt x="3646" y="13622"/>
                      <a:pt x="243" y="14789"/>
                    </a:cubicBezTo>
                    <a:cubicBezTo>
                      <a:pt x="0" y="14880"/>
                      <a:pt x="62" y="15165"/>
                      <a:pt x="251" y="15165"/>
                    </a:cubicBezTo>
                    <a:cubicBezTo>
                      <a:pt x="269" y="15165"/>
                      <a:pt x="289" y="15162"/>
                      <a:pt x="310" y="15156"/>
                    </a:cubicBezTo>
                    <a:cubicBezTo>
                      <a:pt x="5314" y="14556"/>
                      <a:pt x="9350" y="9452"/>
                      <a:pt x="11318" y="5149"/>
                    </a:cubicBezTo>
                    <a:cubicBezTo>
                      <a:pt x="11518" y="4715"/>
                      <a:pt x="12485" y="1046"/>
                      <a:pt x="12686" y="979"/>
                    </a:cubicBezTo>
                    <a:cubicBezTo>
                      <a:pt x="12735" y="970"/>
                      <a:pt x="12781" y="966"/>
                      <a:pt x="12825" y="966"/>
                    </a:cubicBezTo>
                    <a:cubicBezTo>
                      <a:pt x="14585" y="966"/>
                      <a:pt x="11184" y="8087"/>
                      <a:pt x="11151" y="8218"/>
                    </a:cubicBezTo>
                    <a:cubicBezTo>
                      <a:pt x="10189" y="9721"/>
                      <a:pt x="4563" y="16377"/>
                      <a:pt x="1631" y="16377"/>
                    </a:cubicBezTo>
                    <a:cubicBezTo>
                      <a:pt x="1311" y="16377"/>
                      <a:pt x="1023" y="16297"/>
                      <a:pt x="777" y="16123"/>
                    </a:cubicBezTo>
                    <a:cubicBezTo>
                      <a:pt x="762" y="16120"/>
                      <a:pt x="748" y="16119"/>
                      <a:pt x="734" y="16119"/>
                    </a:cubicBezTo>
                    <a:cubicBezTo>
                      <a:pt x="588" y="16119"/>
                      <a:pt x="483" y="16268"/>
                      <a:pt x="544" y="16390"/>
                    </a:cubicBezTo>
                    <a:cubicBezTo>
                      <a:pt x="853" y="16747"/>
                      <a:pt x="1251" y="16897"/>
                      <a:pt x="1703" y="16897"/>
                    </a:cubicBezTo>
                    <a:cubicBezTo>
                      <a:pt x="3829" y="16897"/>
                      <a:pt x="7153" y="13556"/>
                      <a:pt x="8116" y="12621"/>
                    </a:cubicBezTo>
                    <a:cubicBezTo>
                      <a:pt x="10751" y="10219"/>
                      <a:pt x="14687" y="5416"/>
                      <a:pt x="13986" y="1446"/>
                    </a:cubicBezTo>
                    <a:cubicBezTo>
                      <a:pt x="13816" y="482"/>
                      <a:pt x="13507" y="0"/>
                      <a:pt x="13113" y="0"/>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30"/>
              <p:cNvSpPr/>
              <p:nvPr/>
            </p:nvSpPr>
            <p:spPr>
              <a:xfrm>
                <a:off x="1867125" y="5089325"/>
                <a:ext cx="43925" cy="115750"/>
              </a:xfrm>
              <a:custGeom>
                <a:rect b="b" l="l" r="r" t="t"/>
                <a:pathLst>
                  <a:path extrusionOk="0" h="4630" w="1757">
                    <a:moveTo>
                      <a:pt x="1635" y="1"/>
                    </a:moveTo>
                    <a:cubicBezTo>
                      <a:pt x="1610" y="1"/>
                      <a:pt x="1587" y="16"/>
                      <a:pt x="1577" y="58"/>
                    </a:cubicBezTo>
                    <a:cubicBezTo>
                      <a:pt x="810" y="1425"/>
                      <a:pt x="1277" y="3293"/>
                      <a:pt x="76" y="4461"/>
                    </a:cubicBezTo>
                    <a:cubicBezTo>
                      <a:pt x="1" y="4536"/>
                      <a:pt x="57" y="4630"/>
                      <a:pt x="132" y="4630"/>
                    </a:cubicBezTo>
                    <a:cubicBezTo>
                      <a:pt x="157" y="4630"/>
                      <a:pt x="184" y="4619"/>
                      <a:pt x="209" y="4594"/>
                    </a:cubicBezTo>
                    <a:cubicBezTo>
                      <a:pt x="1443" y="3393"/>
                      <a:pt x="943" y="1559"/>
                      <a:pt x="1710" y="124"/>
                    </a:cubicBezTo>
                    <a:cubicBezTo>
                      <a:pt x="1756" y="78"/>
                      <a:pt x="1691" y="1"/>
                      <a:pt x="1635" y="1"/>
                    </a:cubicBezTo>
                    <a:close/>
                  </a:path>
                </a:pathLst>
              </a:custGeom>
              <a:solidFill>
                <a:srgbClr val="331D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30"/>
              <p:cNvSpPr/>
              <p:nvPr/>
            </p:nvSpPr>
            <p:spPr>
              <a:xfrm>
                <a:off x="1859400" y="5117525"/>
                <a:ext cx="80150" cy="120200"/>
              </a:xfrm>
              <a:custGeom>
                <a:rect b="b" l="l" r="r" t="t"/>
                <a:pathLst>
                  <a:path extrusionOk="0" h="4808" w="3206">
                    <a:moveTo>
                      <a:pt x="3116" y="1"/>
                    </a:moveTo>
                    <a:cubicBezTo>
                      <a:pt x="3077" y="1"/>
                      <a:pt x="3035" y="19"/>
                      <a:pt x="3020" y="64"/>
                    </a:cubicBezTo>
                    <a:cubicBezTo>
                      <a:pt x="2753" y="798"/>
                      <a:pt x="2520" y="1598"/>
                      <a:pt x="2219" y="2332"/>
                    </a:cubicBezTo>
                    <a:cubicBezTo>
                      <a:pt x="2086" y="2666"/>
                      <a:pt x="1953" y="3066"/>
                      <a:pt x="1786" y="3399"/>
                    </a:cubicBezTo>
                    <a:cubicBezTo>
                      <a:pt x="1719" y="3600"/>
                      <a:pt x="1586" y="3766"/>
                      <a:pt x="1452" y="3933"/>
                    </a:cubicBezTo>
                    <a:cubicBezTo>
                      <a:pt x="1316" y="4274"/>
                      <a:pt x="1118" y="4460"/>
                      <a:pt x="848" y="4460"/>
                    </a:cubicBezTo>
                    <a:cubicBezTo>
                      <a:pt x="721" y="4460"/>
                      <a:pt x="578" y="4419"/>
                      <a:pt x="418" y="4333"/>
                    </a:cubicBezTo>
                    <a:cubicBezTo>
                      <a:pt x="492" y="4284"/>
                      <a:pt x="419" y="4197"/>
                      <a:pt x="336" y="4197"/>
                    </a:cubicBezTo>
                    <a:cubicBezTo>
                      <a:pt x="307" y="4197"/>
                      <a:pt x="277" y="4208"/>
                      <a:pt x="251" y="4233"/>
                    </a:cubicBezTo>
                    <a:cubicBezTo>
                      <a:pt x="1" y="4598"/>
                      <a:pt x="264" y="4807"/>
                      <a:pt x="573" y="4807"/>
                    </a:cubicBezTo>
                    <a:cubicBezTo>
                      <a:pt x="716" y="4807"/>
                      <a:pt x="869" y="4762"/>
                      <a:pt x="985" y="4667"/>
                    </a:cubicBezTo>
                    <a:cubicBezTo>
                      <a:pt x="2353" y="3766"/>
                      <a:pt x="2720" y="1431"/>
                      <a:pt x="3187" y="64"/>
                    </a:cubicBezTo>
                    <a:cubicBezTo>
                      <a:pt x="3205" y="27"/>
                      <a:pt x="3163" y="1"/>
                      <a:pt x="3116" y="1"/>
                    </a:cubicBezTo>
                    <a:close/>
                  </a:path>
                </a:pathLst>
              </a:custGeom>
              <a:solidFill>
                <a:srgbClr val="331D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30"/>
              <p:cNvSpPr/>
              <p:nvPr/>
            </p:nvSpPr>
            <p:spPr>
              <a:xfrm>
                <a:off x="1621150" y="5223175"/>
                <a:ext cx="234425" cy="244950"/>
              </a:xfrm>
              <a:custGeom>
                <a:rect b="b" l="l" r="r" t="t"/>
                <a:pathLst>
                  <a:path extrusionOk="0" h="9798" w="9377">
                    <a:moveTo>
                      <a:pt x="9240" y="0"/>
                    </a:moveTo>
                    <a:cubicBezTo>
                      <a:pt x="9210" y="0"/>
                      <a:pt x="9176" y="12"/>
                      <a:pt x="9148" y="41"/>
                    </a:cubicBezTo>
                    <a:cubicBezTo>
                      <a:pt x="8580" y="775"/>
                      <a:pt x="8547" y="1542"/>
                      <a:pt x="8280" y="2409"/>
                    </a:cubicBezTo>
                    <a:cubicBezTo>
                      <a:pt x="7813" y="4010"/>
                      <a:pt x="6779" y="5011"/>
                      <a:pt x="5412" y="5878"/>
                    </a:cubicBezTo>
                    <a:cubicBezTo>
                      <a:pt x="3477" y="7079"/>
                      <a:pt x="1609" y="7880"/>
                      <a:pt x="74" y="9614"/>
                    </a:cubicBezTo>
                    <a:cubicBezTo>
                      <a:pt x="1" y="9688"/>
                      <a:pt x="53" y="9797"/>
                      <a:pt x="126" y="9797"/>
                    </a:cubicBezTo>
                    <a:cubicBezTo>
                      <a:pt x="152" y="9797"/>
                      <a:pt x="181" y="9783"/>
                      <a:pt x="208" y="9748"/>
                    </a:cubicBezTo>
                    <a:cubicBezTo>
                      <a:pt x="1976" y="7746"/>
                      <a:pt x="4411" y="6946"/>
                      <a:pt x="6446" y="5378"/>
                    </a:cubicBezTo>
                    <a:cubicBezTo>
                      <a:pt x="7113" y="4878"/>
                      <a:pt x="7713" y="4244"/>
                      <a:pt x="8080" y="3510"/>
                    </a:cubicBezTo>
                    <a:cubicBezTo>
                      <a:pt x="8614" y="2376"/>
                      <a:pt x="8480" y="1175"/>
                      <a:pt x="9281" y="174"/>
                    </a:cubicBezTo>
                    <a:cubicBezTo>
                      <a:pt x="9377" y="79"/>
                      <a:pt x="9318" y="0"/>
                      <a:pt x="9240" y="0"/>
                    </a:cubicBezTo>
                    <a:close/>
                  </a:path>
                </a:pathLst>
              </a:custGeom>
              <a:solidFill>
                <a:srgbClr val="331D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30"/>
              <p:cNvSpPr/>
              <p:nvPr/>
            </p:nvSpPr>
            <p:spPr>
              <a:xfrm>
                <a:off x="1529600" y="5388350"/>
                <a:ext cx="31700" cy="43400"/>
              </a:xfrm>
              <a:custGeom>
                <a:rect b="b" l="l" r="r" t="t"/>
                <a:pathLst>
                  <a:path extrusionOk="0" h="1736" w="1268">
                    <a:moveTo>
                      <a:pt x="635" y="1"/>
                    </a:moveTo>
                    <a:cubicBezTo>
                      <a:pt x="624" y="1"/>
                      <a:pt x="613" y="2"/>
                      <a:pt x="601" y="5"/>
                    </a:cubicBezTo>
                    <a:cubicBezTo>
                      <a:pt x="0" y="305"/>
                      <a:pt x="100" y="1273"/>
                      <a:pt x="567" y="1640"/>
                    </a:cubicBezTo>
                    <a:cubicBezTo>
                      <a:pt x="646" y="1703"/>
                      <a:pt x="732" y="1736"/>
                      <a:pt x="815" y="1736"/>
                    </a:cubicBezTo>
                    <a:cubicBezTo>
                      <a:pt x="908" y="1736"/>
                      <a:pt x="997" y="1694"/>
                      <a:pt x="1068" y="1606"/>
                    </a:cubicBezTo>
                    <a:cubicBezTo>
                      <a:pt x="1268" y="1373"/>
                      <a:pt x="1268" y="1006"/>
                      <a:pt x="1135" y="772"/>
                    </a:cubicBezTo>
                    <a:cubicBezTo>
                      <a:pt x="1123" y="713"/>
                      <a:pt x="1094" y="692"/>
                      <a:pt x="1064" y="692"/>
                    </a:cubicBezTo>
                    <a:cubicBezTo>
                      <a:pt x="1008" y="692"/>
                      <a:pt x="946" y="763"/>
                      <a:pt x="968" y="806"/>
                    </a:cubicBezTo>
                    <a:cubicBezTo>
                      <a:pt x="1068" y="973"/>
                      <a:pt x="1101" y="1239"/>
                      <a:pt x="968" y="1406"/>
                    </a:cubicBezTo>
                    <a:cubicBezTo>
                      <a:pt x="912" y="1470"/>
                      <a:pt x="859" y="1496"/>
                      <a:pt x="811" y="1496"/>
                    </a:cubicBezTo>
                    <a:cubicBezTo>
                      <a:pt x="658" y="1496"/>
                      <a:pt x="543" y="1241"/>
                      <a:pt x="467" y="1139"/>
                    </a:cubicBezTo>
                    <a:cubicBezTo>
                      <a:pt x="367" y="806"/>
                      <a:pt x="301" y="339"/>
                      <a:pt x="668" y="172"/>
                    </a:cubicBezTo>
                    <a:cubicBezTo>
                      <a:pt x="789" y="142"/>
                      <a:pt x="745" y="1"/>
                      <a:pt x="635" y="1"/>
                    </a:cubicBezTo>
                    <a:close/>
                  </a:path>
                </a:pathLst>
              </a:custGeom>
              <a:solidFill>
                <a:srgbClr val="331D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30"/>
              <p:cNvSpPr/>
              <p:nvPr/>
            </p:nvSpPr>
            <p:spPr>
              <a:xfrm>
                <a:off x="1604650" y="5049900"/>
                <a:ext cx="28375" cy="625475"/>
              </a:xfrm>
              <a:custGeom>
                <a:rect b="b" l="l" r="r" t="t"/>
                <a:pathLst>
                  <a:path extrusionOk="0" h="25019" w="1135">
                    <a:moveTo>
                      <a:pt x="1047" y="0"/>
                    </a:moveTo>
                    <a:cubicBezTo>
                      <a:pt x="1001" y="0"/>
                      <a:pt x="951" y="33"/>
                      <a:pt x="935" y="100"/>
                    </a:cubicBezTo>
                    <a:cubicBezTo>
                      <a:pt x="367" y="5838"/>
                      <a:pt x="1" y="11642"/>
                      <a:pt x="101" y="17446"/>
                    </a:cubicBezTo>
                    <a:cubicBezTo>
                      <a:pt x="134" y="20014"/>
                      <a:pt x="234" y="22516"/>
                      <a:pt x="267" y="25018"/>
                    </a:cubicBezTo>
                    <a:lnTo>
                      <a:pt x="468" y="25018"/>
                    </a:lnTo>
                    <a:cubicBezTo>
                      <a:pt x="434" y="22516"/>
                      <a:pt x="367" y="19981"/>
                      <a:pt x="301" y="17446"/>
                    </a:cubicBezTo>
                    <a:cubicBezTo>
                      <a:pt x="267" y="11642"/>
                      <a:pt x="568" y="5838"/>
                      <a:pt x="1135" y="100"/>
                    </a:cubicBezTo>
                    <a:cubicBezTo>
                      <a:pt x="1135" y="33"/>
                      <a:pt x="1093" y="0"/>
                      <a:pt x="1047" y="0"/>
                    </a:cubicBezTo>
                    <a:close/>
                  </a:path>
                </a:pathLst>
              </a:custGeom>
              <a:solidFill>
                <a:srgbClr val="331D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30"/>
              <p:cNvSpPr/>
              <p:nvPr/>
            </p:nvSpPr>
            <p:spPr>
              <a:xfrm>
                <a:off x="1543775" y="5062200"/>
                <a:ext cx="45900" cy="611500"/>
              </a:xfrm>
              <a:custGeom>
                <a:rect b="b" l="l" r="r" t="t"/>
                <a:pathLst>
                  <a:path extrusionOk="0" h="24460" w="1836">
                    <a:moveTo>
                      <a:pt x="647" y="0"/>
                    </a:moveTo>
                    <a:cubicBezTo>
                      <a:pt x="601" y="0"/>
                      <a:pt x="551" y="25"/>
                      <a:pt x="534" y="75"/>
                    </a:cubicBezTo>
                    <a:cubicBezTo>
                      <a:pt x="0" y="5846"/>
                      <a:pt x="1835" y="11383"/>
                      <a:pt x="901" y="17154"/>
                    </a:cubicBezTo>
                    <a:cubicBezTo>
                      <a:pt x="534" y="19522"/>
                      <a:pt x="467" y="21991"/>
                      <a:pt x="334" y="24459"/>
                    </a:cubicBezTo>
                    <a:lnTo>
                      <a:pt x="401" y="24459"/>
                    </a:lnTo>
                    <a:cubicBezTo>
                      <a:pt x="501" y="22391"/>
                      <a:pt x="568" y="20390"/>
                      <a:pt x="868" y="18355"/>
                    </a:cubicBezTo>
                    <a:cubicBezTo>
                      <a:pt x="1301" y="15720"/>
                      <a:pt x="1668" y="13185"/>
                      <a:pt x="1301" y="10549"/>
                    </a:cubicBezTo>
                    <a:cubicBezTo>
                      <a:pt x="734" y="6947"/>
                      <a:pt x="367" y="3744"/>
                      <a:pt x="734" y="75"/>
                    </a:cubicBezTo>
                    <a:cubicBezTo>
                      <a:pt x="734" y="25"/>
                      <a:pt x="693" y="0"/>
                      <a:pt x="647" y="0"/>
                    </a:cubicBezTo>
                    <a:close/>
                  </a:path>
                </a:pathLst>
              </a:custGeom>
              <a:solidFill>
                <a:srgbClr val="331D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30"/>
              <p:cNvSpPr/>
              <p:nvPr/>
            </p:nvSpPr>
            <p:spPr>
              <a:xfrm>
                <a:off x="1525300" y="5470350"/>
                <a:ext cx="31000" cy="127450"/>
              </a:xfrm>
              <a:custGeom>
                <a:rect b="b" l="l" r="r" t="t"/>
                <a:pathLst>
                  <a:path extrusionOk="0" h="5098" w="1240">
                    <a:moveTo>
                      <a:pt x="147" y="1"/>
                    </a:moveTo>
                    <a:cubicBezTo>
                      <a:pt x="67" y="1"/>
                      <a:pt x="0" y="55"/>
                      <a:pt x="72" y="128"/>
                    </a:cubicBezTo>
                    <a:cubicBezTo>
                      <a:pt x="1040" y="1629"/>
                      <a:pt x="272" y="3297"/>
                      <a:pt x="406" y="4998"/>
                    </a:cubicBezTo>
                    <a:cubicBezTo>
                      <a:pt x="406" y="5064"/>
                      <a:pt x="456" y="5098"/>
                      <a:pt x="506" y="5098"/>
                    </a:cubicBezTo>
                    <a:cubicBezTo>
                      <a:pt x="556" y="5098"/>
                      <a:pt x="606" y="5064"/>
                      <a:pt x="606" y="4998"/>
                    </a:cubicBezTo>
                    <a:cubicBezTo>
                      <a:pt x="473" y="3230"/>
                      <a:pt x="1240" y="1595"/>
                      <a:pt x="239" y="28"/>
                    </a:cubicBezTo>
                    <a:cubicBezTo>
                      <a:pt x="211" y="9"/>
                      <a:pt x="178" y="1"/>
                      <a:pt x="147" y="1"/>
                    </a:cubicBezTo>
                    <a:close/>
                  </a:path>
                </a:pathLst>
              </a:custGeom>
              <a:solidFill>
                <a:srgbClr val="331D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30"/>
              <p:cNvSpPr/>
              <p:nvPr/>
            </p:nvSpPr>
            <p:spPr>
              <a:xfrm>
                <a:off x="1628825" y="5515975"/>
                <a:ext cx="16725" cy="144575"/>
              </a:xfrm>
              <a:custGeom>
                <a:rect b="b" l="l" r="r" t="t"/>
                <a:pathLst>
                  <a:path extrusionOk="0" h="5783" w="669">
                    <a:moveTo>
                      <a:pt x="379" y="1"/>
                    </a:moveTo>
                    <a:cubicBezTo>
                      <a:pt x="346" y="1"/>
                      <a:pt x="314" y="12"/>
                      <a:pt x="301" y="37"/>
                    </a:cubicBezTo>
                    <a:cubicBezTo>
                      <a:pt x="1" y="704"/>
                      <a:pt x="68" y="1305"/>
                      <a:pt x="168" y="1972"/>
                    </a:cubicBezTo>
                    <a:cubicBezTo>
                      <a:pt x="435" y="3239"/>
                      <a:pt x="501" y="4374"/>
                      <a:pt x="101" y="5675"/>
                    </a:cubicBezTo>
                    <a:cubicBezTo>
                      <a:pt x="81" y="5735"/>
                      <a:pt x="121" y="5783"/>
                      <a:pt x="171" y="5783"/>
                    </a:cubicBezTo>
                    <a:cubicBezTo>
                      <a:pt x="204" y="5783"/>
                      <a:pt x="241" y="5761"/>
                      <a:pt x="268" y="5708"/>
                    </a:cubicBezTo>
                    <a:cubicBezTo>
                      <a:pt x="501" y="4874"/>
                      <a:pt x="668" y="4073"/>
                      <a:pt x="601" y="3206"/>
                    </a:cubicBezTo>
                    <a:cubicBezTo>
                      <a:pt x="501" y="2139"/>
                      <a:pt x="1" y="1138"/>
                      <a:pt x="468" y="71"/>
                    </a:cubicBezTo>
                    <a:cubicBezTo>
                      <a:pt x="488" y="29"/>
                      <a:pt x="433" y="1"/>
                      <a:pt x="379" y="1"/>
                    </a:cubicBezTo>
                    <a:close/>
                  </a:path>
                </a:pathLst>
              </a:custGeom>
              <a:solidFill>
                <a:srgbClr val="331D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30"/>
              <p:cNvSpPr/>
              <p:nvPr/>
            </p:nvSpPr>
            <p:spPr>
              <a:xfrm>
                <a:off x="1114600" y="4926525"/>
                <a:ext cx="380275" cy="310125"/>
              </a:xfrm>
              <a:custGeom>
                <a:rect b="b" l="l" r="r" t="t"/>
                <a:pathLst>
                  <a:path extrusionOk="0" h="12405" w="15211">
                    <a:moveTo>
                      <a:pt x="120" y="1"/>
                    </a:moveTo>
                    <a:cubicBezTo>
                      <a:pt x="64" y="1"/>
                      <a:pt x="0" y="66"/>
                      <a:pt x="22" y="132"/>
                    </a:cubicBezTo>
                    <a:cubicBezTo>
                      <a:pt x="1356" y="2900"/>
                      <a:pt x="2157" y="5802"/>
                      <a:pt x="4825" y="7537"/>
                    </a:cubicBezTo>
                    <a:cubicBezTo>
                      <a:pt x="8028" y="9572"/>
                      <a:pt x="11797" y="10439"/>
                      <a:pt x="14999" y="12374"/>
                    </a:cubicBezTo>
                    <a:cubicBezTo>
                      <a:pt x="15029" y="12396"/>
                      <a:pt x="15057" y="12405"/>
                      <a:pt x="15081" y="12405"/>
                    </a:cubicBezTo>
                    <a:cubicBezTo>
                      <a:pt x="15167" y="12405"/>
                      <a:pt x="15211" y="12292"/>
                      <a:pt x="15133" y="12240"/>
                    </a:cubicBezTo>
                    <a:cubicBezTo>
                      <a:pt x="12464" y="10639"/>
                      <a:pt x="9362" y="9805"/>
                      <a:pt x="6627" y="8304"/>
                    </a:cubicBezTo>
                    <a:cubicBezTo>
                      <a:pt x="2957" y="6369"/>
                      <a:pt x="1957" y="3567"/>
                      <a:pt x="189" y="65"/>
                    </a:cubicBezTo>
                    <a:cubicBezTo>
                      <a:pt x="177" y="19"/>
                      <a:pt x="150" y="1"/>
                      <a:pt x="120" y="1"/>
                    </a:cubicBezTo>
                    <a:close/>
                  </a:path>
                </a:pathLst>
              </a:custGeom>
              <a:solidFill>
                <a:srgbClr val="331D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30"/>
              <p:cNvSpPr/>
              <p:nvPr/>
            </p:nvSpPr>
            <p:spPr>
              <a:xfrm>
                <a:off x="1062450" y="4971900"/>
                <a:ext cx="465975" cy="351175"/>
              </a:xfrm>
              <a:custGeom>
                <a:rect b="b" l="l" r="r" t="t"/>
                <a:pathLst>
                  <a:path extrusionOk="0" h="14047" w="18639">
                    <a:moveTo>
                      <a:pt x="83" y="1"/>
                    </a:moveTo>
                    <a:cubicBezTo>
                      <a:pt x="34" y="1"/>
                      <a:pt x="0" y="103"/>
                      <a:pt x="73" y="151"/>
                    </a:cubicBezTo>
                    <a:cubicBezTo>
                      <a:pt x="2008" y="1319"/>
                      <a:pt x="2008" y="3420"/>
                      <a:pt x="3375" y="4988"/>
                    </a:cubicBezTo>
                    <a:cubicBezTo>
                      <a:pt x="4243" y="5989"/>
                      <a:pt x="5444" y="6723"/>
                      <a:pt x="6578" y="7390"/>
                    </a:cubicBezTo>
                    <a:cubicBezTo>
                      <a:pt x="8079" y="8224"/>
                      <a:pt x="9613" y="8991"/>
                      <a:pt x="11214" y="9658"/>
                    </a:cubicBezTo>
                    <a:cubicBezTo>
                      <a:pt x="13616" y="10659"/>
                      <a:pt x="17586" y="11059"/>
                      <a:pt x="18453" y="13961"/>
                    </a:cubicBezTo>
                    <a:cubicBezTo>
                      <a:pt x="18467" y="14020"/>
                      <a:pt x="18508" y="14046"/>
                      <a:pt x="18546" y="14046"/>
                    </a:cubicBezTo>
                    <a:cubicBezTo>
                      <a:pt x="18594" y="14046"/>
                      <a:pt x="18638" y="14003"/>
                      <a:pt x="18620" y="13928"/>
                    </a:cubicBezTo>
                    <a:cubicBezTo>
                      <a:pt x="17586" y="10592"/>
                      <a:pt x="12949" y="10292"/>
                      <a:pt x="10214" y="9058"/>
                    </a:cubicBezTo>
                    <a:cubicBezTo>
                      <a:pt x="7445" y="7790"/>
                      <a:pt x="4076" y="6289"/>
                      <a:pt x="2608" y="3454"/>
                    </a:cubicBezTo>
                    <a:cubicBezTo>
                      <a:pt x="1841" y="2053"/>
                      <a:pt x="1608" y="885"/>
                      <a:pt x="140" y="51"/>
                    </a:cubicBezTo>
                    <a:cubicBezTo>
                      <a:pt x="122" y="15"/>
                      <a:pt x="101" y="1"/>
                      <a:pt x="83" y="1"/>
                    </a:cubicBezTo>
                    <a:close/>
                  </a:path>
                </a:pathLst>
              </a:custGeom>
              <a:solidFill>
                <a:srgbClr val="331D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30"/>
              <p:cNvSpPr/>
              <p:nvPr/>
            </p:nvSpPr>
            <p:spPr>
              <a:xfrm>
                <a:off x="1520425" y="5031350"/>
                <a:ext cx="47675" cy="233225"/>
              </a:xfrm>
              <a:custGeom>
                <a:rect b="b" l="l" r="r" t="t"/>
                <a:pathLst>
                  <a:path extrusionOk="0" h="9329" w="1907">
                    <a:moveTo>
                      <a:pt x="1762" y="1"/>
                    </a:moveTo>
                    <a:cubicBezTo>
                      <a:pt x="1730" y="1"/>
                      <a:pt x="1697" y="13"/>
                      <a:pt x="1668" y="42"/>
                    </a:cubicBezTo>
                    <a:cubicBezTo>
                      <a:pt x="934" y="1343"/>
                      <a:pt x="734" y="2677"/>
                      <a:pt x="668" y="4111"/>
                    </a:cubicBezTo>
                    <a:cubicBezTo>
                      <a:pt x="634" y="5345"/>
                      <a:pt x="734" y="6546"/>
                      <a:pt x="434" y="7714"/>
                    </a:cubicBezTo>
                    <a:cubicBezTo>
                      <a:pt x="367" y="7947"/>
                      <a:pt x="0" y="8681"/>
                      <a:pt x="167" y="9015"/>
                    </a:cubicBezTo>
                    <a:cubicBezTo>
                      <a:pt x="289" y="9233"/>
                      <a:pt x="468" y="9328"/>
                      <a:pt x="630" y="9328"/>
                    </a:cubicBezTo>
                    <a:cubicBezTo>
                      <a:pt x="913" y="9328"/>
                      <a:pt x="1147" y="9039"/>
                      <a:pt x="934" y="8614"/>
                    </a:cubicBezTo>
                    <a:cubicBezTo>
                      <a:pt x="890" y="8581"/>
                      <a:pt x="842" y="8566"/>
                      <a:pt x="801" y="8566"/>
                    </a:cubicBezTo>
                    <a:cubicBezTo>
                      <a:pt x="737" y="8566"/>
                      <a:pt x="692" y="8602"/>
                      <a:pt x="707" y="8660"/>
                    </a:cubicBezTo>
                    <a:lnTo>
                      <a:pt x="707" y="8660"/>
                    </a:lnTo>
                    <a:cubicBezTo>
                      <a:pt x="412" y="8071"/>
                      <a:pt x="605" y="7893"/>
                      <a:pt x="734" y="7180"/>
                    </a:cubicBezTo>
                    <a:cubicBezTo>
                      <a:pt x="801" y="6580"/>
                      <a:pt x="834" y="5946"/>
                      <a:pt x="834" y="5379"/>
                    </a:cubicBezTo>
                    <a:cubicBezTo>
                      <a:pt x="868" y="3544"/>
                      <a:pt x="834" y="1776"/>
                      <a:pt x="1835" y="175"/>
                    </a:cubicBezTo>
                    <a:cubicBezTo>
                      <a:pt x="1907" y="79"/>
                      <a:pt x="1841" y="1"/>
                      <a:pt x="1762" y="1"/>
                    </a:cubicBezTo>
                    <a:close/>
                  </a:path>
                </a:pathLst>
              </a:custGeom>
              <a:solidFill>
                <a:srgbClr val="331D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30"/>
              <p:cNvSpPr/>
              <p:nvPr/>
            </p:nvSpPr>
            <p:spPr>
              <a:xfrm>
                <a:off x="1045925" y="4999025"/>
                <a:ext cx="78000" cy="77625"/>
              </a:xfrm>
              <a:custGeom>
                <a:rect b="b" l="l" r="r" t="t"/>
                <a:pathLst>
                  <a:path extrusionOk="0" h="3105" w="3120">
                    <a:moveTo>
                      <a:pt x="134" y="0"/>
                    </a:moveTo>
                    <a:cubicBezTo>
                      <a:pt x="100" y="0"/>
                      <a:pt x="0" y="167"/>
                      <a:pt x="134" y="200"/>
                    </a:cubicBezTo>
                    <a:cubicBezTo>
                      <a:pt x="801" y="401"/>
                      <a:pt x="1168" y="901"/>
                      <a:pt x="1601" y="1401"/>
                    </a:cubicBezTo>
                    <a:cubicBezTo>
                      <a:pt x="2068" y="1968"/>
                      <a:pt x="2502" y="2535"/>
                      <a:pt x="2936" y="3069"/>
                    </a:cubicBezTo>
                    <a:cubicBezTo>
                      <a:pt x="2952" y="3094"/>
                      <a:pt x="2973" y="3105"/>
                      <a:pt x="2994" y="3105"/>
                    </a:cubicBezTo>
                    <a:cubicBezTo>
                      <a:pt x="3057" y="3105"/>
                      <a:pt x="3119" y="3011"/>
                      <a:pt x="3069" y="2936"/>
                    </a:cubicBezTo>
                    <a:cubicBezTo>
                      <a:pt x="2502" y="2269"/>
                      <a:pt x="2002" y="1635"/>
                      <a:pt x="1435" y="934"/>
                    </a:cubicBezTo>
                    <a:cubicBezTo>
                      <a:pt x="1068" y="534"/>
                      <a:pt x="734" y="167"/>
                      <a:pt x="134" y="0"/>
                    </a:cubicBezTo>
                    <a:close/>
                  </a:path>
                </a:pathLst>
              </a:custGeom>
              <a:solidFill>
                <a:srgbClr val="331D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30"/>
              <p:cNvSpPr/>
              <p:nvPr/>
            </p:nvSpPr>
            <p:spPr>
              <a:xfrm>
                <a:off x="1223075" y="5077225"/>
                <a:ext cx="36350" cy="26750"/>
              </a:xfrm>
              <a:custGeom>
                <a:rect b="b" l="l" r="r" t="t"/>
                <a:pathLst>
                  <a:path extrusionOk="0" h="1070" w="1454">
                    <a:moveTo>
                      <a:pt x="1100" y="1"/>
                    </a:moveTo>
                    <a:cubicBezTo>
                      <a:pt x="1042" y="1"/>
                      <a:pt x="963" y="79"/>
                      <a:pt x="987" y="175"/>
                    </a:cubicBezTo>
                    <a:cubicBezTo>
                      <a:pt x="1109" y="389"/>
                      <a:pt x="1203" y="854"/>
                      <a:pt x="885" y="854"/>
                    </a:cubicBezTo>
                    <a:cubicBezTo>
                      <a:pt x="856" y="854"/>
                      <a:pt x="823" y="850"/>
                      <a:pt x="787" y="842"/>
                    </a:cubicBezTo>
                    <a:cubicBezTo>
                      <a:pt x="520" y="742"/>
                      <a:pt x="386" y="508"/>
                      <a:pt x="186" y="375"/>
                    </a:cubicBezTo>
                    <a:cubicBezTo>
                      <a:pt x="172" y="353"/>
                      <a:pt x="154" y="344"/>
                      <a:pt x="136" y="344"/>
                    </a:cubicBezTo>
                    <a:cubicBezTo>
                      <a:pt x="71" y="344"/>
                      <a:pt x="0" y="463"/>
                      <a:pt x="53" y="542"/>
                    </a:cubicBezTo>
                    <a:cubicBezTo>
                      <a:pt x="298" y="705"/>
                      <a:pt x="566" y="1069"/>
                      <a:pt x="892" y="1069"/>
                    </a:cubicBezTo>
                    <a:cubicBezTo>
                      <a:pt x="965" y="1069"/>
                      <a:pt x="1041" y="1051"/>
                      <a:pt x="1120" y="1009"/>
                    </a:cubicBezTo>
                    <a:cubicBezTo>
                      <a:pt x="1454" y="775"/>
                      <a:pt x="1287" y="341"/>
                      <a:pt x="1153" y="41"/>
                    </a:cubicBezTo>
                    <a:cubicBezTo>
                      <a:pt x="1144" y="13"/>
                      <a:pt x="1124" y="1"/>
                      <a:pt x="1100" y="1"/>
                    </a:cubicBezTo>
                    <a:close/>
                  </a:path>
                </a:pathLst>
              </a:custGeom>
              <a:solidFill>
                <a:srgbClr val="331D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30"/>
              <p:cNvSpPr/>
              <p:nvPr/>
            </p:nvSpPr>
            <p:spPr>
              <a:xfrm>
                <a:off x="1781850" y="5309875"/>
                <a:ext cx="19150" cy="20300"/>
              </a:xfrm>
              <a:custGeom>
                <a:rect b="b" l="l" r="r" t="t"/>
                <a:pathLst>
                  <a:path extrusionOk="0" h="812" w="766">
                    <a:moveTo>
                      <a:pt x="642" y="0"/>
                    </a:moveTo>
                    <a:cubicBezTo>
                      <a:pt x="613" y="0"/>
                      <a:pt x="581" y="13"/>
                      <a:pt x="551" y="42"/>
                    </a:cubicBezTo>
                    <a:lnTo>
                      <a:pt x="51" y="642"/>
                    </a:lnTo>
                    <a:cubicBezTo>
                      <a:pt x="1" y="717"/>
                      <a:pt x="82" y="811"/>
                      <a:pt x="154" y="811"/>
                    </a:cubicBezTo>
                    <a:cubicBezTo>
                      <a:pt x="178" y="811"/>
                      <a:pt x="201" y="801"/>
                      <a:pt x="218" y="776"/>
                    </a:cubicBezTo>
                    <a:lnTo>
                      <a:pt x="718" y="142"/>
                    </a:lnTo>
                    <a:cubicBezTo>
                      <a:pt x="765" y="71"/>
                      <a:pt x="712" y="0"/>
                      <a:pt x="642" y="0"/>
                    </a:cubicBezTo>
                    <a:close/>
                  </a:path>
                </a:pathLst>
              </a:custGeom>
              <a:solidFill>
                <a:srgbClr val="331D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30"/>
              <p:cNvSpPr/>
              <p:nvPr/>
            </p:nvSpPr>
            <p:spPr>
              <a:xfrm>
                <a:off x="1573800" y="5103350"/>
                <a:ext cx="28375" cy="51225"/>
              </a:xfrm>
              <a:custGeom>
                <a:rect b="b" l="l" r="r" t="t"/>
                <a:pathLst>
                  <a:path extrusionOk="0" h="2049" w="1135">
                    <a:moveTo>
                      <a:pt x="896" y="1"/>
                    </a:moveTo>
                    <a:cubicBezTo>
                      <a:pt x="851" y="1"/>
                      <a:pt x="801" y="27"/>
                      <a:pt x="801" y="64"/>
                    </a:cubicBezTo>
                    <a:cubicBezTo>
                      <a:pt x="953" y="642"/>
                      <a:pt x="883" y="1220"/>
                      <a:pt x="591" y="1722"/>
                    </a:cubicBezTo>
                    <a:lnTo>
                      <a:pt x="591" y="1722"/>
                    </a:lnTo>
                    <a:cubicBezTo>
                      <a:pt x="339" y="1225"/>
                      <a:pt x="200" y="678"/>
                      <a:pt x="200" y="130"/>
                    </a:cubicBezTo>
                    <a:cubicBezTo>
                      <a:pt x="200" y="64"/>
                      <a:pt x="150" y="30"/>
                      <a:pt x="100" y="30"/>
                    </a:cubicBezTo>
                    <a:cubicBezTo>
                      <a:pt x="50" y="30"/>
                      <a:pt x="0" y="64"/>
                      <a:pt x="0" y="130"/>
                    </a:cubicBezTo>
                    <a:cubicBezTo>
                      <a:pt x="0" y="798"/>
                      <a:pt x="134" y="1398"/>
                      <a:pt x="467" y="1998"/>
                    </a:cubicBezTo>
                    <a:cubicBezTo>
                      <a:pt x="484" y="2032"/>
                      <a:pt x="509" y="2048"/>
                      <a:pt x="538" y="2048"/>
                    </a:cubicBezTo>
                    <a:cubicBezTo>
                      <a:pt x="567" y="2048"/>
                      <a:pt x="601" y="2032"/>
                      <a:pt x="634" y="1998"/>
                    </a:cubicBezTo>
                    <a:cubicBezTo>
                      <a:pt x="1034" y="1398"/>
                      <a:pt x="1134" y="731"/>
                      <a:pt x="968" y="64"/>
                    </a:cubicBezTo>
                    <a:cubicBezTo>
                      <a:pt x="968" y="19"/>
                      <a:pt x="934" y="1"/>
                      <a:pt x="896" y="1"/>
                    </a:cubicBezTo>
                    <a:close/>
                  </a:path>
                </a:pathLst>
              </a:custGeom>
              <a:solidFill>
                <a:srgbClr val="331D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30"/>
              <p:cNvSpPr/>
              <p:nvPr/>
            </p:nvSpPr>
            <p:spPr>
              <a:xfrm>
                <a:off x="382100" y="3929225"/>
                <a:ext cx="2494325" cy="1252025"/>
              </a:xfrm>
              <a:custGeom>
                <a:rect b="b" l="l" r="r" t="t"/>
                <a:pathLst>
                  <a:path extrusionOk="0" h="50081" w="99773">
                    <a:moveTo>
                      <a:pt x="47035" y="0"/>
                    </a:moveTo>
                    <a:cubicBezTo>
                      <a:pt x="43582" y="0"/>
                      <a:pt x="39810" y="2117"/>
                      <a:pt x="37561" y="5065"/>
                    </a:cubicBezTo>
                    <a:cubicBezTo>
                      <a:pt x="36864" y="4824"/>
                      <a:pt x="36102" y="4712"/>
                      <a:pt x="35345" y="4712"/>
                    </a:cubicBezTo>
                    <a:cubicBezTo>
                      <a:pt x="35160" y="4712"/>
                      <a:pt x="34976" y="4719"/>
                      <a:pt x="34792" y="4732"/>
                    </a:cubicBezTo>
                    <a:cubicBezTo>
                      <a:pt x="29622" y="4932"/>
                      <a:pt x="24385" y="6933"/>
                      <a:pt x="20182" y="9969"/>
                    </a:cubicBezTo>
                    <a:cubicBezTo>
                      <a:pt x="18081" y="8628"/>
                      <a:pt x="15678" y="7946"/>
                      <a:pt x="13290" y="7946"/>
                    </a:cubicBezTo>
                    <a:cubicBezTo>
                      <a:pt x="9915" y="7946"/>
                      <a:pt x="6574" y="9310"/>
                      <a:pt x="4171" y="12104"/>
                    </a:cubicBezTo>
                    <a:cubicBezTo>
                      <a:pt x="1335" y="15339"/>
                      <a:pt x="1" y="21310"/>
                      <a:pt x="3170" y="24413"/>
                    </a:cubicBezTo>
                    <a:cubicBezTo>
                      <a:pt x="968" y="26681"/>
                      <a:pt x="1" y="30117"/>
                      <a:pt x="1502" y="33252"/>
                    </a:cubicBezTo>
                    <a:cubicBezTo>
                      <a:pt x="2436" y="35120"/>
                      <a:pt x="4037" y="36621"/>
                      <a:pt x="5972" y="37322"/>
                    </a:cubicBezTo>
                    <a:cubicBezTo>
                      <a:pt x="6872" y="37655"/>
                      <a:pt x="7940" y="37589"/>
                      <a:pt x="8440" y="38322"/>
                    </a:cubicBezTo>
                    <a:cubicBezTo>
                      <a:pt x="8874" y="39023"/>
                      <a:pt x="8841" y="40357"/>
                      <a:pt x="9308" y="41158"/>
                    </a:cubicBezTo>
                    <a:cubicBezTo>
                      <a:pt x="11077" y="44319"/>
                      <a:pt x="14598" y="45144"/>
                      <a:pt x="18065" y="45144"/>
                    </a:cubicBezTo>
                    <a:cubicBezTo>
                      <a:pt x="19501" y="45144"/>
                      <a:pt x="20928" y="45003"/>
                      <a:pt x="22217" y="44827"/>
                    </a:cubicBezTo>
                    <a:cubicBezTo>
                      <a:pt x="24385" y="44527"/>
                      <a:pt x="26486" y="43960"/>
                      <a:pt x="28188" y="42826"/>
                    </a:cubicBezTo>
                    <a:cubicBezTo>
                      <a:pt x="28355" y="42959"/>
                      <a:pt x="28555" y="43093"/>
                      <a:pt x="28788" y="43193"/>
                    </a:cubicBezTo>
                    <a:cubicBezTo>
                      <a:pt x="30722" y="44244"/>
                      <a:pt x="32820" y="44672"/>
                      <a:pt x="34941" y="44672"/>
                    </a:cubicBezTo>
                    <a:cubicBezTo>
                      <a:pt x="37393" y="44672"/>
                      <a:pt x="39875" y="44100"/>
                      <a:pt x="42164" y="43259"/>
                    </a:cubicBezTo>
                    <a:cubicBezTo>
                      <a:pt x="43332" y="45794"/>
                      <a:pt x="48569" y="46628"/>
                      <a:pt x="50737" y="46695"/>
                    </a:cubicBezTo>
                    <a:cubicBezTo>
                      <a:pt x="50885" y="46700"/>
                      <a:pt x="51033" y="46702"/>
                      <a:pt x="51180" y="46702"/>
                    </a:cubicBezTo>
                    <a:cubicBezTo>
                      <a:pt x="54359" y="46702"/>
                      <a:pt x="57427" y="45677"/>
                      <a:pt x="59977" y="43860"/>
                    </a:cubicBezTo>
                    <a:cubicBezTo>
                      <a:pt x="60144" y="46662"/>
                      <a:pt x="62212" y="49197"/>
                      <a:pt x="65214" y="49864"/>
                    </a:cubicBezTo>
                    <a:cubicBezTo>
                      <a:pt x="65878" y="50011"/>
                      <a:pt x="66522" y="50081"/>
                      <a:pt x="67145" y="50081"/>
                    </a:cubicBezTo>
                    <a:cubicBezTo>
                      <a:pt x="70755" y="50081"/>
                      <a:pt x="73689" y="47762"/>
                      <a:pt x="75822" y="44860"/>
                    </a:cubicBezTo>
                    <a:cubicBezTo>
                      <a:pt x="76763" y="46587"/>
                      <a:pt x="78620" y="47811"/>
                      <a:pt x="80781" y="47811"/>
                    </a:cubicBezTo>
                    <a:cubicBezTo>
                      <a:pt x="80917" y="47811"/>
                      <a:pt x="81054" y="47806"/>
                      <a:pt x="81192" y="47796"/>
                    </a:cubicBezTo>
                    <a:cubicBezTo>
                      <a:pt x="85562" y="47429"/>
                      <a:pt x="87597" y="43826"/>
                      <a:pt x="87997" y="39990"/>
                    </a:cubicBezTo>
                    <a:cubicBezTo>
                      <a:pt x="89015" y="40450"/>
                      <a:pt x="90135" y="40679"/>
                      <a:pt x="91253" y="40679"/>
                    </a:cubicBezTo>
                    <a:cubicBezTo>
                      <a:pt x="93870" y="40679"/>
                      <a:pt x="96475" y="39422"/>
                      <a:pt x="97737" y="36921"/>
                    </a:cubicBezTo>
                    <a:cubicBezTo>
                      <a:pt x="99772" y="32819"/>
                      <a:pt x="97004" y="28582"/>
                      <a:pt x="93201" y="27181"/>
                    </a:cubicBezTo>
                    <a:cubicBezTo>
                      <a:pt x="95069" y="25280"/>
                      <a:pt x="96103" y="22745"/>
                      <a:pt x="94602" y="20076"/>
                    </a:cubicBezTo>
                    <a:cubicBezTo>
                      <a:pt x="93810" y="18608"/>
                      <a:pt x="92350" y="17840"/>
                      <a:pt x="90905" y="17840"/>
                    </a:cubicBezTo>
                    <a:cubicBezTo>
                      <a:pt x="90282" y="17840"/>
                      <a:pt x="89661" y="17983"/>
                      <a:pt x="89098" y="18275"/>
                    </a:cubicBezTo>
                    <a:cubicBezTo>
                      <a:pt x="89098" y="17341"/>
                      <a:pt x="88898" y="16407"/>
                      <a:pt x="88464" y="15439"/>
                    </a:cubicBezTo>
                    <a:cubicBezTo>
                      <a:pt x="87175" y="12622"/>
                      <a:pt x="84593" y="11286"/>
                      <a:pt x="82002" y="11286"/>
                    </a:cubicBezTo>
                    <a:cubicBezTo>
                      <a:pt x="81709" y="11286"/>
                      <a:pt x="81416" y="11303"/>
                      <a:pt x="81126" y="11336"/>
                    </a:cubicBezTo>
                    <a:cubicBezTo>
                      <a:pt x="80825" y="10236"/>
                      <a:pt x="80192" y="9168"/>
                      <a:pt x="79124" y="8401"/>
                    </a:cubicBezTo>
                    <a:cubicBezTo>
                      <a:pt x="77797" y="7424"/>
                      <a:pt x="76442" y="7013"/>
                      <a:pt x="75110" y="7013"/>
                    </a:cubicBezTo>
                    <a:cubicBezTo>
                      <a:pt x="73262" y="7013"/>
                      <a:pt x="71460" y="7805"/>
                      <a:pt x="69851" y="8968"/>
                    </a:cubicBezTo>
                    <a:cubicBezTo>
                      <a:pt x="69350" y="5265"/>
                      <a:pt x="66882" y="1796"/>
                      <a:pt x="63146" y="629"/>
                    </a:cubicBezTo>
                    <a:cubicBezTo>
                      <a:pt x="62211" y="334"/>
                      <a:pt x="61279" y="197"/>
                      <a:pt x="60367" y="197"/>
                    </a:cubicBezTo>
                    <a:cubicBezTo>
                      <a:pt x="57665" y="197"/>
                      <a:pt x="55143" y="1402"/>
                      <a:pt x="53272" y="3297"/>
                    </a:cubicBezTo>
                    <a:cubicBezTo>
                      <a:pt x="52105" y="1596"/>
                      <a:pt x="50203" y="329"/>
                      <a:pt x="48035" y="62"/>
                    </a:cubicBezTo>
                    <a:cubicBezTo>
                      <a:pt x="47706" y="20"/>
                      <a:pt x="47372" y="0"/>
                      <a:pt x="470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30"/>
              <p:cNvSpPr/>
              <p:nvPr/>
            </p:nvSpPr>
            <p:spPr>
              <a:xfrm>
                <a:off x="2322675" y="4677850"/>
                <a:ext cx="319400" cy="142025"/>
              </a:xfrm>
              <a:custGeom>
                <a:rect b="b" l="l" r="r" t="t"/>
                <a:pathLst>
                  <a:path extrusionOk="0" h="5681" w="12776">
                    <a:moveTo>
                      <a:pt x="2232" y="0"/>
                    </a:moveTo>
                    <a:cubicBezTo>
                      <a:pt x="2013" y="0"/>
                      <a:pt x="1797" y="45"/>
                      <a:pt x="1601" y="138"/>
                    </a:cubicBezTo>
                    <a:cubicBezTo>
                      <a:pt x="967" y="405"/>
                      <a:pt x="701" y="1072"/>
                      <a:pt x="534" y="1539"/>
                    </a:cubicBezTo>
                    <a:cubicBezTo>
                      <a:pt x="167" y="2673"/>
                      <a:pt x="0" y="3874"/>
                      <a:pt x="67" y="5042"/>
                    </a:cubicBezTo>
                    <a:cubicBezTo>
                      <a:pt x="67" y="5209"/>
                      <a:pt x="200" y="5342"/>
                      <a:pt x="367" y="5342"/>
                    </a:cubicBezTo>
                    <a:lnTo>
                      <a:pt x="400" y="5342"/>
                    </a:lnTo>
                    <a:cubicBezTo>
                      <a:pt x="567" y="5342"/>
                      <a:pt x="701" y="5175"/>
                      <a:pt x="701" y="5008"/>
                    </a:cubicBezTo>
                    <a:cubicBezTo>
                      <a:pt x="600" y="3908"/>
                      <a:pt x="734" y="2773"/>
                      <a:pt x="1101" y="1739"/>
                    </a:cubicBezTo>
                    <a:cubicBezTo>
                      <a:pt x="1301" y="1172"/>
                      <a:pt x="1568" y="839"/>
                      <a:pt x="1868" y="705"/>
                    </a:cubicBezTo>
                    <a:cubicBezTo>
                      <a:pt x="1967" y="664"/>
                      <a:pt x="2074" y="645"/>
                      <a:pt x="2183" y="645"/>
                    </a:cubicBezTo>
                    <a:cubicBezTo>
                      <a:pt x="2517" y="645"/>
                      <a:pt x="2876" y="821"/>
                      <a:pt x="3102" y="1072"/>
                    </a:cubicBezTo>
                    <a:cubicBezTo>
                      <a:pt x="3402" y="1406"/>
                      <a:pt x="3569" y="1873"/>
                      <a:pt x="3703" y="2540"/>
                    </a:cubicBezTo>
                    <a:cubicBezTo>
                      <a:pt x="3769" y="3074"/>
                      <a:pt x="3803" y="3574"/>
                      <a:pt x="3769" y="4108"/>
                    </a:cubicBezTo>
                    <a:cubicBezTo>
                      <a:pt x="3769" y="4275"/>
                      <a:pt x="3869" y="4408"/>
                      <a:pt x="4036" y="4441"/>
                    </a:cubicBezTo>
                    <a:cubicBezTo>
                      <a:pt x="4072" y="4456"/>
                      <a:pt x="4108" y="4462"/>
                      <a:pt x="4142" y="4462"/>
                    </a:cubicBezTo>
                    <a:cubicBezTo>
                      <a:pt x="4268" y="4462"/>
                      <a:pt x="4377" y="4372"/>
                      <a:pt x="4403" y="4241"/>
                    </a:cubicBezTo>
                    <a:cubicBezTo>
                      <a:pt x="4737" y="3174"/>
                      <a:pt x="5237" y="2173"/>
                      <a:pt x="5871" y="1239"/>
                    </a:cubicBezTo>
                    <a:cubicBezTo>
                      <a:pt x="6071" y="939"/>
                      <a:pt x="6238" y="839"/>
                      <a:pt x="6405" y="839"/>
                    </a:cubicBezTo>
                    <a:cubicBezTo>
                      <a:pt x="6421" y="834"/>
                      <a:pt x="6437" y="832"/>
                      <a:pt x="6452" y="832"/>
                    </a:cubicBezTo>
                    <a:cubicBezTo>
                      <a:pt x="6661" y="832"/>
                      <a:pt x="6812" y="1227"/>
                      <a:pt x="6905" y="1506"/>
                    </a:cubicBezTo>
                    <a:cubicBezTo>
                      <a:pt x="7105" y="2340"/>
                      <a:pt x="7205" y="3240"/>
                      <a:pt x="7072" y="4074"/>
                    </a:cubicBezTo>
                    <a:cubicBezTo>
                      <a:pt x="7038" y="4208"/>
                      <a:pt x="7105" y="4375"/>
                      <a:pt x="7272" y="4408"/>
                    </a:cubicBezTo>
                    <a:cubicBezTo>
                      <a:pt x="7301" y="4423"/>
                      <a:pt x="7332" y="4429"/>
                      <a:pt x="7363" y="4429"/>
                    </a:cubicBezTo>
                    <a:cubicBezTo>
                      <a:pt x="7474" y="4429"/>
                      <a:pt x="7587" y="4345"/>
                      <a:pt x="7639" y="4241"/>
                    </a:cubicBezTo>
                    <a:lnTo>
                      <a:pt x="8606" y="2507"/>
                    </a:lnTo>
                    <a:cubicBezTo>
                      <a:pt x="8752" y="2157"/>
                      <a:pt x="8923" y="1960"/>
                      <a:pt x="9075" y="1960"/>
                    </a:cubicBezTo>
                    <a:cubicBezTo>
                      <a:pt x="9097" y="1960"/>
                      <a:pt x="9119" y="1964"/>
                      <a:pt x="9140" y="1973"/>
                    </a:cubicBezTo>
                    <a:cubicBezTo>
                      <a:pt x="9273" y="2006"/>
                      <a:pt x="9440" y="2173"/>
                      <a:pt x="9540" y="2507"/>
                    </a:cubicBezTo>
                    <a:cubicBezTo>
                      <a:pt x="9740" y="3074"/>
                      <a:pt x="9774" y="3707"/>
                      <a:pt x="9740" y="4308"/>
                    </a:cubicBezTo>
                    <a:cubicBezTo>
                      <a:pt x="9740" y="4475"/>
                      <a:pt x="9807" y="4575"/>
                      <a:pt x="9940" y="4641"/>
                    </a:cubicBezTo>
                    <a:cubicBezTo>
                      <a:pt x="9985" y="4664"/>
                      <a:pt x="10033" y="4675"/>
                      <a:pt x="10080" y="4675"/>
                    </a:cubicBezTo>
                    <a:cubicBezTo>
                      <a:pt x="10174" y="4675"/>
                      <a:pt x="10263" y="4630"/>
                      <a:pt x="10307" y="4541"/>
                    </a:cubicBezTo>
                    <a:lnTo>
                      <a:pt x="11542" y="3074"/>
                    </a:lnTo>
                    <a:cubicBezTo>
                      <a:pt x="11575" y="3007"/>
                      <a:pt x="11642" y="2907"/>
                      <a:pt x="11742" y="2907"/>
                    </a:cubicBezTo>
                    <a:cubicBezTo>
                      <a:pt x="11775" y="2974"/>
                      <a:pt x="11909" y="3074"/>
                      <a:pt x="11942" y="3307"/>
                    </a:cubicBezTo>
                    <a:cubicBezTo>
                      <a:pt x="12109" y="3974"/>
                      <a:pt x="12109" y="4641"/>
                      <a:pt x="11942" y="5309"/>
                    </a:cubicBezTo>
                    <a:cubicBezTo>
                      <a:pt x="11909" y="5475"/>
                      <a:pt x="12042" y="5642"/>
                      <a:pt x="12209" y="5676"/>
                    </a:cubicBezTo>
                    <a:cubicBezTo>
                      <a:pt x="12226" y="5679"/>
                      <a:pt x="12244" y="5681"/>
                      <a:pt x="12261" y="5681"/>
                    </a:cubicBezTo>
                    <a:cubicBezTo>
                      <a:pt x="12409" y="5681"/>
                      <a:pt x="12546" y="5558"/>
                      <a:pt x="12576" y="5409"/>
                    </a:cubicBezTo>
                    <a:cubicBezTo>
                      <a:pt x="12776" y="4675"/>
                      <a:pt x="12776" y="3874"/>
                      <a:pt x="12576" y="3140"/>
                    </a:cubicBezTo>
                    <a:cubicBezTo>
                      <a:pt x="12542" y="3007"/>
                      <a:pt x="12376" y="2540"/>
                      <a:pt x="12042" y="2340"/>
                    </a:cubicBezTo>
                    <a:cubicBezTo>
                      <a:pt x="11953" y="2251"/>
                      <a:pt x="11834" y="2221"/>
                      <a:pt x="11716" y="2221"/>
                    </a:cubicBezTo>
                    <a:cubicBezTo>
                      <a:pt x="11656" y="2221"/>
                      <a:pt x="11597" y="2229"/>
                      <a:pt x="11542" y="2240"/>
                    </a:cubicBezTo>
                    <a:cubicBezTo>
                      <a:pt x="11275" y="2340"/>
                      <a:pt x="11108" y="2507"/>
                      <a:pt x="11041" y="2640"/>
                    </a:cubicBezTo>
                    <a:lnTo>
                      <a:pt x="10407" y="3374"/>
                    </a:lnTo>
                    <a:cubicBezTo>
                      <a:pt x="10374" y="3007"/>
                      <a:pt x="10307" y="2640"/>
                      <a:pt x="10207" y="2240"/>
                    </a:cubicBezTo>
                    <a:cubicBezTo>
                      <a:pt x="10041" y="1673"/>
                      <a:pt x="9707" y="1339"/>
                      <a:pt x="9273" y="1306"/>
                    </a:cubicBezTo>
                    <a:cubicBezTo>
                      <a:pt x="9227" y="1299"/>
                      <a:pt x="9183" y="1296"/>
                      <a:pt x="9139" y="1296"/>
                    </a:cubicBezTo>
                    <a:cubicBezTo>
                      <a:pt x="8526" y="1296"/>
                      <a:pt x="8197" y="1924"/>
                      <a:pt x="8072" y="2173"/>
                    </a:cubicBezTo>
                    <a:lnTo>
                      <a:pt x="7772" y="2707"/>
                    </a:lnTo>
                    <a:cubicBezTo>
                      <a:pt x="7772" y="2240"/>
                      <a:pt x="7706" y="1739"/>
                      <a:pt x="7572" y="1306"/>
                    </a:cubicBezTo>
                    <a:cubicBezTo>
                      <a:pt x="7405" y="572"/>
                      <a:pt x="6972" y="172"/>
                      <a:pt x="6471" y="138"/>
                    </a:cubicBezTo>
                    <a:cubicBezTo>
                      <a:pt x="5938" y="138"/>
                      <a:pt x="5604" y="539"/>
                      <a:pt x="5404" y="839"/>
                    </a:cubicBezTo>
                    <a:cubicBezTo>
                      <a:pt x="5037" y="1406"/>
                      <a:pt x="4703" y="1973"/>
                      <a:pt x="4403" y="2573"/>
                    </a:cubicBezTo>
                    <a:cubicBezTo>
                      <a:pt x="4370" y="2540"/>
                      <a:pt x="4370" y="2473"/>
                      <a:pt x="4370" y="2407"/>
                    </a:cubicBezTo>
                    <a:cubicBezTo>
                      <a:pt x="4270" y="1906"/>
                      <a:pt x="4103" y="1172"/>
                      <a:pt x="3603" y="639"/>
                    </a:cubicBezTo>
                    <a:cubicBezTo>
                      <a:pt x="3234" y="224"/>
                      <a:pt x="2723" y="0"/>
                      <a:pt x="22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30"/>
              <p:cNvSpPr/>
              <p:nvPr/>
            </p:nvSpPr>
            <p:spPr>
              <a:xfrm>
                <a:off x="1934875" y="4840575"/>
                <a:ext cx="218525" cy="114475"/>
              </a:xfrm>
              <a:custGeom>
                <a:rect b="b" l="l" r="r" t="t"/>
                <a:pathLst>
                  <a:path extrusionOk="0" h="4579" w="8741">
                    <a:moveTo>
                      <a:pt x="1936" y="0"/>
                    </a:moveTo>
                    <a:cubicBezTo>
                      <a:pt x="1102" y="0"/>
                      <a:pt x="368" y="534"/>
                      <a:pt x="101" y="1301"/>
                    </a:cubicBezTo>
                    <a:cubicBezTo>
                      <a:pt x="1" y="1668"/>
                      <a:pt x="1" y="2035"/>
                      <a:pt x="34" y="2402"/>
                    </a:cubicBezTo>
                    <a:cubicBezTo>
                      <a:pt x="68" y="2903"/>
                      <a:pt x="168" y="3470"/>
                      <a:pt x="268" y="3970"/>
                    </a:cubicBezTo>
                    <a:cubicBezTo>
                      <a:pt x="335" y="4137"/>
                      <a:pt x="435" y="4203"/>
                      <a:pt x="568" y="4203"/>
                    </a:cubicBezTo>
                    <a:cubicBezTo>
                      <a:pt x="601" y="4203"/>
                      <a:pt x="601" y="4203"/>
                      <a:pt x="568" y="4070"/>
                    </a:cubicBezTo>
                    <a:cubicBezTo>
                      <a:pt x="735" y="4037"/>
                      <a:pt x="802" y="3870"/>
                      <a:pt x="768" y="3703"/>
                    </a:cubicBezTo>
                    <a:cubicBezTo>
                      <a:pt x="668" y="3203"/>
                      <a:pt x="568" y="2736"/>
                      <a:pt x="535" y="2235"/>
                    </a:cubicBezTo>
                    <a:cubicBezTo>
                      <a:pt x="468" y="1935"/>
                      <a:pt x="468" y="1602"/>
                      <a:pt x="568" y="1368"/>
                    </a:cubicBezTo>
                    <a:cubicBezTo>
                      <a:pt x="735" y="901"/>
                      <a:pt x="1269" y="534"/>
                      <a:pt x="1836" y="534"/>
                    </a:cubicBezTo>
                    <a:cubicBezTo>
                      <a:pt x="2369" y="534"/>
                      <a:pt x="2903" y="834"/>
                      <a:pt x="3270" y="1335"/>
                    </a:cubicBezTo>
                    <a:cubicBezTo>
                      <a:pt x="3704" y="1902"/>
                      <a:pt x="3804" y="2569"/>
                      <a:pt x="3804" y="3036"/>
                    </a:cubicBezTo>
                    <a:cubicBezTo>
                      <a:pt x="3804" y="3236"/>
                      <a:pt x="3970" y="3370"/>
                      <a:pt x="4137" y="3370"/>
                    </a:cubicBezTo>
                    <a:cubicBezTo>
                      <a:pt x="4371" y="3370"/>
                      <a:pt x="4471" y="3203"/>
                      <a:pt x="4471" y="3036"/>
                    </a:cubicBezTo>
                    <a:cubicBezTo>
                      <a:pt x="4471" y="2602"/>
                      <a:pt x="4571" y="2169"/>
                      <a:pt x="4771" y="1768"/>
                    </a:cubicBezTo>
                    <a:cubicBezTo>
                      <a:pt x="4904" y="1568"/>
                      <a:pt x="5071" y="1401"/>
                      <a:pt x="5205" y="1401"/>
                    </a:cubicBezTo>
                    <a:cubicBezTo>
                      <a:pt x="5438" y="1401"/>
                      <a:pt x="5605" y="1768"/>
                      <a:pt x="5638" y="2102"/>
                    </a:cubicBezTo>
                    <a:cubicBezTo>
                      <a:pt x="5738" y="2569"/>
                      <a:pt x="5772" y="3069"/>
                      <a:pt x="5738" y="3536"/>
                    </a:cubicBezTo>
                    <a:cubicBezTo>
                      <a:pt x="5738" y="3703"/>
                      <a:pt x="5805" y="3837"/>
                      <a:pt x="5972" y="3870"/>
                    </a:cubicBezTo>
                    <a:cubicBezTo>
                      <a:pt x="6000" y="3875"/>
                      <a:pt x="6028" y="3878"/>
                      <a:pt x="6057" y="3878"/>
                    </a:cubicBezTo>
                    <a:cubicBezTo>
                      <a:pt x="6201" y="3878"/>
                      <a:pt x="6344" y="3809"/>
                      <a:pt x="6372" y="3670"/>
                    </a:cubicBezTo>
                    <a:cubicBezTo>
                      <a:pt x="6539" y="3069"/>
                      <a:pt x="6772" y="2536"/>
                      <a:pt x="7106" y="2002"/>
                    </a:cubicBezTo>
                    <a:cubicBezTo>
                      <a:pt x="7292" y="1724"/>
                      <a:pt x="7448" y="1531"/>
                      <a:pt x="7603" y="1531"/>
                    </a:cubicBezTo>
                    <a:cubicBezTo>
                      <a:pt x="7615" y="1531"/>
                      <a:pt x="7628" y="1532"/>
                      <a:pt x="7640" y="1535"/>
                    </a:cubicBezTo>
                    <a:cubicBezTo>
                      <a:pt x="7807" y="1568"/>
                      <a:pt x="7940" y="1868"/>
                      <a:pt x="7973" y="2102"/>
                    </a:cubicBezTo>
                    <a:cubicBezTo>
                      <a:pt x="8107" y="2702"/>
                      <a:pt x="8073" y="3269"/>
                      <a:pt x="7873" y="3837"/>
                    </a:cubicBezTo>
                    <a:lnTo>
                      <a:pt x="7873" y="3870"/>
                    </a:lnTo>
                    <a:cubicBezTo>
                      <a:pt x="7844" y="3860"/>
                      <a:pt x="7812" y="3856"/>
                      <a:pt x="7779" y="3856"/>
                    </a:cubicBezTo>
                    <a:cubicBezTo>
                      <a:pt x="7701" y="3856"/>
                      <a:pt x="7620" y="3880"/>
                      <a:pt x="7573" y="3903"/>
                    </a:cubicBezTo>
                    <a:cubicBezTo>
                      <a:pt x="7406" y="4037"/>
                      <a:pt x="7406" y="4237"/>
                      <a:pt x="7473" y="4370"/>
                    </a:cubicBezTo>
                    <a:cubicBezTo>
                      <a:pt x="7556" y="4509"/>
                      <a:pt x="7686" y="4579"/>
                      <a:pt x="7824" y="4579"/>
                    </a:cubicBezTo>
                    <a:cubicBezTo>
                      <a:pt x="7851" y="4579"/>
                      <a:pt x="7879" y="4576"/>
                      <a:pt x="7907" y="4570"/>
                    </a:cubicBezTo>
                    <a:cubicBezTo>
                      <a:pt x="8140" y="4537"/>
                      <a:pt x="8374" y="4270"/>
                      <a:pt x="8440" y="4070"/>
                    </a:cubicBezTo>
                    <a:cubicBezTo>
                      <a:pt x="8707" y="3403"/>
                      <a:pt x="8741" y="2702"/>
                      <a:pt x="8607" y="2035"/>
                    </a:cubicBezTo>
                    <a:cubicBezTo>
                      <a:pt x="8474" y="1401"/>
                      <a:pt x="8140" y="1035"/>
                      <a:pt x="7740" y="934"/>
                    </a:cubicBezTo>
                    <a:cubicBezTo>
                      <a:pt x="7708" y="931"/>
                      <a:pt x="7675" y="929"/>
                      <a:pt x="7639" y="929"/>
                    </a:cubicBezTo>
                    <a:cubicBezTo>
                      <a:pt x="7342" y="929"/>
                      <a:pt x="6930" y="1075"/>
                      <a:pt x="6572" y="1702"/>
                    </a:cubicBezTo>
                    <a:cubicBezTo>
                      <a:pt x="6506" y="1835"/>
                      <a:pt x="6406" y="2002"/>
                      <a:pt x="6339" y="2169"/>
                    </a:cubicBezTo>
                    <a:lnTo>
                      <a:pt x="6339" y="2069"/>
                    </a:lnTo>
                    <a:cubicBezTo>
                      <a:pt x="6213" y="1345"/>
                      <a:pt x="5820" y="829"/>
                      <a:pt x="5328" y="829"/>
                    </a:cubicBezTo>
                    <a:cubicBezTo>
                      <a:pt x="5298" y="829"/>
                      <a:pt x="5268" y="831"/>
                      <a:pt x="5238" y="834"/>
                    </a:cubicBezTo>
                    <a:cubicBezTo>
                      <a:pt x="4871" y="868"/>
                      <a:pt x="4538" y="1101"/>
                      <a:pt x="4271" y="1568"/>
                    </a:cubicBezTo>
                    <a:cubicBezTo>
                      <a:pt x="4237" y="1568"/>
                      <a:pt x="4237" y="1635"/>
                      <a:pt x="4237" y="1635"/>
                    </a:cubicBezTo>
                    <a:cubicBezTo>
                      <a:pt x="4171" y="1401"/>
                      <a:pt x="4037" y="1235"/>
                      <a:pt x="3904" y="1035"/>
                    </a:cubicBezTo>
                    <a:cubicBezTo>
                      <a:pt x="3437" y="367"/>
                      <a:pt x="2703" y="0"/>
                      <a:pt x="19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30"/>
              <p:cNvSpPr/>
              <p:nvPr/>
            </p:nvSpPr>
            <p:spPr>
              <a:xfrm>
                <a:off x="1031750" y="4782850"/>
                <a:ext cx="278550" cy="142775"/>
              </a:xfrm>
              <a:custGeom>
                <a:rect b="b" l="l" r="r" t="t"/>
                <a:pathLst>
                  <a:path extrusionOk="0" h="5711" w="11142">
                    <a:moveTo>
                      <a:pt x="4771" y="0"/>
                    </a:moveTo>
                    <a:cubicBezTo>
                      <a:pt x="4682" y="0"/>
                      <a:pt x="4593" y="13"/>
                      <a:pt x="4503" y="41"/>
                    </a:cubicBezTo>
                    <a:cubicBezTo>
                      <a:pt x="4070" y="175"/>
                      <a:pt x="3870" y="542"/>
                      <a:pt x="3703" y="875"/>
                    </a:cubicBezTo>
                    <a:cubicBezTo>
                      <a:pt x="3503" y="1309"/>
                      <a:pt x="3336" y="1709"/>
                      <a:pt x="3202" y="2176"/>
                    </a:cubicBezTo>
                    <a:lnTo>
                      <a:pt x="3169" y="2009"/>
                    </a:lnTo>
                    <a:cubicBezTo>
                      <a:pt x="3036" y="1375"/>
                      <a:pt x="2702" y="608"/>
                      <a:pt x="1968" y="475"/>
                    </a:cubicBezTo>
                    <a:cubicBezTo>
                      <a:pt x="1906" y="465"/>
                      <a:pt x="1846" y="460"/>
                      <a:pt x="1786" y="460"/>
                    </a:cubicBezTo>
                    <a:cubicBezTo>
                      <a:pt x="1043" y="460"/>
                      <a:pt x="486" y="1204"/>
                      <a:pt x="300" y="1976"/>
                    </a:cubicBezTo>
                    <a:cubicBezTo>
                      <a:pt x="33" y="2977"/>
                      <a:pt x="0" y="4011"/>
                      <a:pt x="200" y="5011"/>
                    </a:cubicBezTo>
                    <a:cubicBezTo>
                      <a:pt x="234" y="5145"/>
                      <a:pt x="367" y="5278"/>
                      <a:pt x="500" y="5278"/>
                    </a:cubicBezTo>
                    <a:lnTo>
                      <a:pt x="634" y="5245"/>
                    </a:lnTo>
                    <a:cubicBezTo>
                      <a:pt x="801" y="5212"/>
                      <a:pt x="901" y="5045"/>
                      <a:pt x="867" y="4878"/>
                    </a:cubicBezTo>
                    <a:cubicBezTo>
                      <a:pt x="701" y="3977"/>
                      <a:pt x="701" y="3010"/>
                      <a:pt x="968" y="2143"/>
                    </a:cubicBezTo>
                    <a:cubicBezTo>
                      <a:pt x="1063" y="1698"/>
                      <a:pt x="1370" y="1071"/>
                      <a:pt x="1803" y="1071"/>
                    </a:cubicBezTo>
                    <a:cubicBezTo>
                      <a:pt x="1825" y="1071"/>
                      <a:pt x="1846" y="1072"/>
                      <a:pt x="1868" y="1075"/>
                    </a:cubicBezTo>
                    <a:cubicBezTo>
                      <a:pt x="2168" y="1142"/>
                      <a:pt x="2402" y="1509"/>
                      <a:pt x="2569" y="2176"/>
                    </a:cubicBezTo>
                    <a:lnTo>
                      <a:pt x="2969" y="3544"/>
                    </a:lnTo>
                    <a:cubicBezTo>
                      <a:pt x="3002" y="3710"/>
                      <a:pt x="3136" y="3811"/>
                      <a:pt x="3303" y="3811"/>
                    </a:cubicBezTo>
                    <a:cubicBezTo>
                      <a:pt x="3403" y="3811"/>
                      <a:pt x="3536" y="3710"/>
                      <a:pt x="3569" y="3544"/>
                    </a:cubicBezTo>
                    <a:cubicBezTo>
                      <a:pt x="3736" y="2710"/>
                      <a:pt x="4003" y="1909"/>
                      <a:pt x="4337" y="1175"/>
                    </a:cubicBezTo>
                    <a:cubicBezTo>
                      <a:pt x="4403" y="975"/>
                      <a:pt x="4537" y="708"/>
                      <a:pt x="4704" y="675"/>
                    </a:cubicBezTo>
                    <a:cubicBezTo>
                      <a:pt x="4718" y="672"/>
                      <a:pt x="4734" y="671"/>
                      <a:pt x="4749" y="671"/>
                    </a:cubicBezTo>
                    <a:cubicBezTo>
                      <a:pt x="4947" y="671"/>
                      <a:pt x="5216" y="859"/>
                      <a:pt x="5371" y="1075"/>
                    </a:cubicBezTo>
                    <a:cubicBezTo>
                      <a:pt x="5738" y="1576"/>
                      <a:pt x="5904" y="2176"/>
                      <a:pt x="5871" y="2810"/>
                    </a:cubicBezTo>
                    <a:lnTo>
                      <a:pt x="5871" y="2843"/>
                    </a:lnTo>
                    <a:cubicBezTo>
                      <a:pt x="5871" y="3010"/>
                      <a:pt x="6004" y="3177"/>
                      <a:pt x="6171" y="3177"/>
                    </a:cubicBezTo>
                    <a:cubicBezTo>
                      <a:pt x="6338" y="3177"/>
                      <a:pt x="6505" y="3043"/>
                      <a:pt x="6505" y="2877"/>
                    </a:cubicBezTo>
                    <a:lnTo>
                      <a:pt x="6505" y="2843"/>
                    </a:lnTo>
                    <a:cubicBezTo>
                      <a:pt x="6538" y="2476"/>
                      <a:pt x="6538" y="2009"/>
                      <a:pt x="6738" y="1676"/>
                    </a:cubicBezTo>
                    <a:cubicBezTo>
                      <a:pt x="6886" y="1440"/>
                      <a:pt x="7163" y="1231"/>
                      <a:pt x="7432" y="1231"/>
                    </a:cubicBezTo>
                    <a:cubicBezTo>
                      <a:pt x="7468" y="1231"/>
                      <a:pt x="7504" y="1234"/>
                      <a:pt x="7539" y="1242"/>
                    </a:cubicBezTo>
                    <a:cubicBezTo>
                      <a:pt x="7872" y="1375"/>
                      <a:pt x="8039" y="1809"/>
                      <a:pt x="8039" y="2176"/>
                    </a:cubicBezTo>
                    <a:cubicBezTo>
                      <a:pt x="8039" y="2376"/>
                      <a:pt x="8039" y="2576"/>
                      <a:pt x="8006" y="2810"/>
                    </a:cubicBezTo>
                    <a:cubicBezTo>
                      <a:pt x="7973" y="3110"/>
                      <a:pt x="7906" y="3377"/>
                      <a:pt x="7973" y="3677"/>
                    </a:cubicBezTo>
                    <a:cubicBezTo>
                      <a:pt x="8006" y="3844"/>
                      <a:pt x="8073" y="3977"/>
                      <a:pt x="8239" y="3977"/>
                    </a:cubicBezTo>
                    <a:cubicBezTo>
                      <a:pt x="8406" y="3977"/>
                      <a:pt x="8540" y="3877"/>
                      <a:pt x="8606" y="3744"/>
                    </a:cubicBezTo>
                    <a:cubicBezTo>
                      <a:pt x="8873" y="3010"/>
                      <a:pt x="9374" y="2309"/>
                      <a:pt x="9974" y="1709"/>
                    </a:cubicBezTo>
                    <a:cubicBezTo>
                      <a:pt x="10041" y="1642"/>
                      <a:pt x="10107" y="1576"/>
                      <a:pt x="10141" y="1576"/>
                    </a:cubicBezTo>
                    <a:cubicBezTo>
                      <a:pt x="10144" y="1573"/>
                      <a:pt x="10147" y="1571"/>
                      <a:pt x="10151" y="1571"/>
                    </a:cubicBezTo>
                    <a:cubicBezTo>
                      <a:pt x="10196" y="1571"/>
                      <a:pt x="10310" y="1732"/>
                      <a:pt x="10341" y="1976"/>
                    </a:cubicBezTo>
                    <a:cubicBezTo>
                      <a:pt x="10508" y="3077"/>
                      <a:pt x="10341" y="4244"/>
                      <a:pt x="9807" y="5245"/>
                    </a:cubicBezTo>
                    <a:cubicBezTo>
                      <a:pt x="9707" y="5378"/>
                      <a:pt x="9740" y="5578"/>
                      <a:pt x="9941" y="5679"/>
                    </a:cubicBezTo>
                    <a:cubicBezTo>
                      <a:pt x="9972" y="5700"/>
                      <a:pt x="10017" y="5711"/>
                      <a:pt x="10066" y="5711"/>
                    </a:cubicBezTo>
                    <a:cubicBezTo>
                      <a:pt x="10172" y="5711"/>
                      <a:pt x="10295" y="5659"/>
                      <a:pt x="10341" y="5545"/>
                    </a:cubicBezTo>
                    <a:cubicBezTo>
                      <a:pt x="10941" y="4411"/>
                      <a:pt x="11141" y="3077"/>
                      <a:pt x="10941" y="1842"/>
                    </a:cubicBezTo>
                    <a:cubicBezTo>
                      <a:pt x="10847" y="1372"/>
                      <a:pt x="10547" y="902"/>
                      <a:pt x="10096" y="902"/>
                    </a:cubicBezTo>
                    <a:cubicBezTo>
                      <a:pt x="10067" y="902"/>
                      <a:pt x="10038" y="904"/>
                      <a:pt x="10007" y="908"/>
                    </a:cubicBezTo>
                    <a:cubicBezTo>
                      <a:pt x="9740" y="975"/>
                      <a:pt x="9607" y="1142"/>
                      <a:pt x="9507" y="1209"/>
                    </a:cubicBezTo>
                    <a:cubicBezTo>
                      <a:pt x="9207" y="1542"/>
                      <a:pt x="8907" y="1842"/>
                      <a:pt x="8673" y="2209"/>
                    </a:cubicBezTo>
                    <a:lnTo>
                      <a:pt x="8673" y="2143"/>
                    </a:lnTo>
                    <a:cubicBezTo>
                      <a:pt x="8640" y="1509"/>
                      <a:pt x="8339" y="808"/>
                      <a:pt x="7706" y="642"/>
                    </a:cubicBezTo>
                    <a:cubicBezTo>
                      <a:pt x="7584" y="597"/>
                      <a:pt x="7464" y="576"/>
                      <a:pt x="7348" y="576"/>
                    </a:cubicBezTo>
                    <a:cubicBezTo>
                      <a:pt x="6863" y="576"/>
                      <a:pt x="6447" y="932"/>
                      <a:pt x="6205" y="1309"/>
                    </a:cubicBezTo>
                    <a:cubicBezTo>
                      <a:pt x="6138" y="1075"/>
                      <a:pt x="6004" y="875"/>
                      <a:pt x="5871" y="708"/>
                    </a:cubicBezTo>
                    <a:cubicBezTo>
                      <a:pt x="5621" y="320"/>
                      <a:pt x="5209" y="0"/>
                      <a:pt x="47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30"/>
              <p:cNvSpPr/>
              <p:nvPr/>
            </p:nvSpPr>
            <p:spPr>
              <a:xfrm>
                <a:off x="1939050" y="4551600"/>
                <a:ext cx="340275" cy="142225"/>
              </a:xfrm>
              <a:custGeom>
                <a:rect b="b" l="l" r="r" t="t"/>
                <a:pathLst>
                  <a:path extrusionOk="0" h="5689" w="13611">
                    <a:moveTo>
                      <a:pt x="1483" y="0"/>
                    </a:moveTo>
                    <a:cubicBezTo>
                      <a:pt x="1363" y="0"/>
                      <a:pt x="1247" y="17"/>
                      <a:pt x="1135" y="51"/>
                    </a:cubicBezTo>
                    <a:cubicBezTo>
                      <a:pt x="635" y="218"/>
                      <a:pt x="34" y="718"/>
                      <a:pt x="34" y="2286"/>
                    </a:cubicBezTo>
                    <a:lnTo>
                      <a:pt x="1" y="5355"/>
                    </a:lnTo>
                    <a:cubicBezTo>
                      <a:pt x="1" y="5522"/>
                      <a:pt x="101" y="5689"/>
                      <a:pt x="268" y="5689"/>
                    </a:cubicBezTo>
                    <a:cubicBezTo>
                      <a:pt x="434" y="5689"/>
                      <a:pt x="601" y="5555"/>
                      <a:pt x="434" y="5155"/>
                    </a:cubicBezTo>
                    <a:lnTo>
                      <a:pt x="501" y="2119"/>
                    </a:lnTo>
                    <a:cubicBezTo>
                      <a:pt x="501" y="1452"/>
                      <a:pt x="601" y="652"/>
                      <a:pt x="1135" y="485"/>
                    </a:cubicBezTo>
                    <a:cubicBezTo>
                      <a:pt x="1181" y="475"/>
                      <a:pt x="1230" y="470"/>
                      <a:pt x="1281" y="470"/>
                    </a:cubicBezTo>
                    <a:cubicBezTo>
                      <a:pt x="1555" y="470"/>
                      <a:pt x="1872" y="611"/>
                      <a:pt x="2069" y="752"/>
                    </a:cubicBezTo>
                    <a:cubicBezTo>
                      <a:pt x="2903" y="1285"/>
                      <a:pt x="3470" y="2219"/>
                      <a:pt x="3637" y="3220"/>
                    </a:cubicBezTo>
                    <a:cubicBezTo>
                      <a:pt x="3703" y="3320"/>
                      <a:pt x="3837" y="3454"/>
                      <a:pt x="3937" y="3454"/>
                    </a:cubicBezTo>
                    <a:cubicBezTo>
                      <a:pt x="4104" y="3454"/>
                      <a:pt x="4237" y="3387"/>
                      <a:pt x="4270" y="3254"/>
                    </a:cubicBezTo>
                    <a:cubicBezTo>
                      <a:pt x="4437" y="2820"/>
                      <a:pt x="4437" y="2420"/>
                      <a:pt x="4437" y="2053"/>
                    </a:cubicBezTo>
                    <a:cubicBezTo>
                      <a:pt x="4437" y="1786"/>
                      <a:pt x="4437" y="1552"/>
                      <a:pt x="4504" y="1285"/>
                    </a:cubicBezTo>
                    <a:cubicBezTo>
                      <a:pt x="4571" y="985"/>
                      <a:pt x="4838" y="718"/>
                      <a:pt x="5071" y="618"/>
                    </a:cubicBezTo>
                    <a:cubicBezTo>
                      <a:pt x="5120" y="609"/>
                      <a:pt x="5163" y="604"/>
                      <a:pt x="5200" y="604"/>
                    </a:cubicBezTo>
                    <a:cubicBezTo>
                      <a:pt x="5291" y="604"/>
                      <a:pt x="5348" y="628"/>
                      <a:pt x="5371" y="652"/>
                    </a:cubicBezTo>
                    <a:cubicBezTo>
                      <a:pt x="5538" y="785"/>
                      <a:pt x="5571" y="1052"/>
                      <a:pt x="5605" y="1285"/>
                    </a:cubicBezTo>
                    <a:lnTo>
                      <a:pt x="6005" y="3454"/>
                    </a:lnTo>
                    <a:cubicBezTo>
                      <a:pt x="6038" y="3587"/>
                      <a:pt x="6172" y="3721"/>
                      <a:pt x="6339" y="3721"/>
                    </a:cubicBezTo>
                    <a:cubicBezTo>
                      <a:pt x="6505" y="3721"/>
                      <a:pt x="6605" y="3620"/>
                      <a:pt x="6672" y="3454"/>
                    </a:cubicBezTo>
                    <a:lnTo>
                      <a:pt x="7006" y="1586"/>
                    </a:lnTo>
                    <a:cubicBezTo>
                      <a:pt x="7072" y="1285"/>
                      <a:pt x="7106" y="1052"/>
                      <a:pt x="7239" y="885"/>
                    </a:cubicBezTo>
                    <a:cubicBezTo>
                      <a:pt x="7311" y="790"/>
                      <a:pt x="7434" y="711"/>
                      <a:pt x="7523" y="711"/>
                    </a:cubicBezTo>
                    <a:cubicBezTo>
                      <a:pt x="7558" y="711"/>
                      <a:pt x="7587" y="723"/>
                      <a:pt x="7606" y="752"/>
                    </a:cubicBezTo>
                    <a:cubicBezTo>
                      <a:pt x="7740" y="785"/>
                      <a:pt x="7740" y="985"/>
                      <a:pt x="7773" y="1152"/>
                    </a:cubicBezTo>
                    <a:lnTo>
                      <a:pt x="8107" y="3320"/>
                    </a:lnTo>
                    <a:cubicBezTo>
                      <a:pt x="8173" y="3454"/>
                      <a:pt x="8240" y="3587"/>
                      <a:pt x="8407" y="3587"/>
                    </a:cubicBezTo>
                    <a:cubicBezTo>
                      <a:pt x="8540" y="3587"/>
                      <a:pt x="8707" y="3487"/>
                      <a:pt x="8740" y="3387"/>
                    </a:cubicBezTo>
                    <a:cubicBezTo>
                      <a:pt x="9007" y="2720"/>
                      <a:pt x="9374" y="2053"/>
                      <a:pt x="9874" y="1552"/>
                    </a:cubicBezTo>
                    <a:cubicBezTo>
                      <a:pt x="10008" y="2320"/>
                      <a:pt x="10075" y="3120"/>
                      <a:pt x="10175" y="3921"/>
                    </a:cubicBezTo>
                    <a:cubicBezTo>
                      <a:pt x="10175" y="4087"/>
                      <a:pt x="10241" y="4154"/>
                      <a:pt x="10375" y="4221"/>
                    </a:cubicBezTo>
                    <a:cubicBezTo>
                      <a:pt x="10408" y="4229"/>
                      <a:pt x="10439" y="4233"/>
                      <a:pt x="10469" y="4233"/>
                    </a:cubicBezTo>
                    <a:cubicBezTo>
                      <a:pt x="10558" y="4233"/>
                      <a:pt x="10633" y="4196"/>
                      <a:pt x="10708" y="4121"/>
                    </a:cubicBezTo>
                    <a:lnTo>
                      <a:pt x="12376" y="2086"/>
                    </a:lnTo>
                    <a:cubicBezTo>
                      <a:pt x="12576" y="1886"/>
                      <a:pt x="12610" y="1886"/>
                      <a:pt x="12610" y="1886"/>
                    </a:cubicBezTo>
                    <a:cubicBezTo>
                      <a:pt x="12610" y="1919"/>
                      <a:pt x="12710" y="1953"/>
                      <a:pt x="12743" y="2119"/>
                    </a:cubicBezTo>
                    <a:cubicBezTo>
                      <a:pt x="12910" y="2720"/>
                      <a:pt x="12743" y="3387"/>
                      <a:pt x="12343" y="3821"/>
                    </a:cubicBezTo>
                    <a:cubicBezTo>
                      <a:pt x="12243" y="3954"/>
                      <a:pt x="12243" y="4154"/>
                      <a:pt x="12376" y="4288"/>
                    </a:cubicBezTo>
                    <a:cubicBezTo>
                      <a:pt x="12423" y="4334"/>
                      <a:pt x="12498" y="4359"/>
                      <a:pt x="12575" y="4359"/>
                    </a:cubicBezTo>
                    <a:cubicBezTo>
                      <a:pt x="12664" y="4359"/>
                      <a:pt x="12756" y="4326"/>
                      <a:pt x="12810" y="4254"/>
                    </a:cubicBezTo>
                    <a:cubicBezTo>
                      <a:pt x="13377" y="3620"/>
                      <a:pt x="13610" y="2753"/>
                      <a:pt x="13410" y="1953"/>
                    </a:cubicBezTo>
                    <a:cubicBezTo>
                      <a:pt x="13277" y="1586"/>
                      <a:pt x="13077" y="1285"/>
                      <a:pt x="12777" y="1252"/>
                    </a:cubicBezTo>
                    <a:cubicBezTo>
                      <a:pt x="12744" y="1247"/>
                      <a:pt x="12711" y="1245"/>
                      <a:pt x="12680" y="1245"/>
                    </a:cubicBezTo>
                    <a:cubicBezTo>
                      <a:pt x="12298" y="1245"/>
                      <a:pt x="12033" y="1596"/>
                      <a:pt x="11909" y="1719"/>
                    </a:cubicBezTo>
                    <a:lnTo>
                      <a:pt x="10708" y="3187"/>
                    </a:lnTo>
                    <a:cubicBezTo>
                      <a:pt x="10575" y="2453"/>
                      <a:pt x="10475" y="1719"/>
                      <a:pt x="10375" y="952"/>
                    </a:cubicBezTo>
                    <a:cubicBezTo>
                      <a:pt x="10341" y="818"/>
                      <a:pt x="10275" y="752"/>
                      <a:pt x="10141" y="718"/>
                    </a:cubicBezTo>
                    <a:cubicBezTo>
                      <a:pt x="10100" y="705"/>
                      <a:pt x="10053" y="696"/>
                      <a:pt x="10007" y="696"/>
                    </a:cubicBezTo>
                    <a:cubicBezTo>
                      <a:pt x="9942" y="696"/>
                      <a:pt x="9880" y="713"/>
                      <a:pt x="9841" y="752"/>
                    </a:cubicBezTo>
                    <a:cubicBezTo>
                      <a:pt x="9341" y="1185"/>
                      <a:pt x="8874" y="1686"/>
                      <a:pt x="8540" y="2253"/>
                    </a:cubicBezTo>
                    <a:lnTo>
                      <a:pt x="8373" y="1185"/>
                    </a:lnTo>
                    <a:cubicBezTo>
                      <a:pt x="8340" y="952"/>
                      <a:pt x="8240" y="552"/>
                      <a:pt x="7940" y="351"/>
                    </a:cubicBezTo>
                    <a:cubicBezTo>
                      <a:pt x="7802" y="248"/>
                      <a:pt x="7649" y="204"/>
                      <a:pt x="7495" y="204"/>
                    </a:cubicBezTo>
                    <a:cubicBezTo>
                      <a:pt x="7201" y="204"/>
                      <a:pt x="6903" y="366"/>
                      <a:pt x="6706" y="585"/>
                    </a:cubicBezTo>
                    <a:cubicBezTo>
                      <a:pt x="6439" y="885"/>
                      <a:pt x="6372" y="1285"/>
                      <a:pt x="6305" y="1586"/>
                    </a:cubicBezTo>
                    <a:lnTo>
                      <a:pt x="6305" y="1619"/>
                    </a:lnTo>
                    <a:lnTo>
                      <a:pt x="6272" y="1285"/>
                    </a:lnTo>
                    <a:cubicBezTo>
                      <a:pt x="6239" y="919"/>
                      <a:pt x="6172" y="552"/>
                      <a:pt x="5838" y="285"/>
                    </a:cubicBezTo>
                    <a:cubicBezTo>
                      <a:pt x="5678" y="165"/>
                      <a:pt x="5494" y="105"/>
                      <a:pt x="5300" y="105"/>
                    </a:cubicBezTo>
                    <a:cubicBezTo>
                      <a:pt x="5171" y="105"/>
                      <a:pt x="5038" y="131"/>
                      <a:pt x="4904" y="185"/>
                    </a:cubicBezTo>
                    <a:cubicBezTo>
                      <a:pt x="4437" y="351"/>
                      <a:pt x="4070" y="852"/>
                      <a:pt x="3937" y="1352"/>
                    </a:cubicBezTo>
                    <a:cubicBezTo>
                      <a:pt x="3937" y="1519"/>
                      <a:pt x="3904" y="1719"/>
                      <a:pt x="3904" y="1886"/>
                    </a:cubicBezTo>
                    <a:cubicBezTo>
                      <a:pt x="3603" y="1285"/>
                      <a:pt x="3103" y="752"/>
                      <a:pt x="2569" y="385"/>
                    </a:cubicBezTo>
                    <a:cubicBezTo>
                      <a:pt x="2198" y="137"/>
                      <a:pt x="1827" y="0"/>
                      <a:pt x="14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30"/>
              <p:cNvSpPr/>
              <p:nvPr/>
            </p:nvSpPr>
            <p:spPr>
              <a:xfrm>
                <a:off x="1139325" y="4549850"/>
                <a:ext cx="646325" cy="212500"/>
              </a:xfrm>
              <a:custGeom>
                <a:rect b="b" l="l" r="r" t="t"/>
                <a:pathLst>
                  <a:path extrusionOk="0" h="8500" w="25853">
                    <a:moveTo>
                      <a:pt x="15107" y="1"/>
                    </a:moveTo>
                    <a:cubicBezTo>
                      <a:pt x="14394" y="1"/>
                      <a:pt x="13701" y="364"/>
                      <a:pt x="13243" y="822"/>
                    </a:cubicBezTo>
                    <a:cubicBezTo>
                      <a:pt x="12709" y="1322"/>
                      <a:pt x="12376" y="1989"/>
                      <a:pt x="12076" y="2623"/>
                    </a:cubicBezTo>
                    <a:cubicBezTo>
                      <a:pt x="12042" y="2456"/>
                      <a:pt x="12042" y="2289"/>
                      <a:pt x="12009" y="2123"/>
                    </a:cubicBezTo>
                    <a:cubicBezTo>
                      <a:pt x="12009" y="1989"/>
                      <a:pt x="12009" y="1856"/>
                      <a:pt x="11975" y="1756"/>
                    </a:cubicBezTo>
                    <a:cubicBezTo>
                      <a:pt x="11875" y="1322"/>
                      <a:pt x="11675" y="822"/>
                      <a:pt x="11242" y="588"/>
                    </a:cubicBezTo>
                    <a:cubicBezTo>
                      <a:pt x="11063" y="486"/>
                      <a:pt x="10865" y="443"/>
                      <a:pt x="10678" y="443"/>
                    </a:cubicBezTo>
                    <a:cubicBezTo>
                      <a:pt x="10620" y="443"/>
                      <a:pt x="10563" y="447"/>
                      <a:pt x="10508" y="455"/>
                    </a:cubicBezTo>
                    <a:cubicBezTo>
                      <a:pt x="10174" y="522"/>
                      <a:pt x="9907" y="822"/>
                      <a:pt x="9741" y="1022"/>
                    </a:cubicBezTo>
                    <a:cubicBezTo>
                      <a:pt x="9474" y="1456"/>
                      <a:pt x="9207" y="1856"/>
                      <a:pt x="9040" y="2356"/>
                    </a:cubicBezTo>
                    <a:cubicBezTo>
                      <a:pt x="8606" y="1603"/>
                      <a:pt x="7945" y="976"/>
                      <a:pt x="7168" y="976"/>
                    </a:cubicBezTo>
                    <a:cubicBezTo>
                      <a:pt x="7050" y="976"/>
                      <a:pt x="6929" y="991"/>
                      <a:pt x="6805" y="1022"/>
                    </a:cubicBezTo>
                    <a:cubicBezTo>
                      <a:pt x="5804" y="1322"/>
                      <a:pt x="5538" y="2323"/>
                      <a:pt x="5337" y="3257"/>
                    </a:cubicBezTo>
                    <a:cubicBezTo>
                      <a:pt x="5304" y="3357"/>
                      <a:pt x="5304" y="3457"/>
                      <a:pt x="5237" y="3590"/>
                    </a:cubicBezTo>
                    <a:cubicBezTo>
                      <a:pt x="5171" y="3424"/>
                      <a:pt x="5037" y="3257"/>
                      <a:pt x="4904" y="3123"/>
                    </a:cubicBezTo>
                    <a:cubicBezTo>
                      <a:pt x="4559" y="2752"/>
                      <a:pt x="4066" y="2549"/>
                      <a:pt x="3576" y="2549"/>
                    </a:cubicBezTo>
                    <a:cubicBezTo>
                      <a:pt x="3450" y="2549"/>
                      <a:pt x="3325" y="2562"/>
                      <a:pt x="3203" y="2590"/>
                    </a:cubicBezTo>
                    <a:cubicBezTo>
                      <a:pt x="2635" y="2690"/>
                      <a:pt x="2135" y="3157"/>
                      <a:pt x="1902" y="3824"/>
                    </a:cubicBezTo>
                    <a:cubicBezTo>
                      <a:pt x="1835" y="4024"/>
                      <a:pt x="1802" y="4258"/>
                      <a:pt x="1802" y="4458"/>
                    </a:cubicBezTo>
                    <a:cubicBezTo>
                      <a:pt x="1760" y="4455"/>
                      <a:pt x="1719" y="4454"/>
                      <a:pt x="1677" y="4454"/>
                    </a:cubicBezTo>
                    <a:cubicBezTo>
                      <a:pt x="1210" y="4454"/>
                      <a:pt x="709" y="4627"/>
                      <a:pt x="434" y="5025"/>
                    </a:cubicBezTo>
                    <a:cubicBezTo>
                      <a:pt x="0" y="5825"/>
                      <a:pt x="234" y="6759"/>
                      <a:pt x="534" y="7527"/>
                    </a:cubicBezTo>
                    <a:cubicBezTo>
                      <a:pt x="567" y="7660"/>
                      <a:pt x="701" y="7760"/>
                      <a:pt x="834" y="7760"/>
                    </a:cubicBezTo>
                    <a:lnTo>
                      <a:pt x="1034" y="7760"/>
                    </a:lnTo>
                    <a:cubicBezTo>
                      <a:pt x="1201" y="7660"/>
                      <a:pt x="1268" y="7493"/>
                      <a:pt x="1234" y="7326"/>
                    </a:cubicBezTo>
                    <a:cubicBezTo>
                      <a:pt x="1034" y="6659"/>
                      <a:pt x="767" y="5925"/>
                      <a:pt x="1101" y="5358"/>
                    </a:cubicBezTo>
                    <a:cubicBezTo>
                      <a:pt x="1224" y="5186"/>
                      <a:pt x="1475" y="5086"/>
                      <a:pt x="1705" y="5086"/>
                    </a:cubicBezTo>
                    <a:cubicBezTo>
                      <a:pt x="1786" y="5086"/>
                      <a:pt x="1865" y="5099"/>
                      <a:pt x="1935" y="5125"/>
                    </a:cubicBezTo>
                    <a:lnTo>
                      <a:pt x="2002" y="5125"/>
                    </a:lnTo>
                    <a:cubicBezTo>
                      <a:pt x="2068" y="5325"/>
                      <a:pt x="2168" y="5492"/>
                      <a:pt x="2269" y="5625"/>
                    </a:cubicBezTo>
                    <a:cubicBezTo>
                      <a:pt x="2339" y="5672"/>
                      <a:pt x="2427" y="5720"/>
                      <a:pt x="2507" y="5720"/>
                    </a:cubicBezTo>
                    <a:cubicBezTo>
                      <a:pt x="2541" y="5720"/>
                      <a:pt x="2573" y="5711"/>
                      <a:pt x="2602" y="5692"/>
                    </a:cubicBezTo>
                    <a:cubicBezTo>
                      <a:pt x="2736" y="5659"/>
                      <a:pt x="2836" y="5525"/>
                      <a:pt x="2836" y="5425"/>
                    </a:cubicBezTo>
                    <a:cubicBezTo>
                      <a:pt x="2836" y="5125"/>
                      <a:pt x="2736" y="4858"/>
                      <a:pt x="2535" y="4691"/>
                    </a:cubicBezTo>
                    <a:cubicBezTo>
                      <a:pt x="2502" y="4491"/>
                      <a:pt x="2502" y="4258"/>
                      <a:pt x="2569" y="3991"/>
                    </a:cubicBezTo>
                    <a:cubicBezTo>
                      <a:pt x="2702" y="3590"/>
                      <a:pt x="3036" y="3257"/>
                      <a:pt x="3403" y="3157"/>
                    </a:cubicBezTo>
                    <a:cubicBezTo>
                      <a:pt x="3473" y="3144"/>
                      <a:pt x="3546" y="3137"/>
                      <a:pt x="3621" y="3137"/>
                    </a:cubicBezTo>
                    <a:cubicBezTo>
                      <a:pt x="3933" y="3137"/>
                      <a:pt x="4267" y="3254"/>
                      <a:pt x="4537" y="3524"/>
                    </a:cubicBezTo>
                    <a:cubicBezTo>
                      <a:pt x="4870" y="3857"/>
                      <a:pt x="5004" y="4291"/>
                      <a:pt x="4904" y="4658"/>
                    </a:cubicBezTo>
                    <a:cubicBezTo>
                      <a:pt x="4904" y="4825"/>
                      <a:pt x="4937" y="4991"/>
                      <a:pt x="5104" y="5025"/>
                    </a:cubicBezTo>
                    <a:cubicBezTo>
                      <a:pt x="5143" y="5054"/>
                      <a:pt x="5185" y="5066"/>
                      <a:pt x="5227" y="5066"/>
                    </a:cubicBezTo>
                    <a:cubicBezTo>
                      <a:pt x="5329" y="5066"/>
                      <a:pt x="5433" y="4995"/>
                      <a:pt x="5504" y="4925"/>
                    </a:cubicBezTo>
                    <a:cubicBezTo>
                      <a:pt x="5771" y="4458"/>
                      <a:pt x="5904" y="3924"/>
                      <a:pt x="6038" y="3357"/>
                    </a:cubicBezTo>
                    <a:cubicBezTo>
                      <a:pt x="6271" y="2423"/>
                      <a:pt x="6438" y="1822"/>
                      <a:pt x="7039" y="1656"/>
                    </a:cubicBezTo>
                    <a:cubicBezTo>
                      <a:pt x="7109" y="1637"/>
                      <a:pt x="7179" y="1629"/>
                      <a:pt x="7248" y="1629"/>
                    </a:cubicBezTo>
                    <a:cubicBezTo>
                      <a:pt x="8052" y="1629"/>
                      <a:pt x="8691" y="2817"/>
                      <a:pt x="8907" y="3524"/>
                    </a:cubicBezTo>
                    <a:cubicBezTo>
                      <a:pt x="8940" y="3657"/>
                      <a:pt x="9073" y="3757"/>
                      <a:pt x="9240" y="3757"/>
                    </a:cubicBezTo>
                    <a:cubicBezTo>
                      <a:pt x="9407" y="3690"/>
                      <a:pt x="9540" y="3624"/>
                      <a:pt x="9540" y="3457"/>
                    </a:cubicBezTo>
                    <a:cubicBezTo>
                      <a:pt x="9607" y="2756"/>
                      <a:pt x="9874" y="2023"/>
                      <a:pt x="10341" y="1456"/>
                    </a:cubicBezTo>
                    <a:cubicBezTo>
                      <a:pt x="10441" y="1322"/>
                      <a:pt x="10574" y="1155"/>
                      <a:pt x="10741" y="1122"/>
                    </a:cubicBezTo>
                    <a:cubicBezTo>
                      <a:pt x="10755" y="1108"/>
                      <a:pt x="10780" y="1100"/>
                      <a:pt x="10815" y="1100"/>
                    </a:cubicBezTo>
                    <a:cubicBezTo>
                      <a:pt x="10863" y="1100"/>
                      <a:pt x="10930" y="1116"/>
                      <a:pt x="11008" y="1155"/>
                    </a:cubicBezTo>
                    <a:cubicBezTo>
                      <a:pt x="11175" y="1289"/>
                      <a:pt x="11375" y="1622"/>
                      <a:pt x="11408" y="1923"/>
                    </a:cubicBezTo>
                    <a:cubicBezTo>
                      <a:pt x="11408" y="2023"/>
                      <a:pt x="11442" y="2156"/>
                      <a:pt x="11442" y="2289"/>
                    </a:cubicBezTo>
                    <a:cubicBezTo>
                      <a:pt x="11542" y="2756"/>
                      <a:pt x="11609" y="3290"/>
                      <a:pt x="12009" y="3657"/>
                    </a:cubicBezTo>
                    <a:cubicBezTo>
                      <a:pt x="12059" y="3732"/>
                      <a:pt x="12146" y="3770"/>
                      <a:pt x="12215" y="3770"/>
                    </a:cubicBezTo>
                    <a:cubicBezTo>
                      <a:pt x="12238" y="3770"/>
                      <a:pt x="12259" y="3765"/>
                      <a:pt x="12276" y="3757"/>
                    </a:cubicBezTo>
                    <a:cubicBezTo>
                      <a:pt x="12409" y="3690"/>
                      <a:pt x="12509" y="3624"/>
                      <a:pt x="12543" y="3524"/>
                    </a:cubicBezTo>
                    <a:cubicBezTo>
                      <a:pt x="12843" y="2790"/>
                      <a:pt x="13176" y="1923"/>
                      <a:pt x="13777" y="1322"/>
                    </a:cubicBezTo>
                    <a:cubicBezTo>
                      <a:pt x="14137" y="961"/>
                      <a:pt x="14723" y="687"/>
                      <a:pt x="15272" y="687"/>
                    </a:cubicBezTo>
                    <a:cubicBezTo>
                      <a:pt x="15485" y="687"/>
                      <a:pt x="15692" y="729"/>
                      <a:pt x="15878" y="822"/>
                    </a:cubicBezTo>
                    <a:cubicBezTo>
                      <a:pt x="16645" y="1189"/>
                      <a:pt x="16846" y="2189"/>
                      <a:pt x="17012" y="3257"/>
                    </a:cubicBezTo>
                    <a:cubicBezTo>
                      <a:pt x="17012" y="3424"/>
                      <a:pt x="17179" y="3524"/>
                      <a:pt x="17313" y="3524"/>
                    </a:cubicBezTo>
                    <a:cubicBezTo>
                      <a:pt x="17479" y="3524"/>
                      <a:pt x="17579" y="3457"/>
                      <a:pt x="17646" y="3290"/>
                    </a:cubicBezTo>
                    <a:cubicBezTo>
                      <a:pt x="17746" y="2790"/>
                      <a:pt x="17880" y="2256"/>
                      <a:pt x="18180" y="1822"/>
                    </a:cubicBezTo>
                    <a:cubicBezTo>
                      <a:pt x="18367" y="1554"/>
                      <a:pt x="18706" y="1308"/>
                      <a:pt x="19057" y="1308"/>
                    </a:cubicBezTo>
                    <a:cubicBezTo>
                      <a:pt x="19142" y="1308"/>
                      <a:pt x="19229" y="1323"/>
                      <a:pt x="19314" y="1355"/>
                    </a:cubicBezTo>
                    <a:cubicBezTo>
                      <a:pt x="19814" y="1522"/>
                      <a:pt x="19848" y="2089"/>
                      <a:pt x="19914" y="2957"/>
                    </a:cubicBezTo>
                    <a:cubicBezTo>
                      <a:pt x="19981" y="3624"/>
                      <a:pt x="20015" y="4291"/>
                      <a:pt x="20381" y="4825"/>
                    </a:cubicBezTo>
                    <a:cubicBezTo>
                      <a:pt x="20482" y="4925"/>
                      <a:pt x="20548" y="4958"/>
                      <a:pt x="20682" y="4958"/>
                    </a:cubicBezTo>
                    <a:cubicBezTo>
                      <a:pt x="20748" y="4958"/>
                      <a:pt x="20882" y="4858"/>
                      <a:pt x="20915" y="4791"/>
                    </a:cubicBezTo>
                    <a:cubicBezTo>
                      <a:pt x="21149" y="4324"/>
                      <a:pt x="21416" y="3857"/>
                      <a:pt x="21749" y="3490"/>
                    </a:cubicBezTo>
                    <a:cubicBezTo>
                      <a:pt x="21916" y="3290"/>
                      <a:pt x="22016" y="3290"/>
                      <a:pt x="22016" y="3290"/>
                    </a:cubicBezTo>
                    <a:cubicBezTo>
                      <a:pt x="22016" y="3290"/>
                      <a:pt x="22049" y="3324"/>
                      <a:pt x="22149" y="3490"/>
                    </a:cubicBezTo>
                    <a:cubicBezTo>
                      <a:pt x="22550" y="4358"/>
                      <a:pt x="22650" y="5425"/>
                      <a:pt x="22483" y="6359"/>
                    </a:cubicBezTo>
                    <a:cubicBezTo>
                      <a:pt x="22483" y="6459"/>
                      <a:pt x="22516" y="6593"/>
                      <a:pt x="22583" y="6659"/>
                    </a:cubicBezTo>
                    <a:cubicBezTo>
                      <a:pt x="22638" y="6714"/>
                      <a:pt x="22703" y="6739"/>
                      <a:pt x="22767" y="6739"/>
                    </a:cubicBezTo>
                    <a:cubicBezTo>
                      <a:pt x="22820" y="6739"/>
                      <a:pt x="22872" y="6723"/>
                      <a:pt x="22917" y="6693"/>
                    </a:cubicBezTo>
                    <a:cubicBezTo>
                      <a:pt x="23284" y="6492"/>
                      <a:pt x="23550" y="6192"/>
                      <a:pt x="23751" y="5925"/>
                    </a:cubicBezTo>
                    <a:cubicBezTo>
                      <a:pt x="23851" y="5825"/>
                      <a:pt x="23884" y="5759"/>
                      <a:pt x="23951" y="5659"/>
                    </a:cubicBezTo>
                    <a:cubicBezTo>
                      <a:pt x="24137" y="5472"/>
                      <a:pt x="24387" y="5286"/>
                      <a:pt x="24582" y="5286"/>
                    </a:cubicBezTo>
                    <a:cubicBezTo>
                      <a:pt x="24631" y="5286"/>
                      <a:pt x="24677" y="5298"/>
                      <a:pt x="24718" y="5325"/>
                    </a:cubicBezTo>
                    <a:cubicBezTo>
                      <a:pt x="24885" y="5425"/>
                      <a:pt x="24951" y="5659"/>
                      <a:pt x="25018" y="5825"/>
                    </a:cubicBezTo>
                    <a:cubicBezTo>
                      <a:pt x="25185" y="6593"/>
                      <a:pt x="25218" y="7360"/>
                      <a:pt x="25085" y="8127"/>
                    </a:cubicBezTo>
                    <a:cubicBezTo>
                      <a:pt x="25051" y="8294"/>
                      <a:pt x="25185" y="8461"/>
                      <a:pt x="25352" y="8494"/>
                    </a:cubicBezTo>
                    <a:cubicBezTo>
                      <a:pt x="25369" y="8497"/>
                      <a:pt x="25387" y="8499"/>
                      <a:pt x="25404" y="8499"/>
                    </a:cubicBezTo>
                    <a:cubicBezTo>
                      <a:pt x="25552" y="8499"/>
                      <a:pt x="25689" y="8380"/>
                      <a:pt x="25719" y="8260"/>
                    </a:cubicBezTo>
                    <a:cubicBezTo>
                      <a:pt x="25852" y="7360"/>
                      <a:pt x="25819" y="6492"/>
                      <a:pt x="25585" y="5659"/>
                    </a:cubicBezTo>
                    <a:cubicBezTo>
                      <a:pt x="25518" y="5358"/>
                      <a:pt x="25385" y="4991"/>
                      <a:pt x="25018" y="4791"/>
                    </a:cubicBezTo>
                    <a:cubicBezTo>
                      <a:pt x="24849" y="4697"/>
                      <a:pt x="24680" y="4656"/>
                      <a:pt x="24515" y="4656"/>
                    </a:cubicBezTo>
                    <a:cubicBezTo>
                      <a:pt x="24095" y="4656"/>
                      <a:pt x="23704" y="4923"/>
                      <a:pt x="23417" y="5258"/>
                    </a:cubicBezTo>
                    <a:cubicBezTo>
                      <a:pt x="23350" y="5325"/>
                      <a:pt x="23250" y="5458"/>
                      <a:pt x="23183" y="5525"/>
                    </a:cubicBezTo>
                    <a:lnTo>
                      <a:pt x="23150" y="5592"/>
                    </a:lnTo>
                    <a:cubicBezTo>
                      <a:pt x="23150" y="4791"/>
                      <a:pt x="23017" y="3957"/>
                      <a:pt x="22683" y="3190"/>
                    </a:cubicBezTo>
                    <a:cubicBezTo>
                      <a:pt x="22650" y="3090"/>
                      <a:pt x="22516" y="2790"/>
                      <a:pt x="22183" y="2656"/>
                    </a:cubicBezTo>
                    <a:cubicBezTo>
                      <a:pt x="22098" y="2625"/>
                      <a:pt x="22007" y="2603"/>
                      <a:pt x="21910" y="2603"/>
                    </a:cubicBezTo>
                    <a:cubicBezTo>
                      <a:pt x="21701" y="2603"/>
                      <a:pt x="21466" y="2704"/>
                      <a:pt x="21215" y="3023"/>
                    </a:cubicBezTo>
                    <a:cubicBezTo>
                      <a:pt x="20982" y="3290"/>
                      <a:pt x="20748" y="3590"/>
                      <a:pt x="20582" y="3857"/>
                    </a:cubicBezTo>
                    <a:cubicBezTo>
                      <a:pt x="20515" y="3590"/>
                      <a:pt x="20515" y="3190"/>
                      <a:pt x="20482" y="2857"/>
                    </a:cubicBezTo>
                    <a:cubicBezTo>
                      <a:pt x="20415" y="2023"/>
                      <a:pt x="20348" y="1089"/>
                      <a:pt x="19414" y="755"/>
                    </a:cubicBezTo>
                    <a:cubicBezTo>
                      <a:pt x="19261" y="689"/>
                      <a:pt x="19106" y="660"/>
                      <a:pt x="18954" y="660"/>
                    </a:cubicBezTo>
                    <a:cubicBezTo>
                      <a:pt x="18409" y="660"/>
                      <a:pt x="17892" y="1031"/>
                      <a:pt x="17579" y="1422"/>
                    </a:cubicBezTo>
                    <a:cubicBezTo>
                      <a:pt x="17479" y="1522"/>
                      <a:pt x="17379" y="1689"/>
                      <a:pt x="17313" y="1856"/>
                    </a:cubicBezTo>
                    <a:cubicBezTo>
                      <a:pt x="17079" y="1155"/>
                      <a:pt x="16712" y="588"/>
                      <a:pt x="16078" y="255"/>
                    </a:cubicBezTo>
                    <a:cubicBezTo>
                      <a:pt x="15764" y="77"/>
                      <a:pt x="15434" y="1"/>
                      <a:pt x="151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30"/>
              <p:cNvSpPr/>
              <p:nvPr/>
            </p:nvSpPr>
            <p:spPr>
              <a:xfrm>
                <a:off x="592250" y="4343950"/>
                <a:ext cx="598800" cy="330700"/>
              </a:xfrm>
              <a:custGeom>
                <a:rect b="b" l="l" r="r" t="t"/>
                <a:pathLst>
                  <a:path extrusionOk="0" h="13228" w="23952">
                    <a:moveTo>
                      <a:pt x="14836" y="0"/>
                    </a:moveTo>
                    <a:cubicBezTo>
                      <a:pt x="14784" y="0"/>
                      <a:pt x="14732" y="6"/>
                      <a:pt x="14678" y="18"/>
                    </a:cubicBezTo>
                    <a:cubicBezTo>
                      <a:pt x="14078" y="151"/>
                      <a:pt x="13877" y="852"/>
                      <a:pt x="13844" y="1085"/>
                    </a:cubicBezTo>
                    <a:lnTo>
                      <a:pt x="13577" y="2153"/>
                    </a:lnTo>
                    <a:cubicBezTo>
                      <a:pt x="13511" y="1719"/>
                      <a:pt x="13377" y="1252"/>
                      <a:pt x="13044" y="919"/>
                    </a:cubicBezTo>
                    <a:cubicBezTo>
                      <a:pt x="12775" y="650"/>
                      <a:pt x="12420" y="489"/>
                      <a:pt x="12030" y="489"/>
                    </a:cubicBezTo>
                    <a:cubicBezTo>
                      <a:pt x="11936" y="489"/>
                      <a:pt x="11840" y="499"/>
                      <a:pt x="11743" y="518"/>
                    </a:cubicBezTo>
                    <a:cubicBezTo>
                      <a:pt x="11075" y="585"/>
                      <a:pt x="10442" y="1019"/>
                      <a:pt x="10141" y="1586"/>
                    </a:cubicBezTo>
                    <a:cubicBezTo>
                      <a:pt x="9908" y="2019"/>
                      <a:pt x="9841" y="2486"/>
                      <a:pt x="9775" y="2920"/>
                    </a:cubicBezTo>
                    <a:cubicBezTo>
                      <a:pt x="9741" y="2920"/>
                      <a:pt x="9741" y="2887"/>
                      <a:pt x="9708" y="2887"/>
                    </a:cubicBezTo>
                    <a:cubicBezTo>
                      <a:pt x="9305" y="2589"/>
                      <a:pt x="8820" y="2441"/>
                      <a:pt x="8358" y="2441"/>
                    </a:cubicBezTo>
                    <a:cubicBezTo>
                      <a:pt x="8094" y="2441"/>
                      <a:pt x="7837" y="2489"/>
                      <a:pt x="7606" y="2586"/>
                    </a:cubicBezTo>
                    <a:cubicBezTo>
                      <a:pt x="7073" y="2887"/>
                      <a:pt x="6639" y="3387"/>
                      <a:pt x="6439" y="4054"/>
                    </a:cubicBezTo>
                    <a:cubicBezTo>
                      <a:pt x="6405" y="4221"/>
                      <a:pt x="6372" y="4421"/>
                      <a:pt x="6372" y="4655"/>
                    </a:cubicBezTo>
                    <a:cubicBezTo>
                      <a:pt x="6247" y="4617"/>
                      <a:pt x="6122" y="4598"/>
                      <a:pt x="5999" y="4598"/>
                    </a:cubicBezTo>
                    <a:cubicBezTo>
                      <a:pt x="5793" y="4598"/>
                      <a:pt x="5592" y="4650"/>
                      <a:pt x="5405" y="4755"/>
                    </a:cubicBezTo>
                    <a:cubicBezTo>
                      <a:pt x="4537" y="5322"/>
                      <a:pt x="4437" y="6389"/>
                      <a:pt x="4437" y="6923"/>
                    </a:cubicBezTo>
                    <a:cubicBezTo>
                      <a:pt x="4162" y="6802"/>
                      <a:pt x="3859" y="6735"/>
                      <a:pt x="3562" y="6735"/>
                    </a:cubicBezTo>
                    <a:cubicBezTo>
                      <a:pt x="3284" y="6735"/>
                      <a:pt x="3011" y="6794"/>
                      <a:pt x="2770" y="6923"/>
                    </a:cubicBezTo>
                    <a:cubicBezTo>
                      <a:pt x="2236" y="7223"/>
                      <a:pt x="1902" y="7757"/>
                      <a:pt x="1869" y="8424"/>
                    </a:cubicBezTo>
                    <a:cubicBezTo>
                      <a:pt x="1869" y="8657"/>
                      <a:pt x="1869" y="8858"/>
                      <a:pt x="1902" y="9058"/>
                    </a:cubicBezTo>
                    <a:cubicBezTo>
                      <a:pt x="1802" y="9058"/>
                      <a:pt x="1769" y="9058"/>
                      <a:pt x="1702" y="9091"/>
                    </a:cubicBezTo>
                    <a:cubicBezTo>
                      <a:pt x="1102" y="9258"/>
                      <a:pt x="735" y="9825"/>
                      <a:pt x="535" y="10192"/>
                    </a:cubicBezTo>
                    <a:cubicBezTo>
                      <a:pt x="101" y="10892"/>
                      <a:pt x="1" y="11526"/>
                      <a:pt x="101" y="12060"/>
                    </a:cubicBezTo>
                    <a:cubicBezTo>
                      <a:pt x="201" y="12494"/>
                      <a:pt x="468" y="12860"/>
                      <a:pt x="868" y="13061"/>
                    </a:cubicBezTo>
                    <a:cubicBezTo>
                      <a:pt x="1035" y="13161"/>
                      <a:pt x="1235" y="13227"/>
                      <a:pt x="1402" y="13227"/>
                    </a:cubicBezTo>
                    <a:cubicBezTo>
                      <a:pt x="1569" y="13227"/>
                      <a:pt x="1702" y="13194"/>
                      <a:pt x="1735" y="13027"/>
                    </a:cubicBezTo>
                    <a:cubicBezTo>
                      <a:pt x="1902" y="12927"/>
                      <a:pt x="1969" y="12760"/>
                      <a:pt x="1936" y="12594"/>
                    </a:cubicBezTo>
                    <a:cubicBezTo>
                      <a:pt x="1880" y="12455"/>
                      <a:pt x="1755" y="12385"/>
                      <a:pt x="1618" y="12385"/>
                    </a:cubicBezTo>
                    <a:cubicBezTo>
                      <a:pt x="1591" y="12385"/>
                      <a:pt x="1563" y="12388"/>
                      <a:pt x="1535" y="12393"/>
                    </a:cubicBezTo>
                    <a:cubicBezTo>
                      <a:pt x="1484" y="12414"/>
                      <a:pt x="1435" y="12422"/>
                      <a:pt x="1389" y="12422"/>
                    </a:cubicBezTo>
                    <a:cubicBezTo>
                      <a:pt x="1286" y="12422"/>
                      <a:pt x="1194" y="12383"/>
                      <a:pt x="1102" y="12360"/>
                    </a:cubicBezTo>
                    <a:cubicBezTo>
                      <a:pt x="902" y="12227"/>
                      <a:pt x="735" y="11960"/>
                      <a:pt x="701" y="11760"/>
                    </a:cubicBezTo>
                    <a:cubicBezTo>
                      <a:pt x="601" y="11393"/>
                      <a:pt x="701" y="10926"/>
                      <a:pt x="1035" y="10359"/>
                    </a:cubicBezTo>
                    <a:cubicBezTo>
                      <a:pt x="1268" y="9892"/>
                      <a:pt x="1535" y="9625"/>
                      <a:pt x="1802" y="9558"/>
                    </a:cubicBezTo>
                    <a:cubicBezTo>
                      <a:pt x="1852" y="9541"/>
                      <a:pt x="1894" y="9533"/>
                      <a:pt x="1936" y="9533"/>
                    </a:cubicBezTo>
                    <a:cubicBezTo>
                      <a:pt x="1977" y="9533"/>
                      <a:pt x="2019" y="9541"/>
                      <a:pt x="2069" y="9558"/>
                    </a:cubicBezTo>
                    <a:cubicBezTo>
                      <a:pt x="2202" y="9758"/>
                      <a:pt x="2369" y="9925"/>
                      <a:pt x="2536" y="10092"/>
                    </a:cubicBezTo>
                    <a:cubicBezTo>
                      <a:pt x="2578" y="10155"/>
                      <a:pt x="2647" y="10178"/>
                      <a:pt x="2726" y="10178"/>
                    </a:cubicBezTo>
                    <a:cubicBezTo>
                      <a:pt x="2772" y="10178"/>
                      <a:pt x="2821" y="10171"/>
                      <a:pt x="2870" y="10159"/>
                    </a:cubicBezTo>
                    <a:cubicBezTo>
                      <a:pt x="2970" y="10092"/>
                      <a:pt x="3070" y="9992"/>
                      <a:pt x="3070" y="9858"/>
                    </a:cubicBezTo>
                    <a:cubicBezTo>
                      <a:pt x="3070" y="9558"/>
                      <a:pt x="2936" y="9258"/>
                      <a:pt x="2703" y="9091"/>
                    </a:cubicBezTo>
                    <a:cubicBezTo>
                      <a:pt x="2636" y="9058"/>
                      <a:pt x="2603" y="9058"/>
                      <a:pt x="2569" y="9024"/>
                    </a:cubicBezTo>
                    <a:cubicBezTo>
                      <a:pt x="2469" y="8824"/>
                      <a:pt x="2436" y="8557"/>
                      <a:pt x="2469" y="8324"/>
                    </a:cubicBezTo>
                    <a:cubicBezTo>
                      <a:pt x="2536" y="7857"/>
                      <a:pt x="2736" y="7523"/>
                      <a:pt x="3070" y="7323"/>
                    </a:cubicBezTo>
                    <a:cubicBezTo>
                      <a:pt x="3223" y="7226"/>
                      <a:pt x="3394" y="7180"/>
                      <a:pt x="3570" y="7180"/>
                    </a:cubicBezTo>
                    <a:cubicBezTo>
                      <a:pt x="3815" y="7180"/>
                      <a:pt x="4071" y="7268"/>
                      <a:pt x="4304" y="7423"/>
                    </a:cubicBezTo>
                    <a:lnTo>
                      <a:pt x="4537" y="7657"/>
                    </a:lnTo>
                    <a:cubicBezTo>
                      <a:pt x="4604" y="7990"/>
                      <a:pt x="4704" y="8324"/>
                      <a:pt x="4804" y="8591"/>
                    </a:cubicBezTo>
                    <a:cubicBezTo>
                      <a:pt x="4871" y="8724"/>
                      <a:pt x="5038" y="8824"/>
                      <a:pt x="5138" y="8824"/>
                    </a:cubicBezTo>
                    <a:cubicBezTo>
                      <a:pt x="5305" y="8824"/>
                      <a:pt x="5405" y="8691"/>
                      <a:pt x="5438" y="8557"/>
                    </a:cubicBezTo>
                    <a:cubicBezTo>
                      <a:pt x="5538" y="8157"/>
                      <a:pt x="5405" y="7723"/>
                      <a:pt x="5138" y="7390"/>
                    </a:cubicBezTo>
                    <a:cubicBezTo>
                      <a:pt x="5138" y="7223"/>
                      <a:pt x="5105" y="7056"/>
                      <a:pt x="5105" y="6890"/>
                    </a:cubicBezTo>
                    <a:cubicBezTo>
                      <a:pt x="5105" y="6589"/>
                      <a:pt x="5105" y="5589"/>
                      <a:pt x="5738" y="5222"/>
                    </a:cubicBezTo>
                    <a:cubicBezTo>
                      <a:pt x="5813" y="5192"/>
                      <a:pt x="5915" y="5175"/>
                      <a:pt x="6023" y="5175"/>
                    </a:cubicBezTo>
                    <a:cubicBezTo>
                      <a:pt x="6155" y="5175"/>
                      <a:pt x="6295" y="5200"/>
                      <a:pt x="6405" y="5255"/>
                    </a:cubicBezTo>
                    <a:cubicBezTo>
                      <a:pt x="6439" y="5555"/>
                      <a:pt x="6572" y="5822"/>
                      <a:pt x="6739" y="6056"/>
                    </a:cubicBezTo>
                    <a:cubicBezTo>
                      <a:pt x="6772" y="6156"/>
                      <a:pt x="6906" y="6189"/>
                      <a:pt x="7039" y="6189"/>
                    </a:cubicBezTo>
                    <a:cubicBezTo>
                      <a:pt x="7139" y="6189"/>
                      <a:pt x="7239" y="6089"/>
                      <a:pt x="7273" y="5989"/>
                    </a:cubicBezTo>
                    <a:cubicBezTo>
                      <a:pt x="7406" y="5589"/>
                      <a:pt x="7273" y="5188"/>
                      <a:pt x="6939" y="4888"/>
                    </a:cubicBezTo>
                    <a:cubicBezTo>
                      <a:pt x="6939" y="4655"/>
                      <a:pt x="6939" y="4388"/>
                      <a:pt x="7039" y="4154"/>
                    </a:cubicBezTo>
                    <a:cubicBezTo>
                      <a:pt x="7139" y="3654"/>
                      <a:pt x="7473" y="3254"/>
                      <a:pt x="7873" y="3087"/>
                    </a:cubicBezTo>
                    <a:cubicBezTo>
                      <a:pt x="8001" y="3034"/>
                      <a:pt x="8142" y="3008"/>
                      <a:pt x="8290" y="3008"/>
                    </a:cubicBezTo>
                    <a:cubicBezTo>
                      <a:pt x="8607" y="3008"/>
                      <a:pt x="8956" y="3126"/>
                      <a:pt x="9274" y="3354"/>
                    </a:cubicBezTo>
                    <a:cubicBezTo>
                      <a:pt x="9474" y="3520"/>
                      <a:pt x="9641" y="3721"/>
                      <a:pt x="9741" y="3921"/>
                    </a:cubicBezTo>
                    <a:cubicBezTo>
                      <a:pt x="9741" y="4188"/>
                      <a:pt x="9741" y="4354"/>
                      <a:pt x="9775" y="4554"/>
                    </a:cubicBezTo>
                    <a:cubicBezTo>
                      <a:pt x="9775" y="4721"/>
                      <a:pt x="9875" y="4855"/>
                      <a:pt x="10075" y="4855"/>
                    </a:cubicBezTo>
                    <a:cubicBezTo>
                      <a:pt x="10242" y="4855"/>
                      <a:pt x="10375" y="4721"/>
                      <a:pt x="10408" y="4554"/>
                    </a:cubicBezTo>
                    <a:cubicBezTo>
                      <a:pt x="10408" y="4321"/>
                      <a:pt x="10408" y="4054"/>
                      <a:pt x="10308" y="3821"/>
                    </a:cubicBezTo>
                    <a:cubicBezTo>
                      <a:pt x="10275" y="3087"/>
                      <a:pt x="10308" y="2420"/>
                      <a:pt x="10608" y="1886"/>
                    </a:cubicBezTo>
                    <a:cubicBezTo>
                      <a:pt x="10809" y="1519"/>
                      <a:pt x="11276" y="1219"/>
                      <a:pt x="11743" y="1152"/>
                    </a:cubicBezTo>
                    <a:cubicBezTo>
                      <a:pt x="11809" y="1130"/>
                      <a:pt x="11887" y="1115"/>
                      <a:pt x="11970" y="1115"/>
                    </a:cubicBezTo>
                    <a:cubicBezTo>
                      <a:pt x="12136" y="1115"/>
                      <a:pt x="12321" y="1174"/>
                      <a:pt x="12476" y="1352"/>
                    </a:cubicBezTo>
                    <a:cubicBezTo>
                      <a:pt x="12777" y="1619"/>
                      <a:pt x="12810" y="2053"/>
                      <a:pt x="12910" y="2520"/>
                    </a:cubicBezTo>
                    <a:cubicBezTo>
                      <a:pt x="12943" y="2920"/>
                      <a:pt x="13044" y="3320"/>
                      <a:pt x="13210" y="3687"/>
                    </a:cubicBezTo>
                    <a:cubicBezTo>
                      <a:pt x="13277" y="3787"/>
                      <a:pt x="13410" y="3854"/>
                      <a:pt x="13544" y="3854"/>
                    </a:cubicBezTo>
                    <a:cubicBezTo>
                      <a:pt x="13711" y="3787"/>
                      <a:pt x="13777" y="3721"/>
                      <a:pt x="13811" y="3587"/>
                    </a:cubicBezTo>
                    <a:lnTo>
                      <a:pt x="14378" y="1219"/>
                    </a:lnTo>
                    <a:cubicBezTo>
                      <a:pt x="14478" y="752"/>
                      <a:pt x="14611" y="652"/>
                      <a:pt x="14711" y="652"/>
                    </a:cubicBezTo>
                    <a:cubicBezTo>
                      <a:pt x="14845" y="652"/>
                      <a:pt x="14978" y="685"/>
                      <a:pt x="15245" y="1085"/>
                    </a:cubicBezTo>
                    <a:lnTo>
                      <a:pt x="16546" y="3087"/>
                    </a:lnTo>
                    <a:cubicBezTo>
                      <a:pt x="16597" y="3189"/>
                      <a:pt x="16706" y="3232"/>
                      <a:pt x="16815" y="3232"/>
                    </a:cubicBezTo>
                    <a:cubicBezTo>
                      <a:pt x="16848" y="3232"/>
                      <a:pt x="16882" y="3228"/>
                      <a:pt x="16913" y="3220"/>
                    </a:cubicBezTo>
                    <a:cubicBezTo>
                      <a:pt x="17046" y="3187"/>
                      <a:pt x="17113" y="3053"/>
                      <a:pt x="17113" y="2920"/>
                    </a:cubicBezTo>
                    <a:cubicBezTo>
                      <a:pt x="17113" y="2720"/>
                      <a:pt x="17113" y="985"/>
                      <a:pt x="18047" y="919"/>
                    </a:cubicBezTo>
                    <a:cubicBezTo>
                      <a:pt x="18548" y="919"/>
                      <a:pt x="18914" y="1419"/>
                      <a:pt x="19115" y="1719"/>
                    </a:cubicBezTo>
                    <a:cubicBezTo>
                      <a:pt x="19582" y="2386"/>
                      <a:pt x="19848" y="3153"/>
                      <a:pt x="19949" y="3921"/>
                    </a:cubicBezTo>
                    <a:cubicBezTo>
                      <a:pt x="20015" y="4054"/>
                      <a:pt x="20082" y="4154"/>
                      <a:pt x="20182" y="4188"/>
                    </a:cubicBezTo>
                    <a:cubicBezTo>
                      <a:pt x="20210" y="4201"/>
                      <a:pt x="20249" y="4209"/>
                      <a:pt x="20290" y="4209"/>
                    </a:cubicBezTo>
                    <a:cubicBezTo>
                      <a:pt x="20348" y="4209"/>
                      <a:pt x="20410" y="4193"/>
                      <a:pt x="20449" y="4154"/>
                    </a:cubicBezTo>
                    <a:cubicBezTo>
                      <a:pt x="20883" y="3854"/>
                      <a:pt x="21116" y="3387"/>
                      <a:pt x="21383" y="2920"/>
                    </a:cubicBezTo>
                    <a:cubicBezTo>
                      <a:pt x="21716" y="2353"/>
                      <a:pt x="21917" y="1986"/>
                      <a:pt x="22350" y="1919"/>
                    </a:cubicBezTo>
                    <a:cubicBezTo>
                      <a:pt x="22367" y="1918"/>
                      <a:pt x="22384" y="1917"/>
                      <a:pt x="22401" y="1917"/>
                    </a:cubicBezTo>
                    <a:cubicBezTo>
                      <a:pt x="22778" y="1917"/>
                      <a:pt x="23090" y="2270"/>
                      <a:pt x="23218" y="2653"/>
                    </a:cubicBezTo>
                    <a:cubicBezTo>
                      <a:pt x="23351" y="3087"/>
                      <a:pt x="23251" y="3654"/>
                      <a:pt x="23184" y="4154"/>
                    </a:cubicBezTo>
                    <a:cubicBezTo>
                      <a:pt x="23117" y="4321"/>
                      <a:pt x="23251" y="4488"/>
                      <a:pt x="23418" y="4521"/>
                    </a:cubicBezTo>
                    <a:cubicBezTo>
                      <a:pt x="23435" y="4525"/>
                      <a:pt x="23452" y="4526"/>
                      <a:pt x="23470" y="4526"/>
                    </a:cubicBezTo>
                    <a:cubicBezTo>
                      <a:pt x="23618" y="4526"/>
                      <a:pt x="23755" y="4404"/>
                      <a:pt x="23785" y="4254"/>
                    </a:cubicBezTo>
                    <a:cubicBezTo>
                      <a:pt x="23885" y="3687"/>
                      <a:pt x="23951" y="3087"/>
                      <a:pt x="23785" y="2486"/>
                    </a:cubicBezTo>
                    <a:cubicBezTo>
                      <a:pt x="23626" y="1885"/>
                      <a:pt x="23108" y="1314"/>
                      <a:pt x="22400" y="1314"/>
                    </a:cubicBezTo>
                    <a:cubicBezTo>
                      <a:pt x="22362" y="1314"/>
                      <a:pt x="22323" y="1315"/>
                      <a:pt x="22284" y="1319"/>
                    </a:cubicBezTo>
                    <a:cubicBezTo>
                      <a:pt x="21516" y="1352"/>
                      <a:pt x="21183" y="2053"/>
                      <a:pt x="20849" y="2653"/>
                    </a:cubicBezTo>
                    <a:cubicBezTo>
                      <a:pt x="20716" y="2853"/>
                      <a:pt x="20616" y="3053"/>
                      <a:pt x="20516" y="3220"/>
                    </a:cubicBezTo>
                    <a:cubicBezTo>
                      <a:pt x="20349" y="2553"/>
                      <a:pt x="20082" y="1919"/>
                      <a:pt x="19715" y="1386"/>
                    </a:cubicBezTo>
                    <a:cubicBezTo>
                      <a:pt x="19251" y="705"/>
                      <a:pt x="18700" y="311"/>
                      <a:pt x="18170" y="311"/>
                    </a:cubicBezTo>
                    <a:cubicBezTo>
                      <a:pt x="18129" y="311"/>
                      <a:pt x="18088" y="313"/>
                      <a:pt x="18047" y="318"/>
                    </a:cubicBezTo>
                    <a:cubicBezTo>
                      <a:pt x="17213" y="351"/>
                      <a:pt x="16780" y="1085"/>
                      <a:pt x="16613" y="1986"/>
                    </a:cubicBezTo>
                    <a:lnTo>
                      <a:pt x="15846" y="752"/>
                    </a:lnTo>
                    <a:cubicBezTo>
                      <a:pt x="15724" y="570"/>
                      <a:pt x="15354" y="0"/>
                      <a:pt x="148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30"/>
              <p:cNvSpPr/>
              <p:nvPr/>
            </p:nvSpPr>
            <p:spPr>
              <a:xfrm>
                <a:off x="1559465" y="4176349"/>
                <a:ext cx="743050" cy="236850"/>
              </a:xfrm>
              <a:custGeom>
                <a:rect b="b" l="l" r="r" t="t"/>
                <a:pathLst>
                  <a:path extrusionOk="0" h="9474" w="29722">
                    <a:moveTo>
                      <a:pt x="19664" y="0"/>
                    </a:moveTo>
                    <a:cubicBezTo>
                      <a:pt x="18950" y="0"/>
                      <a:pt x="18334" y="535"/>
                      <a:pt x="17980" y="1096"/>
                    </a:cubicBezTo>
                    <a:cubicBezTo>
                      <a:pt x="17846" y="1263"/>
                      <a:pt x="17780" y="1430"/>
                      <a:pt x="17646" y="1630"/>
                    </a:cubicBezTo>
                    <a:cubicBezTo>
                      <a:pt x="17546" y="1696"/>
                      <a:pt x="17513" y="1797"/>
                      <a:pt x="17479" y="1863"/>
                    </a:cubicBezTo>
                    <a:cubicBezTo>
                      <a:pt x="17446" y="929"/>
                      <a:pt x="17012" y="295"/>
                      <a:pt x="16345" y="95"/>
                    </a:cubicBezTo>
                    <a:cubicBezTo>
                      <a:pt x="16207" y="61"/>
                      <a:pt x="16069" y="42"/>
                      <a:pt x="15933" y="42"/>
                    </a:cubicBezTo>
                    <a:cubicBezTo>
                      <a:pt x="15677" y="42"/>
                      <a:pt x="15430" y="109"/>
                      <a:pt x="15211" y="262"/>
                    </a:cubicBezTo>
                    <a:cubicBezTo>
                      <a:pt x="14778" y="529"/>
                      <a:pt x="14444" y="1029"/>
                      <a:pt x="14210" y="1596"/>
                    </a:cubicBezTo>
                    <a:cubicBezTo>
                      <a:pt x="14210" y="1296"/>
                      <a:pt x="14177" y="996"/>
                      <a:pt x="14010" y="696"/>
                    </a:cubicBezTo>
                    <a:cubicBezTo>
                      <a:pt x="13827" y="359"/>
                      <a:pt x="13503" y="191"/>
                      <a:pt x="13091" y="191"/>
                    </a:cubicBezTo>
                    <a:cubicBezTo>
                      <a:pt x="13053" y="191"/>
                      <a:pt x="13015" y="193"/>
                      <a:pt x="12976" y="195"/>
                    </a:cubicBezTo>
                    <a:cubicBezTo>
                      <a:pt x="12342" y="262"/>
                      <a:pt x="11675" y="762"/>
                      <a:pt x="11442" y="1363"/>
                    </a:cubicBezTo>
                    <a:cubicBezTo>
                      <a:pt x="11275" y="1797"/>
                      <a:pt x="11175" y="2264"/>
                      <a:pt x="11142" y="2664"/>
                    </a:cubicBezTo>
                    <a:cubicBezTo>
                      <a:pt x="11142" y="2797"/>
                      <a:pt x="11108" y="2864"/>
                      <a:pt x="11108" y="2964"/>
                    </a:cubicBezTo>
                    <a:cubicBezTo>
                      <a:pt x="10975" y="2430"/>
                      <a:pt x="10808" y="1863"/>
                      <a:pt x="10508" y="1363"/>
                    </a:cubicBezTo>
                    <a:cubicBezTo>
                      <a:pt x="10174" y="796"/>
                      <a:pt x="9607" y="362"/>
                      <a:pt x="8973" y="295"/>
                    </a:cubicBezTo>
                    <a:cubicBezTo>
                      <a:pt x="8857" y="270"/>
                      <a:pt x="8746" y="258"/>
                      <a:pt x="8641" y="258"/>
                    </a:cubicBezTo>
                    <a:cubicBezTo>
                      <a:pt x="8325" y="258"/>
                      <a:pt x="8056" y="371"/>
                      <a:pt x="7806" y="596"/>
                    </a:cubicBezTo>
                    <a:cubicBezTo>
                      <a:pt x="7506" y="829"/>
                      <a:pt x="7339" y="1196"/>
                      <a:pt x="7205" y="1530"/>
                    </a:cubicBezTo>
                    <a:cubicBezTo>
                      <a:pt x="7005" y="2130"/>
                      <a:pt x="6839" y="2697"/>
                      <a:pt x="6772" y="3331"/>
                    </a:cubicBezTo>
                    <a:lnTo>
                      <a:pt x="6672" y="3264"/>
                    </a:lnTo>
                    <a:cubicBezTo>
                      <a:pt x="6316" y="2950"/>
                      <a:pt x="5854" y="2781"/>
                      <a:pt x="5403" y="2781"/>
                    </a:cubicBezTo>
                    <a:cubicBezTo>
                      <a:pt x="5136" y="2781"/>
                      <a:pt x="4873" y="2840"/>
                      <a:pt x="4637" y="2964"/>
                    </a:cubicBezTo>
                    <a:cubicBezTo>
                      <a:pt x="4137" y="3264"/>
                      <a:pt x="3770" y="3765"/>
                      <a:pt x="3603" y="4298"/>
                    </a:cubicBezTo>
                    <a:cubicBezTo>
                      <a:pt x="3369" y="4165"/>
                      <a:pt x="3136" y="4031"/>
                      <a:pt x="2869" y="3998"/>
                    </a:cubicBezTo>
                    <a:cubicBezTo>
                      <a:pt x="2759" y="3978"/>
                      <a:pt x="2647" y="3968"/>
                      <a:pt x="2535" y="3968"/>
                    </a:cubicBezTo>
                    <a:cubicBezTo>
                      <a:pt x="1731" y="3968"/>
                      <a:pt x="906" y="4479"/>
                      <a:pt x="467" y="5299"/>
                    </a:cubicBezTo>
                    <a:cubicBezTo>
                      <a:pt x="34" y="6033"/>
                      <a:pt x="0" y="7000"/>
                      <a:pt x="301" y="8001"/>
                    </a:cubicBezTo>
                    <a:cubicBezTo>
                      <a:pt x="467" y="8501"/>
                      <a:pt x="801" y="9035"/>
                      <a:pt x="1301" y="9269"/>
                    </a:cubicBezTo>
                    <a:cubicBezTo>
                      <a:pt x="1435" y="9302"/>
                      <a:pt x="1501" y="9335"/>
                      <a:pt x="1635" y="9335"/>
                    </a:cubicBezTo>
                    <a:cubicBezTo>
                      <a:pt x="1802" y="9335"/>
                      <a:pt x="1968" y="9335"/>
                      <a:pt x="1868" y="9202"/>
                    </a:cubicBezTo>
                    <a:cubicBezTo>
                      <a:pt x="2035" y="9135"/>
                      <a:pt x="2102" y="8968"/>
                      <a:pt x="2002" y="8802"/>
                    </a:cubicBezTo>
                    <a:cubicBezTo>
                      <a:pt x="1956" y="8688"/>
                      <a:pt x="1864" y="8636"/>
                      <a:pt x="1757" y="8636"/>
                    </a:cubicBezTo>
                    <a:cubicBezTo>
                      <a:pt x="1707" y="8636"/>
                      <a:pt x="1654" y="8647"/>
                      <a:pt x="1601" y="8668"/>
                    </a:cubicBezTo>
                    <a:cubicBezTo>
                      <a:pt x="1551" y="8685"/>
                      <a:pt x="1510" y="8693"/>
                      <a:pt x="1468" y="8693"/>
                    </a:cubicBezTo>
                    <a:cubicBezTo>
                      <a:pt x="1426" y="8693"/>
                      <a:pt x="1385" y="8685"/>
                      <a:pt x="1335" y="8668"/>
                    </a:cubicBezTo>
                    <a:cubicBezTo>
                      <a:pt x="1101" y="8535"/>
                      <a:pt x="834" y="8201"/>
                      <a:pt x="701" y="7834"/>
                    </a:cubicBezTo>
                    <a:cubicBezTo>
                      <a:pt x="467" y="7000"/>
                      <a:pt x="501" y="6200"/>
                      <a:pt x="834" y="5599"/>
                    </a:cubicBezTo>
                    <a:cubicBezTo>
                      <a:pt x="1127" y="5014"/>
                      <a:pt x="1754" y="4608"/>
                      <a:pt x="2354" y="4608"/>
                    </a:cubicBezTo>
                    <a:cubicBezTo>
                      <a:pt x="2438" y="4608"/>
                      <a:pt x="2521" y="4616"/>
                      <a:pt x="2602" y="4632"/>
                    </a:cubicBezTo>
                    <a:cubicBezTo>
                      <a:pt x="2869" y="4665"/>
                      <a:pt x="3136" y="4832"/>
                      <a:pt x="3303" y="5032"/>
                    </a:cubicBezTo>
                    <a:cubicBezTo>
                      <a:pt x="3303" y="5499"/>
                      <a:pt x="3369" y="5966"/>
                      <a:pt x="3536" y="6333"/>
                    </a:cubicBezTo>
                    <a:cubicBezTo>
                      <a:pt x="3603" y="6467"/>
                      <a:pt x="3703" y="6533"/>
                      <a:pt x="3836" y="6533"/>
                    </a:cubicBezTo>
                    <a:cubicBezTo>
                      <a:pt x="3970" y="6533"/>
                      <a:pt x="4103" y="6467"/>
                      <a:pt x="4137" y="6333"/>
                    </a:cubicBezTo>
                    <a:cubicBezTo>
                      <a:pt x="4303" y="5933"/>
                      <a:pt x="4270" y="5432"/>
                      <a:pt x="4003" y="4965"/>
                    </a:cubicBezTo>
                    <a:cubicBezTo>
                      <a:pt x="4003" y="4932"/>
                      <a:pt x="3970" y="4932"/>
                      <a:pt x="3970" y="4865"/>
                    </a:cubicBezTo>
                    <a:cubicBezTo>
                      <a:pt x="4037" y="4332"/>
                      <a:pt x="4303" y="3831"/>
                      <a:pt x="4804" y="3598"/>
                    </a:cubicBezTo>
                    <a:cubicBezTo>
                      <a:pt x="4952" y="3511"/>
                      <a:pt x="5123" y="3471"/>
                      <a:pt x="5301" y="3471"/>
                    </a:cubicBezTo>
                    <a:cubicBezTo>
                      <a:pt x="5601" y="3471"/>
                      <a:pt x="5919" y="3588"/>
                      <a:pt x="6171" y="3798"/>
                    </a:cubicBezTo>
                    <a:cubicBezTo>
                      <a:pt x="6271" y="3865"/>
                      <a:pt x="6472" y="4098"/>
                      <a:pt x="6538" y="4332"/>
                    </a:cubicBezTo>
                    <a:lnTo>
                      <a:pt x="6538" y="4799"/>
                    </a:lnTo>
                    <a:cubicBezTo>
                      <a:pt x="6538" y="4965"/>
                      <a:pt x="6672" y="5099"/>
                      <a:pt x="6839" y="5132"/>
                    </a:cubicBezTo>
                    <a:cubicBezTo>
                      <a:pt x="7005" y="5132"/>
                      <a:pt x="7139" y="5032"/>
                      <a:pt x="7172" y="4865"/>
                    </a:cubicBezTo>
                    <a:cubicBezTo>
                      <a:pt x="7272" y="4665"/>
                      <a:pt x="7272" y="4498"/>
                      <a:pt x="7205" y="4298"/>
                    </a:cubicBezTo>
                    <a:cubicBezTo>
                      <a:pt x="7306" y="3464"/>
                      <a:pt x="7472" y="2630"/>
                      <a:pt x="7773" y="1797"/>
                    </a:cubicBezTo>
                    <a:cubicBezTo>
                      <a:pt x="7873" y="1496"/>
                      <a:pt x="7973" y="1263"/>
                      <a:pt x="8173" y="1096"/>
                    </a:cubicBezTo>
                    <a:cubicBezTo>
                      <a:pt x="8296" y="972"/>
                      <a:pt x="8475" y="904"/>
                      <a:pt x="8655" y="904"/>
                    </a:cubicBezTo>
                    <a:cubicBezTo>
                      <a:pt x="8717" y="904"/>
                      <a:pt x="8780" y="912"/>
                      <a:pt x="8840" y="929"/>
                    </a:cubicBezTo>
                    <a:cubicBezTo>
                      <a:pt x="9274" y="996"/>
                      <a:pt x="9707" y="1330"/>
                      <a:pt x="9974" y="1696"/>
                    </a:cubicBezTo>
                    <a:cubicBezTo>
                      <a:pt x="10274" y="2130"/>
                      <a:pt x="10374" y="2630"/>
                      <a:pt x="10508" y="3131"/>
                    </a:cubicBezTo>
                    <a:cubicBezTo>
                      <a:pt x="10608" y="3498"/>
                      <a:pt x="10708" y="3865"/>
                      <a:pt x="10841" y="4198"/>
                    </a:cubicBezTo>
                    <a:cubicBezTo>
                      <a:pt x="10941" y="4332"/>
                      <a:pt x="11008" y="4432"/>
                      <a:pt x="11142" y="4432"/>
                    </a:cubicBezTo>
                    <a:cubicBezTo>
                      <a:pt x="11275" y="4432"/>
                      <a:pt x="11375" y="4365"/>
                      <a:pt x="11442" y="4265"/>
                    </a:cubicBezTo>
                    <a:cubicBezTo>
                      <a:pt x="11675" y="3765"/>
                      <a:pt x="11709" y="3298"/>
                      <a:pt x="11809" y="2797"/>
                    </a:cubicBezTo>
                    <a:cubicBezTo>
                      <a:pt x="11842" y="2430"/>
                      <a:pt x="11942" y="1997"/>
                      <a:pt x="12042" y="1663"/>
                    </a:cubicBezTo>
                    <a:cubicBezTo>
                      <a:pt x="12209" y="1296"/>
                      <a:pt x="12676" y="963"/>
                      <a:pt x="13110" y="929"/>
                    </a:cubicBezTo>
                    <a:cubicBezTo>
                      <a:pt x="13443" y="929"/>
                      <a:pt x="13510" y="1096"/>
                      <a:pt x="13543" y="1129"/>
                    </a:cubicBezTo>
                    <a:cubicBezTo>
                      <a:pt x="13643" y="1296"/>
                      <a:pt x="13677" y="1530"/>
                      <a:pt x="13677" y="1830"/>
                    </a:cubicBezTo>
                    <a:cubicBezTo>
                      <a:pt x="13677" y="2264"/>
                      <a:pt x="13710" y="2764"/>
                      <a:pt x="14144" y="3031"/>
                    </a:cubicBezTo>
                    <a:cubicBezTo>
                      <a:pt x="14186" y="3094"/>
                      <a:pt x="14255" y="3117"/>
                      <a:pt x="14326" y="3117"/>
                    </a:cubicBezTo>
                    <a:cubicBezTo>
                      <a:pt x="14366" y="3117"/>
                      <a:pt x="14407" y="3110"/>
                      <a:pt x="14444" y="3097"/>
                    </a:cubicBezTo>
                    <a:cubicBezTo>
                      <a:pt x="14544" y="3031"/>
                      <a:pt x="14644" y="2964"/>
                      <a:pt x="14644" y="2831"/>
                    </a:cubicBezTo>
                    <a:cubicBezTo>
                      <a:pt x="14778" y="2097"/>
                      <a:pt x="15144" y="1196"/>
                      <a:pt x="15645" y="863"/>
                    </a:cubicBezTo>
                    <a:cubicBezTo>
                      <a:pt x="15751" y="799"/>
                      <a:pt x="15870" y="776"/>
                      <a:pt x="15994" y="776"/>
                    </a:cubicBezTo>
                    <a:cubicBezTo>
                      <a:pt x="16065" y="776"/>
                      <a:pt x="16139" y="784"/>
                      <a:pt x="16212" y="796"/>
                    </a:cubicBezTo>
                    <a:cubicBezTo>
                      <a:pt x="17012" y="996"/>
                      <a:pt x="16946" y="2330"/>
                      <a:pt x="16879" y="2864"/>
                    </a:cubicBezTo>
                    <a:cubicBezTo>
                      <a:pt x="16879" y="3031"/>
                      <a:pt x="16946" y="3164"/>
                      <a:pt x="17046" y="3198"/>
                    </a:cubicBezTo>
                    <a:cubicBezTo>
                      <a:pt x="17106" y="3228"/>
                      <a:pt x="17172" y="3244"/>
                      <a:pt x="17237" y="3244"/>
                    </a:cubicBezTo>
                    <a:cubicBezTo>
                      <a:pt x="17316" y="3244"/>
                      <a:pt x="17391" y="3219"/>
                      <a:pt x="17446" y="3164"/>
                    </a:cubicBezTo>
                    <a:cubicBezTo>
                      <a:pt x="17813" y="2831"/>
                      <a:pt x="18047" y="2430"/>
                      <a:pt x="18280" y="1997"/>
                    </a:cubicBezTo>
                    <a:cubicBezTo>
                      <a:pt x="18347" y="1797"/>
                      <a:pt x="18447" y="1630"/>
                      <a:pt x="18547" y="1463"/>
                    </a:cubicBezTo>
                    <a:cubicBezTo>
                      <a:pt x="18787" y="1072"/>
                      <a:pt x="19218" y="681"/>
                      <a:pt x="19667" y="681"/>
                    </a:cubicBezTo>
                    <a:cubicBezTo>
                      <a:pt x="19716" y="681"/>
                      <a:pt x="19765" y="686"/>
                      <a:pt x="19814" y="696"/>
                    </a:cubicBezTo>
                    <a:cubicBezTo>
                      <a:pt x="20315" y="829"/>
                      <a:pt x="20548" y="1596"/>
                      <a:pt x="20515" y="2264"/>
                    </a:cubicBezTo>
                    <a:cubicBezTo>
                      <a:pt x="20515" y="2430"/>
                      <a:pt x="20515" y="2597"/>
                      <a:pt x="20482" y="2797"/>
                    </a:cubicBezTo>
                    <a:cubicBezTo>
                      <a:pt x="20448" y="3431"/>
                      <a:pt x="20348" y="4031"/>
                      <a:pt x="20615" y="4665"/>
                    </a:cubicBezTo>
                    <a:cubicBezTo>
                      <a:pt x="20648" y="4799"/>
                      <a:pt x="20715" y="4865"/>
                      <a:pt x="20849" y="4865"/>
                    </a:cubicBezTo>
                    <a:cubicBezTo>
                      <a:pt x="20949" y="4865"/>
                      <a:pt x="21049" y="4832"/>
                      <a:pt x="21149" y="4765"/>
                    </a:cubicBezTo>
                    <a:cubicBezTo>
                      <a:pt x="21516" y="4198"/>
                      <a:pt x="22016" y="3698"/>
                      <a:pt x="22516" y="3298"/>
                    </a:cubicBezTo>
                    <a:cubicBezTo>
                      <a:pt x="22650" y="3164"/>
                      <a:pt x="22817" y="3097"/>
                      <a:pt x="22950" y="3031"/>
                    </a:cubicBezTo>
                    <a:cubicBezTo>
                      <a:pt x="22967" y="3022"/>
                      <a:pt x="22988" y="3018"/>
                      <a:pt x="23010" y="3018"/>
                    </a:cubicBezTo>
                    <a:cubicBezTo>
                      <a:pt x="23079" y="3018"/>
                      <a:pt x="23167" y="3056"/>
                      <a:pt x="23217" y="3131"/>
                    </a:cubicBezTo>
                    <a:cubicBezTo>
                      <a:pt x="23450" y="3298"/>
                      <a:pt x="23550" y="3631"/>
                      <a:pt x="23617" y="3965"/>
                    </a:cubicBezTo>
                    <a:lnTo>
                      <a:pt x="23617" y="4465"/>
                    </a:lnTo>
                    <a:cubicBezTo>
                      <a:pt x="23617" y="4932"/>
                      <a:pt x="23617" y="5432"/>
                      <a:pt x="23851" y="5866"/>
                    </a:cubicBezTo>
                    <a:cubicBezTo>
                      <a:pt x="23884" y="6000"/>
                      <a:pt x="24017" y="6033"/>
                      <a:pt x="24151" y="6033"/>
                    </a:cubicBezTo>
                    <a:cubicBezTo>
                      <a:pt x="24284" y="6033"/>
                      <a:pt x="24384" y="5966"/>
                      <a:pt x="24451" y="5833"/>
                    </a:cubicBezTo>
                    <a:cubicBezTo>
                      <a:pt x="24647" y="5441"/>
                      <a:pt x="25003" y="4698"/>
                      <a:pt x="25581" y="4698"/>
                    </a:cubicBezTo>
                    <a:cubicBezTo>
                      <a:pt x="25593" y="4698"/>
                      <a:pt x="25606" y="4698"/>
                      <a:pt x="25619" y="4699"/>
                    </a:cubicBezTo>
                    <a:cubicBezTo>
                      <a:pt x="26019" y="4765"/>
                      <a:pt x="26352" y="5199"/>
                      <a:pt x="26386" y="5633"/>
                    </a:cubicBezTo>
                    <a:cubicBezTo>
                      <a:pt x="26486" y="6166"/>
                      <a:pt x="26286" y="6700"/>
                      <a:pt x="26119" y="7200"/>
                    </a:cubicBezTo>
                    <a:cubicBezTo>
                      <a:pt x="26052" y="7300"/>
                      <a:pt x="26052" y="7434"/>
                      <a:pt x="26152" y="7501"/>
                    </a:cubicBezTo>
                    <a:cubicBezTo>
                      <a:pt x="26219" y="7601"/>
                      <a:pt x="26319" y="7634"/>
                      <a:pt x="26453" y="7634"/>
                    </a:cubicBezTo>
                    <a:cubicBezTo>
                      <a:pt x="27020" y="7534"/>
                      <a:pt x="27387" y="7134"/>
                      <a:pt x="27720" y="6767"/>
                    </a:cubicBezTo>
                    <a:cubicBezTo>
                      <a:pt x="27820" y="6667"/>
                      <a:pt x="27854" y="6600"/>
                      <a:pt x="27954" y="6500"/>
                    </a:cubicBezTo>
                    <a:cubicBezTo>
                      <a:pt x="28154" y="6300"/>
                      <a:pt x="28454" y="6133"/>
                      <a:pt x="28687" y="6133"/>
                    </a:cubicBezTo>
                    <a:cubicBezTo>
                      <a:pt x="28821" y="6133"/>
                      <a:pt x="28854" y="6166"/>
                      <a:pt x="28888" y="6200"/>
                    </a:cubicBezTo>
                    <a:cubicBezTo>
                      <a:pt x="28988" y="6300"/>
                      <a:pt x="29021" y="6500"/>
                      <a:pt x="29021" y="6667"/>
                    </a:cubicBezTo>
                    <a:cubicBezTo>
                      <a:pt x="29121" y="7467"/>
                      <a:pt x="29021" y="8301"/>
                      <a:pt x="28854" y="9102"/>
                    </a:cubicBezTo>
                    <a:cubicBezTo>
                      <a:pt x="28821" y="9269"/>
                      <a:pt x="28954" y="9435"/>
                      <a:pt x="29121" y="9469"/>
                    </a:cubicBezTo>
                    <a:cubicBezTo>
                      <a:pt x="29138" y="9472"/>
                      <a:pt x="29156" y="9474"/>
                      <a:pt x="29173" y="9474"/>
                    </a:cubicBezTo>
                    <a:cubicBezTo>
                      <a:pt x="29321" y="9474"/>
                      <a:pt x="29458" y="9351"/>
                      <a:pt x="29488" y="9202"/>
                    </a:cubicBezTo>
                    <a:cubicBezTo>
                      <a:pt x="29688" y="8368"/>
                      <a:pt x="29722" y="7501"/>
                      <a:pt x="29688" y="6633"/>
                    </a:cubicBezTo>
                    <a:cubicBezTo>
                      <a:pt x="29688" y="6333"/>
                      <a:pt x="29655" y="6033"/>
                      <a:pt x="29455" y="5799"/>
                    </a:cubicBezTo>
                    <a:cubicBezTo>
                      <a:pt x="29221" y="5599"/>
                      <a:pt x="28988" y="5499"/>
                      <a:pt x="28721" y="5466"/>
                    </a:cubicBezTo>
                    <a:cubicBezTo>
                      <a:pt x="28321" y="5466"/>
                      <a:pt x="27820" y="5666"/>
                      <a:pt x="27487" y="6033"/>
                    </a:cubicBezTo>
                    <a:cubicBezTo>
                      <a:pt x="27453" y="6133"/>
                      <a:pt x="27353" y="6200"/>
                      <a:pt x="27286" y="6300"/>
                    </a:cubicBezTo>
                    <a:cubicBezTo>
                      <a:pt x="27186" y="6433"/>
                      <a:pt x="27053" y="6533"/>
                      <a:pt x="26986" y="6633"/>
                    </a:cubicBezTo>
                    <a:cubicBezTo>
                      <a:pt x="27053" y="6266"/>
                      <a:pt x="27120" y="5866"/>
                      <a:pt x="27053" y="5499"/>
                    </a:cubicBezTo>
                    <a:cubicBezTo>
                      <a:pt x="26986" y="4832"/>
                      <a:pt x="26453" y="4098"/>
                      <a:pt x="25652" y="4031"/>
                    </a:cubicBezTo>
                    <a:cubicBezTo>
                      <a:pt x="25152" y="4031"/>
                      <a:pt x="24685" y="4298"/>
                      <a:pt x="24318" y="4832"/>
                    </a:cubicBezTo>
                    <a:lnTo>
                      <a:pt x="24318" y="4465"/>
                    </a:lnTo>
                    <a:lnTo>
                      <a:pt x="24318" y="3865"/>
                    </a:lnTo>
                    <a:cubicBezTo>
                      <a:pt x="24284" y="3364"/>
                      <a:pt x="24017" y="2864"/>
                      <a:pt x="23684" y="2597"/>
                    </a:cubicBezTo>
                    <a:cubicBezTo>
                      <a:pt x="23510" y="2452"/>
                      <a:pt x="23259" y="2357"/>
                      <a:pt x="22999" y="2357"/>
                    </a:cubicBezTo>
                    <a:cubicBezTo>
                      <a:pt x="22961" y="2357"/>
                      <a:pt x="22922" y="2359"/>
                      <a:pt x="22883" y="2364"/>
                    </a:cubicBezTo>
                    <a:cubicBezTo>
                      <a:pt x="22550" y="2430"/>
                      <a:pt x="22350" y="2597"/>
                      <a:pt x="22149" y="2764"/>
                    </a:cubicBezTo>
                    <a:cubicBezTo>
                      <a:pt x="21716" y="3097"/>
                      <a:pt x="21382" y="3431"/>
                      <a:pt x="21049" y="3798"/>
                    </a:cubicBezTo>
                    <a:cubicBezTo>
                      <a:pt x="21015" y="3498"/>
                      <a:pt x="21049" y="3164"/>
                      <a:pt x="21115" y="2831"/>
                    </a:cubicBezTo>
                    <a:cubicBezTo>
                      <a:pt x="21115" y="2630"/>
                      <a:pt x="21149" y="2464"/>
                      <a:pt x="21149" y="2264"/>
                    </a:cubicBezTo>
                    <a:cubicBezTo>
                      <a:pt x="21215" y="1330"/>
                      <a:pt x="20849" y="262"/>
                      <a:pt x="19948" y="29"/>
                    </a:cubicBezTo>
                    <a:cubicBezTo>
                      <a:pt x="19852" y="9"/>
                      <a:pt x="19757" y="0"/>
                      <a:pt x="196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30"/>
              <p:cNvSpPr/>
              <p:nvPr/>
            </p:nvSpPr>
            <p:spPr>
              <a:xfrm>
                <a:off x="958350" y="4146125"/>
                <a:ext cx="443675" cy="153250"/>
              </a:xfrm>
              <a:custGeom>
                <a:rect b="b" l="l" r="r" t="t"/>
                <a:pathLst>
                  <a:path extrusionOk="0" h="6130" w="17747">
                    <a:moveTo>
                      <a:pt x="10534" y="0"/>
                    </a:moveTo>
                    <a:cubicBezTo>
                      <a:pt x="10396" y="0"/>
                      <a:pt x="10262" y="45"/>
                      <a:pt x="10141" y="125"/>
                    </a:cubicBezTo>
                    <a:cubicBezTo>
                      <a:pt x="9908" y="292"/>
                      <a:pt x="9808" y="559"/>
                      <a:pt x="9741" y="792"/>
                    </a:cubicBezTo>
                    <a:cubicBezTo>
                      <a:pt x="9641" y="1093"/>
                      <a:pt x="9574" y="1393"/>
                      <a:pt x="9508" y="1660"/>
                    </a:cubicBezTo>
                    <a:cubicBezTo>
                      <a:pt x="9441" y="1393"/>
                      <a:pt x="9274" y="1093"/>
                      <a:pt x="8974" y="893"/>
                    </a:cubicBezTo>
                    <a:cubicBezTo>
                      <a:pt x="8756" y="772"/>
                      <a:pt x="8521" y="686"/>
                      <a:pt x="8268" y="686"/>
                    </a:cubicBezTo>
                    <a:cubicBezTo>
                      <a:pt x="8173" y="686"/>
                      <a:pt x="8074" y="698"/>
                      <a:pt x="7973" y="726"/>
                    </a:cubicBezTo>
                    <a:cubicBezTo>
                      <a:pt x="7573" y="792"/>
                      <a:pt x="7106" y="1093"/>
                      <a:pt x="6906" y="1493"/>
                    </a:cubicBezTo>
                    <a:cubicBezTo>
                      <a:pt x="6739" y="1793"/>
                      <a:pt x="6639" y="2127"/>
                      <a:pt x="6605" y="2427"/>
                    </a:cubicBezTo>
                    <a:cubicBezTo>
                      <a:pt x="6505" y="2260"/>
                      <a:pt x="6439" y="2060"/>
                      <a:pt x="6305" y="1893"/>
                    </a:cubicBezTo>
                    <a:cubicBezTo>
                      <a:pt x="6035" y="1407"/>
                      <a:pt x="5502" y="986"/>
                      <a:pt x="4918" y="986"/>
                    </a:cubicBezTo>
                    <a:cubicBezTo>
                      <a:pt x="4782" y="986"/>
                      <a:pt x="4643" y="1009"/>
                      <a:pt x="4504" y="1059"/>
                    </a:cubicBezTo>
                    <a:cubicBezTo>
                      <a:pt x="3937" y="1259"/>
                      <a:pt x="3637" y="1927"/>
                      <a:pt x="3603" y="2460"/>
                    </a:cubicBezTo>
                    <a:lnTo>
                      <a:pt x="3603" y="2894"/>
                    </a:lnTo>
                    <a:cubicBezTo>
                      <a:pt x="3270" y="2494"/>
                      <a:pt x="2903" y="2227"/>
                      <a:pt x="2436" y="1960"/>
                    </a:cubicBezTo>
                    <a:cubicBezTo>
                      <a:pt x="2091" y="1788"/>
                      <a:pt x="1801" y="1688"/>
                      <a:pt x="1524" y="1688"/>
                    </a:cubicBezTo>
                    <a:cubicBezTo>
                      <a:pt x="1427" y="1688"/>
                      <a:pt x="1331" y="1700"/>
                      <a:pt x="1235" y="1726"/>
                    </a:cubicBezTo>
                    <a:cubicBezTo>
                      <a:pt x="634" y="1827"/>
                      <a:pt x="234" y="2394"/>
                      <a:pt x="101" y="2994"/>
                    </a:cubicBezTo>
                    <a:cubicBezTo>
                      <a:pt x="1" y="3561"/>
                      <a:pt x="134" y="4095"/>
                      <a:pt x="301" y="4562"/>
                    </a:cubicBezTo>
                    <a:cubicBezTo>
                      <a:pt x="468" y="5062"/>
                      <a:pt x="634" y="5496"/>
                      <a:pt x="901" y="5963"/>
                    </a:cubicBezTo>
                    <a:cubicBezTo>
                      <a:pt x="935" y="6063"/>
                      <a:pt x="1001" y="6130"/>
                      <a:pt x="1135" y="6130"/>
                    </a:cubicBezTo>
                    <a:cubicBezTo>
                      <a:pt x="1235" y="6130"/>
                      <a:pt x="1268" y="6130"/>
                      <a:pt x="1268" y="6096"/>
                    </a:cubicBezTo>
                    <a:cubicBezTo>
                      <a:pt x="1402" y="5996"/>
                      <a:pt x="1468" y="5829"/>
                      <a:pt x="1402" y="5663"/>
                    </a:cubicBezTo>
                    <a:cubicBezTo>
                      <a:pt x="1202" y="5262"/>
                      <a:pt x="1035" y="4795"/>
                      <a:pt x="868" y="4328"/>
                    </a:cubicBezTo>
                    <a:cubicBezTo>
                      <a:pt x="735" y="3928"/>
                      <a:pt x="601" y="3494"/>
                      <a:pt x="701" y="3094"/>
                    </a:cubicBezTo>
                    <a:cubicBezTo>
                      <a:pt x="768" y="2794"/>
                      <a:pt x="968" y="2427"/>
                      <a:pt x="1302" y="2327"/>
                    </a:cubicBezTo>
                    <a:cubicBezTo>
                      <a:pt x="1354" y="2319"/>
                      <a:pt x="1407" y="2315"/>
                      <a:pt x="1460" y="2315"/>
                    </a:cubicBezTo>
                    <a:cubicBezTo>
                      <a:pt x="1645" y="2315"/>
                      <a:pt x="1844" y="2364"/>
                      <a:pt x="2102" y="2494"/>
                    </a:cubicBezTo>
                    <a:cubicBezTo>
                      <a:pt x="2769" y="2827"/>
                      <a:pt x="3270" y="3394"/>
                      <a:pt x="3570" y="4061"/>
                    </a:cubicBezTo>
                    <a:cubicBezTo>
                      <a:pt x="3603" y="4162"/>
                      <a:pt x="3770" y="4228"/>
                      <a:pt x="3904" y="4228"/>
                    </a:cubicBezTo>
                    <a:cubicBezTo>
                      <a:pt x="4070" y="4228"/>
                      <a:pt x="4137" y="4095"/>
                      <a:pt x="4204" y="3961"/>
                    </a:cubicBezTo>
                    <a:cubicBezTo>
                      <a:pt x="4237" y="3661"/>
                      <a:pt x="4237" y="3394"/>
                      <a:pt x="4237" y="3094"/>
                    </a:cubicBezTo>
                    <a:lnTo>
                      <a:pt x="4237" y="2494"/>
                    </a:lnTo>
                    <a:cubicBezTo>
                      <a:pt x="4270" y="2160"/>
                      <a:pt x="4404" y="1760"/>
                      <a:pt x="4737" y="1626"/>
                    </a:cubicBezTo>
                    <a:cubicBezTo>
                      <a:pt x="4794" y="1606"/>
                      <a:pt x="4851" y="1597"/>
                      <a:pt x="4909" y="1597"/>
                    </a:cubicBezTo>
                    <a:cubicBezTo>
                      <a:pt x="5232" y="1597"/>
                      <a:pt x="5574" y="1888"/>
                      <a:pt x="5772" y="2227"/>
                    </a:cubicBezTo>
                    <a:cubicBezTo>
                      <a:pt x="5905" y="2427"/>
                      <a:pt x="5972" y="2594"/>
                      <a:pt x="6072" y="2794"/>
                    </a:cubicBezTo>
                    <a:cubicBezTo>
                      <a:pt x="6239" y="3127"/>
                      <a:pt x="6405" y="3461"/>
                      <a:pt x="6639" y="3761"/>
                    </a:cubicBezTo>
                    <a:cubicBezTo>
                      <a:pt x="6733" y="3808"/>
                      <a:pt x="6827" y="3856"/>
                      <a:pt x="6922" y="3856"/>
                    </a:cubicBezTo>
                    <a:cubicBezTo>
                      <a:pt x="6961" y="3856"/>
                      <a:pt x="7000" y="3848"/>
                      <a:pt x="7039" y="3828"/>
                    </a:cubicBezTo>
                    <a:cubicBezTo>
                      <a:pt x="7139" y="3795"/>
                      <a:pt x="7239" y="3661"/>
                      <a:pt x="7239" y="3561"/>
                    </a:cubicBezTo>
                    <a:cubicBezTo>
                      <a:pt x="7239" y="2827"/>
                      <a:pt x="7239" y="2294"/>
                      <a:pt x="7473" y="1827"/>
                    </a:cubicBezTo>
                    <a:cubicBezTo>
                      <a:pt x="7606" y="1593"/>
                      <a:pt x="7873" y="1393"/>
                      <a:pt x="8140" y="1326"/>
                    </a:cubicBezTo>
                    <a:cubicBezTo>
                      <a:pt x="8184" y="1315"/>
                      <a:pt x="8233" y="1308"/>
                      <a:pt x="8283" y="1308"/>
                    </a:cubicBezTo>
                    <a:cubicBezTo>
                      <a:pt x="8384" y="1308"/>
                      <a:pt x="8496" y="1337"/>
                      <a:pt x="8607" y="1426"/>
                    </a:cubicBezTo>
                    <a:cubicBezTo>
                      <a:pt x="8807" y="1593"/>
                      <a:pt x="8907" y="1893"/>
                      <a:pt x="9041" y="2227"/>
                    </a:cubicBezTo>
                    <a:cubicBezTo>
                      <a:pt x="9107" y="2560"/>
                      <a:pt x="9241" y="2927"/>
                      <a:pt x="9541" y="3228"/>
                    </a:cubicBezTo>
                    <a:cubicBezTo>
                      <a:pt x="9583" y="3291"/>
                      <a:pt x="9652" y="3314"/>
                      <a:pt x="9731" y="3314"/>
                    </a:cubicBezTo>
                    <a:cubicBezTo>
                      <a:pt x="9777" y="3314"/>
                      <a:pt x="9826" y="3306"/>
                      <a:pt x="9874" y="3294"/>
                    </a:cubicBezTo>
                    <a:cubicBezTo>
                      <a:pt x="9975" y="3261"/>
                      <a:pt x="10075" y="3127"/>
                      <a:pt x="10075" y="2994"/>
                    </a:cubicBezTo>
                    <a:cubicBezTo>
                      <a:pt x="10041" y="2327"/>
                      <a:pt x="10141" y="1660"/>
                      <a:pt x="10308" y="1059"/>
                    </a:cubicBezTo>
                    <a:cubicBezTo>
                      <a:pt x="10375" y="959"/>
                      <a:pt x="10408" y="759"/>
                      <a:pt x="10475" y="726"/>
                    </a:cubicBezTo>
                    <a:lnTo>
                      <a:pt x="10575" y="726"/>
                    </a:lnTo>
                    <a:cubicBezTo>
                      <a:pt x="10742" y="759"/>
                      <a:pt x="10942" y="1093"/>
                      <a:pt x="11075" y="1393"/>
                    </a:cubicBezTo>
                    <a:lnTo>
                      <a:pt x="11943" y="3928"/>
                    </a:lnTo>
                    <a:cubicBezTo>
                      <a:pt x="11972" y="4044"/>
                      <a:pt x="12076" y="4135"/>
                      <a:pt x="12212" y="4135"/>
                    </a:cubicBezTo>
                    <a:cubicBezTo>
                      <a:pt x="12233" y="4135"/>
                      <a:pt x="12254" y="4133"/>
                      <a:pt x="12276" y="4128"/>
                    </a:cubicBezTo>
                    <a:cubicBezTo>
                      <a:pt x="12410" y="4095"/>
                      <a:pt x="12543" y="3961"/>
                      <a:pt x="12543" y="3795"/>
                    </a:cubicBezTo>
                    <a:cubicBezTo>
                      <a:pt x="12543" y="3228"/>
                      <a:pt x="12710" y="2627"/>
                      <a:pt x="12943" y="2127"/>
                    </a:cubicBezTo>
                    <a:cubicBezTo>
                      <a:pt x="12977" y="1993"/>
                      <a:pt x="13043" y="1960"/>
                      <a:pt x="13043" y="1960"/>
                    </a:cubicBezTo>
                    <a:cubicBezTo>
                      <a:pt x="13077" y="1960"/>
                      <a:pt x="13143" y="2093"/>
                      <a:pt x="13244" y="2294"/>
                    </a:cubicBezTo>
                    <a:lnTo>
                      <a:pt x="14111" y="4495"/>
                    </a:lnTo>
                    <a:cubicBezTo>
                      <a:pt x="14144" y="4629"/>
                      <a:pt x="14278" y="4729"/>
                      <a:pt x="14444" y="4729"/>
                    </a:cubicBezTo>
                    <a:cubicBezTo>
                      <a:pt x="14611" y="4729"/>
                      <a:pt x="14711" y="4595"/>
                      <a:pt x="14745" y="4462"/>
                    </a:cubicBezTo>
                    <a:cubicBezTo>
                      <a:pt x="14878" y="3661"/>
                      <a:pt x="15145" y="2927"/>
                      <a:pt x="15579" y="2260"/>
                    </a:cubicBezTo>
                    <a:cubicBezTo>
                      <a:pt x="15779" y="1960"/>
                      <a:pt x="15945" y="1827"/>
                      <a:pt x="16079" y="1827"/>
                    </a:cubicBezTo>
                    <a:cubicBezTo>
                      <a:pt x="16312" y="1827"/>
                      <a:pt x="16513" y="2227"/>
                      <a:pt x="16579" y="2327"/>
                    </a:cubicBezTo>
                    <a:cubicBezTo>
                      <a:pt x="17080" y="3328"/>
                      <a:pt x="17080" y="4595"/>
                      <a:pt x="16613" y="5629"/>
                    </a:cubicBezTo>
                    <a:cubicBezTo>
                      <a:pt x="16513" y="5796"/>
                      <a:pt x="16613" y="5963"/>
                      <a:pt x="16779" y="6063"/>
                    </a:cubicBezTo>
                    <a:cubicBezTo>
                      <a:pt x="16822" y="6080"/>
                      <a:pt x="16866" y="6088"/>
                      <a:pt x="16907" y="6088"/>
                    </a:cubicBezTo>
                    <a:cubicBezTo>
                      <a:pt x="17028" y="6088"/>
                      <a:pt x="17139" y="6020"/>
                      <a:pt x="17213" y="5896"/>
                    </a:cubicBezTo>
                    <a:cubicBezTo>
                      <a:pt x="17747" y="4662"/>
                      <a:pt x="17747" y="3261"/>
                      <a:pt x="17146" y="2060"/>
                    </a:cubicBezTo>
                    <a:cubicBezTo>
                      <a:pt x="16913" y="1493"/>
                      <a:pt x="16479" y="1226"/>
                      <a:pt x="16079" y="1226"/>
                    </a:cubicBezTo>
                    <a:cubicBezTo>
                      <a:pt x="15512" y="1226"/>
                      <a:pt x="15178" y="1760"/>
                      <a:pt x="15078" y="1927"/>
                    </a:cubicBezTo>
                    <a:cubicBezTo>
                      <a:pt x="14778" y="2327"/>
                      <a:pt x="14578" y="2827"/>
                      <a:pt x="14411" y="3328"/>
                    </a:cubicBezTo>
                    <a:lnTo>
                      <a:pt x="13911" y="2093"/>
                    </a:lnTo>
                    <a:cubicBezTo>
                      <a:pt x="13714" y="1645"/>
                      <a:pt x="13400" y="1361"/>
                      <a:pt x="13088" y="1361"/>
                    </a:cubicBezTo>
                    <a:cubicBezTo>
                      <a:pt x="13028" y="1361"/>
                      <a:pt x="12969" y="1372"/>
                      <a:pt x="12910" y="1393"/>
                    </a:cubicBezTo>
                    <a:cubicBezTo>
                      <a:pt x="12610" y="1460"/>
                      <a:pt x="12443" y="1726"/>
                      <a:pt x="12410" y="1827"/>
                    </a:cubicBezTo>
                    <a:cubicBezTo>
                      <a:pt x="12310" y="1993"/>
                      <a:pt x="12243" y="2260"/>
                      <a:pt x="12143" y="2460"/>
                    </a:cubicBezTo>
                    <a:lnTo>
                      <a:pt x="11676" y="1126"/>
                    </a:lnTo>
                    <a:cubicBezTo>
                      <a:pt x="11576" y="726"/>
                      <a:pt x="11242" y="225"/>
                      <a:pt x="10808" y="59"/>
                    </a:cubicBezTo>
                    <a:cubicBezTo>
                      <a:pt x="10716" y="19"/>
                      <a:pt x="10624" y="0"/>
                      <a:pt x="105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30"/>
              <p:cNvSpPr/>
              <p:nvPr/>
            </p:nvSpPr>
            <p:spPr>
              <a:xfrm>
                <a:off x="568075" y="4700500"/>
                <a:ext cx="358625" cy="189300"/>
              </a:xfrm>
              <a:custGeom>
                <a:rect b="b" l="l" r="r" t="t"/>
                <a:pathLst>
                  <a:path extrusionOk="0" h="7572" w="14345">
                    <a:moveTo>
                      <a:pt x="10612" y="1"/>
                    </a:moveTo>
                    <a:cubicBezTo>
                      <a:pt x="10153" y="1"/>
                      <a:pt x="9710" y="356"/>
                      <a:pt x="9441" y="733"/>
                    </a:cubicBezTo>
                    <a:cubicBezTo>
                      <a:pt x="9207" y="1100"/>
                      <a:pt x="9007" y="1467"/>
                      <a:pt x="8874" y="1901"/>
                    </a:cubicBezTo>
                    <a:cubicBezTo>
                      <a:pt x="8840" y="1467"/>
                      <a:pt x="8773" y="967"/>
                      <a:pt x="8440" y="633"/>
                    </a:cubicBezTo>
                    <a:cubicBezTo>
                      <a:pt x="8260" y="424"/>
                      <a:pt x="7973" y="295"/>
                      <a:pt x="7675" y="295"/>
                    </a:cubicBezTo>
                    <a:cubicBezTo>
                      <a:pt x="7641" y="295"/>
                      <a:pt x="7607" y="296"/>
                      <a:pt x="7573" y="300"/>
                    </a:cubicBezTo>
                    <a:cubicBezTo>
                      <a:pt x="7106" y="333"/>
                      <a:pt x="6705" y="567"/>
                      <a:pt x="6438" y="933"/>
                    </a:cubicBezTo>
                    <a:cubicBezTo>
                      <a:pt x="6238" y="1234"/>
                      <a:pt x="6105" y="1567"/>
                      <a:pt x="6072" y="1901"/>
                    </a:cubicBezTo>
                    <a:cubicBezTo>
                      <a:pt x="5544" y="1273"/>
                      <a:pt x="5035" y="1080"/>
                      <a:pt x="4617" y="1080"/>
                    </a:cubicBezTo>
                    <a:cubicBezTo>
                      <a:pt x="4480" y="1080"/>
                      <a:pt x="4352" y="1101"/>
                      <a:pt x="4237" y="1134"/>
                    </a:cubicBezTo>
                    <a:cubicBezTo>
                      <a:pt x="3770" y="1267"/>
                      <a:pt x="3436" y="1634"/>
                      <a:pt x="3236" y="2168"/>
                    </a:cubicBezTo>
                    <a:cubicBezTo>
                      <a:pt x="3103" y="1968"/>
                      <a:pt x="2903" y="1767"/>
                      <a:pt x="2702" y="1601"/>
                    </a:cubicBezTo>
                    <a:cubicBezTo>
                      <a:pt x="2358" y="1342"/>
                      <a:pt x="1942" y="1208"/>
                      <a:pt x="1547" y="1208"/>
                    </a:cubicBezTo>
                    <a:cubicBezTo>
                      <a:pt x="1177" y="1208"/>
                      <a:pt x="826" y="1325"/>
                      <a:pt x="568" y="1567"/>
                    </a:cubicBezTo>
                    <a:cubicBezTo>
                      <a:pt x="201" y="1901"/>
                      <a:pt x="1" y="2468"/>
                      <a:pt x="1" y="3168"/>
                    </a:cubicBezTo>
                    <a:cubicBezTo>
                      <a:pt x="1" y="4002"/>
                      <a:pt x="234" y="4903"/>
                      <a:pt x="701" y="5603"/>
                    </a:cubicBezTo>
                    <a:cubicBezTo>
                      <a:pt x="782" y="5684"/>
                      <a:pt x="875" y="5728"/>
                      <a:pt x="973" y="5728"/>
                    </a:cubicBezTo>
                    <a:cubicBezTo>
                      <a:pt x="1036" y="5728"/>
                      <a:pt x="1102" y="5710"/>
                      <a:pt x="1168" y="5670"/>
                    </a:cubicBezTo>
                    <a:cubicBezTo>
                      <a:pt x="1301" y="5570"/>
                      <a:pt x="1335" y="5370"/>
                      <a:pt x="1235" y="5237"/>
                    </a:cubicBezTo>
                    <a:cubicBezTo>
                      <a:pt x="834" y="4603"/>
                      <a:pt x="634" y="3902"/>
                      <a:pt x="634" y="3135"/>
                    </a:cubicBezTo>
                    <a:cubicBezTo>
                      <a:pt x="634" y="2768"/>
                      <a:pt x="668" y="2268"/>
                      <a:pt x="1001" y="1968"/>
                    </a:cubicBezTo>
                    <a:cubicBezTo>
                      <a:pt x="1165" y="1819"/>
                      <a:pt x="1375" y="1756"/>
                      <a:pt x="1590" y="1756"/>
                    </a:cubicBezTo>
                    <a:cubicBezTo>
                      <a:pt x="1857" y="1756"/>
                      <a:pt x="2132" y="1853"/>
                      <a:pt x="2336" y="2001"/>
                    </a:cubicBezTo>
                    <a:cubicBezTo>
                      <a:pt x="2803" y="2368"/>
                      <a:pt x="3003" y="2968"/>
                      <a:pt x="3069" y="3435"/>
                    </a:cubicBezTo>
                    <a:cubicBezTo>
                      <a:pt x="3069" y="3602"/>
                      <a:pt x="3236" y="3669"/>
                      <a:pt x="3403" y="3669"/>
                    </a:cubicBezTo>
                    <a:cubicBezTo>
                      <a:pt x="3570" y="3635"/>
                      <a:pt x="3703" y="3502"/>
                      <a:pt x="3703" y="3335"/>
                    </a:cubicBezTo>
                    <a:cubicBezTo>
                      <a:pt x="3703" y="2968"/>
                      <a:pt x="3703" y="1834"/>
                      <a:pt x="4404" y="1634"/>
                    </a:cubicBezTo>
                    <a:cubicBezTo>
                      <a:pt x="4461" y="1620"/>
                      <a:pt x="4518" y="1613"/>
                      <a:pt x="4574" y="1613"/>
                    </a:cubicBezTo>
                    <a:cubicBezTo>
                      <a:pt x="5177" y="1613"/>
                      <a:pt x="5733" y="2380"/>
                      <a:pt x="6038" y="2868"/>
                    </a:cubicBezTo>
                    <a:cubicBezTo>
                      <a:pt x="6116" y="2972"/>
                      <a:pt x="6235" y="3056"/>
                      <a:pt x="6331" y="3056"/>
                    </a:cubicBezTo>
                    <a:cubicBezTo>
                      <a:pt x="6358" y="3056"/>
                      <a:pt x="6383" y="3050"/>
                      <a:pt x="6405" y="3035"/>
                    </a:cubicBezTo>
                    <a:cubicBezTo>
                      <a:pt x="6572" y="3002"/>
                      <a:pt x="6672" y="2868"/>
                      <a:pt x="6672" y="2768"/>
                    </a:cubicBezTo>
                    <a:cubicBezTo>
                      <a:pt x="6705" y="2301"/>
                      <a:pt x="6705" y="1667"/>
                      <a:pt x="7006" y="1267"/>
                    </a:cubicBezTo>
                    <a:cubicBezTo>
                      <a:pt x="7139" y="1034"/>
                      <a:pt x="7372" y="867"/>
                      <a:pt x="7639" y="867"/>
                    </a:cubicBezTo>
                    <a:cubicBezTo>
                      <a:pt x="7739" y="867"/>
                      <a:pt x="7873" y="867"/>
                      <a:pt x="8006" y="1000"/>
                    </a:cubicBezTo>
                    <a:cubicBezTo>
                      <a:pt x="8173" y="1167"/>
                      <a:pt x="8206" y="1534"/>
                      <a:pt x="8206" y="1934"/>
                    </a:cubicBezTo>
                    <a:cubicBezTo>
                      <a:pt x="8206" y="2435"/>
                      <a:pt x="8240" y="3035"/>
                      <a:pt x="8840" y="3335"/>
                    </a:cubicBezTo>
                    <a:cubicBezTo>
                      <a:pt x="8866" y="3374"/>
                      <a:pt x="8903" y="3388"/>
                      <a:pt x="8944" y="3388"/>
                    </a:cubicBezTo>
                    <a:cubicBezTo>
                      <a:pt x="9006" y="3388"/>
                      <a:pt x="9080" y="3355"/>
                      <a:pt x="9140" y="3335"/>
                    </a:cubicBezTo>
                    <a:cubicBezTo>
                      <a:pt x="9240" y="3268"/>
                      <a:pt x="9307" y="3168"/>
                      <a:pt x="9307" y="3035"/>
                    </a:cubicBezTo>
                    <a:cubicBezTo>
                      <a:pt x="9307" y="2301"/>
                      <a:pt x="9507" y="1601"/>
                      <a:pt x="9908" y="1000"/>
                    </a:cubicBezTo>
                    <a:cubicBezTo>
                      <a:pt x="10055" y="735"/>
                      <a:pt x="10333" y="522"/>
                      <a:pt x="10579" y="522"/>
                    </a:cubicBezTo>
                    <a:cubicBezTo>
                      <a:pt x="10612" y="522"/>
                      <a:pt x="10644" y="525"/>
                      <a:pt x="10675" y="533"/>
                    </a:cubicBezTo>
                    <a:cubicBezTo>
                      <a:pt x="10842" y="600"/>
                      <a:pt x="10942" y="867"/>
                      <a:pt x="11008" y="1334"/>
                    </a:cubicBezTo>
                    <a:cubicBezTo>
                      <a:pt x="11075" y="2301"/>
                      <a:pt x="11075" y="3302"/>
                      <a:pt x="11008" y="4303"/>
                    </a:cubicBezTo>
                    <a:cubicBezTo>
                      <a:pt x="11008" y="4469"/>
                      <a:pt x="11075" y="4603"/>
                      <a:pt x="11209" y="4636"/>
                    </a:cubicBezTo>
                    <a:cubicBezTo>
                      <a:pt x="11253" y="4658"/>
                      <a:pt x="11301" y="4669"/>
                      <a:pt x="11348" y="4669"/>
                    </a:cubicBezTo>
                    <a:cubicBezTo>
                      <a:pt x="11442" y="4669"/>
                      <a:pt x="11531" y="4625"/>
                      <a:pt x="11575" y="4536"/>
                    </a:cubicBezTo>
                    <a:lnTo>
                      <a:pt x="12743" y="3035"/>
                    </a:lnTo>
                    <a:cubicBezTo>
                      <a:pt x="12983" y="2795"/>
                      <a:pt x="13169" y="2663"/>
                      <a:pt x="13301" y="2663"/>
                    </a:cubicBezTo>
                    <a:cubicBezTo>
                      <a:pt x="13316" y="2663"/>
                      <a:pt x="13330" y="2665"/>
                      <a:pt x="13343" y="2668"/>
                    </a:cubicBezTo>
                    <a:cubicBezTo>
                      <a:pt x="13377" y="2668"/>
                      <a:pt x="13443" y="2801"/>
                      <a:pt x="13510" y="3135"/>
                    </a:cubicBezTo>
                    <a:cubicBezTo>
                      <a:pt x="13610" y="4269"/>
                      <a:pt x="13510" y="5437"/>
                      <a:pt x="13110" y="6471"/>
                    </a:cubicBezTo>
                    <a:cubicBezTo>
                      <a:pt x="13043" y="6638"/>
                      <a:pt x="12943" y="6938"/>
                      <a:pt x="13077" y="7238"/>
                    </a:cubicBezTo>
                    <a:cubicBezTo>
                      <a:pt x="13177" y="7438"/>
                      <a:pt x="13377" y="7572"/>
                      <a:pt x="13577" y="7572"/>
                    </a:cubicBezTo>
                    <a:lnTo>
                      <a:pt x="13777" y="7572"/>
                    </a:lnTo>
                    <a:cubicBezTo>
                      <a:pt x="14011" y="7505"/>
                      <a:pt x="14177" y="7405"/>
                      <a:pt x="14211" y="7171"/>
                    </a:cubicBezTo>
                    <a:cubicBezTo>
                      <a:pt x="14244" y="7004"/>
                      <a:pt x="14111" y="6838"/>
                      <a:pt x="13944" y="6804"/>
                    </a:cubicBezTo>
                    <a:cubicBezTo>
                      <a:pt x="13933" y="6793"/>
                      <a:pt x="13918" y="6789"/>
                      <a:pt x="13901" y="6789"/>
                    </a:cubicBezTo>
                    <a:cubicBezTo>
                      <a:pt x="13866" y="6789"/>
                      <a:pt x="13822" y="6804"/>
                      <a:pt x="13777" y="6804"/>
                    </a:cubicBezTo>
                    <a:cubicBezTo>
                      <a:pt x="13777" y="6771"/>
                      <a:pt x="13844" y="6738"/>
                      <a:pt x="13844" y="6671"/>
                    </a:cubicBezTo>
                    <a:cubicBezTo>
                      <a:pt x="14211" y="5570"/>
                      <a:pt x="14344" y="4303"/>
                      <a:pt x="14211" y="3102"/>
                    </a:cubicBezTo>
                    <a:cubicBezTo>
                      <a:pt x="14211" y="2935"/>
                      <a:pt x="14144" y="2334"/>
                      <a:pt x="13677" y="2134"/>
                    </a:cubicBezTo>
                    <a:cubicBezTo>
                      <a:pt x="13593" y="2092"/>
                      <a:pt x="13485" y="2060"/>
                      <a:pt x="13359" y="2060"/>
                    </a:cubicBezTo>
                    <a:cubicBezTo>
                      <a:pt x="13087" y="2060"/>
                      <a:pt x="12730" y="2210"/>
                      <a:pt x="12343" y="2735"/>
                    </a:cubicBezTo>
                    <a:lnTo>
                      <a:pt x="11776" y="3435"/>
                    </a:lnTo>
                    <a:cubicBezTo>
                      <a:pt x="11776" y="2768"/>
                      <a:pt x="11776" y="2068"/>
                      <a:pt x="11709" y="1400"/>
                    </a:cubicBezTo>
                    <a:cubicBezTo>
                      <a:pt x="11676" y="1134"/>
                      <a:pt x="11642" y="300"/>
                      <a:pt x="10942" y="66"/>
                    </a:cubicBezTo>
                    <a:cubicBezTo>
                      <a:pt x="10832" y="21"/>
                      <a:pt x="10722" y="1"/>
                      <a:pt x="106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30"/>
              <p:cNvSpPr/>
              <p:nvPr/>
            </p:nvSpPr>
            <p:spPr>
              <a:xfrm>
                <a:off x="2319325" y="4395800"/>
                <a:ext cx="276050" cy="195800"/>
              </a:xfrm>
              <a:custGeom>
                <a:rect b="b" l="l" r="r" t="t"/>
                <a:pathLst>
                  <a:path extrusionOk="0" h="7832" w="11042">
                    <a:moveTo>
                      <a:pt x="5064" y="0"/>
                    </a:moveTo>
                    <a:cubicBezTo>
                      <a:pt x="5012" y="0"/>
                      <a:pt x="4959" y="4"/>
                      <a:pt x="4904" y="12"/>
                    </a:cubicBezTo>
                    <a:cubicBezTo>
                      <a:pt x="4537" y="112"/>
                      <a:pt x="4170" y="512"/>
                      <a:pt x="4003" y="846"/>
                    </a:cubicBezTo>
                    <a:lnTo>
                      <a:pt x="3370" y="2047"/>
                    </a:lnTo>
                    <a:cubicBezTo>
                      <a:pt x="3370" y="1847"/>
                      <a:pt x="3336" y="1613"/>
                      <a:pt x="3203" y="1346"/>
                    </a:cubicBezTo>
                    <a:cubicBezTo>
                      <a:pt x="3069" y="1146"/>
                      <a:pt x="2869" y="979"/>
                      <a:pt x="2569" y="879"/>
                    </a:cubicBezTo>
                    <a:cubicBezTo>
                      <a:pt x="2463" y="858"/>
                      <a:pt x="2355" y="847"/>
                      <a:pt x="2245" y="847"/>
                    </a:cubicBezTo>
                    <a:cubicBezTo>
                      <a:pt x="2010" y="847"/>
                      <a:pt x="1774" y="899"/>
                      <a:pt x="1568" y="1013"/>
                    </a:cubicBezTo>
                    <a:cubicBezTo>
                      <a:pt x="1135" y="1313"/>
                      <a:pt x="835" y="1813"/>
                      <a:pt x="668" y="2214"/>
                    </a:cubicBezTo>
                    <a:cubicBezTo>
                      <a:pt x="301" y="3148"/>
                      <a:pt x="67" y="4048"/>
                      <a:pt x="1" y="5016"/>
                    </a:cubicBezTo>
                    <a:cubicBezTo>
                      <a:pt x="1" y="5182"/>
                      <a:pt x="134" y="5349"/>
                      <a:pt x="301" y="5349"/>
                    </a:cubicBezTo>
                    <a:cubicBezTo>
                      <a:pt x="468" y="5349"/>
                      <a:pt x="634" y="5216"/>
                      <a:pt x="634" y="5049"/>
                    </a:cubicBezTo>
                    <a:cubicBezTo>
                      <a:pt x="668" y="4148"/>
                      <a:pt x="901" y="3314"/>
                      <a:pt x="1235" y="2480"/>
                    </a:cubicBezTo>
                    <a:cubicBezTo>
                      <a:pt x="1402" y="2147"/>
                      <a:pt x="1568" y="1713"/>
                      <a:pt x="1902" y="1580"/>
                    </a:cubicBezTo>
                    <a:cubicBezTo>
                      <a:pt x="2002" y="1505"/>
                      <a:pt x="2140" y="1467"/>
                      <a:pt x="2273" y="1467"/>
                    </a:cubicBezTo>
                    <a:cubicBezTo>
                      <a:pt x="2317" y="1467"/>
                      <a:pt x="2361" y="1471"/>
                      <a:pt x="2402" y="1480"/>
                    </a:cubicBezTo>
                    <a:cubicBezTo>
                      <a:pt x="2502" y="1480"/>
                      <a:pt x="2636" y="1580"/>
                      <a:pt x="2669" y="1647"/>
                    </a:cubicBezTo>
                    <a:cubicBezTo>
                      <a:pt x="2703" y="1747"/>
                      <a:pt x="2736" y="1947"/>
                      <a:pt x="2736" y="2114"/>
                    </a:cubicBezTo>
                    <a:cubicBezTo>
                      <a:pt x="2803" y="2447"/>
                      <a:pt x="2836" y="2814"/>
                      <a:pt x="3170" y="3081"/>
                    </a:cubicBezTo>
                    <a:cubicBezTo>
                      <a:pt x="3217" y="3105"/>
                      <a:pt x="3281" y="3128"/>
                      <a:pt x="3337" y="3128"/>
                    </a:cubicBezTo>
                    <a:cubicBezTo>
                      <a:pt x="3361" y="3128"/>
                      <a:pt x="3383" y="3124"/>
                      <a:pt x="3403" y="3114"/>
                    </a:cubicBezTo>
                    <a:cubicBezTo>
                      <a:pt x="3503" y="3081"/>
                      <a:pt x="3570" y="3014"/>
                      <a:pt x="3637" y="2947"/>
                    </a:cubicBezTo>
                    <a:lnTo>
                      <a:pt x="4571" y="1146"/>
                    </a:lnTo>
                    <a:cubicBezTo>
                      <a:pt x="4704" y="846"/>
                      <a:pt x="4904" y="646"/>
                      <a:pt x="5071" y="612"/>
                    </a:cubicBezTo>
                    <a:lnTo>
                      <a:pt x="5138" y="612"/>
                    </a:lnTo>
                    <a:cubicBezTo>
                      <a:pt x="5471" y="1346"/>
                      <a:pt x="5271" y="2180"/>
                      <a:pt x="5171" y="3081"/>
                    </a:cubicBezTo>
                    <a:cubicBezTo>
                      <a:pt x="5038" y="3948"/>
                      <a:pt x="4904" y="4849"/>
                      <a:pt x="5204" y="5750"/>
                    </a:cubicBezTo>
                    <a:cubicBezTo>
                      <a:pt x="5238" y="5850"/>
                      <a:pt x="5338" y="5950"/>
                      <a:pt x="5438" y="5950"/>
                    </a:cubicBezTo>
                    <a:cubicBezTo>
                      <a:pt x="5456" y="5954"/>
                      <a:pt x="5474" y="5956"/>
                      <a:pt x="5491" y="5956"/>
                    </a:cubicBezTo>
                    <a:cubicBezTo>
                      <a:pt x="5598" y="5956"/>
                      <a:pt x="5680" y="5874"/>
                      <a:pt x="5738" y="5816"/>
                    </a:cubicBezTo>
                    <a:lnTo>
                      <a:pt x="7373" y="3281"/>
                    </a:lnTo>
                    <a:cubicBezTo>
                      <a:pt x="7406" y="3181"/>
                      <a:pt x="7506" y="3048"/>
                      <a:pt x="7539" y="3048"/>
                    </a:cubicBezTo>
                    <a:cubicBezTo>
                      <a:pt x="7573" y="3048"/>
                      <a:pt x="7673" y="3114"/>
                      <a:pt x="7706" y="3181"/>
                    </a:cubicBezTo>
                    <a:cubicBezTo>
                      <a:pt x="7773" y="3348"/>
                      <a:pt x="7739" y="3515"/>
                      <a:pt x="7739" y="3715"/>
                    </a:cubicBezTo>
                    <a:lnTo>
                      <a:pt x="7506" y="6283"/>
                    </a:lnTo>
                    <a:cubicBezTo>
                      <a:pt x="7506" y="6450"/>
                      <a:pt x="7539" y="6583"/>
                      <a:pt x="7673" y="6617"/>
                    </a:cubicBezTo>
                    <a:cubicBezTo>
                      <a:pt x="7700" y="6631"/>
                      <a:pt x="7745" y="6639"/>
                      <a:pt x="7795" y="6639"/>
                    </a:cubicBezTo>
                    <a:cubicBezTo>
                      <a:pt x="7866" y="6639"/>
                      <a:pt x="7948" y="6623"/>
                      <a:pt x="8006" y="6583"/>
                    </a:cubicBezTo>
                    <a:lnTo>
                      <a:pt x="10041" y="4816"/>
                    </a:lnTo>
                    <a:cubicBezTo>
                      <a:pt x="10208" y="4649"/>
                      <a:pt x="10308" y="4649"/>
                      <a:pt x="10308" y="4649"/>
                    </a:cubicBezTo>
                    <a:cubicBezTo>
                      <a:pt x="10308" y="4682"/>
                      <a:pt x="10341" y="4782"/>
                      <a:pt x="10308" y="4982"/>
                    </a:cubicBezTo>
                    <a:cubicBezTo>
                      <a:pt x="10175" y="5816"/>
                      <a:pt x="9808" y="6617"/>
                      <a:pt x="9241" y="7284"/>
                    </a:cubicBezTo>
                    <a:cubicBezTo>
                      <a:pt x="9107" y="7417"/>
                      <a:pt x="9174" y="7618"/>
                      <a:pt x="9307" y="7751"/>
                    </a:cubicBezTo>
                    <a:cubicBezTo>
                      <a:pt x="9341" y="7784"/>
                      <a:pt x="9374" y="7818"/>
                      <a:pt x="9474" y="7818"/>
                    </a:cubicBezTo>
                    <a:cubicBezTo>
                      <a:pt x="9503" y="7827"/>
                      <a:pt x="9533" y="7831"/>
                      <a:pt x="9561" y="7831"/>
                    </a:cubicBezTo>
                    <a:cubicBezTo>
                      <a:pt x="9630" y="7831"/>
                      <a:pt x="9694" y="7808"/>
                      <a:pt x="9741" y="7784"/>
                    </a:cubicBezTo>
                    <a:cubicBezTo>
                      <a:pt x="10375" y="7017"/>
                      <a:pt x="10808" y="6116"/>
                      <a:pt x="10975" y="5149"/>
                    </a:cubicBezTo>
                    <a:cubicBezTo>
                      <a:pt x="11042" y="4649"/>
                      <a:pt x="10908" y="4315"/>
                      <a:pt x="10575" y="4148"/>
                    </a:cubicBezTo>
                    <a:cubicBezTo>
                      <a:pt x="10486" y="4104"/>
                      <a:pt x="10396" y="4086"/>
                      <a:pt x="10308" y="4086"/>
                    </a:cubicBezTo>
                    <a:cubicBezTo>
                      <a:pt x="9999" y="4086"/>
                      <a:pt x="9719" y="4311"/>
                      <a:pt x="9641" y="4415"/>
                    </a:cubicBezTo>
                    <a:lnTo>
                      <a:pt x="8173" y="5616"/>
                    </a:lnTo>
                    <a:lnTo>
                      <a:pt x="8340" y="3815"/>
                    </a:lnTo>
                    <a:cubicBezTo>
                      <a:pt x="8340" y="3548"/>
                      <a:pt x="8373" y="3281"/>
                      <a:pt x="8240" y="2981"/>
                    </a:cubicBezTo>
                    <a:cubicBezTo>
                      <a:pt x="8158" y="2679"/>
                      <a:pt x="7850" y="2446"/>
                      <a:pt x="7521" y="2446"/>
                    </a:cubicBezTo>
                    <a:cubicBezTo>
                      <a:pt x="7450" y="2446"/>
                      <a:pt x="7377" y="2457"/>
                      <a:pt x="7306" y="2480"/>
                    </a:cubicBezTo>
                    <a:cubicBezTo>
                      <a:pt x="7039" y="2581"/>
                      <a:pt x="6872" y="2814"/>
                      <a:pt x="6805" y="2947"/>
                    </a:cubicBezTo>
                    <a:lnTo>
                      <a:pt x="5571" y="4816"/>
                    </a:lnTo>
                    <a:cubicBezTo>
                      <a:pt x="5571" y="4315"/>
                      <a:pt x="5671" y="3781"/>
                      <a:pt x="5738" y="3181"/>
                    </a:cubicBezTo>
                    <a:cubicBezTo>
                      <a:pt x="5905" y="2247"/>
                      <a:pt x="6038" y="1180"/>
                      <a:pt x="5571" y="279"/>
                    </a:cubicBezTo>
                    <a:cubicBezTo>
                      <a:pt x="5571" y="246"/>
                      <a:pt x="5538" y="179"/>
                      <a:pt x="5505" y="145"/>
                    </a:cubicBezTo>
                    <a:cubicBezTo>
                      <a:pt x="5377" y="44"/>
                      <a:pt x="5230" y="0"/>
                      <a:pt x="50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30"/>
              <p:cNvSpPr/>
              <p:nvPr/>
            </p:nvSpPr>
            <p:spPr>
              <a:xfrm>
                <a:off x="1878175" y="4352725"/>
                <a:ext cx="85925" cy="117600"/>
              </a:xfrm>
              <a:custGeom>
                <a:rect b="b" l="l" r="r" t="t"/>
                <a:pathLst>
                  <a:path extrusionOk="0" h="4704" w="3437">
                    <a:moveTo>
                      <a:pt x="1435" y="134"/>
                    </a:moveTo>
                    <a:cubicBezTo>
                      <a:pt x="2269" y="0"/>
                      <a:pt x="3103" y="901"/>
                      <a:pt x="3270" y="2169"/>
                    </a:cubicBezTo>
                    <a:cubicBezTo>
                      <a:pt x="3436" y="3370"/>
                      <a:pt x="2836" y="4470"/>
                      <a:pt x="2002" y="4570"/>
                    </a:cubicBezTo>
                    <a:cubicBezTo>
                      <a:pt x="1168" y="4704"/>
                      <a:pt x="334" y="3803"/>
                      <a:pt x="167" y="2536"/>
                    </a:cubicBezTo>
                    <a:cubicBezTo>
                      <a:pt x="1" y="1335"/>
                      <a:pt x="601" y="234"/>
                      <a:pt x="1435"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30"/>
              <p:cNvSpPr/>
              <p:nvPr/>
            </p:nvSpPr>
            <p:spPr>
              <a:xfrm>
                <a:off x="1928225" y="4399425"/>
                <a:ext cx="120100" cy="98425"/>
              </a:xfrm>
              <a:custGeom>
                <a:rect b="b" l="l" r="r" t="t"/>
                <a:pathLst>
                  <a:path extrusionOk="0" h="3937" w="4804">
                    <a:moveTo>
                      <a:pt x="4437" y="1001"/>
                    </a:moveTo>
                    <a:cubicBezTo>
                      <a:pt x="4804" y="1802"/>
                      <a:pt x="4170" y="2836"/>
                      <a:pt x="3036" y="3370"/>
                    </a:cubicBezTo>
                    <a:cubicBezTo>
                      <a:pt x="1935" y="3937"/>
                      <a:pt x="701" y="3703"/>
                      <a:pt x="367" y="2936"/>
                    </a:cubicBezTo>
                    <a:cubicBezTo>
                      <a:pt x="0" y="2135"/>
                      <a:pt x="634" y="1101"/>
                      <a:pt x="1768" y="534"/>
                    </a:cubicBezTo>
                    <a:cubicBezTo>
                      <a:pt x="2835" y="0"/>
                      <a:pt x="4036" y="201"/>
                      <a:pt x="4437" y="100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30"/>
              <p:cNvSpPr/>
              <p:nvPr/>
            </p:nvSpPr>
            <p:spPr>
              <a:xfrm>
                <a:off x="1919050" y="4466975"/>
                <a:ext cx="108425" cy="111775"/>
              </a:xfrm>
              <a:custGeom>
                <a:rect b="b" l="l" r="r" t="t"/>
                <a:pathLst>
                  <a:path extrusionOk="0" h="4471" w="4337">
                    <a:moveTo>
                      <a:pt x="3703" y="3903"/>
                    </a:moveTo>
                    <a:cubicBezTo>
                      <a:pt x="3069" y="4470"/>
                      <a:pt x="1868" y="4237"/>
                      <a:pt x="1034" y="3303"/>
                    </a:cubicBezTo>
                    <a:cubicBezTo>
                      <a:pt x="200" y="2402"/>
                      <a:pt x="0" y="1168"/>
                      <a:pt x="601" y="601"/>
                    </a:cubicBezTo>
                    <a:cubicBezTo>
                      <a:pt x="1234" y="0"/>
                      <a:pt x="2469" y="267"/>
                      <a:pt x="3303" y="1168"/>
                    </a:cubicBezTo>
                    <a:cubicBezTo>
                      <a:pt x="4170" y="2102"/>
                      <a:pt x="4337" y="3303"/>
                      <a:pt x="3703" y="390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30"/>
              <p:cNvSpPr/>
              <p:nvPr/>
            </p:nvSpPr>
            <p:spPr>
              <a:xfrm>
                <a:off x="1849000" y="4473650"/>
                <a:ext cx="96750" cy="118425"/>
              </a:xfrm>
              <a:custGeom>
                <a:rect b="b" l="l" r="r" t="t"/>
                <a:pathLst>
                  <a:path extrusionOk="0" h="4737" w="3870">
                    <a:moveTo>
                      <a:pt x="867" y="4337"/>
                    </a:moveTo>
                    <a:cubicBezTo>
                      <a:pt x="134" y="3903"/>
                      <a:pt x="0" y="2702"/>
                      <a:pt x="567" y="1635"/>
                    </a:cubicBezTo>
                    <a:cubicBezTo>
                      <a:pt x="1168" y="534"/>
                      <a:pt x="2235" y="0"/>
                      <a:pt x="3002" y="401"/>
                    </a:cubicBezTo>
                    <a:cubicBezTo>
                      <a:pt x="3736" y="834"/>
                      <a:pt x="3870" y="2035"/>
                      <a:pt x="3303" y="3136"/>
                    </a:cubicBezTo>
                    <a:cubicBezTo>
                      <a:pt x="2702" y="4203"/>
                      <a:pt x="1635" y="4737"/>
                      <a:pt x="867" y="433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30"/>
              <p:cNvSpPr/>
              <p:nvPr/>
            </p:nvSpPr>
            <p:spPr>
              <a:xfrm>
                <a:off x="1806450" y="4420275"/>
                <a:ext cx="118450" cy="87575"/>
              </a:xfrm>
              <a:custGeom>
                <a:rect b="b" l="l" r="r" t="t"/>
                <a:pathLst>
                  <a:path extrusionOk="0" h="3503" w="4738">
                    <a:moveTo>
                      <a:pt x="168" y="1335"/>
                    </a:moveTo>
                    <a:cubicBezTo>
                      <a:pt x="335" y="501"/>
                      <a:pt x="1469" y="0"/>
                      <a:pt x="2670" y="201"/>
                    </a:cubicBezTo>
                    <a:cubicBezTo>
                      <a:pt x="3870" y="434"/>
                      <a:pt x="4738" y="1301"/>
                      <a:pt x="4571" y="2169"/>
                    </a:cubicBezTo>
                    <a:cubicBezTo>
                      <a:pt x="4404" y="3003"/>
                      <a:pt x="3303" y="3503"/>
                      <a:pt x="2069" y="3303"/>
                    </a:cubicBezTo>
                    <a:cubicBezTo>
                      <a:pt x="835" y="3036"/>
                      <a:pt x="1" y="2169"/>
                      <a:pt x="168" y="133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30"/>
              <p:cNvSpPr/>
              <p:nvPr/>
            </p:nvSpPr>
            <p:spPr>
              <a:xfrm>
                <a:off x="1882350" y="4429450"/>
                <a:ext cx="92600" cy="93425"/>
              </a:xfrm>
              <a:custGeom>
                <a:rect b="b" l="l" r="r" t="t"/>
                <a:pathLst>
                  <a:path extrusionOk="0" h="3737" w="3704">
                    <a:moveTo>
                      <a:pt x="1635" y="134"/>
                    </a:moveTo>
                    <a:cubicBezTo>
                      <a:pt x="2569" y="0"/>
                      <a:pt x="3470" y="667"/>
                      <a:pt x="3603" y="1635"/>
                    </a:cubicBezTo>
                    <a:cubicBezTo>
                      <a:pt x="3703" y="2602"/>
                      <a:pt x="3036" y="3470"/>
                      <a:pt x="2102" y="3603"/>
                    </a:cubicBezTo>
                    <a:cubicBezTo>
                      <a:pt x="1135" y="3736"/>
                      <a:pt x="267" y="3069"/>
                      <a:pt x="134" y="2102"/>
                    </a:cubicBezTo>
                    <a:cubicBezTo>
                      <a:pt x="0" y="1134"/>
                      <a:pt x="701" y="267"/>
                      <a:pt x="1635" y="13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30"/>
              <p:cNvSpPr/>
              <p:nvPr/>
            </p:nvSpPr>
            <p:spPr>
              <a:xfrm>
                <a:off x="1595475" y="3945775"/>
                <a:ext cx="122625" cy="107600"/>
              </a:xfrm>
              <a:custGeom>
                <a:rect b="b" l="l" r="r" t="t"/>
                <a:pathLst>
                  <a:path extrusionOk="0" h="4304" w="4905">
                    <a:moveTo>
                      <a:pt x="4504" y="1101"/>
                    </a:moveTo>
                    <a:cubicBezTo>
                      <a:pt x="4904" y="1968"/>
                      <a:pt x="4270" y="3136"/>
                      <a:pt x="3136" y="3736"/>
                    </a:cubicBezTo>
                    <a:cubicBezTo>
                      <a:pt x="2002" y="4303"/>
                      <a:pt x="768" y="4103"/>
                      <a:pt x="401" y="3236"/>
                    </a:cubicBezTo>
                    <a:cubicBezTo>
                      <a:pt x="1" y="2335"/>
                      <a:pt x="634" y="1168"/>
                      <a:pt x="1769" y="601"/>
                    </a:cubicBezTo>
                    <a:cubicBezTo>
                      <a:pt x="2936" y="0"/>
                      <a:pt x="4137" y="234"/>
                      <a:pt x="4504" y="110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30"/>
              <p:cNvSpPr/>
              <p:nvPr/>
            </p:nvSpPr>
            <p:spPr>
              <a:xfrm>
                <a:off x="1588800" y="4020825"/>
                <a:ext cx="109275" cy="124275"/>
              </a:xfrm>
              <a:custGeom>
                <a:rect b="b" l="l" r="r" t="t"/>
                <a:pathLst>
                  <a:path extrusionOk="0" h="4971" w="4371">
                    <a:moveTo>
                      <a:pt x="3737" y="4303"/>
                    </a:moveTo>
                    <a:cubicBezTo>
                      <a:pt x="3103" y="4971"/>
                      <a:pt x="1869" y="4670"/>
                      <a:pt x="1035" y="3670"/>
                    </a:cubicBezTo>
                    <a:cubicBezTo>
                      <a:pt x="168" y="2669"/>
                      <a:pt x="1" y="1335"/>
                      <a:pt x="601" y="667"/>
                    </a:cubicBezTo>
                    <a:cubicBezTo>
                      <a:pt x="1235" y="0"/>
                      <a:pt x="2503" y="301"/>
                      <a:pt x="3336" y="1301"/>
                    </a:cubicBezTo>
                    <a:cubicBezTo>
                      <a:pt x="4170" y="2302"/>
                      <a:pt x="4371" y="3636"/>
                      <a:pt x="3737" y="430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30"/>
              <p:cNvSpPr/>
              <p:nvPr/>
            </p:nvSpPr>
            <p:spPr>
              <a:xfrm>
                <a:off x="1514575" y="4028325"/>
                <a:ext cx="100950" cy="131775"/>
              </a:xfrm>
              <a:custGeom>
                <a:rect b="b" l="l" r="r" t="t"/>
                <a:pathLst>
                  <a:path extrusionOk="0" h="5271" w="4038">
                    <a:moveTo>
                      <a:pt x="902" y="4804"/>
                    </a:moveTo>
                    <a:cubicBezTo>
                      <a:pt x="168" y="4337"/>
                      <a:pt x="1" y="3003"/>
                      <a:pt x="601" y="1802"/>
                    </a:cubicBezTo>
                    <a:cubicBezTo>
                      <a:pt x="1235" y="601"/>
                      <a:pt x="2336" y="1"/>
                      <a:pt x="3103" y="468"/>
                    </a:cubicBezTo>
                    <a:cubicBezTo>
                      <a:pt x="3870" y="935"/>
                      <a:pt x="4037" y="2269"/>
                      <a:pt x="3403" y="3470"/>
                    </a:cubicBezTo>
                    <a:cubicBezTo>
                      <a:pt x="2770" y="4637"/>
                      <a:pt x="1669" y="5271"/>
                      <a:pt x="902" y="480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30"/>
              <p:cNvSpPr/>
              <p:nvPr/>
            </p:nvSpPr>
            <p:spPr>
              <a:xfrm>
                <a:off x="1470400" y="3967450"/>
                <a:ext cx="120925" cy="98425"/>
              </a:xfrm>
              <a:custGeom>
                <a:rect b="b" l="l" r="r" t="t"/>
                <a:pathLst>
                  <a:path extrusionOk="0" h="3937" w="4837">
                    <a:moveTo>
                      <a:pt x="167" y="1535"/>
                    </a:moveTo>
                    <a:cubicBezTo>
                      <a:pt x="334" y="601"/>
                      <a:pt x="1468" y="0"/>
                      <a:pt x="2735" y="267"/>
                    </a:cubicBezTo>
                    <a:cubicBezTo>
                      <a:pt x="3970" y="534"/>
                      <a:pt x="4837" y="1468"/>
                      <a:pt x="4670" y="2436"/>
                    </a:cubicBezTo>
                    <a:cubicBezTo>
                      <a:pt x="4503" y="3336"/>
                      <a:pt x="3402" y="3937"/>
                      <a:pt x="2135" y="3703"/>
                    </a:cubicBezTo>
                    <a:cubicBezTo>
                      <a:pt x="901" y="3436"/>
                      <a:pt x="0" y="2436"/>
                      <a:pt x="167" y="153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30"/>
              <p:cNvSpPr/>
              <p:nvPr/>
            </p:nvSpPr>
            <p:spPr>
              <a:xfrm>
                <a:off x="1307775" y="4698800"/>
                <a:ext cx="87575" cy="129300"/>
              </a:xfrm>
              <a:custGeom>
                <a:rect b="b" l="l" r="r" t="t"/>
                <a:pathLst>
                  <a:path extrusionOk="0" h="5172" w="3503">
                    <a:moveTo>
                      <a:pt x="1468" y="134"/>
                    </a:moveTo>
                    <a:cubicBezTo>
                      <a:pt x="2335" y="1"/>
                      <a:pt x="3169" y="1001"/>
                      <a:pt x="3336" y="2369"/>
                    </a:cubicBezTo>
                    <a:cubicBezTo>
                      <a:pt x="3503" y="3737"/>
                      <a:pt x="2936" y="4904"/>
                      <a:pt x="2069" y="5038"/>
                    </a:cubicBezTo>
                    <a:cubicBezTo>
                      <a:pt x="1168" y="5171"/>
                      <a:pt x="334" y="4170"/>
                      <a:pt x="167" y="2803"/>
                    </a:cubicBezTo>
                    <a:cubicBezTo>
                      <a:pt x="0" y="1468"/>
                      <a:pt x="601" y="234"/>
                      <a:pt x="1468"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30"/>
              <p:cNvSpPr/>
              <p:nvPr/>
            </p:nvSpPr>
            <p:spPr>
              <a:xfrm>
                <a:off x="1359475" y="4750500"/>
                <a:ext cx="121775" cy="107600"/>
              </a:xfrm>
              <a:custGeom>
                <a:rect b="b" l="l" r="r" t="t"/>
                <a:pathLst>
                  <a:path extrusionOk="0" h="4304" w="4871">
                    <a:moveTo>
                      <a:pt x="4504" y="1102"/>
                    </a:moveTo>
                    <a:cubicBezTo>
                      <a:pt x="4871" y="1969"/>
                      <a:pt x="4237" y="3136"/>
                      <a:pt x="3103" y="3737"/>
                    </a:cubicBezTo>
                    <a:cubicBezTo>
                      <a:pt x="2002" y="4304"/>
                      <a:pt x="734" y="4104"/>
                      <a:pt x="367" y="3237"/>
                    </a:cubicBezTo>
                    <a:cubicBezTo>
                      <a:pt x="1" y="2336"/>
                      <a:pt x="601" y="1168"/>
                      <a:pt x="1735" y="601"/>
                    </a:cubicBezTo>
                    <a:cubicBezTo>
                      <a:pt x="2903" y="1"/>
                      <a:pt x="4103" y="234"/>
                      <a:pt x="4504" y="110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30"/>
              <p:cNvSpPr/>
              <p:nvPr/>
            </p:nvSpPr>
            <p:spPr>
              <a:xfrm>
                <a:off x="1350300" y="4824725"/>
                <a:ext cx="110950" cy="124275"/>
              </a:xfrm>
              <a:custGeom>
                <a:rect b="b" l="l" r="r" t="t"/>
                <a:pathLst>
                  <a:path extrusionOk="0" h="4971" w="4438">
                    <a:moveTo>
                      <a:pt x="3770" y="4304"/>
                    </a:moveTo>
                    <a:cubicBezTo>
                      <a:pt x="3136" y="4971"/>
                      <a:pt x="1902" y="4671"/>
                      <a:pt x="1068" y="3670"/>
                    </a:cubicBezTo>
                    <a:cubicBezTo>
                      <a:pt x="201" y="2669"/>
                      <a:pt x="1" y="1335"/>
                      <a:pt x="634" y="668"/>
                    </a:cubicBezTo>
                    <a:cubicBezTo>
                      <a:pt x="1268" y="1"/>
                      <a:pt x="2536" y="301"/>
                      <a:pt x="3370" y="1302"/>
                    </a:cubicBezTo>
                    <a:cubicBezTo>
                      <a:pt x="4237" y="2336"/>
                      <a:pt x="4437" y="3670"/>
                      <a:pt x="3770" y="430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30"/>
              <p:cNvSpPr/>
              <p:nvPr/>
            </p:nvSpPr>
            <p:spPr>
              <a:xfrm>
                <a:off x="1277750" y="4833075"/>
                <a:ext cx="100925" cy="131775"/>
              </a:xfrm>
              <a:custGeom>
                <a:rect b="b" l="l" r="r" t="t"/>
                <a:pathLst>
                  <a:path extrusionOk="0" h="5271" w="4037">
                    <a:moveTo>
                      <a:pt x="935" y="4804"/>
                    </a:moveTo>
                    <a:cubicBezTo>
                      <a:pt x="167" y="4337"/>
                      <a:pt x="1" y="3002"/>
                      <a:pt x="634" y="1802"/>
                    </a:cubicBezTo>
                    <a:cubicBezTo>
                      <a:pt x="1268" y="601"/>
                      <a:pt x="2336" y="0"/>
                      <a:pt x="3136" y="467"/>
                    </a:cubicBezTo>
                    <a:cubicBezTo>
                      <a:pt x="3870" y="934"/>
                      <a:pt x="4037" y="2269"/>
                      <a:pt x="3436" y="3469"/>
                    </a:cubicBezTo>
                    <a:cubicBezTo>
                      <a:pt x="2803" y="4637"/>
                      <a:pt x="1668" y="5271"/>
                      <a:pt x="935" y="480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30"/>
              <p:cNvSpPr/>
              <p:nvPr/>
            </p:nvSpPr>
            <p:spPr>
              <a:xfrm>
                <a:off x="1234375" y="4773025"/>
                <a:ext cx="120950" cy="97600"/>
              </a:xfrm>
              <a:custGeom>
                <a:rect b="b" l="l" r="r" t="t"/>
                <a:pathLst>
                  <a:path extrusionOk="0" h="3904" w="4838">
                    <a:moveTo>
                      <a:pt x="134" y="1502"/>
                    </a:moveTo>
                    <a:cubicBezTo>
                      <a:pt x="335" y="568"/>
                      <a:pt x="1435" y="1"/>
                      <a:pt x="2703" y="234"/>
                    </a:cubicBezTo>
                    <a:cubicBezTo>
                      <a:pt x="3937" y="501"/>
                      <a:pt x="4838" y="1435"/>
                      <a:pt x="4638" y="2402"/>
                    </a:cubicBezTo>
                    <a:cubicBezTo>
                      <a:pt x="4471" y="3336"/>
                      <a:pt x="3370" y="3903"/>
                      <a:pt x="2102" y="3670"/>
                    </a:cubicBezTo>
                    <a:cubicBezTo>
                      <a:pt x="868" y="3370"/>
                      <a:pt x="1" y="2402"/>
                      <a:pt x="134" y="150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30"/>
              <p:cNvSpPr/>
              <p:nvPr/>
            </p:nvSpPr>
            <p:spPr>
              <a:xfrm>
                <a:off x="1311950" y="4783875"/>
                <a:ext cx="95075" cy="102600"/>
              </a:xfrm>
              <a:custGeom>
                <a:rect b="b" l="l" r="r" t="t"/>
                <a:pathLst>
                  <a:path extrusionOk="0" h="4104" w="3803">
                    <a:moveTo>
                      <a:pt x="1668" y="134"/>
                    </a:moveTo>
                    <a:cubicBezTo>
                      <a:pt x="2635" y="0"/>
                      <a:pt x="3569" y="767"/>
                      <a:pt x="3669" y="1801"/>
                    </a:cubicBezTo>
                    <a:cubicBezTo>
                      <a:pt x="3803" y="2836"/>
                      <a:pt x="3102" y="3836"/>
                      <a:pt x="2135" y="3970"/>
                    </a:cubicBezTo>
                    <a:cubicBezTo>
                      <a:pt x="1168" y="4103"/>
                      <a:pt x="267" y="3336"/>
                      <a:pt x="134" y="2302"/>
                    </a:cubicBezTo>
                    <a:cubicBezTo>
                      <a:pt x="0" y="1234"/>
                      <a:pt x="734" y="267"/>
                      <a:pt x="1668" y="13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30"/>
              <p:cNvSpPr/>
              <p:nvPr/>
            </p:nvSpPr>
            <p:spPr>
              <a:xfrm>
                <a:off x="2458600" y="4571225"/>
                <a:ext cx="87575" cy="129275"/>
              </a:xfrm>
              <a:custGeom>
                <a:rect b="b" l="l" r="r" t="t"/>
                <a:pathLst>
                  <a:path extrusionOk="0" h="5171" w="3503">
                    <a:moveTo>
                      <a:pt x="1468" y="134"/>
                    </a:moveTo>
                    <a:cubicBezTo>
                      <a:pt x="2335" y="0"/>
                      <a:pt x="3169" y="1001"/>
                      <a:pt x="3336" y="2402"/>
                    </a:cubicBezTo>
                    <a:cubicBezTo>
                      <a:pt x="3503" y="3769"/>
                      <a:pt x="2936" y="4937"/>
                      <a:pt x="2068" y="5037"/>
                    </a:cubicBezTo>
                    <a:cubicBezTo>
                      <a:pt x="1168" y="5170"/>
                      <a:pt x="334" y="4170"/>
                      <a:pt x="167" y="2802"/>
                    </a:cubicBezTo>
                    <a:cubicBezTo>
                      <a:pt x="0" y="1468"/>
                      <a:pt x="601" y="267"/>
                      <a:pt x="1468"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30"/>
              <p:cNvSpPr/>
              <p:nvPr/>
            </p:nvSpPr>
            <p:spPr>
              <a:xfrm>
                <a:off x="2510300" y="4623750"/>
                <a:ext cx="121775" cy="105925"/>
              </a:xfrm>
              <a:custGeom>
                <a:rect b="b" l="l" r="r" t="t"/>
                <a:pathLst>
                  <a:path extrusionOk="0" h="4237" w="4871">
                    <a:moveTo>
                      <a:pt x="4504" y="1035"/>
                    </a:moveTo>
                    <a:cubicBezTo>
                      <a:pt x="4871" y="1902"/>
                      <a:pt x="4237" y="3069"/>
                      <a:pt x="3103" y="3670"/>
                    </a:cubicBezTo>
                    <a:cubicBezTo>
                      <a:pt x="2002" y="4237"/>
                      <a:pt x="734" y="4037"/>
                      <a:pt x="367" y="3170"/>
                    </a:cubicBezTo>
                    <a:cubicBezTo>
                      <a:pt x="0" y="2302"/>
                      <a:pt x="601" y="1135"/>
                      <a:pt x="1735" y="534"/>
                    </a:cubicBezTo>
                    <a:cubicBezTo>
                      <a:pt x="2902" y="1"/>
                      <a:pt x="4103" y="201"/>
                      <a:pt x="4504" y="103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30"/>
              <p:cNvSpPr/>
              <p:nvPr/>
            </p:nvSpPr>
            <p:spPr>
              <a:xfrm>
                <a:off x="2501950" y="4697975"/>
                <a:ext cx="110100" cy="123450"/>
              </a:xfrm>
              <a:custGeom>
                <a:rect b="b" l="l" r="r" t="t"/>
                <a:pathLst>
                  <a:path extrusionOk="0" h="4938" w="4404">
                    <a:moveTo>
                      <a:pt x="3737" y="4270"/>
                    </a:moveTo>
                    <a:cubicBezTo>
                      <a:pt x="3103" y="4937"/>
                      <a:pt x="1869" y="4670"/>
                      <a:pt x="1035" y="3670"/>
                    </a:cubicBezTo>
                    <a:cubicBezTo>
                      <a:pt x="168" y="2669"/>
                      <a:pt x="1" y="1335"/>
                      <a:pt x="601" y="668"/>
                    </a:cubicBezTo>
                    <a:cubicBezTo>
                      <a:pt x="1235" y="0"/>
                      <a:pt x="2503" y="267"/>
                      <a:pt x="3337" y="1268"/>
                    </a:cubicBezTo>
                    <a:cubicBezTo>
                      <a:pt x="4204" y="2269"/>
                      <a:pt x="4404" y="3603"/>
                      <a:pt x="3737" y="427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30"/>
              <p:cNvSpPr/>
              <p:nvPr/>
            </p:nvSpPr>
            <p:spPr>
              <a:xfrm>
                <a:off x="2428575" y="4704650"/>
                <a:ext cx="100925" cy="131775"/>
              </a:xfrm>
              <a:custGeom>
                <a:rect b="b" l="l" r="r" t="t"/>
                <a:pathLst>
                  <a:path extrusionOk="0" h="5271" w="4037">
                    <a:moveTo>
                      <a:pt x="934" y="4804"/>
                    </a:moveTo>
                    <a:cubicBezTo>
                      <a:pt x="167" y="4337"/>
                      <a:pt x="0" y="3002"/>
                      <a:pt x="634" y="1802"/>
                    </a:cubicBezTo>
                    <a:cubicBezTo>
                      <a:pt x="1268" y="601"/>
                      <a:pt x="2335" y="0"/>
                      <a:pt x="3136" y="467"/>
                    </a:cubicBezTo>
                    <a:cubicBezTo>
                      <a:pt x="3870" y="934"/>
                      <a:pt x="4037" y="2269"/>
                      <a:pt x="3436" y="3469"/>
                    </a:cubicBezTo>
                    <a:cubicBezTo>
                      <a:pt x="2802" y="4670"/>
                      <a:pt x="1668" y="5271"/>
                      <a:pt x="934" y="480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30"/>
              <p:cNvSpPr/>
              <p:nvPr/>
            </p:nvSpPr>
            <p:spPr>
              <a:xfrm>
                <a:off x="2385200" y="4645425"/>
                <a:ext cx="120125" cy="98450"/>
              </a:xfrm>
              <a:custGeom>
                <a:rect b="b" l="l" r="r" t="t"/>
                <a:pathLst>
                  <a:path extrusionOk="0" h="3938" w="4805">
                    <a:moveTo>
                      <a:pt x="168" y="1502"/>
                    </a:moveTo>
                    <a:cubicBezTo>
                      <a:pt x="334" y="601"/>
                      <a:pt x="1435" y="1"/>
                      <a:pt x="2703" y="268"/>
                    </a:cubicBezTo>
                    <a:cubicBezTo>
                      <a:pt x="3937" y="501"/>
                      <a:pt x="4804" y="1469"/>
                      <a:pt x="4671" y="2436"/>
                    </a:cubicBezTo>
                    <a:cubicBezTo>
                      <a:pt x="4504" y="3337"/>
                      <a:pt x="3370" y="3937"/>
                      <a:pt x="2102" y="3670"/>
                    </a:cubicBezTo>
                    <a:cubicBezTo>
                      <a:pt x="868" y="3370"/>
                      <a:pt x="1" y="2436"/>
                      <a:pt x="168" y="150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30"/>
              <p:cNvSpPr/>
              <p:nvPr/>
            </p:nvSpPr>
            <p:spPr>
              <a:xfrm>
                <a:off x="2462775" y="4656275"/>
                <a:ext cx="95075" cy="101775"/>
              </a:xfrm>
              <a:custGeom>
                <a:rect b="b" l="l" r="r" t="t"/>
                <a:pathLst>
                  <a:path extrusionOk="0" h="4071" w="3803">
                    <a:moveTo>
                      <a:pt x="1668" y="101"/>
                    </a:moveTo>
                    <a:cubicBezTo>
                      <a:pt x="2635" y="1"/>
                      <a:pt x="3569" y="734"/>
                      <a:pt x="3669" y="1768"/>
                    </a:cubicBezTo>
                    <a:cubicBezTo>
                      <a:pt x="3803" y="2836"/>
                      <a:pt x="3102" y="3837"/>
                      <a:pt x="2135" y="3937"/>
                    </a:cubicBezTo>
                    <a:cubicBezTo>
                      <a:pt x="1168" y="4070"/>
                      <a:pt x="267" y="3336"/>
                      <a:pt x="133" y="2269"/>
                    </a:cubicBezTo>
                    <a:cubicBezTo>
                      <a:pt x="0" y="1235"/>
                      <a:pt x="734" y="267"/>
                      <a:pt x="1668" y="10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3" name="Google Shape;2113;p30"/>
            <p:cNvSpPr/>
            <p:nvPr/>
          </p:nvSpPr>
          <p:spPr>
            <a:xfrm>
              <a:off x="7698702" y="3057544"/>
              <a:ext cx="103514" cy="141673"/>
            </a:xfrm>
            <a:custGeom>
              <a:rect b="b" l="l" r="r" t="t"/>
              <a:pathLst>
                <a:path extrusionOk="0" h="4704" w="3437">
                  <a:moveTo>
                    <a:pt x="1435" y="134"/>
                  </a:moveTo>
                  <a:cubicBezTo>
                    <a:pt x="2269" y="0"/>
                    <a:pt x="3103" y="901"/>
                    <a:pt x="3270" y="2169"/>
                  </a:cubicBezTo>
                  <a:cubicBezTo>
                    <a:pt x="3436" y="3370"/>
                    <a:pt x="2836" y="4470"/>
                    <a:pt x="2002" y="4570"/>
                  </a:cubicBezTo>
                  <a:cubicBezTo>
                    <a:pt x="1168" y="4704"/>
                    <a:pt x="334" y="3803"/>
                    <a:pt x="167" y="2536"/>
                  </a:cubicBezTo>
                  <a:cubicBezTo>
                    <a:pt x="1" y="1335"/>
                    <a:pt x="601" y="234"/>
                    <a:pt x="1435"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30"/>
            <p:cNvSpPr/>
            <p:nvPr/>
          </p:nvSpPr>
          <p:spPr>
            <a:xfrm>
              <a:off x="7702193" y="3173343"/>
              <a:ext cx="114567" cy="123602"/>
            </a:xfrm>
            <a:custGeom>
              <a:rect b="b" l="l" r="r" t="t"/>
              <a:pathLst>
                <a:path extrusionOk="0" h="4104" w="3804">
                  <a:moveTo>
                    <a:pt x="1669" y="134"/>
                  </a:moveTo>
                  <a:cubicBezTo>
                    <a:pt x="2636" y="0"/>
                    <a:pt x="3570" y="768"/>
                    <a:pt x="3670" y="1802"/>
                  </a:cubicBezTo>
                  <a:cubicBezTo>
                    <a:pt x="3804" y="2836"/>
                    <a:pt x="3103" y="3837"/>
                    <a:pt x="2136" y="3970"/>
                  </a:cubicBezTo>
                  <a:cubicBezTo>
                    <a:pt x="1168" y="4103"/>
                    <a:pt x="268" y="3336"/>
                    <a:pt x="134" y="2302"/>
                  </a:cubicBezTo>
                  <a:cubicBezTo>
                    <a:pt x="1" y="1235"/>
                    <a:pt x="668" y="267"/>
                    <a:pt x="1669" y="13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5" name="Google Shape;2115;p30"/>
          <p:cNvGrpSpPr/>
          <p:nvPr/>
        </p:nvGrpSpPr>
        <p:grpSpPr>
          <a:xfrm flipH="1">
            <a:off x="688485" y="1927175"/>
            <a:ext cx="1529200" cy="1220725"/>
            <a:chOff x="2408550" y="1558325"/>
            <a:chExt cx="1529200" cy="1220725"/>
          </a:xfrm>
        </p:grpSpPr>
        <p:sp>
          <p:nvSpPr>
            <p:cNvPr id="2116" name="Google Shape;2116;p30"/>
            <p:cNvSpPr/>
            <p:nvPr/>
          </p:nvSpPr>
          <p:spPr>
            <a:xfrm>
              <a:off x="3385300" y="1562400"/>
              <a:ext cx="552450" cy="639175"/>
            </a:xfrm>
            <a:custGeom>
              <a:rect b="b" l="l" r="r" t="t"/>
              <a:pathLst>
                <a:path extrusionOk="0" h="25567" w="22098">
                  <a:moveTo>
                    <a:pt x="18805" y="0"/>
                  </a:moveTo>
                  <a:cubicBezTo>
                    <a:pt x="17404" y="67"/>
                    <a:pt x="16904" y="1368"/>
                    <a:pt x="16270" y="2435"/>
                  </a:cubicBezTo>
                  <a:cubicBezTo>
                    <a:pt x="15303" y="4070"/>
                    <a:pt x="14369" y="5704"/>
                    <a:pt x="13235" y="7205"/>
                  </a:cubicBezTo>
                  <a:cubicBezTo>
                    <a:pt x="10766" y="10508"/>
                    <a:pt x="7431" y="13210"/>
                    <a:pt x="3194" y="13710"/>
                  </a:cubicBezTo>
                  <a:cubicBezTo>
                    <a:pt x="2694" y="13743"/>
                    <a:pt x="2761" y="14411"/>
                    <a:pt x="3194" y="14544"/>
                  </a:cubicBezTo>
                  <a:lnTo>
                    <a:pt x="726" y="24718"/>
                  </a:lnTo>
                  <a:cubicBezTo>
                    <a:pt x="626" y="24718"/>
                    <a:pt x="592" y="24751"/>
                    <a:pt x="526" y="24751"/>
                  </a:cubicBezTo>
                  <a:cubicBezTo>
                    <a:pt x="1" y="24844"/>
                    <a:pt x="105" y="25566"/>
                    <a:pt x="600" y="25566"/>
                  </a:cubicBezTo>
                  <a:cubicBezTo>
                    <a:pt x="640" y="25566"/>
                    <a:pt x="682" y="25562"/>
                    <a:pt x="726" y="25552"/>
                  </a:cubicBezTo>
                  <a:cubicBezTo>
                    <a:pt x="7064" y="24384"/>
                    <a:pt x="14269" y="23917"/>
                    <a:pt x="17938" y="17946"/>
                  </a:cubicBezTo>
                  <a:cubicBezTo>
                    <a:pt x="18130" y="17627"/>
                    <a:pt x="17893" y="17277"/>
                    <a:pt x="17522" y="17277"/>
                  </a:cubicBezTo>
                  <a:cubicBezTo>
                    <a:pt x="17505" y="17277"/>
                    <a:pt x="17488" y="17278"/>
                    <a:pt x="17471" y="17279"/>
                  </a:cubicBezTo>
                  <a:lnTo>
                    <a:pt x="14969" y="17680"/>
                  </a:lnTo>
                  <a:cubicBezTo>
                    <a:pt x="18305" y="14944"/>
                    <a:pt x="21541" y="11775"/>
                    <a:pt x="22074" y="7406"/>
                  </a:cubicBezTo>
                  <a:cubicBezTo>
                    <a:pt x="22098" y="7147"/>
                    <a:pt x="21857" y="6972"/>
                    <a:pt x="21608" y="6972"/>
                  </a:cubicBezTo>
                  <a:cubicBezTo>
                    <a:pt x="21503" y="6972"/>
                    <a:pt x="21396" y="7003"/>
                    <a:pt x="21307" y="7072"/>
                  </a:cubicBezTo>
                  <a:cubicBezTo>
                    <a:pt x="19906" y="8440"/>
                    <a:pt x="18372" y="9907"/>
                    <a:pt x="16404" y="10374"/>
                  </a:cubicBezTo>
                  <a:cubicBezTo>
                    <a:pt x="18805" y="7572"/>
                    <a:pt x="19873" y="3936"/>
                    <a:pt x="19239" y="334"/>
                  </a:cubicBezTo>
                  <a:cubicBezTo>
                    <a:pt x="19206" y="167"/>
                    <a:pt x="18972" y="0"/>
                    <a:pt x="18805" y="0"/>
                  </a:cubicBezTo>
                  <a:close/>
                </a:path>
              </a:pathLst>
            </a:custGeom>
            <a:solidFill>
              <a:srgbClr val="D142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30"/>
            <p:cNvSpPr/>
            <p:nvPr/>
          </p:nvSpPr>
          <p:spPr>
            <a:xfrm>
              <a:off x="3659450" y="1633875"/>
              <a:ext cx="174900" cy="227100"/>
            </a:xfrm>
            <a:custGeom>
              <a:rect b="b" l="l" r="r" t="t"/>
              <a:pathLst>
                <a:path extrusionOk="0" h="9084" w="6996">
                  <a:moveTo>
                    <a:pt x="6904" y="1"/>
                  </a:moveTo>
                  <a:cubicBezTo>
                    <a:pt x="6882" y="1"/>
                    <a:pt x="6859" y="13"/>
                    <a:pt x="6839" y="43"/>
                  </a:cubicBezTo>
                  <a:cubicBezTo>
                    <a:pt x="4904" y="3379"/>
                    <a:pt x="2736" y="6314"/>
                    <a:pt x="1" y="9083"/>
                  </a:cubicBezTo>
                  <a:cubicBezTo>
                    <a:pt x="2903" y="6748"/>
                    <a:pt x="5471" y="3512"/>
                    <a:pt x="6972" y="110"/>
                  </a:cubicBezTo>
                  <a:cubicBezTo>
                    <a:pt x="6995" y="64"/>
                    <a:pt x="6954" y="1"/>
                    <a:pt x="6904"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30"/>
            <p:cNvSpPr/>
            <p:nvPr/>
          </p:nvSpPr>
          <p:spPr>
            <a:xfrm>
              <a:off x="3667800" y="1721225"/>
              <a:ext cx="162325" cy="175600"/>
            </a:xfrm>
            <a:custGeom>
              <a:rect b="b" l="l" r="r" t="t"/>
              <a:pathLst>
                <a:path extrusionOk="0" h="7024" w="6493">
                  <a:moveTo>
                    <a:pt x="6417" y="1"/>
                  </a:moveTo>
                  <a:cubicBezTo>
                    <a:pt x="6392" y="1"/>
                    <a:pt x="6362" y="15"/>
                    <a:pt x="6338" y="52"/>
                  </a:cubicBezTo>
                  <a:cubicBezTo>
                    <a:pt x="4804" y="3054"/>
                    <a:pt x="3002" y="5189"/>
                    <a:pt x="67" y="6923"/>
                  </a:cubicBezTo>
                  <a:cubicBezTo>
                    <a:pt x="0" y="6923"/>
                    <a:pt x="0" y="7023"/>
                    <a:pt x="100" y="7023"/>
                  </a:cubicBezTo>
                  <a:cubicBezTo>
                    <a:pt x="2969" y="5889"/>
                    <a:pt x="5637" y="3087"/>
                    <a:pt x="6471" y="85"/>
                  </a:cubicBezTo>
                  <a:cubicBezTo>
                    <a:pt x="6492" y="43"/>
                    <a:pt x="6460" y="1"/>
                    <a:pt x="6417"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30"/>
            <p:cNvSpPr/>
            <p:nvPr/>
          </p:nvSpPr>
          <p:spPr>
            <a:xfrm>
              <a:off x="3632775" y="1803675"/>
              <a:ext cx="271675" cy="169600"/>
            </a:xfrm>
            <a:custGeom>
              <a:rect b="b" l="l" r="r" t="t"/>
              <a:pathLst>
                <a:path extrusionOk="0" h="6784" w="10867">
                  <a:moveTo>
                    <a:pt x="10788" y="0"/>
                  </a:moveTo>
                  <a:cubicBezTo>
                    <a:pt x="10773" y="0"/>
                    <a:pt x="10757" y="7"/>
                    <a:pt x="10741" y="23"/>
                  </a:cubicBezTo>
                  <a:cubicBezTo>
                    <a:pt x="7539" y="3258"/>
                    <a:pt x="4970" y="6561"/>
                    <a:pt x="0" y="6761"/>
                  </a:cubicBezTo>
                  <a:cubicBezTo>
                    <a:pt x="206" y="6776"/>
                    <a:pt x="410" y="6784"/>
                    <a:pt x="613" y="6784"/>
                  </a:cubicBezTo>
                  <a:cubicBezTo>
                    <a:pt x="4868" y="6784"/>
                    <a:pt x="8645" y="3528"/>
                    <a:pt x="10841" y="90"/>
                  </a:cubicBezTo>
                  <a:cubicBezTo>
                    <a:pt x="10867" y="64"/>
                    <a:pt x="10834" y="0"/>
                    <a:pt x="10788"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30"/>
            <p:cNvSpPr/>
            <p:nvPr/>
          </p:nvSpPr>
          <p:spPr>
            <a:xfrm>
              <a:off x="3578550" y="2013375"/>
              <a:ext cx="236650" cy="101100"/>
            </a:xfrm>
            <a:custGeom>
              <a:rect b="b" l="l" r="r" t="t"/>
              <a:pathLst>
                <a:path extrusionOk="0" h="4044" w="9466">
                  <a:moveTo>
                    <a:pt x="9368" y="1"/>
                  </a:moveTo>
                  <a:cubicBezTo>
                    <a:pt x="9359" y="1"/>
                    <a:pt x="9350" y="3"/>
                    <a:pt x="9341" y="8"/>
                  </a:cubicBezTo>
                  <a:cubicBezTo>
                    <a:pt x="7673" y="1208"/>
                    <a:pt x="5872" y="2076"/>
                    <a:pt x="3870" y="2643"/>
                  </a:cubicBezTo>
                  <a:cubicBezTo>
                    <a:pt x="2669" y="3010"/>
                    <a:pt x="835" y="2976"/>
                    <a:pt x="1" y="4044"/>
                  </a:cubicBezTo>
                  <a:cubicBezTo>
                    <a:pt x="1502" y="3010"/>
                    <a:pt x="3970" y="3076"/>
                    <a:pt x="5672" y="2409"/>
                  </a:cubicBezTo>
                  <a:cubicBezTo>
                    <a:pt x="7073" y="1876"/>
                    <a:pt x="8374" y="1208"/>
                    <a:pt x="9408" y="141"/>
                  </a:cubicBezTo>
                  <a:cubicBezTo>
                    <a:pt x="9465" y="83"/>
                    <a:pt x="9423" y="1"/>
                    <a:pt x="9368"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30"/>
            <p:cNvSpPr/>
            <p:nvPr/>
          </p:nvSpPr>
          <p:spPr>
            <a:xfrm>
              <a:off x="3612750" y="2001550"/>
              <a:ext cx="123025" cy="63725"/>
            </a:xfrm>
            <a:custGeom>
              <a:rect b="b" l="l" r="r" t="t"/>
              <a:pathLst>
                <a:path extrusionOk="0" h="2549" w="4921">
                  <a:moveTo>
                    <a:pt x="4824" y="1"/>
                  </a:moveTo>
                  <a:cubicBezTo>
                    <a:pt x="4806" y="1"/>
                    <a:pt x="4787" y="5"/>
                    <a:pt x="4771" y="14"/>
                  </a:cubicBezTo>
                  <a:cubicBezTo>
                    <a:pt x="3370" y="1181"/>
                    <a:pt x="1635" y="1648"/>
                    <a:pt x="34" y="2482"/>
                  </a:cubicBezTo>
                  <a:cubicBezTo>
                    <a:pt x="1" y="2515"/>
                    <a:pt x="34" y="2549"/>
                    <a:pt x="101" y="2549"/>
                  </a:cubicBezTo>
                  <a:cubicBezTo>
                    <a:pt x="1668" y="2048"/>
                    <a:pt x="3837" y="1481"/>
                    <a:pt x="4871" y="114"/>
                  </a:cubicBezTo>
                  <a:cubicBezTo>
                    <a:pt x="4921" y="39"/>
                    <a:pt x="4877" y="1"/>
                    <a:pt x="4824"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30"/>
            <p:cNvSpPr/>
            <p:nvPr/>
          </p:nvSpPr>
          <p:spPr>
            <a:xfrm>
              <a:off x="2950650" y="2379950"/>
              <a:ext cx="144250" cy="296525"/>
            </a:xfrm>
            <a:custGeom>
              <a:rect b="b" l="l" r="r" t="t"/>
              <a:pathLst>
                <a:path extrusionOk="0" h="11861" w="5770">
                  <a:moveTo>
                    <a:pt x="5440" y="1"/>
                  </a:moveTo>
                  <a:cubicBezTo>
                    <a:pt x="5280" y="1"/>
                    <a:pt x="5119" y="109"/>
                    <a:pt x="5103" y="322"/>
                  </a:cubicBezTo>
                  <a:cubicBezTo>
                    <a:pt x="4836" y="4525"/>
                    <a:pt x="3135" y="8294"/>
                    <a:pt x="232" y="11330"/>
                  </a:cubicBezTo>
                  <a:cubicBezTo>
                    <a:pt x="1" y="11536"/>
                    <a:pt x="226" y="11861"/>
                    <a:pt x="463" y="11861"/>
                  </a:cubicBezTo>
                  <a:cubicBezTo>
                    <a:pt x="534" y="11861"/>
                    <a:pt x="605" y="11832"/>
                    <a:pt x="666" y="11763"/>
                  </a:cubicBezTo>
                  <a:cubicBezTo>
                    <a:pt x="3735" y="8661"/>
                    <a:pt x="5503" y="4692"/>
                    <a:pt x="5770" y="355"/>
                  </a:cubicBezTo>
                  <a:cubicBezTo>
                    <a:pt x="5770" y="117"/>
                    <a:pt x="5605" y="1"/>
                    <a:pt x="5440" y="1"/>
                  </a:cubicBezTo>
                  <a:close/>
                </a:path>
              </a:pathLst>
            </a:custGeom>
            <a:solidFill>
              <a:srgbClr val="33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30"/>
            <p:cNvSpPr/>
            <p:nvPr/>
          </p:nvSpPr>
          <p:spPr>
            <a:xfrm>
              <a:off x="3181650" y="2355500"/>
              <a:ext cx="91725" cy="291975"/>
            </a:xfrm>
            <a:custGeom>
              <a:rect b="b" l="l" r="r" t="t"/>
              <a:pathLst>
                <a:path extrusionOk="0" h="11679" w="3669">
                  <a:moveTo>
                    <a:pt x="2645" y="1"/>
                  </a:moveTo>
                  <a:cubicBezTo>
                    <a:pt x="2462" y="1"/>
                    <a:pt x="2274" y="148"/>
                    <a:pt x="2334" y="366"/>
                  </a:cubicBezTo>
                  <a:cubicBezTo>
                    <a:pt x="3034" y="4202"/>
                    <a:pt x="2234" y="7905"/>
                    <a:pt x="166" y="11207"/>
                  </a:cubicBezTo>
                  <a:cubicBezTo>
                    <a:pt x="1" y="11443"/>
                    <a:pt x="236" y="11679"/>
                    <a:pt x="458" y="11679"/>
                  </a:cubicBezTo>
                  <a:cubicBezTo>
                    <a:pt x="551" y="11679"/>
                    <a:pt x="641" y="11638"/>
                    <a:pt x="699" y="11541"/>
                  </a:cubicBezTo>
                  <a:cubicBezTo>
                    <a:pt x="2868" y="8138"/>
                    <a:pt x="3668" y="4235"/>
                    <a:pt x="2934" y="232"/>
                  </a:cubicBezTo>
                  <a:cubicBezTo>
                    <a:pt x="2894" y="70"/>
                    <a:pt x="2770" y="1"/>
                    <a:pt x="2645" y="1"/>
                  </a:cubicBezTo>
                  <a:close/>
                </a:path>
              </a:pathLst>
            </a:custGeom>
            <a:solidFill>
              <a:srgbClr val="33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30"/>
            <p:cNvSpPr/>
            <p:nvPr/>
          </p:nvSpPr>
          <p:spPr>
            <a:xfrm>
              <a:off x="2832950" y="2640900"/>
              <a:ext cx="155175" cy="86800"/>
            </a:xfrm>
            <a:custGeom>
              <a:rect b="b" l="l" r="r" t="t"/>
              <a:pathLst>
                <a:path extrusionOk="0" h="3472" w="6207">
                  <a:moveTo>
                    <a:pt x="5748" y="0"/>
                  </a:moveTo>
                  <a:cubicBezTo>
                    <a:pt x="5656" y="0"/>
                    <a:pt x="5566" y="37"/>
                    <a:pt x="5508" y="125"/>
                  </a:cubicBezTo>
                  <a:cubicBezTo>
                    <a:pt x="4307" y="1826"/>
                    <a:pt x="2339" y="2593"/>
                    <a:pt x="371" y="2893"/>
                  </a:cubicBezTo>
                  <a:cubicBezTo>
                    <a:pt x="1" y="2955"/>
                    <a:pt x="143" y="3471"/>
                    <a:pt x="456" y="3471"/>
                  </a:cubicBezTo>
                  <a:cubicBezTo>
                    <a:pt x="482" y="3471"/>
                    <a:pt x="509" y="3468"/>
                    <a:pt x="537" y="3460"/>
                  </a:cubicBezTo>
                  <a:cubicBezTo>
                    <a:pt x="2706" y="3127"/>
                    <a:pt x="4774" y="2259"/>
                    <a:pt x="6041" y="425"/>
                  </a:cubicBezTo>
                  <a:cubicBezTo>
                    <a:pt x="6206" y="212"/>
                    <a:pt x="5971" y="0"/>
                    <a:pt x="5748" y="0"/>
                  </a:cubicBezTo>
                  <a:close/>
                </a:path>
              </a:pathLst>
            </a:custGeom>
            <a:solidFill>
              <a:srgbClr val="33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30"/>
            <p:cNvSpPr/>
            <p:nvPr/>
          </p:nvSpPr>
          <p:spPr>
            <a:xfrm>
              <a:off x="2903750" y="2642475"/>
              <a:ext cx="82100" cy="136575"/>
            </a:xfrm>
            <a:custGeom>
              <a:rect b="b" l="l" r="r" t="t"/>
              <a:pathLst>
                <a:path extrusionOk="0" h="5463" w="3284">
                  <a:moveTo>
                    <a:pt x="2896" y="1"/>
                  </a:moveTo>
                  <a:cubicBezTo>
                    <a:pt x="2778" y="1"/>
                    <a:pt x="2668" y="71"/>
                    <a:pt x="2642" y="228"/>
                  </a:cubicBezTo>
                  <a:cubicBezTo>
                    <a:pt x="2309" y="2030"/>
                    <a:pt x="1475" y="3564"/>
                    <a:pt x="207" y="4898"/>
                  </a:cubicBezTo>
                  <a:cubicBezTo>
                    <a:pt x="1" y="5130"/>
                    <a:pt x="213" y="5462"/>
                    <a:pt x="459" y="5462"/>
                  </a:cubicBezTo>
                  <a:cubicBezTo>
                    <a:pt x="531" y="5462"/>
                    <a:pt x="606" y="5434"/>
                    <a:pt x="674" y="5365"/>
                  </a:cubicBezTo>
                  <a:cubicBezTo>
                    <a:pt x="2008" y="3964"/>
                    <a:pt x="2876" y="2296"/>
                    <a:pt x="3243" y="428"/>
                  </a:cubicBezTo>
                  <a:cubicBezTo>
                    <a:pt x="3283" y="166"/>
                    <a:pt x="3078" y="1"/>
                    <a:pt x="2896" y="1"/>
                  </a:cubicBezTo>
                  <a:close/>
                </a:path>
              </a:pathLst>
            </a:custGeom>
            <a:solidFill>
              <a:srgbClr val="33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30"/>
            <p:cNvSpPr/>
            <p:nvPr/>
          </p:nvSpPr>
          <p:spPr>
            <a:xfrm>
              <a:off x="2960575" y="2639700"/>
              <a:ext cx="35925" cy="137900"/>
            </a:xfrm>
            <a:custGeom>
              <a:rect b="b" l="l" r="r" t="t"/>
              <a:pathLst>
                <a:path extrusionOk="0" h="5516" w="1437">
                  <a:moveTo>
                    <a:pt x="663" y="0"/>
                  </a:moveTo>
                  <a:cubicBezTo>
                    <a:pt x="478" y="0"/>
                    <a:pt x="288" y="149"/>
                    <a:pt x="369" y="373"/>
                  </a:cubicBezTo>
                  <a:cubicBezTo>
                    <a:pt x="836" y="1974"/>
                    <a:pt x="736" y="3608"/>
                    <a:pt x="102" y="5143"/>
                  </a:cubicBezTo>
                  <a:cubicBezTo>
                    <a:pt x="1" y="5366"/>
                    <a:pt x="196" y="5515"/>
                    <a:pt x="394" y="5515"/>
                  </a:cubicBezTo>
                  <a:cubicBezTo>
                    <a:pt x="521" y="5515"/>
                    <a:pt x="650" y="5453"/>
                    <a:pt x="703" y="5310"/>
                  </a:cubicBezTo>
                  <a:cubicBezTo>
                    <a:pt x="1370" y="3675"/>
                    <a:pt x="1437" y="1940"/>
                    <a:pt x="936" y="206"/>
                  </a:cubicBezTo>
                  <a:cubicBezTo>
                    <a:pt x="897" y="62"/>
                    <a:pt x="781" y="0"/>
                    <a:pt x="663" y="0"/>
                  </a:cubicBezTo>
                  <a:close/>
                </a:path>
              </a:pathLst>
            </a:custGeom>
            <a:solidFill>
              <a:srgbClr val="33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30"/>
            <p:cNvSpPr/>
            <p:nvPr/>
          </p:nvSpPr>
          <p:spPr>
            <a:xfrm>
              <a:off x="3109450" y="2625250"/>
              <a:ext cx="96400" cy="82125"/>
            </a:xfrm>
            <a:custGeom>
              <a:rect b="b" l="l" r="r" t="t"/>
              <a:pathLst>
                <a:path extrusionOk="0" h="3285" w="3856">
                  <a:moveTo>
                    <a:pt x="3442" y="1"/>
                  </a:moveTo>
                  <a:cubicBezTo>
                    <a:pt x="3338" y="1"/>
                    <a:pt x="3230" y="53"/>
                    <a:pt x="3154" y="183"/>
                  </a:cubicBezTo>
                  <a:cubicBezTo>
                    <a:pt x="2553" y="1351"/>
                    <a:pt x="1553" y="2185"/>
                    <a:pt x="318" y="2719"/>
                  </a:cubicBezTo>
                  <a:cubicBezTo>
                    <a:pt x="0" y="2863"/>
                    <a:pt x="209" y="3284"/>
                    <a:pt x="510" y="3284"/>
                  </a:cubicBezTo>
                  <a:cubicBezTo>
                    <a:pt x="555" y="3284"/>
                    <a:pt x="603" y="3274"/>
                    <a:pt x="652" y="3252"/>
                  </a:cubicBezTo>
                  <a:cubicBezTo>
                    <a:pt x="1953" y="2685"/>
                    <a:pt x="2987" y="1718"/>
                    <a:pt x="3721" y="450"/>
                  </a:cubicBezTo>
                  <a:cubicBezTo>
                    <a:pt x="3856" y="225"/>
                    <a:pt x="3657" y="1"/>
                    <a:pt x="3442" y="1"/>
                  </a:cubicBezTo>
                  <a:close/>
                </a:path>
              </a:pathLst>
            </a:custGeom>
            <a:solidFill>
              <a:srgbClr val="33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30"/>
            <p:cNvSpPr/>
            <p:nvPr/>
          </p:nvSpPr>
          <p:spPr>
            <a:xfrm>
              <a:off x="3133675" y="2627500"/>
              <a:ext cx="82975" cy="137850"/>
            </a:xfrm>
            <a:custGeom>
              <a:rect b="b" l="l" r="r" t="t"/>
              <a:pathLst>
                <a:path extrusionOk="0" h="5514" w="3319">
                  <a:moveTo>
                    <a:pt x="2603" y="1"/>
                  </a:moveTo>
                  <a:cubicBezTo>
                    <a:pt x="2561" y="1"/>
                    <a:pt x="2521" y="9"/>
                    <a:pt x="2485" y="27"/>
                  </a:cubicBezTo>
                  <a:cubicBezTo>
                    <a:pt x="2452" y="27"/>
                    <a:pt x="2452" y="60"/>
                    <a:pt x="2385" y="60"/>
                  </a:cubicBezTo>
                  <a:cubicBezTo>
                    <a:pt x="2218" y="160"/>
                    <a:pt x="2218" y="360"/>
                    <a:pt x="2285" y="494"/>
                  </a:cubicBezTo>
                  <a:cubicBezTo>
                    <a:pt x="2285" y="494"/>
                    <a:pt x="2285" y="527"/>
                    <a:pt x="2318" y="527"/>
                  </a:cubicBezTo>
                  <a:cubicBezTo>
                    <a:pt x="2341" y="586"/>
                    <a:pt x="2370" y="631"/>
                    <a:pt x="2404" y="663"/>
                  </a:cubicBezTo>
                  <a:lnTo>
                    <a:pt x="2404" y="663"/>
                  </a:lnTo>
                  <a:cubicBezTo>
                    <a:pt x="2413" y="1238"/>
                    <a:pt x="1763" y="2538"/>
                    <a:pt x="1618" y="2829"/>
                  </a:cubicBezTo>
                  <a:cubicBezTo>
                    <a:pt x="1217" y="3629"/>
                    <a:pt x="750" y="4296"/>
                    <a:pt x="183" y="4964"/>
                  </a:cubicBezTo>
                  <a:cubicBezTo>
                    <a:pt x="1" y="5198"/>
                    <a:pt x="205" y="5514"/>
                    <a:pt x="446" y="5514"/>
                  </a:cubicBezTo>
                  <a:cubicBezTo>
                    <a:pt x="514" y="5514"/>
                    <a:pt x="585" y="5489"/>
                    <a:pt x="650" y="5431"/>
                  </a:cubicBezTo>
                  <a:cubicBezTo>
                    <a:pt x="1351" y="4597"/>
                    <a:pt x="1985" y="3696"/>
                    <a:pt x="2385" y="2662"/>
                  </a:cubicBezTo>
                  <a:cubicBezTo>
                    <a:pt x="2652" y="2128"/>
                    <a:pt x="3319" y="761"/>
                    <a:pt x="2885" y="160"/>
                  </a:cubicBezTo>
                  <a:cubicBezTo>
                    <a:pt x="2836" y="63"/>
                    <a:pt x="2716" y="1"/>
                    <a:pt x="2603" y="1"/>
                  </a:cubicBezTo>
                  <a:close/>
                </a:path>
              </a:pathLst>
            </a:custGeom>
            <a:solidFill>
              <a:srgbClr val="33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30"/>
            <p:cNvSpPr/>
            <p:nvPr/>
          </p:nvSpPr>
          <p:spPr>
            <a:xfrm>
              <a:off x="3182450" y="2622825"/>
              <a:ext cx="51725" cy="137025"/>
            </a:xfrm>
            <a:custGeom>
              <a:rect b="b" l="l" r="r" t="t"/>
              <a:pathLst>
                <a:path extrusionOk="0" h="5481" w="2069">
                  <a:moveTo>
                    <a:pt x="653" y="1"/>
                  </a:moveTo>
                  <a:cubicBezTo>
                    <a:pt x="623" y="1"/>
                    <a:pt x="594" y="5"/>
                    <a:pt x="567" y="14"/>
                  </a:cubicBezTo>
                  <a:cubicBezTo>
                    <a:pt x="534" y="14"/>
                    <a:pt x="534" y="14"/>
                    <a:pt x="501" y="47"/>
                  </a:cubicBezTo>
                  <a:cubicBezTo>
                    <a:pt x="401" y="80"/>
                    <a:pt x="300" y="180"/>
                    <a:pt x="300" y="247"/>
                  </a:cubicBezTo>
                  <a:lnTo>
                    <a:pt x="300" y="347"/>
                  </a:lnTo>
                  <a:cubicBezTo>
                    <a:pt x="221" y="627"/>
                    <a:pt x="392" y="799"/>
                    <a:pt x="563" y="799"/>
                  </a:cubicBezTo>
                  <a:cubicBezTo>
                    <a:pt x="572" y="799"/>
                    <a:pt x="580" y="798"/>
                    <a:pt x="588" y="798"/>
                  </a:cubicBezTo>
                  <a:lnTo>
                    <a:pt x="588" y="798"/>
                  </a:lnTo>
                  <a:cubicBezTo>
                    <a:pt x="543" y="917"/>
                    <a:pt x="573" y="1049"/>
                    <a:pt x="667" y="1181"/>
                  </a:cubicBezTo>
                  <a:cubicBezTo>
                    <a:pt x="701" y="1281"/>
                    <a:pt x="701" y="1381"/>
                    <a:pt x="734" y="1481"/>
                  </a:cubicBezTo>
                  <a:cubicBezTo>
                    <a:pt x="834" y="1982"/>
                    <a:pt x="767" y="2482"/>
                    <a:pt x="734" y="2949"/>
                  </a:cubicBezTo>
                  <a:cubicBezTo>
                    <a:pt x="601" y="3683"/>
                    <a:pt x="367" y="4383"/>
                    <a:pt x="100" y="5084"/>
                  </a:cubicBezTo>
                  <a:cubicBezTo>
                    <a:pt x="0" y="5324"/>
                    <a:pt x="188" y="5480"/>
                    <a:pt x="384" y="5480"/>
                  </a:cubicBezTo>
                  <a:cubicBezTo>
                    <a:pt x="514" y="5480"/>
                    <a:pt x="647" y="5411"/>
                    <a:pt x="701" y="5251"/>
                  </a:cubicBezTo>
                  <a:cubicBezTo>
                    <a:pt x="1234" y="3883"/>
                    <a:pt x="2068" y="1381"/>
                    <a:pt x="868" y="80"/>
                  </a:cubicBezTo>
                  <a:cubicBezTo>
                    <a:pt x="819" y="32"/>
                    <a:pt x="734" y="1"/>
                    <a:pt x="653" y="1"/>
                  </a:cubicBezTo>
                  <a:close/>
                </a:path>
              </a:pathLst>
            </a:custGeom>
            <a:solidFill>
              <a:srgbClr val="33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30"/>
            <p:cNvSpPr/>
            <p:nvPr/>
          </p:nvSpPr>
          <p:spPr>
            <a:xfrm>
              <a:off x="2585350" y="1907475"/>
              <a:ext cx="244375" cy="301250"/>
            </a:xfrm>
            <a:custGeom>
              <a:rect b="b" l="l" r="r" t="t"/>
              <a:pathLst>
                <a:path extrusionOk="0" h="12050" w="9775">
                  <a:moveTo>
                    <a:pt x="1152" y="0"/>
                  </a:moveTo>
                  <a:cubicBezTo>
                    <a:pt x="949" y="0"/>
                    <a:pt x="753" y="55"/>
                    <a:pt x="601" y="207"/>
                  </a:cubicBezTo>
                  <a:cubicBezTo>
                    <a:pt x="434" y="307"/>
                    <a:pt x="367" y="541"/>
                    <a:pt x="334" y="741"/>
                  </a:cubicBezTo>
                  <a:cubicBezTo>
                    <a:pt x="1" y="1975"/>
                    <a:pt x="334" y="3310"/>
                    <a:pt x="935" y="4410"/>
                  </a:cubicBezTo>
                  <a:cubicBezTo>
                    <a:pt x="1568" y="5544"/>
                    <a:pt x="2502" y="6445"/>
                    <a:pt x="3403" y="7379"/>
                  </a:cubicBezTo>
                  <a:cubicBezTo>
                    <a:pt x="4852" y="8828"/>
                    <a:pt x="6488" y="10309"/>
                    <a:pt x="8520" y="10709"/>
                  </a:cubicBezTo>
                  <a:lnTo>
                    <a:pt x="8520" y="10709"/>
                  </a:lnTo>
                  <a:cubicBezTo>
                    <a:pt x="6540" y="8446"/>
                    <a:pt x="4951" y="5876"/>
                    <a:pt x="3870" y="3076"/>
                  </a:cubicBezTo>
                  <a:cubicBezTo>
                    <a:pt x="3403" y="1875"/>
                    <a:pt x="2869" y="441"/>
                    <a:pt x="1602" y="74"/>
                  </a:cubicBezTo>
                  <a:cubicBezTo>
                    <a:pt x="1459" y="31"/>
                    <a:pt x="1303" y="0"/>
                    <a:pt x="1152" y="0"/>
                  </a:cubicBezTo>
                  <a:close/>
                  <a:moveTo>
                    <a:pt x="8520" y="10709"/>
                  </a:moveTo>
                  <a:lnTo>
                    <a:pt x="8520" y="10709"/>
                  </a:lnTo>
                  <a:cubicBezTo>
                    <a:pt x="8922" y="11169"/>
                    <a:pt x="9341" y="11616"/>
                    <a:pt x="9774" y="12049"/>
                  </a:cubicBezTo>
                  <a:lnTo>
                    <a:pt x="8740" y="10748"/>
                  </a:lnTo>
                  <a:cubicBezTo>
                    <a:pt x="8666" y="10737"/>
                    <a:pt x="8593" y="10724"/>
                    <a:pt x="8520" y="10709"/>
                  </a:cubicBezTo>
                  <a:close/>
                </a:path>
              </a:pathLst>
            </a:custGeom>
            <a:solidFill>
              <a:srgbClr val="F2A4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30"/>
            <p:cNvSpPr/>
            <p:nvPr/>
          </p:nvSpPr>
          <p:spPr>
            <a:xfrm>
              <a:off x="2579525" y="1899575"/>
              <a:ext cx="252225" cy="310200"/>
            </a:xfrm>
            <a:custGeom>
              <a:rect b="b" l="l" r="r" t="t"/>
              <a:pathLst>
                <a:path extrusionOk="0" h="12408" w="10089">
                  <a:moveTo>
                    <a:pt x="1650" y="925"/>
                  </a:moveTo>
                  <a:cubicBezTo>
                    <a:pt x="1934" y="925"/>
                    <a:pt x="2274" y="969"/>
                    <a:pt x="2669" y="1057"/>
                  </a:cubicBezTo>
                  <a:cubicBezTo>
                    <a:pt x="3069" y="1357"/>
                    <a:pt x="3302" y="1924"/>
                    <a:pt x="3503" y="2358"/>
                  </a:cubicBezTo>
                  <a:cubicBezTo>
                    <a:pt x="4437" y="4226"/>
                    <a:pt x="5070" y="6094"/>
                    <a:pt x="6171" y="7862"/>
                  </a:cubicBezTo>
                  <a:cubicBezTo>
                    <a:pt x="6811" y="8862"/>
                    <a:pt x="7511" y="9837"/>
                    <a:pt x="8299" y="10732"/>
                  </a:cubicBezTo>
                  <a:lnTo>
                    <a:pt x="8299" y="10732"/>
                  </a:lnTo>
                  <a:cubicBezTo>
                    <a:pt x="6002" y="10038"/>
                    <a:pt x="4258" y="8169"/>
                    <a:pt x="2735" y="6494"/>
                  </a:cubicBezTo>
                  <a:cubicBezTo>
                    <a:pt x="1801" y="5527"/>
                    <a:pt x="967" y="4426"/>
                    <a:pt x="667" y="3092"/>
                  </a:cubicBezTo>
                  <a:cubicBezTo>
                    <a:pt x="600" y="2725"/>
                    <a:pt x="567" y="2358"/>
                    <a:pt x="567" y="1958"/>
                  </a:cubicBezTo>
                  <a:cubicBezTo>
                    <a:pt x="493" y="1269"/>
                    <a:pt x="854" y="925"/>
                    <a:pt x="1650" y="925"/>
                  </a:cubicBezTo>
                  <a:close/>
                  <a:moveTo>
                    <a:pt x="1536" y="1"/>
                  </a:moveTo>
                  <a:cubicBezTo>
                    <a:pt x="1277" y="1"/>
                    <a:pt x="1009" y="98"/>
                    <a:pt x="734" y="323"/>
                  </a:cubicBezTo>
                  <a:cubicBezTo>
                    <a:pt x="0" y="957"/>
                    <a:pt x="234" y="2425"/>
                    <a:pt x="400" y="3159"/>
                  </a:cubicBezTo>
                  <a:cubicBezTo>
                    <a:pt x="667" y="4459"/>
                    <a:pt x="1434" y="5594"/>
                    <a:pt x="2302" y="6561"/>
                  </a:cubicBezTo>
                  <a:cubicBezTo>
                    <a:pt x="4036" y="8424"/>
                    <a:pt x="6018" y="10504"/>
                    <a:pt x="8635" y="11102"/>
                  </a:cubicBezTo>
                  <a:lnTo>
                    <a:pt x="8635" y="11102"/>
                  </a:lnTo>
                  <a:cubicBezTo>
                    <a:pt x="9065" y="11562"/>
                    <a:pt x="9521" y="11997"/>
                    <a:pt x="10007" y="12398"/>
                  </a:cubicBezTo>
                  <a:cubicBezTo>
                    <a:pt x="10019" y="12405"/>
                    <a:pt x="10031" y="12407"/>
                    <a:pt x="10040" y="12407"/>
                  </a:cubicBezTo>
                  <a:cubicBezTo>
                    <a:pt x="10082" y="12407"/>
                    <a:pt x="10089" y="12353"/>
                    <a:pt x="10007" y="12298"/>
                  </a:cubicBezTo>
                  <a:cubicBezTo>
                    <a:pt x="9690" y="11913"/>
                    <a:pt x="9377" y="11529"/>
                    <a:pt x="9070" y="11145"/>
                  </a:cubicBezTo>
                  <a:lnTo>
                    <a:pt x="9070" y="11145"/>
                  </a:lnTo>
                  <a:cubicBezTo>
                    <a:pt x="9140" y="11079"/>
                    <a:pt x="9115" y="10921"/>
                    <a:pt x="8973" y="10897"/>
                  </a:cubicBezTo>
                  <a:cubicBezTo>
                    <a:pt x="8933" y="10890"/>
                    <a:pt x="8894" y="10882"/>
                    <a:pt x="8855" y="10874"/>
                  </a:cubicBezTo>
                  <a:lnTo>
                    <a:pt x="8855" y="10874"/>
                  </a:lnTo>
                  <a:cubicBezTo>
                    <a:pt x="6997" y="8524"/>
                    <a:pt x="5374" y="6150"/>
                    <a:pt x="4236" y="3292"/>
                  </a:cubicBezTo>
                  <a:cubicBezTo>
                    <a:pt x="3902" y="2484"/>
                    <a:pt x="2847" y="1"/>
                    <a:pt x="1536" y="1"/>
                  </a:cubicBezTo>
                  <a:close/>
                </a:path>
              </a:pathLst>
            </a:custGeom>
            <a:solidFill>
              <a:srgbClr val="F2A4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30"/>
            <p:cNvSpPr/>
            <p:nvPr/>
          </p:nvSpPr>
          <p:spPr>
            <a:xfrm>
              <a:off x="2486125" y="1956575"/>
              <a:ext cx="308575" cy="260475"/>
            </a:xfrm>
            <a:custGeom>
              <a:rect b="b" l="l" r="r" t="t"/>
              <a:pathLst>
                <a:path extrusionOk="0" h="10419" w="12343">
                  <a:moveTo>
                    <a:pt x="1291" y="1"/>
                  </a:moveTo>
                  <a:cubicBezTo>
                    <a:pt x="721" y="1"/>
                    <a:pt x="133" y="320"/>
                    <a:pt x="33" y="845"/>
                  </a:cubicBezTo>
                  <a:cubicBezTo>
                    <a:pt x="0" y="1312"/>
                    <a:pt x="234" y="1679"/>
                    <a:pt x="534" y="2079"/>
                  </a:cubicBezTo>
                  <a:cubicBezTo>
                    <a:pt x="3292" y="5474"/>
                    <a:pt x="6931" y="8152"/>
                    <a:pt x="10975" y="9915"/>
                  </a:cubicBezTo>
                  <a:lnTo>
                    <a:pt x="10975" y="9915"/>
                  </a:lnTo>
                  <a:cubicBezTo>
                    <a:pt x="11027" y="9745"/>
                    <a:pt x="12276" y="9283"/>
                    <a:pt x="12342" y="9084"/>
                  </a:cubicBezTo>
                  <a:cubicBezTo>
                    <a:pt x="9340" y="6983"/>
                    <a:pt x="5371" y="4648"/>
                    <a:pt x="3336" y="1646"/>
                  </a:cubicBezTo>
                  <a:cubicBezTo>
                    <a:pt x="2902" y="1045"/>
                    <a:pt x="2502" y="412"/>
                    <a:pt x="1835" y="111"/>
                  </a:cubicBezTo>
                  <a:cubicBezTo>
                    <a:pt x="1668" y="36"/>
                    <a:pt x="1480" y="1"/>
                    <a:pt x="1291" y="1"/>
                  </a:cubicBezTo>
                  <a:close/>
                  <a:moveTo>
                    <a:pt x="10975" y="9915"/>
                  </a:moveTo>
                  <a:cubicBezTo>
                    <a:pt x="10975" y="9916"/>
                    <a:pt x="10975" y="9917"/>
                    <a:pt x="10975" y="9918"/>
                  </a:cubicBezTo>
                  <a:lnTo>
                    <a:pt x="11131" y="9982"/>
                  </a:lnTo>
                  <a:lnTo>
                    <a:pt x="11131" y="9982"/>
                  </a:lnTo>
                  <a:cubicBezTo>
                    <a:pt x="11079" y="9959"/>
                    <a:pt x="11027" y="9937"/>
                    <a:pt x="10975" y="9915"/>
                  </a:cubicBezTo>
                  <a:close/>
                  <a:moveTo>
                    <a:pt x="11131" y="9982"/>
                  </a:moveTo>
                  <a:cubicBezTo>
                    <a:pt x="11487" y="10134"/>
                    <a:pt x="11846" y="10280"/>
                    <a:pt x="12209" y="10419"/>
                  </a:cubicBezTo>
                  <a:lnTo>
                    <a:pt x="11131" y="9982"/>
                  </a:lnTo>
                  <a:close/>
                </a:path>
              </a:pathLst>
            </a:custGeom>
            <a:solidFill>
              <a:srgbClr val="F2A4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30"/>
            <p:cNvSpPr/>
            <p:nvPr/>
          </p:nvSpPr>
          <p:spPr>
            <a:xfrm>
              <a:off x="2471100" y="1950800"/>
              <a:ext cx="327950" cy="272500"/>
            </a:xfrm>
            <a:custGeom>
              <a:rect b="b" l="l" r="r" t="t"/>
              <a:pathLst>
                <a:path extrusionOk="0" h="10900" w="13118">
                  <a:moveTo>
                    <a:pt x="2669" y="809"/>
                  </a:moveTo>
                  <a:cubicBezTo>
                    <a:pt x="3103" y="843"/>
                    <a:pt x="3770" y="2077"/>
                    <a:pt x="4003" y="2410"/>
                  </a:cubicBezTo>
                  <a:cubicBezTo>
                    <a:pt x="5438" y="4245"/>
                    <a:pt x="7406" y="5713"/>
                    <a:pt x="9307" y="7047"/>
                  </a:cubicBezTo>
                  <a:cubicBezTo>
                    <a:pt x="9808" y="7414"/>
                    <a:pt x="10341" y="7748"/>
                    <a:pt x="10842" y="8081"/>
                  </a:cubicBezTo>
                  <a:cubicBezTo>
                    <a:pt x="11242" y="8348"/>
                    <a:pt x="12343" y="8848"/>
                    <a:pt x="12510" y="9215"/>
                  </a:cubicBezTo>
                  <a:cubicBezTo>
                    <a:pt x="12699" y="9595"/>
                    <a:pt x="12118" y="9710"/>
                    <a:pt x="11733" y="9955"/>
                  </a:cubicBezTo>
                  <a:lnTo>
                    <a:pt x="11733" y="9955"/>
                  </a:lnTo>
                  <a:cubicBezTo>
                    <a:pt x="9488" y="8919"/>
                    <a:pt x="7337" y="7743"/>
                    <a:pt x="5404" y="6180"/>
                  </a:cubicBezTo>
                  <a:cubicBezTo>
                    <a:pt x="4304" y="5313"/>
                    <a:pt x="3236" y="4345"/>
                    <a:pt x="2269" y="3311"/>
                  </a:cubicBezTo>
                  <a:cubicBezTo>
                    <a:pt x="2102" y="3078"/>
                    <a:pt x="1769" y="2844"/>
                    <a:pt x="1635" y="2577"/>
                  </a:cubicBezTo>
                  <a:cubicBezTo>
                    <a:pt x="1568" y="2477"/>
                    <a:pt x="1435" y="2344"/>
                    <a:pt x="1335" y="2210"/>
                  </a:cubicBezTo>
                  <a:cubicBezTo>
                    <a:pt x="1769" y="1710"/>
                    <a:pt x="2236" y="1243"/>
                    <a:pt x="2669" y="809"/>
                  </a:cubicBezTo>
                  <a:close/>
                  <a:moveTo>
                    <a:pt x="1765" y="0"/>
                  </a:moveTo>
                  <a:cubicBezTo>
                    <a:pt x="1422" y="0"/>
                    <a:pt x="1075" y="149"/>
                    <a:pt x="734" y="509"/>
                  </a:cubicBezTo>
                  <a:cubicBezTo>
                    <a:pt x="1" y="1210"/>
                    <a:pt x="601" y="2044"/>
                    <a:pt x="1101" y="2677"/>
                  </a:cubicBezTo>
                  <a:cubicBezTo>
                    <a:pt x="2069" y="3878"/>
                    <a:pt x="3136" y="5012"/>
                    <a:pt x="4304" y="6013"/>
                  </a:cubicBezTo>
                  <a:cubicBezTo>
                    <a:pt x="6739" y="8081"/>
                    <a:pt x="9607" y="9882"/>
                    <a:pt x="12743" y="10883"/>
                  </a:cubicBezTo>
                  <a:cubicBezTo>
                    <a:pt x="12772" y="10894"/>
                    <a:pt x="12800" y="10899"/>
                    <a:pt x="12826" y="10899"/>
                  </a:cubicBezTo>
                  <a:cubicBezTo>
                    <a:pt x="13035" y="10899"/>
                    <a:pt x="13118" y="10572"/>
                    <a:pt x="12910" y="10483"/>
                  </a:cubicBezTo>
                  <a:cubicBezTo>
                    <a:pt x="12544" y="10323"/>
                    <a:pt x="12181" y="10161"/>
                    <a:pt x="11820" y="9995"/>
                  </a:cubicBezTo>
                  <a:lnTo>
                    <a:pt x="11820" y="9995"/>
                  </a:lnTo>
                  <a:cubicBezTo>
                    <a:pt x="12195" y="9738"/>
                    <a:pt x="12706" y="9686"/>
                    <a:pt x="13010" y="9382"/>
                  </a:cubicBezTo>
                  <a:cubicBezTo>
                    <a:pt x="13077" y="9349"/>
                    <a:pt x="13077" y="9249"/>
                    <a:pt x="13010" y="9215"/>
                  </a:cubicBezTo>
                  <a:cubicBezTo>
                    <a:pt x="10275" y="7214"/>
                    <a:pt x="7272" y="5513"/>
                    <a:pt x="5004" y="2978"/>
                  </a:cubicBezTo>
                  <a:cubicBezTo>
                    <a:pt x="4393" y="2261"/>
                    <a:pt x="3106" y="0"/>
                    <a:pt x="1765" y="0"/>
                  </a:cubicBezTo>
                  <a:close/>
                </a:path>
              </a:pathLst>
            </a:custGeom>
            <a:solidFill>
              <a:srgbClr val="F2A4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30"/>
            <p:cNvSpPr/>
            <p:nvPr/>
          </p:nvSpPr>
          <p:spPr>
            <a:xfrm>
              <a:off x="2416900" y="2071900"/>
              <a:ext cx="390300" cy="124075"/>
            </a:xfrm>
            <a:custGeom>
              <a:rect b="b" l="l" r="r" t="t"/>
              <a:pathLst>
                <a:path extrusionOk="0" h="4963" w="15612">
                  <a:moveTo>
                    <a:pt x="1885" y="0"/>
                  </a:moveTo>
                  <a:cubicBezTo>
                    <a:pt x="1847" y="0"/>
                    <a:pt x="1807" y="1"/>
                    <a:pt x="1768" y="2"/>
                  </a:cubicBezTo>
                  <a:cubicBezTo>
                    <a:pt x="1301" y="2"/>
                    <a:pt x="834" y="135"/>
                    <a:pt x="501" y="402"/>
                  </a:cubicBezTo>
                  <a:cubicBezTo>
                    <a:pt x="0" y="869"/>
                    <a:pt x="67" y="1703"/>
                    <a:pt x="467" y="2236"/>
                  </a:cubicBezTo>
                  <a:cubicBezTo>
                    <a:pt x="901" y="2804"/>
                    <a:pt x="1501" y="3070"/>
                    <a:pt x="2169" y="3304"/>
                  </a:cubicBezTo>
                  <a:cubicBezTo>
                    <a:pt x="3269" y="3637"/>
                    <a:pt x="4437" y="3771"/>
                    <a:pt x="5571" y="3938"/>
                  </a:cubicBezTo>
                  <a:cubicBezTo>
                    <a:pt x="7939" y="4238"/>
                    <a:pt x="10308" y="4571"/>
                    <a:pt x="12676" y="4872"/>
                  </a:cubicBezTo>
                  <a:cubicBezTo>
                    <a:pt x="13034" y="4911"/>
                    <a:pt x="13379" y="4963"/>
                    <a:pt x="13727" y="4963"/>
                  </a:cubicBezTo>
                  <a:cubicBezTo>
                    <a:pt x="13964" y="4963"/>
                    <a:pt x="14201" y="4939"/>
                    <a:pt x="14444" y="4872"/>
                  </a:cubicBezTo>
                  <a:cubicBezTo>
                    <a:pt x="14541" y="4843"/>
                    <a:pt x="14637" y="4807"/>
                    <a:pt x="14728" y="4763"/>
                  </a:cubicBezTo>
                  <a:lnTo>
                    <a:pt x="14728" y="4763"/>
                  </a:lnTo>
                  <a:cubicBezTo>
                    <a:pt x="14975" y="4790"/>
                    <a:pt x="15225" y="4805"/>
                    <a:pt x="15478" y="4805"/>
                  </a:cubicBezTo>
                  <a:lnTo>
                    <a:pt x="15612" y="3704"/>
                  </a:lnTo>
                  <a:lnTo>
                    <a:pt x="15612" y="3704"/>
                  </a:lnTo>
                  <a:cubicBezTo>
                    <a:pt x="15529" y="4174"/>
                    <a:pt x="15171" y="4552"/>
                    <a:pt x="14728" y="4763"/>
                  </a:cubicBezTo>
                  <a:lnTo>
                    <a:pt x="14728" y="4763"/>
                  </a:lnTo>
                  <a:cubicBezTo>
                    <a:pt x="13150" y="4588"/>
                    <a:pt x="11683" y="3896"/>
                    <a:pt x="10241" y="3204"/>
                  </a:cubicBezTo>
                  <a:cubicBezTo>
                    <a:pt x="8773" y="2537"/>
                    <a:pt x="7306" y="1836"/>
                    <a:pt x="5838" y="1169"/>
                  </a:cubicBezTo>
                  <a:cubicBezTo>
                    <a:pt x="4604" y="585"/>
                    <a:pt x="3307" y="0"/>
                    <a:pt x="1885" y="0"/>
                  </a:cubicBezTo>
                  <a:close/>
                </a:path>
              </a:pathLst>
            </a:custGeom>
            <a:solidFill>
              <a:srgbClr val="F2A4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30"/>
            <p:cNvSpPr/>
            <p:nvPr/>
          </p:nvSpPr>
          <p:spPr>
            <a:xfrm>
              <a:off x="2408550" y="2063150"/>
              <a:ext cx="403300" cy="142675"/>
            </a:xfrm>
            <a:custGeom>
              <a:rect b="b" l="l" r="r" t="t"/>
              <a:pathLst>
                <a:path extrusionOk="0" h="5707" w="16132">
                  <a:moveTo>
                    <a:pt x="2102" y="484"/>
                  </a:moveTo>
                  <a:cubicBezTo>
                    <a:pt x="2244" y="484"/>
                    <a:pt x="2410" y="507"/>
                    <a:pt x="2603" y="552"/>
                  </a:cubicBezTo>
                  <a:cubicBezTo>
                    <a:pt x="4971" y="718"/>
                    <a:pt x="7406" y="2353"/>
                    <a:pt x="9474" y="3320"/>
                  </a:cubicBezTo>
                  <a:cubicBezTo>
                    <a:pt x="10682" y="3873"/>
                    <a:pt x="11928" y="4476"/>
                    <a:pt x="13235" y="4852"/>
                  </a:cubicBezTo>
                  <a:lnTo>
                    <a:pt x="13235" y="4852"/>
                  </a:lnTo>
                  <a:cubicBezTo>
                    <a:pt x="12546" y="4779"/>
                    <a:pt x="11862" y="4620"/>
                    <a:pt x="11376" y="4555"/>
                  </a:cubicBezTo>
                  <a:cubicBezTo>
                    <a:pt x="10108" y="4388"/>
                    <a:pt x="8840" y="4221"/>
                    <a:pt x="7573" y="4054"/>
                  </a:cubicBezTo>
                  <a:cubicBezTo>
                    <a:pt x="6439" y="3921"/>
                    <a:pt x="5305" y="3821"/>
                    <a:pt x="4170" y="3654"/>
                  </a:cubicBezTo>
                  <a:cubicBezTo>
                    <a:pt x="3503" y="3554"/>
                    <a:pt x="2803" y="3420"/>
                    <a:pt x="2169" y="3187"/>
                  </a:cubicBezTo>
                  <a:cubicBezTo>
                    <a:pt x="1368" y="3053"/>
                    <a:pt x="1168" y="2553"/>
                    <a:pt x="1602" y="1719"/>
                  </a:cubicBezTo>
                  <a:cubicBezTo>
                    <a:pt x="1359" y="884"/>
                    <a:pt x="1509" y="484"/>
                    <a:pt x="2102" y="484"/>
                  </a:cubicBezTo>
                  <a:close/>
                  <a:moveTo>
                    <a:pt x="2163" y="0"/>
                  </a:moveTo>
                  <a:cubicBezTo>
                    <a:pt x="1604" y="0"/>
                    <a:pt x="1075" y="129"/>
                    <a:pt x="668" y="485"/>
                  </a:cubicBezTo>
                  <a:cubicBezTo>
                    <a:pt x="1" y="1019"/>
                    <a:pt x="68" y="1986"/>
                    <a:pt x="501" y="2620"/>
                  </a:cubicBezTo>
                  <a:cubicBezTo>
                    <a:pt x="1235" y="3654"/>
                    <a:pt x="2669" y="3987"/>
                    <a:pt x="3804" y="4221"/>
                  </a:cubicBezTo>
                  <a:cubicBezTo>
                    <a:pt x="5571" y="4655"/>
                    <a:pt x="7339" y="4821"/>
                    <a:pt x="9141" y="5055"/>
                  </a:cubicBezTo>
                  <a:cubicBezTo>
                    <a:pt x="10499" y="5225"/>
                    <a:pt x="12168" y="5706"/>
                    <a:pt x="13641" y="5706"/>
                  </a:cubicBezTo>
                  <a:cubicBezTo>
                    <a:pt x="13905" y="5706"/>
                    <a:pt x="14163" y="5691"/>
                    <a:pt x="14411" y="5655"/>
                  </a:cubicBezTo>
                  <a:cubicBezTo>
                    <a:pt x="14816" y="5583"/>
                    <a:pt x="15164" y="5436"/>
                    <a:pt x="15439" y="5219"/>
                  </a:cubicBezTo>
                  <a:lnTo>
                    <a:pt x="15439" y="5219"/>
                  </a:lnTo>
                  <a:cubicBezTo>
                    <a:pt x="15517" y="5221"/>
                    <a:pt x="15594" y="5222"/>
                    <a:pt x="15672" y="5222"/>
                  </a:cubicBezTo>
                  <a:cubicBezTo>
                    <a:pt x="15707" y="5222"/>
                    <a:pt x="15743" y="5222"/>
                    <a:pt x="15779" y="5222"/>
                  </a:cubicBezTo>
                  <a:cubicBezTo>
                    <a:pt x="15912" y="5222"/>
                    <a:pt x="15912" y="5055"/>
                    <a:pt x="15779" y="5055"/>
                  </a:cubicBezTo>
                  <a:cubicBezTo>
                    <a:pt x="15732" y="5049"/>
                    <a:pt x="15685" y="5044"/>
                    <a:pt x="15638" y="5037"/>
                  </a:cubicBezTo>
                  <a:lnTo>
                    <a:pt x="15638" y="5037"/>
                  </a:lnTo>
                  <a:cubicBezTo>
                    <a:pt x="15887" y="4772"/>
                    <a:pt x="16052" y="4431"/>
                    <a:pt x="16112" y="4021"/>
                  </a:cubicBezTo>
                  <a:cubicBezTo>
                    <a:pt x="16131" y="3868"/>
                    <a:pt x="16031" y="3792"/>
                    <a:pt x="15928" y="3792"/>
                  </a:cubicBezTo>
                  <a:cubicBezTo>
                    <a:pt x="15852" y="3792"/>
                    <a:pt x="15774" y="3835"/>
                    <a:pt x="15745" y="3921"/>
                  </a:cubicBezTo>
                  <a:cubicBezTo>
                    <a:pt x="15522" y="4473"/>
                    <a:pt x="15067" y="4735"/>
                    <a:pt x="14518" y="4837"/>
                  </a:cubicBezTo>
                  <a:lnTo>
                    <a:pt x="14518" y="4837"/>
                  </a:lnTo>
                  <a:cubicBezTo>
                    <a:pt x="11053" y="4046"/>
                    <a:pt x="8015" y="1837"/>
                    <a:pt x="4738" y="585"/>
                  </a:cubicBezTo>
                  <a:cubicBezTo>
                    <a:pt x="4057" y="337"/>
                    <a:pt x="3069" y="0"/>
                    <a:pt x="2163" y="0"/>
                  </a:cubicBezTo>
                  <a:close/>
                </a:path>
              </a:pathLst>
            </a:custGeom>
            <a:solidFill>
              <a:srgbClr val="F2A4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30"/>
            <p:cNvSpPr/>
            <p:nvPr/>
          </p:nvSpPr>
          <p:spPr>
            <a:xfrm>
              <a:off x="2419400" y="2189575"/>
              <a:ext cx="367775" cy="119125"/>
            </a:xfrm>
            <a:custGeom>
              <a:rect b="b" l="l" r="r" t="t"/>
              <a:pathLst>
                <a:path extrusionOk="0" h="4765" w="14711">
                  <a:moveTo>
                    <a:pt x="8960" y="0"/>
                  </a:moveTo>
                  <a:cubicBezTo>
                    <a:pt x="7974" y="0"/>
                    <a:pt x="6987" y="41"/>
                    <a:pt x="6005" y="131"/>
                  </a:cubicBezTo>
                  <a:cubicBezTo>
                    <a:pt x="5137" y="165"/>
                    <a:pt x="4203" y="298"/>
                    <a:pt x="3336" y="465"/>
                  </a:cubicBezTo>
                  <a:cubicBezTo>
                    <a:pt x="2536" y="632"/>
                    <a:pt x="1735" y="798"/>
                    <a:pt x="1068" y="1232"/>
                  </a:cubicBezTo>
                  <a:cubicBezTo>
                    <a:pt x="467" y="1732"/>
                    <a:pt x="0" y="2533"/>
                    <a:pt x="167" y="3300"/>
                  </a:cubicBezTo>
                  <a:cubicBezTo>
                    <a:pt x="334" y="3901"/>
                    <a:pt x="901" y="4368"/>
                    <a:pt x="1535" y="4568"/>
                  </a:cubicBezTo>
                  <a:cubicBezTo>
                    <a:pt x="1918" y="4709"/>
                    <a:pt x="2325" y="4765"/>
                    <a:pt x="2735" y="4765"/>
                  </a:cubicBezTo>
                  <a:cubicBezTo>
                    <a:pt x="3003" y="4765"/>
                    <a:pt x="3272" y="4741"/>
                    <a:pt x="3536" y="4701"/>
                  </a:cubicBezTo>
                  <a:cubicBezTo>
                    <a:pt x="5204" y="4534"/>
                    <a:pt x="6872" y="4134"/>
                    <a:pt x="8473" y="3600"/>
                  </a:cubicBezTo>
                  <a:cubicBezTo>
                    <a:pt x="10508" y="2867"/>
                    <a:pt x="12509" y="2033"/>
                    <a:pt x="14377" y="999"/>
                  </a:cubicBezTo>
                  <a:lnTo>
                    <a:pt x="14711" y="398"/>
                  </a:lnTo>
                  <a:cubicBezTo>
                    <a:pt x="12813" y="155"/>
                    <a:pt x="10887" y="0"/>
                    <a:pt x="8960" y="0"/>
                  </a:cubicBezTo>
                  <a:close/>
                </a:path>
              </a:pathLst>
            </a:custGeom>
            <a:solidFill>
              <a:srgbClr val="F2A4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30"/>
            <p:cNvSpPr/>
            <p:nvPr/>
          </p:nvSpPr>
          <p:spPr>
            <a:xfrm>
              <a:off x="2410225" y="2183150"/>
              <a:ext cx="383625" cy="131350"/>
            </a:xfrm>
            <a:custGeom>
              <a:rect b="b" l="l" r="r" t="t"/>
              <a:pathLst>
                <a:path extrusionOk="0" h="5254" w="15345">
                  <a:moveTo>
                    <a:pt x="8904" y="1"/>
                  </a:moveTo>
                  <a:cubicBezTo>
                    <a:pt x="7603" y="1"/>
                    <a:pt x="6331" y="97"/>
                    <a:pt x="5037" y="255"/>
                  </a:cubicBezTo>
                  <a:cubicBezTo>
                    <a:pt x="3336" y="455"/>
                    <a:pt x="1" y="955"/>
                    <a:pt x="267" y="3390"/>
                  </a:cubicBezTo>
                  <a:cubicBezTo>
                    <a:pt x="452" y="4846"/>
                    <a:pt x="1735" y="5253"/>
                    <a:pt x="3128" y="5253"/>
                  </a:cubicBezTo>
                  <a:cubicBezTo>
                    <a:pt x="4257" y="5253"/>
                    <a:pt x="5458" y="4986"/>
                    <a:pt x="6205" y="4791"/>
                  </a:cubicBezTo>
                  <a:cubicBezTo>
                    <a:pt x="9174" y="4124"/>
                    <a:pt x="12276" y="2957"/>
                    <a:pt x="14778" y="1256"/>
                  </a:cubicBezTo>
                  <a:lnTo>
                    <a:pt x="14778" y="1256"/>
                  </a:lnTo>
                  <a:cubicBezTo>
                    <a:pt x="12576" y="2090"/>
                    <a:pt x="10475" y="3124"/>
                    <a:pt x="8240" y="3791"/>
                  </a:cubicBezTo>
                  <a:cubicBezTo>
                    <a:pt x="7139" y="4124"/>
                    <a:pt x="6072" y="4425"/>
                    <a:pt x="4937" y="4591"/>
                  </a:cubicBezTo>
                  <a:cubicBezTo>
                    <a:pt x="4360" y="4678"/>
                    <a:pt x="3757" y="4765"/>
                    <a:pt x="3172" y="4765"/>
                  </a:cubicBezTo>
                  <a:cubicBezTo>
                    <a:pt x="3082" y="4765"/>
                    <a:pt x="2992" y="4763"/>
                    <a:pt x="2903" y="4758"/>
                  </a:cubicBezTo>
                  <a:cubicBezTo>
                    <a:pt x="2202" y="4758"/>
                    <a:pt x="1602" y="4558"/>
                    <a:pt x="1101" y="4058"/>
                  </a:cubicBezTo>
                  <a:lnTo>
                    <a:pt x="1101" y="2223"/>
                  </a:lnTo>
                  <a:cubicBezTo>
                    <a:pt x="1602" y="1122"/>
                    <a:pt x="3803" y="955"/>
                    <a:pt x="4871" y="855"/>
                  </a:cubicBezTo>
                  <a:cubicBezTo>
                    <a:pt x="6172" y="689"/>
                    <a:pt x="7439" y="555"/>
                    <a:pt x="8740" y="555"/>
                  </a:cubicBezTo>
                  <a:cubicBezTo>
                    <a:pt x="8821" y="554"/>
                    <a:pt x="8902" y="553"/>
                    <a:pt x="8983" y="553"/>
                  </a:cubicBezTo>
                  <a:cubicBezTo>
                    <a:pt x="10661" y="553"/>
                    <a:pt x="12338" y="808"/>
                    <a:pt x="13998" y="808"/>
                  </a:cubicBezTo>
                  <a:cubicBezTo>
                    <a:pt x="14404" y="808"/>
                    <a:pt x="14808" y="793"/>
                    <a:pt x="15211" y="755"/>
                  </a:cubicBezTo>
                  <a:cubicBezTo>
                    <a:pt x="15345" y="755"/>
                    <a:pt x="15278" y="588"/>
                    <a:pt x="15211" y="555"/>
                  </a:cubicBezTo>
                  <a:cubicBezTo>
                    <a:pt x="13577" y="21"/>
                    <a:pt x="11676" y="55"/>
                    <a:pt x="9941" y="21"/>
                  </a:cubicBezTo>
                  <a:cubicBezTo>
                    <a:pt x="9593" y="7"/>
                    <a:pt x="9248" y="1"/>
                    <a:pt x="8904" y="1"/>
                  </a:cubicBezTo>
                  <a:close/>
                </a:path>
              </a:pathLst>
            </a:custGeom>
            <a:solidFill>
              <a:srgbClr val="F2A4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30"/>
            <p:cNvSpPr/>
            <p:nvPr/>
          </p:nvSpPr>
          <p:spPr>
            <a:xfrm>
              <a:off x="2514475" y="2213700"/>
              <a:ext cx="314400" cy="194000"/>
            </a:xfrm>
            <a:custGeom>
              <a:rect b="b" l="l" r="r" t="t"/>
              <a:pathLst>
                <a:path extrusionOk="0" h="7760" w="12576">
                  <a:moveTo>
                    <a:pt x="12542" y="0"/>
                  </a:moveTo>
                  <a:lnTo>
                    <a:pt x="11141" y="134"/>
                  </a:lnTo>
                  <a:cubicBezTo>
                    <a:pt x="8073" y="968"/>
                    <a:pt x="5104" y="2168"/>
                    <a:pt x="2335" y="3670"/>
                  </a:cubicBezTo>
                  <a:cubicBezTo>
                    <a:pt x="1601" y="4070"/>
                    <a:pt x="901" y="4503"/>
                    <a:pt x="434" y="5204"/>
                  </a:cubicBezTo>
                  <a:cubicBezTo>
                    <a:pt x="0" y="5904"/>
                    <a:pt x="0" y="6905"/>
                    <a:pt x="601" y="7406"/>
                  </a:cubicBezTo>
                  <a:cubicBezTo>
                    <a:pt x="910" y="7661"/>
                    <a:pt x="1268" y="7759"/>
                    <a:pt x="1645" y="7759"/>
                  </a:cubicBezTo>
                  <a:cubicBezTo>
                    <a:pt x="2202" y="7759"/>
                    <a:pt x="2798" y="7544"/>
                    <a:pt x="3336" y="7305"/>
                  </a:cubicBezTo>
                  <a:cubicBezTo>
                    <a:pt x="6271" y="5971"/>
                    <a:pt x="9040" y="4103"/>
                    <a:pt x="11408" y="1968"/>
                  </a:cubicBezTo>
                  <a:cubicBezTo>
                    <a:pt x="11975" y="1401"/>
                    <a:pt x="12576" y="734"/>
                    <a:pt x="12542" y="0"/>
                  </a:cubicBezTo>
                  <a:close/>
                </a:path>
              </a:pathLst>
            </a:custGeom>
            <a:solidFill>
              <a:srgbClr val="F2A4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30"/>
            <p:cNvSpPr/>
            <p:nvPr/>
          </p:nvSpPr>
          <p:spPr>
            <a:xfrm>
              <a:off x="2486950" y="2213700"/>
              <a:ext cx="342775" cy="201900"/>
            </a:xfrm>
            <a:custGeom>
              <a:rect b="b" l="l" r="r" t="t"/>
              <a:pathLst>
                <a:path extrusionOk="0" h="8076" w="13711">
                  <a:moveTo>
                    <a:pt x="13677" y="0"/>
                  </a:moveTo>
                  <a:cubicBezTo>
                    <a:pt x="13176" y="2002"/>
                    <a:pt x="10041" y="3803"/>
                    <a:pt x="8440" y="4837"/>
                  </a:cubicBezTo>
                  <a:cubicBezTo>
                    <a:pt x="7639" y="5337"/>
                    <a:pt x="6839" y="5838"/>
                    <a:pt x="6005" y="6238"/>
                  </a:cubicBezTo>
                  <a:cubicBezTo>
                    <a:pt x="5204" y="6672"/>
                    <a:pt x="4137" y="7372"/>
                    <a:pt x="3236" y="7406"/>
                  </a:cubicBezTo>
                  <a:cubicBezTo>
                    <a:pt x="3157" y="7410"/>
                    <a:pt x="3081" y="7412"/>
                    <a:pt x="3008" y="7412"/>
                  </a:cubicBezTo>
                  <a:cubicBezTo>
                    <a:pt x="849" y="7412"/>
                    <a:pt x="1561" y="5547"/>
                    <a:pt x="2335" y="4837"/>
                  </a:cubicBezTo>
                  <a:cubicBezTo>
                    <a:pt x="2702" y="4437"/>
                    <a:pt x="3169" y="4203"/>
                    <a:pt x="3636" y="3936"/>
                  </a:cubicBezTo>
                  <a:cubicBezTo>
                    <a:pt x="4470" y="3503"/>
                    <a:pt x="5338" y="3069"/>
                    <a:pt x="6205" y="2669"/>
                  </a:cubicBezTo>
                  <a:cubicBezTo>
                    <a:pt x="8206" y="1802"/>
                    <a:pt x="10241" y="1034"/>
                    <a:pt x="12343" y="334"/>
                  </a:cubicBezTo>
                  <a:cubicBezTo>
                    <a:pt x="12500" y="302"/>
                    <a:pt x="12479" y="64"/>
                    <a:pt x="12337" y="64"/>
                  </a:cubicBezTo>
                  <a:cubicBezTo>
                    <a:pt x="12328" y="64"/>
                    <a:pt x="12319" y="65"/>
                    <a:pt x="12309" y="67"/>
                  </a:cubicBezTo>
                  <a:cubicBezTo>
                    <a:pt x="9040" y="767"/>
                    <a:pt x="5838" y="2002"/>
                    <a:pt x="3003" y="3703"/>
                  </a:cubicBezTo>
                  <a:cubicBezTo>
                    <a:pt x="1735" y="4470"/>
                    <a:pt x="0" y="6338"/>
                    <a:pt x="1568" y="7672"/>
                  </a:cubicBezTo>
                  <a:cubicBezTo>
                    <a:pt x="1921" y="7957"/>
                    <a:pt x="2344" y="8075"/>
                    <a:pt x="2806" y="8075"/>
                  </a:cubicBezTo>
                  <a:cubicBezTo>
                    <a:pt x="4617" y="8075"/>
                    <a:pt x="7030" y="6262"/>
                    <a:pt x="8173" y="5571"/>
                  </a:cubicBezTo>
                  <a:cubicBezTo>
                    <a:pt x="9474" y="4737"/>
                    <a:pt x="10708" y="3836"/>
                    <a:pt x="11876" y="2802"/>
                  </a:cubicBezTo>
                  <a:cubicBezTo>
                    <a:pt x="12776" y="2002"/>
                    <a:pt x="13710" y="1201"/>
                    <a:pt x="13677" y="0"/>
                  </a:cubicBezTo>
                  <a:close/>
                </a:path>
              </a:pathLst>
            </a:custGeom>
            <a:solidFill>
              <a:srgbClr val="F2A4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30"/>
            <p:cNvSpPr/>
            <p:nvPr/>
          </p:nvSpPr>
          <p:spPr>
            <a:xfrm>
              <a:off x="2711275" y="1648800"/>
              <a:ext cx="958200" cy="804750"/>
            </a:xfrm>
            <a:custGeom>
              <a:rect b="b" l="l" r="r" t="t"/>
              <a:pathLst>
                <a:path extrusionOk="0" h="32190" w="38328">
                  <a:moveTo>
                    <a:pt x="28153" y="1"/>
                  </a:moveTo>
                  <a:cubicBezTo>
                    <a:pt x="27228" y="1"/>
                    <a:pt x="26301" y="153"/>
                    <a:pt x="25385" y="480"/>
                  </a:cubicBezTo>
                  <a:cubicBezTo>
                    <a:pt x="21249" y="1948"/>
                    <a:pt x="18347" y="5117"/>
                    <a:pt x="16679" y="8953"/>
                  </a:cubicBezTo>
                  <a:cubicBezTo>
                    <a:pt x="15845" y="10854"/>
                    <a:pt x="15011" y="12789"/>
                    <a:pt x="13377" y="14190"/>
                  </a:cubicBezTo>
                  <a:cubicBezTo>
                    <a:pt x="11976" y="15424"/>
                    <a:pt x="10308" y="16258"/>
                    <a:pt x="8640" y="17059"/>
                  </a:cubicBezTo>
                  <a:cubicBezTo>
                    <a:pt x="5871" y="18427"/>
                    <a:pt x="2569" y="18660"/>
                    <a:pt x="1835" y="19928"/>
                  </a:cubicBezTo>
                  <a:cubicBezTo>
                    <a:pt x="0" y="22997"/>
                    <a:pt x="634" y="26165"/>
                    <a:pt x="6338" y="29768"/>
                  </a:cubicBezTo>
                  <a:cubicBezTo>
                    <a:pt x="9184" y="31594"/>
                    <a:pt x="12096" y="32189"/>
                    <a:pt x="15005" y="32189"/>
                  </a:cubicBezTo>
                  <a:cubicBezTo>
                    <a:pt x="16188" y="32189"/>
                    <a:pt x="17370" y="32091"/>
                    <a:pt x="18547" y="31936"/>
                  </a:cubicBezTo>
                  <a:cubicBezTo>
                    <a:pt x="22683" y="31369"/>
                    <a:pt x="26553" y="28300"/>
                    <a:pt x="29522" y="25532"/>
                  </a:cubicBezTo>
                  <a:cubicBezTo>
                    <a:pt x="32190" y="23130"/>
                    <a:pt x="34425" y="20261"/>
                    <a:pt x="35926" y="16992"/>
                  </a:cubicBezTo>
                  <a:cubicBezTo>
                    <a:pt x="37394" y="13823"/>
                    <a:pt x="38328" y="9854"/>
                    <a:pt x="37094" y="6518"/>
                  </a:cubicBezTo>
                  <a:cubicBezTo>
                    <a:pt x="36393" y="4650"/>
                    <a:pt x="35492" y="2749"/>
                    <a:pt x="33758" y="1748"/>
                  </a:cubicBezTo>
                  <a:cubicBezTo>
                    <a:pt x="31962" y="648"/>
                    <a:pt x="30059" y="1"/>
                    <a:pt x="28153" y="1"/>
                  </a:cubicBezTo>
                  <a:close/>
                </a:path>
              </a:pathLst>
            </a:custGeom>
            <a:solidFill>
              <a:srgbClr val="F2A4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30"/>
            <p:cNvSpPr/>
            <p:nvPr/>
          </p:nvSpPr>
          <p:spPr>
            <a:xfrm>
              <a:off x="3432875" y="2153550"/>
              <a:ext cx="57325" cy="49025"/>
            </a:xfrm>
            <a:custGeom>
              <a:rect b="b" l="l" r="r" t="t"/>
              <a:pathLst>
                <a:path extrusionOk="0" h="1961" w="2293">
                  <a:moveTo>
                    <a:pt x="1762" y="0"/>
                  </a:moveTo>
                  <a:cubicBezTo>
                    <a:pt x="1637" y="0"/>
                    <a:pt x="1497" y="51"/>
                    <a:pt x="1358" y="138"/>
                  </a:cubicBezTo>
                  <a:cubicBezTo>
                    <a:pt x="1058" y="371"/>
                    <a:pt x="824" y="572"/>
                    <a:pt x="524" y="772"/>
                  </a:cubicBezTo>
                  <a:cubicBezTo>
                    <a:pt x="391" y="905"/>
                    <a:pt x="291" y="972"/>
                    <a:pt x="191" y="1139"/>
                  </a:cubicBezTo>
                  <a:cubicBezTo>
                    <a:pt x="157" y="1239"/>
                    <a:pt x="124" y="1272"/>
                    <a:pt x="124" y="1372"/>
                  </a:cubicBezTo>
                  <a:cubicBezTo>
                    <a:pt x="124" y="1406"/>
                    <a:pt x="124" y="1539"/>
                    <a:pt x="57" y="1572"/>
                  </a:cubicBezTo>
                  <a:cubicBezTo>
                    <a:pt x="0" y="1743"/>
                    <a:pt x="88" y="1961"/>
                    <a:pt x="260" y="1961"/>
                  </a:cubicBezTo>
                  <a:cubicBezTo>
                    <a:pt x="290" y="1961"/>
                    <a:pt x="322" y="1954"/>
                    <a:pt x="357" y="1939"/>
                  </a:cubicBezTo>
                  <a:cubicBezTo>
                    <a:pt x="391" y="1928"/>
                    <a:pt x="420" y="1924"/>
                    <a:pt x="449" y="1924"/>
                  </a:cubicBezTo>
                  <a:cubicBezTo>
                    <a:pt x="506" y="1924"/>
                    <a:pt x="557" y="1939"/>
                    <a:pt x="624" y="1939"/>
                  </a:cubicBezTo>
                  <a:cubicBezTo>
                    <a:pt x="691" y="1939"/>
                    <a:pt x="724" y="1906"/>
                    <a:pt x="824" y="1906"/>
                  </a:cubicBezTo>
                  <a:cubicBezTo>
                    <a:pt x="1024" y="1806"/>
                    <a:pt x="1158" y="1739"/>
                    <a:pt x="1325" y="1572"/>
                  </a:cubicBezTo>
                  <a:cubicBezTo>
                    <a:pt x="1558" y="1305"/>
                    <a:pt x="1825" y="1105"/>
                    <a:pt x="2059" y="872"/>
                  </a:cubicBezTo>
                  <a:cubicBezTo>
                    <a:pt x="2292" y="638"/>
                    <a:pt x="2292" y="305"/>
                    <a:pt x="2059" y="138"/>
                  </a:cubicBezTo>
                  <a:cubicBezTo>
                    <a:pt x="1979" y="42"/>
                    <a:pt x="1876" y="0"/>
                    <a:pt x="1762"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30"/>
            <p:cNvSpPr/>
            <p:nvPr/>
          </p:nvSpPr>
          <p:spPr>
            <a:xfrm>
              <a:off x="3255975" y="2094675"/>
              <a:ext cx="51850" cy="50175"/>
            </a:xfrm>
            <a:custGeom>
              <a:rect b="b" l="l" r="r" t="t"/>
              <a:pathLst>
                <a:path extrusionOk="0" h="2007" w="2074">
                  <a:moveTo>
                    <a:pt x="1580" y="1"/>
                  </a:moveTo>
                  <a:cubicBezTo>
                    <a:pt x="1503" y="1"/>
                    <a:pt x="1426" y="37"/>
                    <a:pt x="1362" y="125"/>
                  </a:cubicBezTo>
                  <a:cubicBezTo>
                    <a:pt x="962" y="558"/>
                    <a:pt x="562" y="925"/>
                    <a:pt x="228" y="1392"/>
                  </a:cubicBezTo>
                  <a:cubicBezTo>
                    <a:pt x="0" y="1671"/>
                    <a:pt x="311" y="2007"/>
                    <a:pt x="619" y="2007"/>
                  </a:cubicBezTo>
                  <a:cubicBezTo>
                    <a:pt x="717" y="2007"/>
                    <a:pt x="815" y="1973"/>
                    <a:pt x="895" y="1893"/>
                  </a:cubicBezTo>
                  <a:cubicBezTo>
                    <a:pt x="1262" y="1492"/>
                    <a:pt x="1562" y="1059"/>
                    <a:pt x="1896" y="625"/>
                  </a:cubicBezTo>
                  <a:cubicBezTo>
                    <a:pt x="2074" y="371"/>
                    <a:pt x="1826" y="1"/>
                    <a:pt x="1580"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30"/>
            <p:cNvSpPr/>
            <p:nvPr/>
          </p:nvSpPr>
          <p:spPr>
            <a:xfrm>
              <a:off x="3294225" y="2190450"/>
              <a:ext cx="60675" cy="48275"/>
            </a:xfrm>
            <a:custGeom>
              <a:rect b="b" l="l" r="r" t="t"/>
              <a:pathLst>
                <a:path extrusionOk="0" h="1931" w="2427">
                  <a:moveTo>
                    <a:pt x="1905" y="0"/>
                  </a:moveTo>
                  <a:cubicBezTo>
                    <a:pt x="1825" y="0"/>
                    <a:pt x="1742" y="29"/>
                    <a:pt x="1667" y="96"/>
                  </a:cubicBezTo>
                  <a:cubicBezTo>
                    <a:pt x="1233" y="430"/>
                    <a:pt x="833" y="797"/>
                    <a:pt x="366" y="1130"/>
                  </a:cubicBezTo>
                  <a:cubicBezTo>
                    <a:pt x="0" y="1418"/>
                    <a:pt x="351" y="1931"/>
                    <a:pt x="729" y="1931"/>
                  </a:cubicBezTo>
                  <a:cubicBezTo>
                    <a:pt x="833" y="1931"/>
                    <a:pt x="939" y="1891"/>
                    <a:pt x="1033" y="1798"/>
                  </a:cubicBezTo>
                  <a:cubicBezTo>
                    <a:pt x="1400" y="1431"/>
                    <a:pt x="1767" y="997"/>
                    <a:pt x="2167" y="630"/>
                  </a:cubicBezTo>
                  <a:cubicBezTo>
                    <a:pt x="2426" y="345"/>
                    <a:pt x="2183" y="0"/>
                    <a:pt x="1905"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30"/>
            <p:cNvSpPr/>
            <p:nvPr/>
          </p:nvSpPr>
          <p:spPr>
            <a:xfrm>
              <a:off x="3153250" y="2185525"/>
              <a:ext cx="58650" cy="38500"/>
            </a:xfrm>
            <a:custGeom>
              <a:rect b="b" l="l" r="r" t="t"/>
              <a:pathLst>
                <a:path extrusionOk="0" h="1540" w="2346">
                  <a:moveTo>
                    <a:pt x="1986" y="1"/>
                  </a:moveTo>
                  <a:cubicBezTo>
                    <a:pt x="1924" y="1"/>
                    <a:pt x="1859" y="28"/>
                    <a:pt x="1802" y="93"/>
                  </a:cubicBezTo>
                  <a:cubicBezTo>
                    <a:pt x="1535" y="293"/>
                    <a:pt x="1302" y="493"/>
                    <a:pt x="1001" y="660"/>
                  </a:cubicBezTo>
                  <a:cubicBezTo>
                    <a:pt x="735" y="794"/>
                    <a:pt x="401" y="860"/>
                    <a:pt x="201" y="1094"/>
                  </a:cubicBezTo>
                  <a:cubicBezTo>
                    <a:pt x="1" y="1261"/>
                    <a:pt x="201" y="1494"/>
                    <a:pt x="368" y="1528"/>
                  </a:cubicBezTo>
                  <a:cubicBezTo>
                    <a:pt x="407" y="1535"/>
                    <a:pt x="448" y="1539"/>
                    <a:pt x="488" y="1539"/>
                  </a:cubicBezTo>
                  <a:cubicBezTo>
                    <a:pt x="787" y="1539"/>
                    <a:pt x="1100" y="1337"/>
                    <a:pt x="1335" y="1161"/>
                  </a:cubicBezTo>
                  <a:cubicBezTo>
                    <a:pt x="1635" y="960"/>
                    <a:pt x="1902" y="760"/>
                    <a:pt x="2169" y="493"/>
                  </a:cubicBezTo>
                  <a:cubicBezTo>
                    <a:pt x="2346" y="266"/>
                    <a:pt x="2178" y="1"/>
                    <a:pt x="1986"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30"/>
            <p:cNvSpPr/>
            <p:nvPr/>
          </p:nvSpPr>
          <p:spPr>
            <a:xfrm>
              <a:off x="3261675" y="2290900"/>
              <a:ext cx="75325" cy="45550"/>
            </a:xfrm>
            <a:custGeom>
              <a:rect b="b" l="l" r="r" t="t"/>
              <a:pathLst>
                <a:path extrusionOk="0" h="1822" w="3013">
                  <a:moveTo>
                    <a:pt x="2564" y="0"/>
                  </a:moveTo>
                  <a:cubicBezTo>
                    <a:pt x="2488" y="0"/>
                    <a:pt x="2408" y="34"/>
                    <a:pt x="2335" y="115"/>
                  </a:cubicBezTo>
                  <a:cubicBezTo>
                    <a:pt x="2035" y="448"/>
                    <a:pt x="1668" y="715"/>
                    <a:pt x="1234" y="815"/>
                  </a:cubicBezTo>
                  <a:cubicBezTo>
                    <a:pt x="867" y="948"/>
                    <a:pt x="501" y="948"/>
                    <a:pt x="167" y="1215"/>
                  </a:cubicBezTo>
                  <a:cubicBezTo>
                    <a:pt x="0" y="1315"/>
                    <a:pt x="67" y="1616"/>
                    <a:pt x="234" y="1682"/>
                  </a:cubicBezTo>
                  <a:cubicBezTo>
                    <a:pt x="395" y="1779"/>
                    <a:pt x="574" y="1821"/>
                    <a:pt x="759" y="1821"/>
                  </a:cubicBezTo>
                  <a:cubicBezTo>
                    <a:pt x="1530" y="1821"/>
                    <a:pt x="2432" y="1099"/>
                    <a:pt x="2836" y="615"/>
                  </a:cubicBezTo>
                  <a:cubicBezTo>
                    <a:pt x="3013" y="336"/>
                    <a:pt x="2806" y="0"/>
                    <a:pt x="2564"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30"/>
            <p:cNvSpPr/>
            <p:nvPr/>
          </p:nvSpPr>
          <p:spPr>
            <a:xfrm>
              <a:off x="3154925" y="2262450"/>
              <a:ext cx="74925" cy="36375"/>
            </a:xfrm>
            <a:custGeom>
              <a:rect b="b" l="l" r="r" t="t"/>
              <a:pathLst>
                <a:path extrusionOk="0" h="1455" w="2997">
                  <a:moveTo>
                    <a:pt x="2757" y="1"/>
                  </a:moveTo>
                  <a:cubicBezTo>
                    <a:pt x="2728" y="1"/>
                    <a:pt x="2699" y="6"/>
                    <a:pt x="2669" y="18"/>
                  </a:cubicBezTo>
                  <a:cubicBezTo>
                    <a:pt x="2402" y="52"/>
                    <a:pt x="2235" y="218"/>
                    <a:pt x="1969" y="285"/>
                  </a:cubicBezTo>
                  <a:cubicBezTo>
                    <a:pt x="1668" y="419"/>
                    <a:pt x="1335" y="452"/>
                    <a:pt x="1001" y="552"/>
                  </a:cubicBezTo>
                  <a:cubicBezTo>
                    <a:pt x="634" y="619"/>
                    <a:pt x="0" y="719"/>
                    <a:pt x="267" y="1253"/>
                  </a:cubicBezTo>
                  <a:cubicBezTo>
                    <a:pt x="334" y="1386"/>
                    <a:pt x="467" y="1453"/>
                    <a:pt x="634" y="1453"/>
                  </a:cubicBezTo>
                  <a:cubicBezTo>
                    <a:pt x="667" y="1454"/>
                    <a:pt x="701" y="1455"/>
                    <a:pt x="736" y="1455"/>
                  </a:cubicBezTo>
                  <a:cubicBezTo>
                    <a:pt x="1536" y="1455"/>
                    <a:pt x="2681" y="1084"/>
                    <a:pt x="2969" y="285"/>
                  </a:cubicBezTo>
                  <a:cubicBezTo>
                    <a:pt x="2997" y="120"/>
                    <a:pt x="2889" y="1"/>
                    <a:pt x="2757"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30"/>
            <p:cNvSpPr/>
            <p:nvPr/>
          </p:nvSpPr>
          <p:spPr>
            <a:xfrm>
              <a:off x="3100725" y="2342725"/>
              <a:ext cx="70075" cy="26600"/>
            </a:xfrm>
            <a:custGeom>
              <a:rect b="b" l="l" r="r" t="t"/>
              <a:pathLst>
                <a:path extrusionOk="0" h="1064" w="2803">
                  <a:moveTo>
                    <a:pt x="1458" y="1"/>
                  </a:moveTo>
                  <a:cubicBezTo>
                    <a:pt x="970" y="1"/>
                    <a:pt x="478" y="103"/>
                    <a:pt x="167" y="477"/>
                  </a:cubicBezTo>
                  <a:cubicBezTo>
                    <a:pt x="0" y="643"/>
                    <a:pt x="100" y="877"/>
                    <a:pt x="300" y="977"/>
                  </a:cubicBezTo>
                  <a:cubicBezTo>
                    <a:pt x="491" y="1040"/>
                    <a:pt x="691" y="1064"/>
                    <a:pt x="894" y="1064"/>
                  </a:cubicBezTo>
                  <a:cubicBezTo>
                    <a:pt x="1332" y="1064"/>
                    <a:pt x="1781" y="956"/>
                    <a:pt x="2168" y="910"/>
                  </a:cubicBezTo>
                  <a:cubicBezTo>
                    <a:pt x="2635" y="910"/>
                    <a:pt x="2802" y="176"/>
                    <a:pt x="2302" y="76"/>
                  </a:cubicBezTo>
                  <a:cubicBezTo>
                    <a:pt x="2050" y="38"/>
                    <a:pt x="1755" y="1"/>
                    <a:pt x="1458"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30"/>
            <p:cNvSpPr/>
            <p:nvPr/>
          </p:nvSpPr>
          <p:spPr>
            <a:xfrm>
              <a:off x="3067350" y="2276025"/>
              <a:ext cx="53450" cy="26425"/>
            </a:xfrm>
            <a:custGeom>
              <a:rect b="b" l="l" r="r" t="t"/>
              <a:pathLst>
                <a:path extrusionOk="0" h="1057" w="2138">
                  <a:moveTo>
                    <a:pt x="1526" y="0"/>
                  </a:moveTo>
                  <a:cubicBezTo>
                    <a:pt x="1497" y="0"/>
                    <a:pt x="1467" y="3"/>
                    <a:pt x="1435" y="9"/>
                  </a:cubicBezTo>
                  <a:cubicBezTo>
                    <a:pt x="1135" y="42"/>
                    <a:pt x="835" y="76"/>
                    <a:pt x="568" y="176"/>
                  </a:cubicBezTo>
                  <a:cubicBezTo>
                    <a:pt x="335" y="243"/>
                    <a:pt x="1" y="476"/>
                    <a:pt x="101" y="743"/>
                  </a:cubicBezTo>
                  <a:cubicBezTo>
                    <a:pt x="167" y="981"/>
                    <a:pt x="365" y="1057"/>
                    <a:pt x="602" y="1057"/>
                  </a:cubicBezTo>
                  <a:cubicBezTo>
                    <a:pt x="963" y="1057"/>
                    <a:pt x="1414" y="883"/>
                    <a:pt x="1635" y="843"/>
                  </a:cubicBezTo>
                  <a:cubicBezTo>
                    <a:pt x="2138" y="717"/>
                    <a:pt x="1990" y="0"/>
                    <a:pt x="1526"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30"/>
            <p:cNvSpPr/>
            <p:nvPr/>
          </p:nvSpPr>
          <p:spPr>
            <a:xfrm>
              <a:off x="3373200" y="2084500"/>
              <a:ext cx="41600" cy="47550"/>
            </a:xfrm>
            <a:custGeom>
              <a:rect b="b" l="l" r="r" t="t"/>
              <a:pathLst>
                <a:path extrusionOk="0" h="1902" w="1664">
                  <a:moveTo>
                    <a:pt x="1178" y="0"/>
                  </a:moveTo>
                  <a:cubicBezTo>
                    <a:pt x="1053" y="0"/>
                    <a:pt x="934" y="58"/>
                    <a:pt x="876" y="198"/>
                  </a:cubicBezTo>
                  <a:lnTo>
                    <a:pt x="509" y="832"/>
                  </a:lnTo>
                  <a:cubicBezTo>
                    <a:pt x="409" y="899"/>
                    <a:pt x="343" y="999"/>
                    <a:pt x="276" y="1132"/>
                  </a:cubicBezTo>
                  <a:cubicBezTo>
                    <a:pt x="209" y="1232"/>
                    <a:pt x="176" y="1366"/>
                    <a:pt x="109" y="1499"/>
                  </a:cubicBezTo>
                  <a:cubicBezTo>
                    <a:pt x="0" y="1689"/>
                    <a:pt x="157" y="1902"/>
                    <a:pt x="364" y="1902"/>
                  </a:cubicBezTo>
                  <a:cubicBezTo>
                    <a:pt x="411" y="1902"/>
                    <a:pt x="460" y="1891"/>
                    <a:pt x="509" y="1866"/>
                  </a:cubicBezTo>
                  <a:cubicBezTo>
                    <a:pt x="776" y="1732"/>
                    <a:pt x="1043" y="1566"/>
                    <a:pt x="1210" y="1299"/>
                  </a:cubicBezTo>
                  <a:cubicBezTo>
                    <a:pt x="1377" y="1032"/>
                    <a:pt x="1477" y="732"/>
                    <a:pt x="1577" y="465"/>
                  </a:cubicBezTo>
                  <a:cubicBezTo>
                    <a:pt x="1664" y="204"/>
                    <a:pt x="1411" y="0"/>
                    <a:pt x="1178"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30"/>
            <p:cNvSpPr/>
            <p:nvPr/>
          </p:nvSpPr>
          <p:spPr>
            <a:xfrm>
              <a:off x="3383525" y="2226775"/>
              <a:ext cx="53450" cy="55000"/>
            </a:xfrm>
            <a:custGeom>
              <a:rect b="b" l="l" r="r" t="t"/>
              <a:pathLst>
                <a:path extrusionOk="0" h="2200" w="2138">
                  <a:moveTo>
                    <a:pt x="1626" y="0"/>
                  </a:moveTo>
                  <a:cubicBezTo>
                    <a:pt x="1535" y="0"/>
                    <a:pt x="1442" y="33"/>
                    <a:pt x="1364" y="111"/>
                  </a:cubicBezTo>
                  <a:cubicBezTo>
                    <a:pt x="1130" y="345"/>
                    <a:pt x="864" y="645"/>
                    <a:pt x="630" y="878"/>
                  </a:cubicBezTo>
                  <a:cubicBezTo>
                    <a:pt x="330" y="1178"/>
                    <a:pt x="130" y="1379"/>
                    <a:pt x="30" y="1779"/>
                  </a:cubicBezTo>
                  <a:cubicBezTo>
                    <a:pt x="1" y="1952"/>
                    <a:pt x="146" y="2199"/>
                    <a:pt x="358" y="2199"/>
                  </a:cubicBezTo>
                  <a:cubicBezTo>
                    <a:pt x="392" y="2199"/>
                    <a:pt x="427" y="2193"/>
                    <a:pt x="463" y="2179"/>
                  </a:cubicBezTo>
                  <a:cubicBezTo>
                    <a:pt x="630" y="2146"/>
                    <a:pt x="797" y="2046"/>
                    <a:pt x="897" y="1946"/>
                  </a:cubicBezTo>
                  <a:cubicBezTo>
                    <a:pt x="1030" y="1812"/>
                    <a:pt x="1164" y="1645"/>
                    <a:pt x="1231" y="1479"/>
                  </a:cubicBezTo>
                  <a:cubicBezTo>
                    <a:pt x="1497" y="1178"/>
                    <a:pt x="1698" y="845"/>
                    <a:pt x="1964" y="545"/>
                  </a:cubicBezTo>
                  <a:cubicBezTo>
                    <a:pt x="2138" y="273"/>
                    <a:pt x="1889" y="0"/>
                    <a:pt x="1626"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30"/>
            <p:cNvSpPr/>
            <p:nvPr/>
          </p:nvSpPr>
          <p:spPr>
            <a:xfrm>
              <a:off x="2614550" y="1925150"/>
              <a:ext cx="147625" cy="231025"/>
            </a:xfrm>
            <a:custGeom>
              <a:rect b="b" l="l" r="r" t="t"/>
              <a:pathLst>
                <a:path extrusionOk="0" h="9241" w="5905">
                  <a:moveTo>
                    <a:pt x="0" y="1"/>
                  </a:moveTo>
                  <a:lnTo>
                    <a:pt x="0" y="1"/>
                  </a:lnTo>
                  <a:cubicBezTo>
                    <a:pt x="600" y="2069"/>
                    <a:pt x="1601" y="4070"/>
                    <a:pt x="2735" y="5905"/>
                  </a:cubicBezTo>
                  <a:cubicBezTo>
                    <a:pt x="3436" y="7072"/>
                    <a:pt x="4336" y="8940"/>
                    <a:pt x="5838" y="9241"/>
                  </a:cubicBezTo>
                  <a:cubicBezTo>
                    <a:pt x="5904" y="9241"/>
                    <a:pt x="5904" y="9174"/>
                    <a:pt x="5871" y="9174"/>
                  </a:cubicBezTo>
                  <a:cubicBezTo>
                    <a:pt x="4103" y="8707"/>
                    <a:pt x="2869" y="5938"/>
                    <a:pt x="2068" y="4437"/>
                  </a:cubicBezTo>
                  <a:cubicBezTo>
                    <a:pt x="1268" y="3003"/>
                    <a:pt x="634" y="1502"/>
                    <a:pt x="0"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30"/>
            <p:cNvSpPr/>
            <p:nvPr/>
          </p:nvSpPr>
          <p:spPr>
            <a:xfrm>
              <a:off x="2495275" y="1967675"/>
              <a:ext cx="295025" cy="226150"/>
            </a:xfrm>
            <a:custGeom>
              <a:rect b="b" l="l" r="r" t="t"/>
              <a:pathLst>
                <a:path extrusionOk="0" h="9046" w="11801">
                  <a:moveTo>
                    <a:pt x="1" y="1"/>
                  </a:moveTo>
                  <a:lnTo>
                    <a:pt x="1" y="1"/>
                  </a:lnTo>
                  <a:cubicBezTo>
                    <a:pt x="3203" y="3637"/>
                    <a:pt x="7039" y="7306"/>
                    <a:pt x="11643" y="9041"/>
                  </a:cubicBezTo>
                  <a:cubicBezTo>
                    <a:pt x="11649" y="9044"/>
                    <a:pt x="11655" y="9045"/>
                    <a:pt x="11661" y="9045"/>
                  </a:cubicBezTo>
                  <a:cubicBezTo>
                    <a:pt x="11726" y="9045"/>
                    <a:pt x="11800" y="8904"/>
                    <a:pt x="11709" y="8874"/>
                  </a:cubicBezTo>
                  <a:cubicBezTo>
                    <a:pt x="7039" y="6806"/>
                    <a:pt x="3670" y="3403"/>
                    <a:pt x="1"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30"/>
            <p:cNvSpPr/>
            <p:nvPr/>
          </p:nvSpPr>
          <p:spPr>
            <a:xfrm>
              <a:off x="2425800" y="2093225"/>
              <a:ext cx="339700" cy="111325"/>
            </a:xfrm>
            <a:custGeom>
              <a:rect b="b" l="l" r="r" t="t"/>
              <a:pathLst>
                <a:path extrusionOk="0" h="4453" w="13588">
                  <a:moveTo>
                    <a:pt x="30" y="1"/>
                  </a:moveTo>
                  <a:cubicBezTo>
                    <a:pt x="15" y="1"/>
                    <a:pt x="0" y="16"/>
                    <a:pt x="45" y="16"/>
                  </a:cubicBezTo>
                  <a:cubicBezTo>
                    <a:pt x="45" y="5"/>
                    <a:pt x="37" y="1"/>
                    <a:pt x="30" y="1"/>
                  </a:cubicBezTo>
                  <a:close/>
                  <a:moveTo>
                    <a:pt x="45" y="16"/>
                  </a:moveTo>
                  <a:lnTo>
                    <a:pt x="45" y="16"/>
                  </a:lnTo>
                  <a:cubicBezTo>
                    <a:pt x="2113" y="1117"/>
                    <a:pt x="4248" y="2051"/>
                    <a:pt x="6449" y="2885"/>
                  </a:cubicBezTo>
                  <a:cubicBezTo>
                    <a:pt x="7550" y="3318"/>
                    <a:pt x="8617" y="3718"/>
                    <a:pt x="9718" y="4052"/>
                  </a:cubicBezTo>
                  <a:cubicBezTo>
                    <a:pt x="10952" y="4386"/>
                    <a:pt x="12220" y="4219"/>
                    <a:pt x="13488" y="4452"/>
                  </a:cubicBezTo>
                  <a:cubicBezTo>
                    <a:pt x="13588" y="4452"/>
                    <a:pt x="13588" y="4352"/>
                    <a:pt x="13554" y="4352"/>
                  </a:cubicBezTo>
                  <a:cubicBezTo>
                    <a:pt x="12587" y="4119"/>
                    <a:pt x="11653" y="4185"/>
                    <a:pt x="10652" y="4052"/>
                  </a:cubicBezTo>
                  <a:cubicBezTo>
                    <a:pt x="9451" y="3885"/>
                    <a:pt x="8317" y="3485"/>
                    <a:pt x="7150" y="3051"/>
                  </a:cubicBezTo>
                  <a:cubicBezTo>
                    <a:pt x="4748" y="2117"/>
                    <a:pt x="2380" y="1050"/>
                    <a:pt x="45" y="16"/>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30"/>
            <p:cNvSpPr/>
            <p:nvPr/>
          </p:nvSpPr>
          <p:spPr>
            <a:xfrm>
              <a:off x="2436075" y="2218475"/>
              <a:ext cx="299925" cy="41550"/>
            </a:xfrm>
            <a:custGeom>
              <a:rect b="b" l="l" r="r" t="t"/>
              <a:pathLst>
                <a:path extrusionOk="0" h="1662" w="11997">
                  <a:moveTo>
                    <a:pt x="11930" y="1"/>
                  </a:moveTo>
                  <a:cubicBezTo>
                    <a:pt x="11922" y="1"/>
                    <a:pt x="11915" y="3"/>
                    <a:pt x="11909" y="9"/>
                  </a:cubicBezTo>
                  <a:cubicBezTo>
                    <a:pt x="8006" y="1510"/>
                    <a:pt x="4137" y="1144"/>
                    <a:pt x="34" y="1344"/>
                  </a:cubicBezTo>
                  <a:cubicBezTo>
                    <a:pt x="1" y="1344"/>
                    <a:pt x="1" y="1444"/>
                    <a:pt x="34" y="1444"/>
                  </a:cubicBezTo>
                  <a:cubicBezTo>
                    <a:pt x="1516" y="1535"/>
                    <a:pt x="3135" y="1661"/>
                    <a:pt x="4760" y="1661"/>
                  </a:cubicBezTo>
                  <a:cubicBezTo>
                    <a:pt x="7305" y="1661"/>
                    <a:pt x="9866" y="1351"/>
                    <a:pt x="11942" y="109"/>
                  </a:cubicBezTo>
                  <a:cubicBezTo>
                    <a:pt x="11997" y="55"/>
                    <a:pt x="11962" y="1"/>
                    <a:pt x="11930"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30"/>
            <p:cNvSpPr/>
            <p:nvPr/>
          </p:nvSpPr>
          <p:spPr>
            <a:xfrm>
              <a:off x="2531975" y="2216975"/>
              <a:ext cx="234775" cy="165200"/>
            </a:xfrm>
            <a:custGeom>
              <a:rect b="b" l="l" r="r" t="t"/>
              <a:pathLst>
                <a:path extrusionOk="0" h="6608" w="9391">
                  <a:moveTo>
                    <a:pt x="9280" y="1"/>
                  </a:moveTo>
                  <a:cubicBezTo>
                    <a:pt x="9257" y="1"/>
                    <a:pt x="9232" y="11"/>
                    <a:pt x="9207" y="36"/>
                  </a:cubicBezTo>
                  <a:cubicBezTo>
                    <a:pt x="8707" y="436"/>
                    <a:pt x="8507" y="903"/>
                    <a:pt x="8207" y="1470"/>
                  </a:cubicBezTo>
                  <a:cubicBezTo>
                    <a:pt x="7606" y="2738"/>
                    <a:pt x="7006" y="3405"/>
                    <a:pt x="5872" y="4239"/>
                  </a:cubicBezTo>
                  <a:cubicBezTo>
                    <a:pt x="4070" y="5440"/>
                    <a:pt x="2035" y="5874"/>
                    <a:pt x="1" y="6607"/>
                  </a:cubicBezTo>
                  <a:cubicBezTo>
                    <a:pt x="2169" y="6174"/>
                    <a:pt x="4170" y="5740"/>
                    <a:pt x="6005" y="4439"/>
                  </a:cubicBezTo>
                  <a:cubicBezTo>
                    <a:pt x="6672" y="3939"/>
                    <a:pt x="7373" y="3505"/>
                    <a:pt x="7873" y="2771"/>
                  </a:cubicBezTo>
                  <a:cubicBezTo>
                    <a:pt x="8473" y="1937"/>
                    <a:pt x="8674" y="937"/>
                    <a:pt x="9341" y="169"/>
                  </a:cubicBezTo>
                  <a:cubicBezTo>
                    <a:pt x="9391" y="94"/>
                    <a:pt x="9347" y="1"/>
                    <a:pt x="9280"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30"/>
            <p:cNvSpPr/>
            <p:nvPr/>
          </p:nvSpPr>
          <p:spPr>
            <a:xfrm>
              <a:off x="3179100" y="1980200"/>
              <a:ext cx="49225" cy="52375"/>
            </a:xfrm>
            <a:custGeom>
              <a:rect b="b" l="l" r="r" t="t"/>
              <a:pathLst>
                <a:path extrusionOk="0" h="2095" w="1969">
                  <a:moveTo>
                    <a:pt x="668" y="0"/>
                  </a:moveTo>
                  <a:cubicBezTo>
                    <a:pt x="601" y="0"/>
                    <a:pt x="535" y="0"/>
                    <a:pt x="501" y="34"/>
                  </a:cubicBezTo>
                  <a:cubicBezTo>
                    <a:pt x="201" y="667"/>
                    <a:pt x="1" y="1701"/>
                    <a:pt x="835" y="2035"/>
                  </a:cubicBezTo>
                  <a:cubicBezTo>
                    <a:pt x="927" y="2076"/>
                    <a:pt x="1025" y="2095"/>
                    <a:pt x="1122" y="2095"/>
                  </a:cubicBezTo>
                  <a:cubicBezTo>
                    <a:pt x="1344" y="2095"/>
                    <a:pt x="1563" y="1997"/>
                    <a:pt x="1702" y="1835"/>
                  </a:cubicBezTo>
                  <a:cubicBezTo>
                    <a:pt x="1869" y="1635"/>
                    <a:pt x="1969" y="1301"/>
                    <a:pt x="1702" y="1134"/>
                  </a:cubicBezTo>
                  <a:cubicBezTo>
                    <a:pt x="1687" y="1104"/>
                    <a:pt x="1665" y="1088"/>
                    <a:pt x="1640" y="1088"/>
                  </a:cubicBezTo>
                  <a:cubicBezTo>
                    <a:pt x="1609" y="1088"/>
                    <a:pt x="1572" y="1113"/>
                    <a:pt x="1535" y="1168"/>
                  </a:cubicBezTo>
                  <a:cubicBezTo>
                    <a:pt x="1469" y="1234"/>
                    <a:pt x="1469" y="1368"/>
                    <a:pt x="1368" y="1501"/>
                  </a:cubicBezTo>
                  <a:cubicBezTo>
                    <a:pt x="1290" y="1580"/>
                    <a:pt x="1203" y="1614"/>
                    <a:pt x="1117" y="1614"/>
                  </a:cubicBezTo>
                  <a:cubicBezTo>
                    <a:pt x="1020" y="1614"/>
                    <a:pt x="923" y="1572"/>
                    <a:pt x="835" y="1501"/>
                  </a:cubicBezTo>
                  <a:cubicBezTo>
                    <a:pt x="501" y="1168"/>
                    <a:pt x="635" y="567"/>
                    <a:pt x="768" y="167"/>
                  </a:cubicBezTo>
                  <a:cubicBezTo>
                    <a:pt x="799" y="137"/>
                    <a:pt x="773" y="50"/>
                    <a:pt x="692" y="10"/>
                  </a:cubicBezTo>
                  <a:lnTo>
                    <a:pt x="692" y="10"/>
                  </a:lnTo>
                  <a:cubicBezTo>
                    <a:pt x="690" y="6"/>
                    <a:pt x="682" y="0"/>
                    <a:pt x="668"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30"/>
            <p:cNvSpPr/>
            <p:nvPr/>
          </p:nvSpPr>
          <p:spPr>
            <a:xfrm>
              <a:off x="3237475" y="1881800"/>
              <a:ext cx="49225" cy="52825"/>
            </a:xfrm>
            <a:custGeom>
              <a:rect b="b" l="l" r="r" t="t"/>
              <a:pathLst>
                <a:path extrusionOk="0" h="2113" w="1969">
                  <a:moveTo>
                    <a:pt x="668" y="0"/>
                  </a:moveTo>
                  <a:cubicBezTo>
                    <a:pt x="601" y="0"/>
                    <a:pt x="535" y="0"/>
                    <a:pt x="501" y="33"/>
                  </a:cubicBezTo>
                  <a:cubicBezTo>
                    <a:pt x="201" y="667"/>
                    <a:pt x="1" y="1701"/>
                    <a:pt x="835" y="2068"/>
                  </a:cubicBezTo>
                  <a:cubicBezTo>
                    <a:pt x="922" y="2097"/>
                    <a:pt x="1015" y="2112"/>
                    <a:pt x="1109" y="2112"/>
                  </a:cubicBezTo>
                  <a:cubicBezTo>
                    <a:pt x="1335" y="2112"/>
                    <a:pt x="1560" y="2024"/>
                    <a:pt x="1702" y="1835"/>
                  </a:cubicBezTo>
                  <a:cubicBezTo>
                    <a:pt x="1869" y="1635"/>
                    <a:pt x="1969" y="1301"/>
                    <a:pt x="1702" y="1134"/>
                  </a:cubicBezTo>
                  <a:cubicBezTo>
                    <a:pt x="1688" y="1120"/>
                    <a:pt x="1669" y="1112"/>
                    <a:pt x="1646" y="1112"/>
                  </a:cubicBezTo>
                  <a:cubicBezTo>
                    <a:pt x="1613" y="1112"/>
                    <a:pt x="1574" y="1128"/>
                    <a:pt x="1535" y="1168"/>
                  </a:cubicBezTo>
                  <a:cubicBezTo>
                    <a:pt x="1469" y="1268"/>
                    <a:pt x="1469" y="1401"/>
                    <a:pt x="1368" y="1501"/>
                  </a:cubicBezTo>
                  <a:cubicBezTo>
                    <a:pt x="1290" y="1580"/>
                    <a:pt x="1203" y="1614"/>
                    <a:pt x="1117" y="1614"/>
                  </a:cubicBezTo>
                  <a:cubicBezTo>
                    <a:pt x="1020" y="1614"/>
                    <a:pt x="923" y="1572"/>
                    <a:pt x="835" y="1501"/>
                  </a:cubicBezTo>
                  <a:cubicBezTo>
                    <a:pt x="501" y="1168"/>
                    <a:pt x="635" y="600"/>
                    <a:pt x="768" y="167"/>
                  </a:cubicBezTo>
                  <a:cubicBezTo>
                    <a:pt x="768" y="133"/>
                    <a:pt x="768" y="67"/>
                    <a:pt x="668"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30"/>
            <p:cNvSpPr/>
            <p:nvPr/>
          </p:nvSpPr>
          <p:spPr>
            <a:xfrm>
              <a:off x="2940600" y="2162875"/>
              <a:ext cx="47575" cy="47675"/>
            </a:xfrm>
            <a:custGeom>
              <a:rect b="b" l="l" r="r" t="t"/>
              <a:pathLst>
                <a:path extrusionOk="0" h="1907" w="1903">
                  <a:moveTo>
                    <a:pt x="648" y="1"/>
                  </a:moveTo>
                  <a:cubicBezTo>
                    <a:pt x="624" y="1"/>
                    <a:pt x="597" y="10"/>
                    <a:pt x="568" y="32"/>
                  </a:cubicBezTo>
                  <a:cubicBezTo>
                    <a:pt x="34" y="365"/>
                    <a:pt x="1" y="1199"/>
                    <a:pt x="401" y="1600"/>
                  </a:cubicBezTo>
                  <a:cubicBezTo>
                    <a:pt x="605" y="1804"/>
                    <a:pt x="886" y="1906"/>
                    <a:pt x="1132" y="1906"/>
                  </a:cubicBezTo>
                  <a:cubicBezTo>
                    <a:pt x="1167" y="1906"/>
                    <a:pt x="1202" y="1904"/>
                    <a:pt x="1235" y="1900"/>
                  </a:cubicBezTo>
                  <a:cubicBezTo>
                    <a:pt x="1535" y="1900"/>
                    <a:pt x="1869" y="1733"/>
                    <a:pt x="1902" y="1433"/>
                  </a:cubicBezTo>
                  <a:cubicBezTo>
                    <a:pt x="1902" y="1399"/>
                    <a:pt x="1869" y="1333"/>
                    <a:pt x="1802" y="1333"/>
                  </a:cubicBezTo>
                  <a:cubicBezTo>
                    <a:pt x="1635" y="1333"/>
                    <a:pt x="1502" y="1399"/>
                    <a:pt x="1335" y="1433"/>
                  </a:cubicBezTo>
                  <a:cubicBezTo>
                    <a:pt x="1279" y="1451"/>
                    <a:pt x="1221" y="1460"/>
                    <a:pt x="1162" y="1460"/>
                  </a:cubicBezTo>
                  <a:cubicBezTo>
                    <a:pt x="1010" y="1460"/>
                    <a:pt x="855" y="1405"/>
                    <a:pt x="735" y="1333"/>
                  </a:cubicBezTo>
                  <a:cubicBezTo>
                    <a:pt x="368" y="1066"/>
                    <a:pt x="468" y="499"/>
                    <a:pt x="701" y="199"/>
                  </a:cubicBezTo>
                  <a:cubicBezTo>
                    <a:pt x="780" y="120"/>
                    <a:pt x="735" y="1"/>
                    <a:pt x="648"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30"/>
            <p:cNvSpPr/>
            <p:nvPr/>
          </p:nvSpPr>
          <p:spPr>
            <a:xfrm>
              <a:off x="2891400" y="2304050"/>
              <a:ext cx="49225" cy="64125"/>
            </a:xfrm>
            <a:custGeom>
              <a:rect b="b" l="l" r="r" t="t"/>
              <a:pathLst>
                <a:path extrusionOk="0" h="2565" w="1969">
                  <a:moveTo>
                    <a:pt x="832" y="0"/>
                  </a:moveTo>
                  <a:cubicBezTo>
                    <a:pt x="820" y="0"/>
                    <a:pt x="809" y="7"/>
                    <a:pt x="801" y="22"/>
                  </a:cubicBezTo>
                  <a:cubicBezTo>
                    <a:pt x="201" y="256"/>
                    <a:pt x="1" y="1023"/>
                    <a:pt x="201" y="1590"/>
                  </a:cubicBezTo>
                  <a:cubicBezTo>
                    <a:pt x="417" y="2178"/>
                    <a:pt x="1007" y="2565"/>
                    <a:pt x="1570" y="2565"/>
                  </a:cubicBezTo>
                  <a:cubicBezTo>
                    <a:pt x="1614" y="2565"/>
                    <a:pt x="1658" y="2562"/>
                    <a:pt x="1702" y="2557"/>
                  </a:cubicBezTo>
                  <a:cubicBezTo>
                    <a:pt x="1835" y="2557"/>
                    <a:pt x="1969" y="2457"/>
                    <a:pt x="1969" y="2290"/>
                  </a:cubicBezTo>
                  <a:cubicBezTo>
                    <a:pt x="1969" y="2124"/>
                    <a:pt x="1935" y="1957"/>
                    <a:pt x="1869" y="1790"/>
                  </a:cubicBezTo>
                  <a:cubicBezTo>
                    <a:pt x="1854" y="1717"/>
                    <a:pt x="1807" y="1689"/>
                    <a:pt x="1756" y="1689"/>
                  </a:cubicBezTo>
                  <a:cubicBezTo>
                    <a:pt x="1691" y="1689"/>
                    <a:pt x="1620" y="1734"/>
                    <a:pt x="1602" y="1790"/>
                  </a:cubicBezTo>
                  <a:cubicBezTo>
                    <a:pt x="1561" y="1893"/>
                    <a:pt x="1532" y="1983"/>
                    <a:pt x="1509" y="2076"/>
                  </a:cubicBezTo>
                  <a:lnTo>
                    <a:pt x="1509" y="2076"/>
                  </a:lnTo>
                  <a:cubicBezTo>
                    <a:pt x="1122" y="2018"/>
                    <a:pt x="715" y="1789"/>
                    <a:pt x="601" y="1390"/>
                  </a:cubicBezTo>
                  <a:cubicBezTo>
                    <a:pt x="468" y="956"/>
                    <a:pt x="634" y="523"/>
                    <a:pt x="868" y="122"/>
                  </a:cubicBezTo>
                  <a:cubicBezTo>
                    <a:pt x="919" y="71"/>
                    <a:pt x="872" y="0"/>
                    <a:pt x="832"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30"/>
            <p:cNvSpPr/>
            <p:nvPr/>
          </p:nvSpPr>
          <p:spPr>
            <a:xfrm>
              <a:off x="2828850" y="2219000"/>
              <a:ext cx="42575" cy="46375"/>
            </a:xfrm>
            <a:custGeom>
              <a:rect b="b" l="l" r="r" t="t"/>
              <a:pathLst>
                <a:path extrusionOk="0" h="1855" w="1703">
                  <a:moveTo>
                    <a:pt x="868" y="455"/>
                  </a:moveTo>
                  <a:lnTo>
                    <a:pt x="868" y="455"/>
                  </a:lnTo>
                  <a:cubicBezTo>
                    <a:pt x="851" y="472"/>
                    <a:pt x="851" y="480"/>
                    <a:pt x="856" y="480"/>
                  </a:cubicBezTo>
                  <a:cubicBezTo>
                    <a:pt x="860" y="480"/>
                    <a:pt x="868" y="472"/>
                    <a:pt x="868" y="455"/>
                  </a:cubicBezTo>
                  <a:close/>
                  <a:moveTo>
                    <a:pt x="709" y="0"/>
                  </a:moveTo>
                  <a:cubicBezTo>
                    <a:pt x="630" y="0"/>
                    <a:pt x="539" y="35"/>
                    <a:pt x="468" y="88"/>
                  </a:cubicBezTo>
                  <a:cubicBezTo>
                    <a:pt x="134" y="289"/>
                    <a:pt x="1" y="689"/>
                    <a:pt x="101" y="1089"/>
                  </a:cubicBezTo>
                  <a:cubicBezTo>
                    <a:pt x="168" y="1456"/>
                    <a:pt x="468" y="1756"/>
                    <a:pt x="835" y="1823"/>
                  </a:cubicBezTo>
                  <a:cubicBezTo>
                    <a:pt x="904" y="1844"/>
                    <a:pt x="979" y="1855"/>
                    <a:pt x="1056" y="1855"/>
                  </a:cubicBezTo>
                  <a:cubicBezTo>
                    <a:pt x="1345" y="1855"/>
                    <a:pt x="1649" y="1699"/>
                    <a:pt x="1702" y="1356"/>
                  </a:cubicBezTo>
                  <a:cubicBezTo>
                    <a:pt x="1702" y="1289"/>
                    <a:pt x="1669" y="1189"/>
                    <a:pt x="1602" y="1189"/>
                  </a:cubicBezTo>
                  <a:cubicBezTo>
                    <a:pt x="1486" y="1218"/>
                    <a:pt x="1345" y="1241"/>
                    <a:pt x="1209" y="1241"/>
                  </a:cubicBezTo>
                  <a:cubicBezTo>
                    <a:pt x="1031" y="1241"/>
                    <a:pt x="862" y="1202"/>
                    <a:pt x="768" y="1089"/>
                  </a:cubicBezTo>
                  <a:cubicBezTo>
                    <a:pt x="579" y="846"/>
                    <a:pt x="740" y="603"/>
                    <a:pt x="861" y="396"/>
                  </a:cubicBezTo>
                  <a:lnTo>
                    <a:pt x="861" y="396"/>
                  </a:lnTo>
                  <a:cubicBezTo>
                    <a:pt x="868" y="416"/>
                    <a:pt x="868" y="439"/>
                    <a:pt x="868" y="455"/>
                  </a:cubicBezTo>
                  <a:cubicBezTo>
                    <a:pt x="893" y="405"/>
                    <a:pt x="909" y="350"/>
                    <a:pt x="915" y="297"/>
                  </a:cubicBezTo>
                  <a:lnTo>
                    <a:pt x="915" y="297"/>
                  </a:lnTo>
                  <a:cubicBezTo>
                    <a:pt x="922" y="283"/>
                    <a:pt x="929" y="269"/>
                    <a:pt x="935" y="255"/>
                  </a:cubicBezTo>
                  <a:lnTo>
                    <a:pt x="935" y="255"/>
                  </a:lnTo>
                  <a:lnTo>
                    <a:pt x="918" y="268"/>
                  </a:lnTo>
                  <a:lnTo>
                    <a:pt x="918" y="268"/>
                  </a:lnTo>
                  <a:cubicBezTo>
                    <a:pt x="921" y="193"/>
                    <a:pt x="905" y="125"/>
                    <a:pt x="868" y="88"/>
                  </a:cubicBezTo>
                  <a:cubicBezTo>
                    <a:pt x="837" y="26"/>
                    <a:pt x="777" y="0"/>
                    <a:pt x="709"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30"/>
            <p:cNvSpPr/>
            <p:nvPr/>
          </p:nvSpPr>
          <p:spPr>
            <a:xfrm>
              <a:off x="2863050" y="2119325"/>
              <a:ext cx="27550" cy="33525"/>
            </a:xfrm>
            <a:custGeom>
              <a:rect b="b" l="l" r="r" t="t"/>
              <a:pathLst>
                <a:path extrusionOk="0" h="1341" w="1102">
                  <a:moveTo>
                    <a:pt x="695" y="1"/>
                  </a:moveTo>
                  <a:cubicBezTo>
                    <a:pt x="675" y="1"/>
                    <a:pt x="655" y="2"/>
                    <a:pt x="634" y="6"/>
                  </a:cubicBezTo>
                  <a:cubicBezTo>
                    <a:pt x="401" y="73"/>
                    <a:pt x="167" y="273"/>
                    <a:pt x="101" y="506"/>
                  </a:cubicBezTo>
                  <a:cubicBezTo>
                    <a:pt x="0" y="773"/>
                    <a:pt x="101" y="1140"/>
                    <a:pt x="334" y="1273"/>
                  </a:cubicBezTo>
                  <a:cubicBezTo>
                    <a:pt x="401" y="1318"/>
                    <a:pt x="486" y="1340"/>
                    <a:pt x="572" y="1340"/>
                  </a:cubicBezTo>
                  <a:cubicBezTo>
                    <a:pt x="745" y="1340"/>
                    <a:pt x="923" y="1251"/>
                    <a:pt x="968" y="1073"/>
                  </a:cubicBezTo>
                  <a:cubicBezTo>
                    <a:pt x="968" y="991"/>
                    <a:pt x="923" y="931"/>
                    <a:pt x="851" y="931"/>
                  </a:cubicBezTo>
                  <a:cubicBezTo>
                    <a:pt x="835" y="931"/>
                    <a:pt x="819" y="934"/>
                    <a:pt x="801" y="940"/>
                  </a:cubicBezTo>
                  <a:cubicBezTo>
                    <a:pt x="749" y="969"/>
                    <a:pt x="700" y="982"/>
                    <a:pt x="657" y="982"/>
                  </a:cubicBezTo>
                  <a:cubicBezTo>
                    <a:pt x="452" y="982"/>
                    <a:pt x="357" y="693"/>
                    <a:pt x="467" y="473"/>
                  </a:cubicBezTo>
                  <a:cubicBezTo>
                    <a:pt x="542" y="374"/>
                    <a:pt x="764" y="201"/>
                    <a:pt x="941" y="201"/>
                  </a:cubicBezTo>
                  <a:cubicBezTo>
                    <a:pt x="1002" y="201"/>
                    <a:pt x="1058" y="221"/>
                    <a:pt x="1101" y="273"/>
                  </a:cubicBezTo>
                  <a:cubicBezTo>
                    <a:pt x="982" y="123"/>
                    <a:pt x="862" y="1"/>
                    <a:pt x="695"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30"/>
            <p:cNvSpPr/>
            <p:nvPr/>
          </p:nvSpPr>
          <p:spPr>
            <a:xfrm>
              <a:off x="3112225" y="2095425"/>
              <a:ext cx="41900" cy="53575"/>
            </a:xfrm>
            <a:custGeom>
              <a:rect b="b" l="l" r="r" t="t"/>
              <a:pathLst>
                <a:path extrusionOk="0" h="2143" w="1676">
                  <a:moveTo>
                    <a:pt x="1008" y="0"/>
                  </a:moveTo>
                  <a:cubicBezTo>
                    <a:pt x="286" y="0"/>
                    <a:pt x="1" y="1146"/>
                    <a:pt x="307" y="1729"/>
                  </a:cubicBezTo>
                  <a:cubicBezTo>
                    <a:pt x="435" y="1984"/>
                    <a:pt x="680" y="2142"/>
                    <a:pt x="938" y="2142"/>
                  </a:cubicBezTo>
                  <a:cubicBezTo>
                    <a:pt x="1017" y="2142"/>
                    <a:pt x="1097" y="2127"/>
                    <a:pt x="1175" y="2096"/>
                  </a:cubicBezTo>
                  <a:cubicBezTo>
                    <a:pt x="1442" y="2029"/>
                    <a:pt x="1675" y="1762"/>
                    <a:pt x="1542" y="1462"/>
                  </a:cubicBezTo>
                  <a:cubicBezTo>
                    <a:pt x="1521" y="1420"/>
                    <a:pt x="1486" y="1378"/>
                    <a:pt x="1447" y="1378"/>
                  </a:cubicBezTo>
                  <a:cubicBezTo>
                    <a:pt x="1424" y="1378"/>
                    <a:pt x="1399" y="1392"/>
                    <a:pt x="1375" y="1429"/>
                  </a:cubicBezTo>
                  <a:cubicBezTo>
                    <a:pt x="1295" y="1604"/>
                    <a:pt x="1140" y="1688"/>
                    <a:pt x="988" y="1688"/>
                  </a:cubicBezTo>
                  <a:cubicBezTo>
                    <a:pt x="822" y="1688"/>
                    <a:pt x="660" y="1587"/>
                    <a:pt x="608" y="1396"/>
                  </a:cubicBezTo>
                  <a:cubicBezTo>
                    <a:pt x="474" y="1029"/>
                    <a:pt x="674" y="295"/>
                    <a:pt x="1141" y="295"/>
                  </a:cubicBezTo>
                  <a:cubicBezTo>
                    <a:pt x="1342" y="295"/>
                    <a:pt x="1375" y="61"/>
                    <a:pt x="1208" y="28"/>
                  </a:cubicBezTo>
                  <a:cubicBezTo>
                    <a:pt x="1138" y="9"/>
                    <a:pt x="1071" y="0"/>
                    <a:pt x="1008"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30"/>
            <p:cNvSpPr/>
            <p:nvPr/>
          </p:nvSpPr>
          <p:spPr>
            <a:xfrm>
              <a:off x="3010175" y="2362750"/>
              <a:ext cx="48875" cy="54800"/>
            </a:xfrm>
            <a:custGeom>
              <a:rect b="b" l="l" r="r" t="t"/>
              <a:pathLst>
                <a:path extrusionOk="0" h="2192" w="1955">
                  <a:moveTo>
                    <a:pt x="1291" y="1"/>
                  </a:moveTo>
                  <a:cubicBezTo>
                    <a:pt x="805" y="1"/>
                    <a:pt x="297" y="334"/>
                    <a:pt x="186" y="843"/>
                  </a:cubicBezTo>
                  <a:cubicBezTo>
                    <a:pt x="1" y="1507"/>
                    <a:pt x="596" y="2191"/>
                    <a:pt x="1251" y="2191"/>
                  </a:cubicBezTo>
                  <a:cubicBezTo>
                    <a:pt x="1419" y="2191"/>
                    <a:pt x="1591" y="2146"/>
                    <a:pt x="1754" y="2044"/>
                  </a:cubicBezTo>
                  <a:cubicBezTo>
                    <a:pt x="1788" y="2011"/>
                    <a:pt x="1788" y="1911"/>
                    <a:pt x="1721" y="1911"/>
                  </a:cubicBezTo>
                  <a:cubicBezTo>
                    <a:pt x="1666" y="1920"/>
                    <a:pt x="1610" y="1924"/>
                    <a:pt x="1554" y="1924"/>
                  </a:cubicBezTo>
                  <a:cubicBezTo>
                    <a:pt x="989" y="1924"/>
                    <a:pt x="368" y="1483"/>
                    <a:pt x="520" y="876"/>
                  </a:cubicBezTo>
                  <a:cubicBezTo>
                    <a:pt x="593" y="416"/>
                    <a:pt x="1052" y="167"/>
                    <a:pt x="1490" y="167"/>
                  </a:cubicBezTo>
                  <a:cubicBezTo>
                    <a:pt x="1655" y="167"/>
                    <a:pt x="1817" y="203"/>
                    <a:pt x="1954" y="276"/>
                  </a:cubicBezTo>
                  <a:cubicBezTo>
                    <a:pt x="1775" y="86"/>
                    <a:pt x="1536" y="1"/>
                    <a:pt x="1291"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30"/>
            <p:cNvSpPr/>
            <p:nvPr/>
          </p:nvSpPr>
          <p:spPr>
            <a:xfrm>
              <a:off x="3490175" y="2018925"/>
              <a:ext cx="59750" cy="43700"/>
            </a:xfrm>
            <a:custGeom>
              <a:rect b="b" l="l" r="r" t="t"/>
              <a:pathLst>
                <a:path extrusionOk="0" h="1748" w="2390">
                  <a:moveTo>
                    <a:pt x="497" y="0"/>
                  </a:moveTo>
                  <a:cubicBezTo>
                    <a:pt x="432" y="0"/>
                    <a:pt x="370" y="25"/>
                    <a:pt x="334" y="86"/>
                  </a:cubicBezTo>
                  <a:cubicBezTo>
                    <a:pt x="0" y="653"/>
                    <a:pt x="267" y="1487"/>
                    <a:pt x="934" y="1687"/>
                  </a:cubicBezTo>
                  <a:cubicBezTo>
                    <a:pt x="1046" y="1728"/>
                    <a:pt x="1165" y="1748"/>
                    <a:pt x="1284" y="1748"/>
                  </a:cubicBezTo>
                  <a:cubicBezTo>
                    <a:pt x="1835" y="1748"/>
                    <a:pt x="2390" y="1329"/>
                    <a:pt x="2335" y="753"/>
                  </a:cubicBezTo>
                  <a:cubicBezTo>
                    <a:pt x="2335" y="689"/>
                    <a:pt x="2281" y="666"/>
                    <a:pt x="2234" y="666"/>
                  </a:cubicBezTo>
                  <a:cubicBezTo>
                    <a:pt x="2206" y="666"/>
                    <a:pt x="2180" y="674"/>
                    <a:pt x="2168" y="686"/>
                  </a:cubicBezTo>
                  <a:cubicBezTo>
                    <a:pt x="1978" y="959"/>
                    <a:pt x="1654" y="1231"/>
                    <a:pt x="1323" y="1231"/>
                  </a:cubicBezTo>
                  <a:cubicBezTo>
                    <a:pt x="1249" y="1231"/>
                    <a:pt x="1174" y="1217"/>
                    <a:pt x="1101" y="1187"/>
                  </a:cubicBezTo>
                  <a:cubicBezTo>
                    <a:pt x="701" y="1053"/>
                    <a:pt x="567" y="519"/>
                    <a:pt x="734" y="186"/>
                  </a:cubicBezTo>
                  <a:cubicBezTo>
                    <a:pt x="734" y="79"/>
                    <a:pt x="612" y="0"/>
                    <a:pt x="497"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30"/>
            <p:cNvSpPr/>
            <p:nvPr/>
          </p:nvSpPr>
          <p:spPr>
            <a:xfrm>
              <a:off x="3362575" y="1938500"/>
              <a:ext cx="46725" cy="46425"/>
            </a:xfrm>
            <a:custGeom>
              <a:rect b="b" l="l" r="r" t="t"/>
              <a:pathLst>
                <a:path extrusionOk="0" h="1857" w="1869">
                  <a:moveTo>
                    <a:pt x="601" y="0"/>
                  </a:moveTo>
                  <a:cubicBezTo>
                    <a:pt x="301" y="67"/>
                    <a:pt x="100" y="467"/>
                    <a:pt x="34" y="734"/>
                  </a:cubicBezTo>
                  <a:cubicBezTo>
                    <a:pt x="0" y="1068"/>
                    <a:pt x="67" y="1468"/>
                    <a:pt x="367" y="1668"/>
                  </a:cubicBezTo>
                  <a:cubicBezTo>
                    <a:pt x="538" y="1797"/>
                    <a:pt x="751" y="1856"/>
                    <a:pt x="969" y="1856"/>
                  </a:cubicBezTo>
                  <a:cubicBezTo>
                    <a:pt x="1091" y="1856"/>
                    <a:pt x="1215" y="1838"/>
                    <a:pt x="1335" y="1802"/>
                  </a:cubicBezTo>
                  <a:cubicBezTo>
                    <a:pt x="1668" y="1668"/>
                    <a:pt x="1835" y="1468"/>
                    <a:pt x="1868" y="1068"/>
                  </a:cubicBezTo>
                  <a:cubicBezTo>
                    <a:pt x="1868" y="1021"/>
                    <a:pt x="1820" y="959"/>
                    <a:pt x="1768" y="959"/>
                  </a:cubicBezTo>
                  <a:cubicBezTo>
                    <a:pt x="1745" y="959"/>
                    <a:pt x="1722" y="971"/>
                    <a:pt x="1702" y="1001"/>
                  </a:cubicBezTo>
                  <a:cubicBezTo>
                    <a:pt x="1592" y="1220"/>
                    <a:pt x="1251" y="1397"/>
                    <a:pt x="965" y="1397"/>
                  </a:cubicBezTo>
                  <a:cubicBezTo>
                    <a:pt x="815" y="1397"/>
                    <a:pt x="681" y="1349"/>
                    <a:pt x="601" y="1235"/>
                  </a:cubicBezTo>
                  <a:cubicBezTo>
                    <a:pt x="434" y="1068"/>
                    <a:pt x="434" y="801"/>
                    <a:pt x="534" y="567"/>
                  </a:cubicBezTo>
                  <a:cubicBezTo>
                    <a:pt x="601" y="467"/>
                    <a:pt x="701" y="401"/>
                    <a:pt x="801" y="301"/>
                  </a:cubicBezTo>
                  <a:cubicBezTo>
                    <a:pt x="834" y="234"/>
                    <a:pt x="834" y="201"/>
                    <a:pt x="868" y="167"/>
                  </a:cubicBezTo>
                  <a:lnTo>
                    <a:pt x="868" y="134"/>
                  </a:lnTo>
                  <a:cubicBezTo>
                    <a:pt x="864" y="137"/>
                    <a:pt x="860" y="139"/>
                    <a:pt x="856" y="139"/>
                  </a:cubicBezTo>
                  <a:cubicBezTo>
                    <a:pt x="827" y="139"/>
                    <a:pt x="792" y="39"/>
                    <a:pt x="708" y="34"/>
                  </a:cubicBezTo>
                  <a:lnTo>
                    <a:pt x="708" y="34"/>
                  </a:lnTo>
                  <a:cubicBezTo>
                    <a:pt x="674" y="15"/>
                    <a:pt x="645" y="0"/>
                    <a:pt x="601"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30"/>
            <p:cNvSpPr/>
            <p:nvPr/>
          </p:nvSpPr>
          <p:spPr>
            <a:xfrm>
              <a:off x="3221650" y="1751875"/>
              <a:ext cx="47275" cy="46550"/>
            </a:xfrm>
            <a:custGeom>
              <a:rect b="b" l="l" r="r" t="t"/>
              <a:pathLst>
                <a:path extrusionOk="0" h="1862" w="1891">
                  <a:moveTo>
                    <a:pt x="659" y="1"/>
                  </a:moveTo>
                  <a:cubicBezTo>
                    <a:pt x="639" y="1"/>
                    <a:pt x="618" y="9"/>
                    <a:pt x="600" y="27"/>
                  </a:cubicBezTo>
                  <a:cubicBezTo>
                    <a:pt x="167" y="527"/>
                    <a:pt x="0" y="1127"/>
                    <a:pt x="100" y="1761"/>
                  </a:cubicBezTo>
                  <a:cubicBezTo>
                    <a:pt x="100" y="1828"/>
                    <a:pt x="167" y="1861"/>
                    <a:pt x="267" y="1861"/>
                  </a:cubicBezTo>
                  <a:cubicBezTo>
                    <a:pt x="767" y="1861"/>
                    <a:pt x="1468" y="1795"/>
                    <a:pt x="1801" y="1328"/>
                  </a:cubicBezTo>
                  <a:cubicBezTo>
                    <a:pt x="1891" y="1268"/>
                    <a:pt x="1794" y="1156"/>
                    <a:pt x="1701" y="1156"/>
                  </a:cubicBezTo>
                  <a:cubicBezTo>
                    <a:pt x="1690" y="1156"/>
                    <a:pt x="1679" y="1157"/>
                    <a:pt x="1668" y="1161"/>
                  </a:cubicBezTo>
                  <a:cubicBezTo>
                    <a:pt x="1468" y="1228"/>
                    <a:pt x="1268" y="1361"/>
                    <a:pt x="1067" y="1461"/>
                  </a:cubicBezTo>
                  <a:cubicBezTo>
                    <a:pt x="854" y="1515"/>
                    <a:pt x="661" y="1568"/>
                    <a:pt x="456" y="1587"/>
                  </a:cubicBezTo>
                  <a:lnTo>
                    <a:pt x="456" y="1587"/>
                  </a:lnTo>
                  <a:cubicBezTo>
                    <a:pt x="415" y="1090"/>
                    <a:pt x="518" y="596"/>
                    <a:pt x="767" y="160"/>
                  </a:cubicBezTo>
                  <a:cubicBezTo>
                    <a:pt x="767" y="62"/>
                    <a:pt x="714" y="1"/>
                    <a:pt x="659"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30"/>
            <p:cNvSpPr/>
            <p:nvPr/>
          </p:nvSpPr>
          <p:spPr>
            <a:xfrm>
              <a:off x="2733800" y="1558325"/>
              <a:ext cx="420325" cy="575375"/>
            </a:xfrm>
            <a:custGeom>
              <a:rect b="b" l="l" r="r" t="t"/>
              <a:pathLst>
                <a:path extrusionOk="0" h="23015" w="16813">
                  <a:moveTo>
                    <a:pt x="3160" y="0"/>
                  </a:moveTo>
                  <a:cubicBezTo>
                    <a:pt x="3032" y="0"/>
                    <a:pt x="2906" y="42"/>
                    <a:pt x="2835" y="130"/>
                  </a:cubicBezTo>
                  <a:cubicBezTo>
                    <a:pt x="1535" y="1598"/>
                    <a:pt x="1468" y="3432"/>
                    <a:pt x="2168" y="5200"/>
                  </a:cubicBezTo>
                  <a:cubicBezTo>
                    <a:pt x="2902" y="6935"/>
                    <a:pt x="4036" y="8569"/>
                    <a:pt x="5271" y="10104"/>
                  </a:cubicBezTo>
                  <a:cubicBezTo>
                    <a:pt x="3970" y="9270"/>
                    <a:pt x="2635" y="8536"/>
                    <a:pt x="1268" y="7869"/>
                  </a:cubicBezTo>
                  <a:cubicBezTo>
                    <a:pt x="1165" y="7797"/>
                    <a:pt x="1056" y="7763"/>
                    <a:pt x="953" y="7763"/>
                  </a:cubicBezTo>
                  <a:cubicBezTo>
                    <a:pt x="720" y="7763"/>
                    <a:pt x="513" y="7935"/>
                    <a:pt x="467" y="8236"/>
                  </a:cubicBezTo>
                  <a:cubicBezTo>
                    <a:pt x="0" y="11071"/>
                    <a:pt x="1101" y="13806"/>
                    <a:pt x="3102" y="15708"/>
                  </a:cubicBezTo>
                  <a:cubicBezTo>
                    <a:pt x="2999" y="15677"/>
                    <a:pt x="2896" y="15662"/>
                    <a:pt x="2792" y="15662"/>
                  </a:cubicBezTo>
                  <a:cubicBezTo>
                    <a:pt x="2559" y="15662"/>
                    <a:pt x="2322" y="15736"/>
                    <a:pt x="2068" y="15875"/>
                  </a:cubicBezTo>
                  <a:cubicBezTo>
                    <a:pt x="1068" y="16408"/>
                    <a:pt x="634" y="17709"/>
                    <a:pt x="934" y="18743"/>
                  </a:cubicBezTo>
                  <a:cubicBezTo>
                    <a:pt x="1368" y="20144"/>
                    <a:pt x="2936" y="20945"/>
                    <a:pt x="4203" y="21579"/>
                  </a:cubicBezTo>
                  <a:cubicBezTo>
                    <a:pt x="5896" y="22360"/>
                    <a:pt x="7748" y="23014"/>
                    <a:pt x="9634" y="23014"/>
                  </a:cubicBezTo>
                  <a:cubicBezTo>
                    <a:pt x="9681" y="23014"/>
                    <a:pt x="9727" y="23014"/>
                    <a:pt x="9774" y="23013"/>
                  </a:cubicBezTo>
                  <a:cubicBezTo>
                    <a:pt x="16178" y="22880"/>
                    <a:pt x="16812" y="17109"/>
                    <a:pt x="16679" y="16075"/>
                  </a:cubicBezTo>
                  <a:cubicBezTo>
                    <a:pt x="16612" y="15408"/>
                    <a:pt x="16345" y="14774"/>
                    <a:pt x="16012" y="14207"/>
                  </a:cubicBezTo>
                  <a:cubicBezTo>
                    <a:pt x="15444" y="12872"/>
                    <a:pt x="7472" y="2965"/>
                    <a:pt x="3469" y="97"/>
                  </a:cubicBezTo>
                  <a:cubicBezTo>
                    <a:pt x="3390" y="34"/>
                    <a:pt x="3275" y="0"/>
                    <a:pt x="3160" y="0"/>
                  </a:cubicBezTo>
                  <a:close/>
                </a:path>
              </a:pathLst>
            </a:custGeom>
            <a:solidFill>
              <a:srgbClr val="F45D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30"/>
            <p:cNvSpPr/>
            <p:nvPr/>
          </p:nvSpPr>
          <p:spPr>
            <a:xfrm>
              <a:off x="2820525" y="1600750"/>
              <a:ext cx="290900" cy="383850"/>
            </a:xfrm>
            <a:custGeom>
              <a:rect b="b" l="l" r="r" t="t"/>
              <a:pathLst>
                <a:path extrusionOk="0" h="15354" w="11636">
                  <a:moveTo>
                    <a:pt x="0" y="1"/>
                  </a:moveTo>
                  <a:lnTo>
                    <a:pt x="0" y="1"/>
                  </a:lnTo>
                  <a:cubicBezTo>
                    <a:pt x="2502" y="5505"/>
                    <a:pt x="6939" y="11375"/>
                    <a:pt x="11508" y="15345"/>
                  </a:cubicBezTo>
                  <a:cubicBezTo>
                    <a:pt x="11515" y="15351"/>
                    <a:pt x="11523" y="15354"/>
                    <a:pt x="11532" y="15354"/>
                  </a:cubicBezTo>
                  <a:cubicBezTo>
                    <a:pt x="11574" y="15354"/>
                    <a:pt x="11636" y="15299"/>
                    <a:pt x="11609" y="15245"/>
                  </a:cubicBezTo>
                  <a:cubicBezTo>
                    <a:pt x="9374" y="12743"/>
                    <a:pt x="7072" y="10408"/>
                    <a:pt x="5104" y="7706"/>
                  </a:cubicBezTo>
                  <a:cubicBezTo>
                    <a:pt x="3203" y="5238"/>
                    <a:pt x="1701" y="2569"/>
                    <a:pt x="0"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30"/>
            <p:cNvSpPr/>
            <p:nvPr/>
          </p:nvSpPr>
          <p:spPr>
            <a:xfrm>
              <a:off x="2781525" y="1784175"/>
              <a:ext cx="295025" cy="213550"/>
            </a:xfrm>
            <a:custGeom>
              <a:rect b="b" l="l" r="r" t="t"/>
              <a:pathLst>
                <a:path extrusionOk="0" h="8542" w="11801">
                  <a:moveTo>
                    <a:pt x="77" y="0"/>
                  </a:moveTo>
                  <a:cubicBezTo>
                    <a:pt x="32" y="0"/>
                    <a:pt x="1" y="94"/>
                    <a:pt x="26" y="169"/>
                  </a:cubicBezTo>
                  <a:cubicBezTo>
                    <a:pt x="3195" y="3505"/>
                    <a:pt x="6764" y="8208"/>
                    <a:pt x="11768" y="8542"/>
                  </a:cubicBezTo>
                  <a:cubicBezTo>
                    <a:pt x="11801" y="8542"/>
                    <a:pt x="11801" y="8475"/>
                    <a:pt x="11768" y="8475"/>
                  </a:cubicBezTo>
                  <a:cubicBezTo>
                    <a:pt x="6797" y="7374"/>
                    <a:pt x="3595" y="3405"/>
                    <a:pt x="126" y="36"/>
                  </a:cubicBezTo>
                  <a:cubicBezTo>
                    <a:pt x="109" y="11"/>
                    <a:pt x="93" y="0"/>
                    <a:pt x="77"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30"/>
            <p:cNvSpPr/>
            <p:nvPr/>
          </p:nvSpPr>
          <p:spPr>
            <a:xfrm>
              <a:off x="2768825" y="1795900"/>
              <a:ext cx="321900" cy="243925"/>
            </a:xfrm>
            <a:custGeom>
              <a:rect b="b" l="l" r="r" t="t"/>
              <a:pathLst>
                <a:path extrusionOk="0" h="9757" w="12876">
                  <a:moveTo>
                    <a:pt x="0" y="0"/>
                  </a:moveTo>
                  <a:lnTo>
                    <a:pt x="0" y="0"/>
                  </a:lnTo>
                  <a:cubicBezTo>
                    <a:pt x="834" y="3002"/>
                    <a:pt x="2769" y="5604"/>
                    <a:pt x="5271" y="7439"/>
                  </a:cubicBezTo>
                  <a:cubicBezTo>
                    <a:pt x="6506" y="8378"/>
                    <a:pt x="8969" y="9757"/>
                    <a:pt x="10949" y="9757"/>
                  </a:cubicBezTo>
                  <a:cubicBezTo>
                    <a:pt x="11641" y="9757"/>
                    <a:pt x="12275" y="9588"/>
                    <a:pt x="12776" y="9174"/>
                  </a:cubicBezTo>
                  <a:cubicBezTo>
                    <a:pt x="12876" y="9107"/>
                    <a:pt x="12776" y="9040"/>
                    <a:pt x="12709" y="9040"/>
                  </a:cubicBezTo>
                  <a:cubicBezTo>
                    <a:pt x="12168" y="9273"/>
                    <a:pt x="11591" y="9375"/>
                    <a:pt x="10996" y="9375"/>
                  </a:cubicBezTo>
                  <a:cubicBezTo>
                    <a:pt x="8439" y="9375"/>
                    <a:pt x="5573" y="7481"/>
                    <a:pt x="4003" y="5938"/>
                  </a:cubicBezTo>
                  <a:cubicBezTo>
                    <a:pt x="2168" y="4270"/>
                    <a:pt x="934" y="2235"/>
                    <a:pt x="0"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30"/>
            <p:cNvSpPr/>
            <p:nvPr/>
          </p:nvSpPr>
          <p:spPr>
            <a:xfrm>
              <a:off x="2775650" y="2000825"/>
              <a:ext cx="309775" cy="98325"/>
            </a:xfrm>
            <a:custGeom>
              <a:rect b="b" l="l" r="r" t="t"/>
              <a:pathLst>
                <a:path extrusionOk="0" h="3933" w="12391">
                  <a:moveTo>
                    <a:pt x="102" y="0"/>
                  </a:moveTo>
                  <a:cubicBezTo>
                    <a:pt x="61" y="0"/>
                    <a:pt x="0" y="49"/>
                    <a:pt x="27" y="76"/>
                  </a:cubicBezTo>
                  <a:cubicBezTo>
                    <a:pt x="2135" y="1970"/>
                    <a:pt x="5588" y="3932"/>
                    <a:pt x="8738" y="3932"/>
                  </a:cubicBezTo>
                  <a:cubicBezTo>
                    <a:pt x="10025" y="3932"/>
                    <a:pt x="11262" y="3605"/>
                    <a:pt x="12336" y="2811"/>
                  </a:cubicBezTo>
                  <a:cubicBezTo>
                    <a:pt x="12391" y="2757"/>
                    <a:pt x="12356" y="2702"/>
                    <a:pt x="12323" y="2702"/>
                  </a:cubicBezTo>
                  <a:cubicBezTo>
                    <a:pt x="12316" y="2702"/>
                    <a:pt x="12309" y="2705"/>
                    <a:pt x="12303" y="2711"/>
                  </a:cubicBezTo>
                  <a:cubicBezTo>
                    <a:pt x="11119" y="3285"/>
                    <a:pt x="9943" y="3528"/>
                    <a:pt x="8785" y="3528"/>
                  </a:cubicBezTo>
                  <a:cubicBezTo>
                    <a:pt x="5701" y="3528"/>
                    <a:pt x="2747" y="1804"/>
                    <a:pt x="127" y="9"/>
                  </a:cubicBezTo>
                  <a:cubicBezTo>
                    <a:pt x="121" y="3"/>
                    <a:pt x="112" y="0"/>
                    <a:pt x="102"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30"/>
            <p:cNvSpPr/>
            <p:nvPr/>
          </p:nvSpPr>
          <p:spPr>
            <a:xfrm>
              <a:off x="2818550" y="1957425"/>
              <a:ext cx="256125" cy="96575"/>
            </a:xfrm>
            <a:custGeom>
              <a:rect b="b" l="l" r="r" t="t"/>
              <a:pathLst>
                <a:path extrusionOk="0" h="3863" w="10245">
                  <a:moveTo>
                    <a:pt x="89" y="1"/>
                  </a:moveTo>
                  <a:cubicBezTo>
                    <a:pt x="33" y="1"/>
                    <a:pt x="0" y="55"/>
                    <a:pt x="46" y="77"/>
                  </a:cubicBezTo>
                  <a:cubicBezTo>
                    <a:pt x="713" y="1545"/>
                    <a:pt x="3015" y="2612"/>
                    <a:pt x="4416" y="3146"/>
                  </a:cubicBezTo>
                  <a:cubicBezTo>
                    <a:pt x="5550" y="3600"/>
                    <a:pt x="6749" y="3863"/>
                    <a:pt x="7956" y="3863"/>
                  </a:cubicBezTo>
                  <a:cubicBezTo>
                    <a:pt x="8701" y="3863"/>
                    <a:pt x="9448" y="3763"/>
                    <a:pt x="10186" y="3546"/>
                  </a:cubicBezTo>
                  <a:cubicBezTo>
                    <a:pt x="10244" y="3489"/>
                    <a:pt x="10227" y="3406"/>
                    <a:pt x="10157" y="3406"/>
                  </a:cubicBezTo>
                  <a:cubicBezTo>
                    <a:pt x="10146" y="3406"/>
                    <a:pt x="10133" y="3408"/>
                    <a:pt x="10120" y="3413"/>
                  </a:cubicBezTo>
                  <a:cubicBezTo>
                    <a:pt x="9436" y="3533"/>
                    <a:pt x="8760" y="3597"/>
                    <a:pt x="8091" y="3597"/>
                  </a:cubicBezTo>
                  <a:cubicBezTo>
                    <a:pt x="6898" y="3597"/>
                    <a:pt x="5724" y="3395"/>
                    <a:pt x="4549" y="2946"/>
                  </a:cubicBezTo>
                  <a:cubicBezTo>
                    <a:pt x="3215" y="2446"/>
                    <a:pt x="913" y="1378"/>
                    <a:pt x="179" y="44"/>
                  </a:cubicBezTo>
                  <a:cubicBezTo>
                    <a:pt x="148" y="12"/>
                    <a:pt x="116" y="1"/>
                    <a:pt x="89"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30"/>
            <p:cNvSpPr/>
            <p:nvPr/>
          </p:nvSpPr>
          <p:spPr>
            <a:xfrm>
              <a:off x="2837325" y="1606425"/>
              <a:ext cx="272675" cy="368175"/>
            </a:xfrm>
            <a:custGeom>
              <a:rect b="b" l="l" r="r" t="t"/>
              <a:pathLst>
                <a:path extrusionOk="0" h="14727" w="10907">
                  <a:moveTo>
                    <a:pt x="101" y="0"/>
                  </a:moveTo>
                  <a:cubicBezTo>
                    <a:pt x="45" y="0"/>
                    <a:pt x="0" y="79"/>
                    <a:pt x="29" y="107"/>
                  </a:cubicBezTo>
                  <a:cubicBezTo>
                    <a:pt x="4765" y="4244"/>
                    <a:pt x="7134" y="9681"/>
                    <a:pt x="10703" y="14684"/>
                  </a:cubicBezTo>
                  <a:cubicBezTo>
                    <a:pt x="10723" y="14715"/>
                    <a:pt x="10753" y="14727"/>
                    <a:pt x="10781" y="14727"/>
                  </a:cubicBezTo>
                  <a:cubicBezTo>
                    <a:pt x="10846" y="14727"/>
                    <a:pt x="10906" y="14664"/>
                    <a:pt x="10836" y="14618"/>
                  </a:cubicBezTo>
                  <a:cubicBezTo>
                    <a:pt x="9302" y="11649"/>
                    <a:pt x="7434" y="8747"/>
                    <a:pt x="5533" y="5945"/>
                  </a:cubicBezTo>
                  <a:cubicBezTo>
                    <a:pt x="4032" y="3710"/>
                    <a:pt x="2330" y="1575"/>
                    <a:pt x="129" y="7"/>
                  </a:cubicBezTo>
                  <a:cubicBezTo>
                    <a:pt x="119" y="3"/>
                    <a:pt x="110" y="0"/>
                    <a:pt x="101"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30"/>
            <p:cNvSpPr/>
            <p:nvPr/>
          </p:nvSpPr>
          <p:spPr>
            <a:xfrm>
              <a:off x="2791675" y="1620500"/>
              <a:ext cx="290725" cy="356375"/>
            </a:xfrm>
            <a:custGeom>
              <a:rect b="b" l="l" r="r" t="t"/>
              <a:pathLst>
                <a:path extrusionOk="0" h="14255" w="11629">
                  <a:moveTo>
                    <a:pt x="78" y="1"/>
                  </a:moveTo>
                  <a:cubicBezTo>
                    <a:pt x="37" y="1"/>
                    <a:pt x="1" y="39"/>
                    <a:pt x="20" y="78"/>
                  </a:cubicBezTo>
                  <a:cubicBezTo>
                    <a:pt x="1121" y="3380"/>
                    <a:pt x="2989" y="6249"/>
                    <a:pt x="4957" y="9118"/>
                  </a:cubicBezTo>
                  <a:cubicBezTo>
                    <a:pt x="6625" y="11553"/>
                    <a:pt x="8459" y="13721"/>
                    <a:pt x="11495" y="14255"/>
                  </a:cubicBezTo>
                  <a:cubicBezTo>
                    <a:pt x="11562" y="14255"/>
                    <a:pt x="11628" y="14188"/>
                    <a:pt x="11528" y="14121"/>
                  </a:cubicBezTo>
                  <a:cubicBezTo>
                    <a:pt x="8059" y="13021"/>
                    <a:pt x="6358" y="10719"/>
                    <a:pt x="4423" y="7850"/>
                  </a:cubicBezTo>
                  <a:cubicBezTo>
                    <a:pt x="2722" y="5382"/>
                    <a:pt x="1188" y="2880"/>
                    <a:pt x="154" y="78"/>
                  </a:cubicBezTo>
                  <a:cubicBezTo>
                    <a:pt x="139" y="22"/>
                    <a:pt x="107" y="1"/>
                    <a:pt x="78"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30"/>
            <p:cNvSpPr/>
            <p:nvPr/>
          </p:nvSpPr>
          <p:spPr>
            <a:xfrm>
              <a:off x="3404275" y="1781525"/>
              <a:ext cx="66375" cy="55650"/>
            </a:xfrm>
            <a:custGeom>
              <a:rect b="b" l="l" r="r" t="t"/>
              <a:pathLst>
                <a:path extrusionOk="0" h="2226" w="2655">
                  <a:moveTo>
                    <a:pt x="1142" y="1"/>
                  </a:moveTo>
                  <a:cubicBezTo>
                    <a:pt x="1096" y="1"/>
                    <a:pt x="1049" y="3"/>
                    <a:pt x="1001" y="8"/>
                  </a:cubicBezTo>
                  <a:cubicBezTo>
                    <a:pt x="0" y="142"/>
                    <a:pt x="100" y="1609"/>
                    <a:pt x="534" y="2176"/>
                  </a:cubicBezTo>
                  <a:cubicBezTo>
                    <a:pt x="569" y="2211"/>
                    <a:pt x="615" y="2225"/>
                    <a:pt x="661" y="2225"/>
                  </a:cubicBezTo>
                  <a:cubicBezTo>
                    <a:pt x="794" y="2225"/>
                    <a:pt x="933" y="2108"/>
                    <a:pt x="834" y="2010"/>
                  </a:cubicBezTo>
                  <a:cubicBezTo>
                    <a:pt x="601" y="1743"/>
                    <a:pt x="467" y="1342"/>
                    <a:pt x="534" y="976"/>
                  </a:cubicBezTo>
                  <a:cubicBezTo>
                    <a:pt x="620" y="574"/>
                    <a:pt x="854" y="321"/>
                    <a:pt x="1193" y="321"/>
                  </a:cubicBezTo>
                  <a:cubicBezTo>
                    <a:pt x="1248" y="321"/>
                    <a:pt x="1307" y="328"/>
                    <a:pt x="1368" y="342"/>
                  </a:cubicBezTo>
                  <a:cubicBezTo>
                    <a:pt x="1968" y="509"/>
                    <a:pt x="2202" y="1109"/>
                    <a:pt x="2335" y="1643"/>
                  </a:cubicBezTo>
                  <a:cubicBezTo>
                    <a:pt x="2349" y="1727"/>
                    <a:pt x="2410" y="1764"/>
                    <a:pt x="2474" y="1764"/>
                  </a:cubicBezTo>
                  <a:cubicBezTo>
                    <a:pt x="2562" y="1764"/>
                    <a:pt x="2655" y="1692"/>
                    <a:pt x="2635" y="1576"/>
                  </a:cubicBezTo>
                  <a:cubicBezTo>
                    <a:pt x="2446" y="848"/>
                    <a:pt x="1986" y="1"/>
                    <a:pt x="11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30"/>
            <p:cNvSpPr/>
            <p:nvPr/>
          </p:nvSpPr>
          <p:spPr>
            <a:xfrm>
              <a:off x="3554375" y="1781725"/>
              <a:ext cx="146800" cy="219350"/>
            </a:xfrm>
            <a:custGeom>
              <a:rect b="b" l="l" r="r" t="t"/>
              <a:pathLst>
                <a:path extrusionOk="0" h="8774" w="5872">
                  <a:moveTo>
                    <a:pt x="5638" y="0"/>
                  </a:moveTo>
                  <a:lnTo>
                    <a:pt x="668" y="3303"/>
                  </a:lnTo>
                  <a:cubicBezTo>
                    <a:pt x="1" y="4770"/>
                    <a:pt x="668" y="7072"/>
                    <a:pt x="668" y="7072"/>
                  </a:cubicBezTo>
                  <a:lnTo>
                    <a:pt x="5871" y="8773"/>
                  </a:lnTo>
                  <a:lnTo>
                    <a:pt x="3370" y="4437"/>
                  </a:lnTo>
                  <a:lnTo>
                    <a:pt x="563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77" name="Google Shape;2177;p30"/>
          <p:cNvSpPr/>
          <p:nvPr/>
        </p:nvSpPr>
        <p:spPr>
          <a:xfrm flipH="1">
            <a:off x="1249035" y="2674750"/>
            <a:ext cx="637200" cy="522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30"/>
          <p:cNvSpPr/>
          <p:nvPr/>
        </p:nvSpPr>
        <p:spPr>
          <a:xfrm flipH="1">
            <a:off x="2948750" y="4312000"/>
            <a:ext cx="2681385" cy="583992"/>
          </a:xfrm>
          <a:custGeom>
            <a:rect b="b" l="l" r="r" t="t"/>
            <a:pathLst>
              <a:path extrusionOk="0" h="31051" w="142570">
                <a:moveTo>
                  <a:pt x="64389" y="1"/>
                </a:moveTo>
                <a:cubicBezTo>
                  <a:pt x="63743" y="1"/>
                  <a:pt x="63094" y="42"/>
                  <a:pt x="62445" y="128"/>
                </a:cubicBezTo>
                <a:cubicBezTo>
                  <a:pt x="55207" y="1062"/>
                  <a:pt x="49503" y="7167"/>
                  <a:pt x="48235" y="14205"/>
                </a:cubicBezTo>
                <a:cubicBezTo>
                  <a:pt x="45738" y="11578"/>
                  <a:pt x="42086" y="10168"/>
                  <a:pt x="38448" y="10168"/>
                </a:cubicBezTo>
                <a:cubicBezTo>
                  <a:pt x="35572" y="10168"/>
                  <a:pt x="32705" y="11049"/>
                  <a:pt x="30422" y="12904"/>
                </a:cubicBezTo>
                <a:cubicBezTo>
                  <a:pt x="30022" y="12971"/>
                  <a:pt x="29588" y="13004"/>
                  <a:pt x="29221" y="13038"/>
                </a:cubicBezTo>
                <a:cubicBezTo>
                  <a:pt x="21983" y="14072"/>
                  <a:pt x="15478" y="18541"/>
                  <a:pt x="12243" y="25213"/>
                </a:cubicBezTo>
                <a:cubicBezTo>
                  <a:pt x="11209" y="27381"/>
                  <a:pt x="6172" y="29316"/>
                  <a:pt x="1" y="31050"/>
                </a:cubicBezTo>
                <a:lnTo>
                  <a:pt x="142569" y="31050"/>
                </a:lnTo>
                <a:cubicBezTo>
                  <a:pt x="139191" y="26246"/>
                  <a:pt x="132932" y="17381"/>
                  <a:pt x="128824" y="17381"/>
                </a:cubicBezTo>
                <a:cubicBezTo>
                  <a:pt x="128511" y="17381"/>
                  <a:pt x="128211" y="17432"/>
                  <a:pt x="127925" y="17541"/>
                </a:cubicBezTo>
                <a:cubicBezTo>
                  <a:pt x="127425" y="12304"/>
                  <a:pt x="123622" y="7400"/>
                  <a:pt x="118585" y="5699"/>
                </a:cubicBezTo>
                <a:cubicBezTo>
                  <a:pt x="117251" y="5249"/>
                  <a:pt x="115884" y="5040"/>
                  <a:pt x="114523" y="5040"/>
                </a:cubicBezTo>
                <a:cubicBezTo>
                  <a:pt x="109929" y="5040"/>
                  <a:pt x="105407" y="7426"/>
                  <a:pt x="102474" y="11003"/>
                </a:cubicBezTo>
                <a:cubicBezTo>
                  <a:pt x="100873" y="6333"/>
                  <a:pt x="97904" y="1896"/>
                  <a:pt x="92467" y="1796"/>
                </a:cubicBezTo>
                <a:cubicBezTo>
                  <a:pt x="92388" y="1794"/>
                  <a:pt x="92309" y="1793"/>
                  <a:pt x="92231" y="1793"/>
                </a:cubicBezTo>
                <a:cubicBezTo>
                  <a:pt x="86937" y="1793"/>
                  <a:pt x="82715" y="6196"/>
                  <a:pt x="79724" y="10469"/>
                </a:cubicBezTo>
                <a:cubicBezTo>
                  <a:pt x="77293" y="4390"/>
                  <a:pt x="71012" y="1"/>
                  <a:pt x="643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3">
  <p:cSld name="CUSTOM_11_1_1">
    <p:spTree>
      <p:nvGrpSpPr>
        <p:cNvPr id="2179" name="Shape 2179"/>
        <p:cNvGrpSpPr/>
        <p:nvPr/>
      </p:nvGrpSpPr>
      <p:grpSpPr>
        <a:xfrm>
          <a:off x="0" y="0"/>
          <a:ext cx="0" cy="0"/>
          <a:chOff x="0" y="0"/>
          <a:chExt cx="0" cy="0"/>
        </a:xfrm>
      </p:grpSpPr>
      <p:grpSp>
        <p:nvGrpSpPr>
          <p:cNvPr id="2180" name="Google Shape;2180;p31"/>
          <p:cNvGrpSpPr/>
          <p:nvPr/>
        </p:nvGrpSpPr>
        <p:grpSpPr>
          <a:xfrm flipH="1" rot="6472722">
            <a:off x="436743" y="-1268756"/>
            <a:ext cx="2554577" cy="4243012"/>
            <a:chOff x="322700" y="1171575"/>
            <a:chExt cx="2554600" cy="4243050"/>
          </a:xfrm>
        </p:grpSpPr>
        <p:sp>
          <p:nvSpPr>
            <p:cNvPr id="2181" name="Google Shape;2181;p31"/>
            <p:cNvSpPr/>
            <p:nvPr/>
          </p:nvSpPr>
          <p:spPr>
            <a:xfrm>
              <a:off x="2184025" y="1179400"/>
              <a:ext cx="22550" cy="77600"/>
            </a:xfrm>
            <a:custGeom>
              <a:rect b="b" l="l" r="r" t="t"/>
              <a:pathLst>
                <a:path extrusionOk="0" h="3104" w="902">
                  <a:moveTo>
                    <a:pt x="901" y="1"/>
                  </a:moveTo>
                  <a:lnTo>
                    <a:pt x="901" y="1"/>
                  </a:lnTo>
                  <a:cubicBezTo>
                    <a:pt x="234" y="835"/>
                    <a:pt x="0" y="2069"/>
                    <a:pt x="301" y="3103"/>
                  </a:cubicBezTo>
                  <a:lnTo>
                    <a:pt x="901" y="1"/>
                  </a:lnTo>
                  <a:close/>
                </a:path>
              </a:pathLst>
            </a:custGeom>
            <a:solidFill>
              <a:srgbClr val="E9F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31"/>
            <p:cNvSpPr/>
            <p:nvPr/>
          </p:nvSpPr>
          <p:spPr>
            <a:xfrm>
              <a:off x="2179850" y="1176025"/>
              <a:ext cx="32175" cy="84825"/>
            </a:xfrm>
            <a:custGeom>
              <a:rect b="b" l="l" r="r" t="t"/>
              <a:pathLst>
                <a:path extrusionOk="0" h="3393" w="1287">
                  <a:moveTo>
                    <a:pt x="1045" y="0"/>
                  </a:moveTo>
                  <a:cubicBezTo>
                    <a:pt x="994" y="0"/>
                    <a:pt x="940" y="20"/>
                    <a:pt x="901" y="69"/>
                  </a:cubicBezTo>
                  <a:cubicBezTo>
                    <a:pt x="201" y="970"/>
                    <a:pt x="1" y="2137"/>
                    <a:pt x="301" y="3272"/>
                  </a:cubicBezTo>
                  <a:cubicBezTo>
                    <a:pt x="315" y="3355"/>
                    <a:pt x="376" y="3392"/>
                    <a:pt x="437" y="3392"/>
                  </a:cubicBezTo>
                  <a:cubicBezTo>
                    <a:pt x="521" y="3392"/>
                    <a:pt x="606" y="3321"/>
                    <a:pt x="568" y="3205"/>
                  </a:cubicBezTo>
                  <a:cubicBezTo>
                    <a:pt x="301" y="2137"/>
                    <a:pt x="534" y="1103"/>
                    <a:pt x="1168" y="236"/>
                  </a:cubicBezTo>
                  <a:cubicBezTo>
                    <a:pt x="1286" y="118"/>
                    <a:pt x="1170" y="0"/>
                    <a:pt x="1045" y="0"/>
                  </a:cubicBezTo>
                  <a:close/>
                </a:path>
              </a:pathLst>
            </a:custGeom>
            <a:solidFill>
              <a:srgbClr val="E9F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31"/>
            <p:cNvSpPr/>
            <p:nvPr/>
          </p:nvSpPr>
          <p:spPr>
            <a:xfrm>
              <a:off x="1677000" y="2078375"/>
              <a:ext cx="38375" cy="104275"/>
            </a:xfrm>
            <a:custGeom>
              <a:rect b="b" l="l" r="r" t="t"/>
              <a:pathLst>
                <a:path extrusionOk="0" h="4171" w="1535">
                  <a:moveTo>
                    <a:pt x="134" y="1"/>
                  </a:moveTo>
                  <a:cubicBezTo>
                    <a:pt x="0" y="1502"/>
                    <a:pt x="567" y="3037"/>
                    <a:pt x="1535" y="4171"/>
                  </a:cubicBezTo>
                  <a:lnTo>
                    <a:pt x="134" y="1"/>
                  </a:ln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31"/>
            <p:cNvSpPr/>
            <p:nvPr/>
          </p:nvSpPr>
          <p:spPr>
            <a:xfrm>
              <a:off x="1659475" y="2075050"/>
              <a:ext cx="75075" cy="125600"/>
            </a:xfrm>
            <a:custGeom>
              <a:rect b="b" l="l" r="r" t="t"/>
              <a:pathLst>
                <a:path extrusionOk="0" h="5024" w="3003">
                  <a:moveTo>
                    <a:pt x="868" y="1"/>
                  </a:moveTo>
                  <a:cubicBezTo>
                    <a:pt x="835" y="101"/>
                    <a:pt x="801" y="101"/>
                    <a:pt x="801" y="101"/>
                  </a:cubicBezTo>
                  <a:cubicBezTo>
                    <a:pt x="234" y="434"/>
                    <a:pt x="101" y="601"/>
                    <a:pt x="34" y="1201"/>
                  </a:cubicBezTo>
                  <a:cubicBezTo>
                    <a:pt x="1" y="1769"/>
                    <a:pt x="101" y="2202"/>
                    <a:pt x="234" y="2703"/>
                  </a:cubicBezTo>
                  <a:cubicBezTo>
                    <a:pt x="534" y="3603"/>
                    <a:pt x="1035" y="4837"/>
                    <a:pt x="2036" y="5004"/>
                  </a:cubicBezTo>
                  <a:cubicBezTo>
                    <a:pt x="2100" y="5017"/>
                    <a:pt x="2163" y="5023"/>
                    <a:pt x="2226" y="5023"/>
                  </a:cubicBezTo>
                  <a:cubicBezTo>
                    <a:pt x="2648" y="5023"/>
                    <a:pt x="3003" y="4735"/>
                    <a:pt x="3003" y="4270"/>
                  </a:cubicBezTo>
                  <a:cubicBezTo>
                    <a:pt x="3003" y="3436"/>
                    <a:pt x="2336" y="2803"/>
                    <a:pt x="2036" y="2035"/>
                  </a:cubicBezTo>
                  <a:cubicBezTo>
                    <a:pt x="1702" y="1201"/>
                    <a:pt x="1669" y="501"/>
                    <a:pt x="868"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31"/>
            <p:cNvSpPr/>
            <p:nvPr/>
          </p:nvSpPr>
          <p:spPr>
            <a:xfrm>
              <a:off x="322700" y="1515175"/>
              <a:ext cx="2264400" cy="3899450"/>
            </a:xfrm>
            <a:custGeom>
              <a:rect b="b" l="l" r="r" t="t"/>
              <a:pathLst>
                <a:path extrusionOk="0" h="155978" w="90576">
                  <a:moveTo>
                    <a:pt x="84978" y="1"/>
                  </a:moveTo>
                  <a:cubicBezTo>
                    <a:pt x="84870" y="1"/>
                    <a:pt x="84762" y="57"/>
                    <a:pt x="84694" y="180"/>
                  </a:cubicBezTo>
                  <a:cubicBezTo>
                    <a:pt x="81859" y="5150"/>
                    <a:pt x="78923" y="10087"/>
                    <a:pt x="75354" y="14590"/>
                  </a:cubicBezTo>
                  <a:cubicBezTo>
                    <a:pt x="71785" y="19160"/>
                    <a:pt x="67515" y="22863"/>
                    <a:pt x="62845" y="26265"/>
                  </a:cubicBezTo>
                  <a:cubicBezTo>
                    <a:pt x="61411" y="27366"/>
                    <a:pt x="59943" y="28433"/>
                    <a:pt x="58509" y="29534"/>
                  </a:cubicBezTo>
                  <a:cubicBezTo>
                    <a:pt x="58742" y="26832"/>
                    <a:pt x="58742" y="24097"/>
                    <a:pt x="58475" y="21361"/>
                  </a:cubicBezTo>
                  <a:cubicBezTo>
                    <a:pt x="58454" y="21036"/>
                    <a:pt x="58150" y="20810"/>
                    <a:pt x="57858" y="20810"/>
                  </a:cubicBezTo>
                  <a:cubicBezTo>
                    <a:pt x="57701" y="20810"/>
                    <a:pt x="57546" y="20876"/>
                    <a:pt x="57441" y="21028"/>
                  </a:cubicBezTo>
                  <a:cubicBezTo>
                    <a:pt x="55640" y="23563"/>
                    <a:pt x="54906" y="26532"/>
                    <a:pt x="54739" y="29601"/>
                  </a:cubicBezTo>
                  <a:cubicBezTo>
                    <a:pt x="54673" y="30568"/>
                    <a:pt x="54673" y="31535"/>
                    <a:pt x="54739" y="32536"/>
                  </a:cubicBezTo>
                  <a:cubicBezTo>
                    <a:pt x="48635" y="37440"/>
                    <a:pt x="42898" y="42577"/>
                    <a:pt x="37394" y="48181"/>
                  </a:cubicBezTo>
                  <a:cubicBezTo>
                    <a:pt x="33491" y="52117"/>
                    <a:pt x="29821" y="56220"/>
                    <a:pt x="26152" y="60356"/>
                  </a:cubicBezTo>
                  <a:cubicBezTo>
                    <a:pt x="22249" y="64726"/>
                    <a:pt x="18146" y="68962"/>
                    <a:pt x="14611" y="73632"/>
                  </a:cubicBezTo>
                  <a:cubicBezTo>
                    <a:pt x="8440" y="81705"/>
                    <a:pt x="4804" y="91111"/>
                    <a:pt x="2902" y="100985"/>
                  </a:cubicBezTo>
                  <a:cubicBezTo>
                    <a:pt x="667" y="112160"/>
                    <a:pt x="0" y="124068"/>
                    <a:pt x="1601" y="135343"/>
                  </a:cubicBezTo>
                  <a:cubicBezTo>
                    <a:pt x="1626" y="135587"/>
                    <a:pt x="1865" y="135742"/>
                    <a:pt x="2083" y="135742"/>
                  </a:cubicBezTo>
                  <a:cubicBezTo>
                    <a:pt x="2162" y="135742"/>
                    <a:pt x="2239" y="135721"/>
                    <a:pt x="2302" y="135677"/>
                  </a:cubicBezTo>
                  <a:lnTo>
                    <a:pt x="15078" y="155157"/>
                  </a:lnTo>
                  <a:cubicBezTo>
                    <a:pt x="15111" y="155357"/>
                    <a:pt x="15144" y="155591"/>
                    <a:pt x="15144" y="155758"/>
                  </a:cubicBezTo>
                  <a:cubicBezTo>
                    <a:pt x="15174" y="155908"/>
                    <a:pt x="15299" y="155977"/>
                    <a:pt x="15421" y="155977"/>
                  </a:cubicBezTo>
                  <a:cubicBezTo>
                    <a:pt x="15570" y="155977"/>
                    <a:pt x="15715" y="155874"/>
                    <a:pt x="15678" y="155691"/>
                  </a:cubicBezTo>
                  <a:cubicBezTo>
                    <a:pt x="14611" y="143015"/>
                    <a:pt x="12776" y="130440"/>
                    <a:pt x="13076" y="117664"/>
                  </a:cubicBezTo>
                  <a:cubicBezTo>
                    <a:pt x="13343" y="106055"/>
                    <a:pt x="15344" y="94180"/>
                    <a:pt x="20315" y="83606"/>
                  </a:cubicBezTo>
                  <a:cubicBezTo>
                    <a:pt x="23684" y="76368"/>
                    <a:pt x="28420" y="69696"/>
                    <a:pt x="33491" y="63392"/>
                  </a:cubicBezTo>
                  <a:cubicBezTo>
                    <a:pt x="33777" y="63396"/>
                    <a:pt x="34064" y="63398"/>
                    <a:pt x="34351" y="63398"/>
                  </a:cubicBezTo>
                  <a:cubicBezTo>
                    <a:pt x="38338" y="63398"/>
                    <a:pt x="42343" y="62969"/>
                    <a:pt x="46233" y="62191"/>
                  </a:cubicBezTo>
                  <a:cubicBezTo>
                    <a:pt x="50670" y="61290"/>
                    <a:pt x="55273" y="60223"/>
                    <a:pt x="59409" y="58221"/>
                  </a:cubicBezTo>
                  <a:cubicBezTo>
                    <a:pt x="66915" y="54519"/>
                    <a:pt x="71184" y="47047"/>
                    <a:pt x="75087" y="39941"/>
                  </a:cubicBezTo>
                  <a:cubicBezTo>
                    <a:pt x="75314" y="39489"/>
                    <a:pt x="74915" y="38915"/>
                    <a:pt x="74423" y="38915"/>
                  </a:cubicBezTo>
                  <a:cubicBezTo>
                    <a:pt x="74335" y="38915"/>
                    <a:pt x="74244" y="38934"/>
                    <a:pt x="74153" y="38974"/>
                  </a:cubicBezTo>
                  <a:cubicBezTo>
                    <a:pt x="68649" y="41543"/>
                    <a:pt x="66581" y="47514"/>
                    <a:pt x="62245" y="51383"/>
                  </a:cubicBezTo>
                  <a:cubicBezTo>
                    <a:pt x="59076" y="54218"/>
                    <a:pt x="54806" y="54986"/>
                    <a:pt x="50703" y="55419"/>
                  </a:cubicBezTo>
                  <a:cubicBezTo>
                    <a:pt x="49067" y="55578"/>
                    <a:pt x="47451" y="55673"/>
                    <a:pt x="45807" y="55673"/>
                  </a:cubicBezTo>
                  <a:cubicBezTo>
                    <a:pt x="45373" y="55673"/>
                    <a:pt x="44937" y="55667"/>
                    <a:pt x="44499" y="55653"/>
                  </a:cubicBezTo>
                  <a:cubicBezTo>
                    <a:pt x="43267" y="55623"/>
                    <a:pt x="41954" y="55376"/>
                    <a:pt x="40682" y="55376"/>
                  </a:cubicBezTo>
                  <a:cubicBezTo>
                    <a:pt x="40542" y="55376"/>
                    <a:pt x="40402" y="55379"/>
                    <a:pt x="40262" y="55386"/>
                  </a:cubicBezTo>
                  <a:cubicBezTo>
                    <a:pt x="40462" y="55119"/>
                    <a:pt x="40696" y="54819"/>
                    <a:pt x="40929" y="54585"/>
                  </a:cubicBezTo>
                  <a:cubicBezTo>
                    <a:pt x="44866" y="49982"/>
                    <a:pt x="48969" y="45445"/>
                    <a:pt x="53572" y="41443"/>
                  </a:cubicBezTo>
                  <a:cubicBezTo>
                    <a:pt x="57808" y="37740"/>
                    <a:pt x="62445" y="34404"/>
                    <a:pt x="66614" y="30568"/>
                  </a:cubicBezTo>
                  <a:cubicBezTo>
                    <a:pt x="71451" y="26098"/>
                    <a:pt x="75487" y="20894"/>
                    <a:pt x="79290" y="15557"/>
                  </a:cubicBezTo>
                  <a:cubicBezTo>
                    <a:pt x="80258" y="14223"/>
                    <a:pt x="81292" y="12855"/>
                    <a:pt x="82192" y="11388"/>
                  </a:cubicBezTo>
                  <a:cubicBezTo>
                    <a:pt x="86162" y="10254"/>
                    <a:pt x="89464" y="6284"/>
                    <a:pt x="90465" y="2548"/>
                  </a:cubicBezTo>
                  <a:cubicBezTo>
                    <a:pt x="90575" y="2128"/>
                    <a:pt x="90261" y="1898"/>
                    <a:pt x="89929" y="1898"/>
                  </a:cubicBezTo>
                  <a:cubicBezTo>
                    <a:pt x="89761" y="1898"/>
                    <a:pt x="89588" y="1957"/>
                    <a:pt x="89464" y="2081"/>
                  </a:cubicBezTo>
                  <a:cubicBezTo>
                    <a:pt x="87830" y="3682"/>
                    <a:pt x="86195" y="5250"/>
                    <a:pt x="84627" y="6851"/>
                  </a:cubicBezTo>
                  <a:cubicBezTo>
                    <a:pt x="85428" y="4816"/>
                    <a:pt x="85761" y="2581"/>
                    <a:pt x="85328" y="313"/>
                  </a:cubicBezTo>
                  <a:cubicBezTo>
                    <a:pt x="85288" y="116"/>
                    <a:pt x="85133" y="1"/>
                    <a:pt x="849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31"/>
            <p:cNvSpPr/>
            <p:nvPr/>
          </p:nvSpPr>
          <p:spPr>
            <a:xfrm>
              <a:off x="1443500" y="1714800"/>
              <a:ext cx="249375" cy="407425"/>
            </a:xfrm>
            <a:custGeom>
              <a:rect b="b" l="l" r="r" t="t"/>
              <a:pathLst>
                <a:path extrusionOk="0" h="16297" w="9975">
                  <a:moveTo>
                    <a:pt x="0" y="0"/>
                  </a:moveTo>
                  <a:lnTo>
                    <a:pt x="0" y="0"/>
                  </a:lnTo>
                  <a:cubicBezTo>
                    <a:pt x="767" y="2202"/>
                    <a:pt x="968" y="4537"/>
                    <a:pt x="1335" y="6838"/>
                  </a:cubicBezTo>
                  <a:cubicBezTo>
                    <a:pt x="1768" y="9107"/>
                    <a:pt x="2335" y="11408"/>
                    <a:pt x="3670" y="13343"/>
                  </a:cubicBezTo>
                  <a:cubicBezTo>
                    <a:pt x="4866" y="15048"/>
                    <a:pt x="6812" y="16296"/>
                    <a:pt x="8813" y="16296"/>
                  </a:cubicBezTo>
                  <a:cubicBezTo>
                    <a:pt x="9044" y="16296"/>
                    <a:pt x="9276" y="16280"/>
                    <a:pt x="9507" y="16245"/>
                  </a:cubicBezTo>
                  <a:lnTo>
                    <a:pt x="9974" y="16012"/>
                  </a:lnTo>
                  <a:cubicBezTo>
                    <a:pt x="9674" y="9374"/>
                    <a:pt x="5771" y="303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31"/>
            <p:cNvSpPr/>
            <p:nvPr/>
          </p:nvSpPr>
          <p:spPr>
            <a:xfrm>
              <a:off x="1427375" y="1699200"/>
              <a:ext cx="282175" cy="431425"/>
            </a:xfrm>
            <a:custGeom>
              <a:rect b="b" l="l" r="r" t="t"/>
              <a:pathLst>
                <a:path extrusionOk="0" h="17257" w="11287">
                  <a:moveTo>
                    <a:pt x="1596" y="1886"/>
                  </a:moveTo>
                  <a:cubicBezTo>
                    <a:pt x="6642" y="5249"/>
                    <a:pt x="9204" y="10520"/>
                    <a:pt x="9950" y="16656"/>
                  </a:cubicBezTo>
                  <a:lnTo>
                    <a:pt x="9950" y="16656"/>
                  </a:lnTo>
                  <a:cubicBezTo>
                    <a:pt x="2680" y="15322"/>
                    <a:pt x="2959" y="7942"/>
                    <a:pt x="1596" y="1886"/>
                  </a:cubicBezTo>
                  <a:close/>
                  <a:moveTo>
                    <a:pt x="680" y="1"/>
                  </a:moveTo>
                  <a:cubicBezTo>
                    <a:pt x="306" y="1"/>
                    <a:pt x="0" y="436"/>
                    <a:pt x="112" y="824"/>
                  </a:cubicBezTo>
                  <a:cubicBezTo>
                    <a:pt x="1379" y="4894"/>
                    <a:pt x="1146" y="9497"/>
                    <a:pt x="3280" y="13267"/>
                  </a:cubicBezTo>
                  <a:cubicBezTo>
                    <a:pt x="4414" y="15307"/>
                    <a:pt x="6582" y="17227"/>
                    <a:pt x="8948" y="17227"/>
                  </a:cubicBezTo>
                  <a:cubicBezTo>
                    <a:pt x="9338" y="17227"/>
                    <a:pt x="9735" y="17174"/>
                    <a:pt x="10132" y="17061"/>
                  </a:cubicBezTo>
                  <a:lnTo>
                    <a:pt x="10132" y="17061"/>
                  </a:lnTo>
                  <a:cubicBezTo>
                    <a:pt x="10256" y="17193"/>
                    <a:pt x="10425" y="17257"/>
                    <a:pt x="10596" y="17257"/>
                  </a:cubicBezTo>
                  <a:cubicBezTo>
                    <a:pt x="10938" y="17257"/>
                    <a:pt x="11286" y="17002"/>
                    <a:pt x="11286" y="16536"/>
                  </a:cubicBezTo>
                  <a:cubicBezTo>
                    <a:pt x="11286" y="9664"/>
                    <a:pt x="6716" y="3226"/>
                    <a:pt x="912" y="57"/>
                  </a:cubicBezTo>
                  <a:cubicBezTo>
                    <a:pt x="834" y="18"/>
                    <a:pt x="756" y="1"/>
                    <a:pt x="6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31"/>
            <p:cNvSpPr/>
            <p:nvPr/>
          </p:nvSpPr>
          <p:spPr>
            <a:xfrm>
              <a:off x="1473250" y="1744850"/>
              <a:ext cx="232800" cy="387350"/>
            </a:xfrm>
            <a:custGeom>
              <a:rect b="b" l="l" r="r" t="t"/>
              <a:pathLst>
                <a:path extrusionOk="0" h="15494" w="9312">
                  <a:moveTo>
                    <a:pt x="454" y="1"/>
                  </a:moveTo>
                  <a:cubicBezTo>
                    <a:pt x="220" y="1"/>
                    <a:pt x="0" y="259"/>
                    <a:pt x="145" y="499"/>
                  </a:cubicBezTo>
                  <a:cubicBezTo>
                    <a:pt x="1712" y="2801"/>
                    <a:pt x="2379" y="5703"/>
                    <a:pt x="3714" y="8172"/>
                  </a:cubicBezTo>
                  <a:cubicBezTo>
                    <a:pt x="5081" y="10740"/>
                    <a:pt x="6749" y="13142"/>
                    <a:pt x="8617" y="15377"/>
                  </a:cubicBezTo>
                  <a:cubicBezTo>
                    <a:pt x="8690" y="15459"/>
                    <a:pt x="8781" y="15494"/>
                    <a:pt x="8869" y="15494"/>
                  </a:cubicBezTo>
                  <a:cubicBezTo>
                    <a:pt x="9101" y="15494"/>
                    <a:pt x="9311" y="15252"/>
                    <a:pt x="9118" y="15010"/>
                  </a:cubicBezTo>
                  <a:cubicBezTo>
                    <a:pt x="7116" y="12641"/>
                    <a:pt x="5315" y="10040"/>
                    <a:pt x="3914" y="7204"/>
                  </a:cubicBezTo>
                  <a:cubicBezTo>
                    <a:pt x="2746" y="4903"/>
                    <a:pt x="2113" y="2234"/>
                    <a:pt x="712" y="133"/>
                  </a:cubicBezTo>
                  <a:cubicBezTo>
                    <a:pt x="637" y="40"/>
                    <a:pt x="545" y="1"/>
                    <a:pt x="4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31"/>
            <p:cNvSpPr/>
            <p:nvPr/>
          </p:nvSpPr>
          <p:spPr>
            <a:xfrm>
              <a:off x="1573475" y="2056450"/>
              <a:ext cx="103275" cy="34500"/>
            </a:xfrm>
            <a:custGeom>
              <a:rect b="b" l="l" r="r" t="t"/>
              <a:pathLst>
                <a:path extrusionOk="0" h="1380" w="4131">
                  <a:moveTo>
                    <a:pt x="389" y="0"/>
                  </a:moveTo>
                  <a:cubicBezTo>
                    <a:pt x="60" y="0"/>
                    <a:pt x="1" y="549"/>
                    <a:pt x="372" y="611"/>
                  </a:cubicBezTo>
                  <a:cubicBezTo>
                    <a:pt x="1439" y="945"/>
                    <a:pt x="2540" y="1212"/>
                    <a:pt x="3641" y="1378"/>
                  </a:cubicBezTo>
                  <a:cubicBezTo>
                    <a:pt x="3653" y="1379"/>
                    <a:pt x="3665" y="1380"/>
                    <a:pt x="3677" y="1380"/>
                  </a:cubicBezTo>
                  <a:cubicBezTo>
                    <a:pt x="4078" y="1380"/>
                    <a:pt x="4131" y="842"/>
                    <a:pt x="3774" y="745"/>
                  </a:cubicBezTo>
                  <a:cubicBezTo>
                    <a:pt x="2640" y="578"/>
                    <a:pt x="1573" y="344"/>
                    <a:pt x="472" y="11"/>
                  </a:cubicBezTo>
                  <a:cubicBezTo>
                    <a:pt x="443" y="3"/>
                    <a:pt x="415" y="0"/>
                    <a:pt x="3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31"/>
            <p:cNvSpPr/>
            <p:nvPr/>
          </p:nvSpPr>
          <p:spPr>
            <a:xfrm>
              <a:off x="1656375" y="1987850"/>
              <a:ext cx="24825" cy="101250"/>
            </a:xfrm>
            <a:custGeom>
              <a:rect b="b" l="l" r="r" t="t"/>
              <a:pathLst>
                <a:path extrusionOk="0" h="4050" w="993">
                  <a:moveTo>
                    <a:pt x="489" y="1"/>
                  </a:moveTo>
                  <a:cubicBezTo>
                    <a:pt x="317" y="1"/>
                    <a:pt x="140" y="121"/>
                    <a:pt x="158" y="320"/>
                  </a:cubicBezTo>
                  <a:cubicBezTo>
                    <a:pt x="392" y="1454"/>
                    <a:pt x="325" y="2588"/>
                    <a:pt x="58" y="3689"/>
                  </a:cubicBezTo>
                  <a:cubicBezTo>
                    <a:pt x="0" y="3919"/>
                    <a:pt x="185" y="4050"/>
                    <a:pt x="366" y="4050"/>
                  </a:cubicBezTo>
                  <a:cubicBezTo>
                    <a:pt x="499" y="4050"/>
                    <a:pt x="630" y="3978"/>
                    <a:pt x="658" y="3822"/>
                  </a:cubicBezTo>
                  <a:cubicBezTo>
                    <a:pt x="959" y="2655"/>
                    <a:pt x="992" y="1487"/>
                    <a:pt x="792" y="286"/>
                  </a:cubicBezTo>
                  <a:cubicBezTo>
                    <a:pt x="777" y="87"/>
                    <a:pt x="635" y="1"/>
                    <a:pt x="4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31"/>
            <p:cNvSpPr/>
            <p:nvPr/>
          </p:nvSpPr>
          <p:spPr>
            <a:xfrm>
              <a:off x="1510100" y="1955500"/>
              <a:ext cx="98075" cy="35475"/>
            </a:xfrm>
            <a:custGeom>
              <a:rect b="b" l="l" r="r" t="t"/>
              <a:pathLst>
                <a:path extrusionOk="0" h="1419" w="3923">
                  <a:moveTo>
                    <a:pt x="545" y="1"/>
                  </a:moveTo>
                  <a:cubicBezTo>
                    <a:pt x="200" y="1"/>
                    <a:pt x="1" y="490"/>
                    <a:pt x="338" y="613"/>
                  </a:cubicBezTo>
                  <a:cubicBezTo>
                    <a:pt x="1339" y="946"/>
                    <a:pt x="2373" y="1247"/>
                    <a:pt x="3441" y="1413"/>
                  </a:cubicBezTo>
                  <a:cubicBezTo>
                    <a:pt x="3461" y="1417"/>
                    <a:pt x="3480" y="1418"/>
                    <a:pt x="3498" y="1418"/>
                  </a:cubicBezTo>
                  <a:cubicBezTo>
                    <a:pt x="3850" y="1418"/>
                    <a:pt x="3923" y="843"/>
                    <a:pt x="3574" y="780"/>
                  </a:cubicBezTo>
                  <a:cubicBezTo>
                    <a:pt x="2573" y="613"/>
                    <a:pt x="1606" y="379"/>
                    <a:pt x="639" y="12"/>
                  </a:cubicBezTo>
                  <a:cubicBezTo>
                    <a:pt x="606" y="4"/>
                    <a:pt x="575" y="1"/>
                    <a:pt x="5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31"/>
            <p:cNvSpPr/>
            <p:nvPr/>
          </p:nvSpPr>
          <p:spPr>
            <a:xfrm>
              <a:off x="1586375" y="1898875"/>
              <a:ext cx="29775" cy="87200"/>
            </a:xfrm>
            <a:custGeom>
              <a:rect b="b" l="l" r="r" t="t"/>
              <a:pathLst>
                <a:path extrusionOk="0" h="3488" w="1191">
                  <a:moveTo>
                    <a:pt x="791" y="0"/>
                  </a:moveTo>
                  <a:cubicBezTo>
                    <a:pt x="627" y="0"/>
                    <a:pt x="456" y="118"/>
                    <a:pt x="456" y="343"/>
                  </a:cubicBezTo>
                  <a:cubicBezTo>
                    <a:pt x="523" y="1243"/>
                    <a:pt x="390" y="2177"/>
                    <a:pt x="89" y="3045"/>
                  </a:cubicBezTo>
                  <a:cubicBezTo>
                    <a:pt x="1" y="3288"/>
                    <a:pt x="220" y="3487"/>
                    <a:pt x="427" y="3487"/>
                  </a:cubicBezTo>
                  <a:cubicBezTo>
                    <a:pt x="532" y="3487"/>
                    <a:pt x="634" y="3435"/>
                    <a:pt x="690" y="3312"/>
                  </a:cubicBezTo>
                  <a:cubicBezTo>
                    <a:pt x="1023" y="2344"/>
                    <a:pt x="1190" y="1343"/>
                    <a:pt x="1090" y="309"/>
                  </a:cubicBezTo>
                  <a:cubicBezTo>
                    <a:pt x="1090" y="101"/>
                    <a:pt x="944" y="0"/>
                    <a:pt x="7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31"/>
            <p:cNvSpPr/>
            <p:nvPr/>
          </p:nvSpPr>
          <p:spPr>
            <a:xfrm>
              <a:off x="1479625" y="1853275"/>
              <a:ext cx="71475" cy="29175"/>
            </a:xfrm>
            <a:custGeom>
              <a:rect b="b" l="l" r="r" t="t"/>
              <a:pathLst>
                <a:path extrusionOk="0" h="1167" w="2859">
                  <a:moveTo>
                    <a:pt x="420" y="0"/>
                  </a:moveTo>
                  <a:cubicBezTo>
                    <a:pt x="138" y="0"/>
                    <a:pt x="0" y="430"/>
                    <a:pt x="290" y="632"/>
                  </a:cubicBezTo>
                  <a:cubicBezTo>
                    <a:pt x="957" y="966"/>
                    <a:pt x="1691" y="1166"/>
                    <a:pt x="2458" y="1166"/>
                  </a:cubicBezTo>
                  <a:cubicBezTo>
                    <a:pt x="2858" y="1166"/>
                    <a:pt x="2792" y="532"/>
                    <a:pt x="2391" y="532"/>
                  </a:cubicBezTo>
                  <a:cubicBezTo>
                    <a:pt x="1724" y="499"/>
                    <a:pt x="1157" y="332"/>
                    <a:pt x="557" y="32"/>
                  </a:cubicBezTo>
                  <a:cubicBezTo>
                    <a:pt x="508" y="10"/>
                    <a:pt x="463" y="0"/>
                    <a:pt x="4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31"/>
            <p:cNvSpPr/>
            <p:nvPr/>
          </p:nvSpPr>
          <p:spPr>
            <a:xfrm>
              <a:off x="1535875" y="1827950"/>
              <a:ext cx="29525" cy="52800"/>
            </a:xfrm>
            <a:custGeom>
              <a:rect b="b" l="l" r="r" t="t"/>
              <a:pathLst>
                <a:path extrusionOk="0" h="2112" w="1181">
                  <a:moveTo>
                    <a:pt x="811" y="0"/>
                  </a:moveTo>
                  <a:cubicBezTo>
                    <a:pt x="679" y="0"/>
                    <a:pt x="556" y="74"/>
                    <a:pt x="542" y="244"/>
                  </a:cubicBezTo>
                  <a:cubicBezTo>
                    <a:pt x="475" y="745"/>
                    <a:pt x="308" y="1212"/>
                    <a:pt x="108" y="1679"/>
                  </a:cubicBezTo>
                  <a:cubicBezTo>
                    <a:pt x="0" y="1916"/>
                    <a:pt x="185" y="2112"/>
                    <a:pt x="393" y="2112"/>
                  </a:cubicBezTo>
                  <a:cubicBezTo>
                    <a:pt x="506" y="2112"/>
                    <a:pt x="626" y="2053"/>
                    <a:pt x="708" y="1912"/>
                  </a:cubicBezTo>
                  <a:cubicBezTo>
                    <a:pt x="942" y="1412"/>
                    <a:pt x="1109" y="911"/>
                    <a:pt x="1142" y="344"/>
                  </a:cubicBezTo>
                  <a:cubicBezTo>
                    <a:pt x="1180" y="134"/>
                    <a:pt x="988" y="0"/>
                    <a:pt x="8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31"/>
            <p:cNvSpPr/>
            <p:nvPr/>
          </p:nvSpPr>
          <p:spPr>
            <a:xfrm>
              <a:off x="1801250" y="1767325"/>
              <a:ext cx="305250" cy="372175"/>
            </a:xfrm>
            <a:custGeom>
              <a:rect b="b" l="l" r="r" t="t"/>
              <a:pathLst>
                <a:path extrusionOk="0" h="14887" w="12210">
                  <a:moveTo>
                    <a:pt x="12209" y="1"/>
                  </a:moveTo>
                  <a:cubicBezTo>
                    <a:pt x="6138" y="2236"/>
                    <a:pt x="1268" y="7906"/>
                    <a:pt x="0" y="14344"/>
                  </a:cubicBezTo>
                  <a:lnTo>
                    <a:pt x="434" y="14678"/>
                  </a:lnTo>
                  <a:cubicBezTo>
                    <a:pt x="897" y="14821"/>
                    <a:pt x="1371" y="14887"/>
                    <a:pt x="1846" y="14887"/>
                  </a:cubicBezTo>
                  <a:cubicBezTo>
                    <a:pt x="3594" y="14887"/>
                    <a:pt x="5353" y="13988"/>
                    <a:pt x="6639" y="12676"/>
                  </a:cubicBezTo>
                  <a:cubicBezTo>
                    <a:pt x="8273" y="11009"/>
                    <a:pt x="9174" y="8807"/>
                    <a:pt x="9874" y="6605"/>
                  </a:cubicBezTo>
                  <a:cubicBezTo>
                    <a:pt x="10608" y="4404"/>
                    <a:pt x="11175" y="2102"/>
                    <a:pt x="122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31"/>
            <p:cNvSpPr/>
            <p:nvPr/>
          </p:nvSpPr>
          <p:spPr>
            <a:xfrm>
              <a:off x="1783950" y="1753275"/>
              <a:ext cx="341025" cy="395325"/>
            </a:xfrm>
            <a:custGeom>
              <a:rect b="b" l="l" r="r" t="t"/>
              <a:pathLst>
                <a:path extrusionOk="0" h="15813" w="13641">
                  <a:moveTo>
                    <a:pt x="11883" y="1694"/>
                  </a:moveTo>
                  <a:cubicBezTo>
                    <a:pt x="9602" y="7484"/>
                    <a:pt x="8773" y="14887"/>
                    <a:pt x="1361" y="15070"/>
                  </a:cubicBezTo>
                  <a:lnTo>
                    <a:pt x="1361" y="15070"/>
                  </a:lnTo>
                  <a:cubicBezTo>
                    <a:pt x="3039" y="9136"/>
                    <a:pt x="6367" y="4273"/>
                    <a:pt x="11883" y="1694"/>
                  </a:cubicBezTo>
                  <a:close/>
                  <a:moveTo>
                    <a:pt x="12971" y="0"/>
                  </a:moveTo>
                  <a:cubicBezTo>
                    <a:pt x="12917" y="0"/>
                    <a:pt x="12860" y="9"/>
                    <a:pt x="12801" y="29"/>
                  </a:cubicBezTo>
                  <a:cubicBezTo>
                    <a:pt x="6597" y="2264"/>
                    <a:pt x="1093" y="7935"/>
                    <a:pt x="59" y="14740"/>
                  </a:cubicBezTo>
                  <a:cubicBezTo>
                    <a:pt x="0" y="15266"/>
                    <a:pt x="363" y="15576"/>
                    <a:pt x="729" y="15576"/>
                  </a:cubicBezTo>
                  <a:cubicBezTo>
                    <a:pt x="877" y="15576"/>
                    <a:pt x="1026" y="15525"/>
                    <a:pt x="1147" y="15416"/>
                  </a:cubicBezTo>
                  <a:lnTo>
                    <a:pt x="1147" y="15416"/>
                  </a:lnTo>
                  <a:cubicBezTo>
                    <a:pt x="1736" y="15690"/>
                    <a:pt x="2344" y="15812"/>
                    <a:pt x="2951" y="15812"/>
                  </a:cubicBezTo>
                  <a:cubicBezTo>
                    <a:pt x="5041" y="15812"/>
                    <a:pt x="7128" y="14366"/>
                    <a:pt x="8431" y="12705"/>
                  </a:cubicBezTo>
                  <a:cubicBezTo>
                    <a:pt x="11133" y="9302"/>
                    <a:pt x="11600" y="4699"/>
                    <a:pt x="13435" y="863"/>
                  </a:cubicBezTo>
                  <a:cubicBezTo>
                    <a:pt x="13641" y="510"/>
                    <a:pt x="13379" y="0"/>
                    <a:pt x="129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31"/>
            <p:cNvSpPr/>
            <p:nvPr/>
          </p:nvSpPr>
          <p:spPr>
            <a:xfrm>
              <a:off x="1788475" y="1791925"/>
              <a:ext cx="285700" cy="350800"/>
            </a:xfrm>
            <a:custGeom>
              <a:rect b="b" l="l" r="r" t="t"/>
              <a:pathLst>
                <a:path extrusionOk="0" h="14032" w="11428">
                  <a:moveTo>
                    <a:pt x="10979" y="1"/>
                  </a:moveTo>
                  <a:cubicBezTo>
                    <a:pt x="10920" y="1"/>
                    <a:pt x="10863" y="25"/>
                    <a:pt x="10819" y="84"/>
                  </a:cubicBezTo>
                  <a:cubicBezTo>
                    <a:pt x="9051" y="1986"/>
                    <a:pt x="8050" y="4521"/>
                    <a:pt x="6549" y="6622"/>
                  </a:cubicBezTo>
                  <a:cubicBezTo>
                    <a:pt x="4714" y="9157"/>
                    <a:pt x="2613" y="11459"/>
                    <a:pt x="211" y="13527"/>
                  </a:cubicBezTo>
                  <a:cubicBezTo>
                    <a:pt x="1" y="13738"/>
                    <a:pt x="226" y="14031"/>
                    <a:pt x="478" y="14031"/>
                  </a:cubicBezTo>
                  <a:cubicBezTo>
                    <a:pt x="545" y="14031"/>
                    <a:pt x="615" y="14010"/>
                    <a:pt x="678" y="13961"/>
                  </a:cubicBezTo>
                  <a:cubicBezTo>
                    <a:pt x="2846" y="12026"/>
                    <a:pt x="4848" y="9891"/>
                    <a:pt x="6616" y="7590"/>
                  </a:cubicBezTo>
                  <a:cubicBezTo>
                    <a:pt x="8284" y="5355"/>
                    <a:pt x="9351" y="2586"/>
                    <a:pt x="11219" y="518"/>
                  </a:cubicBezTo>
                  <a:cubicBezTo>
                    <a:pt x="11427" y="310"/>
                    <a:pt x="11189" y="1"/>
                    <a:pt x="10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31"/>
            <p:cNvSpPr/>
            <p:nvPr/>
          </p:nvSpPr>
          <p:spPr>
            <a:xfrm>
              <a:off x="1822100" y="2085775"/>
              <a:ext cx="104600" cy="21825"/>
            </a:xfrm>
            <a:custGeom>
              <a:rect b="b" l="l" r="r" t="t"/>
              <a:pathLst>
                <a:path extrusionOk="0" h="873" w="4184">
                  <a:moveTo>
                    <a:pt x="3856" y="0"/>
                  </a:moveTo>
                  <a:cubicBezTo>
                    <a:pt x="3839" y="0"/>
                    <a:pt x="3821" y="2"/>
                    <a:pt x="3803" y="5"/>
                  </a:cubicBezTo>
                  <a:cubicBezTo>
                    <a:pt x="2669" y="172"/>
                    <a:pt x="1535" y="239"/>
                    <a:pt x="434" y="239"/>
                  </a:cubicBezTo>
                  <a:cubicBezTo>
                    <a:pt x="0" y="239"/>
                    <a:pt x="0" y="873"/>
                    <a:pt x="434" y="873"/>
                  </a:cubicBezTo>
                  <a:cubicBezTo>
                    <a:pt x="1535" y="873"/>
                    <a:pt x="2669" y="772"/>
                    <a:pt x="3803" y="606"/>
                  </a:cubicBezTo>
                  <a:cubicBezTo>
                    <a:pt x="4183" y="574"/>
                    <a:pt x="4172" y="0"/>
                    <a:pt x="38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31"/>
            <p:cNvSpPr/>
            <p:nvPr/>
          </p:nvSpPr>
          <p:spPr>
            <a:xfrm>
              <a:off x="1824600" y="2005100"/>
              <a:ext cx="28700" cy="100825"/>
            </a:xfrm>
            <a:custGeom>
              <a:rect b="b" l="l" r="r" t="t"/>
              <a:pathLst>
                <a:path extrusionOk="0" h="4033" w="1148">
                  <a:moveTo>
                    <a:pt x="768" y="1"/>
                  </a:moveTo>
                  <a:cubicBezTo>
                    <a:pt x="645" y="1"/>
                    <a:pt x="527" y="70"/>
                    <a:pt x="501" y="230"/>
                  </a:cubicBezTo>
                  <a:cubicBezTo>
                    <a:pt x="101" y="1331"/>
                    <a:pt x="0" y="2498"/>
                    <a:pt x="67" y="3733"/>
                  </a:cubicBezTo>
                  <a:cubicBezTo>
                    <a:pt x="84" y="3933"/>
                    <a:pt x="251" y="4033"/>
                    <a:pt x="409" y="4033"/>
                  </a:cubicBezTo>
                  <a:cubicBezTo>
                    <a:pt x="568" y="4033"/>
                    <a:pt x="718" y="3933"/>
                    <a:pt x="701" y="3733"/>
                  </a:cubicBezTo>
                  <a:cubicBezTo>
                    <a:pt x="568" y="2598"/>
                    <a:pt x="701" y="1464"/>
                    <a:pt x="1068" y="397"/>
                  </a:cubicBezTo>
                  <a:cubicBezTo>
                    <a:pt x="1148" y="157"/>
                    <a:pt x="952" y="1"/>
                    <a:pt x="7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31"/>
            <p:cNvSpPr/>
            <p:nvPr/>
          </p:nvSpPr>
          <p:spPr>
            <a:xfrm>
              <a:off x="1905500" y="1995700"/>
              <a:ext cx="99550" cy="23500"/>
            </a:xfrm>
            <a:custGeom>
              <a:rect b="b" l="l" r="r" t="t"/>
              <a:pathLst>
                <a:path extrusionOk="0" h="940" w="3982">
                  <a:moveTo>
                    <a:pt x="3492" y="0"/>
                  </a:moveTo>
                  <a:cubicBezTo>
                    <a:pt x="3474" y="0"/>
                    <a:pt x="3455" y="2"/>
                    <a:pt x="3436" y="6"/>
                  </a:cubicBezTo>
                  <a:cubicBezTo>
                    <a:pt x="2435" y="172"/>
                    <a:pt x="1434" y="272"/>
                    <a:pt x="434" y="306"/>
                  </a:cubicBezTo>
                  <a:cubicBezTo>
                    <a:pt x="0" y="306"/>
                    <a:pt x="0" y="940"/>
                    <a:pt x="434" y="940"/>
                  </a:cubicBezTo>
                  <a:cubicBezTo>
                    <a:pt x="1501" y="873"/>
                    <a:pt x="2535" y="806"/>
                    <a:pt x="3603" y="606"/>
                  </a:cubicBezTo>
                  <a:cubicBezTo>
                    <a:pt x="3982" y="543"/>
                    <a:pt x="3822" y="0"/>
                    <a:pt x="34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31"/>
            <p:cNvSpPr/>
            <p:nvPr/>
          </p:nvSpPr>
          <p:spPr>
            <a:xfrm>
              <a:off x="1905500" y="1926825"/>
              <a:ext cx="22325" cy="87400"/>
            </a:xfrm>
            <a:custGeom>
              <a:rect b="b" l="l" r="r" t="t"/>
              <a:pathLst>
                <a:path extrusionOk="0" h="3496" w="893">
                  <a:moveTo>
                    <a:pt x="526" y="0"/>
                  </a:moveTo>
                  <a:cubicBezTo>
                    <a:pt x="400" y="0"/>
                    <a:pt x="281" y="72"/>
                    <a:pt x="267" y="225"/>
                  </a:cubicBezTo>
                  <a:cubicBezTo>
                    <a:pt x="0" y="1226"/>
                    <a:pt x="0" y="2260"/>
                    <a:pt x="200" y="3261"/>
                  </a:cubicBezTo>
                  <a:cubicBezTo>
                    <a:pt x="226" y="3428"/>
                    <a:pt x="330" y="3496"/>
                    <a:pt x="445" y="3496"/>
                  </a:cubicBezTo>
                  <a:cubicBezTo>
                    <a:pt x="630" y="3496"/>
                    <a:pt x="842" y="3320"/>
                    <a:pt x="801" y="3094"/>
                  </a:cubicBezTo>
                  <a:cubicBezTo>
                    <a:pt x="634" y="2194"/>
                    <a:pt x="634" y="1293"/>
                    <a:pt x="834" y="392"/>
                  </a:cubicBezTo>
                  <a:cubicBezTo>
                    <a:pt x="892" y="140"/>
                    <a:pt x="702" y="0"/>
                    <a:pt x="5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31"/>
            <p:cNvSpPr/>
            <p:nvPr/>
          </p:nvSpPr>
          <p:spPr>
            <a:xfrm>
              <a:off x="1976650" y="1898625"/>
              <a:ext cx="73925" cy="22075"/>
            </a:xfrm>
            <a:custGeom>
              <a:rect b="b" l="l" r="r" t="t"/>
              <a:pathLst>
                <a:path extrusionOk="0" h="883" w="2957">
                  <a:moveTo>
                    <a:pt x="2581" y="1"/>
                  </a:moveTo>
                  <a:cubicBezTo>
                    <a:pt x="2553" y="1"/>
                    <a:pt x="2523" y="7"/>
                    <a:pt x="2491" y="19"/>
                  </a:cubicBezTo>
                  <a:cubicBezTo>
                    <a:pt x="2016" y="169"/>
                    <a:pt x="1559" y="244"/>
                    <a:pt x="1079" y="244"/>
                  </a:cubicBezTo>
                  <a:cubicBezTo>
                    <a:pt x="919" y="244"/>
                    <a:pt x="757" y="236"/>
                    <a:pt x="590" y="219"/>
                  </a:cubicBezTo>
                  <a:cubicBezTo>
                    <a:pt x="579" y="218"/>
                    <a:pt x="568" y="218"/>
                    <a:pt x="557" y="218"/>
                  </a:cubicBezTo>
                  <a:cubicBezTo>
                    <a:pt x="148" y="218"/>
                    <a:pt x="1" y="821"/>
                    <a:pt x="423" y="853"/>
                  </a:cubicBezTo>
                  <a:cubicBezTo>
                    <a:pt x="629" y="872"/>
                    <a:pt x="835" y="883"/>
                    <a:pt x="1041" y="883"/>
                  </a:cubicBezTo>
                  <a:cubicBezTo>
                    <a:pt x="1569" y="883"/>
                    <a:pt x="2097" y="812"/>
                    <a:pt x="2625" y="620"/>
                  </a:cubicBezTo>
                  <a:cubicBezTo>
                    <a:pt x="2957" y="529"/>
                    <a:pt x="2852" y="1"/>
                    <a:pt x="25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31"/>
            <p:cNvSpPr/>
            <p:nvPr/>
          </p:nvSpPr>
          <p:spPr>
            <a:xfrm>
              <a:off x="1970525" y="1863850"/>
              <a:ext cx="22400" cy="52925"/>
            </a:xfrm>
            <a:custGeom>
              <a:rect b="b" l="l" r="r" t="t"/>
              <a:pathLst>
                <a:path extrusionOk="0" h="2117" w="896">
                  <a:moveTo>
                    <a:pt x="339" y="1"/>
                  </a:moveTo>
                  <a:cubicBezTo>
                    <a:pt x="184" y="1"/>
                    <a:pt x="18" y="93"/>
                    <a:pt x="1" y="276"/>
                  </a:cubicBezTo>
                  <a:cubicBezTo>
                    <a:pt x="1" y="810"/>
                    <a:pt x="68" y="1377"/>
                    <a:pt x="234" y="1911"/>
                  </a:cubicBezTo>
                  <a:cubicBezTo>
                    <a:pt x="287" y="2054"/>
                    <a:pt x="405" y="2116"/>
                    <a:pt x="525" y="2116"/>
                  </a:cubicBezTo>
                  <a:cubicBezTo>
                    <a:pt x="710" y="2116"/>
                    <a:pt x="896" y="1967"/>
                    <a:pt x="835" y="1744"/>
                  </a:cubicBezTo>
                  <a:cubicBezTo>
                    <a:pt x="668" y="1277"/>
                    <a:pt x="601" y="776"/>
                    <a:pt x="601" y="276"/>
                  </a:cubicBezTo>
                  <a:cubicBezTo>
                    <a:pt x="635" y="93"/>
                    <a:pt x="493" y="1"/>
                    <a:pt x="3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31"/>
            <p:cNvSpPr/>
            <p:nvPr/>
          </p:nvSpPr>
          <p:spPr>
            <a:xfrm>
              <a:off x="2554275" y="1266975"/>
              <a:ext cx="305250" cy="372175"/>
            </a:xfrm>
            <a:custGeom>
              <a:rect b="b" l="l" r="r" t="t"/>
              <a:pathLst>
                <a:path extrusionOk="0" h="14887" w="12210">
                  <a:moveTo>
                    <a:pt x="12210" y="0"/>
                  </a:moveTo>
                  <a:cubicBezTo>
                    <a:pt x="6072" y="2169"/>
                    <a:pt x="1235" y="7839"/>
                    <a:pt x="1" y="14344"/>
                  </a:cubicBezTo>
                  <a:lnTo>
                    <a:pt x="401" y="14678"/>
                  </a:lnTo>
                  <a:cubicBezTo>
                    <a:pt x="865" y="14820"/>
                    <a:pt x="1339" y="14887"/>
                    <a:pt x="1814" y="14887"/>
                  </a:cubicBezTo>
                  <a:cubicBezTo>
                    <a:pt x="3561" y="14887"/>
                    <a:pt x="5320" y="13988"/>
                    <a:pt x="6606" y="12676"/>
                  </a:cubicBezTo>
                  <a:cubicBezTo>
                    <a:pt x="8240" y="11008"/>
                    <a:pt x="9141" y="8807"/>
                    <a:pt x="9875" y="6605"/>
                  </a:cubicBezTo>
                  <a:cubicBezTo>
                    <a:pt x="10575" y="4404"/>
                    <a:pt x="11176" y="2102"/>
                    <a:pt x="122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31"/>
            <p:cNvSpPr/>
            <p:nvPr/>
          </p:nvSpPr>
          <p:spPr>
            <a:xfrm>
              <a:off x="2536500" y="1252925"/>
              <a:ext cx="340800" cy="395300"/>
            </a:xfrm>
            <a:custGeom>
              <a:rect b="b" l="l" r="r" t="t"/>
              <a:pathLst>
                <a:path extrusionOk="0" h="15812" w="13632">
                  <a:moveTo>
                    <a:pt x="11868" y="1697"/>
                  </a:moveTo>
                  <a:cubicBezTo>
                    <a:pt x="9595" y="7478"/>
                    <a:pt x="8791" y="14865"/>
                    <a:pt x="1380" y="15069"/>
                  </a:cubicBezTo>
                  <a:lnTo>
                    <a:pt x="1380" y="15069"/>
                  </a:lnTo>
                  <a:cubicBezTo>
                    <a:pt x="3027" y="9138"/>
                    <a:pt x="6379" y="4277"/>
                    <a:pt x="11868" y="1697"/>
                  </a:cubicBezTo>
                  <a:close/>
                  <a:moveTo>
                    <a:pt x="12957" y="0"/>
                  </a:moveTo>
                  <a:cubicBezTo>
                    <a:pt x="12903" y="0"/>
                    <a:pt x="12846" y="9"/>
                    <a:pt x="12787" y="29"/>
                  </a:cubicBezTo>
                  <a:cubicBezTo>
                    <a:pt x="6616" y="2297"/>
                    <a:pt x="1112" y="7968"/>
                    <a:pt x="78" y="14739"/>
                  </a:cubicBezTo>
                  <a:cubicBezTo>
                    <a:pt x="0" y="15266"/>
                    <a:pt x="367" y="15576"/>
                    <a:pt x="738" y="15576"/>
                  </a:cubicBezTo>
                  <a:cubicBezTo>
                    <a:pt x="890" y="15576"/>
                    <a:pt x="1042" y="15524"/>
                    <a:pt x="1165" y="15415"/>
                  </a:cubicBezTo>
                  <a:lnTo>
                    <a:pt x="1165" y="15415"/>
                  </a:lnTo>
                  <a:cubicBezTo>
                    <a:pt x="1747" y="15690"/>
                    <a:pt x="2351" y="15812"/>
                    <a:pt x="2957" y="15812"/>
                  </a:cubicBezTo>
                  <a:cubicBezTo>
                    <a:pt x="5041" y="15812"/>
                    <a:pt x="7147" y="14366"/>
                    <a:pt x="8451" y="12704"/>
                  </a:cubicBezTo>
                  <a:cubicBezTo>
                    <a:pt x="11119" y="9302"/>
                    <a:pt x="11620" y="4699"/>
                    <a:pt x="13454" y="863"/>
                  </a:cubicBezTo>
                  <a:cubicBezTo>
                    <a:pt x="13631" y="509"/>
                    <a:pt x="13366" y="0"/>
                    <a:pt x="129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31"/>
            <p:cNvSpPr/>
            <p:nvPr/>
          </p:nvSpPr>
          <p:spPr>
            <a:xfrm>
              <a:off x="2540850" y="1290825"/>
              <a:ext cx="285775" cy="351525"/>
            </a:xfrm>
            <a:custGeom>
              <a:rect b="b" l="l" r="r" t="t"/>
              <a:pathLst>
                <a:path extrusionOk="0" h="14061" w="11431">
                  <a:moveTo>
                    <a:pt x="10977" y="1"/>
                  </a:moveTo>
                  <a:cubicBezTo>
                    <a:pt x="10919" y="1"/>
                    <a:pt x="10861" y="25"/>
                    <a:pt x="10812" y="81"/>
                  </a:cubicBezTo>
                  <a:cubicBezTo>
                    <a:pt x="9077" y="2015"/>
                    <a:pt x="8077" y="4550"/>
                    <a:pt x="6576" y="6652"/>
                  </a:cubicBezTo>
                  <a:cubicBezTo>
                    <a:pt x="4741" y="9187"/>
                    <a:pt x="2606" y="11489"/>
                    <a:pt x="238" y="13557"/>
                  </a:cubicBezTo>
                  <a:cubicBezTo>
                    <a:pt x="1" y="13767"/>
                    <a:pt x="241" y="14061"/>
                    <a:pt x="501" y="14061"/>
                  </a:cubicBezTo>
                  <a:cubicBezTo>
                    <a:pt x="570" y="14061"/>
                    <a:pt x="641" y="14040"/>
                    <a:pt x="705" y="13990"/>
                  </a:cubicBezTo>
                  <a:cubicBezTo>
                    <a:pt x="2873" y="12056"/>
                    <a:pt x="4874" y="9921"/>
                    <a:pt x="6609" y="7619"/>
                  </a:cubicBezTo>
                  <a:cubicBezTo>
                    <a:pt x="8277" y="5384"/>
                    <a:pt x="9378" y="2616"/>
                    <a:pt x="11246" y="548"/>
                  </a:cubicBezTo>
                  <a:cubicBezTo>
                    <a:pt x="11430" y="337"/>
                    <a:pt x="11198" y="1"/>
                    <a:pt x="109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31"/>
            <p:cNvSpPr/>
            <p:nvPr/>
          </p:nvSpPr>
          <p:spPr>
            <a:xfrm>
              <a:off x="2575125" y="1585400"/>
              <a:ext cx="104575" cy="21850"/>
            </a:xfrm>
            <a:custGeom>
              <a:rect b="b" l="l" r="r" t="t"/>
              <a:pathLst>
                <a:path extrusionOk="0" h="874" w="4183">
                  <a:moveTo>
                    <a:pt x="3823" y="1"/>
                  </a:moveTo>
                  <a:cubicBezTo>
                    <a:pt x="3806" y="1"/>
                    <a:pt x="3789" y="3"/>
                    <a:pt x="3770" y="6"/>
                  </a:cubicBezTo>
                  <a:cubicBezTo>
                    <a:pt x="2669" y="139"/>
                    <a:pt x="1535" y="239"/>
                    <a:pt x="401" y="239"/>
                  </a:cubicBezTo>
                  <a:cubicBezTo>
                    <a:pt x="1" y="239"/>
                    <a:pt x="1" y="873"/>
                    <a:pt x="401" y="873"/>
                  </a:cubicBezTo>
                  <a:cubicBezTo>
                    <a:pt x="1535" y="873"/>
                    <a:pt x="2669" y="773"/>
                    <a:pt x="3770" y="606"/>
                  </a:cubicBezTo>
                  <a:cubicBezTo>
                    <a:pt x="4182" y="575"/>
                    <a:pt x="4143" y="1"/>
                    <a:pt x="38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31"/>
            <p:cNvSpPr/>
            <p:nvPr/>
          </p:nvSpPr>
          <p:spPr>
            <a:xfrm>
              <a:off x="2576800" y="1504500"/>
              <a:ext cx="29025" cy="101075"/>
            </a:xfrm>
            <a:custGeom>
              <a:rect b="b" l="l" r="r" t="t"/>
              <a:pathLst>
                <a:path extrusionOk="0" h="4043" w="1161">
                  <a:moveTo>
                    <a:pt x="796" y="0"/>
                  </a:moveTo>
                  <a:cubicBezTo>
                    <a:pt x="668" y="0"/>
                    <a:pt x="542" y="75"/>
                    <a:pt x="501" y="240"/>
                  </a:cubicBezTo>
                  <a:cubicBezTo>
                    <a:pt x="134" y="1341"/>
                    <a:pt x="1" y="2508"/>
                    <a:pt x="101" y="3742"/>
                  </a:cubicBezTo>
                  <a:cubicBezTo>
                    <a:pt x="117" y="3942"/>
                    <a:pt x="276" y="4042"/>
                    <a:pt x="426" y="4042"/>
                  </a:cubicBezTo>
                  <a:cubicBezTo>
                    <a:pt x="576" y="4042"/>
                    <a:pt x="718" y="3942"/>
                    <a:pt x="701" y="3742"/>
                  </a:cubicBezTo>
                  <a:cubicBezTo>
                    <a:pt x="601" y="2608"/>
                    <a:pt x="701" y="1474"/>
                    <a:pt x="1101" y="407"/>
                  </a:cubicBezTo>
                  <a:cubicBezTo>
                    <a:pt x="1160" y="152"/>
                    <a:pt x="977" y="0"/>
                    <a:pt x="7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31"/>
            <p:cNvSpPr/>
            <p:nvPr/>
          </p:nvSpPr>
          <p:spPr>
            <a:xfrm>
              <a:off x="2658525" y="1495325"/>
              <a:ext cx="99500" cy="23525"/>
            </a:xfrm>
            <a:custGeom>
              <a:rect b="b" l="l" r="r" t="t"/>
              <a:pathLst>
                <a:path extrusionOk="0" h="941" w="3980">
                  <a:moveTo>
                    <a:pt x="3463" y="1"/>
                  </a:moveTo>
                  <a:cubicBezTo>
                    <a:pt x="3443" y="1"/>
                    <a:pt x="3423" y="3"/>
                    <a:pt x="3403" y="6"/>
                  </a:cubicBezTo>
                  <a:cubicBezTo>
                    <a:pt x="2402" y="173"/>
                    <a:pt x="1402" y="273"/>
                    <a:pt x="401" y="307"/>
                  </a:cubicBezTo>
                  <a:cubicBezTo>
                    <a:pt x="1" y="307"/>
                    <a:pt x="1" y="940"/>
                    <a:pt x="401" y="940"/>
                  </a:cubicBezTo>
                  <a:cubicBezTo>
                    <a:pt x="1502" y="874"/>
                    <a:pt x="2536" y="807"/>
                    <a:pt x="3570" y="607"/>
                  </a:cubicBezTo>
                  <a:cubicBezTo>
                    <a:pt x="3979" y="512"/>
                    <a:pt x="3794" y="1"/>
                    <a:pt x="34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31"/>
            <p:cNvSpPr/>
            <p:nvPr/>
          </p:nvSpPr>
          <p:spPr>
            <a:xfrm>
              <a:off x="2657700" y="1425525"/>
              <a:ext cx="22375" cy="87150"/>
            </a:xfrm>
            <a:custGeom>
              <a:rect b="b" l="l" r="r" t="t"/>
              <a:pathLst>
                <a:path extrusionOk="0" h="3486" w="895">
                  <a:moveTo>
                    <a:pt x="510" y="0"/>
                  </a:moveTo>
                  <a:cubicBezTo>
                    <a:pt x="390" y="0"/>
                    <a:pt x="280" y="70"/>
                    <a:pt x="267" y="230"/>
                  </a:cubicBezTo>
                  <a:cubicBezTo>
                    <a:pt x="0" y="1231"/>
                    <a:pt x="0" y="2265"/>
                    <a:pt x="234" y="3265"/>
                  </a:cubicBezTo>
                  <a:cubicBezTo>
                    <a:pt x="247" y="3420"/>
                    <a:pt x="350" y="3485"/>
                    <a:pt x="465" y="3485"/>
                  </a:cubicBezTo>
                  <a:cubicBezTo>
                    <a:pt x="648" y="3485"/>
                    <a:pt x="862" y="3323"/>
                    <a:pt x="801" y="3099"/>
                  </a:cubicBezTo>
                  <a:cubicBezTo>
                    <a:pt x="634" y="2165"/>
                    <a:pt x="634" y="1297"/>
                    <a:pt x="834" y="397"/>
                  </a:cubicBezTo>
                  <a:cubicBezTo>
                    <a:pt x="894" y="156"/>
                    <a:pt x="690" y="0"/>
                    <a:pt x="5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31"/>
            <p:cNvSpPr/>
            <p:nvPr/>
          </p:nvSpPr>
          <p:spPr>
            <a:xfrm>
              <a:off x="2729675" y="1397625"/>
              <a:ext cx="74825" cy="21900"/>
            </a:xfrm>
            <a:custGeom>
              <a:rect b="b" l="l" r="r" t="t"/>
              <a:pathLst>
                <a:path extrusionOk="0" h="876" w="2993">
                  <a:moveTo>
                    <a:pt x="2566" y="0"/>
                  </a:moveTo>
                  <a:cubicBezTo>
                    <a:pt x="2542" y="0"/>
                    <a:pt x="2517" y="4"/>
                    <a:pt x="2492" y="12"/>
                  </a:cubicBezTo>
                  <a:cubicBezTo>
                    <a:pt x="2016" y="162"/>
                    <a:pt x="1541" y="237"/>
                    <a:pt x="1052" y="237"/>
                  </a:cubicBezTo>
                  <a:cubicBezTo>
                    <a:pt x="889" y="237"/>
                    <a:pt x="724" y="228"/>
                    <a:pt x="557" y="212"/>
                  </a:cubicBezTo>
                  <a:cubicBezTo>
                    <a:pt x="546" y="211"/>
                    <a:pt x="536" y="210"/>
                    <a:pt x="525" y="210"/>
                  </a:cubicBezTo>
                  <a:cubicBezTo>
                    <a:pt x="148" y="210"/>
                    <a:pt x="1" y="781"/>
                    <a:pt x="390" y="845"/>
                  </a:cubicBezTo>
                  <a:cubicBezTo>
                    <a:pt x="606" y="864"/>
                    <a:pt x="818" y="875"/>
                    <a:pt x="1029" y="875"/>
                  </a:cubicBezTo>
                  <a:cubicBezTo>
                    <a:pt x="1567" y="875"/>
                    <a:pt x="2088" y="804"/>
                    <a:pt x="2592" y="612"/>
                  </a:cubicBezTo>
                  <a:cubicBezTo>
                    <a:pt x="2992" y="520"/>
                    <a:pt x="2852" y="0"/>
                    <a:pt x="25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31"/>
            <p:cNvSpPr/>
            <p:nvPr/>
          </p:nvSpPr>
          <p:spPr>
            <a:xfrm>
              <a:off x="2722750" y="1363175"/>
              <a:ext cx="22900" cy="53225"/>
            </a:xfrm>
            <a:custGeom>
              <a:rect b="b" l="l" r="r" t="t"/>
              <a:pathLst>
                <a:path extrusionOk="0" h="2129" w="916">
                  <a:moveTo>
                    <a:pt x="352" y="1"/>
                  </a:moveTo>
                  <a:cubicBezTo>
                    <a:pt x="191" y="1"/>
                    <a:pt x="17" y="101"/>
                    <a:pt x="0" y="289"/>
                  </a:cubicBezTo>
                  <a:cubicBezTo>
                    <a:pt x="0" y="822"/>
                    <a:pt x="100" y="1390"/>
                    <a:pt x="267" y="1923"/>
                  </a:cubicBezTo>
                  <a:cubicBezTo>
                    <a:pt x="306" y="2067"/>
                    <a:pt x="422" y="2129"/>
                    <a:pt x="541" y="2129"/>
                  </a:cubicBezTo>
                  <a:cubicBezTo>
                    <a:pt x="725" y="2129"/>
                    <a:pt x="915" y="1980"/>
                    <a:pt x="834" y="1756"/>
                  </a:cubicBezTo>
                  <a:cubicBezTo>
                    <a:pt x="667" y="1289"/>
                    <a:pt x="601" y="789"/>
                    <a:pt x="634" y="289"/>
                  </a:cubicBezTo>
                  <a:cubicBezTo>
                    <a:pt x="650" y="93"/>
                    <a:pt x="507" y="1"/>
                    <a:pt x="3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31"/>
            <p:cNvSpPr/>
            <p:nvPr/>
          </p:nvSpPr>
          <p:spPr>
            <a:xfrm>
              <a:off x="2201525" y="1186925"/>
              <a:ext cx="198500" cy="441175"/>
            </a:xfrm>
            <a:custGeom>
              <a:rect b="b" l="l" r="r" t="t"/>
              <a:pathLst>
                <a:path extrusionOk="0" h="17647" w="7940">
                  <a:moveTo>
                    <a:pt x="1" y="0"/>
                  </a:moveTo>
                  <a:lnTo>
                    <a:pt x="1" y="0"/>
                  </a:lnTo>
                  <a:cubicBezTo>
                    <a:pt x="334" y="2302"/>
                    <a:pt x="134" y="4637"/>
                    <a:pt x="134" y="6972"/>
                  </a:cubicBezTo>
                  <a:cubicBezTo>
                    <a:pt x="134" y="9273"/>
                    <a:pt x="301" y="11675"/>
                    <a:pt x="1302" y="13777"/>
                  </a:cubicBezTo>
                  <a:cubicBezTo>
                    <a:pt x="2303" y="15845"/>
                    <a:pt x="4304" y="17613"/>
                    <a:pt x="6539" y="17646"/>
                  </a:cubicBezTo>
                  <a:lnTo>
                    <a:pt x="7039" y="17479"/>
                  </a:lnTo>
                  <a:cubicBezTo>
                    <a:pt x="7940" y="10941"/>
                    <a:pt x="5138" y="400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31"/>
            <p:cNvSpPr/>
            <p:nvPr/>
          </p:nvSpPr>
          <p:spPr>
            <a:xfrm>
              <a:off x="2174850" y="1171575"/>
              <a:ext cx="247700" cy="467525"/>
            </a:xfrm>
            <a:custGeom>
              <a:rect b="b" l="l" r="r" t="t"/>
              <a:pathLst>
                <a:path extrusionOk="0" h="18701" w="9908">
                  <a:moveTo>
                    <a:pt x="1717" y="1977"/>
                  </a:moveTo>
                  <a:cubicBezTo>
                    <a:pt x="6121" y="6151"/>
                    <a:pt x="7748" y="11841"/>
                    <a:pt x="7406" y="17993"/>
                  </a:cubicBezTo>
                  <a:cubicBezTo>
                    <a:pt x="7406" y="17995"/>
                    <a:pt x="7406" y="17997"/>
                    <a:pt x="7406" y="17999"/>
                  </a:cubicBezTo>
                  <a:lnTo>
                    <a:pt x="7406" y="17999"/>
                  </a:lnTo>
                  <a:cubicBezTo>
                    <a:pt x="457" y="15440"/>
                    <a:pt x="2016" y="8190"/>
                    <a:pt x="1717" y="1977"/>
                  </a:cubicBezTo>
                  <a:close/>
                  <a:moveTo>
                    <a:pt x="1051" y="0"/>
                  </a:moveTo>
                  <a:cubicBezTo>
                    <a:pt x="713" y="0"/>
                    <a:pt x="409" y="350"/>
                    <a:pt x="434" y="681"/>
                  </a:cubicBezTo>
                  <a:cubicBezTo>
                    <a:pt x="968" y="4951"/>
                    <a:pt x="0" y="9420"/>
                    <a:pt x="1435" y="13557"/>
                  </a:cubicBezTo>
                  <a:cubicBezTo>
                    <a:pt x="2310" y="15965"/>
                    <a:pt x="4388" y="18461"/>
                    <a:pt x="7063" y="18461"/>
                  </a:cubicBezTo>
                  <a:cubicBezTo>
                    <a:pt x="7216" y="18461"/>
                    <a:pt x="7370" y="18453"/>
                    <a:pt x="7527" y="18436"/>
                  </a:cubicBezTo>
                  <a:lnTo>
                    <a:pt x="7527" y="18436"/>
                  </a:lnTo>
                  <a:cubicBezTo>
                    <a:pt x="7651" y="18611"/>
                    <a:pt x="7856" y="18701"/>
                    <a:pt x="8063" y="18701"/>
                  </a:cubicBezTo>
                  <a:cubicBezTo>
                    <a:pt x="8360" y="18701"/>
                    <a:pt x="8662" y="18515"/>
                    <a:pt x="8740" y="18127"/>
                  </a:cubicBezTo>
                  <a:cubicBezTo>
                    <a:pt x="9908" y="11322"/>
                    <a:pt x="6505" y="4250"/>
                    <a:pt x="1368" y="114"/>
                  </a:cubicBezTo>
                  <a:cubicBezTo>
                    <a:pt x="1265" y="34"/>
                    <a:pt x="1156" y="0"/>
                    <a:pt x="10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31"/>
            <p:cNvSpPr/>
            <p:nvPr/>
          </p:nvSpPr>
          <p:spPr>
            <a:xfrm>
              <a:off x="2223850" y="1223150"/>
              <a:ext cx="164000" cy="417100"/>
            </a:xfrm>
            <a:custGeom>
              <a:rect b="b" l="l" r="r" t="t"/>
              <a:pathLst>
                <a:path extrusionOk="0" h="16684" w="6560">
                  <a:moveTo>
                    <a:pt x="392" y="1"/>
                  </a:moveTo>
                  <a:cubicBezTo>
                    <a:pt x="185" y="1"/>
                    <a:pt x="1" y="182"/>
                    <a:pt x="109" y="419"/>
                  </a:cubicBezTo>
                  <a:cubicBezTo>
                    <a:pt x="1243" y="2988"/>
                    <a:pt x="1410" y="5923"/>
                    <a:pt x="2277" y="8592"/>
                  </a:cubicBezTo>
                  <a:cubicBezTo>
                    <a:pt x="3211" y="11394"/>
                    <a:pt x="4412" y="14029"/>
                    <a:pt x="5879" y="16531"/>
                  </a:cubicBezTo>
                  <a:cubicBezTo>
                    <a:pt x="5944" y="16639"/>
                    <a:pt x="6044" y="16684"/>
                    <a:pt x="6144" y="16684"/>
                  </a:cubicBezTo>
                  <a:cubicBezTo>
                    <a:pt x="6352" y="16684"/>
                    <a:pt x="6559" y="16489"/>
                    <a:pt x="6446" y="16264"/>
                  </a:cubicBezTo>
                  <a:cubicBezTo>
                    <a:pt x="4879" y="13562"/>
                    <a:pt x="3578" y="10727"/>
                    <a:pt x="2644" y="7724"/>
                  </a:cubicBezTo>
                  <a:cubicBezTo>
                    <a:pt x="1910" y="5256"/>
                    <a:pt x="1743" y="2554"/>
                    <a:pt x="709" y="186"/>
                  </a:cubicBezTo>
                  <a:cubicBezTo>
                    <a:pt x="626" y="56"/>
                    <a:pt x="506" y="1"/>
                    <a:pt x="3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31"/>
            <p:cNvSpPr/>
            <p:nvPr/>
          </p:nvSpPr>
          <p:spPr>
            <a:xfrm>
              <a:off x="2268625" y="1547800"/>
              <a:ext cx="98825" cy="48250"/>
            </a:xfrm>
            <a:custGeom>
              <a:rect b="b" l="l" r="r" t="t"/>
              <a:pathLst>
                <a:path extrusionOk="0" h="1930" w="3953">
                  <a:moveTo>
                    <a:pt x="349" y="0"/>
                  </a:moveTo>
                  <a:cubicBezTo>
                    <a:pt x="105" y="0"/>
                    <a:pt x="1" y="438"/>
                    <a:pt x="286" y="609"/>
                  </a:cubicBezTo>
                  <a:cubicBezTo>
                    <a:pt x="1286" y="1110"/>
                    <a:pt x="2320" y="1577"/>
                    <a:pt x="3421" y="1910"/>
                  </a:cubicBezTo>
                  <a:cubicBezTo>
                    <a:pt x="3458" y="1923"/>
                    <a:pt x="3492" y="1929"/>
                    <a:pt x="3525" y="1929"/>
                  </a:cubicBezTo>
                  <a:cubicBezTo>
                    <a:pt x="3822" y="1929"/>
                    <a:pt x="3952" y="1430"/>
                    <a:pt x="3621" y="1310"/>
                  </a:cubicBezTo>
                  <a:cubicBezTo>
                    <a:pt x="2521" y="943"/>
                    <a:pt x="1487" y="543"/>
                    <a:pt x="486" y="42"/>
                  </a:cubicBezTo>
                  <a:cubicBezTo>
                    <a:pt x="437" y="13"/>
                    <a:pt x="391" y="0"/>
                    <a:pt x="3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31"/>
            <p:cNvSpPr/>
            <p:nvPr/>
          </p:nvSpPr>
          <p:spPr>
            <a:xfrm>
              <a:off x="2345675" y="1494075"/>
              <a:ext cx="35625" cy="99225"/>
            </a:xfrm>
            <a:custGeom>
              <a:rect b="b" l="l" r="r" t="t"/>
              <a:pathLst>
                <a:path extrusionOk="0" h="3969" w="1425">
                  <a:moveTo>
                    <a:pt x="1107" y="1"/>
                  </a:moveTo>
                  <a:cubicBezTo>
                    <a:pt x="971" y="1"/>
                    <a:pt x="840" y="85"/>
                    <a:pt x="840" y="256"/>
                  </a:cubicBezTo>
                  <a:cubicBezTo>
                    <a:pt x="840" y="1424"/>
                    <a:pt x="573" y="2525"/>
                    <a:pt x="106" y="3559"/>
                  </a:cubicBezTo>
                  <a:cubicBezTo>
                    <a:pt x="1" y="3790"/>
                    <a:pt x="200" y="3968"/>
                    <a:pt x="404" y="3968"/>
                  </a:cubicBezTo>
                  <a:cubicBezTo>
                    <a:pt x="524" y="3968"/>
                    <a:pt x="644" y="3907"/>
                    <a:pt x="706" y="3759"/>
                  </a:cubicBezTo>
                  <a:cubicBezTo>
                    <a:pt x="1207" y="2658"/>
                    <a:pt x="1407" y="1524"/>
                    <a:pt x="1407" y="323"/>
                  </a:cubicBezTo>
                  <a:cubicBezTo>
                    <a:pt x="1424" y="110"/>
                    <a:pt x="1262" y="1"/>
                    <a:pt x="11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31"/>
            <p:cNvSpPr/>
            <p:nvPr/>
          </p:nvSpPr>
          <p:spPr>
            <a:xfrm>
              <a:off x="2223225" y="1438075"/>
              <a:ext cx="93525" cy="47700"/>
            </a:xfrm>
            <a:custGeom>
              <a:rect b="b" l="l" r="r" t="t"/>
              <a:pathLst>
                <a:path extrusionOk="0" h="1908" w="3741">
                  <a:moveTo>
                    <a:pt x="454" y="1"/>
                  </a:moveTo>
                  <a:cubicBezTo>
                    <a:pt x="191" y="1"/>
                    <a:pt x="0" y="371"/>
                    <a:pt x="300" y="562"/>
                  </a:cubicBezTo>
                  <a:cubicBezTo>
                    <a:pt x="1234" y="1062"/>
                    <a:pt x="2168" y="1496"/>
                    <a:pt x="3169" y="1896"/>
                  </a:cubicBezTo>
                  <a:cubicBezTo>
                    <a:pt x="3201" y="1904"/>
                    <a:pt x="3232" y="1908"/>
                    <a:pt x="3261" y="1908"/>
                  </a:cubicBezTo>
                  <a:cubicBezTo>
                    <a:pt x="3598" y="1908"/>
                    <a:pt x="3740" y="1418"/>
                    <a:pt x="3403" y="1296"/>
                  </a:cubicBezTo>
                  <a:cubicBezTo>
                    <a:pt x="2435" y="962"/>
                    <a:pt x="1501" y="562"/>
                    <a:pt x="634" y="61"/>
                  </a:cubicBezTo>
                  <a:cubicBezTo>
                    <a:pt x="573" y="19"/>
                    <a:pt x="512" y="1"/>
                    <a:pt x="4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31"/>
            <p:cNvSpPr/>
            <p:nvPr/>
          </p:nvSpPr>
          <p:spPr>
            <a:xfrm>
              <a:off x="2294600" y="1396525"/>
              <a:ext cx="40825" cy="83750"/>
            </a:xfrm>
            <a:custGeom>
              <a:rect b="b" l="l" r="r" t="t"/>
              <a:pathLst>
                <a:path extrusionOk="0" h="3350" w="1633">
                  <a:moveTo>
                    <a:pt x="1319" y="0"/>
                  </a:moveTo>
                  <a:cubicBezTo>
                    <a:pt x="1177" y="0"/>
                    <a:pt x="1028" y="84"/>
                    <a:pt x="981" y="256"/>
                  </a:cubicBezTo>
                  <a:cubicBezTo>
                    <a:pt x="881" y="1156"/>
                    <a:pt x="614" y="2057"/>
                    <a:pt x="147" y="2824"/>
                  </a:cubicBezTo>
                  <a:cubicBezTo>
                    <a:pt x="0" y="3069"/>
                    <a:pt x="249" y="3350"/>
                    <a:pt x="458" y="3350"/>
                  </a:cubicBezTo>
                  <a:cubicBezTo>
                    <a:pt x="533" y="3350"/>
                    <a:pt x="603" y="3313"/>
                    <a:pt x="648" y="3224"/>
                  </a:cubicBezTo>
                  <a:cubicBezTo>
                    <a:pt x="1148" y="2290"/>
                    <a:pt x="1482" y="1323"/>
                    <a:pt x="1615" y="322"/>
                  </a:cubicBezTo>
                  <a:cubicBezTo>
                    <a:pt x="1633" y="109"/>
                    <a:pt x="1480" y="0"/>
                    <a:pt x="131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31"/>
            <p:cNvSpPr/>
            <p:nvPr/>
          </p:nvSpPr>
          <p:spPr>
            <a:xfrm>
              <a:off x="2210400" y="1331350"/>
              <a:ext cx="68175" cy="37500"/>
            </a:xfrm>
            <a:custGeom>
              <a:rect b="b" l="l" r="r" t="t"/>
              <a:pathLst>
                <a:path extrusionOk="0" h="1500" w="2727">
                  <a:moveTo>
                    <a:pt x="417" y="0"/>
                  </a:moveTo>
                  <a:cubicBezTo>
                    <a:pt x="179" y="0"/>
                    <a:pt x="1" y="370"/>
                    <a:pt x="246" y="561"/>
                  </a:cubicBezTo>
                  <a:cubicBezTo>
                    <a:pt x="847" y="1028"/>
                    <a:pt x="1514" y="1328"/>
                    <a:pt x="2281" y="1495"/>
                  </a:cubicBezTo>
                  <a:cubicBezTo>
                    <a:pt x="2299" y="1498"/>
                    <a:pt x="2317" y="1500"/>
                    <a:pt x="2334" y="1500"/>
                  </a:cubicBezTo>
                  <a:cubicBezTo>
                    <a:pt x="2657" y="1500"/>
                    <a:pt x="2726" y="925"/>
                    <a:pt x="2314" y="861"/>
                  </a:cubicBezTo>
                  <a:cubicBezTo>
                    <a:pt x="1681" y="728"/>
                    <a:pt x="1114" y="428"/>
                    <a:pt x="580" y="61"/>
                  </a:cubicBezTo>
                  <a:cubicBezTo>
                    <a:pt x="525" y="18"/>
                    <a:pt x="470" y="0"/>
                    <a:pt x="4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31"/>
            <p:cNvSpPr/>
            <p:nvPr/>
          </p:nvSpPr>
          <p:spPr>
            <a:xfrm>
              <a:off x="2262575" y="1317650"/>
              <a:ext cx="37300" cy="50675"/>
            </a:xfrm>
            <a:custGeom>
              <a:rect b="b" l="l" r="r" t="t"/>
              <a:pathLst>
                <a:path extrusionOk="0" h="2027" w="1492">
                  <a:moveTo>
                    <a:pt x="1087" y="1"/>
                  </a:moveTo>
                  <a:cubicBezTo>
                    <a:pt x="981" y="1"/>
                    <a:pt x="886" y="62"/>
                    <a:pt x="861" y="208"/>
                  </a:cubicBezTo>
                  <a:cubicBezTo>
                    <a:pt x="728" y="709"/>
                    <a:pt x="494" y="1109"/>
                    <a:pt x="194" y="1543"/>
                  </a:cubicBezTo>
                  <a:cubicBezTo>
                    <a:pt x="0" y="1785"/>
                    <a:pt x="211" y="2027"/>
                    <a:pt x="443" y="2027"/>
                  </a:cubicBezTo>
                  <a:cubicBezTo>
                    <a:pt x="530" y="2027"/>
                    <a:pt x="621" y="1992"/>
                    <a:pt x="694" y="1910"/>
                  </a:cubicBezTo>
                  <a:cubicBezTo>
                    <a:pt x="1028" y="1443"/>
                    <a:pt x="1262" y="976"/>
                    <a:pt x="1428" y="442"/>
                  </a:cubicBezTo>
                  <a:cubicBezTo>
                    <a:pt x="1492" y="188"/>
                    <a:pt x="1273" y="1"/>
                    <a:pt x="10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31"/>
            <p:cNvSpPr/>
            <p:nvPr/>
          </p:nvSpPr>
          <p:spPr>
            <a:xfrm>
              <a:off x="2051425" y="2701750"/>
              <a:ext cx="449525" cy="211725"/>
            </a:xfrm>
            <a:custGeom>
              <a:rect b="b" l="l" r="r" t="t"/>
              <a:pathLst>
                <a:path extrusionOk="0" h="8469" w="17981">
                  <a:moveTo>
                    <a:pt x="4606" y="1"/>
                  </a:moveTo>
                  <a:cubicBezTo>
                    <a:pt x="2921" y="1"/>
                    <a:pt x="1255" y="586"/>
                    <a:pt x="167" y="1818"/>
                  </a:cubicBezTo>
                  <a:lnTo>
                    <a:pt x="1" y="2319"/>
                  </a:lnTo>
                  <a:cubicBezTo>
                    <a:pt x="3613" y="6252"/>
                    <a:pt x="8920" y="8468"/>
                    <a:pt x="14150" y="8468"/>
                  </a:cubicBezTo>
                  <a:cubicBezTo>
                    <a:pt x="15441" y="8468"/>
                    <a:pt x="16726" y="8333"/>
                    <a:pt x="17980" y="8056"/>
                  </a:cubicBezTo>
                  <a:cubicBezTo>
                    <a:pt x="15979" y="6822"/>
                    <a:pt x="14311" y="5221"/>
                    <a:pt x="12510" y="3720"/>
                  </a:cubicBezTo>
                  <a:cubicBezTo>
                    <a:pt x="10708" y="2185"/>
                    <a:pt x="8774" y="784"/>
                    <a:pt x="6505" y="251"/>
                  </a:cubicBezTo>
                  <a:cubicBezTo>
                    <a:pt x="5890" y="85"/>
                    <a:pt x="5247" y="1"/>
                    <a:pt x="46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31"/>
            <p:cNvSpPr/>
            <p:nvPr/>
          </p:nvSpPr>
          <p:spPr>
            <a:xfrm>
              <a:off x="2028800" y="2688925"/>
              <a:ext cx="489650" cy="236975"/>
            </a:xfrm>
            <a:custGeom>
              <a:rect b="b" l="l" r="r" t="t"/>
              <a:pathLst>
                <a:path extrusionOk="0" h="9479" w="19586">
                  <a:moveTo>
                    <a:pt x="5470" y="1129"/>
                  </a:moveTo>
                  <a:cubicBezTo>
                    <a:pt x="9889" y="1129"/>
                    <a:pt x="13516" y="5281"/>
                    <a:pt x="17353" y="8141"/>
                  </a:cubicBezTo>
                  <a:lnTo>
                    <a:pt x="17353" y="8141"/>
                  </a:lnTo>
                  <a:cubicBezTo>
                    <a:pt x="16649" y="8221"/>
                    <a:pt x="15954" y="8260"/>
                    <a:pt x="15268" y="8260"/>
                  </a:cubicBezTo>
                  <a:cubicBezTo>
                    <a:pt x="10066" y="8260"/>
                    <a:pt x="5391" y="6008"/>
                    <a:pt x="1391" y="2315"/>
                  </a:cubicBezTo>
                  <a:lnTo>
                    <a:pt x="1391" y="2315"/>
                  </a:lnTo>
                  <a:cubicBezTo>
                    <a:pt x="2834" y="1480"/>
                    <a:pt x="4185" y="1129"/>
                    <a:pt x="5470" y="1129"/>
                  </a:cubicBezTo>
                  <a:close/>
                  <a:moveTo>
                    <a:pt x="5517" y="0"/>
                  </a:moveTo>
                  <a:cubicBezTo>
                    <a:pt x="3723" y="0"/>
                    <a:pt x="1986" y="588"/>
                    <a:pt x="1000" y="2121"/>
                  </a:cubicBezTo>
                  <a:lnTo>
                    <a:pt x="1000" y="2121"/>
                  </a:lnTo>
                  <a:cubicBezTo>
                    <a:pt x="970" y="2117"/>
                    <a:pt x="940" y="2115"/>
                    <a:pt x="911" y="2115"/>
                  </a:cubicBezTo>
                  <a:cubicBezTo>
                    <a:pt x="399" y="2115"/>
                    <a:pt x="0" y="2750"/>
                    <a:pt x="439" y="3265"/>
                  </a:cubicBezTo>
                  <a:cubicBezTo>
                    <a:pt x="3996" y="7407"/>
                    <a:pt x="9582" y="9478"/>
                    <a:pt x="14977" y="9478"/>
                  </a:cubicBezTo>
                  <a:cubicBezTo>
                    <a:pt x="16361" y="9478"/>
                    <a:pt x="17731" y="9342"/>
                    <a:pt x="19052" y="9070"/>
                  </a:cubicBezTo>
                  <a:cubicBezTo>
                    <a:pt x="19586" y="8936"/>
                    <a:pt x="19586" y="8269"/>
                    <a:pt x="19185" y="7969"/>
                  </a:cubicBezTo>
                  <a:cubicBezTo>
                    <a:pt x="15583" y="5667"/>
                    <a:pt x="12747" y="2065"/>
                    <a:pt x="8678" y="564"/>
                  </a:cubicBezTo>
                  <a:cubicBezTo>
                    <a:pt x="7704" y="214"/>
                    <a:pt x="6600" y="0"/>
                    <a:pt x="55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31"/>
            <p:cNvSpPr/>
            <p:nvPr/>
          </p:nvSpPr>
          <p:spPr>
            <a:xfrm>
              <a:off x="2032975" y="2745275"/>
              <a:ext cx="424925" cy="162175"/>
            </a:xfrm>
            <a:custGeom>
              <a:rect b="b" l="l" r="r" t="t"/>
              <a:pathLst>
                <a:path extrusionOk="0" h="6487" w="16997">
                  <a:moveTo>
                    <a:pt x="455" y="0"/>
                  </a:moveTo>
                  <a:cubicBezTo>
                    <a:pt x="117" y="0"/>
                    <a:pt x="0" y="552"/>
                    <a:pt x="372" y="645"/>
                  </a:cubicBezTo>
                  <a:cubicBezTo>
                    <a:pt x="3441" y="1145"/>
                    <a:pt x="6476" y="1979"/>
                    <a:pt x="9378" y="3180"/>
                  </a:cubicBezTo>
                  <a:cubicBezTo>
                    <a:pt x="11746" y="4180"/>
                    <a:pt x="13948" y="5748"/>
                    <a:pt x="16416" y="6482"/>
                  </a:cubicBezTo>
                  <a:cubicBezTo>
                    <a:pt x="16438" y="6485"/>
                    <a:pt x="16459" y="6487"/>
                    <a:pt x="16479" y="6487"/>
                  </a:cubicBezTo>
                  <a:cubicBezTo>
                    <a:pt x="16865" y="6487"/>
                    <a:pt x="16997" y="5912"/>
                    <a:pt x="16617" y="5848"/>
                  </a:cubicBezTo>
                  <a:cubicBezTo>
                    <a:pt x="13948" y="5081"/>
                    <a:pt x="11546" y="3346"/>
                    <a:pt x="8944" y="2312"/>
                  </a:cubicBezTo>
                  <a:cubicBezTo>
                    <a:pt x="6243" y="1212"/>
                    <a:pt x="3407" y="511"/>
                    <a:pt x="538" y="11"/>
                  </a:cubicBezTo>
                  <a:cubicBezTo>
                    <a:pt x="509" y="3"/>
                    <a:pt x="481" y="0"/>
                    <a:pt x="4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31"/>
            <p:cNvSpPr/>
            <p:nvPr/>
          </p:nvSpPr>
          <p:spPr>
            <a:xfrm>
              <a:off x="2081175" y="2718875"/>
              <a:ext cx="97600" cy="54750"/>
            </a:xfrm>
            <a:custGeom>
              <a:rect b="b" l="l" r="r" t="t"/>
              <a:pathLst>
                <a:path extrusionOk="0" h="2190" w="3904">
                  <a:moveTo>
                    <a:pt x="3421" y="1"/>
                  </a:moveTo>
                  <a:cubicBezTo>
                    <a:pt x="3376" y="1"/>
                    <a:pt x="3329" y="11"/>
                    <a:pt x="3280" y="33"/>
                  </a:cubicBezTo>
                  <a:cubicBezTo>
                    <a:pt x="2246" y="466"/>
                    <a:pt x="1246" y="967"/>
                    <a:pt x="278" y="1600"/>
                  </a:cubicBezTo>
                  <a:cubicBezTo>
                    <a:pt x="0" y="1767"/>
                    <a:pt x="163" y="2190"/>
                    <a:pt x="437" y="2190"/>
                  </a:cubicBezTo>
                  <a:cubicBezTo>
                    <a:pt x="492" y="2190"/>
                    <a:pt x="551" y="2173"/>
                    <a:pt x="612" y="2134"/>
                  </a:cubicBezTo>
                  <a:cubicBezTo>
                    <a:pt x="1546" y="1567"/>
                    <a:pt x="2580" y="1033"/>
                    <a:pt x="3614" y="566"/>
                  </a:cubicBezTo>
                  <a:cubicBezTo>
                    <a:pt x="3903" y="422"/>
                    <a:pt x="3716" y="1"/>
                    <a:pt x="34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31"/>
            <p:cNvSpPr/>
            <p:nvPr/>
          </p:nvSpPr>
          <p:spPr>
            <a:xfrm>
              <a:off x="2082725" y="2759075"/>
              <a:ext cx="76375" cy="83150"/>
            </a:xfrm>
            <a:custGeom>
              <a:rect b="b" l="l" r="r" t="t"/>
              <a:pathLst>
                <a:path extrusionOk="0" h="3326" w="3055">
                  <a:moveTo>
                    <a:pt x="450" y="0"/>
                  </a:moveTo>
                  <a:cubicBezTo>
                    <a:pt x="238" y="0"/>
                    <a:pt x="1" y="238"/>
                    <a:pt x="116" y="493"/>
                  </a:cubicBezTo>
                  <a:cubicBezTo>
                    <a:pt x="683" y="1594"/>
                    <a:pt x="1417" y="2494"/>
                    <a:pt x="2351" y="3261"/>
                  </a:cubicBezTo>
                  <a:cubicBezTo>
                    <a:pt x="2415" y="3306"/>
                    <a:pt x="2482" y="3325"/>
                    <a:pt x="2547" y="3325"/>
                  </a:cubicBezTo>
                  <a:cubicBezTo>
                    <a:pt x="2822" y="3325"/>
                    <a:pt x="3055" y="2983"/>
                    <a:pt x="2785" y="2794"/>
                  </a:cubicBezTo>
                  <a:cubicBezTo>
                    <a:pt x="1918" y="2027"/>
                    <a:pt x="1217" y="1160"/>
                    <a:pt x="683" y="159"/>
                  </a:cubicBezTo>
                  <a:cubicBezTo>
                    <a:pt x="632" y="47"/>
                    <a:pt x="543" y="0"/>
                    <a:pt x="4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31"/>
            <p:cNvSpPr/>
            <p:nvPr/>
          </p:nvSpPr>
          <p:spPr>
            <a:xfrm>
              <a:off x="2198650" y="2754850"/>
              <a:ext cx="90350" cy="50175"/>
            </a:xfrm>
            <a:custGeom>
              <a:rect b="b" l="l" r="r" t="t"/>
              <a:pathLst>
                <a:path extrusionOk="0" h="2007" w="3614">
                  <a:moveTo>
                    <a:pt x="3277" y="0"/>
                  </a:moveTo>
                  <a:cubicBezTo>
                    <a:pt x="3239" y="0"/>
                    <a:pt x="3197" y="9"/>
                    <a:pt x="3151" y="28"/>
                  </a:cubicBezTo>
                  <a:cubicBezTo>
                    <a:pt x="2151" y="428"/>
                    <a:pt x="1217" y="862"/>
                    <a:pt x="283" y="1429"/>
                  </a:cubicBezTo>
                  <a:cubicBezTo>
                    <a:pt x="0" y="1598"/>
                    <a:pt x="172" y="2007"/>
                    <a:pt x="454" y="2007"/>
                  </a:cubicBezTo>
                  <a:cubicBezTo>
                    <a:pt x="505" y="2007"/>
                    <a:pt x="560" y="1993"/>
                    <a:pt x="616" y="1963"/>
                  </a:cubicBezTo>
                  <a:cubicBezTo>
                    <a:pt x="1484" y="1462"/>
                    <a:pt x="2384" y="995"/>
                    <a:pt x="3318" y="628"/>
                  </a:cubicBezTo>
                  <a:cubicBezTo>
                    <a:pt x="3613" y="510"/>
                    <a:pt x="3569" y="0"/>
                    <a:pt x="32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31"/>
            <p:cNvSpPr/>
            <p:nvPr/>
          </p:nvSpPr>
          <p:spPr>
            <a:xfrm>
              <a:off x="2204025" y="2793175"/>
              <a:ext cx="59450" cy="76225"/>
            </a:xfrm>
            <a:custGeom>
              <a:rect b="b" l="l" r="r" t="t"/>
              <a:pathLst>
                <a:path extrusionOk="0" h="3049" w="2378">
                  <a:moveTo>
                    <a:pt x="384" y="0"/>
                  </a:moveTo>
                  <a:cubicBezTo>
                    <a:pt x="189" y="0"/>
                    <a:pt x="1" y="156"/>
                    <a:pt x="101" y="396"/>
                  </a:cubicBezTo>
                  <a:cubicBezTo>
                    <a:pt x="501" y="1330"/>
                    <a:pt x="1035" y="2231"/>
                    <a:pt x="1736" y="2965"/>
                  </a:cubicBezTo>
                  <a:cubicBezTo>
                    <a:pt x="1794" y="3023"/>
                    <a:pt x="1860" y="3048"/>
                    <a:pt x="1926" y="3048"/>
                  </a:cubicBezTo>
                  <a:cubicBezTo>
                    <a:pt x="2159" y="3048"/>
                    <a:pt x="2378" y="2732"/>
                    <a:pt x="2169" y="2498"/>
                  </a:cubicBezTo>
                  <a:cubicBezTo>
                    <a:pt x="1535" y="1831"/>
                    <a:pt x="1035" y="1097"/>
                    <a:pt x="701" y="230"/>
                  </a:cubicBezTo>
                  <a:cubicBezTo>
                    <a:pt x="648" y="70"/>
                    <a:pt x="515" y="0"/>
                    <a:pt x="3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31"/>
            <p:cNvSpPr/>
            <p:nvPr/>
          </p:nvSpPr>
          <p:spPr>
            <a:xfrm>
              <a:off x="2311800" y="2811975"/>
              <a:ext cx="69225" cy="37425"/>
            </a:xfrm>
            <a:custGeom>
              <a:rect b="b" l="l" r="r" t="t"/>
              <a:pathLst>
                <a:path extrusionOk="0" h="1497" w="2769">
                  <a:moveTo>
                    <a:pt x="2338" y="1"/>
                  </a:moveTo>
                  <a:cubicBezTo>
                    <a:pt x="2314" y="1"/>
                    <a:pt x="2288" y="4"/>
                    <a:pt x="2261" y="11"/>
                  </a:cubicBezTo>
                  <a:cubicBezTo>
                    <a:pt x="1527" y="178"/>
                    <a:pt x="860" y="512"/>
                    <a:pt x="260" y="1012"/>
                  </a:cubicBezTo>
                  <a:cubicBezTo>
                    <a:pt x="0" y="1194"/>
                    <a:pt x="225" y="1496"/>
                    <a:pt x="495" y="1496"/>
                  </a:cubicBezTo>
                  <a:cubicBezTo>
                    <a:pt x="572" y="1496"/>
                    <a:pt x="653" y="1472"/>
                    <a:pt x="727" y="1412"/>
                  </a:cubicBezTo>
                  <a:cubicBezTo>
                    <a:pt x="1227" y="1012"/>
                    <a:pt x="1794" y="745"/>
                    <a:pt x="2428" y="578"/>
                  </a:cubicBezTo>
                  <a:cubicBezTo>
                    <a:pt x="2768" y="547"/>
                    <a:pt x="2650" y="1"/>
                    <a:pt x="23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31"/>
            <p:cNvSpPr/>
            <p:nvPr/>
          </p:nvSpPr>
          <p:spPr>
            <a:xfrm>
              <a:off x="2312075" y="2840475"/>
              <a:ext cx="34800" cy="50300"/>
            </a:xfrm>
            <a:custGeom>
              <a:rect b="b" l="l" r="r" t="t"/>
              <a:pathLst>
                <a:path extrusionOk="0" h="2012" w="1392">
                  <a:moveTo>
                    <a:pt x="397" y="0"/>
                  </a:moveTo>
                  <a:cubicBezTo>
                    <a:pt x="204" y="0"/>
                    <a:pt x="1" y="149"/>
                    <a:pt x="82" y="372"/>
                  </a:cubicBezTo>
                  <a:cubicBezTo>
                    <a:pt x="216" y="906"/>
                    <a:pt x="416" y="1406"/>
                    <a:pt x="749" y="1873"/>
                  </a:cubicBezTo>
                  <a:cubicBezTo>
                    <a:pt x="798" y="1971"/>
                    <a:pt x="878" y="2012"/>
                    <a:pt x="963" y="2012"/>
                  </a:cubicBezTo>
                  <a:cubicBezTo>
                    <a:pt x="1166" y="2012"/>
                    <a:pt x="1391" y="1776"/>
                    <a:pt x="1250" y="1540"/>
                  </a:cubicBezTo>
                  <a:cubicBezTo>
                    <a:pt x="949" y="1106"/>
                    <a:pt x="749" y="673"/>
                    <a:pt x="683" y="206"/>
                  </a:cubicBezTo>
                  <a:cubicBezTo>
                    <a:pt x="643" y="62"/>
                    <a:pt x="522" y="0"/>
                    <a:pt x="3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31"/>
            <p:cNvSpPr/>
            <p:nvPr/>
          </p:nvSpPr>
          <p:spPr>
            <a:xfrm>
              <a:off x="521200" y="3935400"/>
              <a:ext cx="114000" cy="117700"/>
            </a:xfrm>
            <a:custGeom>
              <a:rect b="b" l="l" r="r" t="t"/>
              <a:pathLst>
                <a:path extrusionOk="0" h="4708" w="4560">
                  <a:moveTo>
                    <a:pt x="1365" y="1"/>
                  </a:moveTo>
                  <a:cubicBezTo>
                    <a:pt x="0" y="1"/>
                    <a:pt x="708" y="3324"/>
                    <a:pt x="1033" y="3943"/>
                  </a:cubicBezTo>
                  <a:cubicBezTo>
                    <a:pt x="1295" y="4494"/>
                    <a:pt x="1632" y="4708"/>
                    <a:pt x="1997" y="4708"/>
                  </a:cubicBezTo>
                  <a:cubicBezTo>
                    <a:pt x="2935" y="4708"/>
                    <a:pt x="4055" y="3295"/>
                    <a:pt x="4536" y="2575"/>
                  </a:cubicBezTo>
                  <a:cubicBezTo>
                    <a:pt x="4560" y="2503"/>
                    <a:pt x="4532" y="2448"/>
                    <a:pt x="4489" y="2448"/>
                  </a:cubicBezTo>
                  <a:cubicBezTo>
                    <a:pt x="4473" y="2448"/>
                    <a:pt x="4454" y="2456"/>
                    <a:pt x="4436" y="2475"/>
                  </a:cubicBezTo>
                  <a:cubicBezTo>
                    <a:pt x="3956" y="2980"/>
                    <a:pt x="2903" y="4230"/>
                    <a:pt x="2073" y="4230"/>
                  </a:cubicBezTo>
                  <a:cubicBezTo>
                    <a:pt x="1806" y="4230"/>
                    <a:pt x="1562" y="4100"/>
                    <a:pt x="1367" y="3776"/>
                  </a:cubicBezTo>
                  <a:cubicBezTo>
                    <a:pt x="1000" y="3142"/>
                    <a:pt x="366" y="173"/>
                    <a:pt x="1500" y="73"/>
                  </a:cubicBezTo>
                  <a:cubicBezTo>
                    <a:pt x="1500" y="73"/>
                    <a:pt x="1500" y="7"/>
                    <a:pt x="1467" y="7"/>
                  </a:cubicBezTo>
                  <a:cubicBezTo>
                    <a:pt x="1432" y="3"/>
                    <a:pt x="1398" y="1"/>
                    <a:pt x="1365"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31"/>
            <p:cNvSpPr/>
            <p:nvPr/>
          </p:nvSpPr>
          <p:spPr>
            <a:xfrm>
              <a:off x="617425" y="1864925"/>
              <a:ext cx="1691575" cy="2093750"/>
            </a:xfrm>
            <a:custGeom>
              <a:rect b="b" l="l" r="r" t="t"/>
              <a:pathLst>
                <a:path extrusionOk="0" h="83750" w="67663">
                  <a:moveTo>
                    <a:pt x="67290" y="1"/>
                  </a:moveTo>
                  <a:cubicBezTo>
                    <a:pt x="67235" y="1"/>
                    <a:pt x="67180" y="20"/>
                    <a:pt x="67134" y="66"/>
                  </a:cubicBezTo>
                  <a:cubicBezTo>
                    <a:pt x="64699" y="2568"/>
                    <a:pt x="62564" y="5270"/>
                    <a:pt x="60063" y="7738"/>
                  </a:cubicBezTo>
                  <a:cubicBezTo>
                    <a:pt x="57361" y="10407"/>
                    <a:pt x="54459" y="12775"/>
                    <a:pt x="51456" y="15077"/>
                  </a:cubicBezTo>
                  <a:cubicBezTo>
                    <a:pt x="45786" y="19413"/>
                    <a:pt x="40482" y="24017"/>
                    <a:pt x="35545" y="29187"/>
                  </a:cubicBezTo>
                  <a:cubicBezTo>
                    <a:pt x="30675" y="34357"/>
                    <a:pt x="26038" y="39761"/>
                    <a:pt x="21568" y="45265"/>
                  </a:cubicBezTo>
                  <a:cubicBezTo>
                    <a:pt x="17132" y="50803"/>
                    <a:pt x="13696" y="56673"/>
                    <a:pt x="10360" y="62978"/>
                  </a:cubicBezTo>
                  <a:cubicBezTo>
                    <a:pt x="8559" y="66380"/>
                    <a:pt x="6324" y="69416"/>
                    <a:pt x="4323" y="72718"/>
                  </a:cubicBezTo>
                  <a:cubicBezTo>
                    <a:pt x="2221" y="76121"/>
                    <a:pt x="1187" y="79790"/>
                    <a:pt x="20" y="83593"/>
                  </a:cubicBezTo>
                  <a:cubicBezTo>
                    <a:pt x="1" y="83687"/>
                    <a:pt x="67" y="83750"/>
                    <a:pt x="147" y="83750"/>
                  </a:cubicBezTo>
                  <a:cubicBezTo>
                    <a:pt x="208" y="83750"/>
                    <a:pt x="276" y="83713"/>
                    <a:pt x="320" y="83626"/>
                  </a:cubicBezTo>
                  <a:cubicBezTo>
                    <a:pt x="1521" y="80057"/>
                    <a:pt x="2621" y="76454"/>
                    <a:pt x="4590" y="73252"/>
                  </a:cubicBezTo>
                  <a:cubicBezTo>
                    <a:pt x="6291" y="70417"/>
                    <a:pt x="8359" y="67815"/>
                    <a:pt x="10027" y="64979"/>
                  </a:cubicBezTo>
                  <a:cubicBezTo>
                    <a:pt x="11828" y="61944"/>
                    <a:pt x="13329" y="58742"/>
                    <a:pt x="15130" y="55739"/>
                  </a:cubicBezTo>
                  <a:cubicBezTo>
                    <a:pt x="17065" y="52470"/>
                    <a:pt x="19333" y="49435"/>
                    <a:pt x="21702" y="46466"/>
                  </a:cubicBezTo>
                  <a:cubicBezTo>
                    <a:pt x="30675" y="35392"/>
                    <a:pt x="40215" y="24851"/>
                    <a:pt x="51623" y="16178"/>
                  </a:cubicBezTo>
                  <a:cubicBezTo>
                    <a:pt x="57461" y="11741"/>
                    <a:pt x="63632" y="6704"/>
                    <a:pt x="67535" y="400"/>
                  </a:cubicBezTo>
                  <a:cubicBezTo>
                    <a:pt x="67663" y="220"/>
                    <a:pt x="67475" y="1"/>
                    <a:pt x="67290"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31"/>
            <p:cNvSpPr/>
            <p:nvPr/>
          </p:nvSpPr>
          <p:spPr>
            <a:xfrm>
              <a:off x="671275" y="3387900"/>
              <a:ext cx="120625" cy="133775"/>
            </a:xfrm>
            <a:custGeom>
              <a:rect b="b" l="l" r="r" t="t"/>
              <a:pathLst>
                <a:path extrusionOk="0" h="5351" w="4825">
                  <a:moveTo>
                    <a:pt x="4629" y="1"/>
                  </a:moveTo>
                  <a:cubicBezTo>
                    <a:pt x="4569" y="1"/>
                    <a:pt x="4508" y="36"/>
                    <a:pt x="4470" y="124"/>
                  </a:cubicBezTo>
                  <a:cubicBezTo>
                    <a:pt x="3636" y="1358"/>
                    <a:pt x="2869" y="2693"/>
                    <a:pt x="1902" y="3860"/>
                  </a:cubicBezTo>
                  <a:cubicBezTo>
                    <a:pt x="1735" y="4075"/>
                    <a:pt x="1551" y="4426"/>
                    <a:pt x="1362" y="4426"/>
                  </a:cubicBezTo>
                  <a:cubicBezTo>
                    <a:pt x="1287" y="4426"/>
                    <a:pt x="1211" y="4370"/>
                    <a:pt x="1135" y="4227"/>
                  </a:cubicBezTo>
                  <a:cubicBezTo>
                    <a:pt x="1001" y="4027"/>
                    <a:pt x="1168" y="3327"/>
                    <a:pt x="1201" y="3160"/>
                  </a:cubicBezTo>
                  <a:cubicBezTo>
                    <a:pt x="1366" y="2282"/>
                    <a:pt x="2005" y="1471"/>
                    <a:pt x="2876" y="1471"/>
                  </a:cubicBezTo>
                  <a:cubicBezTo>
                    <a:pt x="3064" y="1471"/>
                    <a:pt x="3262" y="1509"/>
                    <a:pt x="3470" y="1592"/>
                  </a:cubicBezTo>
                  <a:cubicBezTo>
                    <a:pt x="3470" y="1592"/>
                    <a:pt x="3503" y="1559"/>
                    <a:pt x="3470" y="1559"/>
                  </a:cubicBezTo>
                  <a:cubicBezTo>
                    <a:pt x="3190" y="1379"/>
                    <a:pt x="2891" y="1298"/>
                    <a:pt x="2594" y="1298"/>
                  </a:cubicBezTo>
                  <a:cubicBezTo>
                    <a:pt x="2009" y="1298"/>
                    <a:pt x="1433" y="1616"/>
                    <a:pt x="1035" y="2126"/>
                  </a:cubicBezTo>
                  <a:cubicBezTo>
                    <a:pt x="568" y="2693"/>
                    <a:pt x="0" y="4361"/>
                    <a:pt x="568" y="5028"/>
                  </a:cubicBezTo>
                  <a:cubicBezTo>
                    <a:pt x="757" y="5258"/>
                    <a:pt x="962" y="5350"/>
                    <a:pt x="1171" y="5350"/>
                  </a:cubicBezTo>
                  <a:cubicBezTo>
                    <a:pt x="1808" y="5350"/>
                    <a:pt x="2476" y="4488"/>
                    <a:pt x="2802" y="4060"/>
                  </a:cubicBezTo>
                  <a:cubicBezTo>
                    <a:pt x="3703" y="2893"/>
                    <a:pt x="4470" y="1692"/>
                    <a:pt x="4804" y="224"/>
                  </a:cubicBezTo>
                  <a:cubicBezTo>
                    <a:pt x="4825" y="99"/>
                    <a:pt x="4729" y="1"/>
                    <a:pt x="4629"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31"/>
            <p:cNvSpPr/>
            <p:nvPr/>
          </p:nvSpPr>
          <p:spPr>
            <a:xfrm>
              <a:off x="551200" y="3234225"/>
              <a:ext cx="383625" cy="678000"/>
            </a:xfrm>
            <a:custGeom>
              <a:rect b="b" l="l" r="r" t="t"/>
              <a:pathLst>
                <a:path extrusionOk="0" h="27120" w="15345">
                  <a:moveTo>
                    <a:pt x="15344" y="0"/>
                  </a:moveTo>
                  <a:cubicBezTo>
                    <a:pt x="11041" y="2936"/>
                    <a:pt x="12042" y="9173"/>
                    <a:pt x="8973" y="12976"/>
                  </a:cubicBezTo>
                  <a:cubicBezTo>
                    <a:pt x="7105" y="15278"/>
                    <a:pt x="4336" y="16612"/>
                    <a:pt x="2535" y="19014"/>
                  </a:cubicBezTo>
                  <a:cubicBezTo>
                    <a:pt x="801" y="21349"/>
                    <a:pt x="0" y="24117"/>
                    <a:pt x="200" y="27019"/>
                  </a:cubicBezTo>
                  <a:cubicBezTo>
                    <a:pt x="200" y="27086"/>
                    <a:pt x="242" y="27120"/>
                    <a:pt x="284" y="27120"/>
                  </a:cubicBezTo>
                  <a:cubicBezTo>
                    <a:pt x="325" y="27120"/>
                    <a:pt x="367" y="27086"/>
                    <a:pt x="367" y="27019"/>
                  </a:cubicBezTo>
                  <a:cubicBezTo>
                    <a:pt x="600" y="23550"/>
                    <a:pt x="1768" y="20281"/>
                    <a:pt x="4303" y="17813"/>
                  </a:cubicBezTo>
                  <a:cubicBezTo>
                    <a:pt x="6104" y="16045"/>
                    <a:pt x="8339" y="14811"/>
                    <a:pt x="9840" y="12743"/>
                  </a:cubicBezTo>
                  <a:cubicBezTo>
                    <a:pt x="12542" y="8873"/>
                    <a:pt x="11942" y="3569"/>
                    <a:pt x="15344"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31"/>
            <p:cNvSpPr/>
            <p:nvPr/>
          </p:nvSpPr>
          <p:spPr>
            <a:xfrm>
              <a:off x="1551400" y="2563450"/>
              <a:ext cx="583775" cy="456625"/>
            </a:xfrm>
            <a:custGeom>
              <a:rect b="b" l="l" r="r" t="t"/>
              <a:pathLst>
                <a:path extrusionOk="0" h="18265" w="23351">
                  <a:moveTo>
                    <a:pt x="23065" y="0"/>
                  </a:moveTo>
                  <a:cubicBezTo>
                    <a:pt x="23045" y="0"/>
                    <a:pt x="23024" y="4"/>
                    <a:pt x="23004" y="12"/>
                  </a:cubicBezTo>
                  <a:cubicBezTo>
                    <a:pt x="21436" y="946"/>
                    <a:pt x="20202" y="2347"/>
                    <a:pt x="19201" y="3915"/>
                  </a:cubicBezTo>
                  <a:cubicBezTo>
                    <a:pt x="17767" y="6116"/>
                    <a:pt x="16099" y="7784"/>
                    <a:pt x="14164" y="9519"/>
                  </a:cubicBezTo>
                  <a:cubicBezTo>
                    <a:pt x="12196" y="11320"/>
                    <a:pt x="10128" y="13021"/>
                    <a:pt x="7960" y="14522"/>
                  </a:cubicBezTo>
                  <a:cubicBezTo>
                    <a:pt x="5491" y="16257"/>
                    <a:pt x="2823" y="16991"/>
                    <a:pt x="87" y="18125"/>
                  </a:cubicBezTo>
                  <a:cubicBezTo>
                    <a:pt x="1" y="18182"/>
                    <a:pt x="14" y="18265"/>
                    <a:pt x="62" y="18265"/>
                  </a:cubicBezTo>
                  <a:cubicBezTo>
                    <a:pt x="70" y="18265"/>
                    <a:pt x="78" y="18263"/>
                    <a:pt x="87" y="18258"/>
                  </a:cubicBezTo>
                  <a:cubicBezTo>
                    <a:pt x="2522" y="17591"/>
                    <a:pt x="4991" y="16791"/>
                    <a:pt x="7159" y="15390"/>
                  </a:cubicBezTo>
                  <a:cubicBezTo>
                    <a:pt x="9194" y="14089"/>
                    <a:pt x="11195" y="12621"/>
                    <a:pt x="13097" y="11020"/>
                  </a:cubicBezTo>
                  <a:cubicBezTo>
                    <a:pt x="14931" y="9485"/>
                    <a:pt x="16933" y="7851"/>
                    <a:pt x="18367" y="5983"/>
                  </a:cubicBezTo>
                  <a:cubicBezTo>
                    <a:pt x="19968" y="3948"/>
                    <a:pt x="21269" y="2047"/>
                    <a:pt x="23204" y="312"/>
                  </a:cubicBezTo>
                  <a:cubicBezTo>
                    <a:pt x="23351" y="195"/>
                    <a:pt x="23214" y="0"/>
                    <a:pt x="23065"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31"/>
            <p:cNvSpPr/>
            <p:nvPr/>
          </p:nvSpPr>
          <p:spPr>
            <a:xfrm>
              <a:off x="1913575" y="2659475"/>
              <a:ext cx="166950" cy="217850"/>
            </a:xfrm>
            <a:custGeom>
              <a:rect b="b" l="l" r="r" t="t"/>
              <a:pathLst>
                <a:path extrusionOk="0" h="8714" w="6678">
                  <a:moveTo>
                    <a:pt x="6566" y="0"/>
                  </a:moveTo>
                  <a:cubicBezTo>
                    <a:pt x="6559" y="0"/>
                    <a:pt x="6553" y="2"/>
                    <a:pt x="6549" y="7"/>
                  </a:cubicBezTo>
                  <a:cubicBezTo>
                    <a:pt x="5348" y="307"/>
                    <a:pt x="4847" y="2342"/>
                    <a:pt x="4214" y="3309"/>
                  </a:cubicBezTo>
                  <a:cubicBezTo>
                    <a:pt x="3013" y="5177"/>
                    <a:pt x="1512" y="6678"/>
                    <a:pt x="111" y="8346"/>
                  </a:cubicBezTo>
                  <a:cubicBezTo>
                    <a:pt x="0" y="8484"/>
                    <a:pt x="95" y="8713"/>
                    <a:pt x="244" y="8713"/>
                  </a:cubicBezTo>
                  <a:cubicBezTo>
                    <a:pt x="276" y="8713"/>
                    <a:pt x="309" y="8703"/>
                    <a:pt x="344" y="8680"/>
                  </a:cubicBezTo>
                  <a:cubicBezTo>
                    <a:pt x="1679" y="7779"/>
                    <a:pt x="2713" y="6512"/>
                    <a:pt x="3647" y="5244"/>
                  </a:cubicBezTo>
                  <a:cubicBezTo>
                    <a:pt x="4180" y="4477"/>
                    <a:pt x="4681" y="3743"/>
                    <a:pt x="5114" y="2909"/>
                  </a:cubicBezTo>
                  <a:cubicBezTo>
                    <a:pt x="5548" y="2008"/>
                    <a:pt x="5848" y="808"/>
                    <a:pt x="6649" y="140"/>
                  </a:cubicBezTo>
                  <a:cubicBezTo>
                    <a:pt x="6678" y="83"/>
                    <a:pt x="6607" y="0"/>
                    <a:pt x="6566"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31"/>
            <p:cNvSpPr/>
            <p:nvPr/>
          </p:nvSpPr>
          <p:spPr>
            <a:xfrm>
              <a:off x="1720350" y="2172825"/>
              <a:ext cx="51725" cy="105725"/>
            </a:xfrm>
            <a:custGeom>
              <a:rect b="b" l="l" r="r" t="t"/>
              <a:pathLst>
                <a:path extrusionOk="0" h="4229" w="2069">
                  <a:moveTo>
                    <a:pt x="790" y="0"/>
                  </a:moveTo>
                  <a:cubicBezTo>
                    <a:pt x="677" y="0"/>
                    <a:pt x="545" y="67"/>
                    <a:pt x="434" y="193"/>
                  </a:cubicBezTo>
                  <a:cubicBezTo>
                    <a:pt x="234" y="459"/>
                    <a:pt x="168" y="1060"/>
                    <a:pt x="101" y="1393"/>
                  </a:cubicBezTo>
                  <a:cubicBezTo>
                    <a:pt x="34" y="1860"/>
                    <a:pt x="1" y="2294"/>
                    <a:pt x="68" y="2761"/>
                  </a:cubicBezTo>
                  <a:cubicBezTo>
                    <a:pt x="168" y="3295"/>
                    <a:pt x="434" y="4229"/>
                    <a:pt x="1168" y="4229"/>
                  </a:cubicBezTo>
                  <a:cubicBezTo>
                    <a:pt x="1602" y="4229"/>
                    <a:pt x="2069" y="3728"/>
                    <a:pt x="1702" y="3361"/>
                  </a:cubicBezTo>
                  <a:cubicBezTo>
                    <a:pt x="1687" y="3331"/>
                    <a:pt x="1659" y="3315"/>
                    <a:pt x="1629" y="3315"/>
                  </a:cubicBezTo>
                  <a:cubicBezTo>
                    <a:pt x="1592" y="3315"/>
                    <a:pt x="1554" y="3340"/>
                    <a:pt x="1535" y="3395"/>
                  </a:cubicBezTo>
                  <a:cubicBezTo>
                    <a:pt x="1303" y="3534"/>
                    <a:pt x="1114" y="3609"/>
                    <a:pt x="971" y="3609"/>
                  </a:cubicBezTo>
                  <a:cubicBezTo>
                    <a:pt x="806" y="3609"/>
                    <a:pt x="704" y="3509"/>
                    <a:pt x="668" y="3295"/>
                  </a:cubicBezTo>
                  <a:cubicBezTo>
                    <a:pt x="568" y="3195"/>
                    <a:pt x="535" y="3061"/>
                    <a:pt x="501" y="2894"/>
                  </a:cubicBezTo>
                  <a:cubicBezTo>
                    <a:pt x="401" y="2594"/>
                    <a:pt x="401" y="2261"/>
                    <a:pt x="434" y="1927"/>
                  </a:cubicBezTo>
                  <a:cubicBezTo>
                    <a:pt x="501" y="1594"/>
                    <a:pt x="535" y="1260"/>
                    <a:pt x="601" y="960"/>
                  </a:cubicBezTo>
                  <a:cubicBezTo>
                    <a:pt x="601" y="900"/>
                    <a:pt x="814" y="228"/>
                    <a:pt x="955" y="228"/>
                  </a:cubicBezTo>
                  <a:cubicBezTo>
                    <a:pt x="972" y="228"/>
                    <a:pt x="987" y="238"/>
                    <a:pt x="1002" y="259"/>
                  </a:cubicBezTo>
                  <a:cubicBezTo>
                    <a:pt x="1002" y="276"/>
                    <a:pt x="1010" y="284"/>
                    <a:pt x="1018" y="284"/>
                  </a:cubicBezTo>
                  <a:cubicBezTo>
                    <a:pt x="1027" y="284"/>
                    <a:pt x="1035" y="276"/>
                    <a:pt x="1035" y="259"/>
                  </a:cubicBezTo>
                  <a:cubicBezTo>
                    <a:pt x="1017" y="83"/>
                    <a:pt x="916" y="0"/>
                    <a:pt x="790"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31"/>
            <p:cNvSpPr/>
            <p:nvPr/>
          </p:nvSpPr>
          <p:spPr>
            <a:xfrm>
              <a:off x="1747050" y="2198475"/>
              <a:ext cx="22450" cy="37400"/>
            </a:xfrm>
            <a:custGeom>
              <a:rect b="b" l="l" r="r" t="t"/>
              <a:pathLst>
                <a:path extrusionOk="0" h="1496" w="898">
                  <a:moveTo>
                    <a:pt x="300" y="0"/>
                  </a:moveTo>
                  <a:cubicBezTo>
                    <a:pt x="267" y="0"/>
                    <a:pt x="200" y="34"/>
                    <a:pt x="167" y="67"/>
                  </a:cubicBezTo>
                  <a:cubicBezTo>
                    <a:pt x="100" y="434"/>
                    <a:pt x="0" y="1035"/>
                    <a:pt x="267" y="1368"/>
                  </a:cubicBezTo>
                  <a:cubicBezTo>
                    <a:pt x="341" y="1455"/>
                    <a:pt x="452" y="1495"/>
                    <a:pt x="557" y="1495"/>
                  </a:cubicBezTo>
                  <a:cubicBezTo>
                    <a:pt x="735" y="1495"/>
                    <a:pt x="897" y="1378"/>
                    <a:pt x="834" y="1168"/>
                  </a:cubicBezTo>
                  <a:cubicBezTo>
                    <a:pt x="834" y="1103"/>
                    <a:pt x="765" y="1067"/>
                    <a:pt x="706" y="1067"/>
                  </a:cubicBezTo>
                  <a:cubicBezTo>
                    <a:pt x="674" y="1067"/>
                    <a:pt x="646" y="1078"/>
                    <a:pt x="634" y="1101"/>
                  </a:cubicBezTo>
                  <a:cubicBezTo>
                    <a:pt x="617" y="1130"/>
                    <a:pt x="600" y="1142"/>
                    <a:pt x="583" y="1142"/>
                  </a:cubicBezTo>
                  <a:cubicBezTo>
                    <a:pt x="503" y="1142"/>
                    <a:pt x="434" y="862"/>
                    <a:pt x="434" y="834"/>
                  </a:cubicBezTo>
                  <a:cubicBezTo>
                    <a:pt x="375" y="629"/>
                    <a:pt x="368" y="423"/>
                    <a:pt x="413" y="194"/>
                  </a:cubicBezTo>
                  <a:lnTo>
                    <a:pt x="413" y="194"/>
                  </a:lnTo>
                  <a:lnTo>
                    <a:pt x="601" y="101"/>
                  </a:lnTo>
                  <a:cubicBezTo>
                    <a:pt x="634" y="67"/>
                    <a:pt x="634" y="34"/>
                    <a:pt x="601" y="34"/>
                  </a:cubicBezTo>
                  <a:cubicBezTo>
                    <a:pt x="501" y="34"/>
                    <a:pt x="434" y="0"/>
                    <a:pt x="300"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31"/>
            <p:cNvSpPr/>
            <p:nvPr/>
          </p:nvSpPr>
          <p:spPr>
            <a:xfrm>
              <a:off x="1566925" y="2321050"/>
              <a:ext cx="164300" cy="181675"/>
            </a:xfrm>
            <a:custGeom>
              <a:rect b="b" l="l" r="r" t="t"/>
              <a:pathLst>
                <a:path extrusionOk="0" h="7267" w="6572">
                  <a:moveTo>
                    <a:pt x="6571" y="34"/>
                  </a:moveTo>
                  <a:cubicBezTo>
                    <a:pt x="6570" y="36"/>
                    <a:pt x="6568" y="37"/>
                    <a:pt x="6566" y="38"/>
                  </a:cubicBezTo>
                  <a:lnTo>
                    <a:pt x="6566" y="38"/>
                  </a:lnTo>
                  <a:cubicBezTo>
                    <a:pt x="6569" y="49"/>
                    <a:pt x="6570" y="57"/>
                    <a:pt x="6571" y="57"/>
                  </a:cubicBezTo>
                  <a:cubicBezTo>
                    <a:pt x="6571" y="57"/>
                    <a:pt x="6571" y="51"/>
                    <a:pt x="6571" y="34"/>
                  </a:cubicBezTo>
                  <a:close/>
                  <a:moveTo>
                    <a:pt x="6538" y="1"/>
                  </a:moveTo>
                  <a:cubicBezTo>
                    <a:pt x="5037" y="535"/>
                    <a:pt x="4036" y="1936"/>
                    <a:pt x="3002" y="3103"/>
                  </a:cubicBezTo>
                  <a:cubicBezTo>
                    <a:pt x="1968" y="4304"/>
                    <a:pt x="367" y="5538"/>
                    <a:pt x="0" y="7173"/>
                  </a:cubicBezTo>
                  <a:cubicBezTo>
                    <a:pt x="0" y="7231"/>
                    <a:pt x="23" y="7267"/>
                    <a:pt x="55" y="7267"/>
                  </a:cubicBezTo>
                  <a:cubicBezTo>
                    <a:pt x="78" y="7267"/>
                    <a:pt x="106" y="7248"/>
                    <a:pt x="134" y="7206"/>
                  </a:cubicBezTo>
                  <a:cubicBezTo>
                    <a:pt x="1034" y="5838"/>
                    <a:pt x="2202" y="4638"/>
                    <a:pt x="3302" y="3370"/>
                  </a:cubicBezTo>
                  <a:cubicBezTo>
                    <a:pt x="4335" y="2204"/>
                    <a:pt x="5301" y="1005"/>
                    <a:pt x="6566" y="38"/>
                  </a:cubicBezTo>
                  <a:lnTo>
                    <a:pt x="6566" y="38"/>
                  </a:lnTo>
                  <a:cubicBezTo>
                    <a:pt x="6562" y="22"/>
                    <a:pt x="6553" y="1"/>
                    <a:pt x="6538"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31"/>
            <p:cNvSpPr/>
            <p:nvPr/>
          </p:nvSpPr>
          <p:spPr>
            <a:xfrm>
              <a:off x="1768550" y="2231800"/>
              <a:ext cx="228925" cy="206025"/>
            </a:xfrm>
            <a:custGeom>
              <a:rect b="b" l="l" r="r" t="t"/>
              <a:pathLst>
                <a:path extrusionOk="0" h="8241" w="9157">
                  <a:moveTo>
                    <a:pt x="15" y="8226"/>
                  </a:moveTo>
                  <a:cubicBezTo>
                    <a:pt x="0" y="8226"/>
                    <a:pt x="30" y="8241"/>
                    <a:pt x="74" y="8241"/>
                  </a:cubicBezTo>
                  <a:cubicBezTo>
                    <a:pt x="41" y="8230"/>
                    <a:pt x="22" y="8226"/>
                    <a:pt x="15" y="8226"/>
                  </a:cubicBezTo>
                  <a:close/>
                  <a:moveTo>
                    <a:pt x="8921" y="1"/>
                  </a:moveTo>
                  <a:cubicBezTo>
                    <a:pt x="8883" y="1"/>
                    <a:pt x="8846" y="11"/>
                    <a:pt x="8814" y="35"/>
                  </a:cubicBezTo>
                  <a:cubicBezTo>
                    <a:pt x="7279" y="1369"/>
                    <a:pt x="5678" y="2670"/>
                    <a:pt x="4144" y="4005"/>
                  </a:cubicBezTo>
                  <a:cubicBezTo>
                    <a:pt x="2643" y="5205"/>
                    <a:pt x="908" y="6540"/>
                    <a:pt x="74" y="8241"/>
                  </a:cubicBezTo>
                  <a:cubicBezTo>
                    <a:pt x="1775" y="7107"/>
                    <a:pt x="3110" y="5406"/>
                    <a:pt x="4678" y="4105"/>
                  </a:cubicBezTo>
                  <a:cubicBezTo>
                    <a:pt x="6179" y="2904"/>
                    <a:pt x="7913" y="1836"/>
                    <a:pt x="9081" y="235"/>
                  </a:cubicBezTo>
                  <a:cubicBezTo>
                    <a:pt x="9157" y="108"/>
                    <a:pt x="9040" y="1"/>
                    <a:pt x="8921"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31"/>
            <p:cNvSpPr/>
            <p:nvPr/>
          </p:nvSpPr>
          <p:spPr>
            <a:xfrm>
              <a:off x="1899800" y="1620975"/>
              <a:ext cx="522100" cy="582750"/>
            </a:xfrm>
            <a:custGeom>
              <a:rect b="b" l="l" r="r" t="t"/>
              <a:pathLst>
                <a:path extrusionOk="0" h="23310" w="20884">
                  <a:moveTo>
                    <a:pt x="20643" y="1"/>
                  </a:moveTo>
                  <a:cubicBezTo>
                    <a:pt x="20563" y="1"/>
                    <a:pt x="20482" y="38"/>
                    <a:pt x="20443" y="117"/>
                  </a:cubicBezTo>
                  <a:cubicBezTo>
                    <a:pt x="18608" y="5121"/>
                    <a:pt x="14638" y="8924"/>
                    <a:pt x="11203" y="12826"/>
                  </a:cubicBezTo>
                  <a:cubicBezTo>
                    <a:pt x="9468" y="14761"/>
                    <a:pt x="7800" y="16696"/>
                    <a:pt x="5932" y="18430"/>
                  </a:cubicBezTo>
                  <a:cubicBezTo>
                    <a:pt x="4064" y="20132"/>
                    <a:pt x="1896" y="21466"/>
                    <a:pt x="28" y="23201"/>
                  </a:cubicBezTo>
                  <a:cubicBezTo>
                    <a:pt x="1" y="23255"/>
                    <a:pt x="18" y="23309"/>
                    <a:pt x="43" y="23309"/>
                  </a:cubicBezTo>
                  <a:cubicBezTo>
                    <a:pt x="49" y="23309"/>
                    <a:pt x="55" y="23307"/>
                    <a:pt x="61" y="23301"/>
                  </a:cubicBezTo>
                  <a:cubicBezTo>
                    <a:pt x="4765" y="20365"/>
                    <a:pt x="8501" y="16362"/>
                    <a:pt x="12170" y="12259"/>
                  </a:cubicBezTo>
                  <a:cubicBezTo>
                    <a:pt x="15406" y="8623"/>
                    <a:pt x="19408" y="4987"/>
                    <a:pt x="20843" y="251"/>
                  </a:cubicBezTo>
                  <a:cubicBezTo>
                    <a:pt x="20883" y="89"/>
                    <a:pt x="20765" y="1"/>
                    <a:pt x="20643"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31"/>
            <p:cNvSpPr/>
            <p:nvPr/>
          </p:nvSpPr>
          <p:spPr>
            <a:xfrm>
              <a:off x="2343300" y="1668150"/>
              <a:ext cx="159300" cy="148400"/>
            </a:xfrm>
            <a:custGeom>
              <a:rect b="b" l="l" r="r" t="t"/>
              <a:pathLst>
                <a:path extrusionOk="0" h="5936" w="6372">
                  <a:moveTo>
                    <a:pt x="6156" y="1"/>
                  </a:moveTo>
                  <a:cubicBezTo>
                    <a:pt x="6115" y="1"/>
                    <a:pt x="6073" y="19"/>
                    <a:pt x="6038" y="65"/>
                  </a:cubicBezTo>
                  <a:cubicBezTo>
                    <a:pt x="5138" y="1766"/>
                    <a:pt x="3703" y="2333"/>
                    <a:pt x="2135" y="3367"/>
                  </a:cubicBezTo>
                  <a:cubicBezTo>
                    <a:pt x="1168" y="3934"/>
                    <a:pt x="267" y="4802"/>
                    <a:pt x="1" y="5936"/>
                  </a:cubicBezTo>
                  <a:cubicBezTo>
                    <a:pt x="534" y="5302"/>
                    <a:pt x="1001" y="4602"/>
                    <a:pt x="1668" y="4101"/>
                  </a:cubicBezTo>
                  <a:cubicBezTo>
                    <a:pt x="2469" y="3534"/>
                    <a:pt x="3336" y="3234"/>
                    <a:pt x="4204" y="2800"/>
                  </a:cubicBezTo>
                  <a:cubicBezTo>
                    <a:pt x="5271" y="2267"/>
                    <a:pt x="6372" y="1433"/>
                    <a:pt x="6305" y="132"/>
                  </a:cubicBezTo>
                  <a:cubicBezTo>
                    <a:pt x="6305" y="66"/>
                    <a:pt x="6234" y="1"/>
                    <a:pt x="6156"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31"/>
            <p:cNvSpPr/>
            <p:nvPr/>
          </p:nvSpPr>
          <p:spPr>
            <a:xfrm>
              <a:off x="2426700" y="1633450"/>
              <a:ext cx="108275" cy="91375"/>
            </a:xfrm>
            <a:custGeom>
              <a:rect b="b" l="l" r="r" t="t"/>
              <a:pathLst>
                <a:path extrusionOk="0" h="3655" w="4331">
                  <a:moveTo>
                    <a:pt x="4204" y="1"/>
                  </a:moveTo>
                  <a:cubicBezTo>
                    <a:pt x="4184" y="1"/>
                    <a:pt x="4162" y="6"/>
                    <a:pt x="4137" y="19"/>
                  </a:cubicBezTo>
                  <a:cubicBezTo>
                    <a:pt x="3636" y="319"/>
                    <a:pt x="3303" y="752"/>
                    <a:pt x="2836" y="1086"/>
                  </a:cubicBezTo>
                  <a:cubicBezTo>
                    <a:pt x="2369" y="1420"/>
                    <a:pt x="1935" y="1653"/>
                    <a:pt x="1435" y="1920"/>
                  </a:cubicBezTo>
                  <a:cubicBezTo>
                    <a:pt x="801" y="2320"/>
                    <a:pt x="134" y="2921"/>
                    <a:pt x="0" y="3655"/>
                  </a:cubicBezTo>
                  <a:cubicBezTo>
                    <a:pt x="667" y="2654"/>
                    <a:pt x="1501" y="2254"/>
                    <a:pt x="2502" y="1686"/>
                  </a:cubicBezTo>
                  <a:cubicBezTo>
                    <a:pt x="3169" y="1353"/>
                    <a:pt x="3970" y="853"/>
                    <a:pt x="4303" y="185"/>
                  </a:cubicBezTo>
                  <a:cubicBezTo>
                    <a:pt x="4330" y="104"/>
                    <a:pt x="4291" y="1"/>
                    <a:pt x="4204"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31"/>
            <p:cNvSpPr/>
            <p:nvPr/>
          </p:nvSpPr>
          <p:spPr>
            <a:xfrm>
              <a:off x="656275" y="2281900"/>
              <a:ext cx="1181700" cy="600200"/>
            </a:xfrm>
            <a:custGeom>
              <a:rect b="b" l="l" r="r" t="t"/>
              <a:pathLst>
                <a:path extrusionOk="0" h="24008" w="47268">
                  <a:moveTo>
                    <a:pt x="21854" y="0"/>
                  </a:moveTo>
                  <a:cubicBezTo>
                    <a:pt x="21597" y="0"/>
                    <a:pt x="21339" y="22"/>
                    <a:pt x="21082" y="66"/>
                  </a:cubicBezTo>
                  <a:cubicBezTo>
                    <a:pt x="18146" y="600"/>
                    <a:pt x="16112" y="3902"/>
                    <a:pt x="16912" y="6737"/>
                  </a:cubicBezTo>
                  <a:cubicBezTo>
                    <a:pt x="16756" y="6776"/>
                    <a:pt x="16605" y="6795"/>
                    <a:pt x="16458" y="6795"/>
                  </a:cubicBezTo>
                  <a:cubicBezTo>
                    <a:pt x="14982" y="6795"/>
                    <a:pt x="13978" y="4943"/>
                    <a:pt x="12642" y="4002"/>
                  </a:cubicBezTo>
                  <a:cubicBezTo>
                    <a:pt x="11910" y="3467"/>
                    <a:pt x="11052" y="3247"/>
                    <a:pt x="10164" y="3247"/>
                  </a:cubicBezTo>
                  <a:cubicBezTo>
                    <a:pt x="8952" y="3247"/>
                    <a:pt x="7684" y="3658"/>
                    <a:pt x="6605" y="4236"/>
                  </a:cubicBezTo>
                  <a:cubicBezTo>
                    <a:pt x="2969" y="6204"/>
                    <a:pt x="434" y="10106"/>
                    <a:pt x="167" y="14243"/>
                  </a:cubicBezTo>
                  <a:cubicBezTo>
                    <a:pt x="0" y="16578"/>
                    <a:pt x="600" y="19046"/>
                    <a:pt x="2135" y="20781"/>
                  </a:cubicBezTo>
                  <a:cubicBezTo>
                    <a:pt x="3266" y="22084"/>
                    <a:pt x="4995" y="22916"/>
                    <a:pt x="6694" y="22916"/>
                  </a:cubicBezTo>
                  <a:cubicBezTo>
                    <a:pt x="7301" y="22916"/>
                    <a:pt x="7903" y="22810"/>
                    <a:pt x="8473" y="22582"/>
                  </a:cubicBezTo>
                  <a:cubicBezTo>
                    <a:pt x="9392" y="22229"/>
                    <a:pt x="10155" y="21522"/>
                    <a:pt x="10650" y="20667"/>
                  </a:cubicBezTo>
                  <a:lnTo>
                    <a:pt x="10650" y="20667"/>
                  </a:lnTo>
                  <a:cubicBezTo>
                    <a:pt x="11198" y="21672"/>
                    <a:pt x="12106" y="22574"/>
                    <a:pt x="13109" y="23082"/>
                  </a:cubicBezTo>
                  <a:cubicBezTo>
                    <a:pt x="14244" y="23660"/>
                    <a:pt x="15519" y="24008"/>
                    <a:pt x="16784" y="24008"/>
                  </a:cubicBezTo>
                  <a:cubicBezTo>
                    <a:pt x="17565" y="24008"/>
                    <a:pt x="18342" y="23875"/>
                    <a:pt x="19080" y="23583"/>
                  </a:cubicBezTo>
                  <a:cubicBezTo>
                    <a:pt x="20982" y="22882"/>
                    <a:pt x="22483" y="20947"/>
                    <a:pt x="22449" y="18913"/>
                  </a:cubicBezTo>
                  <a:lnTo>
                    <a:pt x="22449" y="18913"/>
                  </a:lnTo>
                  <a:cubicBezTo>
                    <a:pt x="23928" y="20797"/>
                    <a:pt x="26289" y="21926"/>
                    <a:pt x="28678" y="21926"/>
                  </a:cubicBezTo>
                  <a:cubicBezTo>
                    <a:pt x="29037" y="21926"/>
                    <a:pt x="29397" y="21900"/>
                    <a:pt x="29755" y="21848"/>
                  </a:cubicBezTo>
                  <a:cubicBezTo>
                    <a:pt x="32457" y="21448"/>
                    <a:pt x="34958" y="19546"/>
                    <a:pt x="35992" y="17011"/>
                  </a:cubicBezTo>
                  <a:cubicBezTo>
                    <a:pt x="36326" y="16211"/>
                    <a:pt x="36526" y="15343"/>
                    <a:pt x="37127" y="14710"/>
                  </a:cubicBezTo>
                  <a:cubicBezTo>
                    <a:pt x="37908" y="13878"/>
                    <a:pt x="39017" y="13763"/>
                    <a:pt x="40204" y="13763"/>
                  </a:cubicBezTo>
                  <a:cubicBezTo>
                    <a:pt x="40656" y="13763"/>
                    <a:pt x="41119" y="13780"/>
                    <a:pt x="41579" y="13780"/>
                  </a:cubicBezTo>
                  <a:cubicBezTo>
                    <a:pt x="42286" y="13780"/>
                    <a:pt x="42987" y="13741"/>
                    <a:pt x="43631" y="13542"/>
                  </a:cubicBezTo>
                  <a:cubicBezTo>
                    <a:pt x="46166" y="12775"/>
                    <a:pt x="47267" y="9706"/>
                    <a:pt x="46934" y="7071"/>
                  </a:cubicBezTo>
                  <a:cubicBezTo>
                    <a:pt x="46744" y="5329"/>
                    <a:pt x="45592" y="3317"/>
                    <a:pt x="43906" y="3317"/>
                  </a:cubicBezTo>
                  <a:cubicBezTo>
                    <a:pt x="43816" y="3317"/>
                    <a:pt x="43724" y="3323"/>
                    <a:pt x="43631" y="3335"/>
                  </a:cubicBezTo>
                  <a:cubicBezTo>
                    <a:pt x="43137" y="3384"/>
                    <a:pt x="42643" y="3598"/>
                    <a:pt x="42149" y="3679"/>
                  </a:cubicBezTo>
                  <a:lnTo>
                    <a:pt x="42149" y="3679"/>
                  </a:lnTo>
                  <a:cubicBezTo>
                    <a:pt x="41865" y="3066"/>
                    <a:pt x="41471" y="2506"/>
                    <a:pt x="40963" y="2034"/>
                  </a:cubicBezTo>
                  <a:cubicBezTo>
                    <a:pt x="40112" y="1244"/>
                    <a:pt x="38946" y="874"/>
                    <a:pt x="37777" y="874"/>
                  </a:cubicBezTo>
                  <a:cubicBezTo>
                    <a:pt x="35740" y="874"/>
                    <a:pt x="33693" y="1997"/>
                    <a:pt x="33291" y="3969"/>
                  </a:cubicBezTo>
                  <a:cubicBezTo>
                    <a:pt x="33491" y="2868"/>
                    <a:pt x="32957" y="1567"/>
                    <a:pt x="31923" y="1000"/>
                  </a:cubicBezTo>
                  <a:cubicBezTo>
                    <a:pt x="31490" y="756"/>
                    <a:pt x="31008" y="639"/>
                    <a:pt x="30529" y="639"/>
                  </a:cubicBezTo>
                  <a:cubicBezTo>
                    <a:pt x="29828" y="639"/>
                    <a:pt x="29136" y="891"/>
                    <a:pt x="28621" y="1367"/>
                  </a:cubicBezTo>
                  <a:cubicBezTo>
                    <a:pt x="27729" y="2166"/>
                    <a:pt x="27461" y="3391"/>
                    <a:pt x="27294" y="4597"/>
                  </a:cubicBezTo>
                  <a:lnTo>
                    <a:pt x="27294" y="4597"/>
                  </a:lnTo>
                  <a:cubicBezTo>
                    <a:pt x="27271" y="4613"/>
                    <a:pt x="27248" y="4630"/>
                    <a:pt x="27225" y="4647"/>
                  </a:cubicBezTo>
                  <a:lnTo>
                    <a:pt x="27225" y="4647"/>
                  </a:lnTo>
                  <a:cubicBezTo>
                    <a:pt x="26876" y="2114"/>
                    <a:pt x="24414" y="0"/>
                    <a:pt x="218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31"/>
            <p:cNvSpPr/>
            <p:nvPr/>
          </p:nvSpPr>
          <p:spPr>
            <a:xfrm>
              <a:off x="638750" y="2268125"/>
              <a:ext cx="1208400" cy="628075"/>
            </a:xfrm>
            <a:custGeom>
              <a:rect b="b" l="l" r="r" t="t"/>
              <a:pathLst>
                <a:path extrusionOk="0" h="25123" w="48336">
                  <a:moveTo>
                    <a:pt x="31121" y="1942"/>
                  </a:moveTo>
                  <a:cubicBezTo>
                    <a:pt x="32239" y="1942"/>
                    <a:pt x="33308" y="2858"/>
                    <a:pt x="33337" y="4284"/>
                  </a:cubicBezTo>
                  <a:lnTo>
                    <a:pt x="33337" y="4284"/>
                  </a:lnTo>
                  <a:cubicBezTo>
                    <a:pt x="32888" y="4163"/>
                    <a:pt x="32463" y="3963"/>
                    <a:pt x="31990" y="3786"/>
                  </a:cubicBezTo>
                  <a:cubicBezTo>
                    <a:pt x="31419" y="3595"/>
                    <a:pt x="30901" y="3481"/>
                    <a:pt x="30392" y="3481"/>
                  </a:cubicBezTo>
                  <a:cubicBezTo>
                    <a:pt x="29890" y="3481"/>
                    <a:pt x="29398" y="3592"/>
                    <a:pt x="28874" y="3854"/>
                  </a:cubicBezTo>
                  <a:lnTo>
                    <a:pt x="28874" y="3854"/>
                  </a:lnTo>
                  <a:cubicBezTo>
                    <a:pt x="28953" y="3609"/>
                    <a:pt x="29054" y="3372"/>
                    <a:pt x="29188" y="3152"/>
                  </a:cubicBezTo>
                  <a:cubicBezTo>
                    <a:pt x="29683" y="2311"/>
                    <a:pt x="30412" y="1942"/>
                    <a:pt x="31121" y="1942"/>
                  </a:cubicBezTo>
                  <a:close/>
                  <a:moveTo>
                    <a:pt x="38389" y="2125"/>
                  </a:moveTo>
                  <a:cubicBezTo>
                    <a:pt x="39266" y="2125"/>
                    <a:pt x="40146" y="2373"/>
                    <a:pt x="40863" y="2885"/>
                  </a:cubicBezTo>
                  <a:cubicBezTo>
                    <a:pt x="41080" y="3040"/>
                    <a:pt x="41276" y="3208"/>
                    <a:pt x="41453" y="3388"/>
                  </a:cubicBezTo>
                  <a:lnTo>
                    <a:pt x="41453" y="3388"/>
                  </a:lnTo>
                  <a:cubicBezTo>
                    <a:pt x="40957" y="3177"/>
                    <a:pt x="40565" y="2779"/>
                    <a:pt x="39962" y="2652"/>
                  </a:cubicBezTo>
                  <a:cubicBezTo>
                    <a:pt x="39777" y="2619"/>
                    <a:pt x="39595" y="2604"/>
                    <a:pt x="39415" y="2604"/>
                  </a:cubicBezTo>
                  <a:cubicBezTo>
                    <a:pt x="38492" y="2604"/>
                    <a:pt x="37636" y="2995"/>
                    <a:pt x="36827" y="3386"/>
                  </a:cubicBezTo>
                  <a:cubicBezTo>
                    <a:pt x="36133" y="3704"/>
                    <a:pt x="35464" y="4147"/>
                    <a:pt x="34690" y="4325"/>
                  </a:cubicBezTo>
                  <a:lnTo>
                    <a:pt x="34690" y="4325"/>
                  </a:lnTo>
                  <a:cubicBezTo>
                    <a:pt x="35321" y="2887"/>
                    <a:pt x="36851" y="2125"/>
                    <a:pt x="38389" y="2125"/>
                  </a:cubicBezTo>
                  <a:close/>
                  <a:moveTo>
                    <a:pt x="22627" y="1244"/>
                  </a:moveTo>
                  <a:cubicBezTo>
                    <a:pt x="24780" y="1244"/>
                    <a:pt x="26702" y="2917"/>
                    <a:pt x="27221" y="4995"/>
                  </a:cubicBezTo>
                  <a:lnTo>
                    <a:pt x="27221" y="4995"/>
                  </a:lnTo>
                  <a:cubicBezTo>
                    <a:pt x="26494" y="5555"/>
                    <a:pt x="25733" y="6081"/>
                    <a:pt x="24818" y="6121"/>
                  </a:cubicBezTo>
                  <a:cubicBezTo>
                    <a:pt x="24798" y="6121"/>
                    <a:pt x="24777" y="6122"/>
                    <a:pt x="24757" y="6122"/>
                  </a:cubicBezTo>
                  <a:cubicBezTo>
                    <a:pt x="23622" y="6122"/>
                    <a:pt x="22532" y="5366"/>
                    <a:pt x="21370" y="5366"/>
                  </a:cubicBezTo>
                  <a:cubicBezTo>
                    <a:pt x="21155" y="5366"/>
                    <a:pt x="20937" y="5392"/>
                    <a:pt x="20715" y="5454"/>
                  </a:cubicBezTo>
                  <a:cubicBezTo>
                    <a:pt x="20182" y="5620"/>
                    <a:pt x="19848" y="5921"/>
                    <a:pt x="19514" y="6321"/>
                  </a:cubicBezTo>
                  <a:cubicBezTo>
                    <a:pt x="19381" y="6488"/>
                    <a:pt x="19314" y="6755"/>
                    <a:pt x="19181" y="6888"/>
                  </a:cubicBezTo>
                  <a:cubicBezTo>
                    <a:pt x="18874" y="7194"/>
                    <a:pt x="18581" y="7303"/>
                    <a:pt x="18266" y="7303"/>
                  </a:cubicBezTo>
                  <a:cubicBezTo>
                    <a:pt x="18248" y="7303"/>
                    <a:pt x="18229" y="7303"/>
                    <a:pt x="18210" y="7302"/>
                  </a:cubicBezTo>
                  <a:lnTo>
                    <a:pt x="18210" y="7302"/>
                  </a:lnTo>
                  <a:cubicBezTo>
                    <a:pt x="18205" y="7254"/>
                    <a:pt x="18196" y="7205"/>
                    <a:pt x="18180" y="7155"/>
                  </a:cubicBezTo>
                  <a:cubicBezTo>
                    <a:pt x="17646" y="4620"/>
                    <a:pt x="19181" y="1818"/>
                    <a:pt x="21849" y="1317"/>
                  </a:cubicBezTo>
                  <a:cubicBezTo>
                    <a:pt x="22110" y="1268"/>
                    <a:pt x="22370" y="1244"/>
                    <a:pt x="22627" y="1244"/>
                  </a:cubicBezTo>
                  <a:close/>
                  <a:moveTo>
                    <a:pt x="10706" y="4543"/>
                  </a:moveTo>
                  <a:cubicBezTo>
                    <a:pt x="12319" y="4543"/>
                    <a:pt x="13340" y="5663"/>
                    <a:pt x="14418" y="6624"/>
                  </a:cubicBezTo>
                  <a:lnTo>
                    <a:pt x="14418" y="6624"/>
                  </a:lnTo>
                  <a:cubicBezTo>
                    <a:pt x="14057" y="6674"/>
                    <a:pt x="13692" y="6779"/>
                    <a:pt x="13310" y="6955"/>
                  </a:cubicBezTo>
                  <a:cubicBezTo>
                    <a:pt x="10258" y="8294"/>
                    <a:pt x="9678" y="11610"/>
                    <a:pt x="9885" y="14596"/>
                  </a:cubicBezTo>
                  <a:lnTo>
                    <a:pt x="9885" y="14596"/>
                  </a:lnTo>
                  <a:cubicBezTo>
                    <a:pt x="7624" y="14615"/>
                    <a:pt x="5049" y="14803"/>
                    <a:pt x="3470" y="16595"/>
                  </a:cubicBezTo>
                  <a:cubicBezTo>
                    <a:pt x="2733" y="17426"/>
                    <a:pt x="2285" y="18440"/>
                    <a:pt x="2247" y="19465"/>
                  </a:cubicBezTo>
                  <a:lnTo>
                    <a:pt x="2247" y="19465"/>
                  </a:lnTo>
                  <a:cubicBezTo>
                    <a:pt x="979" y="16853"/>
                    <a:pt x="1349" y="13473"/>
                    <a:pt x="2502" y="10958"/>
                  </a:cubicBezTo>
                  <a:cubicBezTo>
                    <a:pt x="3870" y="7922"/>
                    <a:pt x="6872" y="4787"/>
                    <a:pt x="10441" y="4553"/>
                  </a:cubicBezTo>
                  <a:cubicBezTo>
                    <a:pt x="10531" y="4546"/>
                    <a:pt x="10619" y="4543"/>
                    <a:pt x="10706" y="4543"/>
                  </a:cubicBezTo>
                  <a:close/>
                  <a:moveTo>
                    <a:pt x="39260" y="3783"/>
                  </a:moveTo>
                  <a:cubicBezTo>
                    <a:pt x="39294" y="3783"/>
                    <a:pt x="39328" y="3784"/>
                    <a:pt x="39362" y="3786"/>
                  </a:cubicBezTo>
                  <a:cubicBezTo>
                    <a:pt x="40634" y="3871"/>
                    <a:pt x="41283" y="4721"/>
                    <a:pt x="42405" y="4878"/>
                  </a:cubicBezTo>
                  <a:lnTo>
                    <a:pt x="42405" y="4878"/>
                  </a:lnTo>
                  <a:cubicBezTo>
                    <a:pt x="43171" y="6867"/>
                    <a:pt x="42602" y="9394"/>
                    <a:pt x="41497" y="11124"/>
                  </a:cubicBezTo>
                  <a:cubicBezTo>
                    <a:pt x="41217" y="11591"/>
                    <a:pt x="41639" y="12042"/>
                    <a:pt x="42078" y="12042"/>
                  </a:cubicBezTo>
                  <a:cubicBezTo>
                    <a:pt x="42266" y="12042"/>
                    <a:pt x="42457" y="11959"/>
                    <a:pt x="42598" y="11758"/>
                  </a:cubicBezTo>
                  <a:cubicBezTo>
                    <a:pt x="43858" y="9816"/>
                    <a:pt x="44401" y="7082"/>
                    <a:pt x="43730" y="4813"/>
                  </a:cubicBezTo>
                  <a:lnTo>
                    <a:pt x="43730" y="4813"/>
                  </a:lnTo>
                  <a:cubicBezTo>
                    <a:pt x="44001" y="4785"/>
                    <a:pt x="44252" y="4764"/>
                    <a:pt x="44487" y="4764"/>
                  </a:cubicBezTo>
                  <a:cubicBezTo>
                    <a:pt x="45281" y="4764"/>
                    <a:pt x="45886" y="5002"/>
                    <a:pt x="46434" y="5987"/>
                  </a:cubicBezTo>
                  <a:cubicBezTo>
                    <a:pt x="46867" y="6821"/>
                    <a:pt x="47034" y="7789"/>
                    <a:pt x="47001" y="8756"/>
                  </a:cubicBezTo>
                  <a:cubicBezTo>
                    <a:pt x="46967" y="10391"/>
                    <a:pt x="46367" y="12292"/>
                    <a:pt x="44899" y="13226"/>
                  </a:cubicBezTo>
                  <a:cubicBezTo>
                    <a:pt x="44148" y="13716"/>
                    <a:pt x="43293" y="13814"/>
                    <a:pt x="42416" y="13814"/>
                  </a:cubicBezTo>
                  <a:cubicBezTo>
                    <a:pt x="41830" y="13814"/>
                    <a:pt x="41233" y="13770"/>
                    <a:pt x="40651" y="13770"/>
                  </a:cubicBezTo>
                  <a:cubicBezTo>
                    <a:pt x="40327" y="13770"/>
                    <a:pt x="40007" y="13784"/>
                    <a:pt x="39696" y="13826"/>
                  </a:cubicBezTo>
                  <a:cubicBezTo>
                    <a:pt x="36393" y="14327"/>
                    <a:pt x="36560" y="17562"/>
                    <a:pt x="34625" y="19630"/>
                  </a:cubicBezTo>
                  <a:cubicBezTo>
                    <a:pt x="33193" y="21094"/>
                    <a:pt x="31370" y="21784"/>
                    <a:pt x="29533" y="21784"/>
                  </a:cubicBezTo>
                  <a:cubicBezTo>
                    <a:pt x="27349" y="21784"/>
                    <a:pt x="25145" y="20808"/>
                    <a:pt x="23551" y="18997"/>
                  </a:cubicBezTo>
                  <a:cubicBezTo>
                    <a:pt x="23442" y="18878"/>
                    <a:pt x="23306" y="18826"/>
                    <a:pt x="23168" y="18826"/>
                  </a:cubicBezTo>
                  <a:cubicBezTo>
                    <a:pt x="22843" y="18826"/>
                    <a:pt x="22507" y="19112"/>
                    <a:pt x="22483" y="19464"/>
                  </a:cubicBezTo>
                  <a:cubicBezTo>
                    <a:pt x="22342" y="22317"/>
                    <a:pt x="19856" y="23926"/>
                    <a:pt x="17274" y="23926"/>
                  </a:cubicBezTo>
                  <a:cubicBezTo>
                    <a:pt x="16807" y="23926"/>
                    <a:pt x="16338" y="23874"/>
                    <a:pt x="15879" y="23767"/>
                  </a:cubicBezTo>
                  <a:cubicBezTo>
                    <a:pt x="14691" y="23484"/>
                    <a:pt x="12906" y="22465"/>
                    <a:pt x="11976" y="21176"/>
                  </a:cubicBezTo>
                  <a:lnTo>
                    <a:pt x="11976" y="21176"/>
                  </a:lnTo>
                  <a:cubicBezTo>
                    <a:pt x="12541" y="20025"/>
                    <a:pt x="12662" y="18658"/>
                    <a:pt x="12109" y="17295"/>
                  </a:cubicBezTo>
                  <a:cubicBezTo>
                    <a:pt x="11996" y="17047"/>
                    <a:pt x="11699" y="16828"/>
                    <a:pt x="11415" y="16828"/>
                  </a:cubicBezTo>
                  <a:cubicBezTo>
                    <a:pt x="11280" y="16828"/>
                    <a:pt x="11149" y="16877"/>
                    <a:pt x="11042" y="16995"/>
                  </a:cubicBezTo>
                  <a:cubicBezTo>
                    <a:pt x="9878" y="18386"/>
                    <a:pt x="9926" y="19913"/>
                    <a:pt x="10607" y="21258"/>
                  </a:cubicBezTo>
                  <a:lnTo>
                    <a:pt x="10607" y="21258"/>
                  </a:lnTo>
                  <a:cubicBezTo>
                    <a:pt x="10284" y="21727"/>
                    <a:pt x="9847" y="22131"/>
                    <a:pt x="9307" y="22432"/>
                  </a:cubicBezTo>
                  <a:cubicBezTo>
                    <a:pt x="8698" y="22765"/>
                    <a:pt x="8034" y="22913"/>
                    <a:pt x="7365" y="22913"/>
                  </a:cubicBezTo>
                  <a:cubicBezTo>
                    <a:pt x="6178" y="22913"/>
                    <a:pt x="4974" y="22446"/>
                    <a:pt x="4034" y="21710"/>
                  </a:cubicBezTo>
                  <a:lnTo>
                    <a:pt x="4034" y="21710"/>
                  </a:lnTo>
                  <a:cubicBezTo>
                    <a:pt x="4210" y="21526"/>
                    <a:pt x="4277" y="21265"/>
                    <a:pt x="4103" y="20998"/>
                  </a:cubicBezTo>
                  <a:cubicBezTo>
                    <a:pt x="2803" y="19097"/>
                    <a:pt x="4304" y="16962"/>
                    <a:pt x="6172" y="16261"/>
                  </a:cubicBezTo>
                  <a:cubicBezTo>
                    <a:pt x="7447" y="15787"/>
                    <a:pt x="8801" y="15761"/>
                    <a:pt x="10140" y="15761"/>
                  </a:cubicBezTo>
                  <a:cubicBezTo>
                    <a:pt x="10308" y="15761"/>
                    <a:pt x="10475" y="15761"/>
                    <a:pt x="10641" y="15761"/>
                  </a:cubicBezTo>
                  <a:cubicBezTo>
                    <a:pt x="10942" y="15761"/>
                    <a:pt x="11309" y="15461"/>
                    <a:pt x="11275" y="15127"/>
                  </a:cubicBezTo>
                  <a:cubicBezTo>
                    <a:pt x="11008" y="12992"/>
                    <a:pt x="10975" y="10457"/>
                    <a:pt x="12643" y="8823"/>
                  </a:cubicBezTo>
                  <a:cubicBezTo>
                    <a:pt x="13331" y="8161"/>
                    <a:pt x="14293" y="7688"/>
                    <a:pt x="15261" y="7688"/>
                  </a:cubicBezTo>
                  <a:cubicBezTo>
                    <a:pt x="15512" y="7688"/>
                    <a:pt x="15764" y="7720"/>
                    <a:pt x="16012" y="7789"/>
                  </a:cubicBezTo>
                  <a:cubicBezTo>
                    <a:pt x="16813" y="7989"/>
                    <a:pt x="17446" y="8723"/>
                    <a:pt x="18214" y="8789"/>
                  </a:cubicBezTo>
                  <a:cubicBezTo>
                    <a:pt x="18326" y="8803"/>
                    <a:pt x="18428" y="8810"/>
                    <a:pt x="18523" y="8810"/>
                  </a:cubicBezTo>
                  <a:cubicBezTo>
                    <a:pt x="19328" y="8810"/>
                    <a:pt x="19551" y="8326"/>
                    <a:pt x="20148" y="7789"/>
                  </a:cubicBezTo>
                  <a:cubicBezTo>
                    <a:pt x="20911" y="7097"/>
                    <a:pt x="21419" y="6764"/>
                    <a:pt x="22133" y="6764"/>
                  </a:cubicBezTo>
                  <a:cubicBezTo>
                    <a:pt x="22418" y="6764"/>
                    <a:pt x="22737" y="6817"/>
                    <a:pt x="23117" y="6921"/>
                  </a:cubicBezTo>
                  <a:cubicBezTo>
                    <a:pt x="23684" y="7088"/>
                    <a:pt x="24285" y="7288"/>
                    <a:pt x="24885" y="7288"/>
                  </a:cubicBezTo>
                  <a:cubicBezTo>
                    <a:pt x="26018" y="7288"/>
                    <a:pt x="26884" y="6723"/>
                    <a:pt x="27784" y="6090"/>
                  </a:cubicBezTo>
                  <a:lnTo>
                    <a:pt x="27784" y="6090"/>
                  </a:lnTo>
                  <a:cubicBezTo>
                    <a:pt x="27877" y="6129"/>
                    <a:pt x="27975" y="6150"/>
                    <a:pt x="28068" y="6150"/>
                  </a:cubicBezTo>
                  <a:cubicBezTo>
                    <a:pt x="28296" y="6150"/>
                    <a:pt x="28493" y="6023"/>
                    <a:pt x="28521" y="5721"/>
                  </a:cubicBezTo>
                  <a:cubicBezTo>
                    <a:pt x="28529" y="5670"/>
                    <a:pt x="28537" y="5618"/>
                    <a:pt x="28545" y="5566"/>
                  </a:cubicBezTo>
                  <a:lnTo>
                    <a:pt x="28545" y="5566"/>
                  </a:lnTo>
                  <a:cubicBezTo>
                    <a:pt x="29240" y="5102"/>
                    <a:pt x="29844" y="4781"/>
                    <a:pt x="30596" y="4781"/>
                  </a:cubicBezTo>
                  <a:cubicBezTo>
                    <a:pt x="31021" y="4781"/>
                    <a:pt x="31494" y="4883"/>
                    <a:pt x="32057" y="5120"/>
                  </a:cubicBezTo>
                  <a:cubicBezTo>
                    <a:pt x="32773" y="5411"/>
                    <a:pt x="33399" y="5597"/>
                    <a:pt x="34077" y="5597"/>
                  </a:cubicBezTo>
                  <a:cubicBezTo>
                    <a:pt x="34409" y="5597"/>
                    <a:pt x="34753" y="5552"/>
                    <a:pt x="35126" y="5454"/>
                  </a:cubicBezTo>
                  <a:cubicBezTo>
                    <a:pt x="36461" y="5095"/>
                    <a:pt x="37860" y="3783"/>
                    <a:pt x="39260" y="3783"/>
                  </a:cubicBezTo>
                  <a:close/>
                  <a:moveTo>
                    <a:pt x="22593" y="1"/>
                  </a:moveTo>
                  <a:cubicBezTo>
                    <a:pt x="22283" y="1"/>
                    <a:pt x="21968" y="27"/>
                    <a:pt x="21649" y="83"/>
                  </a:cubicBezTo>
                  <a:cubicBezTo>
                    <a:pt x="18528" y="603"/>
                    <a:pt x="16558" y="3678"/>
                    <a:pt x="16820" y="6681"/>
                  </a:cubicBezTo>
                  <a:lnTo>
                    <a:pt x="16820" y="6681"/>
                  </a:lnTo>
                  <a:cubicBezTo>
                    <a:pt x="15704" y="6418"/>
                    <a:pt x="14978" y="5241"/>
                    <a:pt x="14111" y="4486"/>
                  </a:cubicBezTo>
                  <a:cubicBezTo>
                    <a:pt x="13377" y="3919"/>
                    <a:pt x="12610" y="3486"/>
                    <a:pt x="11676" y="3319"/>
                  </a:cubicBezTo>
                  <a:cubicBezTo>
                    <a:pt x="11353" y="3261"/>
                    <a:pt x="11027" y="3233"/>
                    <a:pt x="10701" y="3233"/>
                  </a:cubicBezTo>
                  <a:cubicBezTo>
                    <a:pt x="8966" y="3233"/>
                    <a:pt x="7208" y="3999"/>
                    <a:pt x="5805" y="4953"/>
                  </a:cubicBezTo>
                  <a:cubicBezTo>
                    <a:pt x="2302" y="7388"/>
                    <a:pt x="1" y="11558"/>
                    <a:pt x="134" y="15828"/>
                  </a:cubicBezTo>
                  <a:cubicBezTo>
                    <a:pt x="201" y="19731"/>
                    <a:pt x="2536" y="23800"/>
                    <a:pt x="6805" y="24134"/>
                  </a:cubicBezTo>
                  <a:cubicBezTo>
                    <a:pt x="6934" y="24143"/>
                    <a:pt x="7062" y="24148"/>
                    <a:pt x="7190" y="24148"/>
                  </a:cubicBezTo>
                  <a:cubicBezTo>
                    <a:pt x="8801" y="24148"/>
                    <a:pt x="10277" y="23404"/>
                    <a:pt x="11255" y="22265"/>
                  </a:cubicBezTo>
                  <a:lnTo>
                    <a:pt x="11255" y="22265"/>
                  </a:lnTo>
                  <a:cubicBezTo>
                    <a:pt x="12174" y="23428"/>
                    <a:pt x="13523" y="24352"/>
                    <a:pt x="14811" y="24767"/>
                  </a:cubicBezTo>
                  <a:cubicBezTo>
                    <a:pt x="15585" y="25006"/>
                    <a:pt x="16383" y="25123"/>
                    <a:pt x="17167" y="25123"/>
                  </a:cubicBezTo>
                  <a:cubicBezTo>
                    <a:pt x="20007" y="25123"/>
                    <a:pt x="22677" y="23598"/>
                    <a:pt x="23441" y="20823"/>
                  </a:cubicBezTo>
                  <a:lnTo>
                    <a:pt x="23441" y="20823"/>
                  </a:lnTo>
                  <a:cubicBezTo>
                    <a:pt x="25121" y="22285"/>
                    <a:pt x="27224" y="23012"/>
                    <a:pt x="29310" y="23012"/>
                  </a:cubicBezTo>
                  <a:cubicBezTo>
                    <a:pt x="32330" y="23012"/>
                    <a:pt x="35314" y="21488"/>
                    <a:pt x="36927" y="18463"/>
                  </a:cubicBezTo>
                  <a:cubicBezTo>
                    <a:pt x="37294" y="17762"/>
                    <a:pt x="37461" y="16795"/>
                    <a:pt x="37928" y="16161"/>
                  </a:cubicBezTo>
                  <a:cubicBezTo>
                    <a:pt x="38700" y="15132"/>
                    <a:pt x="39741" y="15059"/>
                    <a:pt x="40821" y="15059"/>
                  </a:cubicBezTo>
                  <a:cubicBezTo>
                    <a:pt x="41001" y="15059"/>
                    <a:pt x="41182" y="15061"/>
                    <a:pt x="41363" y="15061"/>
                  </a:cubicBezTo>
                  <a:cubicBezTo>
                    <a:pt x="41474" y="15061"/>
                    <a:pt x="41584" y="15061"/>
                    <a:pt x="41695" y="15061"/>
                  </a:cubicBezTo>
                  <a:cubicBezTo>
                    <a:pt x="43022" y="15061"/>
                    <a:pt x="44360" y="15032"/>
                    <a:pt x="45500" y="14293"/>
                  </a:cubicBezTo>
                  <a:cubicBezTo>
                    <a:pt x="47501" y="13059"/>
                    <a:pt x="48335" y="10457"/>
                    <a:pt x="48202" y="8256"/>
                  </a:cubicBezTo>
                  <a:cubicBezTo>
                    <a:pt x="48135" y="6254"/>
                    <a:pt x="47001" y="3586"/>
                    <a:pt x="44699" y="3386"/>
                  </a:cubicBezTo>
                  <a:cubicBezTo>
                    <a:pt x="44589" y="3373"/>
                    <a:pt x="44484" y="3367"/>
                    <a:pt x="44381" y="3367"/>
                  </a:cubicBezTo>
                  <a:cubicBezTo>
                    <a:pt x="43946" y="3367"/>
                    <a:pt x="43573" y="3467"/>
                    <a:pt x="43188" y="3538"/>
                  </a:cubicBezTo>
                  <a:lnTo>
                    <a:pt x="43188" y="3538"/>
                  </a:lnTo>
                  <a:cubicBezTo>
                    <a:pt x="42699" y="2687"/>
                    <a:pt x="41981" y="1960"/>
                    <a:pt x="40997" y="1451"/>
                  </a:cubicBezTo>
                  <a:cubicBezTo>
                    <a:pt x="40201" y="1030"/>
                    <a:pt x="39317" y="829"/>
                    <a:pt x="38436" y="829"/>
                  </a:cubicBezTo>
                  <a:cubicBezTo>
                    <a:pt x="36838" y="829"/>
                    <a:pt x="35253" y="1491"/>
                    <a:pt x="34243" y="2695"/>
                  </a:cubicBezTo>
                  <a:lnTo>
                    <a:pt x="34243" y="2695"/>
                  </a:lnTo>
                  <a:cubicBezTo>
                    <a:pt x="33734" y="1502"/>
                    <a:pt x="32628" y="632"/>
                    <a:pt x="31214" y="632"/>
                  </a:cubicBezTo>
                  <a:cubicBezTo>
                    <a:pt x="31097" y="632"/>
                    <a:pt x="30977" y="638"/>
                    <a:pt x="30856" y="650"/>
                  </a:cubicBezTo>
                  <a:cubicBezTo>
                    <a:pt x="29176" y="829"/>
                    <a:pt x="28293" y="1941"/>
                    <a:pt x="27804" y="3299"/>
                  </a:cubicBezTo>
                  <a:lnTo>
                    <a:pt x="27804" y="3299"/>
                  </a:lnTo>
                  <a:cubicBezTo>
                    <a:pt x="26777" y="1380"/>
                    <a:pt x="24820" y="1"/>
                    <a:pt x="225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31"/>
            <p:cNvSpPr/>
            <p:nvPr/>
          </p:nvSpPr>
          <p:spPr>
            <a:xfrm>
              <a:off x="747150" y="2576250"/>
              <a:ext cx="262725" cy="204325"/>
            </a:xfrm>
            <a:custGeom>
              <a:rect b="b" l="l" r="r" t="t"/>
              <a:pathLst>
                <a:path extrusionOk="0" fill="none" h="8173" w="10509">
                  <a:moveTo>
                    <a:pt x="635" y="8173"/>
                  </a:moveTo>
                  <a:cubicBezTo>
                    <a:pt x="435" y="7939"/>
                    <a:pt x="168" y="7639"/>
                    <a:pt x="101" y="7305"/>
                  </a:cubicBezTo>
                  <a:cubicBezTo>
                    <a:pt x="1" y="6972"/>
                    <a:pt x="34" y="6572"/>
                    <a:pt x="335" y="6338"/>
                  </a:cubicBezTo>
                  <a:cubicBezTo>
                    <a:pt x="635" y="6138"/>
                    <a:pt x="1068" y="6238"/>
                    <a:pt x="1435" y="6305"/>
                  </a:cubicBezTo>
                  <a:cubicBezTo>
                    <a:pt x="2102" y="6472"/>
                    <a:pt x="2736" y="6638"/>
                    <a:pt x="3403" y="6838"/>
                  </a:cubicBezTo>
                  <a:cubicBezTo>
                    <a:pt x="3270" y="6305"/>
                    <a:pt x="2770" y="5904"/>
                    <a:pt x="2403" y="5471"/>
                  </a:cubicBezTo>
                  <a:cubicBezTo>
                    <a:pt x="2002" y="5071"/>
                    <a:pt x="1736" y="4403"/>
                    <a:pt x="2069" y="3903"/>
                  </a:cubicBezTo>
                  <a:cubicBezTo>
                    <a:pt x="2403" y="3436"/>
                    <a:pt x="3103" y="3436"/>
                    <a:pt x="3604" y="3670"/>
                  </a:cubicBezTo>
                  <a:cubicBezTo>
                    <a:pt x="4104" y="3903"/>
                    <a:pt x="4571" y="4303"/>
                    <a:pt x="5105" y="4437"/>
                  </a:cubicBezTo>
                  <a:cubicBezTo>
                    <a:pt x="4738" y="3736"/>
                    <a:pt x="4571" y="2936"/>
                    <a:pt x="4571" y="2168"/>
                  </a:cubicBezTo>
                  <a:cubicBezTo>
                    <a:pt x="4571" y="1902"/>
                    <a:pt x="4638" y="1601"/>
                    <a:pt x="4904" y="1468"/>
                  </a:cubicBezTo>
                  <a:cubicBezTo>
                    <a:pt x="5071" y="1401"/>
                    <a:pt x="5338" y="1335"/>
                    <a:pt x="5505" y="1401"/>
                  </a:cubicBezTo>
                  <a:cubicBezTo>
                    <a:pt x="6272" y="1668"/>
                    <a:pt x="6839" y="2168"/>
                    <a:pt x="7473" y="2669"/>
                  </a:cubicBezTo>
                  <a:cubicBezTo>
                    <a:pt x="7239" y="1835"/>
                    <a:pt x="7106" y="734"/>
                    <a:pt x="7907" y="334"/>
                  </a:cubicBezTo>
                  <a:cubicBezTo>
                    <a:pt x="8607" y="0"/>
                    <a:pt x="9341" y="734"/>
                    <a:pt x="9741" y="1401"/>
                  </a:cubicBezTo>
                  <a:cubicBezTo>
                    <a:pt x="10142" y="2135"/>
                    <a:pt x="10408" y="2936"/>
                    <a:pt x="10508" y="3770"/>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31"/>
            <p:cNvSpPr/>
            <p:nvPr/>
          </p:nvSpPr>
          <p:spPr>
            <a:xfrm>
              <a:off x="1269200" y="2621275"/>
              <a:ext cx="169325" cy="90925"/>
            </a:xfrm>
            <a:custGeom>
              <a:rect b="b" l="l" r="r" t="t"/>
              <a:pathLst>
                <a:path extrusionOk="0" fill="none" h="3637" w="6773">
                  <a:moveTo>
                    <a:pt x="501" y="3536"/>
                  </a:moveTo>
                  <a:cubicBezTo>
                    <a:pt x="167" y="3036"/>
                    <a:pt x="1" y="2436"/>
                    <a:pt x="134" y="1835"/>
                  </a:cubicBezTo>
                  <a:cubicBezTo>
                    <a:pt x="167" y="1635"/>
                    <a:pt x="301" y="1368"/>
                    <a:pt x="501" y="1335"/>
                  </a:cubicBezTo>
                  <a:cubicBezTo>
                    <a:pt x="768" y="1301"/>
                    <a:pt x="1035" y="1535"/>
                    <a:pt x="1135" y="1768"/>
                  </a:cubicBezTo>
                  <a:cubicBezTo>
                    <a:pt x="1602" y="2369"/>
                    <a:pt x="2035" y="3003"/>
                    <a:pt x="2469" y="3636"/>
                  </a:cubicBezTo>
                  <a:cubicBezTo>
                    <a:pt x="2402" y="2803"/>
                    <a:pt x="2402" y="1935"/>
                    <a:pt x="2536" y="1035"/>
                  </a:cubicBezTo>
                  <a:cubicBezTo>
                    <a:pt x="2569" y="868"/>
                    <a:pt x="2602" y="701"/>
                    <a:pt x="2736" y="634"/>
                  </a:cubicBezTo>
                  <a:cubicBezTo>
                    <a:pt x="2903" y="534"/>
                    <a:pt x="3103" y="634"/>
                    <a:pt x="3236" y="701"/>
                  </a:cubicBezTo>
                  <a:cubicBezTo>
                    <a:pt x="4037" y="1168"/>
                    <a:pt x="4370" y="2135"/>
                    <a:pt x="4637" y="3003"/>
                  </a:cubicBezTo>
                  <a:cubicBezTo>
                    <a:pt x="4437" y="2269"/>
                    <a:pt x="4437" y="1468"/>
                    <a:pt x="4737" y="768"/>
                  </a:cubicBezTo>
                  <a:cubicBezTo>
                    <a:pt x="4804" y="534"/>
                    <a:pt x="4904" y="334"/>
                    <a:pt x="5104" y="301"/>
                  </a:cubicBezTo>
                  <a:cubicBezTo>
                    <a:pt x="6572" y="1"/>
                    <a:pt x="6605" y="2669"/>
                    <a:pt x="6772" y="2936"/>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31"/>
            <p:cNvSpPr/>
            <p:nvPr/>
          </p:nvSpPr>
          <p:spPr>
            <a:xfrm>
              <a:off x="1135775" y="2530375"/>
              <a:ext cx="64225" cy="60900"/>
            </a:xfrm>
            <a:custGeom>
              <a:rect b="b" l="l" r="r" t="t"/>
              <a:pathLst>
                <a:path extrusionOk="0" fill="none" h="2436" w="2569">
                  <a:moveTo>
                    <a:pt x="567" y="2436"/>
                  </a:moveTo>
                  <a:cubicBezTo>
                    <a:pt x="0" y="1835"/>
                    <a:pt x="134" y="768"/>
                    <a:pt x="834" y="401"/>
                  </a:cubicBezTo>
                  <a:cubicBezTo>
                    <a:pt x="1568" y="1"/>
                    <a:pt x="2569" y="668"/>
                    <a:pt x="2435" y="1435"/>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31"/>
            <p:cNvSpPr/>
            <p:nvPr/>
          </p:nvSpPr>
          <p:spPr>
            <a:xfrm>
              <a:off x="1008175" y="2489525"/>
              <a:ext cx="63400" cy="60900"/>
            </a:xfrm>
            <a:custGeom>
              <a:rect b="b" l="l" r="r" t="t"/>
              <a:pathLst>
                <a:path extrusionOk="0" fill="none" h="2436" w="2536">
                  <a:moveTo>
                    <a:pt x="534" y="2435"/>
                  </a:moveTo>
                  <a:cubicBezTo>
                    <a:pt x="1" y="1868"/>
                    <a:pt x="101" y="767"/>
                    <a:pt x="835" y="400"/>
                  </a:cubicBezTo>
                  <a:cubicBezTo>
                    <a:pt x="1535" y="0"/>
                    <a:pt x="2536" y="667"/>
                    <a:pt x="2402" y="1434"/>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31"/>
            <p:cNvSpPr/>
            <p:nvPr/>
          </p:nvSpPr>
          <p:spPr>
            <a:xfrm>
              <a:off x="1446825" y="2437800"/>
              <a:ext cx="255200" cy="96775"/>
            </a:xfrm>
            <a:custGeom>
              <a:rect b="b" l="l" r="r" t="t"/>
              <a:pathLst>
                <a:path extrusionOk="0" fill="none" h="3871" w="10208">
                  <a:moveTo>
                    <a:pt x="668" y="3770"/>
                  </a:moveTo>
                  <a:cubicBezTo>
                    <a:pt x="268" y="2836"/>
                    <a:pt x="1" y="1269"/>
                    <a:pt x="601" y="802"/>
                  </a:cubicBezTo>
                  <a:cubicBezTo>
                    <a:pt x="1268" y="468"/>
                    <a:pt x="1835" y="2770"/>
                    <a:pt x="2169" y="3870"/>
                  </a:cubicBezTo>
                  <a:cubicBezTo>
                    <a:pt x="2603" y="3003"/>
                    <a:pt x="2035" y="1769"/>
                    <a:pt x="2736" y="1135"/>
                  </a:cubicBezTo>
                  <a:cubicBezTo>
                    <a:pt x="3170" y="768"/>
                    <a:pt x="3870" y="868"/>
                    <a:pt x="4304" y="1269"/>
                  </a:cubicBezTo>
                  <a:cubicBezTo>
                    <a:pt x="4704" y="1635"/>
                    <a:pt x="4837" y="2269"/>
                    <a:pt x="4871" y="2803"/>
                  </a:cubicBezTo>
                  <a:cubicBezTo>
                    <a:pt x="4804" y="2136"/>
                    <a:pt x="4871" y="1469"/>
                    <a:pt x="5204" y="868"/>
                  </a:cubicBezTo>
                  <a:cubicBezTo>
                    <a:pt x="5471" y="435"/>
                    <a:pt x="5905" y="1"/>
                    <a:pt x="6405" y="168"/>
                  </a:cubicBezTo>
                  <a:cubicBezTo>
                    <a:pt x="6839" y="301"/>
                    <a:pt x="7006" y="835"/>
                    <a:pt x="7006" y="1302"/>
                  </a:cubicBezTo>
                  <a:cubicBezTo>
                    <a:pt x="7006" y="1769"/>
                    <a:pt x="6906" y="2203"/>
                    <a:pt x="7072" y="2636"/>
                  </a:cubicBezTo>
                  <a:cubicBezTo>
                    <a:pt x="7172" y="1769"/>
                    <a:pt x="7639" y="968"/>
                    <a:pt x="8373" y="501"/>
                  </a:cubicBezTo>
                  <a:cubicBezTo>
                    <a:pt x="8807" y="268"/>
                    <a:pt x="9341" y="134"/>
                    <a:pt x="9741" y="368"/>
                  </a:cubicBezTo>
                  <a:cubicBezTo>
                    <a:pt x="10208" y="701"/>
                    <a:pt x="10208" y="1335"/>
                    <a:pt x="10175" y="1869"/>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31"/>
            <p:cNvSpPr/>
            <p:nvPr/>
          </p:nvSpPr>
          <p:spPr>
            <a:xfrm>
              <a:off x="1269200" y="2408625"/>
              <a:ext cx="147625" cy="88425"/>
            </a:xfrm>
            <a:custGeom>
              <a:rect b="b" l="l" r="r" t="t"/>
              <a:pathLst>
                <a:path extrusionOk="0" fill="none" h="3537" w="5905">
                  <a:moveTo>
                    <a:pt x="501" y="3536"/>
                  </a:moveTo>
                  <a:cubicBezTo>
                    <a:pt x="1" y="3203"/>
                    <a:pt x="134" y="2302"/>
                    <a:pt x="668" y="2102"/>
                  </a:cubicBezTo>
                  <a:cubicBezTo>
                    <a:pt x="1235" y="1868"/>
                    <a:pt x="1702" y="2335"/>
                    <a:pt x="2402" y="3103"/>
                  </a:cubicBezTo>
                  <a:cubicBezTo>
                    <a:pt x="2869" y="3136"/>
                    <a:pt x="2402" y="2469"/>
                    <a:pt x="2269" y="2002"/>
                  </a:cubicBezTo>
                  <a:cubicBezTo>
                    <a:pt x="2135" y="1535"/>
                    <a:pt x="2069" y="968"/>
                    <a:pt x="2536" y="801"/>
                  </a:cubicBezTo>
                  <a:cubicBezTo>
                    <a:pt x="2803" y="668"/>
                    <a:pt x="3103" y="868"/>
                    <a:pt x="3370" y="1101"/>
                  </a:cubicBezTo>
                  <a:cubicBezTo>
                    <a:pt x="3803" y="1535"/>
                    <a:pt x="4204" y="2035"/>
                    <a:pt x="4437" y="2636"/>
                  </a:cubicBezTo>
                  <a:cubicBezTo>
                    <a:pt x="3937" y="1502"/>
                    <a:pt x="3703" y="0"/>
                    <a:pt x="4571" y="101"/>
                  </a:cubicBezTo>
                  <a:cubicBezTo>
                    <a:pt x="5304" y="301"/>
                    <a:pt x="5905" y="1101"/>
                    <a:pt x="5871" y="1868"/>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31"/>
            <p:cNvSpPr/>
            <p:nvPr/>
          </p:nvSpPr>
          <p:spPr>
            <a:xfrm>
              <a:off x="768850" y="2491175"/>
              <a:ext cx="55900" cy="42575"/>
            </a:xfrm>
            <a:custGeom>
              <a:rect b="b" l="l" r="r" t="t"/>
              <a:pathLst>
                <a:path extrusionOk="0" fill="none" h="1703" w="2236">
                  <a:moveTo>
                    <a:pt x="334" y="1669"/>
                  </a:moveTo>
                  <a:cubicBezTo>
                    <a:pt x="401" y="1669"/>
                    <a:pt x="434" y="1669"/>
                    <a:pt x="467" y="1702"/>
                  </a:cubicBezTo>
                  <a:cubicBezTo>
                    <a:pt x="0" y="1235"/>
                    <a:pt x="267" y="334"/>
                    <a:pt x="901" y="168"/>
                  </a:cubicBezTo>
                  <a:cubicBezTo>
                    <a:pt x="1501" y="1"/>
                    <a:pt x="2235" y="535"/>
                    <a:pt x="2168" y="1168"/>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31"/>
            <p:cNvSpPr/>
            <p:nvPr/>
          </p:nvSpPr>
          <p:spPr>
            <a:xfrm>
              <a:off x="1125775" y="2336900"/>
              <a:ext cx="108425" cy="72575"/>
            </a:xfrm>
            <a:custGeom>
              <a:rect b="b" l="l" r="r" t="t"/>
              <a:pathLst>
                <a:path extrusionOk="0" fill="none" h="2903" w="4337">
                  <a:moveTo>
                    <a:pt x="801" y="2903"/>
                  </a:moveTo>
                  <a:cubicBezTo>
                    <a:pt x="67" y="2469"/>
                    <a:pt x="0" y="1335"/>
                    <a:pt x="601" y="701"/>
                  </a:cubicBezTo>
                  <a:cubicBezTo>
                    <a:pt x="1134" y="67"/>
                    <a:pt x="2135" y="1"/>
                    <a:pt x="2869" y="368"/>
                  </a:cubicBezTo>
                  <a:cubicBezTo>
                    <a:pt x="3636" y="735"/>
                    <a:pt x="4136" y="1502"/>
                    <a:pt x="4337" y="2336"/>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31"/>
            <p:cNvSpPr/>
            <p:nvPr/>
          </p:nvSpPr>
          <p:spPr>
            <a:xfrm>
              <a:off x="1772050" y="2530375"/>
              <a:ext cx="36725" cy="50075"/>
            </a:xfrm>
            <a:custGeom>
              <a:rect b="b" l="l" r="r" t="t"/>
              <a:pathLst>
                <a:path extrusionOk="0" fill="none" h="2003" w="1469">
                  <a:moveTo>
                    <a:pt x="1035" y="1"/>
                  </a:moveTo>
                  <a:cubicBezTo>
                    <a:pt x="1469" y="801"/>
                    <a:pt x="868" y="1935"/>
                    <a:pt x="1" y="2002"/>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31"/>
            <p:cNvSpPr/>
            <p:nvPr/>
          </p:nvSpPr>
          <p:spPr>
            <a:xfrm>
              <a:off x="1550225" y="2258525"/>
              <a:ext cx="86775" cy="129275"/>
            </a:xfrm>
            <a:custGeom>
              <a:rect b="b" l="l" r="r" t="t"/>
              <a:pathLst>
                <a:path extrusionOk="0" h="5171" w="3471">
                  <a:moveTo>
                    <a:pt x="1402" y="134"/>
                  </a:moveTo>
                  <a:cubicBezTo>
                    <a:pt x="2303" y="0"/>
                    <a:pt x="3137" y="1001"/>
                    <a:pt x="3303" y="2369"/>
                  </a:cubicBezTo>
                  <a:cubicBezTo>
                    <a:pt x="3470" y="3770"/>
                    <a:pt x="2870" y="4937"/>
                    <a:pt x="2002" y="5037"/>
                  </a:cubicBezTo>
                  <a:cubicBezTo>
                    <a:pt x="1135" y="5171"/>
                    <a:pt x="301" y="4170"/>
                    <a:pt x="134" y="2802"/>
                  </a:cubicBezTo>
                  <a:cubicBezTo>
                    <a:pt x="1" y="1435"/>
                    <a:pt x="535" y="200"/>
                    <a:pt x="1402"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31"/>
            <p:cNvSpPr/>
            <p:nvPr/>
          </p:nvSpPr>
          <p:spPr>
            <a:xfrm>
              <a:off x="1601100" y="2309375"/>
              <a:ext cx="121775" cy="107625"/>
            </a:xfrm>
            <a:custGeom>
              <a:rect b="b" l="l" r="r" t="t"/>
              <a:pathLst>
                <a:path extrusionOk="0" h="4305" w="4871">
                  <a:moveTo>
                    <a:pt x="4504" y="1102"/>
                  </a:moveTo>
                  <a:cubicBezTo>
                    <a:pt x="4871" y="1969"/>
                    <a:pt x="4270" y="3137"/>
                    <a:pt x="3136" y="3737"/>
                  </a:cubicBezTo>
                  <a:cubicBezTo>
                    <a:pt x="2002" y="4304"/>
                    <a:pt x="768" y="4104"/>
                    <a:pt x="368" y="3237"/>
                  </a:cubicBezTo>
                  <a:cubicBezTo>
                    <a:pt x="1" y="2336"/>
                    <a:pt x="635" y="1168"/>
                    <a:pt x="1769" y="601"/>
                  </a:cubicBezTo>
                  <a:cubicBezTo>
                    <a:pt x="2869" y="1"/>
                    <a:pt x="4137" y="268"/>
                    <a:pt x="4504" y="110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31"/>
            <p:cNvSpPr/>
            <p:nvPr/>
          </p:nvSpPr>
          <p:spPr>
            <a:xfrm>
              <a:off x="1592775" y="2384450"/>
              <a:ext cx="109250" cy="124275"/>
            </a:xfrm>
            <a:custGeom>
              <a:rect b="b" l="l" r="r" t="t"/>
              <a:pathLst>
                <a:path extrusionOk="0" h="4971" w="4370">
                  <a:moveTo>
                    <a:pt x="3770" y="4303"/>
                  </a:moveTo>
                  <a:cubicBezTo>
                    <a:pt x="3136" y="4970"/>
                    <a:pt x="1868" y="4670"/>
                    <a:pt x="1034" y="3669"/>
                  </a:cubicBezTo>
                  <a:cubicBezTo>
                    <a:pt x="167" y="2669"/>
                    <a:pt x="0" y="1334"/>
                    <a:pt x="634" y="667"/>
                  </a:cubicBezTo>
                  <a:cubicBezTo>
                    <a:pt x="1268" y="0"/>
                    <a:pt x="2502" y="300"/>
                    <a:pt x="3336" y="1301"/>
                  </a:cubicBezTo>
                  <a:cubicBezTo>
                    <a:pt x="4203" y="2302"/>
                    <a:pt x="4370" y="3636"/>
                    <a:pt x="3770" y="430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31"/>
            <p:cNvSpPr/>
            <p:nvPr/>
          </p:nvSpPr>
          <p:spPr>
            <a:xfrm>
              <a:off x="1518550" y="2391950"/>
              <a:ext cx="101750" cy="131775"/>
            </a:xfrm>
            <a:custGeom>
              <a:rect b="b" l="l" r="r" t="t"/>
              <a:pathLst>
                <a:path extrusionOk="0" h="5271" w="4070">
                  <a:moveTo>
                    <a:pt x="934" y="4804"/>
                  </a:moveTo>
                  <a:cubicBezTo>
                    <a:pt x="167" y="4337"/>
                    <a:pt x="0" y="3002"/>
                    <a:pt x="634" y="1802"/>
                  </a:cubicBezTo>
                  <a:cubicBezTo>
                    <a:pt x="1268" y="601"/>
                    <a:pt x="2335" y="0"/>
                    <a:pt x="3136" y="467"/>
                  </a:cubicBezTo>
                  <a:cubicBezTo>
                    <a:pt x="3903" y="934"/>
                    <a:pt x="4070" y="2269"/>
                    <a:pt x="3436" y="3469"/>
                  </a:cubicBezTo>
                  <a:cubicBezTo>
                    <a:pt x="2836" y="4670"/>
                    <a:pt x="1735" y="5271"/>
                    <a:pt x="934" y="480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31"/>
            <p:cNvSpPr/>
            <p:nvPr/>
          </p:nvSpPr>
          <p:spPr>
            <a:xfrm>
              <a:off x="1476025" y="2331900"/>
              <a:ext cx="120925" cy="97600"/>
            </a:xfrm>
            <a:custGeom>
              <a:rect b="b" l="l" r="r" t="t"/>
              <a:pathLst>
                <a:path extrusionOk="0" h="3904" w="4837">
                  <a:moveTo>
                    <a:pt x="167" y="1502"/>
                  </a:moveTo>
                  <a:cubicBezTo>
                    <a:pt x="334" y="568"/>
                    <a:pt x="1468" y="1"/>
                    <a:pt x="2702" y="234"/>
                  </a:cubicBezTo>
                  <a:cubicBezTo>
                    <a:pt x="3970" y="501"/>
                    <a:pt x="4837" y="1435"/>
                    <a:pt x="4670" y="2402"/>
                  </a:cubicBezTo>
                  <a:cubicBezTo>
                    <a:pt x="4503" y="3336"/>
                    <a:pt x="3369" y="3903"/>
                    <a:pt x="2135" y="3670"/>
                  </a:cubicBezTo>
                  <a:cubicBezTo>
                    <a:pt x="867" y="3403"/>
                    <a:pt x="0" y="2436"/>
                    <a:pt x="167" y="150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31"/>
            <p:cNvSpPr/>
            <p:nvPr/>
          </p:nvSpPr>
          <p:spPr>
            <a:xfrm>
              <a:off x="1554400" y="2342750"/>
              <a:ext cx="95100" cy="102600"/>
            </a:xfrm>
            <a:custGeom>
              <a:rect b="b" l="l" r="r" t="t"/>
              <a:pathLst>
                <a:path extrusionOk="0" h="4104" w="3804">
                  <a:moveTo>
                    <a:pt x="1669" y="134"/>
                  </a:moveTo>
                  <a:cubicBezTo>
                    <a:pt x="2636" y="0"/>
                    <a:pt x="3537" y="767"/>
                    <a:pt x="3670" y="1802"/>
                  </a:cubicBezTo>
                  <a:cubicBezTo>
                    <a:pt x="3803" y="2836"/>
                    <a:pt x="3070" y="3836"/>
                    <a:pt x="2136" y="3970"/>
                  </a:cubicBezTo>
                  <a:cubicBezTo>
                    <a:pt x="1168" y="4103"/>
                    <a:pt x="234" y="3336"/>
                    <a:pt x="134" y="2302"/>
                  </a:cubicBezTo>
                  <a:cubicBezTo>
                    <a:pt x="1" y="1268"/>
                    <a:pt x="701" y="267"/>
                    <a:pt x="1669" y="13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61" name="Google Shape;2261;p31"/>
          <p:cNvSpPr txBox="1"/>
          <p:nvPr>
            <p:ph type="title"/>
          </p:nvPr>
        </p:nvSpPr>
        <p:spPr>
          <a:xfrm>
            <a:off x="2038200" y="2384375"/>
            <a:ext cx="5067600" cy="15114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sz="5000">
                <a:solidFill>
                  <a:schemeClr val="accent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262" name="Google Shape;2262;p31"/>
          <p:cNvSpPr txBox="1"/>
          <p:nvPr>
            <p:ph hasCustomPrompt="1" idx="2" type="title"/>
          </p:nvPr>
        </p:nvSpPr>
        <p:spPr>
          <a:xfrm>
            <a:off x="3745950" y="1650925"/>
            <a:ext cx="1652100" cy="915900"/>
          </a:xfrm>
          <a:prstGeom prst="rect">
            <a:avLst/>
          </a:prstGeom>
          <a:noFill/>
        </p:spPr>
        <p:txBody>
          <a:bodyPr anchorCtr="0" anchor="ctr" bIns="91425" lIns="91425" spcFirstLastPara="1" rIns="91425" wrap="square" tIns="91425">
            <a:noAutofit/>
          </a:bodyPr>
          <a:lstStyle>
            <a:lvl1pPr lvl="0" rtl="0">
              <a:spcBef>
                <a:spcPts val="0"/>
              </a:spcBef>
              <a:spcAft>
                <a:spcPts val="0"/>
              </a:spcAft>
              <a:buClr>
                <a:schemeClr val="lt1"/>
              </a:buClr>
              <a:buSzPts val="6000"/>
              <a:buNone/>
              <a:defRPr sz="6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263" name="Google Shape;2263;p31"/>
          <p:cNvSpPr txBox="1"/>
          <p:nvPr>
            <p:ph idx="1" type="subTitle"/>
          </p:nvPr>
        </p:nvSpPr>
        <p:spPr>
          <a:xfrm>
            <a:off x="2038200" y="3598800"/>
            <a:ext cx="5067600" cy="375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264" name="Google Shape;2264;p31"/>
          <p:cNvSpPr/>
          <p:nvPr/>
        </p:nvSpPr>
        <p:spPr>
          <a:xfrm flipH="1">
            <a:off x="660325" y="4312000"/>
            <a:ext cx="2681385" cy="583992"/>
          </a:xfrm>
          <a:custGeom>
            <a:rect b="b" l="l" r="r" t="t"/>
            <a:pathLst>
              <a:path extrusionOk="0" h="31051" w="142570">
                <a:moveTo>
                  <a:pt x="64389" y="1"/>
                </a:moveTo>
                <a:cubicBezTo>
                  <a:pt x="63743" y="1"/>
                  <a:pt x="63094" y="42"/>
                  <a:pt x="62445" y="128"/>
                </a:cubicBezTo>
                <a:cubicBezTo>
                  <a:pt x="55207" y="1062"/>
                  <a:pt x="49503" y="7167"/>
                  <a:pt x="48235" y="14205"/>
                </a:cubicBezTo>
                <a:cubicBezTo>
                  <a:pt x="45738" y="11578"/>
                  <a:pt x="42086" y="10168"/>
                  <a:pt x="38448" y="10168"/>
                </a:cubicBezTo>
                <a:cubicBezTo>
                  <a:pt x="35572" y="10168"/>
                  <a:pt x="32705" y="11049"/>
                  <a:pt x="30422" y="12904"/>
                </a:cubicBezTo>
                <a:cubicBezTo>
                  <a:pt x="30022" y="12971"/>
                  <a:pt x="29588" y="13004"/>
                  <a:pt x="29221" y="13038"/>
                </a:cubicBezTo>
                <a:cubicBezTo>
                  <a:pt x="21983" y="14072"/>
                  <a:pt x="15478" y="18541"/>
                  <a:pt x="12243" y="25213"/>
                </a:cubicBezTo>
                <a:cubicBezTo>
                  <a:pt x="11209" y="27381"/>
                  <a:pt x="6172" y="29316"/>
                  <a:pt x="1" y="31050"/>
                </a:cubicBezTo>
                <a:lnTo>
                  <a:pt x="142569" y="31050"/>
                </a:lnTo>
                <a:cubicBezTo>
                  <a:pt x="139191" y="26246"/>
                  <a:pt x="132932" y="17381"/>
                  <a:pt x="128824" y="17381"/>
                </a:cubicBezTo>
                <a:cubicBezTo>
                  <a:pt x="128511" y="17381"/>
                  <a:pt x="128211" y="17432"/>
                  <a:pt x="127925" y="17541"/>
                </a:cubicBezTo>
                <a:cubicBezTo>
                  <a:pt x="127425" y="12304"/>
                  <a:pt x="123622" y="7400"/>
                  <a:pt x="118585" y="5699"/>
                </a:cubicBezTo>
                <a:cubicBezTo>
                  <a:pt x="117251" y="5249"/>
                  <a:pt x="115884" y="5040"/>
                  <a:pt x="114523" y="5040"/>
                </a:cubicBezTo>
                <a:cubicBezTo>
                  <a:pt x="109929" y="5040"/>
                  <a:pt x="105407" y="7426"/>
                  <a:pt x="102474" y="11003"/>
                </a:cubicBezTo>
                <a:cubicBezTo>
                  <a:pt x="100873" y="6333"/>
                  <a:pt x="97904" y="1896"/>
                  <a:pt x="92467" y="1796"/>
                </a:cubicBezTo>
                <a:cubicBezTo>
                  <a:pt x="92388" y="1794"/>
                  <a:pt x="92309" y="1793"/>
                  <a:pt x="92231" y="1793"/>
                </a:cubicBezTo>
                <a:cubicBezTo>
                  <a:pt x="86937" y="1793"/>
                  <a:pt x="82715" y="6196"/>
                  <a:pt x="79724" y="10469"/>
                </a:cubicBezTo>
                <a:cubicBezTo>
                  <a:pt x="77293" y="4390"/>
                  <a:pt x="71012" y="1"/>
                  <a:pt x="643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31"/>
          <p:cNvSpPr/>
          <p:nvPr/>
        </p:nvSpPr>
        <p:spPr>
          <a:xfrm flipH="1">
            <a:off x="6221082" y="888925"/>
            <a:ext cx="1561153" cy="522209"/>
          </a:xfrm>
          <a:custGeom>
            <a:rect b="b" l="l" r="r" t="t"/>
            <a:pathLst>
              <a:path extrusionOk="0" h="29190" w="87264">
                <a:moveTo>
                  <a:pt x="57851" y="1"/>
                </a:moveTo>
                <a:cubicBezTo>
                  <a:pt x="54788" y="1"/>
                  <a:pt x="50887" y="3501"/>
                  <a:pt x="49203" y="5900"/>
                </a:cubicBezTo>
                <a:cubicBezTo>
                  <a:pt x="47771" y="4270"/>
                  <a:pt x="45715" y="3528"/>
                  <a:pt x="43600" y="3528"/>
                </a:cubicBezTo>
                <a:cubicBezTo>
                  <a:pt x="42511" y="3528"/>
                  <a:pt x="41406" y="3724"/>
                  <a:pt x="40363" y="4099"/>
                </a:cubicBezTo>
                <a:cubicBezTo>
                  <a:pt x="36160" y="5600"/>
                  <a:pt x="33391" y="9936"/>
                  <a:pt x="31657" y="13772"/>
                </a:cubicBezTo>
                <a:cubicBezTo>
                  <a:pt x="31190" y="14773"/>
                  <a:pt x="30756" y="15774"/>
                  <a:pt x="30423" y="16808"/>
                </a:cubicBezTo>
                <a:cubicBezTo>
                  <a:pt x="30133" y="17677"/>
                  <a:pt x="30123" y="19416"/>
                  <a:pt x="29042" y="19416"/>
                </a:cubicBezTo>
                <a:cubicBezTo>
                  <a:pt x="29004" y="19416"/>
                  <a:pt x="28963" y="19414"/>
                  <a:pt x="28921" y="19409"/>
                </a:cubicBezTo>
                <a:cubicBezTo>
                  <a:pt x="28188" y="19309"/>
                  <a:pt x="27420" y="18275"/>
                  <a:pt x="26653" y="18075"/>
                </a:cubicBezTo>
                <a:cubicBezTo>
                  <a:pt x="26365" y="17996"/>
                  <a:pt x="26100" y="17959"/>
                  <a:pt x="25855" y="17959"/>
                </a:cubicBezTo>
                <a:cubicBezTo>
                  <a:pt x="22891" y="17959"/>
                  <a:pt x="22849" y="23337"/>
                  <a:pt x="20816" y="24446"/>
                </a:cubicBezTo>
                <a:cubicBezTo>
                  <a:pt x="20182" y="24813"/>
                  <a:pt x="18814" y="24647"/>
                  <a:pt x="18047" y="24747"/>
                </a:cubicBezTo>
                <a:cubicBezTo>
                  <a:pt x="17046" y="24813"/>
                  <a:pt x="16046" y="24947"/>
                  <a:pt x="15045" y="25080"/>
                </a:cubicBezTo>
                <a:cubicBezTo>
                  <a:pt x="13544" y="25280"/>
                  <a:pt x="12009" y="25481"/>
                  <a:pt x="10508" y="25814"/>
                </a:cubicBezTo>
                <a:cubicBezTo>
                  <a:pt x="7373" y="26448"/>
                  <a:pt x="4037" y="27115"/>
                  <a:pt x="1068" y="28383"/>
                </a:cubicBezTo>
                <a:cubicBezTo>
                  <a:pt x="801" y="28383"/>
                  <a:pt x="535" y="28383"/>
                  <a:pt x="234" y="28416"/>
                </a:cubicBezTo>
                <a:cubicBezTo>
                  <a:pt x="1" y="28416"/>
                  <a:pt x="1" y="28783"/>
                  <a:pt x="234" y="28783"/>
                </a:cubicBezTo>
                <a:cubicBezTo>
                  <a:pt x="6887" y="29040"/>
                  <a:pt x="13556" y="29096"/>
                  <a:pt x="20229" y="29096"/>
                </a:cubicBezTo>
                <a:cubicBezTo>
                  <a:pt x="25351" y="29096"/>
                  <a:pt x="30476" y="29063"/>
                  <a:pt x="35598" y="29063"/>
                </a:cubicBezTo>
                <a:cubicBezTo>
                  <a:pt x="37654" y="29063"/>
                  <a:pt x="39709" y="29068"/>
                  <a:pt x="41764" y="29083"/>
                </a:cubicBezTo>
                <a:cubicBezTo>
                  <a:pt x="49321" y="29101"/>
                  <a:pt x="56879" y="29189"/>
                  <a:pt x="64436" y="29189"/>
                </a:cubicBezTo>
                <a:cubicBezTo>
                  <a:pt x="70722" y="29189"/>
                  <a:pt x="77008" y="29128"/>
                  <a:pt x="83294" y="28916"/>
                </a:cubicBezTo>
                <a:cubicBezTo>
                  <a:pt x="83727" y="28816"/>
                  <a:pt x="87263" y="28649"/>
                  <a:pt x="87263" y="28649"/>
                </a:cubicBezTo>
                <a:cubicBezTo>
                  <a:pt x="87263" y="28649"/>
                  <a:pt x="80658" y="27582"/>
                  <a:pt x="78857" y="27215"/>
                </a:cubicBezTo>
                <a:cubicBezTo>
                  <a:pt x="78889" y="27086"/>
                  <a:pt x="79484" y="8840"/>
                  <a:pt x="66464" y="8840"/>
                </a:cubicBezTo>
                <a:cubicBezTo>
                  <a:pt x="66029" y="8840"/>
                  <a:pt x="65580" y="8860"/>
                  <a:pt x="65114" y="8902"/>
                </a:cubicBezTo>
                <a:cubicBezTo>
                  <a:pt x="65080" y="8905"/>
                  <a:pt x="65047" y="8906"/>
                  <a:pt x="65014" y="8906"/>
                </a:cubicBezTo>
                <a:cubicBezTo>
                  <a:pt x="63135" y="8906"/>
                  <a:pt x="61899" y="4333"/>
                  <a:pt x="61178" y="2497"/>
                </a:cubicBezTo>
                <a:cubicBezTo>
                  <a:pt x="60416" y="697"/>
                  <a:pt x="59217" y="1"/>
                  <a:pt x="5785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CUSTOM_12">
    <p:spTree>
      <p:nvGrpSpPr>
        <p:cNvPr id="2266" name="Shape 2266"/>
        <p:cNvGrpSpPr/>
        <p:nvPr/>
      </p:nvGrpSpPr>
      <p:grpSpPr>
        <a:xfrm>
          <a:off x="0" y="0"/>
          <a:ext cx="0" cy="0"/>
          <a:chOff x="0" y="0"/>
          <a:chExt cx="0" cy="0"/>
        </a:xfrm>
      </p:grpSpPr>
      <p:grpSp>
        <p:nvGrpSpPr>
          <p:cNvPr id="2267" name="Google Shape;2267;p32"/>
          <p:cNvGrpSpPr/>
          <p:nvPr/>
        </p:nvGrpSpPr>
        <p:grpSpPr>
          <a:xfrm flipH="1" rot="1173132">
            <a:off x="7642682" y="3611654"/>
            <a:ext cx="1443397" cy="1222789"/>
            <a:chOff x="3921300" y="633350"/>
            <a:chExt cx="1922225" cy="1764250"/>
          </a:xfrm>
        </p:grpSpPr>
        <p:sp>
          <p:nvSpPr>
            <p:cNvPr id="2268" name="Google Shape;2268;p32"/>
            <p:cNvSpPr/>
            <p:nvPr/>
          </p:nvSpPr>
          <p:spPr>
            <a:xfrm>
              <a:off x="5177200" y="1087050"/>
              <a:ext cx="143450" cy="101150"/>
            </a:xfrm>
            <a:custGeom>
              <a:rect b="b" l="l" r="r" t="t"/>
              <a:pathLst>
                <a:path extrusionOk="0" h="4046" w="5738">
                  <a:moveTo>
                    <a:pt x="5738" y="1"/>
                  </a:moveTo>
                  <a:lnTo>
                    <a:pt x="5738" y="1"/>
                  </a:lnTo>
                  <a:cubicBezTo>
                    <a:pt x="3803" y="568"/>
                    <a:pt x="1935" y="1101"/>
                    <a:pt x="1" y="1702"/>
                  </a:cubicBezTo>
                  <a:lnTo>
                    <a:pt x="134" y="2035"/>
                  </a:lnTo>
                  <a:cubicBezTo>
                    <a:pt x="901" y="2669"/>
                    <a:pt x="1602" y="3270"/>
                    <a:pt x="2302" y="3903"/>
                  </a:cubicBezTo>
                  <a:cubicBezTo>
                    <a:pt x="2402" y="4004"/>
                    <a:pt x="2436" y="4037"/>
                    <a:pt x="2502" y="4037"/>
                  </a:cubicBezTo>
                  <a:cubicBezTo>
                    <a:pt x="2526" y="4043"/>
                    <a:pt x="2549" y="4046"/>
                    <a:pt x="2570" y="4046"/>
                  </a:cubicBezTo>
                  <a:cubicBezTo>
                    <a:pt x="2670" y="4046"/>
                    <a:pt x="2748" y="3986"/>
                    <a:pt x="2803" y="3903"/>
                  </a:cubicBezTo>
                  <a:cubicBezTo>
                    <a:pt x="3470" y="3270"/>
                    <a:pt x="4003" y="2536"/>
                    <a:pt x="4504" y="1769"/>
                  </a:cubicBezTo>
                  <a:cubicBezTo>
                    <a:pt x="4904" y="1202"/>
                    <a:pt x="5304" y="568"/>
                    <a:pt x="5738" y="1"/>
                  </a:cubicBezTo>
                  <a:close/>
                </a:path>
              </a:pathLst>
            </a:custGeom>
            <a:solidFill>
              <a:srgbClr val="F45D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32"/>
            <p:cNvSpPr/>
            <p:nvPr/>
          </p:nvSpPr>
          <p:spPr>
            <a:xfrm>
              <a:off x="5206400" y="1157950"/>
              <a:ext cx="147625" cy="79850"/>
            </a:xfrm>
            <a:custGeom>
              <a:rect b="b" l="l" r="r" t="t"/>
              <a:pathLst>
                <a:path extrusionOk="0" h="3194" w="5905">
                  <a:moveTo>
                    <a:pt x="0" y="0"/>
                  </a:moveTo>
                  <a:lnTo>
                    <a:pt x="0" y="334"/>
                  </a:lnTo>
                  <a:cubicBezTo>
                    <a:pt x="334" y="1201"/>
                    <a:pt x="734" y="2068"/>
                    <a:pt x="1101" y="2935"/>
                  </a:cubicBezTo>
                  <a:cubicBezTo>
                    <a:pt x="1134" y="3036"/>
                    <a:pt x="1134" y="3102"/>
                    <a:pt x="1234" y="3169"/>
                  </a:cubicBezTo>
                  <a:cubicBezTo>
                    <a:pt x="1284" y="3186"/>
                    <a:pt x="1343" y="3194"/>
                    <a:pt x="1401" y="3194"/>
                  </a:cubicBezTo>
                  <a:cubicBezTo>
                    <a:pt x="1459" y="3194"/>
                    <a:pt x="1518" y="3186"/>
                    <a:pt x="1568" y="3169"/>
                  </a:cubicBezTo>
                  <a:cubicBezTo>
                    <a:pt x="2435" y="2902"/>
                    <a:pt x="3236" y="2502"/>
                    <a:pt x="4003" y="2035"/>
                  </a:cubicBezTo>
                  <a:cubicBezTo>
                    <a:pt x="4637" y="1701"/>
                    <a:pt x="5270" y="1334"/>
                    <a:pt x="5904" y="1001"/>
                  </a:cubicBezTo>
                  <a:lnTo>
                    <a:pt x="0" y="0"/>
                  </a:lnTo>
                  <a:close/>
                </a:path>
              </a:pathLst>
            </a:custGeom>
            <a:solidFill>
              <a:srgbClr val="F45D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32"/>
            <p:cNvSpPr/>
            <p:nvPr/>
          </p:nvSpPr>
          <p:spPr>
            <a:xfrm>
              <a:off x="4230700" y="644250"/>
              <a:ext cx="608775" cy="914925"/>
            </a:xfrm>
            <a:custGeom>
              <a:rect b="b" l="l" r="r" t="t"/>
              <a:pathLst>
                <a:path extrusionOk="0" h="36597" w="24351">
                  <a:moveTo>
                    <a:pt x="7359" y="0"/>
                  </a:moveTo>
                  <a:cubicBezTo>
                    <a:pt x="6439" y="0"/>
                    <a:pt x="5607" y="1057"/>
                    <a:pt x="5237" y="1968"/>
                  </a:cubicBezTo>
                  <a:cubicBezTo>
                    <a:pt x="3336" y="6405"/>
                    <a:pt x="3569" y="11642"/>
                    <a:pt x="5771" y="15911"/>
                  </a:cubicBezTo>
                  <a:cubicBezTo>
                    <a:pt x="3936" y="14844"/>
                    <a:pt x="2002" y="13977"/>
                    <a:pt x="0" y="13276"/>
                  </a:cubicBezTo>
                  <a:lnTo>
                    <a:pt x="0" y="13276"/>
                  </a:lnTo>
                  <a:cubicBezTo>
                    <a:pt x="134" y="17446"/>
                    <a:pt x="4103" y="20381"/>
                    <a:pt x="7639" y="22583"/>
                  </a:cubicBezTo>
                  <a:cubicBezTo>
                    <a:pt x="6845" y="23296"/>
                    <a:pt x="5790" y="23647"/>
                    <a:pt x="4733" y="23647"/>
                  </a:cubicBezTo>
                  <a:cubicBezTo>
                    <a:pt x="3614" y="23647"/>
                    <a:pt x="2491" y="23254"/>
                    <a:pt x="1668" y="22483"/>
                  </a:cubicBezTo>
                  <a:cubicBezTo>
                    <a:pt x="1168" y="22816"/>
                    <a:pt x="1334" y="23617"/>
                    <a:pt x="1635" y="24117"/>
                  </a:cubicBezTo>
                  <a:cubicBezTo>
                    <a:pt x="3169" y="26886"/>
                    <a:pt x="6105" y="28821"/>
                    <a:pt x="9207" y="29154"/>
                  </a:cubicBezTo>
                  <a:lnTo>
                    <a:pt x="4704" y="29921"/>
                  </a:lnTo>
                  <a:cubicBezTo>
                    <a:pt x="4437" y="29955"/>
                    <a:pt x="4136" y="29988"/>
                    <a:pt x="3970" y="30222"/>
                  </a:cubicBezTo>
                  <a:cubicBezTo>
                    <a:pt x="3503" y="30655"/>
                    <a:pt x="3936" y="31456"/>
                    <a:pt x="4370" y="31923"/>
                  </a:cubicBezTo>
                  <a:cubicBezTo>
                    <a:pt x="7139" y="34758"/>
                    <a:pt x="11041" y="36493"/>
                    <a:pt x="15011" y="36593"/>
                  </a:cubicBezTo>
                  <a:cubicBezTo>
                    <a:pt x="15106" y="36595"/>
                    <a:pt x="15202" y="36597"/>
                    <a:pt x="15298" y="36597"/>
                  </a:cubicBezTo>
                  <a:cubicBezTo>
                    <a:pt x="19095" y="36597"/>
                    <a:pt x="23304" y="34665"/>
                    <a:pt x="24117" y="30955"/>
                  </a:cubicBezTo>
                  <a:cubicBezTo>
                    <a:pt x="24351" y="29821"/>
                    <a:pt x="24217" y="28620"/>
                    <a:pt x="23684" y="27653"/>
                  </a:cubicBezTo>
                  <a:lnTo>
                    <a:pt x="22783" y="27753"/>
                  </a:lnTo>
                  <a:cubicBezTo>
                    <a:pt x="20948" y="27620"/>
                    <a:pt x="19514" y="26119"/>
                    <a:pt x="18347" y="24651"/>
                  </a:cubicBezTo>
                  <a:cubicBezTo>
                    <a:pt x="12843" y="17579"/>
                    <a:pt x="9173" y="9006"/>
                    <a:pt x="7839" y="100"/>
                  </a:cubicBezTo>
                  <a:cubicBezTo>
                    <a:pt x="7678" y="32"/>
                    <a:pt x="7517" y="0"/>
                    <a:pt x="7359" y="0"/>
                  </a:cubicBezTo>
                  <a:close/>
                </a:path>
              </a:pathLst>
            </a:custGeom>
            <a:solidFill>
              <a:srgbClr val="F45D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32"/>
            <p:cNvSpPr/>
            <p:nvPr/>
          </p:nvSpPr>
          <p:spPr>
            <a:xfrm>
              <a:off x="4218175" y="633350"/>
              <a:ext cx="655650" cy="939525"/>
            </a:xfrm>
            <a:custGeom>
              <a:rect b="b" l="l" r="r" t="t"/>
              <a:pathLst>
                <a:path extrusionOk="0" h="37581" w="26226">
                  <a:moveTo>
                    <a:pt x="7769" y="891"/>
                  </a:moveTo>
                  <a:cubicBezTo>
                    <a:pt x="7789" y="891"/>
                    <a:pt x="7809" y="891"/>
                    <a:pt x="7829" y="892"/>
                  </a:cubicBezTo>
                  <a:lnTo>
                    <a:pt x="7829" y="892"/>
                  </a:lnTo>
                  <a:cubicBezTo>
                    <a:pt x="8747" y="6604"/>
                    <a:pt x="10531" y="12150"/>
                    <a:pt x="13244" y="17248"/>
                  </a:cubicBezTo>
                  <a:cubicBezTo>
                    <a:pt x="14511" y="19750"/>
                    <a:pt x="16012" y="22185"/>
                    <a:pt x="17747" y="24420"/>
                  </a:cubicBezTo>
                  <a:cubicBezTo>
                    <a:pt x="19114" y="26254"/>
                    <a:pt x="20649" y="28256"/>
                    <a:pt x="23084" y="28589"/>
                  </a:cubicBezTo>
                  <a:cubicBezTo>
                    <a:pt x="23132" y="28599"/>
                    <a:pt x="23178" y="28603"/>
                    <a:pt x="23221" y="28603"/>
                  </a:cubicBezTo>
                  <a:cubicBezTo>
                    <a:pt x="23431" y="28603"/>
                    <a:pt x="23579" y="28501"/>
                    <a:pt x="23656" y="28366"/>
                  </a:cubicBezTo>
                  <a:lnTo>
                    <a:pt x="23656" y="28366"/>
                  </a:lnTo>
                  <a:cubicBezTo>
                    <a:pt x="26226" y="33526"/>
                    <a:pt x="19791" y="36615"/>
                    <a:pt x="15549" y="36615"/>
                  </a:cubicBezTo>
                  <a:cubicBezTo>
                    <a:pt x="15354" y="36615"/>
                    <a:pt x="15163" y="36608"/>
                    <a:pt x="14978" y="36595"/>
                  </a:cubicBezTo>
                  <a:cubicBezTo>
                    <a:pt x="12510" y="36428"/>
                    <a:pt x="10108" y="35695"/>
                    <a:pt x="7973" y="34360"/>
                  </a:cubicBezTo>
                  <a:cubicBezTo>
                    <a:pt x="7306" y="33927"/>
                    <a:pt x="5171" y="32692"/>
                    <a:pt x="4938" y="31792"/>
                  </a:cubicBezTo>
                  <a:cubicBezTo>
                    <a:pt x="4563" y="30542"/>
                    <a:pt x="8431" y="30229"/>
                    <a:pt x="9498" y="30084"/>
                  </a:cubicBezTo>
                  <a:lnTo>
                    <a:pt x="9498" y="30084"/>
                  </a:lnTo>
                  <a:cubicBezTo>
                    <a:pt x="9513" y="30086"/>
                    <a:pt x="9527" y="30088"/>
                    <a:pt x="9541" y="30091"/>
                  </a:cubicBezTo>
                  <a:cubicBezTo>
                    <a:pt x="9541" y="30087"/>
                    <a:pt x="9541" y="30083"/>
                    <a:pt x="9541" y="30078"/>
                  </a:cubicBezTo>
                  <a:lnTo>
                    <a:pt x="9541" y="30078"/>
                  </a:lnTo>
                  <a:cubicBezTo>
                    <a:pt x="9594" y="30071"/>
                    <a:pt x="9639" y="30064"/>
                    <a:pt x="9674" y="30057"/>
                  </a:cubicBezTo>
                  <a:cubicBezTo>
                    <a:pt x="10175" y="29957"/>
                    <a:pt x="10275" y="29223"/>
                    <a:pt x="9708" y="29123"/>
                  </a:cubicBezTo>
                  <a:cubicBezTo>
                    <a:pt x="8040" y="28923"/>
                    <a:pt x="6505" y="28356"/>
                    <a:pt x="5171" y="27389"/>
                  </a:cubicBezTo>
                  <a:cubicBezTo>
                    <a:pt x="4547" y="26942"/>
                    <a:pt x="2091" y="24825"/>
                    <a:pt x="2277" y="23615"/>
                  </a:cubicBezTo>
                  <a:lnTo>
                    <a:pt x="2277" y="23615"/>
                  </a:lnTo>
                  <a:cubicBezTo>
                    <a:pt x="3137" y="24197"/>
                    <a:pt x="4127" y="24492"/>
                    <a:pt x="5120" y="24492"/>
                  </a:cubicBezTo>
                  <a:cubicBezTo>
                    <a:pt x="6241" y="24492"/>
                    <a:pt x="7365" y="24116"/>
                    <a:pt x="8307" y="23352"/>
                  </a:cubicBezTo>
                  <a:cubicBezTo>
                    <a:pt x="8607" y="23086"/>
                    <a:pt x="8540" y="22719"/>
                    <a:pt x="8207" y="22552"/>
                  </a:cubicBezTo>
                  <a:cubicBezTo>
                    <a:pt x="5132" y="20638"/>
                    <a:pt x="1584" y="18192"/>
                    <a:pt x="924" y="14355"/>
                  </a:cubicBezTo>
                  <a:lnTo>
                    <a:pt x="924" y="14355"/>
                  </a:lnTo>
                  <a:cubicBezTo>
                    <a:pt x="2657" y="15010"/>
                    <a:pt x="4336" y="15811"/>
                    <a:pt x="5938" y="16714"/>
                  </a:cubicBezTo>
                  <a:cubicBezTo>
                    <a:pt x="6000" y="16751"/>
                    <a:pt x="6064" y="16768"/>
                    <a:pt x="6128" y="16768"/>
                  </a:cubicBezTo>
                  <a:cubicBezTo>
                    <a:pt x="6411" y="16768"/>
                    <a:pt x="6675" y="16441"/>
                    <a:pt x="6539" y="16114"/>
                  </a:cubicBezTo>
                  <a:cubicBezTo>
                    <a:pt x="5438" y="13846"/>
                    <a:pt x="4804" y="11377"/>
                    <a:pt x="4804" y="8842"/>
                  </a:cubicBezTo>
                  <a:cubicBezTo>
                    <a:pt x="4804" y="7251"/>
                    <a:pt x="5290" y="891"/>
                    <a:pt x="7769" y="891"/>
                  </a:cubicBezTo>
                  <a:close/>
                  <a:moveTo>
                    <a:pt x="7867" y="0"/>
                  </a:moveTo>
                  <a:cubicBezTo>
                    <a:pt x="5312" y="0"/>
                    <a:pt x="4451" y="4345"/>
                    <a:pt x="4170" y="6307"/>
                  </a:cubicBezTo>
                  <a:cubicBezTo>
                    <a:pt x="3734" y="9361"/>
                    <a:pt x="4135" y="12441"/>
                    <a:pt x="5262" y="15280"/>
                  </a:cubicBezTo>
                  <a:lnTo>
                    <a:pt x="5262" y="15280"/>
                  </a:lnTo>
                  <a:cubicBezTo>
                    <a:pt x="3783" y="14520"/>
                    <a:pt x="2246" y="13864"/>
                    <a:pt x="668" y="13312"/>
                  </a:cubicBezTo>
                  <a:cubicBezTo>
                    <a:pt x="598" y="13284"/>
                    <a:pt x="527" y="13270"/>
                    <a:pt x="460" y="13270"/>
                  </a:cubicBezTo>
                  <a:cubicBezTo>
                    <a:pt x="208" y="13270"/>
                    <a:pt x="1" y="13456"/>
                    <a:pt x="1" y="13745"/>
                  </a:cubicBezTo>
                  <a:cubicBezTo>
                    <a:pt x="283" y="18075"/>
                    <a:pt x="3870" y="20840"/>
                    <a:pt x="7237" y="23013"/>
                  </a:cubicBezTo>
                  <a:lnTo>
                    <a:pt x="7237" y="23013"/>
                  </a:lnTo>
                  <a:cubicBezTo>
                    <a:pt x="6578" y="23397"/>
                    <a:pt x="5851" y="23590"/>
                    <a:pt x="5127" y="23590"/>
                  </a:cubicBezTo>
                  <a:cubicBezTo>
                    <a:pt x="4174" y="23590"/>
                    <a:pt x="3225" y="23257"/>
                    <a:pt x="2436" y="22585"/>
                  </a:cubicBezTo>
                  <a:cubicBezTo>
                    <a:pt x="2352" y="22515"/>
                    <a:pt x="2250" y="22486"/>
                    <a:pt x="2148" y="22486"/>
                  </a:cubicBezTo>
                  <a:cubicBezTo>
                    <a:pt x="2007" y="22486"/>
                    <a:pt x="1865" y="22541"/>
                    <a:pt x="1769" y="22619"/>
                  </a:cubicBezTo>
                  <a:cubicBezTo>
                    <a:pt x="468" y="23986"/>
                    <a:pt x="2436" y="26154"/>
                    <a:pt x="3370" y="27088"/>
                  </a:cubicBezTo>
                  <a:cubicBezTo>
                    <a:pt x="4502" y="28221"/>
                    <a:pt x="5865" y="29046"/>
                    <a:pt x="7355" y="29563"/>
                  </a:cubicBezTo>
                  <a:lnTo>
                    <a:pt x="7355" y="29563"/>
                  </a:lnTo>
                  <a:cubicBezTo>
                    <a:pt x="6972" y="29626"/>
                    <a:pt x="6588" y="29689"/>
                    <a:pt x="6205" y="29757"/>
                  </a:cubicBezTo>
                  <a:cubicBezTo>
                    <a:pt x="5605" y="29890"/>
                    <a:pt x="4604" y="29890"/>
                    <a:pt x="4104" y="30357"/>
                  </a:cubicBezTo>
                  <a:cubicBezTo>
                    <a:pt x="3303" y="31091"/>
                    <a:pt x="3937" y="32159"/>
                    <a:pt x="4504" y="32826"/>
                  </a:cubicBezTo>
                  <a:cubicBezTo>
                    <a:pt x="6772" y="35361"/>
                    <a:pt x="10342" y="36995"/>
                    <a:pt x="13677" y="37429"/>
                  </a:cubicBezTo>
                  <a:cubicBezTo>
                    <a:pt x="14347" y="37528"/>
                    <a:pt x="15029" y="37580"/>
                    <a:pt x="15712" y="37580"/>
                  </a:cubicBezTo>
                  <a:cubicBezTo>
                    <a:pt x="18021" y="37580"/>
                    <a:pt x="20337" y="36985"/>
                    <a:pt x="22217" y="35594"/>
                  </a:cubicBezTo>
                  <a:cubicBezTo>
                    <a:pt x="24618" y="33893"/>
                    <a:pt x="25953" y="30758"/>
                    <a:pt x="24518" y="28022"/>
                  </a:cubicBezTo>
                  <a:cubicBezTo>
                    <a:pt x="24435" y="27832"/>
                    <a:pt x="24271" y="27752"/>
                    <a:pt x="24105" y="27752"/>
                  </a:cubicBezTo>
                  <a:cubicBezTo>
                    <a:pt x="23941" y="27752"/>
                    <a:pt x="23774" y="27831"/>
                    <a:pt x="23682" y="27960"/>
                  </a:cubicBezTo>
                  <a:lnTo>
                    <a:pt x="23682" y="27960"/>
                  </a:lnTo>
                  <a:cubicBezTo>
                    <a:pt x="23630" y="27844"/>
                    <a:pt x="23522" y="27751"/>
                    <a:pt x="23351" y="27722"/>
                  </a:cubicBezTo>
                  <a:cubicBezTo>
                    <a:pt x="20682" y="27389"/>
                    <a:pt x="19081" y="24653"/>
                    <a:pt x="17647" y="22652"/>
                  </a:cubicBezTo>
                  <a:cubicBezTo>
                    <a:pt x="16079" y="20384"/>
                    <a:pt x="14678" y="18015"/>
                    <a:pt x="13477" y="15547"/>
                  </a:cubicBezTo>
                  <a:cubicBezTo>
                    <a:pt x="11175" y="10810"/>
                    <a:pt x="9608" y="5740"/>
                    <a:pt x="8807" y="503"/>
                  </a:cubicBezTo>
                  <a:cubicBezTo>
                    <a:pt x="8774" y="303"/>
                    <a:pt x="8640" y="136"/>
                    <a:pt x="8440" y="69"/>
                  </a:cubicBezTo>
                  <a:cubicBezTo>
                    <a:pt x="8240" y="22"/>
                    <a:pt x="8050" y="0"/>
                    <a:pt x="7867" y="0"/>
                  </a:cubicBezTo>
                  <a:close/>
                </a:path>
              </a:pathLst>
            </a:custGeom>
            <a:solidFill>
              <a:srgbClr val="F45D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32"/>
            <p:cNvSpPr/>
            <p:nvPr/>
          </p:nvSpPr>
          <p:spPr>
            <a:xfrm>
              <a:off x="4392475" y="770150"/>
              <a:ext cx="348100" cy="528625"/>
            </a:xfrm>
            <a:custGeom>
              <a:rect b="b" l="l" r="r" t="t"/>
              <a:pathLst>
                <a:path extrusionOk="0" h="21145" w="13924">
                  <a:moveTo>
                    <a:pt x="0" y="1"/>
                  </a:moveTo>
                  <a:cubicBezTo>
                    <a:pt x="1001" y="8507"/>
                    <a:pt x="7039" y="16246"/>
                    <a:pt x="13844" y="21116"/>
                  </a:cubicBezTo>
                  <a:cubicBezTo>
                    <a:pt x="13854" y="21137"/>
                    <a:pt x="13868" y="21145"/>
                    <a:pt x="13879" y="21145"/>
                  </a:cubicBezTo>
                  <a:cubicBezTo>
                    <a:pt x="13906" y="21145"/>
                    <a:pt x="13923" y="21106"/>
                    <a:pt x="13877" y="21083"/>
                  </a:cubicBezTo>
                  <a:cubicBezTo>
                    <a:pt x="7206" y="15345"/>
                    <a:pt x="1535" y="8974"/>
                    <a:pt x="0"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32"/>
            <p:cNvSpPr/>
            <p:nvPr/>
          </p:nvSpPr>
          <p:spPr>
            <a:xfrm>
              <a:off x="4295150" y="1045850"/>
              <a:ext cx="410900" cy="239700"/>
            </a:xfrm>
            <a:custGeom>
              <a:rect b="b" l="l" r="r" t="t"/>
              <a:pathLst>
                <a:path extrusionOk="0" h="9588" w="16436">
                  <a:moveTo>
                    <a:pt x="42" y="0"/>
                  </a:moveTo>
                  <a:cubicBezTo>
                    <a:pt x="10" y="0"/>
                    <a:pt x="0" y="24"/>
                    <a:pt x="24" y="47"/>
                  </a:cubicBezTo>
                  <a:cubicBezTo>
                    <a:pt x="4394" y="4684"/>
                    <a:pt x="9564" y="9588"/>
                    <a:pt x="16402" y="9588"/>
                  </a:cubicBezTo>
                  <a:cubicBezTo>
                    <a:pt x="16436" y="9588"/>
                    <a:pt x="16402" y="9554"/>
                    <a:pt x="16402" y="9554"/>
                  </a:cubicBezTo>
                  <a:cubicBezTo>
                    <a:pt x="9598" y="9321"/>
                    <a:pt x="4561" y="4584"/>
                    <a:pt x="91" y="14"/>
                  </a:cubicBezTo>
                  <a:cubicBezTo>
                    <a:pt x="71" y="4"/>
                    <a:pt x="55" y="0"/>
                    <a:pt x="42"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32"/>
            <p:cNvSpPr/>
            <p:nvPr/>
          </p:nvSpPr>
          <p:spPr>
            <a:xfrm>
              <a:off x="4298250" y="1253300"/>
              <a:ext cx="419475" cy="119850"/>
            </a:xfrm>
            <a:custGeom>
              <a:rect b="b" l="l" r="r" t="t"/>
              <a:pathLst>
                <a:path extrusionOk="0" h="4794" w="16779">
                  <a:moveTo>
                    <a:pt x="359" y="0"/>
                  </a:moveTo>
                  <a:cubicBezTo>
                    <a:pt x="258" y="0"/>
                    <a:pt x="160" y="17"/>
                    <a:pt x="67" y="55"/>
                  </a:cubicBezTo>
                  <a:cubicBezTo>
                    <a:pt x="0" y="55"/>
                    <a:pt x="0" y="89"/>
                    <a:pt x="0" y="89"/>
                  </a:cubicBezTo>
                  <a:cubicBezTo>
                    <a:pt x="67" y="256"/>
                    <a:pt x="0" y="222"/>
                    <a:pt x="167" y="289"/>
                  </a:cubicBezTo>
                  <a:lnTo>
                    <a:pt x="234" y="289"/>
                  </a:lnTo>
                  <a:cubicBezTo>
                    <a:pt x="244" y="310"/>
                    <a:pt x="251" y="317"/>
                    <a:pt x="257" y="317"/>
                  </a:cubicBezTo>
                  <a:cubicBezTo>
                    <a:pt x="270" y="317"/>
                    <a:pt x="277" y="279"/>
                    <a:pt x="300" y="256"/>
                  </a:cubicBezTo>
                  <a:cubicBezTo>
                    <a:pt x="313" y="246"/>
                    <a:pt x="332" y="242"/>
                    <a:pt x="357" y="242"/>
                  </a:cubicBezTo>
                  <a:cubicBezTo>
                    <a:pt x="853" y="242"/>
                    <a:pt x="3653" y="2066"/>
                    <a:pt x="4003" y="2257"/>
                  </a:cubicBezTo>
                  <a:cubicBezTo>
                    <a:pt x="5304" y="2891"/>
                    <a:pt x="6605" y="3458"/>
                    <a:pt x="7972" y="3892"/>
                  </a:cubicBezTo>
                  <a:cubicBezTo>
                    <a:pt x="9757" y="4444"/>
                    <a:pt x="11636" y="4793"/>
                    <a:pt x="13507" y="4793"/>
                  </a:cubicBezTo>
                  <a:cubicBezTo>
                    <a:pt x="14573" y="4793"/>
                    <a:pt x="15637" y="4680"/>
                    <a:pt x="16679" y="4425"/>
                  </a:cubicBezTo>
                  <a:cubicBezTo>
                    <a:pt x="16779" y="4425"/>
                    <a:pt x="16745" y="4292"/>
                    <a:pt x="16645" y="4292"/>
                  </a:cubicBezTo>
                  <a:cubicBezTo>
                    <a:pt x="15668" y="4447"/>
                    <a:pt x="14701" y="4522"/>
                    <a:pt x="13742" y="4522"/>
                  </a:cubicBezTo>
                  <a:cubicBezTo>
                    <a:pt x="11200" y="4522"/>
                    <a:pt x="8718" y="3993"/>
                    <a:pt x="6271" y="3024"/>
                  </a:cubicBezTo>
                  <a:cubicBezTo>
                    <a:pt x="4937" y="2457"/>
                    <a:pt x="3669" y="1857"/>
                    <a:pt x="2435" y="1123"/>
                  </a:cubicBezTo>
                  <a:cubicBezTo>
                    <a:pt x="1882" y="803"/>
                    <a:pt x="1050" y="0"/>
                    <a:pt x="359"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32"/>
            <p:cNvSpPr/>
            <p:nvPr/>
          </p:nvSpPr>
          <p:spPr>
            <a:xfrm>
              <a:off x="4356025" y="1431300"/>
              <a:ext cx="315000" cy="67425"/>
            </a:xfrm>
            <a:custGeom>
              <a:rect b="b" l="l" r="r" t="t"/>
              <a:pathLst>
                <a:path extrusionOk="0" h="2697" w="12600">
                  <a:moveTo>
                    <a:pt x="107" y="0"/>
                  </a:moveTo>
                  <a:cubicBezTo>
                    <a:pt x="66" y="0"/>
                    <a:pt x="0" y="79"/>
                    <a:pt x="57" y="107"/>
                  </a:cubicBezTo>
                  <a:cubicBezTo>
                    <a:pt x="2434" y="2209"/>
                    <a:pt x="6049" y="2697"/>
                    <a:pt x="9383" y="2697"/>
                  </a:cubicBezTo>
                  <a:cubicBezTo>
                    <a:pt x="10494" y="2697"/>
                    <a:pt x="11574" y="2642"/>
                    <a:pt x="12566" y="2576"/>
                  </a:cubicBezTo>
                  <a:cubicBezTo>
                    <a:pt x="12600" y="2576"/>
                    <a:pt x="12600" y="2476"/>
                    <a:pt x="12566" y="2476"/>
                  </a:cubicBezTo>
                  <a:cubicBezTo>
                    <a:pt x="11743" y="2496"/>
                    <a:pt x="10866" y="2520"/>
                    <a:pt x="9965" y="2520"/>
                  </a:cubicBezTo>
                  <a:cubicBezTo>
                    <a:pt x="6521" y="2520"/>
                    <a:pt x="2715" y="2175"/>
                    <a:pt x="124" y="7"/>
                  </a:cubicBezTo>
                  <a:cubicBezTo>
                    <a:pt x="120" y="3"/>
                    <a:pt x="114" y="0"/>
                    <a:pt x="107"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32"/>
            <p:cNvSpPr/>
            <p:nvPr/>
          </p:nvSpPr>
          <p:spPr>
            <a:xfrm>
              <a:off x="4424175" y="721800"/>
              <a:ext cx="46725" cy="176725"/>
            </a:xfrm>
            <a:custGeom>
              <a:rect b="b" l="l" r="r" t="t"/>
              <a:pathLst>
                <a:path extrusionOk="0" h="7069" w="1869">
                  <a:moveTo>
                    <a:pt x="0" y="0"/>
                  </a:moveTo>
                  <a:lnTo>
                    <a:pt x="0" y="0"/>
                  </a:lnTo>
                  <a:cubicBezTo>
                    <a:pt x="400" y="2369"/>
                    <a:pt x="967" y="4804"/>
                    <a:pt x="1801" y="7039"/>
                  </a:cubicBezTo>
                  <a:cubicBezTo>
                    <a:pt x="1801" y="7061"/>
                    <a:pt x="1809" y="7068"/>
                    <a:pt x="1819" y="7068"/>
                  </a:cubicBezTo>
                  <a:cubicBezTo>
                    <a:pt x="1838" y="7068"/>
                    <a:pt x="1868" y="7039"/>
                    <a:pt x="1868" y="7039"/>
                  </a:cubicBezTo>
                  <a:cubicBezTo>
                    <a:pt x="1201" y="4704"/>
                    <a:pt x="534" y="2369"/>
                    <a:pt x="0"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32"/>
            <p:cNvSpPr/>
            <p:nvPr/>
          </p:nvSpPr>
          <p:spPr>
            <a:xfrm>
              <a:off x="4349950" y="855225"/>
              <a:ext cx="408150" cy="472475"/>
            </a:xfrm>
            <a:custGeom>
              <a:rect b="b" l="l" r="r" t="t"/>
              <a:pathLst>
                <a:path extrusionOk="0" h="18899" w="16326">
                  <a:moveTo>
                    <a:pt x="534" y="0"/>
                  </a:moveTo>
                  <a:cubicBezTo>
                    <a:pt x="0" y="1702"/>
                    <a:pt x="1368" y="4203"/>
                    <a:pt x="2135" y="5704"/>
                  </a:cubicBezTo>
                  <a:cubicBezTo>
                    <a:pt x="3036" y="7639"/>
                    <a:pt x="4203" y="9474"/>
                    <a:pt x="5571" y="11142"/>
                  </a:cubicBezTo>
                  <a:cubicBezTo>
                    <a:pt x="8373" y="14511"/>
                    <a:pt x="12076" y="17346"/>
                    <a:pt x="16212" y="18881"/>
                  </a:cubicBezTo>
                  <a:cubicBezTo>
                    <a:pt x="16231" y="18894"/>
                    <a:pt x="16248" y="18899"/>
                    <a:pt x="16262" y="18899"/>
                  </a:cubicBezTo>
                  <a:cubicBezTo>
                    <a:pt x="16320" y="18899"/>
                    <a:pt x="16326" y="18807"/>
                    <a:pt x="16245" y="18780"/>
                  </a:cubicBezTo>
                  <a:cubicBezTo>
                    <a:pt x="12376" y="17046"/>
                    <a:pt x="8973" y="14711"/>
                    <a:pt x="6171" y="11509"/>
                  </a:cubicBezTo>
                  <a:cubicBezTo>
                    <a:pt x="4904" y="10041"/>
                    <a:pt x="3836" y="8506"/>
                    <a:pt x="2869" y="6839"/>
                  </a:cubicBezTo>
                  <a:cubicBezTo>
                    <a:pt x="1968" y="5171"/>
                    <a:pt x="67" y="2002"/>
                    <a:pt x="534"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32"/>
            <p:cNvSpPr/>
            <p:nvPr/>
          </p:nvSpPr>
          <p:spPr>
            <a:xfrm>
              <a:off x="4424175" y="1258850"/>
              <a:ext cx="276050" cy="84625"/>
            </a:xfrm>
            <a:custGeom>
              <a:rect b="b" l="l" r="r" t="t"/>
              <a:pathLst>
                <a:path extrusionOk="0" h="3385" w="11042">
                  <a:moveTo>
                    <a:pt x="0" y="0"/>
                  </a:moveTo>
                  <a:cubicBezTo>
                    <a:pt x="2413" y="2264"/>
                    <a:pt x="6368" y="3384"/>
                    <a:pt x="9753" y="3384"/>
                  </a:cubicBezTo>
                  <a:cubicBezTo>
                    <a:pt x="10158" y="3384"/>
                    <a:pt x="10556" y="3368"/>
                    <a:pt x="10941" y="3336"/>
                  </a:cubicBezTo>
                  <a:cubicBezTo>
                    <a:pt x="11041" y="3336"/>
                    <a:pt x="11008" y="3236"/>
                    <a:pt x="10941" y="3236"/>
                  </a:cubicBezTo>
                  <a:cubicBezTo>
                    <a:pt x="8906" y="3203"/>
                    <a:pt x="6938" y="3002"/>
                    <a:pt x="5004" y="2369"/>
                  </a:cubicBezTo>
                  <a:cubicBezTo>
                    <a:pt x="3202" y="1802"/>
                    <a:pt x="1701" y="834"/>
                    <a:pt x="0"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32"/>
            <p:cNvSpPr/>
            <p:nvPr/>
          </p:nvSpPr>
          <p:spPr>
            <a:xfrm>
              <a:off x="4394150" y="1399775"/>
              <a:ext cx="295225" cy="33200"/>
            </a:xfrm>
            <a:custGeom>
              <a:rect b="b" l="l" r="r" t="t"/>
              <a:pathLst>
                <a:path extrusionOk="0" h="1328" w="11809">
                  <a:moveTo>
                    <a:pt x="67" y="1"/>
                  </a:moveTo>
                  <a:cubicBezTo>
                    <a:pt x="67" y="1"/>
                    <a:pt x="0" y="34"/>
                    <a:pt x="67" y="67"/>
                  </a:cubicBezTo>
                  <a:cubicBezTo>
                    <a:pt x="2117" y="906"/>
                    <a:pt x="4343" y="1328"/>
                    <a:pt x="6572" y="1328"/>
                  </a:cubicBezTo>
                  <a:cubicBezTo>
                    <a:pt x="8334" y="1328"/>
                    <a:pt x="10097" y="1064"/>
                    <a:pt x="11775" y="534"/>
                  </a:cubicBezTo>
                  <a:cubicBezTo>
                    <a:pt x="11809" y="534"/>
                    <a:pt x="11775" y="434"/>
                    <a:pt x="11742" y="434"/>
                  </a:cubicBezTo>
                  <a:cubicBezTo>
                    <a:pt x="10036" y="836"/>
                    <a:pt x="8360" y="1034"/>
                    <a:pt x="6694" y="1034"/>
                  </a:cubicBezTo>
                  <a:cubicBezTo>
                    <a:pt x="4485" y="1034"/>
                    <a:pt x="2292" y="685"/>
                    <a:pt x="67"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32"/>
            <p:cNvSpPr/>
            <p:nvPr/>
          </p:nvSpPr>
          <p:spPr>
            <a:xfrm>
              <a:off x="4373300" y="667925"/>
              <a:ext cx="34200" cy="44625"/>
            </a:xfrm>
            <a:custGeom>
              <a:rect b="b" l="l" r="r" t="t"/>
              <a:pathLst>
                <a:path extrusionOk="0" h="1785" w="1368">
                  <a:moveTo>
                    <a:pt x="24" y="0"/>
                  </a:moveTo>
                  <a:cubicBezTo>
                    <a:pt x="9" y="0"/>
                    <a:pt x="0" y="8"/>
                    <a:pt x="0" y="20"/>
                  </a:cubicBezTo>
                  <a:lnTo>
                    <a:pt x="134" y="1655"/>
                  </a:lnTo>
                  <a:cubicBezTo>
                    <a:pt x="134" y="1688"/>
                    <a:pt x="200" y="1755"/>
                    <a:pt x="234" y="1755"/>
                  </a:cubicBezTo>
                  <a:cubicBezTo>
                    <a:pt x="346" y="1774"/>
                    <a:pt x="453" y="1784"/>
                    <a:pt x="557" y="1784"/>
                  </a:cubicBezTo>
                  <a:cubicBezTo>
                    <a:pt x="821" y="1784"/>
                    <a:pt x="1061" y="1713"/>
                    <a:pt x="1301" y="1521"/>
                  </a:cubicBezTo>
                  <a:cubicBezTo>
                    <a:pt x="1368" y="1488"/>
                    <a:pt x="1301" y="1421"/>
                    <a:pt x="1268" y="1421"/>
                  </a:cubicBezTo>
                  <a:cubicBezTo>
                    <a:pt x="979" y="1508"/>
                    <a:pt x="690" y="1595"/>
                    <a:pt x="401" y="1595"/>
                  </a:cubicBezTo>
                  <a:cubicBezTo>
                    <a:pt x="386" y="1595"/>
                    <a:pt x="371" y="1594"/>
                    <a:pt x="356" y="1594"/>
                  </a:cubicBezTo>
                  <a:lnTo>
                    <a:pt x="356" y="1594"/>
                  </a:lnTo>
                  <a:cubicBezTo>
                    <a:pt x="264" y="1081"/>
                    <a:pt x="230" y="568"/>
                    <a:pt x="134" y="87"/>
                  </a:cubicBezTo>
                  <a:cubicBezTo>
                    <a:pt x="91" y="24"/>
                    <a:pt x="49" y="0"/>
                    <a:pt x="24"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32"/>
            <p:cNvSpPr/>
            <p:nvPr/>
          </p:nvSpPr>
          <p:spPr>
            <a:xfrm>
              <a:off x="4407475" y="1109525"/>
              <a:ext cx="56750" cy="31900"/>
            </a:xfrm>
            <a:custGeom>
              <a:rect b="b" l="l" r="r" t="t"/>
              <a:pathLst>
                <a:path extrusionOk="0" h="1276" w="2270">
                  <a:moveTo>
                    <a:pt x="72" y="1"/>
                  </a:moveTo>
                  <a:cubicBezTo>
                    <a:pt x="32" y="1"/>
                    <a:pt x="1" y="46"/>
                    <a:pt x="1" y="102"/>
                  </a:cubicBezTo>
                  <a:cubicBezTo>
                    <a:pt x="274" y="811"/>
                    <a:pt x="947" y="1275"/>
                    <a:pt x="1694" y="1275"/>
                  </a:cubicBezTo>
                  <a:cubicBezTo>
                    <a:pt x="1861" y="1275"/>
                    <a:pt x="2032" y="1252"/>
                    <a:pt x="2202" y="1203"/>
                  </a:cubicBezTo>
                  <a:cubicBezTo>
                    <a:pt x="2236" y="1203"/>
                    <a:pt x="2269" y="1136"/>
                    <a:pt x="2269" y="1136"/>
                  </a:cubicBezTo>
                  <a:cubicBezTo>
                    <a:pt x="2269" y="936"/>
                    <a:pt x="2236" y="703"/>
                    <a:pt x="2202" y="536"/>
                  </a:cubicBezTo>
                  <a:cubicBezTo>
                    <a:pt x="2202" y="517"/>
                    <a:pt x="2169" y="497"/>
                    <a:pt x="2141" y="497"/>
                  </a:cubicBezTo>
                  <a:cubicBezTo>
                    <a:pt x="2120" y="497"/>
                    <a:pt x="2102" y="508"/>
                    <a:pt x="2102" y="536"/>
                  </a:cubicBezTo>
                  <a:cubicBezTo>
                    <a:pt x="2102" y="770"/>
                    <a:pt x="2169" y="1036"/>
                    <a:pt x="1902" y="1136"/>
                  </a:cubicBezTo>
                  <a:cubicBezTo>
                    <a:pt x="1846" y="1155"/>
                    <a:pt x="1780" y="1163"/>
                    <a:pt x="1709" y="1163"/>
                  </a:cubicBezTo>
                  <a:cubicBezTo>
                    <a:pt x="1526" y="1163"/>
                    <a:pt x="1313" y="1108"/>
                    <a:pt x="1168" y="1036"/>
                  </a:cubicBezTo>
                  <a:cubicBezTo>
                    <a:pt x="701" y="870"/>
                    <a:pt x="334" y="536"/>
                    <a:pt x="168" y="102"/>
                  </a:cubicBezTo>
                  <a:cubicBezTo>
                    <a:pt x="138" y="29"/>
                    <a:pt x="102" y="1"/>
                    <a:pt x="72"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32"/>
            <p:cNvSpPr/>
            <p:nvPr/>
          </p:nvSpPr>
          <p:spPr>
            <a:xfrm>
              <a:off x="4405825" y="1272175"/>
              <a:ext cx="45875" cy="27375"/>
            </a:xfrm>
            <a:custGeom>
              <a:rect b="b" l="l" r="r" t="t"/>
              <a:pathLst>
                <a:path extrusionOk="0" h="1095" w="1835">
                  <a:moveTo>
                    <a:pt x="67" y="1"/>
                  </a:moveTo>
                  <a:lnTo>
                    <a:pt x="67" y="64"/>
                  </a:lnTo>
                  <a:lnTo>
                    <a:pt x="67" y="64"/>
                  </a:lnTo>
                  <a:cubicBezTo>
                    <a:pt x="99" y="22"/>
                    <a:pt x="93" y="1"/>
                    <a:pt x="67" y="1"/>
                  </a:cubicBezTo>
                  <a:close/>
                  <a:moveTo>
                    <a:pt x="67" y="64"/>
                  </a:moveTo>
                  <a:cubicBezTo>
                    <a:pt x="58" y="75"/>
                    <a:pt x="47" y="87"/>
                    <a:pt x="34" y="101"/>
                  </a:cubicBezTo>
                  <a:cubicBezTo>
                    <a:pt x="46" y="101"/>
                    <a:pt x="56" y="101"/>
                    <a:pt x="67" y="101"/>
                  </a:cubicBezTo>
                  <a:lnTo>
                    <a:pt x="67" y="101"/>
                  </a:lnTo>
                  <a:cubicBezTo>
                    <a:pt x="67" y="101"/>
                    <a:pt x="67" y="101"/>
                    <a:pt x="67" y="101"/>
                  </a:cubicBezTo>
                  <a:lnTo>
                    <a:pt x="67" y="64"/>
                  </a:lnTo>
                  <a:close/>
                  <a:moveTo>
                    <a:pt x="67" y="101"/>
                  </a:moveTo>
                  <a:cubicBezTo>
                    <a:pt x="0" y="135"/>
                    <a:pt x="0" y="168"/>
                    <a:pt x="0" y="268"/>
                  </a:cubicBezTo>
                  <a:cubicBezTo>
                    <a:pt x="167" y="601"/>
                    <a:pt x="467" y="835"/>
                    <a:pt x="834" y="968"/>
                  </a:cubicBezTo>
                  <a:cubicBezTo>
                    <a:pt x="999" y="1041"/>
                    <a:pt x="1204" y="1095"/>
                    <a:pt x="1394" y="1095"/>
                  </a:cubicBezTo>
                  <a:cubicBezTo>
                    <a:pt x="1550" y="1095"/>
                    <a:pt x="1696" y="1059"/>
                    <a:pt x="1801" y="968"/>
                  </a:cubicBezTo>
                  <a:cubicBezTo>
                    <a:pt x="1835" y="935"/>
                    <a:pt x="1835" y="835"/>
                    <a:pt x="1768" y="835"/>
                  </a:cubicBezTo>
                  <a:cubicBezTo>
                    <a:pt x="1693" y="827"/>
                    <a:pt x="1618" y="824"/>
                    <a:pt x="1543" y="824"/>
                  </a:cubicBezTo>
                  <a:cubicBezTo>
                    <a:pt x="1468" y="824"/>
                    <a:pt x="1393" y="827"/>
                    <a:pt x="1318" y="827"/>
                  </a:cubicBezTo>
                  <a:cubicBezTo>
                    <a:pt x="1168" y="827"/>
                    <a:pt x="1018" y="818"/>
                    <a:pt x="867" y="768"/>
                  </a:cubicBezTo>
                  <a:cubicBezTo>
                    <a:pt x="601" y="635"/>
                    <a:pt x="334" y="435"/>
                    <a:pt x="167" y="134"/>
                  </a:cubicBezTo>
                  <a:cubicBezTo>
                    <a:pt x="140" y="107"/>
                    <a:pt x="112" y="102"/>
                    <a:pt x="67" y="10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32"/>
            <p:cNvSpPr/>
            <p:nvPr/>
          </p:nvSpPr>
          <p:spPr>
            <a:xfrm>
              <a:off x="4491700" y="1518150"/>
              <a:ext cx="99275" cy="34100"/>
            </a:xfrm>
            <a:custGeom>
              <a:rect b="b" l="l" r="r" t="t"/>
              <a:pathLst>
                <a:path extrusionOk="0" h="1364" w="3971">
                  <a:moveTo>
                    <a:pt x="3866" y="1"/>
                  </a:moveTo>
                  <a:cubicBezTo>
                    <a:pt x="3840" y="1"/>
                    <a:pt x="3816" y="12"/>
                    <a:pt x="3804" y="36"/>
                  </a:cubicBezTo>
                  <a:cubicBezTo>
                    <a:pt x="3506" y="750"/>
                    <a:pt x="2863" y="1119"/>
                    <a:pt x="2135" y="1119"/>
                  </a:cubicBezTo>
                  <a:cubicBezTo>
                    <a:pt x="2048" y="1119"/>
                    <a:pt x="1959" y="1114"/>
                    <a:pt x="1869" y="1103"/>
                  </a:cubicBezTo>
                  <a:cubicBezTo>
                    <a:pt x="1168" y="1003"/>
                    <a:pt x="668" y="503"/>
                    <a:pt x="1" y="336"/>
                  </a:cubicBezTo>
                  <a:lnTo>
                    <a:pt x="1" y="369"/>
                  </a:lnTo>
                  <a:cubicBezTo>
                    <a:pt x="454" y="944"/>
                    <a:pt x="1442" y="1364"/>
                    <a:pt x="2322" y="1364"/>
                  </a:cubicBezTo>
                  <a:cubicBezTo>
                    <a:pt x="3128" y="1364"/>
                    <a:pt x="3843" y="1011"/>
                    <a:pt x="3970" y="102"/>
                  </a:cubicBezTo>
                  <a:cubicBezTo>
                    <a:pt x="3970" y="38"/>
                    <a:pt x="3915" y="1"/>
                    <a:pt x="3866"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32"/>
            <p:cNvSpPr/>
            <p:nvPr/>
          </p:nvSpPr>
          <p:spPr>
            <a:xfrm>
              <a:off x="4254275" y="1001600"/>
              <a:ext cx="1013850" cy="1082900"/>
            </a:xfrm>
            <a:custGeom>
              <a:rect b="b" l="l" r="r" t="t"/>
              <a:pathLst>
                <a:path extrusionOk="0" h="43316" w="40554">
                  <a:moveTo>
                    <a:pt x="30107" y="0"/>
                  </a:moveTo>
                  <a:cubicBezTo>
                    <a:pt x="23412" y="0"/>
                    <a:pt x="18810" y="6778"/>
                    <a:pt x="16903" y="12592"/>
                  </a:cubicBezTo>
                  <a:cubicBezTo>
                    <a:pt x="15402" y="17162"/>
                    <a:pt x="14535" y="21965"/>
                    <a:pt x="12567" y="26435"/>
                  </a:cubicBezTo>
                  <a:cubicBezTo>
                    <a:pt x="10732" y="30605"/>
                    <a:pt x="8230" y="34407"/>
                    <a:pt x="5195" y="37810"/>
                  </a:cubicBezTo>
                  <a:cubicBezTo>
                    <a:pt x="3560" y="39378"/>
                    <a:pt x="1959" y="40979"/>
                    <a:pt x="291" y="42547"/>
                  </a:cubicBezTo>
                  <a:cubicBezTo>
                    <a:pt x="1" y="42837"/>
                    <a:pt x="304" y="43315"/>
                    <a:pt x="657" y="43315"/>
                  </a:cubicBezTo>
                  <a:cubicBezTo>
                    <a:pt x="668" y="43315"/>
                    <a:pt x="680" y="43315"/>
                    <a:pt x="692" y="43314"/>
                  </a:cubicBezTo>
                  <a:cubicBezTo>
                    <a:pt x="5495" y="43114"/>
                    <a:pt x="10132" y="41946"/>
                    <a:pt x="14668" y="40445"/>
                  </a:cubicBezTo>
                  <a:cubicBezTo>
                    <a:pt x="18971" y="38977"/>
                    <a:pt x="23308" y="37310"/>
                    <a:pt x="27244" y="35108"/>
                  </a:cubicBezTo>
                  <a:cubicBezTo>
                    <a:pt x="34549" y="31005"/>
                    <a:pt x="39920" y="24600"/>
                    <a:pt x="40320" y="15994"/>
                  </a:cubicBezTo>
                  <a:cubicBezTo>
                    <a:pt x="40553" y="9990"/>
                    <a:pt x="39019" y="1384"/>
                    <a:pt x="31847" y="150"/>
                  </a:cubicBezTo>
                  <a:cubicBezTo>
                    <a:pt x="31253" y="48"/>
                    <a:pt x="30672" y="0"/>
                    <a:pt x="30107" y="0"/>
                  </a:cubicBezTo>
                  <a:close/>
                </a:path>
              </a:pathLst>
            </a:custGeom>
            <a:solidFill>
              <a:srgbClr val="F2A4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32"/>
            <p:cNvSpPr/>
            <p:nvPr/>
          </p:nvSpPr>
          <p:spPr>
            <a:xfrm>
              <a:off x="5108825" y="934325"/>
              <a:ext cx="719700" cy="826775"/>
            </a:xfrm>
            <a:custGeom>
              <a:rect b="b" l="l" r="r" t="t"/>
              <a:pathLst>
                <a:path extrusionOk="0" h="33071" w="28788">
                  <a:moveTo>
                    <a:pt x="25629" y="1"/>
                  </a:moveTo>
                  <a:cubicBezTo>
                    <a:pt x="25593" y="1"/>
                    <a:pt x="25556" y="2"/>
                    <a:pt x="25518" y="5"/>
                  </a:cubicBezTo>
                  <a:cubicBezTo>
                    <a:pt x="21482" y="8044"/>
                    <a:pt x="15311" y="15016"/>
                    <a:pt x="7839" y="20020"/>
                  </a:cubicBezTo>
                  <a:cubicBezTo>
                    <a:pt x="6557" y="20884"/>
                    <a:pt x="5065" y="21725"/>
                    <a:pt x="3558" y="21725"/>
                  </a:cubicBezTo>
                  <a:cubicBezTo>
                    <a:pt x="3262" y="21725"/>
                    <a:pt x="2965" y="21692"/>
                    <a:pt x="2669" y="21621"/>
                  </a:cubicBezTo>
                  <a:lnTo>
                    <a:pt x="1835" y="21287"/>
                  </a:lnTo>
                  <a:cubicBezTo>
                    <a:pt x="934" y="22021"/>
                    <a:pt x="501" y="23155"/>
                    <a:pt x="367" y="24289"/>
                  </a:cubicBezTo>
                  <a:cubicBezTo>
                    <a:pt x="0" y="28092"/>
                    <a:pt x="3536" y="31361"/>
                    <a:pt x="7239" y="32462"/>
                  </a:cubicBezTo>
                  <a:cubicBezTo>
                    <a:pt x="8645" y="32869"/>
                    <a:pt x="10114" y="33071"/>
                    <a:pt x="11584" y="33071"/>
                  </a:cubicBezTo>
                  <a:cubicBezTo>
                    <a:pt x="14089" y="33071"/>
                    <a:pt x="16594" y="32484"/>
                    <a:pt x="18780" y="31328"/>
                  </a:cubicBezTo>
                  <a:cubicBezTo>
                    <a:pt x="19381" y="31027"/>
                    <a:pt x="20048" y="30394"/>
                    <a:pt x="19748" y="29827"/>
                  </a:cubicBezTo>
                  <a:cubicBezTo>
                    <a:pt x="19614" y="29560"/>
                    <a:pt x="19381" y="29393"/>
                    <a:pt x="19114" y="29293"/>
                  </a:cubicBezTo>
                  <a:cubicBezTo>
                    <a:pt x="17813" y="28559"/>
                    <a:pt x="16412" y="27859"/>
                    <a:pt x="15078" y="27158"/>
                  </a:cubicBezTo>
                  <a:lnTo>
                    <a:pt x="15078" y="27158"/>
                  </a:lnTo>
                  <a:cubicBezTo>
                    <a:pt x="15733" y="27301"/>
                    <a:pt x="16404" y="27370"/>
                    <a:pt x="17076" y="27370"/>
                  </a:cubicBezTo>
                  <a:cubicBezTo>
                    <a:pt x="19550" y="27370"/>
                    <a:pt x="22041" y="26428"/>
                    <a:pt x="23851" y="24723"/>
                  </a:cubicBezTo>
                  <a:cubicBezTo>
                    <a:pt x="24251" y="24323"/>
                    <a:pt x="24685" y="23622"/>
                    <a:pt x="24318" y="23155"/>
                  </a:cubicBezTo>
                  <a:lnTo>
                    <a:pt x="24318" y="23155"/>
                  </a:lnTo>
                  <a:cubicBezTo>
                    <a:pt x="23777" y="23403"/>
                    <a:pt x="23185" y="23519"/>
                    <a:pt x="22590" y="23519"/>
                  </a:cubicBezTo>
                  <a:cubicBezTo>
                    <a:pt x="21019" y="23519"/>
                    <a:pt x="19421" y="22708"/>
                    <a:pt x="18647" y="21354"/>
                  </a:cubicBezTo>
                  <a:cubicBezTo>
                    <a:pt x="22716" y="20387"/>
                    <a:pt x="27386" y="18852"/>
                    <a:pt x="28787" y="14949"/>
                  </a:cubicBezTo>
                  <a:lnTo>
                    <a:pt x="28787" y="14949"/>
                  </a:lnTo>
                  <a:cubicBezTo>
                    <a:pt x="26719" y="14983"/>
                    <a:pt x="24584" y="15216"/>
                    <a:pt x="22550" y="15650"/>
                  </a:cubicBezTo>
                  <a:cubicBezTo>
                    <a:pt x="25985" y="12281"/>
                    <a:pt x="27753" y="7377"/>
                    <a:pt x="27386" y="2607"/>
                  </a:cubicBezTo>
                  <a:cubicBezTo>
                    <a:pt x="27322" y="1476"/>
                    <a:pt x="26756" y="1"/>
                    <a:pt x="25629" y="1"/>
                  </a:cubicBezTo>
                  <a:close/>
                </a:path>
              </a:pathLst>
            </a:custGeom>
            <a:solidFill>
              <a:srgbClr val="F45D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32"/>
            <p:cNvSpPr/>
            <p:nvPr/>
          </p:nvSpPr>
          <p:spPr>
            <a:xfrm>
              <a:off x="5093800" y="924425"/>
              <a:ext cx="749725" cy="847850"/>
            </a:xfrm>
            <a:custGeom>
              <a:rect b="b" l="l" r="r" t="t"/>
              <a:pathLst>
                <a:path extrusionOk="0" h="33914" w="29989">
                  <a:moveTo>
                    <a:pt x="26370" y="863"/>
                  </a:moveTo>
                  <a:lnTo>
                    <a:pt x="26370" y="863"/>
                  </a:lnTo>
                  <a:cubicBezTo>
                    <a:pt x="28574" y="1529"/>
                    <a:pt x="27432" y="7111"/>
                    <a:pt x="26987" y="8574"/>
                  </a:cubicBezTo>
                  <a:cubicBezTo>
                    <a:pt x="26253" y="11276"/>
                    <a:pt x="24785" y="13711"/>
                    <a:pt x="22784" y="15712"/>
                  </a:cubicBezTo>
                  <a:cubicBezTo>
                    <a:pt x="22538" y="15958"/>
                    <a:pt x="22745" y="16458"/>
                    <a:pt x="23091" y="16458"/>
                  </a:cubicBezTo>
                  <a:cubicBezTo>
                    <a:pt x="23121" y="16458"/>
                    <a:pt x="23152" y="16454"/>
                    <a:pt x="23184" y="16446"/>
                  </a:cubicBezTo>
                  <a:cubicBezTo>
                    <a:pt x="25023" y="16096"/>
                    <a:pt x="26837" y="15873"/>
                    <a:pt x="28670" y="15778"/>
                  </a:cubicBezTo>
                  <a:lnTo>
                    <a:pt x="28670" y="15778"/>
                  </a:lnTo>
                  <a:cubicBezTo>
                    <a:pt x="26868" y="19230"/>
                    <a:pt x="22623" y="20374"/>
                    <a:pt x="19114" y="21283"/>
                  </a:cubicBezTo>
                  <a:cubicBezTo>
                    <a:pt x="18814" y="21383"/>
                    <a:pt x="18748" y="21750"/>
                    <a:pt x="18914" y="21983"/>
                  </a:cubicBezTo>
                  <a:cubicBezTo>
                    <a:pt x="19875" y="23496"/>
                    <a:pt x="21475" y="24352"/>
                    <a:pt x="23155" y="24352"/>
                  </a:cubicBezTo>
                  <a:cubicBezTo>
                    <a:pt x="23566" y="24352"/>
                    <a:pt x="23982" y="24301"/>
                    <a:pt x="24394" y="24195"/>
                  </a:cubicBezTo>
                  <a:lnTo>
                    <a:pt x="24394" y="24195"/>
                  </a:lnTo>
                  <a:cubicBezTo>
                    <a:pt x="24156" y="24629"/>
                    <a:pt x="23685" y="25129"/>
                    <a:pt x="23484" y="25286"/>
                  </a:cubicBezTo>
                  <a:cubicBezTo>
                    <a:pt x="23251" y="25486"/>
                    <a:pt x="22984" y="25686"/>
                    <a:pt x="22684" y="25819"/>
                  </a:cubicBezTo>
                  <a:cubicBezTo>
                    <a:pt x="21983" y="26253"/>
                    <a:pt x="21249" y="26587"/>
                    <a:pt x="20449" y="26820"/>
                  </a:cubicBezTo>
                  <a:cubicBezTo>
                    <a:pt x="19540" y="27097"/>
                    <a:pt x="18619" y="27221"/>
                    <a:pt x="17693" y="27221"/>
                  </a:cubicBezTo>
                  <a:cubicBezTo>
                    <a:pt x="17057" y="27221"/>
                    <a:pt x="16418" y="27162"/>
                    <a:pt x="15779" y="27054"/>
                  </a:cubicBezTo>
                  <a:cubicBezTo>
                    <a:pt x="15744" y="27047"/>
                    <a:pt x="15710" y="27044"/>
                    <a:pt x="15677" y="27044"/>
                  </a:cubicBezTo>
                  <a:cubicBezTo>
                    <a:pt x="15217" y="27044"/>
                    <a:pt x="15042" y="27672"/>
                    <a:pt x="15479" y="27921"/>
                  </a:cubicBezTo>
                  <a:cubicBezTo>
                    <a:pt x="16513" y="28455"/>
                    <a:pt x="18147" y="28988"/>
                    <a:pt x="19014" y="29789"/>
                  </a:cubicBezTo>
                  <a:cubicBezTo>
                    <a:pt x="19648" y="29922"/>
                    <a:pt x="19815" y="30389"/>
                    <a:pt x="19481" y="31090"/>
                  </a:cubicBezTo>
                  <a:cubicBezTo>
                    <a:pt x="19248" y="31223"/>
                    <a:pt x="18981" y="31323"/>
                    <a:pt x="18781" y="31490"/>
                  </a:cubicBezTo>
                  <a:cubicBezTo>
                    <a:pt x="18147" y="31824"/>
                    <a:pt x="17447" y="32091"/>
                    <a:pt x="16779" y="32291"/>
                  </a:cubicBezTo>
                  <a:cubicBezTo>
                    <a:pt x="15321" y="32758"/>
                    <a:pt x="13794" y="32997"/>
                    <a:pt x="12266" y="32997"/>
                  </a:cubicBezTo>
                  <a:cubicBezTo>
                    <a:pt x="11173" y="32997"/>
                    <a:pt x="10078" y="32875"/>
                    <a:pt x="9007" y="32624"/>
                  </a:cubicBezTo>
                  <a:cubicBezTo>
                    <a:pt x="6739" y="32124"/>
                    <a:pt x="4504" y="30956"/>
                    <a:pt x="3003" y="29122"/>
                  </a:cubicBezTo>
                  <a:cubicBezTo>
                    <a:pt x="1302" y="27054"/>
                    <a:pt x="768" y="23951"/>
                    <a:pt x="2803" y="21917"/>
                  </a:cubicBezTo>
                  <a:cubicBezTo>
                    <a:pt x="2819" y="21902"/>
                    <a:pt x="2833" y="21887"/>
                    <a:pt x="2845" y="21872"/>
                  </a:cubicBezTo>
                  <a:lnTo>
                    <a:pt x="2845" y="21872"/>
                  </a:lnTo>
                  <a:cubicBezTo>
                    <a:pt x="2767" y="22112"/>
                    <a:pt x="2857" y="22414"/>
                    <a:pt x="3170" y="22450"/>
                  </a:cubicBezTo>
                  <a:cubicBezTo>
                    <a:pt x="3500" y="22512"/>
                    <a:pt x="3823" y="22541"/>
                    <a:pt x="4141" y="22541"/>
                  </a:cubicBezTo>
                  <a:cubicBezTo>
                    <a:pt x="6396" y="22541"/>
                    <a:pt x="8358" y="21097"/>
                    <a:pt x="10141" y="19782"/>
                  </a:cubicBezTo>
                  <a:cubicBezTo>
                    <a:pt x="12410" y="18181"/>
                    <a:pt x="14511" y="16346"/>
                    <a:pt x="16513" y="14378"/>
                  </a:cubicBezTo>
                  <a:cubicBezTo>
                    <a:pt x="20504" y="10420"/>
                    <a:pt x="23821" y="5852"/>
                    <a:pt x="26370" y="863"/>
                  </a:cubicBezTo>
                  <a:close/>
                  <a:moveTo>
                    <a:pt x="26153" y="1"/>
                  </a:moveTo>
                  <a:cubicBezTo>
                    <a:pt x="25953" y="1"/>
                    <a:pt x="25753" y="34"/>
                    <a:pt x="25652" y="234"/>
                  </a:cubicBezTo>
                  <a:cubicBezTo>
                    <a:pt x="23317" y="4804"/>
                    <a:pt x="20349" y="9041"/>
                    <a:pt x="16813" y="12743"/>
                  </a:cubicBezTo>
                  <a:cubicBezTo>
                    <a:pt x="15012" y="14645"/>
                    <a:pt x="13077" y="16413"/>
                    <a:pt x="10975" y="18047"/>
                  </a:cubicBezTo>
                  <a:cubicBezTo>
                    <a:pt x="9036" y="19532"/>
                    <a:pt x="6656" y="21650"/>
                    <a:pt x="4110" y="21650"/>
                  </a:cubicBezTo>
                  <a:cubicBezTo>
                    <a:pt x="3854" y="21650"/>
                    <a:pt x="3596" y="21629"/>
                    <a:pt x="3337" y="21583"/>
                  </a:cubicBezTo>
                  <a:cubicBezTo>
                    <a:pt x="3299" y="21574"/>
                    <a:pt x="3263" y="21570"/>
                    <a:pt x="3229" y="21570"/>
                  </a:cubicBezTo>
                  <a:cubicBezTo>
                    <a:pt x="3099" y="21570"/>
                    <a:pt x="2996" y="21630"/>
                    <a:pt x="2926" y="21719"/>
                  </a:cubicBezTo>
                  <a:lnTo>
                    <a:pt x="2926" y="21719"/>
                  </a:lnTo>
                  <a:cubicBezTo>
                    <a:pt x="2991" y="21454"/>
                    <a:pt x="2707" y="21184"/>
                    <a:pt x="2417" y="21184"/>
                  </a:cubicBezTo>
                  <a:cubicBezTo>
                    <a:pt x="2306" y="21184"/>
                    <a:pt x="2195" y="21223"/>
                    <a:pt x="2102" y="21316"/>
                  </a:cubicBezTo>
                  <a:cubicBezTo>
                    <a:pt x="1" y="23418"/>
                    <a:pt x="168" y="26620"/>
                    <a:pt x="1735" y="28955"/>
                  </a:cubicBezTo>
                  <a:cubicBezTo>
                    <a:pt x="3470" y="31624"/>
                    <a:pt x="6572" y="33158"/>
                    <a:pt x="9641" y="33692"/>
                  </a:cubicBezTo>
                  <a:cubicBezTo>
                    <a:pt x="10531" y="33836"/>
                    <a:pt x="11476" y="33914"/>
                    <a:pt x="12438" y="33914"/>
                  </a:cubicBezTo>
                  <a:cubicBezTo>
                    <a:pt x="15047" y="33914"/>
                    <a:pt x="17777" y="33337"/>
                    <a:pt x="19848" y="31924"/>
                  </a:cubicBezTo>
                  <a:cubicBezTo>
                    <a:pt x="22048" y="30450"/>
                    <a:pt x="20100" y="29099"/>
                    <a:pt x="18176" y="28144"/>
                  </a:cubicBezTo>
                  <a:lnTo>
                    <a:pt x="18176" y="28144"/>
                  </a:lnTo>
                  <a:cubicBezTo>
                    <a:pt x="19582" y="28081"/>
                    <a:pt x="20978" y="27742"/>
                    <a:pt x="22283" y="27120"/>
                  </a:cubicBezTo>
                  <a:cubicBezTo>
                    <a:pt x="23584" y="26520"/>
                    <a:pt x="26086" y="25119"/>
                    <a:pt x="25352" y="23384"/>
                  </a:cubicBezTo>
                  <a:cubicBezTo>
                    <a:pt x="25296" y="23215"/>
                    <a:pt x="25072" y="23069"/>
                    <a:pt x="24883" y="23069"/>
                  </a:cubicBezTo>
                  <a:cubicBezTo>
                    <a:pt x="24849" y="23069"/>
                    <a:pt x="24816" y="23074"/>
                    <a:pt x="24785" y="23084"/>
                  </a:cubicBezTo>
                  <a:cubicBezTo>
                    <a:pt x="24238" y="23311"/>
                    <a:pt x="23681" y="23420"/>
                    <a:pt x="23136" y="23420"/>
                  </a:cubicBezTo>
                  <a:cubicBezTo>
                    <a:pt x="21981" y="23420"/>
                    <a:pt x="20885" y="22928"/>
                    <a:pt x="20082" y="22023"/>
                  </a:cubicBezTo>
                  <a:lnTo>
                    <a:pt x="20082" y="22023"/>
                  </a:lnTo>
                  <a:cubicBezTo>
                    <a:pt x="23965" y="21023"/>
                    <a:pt x="28274" y="19497"/>
                    <a:pt x="29855" y="15512"/>
                  </a:cubicBezTo>
                  <a:cubicBezTo>
                    <a:pt x="29989" y="15179"/>
                    <a:pt x="29789" y="14845"/>
                    <a:pt x="29422" y="14845"/>
                  </a:cubicBezTo>
                  <a:cubicBezTo>
                    <a:pt x="27753" y="14871"/>
                    <a:pt x="26105" y="15019"/>
                    <a:pt x="24494" y="15290"/>
                  </a:cubicBezTo>
                  <a:lnTo>
                    <a:pt x="24494" y="15290"/>
                  </a:lnTo>
                  <a:cubicBezTo>
                    <a:pt x="26448" y="12977"/>
                    <a:pt x="27823" y="10046"/>
                    <a:pt x="28288" y="6939"/>
                  </a:cubicBezTo>
                  <a:cubicBezTo>
                    <a:pt x="28588" y="5038"/>
                    <a:pt x="29122" y="168"/>
                    <a:pt x="26153" y="1"/>
                  </a:cubicBezTo>
                  <a:close/>
                </a:path>
              </a:pathLst>
            </a:custGeom>
            <a:solidFill>
              <a:srgbClr val="F45D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32"/>
            <p:cNvSpPr/>
            <p:nvPr/>
          </p:nvSpPr>
          <p:spPr>
            <a:xfrm>
              <a:off x="5244075" y="1062875"/>
              <a:ext cx="495225" cy="393025"/>
            </a:xfrm>
            <a:custGeom>
              <a:rect b="b" l="l" r="r" t="t"/>
              <a:pathLst>
                <a:path extrusionOk="0" h="15721" w="19809">
                  <a:moveTo>
                    <a:pt x="19808" y="0"/>
                  </a:moveTo>
                  <a:cubicBezTo>
                    <a:pt x="17773" y="3870"/>
                    <a:pt x="14905" y="7172"/>
                    <a:pt x="11336" y="9741"/>
                  </a:cubicBezTo>
                  <a:cubicBezTo>
                    <a:pt x="7833" y="12342"/>
                    <a:pt x="3997" y="14010"/>
                    <a:pt x="27" y="15678"/>
                  </a:cubicBezTo>
                  <a:cubicBezTo>
                    <a:pt x="1" y="15678"/>
                    <a:pt x="17" y="15721"/>
                    <a:pt x="24" y="15721"/>
                  </a:cubicBezTo>
                  <a:cubicBezTo>
                    <a:pt x="26" y="15721"/>
                    <a:pt x="27" y="15718"/>
                    <a:pt x="27" y="15712"/>
                  </a:cubicBezTo>
                  <a:cubicBezTo>
                    <a:pt x="8067" y="13243"/>
                    <a:pt x="16239" y="7739"/>
                    <a:pt x="19808"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32"/>
            <p:cNvSpPr/>
            <p:nvPr/>
          </p:nvSpPr>
          <p:spPr>
            <a:xfrm>
              <a:off x="5280600" y="1354500"/>
              <a:ext cx="466025" cy="117775"/>
            </a:xfrm>
            <a:custGeom>
              <a:rect b="b" l="l" r="r" t="t"/>
              <a:pathLst>
                <a:path extrusionOk="0" h="4711" w="18641">
                  <a:moveTo>
                    <a:pt x="18583" y="1"/>
                  </a:moveTo>
                  <a:cubicBezTo>
                    <a:pt x="18573" y="1"/>
                    <a:pt x="18561" y="4"/>
                    <a:pt x="18547" y="10"/>
                  </a:cubicBezTo>
                  <a:cubicBezTo>
                    <a:pt x="14097" y="2301"/>
                    <a:pt x="9322" y="4571"/>
                    <a:pt x="4317" y="4571"/>
                  </a:cubicBezTo>
                  <a:cubicBezTo>
                    <a:pt x="2907" y="4571"/>
                    <a:pt x="1479" y="4390"/>
                    <a:pt x="34" y="3980"/>
                  </a:cubicBezTo>
                  <a:cubicBezTo>
                    <a:pt x="34" y="3980"/>
                    <a:pt x="1" y="4013"/>
                    <a:pt x="34" y="4013"/>
                  </a:cubicBezTo>
                  <a:cubicBezTo>
                    <a:pt x="1539" y="4499"/>
                    <a:pt x="3038" y="4710"/>
                    <a:pt x="4524" y="4710"/>
                  </a:cubicBezTo>
                  <a:cubicBezTo>
                    <a:pt x="9462" y="4710"/>
                    <a:pt x="14255" y="2377"/>
                    <a:pt x="18614" y="44"/>
                  </a:cubicBezTo>
                  <a:cubicBezTo>
                    <a:pt x="18641" y="44"/>
                    <a:pt x="18625" y="1"/>
                    <a:pt x="18583"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32"/>
            <p:cNvSpPr/>
            <p:nvPr/>
          </p:nvSpPr>
          <p:spPr>
            <a:xfrm>
              <a:off x="5245775" y="1523075"/>
              <a:ext cx="430150" cy="59500"/>
            </a:xfrm>
            <a:custGeom>
              <a:rect b="b" l="l" r="r" t="t"/>
              <a:pathLst>
                <a:path extrusionOk="0" h="2380" w="17206">
                  <a:moveTo>
                    <a:pt x="72" y="0"/>
                  </a:moveTo>
                  <a:cubicBezTo>
                    <a:pt x="20" y="0"/>
                    <a:pt x="0" y="109"/>
                    <a:pt x="60" y="139"/>
                  </a:cubicBezTo>
                  <a:cubicBezTo>
                    <a:pt x="2361" y="1607"/>
                    <a:pt x="5030" y="2207"/>
                    <a:pt x="7732" y="2340"/>
                  </a:cubicBezTo>
                  <a:cubicBezTo>
                    <a:pt x="8134" y="2367"/>
                    <a:pt x="8536" y="2380"/>
                    <a:pt x="8938" y="2380"/>
                  </a:cubicBezTo>
                  <a:cubicBezTo>
                    <a:pt x="10037" y="2380"/>
                    <a:pt x="11136" y="2287"/>
                    <a:pt x="12235" y="2140"/>
                  </a:cubicBezTo>
                  <a:cubicBezTo>
                    <a:pt x="12503" y="2051"/>
                    <a:pt x="15909" y="1270"/>
                    <a:pt x="16754" y="1270"/>
                  </a:cubicBezTo>
                  <a:cubicBezTo>
                    <a:pt x="16856" y="1270"/>
                    <a:pt x="16920" y="1281"/>
                    <a:pt x="16938" y="1306"/>
                  </a:cubicBezTo>
                  <a:lnTo>
                    <a:pt x="16938" y="1406"/>
                  </a:lnTo>
                  <a:cubicBezTo>
                    <a:pt x="17172" y="1406"/>
                    <a:pt x="17105" y="1406"/>
                    <a:pt x="17205" y="1273"/>
                  </a:cubicBezTo>
                  <a:lnTo>
                    <a:pt x="17205" y="1173"/>
                  </a:lnTo>
                  <a:cubicBezTo>
                    <a:pt x="17031" y="1035"/>
                    <a:pt x="16819" y="983"/>
                    <a:pt x="16588" y="983"/>
                  </a:cubicBezTo>
                  <a:cubicBezTo>
                    <a:pt x="15980" y="983"/>
                    <a:pt x="15244" y="1343"/>
                    <a:pt x="14737" y="1440"/>
                  </a:cubicBezTo>
                  <a:cubicBezTo>
                    <a:pt x="13169" y="1740"/>
                    <a:pt x="11568" y="1974"/>
                    <a:pt x="9933" y="2040"/>
                  </a:cubicBezTo>
                  <a:cubicBezTo>
                    <a:pt x="9525" y="2064"/>
                    <a:pt x="9119" y="2076"/>
                    <a:pt x="8715" y="2076"/>
                  </a:cubicBezTo>
                  <a:cubicBezTo>
                    <a:pt x="5722" y="2076"/>
                    <a:pt x="2856" y="1416"/>
                    <a:pt x="93" y="5"/>
                  </a:cubicBezTo>
                  <a:cubicBezTo>
                    <a:pt x="86" y="2"/>
                    <a:pt x="79" y="0"/>
                    <a:pt x="72"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32"/>
            <p:cNvSpPr/>
            <p:nvPr/>
          </p:nvSpPr>
          <p:spPr>
            <a:xfrm>
              <a:off x="5248075" y="1662475"/>
              <a:ext cx="319250" cy="58725"/>
            </a:xfrm>
            <a:custGeom>
              <a:rect b="b" l="l" r="r" t="t"/>
              <a:pathLst>
                <a:path extrusionOk="0" h="2349" w="12770">
                  <a:moveTo>
                    <a:pt x="101" y="0"/>
                  </a:moveTo>
                  <a:cubicBezTo>
                    <a:pt x="68" y="0"/>
                    <a:pt x="1" y="33"/>
                    <a:pt x="68" y="67"/>
                  </a:cubicBezTo>
                  <a:cubicBezTo>
                    <a:pt x="2699" y="1157"/>
                    <a:pt x="6003" y="2348"/>
                    <a:pt x="9096" y="2348"/>
                  </a:cubicBezTo>
                  <a:cubicBezTo>
                    <a:pt x="10356" y="2348"/>
                    <a:pt x="11580" y="2151"/>
                    <a:pt x="12710" y="1668"/>
                  </a:cubicBezTo>
                  <a:cubicBezTo>
                    <a:pt x="12769" y="1668"/>
                    <a:pt x="12750" y="1563"/>
                    <a:pt x="12698" y="1563"/>
                  </a:cubicBezTo>
                  <a:cubicBezTo>
                    <a:pt x="12691" y="1563"/>
                    <a:pt x="12684" y="1564"/>
                    <a:pt x="12677" y="1568"/>
                  </a:cubicBezTo>
                  <a:cubicBezTo>
                    <a:pt x="11606" y="1980"/>
                    <a:pt x="10464" y="2148"/>
                    <a:pt x="9290" y="2148"/>
                  </a:cubicBezTo>
                  <a:cubicBezTo>
                    <a:pt x="6183" y="2148"/>
                    <a:pt x="2861" y="969"/>
                    <a:pt x="101"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32"/>
            <p:cNvSpPr/>
            <p:nvPr/>
          </p:nvSpPr>
          <p:spPr>
            <a:xfrm>
              <a:off x="5626700" y="1007825"/>
              <a:ext cx="99250" cy="154300"/>
            </a:xfrm>
            <a:custGeom>
              <a:rect b="b" l="l" r="r" t="t"/>
              <a:pathLst>
                <a:path extrusionOk="0" h="6172" w="3970">
                  <a:moveTo>
                    <a:pt x="3970" y="1"/>
                  </a:moveTo>
                  <a:lnTo>
                    <a:pt x="3970" y="1"/>
                  </a:lnTo>
                  <a:cubicBezTo>
                    <a:pt x="2702" y="2069"/>
                    <a:pt x="1334" y="4070"/>
                    <a:pt x="0" y="6105"/>
                  </a:cubicBezTo>
                  <a:cubicBezTo>
                    <a:pt x="0" y="6172"/>
                    <a:pt x="0" y="6172"/>
                    <a:pt x="33" y="6172"/>
                  </a:cubicBezTo>
                  <a:cubicBezTo>
                    <a:pt x="1501" y="4237"/>
                    <a:pt x="2835" y="2102"/>
                    <a:pt x="3970"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32"/>
            <p:cNvSpPr/>
            <p:nvPr/>
          </p:nvSpPr>
          <p:spPr>
            <a:xfrm>
              <a:off x="5220575" y="1151275"/>
              <a:ext cx="521225" cy="326075"/>
            </a:xfrm>
            <a:custGeom>
              <a:rect b="b" l="l" r="r" t="t"/>
              <a:pathLst>
                <a:path extrusionOk="0" h="13043" w="20849">
                  <a:moveTo>
                    <a:pt x="20848" y="0"/>
                  </a:moveTo>
                  <a:lnTo>
                    <a:pt x="20848" y="0"/>
                  </a:lnTo>
                  <a:cubicBezTo>
                    <a:pt x="20848" y="34"/>
                    <a:pt x="20782" y="34"/>
                    <a:pt x="20782" y="34"/>
                  </a:cubicBezTo>
                  <a:cubicBezTo>
                    <a:pt x="20682" y="1968"/>
                    <a:pt x="18213" y="4170"/>
                    <a:pt x="16912" y="5437"/>
                  </a:cubicBezTo>
                  <a:cubicBezTo>
                    <a:pt x="15411" y="6872"/>
                    <a:pt x="13743" y="8173"/>
                    <a:pt x="11942" y="9207"/>
                  </a:cubicBezTo>
                  <a:cubicBezTo>
                    <a:pt x="8273" y="11375"/>
                    <a:pt x="4270" y="12542"/>
                    <a:pt x="67" y="12943"/>
                  </a:cubicBezTo>
                  <a:cubicBezTo>
                    <a:pt x="0" y="12943"/>
                    <a:pt x="0" y="13043"/>
                    <a:pt x="67" y="13043"/>
                  </a:cubicBezTo>
                  <a:cubicBezTo>
                    <a:pt x="4537" y="12876"/>
                    <a:pt x="8906" y="11342"/>
                    <a:pt x="12676" y="8973"/>
                  </a:cubicBezTo>
                  <a:cubicBezTo>
                    <a:pt x="14510" y="7806"/>
                    <a:pt x="16212" y="6371"/>
                    <a:pt x="17713" y="4804"/>
                  </a:cubicBezTo>
                  <a:cubicBezTo>
                    <a:pt x="18847" y="3603"/>
                    <a:pt x="20848" y="1768"/>
                    <a:pt x="20848"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32"/>
            <p:cNvSpPr/>
            <p:nvPr/>
          </p:nvSpPr>
          <p:spPr>
            <a:xfrm>
              <a:off x="5268925" y="1508200"/>
              <a:ext cx="287750" cy="33175"/>
            </a:xfrm>
            <a:custGeom>
              <a:rect b="b" l="l" r="r" t="t"/>
              <a:pathLst>
                <a:path extrusionOk="0" h="1327" w="11510">
                  <a:moveTo>
                    <a:pt x="101" y="0"/>
                  </a:moveTo>
                  <a:cubicBezTo>
                    <a:pt x="34" y="0"/>
                    <a:pt x="1" y="67"/>
                    <a:pt x="34" y="67"/>
                  </a:cubicBezTo>
                  <a:cubicBezTo>
                    <a:pt x="1933" y="859"/>
                    <a:pt x="4208" y="1326"/>
                    <a:pt x="6433" y="1326"/>
                  </a:cubicBezTo>
                  <a:cubicBezTo>
                    <a:pt x="8234" y="1326"/>
                    <a:pt x="10002" y="1020"/>
                    <a:pt x="11509" y="334"/>
                  </a:cubicBezTo>
                  <a:lnTo>
                    <a:pt x="11509" y="334"/>
                  </a:lnTo>
                  <a:cubicBezTo>
                    <a:pt x="9650" y="654"/>
                    <a:pt x="7915" y="1036"/>
                    <a:pt x="6007" y="1036"/>
                  </a:cubicBezTo>
                  <a:cubicBezTo>
                    <a:pt x="5929" y="1036"/>
                    <a:pt x="5850" y="1035"/>
                    <a:pt x="5772" y="1034"/>
                  </a:cubicBezTo>
                  <a:cubicBezTo>
                    <a:pt x="3804" y="1001"/>
                    <a:pt x="1936" y="567"/>
                    <a:pt x="101"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32"/>
            <p:cNvSpPr/>
            <p:nvPr/>
          </p:nvSpPr>
          <p:spPr>
            <a:xfrm>
              <a:off x="5256825" y="1578500"/>
              <a:ext cx="283150" cy="84725"/>
            </a:xfrm>
            <a:custGeom>
              <a:rect b="b" l="l" r="r" t="t"/>
              <a:pathLst>
                <a:path extrusionOk="0" h="3389" w="11326">
                  <a:moveTo>
                    <a:pt x="57" y="1"/>
                  </a:moveTo>
                  <a:cubicBezTo>
                    <a:pt x="27" y="1"/>
                    <a:pt x="1" y="65"/>
                    <a:pt x="51" y="90"/>
                  </a:cubicBezTo>
                  <a:cubicBezTo>
                    <a:pt x="2985" y="2229"/>
                    <a:pt x="6702" y="3388"/>
                    <a:pt x="10306" y="3388"/>
                  </a:cubicBezTo>
                  <a:cubicBezTo>
                    <a:pt x="10636" y="3388"/>
                    <a:pt x="10965" y="3379"/>
                    <a:pt x="11293" y="3359"/>
                  </a:cubicBezTo>
                  <a:cubicBezTo>
                    <a:pt x="11326" y="3292"/>
                    <a:pt x="11326" y="3226"/>
                    <a:pt x="11293" y="3226"/>
                  </a:cubicBezTo>
                  <a:cubicBezTo>
                    <a:pt x="7223" y="3192"/>
                    <a:pt x="3587" y="2092"/>
                    <a:pt x="85" y="23"/>
                  </a:cubicBezTo>
                  <a:cubicBezTo>
                    <a:pt x="77" y="7"/>
                    <a:pt x="67" y="1"/>
                    <a:pt x="57"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32"/>
            <p:cNvSpPr/>
            <p:nvPr/>
          </p:nvSpPr>
          <p:spPr>
            <a:xfrm>
              <a:off x="5746925" y="971625"/>
              <a:ext cx="43000" cy="40400"/>
            </a:xfrm>
            <a:custGeom>
              <a:rect b="b" l="l" r="r" t="t"/>
              <a:pathLst>
                <a:path extrusionOk="0" h="1616" w="1720">
                  <a:moveTo>
                    <a:pt x="1675" y="1"/>
                  </a:moveTo>
                  <a:cubicBezTo>
                    <a:pt x="1668" y="1"/>
                    <a:pt x="1662" y="5"/>
                    <a:pt x="1662" y="14"/>
                  </a:cubicBezTo>
                  <a:cubicBezTo>
                    <a:pt x="1403" y="500"/>
                    <a:pt x="1176" y="954"/>
                    <a:pt x="980" y="1438"/>
                  </a:cubicBezTo>
                  <a:lnTo>
                    <a:pt x="980" y="1438"/>
                  </a:lnTo>
                  <a:cubicBezTo>
                    <a:pt x="663" y="1365"/>
                    <a:pt x="350" y="1204"/>
                    <a:pt x="128" y="982"/>
                  </a:cubicBezTo>
                  <a:cubicBezTo>
                    <a:pt x="115" y="975"/>
                    <a:pt x="102" y="973"/>
                    <a:pt x="90" y="973"/>
                  </a:cubicBezTo>
                  <a:cubicBezTo>
                    <a:pt x="39" y="973"/>
                    <a:pt x="1" y="1021"/>
                    <a:pt x="28" y="1048"/>
                  </a:cubicBezTo>
                  <a:cubicBezTo>
                    <a:pt x="228" y="1382"/>
                    <a:pt x="562" y="1549"/>
                    <a:pt x="995" y="1615"/>
                  </a:cubicBezTo>
                  <a:cubicBezTo>
                    <a:pt x="1029" y="1615"/>
                    <a:pt x="1062" y="1615"/>
                    <a:pt x="1062" y="1549"/>
                  </a:cubicBezTo>
                  <a:lnTo>
                    <a:pt x="1696" y="48"/>
                  </a:lnTo>
                  <a:cubicBezTo>
                    <a:pt x="1719" y="24"/>
                    <a:pt x="1693" y="1"/>
                    <a:pt x="1675"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32"/>
            <p:cNvSpPr/>
            <p:nvPr/>
          </p:nvSpPr>
          <p:spPr>
            <a:xfrm>
              <a:off x="5555800" y="1374050"/>
              <a:ext cx="64750" cy="24575"/>
            </a:xfrm>
            <a:custGeom>
              <a:rect b="b" l="l" r="r" t="t"/>
              <a:pathLst>
                <a:path extrusionOk="0" h="983" w="2590">
                  <a:moveTo>
                    <a:pt x="316" y="0"/>
                  </a:moveTo>
                  <a:cubicBezTo>
                    <a:pt x="307" y="0"/>
                    <a:pt x="301" y="8"/>
                    <a:pt x="301" y="29"/>
                  </a:cubicBezTo>
                  <a:cubicBezTo>
                    <a:pt x="201" y="196"/>
                    <a:pt x="134" y="396"/>
                    <a:pt x="34" y="563"/>
                  </a:cubicBezTo>
                  <a:cubicBezTo>
                    <a:pt x="1" y="596"/>
                    <a:pt x="34" y="696"/>
                    <a:pt x="101" y="696"/>
                  </a:cubicBezTo>
                  <a:cubicBezTo>
                    <a:pt x="397" y="889"/>
                    <a:pt x="738" y="983"/>
                    <a:pt x="1080" y="983"/>
                  </a:cubicBezTo>
                  <a:cubicBezTo>
                    <a:pt x="1623" y="983"/>
                    <a:pt x="2167" y="746"/>
                    <a:pt x="2536" y="296"/>
                  </a:cubicBezTo>
                  <a:cubicBezTo>
                    <a:pt x="2590" y="269"/>
                    <a:pt x="2513" y="220"/>
                    <a:pt x="2428" y="220"/>
                  </a:cubicBezTo>
                  <a:cubicBezTo>
                    <a:pt x="2409" y="220"/>
                    <a:pt x="2388" y="223"/>
                    <a:pt x="2369" y="229"/>
                  </a:cubicBezTo>
                  <a:cubicBezTo>
                    <a:pt x="2070" y="558"/>
                    <a:pt x="1637" y="806"/>
                    <a:pt x="1190" y="806"/>
                  </a:cubicBezTo>
                  <a:cubicBezTo>
                    <a:pt x="1139" y="806"/>
                    <a:pt x="1087" y="803"/>
                    <a:pt x="1035" y="796"/>
                  </a:cubicBezTo>
                  <a:cubicBezTo>
                    <a:pt x="835" y="796"/>
                    <a:pt x="501" y="763"/>
                    <a:pt x="368" y="629"/>
                  </a:cubicBezTo>
                  <a:cubicBezTo>
                    <a:pt x="201" y="463"/>
                    <a:pt x="334" y="262"/>
                    <a:pt x="368" y="62"/>
                  </a:cubicBezTo>
                  <a:cubicBezTo>
                    <a:pt x="368" y="39"/>
                    <a:pt x="336" y="0"/>
                    <a:pt x="316"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32"/>
            <p:cNvSpPr/>
            <p:nvPr/>
          </p:nvSpPr>
          <p:spPr>
            <a:xfrm>
              <a:off x="5519100" y="1534875"/>
              <a:ext cx="49250" cy="15650"/>
            </a:xfrm>
            <a:custGeom>
              <a:rect b="b" l="l" r="r" t="t"/>
              <a:pathLst>
                <a:path extrusionOk="0" h="626" w="1970">
                  <a:moveTo>
                    <a:pt x="1969" y="0"/>
                  </a:moveTo>
                  <a:cubicBezTo>
                    <a:pt x="1936" y="34"/>
                    <a:pt x="1769" y="101"/>
                    <a:pt x="1736" y="134"/>
                  </a:cubicBezTo>
                  <a:cubicBezTo>
                    <a:pt x="1569" y="267"/>
                    <a:pt x="1335" y="334"/>
                    <a:pt x="1135" y="367"/>
                  </a:cubicBezTo>
                  <a:cubicBezTo>
                    <a:pt x="1056" y="389"/>
                    <a:pt x="979" y="398"/>
                    <a:pt x="904" y="398"/>
                  </a:cubicBezTo>
                  <a:cubicBezTo>
                    <a:pt x="635" y="398"/>
                    <a:pt x="388" y="279"/>
                    <a:pt x="101" y="201"/>
                  </a:cubicBezTo>
                  <a:cubicBezTo>
                    <a:pt x="68" y="201"/>
                    <a:pt x="1" y="234"/>
                    <a:pt x="1" y="301"/>
                  </a:cubicBezTo>
                  <a:cubicBezTo>
                    <a:pt x="179" y="534"/>
                    <a:pt x="459" y="626"/>
                    <a:pt x="756" y="626"/>
                  </a:cubicBezTo>
                  <a:cubicBezTo>
                    <a:pt x="1183" y="626"/>
                    <a:pt x="1647" y="436"/>
                    <a:pt x="1902" y="201"/>
                  </a:cubicBezTo>
                  <a:cubicBezTo>
                    <a:pt x="1936" y="167"/>
                    <a:pt x="1936" y="134"/>
                    <a:pt x="1936" y="101"/>
                  </a:cubicBezTo>
                  <a:cubicBezTo>
                    <a:pt x="1969" y="101"/>
                    <a:pt x="1969" y="34"/>
                    <a:pt x="1969"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32"/>
            <p:cNvSpPr/>
            <p:nvPr/>
          </p:nvSpPr>
          <p:spPr>
            <a:xfrm>
              <a:off x="5311550" y="1710625"/>
              <a:ext cx="97500" cy="49650"/>
            </a:xfrm>
            <a:custGeom>
              <a:rect b="b" l="l" r="r" t="t"/>
              <a:pathLst>
                <a:path extrusionOk="0" h="1986" w="3900">
                  <a:moveTo>
                    <a:pt x="326" y="0"/>
                  </a:moveTo>
                  <a:cubicBezTo>
                    <a:pt x="289" y="0"/>
                    <a:pt x="247" y="26"/>
                    <a:pt x="231" y="76"/>
                  </a:cubicBezTo>
                  <a:cubicBezTo>
                    <a:pt x="1" y="1363"/>
                    <a:pt x="1292" y="1985"/>
                    <a:pt x="2488" y="1985"/>
                  </a:cubicBezTo>
                  <a:cubicBezTo>
                    <a:pt x="3028" y="1985"/>
                    <a:pt x="3547" y="1859"/>
                    <a:pt x="3900" y="1610"/>
                  </a:cubicBezTo>
                  <a:lnTo>
                    <a:pt x="3900" y="1577"/>
                  </a:lnTo>
                  <a:cubicBezTo>
                    <a:pt x="3832" y="1570"/>
                    <a:pt x="3764" y="1567"/>
                    <a:pt x="3697" y="1567"/>
                  </a:cubicBezTo>
                  <a:cubicBezTo>
                    <a:pt x="3231" y="1567"/>
                    <a:pt x="2791" y="1711"/>
                    <a:pt x="2331" y="1711"/>
                  </a:cubicBezTo>
                  <a:cubicBezTo>
                    <a:pt x="2211" y="1711"/>
                    <a:pt x="2089" y="1701"/>
                    <a:pt x="1965" y="1677"/>
                  </a:cubicBezTo>
                  <a:cubicBezTo>
                    <a:pt x="1098" y="1577"/>
                    <a:pt x="464" y="976"/>
                    <a:pt x="397" y="76"/>
                  </a:cubicBezTo>
                  <a:cubicBezTo>
                    <a:pt x="397" y="26"/>
                    <a:pt x="364" y="0"/>
                    <a:pt x="326"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32"/>
            <p:cNvSpPr/>
            <p:nvPr/>
          </p:nvSpPr>
          <p:spPr>
            <a:xfrm>
              <a:off x="5070450" y="1176475"/>
              <a:ext cx="67575" cy="54125"/>
            </a:xfrm>
            <a:custGeom>
              <a:rect b="b" l="l" r="r" t="t"/>
              <a:pathLst>
                <a:path extrusionOk="0" h="2165" w="2703">
                  <a:moveTo>
                    <a:pt x="2381" y="0"/>
                  </a:moveTo>
                  <a:cubicBezTo>
                    <a:pt x="2281" y="0"/>
                    <a:pt x="2185" y="68"/>
                    <a:pt x="2202" y="193"/>
                  </a:cubicBezTo>
                  <a:cubicBezTo>
                    <a:pt x="2261" y="751"/>
                    <a:pt x="2242" y="1825"/>
                    <a:pt x="1555" y="1825"/>
                  </a:cubicBezTo>
                  <a:cubicBezTo>
                    <a:pt x="1461" y="1825"/>
                    <a:pt x="1355" y="1805"/>
                    <a:pt x="1235" y="1761"/>
                  </a:cubicBezTo>
                  <a:cubicBezTo>
                    <a:pt x="701" y="1527"/>
                    <a:pt x="368" y="927"/>
                    <a:pt x="434" y="326"/>
                  </a:cubicBezTo>
                  <a:cubicBezTo>
                    <a:pt x="491" y="213"/>
                    <a:pt x="397" y="131"/>
                    <a:pt x="293" y="131"/>
                  </a:cubicBezTo>
                  <a:cubicBezTo>
                    <a:pt x="214" y="131"/>
                    <a:pt x="130" y="178"/>
                    <a:pt x="101" y="293"/>
                  </a:cubicBezTo>
                  <a:cubicBezTo>
                    <a:pt x="1" y="1127"/>
                    <a:pt x="535" y="2028"/>
                    <a:pt x="1402" y="2161"/>
                  </a:cubicBezTo>
                  <a:cubicBezTo>
                    <a:pt x="1433" y="2164"/>
                    <a:pt x="1464" y="2165"/>
                    <a:pt x="1495" y="2165"/>
                  </a:cubicBezTo>
                  <a:cubicBezTo>
                    <a:pt x="1888" y="2165"/>
                    <a:pt x="2217" y="1970"/>
                    <a:pt x="2403" y="1661"/>
                  </a:cubicBezTo>
                  <a:cubicBezTo>
                    <a:pt x="2703" y="1194"/>
                    <a:pt x="2669" y="660"/>
                    <a:pt x="2569" y="160"/>
                  </a:cubicBezTo>
                  <a:cubicBezTo>
                    <a:pt x="2554" y="51"/>
                    <a:pt x="2466" y="0"/>
                    <a:pt x="2381" y="0"/>
                  </a:cubicBezTo>
                  <a:close/>
                </a:path>
              </a:pathLst>
            </a:custGeom>
            <a:solidFill>
              <a:srgbClr val="0C0C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32"/>
            <p:cNvSpPr/>
            <p:nvPr/>
          </p:nvSpPr>
          <p:spPr>
            <a:xfrm>
              <a:off x="3977175" y="1876425"/>
              <a:ext cx="572925" cy="132150"/>
            </a:xfrm>
            <a:custGeom>
              <a:rect b="b" l="l" r="r" t="t"/>
              <a:pathLst>
                <a:path extrusionOk="0" h="5286" w="22917">
                  <a:moveTo>
                    <a:pt x="2311" y="0"/>
                  </a:moveTo>
                  <a:cubicBezTo>
                    <a:pt x="2095" y="0"/>
                    <a:pt x="1880" y="15"/>
                    <a:pt x="1668" y="48"/>
                  </a:cubicBezTo>
                  <a:cubicBezTo>
                    <a:pt x="1068" y="182"/>
                    <a:pt x="434" y="649"/>
                    <a:pt x="301" y="1282"/>
                  </a:cubicBezTo>
                  <a:cubicBezTo>
                    <a:pt x="1" y="2483"/>
                    <a:pt x="1335" y="3351"/>
                    <a:pt x="2502" y="3784"/>
                  </a:cubicBezTo>
                  <a:cubicBezTo>
                    <a:pt x="5238" y="4785"/>
                    <a:pt x="8148" y="5285"/>
                    <a:pt x="11054" y="5285"/>
                  </a:cubicBezTo>
                  <a:cubicBezTo>
                    <a:pt x="13961" y="5285"/>
                    <a:pt x="16863" y="4785"/>
                    <a:pt x="19581" y="3784"/>
                  </a:cubicBezTo>
                  <a:lnTo>
                    <a:pt x="22917" y="1449"/>
                  </a:lnTo>
                  <a:lnTo>
                    <a:pt x="22917" y="1449"/>
                  </a:lnTo>
                  <a:cubicBezTo>
                    <a:pt x="20315" y="2483"/>
                    <a:pt x="17546" y="3117"/>
                    <a:pt x="14744" y="3317"/>
                  </a:cubicBezTo>
                  <a:cubicBezTo>
                    <a:pt x="14496" y="3331"/>
                    <a:pt x="14259" y="3339"/>
                    <a:pt x="14028" y="3339"/>
                  </a:cubicBezTo>
                  <a:cubicBezTo>
                    <a:pt x="13702" y="3339"/>
                    <a:pt x="13389" y="3323"/>
                    <a:pt x="13077" y="3284"/>
                  </a:cubicBezTo>
                  <a:cubicBezTo>
                    <a:pt x="12309" y="3151"/>
                    <a:pt x="11609" y="2784"/>
                    <a:pt x="10942" y="2483"/>
                  </a:cubicBezTo>
                  <a:cubicBezTo>
                    <a:pt x="8607" y="1383"/>
                    <a:pt x="6138" y="615"/>
                    <a:pt x="3603" y="148"/>
                  </a:cubicBezTo>
                  <a:cubicBezTo>
                    <a:pt x="3181" y="59"/>
                    <a:pt x="2743" y="0"/>
                    <a:pt x="2311" y="0"/>
                  </a:cubicBezTo>
                  <a:close/>
                </a:path>
              </a:pathLst>
            </a:custGeom>
            <a:solidFill>
              <a:srgbClr val="F2A4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32"/>
            <p:cNvSpPr/>
            <p:nvPr/>
          </p:nvSpPr>
          <p:spPr>
            <a:xfrm>
              <a:off x="3951325" y="1858875"/>
              <a:ext cx="618925" cy="162725"/>
            </a:xfrm>
            <a:custGeom>
              <a:rect b="b" l="l" r="r" t="t"/>
              <a:pathLst>
                <a:path extrusionOk="0" h="6509" w="24757">
                  <a:moveTo>
                    <a:pt x="4090" y="1227"/>
                  </a:moveTo>
                  <a:cubicBezTo>
                    <a:pt x="4740" y="1227"/>
                    <a:pt x="5682" y="1605"/>
                    <a:pt x="6238" y="1751"/>
                  </a:cubicBezTo>
                  <a:cubicBezTo>
                    <a:pt x="8106" y="2218"/>
                    <a:pt x="9941" y="2885"/>
                    <a:pt x="11742" y="3686"/>
                  </a:cubicBezTo>
                  <a:cubicBezTo>
                    <a:pt x="12743" y="4119"/>
                    <a:pt x="13644" y="4520"/>
                    <a:pt x="14744" y="4586"/>
                  </a:cubicBezTo>
                  <a:cubicBezTo>
                    <a:pt x="15007" y="4603"/>
                    <a:pt x="15272" y="4611"/>
                    <a:pt x="15539" y="4611"/>
                  </a:cubicBezTo>
                  <a:cubicBezTo>
                    <a:pt x="16988" y="4611"/>
                    <a:pt x="18497" y="4373"/>
                    <a:pt x="19973" y="4012"/>
                  </a:cubicBezTo>
                  <a:lnTo>
                    <a:pt x="19973" y="4012"/>
                  </a:lnTo>
                  <a:cubicBezTo>
                    <a:pt x="17342" y="4873"/>
                    <a:pt x="14602" y="5338"/>
                    <a:pt x="11838" y="5338"/>
                  </a:cubicBezTo>
                  <a:cubicBezTo>
                    <a:pt x="11040" y="5338"/>
                    <a:pt x="10240" y="5299"/>
                    <a:pt x="9441" y="5220"/>
                  </a:cubicBezTo>
                  <a:cubicBezTo>
                    <a:pt x="7906" y="5053"/>
                    <a:pt x="6338" y="4753"/>
                    <a:pt x="4837" y="4320"/>
                  </a:cubicBezTo>
                  <a:cubicBezTo>
                    <a:pt x="4304" y="4153"/>
                    <a:pt x="3770" y="3986"/>
                    <a:pt x="3236" y="3719"/>
                  </a:cubicBezTo>
                  <a:cubicBezTo>
                    <a:pt x="1802" y="3219"/>
                    <a:pt x="2002" y="2385"/>
                    <a:pt x="3837" y="1251"/>
                  </a:cubicBezTo>
                  <a:cubicBezTo>
                    <a:pt x="3914" y="1234"/>
                    <a:pt x="3999" y="1227"/>
                    <a:pt x="4090" y="1227"/>
                  </a:cubicBezTo>
                  <a:close/>
                  <a:moveTo>
                    <a:pt x="3522" y="0"/>
                  </a:moveTo>
                  <a:cubicBezTo>
                    <a:pt x="2163" y="0"/>
                    <a:pt x="1040" y="447"/>
                    <a:pt x="734" y="1818"/>
                  </a:cubicBezTo>
                  <a:cubicBezTo>
                    <a:pt x="1" y="4987"/>
                    <a:pt x="5971" y="5887"/>
                    <a:pt x="7940" y="6188"/>
                  </a:cubicBezTo>
                  <a:cubicBezTo>
                    <a:pt x="9276" y="6403"/>
                    <a:pt x="10615" y="6508"/>
                    <a:pt x="11950" y="6508"/>
                  </a:cubicBezTo>
                  <a:cubicBezTo>
                    <a:pt x="14947" y="6508"/>
                    <a:pt x="17920" y="5979"/>
                    <a:pt x="20782" y="4987"/>
                  </a:cubicBezTo>
                  <a:cubicBezTo>
                    <a:pt x="21402" y="4751"/>
                    <a:pt x="21160" y="3888"/>
                    <a:pt x="20588" y="3854"/>
                  </a:cubicBezTo>
                  <a:lnTo>
                    <a:pt x="20588" y="3854"/>
                  </a:lnTo>
                  <a:cubicBezTo>
                    <a:pt x="21840" y="3518"/>
                    <a:pt x="23059" y="3104"/>
                    <a:pt x="24184" y="2685"/>
                  </a:cubicBezTo>
                  <a:cubicBezTo>
                    <a:pt x="24757" y="2414"/>
                    <a:pt x="24513" y="1518"/>
                    <a:pt x="23945" y="1518"/>
                  </a:cubicBezTo>
                  <a:cubicBezTo>
                    <a:pt x="23884" y="1518"/>
                    <a:pt x="23819" y="1528"/>
                    <a:pt x="23751" y="1551"/>
                  </a:cubicBezTo>
                  <a:cubicBezTo>
                    <a:pt x="21349" y="2451"/>
                    <a:pt x="18947" y="3085"/>
                    <a:pt x="16446" y="3352"/>
                  </a:cubicBezTo>
                  <a:cubicBezTo>
                    <a:pt x="16233" y="3370"/>
                    <a:pt x="16026" y="3379"/>
                    <a:pt x="15821" y="3379"/>
                  </a:cubicBezTo>
                  <a:cubicBezTo>
                    <a:pt x="13426" y="3379"/>
                    <a:pt x="11548" y="2186"/>
                    <a:pt x="9274" y="1417"/>
                  </a:cubicBezTo>
                  <a:cubicBezTo>
                    <a:pt x="8151" y="1016"/>
                    <a:pt x="5569" y="0"/>
                    <a:pt x="3522" y="0"/>
                  </a:cubicBezTo>
                  <a:close/>
                </a:path>
              </a:pathLst>
            </a:custGeom>
            <a:solidFill>
              <a:srgbClr val="F2A4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32"/>
            <p:cNvSpPr/>
            <p:nvPr/>
          </p:nvSpPr>
          <p:spPr>
            <a:xfrm>
              <a:off x="3949650" y="1967675"/>
              <a:ext cx="479550" cy="207850"/>
            </a:xfrm>
            <a:custGeom>
              <a:rect b="b" l="l" r="r" t="t"/>
              <a:pathLst>
                <a:path extrusionOk="0" h="8314" w="19182">
                  <a:moveTo>
                    <a:pt x="18180" y="1"/>
                  </a:moveTo>
                  <a:cubicBezTo>
                    <a:pt x="15512" y="1902"/>
                    <a:pt x="12310" y="2636"/>
                    <a:pt x="9041" y="2703"/>
                  </a:cubicBezTo>
                  <a:cubicBezTo>
                    <a:pt x="8714" y="2716"/>
                    <a:pt x="8380" y="2719"/>
                    <a:pt x="8044" y="2719"/>
                  </a:cubicBezTo>
                  <a:cubicBezTo>
                    <a:pt x="7622" y="2719"/>
                    <a:pt x="7194" y="2713"/>
                    <a:pt x="6767" y="2713"/>
                  </a:cubicBezTo>
                  <a:cubicBezTo>
                    <a:pt x="4863" y="2713"/>
                    <a:pt x="2962" y="2825"/>
                    <a:pt x="1535" y="4037"/>
                  </a:cubicBezTo>
                  <a:cubicBezTo>
                    <a:pt x="535" y="4871"/>
                    <a:pt x="1" y="6405"/>
                    <a:pt x="801" y="7473"/>
                  </a:cubicBezTo>
                  <a:cubicBezTo>
                    <a:pt x="1293" y="8102"/>
                    <a:pt x="2050" y="8314"/>
                    <a:pt x="2862" y="8314"/>
                  </a:cubicBezTo>
                  <a:cubicBezTo>
                    <a:pt x="3429" y="8314"/>
                    <a:pt x="4022" y="8210"/>
                    <a:pt x="4571" y="8073"/>
                  </a:cubicBezTo>
                  <a:cubicBezTo>
                    <a:pt x="9875" y="6806"/>
                    <a:pt x="14911" y="3904"/>
                    <a:pt x="19181" y="435"/>
                  </a:cubicBezTo>
                  <a:lnTo>
                    <a:pt x="18180" y="1"/>
                  </a:lnTo>
                  <a:close/>
                </a:path>
              </a:pathLst>
            </a:custGeom>
            <a:solidFill>
              <a:srgbClr val="F2A4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32"/>
            <p:cNvSpPr/>
            <p:nvPr/>
          </p:nvSpPr>
          <p:spPr>
            <a:xfrm>
              <a:off x="3921300" y="1952450"/>
              <a:ext cx="529275" cy="238425"/>
            </a:xfrm>
            <a:custGeom>
              <a:rect b="b" l="l" r="r" t="t"/>
              <a:pathLst>
                <a:path extrusionOk="0" h="9537" w="21171">
                  <a:moveTo>
                    <a:pt x="18120" y="2049"/>
                  </a:moveTo>
                  <a:cubicBezTo>
                    <a:pt x="16008" y="3588"/>
                    <a:pt x="13780" y="4988"/>
                    <a:pt x="11375" y="6114"/>
                  </a:cubicBezTo>
                  <a:cubicBezTo>
                    <a:pt x="9941" y="6781"/>
                    <a:pt x="8440" y="7348"/>
                    <a:pt x="6872" y="7815"/>
                  </a:cubicBezTo>
                  <a:cubicBezTo>
                    <a:pt x="6105" y="8049"/>
                    <a:pt x="5271" y="8315"/>
                    <a:pt x="4437" y="8349"/>
                  </a:cubicBezTo>
                  <a:cubicBezTo>
                    <a:pt x="4325" y="8356"/>
                    <a:pt x="4214" y="8360"/>
                    <a:pt x="4104" y="8360"/>
                  </a:cubicBezTo>
                  <a:cubicBezTo>
                    <a:pt x="3725" y="8360"/>
                    <a:pt x="3357" y="8311"/>
                    <a:pt x="2969" y="8182"/>
                  </a:cubicBezTo>
                  <a:cubicBezTo>
                    <a:pt x="2136" y="7148"/>
                    <a:pt x="2035" y="6181"/>
                    <a:pt x="2836" y="5380"/>
                  </a:cubicBezTo>
                  <a:cubicBezTo>
                    <a:pt x="3982" y="4047"/>
                    <a:pt x="5952" y="3823"/>
                    <a:pt x="7937" y="3823"/>
                  </a:cubicBezTo>
                  <a:cubicBezTo>
                    <a:pt x="8937" y="3823"/>
                    <a:pt x="9940" y="3880"/>
                    <a:pt x="10844" y="3880"/>
                  </a:cubicBezTo>
                  <a:cubicBezTo>
                    <a:pt x="11334" y="3880"/>
                    <a:pt x="11794" y="3863"/>
                    <a:pt x="12209" y="3812"/>
                  </a:cubicBezTo>
                  <a:cubicBezTo>
                    <a:pt x="14324" y="3554"/>
                    <a:pt x="16300" y="2997"/>
                    <a:pt x="18120" y="2049"/>
                  </a:cubicBezTo>
                  <a:close/>
                  <a:moveTo>
                    <a:pt x="19287" y="0"/>
                  </a:moveTo>
                  <a:cubicBezTo>
                    <a:pt x="19185" y="0"/>
                    <a:pt x="19081" y="33"/>
                    <a:pt x="18981" y="110"/>
                  </a:cubicBezTo>
                  <a:cubicBezTo>
                    <a:pt x="16879" y="1511"/>
                    <a:pt x="14544" y="2311"/>
                    <a:pt x="12109" y="2611"/>
                  </a:cubicBezTo>
                  <a:cubicBezTo>
                    <a:pt x="11330" y="2698"/>
                    <a:pt x="10555" y="2716"/>
                    <a:pt x="9783" y="2716"/>
                  </a:cubicBezTo>
                  <a:cubicBezTo>
                    <a:pt x="9246" y="2716"/>
                    <a:pt x="8710" y="2707"/>
                    <a:pt x="8174" y="2707"/>
                  </a:cubicBezTo>
                  <a:cubicBezTo>
                    <a:pt x="7406" y="2707"/>
                    <a:pt x="6639" y="2725"/>
                    <a:pt x="5872" y="2811"/>
                  </a:cubicBezTo>
                  <a:cubicBezTo>
                    <a:pt x="3603" y="3112"/>
                    <a:pt x="1" y="4946"/>
                    <a:pt x="1168" y="7848"/>
                  </a:cubicBezTo>
                  <a:cubicBezTo>
                    <a:pt x="1663" y="9122"/>
                    <a:pt x="2765" y="9537"/>
                    <a:pt x="4026" y="9537"/>
                  </a:cubicBezTo>
                  <a:cubicBezTo>
                    <a:pt x="5740" y="9537"/>
                    <a:pt x="7749" y="8771"/>
                    <a:pt x="8940" y="8349"/>
                  </a:cubicBezTo>
                  <a:cubicBezTo>
                    <a:pt x="13210" y="6814"/>
                    <a:pt x="17146" y="4379"/>
                    <a:pt x="20682" y="1544"/>
                  </a:cubicBezTo>
                  <a:cubicBezTo>
                    <a:pt x="21170" y="1191"/>
                    <a:pt x="20820" y="485"/>
                    <a:pt x="20350" y="485"/>
                  </a:cubicBezTo>
                  <a:cubicBezTo>
                    <a:pt x="20242" y="485"/>
                    <a:pt x="20127" y="523"/>
                    <a:pt x="20015" y="610"/>
                  </a:cubicBezTo>
                  <a:cubicBezTo>
                    <a:pt x="19978" y="639"/>
                    <a:pt x="19942" y="668"/>
                    <a:pt x="19905" y="696"/>
                  </a:cubicBezTo>
                  <a:lnTo>
                    <a:pt x="19905" y="696"/>
                  </a:lnTo>
                  <a:cubicBezTo>
                    <a:pt x="19921" y="353"/>
                    <a:pt x="19620" y="0"/>
                    <a:pt x="19287" y="0"/>
                  </a:cubicBezTo>
                  <a:close/>
                </a:path>
              </a:pathLst>
            </a:custGeom>
            <a:solidFill>
              <a:srgbClr val="F2A4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32"/>
            <p:cNvSpPr/>
            <p:nvPr/>
          </p:nvSpPr>
          <p:spPr>
            <a:xfrm>
              <a:off x="4141450" y="1981025"/>
              <a:ext cx="251050" cy="401650"/>
            </a:xfrm>
            <a:custGeom>
              <a:rect b="b" l="l" r="r" t="t"/>
              <a:pathLst>
                <a:path extrusionOk="0" h="16066" w="10042">
                  <a:moveTo>
                    <a:pt x="10041" y="1"/>
                  </a:moveTo>
                  <a:lnTo>
                    <a:pt x="10041" y="1"/>
                  </a:lnTo>
                  <a:cubicBezTo>
                    <a:pt x="9871" y="297"/>
                    <a:pt x="9717" y="573"/>
                    <a:pt x="9576" y="835"/>
                  </a:cubicBezTo>
                  <a:lnTo>
                    <a:pt x="9576" y="835"/>
                  </a:lnTo>
                  <a:cubicBezTo>
                    <a:pt x="9597" y="824"/>
                    <a:pt x="9619" y="812"/>
                    <a:pt x="9641" y="801"/>
                  </a:cubicBezTo>
                  <a:lnTo>
                    <a:pt x="9641" y="801"/>
                  </a:lnTo>
                  <a:cubicBezTo>
                    <a:pt x="9541" y="1001"/>
                    <a:pt x="9408" y="1201"/>
                    <a:pt x="9341" y="1435"/>
                  </a:cubicBezTo>
                  <a:lnTo>
                    <a:pt x="10041" y="1"/>
                  </a:lnTo>
                  <a:close/>
                  <a:moveTo>
                    <a:pt x="9576" y="835"/>
                  </a:moveTo>
                  <a:cubicBezTo>
                    <a:pt x="5804" y="2807"/>
                    <a:pt x="2793" y="6061"/>
                    <a:pt x="1135" y="9974"/>
                  </a:cubicBezTo>
                  <a:cubicBezTo>
                    <a:pt x="468" y="11509"/>
                    <a:pt x="1" y="13210"/>
                    <a:pt x="168" y="14878"/>
                  </a:cubicBezTo>
                  <a:cubicBezTo>
                    <a:pt x="201" y="15178"/>
                    <a:pt x="234" y="15512"/>
                    <a:pt x="401" y="15712"/>
                  </a:cubicBezTo>
                  <a:cubicBezTo>
                    <a:pt x="586" y="15958"/>
                    <a:pt x="883" y="16065"/>
                    <a:pt x="1186" y="16065"/>
                  </a:cubicBezTo>
                  <a:cubicBezTo>
                    <a:pt x="1376" y="16065"/>
                    <a:pt x="1568" y="16023"/>
                    <a:pt x="1736" y="15945"/>
                  </a:cubicBezTo>
                  <a:cubicBezTo>
                    <a:pt x="2169" y="15712"/>
                    <a:pt x="2503" y="15345"/>
                    <a:pt x="2803" y="14945"/>
                  </a:cubicBezTo>
                  <a:cubicBezTo>
                    <a:pt x="5005" y="12009"/>
                    <a:pt x="6706" y="8707"/>
                    <a:pt x="7840" y="5204"/>
                  </a:cubicBezTo>
                  <a:cubicBezTo>
                    <a:pt x="8407" y="3363"/>
                    <a:pt x="8781" y="2315"/>
                    <a:pt x="9576" y="835"/>
                  </a:cubicBezTo>
                  <a:close/>
                </a:path>
              </a:pathLst>
            </a:custGeom>
            <a:solidFill>
              <a:srgbClr val="F2A4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32"/>
            <p:cNvSpPr/>
            <p:nvPr/>
          </p:nvSpPr>
          <p:spPr>
            <a:xfrm>
              <a:off x="4120625" y="1968525"/>
              <a:ext cx="291325" cy="429075"/>
            </a:xfrm>
            <a:custGeom>
              <a:rect b="b" l="l" r="r" t="t"/>
              <a:pathLst>
                <a:path extrusionOk="0" h="17163" w="11653">
                  <a:moveTo>
                    <a:pt x="9156" y="2833"/>
                  </a:moveTo>
                  <a:lnTo>
                    <a:pt x="9156" y="2833"/>
                  </a:lnTo>
                  <a:cubicBezTo>
                    <a:pt x="8481" y="4508"/>
                    <a:pt x="7979" y="6216"/>
                    <a:pt x="7272" y="7939"/>
                  </a:cubicBezTo>
                  <a:cubicBezTo>
                    <a:pt x="6772" y="9140"/>
                    <a:pt x="6238" y="10308"/>
                    <a:pt x="5604" y="11442"/>
                  </a:cubicBezTo>
                  <a:cubicBezTo>
                    <a:pt x="5104" y="12342"/>
                    <a:pt x="4570" y="13176"/>
                    <a:pt x="4003" y="14044"/>
                  </a:cubicBezTo>
                  <a:cubicBezTo>
                    <a:pt x="3703" y="14444"/>
                    <a:pt x="3336" y="15278"/>
                    <a:pt x="2902" y="15478"/>
                  </a:cubicBezTo>
                  <a:cubicBezTo>
                    <a:pt x="2631" y="15608"/>
                    <a:pt x="2410" y="15666"/>
                    <a:pt x="2232" y="15666"/>
                  </a:cubicBezTo>
                  <a:cubicBezTo>
                    <a:pt x="759" y="15666"/>
                    <a:pt x="2164" y="11696"/>
                    <a:pt x="2402" y="11041"/>
                  </a:cubicBezTo>
                  <a:cubicBezTo>
                    <a:pt x="2902" y="9774"/>
                    <a:pt x="3603" y="8506"/>
                    <a:pt x="4437" y="7339"/>
                  </a:cubicBezTo>
                  <a:cubicBezTo>
                    <a:pt x="5716" y="5547"/>
                    <a:pt x="7329" y="4050"/>
                    <a:pt x="9156" y="2833"/>
                  </a:cubicBezTo>
                  <a:close/>
                  <a:moveTo>
                    <a:pt x="10887" y="0"/>
                  </a:moveTo>
                  <a:cubicBezTo>
                    <a:pt x="10693" y="0"/>
                    <a:pt x="10496" y="89"/>
                    <a:pt x="10374" y="300"/>
                  </a:cubicBezTo>
                  <a:cubicBezTo>
                    <a:pt x="10272" y="477"/>
                    <a:pt x="10173" y="654"/>
                    <a:pt x="10079" y="832"/>
                  </a:cubicBezTo>
                  <a:lnTo>
                    <a:pt x="10079" y="832"/>
                  </a:lnTo>
                  <a:cubicBezTo>
                    <a:pt x="10077" y="832"/>
                    <a:pt x="10075" y="833"/>
                    <a:pt x="10074" y="834"/>
                  </a:cubicBezTo>
                  <a:cubicBezTo>
                    <a:pt x="6905" y="2535"/>
                    <a:pt x="4236" y="5037"/>
                    <a:pt x="2402" y="8173"/>
                  </a:cubicBezTo>
                  <a:cubicBezTo>
                    <a:pt x="1534" y="9707"/>
                    <a:pt x="801" y="11375"/>
                    <a:pt x="500" y="13110"/>
                  </a:cubicBezTo>
                  <a:cubicBezTo>
                    <a:pt x="267" y="14210"/>
                    <a:pt x="0" y="16012"/>
                    <a:pt x="1034" y="16812"/>
                  </a:cubicBezTo>
                  <a:cubicBezTo>
                    <a:pt x="1362" y="17055"/>
                    <a:pt x="1690" y="17162"/>
                    <a:pt x="2016" y="17162"/>
                  </a:cubicBezTo>
                  <a:cubicBezTo>
                    <a:pt x="4012" y="17162"/>
                    <a:pt x="5888" y="13147"/>
                    <a:pt x="6605" y="11942"/>
                  </a:cubicBezTo>
                  <a:cubicBezTo>
                    <a:pt x="8417" y="8680"/>
                    <a:pt x="9217" y="5063"/>
                    <a:pt x="10863" y="1808"/>
                  </a:cubicBezTo>
                  <a:lnTo>
                    <a:pt x="10863" y="1808"/>
                  </a:lnTo>
                  <a:cubicBezTo>
                    <a:pt x="10867" y="1806"/>
                    <a:pt x="10871" y="1804"/>
                    <a:pt x="10874" y="1802"/>
                  </a:cubicBezTo>
                  <a:cubicBezTo>
                    <a:pt x="10873" y="1800"/>
                    <a:pt x="10871" y="1798"/>
                    <a:pt x="10869" y="1796"/>
                  </a:cubicBezTo>
                  <a:lnTo>
                    <a:pt x="10869" y="1796"/>
                  </a:lnTo>
                  <a:cubicBezTo>
                    <a:pt x="11039" y="1460"/>
                    <a:pt x="11218" y="1128"/>
                    <a:pt x="11408" y="801"/>
                  </a:cubicBezTo>
                  <a:cubicBezTo>
                    <a:pt x="11653" y="356"/>
                    <a:pt x="11275" y="0"/>
                    <a:pt x="10887" y="0"/>
                  </a:cubicBezTo>
                  <a:close/>
                </a:path>
              </a:pathLst>
            </a:custGeom>
            <a:solidFill>
              <a:srgbClr val="F2A4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32"/>
            <p:cNvSpPr/>
            <p:nvPr/>
          </p:nvSpPr>
          <p:spPr>
            <a:xfrm>
              <a:off x="4015550" y="1896800"/>
              <a:ext cx="327750" cy="107700"/>
            </a:xfrm>
            <a:custGeom>
              <a:rect b="b" l="l" r="r" t="t"/>
              <a:pathLst>
                <a:path extrusionOk="0" h="4308" w="13110">
                  <a:moveTo>
                    <a:pt x="0" y="0"/>
                  </a:moveTo>
                  <a:lnTo>
                    <a:pt x="0" y="0"/>
                  </a:lnTo>
                  <a:cubicBezTo>
                    <a:pt x="2402" y="1001"/>
                    <a:pt x="4904" y="1902"/>
                    <a:pt x="7372" y="2836"/>
                  </a:cubicBezTo>
                  <a:cubicBezTo>
                    <a:pt x="9140" y="3479"/>
                    <a:pt x="10907" y="4307"/>
                    <a:pt x="12824" y="4307"/>
                  </a:cubicBezTo>
                  <a:cubicBezTo>
                    <a:pt x="12897" y="4307"/>
                    <a:pt x="12970" y="4306"/>
                    <a:pt x="13043" y="4304"/>
                  </a:cubicBezTo>
                  <a:cubicBezTo>
                    <a:pt x="13109" y="4304"/>
                    <a:pt x="13109" y="4137"/>
                    <a:pt x="13043" y="4137"/>
                  </a:cubicBezTo>
                  <a:cubicBezTo>
                    <a:pt x="12951" y="4141"/>
                    <a:pt x="12858" y="4143"/>
                    <a:pt x="12766" y="4143"/>
                  </a:cubicBezTo>
                  <a:cubicBezTo>
                    <a:pt x="10529" y="4143"/>
                    <a:pt x="8356" y="3004"/>
                    <a:pt x="6338" y="2235"/>
                  </a:cubicBezTo>
                  <a:cubicBezTo>
                    <a:pt x="4203" y="1502"/>
                    <a:pt x="2168" y="668"/>
                    <a:pt x="0"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32"/>
            <p:cNvSpPr/>
            <p:nvPr/>
          </p:nvSpPr>
          <p:spPr>
            <a:xfrm>
              <a:off x="3965500" y="2002575"/>
              <a:ext cx="382625" cy="112050"/>
            </a:xfrm>
            <a:custGeom>
              <a:rect b="b" l="l" r="r" t="t"/>
              <a:pathLst>
                <a:path extrusionOk="0" h="4482" w="15305">
                  <a:moveTo>
                    <a:pt x="15176" y="1"/>
                  </a:moveTo>
                  <a:cubicBezTo>
                    <a:pt x="15166" y="1"/>
                    <a:pt x="15156" y="2"/>
                    <a:pt x="15145" y="6"/>
                  </a:cubicBezTo>
                  <a:cubicBezTo>
                    <a:pt x="13077" y="1640"/>
                    <a:pt x="10775" y="2674"/>
                    <a:pt x="8206" y="3308"/>
                  </a:cubicBezTo>
                  <a:cubicBezTo>
                    <a:pt x="6872" y="3642"/>
                    <a:pt x="5538" y="3842"/>
                    <a:pt x="4204" y="4009"/>
                  </a:cubicBezTo>
                  <a:cubicBezTo>
                    <a:pt x="3288" y="4123"/>
                    <a:pt x="2261" y="4348"/>
                    <a:pt x="1287" y="4348"/>
                  </a:cubicBezTo>
                  <a:cubicBezTo>
                    <a:pt x="842" y="4348"/>
                    <a:pt x="408" y="4301"/>
                    <a:pt x="1" y="4176"/>
                  </a:cubicBezTo>
                  <a:lnTo>
                    <a:pt x="1" y="4176"/>
                  </a:lnTo>
                  <a:cubicBezTo>
                    <a:pt x="494" y="4407"/>
                    <a:pt x="1031" y="4481"/>
                    <a:pt x="1577" y="4481"/>
                  </a:cubicBezTo>
                  <a:cubicBezTo>
                    <a:pt x="2212" y="4481"/>
                    <a:pt x="2860" y="4381"/>
                    <a:pt x="3470" y="4309"/>
                  </a:cubicBezTo>
                  <a:cubicBezTo>
                    <a:pt x="5038" y="4142"/>
                    <a:pt x="6539" y="3942"/>
                    <a:pt x="8040" y="3575"/>
                  </a:cubicBezTo>
                  <a:cubicBezTo>
                    <a:pt x="10642" y="2941"/>
                    <a:pt x="13210" y="1907"/>
                    <a:pt x="15245" y="139"/>
                  </a:cubicBezTo>
                  <a:cubicBezTo>
                    <a:pt x="15304" y="110"/>
                    <a:pt x="15258" y="1"/>
                    <a:pt x="15176"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32"/>
            <p:cNvSpPr/>
            <p:nvPr/>
          </p:nvSpPr>
          <p:spPr>
            <a:xfrm>
              <a:off x="4168150" y="2002000"/>
              <a:ext cx="179600" cy="359325"/>
            </a:xfrm>
            <a:custGeom>
              <a:rect b="b" l="l" r="r" t="t"/>
              <a:pathLst>
                <a:path extrusionOk="0" h="14373" w="7184">
                  <a:moveTo>
                    <a:pt x="6996" y="0"/>
                  </a:moveTo>
                  <a:cubicBezTo>
                    <a:pt x="6951" y="0"/>
                    <a:pt x="6904" y="19"/>
                    <a:pt x="6872" y="62"/>
                  </a:cubicBezTo>
                  <a:cubicBezTo>
                    <a:pt x="5604" y="2497"/>
                    <a:pt x="4370" y="4966"/>
                    <a:pt x="3136" y="7401"/>
                  </a:cubicBezTo>
                  <a:cubicBezTo>
                    <a:pt x="2102" y="9636"/>
                    <a:pt x="567" y="12004"/>
                    <a:pt x="0" y="14372"/>
                  </a:cubicBezTo>
                  <a:cubicBezTo>
                    <a:pt x="1468" y="12438"/>
                    <a:pt x="2335" y="9769"/>
                    <a:pt x="3436" y="7534"/>
                  </a:cubicBezTo>
                  <a:cubicBezTo>
                    <a:pt x="4637" y="5066"/>
                    <a:pt x="5871" y="2631"/>
                    <a:pt x="7139" y="196"/>
                  </a:cubicBezTo>
                  <a:cubicBezTo>
                    <a:pt x="7184" y="83"/>
                    <a:pt x="7092" y="0"/>
                    <a:pt x="6996"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32"/>
            <p:cNvSpPr/>
            <p:nvPr/>
          </p:nvSpPr>
          <p:spPr>
            <a:xfrm>
              <a:off x="4187325" y="2009300"/>
              <a:ext cx="170975" cy="350350"/>
            </a:xfrm>
            <a:custGeom>
              <a:rect b="b" l="l" r="r" t="t"/>
              <a:pathLst>
                <a:path extrusionOk="0" h="14014" w="6839">
                  <a:moveTo>
                    <a:pt x="6749" y="1"/>
                  </a:moveTo>
                  <a:cubicBezTo>
                    <a:pt x="6725" y="1"/>
                    <a:pt x="6705" y="12"/>
                    <a:pt x="6705" y="37"/>
                  </a:cubicBezTo>
                  <a:cubicBezTo>
                    <a:pt x="5238" y="5241"/>
                    <a:pt x="3069" y="9644"/>
                    <a:pt x="1" y="14014"/>
                  </a:cubicBezTo>
                  <a:cubicBezTo>
                    <a:pt x="3336" y="10178"/>
                    <a:pt x="5771" y="5041"/>
                    <a:pt x="6839" y="70"/>
                  </a:cubicBezTo>
                  <a:cubicBezTo>
                    <a:pt x="6839" y="29"/>
                    <a:pt x="6788" y="1"/>
                    <a:pt x="6749"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32"/>
            <p:cNvSpPr/>
            <p:nvPr/>
          </p:nvSpPr>
          <p:spPr>
            <a:xfrm>
              <a:off x="4179825" y="2006875"/>
              <a:ext cx="161800" cy="208500"/>
            </a:xfrm>
            <a:custGeom>
              <a:rect b="b" l="l" r="r" t="t"/>
              <a:pathLst>
                <a:path extrusionOk="0" h="8340" w="6472">
                  <a:moveTo>
                    <a:pt x="6438" y="1"/>
                  </a:moveTo>
                  <a:cubicBezTo>
                    <a:pt x="3803" y="2236"/>
                    <a:pt x="1802" y="5405"/>
                    <a:pt x="0" y="8340"/>
                  </a:cubicBezTo>
                  <a:cubicBezTo>
                    <a:pt x="2035" y="5438"/>
                    <a:pt x="4103" y="2736"/>
                    <a:pt x="6472" y="67"/>
                  </a:cubicBezTo>
                  <a:cubicBezTo>
                    <a:pt x="6472" y="1"/>
                    <a:pt x="6472" y="1"/>
                    <a:pt x="6438"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32"/>
            <p:cNvSpPr/>
            <p:nvPr/>
          </p:nvSpPr>
          <p:spPr>
            <a:xfrm>
              <a:off x="4015550" y="2014375"/>
              <a:ext cx="321075" cy="41725"/>
            </a:xfrm>
            <a:custGeom>
              <a:rect b="b" l="l" r="r" t="t"/>
              <a:pathLst>
                <a:path extrusionOk="0" h="1669" w="12843">
                  <a:moveTo>
                    <a:pt x="12709" y="1"/>
                  </a:moveTo>
                  <a:cubicBezTo>
                    <a:pt x="8439" y="101"/>
                    <a:pt x="4170" y="334"/>
                    <a:pt x="67" y="1602"/>
                  </a:cubicBezTo>
                  <a:cubicBezTo>
                    <a:pt x="0" y="1635"/>
                    <a:pt x="33" y="1669"/>
                    <a:pt x="67" y="1669"/>
                  </a:cubicBezTo>
                  <a:cubicBezTo>
                    <a:pt x="4236" y="635"/>
                    <a:pt x="8439" y="468"/>
                    <a:pt x="12709" y="168"/>
                  </a:cubicBezTo>
                  <a:cubicBezTo>
                    <a:pt x="12843" y="168"/>
                    <a:pt x="12776" y="1"/>
                    <a:pt x="12709"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32"/>
            <p:cNvSpPr/>
            <p:nvPr/>
          </p:nvSpPr>
          <p:spPr>
            <a:xfrm>
              <a:off x="4030575" y="2018475"/>
              <a:ext cx="295725" cy="140200"/>
            </a:xfrm>
            <a:custGeom>
              <a:rect b="b" l="l" r="r" t="t"/>
              <a:pathLst>
                <a:path extrusionOk="0" h="5608" w="11829">
                  <a:moveTo>
                    <a:pt x="11756" y="1"/>
                  </a:moveTo>
                  <a:cubicBezTo>
                    <a:pt x="11730" y="1"/>
                    <a:pt x="11700" y="12"/>
                    <a:pt x="11674" y="37"/>
                  </a:cubicBezTo>
                  <a:cubicBezTo>
                    <a:pt x="10474" y="1905"/>
                    <a:pt x="8072" y="3006"/>
                    <a:pt x="6104" y="3873"/>
                  </a:cubicBezTo>
                  <a:cubicBezTo>
                    <a:pt x="4136" y="4707"/>
                    <a:pt x="2134" y="5241"/>
                    <a:pt x="66" y="5508"/>
                  </a:cubicBezTo>
                  <a:cubicBezTo>
                    <a:pt x="59" y="5504"/>
                    <a:pt x="52" y="5502"/>
                    <a:pt x="46" y="5502"/>
                  </a:cubicBezTo>
                  <a:cubicBezTo>
                    <a:pt x="1" y="5502"/>
                    <a:pt x="11" y="5608"/>
                    <a:pt x="100" y="5608"/>
                  </a:cubicBezTo>
                  <a:cubicBezTo>
                    <a:pt x="2601" y="5441"/>
                    <a:pt x="4970" y="4640"/>
                    <a:pt x="7171" y="3540"/>
                  </a:cubicBezTo>
                  <a:cubicBezTo>
                    <a:pt x="8839" y="2706"/>
                    <a:pt x="10874" y="1805"/>
                    <a:pt x="11808" y="70"/>
                  </a:cubicBezTo>
                  <a:cubicBezTo>
                    <a:pt x="11829" y="29"/>
                    <a:pt x="11798" y="1"/>
                    <a:pt x="11756"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32"/>
            <p:cNvSpPr/>
            <p:nvPr/>
          </p:nvSpPr>
          <p:spPr>
            <a:xfrm>
              <a:off x="4015775" y="1926475"/>
              <a:ext cx="326700" cy="90425"/>
            </a:xfrm>
            <a:custGeom>
              <a:rect b="b" l="l" r="r" t="t"/>
              <a:pathLst>
                <a:path extrusionOk="0" h="3617" w="13068">
                  <a:moveTo>
                    <a:pt x="30" y="1"/>
                  </a:moveTo>
                  <a:cubicBezTo>
                    <a:pt x="11" y="1"/>
                    <a:pt x="1" y="24"/>
                    <a:pt x="24" y="48"/>
                  </a:cubicBezTo>
                  <a:cubicBezTo>
                    <a:pt x="3594" y="2850"/>
                    <a:pt x="8597" y="3484"/>
                    <a:pt x="13034" y="3617"/>
                  </a:cubicBezTo>
                  <a:cubicBezTo>
                    <a:pt x="13067" y="3617"/>
                    <a:pt x="13067" y="3517"/>
                    <a:pt x="13034" y="3517"/>
                  </a:cubicBezTo>
                  <a:cubicBezTo>
                    <a:pt x="8397" y="2950"/>
                    <a:pt x="4061" y="2783"/>
                    <a:pt x="58" y="14"/>
                  </a:cubicBezTo>
                  <a:cubicBezTo>
                    <a:pt x="48" y="5"/>
                    <a:pt x="38" y="1"/>
                    <a:pt x="30"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32"/>
            <p:cNvSpPr/>
            <p:nvPr/>
          </p:nvSpPr>
          <p:spPr>
            <a:xfrm>
              <a:off x="4079750" y="1885125"/>
              <a:ext cx="266650" cy="120225"/>
            </a:xfrm>
            <a:custGeom>
              <a:rect b="b" l="l" r="r" t="t"/>
              <a:pathLst>
                <a:path extrusionOk="0" h="4809" w="10666">
                  <a:moveTo>
                    <a:pt x="1" y="0"/>
                  </a:moveTo>
                  <a:lnTo>
                    <a:pt x="1" y="0"/>
                  </a:lnTo>
                  <a:cubicBezTo>
                    <a:pt x="3837" y="1101"/>
                    <a:pt x="7039" y="2869"/>
                    <a:pt x="10508" y="4804"/>
                  </a:cubicBezTo>
                  <a:cubicBezTo>
                    <a:pt x="10514" y="4807"/>
                    <a:pt x="10520" y="4808"/>
                    <a:pt x="10527" y="4808"/>
                  </a:cubicBezTo>
                  <a:cubicBezTo>
                    <a:pt x="10591" y="4808"/>
                    <a:pt x="10666" y="4667"/>
                    <a:pt x="10575" y="4637"/>
                  </a:cubicBezTo>
                  <a:cubicBezTo>
                    <a:pt x="7206" y="2769"/>
                    <a:pt x="3870" y="634"/>
                    <a:pt x="1"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32"/>
            <p:cNvSpPr/>
            <p:nvPr/>
          </p:nvSpPr>
          <p:spPr>
            <a:xfrm>
              <a:off x="5162200" y="1338900"/>
              <a:ext cx="30625" cy="34650"/>
            </a:xfrm>
            <a:custGeom>
              <a:rect b="b" l="l" r="r" t="t"/>
              <a:pathLst>
                <a:path extrusionOk="0" h="1386" w="1225">
                  <a:moveTo>
                    <a:pt x="334" y="1"/>
                  </a:moveTo>
                  <a:lnTo>
                    <a:pt x="334" y="1"/>
                  </a:lnTo>
                  <a:cubicBezTo>
                    <a:pt x="100" y="434"/>
                    <a:pt x="0" y="1001"/>
                    <a:pt x="434" y="1301"/>
                  </a:cubicBezTo>
                  <a:cubicBezTo>
                    <a:pt x="528" y="1358"/>
                    <a:pt x="634" y="1385"/>
                    <a:pt x="735" y="1385"/>
                  </a:cubicBezTo>
                  <a:cubicBezTo>
                    <a:pt x="992" y="1385"/>
                    <a:pt x="1225" y="1212"/>
                    <a:pt x="1201" y="901"/>
                  </a:cubicBezTo>
                  <a:cubicBezTo>
                    <a:pt x="1201" y="860"/>
                    <a:pt x="1150" y="831"/>
                    <a:pt x="1103" y="831"/>
                  </a:cubicBezTo>
                  <a:cubicBezTo>
                    <a:pt x="1074" y="831"/>
                    <a:pt x="1047" y="842"/>
                    <a:pt x="1034" y="868"/>
                  </a:cubicBezTo>
                  <a:cubicBezTo>
                    <a:pt x="978" y="994"/>
                    <a:pt x="880" y="1044"/>
                    <a:pt x="779" y="1044"/>
                  </a:cubicBezTo>
                  <a:cubicBezTo>
                    <a:pt x="639" y="1044"/>
                    <a:pt x="492" y="950"/>
                    <a:pt x="434" y="834"/>
                  </a:cubicBezTo>
                  <a:cubicBezTo>
                    <a:pt x="367" y="601"/>
                    <a:pt x="367" y="267"/>
                    <a:pt x="334"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32"/>
            <p:cNvSpPr/>
            <p:nvPr/>
          </p:nvSpPr>
          <p:spPr>
            <a:xfrm>
              <a:off x="4751075" y="1291900"/>
              <a:ext cx="41700" cy="43400"/>
            </a:xfrm>
            <a:custGeom>
              <a:rect b="b" l="l" r="r" t="t"/>
              <a:pathLst>
                <a:path extrusionOk="0" h="1736" w="1668">
                  <a:moveTo>
                    <a:pt x="654" y="1"/>
                  </a:moveTo>
                  <a:cubicBezTo>
                    <a:pt x="499" y="1"/>
                    <a:pt x="333" y="80"/>
                    <a:pt x="200" y="213"/>
                  </a:cubicBezTo>
                  <a:cubicBezTo>
                    <a:pt x="0" y="513"/>
                    <a:pt x="67" y="980"/>
                    <a:pt x="267" y="1247"/>
                  </a:cubicBezTo>
                  <a:cubicBezTo>
                    <a:pt x="409" y="1503"/>
                    <a:pt x="673" y="1735"/>
                    <a:pt x="976" y="1735"/>
                  </a:cubicBezTo>
                  <a:cubicBezTo>
                    <a:pt x="1028" y="1735"/>
                    <a:pt x="1081" y="1728"/>
                    <a:pt x="1134" y="1714"/>
                  </a:cubicBezTo>
                  <a:cubicBezTo>
                    <a:pt x="1434" y="1647"/>
                    <a:pt x="1668" y="1380"/>
                    <a:pt x="1534" y="1080"/>
                  </a:cubicBezTo>
                  <a:cubicBezTo>
                    <a:pt x="1534" y="1063"/>
                    <a:pt x="1518" y="1055"/>
                    <a:pt x="1501" y="1055"/>
                  </a:cubicBezTo>
                  <a:cubicBezTo>
                    <a:pt x="1484" y="1055"/>
                    <a:pt x="1468" y="1063"/>
                    <a:pt x="1468" y="1080"/>
                  </a:cubicBezTo>
                  <a:cubicBezTo>
                    <a:pt x="1378" y="1331"/>
                    <a:pt x="1191" y="1457"/>
                    <a:pt x="992" y="1457"/>
                  </a:cubicBezTo>
                  <a:cubicBezTo>
                    <a:pt x="820" y="1457"/>
                    <a:pt x="639" y="1365"/>
                    <a:pt x="500" y="1180"/>
                  </a:cubicBezTo>
                  <a:cubicBezTo>
                    <a:pt x="367" y="1013"/>
                    <a:pt x="300" y="813"/>
                    <a:pt x="334" y="580"/>
                  </a:cubicBezTo>
                  <a:cubicBezTo>
                    <a:pt x="334" y="366"/>
                    <a:pt x="526" y="131"/>
                    <a:pt x="756" y="131"/>
                  </a:cubicBezTo>
                  <a:cubicBezTo>
                    <a:pt x="814" y="131"/>
                    <a:pt x="874" y="146"/>
                    <a:pt x="934" y="179"/>
                  </a:cubicBezTo>
                  <a:cubicBezTo>
                    <a:pt x="944" y="189"/>
                    <a:pt x="951" y="193"/>
                    <a:pt x="956" y="193"/>
                  </a:cubicBezTo>
                  <a:cubicBezTo>
                    <a:pt x="967" y="193"/>
                    <a:pt x="967" y="170"/>
                    <a:pt x="967" y="146"/>
                  </a:cubicBezTo>
                  <a:cubicBezTo>
                    <a:pt x="881" y="46"/>
                    <a:pt x="771" y="1"/>
                    <a:pt x="654"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32"/>
            <p:cNvSpPr/>
            <p:nvPr/>
          </p:nvSpPr>
          <p:spPr>
            <a:xfrm>
              <a:off x="4988725" y="1463150"/>
              <a:ext cx="50075" cy="43750"/>
            </a:xfrm>
            <a:custGeom>
              <a:rect b="b" l="l" r="r" t="t"/>
              <a:pathLst>
                <a:path extrusionOk="0" h="1750" w="2003">
                  <a:moveTo>
                    <a:pt x="334" y="1"/>
                  </a:moveTo>
                  <a:cubicBezTo>
                    <a:pt x="301" y="1"/>
                    <a:pt x="268" y="1"/>
                    <a:pt x="268" y="34"/>
                  </a:cubicBezTo>
                  <a:cubicBezTo>
                    <a:pt x="1" y="635"/>
                    <a:pt x="301" y="1569"/>
                    <a:pt x="968" y="1735"/>
                  </a:cubicBezTo>
                  <a:cubicBezTo>
                    <a:pt x="1003" y="1745"/>
                    <a:pt x="1037" y="1749"/>
                    <a:pt x="1070" y="1749"/>
                  </a:cubicBezTo>
                  <a:cubicBezTo>
                    <a:pt x="1391" y="1749"/>
                    <a:pt x="1651" y="1343"/>
                    <a:pt x="1802" y="1102"/>
                  </a:cubicBezTo>
                  <a:cubicBezTo>
                    <a:pt x="1969" y="801"/>
                    <a:pt x="2002" y="468"/>
                    <a:pt x="1769" y="168"/>
                  </a:cubicBezTo>
                  <a:cubicBezTo>
                    <a:pt x="1749" y="137"/>
                    <a:pt x="1725" y="125"/>
                    <a:pt x="1702" y="125"/>
                  </a:cubicBezTo>
                  <a:cubicBezTo>
                    <a:pt x="1650" y="125"/>
                    <a:pt x="1602" y="188"/>
                    <a:pt x="1602" y="234"/>
                  </a:cubicBezTo>
                  <a:cubicBezTo>
                    <a:pt x="1669" y="501"/>
                    <a:pt x="1502" y="801"/>
                    <a:pt x="1368" y="1001"/>
                  </a:cubicBezTo>
                  <a:cubicBezTo>
                    <a:pt x="1302" y="1068"/>
                    <a:pt x="1268" y="1202"/>
                    <a:pt x="1168" y="1302"/>
                  </a:cubicBezTo>
                  <a:cubicBezTo>
                    <a:pt x="1110" y="1337"/>
                    <a:pt x="1068" y="1351"/>
                    <a:pt x="1033" y="1351"/>
                  </a:cubicBezTo>
                  <a:cubicBezTo>
                    <a:pt x="966" y="1351"/>
                    <a:pt x="922" y="1300"/>
                    <a:pt x="835" y="1235"/>
                  </a:cubicBezTo>
                  <a:cubicBezTo>
                    <a:pt x="668" y="1068"/>
                    <a:pt x="535" y="901"/>
                    <a:pt x="501" y="701"/>
                  </a:cubicBezTo>
                  <a:cubicBezTo>
                    <a:pt x="368" y="401"/>
                    <a:pt x="334" y="168"/>
                    <a:pt x="635" y="34"/>
                  </a:cubicBezTo>
                  <a:cubicBezTo>
                    <a:pt x="535" y="34"/>
                    <a:pt x="434" y="1"/>
                    <a:pt x="334"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32"/>
            <p:cNvSpPr/>
            <p:nvPr/>
          </p:nvSpPr>
          <p:spPr>
            <a:xfrm>
              <a:off x="5084625" y="1622325"/>
              <a:ext cx="48400" cy="45075"/>
            </a:xfrm>
            <a:custGeom>
              <a:rect b="b" l="l" r="r" t="t"/>
              <a:pathLst>
                <a:path extrusionOk="0" h="1803" w="1936">
                  <a:moveTo>
                    <a:pt x="591" y="1"/>
                  </a:moveTo>
                  <a:cubicBezTo>
                    <a:pt x="390" y="1"/>
                    <a:pt x="196" y="336"/>
                    <a:pt x="168" y="505"/>
                  </a:cubicBezTo>
                  <a:cubicBezTo>
                    <a:pt x="34" y="872"/>
                    <a:pt x="1" y="1339"/>
                    <a:pt x="334" y="1639"/>
                  </a:cubicBezTo>
                  <a:cubicBezTo>
                    <a:pt x="479" y="1752"/>
                    <a:pt x="662" y="1802"/>
                    <a:pt x="850" y="1802"/>
                  </a:cubicBezTo>
                  <a:cubicBezTo>
                    <a:pt x="1053" y="1802"/>
                    <a:pt x="1262" y="1743"/>
                    <a:pt x="1435" y="1639"/>
                  </a:cubicBezTo>
                  <a:cubicBezTo>
                    <a:pt x="1802" y="1339"/>
                    <a:pt x="1936" y="939"/>
                    <a:pt x="1869" y="472"/>
                  </a:cubicBezTo>
                  <a:cubicBezTo>
                    <a:pt x="1869" y="407"/>
                    <a:pt x="1827" y="371"/>
                    <a:pt x="1780" y="371"/>
                  </a:cubicBezTo>
                  <a:cubicBezTo>
                    <a:pt x="1754" y="371"/>
                    <a:pt x="1726" y="382"/>
                    <a:pt x="1702" y="405"/>
                  </a:cubicBezTo>
                  <a:cubicBezTo>
                    <a:pt x="1602" y="572"/>
                    <a:pt x="1469" y="772"/>
                    <a:pt x="1335" y="972"/>
                  </a:cubicBezTo>
                  <a:cubicBezTo>
                    <a:pt x="1212" y="1158"/>
                    <a:pt x="1031" y="1343"/>
                    <a:pt x="820" y="1343"/>
                  </a:cubicBezTo>
                  <a:cubicBezTo>
                    <a:pt x="803" y="1343"/>
                    <a:pt x="785" y="1342"/>
                    <a:pt x="768" y="1339"/>
                  </a:cubicBezTo>
                  <a:cubicBezTo>
                    <a:pt x="501" y="1306"/>
                    <a:pt x="468" y="1039"/>
                    <a:pt x="468" y="839"/>
                  </a:cubicBezTo>
                  <a:cubicBezTo>
                    <a:pt x="468" y="605"/>
                    <a:pt x="468" y="339"/>
                    <a:pt x="668" y="172"/>
                  </a:cubicBezTo>
                  <a:cubicBezTo>
                    <a:pt x="768" y="138"/>
                    <a:pt x="768" y="105"/>
                    <a:pt x="701" y="38"/>
                  </a:cubicBezTo>
                  <a:cubicBezTo>
                    <a:pt x="665" y="12"/>
                    <a:pt x="628" y="1"/>
                    <a:pt x="591"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32"/>
            <p:cNvSpPr/>
            <p:nvPr/>
          </p:nvSpPr>
          <p:spPr>
            <a:xfrm>
              <a:off x="4879500" y="1568575"/>
              <a:ext cx="42550" cy="52525"/>
            </a:xfrm>
            <a:custGeom>
              <a:rect b="b" l="l" r="r" t="t"/>
              <a:pathLst>
                <a:path extrusionOk="0" h="2101" w="1702">
                  <a:moveTo>
                    <a:pt x="685" y="0"/>
                  </a:moveTo>
                  <a:cubicBezTo>
                    <a:pt x="549" y="0"/>
                    <a:pt x="366" y="154"/>
                    <a:pt x="300" y="220"/>
                  </a:cubicBezTo>
                  <a:cubicBezTo>
                    <a:pt x="33" y="587"/>
                    <a:pt x="0" y="1121"/>
                    <a:pt x="33" y="1488"/>
                  </a:cubicBezTo>
                  <a:cubicBezTo>
                    <a:pt x="92" y="1896"/>
                    <a:pt x="406" y="2101"/>
                    <a:pt x="751" y="2101"/>
                  </a:cubicBezTo>
                  <a:cubicBezTo>
                    <a:pt x="801" y="2101"/>
                    <a:pt x="851" y="2097"/>
                    <a:pt x="901" y="2088"/>
                  </a:cubicBezTo>
                  <a:cubicBezTo>
                    <a:pt x="1401" y="1988"/>
                    <a:pt x="1601" y="1521"/>
                    <a:pt x="1701" y="1054"/>
                  </a:cubicBezTo>
                  <a:cubicBezTo>
                    <a:pt x="1701" y="1015"/>
                    <a:pt x="1667" y="999"/>
                    <a:pt x="1632" y="999"/>
                  </a:cubicBezTo>
                  <a:cubicBezTo>
                    <a:pt x="1607" y="999"/>
                    <a:pt x="1582" y="1007"/>
                    <a:pt x="1568" y="1021"/>
                  </a:cubicBezTo>
                  <a:cubicBezTo>
                    <a:pt x="1400" y="1213"/>
                    <a:pt x="1008" y="1680"/>
                    <a:pt x="702" y="1680"/>
                  </a:cubicBezTo>
                  <a:cubicBezTo>
                    <a:pt x="582" y="1680"/>
                    <a:pt x="475" y="1609"/>
                    <a:pt x="400" y="1421"/>
                  </a:cubicBezTo>
                  <a:cubicBezTo>
                    <a:pt x="334" y="1254"/>
                    <a:pt x="334" y="987"/>
                    <a:pt x="334" y="821"/>
                  </a:cubicBezTo>
                  <a:cubicBezTo>
                    <a:pt x="334" y="702"/>
                    <a:pt x="413" y="160"/>
                    <a:pt x="619" y="160"/>
                  </a:cubicBezTo>
                  <a:cubicBezTo>
                    <a:pt x="644" y="160"/>
                    <a:pt x="671" y="169"/>
                    <a:pt x="701" y="187"/>
                  </a:cubicBezTo>
                  <a:cubicBezTo>
                    <a:pt x="801" y="187"/>
                    <a:pt x="867" y="187"/>
                    <a:pt x="834" y="154"/>
                  </a:cubicBezTo>
                  <a:cubicBezTo>
                    <a:pt x="811" y="41"/>
                    <a:pt x="754" y="0"/>
                    <a:pt x="685"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32"/>
            <p:cNvSpPr/>
            <p:nvPr/>
          </p:nvSpPr>
          <p:spPr>
            <a:xfrm>
              <a:off x="4988350" y="1693100"/>
              <a:ext cx="39925" cy="39600"/>
            </a:xfrm>
            <a:custGeom>
              <a:rect b="b" l="l" r="r" t="t"/>
              <a:pathLst>
                <a:path extrusionOk="0" h="1584" w="1597">
                  <a:moveTo>
                    <a:pt x="593" y="0"/>
                  </a:moveTo>
                  <a:cubicBezTo>
                    <a:pt x="117" y="0"/>
                    <a:pt x="1" y="890"/>
                    <a:pt x="149" y="1277"/>
                  </a:cubicBezTo>
                  <a:cubicBezTo>
                    <a:pt x="242" y="1463"/>
                    <a:pt x="432" y="1584"/>
                    <a:pt x="629" y="1584"/>
                  </a:cubicBezTo>
                  <a:cubicBezTo>
                    <a:pt x="715" y="1584"/>
                    <a:pt x="802" y="1561"/>
                    <a:pt x="883" y="1510"/>
                  </a:cubicBezTo>
                  <a:cubicBezTo>
                    <a:pt x="1217" y="1344"/>
                    <a:pt x="1383" y="1010"/>
                    <a:pt x="1550" y="676"/>
                  </a:cubicBezTo>
                  <a:cubicBezTo>
                    <a:pt x="1597" y="630"/>
                    <a:pt x="1546" y="567"/>
                    <a:pt x="1500" y="567"/>
                  </a:cubicBezTo>
                  <a:cubicBezTo>
                    <a:pt x="1480" y="567"/>
                    <a:pt x="1460" y="579"/>
                    <a:pt x="1450" y="610"/>
                  </a:cubicBezTo>
                  <a:cubicBezTo>
                    <a:pt x="1332" y="698"/>
                    <a:pt x="902" y="1099"/>
                    <a:pt x="688" y="1099"/>
                  </a:cubicBezTo>
                  <a:cubicBezTo>
                    <a:pt x="660" y="1099"/>
                    <a:pt x="636" y="1092"/>
                    <a:pt x="616" y="1077"/>
                  </a:cubicBezTo>
                  <a:cubicBezTo>
                    <a:pt x="516" y="1010"/>
                    <a:pt x="516" y="843"/>
                    <a:pt x="516" y="743"/>
                  </a:cubicBezTo>
                  <a:cubicBezTo>
                    <a:pt x="483" y="543"/>
                    <a:pt x="483" y="143"/>
                    <a:pt x="816" y="143"/>
                  </a:cubicBezTo>
                  <a:cubicBezTo>
                    <a:pt x="816" y="143"/>
                    <a:pt x="816" y="109"/>
                    <a:pt x="783" y="43"/>
                  </a:cubicBezTo>
                  <a:cubicBezTo>
                    <a:pt x="714" y="14"/>
                    <a:pt x="651" y="0"/>
                    <a:pt x="593"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32"/>
            <p:cNvSpPr/>
            <p:nvPr/>
          </p:nvSpPr>
          <p:spPr>
            <a:xfrm>
              <a:off x="4862525" y="1691550"/>
              <a:ext cx="37000" cy="45050"/>
            </a:xfrm>
            <a:custGeom>
              <a:rect b="b" l="l" r="r" t="t"/>
              <a:pathLst>
                <a:path extrusionOk="0" h="1802" w="1480">
                  <a:moveTo>
                    <a:pt x="659" y="1"/>
                  </a:moveTo>
                  <a:cubicBezTo>
                    <a:pt x="117" y="1"/>
                    <a:pt x="1" y="1044"/>
                    <a:pt x="212" y="1406"/>
                  </a:cubicBezTo>
                  <a:cubicBezTo>
                    <a:pt x="346" y="1647"/>
                    <a:pt x="587" y="1802"/>
                    <a:pt x="833" y="1802"/>
                  </a:cubicBezTo>
                  <a:cubicBezTo>
                    <a:pt x="893" y="1802"/>
                    <a:pt x="953" y="1792"/>
                    <a:pt x="1013" y="1773"/>
                  </a:cubicBezTo>
                  <a:cubicBezTo>
                    <a:pt x="1246" y="1706"/>
                    <a:pt x="1480" y="1439"/>
                    <a:pt x="1346" y="1172"/>
                  </a:cubicBezTo>
                  <a:cubicBezTo>
                    <a:pt x="1330" y="1122"/>
                    <a:pt x="1296" y="1097"/>
                    <a:pt x="1263" y="1097"/>
                  </a:cubicBezTo>
                  <a:cubicBezTo>
                    <a:pt x="1229" y="1097"/>
                    <a:pt x="1196" y="1122"/>
                    <a:pt x="1179" y="1172"/>
                  </a:cubicBezTo>
                  <a:cubicBezTo>
                    <a:pt x="1127" y="1304"/>
                    <a:pt x="1037" y="1358"/>
                    <a:pt x="940" y="1358"/>
                  </a:cubicBezTo>
                  <a:cubicBezTo>
                    <a:pt x="792" y="1358"/>
                    <a:pt x="626" y="1233"/>
                    <a:pt x="546" y="1072"/>
                  </a:cubicBezTo>
                  <a:cubicBezTo>
                    <a:pt x="412" y="772"/>
                    <a:pt x="412" y="171"/>
                    <a:pt x="812" y="71"/>
                  </a:cubicBezTo>
                  <a:cubicBezTo>
                    <a:pt x="846" y="71"/>
                    <a:pt x="879" y="38"/>
                    <a:pt x="846" y="38"/>
                  </a:cubicBezTo>
                  <a:cubicBezTo>
                    <a:pt x="779" y="12"/>
                    <a:pt x="716" y="1"/>
                    <a:pt x="659"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32"/>
            <p:cNvSpPr/>
            <p:nvPr/>
          </p:nvSpPr>
          <p:spPr>
            <a:xfrm>
              <a:off x="4788600" y="1850925"/>
              <a:ext cx="53275" cy="46075"/>
            </a:xfrm>
            <a:custGeom>
              <a:rect b="b" l="l" r="r" t="t"/>
              <a:pathLst>
                <a:path extrusionOk="0" h="1843" w="2131">
                  <a:moveTo>
                    <a:pt x="1301" y="1"/>
                  </a:moveTo>
                  <a:cubicBezTo>
                    <a:pt x="634" y="34"/>
                    <a:pt x="0" y="901"/>
                    <a:pt x="367" y="1535"/>
                  </a:cubicBezTo>
                  <a:cubicBezTo>
                    <a:pt x="507" y="1754"/>
                    <a:pt x="717" y="1843"/>
                    <a:pt x="936" y="1843"/>
                  </a:cubicBezTo>
                  <a:cubicBezTo>
                    <a:pt x="1083" y="1843"/>
                    <a:pt x="1233" y="1803"/>
                    <a:pt x="1368" y="1735"/>
                  </a:cubicBezTo>
                  <a:cubicBezTo>
                    <a:pt x="1768" y="1569"/>
                    <a:pt x="1968" y="1268"/>
                    <a:pt x="2102" y="901"/>
                  </a:cubicBezTo>
                  <a:cubicBezTo>
                    <a:pt x="2130" y="844"/>
                    <a:pt x="2060" y="761"/>
                    <a:pt x="1997" y="761"/>
                  </a:cubicBezTo>
                  <a:cubicBezTo>
                    <a:pt x="1987" y="761"/>
                    <a:pt x="1977" y="764"/>
                    <a:pt x="1968" y="768"/>
                  </a:cubicBezTo>
                  <a:cubicBezTo>
                    <a:pt x="1832" y="904"/>
                    <a:pt x="1296" y="1263"/>
                    <a:pt x="994" y="1263"/>
                  </a:cubicBezTo>
                  <a:cubicBezTo>
                    <a:pt x="927" y="1263"/>
                    <a:pt x="871" y="1245"/>
                    <a:pt x="834" y="1202"/>
                  </a:cubicBezTo>
                  <a:cubicBezTo>
                    <a:pt x="701" y="1068"/>
                    <a:pt x="801" y="735"/>
                    <a:pt x="834" y="568"/>
                  </a:cubicBezTo>
                  <a:cubicBezTo>
                    <a:pt x="934" y="368"/>
                    <a:pt x="1134" y="234"/>
                    <a:pt x="1301" y="101"/>
                  </a:cubicBezTo>
                  <a:cubicBezTo>
                    <a:pt x="1368" y="68"/>
                    <a:pt x="1334" y="1"/>
                    <a:pt x="1301"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32"/>
            <p:cNvSpPr/>
            <p:nvPr/>
          </p:nvSpPr>
          <p:spPr>
            <a:xfrm>
              <a:off x="4745225" y="1594925"/>
              <a:ext cx="43400" cy="36325"/>
            </a:xfrm>
            <a:custGeom>
              <a:rect b="b" l="l" r="r" t="t"/>
              <a:pathLst>
                <a:path extrusionOk="0" h="1453" w="1736">
                  <a:moveTo>
                    <a:pt x="734" y="0"/>
                  </a:moveTo>
                  <a:cubicBezTo>
                    <a:pt x="201" y="0"/>
                    <a:pt x="1" y="968"/>
                    <a:pt x="334" y="1301"/>
                  </a:cubicBezTo>
                  <a:cubicBezTo>
                    <a:pt x="430" y="1411"/>
                    <a:pt x="560" y="1453"/>
                    <a:pt x="695" y="1453"/>
                  </a:cubicBezTo>
                  <a:cubicBezTo>
                    <a:pt x="890" y="1453"/>
                    <a:pt x="1097" y="1366"/>
                    <a:pt x="1235" y="1268"/>
                  </a:cubicBezTo>
                  <a:cubicBezTo>
                    <a:pt x="1535" y="1101"/>
                    <a:pt x="1735" y="767"/>
                    <a:pt x="1702" y="434"/>
                  </a:cubicBezTo>
                  <a:cubicBezTo>
                    <a:pt x="1702" y="395"/>
                    <a:pt x="1667" y="379"/>
                    <a:pt x="1632" y="379"/>
                  </a:cubicBezTo>
                  <a:cubicBezTo>
                    <a:pt x="1607" y="379"/>
                    <a:pt x="1582" y="387"/>
                    <a:pt x="1568" y="400"/>
                  </a:cubicBezTo>
                  <a:cubicBezTo>
                    <a:pt x="1435" y="567"/>
                    <a:pt x="1335" y="734"/>
                    <a:pt x="1168" y="834"/>
                  </a:cubicBezTo>
                  <a:cubicBezTo>
                    <a:pt x="1082" y="920"/>
                    <a:pt x="822" y="1081"/>
                    <a:pt x="667" y="1081"/>
                  </a:cubicBezTo>
                  <a:cubicBezTo>
                    <a:pt x="642" y="1081"/>
                    <a:pt x="619" y="1077"/>
                    <a:pt x="601" y="1068"/>
                  </a:cubicBezTo>
                  <a:cubicBezTo>
                    <a:pt x="501" y="1034"/>
                    <a:pt x="501" y="734"/>
                    <a:pt x="501" y="634"/>
                  </a:cubicBezTo>
                  <a:cubicBezTo>
                    <a:pt x="501" y="400"/>
                    <a:pt x="501" y="134"/>
                    <a:pt x="734"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32"/>
            <p:cNvSpPr/>
            <p:nvPr/>
          </p:nvSpPr>
          <p:spPr>
            <a:xfrm>
              <a:off x="4632650" y="1735550"/>
              <a:ext cx="47550" cy="57350"/>
            </a:xfrm>
            <a:custGeom>
              <a:rect b="b" l="l" r="r" t="t"/>
              <a:pathLst>
                <a:path extrusionOk="0" h="2294" w="1902">
                  <a:moveTo>
                    <a:pt x="739" y="0"/>
                  </a:moveTo>
                  <a:cubicBezTo>
                    <a:pt x="736" y="0"/>
                    <a:pt x="734" y="4"/>
                    <a:pt x="734" y="13"/>
                  </a:cubicBezTo>
                  <a:cubicBezTo>
                    <a:pt x="234" y="513"/>
                    <a:pt x="0" y="1480"/>
                    <a:pt x="567" y="2081"/>
                  </a:cubicBezTo>
                  <a:cubicBezTo>
                    <a:pt x="727" y="2231"/>
                    <a:pt x="886" y="2294"/>
                    <a:pt x="1036" y="2294"/>
                  </a:cubicBezTo>
                  <a:cubicBezTo>
                    <a:pt x="1484" y="2294"/>
                    <a:pt x="1852" y="1738"/>
                    <a:pt x="1902" y="1313"/>
                  </a:cubicBezTo>
                  <a:cubicBezTo>
                    <a:pt x="1902" y="1271"/>
                    <a:pt x="1875" y="1229"/>
                    <a:pt x="1839" y="1229"/>
                  </a:cubicBezTo>
                  <a:cubicBezTo>
                    <a:pt x="1817" y="1229"/>
                    <a:pt x="1793" y="1243"/>
                    <a:pt x="1768" y="1280"/>
                  </a:cubicBezTo>
                  <a:cubicBezTo>
                    <a:pt x="1607" y="1534"/>
                    <a:pt x="1317" y="1932"/>
                    <a:pt x="1033" y="1932"/>
                  </a:cubicBezTo>
                  <a:cubicBezTo>
                    <a:pt x="906" y="1932"/>
                    <a:pt x="781" y="1853"/>
                    <a:pt x="667" y="1647"/>
                  </a:cubicBezTo>
                  <a:cubicBezTo>
                    <a:pt x="401" y="1147"/>
                    <a:pt x="501" y="580"/>
                    <a:pt x="768" y="113"/>
                  </a:cubicBezTo>
                  <a:cubicBezTo>
                    <a:pt x="768" y="38"/>
                    <a:pt x="749" y="0"/>
                    <a:pt x="739"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32"/>
            <p:cNvSpPr/>
            <p:nvPr/>
          </p:nvSpPr>
          <p:spPr>
            <a:xfrm>
              <a:off x="4687675" y="1408125"/>
              <a:ext cx="42350" cy="48025"/>
            </a:xfrm>
            <a:custGeom>
              <a:rect b="b" l="l" r="r" t="t"/>
              <a:pathLst>
                <a:path extrusionOk="0" h="1921" w="1694">
                  <a:moveTo>
                    <a:pt x="668" y="0"/>
                  </a:moveTo>
                  <a:lnTo>
                    <a:pt x="668" y="0"/>
                  </a:lnTo>
                  <a:cubicBezTo>
                    <a:pt x="201" y="267"/>
                    <a:pt x="1" y="1268"/>
                    <a:pt x="368" y="1701"/>
                  </a:cubicBezTo>
                  <a:cubicBezTo>
                    <a:pt x="491" y="1857"/>
                    <a:pt x="626" y="1920"/>
                    <a:pt x="761" y="1920"/>
                  </a:cubicBezTo>
                  <a:cubicBezTo>
                    <a:pt x="1176" y="1920"/>
                    <a:pt x="1593" y="1328"/>
                    <a:pt x="1669" y="1001"/>
                  </a:cubicBezTo>
                  <a:cubicBezTo>
                    <a:pt x="1694" y="926"/>
                    <a:pt x="1625" y="888"/>
                    <a:pt x="1561" y="888"/>
                  </a:cubicBezTo>
                  <a:cubicBezTo>
                    <a:pt x="1540" y="888"/>
                    <a:pt x="1519" y="892"/>
                    <a:pt x="1502" y="901"/>
                  </a:cubicBezTo>
                  <a:cubicBezTo>
                    <a:pt x="1369" y="1034"/>
                    <a:pt x="1202" y="1201"/>
                    <a:pt x="1068" y="1268"/>
                  </a:cubicBezTo>
                  <a:cubicBezTo>
                    <a:pt x="998" y="1338"/>
                    <a:pt x="896" y="1424"/>
                    <a:pt x="783" y="1424"/>
                  </a:cubicBezTo>
                  <a:cubicBezTo>
                    <a:pt x="735" y="1424"/>
                    <a:pt x="685" y="1408"/>
                    <a:pt x="635" y="1368"/>
                  </a:cubicBezTo>
                  <a:cubicBezTo>
                    <a:pt x="568" y="1334"/>
                    <a:pt x="535" y="1201"/>
                    <a:pt x="535" y="1101"/>
                  </a:cubicBezTo>
                  <a:cubicBezTo>
                    <a:pt x="468" y="701"/>
                    <a:pt x="635" y="367"/>
                    <a:pt x="668"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32"/>
            <p:cNvSpPr/>
            <p:nvPr/>
          </p:nvSpPr>
          <p:spPr>
            <a:xfrm>
              <a:off x="4851125" y="1443775"/>
              <a:ext cx="45525" cy="53225"/>
            </a:xfrm>
            <a:custGeom>
              <a:rect b="b" l="l" r="r" t="t"/>
              <a:pathLst>
                <a:path extrusionOk="0" h="2129" w="1821">
                  <a:moveTo>
                    <a:pt x="606" y="0"/>
                  </a:moveTo>
                  <a:cubicBezTo>
                    <a:pt x="551" y="0"/>
                    <a:pt x="501" y="25"/>
                    <a:pt x="468" y="75"/>
                  </a:cubicBezTo>
                  <a:cubicBezTo>
                    <a:pt x="1" y="509"/>
                    <a:pt x="1" y="1576"/>
                    <a:pt x="535" y="1977"/>
                  </a:cubicBezTo>
                  <a:cubicBezTo>
                    <a:pt x="656" y="2082"/>
                    <a:pt x="798" y="2128"/>
                    <a:pt x="939" y="2128"/>
                  </a:cubicBezTo>
                  <a:cubicBezTo>
                    <a:pt x="1380" y="2128"/>
                    <a:pt x="1820" y="1681"/>
                    <a:pt x="1669" y="1176"/>
                  </a:cubicBezTo>
                  <a:cubicBezTo>
                    <a:pt x="1669" y="1152"/>
                    <a:pt x="1635" y="1129"/>
                    <a:pt x="1592" y="1129"/>
                  </a:cubicBezTo>
                  <a:cubicBezTo>
                    <a:pt x="1574" y="1129"/>
                    <a:pt x="1555" y="1133"/>
                    <a:pt x="1535" y="1143"/>
                  </a:cubicBezTo>
                  <a:cubicBezTo>
                    <a:pt x="1376" y="1211"/>
                    <a:pt x="1202" y="1402"/>
                    <a:pt x="1075" y="1402"/>
                  </a:cubicBezTo>
                  <a:cubicBezTo>
                    <a:pt x="1016" y="1402"/>
                    <a:pt x="967" y="1360"/>
                    <a:pt x="935" y="1243"/>
                  </a:cubicBezTo>
                  <a:cubicBezTo>
                    <a:pt x="841" y="960"/>
                    <a:pt x="830" y="710"/>
                    <a:pt x="831" y="459"/>
                  </a:cubicBezTo>
                  <a:lnTo>
                    <a:pt x="831" y="459"/>
                  </a:lnTo>
                  <a:cubicBezTo>
                    <a:pt x="872" y="505"/>
                    <a:pt x="910" y="559"/>
                    <a:pt x="935" y="609"/>
                  </a:cubicBezTo>
                  <a:cubicBezTo>
                    <a:pt x="935" y="457"/>
                    <a:pt x="897" y="306"/>
                    <a:pt x="835" y="183"/>
                  </a:cubicBezTo>
                  <a:lnTo>
                    <a:pt x="835" y="183"/>
                  </a:lnTo>
                  <a:cubicBezTo>
                    <a:pt x="835" y="170"/>
                    <a:pt x="835" y="156"/>
                    <a:pt x="835" y="142"/>
                  </a:cubicBezTo>
                  <a:lnTo>
                    <a:pt x="835" y="142"/>
                  </a:lnTo>
                  <a:cubicBezTo>
                    <a:pt x="832" y="150"/>
                    <a:pt x="829" y="158"/>
                    <a:pt x="825" y="165"/>
                  </a:cubicBezTo>
                  <a:lnTo>
                    <a:pt x="825" y="165"/>
                  </a:lnTo>
                  <a:cubicBezTo>
                    <a:pt x="808" y="133"/>
                    <a:pt x="789" y="103"/>
                    <a:pt x="768" y="75"/>
                  </a:cubicBezTo>
                  <a:cubicBezTo>
                    <a:pt x="718" y="25"/>
                    <a:pt x="660" y="0"/>
                    <a:pt x="606"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32"/>
            <p:cNvSpPr/>
            <p:nvPr/>
          </p:nvSpPr>
          <p:spPr>
            <a:xfrm>
              <a:off x="4580500" y="1898225"/>
              <a:ext cx="52175" cy="50125"/>
            </a:xfrm>
            <a:custGeom>
              <a:rect b="b" l="l" r="r" t="t"/>
              <a:pathLst>
                <a:path extrusionOk="0" h="2005" w="2087">
                  <a:moveTo>
                    <a:pt x="752" y="1"/>
                  </a:moveTo>
                  <a:cubicBezTo>
                    <a:pt x="107" y="1"/>
                    <a:pt x="1" y="1233"/>
                    <a:pt x="318" y="1678"/>
                  </a:cubicBezTo>
                  <a:cubicBezTo>
                    <a:pt x="490" y="1910"/>
                    <a:pt x="704" y="2005"/>
                    <a:pt x="924" y="2005"/>
                  </a:cubicBezTo>
                  <a:cubicBezTo>
                    <a:pt x="1431" y="2005"/>
                    <a:pt x="1970" y="1500"/>
                    <a:pt x="2086" y="1011"/>
                  </a:cubicBezTo>
                  <a:cubicBezTo>
                    <a:pt x="2086" y="953"/>
                    <a:pt x="2012" y="871"/>
                    <a:pt x="1948" y="871"/>
                  </a:cubicBezTo>
                  <a:cubicBezTo>
                    <a:pt x="1938" y="871"/>
                    <a:pt x="1929" y="873"/>
                    <a:pt x="1920" y="877"/>
                  </a:cubicBezTo>
                  <a:cubicBezTo>
                    <a:pt x="1673" y="1015"/>
                    <a:pt x="1335" y="1445"/>
                    <a:pt x="1019" y="1445"/>
                  </a:cubicBezTo>
                  <a:cubicBezTo>
                    <a:pt x="951" y="1445"/>
                    <a:pt x="884" y="1425"/>
                    <a:pt x="819" y="1378"/>
                  </a:cubicBezTo>
                  <a:cubicBezTo>
                    <a:pt x="513" y="1195"/>
                    <a:pt x="543" y="592"/>
                    <a:pt x="807" y="363"/>
                  </a:cubicBezTo>
                  <a:lnTo>
                    <a:pt x="807" y="363"/>
                  </a:lnTo>
                  <a:cubicBezTo>
                    <a:pt x="810" y="368"/>
                    <a:pt x="814" y="373"/>
                    <a:pt x="819" y="377"/>
                  </a:cubicBezTo>
                  <a:cubicBezTo>
                    <a:pt x="835" y="410"/>
                    <a:pt x="869" y="427"/>
                    <a:pt x="898" y="427"/>
                  </a:cubicBezTo>
                  <a:cubicBezTo>
                    <a:pt x="927" y="427"/>
                    <a:pt x="952" y="410"/>
                    <a:pt x="952" y="377"/>
                  </a:cubicBezTo>
                  <a:cubicBezTo>
                    <a:pt x="952" y="344"/>
                    <a:pt x="986" y="277"/>
                    <a:pt x="986" y="210"/>
                  </a:cubicBezTo>
                  <a:cubicBezTo>
                    <a:pt x="1019" y="144"/>
                    <a:pt x="952" y="10"/>
                    <a:pt x="852" y="10"/>
                  </a:cubicBezTo>
                  <a:cubicBezTo>
                    <a:pt x="817" y="4"/>
                    <a:pt x="784" y="1"/>
                    <a:pt x="752"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32"/>
            <p:cNvSpPr/>
            <p:nvPr/>
          </p:nvSpPr>
          <p:spPr>
            <a:xfrm>
              <a:off x="4463350" y="1845100"/>
              <a:ext cx="44225" cy="35825"/>
            </a:xfrm>
            <a:custGeom>
              <a:rect b="b" l="l" r="r" t="t"/>
              <a:pathLst>
                <a:path extrusionOk="0" h="1433" w="1769">
                  <a:moveTo>
                    <a:pt x="968" y="0"/>
                  </a:moveTo>
                  <a:cubicBezTo>
                    <a:pt x="979" y="23"/>
                    <a:pt x="987" y="30"/>
                    <a:pt x="990" y="30"/>
                  </a:cubicBezTo>
                  <a:cubicBezTo>
                    <a:pt x="998" y="30"/>
                    <a:pt x="990" y="0"/>
                    <a:pt x="968" y="0"/>
                  </a:cubicBezTo>
                  <a:close/>
                  <a:moveTo>
                    <a:pt x="968" y="0"/>
                  </a:moveTo>
                  <a:cubicBezTo>
                    <a:pt x="468" y="200"/>
                    <a:pt x="1" y="734"/>
                    <a:pt x="368" y="1235"/>
                  </a:cubicBezTo>
                  <a:cubicBezTo>
                    <a:pt x="484" y="1374"/>
                    <a:pt x="649" y="1433"/>
                    <a:pt x="817" y="1433"/>
                  </a:cubicBezTo>
                  <a:cubicBezTo>
                    <a:pt x="890" y="1433"/>
                    <a:pt x="964" y="1422"/>
                    <a:pt x="1035" y="1401"/>
                  </a:cubicBezTo>
                  <a:cubicBezTo>
                    <a:pt x="1368" y="1235"/>
                    <a:pt x="1502" y="901"/>
                    <a:pt x="1702" y="634"/>
                  </a:cubicBezTo>
                  <a:cubicBezTo>
                    <a:pt x="1769" y="601"/>
                    <a:pt x="1702" y="567"/>
                    <a:pt x="1669" y="567"/>
                  </a:cubicBezTo>
                  <a:cubicBezTo>
                    <a:pt x="1502" y="634"/>
                    <a:pt x="1368" y="768"/>
                    <a:pt x="1302" y="901"/>
                  </a:cubicBezTo>
                  <a:cubicBezTo>
                    <a:pt x="1175" y="1027"/>
                    <a:pt x="1030" y="1192"/>
                    <a:pt x="851" y="1192"/>
                  </a:cubicBezTo>
                  <a:cubicBezTo>
                    <a:pt x="794" y="1192"/>
                    <a:pt x="733" y="1175"/>
                    <a:pt x="668" y="1134"/>
                  </a:cubicBezTo>
                  <a:cubicBezTo>
                    <a:pt x="501" y="1034"/>
                    <a:pt x="501" y="768"/>
                    <a:pt x="535" y="601"/>
                  </a:cubicBezTo>
                  <a:cubicBezTo>
                    <a:pt x="635" y="401"/>
                    <a:pt x="835" y="234"/>
                    <a:pt x="968"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32"/>
            <p:cNvSpPr/>
            <p:nvPr/>
          </p:nvSpPr>
          <p:spPr>
            <a:xfrm>
              <a:off x="4380800" y="1963050"/>
              <a:ext cx="58400" cy="39825"/>
            </a:xfrm>
            <a:custGeom>
              <a:rect b="b" l="l" r="r" t="t"/>
              <a:pathLst>
                <a:path extrusionOk="0" h="1593" w="2336">
                  <a:moveTo>
                    <a:pt x="1435" y="1"/>
                  </a:moveTo>
                  <a:cubicBezTo>
                    <a:pt x="956" y="1"/>
                    <a:pt x="451" y="290"/>
                    <a:pt x="101" y="553"/>
                  </a:cubicBezTo>
                  <a:cubicBezTo>
                    <a:pt x="0" y="586"/>
                    <a:pt x="0" y="720"/>
                    <a:pt x="0" y="820"/>
                  </a:cubicBezTo>
                  <a:cubicBezTo>
                    <a:pt x="140" y="1343"/>
                    <a:pt x="635" y="1592"/>
                    <a:pt x="1142" y="1592"/>
                  </a:cubicBezTo>
                  <a:cubicBezTo>
                    <a:pt x="1606" y="1592"/>
                    <a:pt x="2079" y="1384"/>
                    <a:pt x="2302" y="986"/>
                  </a:cubicBezTo>
                  <a:cubicBezTo>
                    <a:pt x="2335" y="920"/>
                    <a:pt x="2302" y="853"/>
                    <a:pt x="2235" y="853"/>
                  </a:cubicBezTo>
                  <a:cubicBezTo>
                    <a:pt x="2221" y="852"/>
                    <a:pt x="2206" y="852"/>
                    <a:pt x="2190" y="852"/>
                  </a:cubicBezTo>
                  <a:cubicBezTo>
                    <a:pt x="1824" y="852"/>
                    <a:pt x="1370" y="1082"/>
                    <a:pt x="991" y="1082"/>
                  </a:cubicBezTo>
                  <a:cubicBezTo>
                    <a:pt x="777" y="1082"/>
                    <a:pt x="586" y="1009"/>
                    <a:pt x="449" y="778"/>
                  </a:cubicBezTo>
                  <a:lnTo>
                    <a:pt x="449" y="778"/>
                  </a:lnTo>
                  <a:cubicBezTo>
                    <a:pt x="812" y="459"/>
                    <a:pt x="1182" y="327"/>
                    <a:pt x="1635" y="86"/>
                  </a:cubicBezTo>
                  <a:lnTo>
                    <a:pt x="1635" y="19"/>
                  </a:lnTo>
                  <a:cubicBezTo>
                    <a:pt x="1569" y="7"/>
                    <a:pt x="1502" y="1"/>
                    <a:pt x="1435"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32"/>
            <p:cNvSpPr/>
            <p:nvPr/>
          </p:nvSpPr>
          <p:spPr>
            <a:xfrm>
              <a:off x="4614300" y="1575750"/>
              <a:ext cx="47550" cy="51375"/>
            </a:xfrm>
            <a:custGeom>
              <a:rect b="b" l="l" r="r" t="t"/>
              <a:pathLst>
                <a:path extrusionOk="0" h="2055" w="1902">
                  <a:moveTo>
                    <a:pt x="625" y="1"/>
                  </a:moveTo>
                  <a:cubicBezTo>
                    <a:pt x="403" y="1"/>
                    <a:pt x="251" y="251"/>
                    <a:pt x="167" y="500"/>
                  </a:cubicBezTo>
                  <a:cubicBezTo>
                    <a:pt x="67" y="867"/>
                    <a:pt x="0" y="1334"/>
                    <a:pt x="234" y="1668"/>
                  </a:cubicBezTo>
                  <a:cubicBezTo>
                    <a:pt x="375" y="1902"/>
                    <a:pt x="647" y="2055"/>
                    <a:pt x="925" y="2055"/>
                  </a:cubicBezTo>
                  <a:cubicBezTo>
                    <a:pt x="1041" y="2055"/>
                    <a:pt x="1159" y="2027"/>
                    <a:pt x="1268" y="1968"/>
                  </a:cubicBezTo>
                  <a:cubicBezTo>
                    <a:pt x="1735" y="1701"/>
                    <a:pt x="1802" y="1167"/>
                    <a:pt x="1902" y="700"/>
                  </a:cubicBezTo>
                  <a:cubicBezTo>
                    <a:pt x="1902" y="643"/>
                    <a:pt x="1827" y="560"/>
                    <a:pt x="1764" y="560"/>
                  </a:cubicBezTo>
                  <a:cubicBezTo>
                    <a:pt x="1754" y="560"/>
                    <a:pt x="1744" y="562"/>
                    <a:pt x="1735" y="567"/>
                  </a:cubicBezTo>
                  <a:cubicBezTo>
                    <a:pt x="1568" y="700"/>
                    <a:pt x="1435" y="867"/>
                    <a:pt x="1301" y="1034"/>
                  </a:cubicBezTo>
                  <a:cubicBezTo>
                    <a:pt x="1245" y="1174"/>
                    <a:pt x="1072" y="1432"/>
                    <a:pt x="879" y="1432"/>
                  </a:cubicBezTo>
                  <a:cubicBezTo>
                    <a:pt x="843" y="1432"/>
                    <a:pt x="805" y="1422"/>
                    <a:pt x="768" y="1401"/>
                  </a:cubicBezTo>
                  <a:cubicBezTo>
                    <a:pt x="434" y="1234"/>
                    <a:pt x="401" y="300"/>
                    <a:pt x="734" y="167"/>
                  </a:cubicBezTo>
                  <a:cubicBezTo>
                    <a:pt x="801" y="167"/>
                    <a:pt x="801" y="67"/>
                    <a:pt x="768" y="33"/>
                  </a:cubicBezTo>
                  <a:cubicBezTo>
                    <a:pt x="717" y="11"/>
                    <a:pt x="670" y="1"/>
                    <a:pt x="625"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32"/>
            <p:cNvSpPr/>
            <p:nvPr/>
          </p:nvSpPr>
          <p:spPr>
            <a:xfrm>
              <a:off x="4875825" y="1295900"/>
              <a:ext cx="39900" cy="50650"/>
            </a:xfrm>
            <a:custGeom>
              <a:rect b="b" l="l" r="r" t="t"/>
              <a:pathLst>
                <a:path extrusionOk="0" h="2026" w="1596">
                  <a:moveTo>
                    <a:pt x="641" y="0"/>
                  </a:moveTo>
                  <a:cubicBezTo>
                    <a:pt x="112" y="0"/>
                    <a:pt x="0" y="880"/>
                    <a:pt x="147" y="1320"/>
                  </a:cubicBezTo>
                  <a:cubicBezTo>
                    <a:pt x="280" y="1654"/>
                    <a:pt x="481" y="1954"/>
                    <a:pt x="848" y="2021"/>
                  </a:cubicBezTo>
                  <a:cubicBezTo>
                    <a:pt x="878" y="2024"/>
                    <a:pt x="908" y="2026"/>
                    <a:pt x="937" y="2026"/>
                  </a:cubicBezTo>
                  <a:cubicBezTo>
                    <a:pt x="1200" y="2026"/>
                    <a:pt x="1428" y="1894"/>
                    <a:pt x="1548" y="1654"/>
                  </a:cubicBezTo>
                  <a:cubicBezTo>
                    <a:pt x="1595" y="1583"/>
                    <a:pt x="1542" y="1512"/>
                    <a:pt x="1484" y="1512"/>
                  </a:cubicBezTo>
                  <a:cubicBezTo>
                    <a:pt x="1459" y="1512"/>
                    <a:pt x="1434" y="1524"/>
                    <a:pt x="1415" y="1554"/>
                  </a:cubicBezTo>
                  <a:cubicBezTo>
                    <a:pt x="1322" y="1638"/>
                    <a:pt x="1226" y="1674"/>
                    <a:pt x="1134" y="1674"/>
                  </a:cubicBezTo>
                  <a:cubicBezTo>
                    <a:pt x="862" y="1674"/>
                    <a:pt x="614" y="1369"/>
                    <a:pt x="514" y="1120"/>
                  </a:cubicBezTo>
                  <a:cubicBezTo>
                    <a:pt x="381" y="720"/>
                    <a:pt x="347" y="53"/>
                    <a:pt x="881" y="53"/>
                  </a:cubicBezTo>
                  <a:cubicBezTo>
                    <a:pt x="793" y="17"/>
                    <a:pt x="713" y="0"/>
                    <a:pt x="641"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32"/>
            <p:cNvSpPr/>
            <p:nvPr/>
          </p:nvSpPr>
          <p:spPr>
            <a:xfrm>
              <a:off x="5045450" y="1334100"/>
              <a:ext cx="48375" cy="38275"/>
            </a:xfrm>
            <a:custGeom>
              <a:rect b="b" l="l" r="r" t="t"/>
              <a:pathLst>
                <a:path extrusionOk="0" h="1531" w="1935">
                  <a:moveTo>
                    <a:pt x="405" y="1"/>
                  </a:moveTo>
                  <a:cubicBezTo>
                    <a:pt x="375" y="1"/>
                    <a:pt x="350" y="9"/>
                    <a:pt x="334" y="26"/>
                  </a:cubicBezTo>
                  <a:cubicBezTo>
                    <a:pt x="0" y="493"/>
                    <a:pt x="434" y="1460"/>
                    <a:pt x="934" y="1527"/>
                  </a:cubicBezTo>
                  <a:cubicBezTo>
                    <a:pt x="956" y="1529"/>
                    <a:pt x="979" y="1530"/>
                    <a:pt x="1001" y="1530"/>
                  </a:cubicBezTo>
                  <a:cubicBezTo>
                    <a:pt x="1278" y="1530"/>
                    <a:pt x="1547" y="1345"/>
                    <a:pt x="1701" y="1160"/>
                  </a:cubicBezTo>
                  <a:cubicBezTo>
                    <a:pt x="1901" y="860"/>
                    <a:pt x="1935" y="559"/>
                    <a:pt x="1868" y="226"/>
                  </a:cubicBezTo>
                  <a:cubicBezTo>
                    <a:pt x="1868" y="189"/>
                    <a:pt x="1818" y="163"/>
                    <a:pt x="1773" y="163"/>
                  </a:cubicBezTo>
                  <a:cubicBezTo>
                    <a:pt x="1735" y="163"/>
                    <a:pt x="1701" y="181"/>
                    <a:pt x="1701" y="226"/>
                  </a:cubicBezTo>
                  <a:cubicBezTo>
                    <a:pt x="1671" y="495"/>
                    <a:pt x="1347" y="1085"/>
                    <a:pt x="1040" y="1085"/>
                  </a:cubicBezTo>
                  <a:cubicBezTo>
                    <a:pt x="1004" y="1085"/>
                    <a:pt x="969" y="1077"/>
                    <a:pt x="934" y="1060"/>
                  </a:cubicBezTo>
                  <a:cubicBezTo>
                    <a:pt x="834" y="993"/>
                    <a:pt x="667" y="726"/>
                    <a:pt x="601" y="626"/>
                  </a:cubicBezTo>
                  <a:cubicBezTo>
                    <a:pt x="566" y="524"/>
                    <a:pt x="550" y="422"/>
                    <a:pt x="528" y="324"/>
                  </a:cubicBezTo>
                  <a:lnTo>
                    <a:pt x="528" y="324"/>
                  </a:lnTo>
                  <a:cubicBezTo>
                    <a:pt x="576" y="315"/>
                    <a:pt x="601" y="283"/>
                    <a:pt x="601" y="226"/>
                  </a:cubicBezTo>
                  <a:cubicBezTo>
                    <a:pt x="567" y="159"/>
                    <a:pt x="534" y="59"/>
                    <a:pt x="500" y="26"/>
                  </a:cubicBezTo>
                  <a:cubicBezTo>
                    <a:pt x="467" y="9"/>
                    <a:pt x="434" y="1"/>
                    <a:pt x="405"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32"/>
            <p:cNvSpPr/>
            <p:nvPr/>
          </p:nvSpPr>
          <p:spPr>
            <a:xfrm>
              <a:off x="4885375" y="1095475"/>
              <a:ext cx="46675" cy="58000"/>
            </a:xfrm>
            <a:custGeom>
              <a:rect b="b" l="l" r="r" t="t"/>
              <a:pathLst>
                <a:path extrusionOk="0" h="2320" w="1867">
                  <a:moveTo>
                    <a:pt x="1290" y="0"/>
                  </a:moveTo>
                  <a:cubicBezTo>
                    <a:pt x="1176" y="0"/>
                    <a:pt x="1063" y="18"/>
                    <a:pt x="999" y="31"/>
                  </a:cubicBezTo>
                  <a:cubicBezTo>
                    <a:pt x="532" y="97"/>
                    <a:pt x="232" y="531"/>
                    <a:pt x="132" y="931"/>
                  </a:cubicBezTo>
                  <a:cubicBezTo>
                    <a:pt x="1" y="1667"/>
                    <a:pt x="614" y="2319"/>
                    <a:pt x="1271" y="2319"/>
                  </a:cubicBezTo>
                  <a:cubicBezTo>
                    <a:pt x="1449" y="2319"/>
                    <a:pt x="1630" y="2272"/>
                    <a:pt x="1800" y="2165"/>
                  </a:cubicBezTo>
                  <a:cubicBezTo>
                    <a:pt x="1867" y="2099"/>
                    <a:pt x="1833" y="1999"/>
                    <a:pt x="1766" y="1999"/>
                  </a:cubicBezTo>
                  <a:cubicBezTo>
                    <a:pt x="1740" y="2001"/>
                    <a:pt x="1714" y="2001"/>
                    <a:pt x="1687" y="2001"/>
                  </a:cubicBezTo>
                  <a:cubicBezTo>
                    <a:pt x="1234" y="2001"/>
                    <a:pt x="693" y="1741"/>
                    <a:pt x="599" y="1332"/>
                  </a:cubicBezTo>
                  <a:cubicBezTo>
                    <a:pt x="499" y="1031"/>
                    <a:pt x="599" y="764"/>
                    <a:pt x="766" y="531"/>
                  </a:cubicBezTo>
                  <a:cubicBezTo>
                    <a:pt x="766" y="531"/>
                    <a:pt x="1258" y="121"/>
                    <a:pt x="1503" y="121"/>
                  </a:cubicBezTo>
                  <a:cubicBezTo>
                    <a:pt x="1570" y="121"/>
                    <a:pt x="1619" y="152"/>
                    <a:pt x="1633" y="231"/>
                  </a:cubicBezTo>
                  <a:cubicBezTo>
                    <a:pt x="1654" y="46"/>
                    <a:pt x="1472" y="0"/>
                    <a:pt x="1290"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32"/>
            <p:cNvSpPr/>
            <p:nvPr/>
          </p:nvSpPr>
          <p:spPr>
            <a:xfrm>
              <a:off x="5194175" y="1195950"/>
              <a:ext cx="34750" cy="44175"/>
            </a:xfrm>
            <a:custGeom>
              <a:rect b="b" l="l" r="r" t="t"/>
              <a:pathLst>
                <a:path extrusionOk="0" h="1767" w="1390">
                  <a:moveTo>
                    <a:pt x="749" y="1"/>
                  </a:moveTo>
                  <a:cubicBezTo>
                    <a:pt x="712" y="1"/>
                    <a:pt x="675" y="24"/>
                    <a:pt x="723" y="48"/>
                  </a:cubicBezTo>
                  <a:cubicBezTo>
                    <a:pt x="889" y="415"/>
                    <a:pt x="1256" y="982"/>
                    <a:pt x="923" y="1349"/>
                  </a:cubicBezTo>
                  <a:cubicBezTo>
                    <a:pt x="823" y="1482"/>
                    <a:pt x="656" y="1549"/>
                    <a:pt x="489" y="1549"/>
                  </a:cubicBezTo>
                  <a:cubicBezTo>
                    <a:pt x="166" y="1549"/>
                    <a:pt x="218" y="1080"/>
                    <a:pt x="403" y="1080"/>
                  </a:cubicBezTo>
                  <a:cubicBezTo>
                    <a:pt x="410" y="1080"/>
                    <a:pt x="416" y="1081"/>
                    <a:pt x="422" y="1082"/>
                  </a:cubicBezTo>
                  <a:cubicBezTo>
                    <a:pt x="386" y="1064"/>
                    <a:pt x="349" y="1055"/>
                    <a:pt x="312" y="1055"/>
                  </a:cubicBezTo>
                  <a:cubicBezTo>
                    <a:pt x="147" y="1055"/>
                    <a:pt x="1" y="1224"/>
                    <a:pt x="55" y="1415"/>
                  </a:cubicBezTo>
                  <a:cubicBezTo>
                    <a:pt x="83" y="1637"/>
                    <a:pt x="294" y="1766"/>
                    <a:pt x="498" y="1766"/>
                  </a:cubicBezTo>
                  <a:cubicBezTo>
                    <a:pt x="540" y="1766"/>
                    <a:pt x="582" y="1760"/>
                    <a:pt x="622" y="1749"/>
                  </a:cubicBezTo>
                  <a:cubicBezTo>
                    <a:pt x="889" y="1716"/>
                    <a:pt x="1123" y="1549"/>
                    <a:pt x="1223" y="1315"/>
                  </a:cubicBezTo>
                  <a:cubicBezTo>
                    <a:pt x="1390" y="848"/>
                    <a:pt x="1056" y="348"/>
                    <a:pt x="789" y="14"/>
                  </a:cubicBezTo>
                  <a:cubicBezTo>
                    <a:pt x="780" y="5"/>
                    <a:pt x="764" y="1"/>
                    <a:pt x="749"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5" name="Google Shape;2335;p32"/>
          <p:cNvGrpSpPr/>
          <p:nvPr/>
        </p:nvGrpSpPr>
        <p:grpSpPr>
          <a:xfrm rot="5399656">
            <a:off x="-721237" y="1553118"/>
            <a:ext cx="1902875" cy="5703384"/>
            <a:chOff x="4887175" y="20575"/>
            <a:chExt cx="1902875" cy="5707950"/>
          </a:xfrm>
        </p:grpSpPr>
        <p:sp>
          <p:nvSpPr>
            <p:cNvPr id="2336" name="Google Shape;2336;p32"/>
            <p:cNvSpPr/>
            <p:nvPr/>
          </p:nvSpPr>
          <p:spPr>
            <a:xfrm>
              <a:off x="5606675" y="2727400"/>
              <a:ext cx="10875" cy="58400"/>
            </a:xfrm>
            <a:custGeom>
              <a:rect b="b" l="l" r="r" t="t"/>
              <a:pathLst>
                <a:path extrusionOk="0" h="2336" w="435">
                  <a:moveTo>
                    <a:pt x="134" y="0"/>
                  </a:moveTo>
                  <a:lnTo>
                    <a:pt x="0" y="2335"/>
                  </a:lnTo>
                  <a:cubicBezTo>
                    <a:pt x="401" y="1601"/>
                    <a:pt x="434" y="767"/>
                    <a:pt x="134" y="0"/>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32"/>
            <p:cNvSpPr/>
            <p:nvPr/>
          </p:nvSpPr>
          <p:spPr>
            <a:xfrm>
              <a:off x="5584150" y="2719300"/>
              <a:ext cx="59250" cy="85825"/>
            </a:xfrm>
            <a:custGeom>
              <a:rect b="b" l="l" r="r" t="t"/>
              <a:pathLst>
                <a:path extrusionOk="0" h="3433" w="2370">
                  <a:moveTo>
                    <a:pt x="1106" y="1"/>
                  </a:moveTo>
                  <a:cubicBezTo>
                    <a:pt x="791" y="1"/>
                    <a:pt x="491" y="167"/>
                    <a:pt x="401" y="524"/>
                  </a:cubicBezTo>
                  <a:cubicBezTo>
                    <a:pt x="334" y="825"/>
                    <a:pt x="301" y="1125"/>
                    <a:pt x="234" y="1458"/>
                  </a:cubicBezTo>
                  <a:cubicBezTo>
                    <a:pt x="168" y="1825"/>
                    <a:pt x="1" y="2126"/>
                    <a:pt x="34" y="2492"/>
                  </a:cubicBezTo>
                  <a:cubicBezTo>
                    <a:pt x="57" y="3041"/>
                    <a:pt x="518" y="3432"/>
                    <a:pt x="1009" y="3432"/>
                  </a:cubicBezTo>
                  <a:cubicBezTo>
                    <a:pt x="1236" y="3432"/>
                    <a:pt x="1469" y="3349"/>
                    <a:pt x="1669" y="3160"/>
                  </a:cubicBezTo>
                  <a:cubicBezTo>
                    <a:pt x="2369" y="2492"/>
                    <a:pt x="2336" y="1125"/>
                    <a:pt x="1835" y="358"/>
                  </a:cubicBezTo>
                  <a:cubicBezTo>
                    <a:pt x="1665" y="125"/>
                    <a:pt x="1380" y="1"/>
                    <a:pt x="1106"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32"/>
            <p:cNvSpPr/>
            <p:nvPr/>
          </p:nvSpPr>
          <p:spPr>
            <a:xfrm>
              <a:off x="5076550" y="2553400"/>
              <a:ext cx="1609175" cy="1719875"/>
            </a:xfrm>
            <a:custGeom>
              <a:rect b="b" l="l" r="r" t="t"/>
              <a:pathLst>
                <a:path extrusionOk="0" h="68795" w="64367">
                  <a:moveTo>
                    <a:pt x="2581" y="1"/>
                  </a:moveTo>
                  <a:cubicBezTo>
                    <a:pt x="2493" y="1"/>
                    <a:pt x="2425" y="103"/>
                    <a:pt x="2425" y="222"/>
                  </a:cubicBezTo>
                  <a:cubicBezTo>
                    <a:pt x="2492" y="1456"/>
                    <a:pt x="2992" y="2490"/>
                    <a:pt x="3693" y="3424"/>
                  </a:cubicBezTo>
                  <a:cubicBezTo>
                    <a:pt x="2659" y="2824"/>
                    <a:pt x="1625" y="2257"/>
                    <a:pt x="591" y="1723"/>
                  </a:cubicBezTo>
                  <a:cubicBezTo>
                    <a:pt x="540" y="1694"/>
                    <a:pt x="482" y="1681"/>
                    <a:pt x="424" y="1681"/>
                  </a:cubicBezTo>
                  <a:cubicBezTo>
                    <a:pt x="212" y="1681"/>
                    <a:pt x="0" y="1855"/>
                    <a:pt x="157" y="2090"/>
                  </a:cubicBezTo>
                  <a:cubicBezTo>
                    <a:pt x="1191" y="3791"/>
                    <a:pt x="3459" y="5326"/>
                    <a:pt x="5628" y="5326"/>
                  </a:cubicBezTo>
                  <a:cubicBezTo>
                    <a:pt x="6295" y="5960"/>
                    <a:pt x="7029" y="6493"/>
                    <a:pt x="7696" y="7060"/>
                  </a:cubicBezTo>
                  <a:cubicBezTo>
                    <a:pt x="10398" y="9162"/>
                    <a:pt x="13200" y="11263"/>
                    <a:pt x="16302" y="12798"/>
                  </a:cubicBezTo>
                  <a:cubicBezTo>
                    <a:pt x="18971" y="14132"/>
                    <a:pt x="21739" y="15166"/>
                    <a:pt x="24474" y="16434"/>
                  </a:cubicBezTo>
                  <a:cubicBezTo>
                    <a:pt x="27343" y="17768"/>
                    <a:pt x="30078" y="19469"/>
                    <a:pt x="32747" y="21237"/>
                  </a:cubicBezTo>
                  <a:cubicBezTo>
                    <a:pt x="32914" y="21304"/>
                    <a:pt x="33047" y="21437"/>
                    <a:pt x="33214" y="21504"/>
                  </a:cubicBezTo>
                  <a:cubicBezTo>
                    <a:pt x="32480" y="21671"/>
                    <a:pt x="31813" y="22071"/>
                    <a:pt x="31079" y="22271"/>
                  </a:cubicBezTo>
                  <a:cubicBezTo>
                    <a:pt x="30045" y="22571"/>
                    <a:pt x="29011" y="22805"/>
                    <a:pt x="27910" y="23005"/>
                  </a:cubicBezTo>
                  <a:cubicBezTo>
                    <a:pt x="26925" y="23193"/>
                    <a:pt x="25903" y="23336"/>
                    <a:pt x="24889" y="23336"/>
                  </a:cubicBezTo>
                  <a:cubicBezTo>
                    <a:pt x="23741" y="23336"/>
                    <a:pt x="22602" y="23152"/>
                    <a:pt x="21539" y="22638"/>
                  </a:cubicBezTo>
                  <a:cubicBezTo>
                    <a:pt x="18804" y="21304"/>
                    <a:pt x="16902" y="18602"/>
                    <a:pt x="13733" y="18102"/>
                  </a:cubicBezTo>
                  <a:cubicBezTo>
                    <a:pt x="13721" y="18100"/>
                    <a:pt x="13709" y="18100"/>
                    <a:pt x="13697" y="18100"/>
                  </a:cubicBezTo>
                  <a:cubicBezTo>
                    <a:pt x="13386" y="18100"/>
                    <a:pt x="13207" y="18510"/>
                    <a:pt x="13400" y="18735"/>
                  </a:cubicBezTo>
                  <a:cubicBezTo>
                    <a:pt x="16369" y="21738"/>
                    <a:pt x="19638" y="24906"/>
                    <a:pt x="23974" y="25674"/>
                  </a:cubicBezTo>
                  <a:cubicBezTo>
                    <a:pt x="25158" y="25907"/>
                    <a:pt x="26376" y="25991"/>
                    <a:pt x="27593" y="25991"/>
                  </a:cubicBezTo>
                  <a:cubicBezTo>
                    <a:pt x="28811" y="25991"/>
                    <a:pt x="30028" y="25907"/>
                    <a:pt x="31213" y="25807"/>
                  </a:cubicBezTo>
                  <a:cubicBezTo>
                    <a:pt x="33414" y="25607"/>
                    <a:pt x="35683" y="25240"/>
                    <a:pt x="37817" y="24573"/>
                  </a:cubicBezTo>
                  <a:cubicBezTo>
                    <a:pt x="41253" y="27008"/>
                    <a:pt x="44656" y="29677"/>
                    <a:pt x="47391" y="32845"/>
                  </a:cubicBezTo>
                  <a:cubicBezTo>
                    <a:pt x="51427" y="37482"/>
                    <a:pt x="54162" y="43186"/>
                    <a:pt x="55997" y="49024"/>
                  </a:cubicBezTo>
                  <a:cubicBezTo>
                    <a:pt x="57998" y="55462"/>
                    <a:pt x="58866" y="62100"/>
                    <a:pt x="60167" y="68671"/>
                  </a:cubicBezTo>
                  <a:cubicBezTo>
                    <a:pt x="60181" y="68758"/>
                    <a:pt x="60233" y="68795"/>
                    <a:pt x="60288" y="68795"/>
                  </a:cubicBezTo>
                  <a:cubicBezTo>
                    <a:pt x="60359" y="68795"/>
                    <a:pt x="60434" y="68732"/>
                    <a:pt x="60434" y="68638"/>
                  </a:cubicBezTo>
                  <a:cubicBezTo>
                    <a:pt x="60434" y="68504"/>
                    <a:pt x="60400" y="68438"/>
                    <a:pt x="60400" y="68304"/>
                  </a:cubicBezTo>
                  <a:lnTo>
                    <a:pt x="64036" y="56629"/>
                  </a:lnTo>
                  <a:cubicBezTo>
                    <a:pt x="64050" y="56633"/>
                    <a:pt x="64065" y="56634"/>
                    <a:pt x="64080" y="56634"/>
                  </a:cubicBezTo>
                  <a:cubicBezTo>
                    <a:pt x="64209" y="56634"/>
                    <a:pt x="64366" y="56512"/>
                    <a:pt x="64336" y="56362"/>
                  </a:cubicBezTo>
                  <a:cubicBezTo>
                    <a:pt x="63502" y="50458"/>
                    <a:pt x="61434" y="44521"/>
                    <a:pt x="58699" y="39183"/>
                  </a:cubicBezTo>
                  <a:cubicBezTo>
                    <a:pt x="56264" y="34480"/>
                    <a:pt x="53095" y="30244"/>
                    <a:pt x="48825" y="27075"/>
                  </a:cubicBezTo>
                  <a:cubicBezTo>
                    <a:pt x="46357" y="25207"/>
                    <a:pt x="43688" y="23639"/>
                    <a:pt x="41053" y="22004"/>
                  </a:cubicBezTo>
                  <a:cubicBezTo>
                    <a:pt x="38585" y="20437"/>
                    <a:pt x="36150" y="18869"/>
                    <a:pt x="33581" y="17468"/>
                  </a:cubicBezTo>
                  <a:cubicBezTo>
                    <a:pt x="30012" y="15466"/>
                    <a:pt x="26342" y="13665"/>
                    <a:pt x="22573" y="12097"/>
                  </a:cubicBezTo>
                  <a:cubicBezTo>
                    <a:pt x="22473" y="11597"/>
                    <a:pt x="22340" y="11097"/>
                    <a:pt x="22173" y="10630"/>
                  </a:cubicBezTo>
                  <a:cubicBezTo>
                    <a:pt x="21639" y="9095"/>
                    <a:pt x="20839" y="7727"/>
                    <a:pt x="19538" y="6660"/>
                  </a:cubicBezTo>
                  <a:cubicBezTo>
                    <a:pt x="19487" y="6624"/>
                    <a:pt x="19433" y="6608"/>
                    <a:pt x="19380" y="6608"/>
                  </a:cubicBezTo>
                  <a:cubicBezTo>
                    <a:pt x="19189" y="6608"/>
                    <a:pt x="19011" y="6811"/>
                    <a:pt x="19037" y="6994"/>
                  </a:cubicBezTo>
                  <a:cubicBezTo>
                    <a:pt x="19304" y="8428"/>
                    <a:pt x="19704" y="9796"/>
                    <a:pt x="20205" y="11130"/>
                  </a:cubicBezTo>
                  <a:cubicBezTo>
                    <a:pt x="19337" y="10763"/>
                    <a:pt x="18403" y="10429"/>
                    <a:pt x="17536" y="10096"/>
                  </a:cubicBezTo>
                  <a:cubicBezTo>
                    <a:pt x="14701" y="9062"/>
                    <a:pt x="11999" y="7794"/>
                    <a:pt x="9530" y="5993"/>
                  </a:cubicBezTo>
                  <a:cubicBezTo>
                    <a:pt x="7062" y="4225"/>
                    <a:pt x="4860" y="2157"/>
                    <a:pt x="2692" y="55"/>
                  </a:cubicBezTo>
                  <a:cubicBezTo>
                    <a:pt x="2654" y="17"/>
                    <a:pt x="2616" y="1"/>
                    <a:pt x="2581"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32"/>
            <p:cNvSpPr/>
            <p:nvPr/>
          </p:nvSpPr>
          <p:spPr>
            <a:xfrm>
              <a:off x="5588325" y="2509750"/>
              <a:ext cx="100925" cy="239350"/>
            </a:xfrm>
            <a:custGeom>
              <a:rect b="b" l="l" r="r" t="t"/>
              <a:pathLst>
                <a:path extrusionOk="0" h="9574" w="4037">
                  <a:moveTo>
                    <a:pt x="3536" y="0"/>
                  </a:moveTo>
                  <a:lnTo>
                    <a:pt x="3536" y="0"/>
                  </a:lnTo>
                  <a:cubicBezTo>
                    <a:pt x="1068" y="2368"/>
                    <a:pt x="1" y="6171"/>
                    <a:pt x="835" y="9540"/>
                  </a:cubicBezTo>
                  <a:lnTo>
                    <a:pt x="1068" y="9574"/>
                  </a:lnTo>
                  <a:cubicBezTo>
                    <a:pt x="2236" y="9407"/>
                    <a:pt x="3203" y="8406"/>
                    <a:pt x="3637" y="7305"/>
                  </a:cubicBezTo>
                  <a:cubicBezTo>
                    <a:pt x="4037" y="6138"/>
                    <a:pt x="4003" y="4870"/>
                    <a:pt x="3870" y="3669"/>
                  </a:cubicBezTo>
                  <a:cubicBezTo>
                    <a:pt x="3737" y="2468"/>
                    <a:pt x="3503" y="1234"/>
                    <a:pt x="35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32"/>
            <p:cNvSpPr/>
            <p:nvPr/>
          </p:nvSpPr>
          <p:spPr>
            <a:xfrm>
              <a:off x="5575825" y="2500200"/>
              <a:ext cx="129550" cy="255325"/>
            </a:xfrm>
            <a:custGeom>
              <a:rect b="b" l="l" r="r" t="t"/>
              <a:pathLst>
                <a:path extrusionOk="0" h="10213" w="5182">
                  <a:moveTo>
                    <a:pt x="3755" y="1114"/>
                  </a:moveTo>
                  <a:lnTo>
                    <a:pt x="3755" y="1114"/>
                  </a:lnTo>
                  <a:cubicBezTo>
                    <a:pt x="3933" y="4354"/>
                    <a:pt x="5182" y="8092"/>
                    <a:pt x="1672" y="9823"/>
                  </a:cubicBezTo>
                  <a:lnTo>
                    <a:pt x="1672" y="9823"/>
                  </a:lnTo>
                  <a:cubicBezTo>
                    <a:pt x="1671" y="9812"/>
                    <a:pt x="1670" y="9801"/>
                    <a:pt x="1668" y="9789"/>
                  </a:cubicBezTo>
                  <a:cubicBezTo>
                    <a:pt x="1171" y="6622"/>
                    <a:pt x="1715" y="3542"/>
                    <a:pt x="3755" y="1114"/>
                  </a:cubicBezTo>
                  <a:close/>
                  <a:moveTo>
                    <a:pt x="4055" y="1"/>
                  </a:moveTo>
                  <a:cubicBezTo>
                    <a:pt x="3991" y="1"/>
                    <a:pt x="3926" y="25"/>
                    <a:pt x="3870" y="82"/>
                  </a:cubicBezTo>
                  <a:cubicBezTo>
                    <a:pt x="1401" y="2550"/>
                    <a:pt x="0" y="6420"/>
                    <a:pt x="1001" y="9922"/>
                  </a:cubicBezTo>
                  <a:cubicBezTo>
                    <a:pt x="1058" y="10123"/>
                    <a:pt x="1202" y="10213"/>
                    <a:pt x="1342" y="10213"/>
                  </a:cubicBezTo>
                  <a:cubicBezTo>
                    <a:pt x="1484" y="10213"/>
                    <a:pt x="1623" y="10120"/>
                    <a:pt x="1662" y="9956"/>
                  </a:cubicBezTo>
                  <a:lnTo>
                    <a:pt x="1662" y="9956"/>
                  </a:lnTo>
                  <a:cubicBezTo>
                    <a:pt x="3197" y="9950"/>
                    <a:pt x="4241" y="8470"/>
                    <a:pt x="4570" y="7087"/>
                  </a:cubicBezTo>
                  <a:cubicBezTo>
                    <a:pt x="5071" y="4885"/>
                    <a:pt x="4337" y="2584"/>
                    <a:pt x="4370" y="349"/>
                  </a:cubicBezTo>
                  <a:cubicBezTo>
                    <a:pt x="4370" y="157"/>
                    <a:pt x="4216" y="1"/>
                    <a:pt x="40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32"/>
            <p:cNvSpPr/>
            <p:nvPr/>
          </p:nvSpPr>
          <p:spPr>
            <a:xfrm>
              <a:off x="5603750" y="2529775"/>
              <a:ext cx="63525" cy="226600"/>
            </a:xfrm>
            <a:custGeom>
              <a:rect b="b" l="l" r="r" t="t"/>
              <a:pathLst>
                <a:path extrusionOk="0" h="9064" w="2541">
                  <a:moveTo>
                    <a:pt x="2326" y="1"/>
                  </a:moveTo>
                  <a:cubicBezTo>
                    <a:pt x="2275" y="1"/>
                    <a:pt x="2231" y="30"/>
                    <a:pt x="2219" y="100"/>
                  </a:cubicBezTo>
                  <a:cubicBezTo>
                    <a:pt x="1785" y="1401"/>
                    <a:pt x="1852" y="2835"/>
                    <a:pt x="1585" y="4169"/>
                  </a:cubicBezTo>
                  <a:cubicBezTo>
                    <a:pt x="1285" y="5737"/>
                    <a:pt x="751" y="7338"/>
                    <a:pt x="84" y="8839"/>
                  </a:cubicBezTo>
                  <a:cubicBezTo>
                    <a:pt x="1" y="8964"/>
                    <a:pt x="99" y="9063"/>
                    <a:pt x="210" y="9063"/>
                  </a:cubicBezTo>
                  <a:cubicBezTo>
                    <a:pt x="276" y="9063"/>
                    <a:pt x="347" y="9027"/>
                    <a:pt x="384" y="8939"/>
                  </a:cubicBezTo>
                  <a:cubicBezTo>
                    <a:pt x="985" y="7572"/>
                    <a:pt x="1485" y="6104"/>
                    <a:pt x="1819" y="4603"/>
                  </a:cubicBezTo>
                  <a:cubicBezTo>
                    <a:pt x="2119" y="3202"/>
                    <a:pt x="2052" y="1601"/>
                    <a:pt x="2519" y="233"/>
                  </a:cubicBezTo>
                  <a:cubicBezTo>
                    <a:pt x="2541" y="103"/>
                    <a:pt x="2421" y="1"/>
                    <a:pt x="232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32"/>
            <p:cNvSpPr/>
            <p:nvPr/>
          </p:nvSpPr>
          <p:spPr>
            <a:xfrm>
              <a:off x="5611475" y="2702100"/>
              <a:ext cx="51375" cy="29750"/>
            </a:xfrm>
            <a:custGeom>
              <a:rect b="b" l="l" r="r" t="t"/>
              <a:pathLst>
                <a:path extrusionOk="0" h="1190" w="2055">
                  <a:moveTo>
                    <a:pt x="1797" y="1"/>
                  </a:moveTo>
                  <a:cubicBezTo>
                    <a:pt x="1780" y="1"/>
                    <a:pt x="1761" y="4"/>
                    <a:pt x="1743" y="12"/>
                  </a:cubicBezTo>
                  <a:cubicBezTo>
                    <a:pt x="1243" y="345"/>
                    <a:pt x="742" y="645"/>
                    <a:pt x="209" y="879"/>
                  </a:cubicBezTo>
                  <a:cubicBezTo>
                    <a:pt x="1" y="968"/>
                    <a:pt x="84" y="1190"/>
                    <a:pt x="246" y="1190"/>
                  </a:cubicBezTo>
                  <a:cubicBezTo>
                    <a:pt x="266" y="1190"/>
                    <a:pt x="287" y="1186"/>
                    <a:pt x="309" y="1179"/>
                  </a:cubicBezTo>
                  <a:cubicBezTo>
                    <a:pt x="876" y="946"/>
                    <a:pt x="1376" y="645"/>
                    <a:pt x="1877" y="312"/>
                  </a:cubicBezTo>
                  <a:cubicBezTo>
                    <a:pt x="2055" y="223"/>
                    <a:pt x="1942" y="1"/>
                    <a:pt x="17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32"/>
            <p:cNvSpPr/>
            <p:nvPr/>
          </p:nvSpPr>
          <p:spPr>
            <a:xfrm>
              <a:off x="5599000" y="2679575"/>
              <a:ext cx="24875" cy="51550"/>
            </a:xfrm>
            <a:custGeom>
              <a:rect b="b" l="l" r="r" t="t"/>
              <a:pathLst>
                <a:path extrusionOk="0" h="2062" w="995">
                  <a:moveTo>
                    <a:pt x="212" y="1"/>
                  </a:moveTo>
                  <a:cubicBezTo>
                    <a:pt x="107" y="1"/>
                    <a:pt x="0" y="78"/>
                    <a:pt x="41" y="179"/>
                  </a:cubicBezTo>
                  <a:cubicBezTo>
                    <a:pt x="107" y="846"/>
                    <a:pt x="307" y="1413"/>
                    <a:pt x="608" y="1947"/>
                  </a:cubicBezTo>
                  <a:cubicBezTo>
                    <a:pt x="643" y="2029"/>
                    <a:pt x="708" y="2062"/>
                    <a:pt x="771" y="2062"/>
                  </a:cubicBezTo>
                  <a:cubicBezTo>
                    <a:pt x="886" y="2062"/>
                    <a:pt x="994" y="1954"/>
                    <a:pt x="908" y="1847"/>
                  </a:cubicBezTo>
                  <a:cubicBezTo>
                    <a:pt x="608" y="1279"/>
                    <a:pt x="441" y="712"/>
                    <a:pt x="374" y="112"/>
                  </a:cubicBezTo>
                  <a:cubicBezTo>
                    <a:pt x="348" y="33"/>
                    <a:pt x="280" y="1"/>
                    <a:pt x="2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32"/>
            <p:cNvSpPr/>
            <p:nvPr/>
          </p:nvSpPr>
          <p:spPr>
            <a:xfrm>
              <a:off x="5631575" y="2642550"/>
              <a:ext cx="47800" cy="27825"/>
            </a:xfrm>
            <a:custGeom>
              <a:rect b="b" l="l" r="r" t="t"/>
              <a:pathLst>
                <a:path extrusionOk="0" h="1113" w="1912">
                  <a:moveTo>
                    <a:pt x="1659" y="1"/>
                  </a:moveTo>
                  <a:cubicBezTo>
                    <a:pt x="1631" y="1"/>
                    <a:pt x="1601" y="8"/>
                    <a:pt x="1573" y="25"/>
                  </a:cubicBezTo>
                  <a:cubicBezTo>
                    <a:pt x="1106" y="325"/>
                    <a:pt x="639" y="559"/>
                    <a:pt x="172" y="826"/>
                  </a:cubicBezTo>
                  <a:cubicBezTo>
                    <a:pt x="0" y="883"/>
                    <a:pt x="74" y="1113"/>
                    <a:pt x="226" y="1113"/>
                  </a:cubicBezTo>
                  <a:cubicBezTo>
                    <a:pt x="250" y="1113"/>
                    <a:pt x="277" y="1107"/>
                    <a:pt x="305" y="1093"/>
                  </a:cubicBezTo>
                  <a:cubicBezTo>
                    <a:pt x="839" y="859"/>
                    <a:pt x="1306" y="592"/>
                    <a:pt x="1773" y="259"/>
                  </a:cubicBezTo>
                  <a:cubicBezTo>
                    <a:pt x="1912" y="176"/>
                    <a:pt x="1797" y="1"/>
                    <a:pt x="16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32"/>
            <p:cNvSpPr/>
            <p:nvPr/>
          </p:nvSpPr>
          <p:spPr>
            <a:xfrm>
              <a:off x="5617875" y="2626125"/>
              <a:ext cx="25750" cy="42675"/>
            </a:xfrm>
            <a:custGeom>
              <a:rect b="b" l="l" r="r" t="t"/>
              <a:pathLst>
                <a:path extrusionOk="0" h="1707" w="1030">
                  <a:moveTo>
                    <a:pt x="190" y="0"/>
                  </a:moveTo>
                  <a:cubicBezTo>
                    <a:pt x="96" y="0"/>
                    <a:pt x="1" y="70"/>
                    <a:pt x="19" y="182"/>
                  </a:cubicBezTo>
                  <a:cubicBezTo>
                    <a:pt x="153" y="716"/>
                    <a:pt x="353" y="1183"/>
                    <a:pt x="687" y="1650"/>
                  </a:cubicBezTo>
                  <a:cubicBezTo>
                    <a:pt x="719" y="1690"/>
                    <a:pt x="757" y="1707"/>
                    <a:pt x="795" y="1707"/>
                  </a:cubicBezTo>
                  <a:cubicBezTo>
                    <a:pt x="914" y="1707"/>
                    <a:pt x="1029" y="1542"/>
                    <a:pt x="953" y="1416"/>
                  </a:cubicBezTo>
                  <a:cubicBezTo>
                    <a:pt x="653" y="1049"/>
                    <a:pt x="486" y="582"/>
                    <a:pt x="353" y="148"/>
                  </a:cubicBezTo>
                  <a:cubicBezTo>
                    <a:pt x="338" y="45"/>
                    <a:pt x="264" y="0"/>
                    <a:pt x="19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32"/>
            <p:cNvSpPr/>
            <p:nvPr/>
          </p:nvSpPr>
          <p:spPr>
            <a:xfrm>
              <a:off x="5647350" y="2585850"/>
              <a:ext cx="33000" cy="21950"/>
            </a:xfrm>
            <a:custGeom>
              <a:rect b="b" l="l" r="r" t="t"/>
              <a:pathLst>
                <a:path extrusionOk="0" h="878" w="1320">
                  <a:moveTo>
                    <a:pt x="1099" y="1"/>
                  </a:moveTo>
                  <a:cubicBezTo>
                    <a:pt x="1079" y="1"/>
                    <a:pt x="1059" y="8"/>
                    <a:pt x="1042" y="25"/>
                  </a:cubicBezTo>
                  <a:cubicBezTo>
                    <a:pt x="809" y="258"/>
                    <a:pt x="508" y="425"/>
                    <a:pt x="175" y="525"/>
                  </a:cubicBezTo>
                  <a:cubicBezTo>
                    <a:pt x="0" y="613"/>
                    <a:pt x="3" y="877"/>
                    <a:pt x="140" y="877"/>
                  </a:cubicBezTo>
                  <a:cubicBezTo>
                    <a:pt x="160" y="877"/>
                    <a:pt x="183" y="872"/>
                    <a:pt x="208" y="859"/>
                  </a:cubicBezTo>
                  <a:cubicBezTo>
                    <a:pt x="608" y="759"/>
                    <a:pt x="942" y="592"/>
                    <a:pt x="1209" y="292"/>
                  </a:cubicBezTo>
                  <a:cubicBezTo>
                    <a:pt x="1320" y="181"/>
                    <a:pt x="1200" y="1"/>
                    <a:pt x="10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32"/>
            <p:cNvSpPr/>
            <p:nvPr/>
          </p:nvSpPr>
          <p:spPr>
            <a:xfrm>
              <a:off x="5632500" y="2582525"/>
              <a:ext cx="22300" cy="25550"/>
            </a:xfrm>
            <a:custGeom>
              <a:rect b="b" l="l" r="r" t="t"/>
              <a:pathLst>
                <a:path extrusionOk="0" h="1022" w="892">
                  <a:moveTo>
                    <a:pt x="231" y="1"/>
                  </a:moveTo>
                  <a:cubicBezTo>
                    <a:pt x="118" y="1"/>
                    <a:pt x="0" y="122"/>
                    <a:pt x="68" y="258"/>
                  </a:cubicBezTo>
                  <a:cubicBezTo>
                    <a:pt x="135" y="491"/>
                    <a:pt x="302" y="758"/>
                    <a:pt x="535" y="958"/>
                  </a:cubicBezTo>
                  <a:cubicBezTo>
                    <a:pt x="580" y="1003"/>
                    <a:pt x="629" y="1021"/>
                    <a:pt x="674" y="1021"/>
                  </a:cubicBezTo>
                  <a:cubicBezTo>
                    <a:pt x="798" y="1021"/>
                    <a:pt x="891" y="881"/>
                    <a:pt x="769" y="758"/>
                  </a:cubicBezTo>
                  <a:cubicBezTo>
                    <a:pt x="602" y="558"/>
                    <a:pt x="435" y="325"/>
                    <a:pt x="368" y="91"/>
                  </a:cubicBezTo>
                  <a:cubicBezTo>
                    <a:pt x="337" y="27"/>
                    <a:pt x="284" y="1"/>
                    <a:pt x="2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32"/>
            <p:cNvSpPr/>
            <p:nvPr/>
          </p:nvSpPr>
          <p:spPr>
            <a:xfrm>
              <a:off x="5349000" y="2631500"/>
              <a:ext cx="206825" cy="154975"/>
            </a:xfrm>
            <a:custGeom>
              <a:rect b="b" l="l" r="r" t="t"/>
              <a:pathLst>
                <a:path extrusionOk="0" h="6199" w="8273">
                  <a:moveTo>
                    <a:pt x="0" y="0"/>
                  </a:moveTo>
                  <a:lnTo>
                    <a:pt x="0" y="0"/>
                  </a:lnTo>
                  <a:cubicBezTo>
                    <a:pt x="834" y="934"/>
                    <a:pt x="1468" y="2002"/>
                    <a:pt x="2135" y="3002"/>
                  </a:cubicBezTo>
                  <a:cubicBezTo>
                    <a:pt x="2869" y="4036"/>
                    <a:pt x="3636" y="5004"/>
                    <a:pt x="4703" y="5638"/>
                  </a:cubicBezTo>
                  <a:cubicBezTo>
                    <a:pt x="5279" y="5990"/>
                    <a:pt x="5958" y="6199"/>
                    <a:pt x="6620" y="6199"/>
                  </a:cubicBezTo>
                  <a:cubicBezTo>
                    <a:pt x="7147" y="6199"/>
                    <a:pt x="7662" y="6067"/>
                    <a:pt x="8106" y="5771"/>
                  </a:cubicBezTo>
                  <a:lnTo>
                    <a:pt x="8273" y="5471"/>
                  </a:lnTo>
                  <a:cubicBezTo>
                    <a:pt x="6672" y="2369"/>
                    <a:pt x="3436" y="20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32"/>
            <p:cNvSpPr/>
            <p:nvPr/>
          </p:nvSpPr>
          <p:spPr>
            <a:xfrm>
              <a:off x="5340125" y="2625475"/>
              <a:ext cx="226000" cy="166500"/>
            </a:xfrm>
            <a:custGeom>
              <a:rect b="b" l="l" r="r" t="t"/>
              <a:pathLst>
                <a:path extrusionOk="0" h="6660" w="9040">
                  <a:moveTo>
                    <a:pt x="1057" y="699"/>
                  </a:moveTo>
                  <a:lnTo>
                    <a:pt x="1057" y="699"/>
                  </a:lnTo>
                  <a:cubicBezTo>
                    <a:pt x="4196" y="1212"/>
                    <a:pt x="6590" y="3219"/>
                    <a:pt x="8294" y="5945"/>
                  </a:cubicBezTo>
                  <a:cubicBezTo>
                    <a:pt x="8295" y="5946"/>
                    <a:pt x="8295" y="5946"/>
                    <a:pt x="8295" y="5947"/>
                  </a:cubicBezTo>
                  <a:lnTo>
                    <a:pt x="8295" y="5947"/>
                  </a:lnTo>
                  <a:cubicBezTo>
                    <a:pt x="7867" y="6056"/>
                    <a:pt x="7468" y="6106"/>
                    <a:pt x="7095" y="6106"/>
                  </a:cubicBezTo>
                  <a:cubicBezTo>
                    <a:pt x="4167" y="6106"/>
                    <a:pt x="2806" y="3014"/>
                    <a:pt x="1057" y="699"/>
                  </a:cubicBezTo>
                  <a:close/>
                  <a:moveTo>
                    <a:pt x="324" y="0"/>
                  </a:moveTo>
                  <a:cubicBezTo>
                    <a:pt x="75" y="0"/>
                    <a:pt x="1" y="356"/>
                    <a:pt x="155" y="541"/>
                  </a:cubicBezTo>
                  <a:cubicBezTo>
                    <a:pt x="1656" y="2209"/>
                    <a:pt x="2557" y="4444"/>
                    <a:pt x="4425" y="5778"/>
                  </a:cubicBezTo>
                  <a:cubicBezTo>
                    <a:pt x="5126" y="6279"/>
                    <a:pt x="6056" y="6660"/>
                    <a:pt x="6940" y="6660"/>
                  </a:cubicBezTo>
                  <a:cubicBezTo>
                    <a:pt x="7503" y="6660"/>
                    <a:pt x="8048" y="6505"/>
                    <a:pt x="8503" y="6129"/>
                  </a:cubicBezTo>
                  <a:lnTo>
                    <a:pt x="8503" y="6129"/>
                  </a:lnTo>
                  <a:cubicBezTo>
                    <a:pt x="8538" y="6142"/>
                    <a:pt x="8575" y="6148"/>
                    <a:pt x="8611" y="6148"/>
                  </a:cubicBezTo>
                  <a:cubicBezTo>
                    <a:pt x="8837" y="6148"/>
                    <a:pt x="9040" y="5902"/>
                    <a:pt x="8928" y="5612"/>
                  </a:cubicBezTo>
                  <a:cubicBezTo>
                    <a:pt x="7427" y="2343"/>
                    <a:pt x="3791" y="241"/>
                    <a:pt x="388" y="8"/>
                  </a:cubicBezTo>
                  <a:cubicBezTo>
                    <a:pt x="366" y="3"/>
                    <a:pt x="344" y="0"/>
                    <a:pt x="3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32"/>
            <p:cNvSpPr/>
            <p:nvPr/>
          </p:nvSpPr>
          <p:spPr>
            <a:xfrm>
              <a:off x="5369600" y="2637650"/>
              <a:ext cx="194700" cy="140300"/>
            </a:xfrm>
            <a:custGeom>
              <a:rect b="b" l="l" r="r" t="t"/>
              <a:pathLst>
                <a:path extrusionOk="0" h="5612" w="7788">
                  <a:moveTo>
                    <a:pt x="241" y="1"/>
                  </a:moveTo>
                  <a:cubicBezTo>
                    <a:pt x="103" y="1"/>
                    <a:pt x="0" y="231"/>
                    <a:pt x="143" y="288"/>
                  </a:cubicBezTo>
                  <a:cubicBezTo>
                    <a:pt x="1411" y="1055"/>
                    <a:pt x="2378" y="2289"/>
                    <a:pt x="3546" y="3223"/>
                  </a:cubicBezTo>
                  <a:cubicBezTo>
                    <a:pt x="4747" y="4124"/>
                    <a:pt x="6081" y="4925"/>
                    <a:pt x="7449" y="5592"/>
                  </a:cubicBezTo>
                  <a:cubicBezTo>
                    <a:pt x="7477" y="5606"/>
                    <a:pt x="7504" y="5612"/>
                    <a:pt x="7530" y="5612"/>
                  </a:cubicBezTo>
                  <a:cubicBezTo>
                    <a:pt x="7688" y="5612"/>
                    <a:pt x="7788" y="5378"/>
                    <a:pt x="7615" y="5291"/>
                  </a:cubicBezTo>
                  <a:cubicBezTo>
                    <a:pt x="6114" y="4591"/>
                    <a:pt x="4713" y="3757"/>
                    <a:pt x="3412" y="2723"/>
                  </a:cubicBezTo>
                  <a:cubicBezTo>
                    <a:pt x="2312" y="1889"/>
                    <a:pt x="1444" y="755"/>
                    <a:pt x="310" y="21"/>
                  </a:cubicBezTo>
                  <a:cubicBezTo>
                    <a:pt x="287" y="7"/>
                    <a:pt x="263" y="1"/>
                    <a:pt x="2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32"/>
            <p:cNvSpPr/>
            <p:nvPr/>
          </p:nvSpPr>
          <p:spPr>
            <a:xfrm>
              <a:off x="5486025" y="2755550"/>
              <a:ext cx="56050" cy="17800"/>
            </a:xfrm>
            <a:custGeom>
              <a:rect b="b" l="l" r="r" t="t"/>
              <a:pathLst>
                <a:path extrusionOk="0" h="712" w="2242">
                  <a:moveTo>
                    <a:pt x="2005" y="0"/>
                  </a:moveTo>
                  <a:cubicBezTo>
                    <a:pt x="1990" y="0"/>
                    <a:pt x="1974" y="3"/>
                    <a:pt x="1958" y="8"/>
                  </a:cubicBezTo>
                  <a:cubicBezTo>
                    <a:pt x="1391" y="175"/>
                    <a:pt x="790" y="275"/>
                    <a:pt x="223" y="375"/>
                  </a:cubicBezTo>
                  <a:cubicBezTo>
                    <a:pt x="1" y="407"/>
                    <a:pt x="81" y="711"/>
                    <a:pt x="262" y="711"/>
                  </a:cubicBezTo>
                  <a:cubicBezTo>
                    <a:pt x="271" y="711"/>
                    <a:pt x="280" y="711"/>
                    <a:pt x="290" y="709"/>
                  </a:cubicBezTo>
                  <a:cubicBezTo>
                    <a:pt x="890" y="642"/>
                    <a:pt x="1457" y="509"/>
                    <a:pt x="2058" y="342"/>
                  </a:cubicBezTo>
                  <a:cubicBezTo>
                    <a:pt x="2241" y="311"/>
                    <a:pt x="2172" y="0"/>
                    <a:pt x="20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32"/>
            <p:cNvSpPr/>
            <p:nvPr/>
          </p:nvSpPr>
          <p:spPr>
            <a:xfrm>
              <a:off x="5511825" y="2713825"/>
              <a:ext cx="27800" cy="49975"/>
            </a:xfrm>
            <a:custGeom>
              <a:rect b="b" l="l" r="r" t="t"/>
              <a:pathLst>
                <a:path extrusionOk="0" h="1999" w="1112">
                  <a:moveTo>
                    <a:pt x="234" y="1"/>
                  </a:moveTo>
                  <a:cubicBezTo>
                    <a:pt x="112" y="1"/>
                    <a:pt x="1" y="106"/>
                    <a:pt x="92" y="243"/>
                  </a:cubicBezTo>
                  <a:cubicBezTo>
                    <a:pt x="425" y="743"/>
                    <a:pt x="692" y="1310"/>
                    <a:pt x="759" y="1878"/>
                  </a:cubicBezTo>
                  <a:cubicBezTo>
                    <a:pt x="773" y="1961"/>
                    <a:pt x="840" y="1998"/>
                    <a:pt x="910" y="1998"/>
                  </a:cubicBezTo>
                  <a:cubicBezTo>
                    <a:pt x="1007" y="1998"/>
                    <a:pt x="1112" y="1927"/>
                    <a:pt x="1093" y="1811"/>
                  </a:cubicBezTo>
                  <a:cubicBezTo>
                    <a:pt x="959" y="1177"/>
                    <a:pt x="726" y="577"/>
                    <a:pt x="392" y="76"/>
                  </a:cubicBezTo>
                  <a:cubicBezTo>
                    <a:pt x="350" y="23"/>
                    <a:pt x="291" y="1"/>
                    <a:pt x="2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32"/>
            <p:cNvSpPr/>
            <p:nvPr/>
          </p:nvSpPr>
          <p:spPr>
            <a:xfrm>
              <a:off x="5434875" y="2723175"/>
              <a:ext cx="52300" cy="15925"/>
            </a:xfrm>
            <a:custGeom>
              <a:rect b="b" l="l" r="r" t="t"/>
              <a:pathLst>
                <a:path extrusionOk="0" h="637" w="2092">
                  <a:moveTo>
                    <a:pt x="1830" y="0"/>
                  </a:moveTo>
                  <a:cubicBezTo>
                    <a:pt x="1821" y="0"/>
                    <a:pt x="1812" y="1"/>
                    <a:pt x="1802" y="2"/>
                  </a:cubicBezTo>
                  <a:cubicBezTo>
                    <a:pt x="1302" y="136"/>
                    <a:pt x="768" y="203"/>
                    <a:pt x="268" y="303"/>
                  </a:cubicBezTo>
                  <a:cubicBezTo>
                    <a:pt x="1" y="303"/>
                    <a:pt x="1" y="636"/>
                    <a:pt x="201" y="636"/>
                  </a:cubicBezTo>
                  <a:cubicBezTo>
                    <a:pt x="768" y="603"/>
                    <a:pt x="1335" y="469"/>
                    <a:pt x="1869" y="336"/>
                  </a:cubicBezTo>
                  <a:cubicBezTo>
                    <a:pt x="2091" y="304"/>
                    <a:pt x="2011" y="0"/>
                    <a:pt x="18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32"/>
            <p:cNvSpPr/>
            <p:nvPr/>
          </p:nvSpPr>
          <p:spPr>
            <a:xfrm>
              <a:off x="5463150" y="2684800"/>
              <a:ext cx="20950" cy="44700"/>
            </a:xfrm>
            <a:custGeom>
              <a:rect b="b" l="l" r="r" t="t"/>
              <a:pathLst>
                <a:path extrusionOk="0" h="1788" w="838">
                  <a:moveTo>
                    <a:pt x="232" y="1"/>
                  </a:moveTo>
                  <a:cubicBezTo>
                    <a:pt x="113" y="1"/>
                    <a:pt x="0" y="119"/>
                    <a:pt x="71" y="237"/>
                  </a:cubicBezTo>
                  <a:cubicBezTo>
                    <a:pt x="304" y="670"/>
                    <a:pt x="471" y="1137"/>
                    <a:pt x="504" y="1638"/>
                  </a:cubicBezTo>
                  <a:cubicBezTo>
                    <a:pt x="504" y="1738"/>
                    <a:pt x="588" y="1788"/>
                    <a:pt x="671" y="1788"/>
                  </a:cubicBezTo>
                  <a:cubicBezTo>
                    <a:pt x="755" y="1788"/>
                    <a:pt x="838" y="1738"/>
                    <a:pt x="838" y="1638"/>
                  </a:cubicBezTo>
                  <a:cubicBezTo>
                    <a:pt x="805" y="1070"/>
                    <a:pt x="638" y="570"/>
                    <a:pt x="371" y="70"/>
                  </a:cubicBezTo>
                  <a:cubicBezTo>
                    <a:pt x="332" y="21"/>
                    <a:pt x="281" y="1"/>
                    <a:pt x="2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32"/>
            <p:cNvSpPr/>
            <p:nvPr/>
          </p:nvSpPr>
          <p:spPr>
            <a:xfrm>
              <a:off x="5397375" y="2684350"/>
              <a:ext cx="39225" cy="13050"/>
            </a:xfrm>
            <a:custGeom>
              <a:rect b="b" l="l" r="r" t="t"/>
              <a:pathLst>
                <a:path extrusionOk="0" h="522" w="1569">
                  <a:moveTo>
                    <a:pt x="1294" y="1"/>
                  </a:moveTo>
                  <a:cubicBezTo>
                    <a:pt x="1265" y="1"/>
                    <a:pt x="1233" y="7"/>
                    <a:pt x="1201" y="21"/>
                  </a:cubicBezTo>
                  <a:cubicBezTo>
                    <a:pt x="867" y="154"/>
                    <a:pt x="534" y="188"/>
                    <a:pt x="200" y="188"/>
                  </a:cubicBezTo>
                  <a:cubicBezTo>
                    <a:pt x="190" y="186"/>
                    <a:pt x="181" y="186"/>
                    <a:pt x="173" y="186"/>
                  </a:cubicBezTo>
                  <a:cubicBezTo>
                    <a:pt x="0" y="186"/>
                    <a:pt x="9" y="490"/>
                    <a:pt x="200" y="521"/>
                  </a:cubicBezTo>
                  <a:cubicBezTo>
                    <a:pt x="634" y="521"/>
                    <a:pt x="1001" y="488"/>
                    <a:pt x="1367" y="321"/>
                  </a:cubicBezTo>
                  <a:cubicBezTo>
                    <a:pt x="1568" y="235"/>
                    <a:pt x="1473" y="1"/>
                    <a:pt x="12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32"/>
            <p:cNvSpPr/>
            <p:nvPr/>
          </p:nvSpPr>
          <p:spPr>
            <a:xfrm>
              <a:off x="5423900" y="2661875"/>
              <a:ext cx="11850" cy="27600"/>
            </a:xfrm>
            <a:custGeom>
              <a:rect b="b" l="l" r="r" t="t"/>
              <a:pathLst>
                <a:path extrusionOk="0" h="1104" w="474">
                  <a:moveTo>
                    <a:pt x="205" y="1"/>
                  </a:moveTo>
                  <a:cubicBezTo>
                    <a:pt x="102" y="1"/>
                    <a:pt x="0" y="81"/>
                    <a:pt x="40" y="220"/>
                  </a:cubicBezTo>
                  <a:cubicBezTo>
                    <a:pt x="106" y="453"/>
                    <a:pt x="140" y="720"/>
                    <a:pt x="140" y="953"/>
                  </a:cubicBezTo>
                  <a:cubicBezTo>
                    <a:pt x="140" y="1053"/>
                    <a:pt x="223" y="1104"/>
                    <a:pt x="306" y="1104"/>
                  </a:cubicBezTo>
                  <a:cubicBezTo>
                    <a:pt x="390" y="1104"/>
                    <a:pt x="473" y="1053"/>
                    <a:pt x="473" y="953"/>
                  </a:cubicBezTo>
                  <a:cubicBezTo>
                    <a:pt x="473" y="653"/>
                    <a:pt x="440" y="386"/>
                    <a:pt x="373" y="119"/>
                  </a:cubicBezTo>
                  <a:cubicBezTo>
                    <a:pt x="346" y="38"/>
                    <a:pt x="275" y="1"/>
                    <a:pt x="20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32"/>
            <p:cNvSpPr/>
            <p:nvPr/>
          </p:nvSpPr>
          <p:spPr>
            <a:xfrm>
              <a:off x="4896175" y="2486400"/>
              <a:ext cx="206000" cy="154975"/>
            </a:xfrm>
            <a:custGeom>
              <a:rect b="b" l="l" r="r" t="t"/>
              <a:pathLst>
                <a:path extrusionOk="0" h="6199" w="8240">
                  <a:moveTo>
                    <a:pt x="0" y="0"/>
                  </a:moveTo>
                  <a:lnTo>
                    <a:pt x="0" y="0"/>
                  </a:lnTo>
                  <a:cubicBezTo>
                    <a:pt x="834" y="934"/>
                    <a:pt x="1435" y="2001"/>
                    <a:pt x="2135" y="3002"/>
                  </a:cubicBezTo>
                  <a:cubicBezTo>
                    <a:pt x="2836" y="4036"/>
                    <a:pt x="3636" y="5004"/>
                    <a:pt x="4670" y="5637"/>
                  </a:cubicBezTo>
                  <a:cubicBezTo>
                    <a:pt x="5246" y="5990"/>
                    <a:pt x="5925" y="6198"/>
                    <a:pt x="6587" y="6198"/>
                  </a:cubicBezTo>
                  <a:cubicBezTo>
                    <a:pt x="7113" y="6198"/>
                    <a:pt x="7629" y="6067"/>
                    <a:pt x="8073" y="5771"/>
                  </a:cubicBezTo>
                  <a:lnTo>
                    <a:pt x="8239" y="5471"/>
                  </a:lnTo>
                  <a:cubicBezTo>
                    <a:pt x="6672" y="2368"/>
                    <a:pt x="3403" y="234"/>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32"/>
            <p:cNvSpPr/>
            <p:nvPr/>
          </p:nvSpPr>
          <p:spPr>
            <a:xfrm>
              <a:off x="4887175" y="2480500"/>
              <a:ext cx="225350" cy="167025"/>
            </a:xfrm>
            <a:custGeom>
              <a:rect b="b" l="l" r="r" t="t"/>
              <a:pathLst>
                <a:path extrusionOk="0" h="6681" w="9014">
                  <a:moveTo>
                    <a:pt x="1055" y="720"/>
                  </a:moveTo>
                  <a:cubicBezTo>
                    <a:pt x="4182" y="1202"/>
                    <a:pt x="6545" y="3201"/>
                    <a:pt x="8249" y="5946"/>
                  </a:cubicBezTo>
                  <a:lnTo>
                    <a:pt x="8249" y="5946"/>
                  </a:lnTo>
                  <a:cubicBezTo>
                    <a:pt x="7828" y="6052"/>
                    <a:pt x="7435" y="6101"/>
                    <a:pt x="7067" y="6101"/>
                  </a:cubicBezTo>
                  <a:cubicBezTo>
                    <a:pt x="4156" y="6101"/>
                    <a:pt x="2813" y="3032"/>
                    <a:pt x="1055" y="720"/>
                  </a:cubicBezTo>
                  <a:close/>
                  <a:moveTo>
                    <a:pt x="323" y="0"/>
                  </a:moveTo>
                  <a:cubicBezTo>
                    <a:pt x="55" y="0"/>
                    <a:pt x="0" y="345"/>
                    <a:pt x="160" y="536"/>
                  </a:cubicBezTo>
                  <a:cubicBezTo>
                    <a:pt x="1661" y="2204"/>
                    <a:pt x="2528" y="4472"/>
                    <a:pt x="4396" y="5807"/>
                  </a:cubicBezTo>
                  <a:cubicBezTo>
                    <a:pt x="5091" y="6303"/>
                    <a:pt x="6010" y="6681"/>
                    <a:pt x="6887" y="6681"/>
                  </a:cubicBezTo>
                  <a:cubicBezTo>
                    <a:pt x="7454" y="6681"/>
                    <a:pt x="8003" y="6523"/>
                    <a:pt x="8462" y="6135"/>
                  </a:cubicBezTo>
                  <a:lnTo>
                    <a:pt x="8462" y="6135"/>
                  </a:lnTo>
                  <a:cubicBezTo>
                    <a:pt x="8498" y="6148"/>
                    <a:pt x="8535" y="6154"/>
                    <a:pt x="8571" y="6154"/>
                  </a:cubicBezTo>
                  <a:cubicBezTo>
                    <a:pt x="8802" y="6154"/>
                    <a:pt x="9013" y="5913"/>
                    <a:pt x="8900" y="5640"/>
                  </a:cubicBezTo>
                  <a:cubicBezTo>
                    <a:pt x="7399" y="2338"/>
                    <a:pt x="3763" y="236"/>
                    <a:pt x="360" y="3"/>
                  </a:cubicBezTo>
                  <a:cubicBezTo>
                    <a:pt x="347" y="1"/>
                    <a:pt x="335" y="0"/>
                    <a:pt x="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32"/>
            <p:cNvSpPr/>
            <p:nvPr/>
          </p:nvSpPr>
          <p:spPr>
            <a:xfrm>
              <a:off x="4916900" y="2493050"/>
              <a:ext cx="194700" cy="141200"/>
            </a:xfrm>
            <a:custGeom>
              <a:rect b="b" l="l" r="r" t="t"/>
              <a:pathLst>
                <a:path extrusionOk="0" h="5648" w="7788">
                  <a:moveTo>
                    <a:pt x="220" y="1"/>
                  </a:moveTo>
                  <a:cubicBezTo>
                    <a:pt x="90" y="1"/>
                    <a:pt x="1" y="224"/>
                    <a:pt x="139" y="334"/>
                  </a:cubicBezTo>
                  <a:cubicBezTo>
                    <a:pt x="1373" y="1068"/>
                    <a:pt x="2340" y="2336"/>
                    <a:pt x="3508" y="3237"/>
                  </a:cubicBezTo>
                  <a:cubicBezTo>
                    <a:pt x="4708" y="4171"/>
                    <a:pt x="6043" y="4971"/>
                    <a:pt x="7410" y="5638"/>
                  </a:cubicBezTo>
                  <a:cubicBezTo>
                    <a:pt x="7434" y="5645"/>
                    <a:pt x="7456" y="5648"/>
                    <a:pt x="7477" y="5648"/>
                  </a:cubicBezTo>
                  <a:cubicBezTo>
                    <a:pt x="7673" y="5648"/>
                    <a:pt x="7788" y="5398"/>
                    <a:pt x="7577" y="5338"/>
                  </a:cubicBezTo>
                  <a:cubicBezTo>
                    <a:pt x="6076" y="4638"/>
                    <a:pt x="4675" y="3804"/>
                    <a:pt x="3374" y="2736"/>
                  </a:cubicBezTo>
                  <a:cubicBezTo>
                    <a:pt x="2273" y="1902"/>
                    <a:pt x="1406" y="801"/>
                    <a:pt x="305" y="34"/>
                  </a:cubicBezTo>
                  <a:cubicBezTo>
                    <a:pt x="276" y="11"/>
                    <a:pt x="247" y="1"/>
                    <a:pt x="2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32"/>
            <p:cNvSpPr/>
            <p:nvPr/>
          </p:nvSpPr>
          <p:spPr>
            <a:xfrm>
              <a:off x="5032925" y="2611425"/>
              <a:ext cx="55675" cy="18425"/>
            </a:xfrm>
            <a:custGeom>
              <a:rect b="b" l="l" r="r" t="t"/>
              <a:pathLst>
                <a:path extrusionOk="0" h="737" w="2227">
                  <a:moveTo>
                    <a:pt x="1968" y="0"/>
                  </a:moveTo>
                  <a:cubicBezTo>
                    <a:pt x="1957" y="0"/>
                    <a:pt x="1947" y="1"/>
                    <a:pt x="1935" y="3"/>
                  </a:cubicBezTo>
                  <a:cubicBezTo>
                    <a:pt x="1368" y="169"/>
                    <a:pt x="768" y="303"/>
                    <a:pt x="201" y="403"/>
                  </a:cubicBezTo>
                  <a:cubicBezTo>
                    <a:pt x="1" y="436"/>
                    <a:pt x="67" y="736"/>
                    <a:pt x="268" y="736"/>
                  </a:cubicBezTo>
                  <a:cubicBezTo>
                    <a:pt x="868" y="636"/>
                    <a:pt x="1435" y="503"/>
                    <a:pt x="2036" y="336"/>
                  </a:cubicBezTo>
                  <a:cubicBezTo>
                    <a:pt x="2226" y="304"/>
                    <a:pt x="2175" y="0"/>
                    <a:pt x="19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32"/>
            <p:cNvSpPr/>
            <p:nvPr/>
          </p:nvSpPr>
          <p:spPr>
            <a:xfrm>
              <a:off x="5058675" y="2569725"/>
              <a:ext cx="27800" cy="49325"/>
            </a:xfrm>
            <a:custGeom>
              <a:rect b="b" l="l" r="r" t="t"/>
              <a:pathLst>
                <a:path extrusionOk="0" h="1973" w="1112">
                  <a:moveTo>
                    <a:pt x="233" y="0"/>
                  </a:moveTo>
                  <a:cubicBezTo>
                    <a:pt x="114" y="0"/>
                    <a:pt x="1" y="118"/>
                    <a:pt x="72" y="236"/>
                  </a:cubicBezTo>
                  <a:cubicBezTo>
                    <a:pt x="405" y="703"/>
                    <a:pt x="672" y="1270"/>
                    <a:pt x="739" y="1837"/>
                  </a:cubicBezTo>
                  <a:cubicBezTo>
                    <a:pt x="766" y="1933"/>
                    <a:pt x="838" y="1972"/>
                    <a:pt x="909" y="1972"/>
                  </a:cubicBezTo>
                  <a:cubicBezTo>
                    <a:pt x="1011" y="1972"/>
                    <a:pt x="1112" y="1889"/>
                    <a:pt x="1072" y="1771"/>
                  </a:cubicBezTo>
                  <a:cubicBezTo>
                    <a:pt x="972" y="1137"/>
                    <a:pt x="705" y="570"/>
                    <a:pt x="372" y="69"/>
                  </a:cubicBezTo>
                  <a:cubicBezTo>
                    <a:pt x="333" y="21"/>
                    <a:pt x="282" y="0"/>
                    <a:pt x="2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32"/>
            <p:cNvSpPr/>
            <p:nvPr/>
          </p:nvSpPr>
          <p:spPr>
            <a:xfrm>
              <a:off x="4982900" y="2578050"/>
              <a:ext cx="51475" cy="16000"/>
            </a:xfrm>
            <a:custGeom>
              <a:rect b="b" l="l" r="r" t="t"/>
              <a:pathLst>
                <a:path extrusionOk="0" h="640" w="2059">
                  <a:moveTo>
                    <a:pt x="1800" y="1"/>
                  </a:moveTo>
                  <a:cubicBezTo>
                    <a:pt x="1790" y="1"/>
                    <a:pt x="1779" y="2"/>
                    <a:pt x="1768" y="3"/>
                  </a:cubicBezTo>
                  <a:cubicBezTo>
                    <a:pt x="1268" y="137"/>
                    <a:pt x="734" y="237"/>
                    <a:pt x="234" y="304"/>
                  </a:cubicBezTo>
                  <a:cubicBezTo>
                    <a:pt x="11" y="335"/>
                    <a:pt x="1" y="639"/>
                    <a:pt x="173" y="639"/>
                  </a:cubicBezTo>
                  <a:cubicBezTo>
                    <a:pt x="182" y="639"/>
                    <a:pt x="191" y="639"/>
                    <a:pt x="200" y="637"/>
                  </a:cubicBezTo>
                  <a:cubicBezTo>
                    <a:pt x="734" y="604"/>
                    <a:pt x="1335" y="470"/>
                    <a:pt x="1868" y="337"/>
                  </a:cubicBezTo>
                  <a:cubicBezTo>
                    <a:pt x="2059" y="305"/>
                    <a:pt x="2008" y="1"/>
                    <a:pt x="18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32"/>
            <p:cNvSpPr/>
            <p:nvPr/>
          </p:nvSpPr>
          <p:spPr>
            <a:xfrm>
              <a:off x="5009800" y="2540825"/>
              <a:ext cx="20650" cy="44400"/>
            </a:xfrm>
            <a:custGeom>
              <a:rect b="b" l="l" r="r" t="t"/>
              <a:pathLst>
                <a:path extrusionOk="0" h="1776" w="826">
                  <a:moveTo>
                    <a:pt x="222" y="1"/>
                  </a:moveTo>
                  <a:cubicBezTo>
                    <a:pt x="111" y="1"/>
                    <a:pt x="1" y="122"/>
                    <a:pt x="92" y="258"/>
                  </a:cubicBezTo>
                  <a:cubicBezTo>
                    <a:pt x="292" y="658"/>
                    <a:pt x="459" y="1125"/>
                    <a:pt x="492" y="1626"/>
                  </a:cubicBezTo>
                  <a:cubicBezTo>
                    <a:pt x="492" y="1726"/>
                    <a:pt x="576" y="1776"/>
                    <a:pt x="659" y="1776"/>
                  </a:cubicBezTo>
                  <a:cubicBezTo>
                    <a:pt x="742" y="1776"/>
                    <a:pt x="826" y="1726"/>
                    <a:pt x="826" y="1626"/>
                  </a:cubicBezTo>
                  <a:cubicBezTo>
                    <a:pt x="792" y="1092"/>
                    <a:pt x="626" y="592"/>
                    <a:pt x="359" y="91"/>
                  </a:cubicBezTo>
                  <a:cubicBezTo>
                    <a:pt x="327" y="27"/>
                    <a:pt x="274" y="1"/>
                    <a:pt x="2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32"/>
            <p:cNvSpPr/>
            <p:nvPr/>
          </p:nvSpPr>
          <p:spPr>
            <a:xfrm>
              <a:off x="4943700" y="2539500"/>
              <a:ext cx="39500" cy="12800"/>
            </a:xfrm>
            <a:custGeom>
              <a:rect b="b" l="l" r="r" t="t"/>
              <a:pathLst>
                <a:path extrusionOk="0" h="512" w="1580">
                  <a:moveTo>
                    <a:pt x="1299" y="0"/>
                  </a:moveTo>
                  <a:cubicBezTo>
                    <a:pt x="1278" y="0"/>
                    <a:pt x="1257" y="4"/>
                    <a:pt x="1235" y="11"/>
                  </a:cubicBezTo>
                  <a:cubicBezTo>
                    <a:pt x="901" y="144"/>
                    <a:pt x="568" y="178"/>
                    <a:pt x="234" y="178"/>
                  </a:cubicBezTo>
                  <a:cubicBezTo>
                    <a:pt x="1" y="178"/>
                    <a:pt x="1" y="511"/>
                    <a:pt x="234" y="511"/>
                  </a:cubicBezTo>
                  <a:cubicBezTo>
                    <a:pt x="634" y="511"/>
                    <a:pt x="1001" y="478"/>
                    <a:pt x="1402" y="311"/>
                  </a:cubicBezTo>
                  <a:cubicBezTo>
                    <a:pt x="1580" y="222"/>
                    <a:pt x="1467" y="0"/>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32"/>
            <p:cNvSpPr/>
            <p:nvPr/>
          </p:nvSpPr>
          <p:spPr>
            <a:xfrm>
              <a:off x="4971025" y="2517375"/>
              <a:ext cx="12725" cy="27625"/>
            </a:xfrm>
            <a:custGeom>
              <a:rect b="b" l="l" r="r" t="t"/>
              <a:pathLst>
                <a:path extrusionOk="0" h="1105" w="509">
                  <a:moveTo>
                    <a:pt x="215" y="1"/>
                  </a:moveTo>
                  <a:cubicBezTo>
                    <a:pt x="109" y="1"/>
                    <a:pt x="1" y="73"/>
                    <a:pt x="42" y="195"/>
                  </a:cubicBezTo>
                  <a:cubicBezTo>
                    <a:pt x="142" y="429"/>
                    <a:pt x="175" y="696"/>
                    <a:pt x="175" y="929"/>
                  </a:cubicBezTo>
                  <a:cubicBezTo>
                    <a:pt x="175" y="1046"/>
                    <a:pt x="259" y="1104"/>
                    <a:pt x="342" y="1104"/>
                  </a:cubicBezTo>
                  <a:cubicBezTo>
                    <a:pt x="425" y="1104"/>
                    <a:pt x="509" y="1046"/>
                    <a:pt x="509" y="929"/>
                  </a:cubicBezTo>
                  <a:cubicBezTo>
                    <a:pt x="509" y="662"/>
                    <a:pt x="475" y="362"/>
                    <a:pt x="375" y="95"/>
                  </a:cubicBezTo>
                  <a:cubicBezTo>
                    <a:pt x="349" y="30"/>
                    <a:pt x="283" y="1"/>
                    <a:pt x="2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32"/>
            <p:cNvSpPr/>
            <p:nvPr/>
          </p:nvSpPr>
          <p:spPr>
            <a:xfrm>
              <a:off x="5156350" y="2351300"/>
              <a:ext cx="99275" cy="246850"/>
            </a:xfrm>
            <a:custGeom>
              <a:rect b="b" l="l" r="r" t="t"/>
              <a:pathLst>
                <a:path extrusionOk="0" h="9874" w="3971">
                  <a:moveTo>
                    <a:pt x="2436" y="0"/>
                  </a:moveTo>
                  <a:cubicBezTo>
                    <a:pt x="434" y="2735"/>
                    <a:pt x="1" y="6672"/>
                    <a:pt x="1402" y="9841"/>
                  </a:cubicBezTo>
                  <a:lnTo>
                    <a:pt x="1668" y="9874"/>
                  </a:lnTo>
                  <a:cubicBezTo>
                    <a:pt x="2803" y="9507"/>
                    <a:pt x="3603" y="8373"/>
                    <a:pt x="3770" y="7172"/>
                  </a:cubicBezTo>
                  <a:cubicBezTo>
                    <a:pt x="3970" y="5971"/>
                    <a:pt x="3737" y="4704"/>
                    <a:pt x="3403" y="3536"/>
                  </a:cubicBezTo>
                  <a:cubicBezTo>
                    <a:pt x="3069" y="2369"/>
                    <a:pt x="2602" y="1201"/>
                    <a:pt x="24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32"/>
            <p:cNvSpPr/>
            <p:nvPr/>
          </p:nvSpPr>
          <p:spPr>
            <a:xfrm>
              <a:off x="5142175" y="2343750"/>
              <a:ext cx="136100" cy="263100"/>
            </a:xfrm>
            <a:custGeom>
              <a:rect b="b" l="l" r="r" t="t"/>
              <a:pathLst>
                <a:path extrusionOk="0" h="10524" w="5444">
                  <a:moveTo>
                    <a:pt x="2823" y="1103"/>
                  </a:moveTo>
                  <a:lnTo>
                    <a:pt x="2823" y="1103"/>
                  </a:lnTo>
                  <a:cubicBezTo>
                    <a:pt x="3566" y="4309"/>
                    <a:pt x="5443" y="7768"/>
                    <a:pt x="2249" y="10085"/>
                  </a:cubicBezTo>
                  <a:lnTo>
                    <a:pt x="2249" y="10085"/>
                  </a:lnTo>
                  <a:cubicBezTo>
                    <a:pt x="2245" y="10071"/>
                    <a:pt x="2241" y="10057"/>
                    <a:pt x="2235" y="10042"/>
                  </a:cubicBezTo>
                  <a:cubicBezTo>
                    <a:pt x="1209" y="6994"/>
                    <a:pt x="1198" y="3889"/>
                    <a:pt x="2823" y="1103"/>
                  </a:cubicBezTo>
                  <a:close/>
                  <a:moveTo>
                    <a:pt x="2923" y="0"/>
                  </a:moveTo>
                  <a:cubicBezTo>
                    <a:pt x="2843" y="0"/>
                    <a:pt x="2762" y="40"/>
                    <a:pt x="2702" y="135"/>
                  </a:cubicBezTo>
                  <a:cubicBezTo>
                    <a:pt x="701" y="2971"/>
                    <a:pt x="1" y="7040"/>
                    <a:pt x="1568" y="10309"/>
                  </a:cubicBezTo>
                  <a:cubicBezTo>
                    <a:pt x="1655" y="10458"/>
                    <a:pt x="1793" y="10524"/>
                    <a:pt x="1923" y="10524"/>
                  </a:cubicBezTo>
                  <a:cubicBezTo>
                    <a:pt x="2070" y="10524"/>
                    <a:pt x="2209" y="10439"/>
                    <a:pt x="2251" y="10294"/>
                  </a:cubicBezTo>
                  <a:lnTo>
                    <a:pt x="2251" y="10294"/>
                  </a:lnTo>
                  <a:cubicBezTo>
                    <a:pt x="3732" y="9981"/>
                    <a:pt x="4505" y="8316"/>
                    <a:pt x="4570" y="6940"/>
                  </a:cubicBezTo>
                  <a:cubicBezTo>
                    <a:pt x="4737" y="4639"/>
                    <a:pt x="3570" y="2504"/>
                    <a:pt x="3236" y="302"/>
                  </a:cubicBezTo>
                  <a:cubicBezTo>
                    <a:pt x="3215" y="130"/>
                    <a:pt x="3069" y="0"/>
                    <a:pt x="29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32"/>
            <p:cNvSpPr/>
            <p:nvPr/>
          </p:nvSpPr>
          <p:spPr>
            <a:xfrm>
              <a:off x="5188425" y="2374350"/>
              <a:ext cx="28000" cy="232525"/>
            </a:xfrm>
            <a:custGeom>
              <a:rect b="b" l="l" r="r" t="t"/>
              <a:pathLst>
                <a:path extrusionOk="0" h="9301" w="1120">
                  <a:moveTo>
                    <a:pt x="751" y="0"/>
                  </a:moveTo>
                  <a:cubicBezTo>
                    <a:pt x="681" y="0"/>
                    <a:pt x="619" y="45"/>
                    <a:pt x="619" y="146"/>
                  </a:cubicBezTo>
                  <a:cubicBezTo>
                    <a:pt x="385" y="1480"/>
                    <a:pt x="719" y="2881"/>
                    <a:pt x="686" y="4249"/>
                  </a:cubicBezTo>
                  <a:cubicBezTo>
                    <a:pt x="686" y="5916"/>
                    <a:pt x="452" y="7551"/>
                    <a:pt x="19" y="9119"/>
                  </a:cubicBezTo>
                  <a:cubicBezTo>
                    <a:pt x="0" y="9230"/>
                    <a:pt x="95" y="9300"/>
                    <a:pt x="189" y="9300"/>
                  </a:cubicBezTo>
                  <a:cubicBezTo>
                    <a:pt x="263" y="9300"/>
                    <a:pt x="337" y="9256"/>
                    <a:pt x="352" y="9152"/>
                  </a:cubicBezTo>
                  <a:cubicBezTo>
                    <a:pt x="719" y="7651"/>
                    <a:pt x="986" y="6150"/>
                    <a:pt x="1019" y="4615"/>
                  </a:cubicBezTo>
                  <a:cubicBezTo>
                    <a:pt x="1119" y="3148"/>
                    <a:pt x="719" y="1647"/>
                    <a:pt x="953" y="212"/>
                  </a:cubicBezTo>
                  <a:cubicBezTo>
                    <a:pt x="953" y="79"/>
                    <a:pt x="844" y="0"/>
                    <a:pt x="7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32"/>
            <p:cNvSpPr/>
            <p:nvPr/>
          </p:nvSpPr>
          <p:spPr>
            <a:xfrm>
              <a:off x="5190500" y="2545425"/>
              <a:ext cx="46725" cy="36125"/>
            </a:xfrm>
            <a:custGeom>
              <a:rect b="b" l="l" r="r" t="t"/>
              <a:pathLst>
                <a:path extrusionOk="0" h="1445" w="1869">
                  <a:moveTo>
                    <a:pt x="1642" y="1"/>
                  </a:moveTo>
                  <a:cubicBezTo>
                    <a:pt x="1608" y="1"/>
                    <a:pt x="1572" y="13"/>
                    <a:pt x="1537" y="41"/>
                  </a:cubicBezTo>
                  <a:cubicBezTo>
                    <a:pt x="1103" y="441"/>
                    <a:pt x="636" y="808"/>
                    <a:pt x="136" y="1142"/>
                  </a:cubicBezTo>
                  <a:cubicBezTo>
                    <a:pt x="1" y="1249"/>
                    <a:pt x="128" y="1445"/>
                    <a:pt x="270" y="1445"/>
                  </a:cubicBezTo>
                  <a:cubicBezTo>
                    <a:pt x="303" y="1445"/>
                    <a:pt x="337" y="1434"/>
                    <a:pt x="369" y="1408"/>
                  </a:cubicBezTo>
                  <a:cubicBezTo>
                    <a:pt x="803" y="1075"/>
                    <a:pt x="1270" y="708"/>
                    <a:pt x="1737" y="274"/>
                  </a:cubicBezTo>
                  <a:cubicBezTo>
                    <a:pt x="1869" y="169"/>
                    <a:pt x="1771" y="1"/>
                    <a:pt x="16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32"/>
            <p:cNvSpPr/>
            <p:nvPr/>
          </p:nvSpPr>
          <p:spPr>
            <a:xfrm>
              <a:off x="5171150" y="2532075"/>
              <a:ext cx="31950" cy="49175"/>
            </a:xfrm>
            <a:custGeom>
              <a:rect b="b" l="l" r="r" t="t"/>
              <a:pathLst>
                <a:path extrusionOk="0" h="1967" w="1278">
                  <a:moveTo>
                    <a:pt x="188" y="0"/>
                  </a:moveTo>
                  <a:cubicBezTo>
                    <a:pt x="90" y="0"/>
                    <a:pt x="1" y="94"/>
                    <a:pt x="42" y="241"/>
                  </a:cubicBezTo>
                  <a:cubicBezTo>
                    <a:pt x="209" y="842"/>
                    <a:pt x="509" y="1409"/>
                    <a:pt x="910" y="1909"/>
                  </a:cubicBezTo>
                  <a:cubicBezTo>
                    <a:pt x="942" y="1950"/>
                    <a:pt x="982" y="1966"/>
                    <a:pt x="1023" y="1966"/>
                  </a:cubicBezTo>
                  <a:cubicBezTo>
                    <a:pt x="1149" y="1966"/>
                    <a:pt x="1278" y="1802"/>
                    <a:pt x="1177" y="1676"/>
                  </a:cubicBezTo>
                  <a:cubicBezTo>
                    <a:pt x="810" y="1175"/>
                    <a:pt x="509" y="675"/>
                    <a:pt x="343" y="108"/>
                  </a:cubicBezTo>
                  <a:cubicBezTo>
                    <a:pt x="305" y="33"/>
                    <a:pt x="245" y="0"/>
                    <a:pt x="1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32"/>
            <p:cNvSpPr/>
            <p:nvPr/>
          </p:nvSpPr>
          <p:spPr>
            <a:xfrm>
              <a:off x="5200425" y="2483625"/>
              <a:ext cx="42925" cy="34250"/>
            </a:xfrm>
            <a:custGeom>
              <a:rect b="b" l="l" r="r" t="t"/>
              <a:pathLst>
                <a:path extrusionOk="0" h="1370" w="1717">
                  <a:moveTo>
                    <a:pt x="1462" y="0"/>
                  </a:moveTo>
                  <a:cubicBezTo>
                    <a:pt x="1421" y="0"/>
                    <a:pt x="1379" y="13"/>
                    <a:pt x="1340" y="44"/>
                  </a:cubicBezTo>
                  <a:cubicBezTo>
                    <a:pt x="973" y="411"/>
                    <a:pt x="539" y="778"/>
                    <a:pt x="139" y="1078"/>
                  </a:cubicBezTo>
                  <a:cubicBezTo>
                    <a:pt x="0" y="1189"/>
                    <a:pt x="115" y="1370"/>
                    <a:pt x="254" y="1370"/>
                  </a:cubicBezTo>
                  <a:cubicBezTo>
                    <a:pt x="282" y="1370"/>
                    <a:pt x="311" y="1362"/>
                    <a:pt x="339" y="1345"/>
                  </a:cubicBezTo>
                  <a:cubicBezTo>
                    <a:pt x="806" y="1012"/>
                    <a:pt x="1206" y="611"/>
                    <a:pt x="1640" y="244"/>
                  </a:cubicBezTo>
                  <a:cubicBezTo>
                    <a:pt x="1717" y="142"/>
                    <a:pt x="1597" y="0"/>
                    <a:pt x="14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32"/>
            <p:cNvSpPr/>
            <p:nvPr/>
          </p:nvSpPr>
          <p:spPr>
            <a:xfrm>
              <a:off x="5179750" y="2475575"/>
              <a:ext cx="32325" cy="40625"/>
            </a:xfrm>
            <a:custGeom>
              <a:rect b="b" l="l" r="r" t="t"/>
              <a:pathLst>
                <a:path extrusionOk="0" h="1625" w="1293">
                  <a:moveTo>
                    <a:pt x="228" y="0"/>
                  </a:moveTo>
                  <a:cubicBezTo>
                    <a:pt x="119" y="0"/>
                    <a:pt x="0" y="103"/>
                    <a:pt x="65" y="233"/>
                  </a:cubicBezTo>
                  <a:cubicBezTo>
                    <a:pt x="299" y="733"/>
                    <a:pt x="566" y="1200"/>
                    <a:pt x="966" y="1567"/>
                  </a:cubicBezTo>
                  <a:cubicBezTo>
                    <a:pt x="1006" y="1608"/>
                    <a:pt x="1049" y="1625"/>
                    <a:pt x="1088" y="1625"/>
                  </a:cubicBezTo>
                  <a:cubicBezTo>
                    <a:pt x="1208" y="1625"/>
                    <a:pt x="1292" y="1460"/>
                    <a:pt x="1166" y="1334"/>
                  </a:cubicBezTo>
                  <a:cubicBezTo>
                    <a:pt x="833" y="933"/>
                    <a:pt x="532" y="566"/>
                    <a:pt x="366" y="99"/>
                  </a:cubicBezTo>
                  <a:cubicBezTo>
                    <a:pt x="342" y="30"/>
                    <a:pt x="287" y="0"/>
                    <a:pt x="2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32"/>
            <p:cNvSpPr/>
            <p:nvPr/>
          </p:nvSpPr>
          <p:spPr>
            <a:xfrm>
              <a:off x="5202800" y="2427975"/>
              <a:ext cx="32075" cy="25575"/>
            </a:xfrm>
            <a:custGeom>
              <a:rect b="b" l="l" r="r" t="t"/>
              <a:pathLst>
                <a:path extrusionOk="0" h="1023" w="1283">
                  <a:moveTo>
                    <a:pt x="1062" y="0"/>
                  </a:moveTo>
                  <a:cubicBezTo>
                    <a:pt x="1013" y="0"/>
                    <a:pt x="959" y="21"/>
                    <a:pt x="911" y="69"/>
                  </a:cubicBezTo>
                  <a:cubicBezTo>
                    <a:pt x="711" y="336"/>
                    <a:pt x="444" y="569"/>
                    <a:pt x="144" y="736"/>
                  </a:cubicBezTo>
                  <a:cubicBezTo>
                    <a:pt x="1" y="793"/>
                    <a:pt x="79" y="1023"/>
                    <a:pt x="210" y="1023"/>
                  </a:cubicBezTo>
                  <a:cubicBezTo>
                    <a:pt x="231" y="1023"/>
                    <a:pt x="254" y="1017"/>
                    <a:pt x="277" y="1003"/>
                  </a:cubicBezTo>
                  <a:cubicBezTo>
                    <a:pt x="644" y="836"/>
                    <a:pt x="945" y="602"/>
                    <a:pt x="1211" y="269"/>
                  </a:cubicBezTo>
                  <a:cubicBezTo>
                    <a:pt x="1283" y="126"/>
                    <a:pt x="1185" y="0"/>
                    <a:pt x="10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32"/>
            <p:cNvSpPr/>
            <p:nvPr/>
          </p:nvSpPr>
          <p:spPr>
            <a:xfrm>
              <a:off x="5186500" y="2430125"/>
              <a:ext cx="25700" cy="23925"/>
            </a:xfrm>
            <a:custGeom>
              <a:rect b="b" l="l" r="r" t="t"/>
              <a:pathLst>
                <a:path extrusionOk="0" h="957" w="1028">
                  <a:moveTo>
                    <a:pt x="227" y="1"/>
                  </a:moveTo>
                  <a:cubicBezTo>
                    <a:pt x="108" y="1"/>
                    <a:pt x="1" y="150"/>
                    <a:pt x="96" y="316"/>
                  </a:cubicBezTo>
                  <a:cubicBezTo>
                    <a:pt x="262" y="550"/>
                    <a:pt x="429" y="750"/>
                    <a:pt x="696" y="917"/>
                  </a:cubicBezTo>
                  <a:cubicBezTo>
                    <a:pt x="731" y="945"/>
                    <a:pt x="767" y="957"/>
                    <a:pt x="802" y="957"/>
                  </a:cubicBezTo>
                  <a:cubicBezTo>
                    <a:pt x="931" y="957"/>
                    <a:pt x="1028" y="789"/>
                    <a:pt x="896" y="683"/>
                  </a:cubicBezTo>
                  <a:cubicBezTo>
                    <a:pt x="696" y="516"/>
                    <a:pt x="462" y="316"/>
                    <a:pt x="362" y="83"/>
                  </a:cubicBezTo>
                  <a:cubicBezTo>
                    <a:pt x="324" y="25"/>
                    <a:pt x="274" y="1"/>
                    <a:pt x="22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32"/>
            <p:cNvSpPr/>
            <p:nvPr/>
          </p:nvSpPr>
          <p:spPr>
            <a:xfrm>
              <a:off x="5313975" y="3109475"/>
              <a:ext cx="206825" cy="155000"/>
            </a:xfrm>
            <a:custGeom>
              <a:rect b="b" l="l" r="r" t="t"/>
              <a:pathLst>
                <a:path extrusionOk="0" h="6200" w="8273">
                  <a:moveTo>
                    <a:pt x="6606" y="1"/>
                  </a:moveTo>
                  <a:cubicBezTo>
                    <a:pt x="5935" y="1"/>
                    <a:pt x="5246" y="209"/>
                    <a:pt x="4670" y="562"/>
                  </a:cubicBezTo>
                  <a:cubicBezTo>
                    <a:pt x="3636" y="1196"/>
                    <a:pt x="2835" y="2163"/>
                    <a:pt x="2135" y="3197"/>
                  </a:cubicBezTo>
                  <a:cubicBezTo>
                    <a:pt x="1468" y="4198"/>
                    <a:pt x="834" y="5265"/>
                    <a:pt x="0" y="6199"/>
                  </a:cubicBezTo>
                  <a:cubicBezTo>
                    <a:pt x="3403" y="5999"/>
                    <a:pt x="6672" y="3831"/>
                    <a:pt x="8273" y="729"/>
                  </a:cubicBezTo>
                  <a:lnTo>
                    <a:pt x="8106" y="429"/>
                  </a:lnTo>
                  <a:cubicBezTo>
                    <a:pt x="7662" y="133"/>
                    <a:pt x="7140" y="1"/>
                    <a:pt x="66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32"/>
            <p:cNvSpPr/>
            <p:nvPr/>
          </p:nvSpPr>
          <p:spPr>
            <a:xfrm>
              <a:off x="5305950" y="3103325"/>
              <a:ext cx="226025" cy="167175"/>
            </a:xfrm>
            <a:custGeom>
              <a:rect b="b" l="l" r="r" t="t"/>
              <a:pathLst>
                <a:path extrusionOk="0" h="6687" w="9041">
                  <a:moveTo>
                    <a:pt x="7085" y="580"/>
                  </a:moveTo>
                  <a:cubicBezTo>
                    <a:pt x="7455" y="580"/>
                    <a:pt x="7851" y="629"/>
                    <a:pt x="8277" y="735"/>
                  </a:cubicBezTo>
                  <a:lnTo>
                    <a:pt x="8277" y="735"/>
                  </a:lnTo>
                  <a:cubicBezTo>
                    <a:pt x="6572" y="3481"/>
                    <a:pt x="4181" y="5479"/>
                    <a:pt x="1049" y="5962"/>
                  </a:cubicBezTo>
                  <a:lnTo>
                    <a:pt x="1049" y="5962"/>
                  </a:lnTo>
                  <a:cubicBezTo>
                    <a:pt x="2808" y="3650"/>
                    <a:pt x="4152" y="580"/>
                    <a:pt x="7085" y="580"/>
                  </a:cubicBezTo>
                  <a:close/>
                  <a:moveTo>
                    <a:pt x="6893" y="0"/>
                  </a:moveTo>
                  <a:cubicBezTo>
                    <a:pt x="6026" y="0"/>
                    <a:pt x="5119" y="378"/>
                    <a:pt x="4424" y="875"/>
                  </a:cubicBezTo>
                  <a:cubicBezTo>
                    <a:pt x="2589" y="2242"/>
                    <a:pt x="1655" y="4477"/>
                    <a:pt x="154" y="6145"/>
                  </a:cubicBezTo>
                  <a:cubicBezTo>
                    <a:pt x="0" y="6330"/>
                    <a:pt x="74" y="6686"/>
                    <a:pt x="297" y="6686"/>
                  </a:cubicBezTo>
                  <a:cubicBezTo>
                    <a:pt x="315" y="6686"/>
                    <a:pt x="334" y="6684"/>
                    <a:pt x="354" y="6679"/>
                  </a:cubicBezTo>
                  <a:cubicBezTo>
                    <a:pt x="3790" y="6445"/>
                    <a:pt x="7426" y="4344"/>
                    <a:pt x="8927" y="1041"/>
                  </a:cubicBezTo>
                  <a:cubicBezTo>
                    <a:pt x="9041" y="769"/>
                    <a:pt x="8814" y="527"/>
                    <a:pt x="8584" y="527"/>
                  </a:cubicBezTo>
                  <a:cubicBezTo>
                    <a:pt x="8543" y="527"/>
                    <a:pt x="8502" y="535"/>
                    <a:pt x="8463" y="551"/>
                  </a:cubicBezTo>
                  <a:lnTo>
                    <a:pt x="8463" y="551"/>
                  </a:lnTo>
                  <a:cubicBezTo>
                    <a:pt x="8003" y="160"/>
                    <a:pt x="7456" y="0"/>
                    <a:pt x="68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32"/>
            <p:cNvSpPr/>
            <p:nvPr/>
          </p:nvSpPr>
          <p:spPr>
            <a:xfrm>
              <a:off x="5334850" y="3117175"/>
              <a:ext cx="195250" cy="140625"/>
            </a:xfrm>
            <a:custGeom>
              <a:rect b="b" l="l" r="r" t="t"/>
              <a:pathLst>
                <a:path extrusionOk="0" h="5625" w="7810">
                  <a:moveTo>
                    <a:pt x="7553" y="0"/>
                  </a:moveTo>
                  <a:cubicBezTo>
                    <a:pt x="7527" y="0"/>
                    <a:pt x="7499" y="6"/>
                    <a:pt x="7471" y="20"/>
                  </a:cubicBezTo>
                  <a:cubicBezTo>
                    <a:pt x="6103" y="654"/>
                    <a:pt x="4769" y="1455"/>
                    <a:pt x="3535" y="2389"/>
                  </a:cubicBezTo>
                  <a:cubicBezTo>
                    <a:pt x="2367" y="3289"/>
                    <a:pt x="1433" y="4557"/>
                    <a:pt x="166" y="5291"/>
                  </a:cubicBezTo>
                  <a:cubicBezTo>
                    <a:pt x="1" y="5401"/>
                    <a:pt x="85" y="5625"/>
                    <a:pt x="232" y="5625"/>
                  </a:cubicBezTo>
                  <a:cubicBezTo>
                    <a:pt x="264" y="5625"/>
                    <a:pt x="298" y="5614"/>
                    <a:pt x="333" y="5591"/>
                  </a:cubicBezTo>
                  <a:cubicBezTo>
                    <a:pt x="1467" y="4824"/>
                    <a:pt x="2334" y="3723"/>
                    <a:pt x="3401" y="2889"/>
                  </a:cubicBezTo>
                  <a:cubicBezTo>
                    <a:pt x="4702" y="1822"/>
                    <a:pt x="6137" y="988"/>
                    <a:pt x="7638" y="287"/>
                  </a:cubicBezTo>
                  <a:cubicBezTo>
                    <a:pt x="7810" y="230"/>
                    <a:pt x="7711" y="0"/>
                    <a:pt x="75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32"/>
            <p:cNvSpPr/>
            <p:nvPr/>
          </p:nvSpPr>
          <p:spPr>
            <a:xfrm>
              <a:off x="5450725" y="3121850"/>
              <a:ext cx="55675" cy="17600"/>
            </a:xfrm>
            <a:custGeom>
              <a:rect b="b" l="l" r="r" t="t"/>
              <a:pathLst>
                <a:path extrusionOk="0" h="704" w="2227">
                  <a:moveTo>
                    <a:pt x="301" y="0"/>
                  </a:moveTo>
                  <a:cubicBezTo>
                    <a:pt x="67" y="0"/>
                    <a:pt x="1" y="267"/>
                    <a:pt x="201" y="334"/>
                  </a:cubicBezTo>
                  <a:cubicBezTo>
                    <a:pt x="801" y="401"/>
                    <a:pt x="1368" y="534"/>
                    <a:pt x="1969" y="701"/>
                  </a:cubicBezTo>
                  <a:cubicBezTo>
                    <a:pt x="1978" y="702"/>
                    <a:pt x="1987" y="703"/>
                    <a:pt x="1996" y="703"/>
                  </a:cubicBezTo>
                  <a:cubicBezTo>
                    <a:pt x="2175" y="703"/>
                    <a:pt x="2226" y="399"/>
                    <a:pt x="2035" y="367"/>
                  </a:cubicBezTo>
                  <a:cubicBezTo>
                    <a:pt x="1468" y="200"/>
                    <a:pt x="868" y="67"/>
                    <a:pt x="3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32"/>
            <p:cNvSpPr/>
            <p:nvPr/>
          </p:nvSpPr>
          <p:spPr>
            <a:xfrm>
              <a:off x="5477325" y="3132175"/>
              <a:ext cx="27275" cy="49800"/>
            </a:xfrm>
            <a:custGeom>
              <a:rect b="b" l="l" r="r" t="t"/>
              <a:pathLst>
                <a:path extrusionOk="0" h="1992" w="1091">
                  <a:moveTo>
                    <a:pt x="889" y="0"/>
                  </a:moveTo>
                  <a:cubicBezTo>
                    <a:pt x="819" y="0"/>
                    <a:pt x="752" y="37"/>
                    <a:pt x="738" y="121"/>
                  </a:cubicBezTo>
                  <a:cubicBezTo>
                    <a:pt x="638" y="688"/>
                    <a:pt x="404" y="1255"/>
                    <a:pt x="71" y="1755"/>
                  </a:cubicBezTo>
                  <a:cubicBezTo>
                    <a:pt x="0" y="1873"/>
                    <a:pt x="113" y="1991"/>
                    <a:pt x="220" y="1991"/>
                  </a:cubicBezTo>
                  <a:cubicBezTo>
                    <a:pt x="265" y="1991"/>
                    <a:pt x="308" y="1971"/>
                    <a:pt x="338" y="1922"/>
                  </a:cubicBezTo>
                  <a:cubicBezTo>
                    <a:pt x="671" y="1422"/>
                    <a:pt x="938" y="821"/>
                    <a:pt x="1072" y="188"/>
                  </a:cubicBezTo>
                  <a:cubicBezTo>
                    <a:pt x="1091" y="71"/>
                    <a:pt x="986" y="0"/>
                    <a:pt x="8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32"/>
            <p:cNvSpPr/>
            <p:nvPr/>
          </p:nvSpPr>
          <p:spPr>
            <a:xfrm>
              <a:off x="5400700" y="3156025"/>
              <a:ext cx="51275" cy="15275"/>
            </a:xfrm>
            <a:custGeom>
              <a:rect b="b" l="l" r="r" t="t"/>
              <a:pathLst>
                <a:path extrusionOk="0" h="611" w="2051">
                  <a:moveTo>
                    <a:pt x="200" y="1"/>
                  </a:moveTo>
                  <a:cubicBezTo>
                    <a:pt x="0" y="1"/>
                    <a:pt x="0" y="334"/>
                    <a:pt x="234" y="334"/>
                  </a:cubicBezTo>
                  <a:cubicBezTo>
                    <a:pt x="734" y="401"/>
                    <a:pt x="1301" y="501"/>
                    <a:pt x="1802" y="601"/>
                  </a:cubicBezTo>
                  <a:cubicBezTo>
                    <a:pt x="1820" y="607"/>
                    <a:pt x="1837" y="610"/>
                    <a:pt x="1852" y="610"/>
                  </a:cubicBezTo>
                  <a:cubicBezTo>
                    <a:pt x="2012" y="610"/>
                    <a:pt x="2050" y="328"/>
                    <a:pt x="1868" y="268"/>
                  </a:cubicBezTo>
                  <a:cubicBezTo>
                    <a:pt x="1335" y="168"/>
                    <a:pt x="734" y="34"/>
                    <a:pt x="2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32"/>
            <p:cNvSpPr/>
            <p:nvPr/>
          </p:nvSpPr>
          <p:spPr>
            <a:xfrm>
              <a:off x="5428225" y="3165625"/>
              <a:ext cx="20025" cy="44575"/>
            </a:xfrm>
            <a:custGeom>
              <a:rect b="b" l="l" r="r" t="t"/>
              <a:pathLst>
                <a:path extrusionOk="0" h="1783" w="801">
                  <a:moveTo>
                    <a:pt x="634" y="0"/>
                  </a:moveTo>
                  <a:cubicBezTo>
                    <a:pt x="550" y="0"/>
                    <a:pt x="467" y="51"/>
                    <a:pt x="467" y="151"/>
                  </a:cubicBezTo>
                  <a:cubicBezTo>
                    <a:pt x="434" y="651"/>
                    <a:pt x="267" y="1118"/>
                    <a:pt x="67" y="1518"/>
                  </a:cubicBezTo>
                  <a:cubicBezTo>
                    <a:pt x="1" y="1672"/>
                    <a:pt x="109" y="1783"/>
                    <a:pt x="219" y="1783"/>
                  </a:cubicBezTo>
                  <a:cubicBezTo>
                    <a:pt x="276" y="1783"/>
                    <a:pt x="333" y="1753"/>
                    <a:pt x="367" y="1685"/>
                  </a:cubicBezTo>
                  <a:cubicBezTo>
                    <a:pt x="600" y="1185"/>
                    <a:pt x="767" y="684"/>
                    <a:pt x="801" y="151"/>
                  </a:cubicBezTo>
                  <a:cubicBezTo>
                    <a:pt x="801" y="51"/>
                    <a:pt x="717" y="0"/>
                    <a:pt x="6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32"/>
            <p:cNvSpPr/>
            <p:nvPr/>
          </p:nvSpPr>
          <p:spPr>
            <a:xfrm>
              <a:off x="5363175" y="3198575"/>
              <a:ext cx="38675" cy="12800"/>
            </a:xfrm>
            <a:custGeom>
              <a:rect b="b" l="l" r="r" t="t"/>
              <a:pathLst>
                <a:path extrusionOk="0" h="512" w="1547">
                  <a:moveTo>
                    <a:pt x="200" y="0"/>
                  </a:moveTo>
                  <a:cubicBezTo>
                    <a:pt x="0" y="0"/>
                    <a:pt x="0" y="334"/>
                    <a:pt x="200" y="334"/>
                  </a:cubicBezTo>
                  <a:cubicBezTo>
                    <a:pt x="534" y="334"/>
                    <a:pt x="867" y="367"/>
                    <a:pt x="1201" y="500"/>
                  </a:cubicBezTo>
                  <a:cubicBezTo>
                    <a:pt x="1223" y="508"/>
                    <a:pt x="1244" y="511"/>
                    <a:pt x="1265" y="511"/>
                  </a:cubicBezTo>
                  <a:cubicBezTo>
                    <a:pt x="1433" y="511"/>
                    <a:pt x="1546" y="289"/>
                    <a:pt x="1368" y="200"/>
                  </a:cubicBezTo>
                  <a:cubicBezTo>
                    <a:pt x="1001" y="33"/>
                    <a:pt x="634"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32"/>
            <p:cNvSpPr/>
            <p:nvPr/>
          </p:nvSpPr>
          <p:spPr>
            <a:xfrm>
              <a:off x="5388800" y="3205850"/>
              <a:ext cx="12750" cy="27400"/>
            </a:xfrm>
            <a:custGeom>
              <a:rect b="b" l="l" r="r" t="t"/>
              <a:pathLst>
                <a:path extrusionOk="0" h="1096" w="510">
                  <a:moveTo>
                    <a:pt x="343" y="1"/>
                  </a:moveTo>
                  <a:cubicBezTo>
                    <a:pt x="259" y="1"/>
                    <a:pt x="176" y="59"/>
                    <a:pt x="176" y="176"/>
                  </a:cubicBezTo>
                  <a:cubicBezTo>
                    <a:pt x="176" y="410"/>
                    <a:pt x="143" y="676"/>
                    <a:pt x="43" y="910"/>
                  </a:cubicBezTo>
                  <a:cubicBezTo>
                    <a:pt x="0" y="1016"/>
                    <a:pt x="121" y="1096"/>
                    <a:pt x="231" y="1096"/>
                  </a:cubicBezTo>
                  <a:cubicBezTo>
                    <a:pt x="293" y="1096"/>
                    <a:pt x="352" y="1070"/>
                    <a:pt x="376" y="1010"/>
                  </a:cubicBezTo>
                  <a:cubicBezTo>
                    <a:pt x="476" y="743"/>
                    <a:pt x="510" y="443"/>
                    <a:pt x="510" y="176"/>
                  </a:cubicBezTo>
                  <a:cubicBezTo>
                    <a:pt x="510" y="59"/>
                    <a:pt x="426" y="1"/>
                    <a:pt x="3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32"/>
            <p:cNvSpPr/>
            <p:nvPr/>
          </p:nvSpPr>
          <p:spPr>
            <a:xfrm>
              <a:off x="5257425" y="2705725"/>
              <a:ext cx="1164025" cy="820875"/>
            </a:xfrm>
            <a:custGeom>
              <a:rect b="b" l="l" r="r" t="t"/>
              <a:pathLst>
                <a:path extrusionOk="0" h="32835" w="46561">
                  <a:moveTo>
                    <a:pt x="392" y="1"/>
                  </a:moveTo>
                  <a:cubicBezTo>
                    <a:pt x="174" y="1"/>
                    <a:pt x="0" y="245"/>
                    <a:pt x="194" y="467"/>
                  </a:cubicBezTo>
                  <a:cubicBezTo>
                    <a:pt x="3063" y="3436"/>
                    <a:pt x="7466" y="5037"/>
                    <a:pt x="11269" y="6538"/>
                  </a:cubicBezTo>
                  <a:cubicBezTo>
                    <a:pt x="15905" y="8373"/>
                    <a:pt x="20208" y="10774"/>
                    <a:pt x="24411" y="13476"/>
                  </a:cubicBezTo>
                  <a:cubicBezTo>
                    <a:pt x="28481" y="16078"/>
                    <a:pt x="32617" y="18747"/>
                    <a:pt x="36086" y="22249"/>
                  </a:cubicBezTo>
                  <a:cubicBezTo>
                    <a:pt x="37654" y="23884"/>
                    <a:pt x="39289" y="25418"/>
                    <a:pt x="41057" y="26853"/>
                  </a:cubicBezTo>
                  <a:cubicBezTo>
                    <a:pt x="43158" y="28587"/>
                    <a:pt x="44726" y="30555"/>
                    <a:pt x="46294" y="32757"/>
                  </a:cubicBezTo>
                  <a:cubicBezTo>
                    <a:pt x="46305" y="32812"/>
                    <a:pt x="46342" y="32835"/>
                    <a:pt x="46383" y="32835"/>
                  </a:cubicBezTo>
                  <a:cubicBezTo>
                    <a:pt x="46464" y="32835"/>
                    <a:pt x="46560" y="32746"/>
                    <a:pt x="46494" y="32657"/>
                  </a:cubicBezTo>
                  <a:cubicBezTo>
                    <a:pt x="45293" y="30722"/>
                    <a:pt x="44125" y="28987"/>
                    <a:pt x="42458" y="27420"/>
                  </a:cubicBezTo>
                  <a:cubicBezTo>
                    <a:pt x="40656" y="25818"/>
                    <a:pt x="38955" y="24251"/>
                    <a:pt x="37287" y="22516"/>
                  </a:cubicBezTo>
                  <a:cubicBezTo>
                    <a:pt x="34052" y="19047"/>
                    <a:pt x="30316" y="16345"/>
                    <a:pt x="26413" y="13710"/>
                  </a:cubicBezTo>
                  <a:cubicBezTo>
                    <a:pt x="22376" y="11008"/>
                    <a:pt x="18240" y="8439"/>
                    <a:pt x="13770" y="6538"/>
                  </a:cubicBezTo>
                  <a:cubicBezTo>
                    <a:pt x="11435" y="5537"/>
                    <a:pt x="9067" y="4737"/>
                    <a:pt x="6765" y="3603"/>
                  </a:cubicBezTo>
                  <a:cubicBezTo>
                    <a:pt x="4597" y="2568"/>
                    <a:pt x="2629" y="1101"/>
                    <a:pt x="528" y="33"/>
                  </a:cubicBezTo>
                  <a:cubicBezTo>
                    <a:pt x="482" y="11"/>
                    <a:pt x="436" y="1"/>
                    <a:pt x="392"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32"/>
            <p:cNvSpPr/>
            <p:nvPr/>
          </p:nvSpPr>
          <p:spPr>
            <a:xfrm>
              <a:off x="5446825" y="3035875"/>
              <a:ext cx="365850" cy="151275"/>
            </a:xfrm>
            <a:custGeom>
              <a:rect b="b" l="l" r="r" t="t"/>
              <a:pathLst>
                <a:path extrusionOk="0" h="6051" w="14634">
                  <a:moveTo>
                    <a:pt x="297" y="1"/>
                  </a:moveTo>
                  <a:cubicBezTo>
                    <a:pt x="140" y="1"/>
                    <a:pt x="0" y="274"/>
                    <a:pt x="190" y="337"/>
                  </a:cubicBezTo>
                  <a:cubicBezTo>
                    <a:pt x="2625" y="1538"/>
                    <a:pt x="4560" y="3339"/>
                    <a:pt x="7128" y="4440"/>
                  </a:cubicBezTo>
                  <a:cubicBezTo>
                    <a:pt x="9464" y="5405"/>
                    <a:pt x="11538" y="6051"/>
                    <a:pt x="14002" y="6051"/>
                  </a:cubicBezTo>
                  <a:cubicBezTo>
                    <a:pt x="14177" y="6051"/>
                    <a:pt x="14354" y="6048"/>
                    <a:pt x="14534" y="6041"/>
                  </a:cubicBezTo>
                  <a:cubicBezTo>
                    <a:pt x="14634" y="6008"/>
                    <a:pt x="14567" y="5941"/>
                    <a:pt x="14534" y="5941"/>
                  </a:cubicBezTo>
                  <a:cubicBezTo>
                    <a:pt x="12966" y="5708"/>
                    <a:pt x="11398" y="5708"/>
                    <a:pt x="9897" y="5174"/>
                  </a:cubicBezTo>
                  <a:cubicBezTo>
                    <a:pt x="8496" y="4673"/>
                    <a:pt x="7128" y="4040"/>
                    <a:pt x="5794" y="3339"/>
                  </a:cubicBezTo>
                  <a:cubicBezTo>
                    <a:pt x="3859" y="2372"/>
                    <a:pt x="2392" y="537"/>
                    <a:pt x="323" y="3"/>
                  </a:cubicBezTo>
                  <a:cubicBezTo>
                    <a:pt x="315" y="2"/>
                    <a:pt x="306" y="1"/>
                    <a:pt x="297"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32"/>
            <p:cNvSpPr/>
            <p:nvPr/>
          </p:nvSpPr>
          <p:spPr>
            <a:xfrm>
              <a:off x="5491600" y="3078050"/>
              <a:ext cx="119825" cy="90600"/>
            </a:xfrm>
            <a:custGeom>
              <a:rect b="b" l="l" r="r" t="t"/>
              <a:pathLst>
                <a:path extrusionOk="0" h="3624" w="4793">
                  <a:moveTo>
                    <a:pt x="177" y="0"/>
                  </a:moveTo>
                  <a:cubicBezTo>
                    <a:pt x="129" y="0"/>
                    <a:pt x="81" y="6"/>
                    <a:pt x="34" y="18"/>
                  </a:cubicBezTo>
                  <a:cubicBezTo>
                    <a:pt x="0" y="18"/>
                    <a:pt x="0" y="118"/>
                    <a:pt x="34" y="118"/>
                  </a:cubicBezTo>
                  <a:cubicBezTo>
                    <a:pt x="867" y="685"/>
                    <a:pt x="1401" y="1652"/>
                    <a:pt x="2202" y="2319"/>
                  </a:cubicBezTo>
                  <a:cubicBezTo>
                    <a:pt x="2869" y="2820"/>
                    <a:pt x="3603" y="3420"/>
                    <a:pt x="4437" y="3620"/>
                  </a:cubicBezTo>
                  <a:cubicBezTo>
                    <a:pt x="4448" y="3622"/>
                    <a:pt x="4459" y="3623"/>
                    <a:pt x="4470" y="3623"/>
                  </a:cubicBezTo>
                  <a:cubicBezTo>
                    <a:pt x="4628" y="3623"/>
                    <a:pt x="4793" y="3411"/>
                    <a:pt x="4637" y="3287"/>
                  </a:cubicBezTo>
                  <a:cubicBezTo>
                    <a:pt x="3770" y="2519"/>
                    <a:pt x="2735" y="2019"/>
                    <a:pt x="1801" y="1285"/>
                  </a:cubicBezTo>
                  <a:cubicBezTo>
                    <a:pt x="1399" y="945"/>
                    <a:pt x="795" y="0"/>
                    <a:pt x="177"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32"/>
            <p:cNvSpPr/>
            <p:nvPr/>
          </p:nvSpPr>
          <p:spPr>
            <a:xfrm>
              <a:off x="5590000" y="2781600"/>
              <a:ext cx="27550" cy="60075"/>
            </a:xfrm>
            <a:custGeom>
              <a:rect b="b" l="l" r="r" t="t"/>
              <a:pathLst>
                <a:path extrusionOk="0" h="2403" w="1102">
                  <a:moveTo>
                    <a:pt x="301" y="0"/>
                  </a:moveTo>
                  <a:cubicBezTo>
                    <a:pt x="234" y="0"/>
                    <a:pt x="167" y="0"/>
                    <a:pt x="134" y="34"/>
                  </a:cubicBezTo>
                  <a:cubicBezTo>
                    <a:pt x="100" y="134"/>
                    <a:pt x="67" y="167"/>
                    <a:pt x="100" y="201"/>
                  </a:cubicBezTo>
                  <a:cubicBezTo>
                    <a:pt x="79" y="264"/>
                    <a:pt x="85" y="287"/>
                    <a:pt x="92" y="287"/>
                  </a:cubicBezTo>
                  <a:cubicBezTo>
                    <a:pt x="96" y="287"/>
                    <a:pt x="100" y="280"/>
                    <a:pt x="100" y="267"/>
                  </a:cubicBezTo>
                  <a:cubicBezTo>
                    <a:pt x="100" y="267"/>
                    <a:pt x="301" y="634"/>
                    <a:pt x="334" y="668"/>
                  </a:cubicBezTo>
                  <a:cubicBezTo>
                    <a:pt x="467" y="934"/>
                    <a:pt x="601" y="1135"/>
                    <a:pt x="601" y="1435"/>
                  </a:cubicBezTo>
                  <a:cubicBezTo>
                    <a:pt x="601" y="1502"/>
                    <a:pt x="634" y="1635"/>
                    <a:pt x="601" y="1768"/>
                  </a:cubicBezTo>
                  <a:cubicBezTo>
                    <a:pt x="582" y="1861"/>
                    <a:pt x="533" y="1882"/>
                    <a:pt x="470" y="1882"/>
                  </a:cubicBezTo>
                  <a:cubicBezTo>
                    <a:pt x="419" y="1882"/>
                    <a:pt x="360" y="1869"/>
                    <a:pt x="301" y="1869"/>
                  </a:cubicBezTo>
                  <a:cubicBezTo>
                    <a:pt x="278" y="1869"/>
                    <a:pt x="256" y="1854"/>
                    <a:pt x="224" y="1854"/>
                  </a:cubicBezTo>
                  <a:cubicBezTo>
                    <a:pt x="208" y="1854"/>
                    <a:pt x="189" y="1857"/>
                    <a:pt x="167" y="1869"/>
                  </a:cubicBezTo>
                  <a:cubicBezTo>
                    <a:pt x="100" y="1935"/>
                    <a:pt x="0" y="2002"/>
                    <a:pt x="67" y="2102"/>
                  </a:cubicBezTo>
                  <a:cubicBezTo>
                    <a:pt x="118" y="2282"/>
                    <a:pt x="249" y="2402"/>
                    <a:pt x="444" y="2402"/>
                  </a:cubicBezTo>
                  <a:cubicBezTo>
                    <a:pt x="502" y="2402"/>
                    <a:pt x="565" y="2392"/>
                    <a:pt x="634" y="2369"/>
                  </a:cubicBezTo>
                  <a:cubicBezTo>
                    <a:pt x="901" y="2302"/>
                    <a:pt x="1001" y="2035"/>
                    <a:pt x="1068" y="1802"/>
                  </a:cubicBezTo>
                  <a:cubicBezTo>
                    <a:pt x="1101" y="1468"/>
                    <a:pt x="1001" y="1101"/>
                    <a:pt x="901" y="768"/>
                  </a:cubicBezTo>
                  <a:cubicBezTo>
                    <a:pt x="768" y="501"/>
                    <a:pt x="601" y="34"/>
                    <a:pt x="301"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32"/>
            <p:cNvSpPr/>
            <p:nvPr/>
          </p:nvSpPr>
          <p:spPr>
            <a:xfrm>
              <a:off x="5585000" y="2797100"/>
              <a:ext cx="15850" cy="23775"/>
            </a:xfrm>
            <a:custGeom>
              <a:rect b="b" l="l" r="r" t="t"/>
              <a:pathLst>
                <a:path extrusionOk="0" h="951" w="634">
                  <a:moveTo>
                    <a:pt x="210" y="0"/>
                  </a:moveTo>
                  <a:cubicBezTo>
                    <a:pt x="192" y="0"/>
                    <a:pt x="177" y="5"/>
                    <a:pt x="167" y="14"/>
                  </a:cubicBezTo>
                  <a:cubicBezTo>
                    <a:pt x="134" y="48"/>
                    <a:pt x="100" y="48"/>
                    <a:pt x="34" y="81"/>
                  </a:cubicBezTo>
                  <a:cubicBezTo>
                    <a:pt x="0" y="148"/>
                    <a:pt x="0" y="181"/>
                    <a:pt x="34" y="181"/>
                  </a:cubicBezTo>
                  <a:cubicBezTo>
                    <a:pt x="69" y="199"/>
                    <a:pt x="96" y="207"/>
                    <a:pt x="118" y="211"/>
                  </a:cubicBezTo>
                  <a:lnTo>
                    <a:pt x="118" y="211"/>
                  </a:lnTo>
                  <a:cubicBezTo>
                    <a:pt x="135" y="291"/>
                    <a:pt x="141" y="376"/>
                    <a:pt x="167" y="481"/>
                  </a:cubicBezTo>
                  <a:cubicBezTo>
                    <a:pt x="167" y="526"/>
                    <a:pt x="152" y="555"/>
                    <a:pt x="162" y="570"/>
                  </a:cubicBezTo>
                  <a:lnTo>
                    <a:pt x="162" y="570"/>
                  </a:lnTo>
                  <a:cubicBezTo>
                    <a:pt x="158" y="570"/>
                    <a:pt x="154" y="569"/>
                    <a:pt x="149" y="569"/>
                  </a:cubicBezTo>
                  <a:cubicBezTo>
                    <a:pt x="92" y="569"/>
                    <a:pt x="34" y="613"/>
                    <a:pt x="34" y="715"/>
                  </a:cubicBezTo>
                  <a:cubicBezTo>
                    <a:pt x="14" y="874"/>
                    <a:pt x="124" y="950"/>
                    <a:pt x="245" y="950"/>
                  </a:cubicBezTo>
                  <a:cubicBezTo>
                    <a:pt x="327" y="950"/>
                    <a:pt x="413" y="915"/>
                    <a:pt x="467" y="848"/>
                  </a:cubicBezTo>
                  <a:cubicBezTo>
                    <a:pt x="634" y="648"/>
                    <a:pt x="467" y="248"/>
                    <a:pt x="334" y="48"/>
                  </a:cubicBezTo>
                  <a:cubicBezTo>
                    <a:pt x="310" y="24"/>
                    <a:pt x="253" y="0"/>
                    <a:pt x="210"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32"/>
            <p:cNvSpPr/>
            <p:nvPr/>
          </p:nvSpPr>
          <p:spPr>
            <a:xfrm>
              <a:off x="5618375" y="2857325"/>
              <a:ext cx="111750" cy="69575"/>
            </a:xfrm>
            <a:custGeom>
              <a:rect b="b" l="l" r="r" t="t"/>
              <a:pathLst>
                <a:path extrusionOk="0" h="2783" w="4470">
                  <a:moveTo>
                    <a:pt x="63" y="0"/>
                  </a:moveTo>
                  <a:cubicBezTo>
                    <a:pt x="0" y="0"/>
                    <a:pt x="4" y="74"/>
                    <a:pt x="33" y="74"/>
                  </a:cubicBezTo>
                  <a:cubicBezTo>
                    <a:pt x="1534" y="841"/>
                    <a:pt x="2868" y="1908"/>
                    <a:pt x="4336" y="2776"/>
                  </a:cubicBezTo>
                  <a:cubicBezTo>
                    <a:pt x="4341" y="2780"/>
                    <a:pt x="4347" y="2782"/>
                    <a:pt x="4353" y="2782"/>
                  </a:cubicBezTo>
                  <a:cubicBezTo>
                    <a:pt x="4395" y="2782"/>
                    <a:pt x="4469" y="2704"/>
                    <a:pt x="4469" y="2676"/>
                  </a:cubicBezTo>
                  <a:cubicBezTo>
                    <a:pt x="4202" y="1942"/>
                    <a:pt x="3268" y="1508"/>
                    <a:pt x="2635" y="1141"/>
                  </a:cubicBezTo>
                  <a:cubicBezTo>
                    <a:pt x="1886" y="653"/>
                    <a:pt x="1074" y="6"/>
                    <a:pt x="167" y="6"/>
                  </a:cubicBezTo>
                  <a:cubicBezTo>
                    <a:pt x="145" y="6"/>
                    <a:pt x="122" y="6"/>
                    <a:pt x="100" y="7"/>
                  </a:cubicBezTo>
                  <a:cubicBezTo>
                    <a:pt x="85" y="2"/>
                    <a:pt x="73" y="0"/>
                    <a:pt x="63"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32"/>
            <p:cNvSpPr/>
            <p:nvPr/>
          </p:nvSpPr>
          <p:spPr>
            <a:xfrm>
              <a:off x="5470950" y="2847175"/>
              <a:ext cx="146600" cy="73725"/>
            </a:xfrm>
            <a:custGeom>
              <a:rect b="b" l="l" r="r" t="t"/>
              <a:pathLst>
                <a:path extrusionOk="0" h="2949" w="5864">
                  <a:moveTo>
                    <a:pt x="169" y="1"/>
                  </a:moveTo>
                  <a:cubicBezTo>
                    <a:pt x="45" y="1"/>
                    <a:pt x="0" y="188"/>
                    <a:pt x="59" y="246"/>
                  </a:cubicBezTo>
                  <a:cubicBezTo>
                    <a:pt x="826" y="947"/>
                    <a:pt x="1994" y="1247"/>
                    <a:pt x="2894" y="1681"/>
                  </a:cubicBezTo>
                  <a:cubicBezTo>
                    <a:pt x="3862" y="2081"/>
                    <a:pt x="4829" y="2848"/>
                    <a:pt x="5863" y="2948"/>
                  </a:cubicBezTo>
                  <a:cubicBezTo>
                    <a:pt x="5263" y="2181"/>
                    <a:pt x="4195" y="1747"/>
                    <a:pt x="3328" y="1380"/>
                  </a:cubicBezTo>
                  <a:cubicBezTo>
                    <a:pt x="2327" y="913"/>
                    <a:pt x="1260" y="413"/>
                    <a:pt x="226" y="13"/>
                  </a:cubicBezTo>
                  <a:cubicBezTo>
                    <a:pt x="205" y="5"/>
                    <a:pt x="186" y="1"/>
                    <a:pt x="169"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32"/>
            <p:cNvSpPr/>
            <p:nvPr/>
          </p:nvSpPr>
          <p:spPr>
            <a:xfrm>
              <a:off x="5165925" y="2600225"/>
              <a:ext cx="352375" cy="223100"/>
            </a:xfrm>
            <a:custGeom>
              <a:rect b="b" l="l" r="r" t="t"/>
              <a:pathLst>
                <a:path extrusionOk="0" h="8924" w="14095">
                  <a:moveTo>
                    <a:pt x="279" y="1"/>
                  </a:moveTo>
                  <a:cubicBezTo>
                    <a:pt x="132" y="1"/>
                    <a:pt x="0" y="142"/>
                    <a:pt x="118" y="284"/>
                  </a:cubicBezTo>
                  <a:cubicBezTo>
                    <a:pt x="1586" y="2519"/>
                    <a:pt x="4054" y="3753"/>
                    <a:pt x="6256" y="5121"/>
                  </a:cubicBezTo>
                  <a:cubicBezTo>
                    <a:pt x="8724" y="6688"/>
                    <a:pt x="11193" y="8223"/>
                    <a:pt x="14061" y="8923"/>
                  </a:cubicBezTo>
                  <a:cubicBezTo>
                    <a:pt x="14061" y="8923"/>
                    <a:pt x="14095" y="8857"/>
                    <a:pt x="14061" y="8857"/>
                  </a:cubicBezTo>
                  <a:cubicBezTo>
                    <a:pt x="11860" y="7589"/>
                    <a:pt x="9458" y="6788"/>
                    <a:pt x="7290" y="5387"/>
                  </a:cubicBezTo>
                  <a:cubicBezTo>
                    <a:pt x="4888" y="3853"/>
                    <a:pt x="2253" y="2385"/>
                    <a:pt x="452" y="84"/>
                  </a:cubicBezTo>
                  <a:cubicBezTo>
                    <a:pt x="403" y="25"/>
                    <a:pt x="340" y="1"/>
                    <a:pt x="279"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32"/>
            <p:cNvSpPr/>
            <p:nvPr/>
          </p:nvSpPr>
          <p:spPr>
            <a:xfrm>
              <a:off x="5133825" y="2636200"/>
              <a:ext cx="103450" cy="53700"/>
            </a:xfrm>
            <a:custGeom>
              <a:rect b="b" l="l" r="r" t="t"/>
              <a:pathLst>
                <a:path extrusionOk="0" h="2148" w="4138">
                  <a:moveTo>
                    <a:pt x="145" y="0"/>
                  </a:moveTo>
                  <a:cubicBezTo>
                    <a:pt x="79" y="0"/>
                    <a:pt x="1" y="44"/>
                    <a:pt x="1" y="146"/>
                  </a:cubicBezTo>
                  <a:cubicBezTo>
                    <a:pt x="1" y="780"/>
                    <a:pt x="568" y="1113"/>
                    <a:pt x="1168" y="1247"/>
                  </a:cubicBezTo>
                  <a:cubicBezTo>
                    <a:pt x="1635" y="1347"/>
                    <a:pt x="2069" y="1313"/>
                    <a:pt x="2536" y="1447"/>
                  </a:cubicBezTo>
                  <a:cubicBezTo>
                    <a:pt x="3170" y="1580"/>
                    <a:pt x="3537" y="1947"/>
                    <a:pt x="4137" y="2147"/>
                  </a:cubicBezTo>
                  <a:cubicBezTo>
                    <a:pt x="3870" y="1580"/>
                    <a:pt x="3237" y="1280"/>
                    <a:pt x="2670" y="1080"/>
                  </a:cubicBezTo>
                  <a:cubicBezTo>
                    <a:pt x="2236" y="946"/>
                    <a:pt x="1836" y="846"/>
                    <a:pt x="1402" y="746"/>
                  </a:cubicBezTo>
                  <a:cubicBezTo>
                    <a:pt x="968" y="546"/>
                    <a:pt x="635" y="279"/>
                    <a:pt x="201" y="12"/>
                  </a:cubicBezTo>
                  <a:cubicBezTo>
                    <a:pt x="185" y="4"/>
                    <a:pt x="166" y="0"/>
                    <a:pt x="145"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32"/>
            <p:cNvSpPr/>
            <p:nvPr/>
          </p:nvSpPr>
          <p:spPr>
            <a:xfrm>
              <a:off x="5110475" y="2623975"/>
              <a:ext cx="70075" cy="32550"/>
            </a:xfrm>
            <a:custGeom>
              <a:rect b="b" l="l" r="r" t="t"/>
              <a:pathLst>
                <a:path extrusionOk="0" h="1302" w="2803">
                  <a:moveTo>
                    <a:pt x="168" y="1"/>
                  </a:moveTo>
                  <a:cubicBezTo>
                    <a:pt x="101" y="1"/>
                    <a:pt x="1" y="134"/>
                    <a:pt x="68" y="168"/>
                  </a:cubicBezTo>
                  <a:cubicBezTo>
                    <a:pt x="268" y="568"/>
                    <a:pt x="768" y="635"/>
                    <a:pt x="1135" y="735"/>
                  </a:cubicBezTo>
                  <a:cubicBezTo>
                    <a:pt x="1802" y="902"/>
                    <a:pt x="2269" y="968"/>
                    <a:pt x="2803" y="1302"/>
                  </a:cubicBezTo>
                  <a:cubicBezTo>
                    <a:pt x="2670" y="935"/>
                    <a:pt x="2269" y="735"/>
                    <a:pt x="1902" y="601"/>
                  </a:cubicBezTo>
                  <a:cubicBezTo>
                    <a:pt x="1569" y="468"/>
                    <a:pt x="1235" y="435"/>
                    <a:pt x="902" y="268"/>
                  </a:cubicBezTo>
                  <a:cubicBezTo>
                    <a:pt x="635" y="134"/>
                    <a:pt x="435" y="1"/>
                    <a:pt x="168"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32"/>
            <p:cNvSpPr/>
            <p:nvPr/>
          </p:nvSpPr>
          <p:spPr>
            <a:xfrm>
              <a:off x="5585825" y="2758900"/>
              <a:ext cx="635475" cy="309125"/>
            </a:xfrm>
            <a:custGeom>
              <a:rect b="b" l="l" r="r" t="t"/>
              <a:pathLst>
                <a:path extrusionOk="0" h="12365" w="25419">
                  <a:moveTo>
                    <a:pt x="19212" y="0"/>
                  </a:moveTo>
                  <a:cubicBezTo>
                    <a:pt x="18408" y="0"/>
                    <a:pt x="17610" y="236"/>
                    <a:pt x="17113" y="875"/>
                  </a:cubicBezTo>
                  <a:cubicBezTo>
                    <a:pt x="16717" y="1337"/>
                    <a:pt x="16481" y="2030"/>
                    <a:pt x="16099" y="2468"/>
                  </a:cubicBezTo>
                  <a:lnTo>
                    <a:pt x="16099" y="2468"/>
                  </a:lnTo>
                  <a:cubicBezTo>
                    <a:pt x="15983" y="2533"/>
                    <a:pt x="15876" y="2613"/>
                    <a:pt x="15779" y="2710"/>
                  </a:cubicBezTo>
                  <a:cubicBezTo>
                    <a:pt x="15746" y="2736"/>
                    <a:pt x="15714" y="2763"/>
                    <a:pt x="15683" y="2792"/>
                  </a:cubicBezTo>
                  <a:lnTo>
                    <a:pt x="15683" y="2792"/>
                  </a:lnTo>
                  <a:cubicBezTo>
                    <a:pt x="15581" y="2838"/>
                    <a:pt x="15469" y="2868"/>
                    <a:pt x="15345" y="2877"/>
                  </a:cubicBezTo>
                  <a:cubicBezTo>
                    <a:pt x="15345" y="1396"/>
                    <a:pt x="13977" y="94"/>
                    <a:pt x="12532" y="94"/>
                  </a:cubicBezTo>
                  <a:cubicBezTo>
                    <a:pt x="12447" y="94"/>
                    <a:pt x="12361" y="99"/>
                    <a:pt x="12276" y="108"/>
                  </a:cubicBezTo>
                  <a:cubicBezTo>
                    <a:pt x="10808" y="268"/>
                    <a:pt x="9614" y="1802"/>
                    <a:pt x="9806" y="3249"/>
                  </a:cubicBezTo>
                  <a:lnTo>
                    <a:pt x="9806" y="3249"/>
                  </a:lnTo>
                  <a:cubicBezTo>
                    <a:pt x="9787" y="3242"/>
                    <a:pt x="9767" y="3234"/>
                    <a:pt x="9748" y="3226"/>
                  </a:cubicBezTo>
                  <a:lnTo>
                    <a:pt x="9748" y="3226"/>
                  </a:lnTo>
                  <a:cubicBezTo>
                    <a:pt x="9501" y="2663"/>
                    <a:pt x="9202" y="2112"/>
                    <a:pt x="8640" y="1876"/>
                  </a:cubicBezTo>
                  <a:cubicBezTo>
                    <a:pt x="8444" y="1766"/>
                    <a:pt x="8217" y="1714"/>
                    <a:pt x="7988" y="1714"/>
                  </a:cubicBezTo>
                  <a:cubicBezTo>
                    <a:pt x="7593" y="1714"/>
                    <a:pt x="7192" y="1868"/>
                    <a:pt x="6939" y="2143"/>
                  </a:cubicBezTo>
                  <a:cubicBezTo>
                    <a:pt x="6505" y="2610"/>
                    <a:pt x="6405" y="3310"/>
                    <a:pt x="6672" y="3877"/>
                  </a:cubicBezTo>
                  <a:cubicBezTo>
                    <a:pt x="6306" y="3161"/>
                    <a:pt x="5544" y="2824"/>
                    <a:pt x="4750" y="2824"/>
                  </a:cubicBezTo>
                  <a:cubicBezTo>
                    <a:pt x="3881" y="2824"/>
                    <a:pt x="2973" y="3228"/>
                    <a:pt x="2502" y="3977"/>
                  </a:cubicBezTo>
                  <a:cubicBezTo>
                    <a:pt x="2321" y="4284"/>
                    <a:pt x="2206" y="4614"/>
                    <a:pt x="2148" y="4953"/>
                  </a:cubicBezTo>
                  <a:lnTo>
                    <a:pt x="2148" y="4953"/>
                  </a:lnTo>
                  <a:cubicBezTo>
                    <a:pt x="2089" y="4961"/>
                    <a:pt x="2030" y="4964"/>
                    <a:pt x="1970" y="4964"/>
                  </a:cubicBezTo>
                  <a:cubicBezTo>
                    <a:pt x="1794" y="4964"/>
                    <a:pt x="1612" y="4939"/>
                    <a:pt x="1435" y="4939"/>
                  </a:cubicBezTo>
                  <a:cubicBezTo>
                    <a:pt x="1390" y="4939"/>
                    <a:pt x="1346" y="4941"/>
                    <a:pt x="1301" y="4945"/>
                  </a:cubicBezTo>
                  <a:cubicBezTo>
                    <a:pt x="334" y="5112"/>
                    <a:pt x="1" y="6379"/>
                    <a:pt x="167" y="7313"/>
                  </a:cubicBezTo>
                  <a:cubicBezTo>
                    <a:pt x="401" y="8714"/>
                    <a:pt x="1402" y="10115"/>
                    <a:pt x="2769" y="10115"/>
                  </a:cubicBezTo>
                  <a:cubicBezTo>
                    <a:pt x="2806" y="10117"/>
                    <a:pt x="2843" y="10118"/>
                    <a:pt x="2880" y="10118"/>
                  </a:cubicBezTo>
                  <a:cubicBezTo>
                    <a:pt x="3738" y="10118"/>
                    <a:pt x="4627" y="9575"/>
                    <a:pt x="5457" y="9575"/>
                  </a:cubicBezTo>
                  <a:cubicBezTo>
                    <a:pt x="5724" y="9575"/>
                    <a:pt x="5986" y="9632"/>
                    <a:pt x="6238" y="9782"/>
                  </a:cubicBezTo>
                  <a:cubicBezTo>
                    <a:pt x="6605" y="9982"/>
                    <a:pt x="6839" y="10415"/>
                    <a:pt x="7139" y="10782"/>
                  </a:cubicBezTo>
                  <a:cubicBezTo>
                    <a:pt x="7943" y="11759"/>
                    <a:pt x="9169" y="12365"/>
                    <a:pt x="10410" y="12365"/>
                  </a:cubicBezTo>
                  <a:cubicBezTo>
                    <a:pt x="10609" y="12365"/>
                    <a:pt x="10810" y="12349"/>
                    <a:pt x="11008" y="12317"/>
                  </a:cubicBezTo>
                  <a:cubicBezTo>
                    <a:pt x="12443" y="12117"/>
                    <a:pt x="13777" y="11116"/>
                    <a:pt x="14311" y="9782"/>
                  </a:cubicBezTo>
                  <a:cubicBezTo>
                    <a:pt x="14611" y="10816"/>
                    <a:pt x="15612" y="11583"/>
                    <a:pt x="16679" y="11650"/>
                  </a:cubicBezTo>
                  <a:cubicBezTo>
                    <a:pt x="16779" y="11659"/>
                    <a:pt x="16878" y="11663"/>
                    <a:pt x="16977" y="11663"/>
                  </a:cubicBezTo>
                  <a:cubicBezTo>
                    <a:pt x="17970" y="11663"/>
                    <a:pt x="18917" y="11216"/>
                    <a:pt x="19615" y="10549"/>
                  </a:cubicBezTo>
                  <a:cubicBezTo>
                    <a:pt x="20057" y="10136"/>
                    <a:pt x="20382" y="9533"/>
                    <a:pt x="20506" y="8935"/>
                  </a:cubicBezTo>
                  <a:lnTo>
                    <a:pt x="20506" y="8935"/>
                  </a:lnTo>
                  <a:cubicBezTo>
                    <a:pt x="20885" y="9302"/>
                    <a:pt x="21385" y="9557"/>
                    <a:pt x="21916" y="9615"/>
                  </a:cubicBezTo>
                  <a:cubicBezTo>
                    <a:pt x="22001" y="9624"/>
                    <a:pt x="22086" y="9629"/>
                    <a:pt x="22171" y="9629"/>
                  </a:cubicBezTo>
                  <a:cubicBezTo>
                    <a:pt x="23284" y="9629"/>
                    <a:pt x="24356" y="8836"/>
                    <a:pt x="24852" y="7813"/>
                  </a:cubicBezTo>
                  <a:cubicBezTo>
                    <a:pt x="25419" y="6713"/>
                    <a:pt x="25319" y="5412"/>
                    <a:pt x="24918" y="4244"/>
                  </a:cubicBezTo>
                  <a:cubicBezTo>
                    <a:pt x="24151" y="2209"/>
                    <a:pt x="22317" y="575"/>
                    <a:pt x="20182" y="108"/>
                  </a:cubicBezTo>
                  <a:cubicBezTo>
                    <a:pt x="19871" y="40"/>
                    <a:pt x="19541" y="0"/>
                    <a:pt x="192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32"/>
            <p:cNvSpPr/>
            <p:nvPr/>
          </p:nvSpPr>
          <p:spPr>
            <a:xfrm>
              <a:off x="5531175" y="2743200"/>
              <a:ext cx="707650" cy="340000"/>
            </a:xfrm>
            <a:custGeom>
              <a:rect b="b" l="l" r="r" t="t"/>
              <a:pathLst>
                <a:path extrusionOk="0" h="13600" w="28306">
                  <a:moveTo>
                    <a:pt x="14758" y="1417"/>
                  </a:moveTo>
                  <a:cubicBezTo>
                    <a:pt x="15619" y="1417"/>
                    <a:pt x="16450" y="1940"/>
                    <a:pt x="16688" y="3136"/>
                  </a:cubicBezTo>
                  <a:lnTo>
                    <a:pt x="16688" y="3136"/>
                  </a:lnTo>
                  <a:cubicBezTo>
                    <a:pt x="16296" y="3070"/>
                    <a:pt x="16011" y="2625"/>
                    <a:pt x="15484" y="2625"/>
                  </a:cubicBezTo>
                  <a:cubicBezTo>
                    <a:pt x="15435" y="2625"/>
                    <a:pt x="15383" y="2629"/>
                    <a:pt x="15329" y="2637"/>
                  </a:cubicBezTo>
                  <a:cubicBezTo>
                    <a:pt x="14762" y="2704"/>
                    <a:pt x="14362" y="3204"/>
                    <a:pt x="13828" y="3405"/>
                  </a:cubicBezTo>
                  <a:cubicBezTo>
                    <a:pt x="13565" y="3496"/>
                    <a:pt x="13354" y="3532"/>
                    <a:pt x="13165" y="3532"/>
                  </a:cubicBezTo>
                  <a:cubicBezTo>
                    <a:pt x="12927" y="3532"/>
                    <a:pt x="12725" y="3475"/>
                    <a:pt x="12498" y="3400"/>
                  </a:cubicBezTo>
                  <a:lnTo>
                    <a:pt x="12498" y="3400"/>
                  </a:lnTo>
                  <a:cubicBezTo>
                    <a:pt x="12656" y="2163"/>
                    <a:pt x="13728" y="1417"/>
                    <a:pt x="14758" y="1417"/>
                  </a:cubicBezTo>
                  <a:close/>
                  <a:moveTo>
                    <a:pt x="21598" y="1238"/>
                  </a:moveTo>
                  <a:cubicBezTo>
                    <a:pt x="22044" y="1238"/>
                    <a:pt x="22530" y="1345"/>
                    <a:pt x="23068" y="1570"/>
                  </a:cubicBezTo>
                  <a:cubicBezTo>
                    <a:pt x="24536" y="2204"/>
                    <a:pt x="25737" y="3405"/>
                    <a:pt x="26304" y="4906"/>
                  </a:cubicBezTo>
                  <a:cubicBezTo>
                    <a:pt x="26435" y="5315"/>
                    <a:pt x="26542" y="5765"/>
                    <a:pt x="26585" y="6215"/>
                  </a:cubicBezTo>
                  <a:lnTo>
                    <a:pt x="26585" y="6215"/>
                  </a:lnTo>
                  <a:cubicBezTo>
                    <a:pt x="25964" y="5709"/>
                    <a:pt x="25021" y="5514"/>
                    <a:pt x="24063" y="5514"/>
                  </a:cubicBezTo>
                  <a:cubicBezTo>
                    <a:pt x="23557" y="5514"/>
                    <a:pt x="23047" y="5568"/>
                    <a:pt x="22577" y="5660"/>
                  </a:cubicBezTo>
                  <a:lnTo>
                    <a:pt x="22577" y="5660"/>
                  </a:lnTo>
                  <a:cubicBezTo>
                    <a:pt x="22155" y="4064"/>
                    <a:pt x="21192" y="2390"/>
                    <a:pt x="19450" y="2283"/>
                  </a:cubicBezTo>
                  <a:lnTo>
                    <a:pt x="19450" y="2283"/>
                  </a:lnTo>
                  <a:cubicBezTo>
                    <a:pt x="20079" y="1607"/>
                    <a:pt x="20770" y="1238"/>
                    <a:pt x="21598" y="1238"/>
                  </a:cubicBezTo>
                  <a:close/>
                  <a:moveTo>
                    <a:pt x="19366" y="3551"/>
                  </a:moveTo>
                  <a:cubicBezTo>
                    <a:pt x="20158" y="3551"/>
                    <a:pt x="20719" y="4085"/>
                    <a:pt x="21067" y="5172"/>
                  </a:cubicBezTo>
                  <a:cubicBezTo>
                    <a:pt x="21200" y="5573"/>
                    <a:pt x="21334" y="6006"/>
                    <a:pt x="21367" y="6407"/>
                  </a:cubicBezTo>
                  <a:cubicBezTo>
                    <a:pt x="21394" y="6675"/>
                    <a:pt x="21679" y="6878"/>
                    <a:pt x="21947" y="6878"/>
                  </a:cubicBezTo>
                  <a:cubicBezTo>
                    <a:pt x="22011" y="6878"/>
                    <a:pt x="22075" y="6866"/>
                    <a:pt x="22134" y="6840"/>
                  </a:cubicBezTo>
                  <a:cubicBezTo>
                    <a:pt x="22629" y="6703"/>
                    <a:pt x="23435" y="6531"/>
                    <a:pt x="24175" y="6531"/>
                  </a:cubicBezTo>
                  <a:cubicBezTo>
                    <a:pt x="25231" y="6531"/>
                    <a:pt x="26151" y="6880"/>
                    <a:pt x="25837" y="8175"/>
                  </a:cubicBezTo>
                  <a:cubicBezTo>
                    <a:pt x="25833" y="8292"/>
                    <a:pt x="25847" y="8400"/>
                    <a:pt x="25875" y="8497"/>
                  </a:cubicBezTo>
                  <a:lnTo>
                    <a:pt x="25875" y="8497"/>
                  </a:lnTo>
                  <a:cubicBezTo>
                    <a:pt x="25344" y="9018"/>
                    <a:pt x="24592" y="9340"/>
                    <a:pt x="23929" y="9340"/>
                  </a:cubicBezTo>
                  <a:cubicBezTo>
                    <a:pt x="23720" y="9340"/>
                    <a:pt x="23519" y="9308"/>
                    <a:pt x="23337" y="9240"/>
                  </a:cubicBezTo>
                  <a:lnTo>
                    <a:pt x="23337" y="9240"/>
                  </a:lnTo>
                  <a:cubicBezTo>
                    <a:pt x="23397" y="8502"/>
                    <a:pt x="23103" y="7770"/>
                    <a:pt x="22301" y="7174"/>
                  </a:cubicBezTo>
                  <a:cubicBezTo>
                    <a:pt x="22200" y="7104"/>
                    <a:pt x="22095" y="7074"/>
                    <a:pt x="21994" y="7074"/>
                  </a:cubicBezTo>
                  <a:cubicBezTo>
                    <a:pt x="21660" y="7074"/>
                    <a:pt x="21359" y="7401"/>
                    <a:pt x="21334" y="7708"/>
                  </a:cubicBezTo>
                  <a:cubicBezTo>
                    <a:pt x="21303" y="8371"/>
                    <a:pt x="21475" y="8981"/>
                    <a:pt x="21788" y="9486"/>
                  </a:cubicBezTo>
                  <a:lnTo>
                    <a:pt x="21788" y="9486"/>
                  </a:lnTo>
                  <a:cubicBezTo>
                    <a:pt x="21407" y="10540"/>
                    <a:pt x="20046" y="11692"/>
                    <a:pt x="18791" y="11692"/>
                  </a:cubicBezTo>
                  <a:cubicBezTo>
                    <a:pt x="18029" y="11692"/>
                    <a:pt x="17306" y="11268"/>
                    <a:pt x="16864" y="10143"/>
                  </a:cubicBezTo>
                  <a:cubicBezTo>
                    <a:pt x="16765" y="9867"/>
                    <a:pt x="16480" y="9684"/>
                    <a:pt x="16208" y="9684"/>
                  </a:cubicBezTo>
                  <a:cubicBezTo>
                    <a:pt x="16020" y="9684"/>
                    <a:pt x="15839" y="9771"/>
                    <a:pt x="15730" y="9976"/>
                  </a:cubicBezTo>
                  <a:cubicBezTo>
                    <a:pt x="14992" y="11451"/>
                    <a:pt x="13789" y="12160"/>
                    <a:pt x="12523" y="12160"/>
                  </a:cubicBezTo>
                  <a:cubicBezTo>
                    <a:pt x="11441" y="12160"/>
                    <a:pt x="10314" y="11642"/>
                    <a:pt x="9392" y="10643"/>
                  </a:cubicBezTo>
                  <a:cubicBezTo>
                    <a:pt x="8718" y="9905"/>
                    <a:pt x="8261" y="9507"/>
                    <a:pt x="7278" y="9507"/>
                  </a:cubicBezTo>
                  <a:cubicBezTo>
                    <a:pt x="7238" y="9507"/>
                    <a:pt x="7198" y="9508"/>
                    <a:pt x="7157" y="9509"/>
                  </a:cubicBezTo>
                  <a:cubicBezTo>
                    <a:pt x="6428" y="9537"/>
                    <a:pt x="5652" y="10036"/>
                    <a:pt x="4888" y="10036"/>
                  </a:cubicBezTo>
                  <a:cubicBezTo>
                    <a:pt x="4743" y="10036"/>
                    <a:pt x="4598" y="10018"/>
                    <a:pt x="4455" y="9976"/>
                  </a:cubicBezTo>
                  <a:cubicBezTo>
                    <a:pt x="2906" y="9542"/>
                    <a:pt x="2163" y="7267"/>
                    <a:pt x="3507" y="6277"/>
                  </a:cubicBezTo>
                  <a:lnTo>
                    <a:pt x="3507" y="6277"/>
                  </a:lnTo>
                  <a:cubicBezTo>
                    <a:pt x="3617" y="7475"/>
                    <a:pt x="4275" y="8684"/>
                    <a:pt x="5155" y="9509"/>
                  </a:cubicBezTo>
                  <a:cubicBezTo>
                    <a:pt x="5280" y="9627"/>
                    <a:pt x="5422" y="9676"/>
                    <a:pt x="5560" y="9676"/>
                  </a:cubicBezTo>
                  <a:cubicBezTo>
                    <a:pt x="6047" y="9676"/>
                    <a:pt x="6491" y="9058"/>
                    <a:pt x="6023" y="8642"/>
                  </a:cubicBezTo>
                  <a:cubicBezTo>
                    <a:pt x="5197" y="7848"/>
                    <a:pt x="4583" y="6812"/>
                    <a:pt x="4842" y="5679"/>
                  </a:cubicBezTo>
                  <a:lnTo>
                    <a:pt x="4842" y="5679"/>
                  </a:lnTo>
                  <a:cubicBezTo>
                    <a:pt x="5678" y="5383"/>
                    <a:pt x="6564" y="5171"/>
                    <a:pt x="7393" y="5171"/>
                  </a:cubicBezTo>
                  <a:cubicBezTo>
                    <a:pt x="7436" y="5171"/>
                    <a:pt x="7480" y="5171"/>
                    <a:pt x="7524" y="5172"/>
                  </a:cubicBezTo>
                  <a:cubicBezTo>
                    <a:pt x="7705" y="5172"/>
                    <a:pt x="7864" y="5175"/>
                    <a:pt x="8013" y="5175"/>
                  </a:cubicBezTo>
                  <a:cubicBezTo>
                    <a:pt x="8386" y="5175"/>
                    <a:pt x="8696" y="5158"/>
                    <a:pt x="9125" y="5039"/>
                  </a:cubicBezTo>
                  <a:cubicBezTo>
                    <a:pt x="10122" y="4762"/>
                    <a:pt x="9532" y="4232"/>
                    <a:pt x="10545" y="4232"/>
                  </a:cubicBezTo>
                  <a:cubicBezTo>
                    <a:pt x="10736" y="4232"/>
                    <a:pt x="10985" y="4251"/>
                    <a:pt x="11313" y="4294"/>
                  </a:cubicBezTo>
                  <a:lnTo>
                    <a:pt x="11313" y="4294"/>
                  </a:lnTo>
                  <a:cubicBezTo>
                    <a:pt x="11318" y="4309"/>
                    <a:pt x="11322" y="4324"/>
                    <a:pt x="11326" y="4339"/>
                  </a:cubicBezTo>
                  <a:cubicBezTo>
                    <a:pt x="11416" y="4543"/>
                    <a:pt x="11613" y="4635"/>
                    <a:pt x="11820" y="4635"/>
                  </a:cubicBezTo>
                  <a:cubicBezTo>
                    <a:pt x="11985" y="4635"/>
                    <a:pt x="12156" y="4577"/>
                    <a:pt x="12284" y="4471"/>
                  </a:cubicBezTo>
                  <a:lnTo>
                    <a:pt x="12284" y="4471"/>
                  </a:lnTo>
                  <a:cubicBezTo>
                    <a:pt x="12632" y="4548"/>
                    <a:pt x="12928" y="4615"/>
                    <a:pt x="13248" y="4615"/>
                  </a:cubicBezTo>
                  <a:cubicBezTo>
                    <a:pt x="13561" y="4615"/>
                    <a:pt x="13898" y="4551"/>
                    <a:pt x="14329" y="4372"/>
                  </a:cubicBezTo>
                  <a:cubicBezTo>
                    <a:pt x="14665" y="4066"/>
                    <a:pt x="15085" y="3901"/>
                    <a:pt x="15538" y="3901"/>
                  </a:cubicBezTo>
                  <a:cubicBezTo>
                    <a:pt x="15579" y="3901"/>
                    <a:pt x="15621" y="3902"/>
                    <a:pt x="15663" y="3905"/>
                  </a:cubicBezTo>
                  <a:cubicBezTo>
                    <a:pt x="15796" y="4072"/>
                    <a:pt x="15896" y="4205"/>
                    <a:pt x="16063" y="4305"/>
                  </a:cubicBezTo>
                  <a:cubicBezTo>
                    <a:pt x="16463" y="4372"/>
                    <a:pt x="16530" y="4539"/>
                    <a:pt x="16897" y="4539"/>
                  </a:cubicBezTo>
                  <a:cubicBezTo>
                    <a:pt x="17498" y="4505"/>
                    <a:pt x="17397" y="4172"/>
                    <a:pt x="17898" y="4005"/>
                  </a:cubicBezTo>
                  <a:cubicBezTo>
                    <a:pt x="18455" y="3703"/>
                    <a:pt x="18944" y="3551"/>
                    <a:pt x="19366" y="3551"/>
                  </a:cubicBezTo>
                  <a:close/>
                  <a:moveTo>
                    <a:pt x="21258" y="0"/>
                  </a:moveTo>
                  <a:cubicBezTo>
                    <a:pt x="20741" y="0"/>
                    <a:pt x="20223" y="88"/>
                    <a:pt x="19732" y="302"/>
                  </a:cubicBezTo>
                  <a:cubicBezTo>
                    <a:pt x="18856" y="701"/>
                    <a:pt x="18487" y="1903"/>
                    <a:pt x="17817" y="2528"/>
                  </a:cubicBezTo>
                  <a:lnTo>
                    <a:pt x="17817" y="2528"/>
                  </a:lnTo>
                  <a:cubicBezTo>
                    <a:pt x="17272" y="984"/>
                    <a:pt x="15906" y="241"/>
                    <a:pt x="14563" y="241"/>
                  </a:cubicBezTo>
                  <a:cubicBezTo>
                    <a:pt x="13257" y="241"/>
                    <a:pt x="11972" y="942"/>
                    <a:pt x="11478" y="2289"/>
                  </a:cubicBezTo>
                  <a:lnTo>
                    <a:pt x="11478" y="2289"/>
                  </a:lnTo>
                  <a:cubicBezTo>
                    <a:pt x="11094" y="1927"/>
                    <a:pt x="10635" y="1687"/>
                    <a:pt x="10083" y="1687"/>
                  </a:cubicBezTo>
                  <a:cubicBezTo>
                    <a:pt x="9867" y="1687"/>
                    <a:pt x="9637" y="1723"/>
                    <a:pt x="9392" y="1803"/>
                  </a:cubicBezTo>
                  <a:cubicBezTo>
                    <a:pt x="8701" y="2028"/>
                    <a:pt x="8261" y="2524"/>
                    <a:pt x="8077" y="3122"/>
                  </a:cubicBezTo>
                  <a:lnTo>
                    <a:pt x="8077" y="3122"/>
                  </a:lnTo>
                  <a:cubicBezTo>
                    <a:pt x="7636" y="2897"/>
                    <a:pt x="7148" y="2783"/>
                    <a:pt x="6654" y="2783"/>
                  </a:cubicBezTo>
                  <a:cubicBezTo>
                    <a:pt x="5909" y="2783"/>
                    <a:pt x="5151" y="3042"/>
                    <a:pt x="4522" y="3571"/>
                  </a:cubicBezTo>
                  <a:cubicBezTo>
                    <a:pt x="4084" y="3969"/>
                    <a:pt x="3800" y="4430"/>
                    <a:pt x="3643" y="4921"/>
                  </a:cubicBezTo>
                  <a:lnTo>
                    <a:pt x="3643" y="4921"/>
                  </a:lnTo>
                  <a:cubicBezTo>
                    <a:pt x="3550" y="4940"/>
                    <a:pt x="3454" y="4957"/>
                    <a:pt x="3354" y="4972"/>
                  </a:cubicBezTo>
                  <a:cubicBezTo>
                    <a:pt x="1" y="6154"/>
                    <a:pt x="1998" y="11342"/>
                    <a:pt x="5132" y="11342"/>
                  </a:cubicBezTo>
                  <a:cubicBezTo>
                    <a:pt x="5271" y="11342"/>
                    <a:pt x="5412" y="11331"/>
                    <a:pt x="5556" y="11310"/>
                  </a:cubicBezTo>
                  <a:cubicBezTo>
                    <a:pt x="6175" y="11218"/>
                    <a:pt x="6794" y="10874"/>
                    <a:pt x="7403" y="10874"/>
                  </a:cubicBezTo>
                  <a:cubicBezTo>
                    <a:pt x="7679" y="10874"/>
                    <a:pt x="7953" y="10945"/>
                    <a:pt x="8224" y="11143"/>
                  </a:cubicBezTo>
                  <a:cubicBezTo>
                    <a:pt x="8324" y="11210"/>
                    <a:pt x="9058" y="12177"/>
                    <a:pt x="9225" y="12311"/>
                  </a:cubicBezTo>
                  <a:cubicBezTo>
                    <a:pt x="9992" y="12978"/>
                    <a:pt x="10893" y="13378"/>
                    <a:pt x="11893" y="13545"/>
                  </a:cubicBezTo>
                  <a:cubicBezTo>
                    <a:pt x="12131" y="13582"/>
                    <a:pt x="12367" y="13599"/>
                    <a:pt x="12599" y="13599"/>
                  </a:cubicBezTo>
                  <a:cubicBezTo>
                    <a:pt x="14131" y="13599"/>
                    <a:pt x="15509" y="12826"/>
                    <a:pt x="16418" y="11610"/>
                  </a:cubicBezTo>
                  <a:lnTo>
                    <a:pt x="16418" y="11610"/>
                  </a:lnTo>
                  <a:cubicBezTo>
                    <a:pt x="17085" y="12491"/>
                    <a:pt x="17976" y="12850"/>
                    <a:pt x="18897" y="12850"/>
                  </a:cubicBezTo>
                  <a:cubicBezTo>
                    <a:pt x="20461" y="12850"/>
                    <a:pt x="22110" y="11814"/>
                    <a:pt x="22888" y="10536"/>
                  </a:cubicBezTo>
                  <a:lnTo>
                    <a:pt x="22888" y="10536"/>
                  </a:lnTo>
                  <a:cubicBezTo>
                    <a:pt x="23312" y="10772"/>
                    <a:pt x="23797" y="10905"/>
                    <a:pt x="24305" y="10905"/>
                  </a:cubicBezTo>
                  <a:cubicBezTo>
                    <a:pt x="24653" y="10905"/>
                    <a:pt x="25011" y="10843"/>
                    <a:pt x="25370" y="10710"/>
                  </a:cubicBezTo>
                  <a:cubicBezTo>
                    <a:pt x="27571" y="9909"/>
                    <a:pt x="28305" y="7407"/>
                    <a:pt x="27805" y="5306"/>
                  </a:cubicBezTo>
                  <a:cubicBezTo>
                    <a:pt x="27204" y="2971"/>
                    <a:pt x="25336" y="1003"/>
                    <a:pt x="23035" y="302"/>
                  </a:cubicBezTo>
                  <a:cubicBezTo>
                    <a:pt x="22476" y="122"/>
                    <a:pt x="21867" y="0"/>
                    <a:pt x="212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32"/>
            <p:cNvSpPr/>
            <p:nvPr/>
          </p:nvSpPr>
          <p:spPr>
            <a:xfrm rot="-4501083">
              <a:off x="6029004" y="2829606"/>
              <a:ext cx="145229" cy="74200"/>
            </a:xfrm>
            <a:custGeom>
              <a:rect b="b" l="l" r="r" t="t"/>
              <a:pathLst>
                <a:path extrusionOk="0" fill="none" h="2970" w="5805">
                  <a:moveTo>
                    <a:pt x="5637" y="2969"/>
                  </a:moveTo>
                  <a:cubicBezTo>
                    <a:pt x="5704" y="2802"/>
                    <a:pt x="5804" y="2602"/>
                    <a:pt x="5804" y="2402"/>
                  </a:cubicBezTo>
                  <a:cubicBezTo>
                    <a:pt x="5804" y="2202"/>
                    <a:pt x="5704" y="2035"/>
                    <a:pt x="5537" y="1935"/>
                  </a:cubicBezTo>
                  <a:cubicBezTo>
                    <a:pt x="5371" y="1868"/>
                    <a:pt x="5170" y="2002"/>
                    <a:pt x="5004" y="2068"/>
                  </a:cubicBezTo>
                  <a:cubicBezTo>
                    <a:pt x="4703" y="2235"/>
                    <a:pt x="4370" y="2435"/>
                    <a:pt x="4103" y="2602"/>
                  </a:cubicBezTo>
                  <a:cubicBezTo>
                    <a:pt x="4103" y="2335"/>
                    <a:pt x="4236" y="2035"/>
                    <a:pt x="4370" y="1768"/>
                  </a:cubicBezTo>
                  <a:cubicBezTo>
                    <a:pt x="4503" y="1501"/>
                    <a:pt x="4537" y="1134"/>
                    <a:pt x="4337" y="934"/>
                  </a:cubicBezTo>
                  <a:cubicBezTo>
                    <a:pt x="4136" y="734"/>
                    <a:pt x="3736" y="868"/>
                    <a:pt x="3536" y="1068"/>
                  </a:cubicBezTo>
                  <a:cubicBezTo>
                    <a:pt x="3336" y="1301"/>
                    <a:pt x="3136" y="1535"/>
                    <a:pt x="2869" y="1668"/>
                  </a:cubicBezTo>
                  <a:cubicBezTo>
                    <a:pt x="2969" y="1234"/>
                    <a:pt x="2969" y="834"/>
                    <a:pt x="2835" y="434"/>
                  </a:cubicBezTo>
                  <a:cubicBezTo>
                    <a:pt x="2802" y="334"/>
                    <a:pt x="2702" y="167"/>
                    <a:pt x="2569" y="167"/>
                  </a:cubicBezTo>
                  <a:cubicBezTo>
                    <a:pt x="2502" y="167"/>
                    <a:pt x="2335" y="167"/>
                    <a:pt x="2235" y="200"/>
                  </a:cubicBezTo>
                  <a:cubicBezTo>
                    <a:pt x="1901" y="434"/>
                    <a:pt x="1668" y="767"/>
                    <a:pt x="1468" y="1168"/>
                  </a:cubicBezTo>
                  <a:cubicBezTo>
                    <a:pt x="1468" y="701"/>
                    <a:pt x="1368" y="100"/>
                    <a:pt x="901" y="34"/>
                  </a:cubicBezTo>
                  <a:cubicBezTo>
                    <a:pt x="500" y="0"/>
                    <a:pt x="200" y="467"/>
                    <a:pt x="134" y="834"/>
                  </a:cubicBezTo>
                  <a:cubicBezTo>
                    <a:pt x="33" y="1234"/>
                    <a:pt x="0" y="1701"/>
                    <a:pt x="67" y="2168"/>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32"/>
            <p:cNvSpPr/>
            <p:nvPr/>
          </p:nvSpPr>
          <p:spPr>
            <a:xfrm>
              <a:off x="5921075" y="2882500"/>
              <a:ext cx="35050" cy="27550"/>
            </a:xfrm>
            <a:custGeom>
              <a:rect b="b" l="l" r="r" t="t"/>
              <a:pathLst>
                <a:path extrusionOk="0" fill="none" h="1102" w="1402">
                  <a:moveTo>
                    <a:pt x="1234" y="1102"/>
                  </a:moveTo>
                  <a:cubicBezTo>
                    <a:pt x="1401" y="735"/>
                    <a:pt x="1201" y="168"/>
                    <a:pt x="834" y="101"/>
                  </a:cubicBezTo>
                  <a:cubicBezTo>
                    <a:pt x="400" y="1"/>
                    <a:pt x="0" y="468"/>
                    <a:pt x="200" y="835"/>
                  </a:cubicBezTo>
                </a:path>
              </a:pathLst>
            </a:custGeom>
            <a:noFill/>
            <a:ln cap="rnd" cmpd="sng" w="15850">
              <a:solidFill>
                <a:srgbClr val="4D6D3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32"/>
            <p:cNvSpPr/>
            <p:nvPr/>
          </p:nvSpPr>
          <p:spPr>
            <a:xfrm>
              <a:off x="5980275" y="2844150"/>
              <a:ext cx="35050" cy="27550"/>
            </a:xfrm>
            <a:custGeom>
              <a:rect b="b" l="l" r="r" t="t"/>
              <a:pathLst>
                <a:path extrusionOk="0" fill="none" h="1102" w="1402">
                  <a:moveTo>
                    <a:pt x="1235" y="1101"/>
                  </a:moveTo>
                  <a:cubicBezTo>
                    <a:pt x="1402" y="701"/>
                    <a:pt x="1201" y="167"/>
                    <a:pt x="834" y="100"/>
                  </a:cubicBezTo>
                  <a:cubicBezTo>
                    <a:pt x="401" y="0"/>
                    <a:pt x="1" y="467"/>
                    <a:pt x="201" y="834"/>
                  </a:cubicBezTo>
                </a:path>
              </a:pathLst>
            </a:custGeom>
            <a:noFill/>
            <a:ln cap="rnd" cmpd="sng" w="15850">
              <a:solidFill>
                <a:srgbClr val="4D6D3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32"/>
            <p:cNvSpPr/>
            <p:nvPr/>
          </p:nvSpPr>
          <p:spPr>
            <a:xfrm rot="-4501083">
              <a:off x="5658467" y="2922671"/>
              <a:ext cx="132695" cy="50016"/>
            </a:xfrm>
            <a:custGeom>
              <a:rect b="b" l="l" r="r" t="t"/>
              <a:pathLst>
                <a:path extrusionOk="0" fill="none" h="2002" w="5304">
                  <a:moveTo>
                    <a:pt x="5204" y="1601"/>
                  </a:moveTo>
                  <a:cubicBezTo>
                    <a:pt x="5304" y="1034"/>
                    <a:pt x="5171" y="200"/>
                    <a:pt x="4837" y="100"/>
                  </a:cubicBezTo>
                  <a:cubicBezTo>
                    <a:pt x="4470" y="0"/>
                    <a:pt x="4503" y="1268"/>
                    <a:pt x="4503" y="1868"/>
                  </a:cubicBezTo>
                  <a:cubicBezTo>
                    <a:pt x="4170" y="1501"/>
                    <a:pt x="4237" y="801"/>
                    <a:pt x="3803" y="601"/>
                  </a:cubicBezTo>
                  <a:cubicBezTo>
                    <a:pt x="3503" y="467"/>
                    <a:pt x="3169" y="634"/>
                    <a:pt x="3036" y="867"/>
                  </a:cubicBezTo>
                  <a:cubicBezTo>
                    <a:pt x="2869" y="1134"/>
                    <a:pt x="2902" y="1468"/>
                    <a:pt x="3002" y="1768"/>
                  </a:cubicBezTo>
                  <a:cubicBezTo>
                    <a:pt x="2969" y="1435"/>
                    <a:pt x="2802" y="1101"/>
                    <a:pt x="2535" y="834"/>
                  </a:cubicBezTo>
                  <a:cubicBezTo>
                    <a:pt x="2369" y="634"/>
                    <a:pt x="2035" y="501"/>
                    <a:pt x="1835" y="634"/>
                  </a:cubicBezTo>
                  <a:cubicBezTo>
                    <a:pt x="1635" y="767"/>
                    <a:pt x="1635" y="1034"/>
                    <a:pt x="1701" y="1268"/>
                  </a:cubicBezTo>
                  <a:cubicBezTo>
                    <a:pt x="1735" y="1468"/>
                    <a:pt x="1868" y="1701"/>
                    <a:pt x="1835" y="1935"/>
                  </a:cubicBezTo>
                  <a:cubicBezTo>
                    <a:pt x="1668" y="1501"/>
                    <a:pt x="1301" y="1168"/>
                    <a:pt x="867" y="1034"/>
                  </a:cubicBezTo>
                  <a:cubicBezTo>
                    <a:pt x="601" y="968"/>
                    <a:pt x="334" y="1001"/>
                    <a:pt x="167" y="1168"/>
                  </a:cubicBezTo>
                  <a:cubicBezTo>
                    <a:pt x="0" y="1368"/>
                    <a:pt x="67" y="1701"/>
                    <a:pt x="167" y="2002"/>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32"/>
            <p:cNvSpPr/>
            <p:nvPr/>
          </p:nvSpPr>
          <p:spPr>
            <a:xfrm rot="-5400343">
              <a:off x="5606342" y="2894408"/>
              <a:ext cx="82666" cy="36671"/>
            </a:xfrm>
            <a:custGeom>
              <a:rect b="b" l="l" r="r" t="t"/>
              <a:pathLst>
                <a:path extrusionOk="0" fill="none" h="1468" w="3304">
                  <a:moveTo>
                    <a:pt x="3103" y="1334"/>
                  </a:moveTo>
                  <a:cubicBezTo>
                    <a:pt x="3303" y="1101"/>
                    <a:pt x="3103" y="667"/>
                    <a:pt x="2803" y="634"/>
                  </a:cubicBezTo>
                  <a:cubicBezTo>
                    <a:pt x="2469" y="601"/>
                    <a:pt x="2336" y="934"/>
                    <a:pt x="2102" y="1368"/>
                  </a:cubicBezTo>
                  <a:cubicBezTo>
                    <a:pt x="1902" y="1468"/>
                    <a:pt x="2002" y="1034"/>
                    <a:pt x="2002" y="801"/>
                  </a:cubicBezTo>
                  <a:cubicBezTo>
                    <a:pt x="2002" y="534"/>
                    <a:pt x="1969" y="267"/>
                    <a:pt x="1735" y="200"/>
                  </a:cubicBezTo>
                  <a:cubicBezTo>
                    <a:pt x="1569" y="200"/>
                    <a:pt x="1435" y="334"/>
                    <a:pt x="1335" y="500"/>
                  </a:cubicBezTo>
                  <a:cubicBezTo>
                    <a:pt x="1168" y="801"/>
                    <a:pt x="1068" y="1134"/>
                    <a:pt x="1002" y="1434"/>
                  </a:cubicBezTo>
                  <a:cubicBezTo>
                    <a:pt x="1102" y="767"/>
                    <a:pt x="1002" y="0"/>
                    <a:pt x="568" y="167"/>
                  </a:cubicBezTo>
                  <a:cubicBezTo>
                    <a:pt x="168" y="367"/>
                    <a:pt x="1" y="867"/>
                    <a:pt x="168" y="1234"/>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32"/>
            <p:cNvSpPr/>
            <p:nvPr/>
          </p:nvSpPr>
          <p:spPr>
            <a:xfrm>
              <a:off x="5613350" y="2973400"/>
              <a:ext cx="22525" cy="24225"/>
            </a:xfrm>
            <a:custGeom>
              <a:rect b="b" l="l" r="r" t="t"/>
              <a:pathLst>
                <a:path extrusionOk="0" fill="none" h="969" w="901">
                  <a:moveTo>
                    <a:pt x="67" y="1"/>
                  </a:moveTo>
                  <a:cubicBezTo>
                    <a:pt x="0" y="468"/>
                    <a:pt x="467" y="968"/>
                    <a:pt x="901" y="868"/>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32"/>
            <p:cNvSpPr/>
            <p:nvPr/>
          </p:nvSpPr>
          <p:spPr>
            <a:xfrm>
              <a:off x="5955575" y="46575"/>
              <a:ext cx="735225" cy="5601500"/>
            </a:xfrm>
            <a:custGeom>
              <a:rect b="b" l="l" r="r" t="t"/>
              <a:pathLst>
                <a:path extrusionOk="0" h="224060" w="29409">
                  <a:moveTo>
                    <a:pt x="5097" y="0"/>
                  </a:moveTo>
                  <a:cubicBezTo>
                    <a:pt x="2590" y="0"/>
                    <a:pt x="0" y="1937"/>
                    <a:pt x="321" y="4360"/>
                  </a:cubicBezTo>
                  <a:cubicBezTo>
                    <a:pt x="12463" y="10497"/>
                    <a:pt x="15466" y="26676"/>
                    <a:pt x="13464" y="40119"/>
                  </a:cubicBezTo>
                  <a:cubicBezTo>
                    <a:pt x="11396" y="53528"/>
                    <a:pt x="5892" y="66571"/>
                    <a:pt x="6726" y="80147"/>
                  </a:cubicBezTo>
                  <a:cubicBezTo>
                    <a:pt x="7693" y="95358"/>
                    <a:pt x="16533" y="109001"/>
                    <a:pt x="19202" y="124012"/>
                  </a:cubicBezTo>
                  <a:cubicBezTo>
                    <a:pt x="20336" y="130150"/>
                    <a:pt x="20369" y="136454"/>
                    <a:pt x="20402" y="142725"/>
                  </a:cubicBezTo>
                  <a:cubicBezTo>
                    <a:pt x="20569" y="167276"/>
                    <a:pt x="20736" y="191794"/>
                    <a:pt x="20903" y="216345"/>
                  </a:cubicBezTo>
                  <a:lnTo>
                    <a:pt x="24505" y="212142"/>
                  </a:lnTo>
                  <a:cubicBezTo>
                    <a:pt x="24539" y="215177"/>
                    <a:pt x="24539" y="218279"/>
                    <a:pt x="24572" y="221315"/>
                  </a:cubicBezTo>
                  <a:cubicBezTo>
                    <a:pt x="24572" y="222082"/>
                    <a:pt x="24605" y="222849"/>
                    <a:pt x="25072" y="223450"/>
                  </a:cubicBezTo>
                  <a:cubicBezTo>
                    <a:pt x="25429" y="223872"/>
                    <a:pt x="25936" y="224059"/>
                    <a:pt x="26467" y="224059"/>
                  </a:cubicBezTo>
                  <a:cubicBezTo>
                    <a:pt x="27279" y="224059"/>
                    <a:pt x="28144" y="223622"/>
                    <a:pt x="28608" y="222916"/>
                  </a:cubicBezTo>
                  <a:cubicBezTo>
                    <a:pt x="29409" y="221749"/>
                    <a:pt x="29375" y="220248"/>
                    <a:pt x="29342" y="218847"/>
                  </a:cubicBezTo>
                  <a:cubicBezTo>
                    <a:pt x="28508" y="194095"/>
                    <a:pt x="27708" y="169378"/>
                    <a:pt x="26874" y="144593"/>
                  </a:cubicBezTo>
                  <a:cubicBezTo>
                    <a:pt x="26640" y="136621"/>
                    <a:pt x="26373" y="128615"/>
                    <a:pt x="25039" y="120776"/>
                  </a:cubicBezTo>
                  <a:cubicBezTo>
                    <a:pt x="21537" y="99695"/>
                    <a:pt x="10495" y="79046"/>
                    <a:pt x="14498" y="58065"/>
                  </a:cubicBezTo>
                  <a:cubicBezTo>
                    <a:pt x="15632" y="52194"/>
                    <a:pt x="17901" y="46623"/>
                    <a:pt x="19068" y="40719"/>
                  </a:cubicBezTo>
                  <a:cubicBezTo>
                    <a:pt x="21503" y="28710"/>
                    <a:pt x="19035" y="15835"/>
                    <a:pt x="12397" y="5527"/>
                  </a:cubicBezTo>
                  <a:cubicBezTo>
                    <a:pt x="10862" y="3159"/>
                    <a:pt x="8894" y="790"/>
                    <a:pt x="6159" y="123"/>
                  </a:cubicBezTo>
                  <a:cubicBezTo>
                    <a:pt x="5812" y="40"/>
                    <a:pt x="5456" y="0"/>
                    <a:pt x="5097" y="0"/>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32"/>
            <p:cNvSpPr/>
            <p:nvPr/>
          </p:nvSpPr>
          <p:spPr>
            <a:xfrm>
              <a:off x="5934400" y="20575"/>
              <a:ext cx="855650" cy="5707950"/>
            </a:xfrm>
            <a:custGeom>
              <a:rect b="b" l="l" r="r" t="t"/>
              <a:pathLst>
                <a:path extrusionOk="0" h="228318" w="34226">
                  <a:moveTo>
                    <a:pt x="5952" y="2099"/>
                  </a:moveTo>
                  <a:cubicBezTo>
                    <a:pt x="7660" y="2099"/>
                    <a:pt x="9171" y="3195"/>
                    <a:pt x="10342" y="4366"/>
                  </a:cubicBezTo>
                  <a:cubicBezTo>
                    <a:pt x="12743" y="6867"/>
                    <a:pt x="14478" y="10270"/>
                    <a:pt x="15879" y="13439"/>
                  </a:cubicBezTo>
                  <a:cubicBezTo>
                    <a:pt x="18914" y="20344"/>
                    <a:pt x="20149" y="28049"/>
                    <a:pt x="19582" y="35555"/>
                  </a:cubicBezTo>
                  <a:cubicBezTo>
                    <a:pt x="19014" y="43594"/>
                    <a:pt x="15579" y="50899"/>
                    <a:pt x="13911" y="58704"/>
                  </a:cubicBezTo>
                  <a:cubicBezTo>
                    <a:pt x="12343" y="66110"/>
                    <a:pt x="12577" y="73648"/>
                    <a:pt x="13711" y="81121"/>
                  </a:cubicBezTo>
                  <a:cubicBezTo>
                    <a:pt x="16146" y="96932"/>
                    <a:pt x="22584" y="111776"/>
                    <a:pt x="24252" y="127687"/>
                  </a:cubicBezTo>
                  <a:cubicBezTo>
                    <a:pt x="25152" y="136093"/>
                    <a:pt x="25219" y="144599"/>
                    <a:pt x="25519" y="153005"/>
                  </a:cubicBezTo>
                  <a:cubicBezTo>
                    <a:pt x="25753" y="161511"/>
                    <a:pt x="26086" y="170051"/>
                    <a:pt x="26220" y="178590"/>
                  </a:cubicBezTo>
                  <a:cubicBezTo>
                    <a:pt x="26386" y="188331"/>
                    <a:pt x="26553" y="198104"/>
                    <a:pt x="26720" y="207878"/>
                  </a:cubicBezTo>
                  <a:cubicBezTo>
                    <a:pt x="26757" y="209542"/>
                    <a:pt x="26744" y="211224"/>
                    <a:pt x="26731" y="212908"/>
                  </a:cubicBezTo>
                  <a:lnTo>
                    <a:pt x="26731" y="212908"/>
                  </a:lnTo>
                  <a:cubicBezTo>
                    <a:pt x="26659" y="212755"/>
                    <a:pt x="26589" y="212601"/>
                    <a:pt x="26520" y="212448"/>
                  </a:cubicBezTo>
                  <a:cubicBezTo>
                    <a:pt x="26318" y="212043"/>
                    <a:pt x="25860" y="211835"/>
                    <a:pt x="25410" y="211835"/>
                  </a:cubicBezTo>
                  <a:cubicBezTo>
                    <a:pt x="24968" y="211835"/>
                    <a:pt x="24533" y="212035"/>
                    <a:pt x="24352" y="212448"/>
                  </a:cubicBezTo>
                  <a:cubicBezTo>
                    <a:pt x="23756" y="213748"/>
                    <a:pt x="22917" y="215203"/>
                    <a:pt x="22534" y="216651"/>
                  </a:cubicBezTo>
                  <a:lnTo>
                    <a:pt x="22534" y="216651"/>
                  </a:lnTo>
                  <a:cubicBezTo>
                    <a:pt x="22910" y="200350"/>
                    <a:pt x="22682" y="184050"/>
                    <a:pt x="22550" y="167749"/>
                  </a:cubicBezTo>
                  <a:cubicBezTo>
                    <a:pt x="22517" y="159610"/>
                    <a:pt x="22417" y="151471"/>
                    <a:pt x="22384" y="143332"/>
                  </a:cubicBezTo>
                  <a:cubicBezTo>
                    <a:pt x="22350" y="135559"/>
                    <a:pt x="22083" y="127787"/>
                    <a:pt x="20182" y="120182"/>
                  </a:cubicBezTo>
                  <a:cubicBezTo>
                    <a:pt x="16646" y="106372"/>
                    <a:pt x="8841" y="93463"/>
                    <a:pt x="8674" y="78886"/>
                  </a:cubicBezTo>
                  <a:cubicBezTo>
                    <a:pt x="8507" y="64108"/>
                    <a:pt x="15312" y="50432"/>
                    <a:pt x="15979" y="35755"/>
                  </a:cubicBezTo>
                  <a:cubicBezTo>
                    <a:pt x="16503" y="24155"/>
                    <a:pt x="13165" y="10752"/>
                    <a:pt x="2326" y="4812"/>
                  </a:cubicBezTo>
                  <a:lnTo>
                    <a:pt x="2326" y="4812"/>
                  </a:lnTo>
                  <a:cubicBezTo>
                    <a:pt x="2524" y="3459"/>
                    <a:pt x="3695" y="2519"/>
                    <a:pt x="5071" y="2197"/>
                  </a:cubicBezTo>
                  <a:cubicBezTo>
                    <a:pt x="5370" y="2130"/>
                    <a:pt x="5664" y="2099"/>
                    <a:pt x="5952" y="2099"/>
                  </a:cubicBezTo>
                  <a:close/>
                  <a:moveTo>
                    <a:pt x="5926" y="1"/>
                  </a:moveTo>
                  <a:cubicBezTo>
                    <a:pt x="4187" y="1"/>
                    <a:pt x="2462" y="685"/>
                    <a:pt x="1302" y="2031"/>
                  </a:cubicBezTo>
                  <a:cubicBezTo>
                    <a:pt x="635" y="2798"/>
                    <a:pt x="201" y="3698"/>
                    <a:pt x="134" y="4699"/>
                  </a:cubicBezTo>
                  <a:cubicBezTo>
                    <a:pt x="1" y="6234"/>
                    <a:pt x="902" y="6400"/>
                    <a:pt x="2136" y="7168"/>
                  </a:cubicBezTo>
                  <a:cubicBezTo>
                    <a:pt x="4804" y="8802"/>
                    <a:pt x="7039" y="11037"/>
                    <a:pt x="8707" y="13672"/>
                  </a:cubicBezTo>
                  <a:cubicBezTo>
                    <a:pt x="16546" y="25681"/>
                    <a:pt x="13744" y="40692"/>
                    <a:pt x="10575" y="53701"/>
                  </a:cubicBezTo>
                  <a:cubicBezTo>
                    <a:pt x="8640" y="61707"/>
                    <a:pt x="6506" y="69846"/>
                    <a:pt x="6472" y="78118"/>
                  </a:cubicBezTo>
                  <a:cubicBezTo>
                    <a:pt x="6405" y="85857"/>
                    <a:pt x="8507" y="93263"/>
                    <a:pt x="11042" y="100434"/>
                  </a:cubicBezTo>
                  <a:cubicBezTo>
                    <a:pt x="13677" y="107873"/>
                    <a:pt x="16846" y="115145"/>
                    <a:pt x="18547" y="122884"/>
                  </a:cubicBezTo>
                  <a:cubicBezTo>
                    <a:pt x="20516" y="131590"/>
                    <a:pt x="20182" y="140630"/>
                    <a:pt x="20215" y="149503"/>
                  </a:cubicBezTo>
                  <a:cubicBezTo>
                    <a:pt x="20349" y="167749"/>
                    <a:pt x="20415" y="185929"/>
                    <a:pt x="20682" y="204142"/>
                  </a:cubicBezTo>
                  <a:cubicBezTo>
                    <a:pt x="20716" y="208545"/>
                    <a:pt x="20882" y="212982"/>
                    <a:pt x="21049" y="217385"/>
                  </a:cubicBezTo>
                  <a:cubicBezTo>
                    <a:pt x="21066" y="217868"/>
                    <a:pt x="21433" y="218110"/>
                    <a:pt x="21796" y="218110"/>
                  </a:cubicBezTo>
                  <a:cubicBezTo>
                    <a:pt x="21990" y="218110"/>
                    <a:pt x="22183" y="218041"/>
                    <a:pt x="22321" y="217902"/>
                  </a:cubicBezTo>
                  <a:lnTo>
                    <a:pt x="22321" y="217902"/>
                  </a:lnTo>
                  <a:cubicBezTo>
                    <a:pt x="22101" y="219807"/>
                    <a:pt x="21931" y="221937"/>
                    <a:pt x="22250" y="223823"/>
                  </a:cubicBezTo>
                  <a:cubicBezTo>
                    <a:pt x="22715" y="226637"/>
                    <a:pt x="25065" y="228317"/>
                    <a:pt x="27548" y="228317"/>
                  </a:cubicBezTo>
                  <a:cubicBezTo>
                    <a:pt x="28803" y="228317"/>
                    <a:pt x="30092" y="227888"/>
                    <a:pt x="31190" y="226958"/>
                  </a:cubicBezTo>
                  <a:cubicBezTo>
                    <a:pt x="34225" y="224323"/>
                    <a:pt x="33558" y="220120"/>
                    <a:pt x="33391" y="216517"/>
                  </a:cubicBezTo>
                  <a:cubicBezTo>
                    <a:pt x="33191" y="211847"/>
                    <a:pt x="32924" y="207177"/>
                    <a:pt x="32724" y="202507"/>
                  </a:cubicBezTo>
                  <a:cubicBezTo>
                    <a:pt x="31857" y="184628"/>
                    <a:pt x="31056" y="166782"/>
                    <a:pt x="30389" y="148869"/>
                  </a:cubicBezTo>
                  <a:cubicBezTo>
                    <a:pt x="30089" y="140129"/>
                    <a:pt x="29856" y="131356"/>
                    <a:pt x="28555" y="122684"/>
                  </a:cubicBezTo>
                  <a:cubicBezTo>
                    <a:pt x="27287" y="114478"/>
                    <a:pt x="24852" y="106472"/>
                    <a:pt x="22517" y="98500"/>
                  </a:cubicBezTo>
                  <a:cubicBezTo>
                    <a:pt x="20215" y="90727"/>
                    <a:pt x="17747" y="82888"/>
                    <a:pt x="16713" y="74783"/>
                  </a:cubicBezTo>
                  <a:cubicBezTo>
                    <a:pt x="15612" y="66210"/>
                    <a:pt x="16780" y="58271"/>
                    <a:pt x="19181" y="50032"/>
                  </a:cubicBezTo>
                  <a:cubicBezTo>
                    <a:pt x="21349" y="42526"/>
                    <a:pt x="22684" y="35088"/>
                    <a:pt x="21750" y="27249"/>
                  </a:cubicBezTo>
                  <a:cubicBezTo>
                    <a:pt x="20882" y="20010"/>
                    <a:pt x="18481" y="12872"/>
                    <a:pt x="14578" y="6600"/>
                  </a:cubicBezTo>
                  <a:cubicBezTo>
                    <a:pt x="13010" y="4065"/>
                    <a:pt x="11075" y="1497"/>
                    <a:pt x="8173" y="396"/>
                  </a:cubicBezTo>
                  <a:cubicBezTo>
                    <a:pt x="7452" y="132"/>
                    <a:pt x="6688" y="1"/>
                    <a:pt x="5926"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32"/>
            <p:cNvSpPr/>
            <p:nvPr/>
          </p:nvSpPr>
          <p:spPr>
            <a:xfrm>
              <a:off x="5861025" y="2769925"/>
              <a:ext cx="87575" cy="129275"/>
            </a:xfrm>
            <a:custGeom>
              <a:rect b="b" l="l" r="r" t="t"/>
              <a:pathLst>
                <a:path extrusionOk="0" h="5171" w="3503">
                  <a:moveTo>
                    <a:pt x="1468" y="134"/>
                  </a:moveTo>
                  <a:cubicBezTo>
                    <a:pt x="2335" y="0"/>
                    <a:pt x="3169" y="1001"/>
                    <a:pt x="3336" y="2402"/>
                  </a:cubicBezTo>
                  <a:cubicBezTo>
                    <a:pt x="3503" y="3770"/>
                    <a:pt x="2936" y="4937"/>
                    <a:pt x="2069" y="5071"/>
                  </a:cubicBezTo>
                  <a:cubicBezTo>
                    <a:pt x="1168" y="5171"/>
                    <a:pt x="334" y="4170"/>
                    <a:pt x="167" y="2803"/>
                  </a:cubicBezTo>
                  <a:cubicBezTo>
                    <a:pt x="0" y="1468"/>
                    <a:pt x="601" y="267"/>
                    <a:pt x="1468"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32"/>
            <p:cNvSpPr/>
            <p:nvPr/>
          </p:nvSpPr>
          <p:spPr>
            <a:xfrm>
              <a:off x="5912725" y="2822475"/>
              <a:ext cx="121775" cy="107600"/>
            </a:xfrm>
            <a:custGeom>
              <a:rect b="b" l="l" r="r" t="t"/>
              <a:pathLst>
                <a:path extrusionOk="0" h="4304" w="4871">
                  <a:moveTo>
                    <a:pt x="4504" y="1067"/>
                  </a:moveTo>
                  <a:cubicBezTo>
                    <a:pt x="4871" y="1968"/>
                    <a:pt x="4237" y="3136"/>
                    <a:pt x="3103" y="3703"/>
                  </a:cubicBezTo>
                  <a:cubicBezTo>
                    <a:pt x="2002" y="4303"/>
                    <a:pt x="734" y="4070"/>
                    <a:pt x="368" y="3202"/>
                  </a:cubicBezTo>
                  <a:cubicBezTo>
                    <a:pt x="1" y="2335"/>
                    <a:pt x="601" y="1168"/>
                    <a:pt x="1735" y="567"/>
                  </a:cubicBezTo>
                  <a:cubicBezTo>
                    <a:pt x="2903" y="0"/>
                    <a:pt x="4104" y="200"/>
                    <a:pt x="4504" y="106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32"/>
            <p:cNvSpPr/>
            <p:nvPr/>
          </p:nvSpPr>
          <p:spPr>
            <a:xfrm>
              <a:off x="5905225" y="2897525"/>
              <a:ext cx="109275" cy="124275"/>
            </a:xfrm>
            <a:custGeom>
              <a:rect b="b" l="l" r="r" t="t"/>
              <a:pathLst>
                <a:path extrusionOk="0" h="4971" w="4371">
                  <a:moveTo>
                    <a:pt x="3736" y="4270"/>
                  </a:moveTo>
                  <a:cubicBezTo>
                    <a:pt x="3136" y="4970"/>
                    <a:pt x="1868" y="4670"/>
                    <a:pt x="1034" y="3669"/>
                  </a:cubicBezTo>
                  <a:cubicBezTo>
                    <a:pt x="167" y="2669"/>
                    <a:pt x="0" y="1334"/>
                    <a:pt x="634" y="667"/>
                  </a:cubicBezTo>
                  <a:cubicBezTo>
                    <a:pt x="1235" y="0"/>
                    <a:pt x="2502" y="300"/>
                    <a:pt x="3336" y="1301"/>
                  </a:cubicBezTo>
                  <a:cubicBezTo>
                    <a:pt x="4170" y="2302"/>
                    <a:pt x="4370" y="3636"/>
                    <a:pt x="3736" y="427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32"/>
            <p:cNvSpPr/>
            <p:nvPr/>
          </p:nvSpPr>
          <p:spPr>
            <a:xfrm>
              <a:off x="5831000" y="2905025"/>
              <a:ext cx="100925" cy="130950"/>
            </a:xfrm>
            <a:custGeom>
              <a:rect b="b" l="l" r="r" t="t"/>
              <a:pathLst>
                <a:path extrusionOk="0" h="5238" w="4037">
                  <a:moveTo>
                    <a:pt x="935" y="4770"/>
                  </a:moveTo>
                  <a:cubicBezTo>
                    <a:pt x="167" y="4337"/>
                    <a:pt x="1" y="3003"/>
                    <a:pt x="634" y="1768"/>
                  </a:cubicBezTo>
                  <a:cubicBezTo>
                    <a:pt x="1268" y="567"/>
                    <a:pt x="2336" y="0"/>
                    <a:pt x="3136" y="434"/>
                  </a:cubicBezTo>
                  <a:cubicBezTo>
                    <a:pt x="3870" y="901"/>
                    <a:pt x="4037" y="2235"/>
                    <a:pt x="3436" y="3436"/>
                  </a:cubicBezTo>
                  <a:cubicBezTo>
                    <a:pt x="2803" y="4604"/>
                    <a:pt x="1702" y="5237"/>
                    <a:pt x="935" y="477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32"/>
            <p:cNvSpPr/>
            <p:nvPr/>
          </p:nvSpPr>
          <p:spPr>
            <a:xfrm rot="900624">
              <a:off x="5772216" y="2843339"/>
              <a:ext cx="120103" cy="97592"/>
            </a:xfrm>
            <a:custGeom>
              <a:rect b="b" l="l" r="r" t="t"/>
              <a:pathLst>
                <a:path extrusionOk="0" h="3904" w="4804">
                  <a:moveTo>
                    <a:pt x="134" y="1501"/>
                  </a:moveTo>
                  <a:cubicBezTo>
                    <a:pt x="267" y="601"/>
                    <a:pt x="1401" y="0"/>
                    <a:pt x="2669" y="267"/>
                  </a:cubicBezTo>
                  <a:cubicBezTo>
                    <a:pt x="3903" y="501"/>
                    <a:pt x="4804" y="1468"/>
                    <a:pt x="4637" y="2435"/>
                  </a:cubicBezTo>
                  <a:cubicBezTo>
                    <a:pt x="4470" y="3336"/>
                    <a:pt x="3336" y="3903"/>
                    <a:pt x="2068" y="3670"/>
                  </a:cubicBezTo>
                  <a:cubicBezTo>
                    <a:pt x="868" y="3436"/>
                    <a:pt x="0" y="2469"/>
                    <a:pt x="134" y="150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32"/>
            <p:cNvSpPr/>
            <p:nvPr/>
          </p:nvSpPr>
          <p:spPr>
            <a:xfrm>
              <a:off x="5866850" y="2855825"/>
              <a:ext cx="94275" cy="101750"/>
            </a:xfrm>
            <a:custGeom>
              <a:rect b="b" l="l" r="r" t="t"/>
              <a:pathLst>
                <a:path extrusionOk="0" h="4070" w="3771">
                  <a:moveTo>
                    <a:pt x="1669" y="134"/>
                  </a:moveTo>
                  <a:cubicBezTo>
                    <a:pt x="2603" y="0"/>
                    <a:pt x="3537" y="734"/>
                    <a:pt x="3670" y="1802"/>
                  </a:cubicBezTo>
                  <a:cubicBezTo>
                    <a:pt x="3770" y="2836"/>
                    <a:pt x="3070" y="3836"/>
                    <a:pt x="2102" y="3970"/>
                  </a:cubicBezTo>
                  <a:cubicBezTo>
                    <a:pt x="1168" y="4070"/>
                    <a:pt x="234" y="3336"/>
                    <a:pt x="101" y="2302"/>
                  </a:cubicBezTo>
                  <a:cubicBezTo>
                    <a:pt x="1" y="1235"/>
                    <a:pt x="668" y="234"/>
                    <a:pt x="1669" y="13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10" name="Google Shape;2410;p3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411" name="Google Shape;2411;p32"/>
          <p:cNvSpPr txBox="1"/>
          <p:nvPr>
            <p:ph idx="1" type="body"/>
          </p:nvPr>
        </p:nvSpPr>
        <p:spPr>
          <a:xfrm>
            <a:off x="720000" y="1215751"/>
            <a:ext cx="7704000" cy="572700"/>
          </a:xfrm>
          <a:prstGeom prst="rect">
            <a:avLst/>
          </a:prstGeom>
        </p:spPr>
        <p:txBody>
          <a:bodyPr anchorCtr="0" anchor="t" bIns="91425" lIns="91425" spcFirstLastPara="1" rIns="91425" wrap="square" tIns="91425">
            <a:noAutofit/>
          </a:bodyPr>
          <a:lstStyle>
            <a:lvl1pPr indent="-317500" lvl="0" marL="457200" rtl="0">
              <a:lnSpc>
                <a:spcPct val="100000"/>
              </a:lnSpc>
              <a:spcBef>
                <a:spcPts val="300"/>
              </a:spcBef>
              <a:spcAft>
                <a:spcPts val="0"/>
              </a:spcAft>
              <a:buSzPts val="1400"/>
              <a:buFont typeface="Nunito Light"/>
              <a:buChar char="●"/>
              <a:defRPr sz="1200"/>
            </a:lvl1pPr>
            <a:lvl2pPr indent="-317500" lvl="1" marL="914400" rtl="0">
              <a:lnSpc>
                <a:spcPct val="100000"/>
              </a:lnSpc>
              <a:spcBef>
                <a:spcPts val="0"/>
              </a:spcBef>
              <a:spcAft>
                <a:spcPts val="0"/>
              </a:spcAft>
              <a:buSzPts val="1400"/>
              <a:buFont typeface="Nunito Light"/>
              <a:buChar char="○"/>
              <a:defRPr/>
            </a:lvl2pPr>
            <a:lvl3pPr indent="-317500" lvl="2" marL="1371600" rtl="0">
              <a:lnSpc>
                <a:spcPct val="100000"/>
              </a:lnSpc>
              <a:spcBef>
                <a:spcPts val="0"/>
              </a:spcBef>
              <a:spcAft>
                <a:spcPts val="0"/>
              </a:spcAft>
              <a:buSzPts val="1400"/>
              <a:buFont typeface="Nunito Light"/>
              <a:buChar char="■"/>
              <a:defRPr/>
            </a:lvl3pPr>
            <a:lvl4pPr indent="-317500" lvl="3" marL="1828800" rtl="0">
              <a:lnSpc>
                <a:spcPct val="100000"/>
              </a:lnSpc>
              <a:spcBef>
                <a:spcPts val="0"/>
              </a:spcBef>
              <a:spcAft>
                <a:spcPts val="0"/>
              </a:spcAft>
              <a:buSzPts val="1400"/>
              <a:buFont typeface="Nunito Light"/>
              <a:buChar char="●"/>
              <a:defRPr/>
            </a:lvl4pPr>
            <a:lvl5pPr indent="-317500" lvl="4" marL="2286000" rtl="0">
              <a:lnSpc>
                <a:spcPct val="100000"/>
              </a:lnSpc>
              <a:spcBef>
                <a:spcPts val="0"/>
              </a:spcBef>
              <a:spcAft>
                <a:spcPts val="0"/>
              </a:spcAft>
              <a:buSzPts val="1400"/>
              <a:buFont typeface="Nunito Light"/>
              <a:buChar char="○"/>
              <a:defRPr/>
            </a:lvl5pPr>
            <a:lvl6pPr indent="-317500" lvl="5" marL="2743200" rtl="0">
              <a:lnSpc>
                <a:spcPct val="100000"/>
              </a:lnSpc>
              <a:spcBef>
                <a:spcPts val="0"/>
              </a:spcBef>
              <a:spcAft>
                <a:spcPts val="0"/>
              </a:spcAft>
              <a:buSzPts val="1400"/>
              <a:buFont typeface="Nunito Light"/>
              <a:buChar char="■"/>
              <a:defRPr/>
            </a:lvl6pPr>
            <a:lvl7pPr indent="-317500" lvl="6" marL="3200400" rtl="0">
              <a:lnSpc>
                <a:spcPct val="100000"/>
              </a:lnSpc>
              <a:spcBef>
                <a:spcPts val="0"/>
              </a:spcBef>
              <a:spcAft>
                <a:spcPts val="0"/>
              </a:spcAft>
              <a:buSzPts val="1400"/>
              <a:buFont typeface="Nunito Light"/>
              <a:buChar char="●"/>
              <a:defRPr/>
            </a:lvl7pPr>
            <a:lvl8pPr indent="-317500" lvl="7" marL="3657600" rtl="0">
              <a:lnSpc>
                <a:spcPct val="100000"/>
              </a:lnSpc>
              <a:spcBef>
                <a:spcPts val="0"/>
              </a:spcBef>
              <a:spcAft>
                <a:spcPts val="0"/>
              </a:spcAft>
              <a:buSzPts val="1400"/>
              <a:buFont typeface="Nunito Light"/>
              <a:buChar char="○"/>
              <a:defRPr/>
            </a:lvl8pPr>
            <a:lvl9pPr indent="-317500" lvl="8" marL="4114800" rtl="0">
              <a:lnSpc>
                <a:spcPct val="100000"/>
              </a:lnSpc>
              <a:spcBef>
                <a:spcPts val="0"/>
              </a:spcBef>
              <a:spcAft>
                <a:spcPts val="0"/>
              </a:spcAft>
              <a:buSzPts val="1400"/>
              <a:buFont typeface="Nunito Light"/>
              <a:buChar char="■"/>
              <a:defRPr/>
            </a:lvl9pPr>
          </a:lstStyle>
          <a:p/>
        </p:txBody>
      </p:sp>
      <p:sp>
        <p:nvSpPr>
          <p:cNvPr id="2412" name="Google Shape;2412;p32"/>
          <p:cNvSpPr txBox="1"/>
          <p:nvPr>
            <p:ph idx="2" type="body"/>
          </p:nvPr>
        </p:nvSpPr>
        <p:spPr>
          <a:xfrm>
            <a:off x="720000" y="1788450"/>
            <a:ext cx="3586200" cy="28155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Font typeface="Nunito Light"/>
              <a:buChar char="●"/>
              <a:defRPr sz="1200"/>
            </a:lvl1pPr>
            <a:lvl2pPr indent="-317500" lvl="1" marL="914400" rtl="0">
              <a:lnSpc>
                <a:spcPct val="100000"/>
              </a:lnSpc>
              <a:spcBef>
                <a:spcPts val="0"/>
              </a:spcBef>
              <a:spcAft>
                <a:spcPts val="0"/>
              </a:spcAft>
              <a:buSzPts val="1400"/>
              <a:buFont typeface="Nunito Light"/>
              <a:buChar char="○"/>
              <a:defRPr/>
            </a:lvl2pPr>
            <a:lvl3pPr indent="-317500" lvl="2" marL="1371600" rtl="0">
              <a:lnSpc>
                <a:spcPct val="100000"/>
              </a:lnSpc>
              <a:spcBef>
                <a:spcPts val="0"/>
              </a:spcBef>
              <a:spcAft>
                <a:spcPts val="0"/>
              </a:spcAft>
              <a:buSzPts val="1400"/>
              <a:buFont typeface="Nunito Light"/>
              <a:buChar char="■"/>
              <a:defRPr/>
            </a:lvl3pPr>
            <a:lvl4pPr indent="-317500" lvl="3" marL="1828800" rtl="0">
              <a:lnSpc>
                <a:spcPct val="100000"/>
              </a:lnSpc>
              <a:spcBef>
                <a:spcPts val="0"/>
              </a:spcBef>
              <a:spcAft>
                <a:spcPts val="0"/>
              </a:spcAft>
              <a:buSzPts val="1400"/>
              <a:buFont typeface="Nunito Light"/>
              <a:buChar char="●"/>
              <a:defRPr/>
            </a:lvl4pPr>
            <a:lvl5pPr indent="-317500" lvl="4" marL="2286000" rtl="0">
              <a:lnSpc>
                <a:spcPct val="100000"/>
              </a:lnSpc>
              <a:spcBef>
                <a:spcPts val="0"/>
              </a:spcBef>
              <a:spcAft>
                <a:spcPts val="0"/>
              </a:spcAft>
              <a:buSzPts val="1400"/>
              <a:buFont typeface="Nunito Light"/>
              <a:buChar char="○"/>
              <a:defRPr/>
            </a:lvl5pPr>
            <a:lvl6pPr indent="-317500" lvl="5" marL="2743200" rtl="0">
              <a:lnSpc>
                <a:spcPct val="100000"/>
              </a:lnSpc>
              <a:spcBef>
                <a:spcPts val="0"/>
              </a:spcBef>
              <a:spcAft>
                <a:spcPts val="0"/>
              </a:spcAft>
              <a:buSzPts val="1400"/>
              <a:buFont typeface="Nunito Light"/>
              <a:buChar char="■"/>
              <a:defRPr/>
            </a:lvl6pPr>
            <a:lvl7pPr indent="-317500" lvl="6" marL="3200400" rtl="0">
              <a:lnSpc>
                <a:spcPct val="100000"/>
              </a:lnSpc>
              <a:spcBef>
                <a:spcPts val="0"/>
              </a:spcBef>
              <a:spcAft>
                <a:spcPts val="0"/>
              </a:spcAft>
              <a:buSzPts val="1400"/>
              <a:buFont typeface="Nunito Light"/>
              <a:buChar char="●"/>
              <a:defRPr/>
            </a:lvl7pPr>
            <a:lvl8pPr indent="-317500" lvl="7" marL="3657600" rtl="0">
              <a:lnSpc>
                <a:spcPct val="100000"/>
              </a:lnSpc>
              <a:spcBef>
                <a:spcPts val="0"/>
              </a:spcBef>
              <a:spcAft>
                <a:spcPts val="0"/>
              </a:spcAft>
              <a:buSzPts val="1400"/>
              <a:buFont typeface="Nunito Light"/>
              <a:buChar char="○"/>
              <a:defRPr/>
            </a:lvl8pPr>
            <a:lvl9pPr indent="-317500" lvl="8" marL="4114800" rtl="0">
              <a:lnSpc>
                <a:spcPct val="100000"/>
              </a:lnSpc>
              <a:spcBef>
                <a:spcPts val="0"/>
              </a:spcBef>
              <a:spcAft>
                <a:spcPts val="0"/>
              </a:spcAft>
              <a:buSzPts val="1400"/>
              <a:buFont typeface="Nunito Light"/>
              <a:buChar char="■"/>
              <a:defRPr/>
            </a:lvl9pPr>
          </a:lstStyle>
          <a:p/>
        </p:txBody>
      </p:sp>
      <p:sp>
        <p:nvSpPr>
          <p:cNvPr id="2413" name="Google Shape;2413;p32"/>
          <p:cNvSpPr txBox="1"/>
          <p:nvPr>
            <p:ph idx="3" type="body"/>
          </p:nvPr>
        </p:nvSpPr>
        <p:spPr>
          <a:xfrm>
            <a:off x="4837800" y="1788450"/>
            <a:ext cx="3586200" cy="28155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Font typeface="Nunito Light"/>
              <a:buChar char="●"/>
              <a:defRPr sz="1200"/>
            </a:lvl1pPr>
            <a:lvl2pPr indent="-317500" lvl="1" marL="914400" rtl="0">
              <a:lnSpc>
                <a:spcPct val="100000"/>
              </a:lnSpc>
              <a:spcBef>
                <a:spcPts val="0"/>
              </a:spcBef>
              <a:spcAft>
                <a:spcPts val="0"/>
              </a:spcAft>
              <a:buSzPts val="1400"/>
              <a:buFont typeface="Nunito Light"/>
              <a:buChar char="○"/>
              <a:defRPr/>
            </a:lvl2pPr>
            <a:lvl3pPr indent="-317500" lvl="2" marL="1371600" rtl="0">
              <a:lnSpc>
                <a:spcPct val="100000"/>
              </a:lnSpc>
              <a:spcBef>
                <a:spcPts val="0"/>
              </a:spcBef>
              <a:spcAft>
                <a:spcPts val="0"/>
              </a:spcAft>
              <a:buSzPts val="1400"/>
              <a:buFont typeface="Nunito Light"/>
              <a:buChar char="■"/>
              <a:defRPr/>
            </a:lvl3pPr>
            <a:lvl4pPr indent="-317500" lvl="3" marL="1828800" rtl="0">
              <a:lnSpc>
                <a:spcPct val="100000"/>
              </a:lnSpc>
              <a:spcBef>
                <a:spcPts val="0"/>
              </a:spcBef>
              <a:spcAft>
                <a:spcPts val="0"/>
              </a:spcAft>
              <a:buSzPts val="1400"/>
              <a:buFont typeface="Nunito Light"/>
              <a:buChar char="●"/>
              <a:defRPr/>
            </a:lvl4pPr>
            <a:lvl5pPr indent="-317500" lvl="4" marL="2286000" rtl="0">
              <a:lnSpc>
                <a:spcPct val="100000"/>
              </a:lnSpc>
              <a:spcBef>
                <a:spcPts val="0"/>
              </a:spcBef>
              <a:spcAft>
                <a:spcPts val="0"/>
              </a:spcAft>
              <a:buSzPts val="1400"/>
              <a:buFont typeface="Nunito Light"/>
              <a:buChar char="○"/>
              <a:defRPr/>
            </a:lvl5pPr>
            <a:lvl6pPr indent="-317500" lvl="5" marL="2743200" rtl="0">
              <a:lnSpc>
                <a:spcPct val="100000"/>
              </a:lnSpc>
              <a:spcBef>
                <a:spcPts val="0"/>
              </a:spcBef>
              <a:spcAft>
                <a:spcPts val="0"/>
              </a:spcAft>
              <a:buSzPts val="1400"/>
              <a:buFont typeface="Nunito Light"/>
              <a:buChar char="■"/>
              <a:defRPr/>
            </a:lvl6pPr>
            <a:lvl7pPr indent="-317500" lvl="6" marL="3200400" rtl="0">
              <a:lnSpc>
                <a:spcPct val="100000"/>
              </a:lnSpc>
              <a:spcBef>
                <a:spcPts val="0"/>
              </a:spcBef>
              <a:spcAft>
                <a:spcPts val="0"/>
              </a:spcAft>
              <a:buSzPts val="1400"/>
              <a:buFont typeface="Nunito Light"/>
              <a:buChar char="●"/>
              <a:defRPr/>
            </a:lvl7pPr>
            <a:lvl8pPr indent="-317500" lvl="7" marL="3657600" rtl="0">
              <a:lnSpc>
                <a:spcPct val="100000"/>
              </a:lnSpc>
              <a:spcBef>
                <a:spcPts val="0"/>
              </a:spcBef>
              <a:spcAft>
                <a:spcPts val="0"/>
              </a:spcAft>
              <a:buSzPts val="1400"/>
              <a:buFont typeface="Nunito Light"/>
              <a:buChar char="○"/>
              <a:defRPr/>
            </a:lvl8pPr>
            <a:lvl9pPr indent="-317500" lvl="8" marL="4114800" rtl="0">
              <a:lnSpc>
                <a:spcPct val="100000"/>
              </a:lnSpc>
              <a:spcBef>
                <a:spcPts val="0"/>
              </a:spcBef>
              <a:spcAft>
                <a:spcPts val="0"/>
              </a:spcAft>
              <a:buSzPts val="1400"/>
              <a:buFont typeface="Nunito Light"/>
              <a:buChar char="■"/>
              <a:defRPr/>
            </a:lvl9pPr>
          </a:lstStyle>
          <a:p/>
        </p:txBody>
      </p:sp>
      <p:sp>
        <p:nvSpPr>
          <p:cNvPr id="2414" name="Google Shape;2414;p32"/>
          <p:cNvSpPr/>
          <p:nvPr/>
        </p:nvSpPr>
        <p:spPr>
          <a:xfrm flipH="1">
            <a:off x="7307753" y="643025"/>
            <a:ext cx="1712325" cy="572725"/>
          </a:xfrm>
          <a:custGeom>
            <a:rect b="b" l="l" r="r" t="t"/>
            <a:pathLst>
              <a:path extrusionOk="0" h="29176" w="87230">
                <a:moveTo>
                  <a:pt x="57824" y="0"/>
                </a:moveTo>
                <a:cubicBezTo>
                  <a:pt x="54769" y="0"/>
                  <a:pt x="50876" y="3500"/>
                  <a:pt x="49169" y="5900"/>
                </a:cubicBezTo>
                <a:cubicBezTo>
                  <a:pt x="47738" y="4270"/>
                  <a:pt x="45681" y="3527"/>
                  <a:pt x="43566" y="3527"/>
                </a:cubicBezTo>
                <a:cubicBezTo>
                  <a:pt x="42477" y="3527"/>
                  <a:pt x="41372" y="3724"/>
                  <a:pt x="40329" y="4098"/>
                </a:cubicBezTo>
                <a:cubicBezTo>
                  <a:pt x="36126" y="5566"/>
                  <a:pt x="33358" y="9902"/>
                  <a:pt x="31656" y="13772"/>
                </a:cubicBezTo>
                <a:cubicBezTo>
                  <a:pt x="31189" y="14773"/>
                  <a:pt x="30789" y="15773"/>
                  <a:pt x="30456" y="16807"/>
                </a:cubicBezTo>
                <a:cubicBezTo>
                  <a:pt x="30163" y="17652"/>
                  <a:pt x="30156" y="19413"/>
                  <a:pt x="29047" y="19413"/>
                </a:cubicBezTo>
                <a:cubicBezTo>
                  <a:pt x="29017" y="19413"/>
                  <a:pt x="28986" y="19412"/>
                  <a:pt x="28954" y="19409"/>
                </a:cubicBezTo>
                <a:cubicBezTo>
                  <a:pt x="28187" y="19309"/>
                  <a:pt x="27453" y="18275"/>
                  <a:pt x="26653" y="18075"/>
                </a:cubicBezTo>
                <a:cubicBezTo>
                  <a:pt x="26361" y="17991"/>
                  <a:pt x="26092" y="17953"/>
                  <a:pt x="25844" y="17953"/>
                </a:cubicBezTo>
                <a:cubicBezTo>
                  <a:pt x="22918" y="17953"/>
                  <a:pt x="22845" y="23339"/>
                  <a:pt x="20815" y="24446"/>
                </a:cubicBezTo>
                <a:cubicBezTo>
                  <a:pt x="20182" y="24813"/>
                  <a:pt x="18814" y="24646"/>
                  <a:pt x="18047" y="24746"/>
                </a:cubicBezTo>
                <a:cubicBezTo>
                  <a:pt x="17079" y="24813"/>
                  <a:pt x="16045" y="24946"/>
                  <a:pt x="15045" y="25080"/>
                </a:cubicBezTo>
                <a:cubicBezTo>
                  <a:pt x="13543" y="25280"/>
                  <a:pt x="12009" y="25480"/>
                  <a:pt x="10508" y="25814"/>
                </a:cubicBezTo>
                <a:cubicBezTo>
                  <a:pt x="7406" y="26448"/>
                  <a:pt x="4070" y="27115"/>
                  <a:pt x="1101" y="28349"/>
                </a:cubicBezTo>
                <a:cubicBezTo>
                  <a:pt x="801" y="28349"/>
                  <a:pt x="534" y="28349"/>
                  <a:pt x="267" y="28416"/>
                </a:cubicBezTo>
                <a:cubicBezTo>
                  <a:pt x="0" y="28416"/>
                  <a:pt x="0" y="28783"/>
                  <a:pt x="267" y="28783"/>
                </a:cubicBezTo>
                <a:cubicBezTo>
                  <a:pt x="6920" y="29040"/>
                  <a:pt x="13589" y="29096"/>
                  <a:pt x="20262" y="29096"/>
                </a:cubicBezTo>
                <a:cubicBezTo>
                  <a:pt x="25384" y="29096"/>
                  <a:pt x="30509" y="29063"/>
                  <a:pt x="35631" y="29063"/>
                </a:cubicBezTo>
                <a:cubicBezTo>
                  <a:pt x="37687" y="29063"/>
                  <a:pt x="39742" y="29068"/>
                  <a:pt x="41797" y="29083"/>
                </a:cubicBezTo>
                <a:cubicBezTo>
                  <a:pt x="49184" y="29101"/>
                  <a:pt x="56571" y="29175"/>
                  <a:pt x="63958" y="29175"/>
                </a:cubicBezTo>
                <a:cubicBezTo>
                  <a:pt x="70414" y="29175"/>
                  <a:pt x="76870" y="29118"/>
                  <a:pt x="83327" y="28916"/>
                </a:cubicBezTo>
                <a:cubicBezTo>
                  <a:pt x="83694" y="28816"/>
                  <a:pt x="87229" y="28649"/>
                  <a:pt x="87229" y="28649"/>
                </a:cubicBezTo>
                <a:cubicBezTo>
                  <a:pt x="87229" y="28649"/>
                  <a:pt x="80658" y="27582"/>
                  <a:pt x="78823" y="27181"/>
                </a:cubicBezTo>
                <a:cubicBezTo>
                  <a:pt x="78856" y="27052"/>
                  <a:pt x="79450" y="8839"/>
                  <a:pt x="66433" y="8839"/>
                </a:cubicBezTo>
                <a:cubicBezTo>
                  <a:pt x="65997" y="8839"/>
                  <a:pt x="65547" y="8860"/>
                  <a:pt x="65080" y="8902"/>
                </a:cubicBezTo>
                <a:cubicBezTo>
                  <a:pt x="65047" y="8905"/>
                  <a:pt x="65014" y="8906"/>
                  <a:pt x="64981" y="8906"/>
                </a:cubicBezTo>
                <a:cubicBezTo>
                  <a:pt x="63102" y="8906"/>
                  <a:pt x="61865" y="4300"/>
                  <a:pt x="61144" y="2497"/>
                </a:cubicBezTo>
                <a:cubicBezTo>
                  <a:pt x="60383" y="697"/>
                  <a:pt x="59187" y="0"/>
                  <a:pt x="5782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15" name="Google Shape;2415;p32"/>
          <p:cNvGrpSpPr/>
          <p:nvPr/>
        </p:nvGrpSpPr>
        <p:grpSpPr>
          <a:xfrm rot="558054">
            <a:off x="2261196" y="4341503"/>
            <a:ext cx="1073663" cy="524986"/>
            <a:chOff x="1052625" y="1286000"/>
            <a:chExt cx="1586150" cy="775575"/>
          </a:xfrm>
        </p:grpSpPr>
        <p:sp>
          <p:nvSpPr>
            <p:cNvPr id="2416" name="Google Shape;2416;p32"/>
            <p:cNvSpPr/>
            <p:nvPr/>
          </p:nvSpPr>
          <p:spPr>
            <a:xfrm>
              <a:off x="1196900" y="1286000"/>
              <a:ext cx="1274250" cy="770575"/>
            </a:xfrm>
            <a:custGeom>
              <a:rect b="b" l="l" r="r" t="t"/>
              <a:pathLst>
                <a:path extrusionOk="0" h="30823" w="50970">
                  <a:moveTo>
                    <a:pt x="49669" y="12943"/>
                  </a:moveTo>
                  <a:cubicBezTo>
                    <a:pt x="50970" y="23951"/>
                    <a:pt x="3736" y="30823"/>
                    <a:pt x="1935" y="18180"/>
                  </a:cubicBezTo>
                  <a:cubicBezTo>
                    <a:pt x="0" y="4470"/>
                    <a:pt x="48168" y="1"/>
                    <a:pt x="49669" y="1294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32"/>
            <p:cNvSpPr/>
            <p:nvPr/>
          </p:nvSpPr>
          <p:spPr>
            <a:xfrm>
              <a:off x="1052625" y="1347700"/>
              <a:ext cx="1586150" cy="713875"/>
            </a:xfrm>
            <a:custGeom>
              <a:rect b="b" l="l" r="r" t="t"/>
              <a:pathLst>
                <a:path extrusionOk="0" fill="none" h="28555" w="63446">
                  <a:moveTo>
                    <a:pt x="51637" y="3770"/>
                  </a:moveTo>
                  <a:cubicBezTo>
                    <a:pt x="46534" y="2436"/>
                    <a:pt x="601" y="12010"/>
                    <a:pt x="7339" y="18181"/>
                  </a:cubicBezTo>
                  <a:cubicBezTo>
                    <a:pt x="14044" y="24352"/>
                    <a:pt x="44399" y="17347"/>
                    <a:pt x="53272" y="11342"/>
                  </a:cubicBezTo>
                  <a:cubicBezTo>
                    <a:pt x="62145" y="5338"/>
                    <a:pt x="33424" y="2403"/>
                    <a:pt x="20882" y="4904"/>
                  </a:cubicBezTo>
                  <a:cubicBezTo>
                    <a:pt x="8340" y="7406"/>
                    <a:pt x="0" y="14478"/>
                    <a:pt x="13877" y="21516"/>
                  </a:cubicBezTo>
                  <a:cubicBezTo>
                    <a:pt x="27787" y="28555"/>
                    <a:pt x="59243" y="15712"/>
                    <a:pt x="52738" y="8340"/>
                  </a:cubicBezTo>
                  <a:cubicBezTo>
                    <a:pt x="46200" y="1035"/>
                    <a:pt x="10908" y="902"/>
                    <a:pt x="7906" y="13044"/>
                  </a:cubicBezTo>
                  <a:cubicBezTo>
                    <a:pt x="4871" y="25186"/>
                    <a:pt x="42764" y="22050"/>
                    <a:pt x="50703" y="13811"/>
                  </a:cubicBezTo>
                  <a:cubicBezTo>
                    <a:pt x="58576" y="5605"/>
                    <a:pt x="35226" y="2836"/>
                    <a:pt x="24551" y="2803"/>
                  </a:cubicBezTo>
                  <a:cubicBezTo>
                    <a:pt x="13877" y="2770"/>
                    <a:pt x="1068" y="16446"/>
                    <a:pt x="11609" y="21683"/>
                  </a:cubicBezTo>
                  <a:cubicBezTo>
                    <a:pt x="22150" y="26954"/>
                    <a:pt x="51971" y="18014"/>
                    <a:pt x="55073" y="14178"/>
                  </a:cubicBezTo>
                  <a:cubicBezTo>
                    <a:pt x="58209" y="10342"/>
                    <a:pt x="48769" y="301"/>
                    <a:pt x="35993" y="1535"/>
                  </a:cubicBezTo>
                  <a:cubicBezTo>
                    <a:pt x="23250" y="2803"/>
                    <a:pt x="7272" y="7673"/>
                    <a:pt x="6805" y="15345"/>
                  </a:cubicBezTo>
                  <a:cubicBezTo>
                    <a:pt x="6372" y="22984"/>
                    <a:pt x="37327" y="20015"/>
                    <a:pt x="49703" y="14812"/>
                  </a:cubicBezTo>
                  <a:cubicBezTo>
                    <a:pt x="62045" y="9575"/>
                    <a:pt x="45933" y="3036"/>
                    <a:pt x="40096" y="1902"/>
                  </a:cubicBezTo>
                  <a:cubicBezTo>
                    <a:pt x="34258" y="802"/>
                    <a:pt x="14477" y="2670"/>
                    <a:pt x="11108" y="12844"/>
                  </a:cubicBezTo>
                  <a:cubicBezTo>
                    <a:pt x="7739" y="22984"/>
                    <a:pt x="32757" y="23885"/>
                    <a:pt x="46400" y="18748"/>
                  </a:cubicBezTo>
                  <a:cubicBezTo>
                    <a:pt x="60043" y="13644"/>
                    <a:pt x="51571" y="3403"/>
                    <a:pt x="37727" y="3070"/>
                  </a:cubicBezTo>
                  <a:cubicBezTo>
                    <a:pt x="23917" y="2736"/>
                    <a:pt x="9941" y="3203"/>
                    <a:pt x="8940" y="12310"/>
                  </a:cubicBezTo>
                  <a:cubicBezTo>
                    <a:pt x="7939" y="21383"/>
                    <a:pt x="32457" y="17880"/>
                    <a:pt x="47935" y="15145"/>
                  </a:cubicBezTo>
                  <a:cubicBezTo>
                    <a:pt x="63446" y="12377"/>
                    <a:pt x="55907" y="5538"/>
                    <a:pt x="46067" y="2803"/>
                  </a:cubicBezTo>
                  <a:cubicBezTo>
                    <a:pt x="36260" y="1"/>
                    <a:pt x="10441" y="4471"/>
                    <a:pt x="9174" y="13778"/>
                  </a:cubicBezTo>
                  <a:cubicBezTo>
                    <a:pt x="7873" y="23051"/>
                    <a:pt x="42964" y="22684"/>
                    <a:pt x="52438" y="18047"/>
                  </a:cubicBezTo>
                  <a:cubicBezTo>
                    <a:pt x="61911" y="13444"/>
                    <a:pt x="54539" y="5838"/>
                    <a:pt x="44799" y="3503"/>
                  </a:cubicBezTo>
                  <a:cubicBezTo>
                    <a:pt x="35092" y="1168"/>
                    <a:pt x="11842" y="7973"/>
                    <a:pt x="5204" y="17380"/>
                  </a:cubicBezTo>
                </a:path>
              </a:pathLst>
            </a:custGeom>
            <a:noFill/>
            <a:ln cap="rnd" cmpd="sng" w="17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32"/>
            <p:cNvSpPr/>
            <p:nvPr/>
          </p:nvSpPr>
          <p:spPr>
            <a:xfrm>
              <a:off x="1661400" y="1434450"/>
              <a:ext cx="294400" cy="319400"/>
            </a:xfrm>
            <a:custGeom>
              <a:rect b="b" l="l" r="r" t="t"/>
              <a:pathLst>
                <a:path extrusionOk="0" h="12776" w="11776">
                  <a:moveTo>
                    <a:pt x="4670" y="534"/>
                  </a:moveTo>
                  <a:cubicBezTo>
                    <a:pt x="7606" y="0"/>
                    <a:pt x="10708" y="3169"/>
                    <a:pt x="11442" y="7039"/>
                  </a:cubicBezTo>
                  <a:cubicBezTo>
                    <a:pt x="11775" y="8773"/>
                    <a:pt x="11575" y="10408"/>
                    <a:pt x="10941" y="11709"/>
                  </a:cubicBezTo>
                  <a:cubicBezTo>
                    <a:pt x="9273" y="12109"/>
                    <a:pt x="8039" y="12476"/>
                    <a:pt x="7372" y="12609"/>
                  </a:cubicBezTo>
                  <a:cubicBezTo>
                    <a:pt x="5771" y="12776"/>
                    <a:pt x="4003" y="12676"/>
                    <a:pt x="2368" y="12609"/>
                  </a:cubicBezTo>
                  <a:cubicBezTo>
                    <a:pt x="1568" y="11709"/>
                    <a:pt x="934" y="10541"/>
                    <a:pt x="701" y="9040"/>
                  </a:cubicBezTo>
                  <a:cubicBezTo>
                    <a:pt x="0" y="5171"/>
                    <a:pt x="1701" y="1068"/>
                    <a:pt x="4670" y="53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32"/>
            <p:cNvSpPr/>
            <p:nvPr/>
          </p:nvSpPr>
          <p:spPr>
            <a:xfrm>
              <a:off x="1954100" y="1371900"/>
              <a:ext cx="289400" cy="334425"/>
            </a:xfrm>
            <a:custGeom>
              <a:rect b="b" l="l" r="r" t="t"/>
              <a:pathLst>
                <a:path extrusionOk="0" h="13377" w="11576">
                  <a:moveTo>
                    <a:pt x="6639" y="367"/>
                  </a:moveTo>
                  <a:cubicBezTo>
                    <a:pt x="3636" y="0"/>
                    <a:pt x="734" y="3403"/>
                    <a:pt x="301" y="7339"/>
                  </a:cubicBezTo>
                  <a:cubicBezTo>
                    <a:pt x="0" y="9907"/>
                    <a:pt x="801" y="12076"/>
                    <a:pt x="2235" y="13377"/>
                  </a:cubicBezTo>
                  <a:cubicBezTo>
                    <a:pt x="5137" y="12509"/>
                    <a:pt x="8406" y="11208"/>
                    <a:pt x="11008" y="9541"/>
                  </a:cubicBezTo>
                  <a:cubicBezTo>
                    <a:pt x="11075" y="9240"/>
                    <a:pt x="11142" y="8973"/>
                    <a:pt x="11175" y="8673"/>
                  </a:cubicBezTo>
                  <a:cubicBezTo>
                    <a:pt x="11575" y="4704"/>
                    <a:pt x="9641" y="734"/>
                    <a:pt x="6639" y="36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32"/>
            <p:cNvSpPr/>
            <p:nvPr/>
          </p:nvSpPr>
          <p:spPr>
            <a:xfrm>
              <a:off x="1365350" y="1439450"/>
              <a:ext cx="314400" cy="308575"/>
            </a:xfrm>
            <a:custGeom>
              <a:rect b="b" l="l" r="r" t="t"/>
              <a:pathLst>
                <a:path extrusionOk="0" h="12343" w="12576">
                  <a:moveTo>
                    <a:pt x="2902" y="1401"/>
                  </a:moveTo>
                  <a:cubicBezTo>
                    <a:pt x="5571" y="0"/>
                    <a:pt x="9440" y="2168"/>
                    <a:pt x="11275" y="5671"/>
                  </a:cubicBezTo>
                  <a:cubicBezTo>
                    <a:pt x="12576" y="8139"/>
                    <a:pt x="12509" y="10608"/>
                    <a:pt x="11408" y="12342"/>
                  </a:cubicBezTo>
                  <a:cubicBezTo>
                    <a:pt x="6705" y="11742"/>
                    <a:pt x="2769" y="10208"/>
                    <a:pt x="868" y="8940"/>
                  </a:cubicBezTo>
                  <a:cubicBezTo>
                    <a:pt x="0" y="5838"/>
                    <a:pt x="667" y="2602"/>
                    <a:pt x="2902" y="140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21" name="Google Shape;2421;p32"/>
          <p:cNvSpPr/>
          <p:nvPr/>
        </p:nvSpPr>
        <p:spPr>
          <a:xfrm>
            <a:off x="249023" y="123475"/>
            <a:ext cx="1366894" cy="457188"/>
          </a:xfrm>
          <a:custGeom>
            <a:rect b="b" l="l" r="r" t="t"/>
            <a:pathLst>
              <a:path extrusionOk="0" h="29176" w="87230">
                <a:moveTo>
                  <a:pt x="57824" y="0"/>
                </a:moveTo>
                <a:cubicBezTo>
                  <a:pt x="54769" y="0"/>
                  <a:pt x="50876" y="3500"/>
                  <a:pt x="49169" y="5900"/>
                </a:cubicBezTo>
                <a:cubicBezTo>
                  <a:pt x="47738" y="4270"/>
                  <a:pt x="45681" y="3527"/>
                  <a:pt x="43566" y="3527"/>
                </a:cubicBezTo>
                <a:cubicBezTo>
                  <a:pt x="42477" y="3527"/>
                  <a:pt x="41372" y="3724"/>
                  <a:pt x="40329" y="4098"/>
                </a:cubicBezTo>
                <a:cubicBezTo>
                  <a:pt x="36126" y="5566"/>
                  <a:pt x="33358" y="9902"/>
                  <a:pt x="31656" y="13772"/>
                </a:cubicBezTo>
                <a:cubicBezTo>
                  <a:pt x="31189" y="14773"/>
                  <a:pt x="30789" y="15773"/>
                  <a:pt x="30456" y="16807"/>
                </a:cubicBezTo>
                <a:cubicBezTo>
                  <a:pt x="30163" y="17652"/>
                  <a:pt x="30156" y="19413"/>
                  <a:pt x="29047" y="19413"/>
                </a:cubicBezTo>
                <a:cubicBezTo>
                  <a:pt x="29017" y="19413"/>
                  <a:pt x="28986" y="19412"/>
                  <a:pt x="28954" y="19409"/>
                </a:cubicBezTo>
                <a:cubicBezTo>
                  <a:pt x="28187" y="19309"/>
                  <a:pt x="27453" y="18275"/>
                  <a:pt x="26653" y="18075"/>
                </a:cubicBezTo>
                <a:cubicBezTo>
                  <a:pt x="26361" y="17991"/>
                  <a:pt x="26092" y="17953"/>
                  <a:pt x="25844" y="17953"/>
                </a:cubicBezTo>
                <a:cubicBezTo>
                  <a:pt x="22918" y="17953"/>
                  <a:pt x="22845" y="23339"/>
                  <a:pt x="20815" y="24446"/>
                </a:cubicBezTo>
                <a:cubicBezTo>
                  <a:pt x="20182" y="24813"/>
                  <a:pt x="18814" y="24646"/>
                  <a:pt x="18047" y="24746"/>
                </a:cubicBezTo>
                <a:cubicBezTo>
                  <a:pt x="17079" y="24813"/>
                  <a:pt x="16045" y="24946"/>
                  <a:pt x="15045" y="25080"/>
                </a:cubicBezTo>
                <a:cubicBezTo>
                  <a:pt x="13543" y="25280"/>
                  <a:pt x="12009" y="25480"/>
                  <a:pt x="10508" y="25814"/>
                </a:cubicBezTo>
                <a:cubicBezTo>
                  <a:pt x="7406" y="26448"/>
                  <a:pt x="4070" y="27115"/>
                  <a:pt x="1101" y="28349"/>
                </a:cubicBezTo>
                <a:cubicBezTo>
                  <a:pt x="801" y="28349"/>
                  <a:pt x="534" y="28349"/>
                  <a:pt x="267" y="28416"/>
                </a:cubicBezTo>
                <a:cubicBezTo>
                  <a:pt x="0" y="28416"/>
                  <a:pt x="0" y="28783"/>
                  <a:pt x="267" y="28783"/>
                </a:cubicBezTo>
                <a:cubicBezTo>
                  <a:pt x="6920" y="29040"/>
                  <a:pt x="13589" y="29096"/>
                  <a:pt x="20262" y="29096"/>
                </a:cubicBezTo>
                <a:cubicBezTo>
                  <a:pt x="25384" y="29096"/>
                  <a:pt x="30509" y="29063"/>
                  <a:pt x="35631" y="29063"/>
                </a:cubicBezTo>
                <a:cubicBezTo>
                  <a:pt x="37687" y="29063"/>
                  <a:pt x="39742" y="29068"/>
                  <a:pt x="41797" y="29083"/>
                </a:cubicBezTo>
                <a:cubicBezTo>
                  <a:pt x="49184" y="29101"/>
                  <a:pt x="56571" y="29175"/>
                  <a:pt x="63958" y="29175"/>
                </a:cubicBezTo>
                <a:cubicBezTo>
                  <a:pt x="70414" y="29175"/>
                  <a:pt x="76870" y="29118"/>
                  <a:pt x="83327" y="28916"/>
                </a:cubicBezTo>
                <a:cubicBezTo>
                  <a:pt x="83694" y="28816"/>
                  <a:pt x="87229" y="28649"/>
                  <a:pt x="87229" y="28649"/>
                </a:cubicBezTo>
                <a:cubicBezTo>
                  <a:pt x="87229" y="28649"/>
                  <a:pt x="80658" y="27582"/>
                  <a:pt x="78823" y="27181"/>
                </a:cubicBezTo>
                <a:cubicBezTo>
                  <a:pt x="78856" y="27052"/>
                  <a:pt x="79450" y="8839"/>
                  <a:pt x="66433" y="8839"/>
                </a:cubicBezTo>
                <a:cubicBezTo>
                  <a:pt x="65997" y="8839"/>
                  <a:pt x="65547" y="8860"/>
                  <a:pt x="65080" y="8902"/>
                </a:cubicBezTo>
                <a:cubicBezTo>
                  <a:pt x="65047" y="8905"/>
                  <a:pt x="65014" y="8906"/>
                  <a:pt x="64981" y="8906"/>
                </a:cubicBezTo>
                <a:cubicBezTo>
                  <a:pt x="63102" y="8906"/>
                  <a:pt x="61865" y="4300"/>
                  <a:pt x="61144" y="2497"/>
                </a:cubicBezTo>
                <a:cubicBezTo>
                  <a:pt x="60383" y="697"/>
                  <a:pt x="59187" y="0"/>
                  <a:pt x="5782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2422" name="Shape 2422"/>
        <p:cNvGrpSpPr/>
        <p:nvPr/>
      </p:nvGrpSpPr>
      <p:grpSpPr>
        <a:xfrm>
          <a:off x="0" y="0"/>
          <a:ext cx="0" cy="0"/>
          <a:chOff x="0" y="0"/>
          <a:chExt cx="0" cy="0"/>
        </a:xfrm>
      </p:grpSpPr>
      <p:sp>
        <p:nvSpPr>
          <p:cNvPr id="2423" name="Google Shape;2423;p33"/>
          <p:cNvSpPr txBox="1"/>
          <p:nvPr>
            <p:ph type="title"/>
          </p:nvPr>
        </p:nvSpPr>
        <p:spPr>
          <a:xfrm>
            <a:off x="3982663" y="677525"/>
            <a:ext cx="4448100" cy="1058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72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424" name="Google Shape;2424;p33"/>
          <p:cNvSpPr txBox="1"/>
          <p:nvPr>
            <p:ph idx="1" type="subTitle"/>
          </p:nvPr>
        </p:nvSpPr>
        <p:spPr>
          <a:xfrm>
            <a:off x="3982625" y="1841450"/>
            <a:ext cx="4448100" cy="105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25" name="Google Shape;2425;p33"/>
          <p:cNvSpPr txBox="1"/>
          <p:nvPr/>
        </p:nvSpPr>
        <p:spPr>
          <a:xfrm>
            <a:off x="3484975" y="3611950"/>
            <a:ext cx="49458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200">
                <a:solidFill>
                  <a:schemeClr val="dk1"/>
                </a:solidFill>
                <a:latin typeface="Lato"/>
                <a:ea typeface="Lato"/>
                <a:cs typeface="Lato"/>
                <a:sym typeface="Lato"/>
              </a:rPr>
              <a:t>CREDITS:</a:t>
            </a:r>
            <a:r>
              <a:rPr lang="en" sz="1200">
                <a:solidFill>
                  <a:schemeClr val="dk1"/>
                </a:solidFill>
                <a:latin typeface="Lato"/>
                <a:ea typeface="Lato"/>
                <a:cs typeface="Lato"/>
                <a:sym typeface="Lato"/>
              </a:rPr>
              <a:t> This presentation template was created by </a:t>
            </a:r>
            <a:r>
              <a:rPr b="1" lang="en" sz="1200" u="sng">
                <a:solidFill>
                  <a:schemeClr val="hlink"/>
                </a:solidFill>
                <a:latin typeface="Lato"/>
                <a:ea typeface="Lato"/>
                <a:cs typeface="Lato"/>
                <a:sym typeface="Lato"/>
                <a:hlinkClick r:id="rId2"/>
              </a:rPr>
              <a:t>Slidesgo</a:t>
            </a:r>
            <a:r>
              <a:rPr lang="en" sz="1200">
                <a:solidFill>
                  <a:schemeClr val="dk1"/>
                </a:solidFill>
                <a:latin typeface="Lato"/>
                <a:ea typeface="Lato"/>
                <a:cs typeface="Lato"/>
                <a:sym typeface="Lato"/>
              </a:rPr>
              <a:t>, and includes icons by </a:t>
            </a:r>
            <a:r>
              <a:rPr b="1" lang="en" sz="1200" u="sng">
                <a:solidFill>
                  <a:schemeClr val="dk1"/>
                </a:solidFill>
                <a:latin typeface="Lato"/>
                <a:ea typeface="Lato"/>
                <a:cs typeface="Lato"/>
                <a:sym typeface="Lato"/>
                <a:hlinkClick r:id="rId3">
                  <a:extLst>
                    <a:ext uri="{A12FA001-AC4F-418D-AE19-62706E023703}">
                      <ahyp:hlinkClr val="tx"/>
                    </a:ext>
                  </a:extLst>
                </a:hlinkClick>
              </a:rPr>
              <a:t>Flaticon</a:t>
            </a:r>
            <a:r>
              <a:rPr lang="en" sz="1200">
                <a:solidFill>
                  <a:schemeClr val="dk1"/>
                </a:solidFill>
                <a:latin typeface="Lato"/>
                <a:ea typeface="Lato"/>
                <a:cs typeface="Lato"/>
                <a:sym typeface="Lato"/>
              </a:rPr>
              <a:t>, and infographics &amp; images by </a:t>
            </a:r>
            <a:r>
              <a:rPr b="1" lang="en" sz="1200" u="sng">
                <a:solidFill>
                  <a:schemeClr val="dk1"/>
                </a:solidFill>
                <a:latin typeface="Lato"/>
                <a:ea typeface="Lato"/>
                <a:cs typeface="Lato"/>
                <a:sym typeface="Lato"/>
                <a:hlinkClick r:id="rId4">
                  <a:extLst>
                    <a:ext uri="{A12FA001-AC4F-418D-AE19-62706E023703}">
                      <ahyp:hlinkClr val="tx"/>
                    </a:ext>
                  </a:extLst>
                </a:hlinkClick>
              </a:rPr>
              <a:t>Freepik</a:t>
            </a:r>
            <a:r>
              <a:rPr lang="en" sz="1200" u="sng">
                <a:solidFill>
                  <a:schemeClr val="dk1"/>
                </a:solidFill>
                <a:latin typeface="Lato"/>
                <a:ea typeface="Lato"/>
                <a:cs typeface="Lato"/>
                <a:sym typeface="Lato"/>
              </a:rPr>
              <a:t> </a:t>
            </a:r>
            <a:endParaRPr b="1" sz="1200" u="sng">
              <a:solidFill>
                <a:schemeClr val="dk1"/>
              </a:solidFill>
              <a:latin typeface="Lato"/>
              <a:ea typeface="Lato"/>
              <a:cs typeface="Lato"/>
              <a:sym typeface="Lato"/>
            </a:endParaRPr>
          </a:p>
        </p:txBody>
      </p:sp>
      <p:sp>
        <p:nvSpPr>
          <p:cNvPr id="2426" name="Google Shape;2426;p33"/>
          <p:cNvSpPr/>
          <p:nvPr/>
        </p:nvSpPr>
        <p:spPr>
          <a:xfrm>
            <a:off x="3089076" y="4603998"/>
            <a:ext cx="1649634" cy="414921"/>
          </a:xfrm>
          <a:custGeom>
            <a:rect b="b" l="l" r="r" t="t"/>
            <a:pathLst>
              <a:path extrusionOk="0" h="14490" w="57609">
                <a:moveTo>
                  <a:pt x="23364" y="0"/>
                </a:moveTo>
                <a:cubicBezTo>
                  <a:pt x="22238" y="0"/>
                  <a:pt x="21141" y="341"/>
                  <a:pt x="20282" y="1093"/>
                </a:cubicBezTo>
                <a:cubicBezTo>
                  <a:pt x="19681" y="1694"/>
                  <a:pt x="19214" y="2428"/>
                  <a:pt x="19181" y="3228"/>
                </a:cubicBezTo>
                <a:cubicBezTo>
                  <a:pt x="18781" y="3428"/>
                  <a:pt x="18414" y="3695"/>
                  <a:pt x="18080" y="3962"/>
                </a:cubicBezTo>
                <a:cubicBezTo>
                  <a:pt x="17513" y="4396"/>
                  <a:pt x="16946" y="4996"/>
                  <a:pt x="16546" y="5663"/>
                </a:cubicBezTo>
                <a:cubicBezTo>
                  <a:pt x="16345" y="5997"/>
                  <a:pt x="16179" y="6397"/>
                  <a:pt x="15945" y="6731"/>
                </a:cubicBezTo>
                <a:cubicBezTo>
                  <a:pt x="15733" y="7049"/>
                  <a:pt x="15484" y="7123"/>
                  <a:pt x="15207" y="7123"/>
                </a:cubicBezTo>
                <a:cubicBezTo>
                  <a:pt x="14961" y="7123"/>
                  <a:pt x="14693" y="7064"/>
                  <a:pt x="14411" y="7064"/>
                </a:cubicBezTo>
                <a:cubicBezTo>
                  <a:pt x="14395" y="7064"/>
                  <a:pt x="14379" y="7064"/>
                  <a:pt x="14363" y="7064"/>
                </a:cubicBezTo>
                <a:cubicBezTo>
                  <a:pt x="11482" y="7064"/>
                  <a:pt x="9043" y="10049"/>
                  <a:pt x="9607" y="12868"/>
                </a:cubicBezTo>
                <a:cubicBezTo>
                  <a:pt x="9607" y="12968"/>
                  <a:pt x="0" y="14236"/>
                  <a:pt x="101" y="14236"/>
                </a:cubicBezTo>
                <a:cubicBezTo>
                  <a:pt x="1862" y="14432"/>
                  <a:pt x="5704" y="14490"/>
                  <a:pt x="10119" y="14490"/>
                </a:cubicBezTo>
                <a:cubicBezTo>
                  <a:pt x="16531" y="14490"/>
                  <a:pt x="24152" y="14367"/>
                  <a:pt x="28363" y="14367"/>
                </a:cubicBezTo>
                <a:cubicBezTo>
                  <a:pt x="28668" y="14367"/>
                  <a:pt x="28954" y="14368"/>
                  <a:pt x="29221" y="14369"/>
                </a:cubicBezTo>
                <a:cubicBezTo>
                  <a:pt x="31723" y="14369"/>
                  <a:pt x="54940" y="14136"/>
                  <a:pt x="56874" y="12235"/>
                </a:cubicBezTo>
                <a:cubicBezTo>
                  <a:pt x="57608" y="11501"/>
                  <a:pt x="37794" y="10867"/>
                  <a:pt x="37861" y="9766"/>
                </a:cubicBezTo>
                <a:cubicBezTo>
                  <a:pt x="37894" y="8665"/>
                  <a:pt x="37260" y="7698"/>
                  <a:pt x="36426" y="6964"/>
                </a:cubicBezTo>
                <a:cubicBezTo>
                  <a:pt x="34826" y="5422"/>
                  <a:pt x="32717" y="4108"/>
                  <a:pt x="30522" y="4108"/>
                </a:cubicBezTo>
                <a:cubicBezTo>
                  <a:pt x="30201" y="4108"/>
                  <a:pt x="29878" y="4136"/>
                  <a:pt x="29555" y="4196"/>
                </a:cubicBezTo>
                <a:cubicBezTo>
                  <a:pt x="29622" y="3195"/>
                  <a:pt x="29088" y="2227"/>
                  <a:pt x="28287" y="1594"/>
                </a:cubicBezTo>
                <a:cubicBezTo>
                  <a:pt x="27187" y="726"/>
                  <a:pt x="25552" y="226"/>
                  <a:pt x="24184" y="59"/>
                </a:cubicBezTo>
                <a:cubicBezTo>
                  <a:pt x="23911" y="20"/>
                  <a:pt x="23637" y="0"/>
                  <a:pt x="2336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33"/>
          <p:cNvSpPr/>
          <p:nvPr/>
        </p:nvSpPr>
        <p:spPr>
          <a:xfrm>
            <a:off x="7359748" y="124568"/>
            <a:ext cx="1649670" cy="571608"/>
          </a:xfrm>
          <a:custGeom>
            <a:rect b="b" l="l" r="r" t="t"/>
            <a:pathLst>
              <a:path extrusionOk="0" h="27829" w="80315">
                <a:moveTo>
                  <a:pt x="33030" y="0"/>
                </a:moveTo>
                <a:cubicBezTo>
                  <a:pt x="30274" y="0"/>
                  <a:pt x="27617" y="1150"/>
                  <a:pt x="26543" y="3978"/>
                </a:cubicBezTo>
                <a:cubicBezTo>
                  <a:pt x="25709" y="6279"/>
                  <a:pt x="26176" y="8815"/>
                  <a:pt x="26976" y="11116"/>
                </a:cubicBezTo>
                <a:cubicBezTo>
                  <a:pt x="26747" y="11097"/>
                  <a:pt x="26518" y="11088"/>
                  <a:pt x="26288" y="11088"/>
                </a:cubicBezTo>
                <a:cubicBezTo>
                  <a:pt x="24078" y="11088"/>
                  <a:pt x="21879" y="11959"/>
                  <a:pt x="20338" y="13651"/>
                </a:cubicBezTo>
                <a:cubicBezTo>
                  <a:pt x="18337" y="15820"/>
                  <a:pt x="17870" y="18988"/>
                  <a:pt x="18837" y="21690"/>
                </a:cubicBezTo>
                <a:cubicBezTo>
                  <a:pt x="13000" y="22958"/>
                  <a:pt x="7196" y="24159"/>
                  <a:pt x="1358" y="25426"/>
                </a:cubicBezTo>
                <a:cubicBezTo>
                  <a:pt x="1" y="25691"/>
                  <a:pt x="483" y="27829"/>
                  <a:pt x="1795" y="27829"/>
                </a:cubicBezTo>
                <a:cubicBezTo>
                  <a:pt x="1805" y="27829"/>
                  <a:pt x="1815" y="27828"/>
                  <a:pt x="1825" y="27828"/>
                </a:cubicBezTo>
                <a:cubicBezTo>
                  <a:pt x="11499" y="27294"/>
                  <a:pt x="21206" y="26794"/>
                  <a:pt x="30879" y="26360"/>
                </a:cubicBezTo>
                <a:cubicBezTo>
                  <a:pt x="33614" y="26260"/>
                  <a:pt x="36350" y="26127"/>
                  <a:pt x="39052" y="26027"/>
                </a:cubicBezTo>
                <a:cubicBezTo>
                  <a:pt x="50144" y="26575"/>
                  <a:pt x="61282" y="26830"/>
                  <a:pt x="72409" y="26830"/>
                </a:cubicBezTo>
                <a:cubicBezTo>
                  <a:pt x="74834" y="26830"/>
                  <a:pt x="77258" y="26818"/>
                  <a:pt x="79681" y="26794"/>
                </a:cubicBezTo>
                <a:cubicBezTo>
                  <a:pt x="80314" y="26761"/>
                  <a:pt x="80314" y="25860"/>
                  <a:pt x="79747" y="25693"/>
                </a:cubicBezTo>
                <a:cubicBezTo>
                  <a:pt x="77479" y="25093"/>
                  <a:pt x="75144" y="24426"/>
                  <a:pt x="72842" y="23792"/>
                </a:cubicBezTo>
                <a:cubicBezTo>
                  <a:pt x="71575" y="23458"/>
                  <a:pt x="70374" y="23125"/>
                  <a:pt x="69140" y="22791"/>
                </a:cubicBezTo>
                <a:cubicBezTo>
                  <a:pt x="68172" y="22524"/>
                  <a:pt x="66638" y="22358"/>
                  <a:pt x="66004" y="21457"/>
                </a:cubicBezTo>
                <a:cubicBezTo>
                  <a:pt x="65404" y="20590"/>
                  <a:pt x="65637" y="19189"/>
                  <a:pt x="65504" y="18188"/>
                </a:cubicBezTo>
                <a:cubicBezTo>
                  <a:pt x="65370" y="17321"/>
                  <a:pt x="65237" y="16453"/>
                  <a:pt x="65003" y="15586"/>
                </a:cubicBezTo>
                <a:cubicBezTo>
                  <a:pt x="64503" y="13651"/>
                  <a:pt x="63703" y="11783"/>
                  <a:pt x="62702" y="10082"/>
                </a:cubicBezTo>
                <a:cubicBezTo>
                  <a:pt x="61148" y="7379"/>
                  <a:pt x="58524" y="3547"/>
                  <a:pt x="55071" y="3547"/>
                </a:cubicBezTo>
                <a:cubicBezTo>
                  <a:pt x="54817" y="3547"/>
                  <a:pt x="54559" y="3567"/>
                  <a:pt x="54296" y="3611"/>
                </a:cubicBezTo>
                <a:cubicBezTo>
                  <a:pt x="51194" y="4111"/>
                  <a:pt x="49793" y="6680"/>
                  <a:pt x="49125" y="9448"/>
                </a:cubicBezTo>
                <a:cubicBezTo>
                  <a:pt x="45656" y="4678"/>
                  <a:pt x="40319" y="842"/>
                  <a:pt x="34515" y="108"/>
                </a:cubicBezTo>
                <a:cubicBezTo>
                  <a:pt x="34022" y="37"/>
                  <a:pt x="33524" y="0"/>
                  <a:pt x="330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28" name="Google Shape;2428;p33"/>
          <p:cNvGrpSpPr/>
          <p:nvPr/>
        </p:nvGrpSpPr>
        <p:grpSpPr>
          <a:xfrm rot="-4928010">
            <a:off x="8133909" y="4101350"/>
            <a:ext cx="1035276" cy="851205"/>
            <a:chOff x="7038900" y="1632175"/>
            <a:chExt cx="741850" cy="609950"/>
          </a:xfrm>
        </p:grpSpPr>
        <p:sp>
          <p:nvSpPr>
            <p:cNvPr id="2429" name="Google Shape;2429;p33"/>
            <p:cNvSpPr/>
            <p:nvPr/>
          </p:nvSpPr>
          <p:spPr>
            <a:xfrm>
              <a:off x="7085225" y="1632175"/>
              <a:ext cx="695525" cy="609950"/>
            </a:xfrm>
            <a:custGeom>
              <a:rect b="b" l="l" r="r" t="t"/>
              <a:pathLst>
                <a:path extrusionOk="0" h="24398" w="27821">
                  <a:moveTo>
                    <a:pt x="16828" y="0"/>
                  </a:moveTo>
                  <a:cubicBezTo>
                    <a:pt x="15948" y="0"/>
                    <a:pt x="15004" y="528"/>
                    <a:pt x="14511" y="1312"/>
                  </a:cubicBezTo>
                  <a:cubicBezTo>
                    <a:pt x="13744" y="2480"/>
                    <a:pt x="13711" y="3914"/>
                    <a:pt x="13577" y="5282"/>
                  </a:cubicBezTo>
                  <a:cubicBezTo>
                    <a:pt x="13477" y="6649"/>
                    <a:pt x="13177" y="8117"/>
                    <a:pt x="12143" y="8984"/>
                  </a:cubicBezTo>
                  <a:cubicBezTo>
                    <a:pt x="11993" y="9134"/>
                    <a:pt x="11790" y="9256"/>
                    <a:pt x="11582" y="9256"/>
                  </a:cubicBezTo>
                  <a:cubicBezTo>
                    <a:pt x="11558" y="9256"/>
                    <a:pt x="11533" y="9255"/>
                    <a:pt x="11509" y="9251"/>
                  </a:cubicBezTo>
                  <a:cubicBezTo>
                    <a:pt x="10975" y="9218"/>
                    <a:pt x="10842" y="8451"/>
                    <a:pt x="10875" y="7950"/>
                  </a:cubicBezTo>
                  <a:cubicBezTo>
                    <a:pt x="10975" y="6916"/>
                    <a:pt x="11075" y="5882"/>
                    <a:pt x="10875" y="4815"/>
                  </a:cubicBezTo>
                  <a:cubicBezTo>
                    <a:pt x="10708" y="3781"/>
                    <a:pt x="10175" y="2780"/>
                    <a:pt x="9241" y="2280"/>
                  </a:cubicBezTo>
                  <a:cubicBezTo>
                    <a:pt x="8892" y="2086"/>
                    <a:pt x="8484" y="1987"/>
                    <a:pt x="8081" y="1987"/>
                  </a:cubicBezTo>
                  <a:cubicBezTo>
                    <a:pt x="7443" y="1987"/>
                    <a:pt x="6820" y="2235"/>
                    <a:pt x="6472" y="2747"/>
                  </a:cubicBezTo>
                  <a:cubicBezTo>
                    <a:pt x="6172" y="3147"/>
                    <a:pt x="6038" y="3714"/>
                    <a:pt x="6038" y="4248"/>
                  </a:cubicBezTo>
                  <a:cubicBezTo>
                    <a:pt x="5872" y="6783"/>
                    <a:pt x="6906" y="9285"/>
                    <a:pt x="6739" y="11820"/>
                  </a:cubicBezTo>
                  <a:cubicBezTo>
                    <a:pt x="6706" y="12220"/>
                    <a:pt x="6572" y="12620"/>
                    <a:pt x="6205" y="12620"/>
                  </a:cubicBezTo>
                  <a:cubicBezTo>
                    <a:pt x="5905" y="12620"/>
                    <a:pt x="5738" y="12320"/>
                    <a:pt x="5671" y="12053"/>
                  </a:cubicBezTo>
                  <a:cubicBezTo>
                    <a:pt x="5405" y="11119"/>
                    <a:pt x="5671" y="10118"/>
                    <a:pt x="5305" y="9285"/>
                  </a:cubicBezTo>
                  <a:cubicBezTo>
                    <a:pt x="4956" y="8494"/>
                    <a:pt x="4073" y="8076"/>
                    <a:pt x="3208" y="8076"/>
                  </a:cubicBezTo>
                  <a:cubicBezTo>
                    <a:pt x="2832" y="8076"/>
                    <a:pt x="2459" y="8155"/>
                    <a:pt x="2136" y="8317"/>
                  </a:cubicBezTo>
                  <a:cubicBezTo>
                    <a:pt x="1001" y="8884"/>
                    <a:pt x="334" y="10085"/>
                    <a:pt x="234" y="11319"/>
                  </a:cubicBezTo>
                  <a:cubicBezTo>
                    <a:pt x="1" y="14522"/>
                    <a:pt x="2136" y="18925"/>
                    <a:pt x="2136" y="18925"/>
                  </a:cubicBezTo>
                  <a:cubicBezTo>
                    <a:pt x="4504" y="20926"/>
                    <a:pt x="7206" y="22594"/>
                    <a:pt x="10041" y="23828"/>
                  </a:cubicBezTo>
                  <a:cubicBezTo>
                    <a:pt x="10706" y="24113"/>
                    <a:pt x="11400" y="24398"/>
                    <a:pt x="12125" y="24398"/>
                  </a:cubicBezTo>
                  <a:cubicBezTo>
                    <a:pt x="12164" y="24398"/>
                    <a:pt x="12203" y="24397"/>
                    <a:pt x="12243" y="24395"/>
                  </a:cubicBezTo>
                  <a:cubicBezTo>
                    <a:pt x="13010" y="24329"/>
                    <a:pt x="13811" y="23928"/>
                    <a:pt x="14044" y="23195"/>
                  </a:cubicBezTo>
                  <a:cubicBezTo>
                    <a:pt x="14244" y="22627"/>
                    <a:pt x="14044" y="21994"/>
                    <a:pt x="13911" y="21360"/>
                  </a:cubicBezTo>
                  <a:cubicBezTo>
                    <a:pt x="13844" y="20759"/>
                    <a:pt x="13877" y="20059"/>
                    <a:pt x="14378" y="19692"/>
                  </a:cubicBezTo>
                  <a:cubicBezTo>
                    <a:pt x="14570" y="19573"/>
                    <a:pt x="14783" y="19527"/>
                    <a:pt x="15003" y="19527"/>
                  </a:cubicBezTo>
                  <a:cubicBezTo>
                    <a:pt x="15279" y="19527"/>
                    <a:pt x="15567" y="19599"/>
                    <a:pt x="15845" y="19692"/>
                  </a:cubicBezTo>
                  <a:cubicBezTo>
                    <a:pt x="16746" y="19992"/>
                    <a:pt x="17680" y="20459"/>
                    <a:pt x="18647" y="20459"/>
                  </a:cubicBezTo>
                  <a:cubicBezTo>
                    <a:pt x="19581" y="20459"/>
                    <a:pt x="20682" y="19759"/>
                    <a:pt x="20649" y="18791"/>
                  </a:cubicBezTo>
                  <a:cubicBezTo>
                    <a:pt x="20582" y="18024"/>
                    <a:pt x="19982" y="17490"/>
                    <a:pt x="19515" y="16957"/>
                  </a:cubicBezTo>
                  <a:cubicBezTo>
                    <a:pt x="19048" y="16356"/>
                    <a:pt x="18747" y="15456"/>
                    <a:pt x="19348" y="14955"/>
                  </a:cubicBezTo>
                  <a:cubicBezTo>
                    <a:pt x="19538" y="14783"/>
                    <a:pt x="19790" y="14717"/>
                    <a:pt x="20049" y="14717"/>
                  </a:cubicBezTo>
                  <a:cubicBezTo>
                    <a:pt x="20291" y="14717"/>
                    <a:pt x="20539" y="14775"/>
                    <a:pt x="20749" y="14855"/>
                  </a:cubicBezTo>
                  <a:cubicBezTo>
                    <a:pt x="21583" y="15122"/>
                    <a:pt x="22350" y="15589"/>
                    <a:pt x="23217" y="15756"/>
                  </a:cubicBezTo>
                  <a:cubicBezTo>
                    <a:pt x="23395" y="15790"/>
                    <a:pt x="23578" y="15807"/>
                    <a:pt x="23761" y="15807"/>
                  </a:cubicBezTo>
                  <a:cubicBezTo>
                    <a:pt x="24472" y="15807"/>
                    <a:pt x="25181" y="15546"/>
                    <a:pt x="25552" y="14989"/>
                  </a:cubicBezTo>
                  <a:cubicBezTo>
                    <a:pt x="25886" y="14455"/>
                    <a:pt x="25853" y="13688"/>
                    <a:pt x="25652" y="13087"/>
                  </a:cubicBezTo>
                  <a:cubicBezTo>
                    <a:pt x="25319" y="11820"/>
                    <a:pt x="24518" y="10686"/>
                    <a:pt x="23518" y="9918"/>
                  </a:cubicBezTo>
                  <a:cubicBezTo>
                    <a:pt x="24151" y="8918"/>
                    <a:pt x="25586" y="8918"/>
                    <a:pt x="26553" y="8184"/>
                  </a:cubicBezTo>
                  <a:cubicBezTo>
                    <a:pt x="27687" y="7383"/>
                    <a:pt x="27821" y="5482"/>
                    <a:pt x="26753" y="4581"/>
                  </a:cubicBezTo>
                  <a:cubicBezTo>
                    <a:pt x="26230" y="4097"/>
                    <a:pt x="25515" y="3894"/>
                    <a:pt x="24779" y="3894"/>
                  </a:cubicBezTo>
                  <a:cubicBezTo>
                    <a:pt x="24248" y="3894"/>
                    <a:pt x="23706" y="3999"/>
                    <a:pt x="23217" y="4181"/>
                  </a:cubicBezTo>
                  <a:cubicBezTo>
                    <a:pt x="22050" y="4648"/>
                    <a:pt x="21049" y="5448"/>
                    <a:pt x="19982" y="6016"/>
                  </a:cubicBezTo>
                  <a:cubicBezTo>
                    <a:pt x="19727" y="6164"/>
                    <a:pt x="19459" y="6286"/>
                    <a:pt x="19194" y="6286"/>
                  </a:cubicBezTo>
                  <a:cubicBezTo>
                    <a:pt x="19043" y="6286"/>
                    <a:pt x="18893" y="6246"/>
                    <a:pt x="18747" y="6149"/>
                  </a:cubicBezTo>
                  <a:cubicBezTo>
                    <a:pt x="18247" y="5815"/>
                    <a:pt x="18514" y="5082"/>
                    <a:pt x="18681" y="4481"/>
                  </a:cubicBezTo>
                  <a:cubicBezTo>
                    <a:pt x="18981" y="3614"/>
                    <a:pt x="19014" y="2613"/>
                    <a:pt x="18747" y="1746"/>
                  </a:cubicBezTo>
                  <a:cubicBezTo>
                    <a:pt x="18647" y="1245"/>
                    <a:pt x="18381" y="745"/>
                    <a:pt x="18014" y="412"/>
                  </a:cubicBezTo>
                  <a:cubicBezTo>
                    <a:pt x="17674" y="127"/>
                    <a:pt x="17258" y="0"/>
                    <a:pt x="168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33"/>
            <p:cNvSpPr/>
            <p:nvPr/>
          </p:nvSpPr>
          <p:spPr>
            <a:xfrm>
              <a:off x="7038900" y="1808025"/>
              <a:ext cx="606150" cy="369775"/>
            </a:xfrm>
            <a:custGeom>
              <a:rect b="b" l="l" r="r" t="t"/>
              <a:pathLst>
                <a:path extrusionOk="0" h="14791" w="24246">
                  <a:moveTo>
                    <a:pt x="23890" y="1"/>
                  </a:moveTo>
                  <a:cubicBezTo>
                    <a:pt x="23863" y="1"/>
                    <a:pt x="23833" y="5"/>
                    <a:pt x="23803" y="16"/>
                  </a:cubicBezTo>
                  <a:cubicBezTo>
                    <a:pt x="15263" y="3351"/>
                    <a:pt x="6891" y="8522"/>
                    <a:pt x="52" y="14626"/>
                  </a:cubicBezTo>
                  <a:cubicBezTo>
                    <a:pt x="0" y="14678"/>
                    <a:pt x="50" y="14791"/>
                    <a:pt x="121" y="14791"/>
                  </a:cubicBezTo>
                  <a:cubicBezTo>
                    <a:pt x="142" y="14791"/>
                    <a:pt x="164" y="14782"/>
                    <a:pt x="186" y="14760"/>
                  </a:cubicBezTo>
                  <a:cubicBezTo>
                    <a:pt x="3889" y="11924"/>
                    <a:pt x="7591" y="9189"/>
                    <a:pt x="11594" y="6787"/>
                  </a:cubicBezTo>
                  <a:cubicBezTo>
                    <a:pt x="15597" y="4385"/>
                    <a:pt x="19767" y="2417"/>
                    <a:pt x="24036" y="449"/>
                  </a:cubicBezTo>
                  <a:cubicBezTo>
                    <a:pt x="24246" y="359"/>
                    <a:pt x="24133" y="1"/>
                    <a:pt x="238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33"/>
            <p:cNvSpPr/>
            <p:nvPr/>
          </p:nvSpPr>
          <p:spPr>
            <a:xfrm>
              <a:off x="7455500" y="1745350"/>
              <a:ext cx="192650" cy="183425"/>
            </a:xfrm>
            <a:custGeom>
              <a:rect b="b" l="l" r="r" t="t"/>
              <a:pathLst>
                <a:path extrusionOk="0" h="7337" w="7706">
                  <a:moveTo>
                    <a:pt x="1431" y="0"/>
                  </a:moveTo>
                  <a:cubicBezTo>
                    <a:pt x="1387" y="0"/>
                    <a:pt x="1347" y="25"/>
                    <a:pt x="1335" y="88"/>
                  </a:cubicBezTo>
                  <a:cubicBezTo>
                    <a:pt x="1001" y="1455"/>
                    <a:pt x="701" y="2789"/>
                    <a:pt x="401" y="4190"/>
                  </a:cubicBezTo>
                  <a:cubicBezTo>
                    <a:pt x="301" y="4624"/>
                    <a:pt x="0" y="5525"/>
                    <a:pt x="367" y="5925"/>
                  </a:cubicBezTo>
                  <a:cubicBezTo>
                    <a:pt x="901" y="6559"/>
                    <a:pt x="2702" y="6692"/>
                    <a:pt x="3436" y="6859"/>
                  </a:cubicBezTo>
                  <a:cubicBezTo>
                    <a:pt x="4600" y="7098"/>
                    <a:pt x="5790" y="7336"/>
                    <a:pt x="6959" y="7336"/>
                  </a:cubicBezTo>
                  <a:cubicBezTo>
                    <a:pt x="7097" y="7336"/>
                    <a:pt x="7235" y="7333"/>
                    <a:pt x="7372" y="7326"/>
                  </a:cubicBezTo>
                  <a:cubicBezTo>
                    <a:pt x="7606" y="7326"/>
                    <a:pt x="7706" y="6926"/>
                    <a:pt x="7406" y="6892"/>
                  </a:cubicBezTo>
                  <a:cubicBezTo>
                    <a:pt x="5571" y="6559"/>
                    <a:pt x="3536" y="6592"/>
                    <a:pt x="1835" y="5892"/>
                  </a:cubicBezTo>
                  <a:cubicBezTo>
                    <a:pt x="534" y="5325"/>
                    <a:pt x="834" y="4391"/>
                    <a:pt x="1034" y="3256"/>
                  </a:cubicBezTo>
                  <a:cubicBezTo>
                    <a:pt x="1201" y="2222"/>
                    <a:pt x="1401" y="1155"/>
                    <a:pt x="1568" y="154"/>
                  </a:cubicBezTo>
                  <a:cubicBezTo>
                    <a:pt x="1589" y="71"/>
                    <a:pt x="1505" y="0"/>
                    <a:pt x="14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33"/>
            <p:cNvSpPr/>
            <p:nvPr/>
          </p:nvSpPr>
          <p:spPr>
            <a:xfrm>
              <a:off x="7273700" y="1748250"/>
              <a:ext cx="254900" cy="327075"/>
            </a:xfrm>
            <a:custGeom>
              <a:rect b="b" l="l" r="r" t="t"/>
              <a:pathLst>
                <a:path extrusionOk="0" h="13083" w="10196">
                  <a:moveTo>
                    <a:pt x="1095" y="0"/>
                  </a:moveTo>
                  <a:cubicBezTo>
                    <a:pt x="1018" y="0"/>
                    <a:pt x="933" y="43"/>
                    <a:pt x="901" y="138"/>
                  </a:cubicBezTo>
                  <a:cubicBezTo>
                    <a:pt x="668" y="1940"/>
                    <a:pt x="534" y="3774"/>
                    <a:pt x="501" y="5609"/>
                  </a:cubicBezTo>
                  <a:cubicBezTo>
                    <a:pt x="467" y="6676"/>
                    <a:pt x="0" y="9111"/>
                    <a:pt x="668" y="10045"/>
                  </a:cubicBezTo>
                  <a:cubicBezTo>
                    <a:pt x="1201" y="10879"/>
                    <a:pt x="3069" y="11180"/>
                    <a:pt x="3970" y="11480"/>
                  </a:cubicBezTo>
                  <a:cubicBezTo>
                    <a:pt x="5838" y="12147"/>
                    <a:pt x="7739" y="12781"/>
                    <a:pt x="9707" y="13081"/>
                  </a:cubicBezTo>
                  <a:cubicBezTo>
                    <a:pt x="9719" y="13082"/>
                    <a:pt x="9730" y="13083"/>
                    <a:pt x="9741" y="13083"/>
                  </a:cubicBezTo>
                  <a:cubicBezTo>
                    <a:pt x="10052" y="13083"/>
                    <a:pt x="10195" y="12643"/>
                    <a:pt x="9841" y="12514"/>
                  </a:cubicBezTo>
                  <a:cubicBezTo>
                    <a:pt x="8406" y="12080"/>
                    <a:pt x="6972" y="11780"/>
                    <a:pt x="5538" y="11313"/>
                  </a:cubicBezTo>
                  <a:cubicBezTo>
                    <a:pt x="4170" y="10879"/>
                    <a:pt x="2335" y="10613"/>
                    <a:pt x="1502" y="9378"/>
                  </a:cubicBezTo>
                  <a:cubicBezTo>
                    <a:pt x="668" y="8144"/>
                    <a:pt x="1001" y="6276"/>
                    <a:pt x="1035" y="4775"/>
                  </a:cubicBezTo>
                  <a:cubicBezTo>
                    <a:pt x="1068" y="3241"/>
                    <a:pt x="1168" y="1673"/>
                    <a:pt x="1235" y="138"/>
                  </a:cubicBezTo>
                  <a:cubicBezTo>
                    <a:pt x="1252" y="51"/>
                    <a:pt x="1178"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33"/>
            <p:cNvSpPr/>
            <p:nvPr/>
          </p:nvSpPr>
          <p:spPr>
            <a:xfrm>
              <a:off x="7156950" y="1924000"/>
              <a:ext cx="185875" cy="216825"/>
            </a:xfrm>
            <a:custGeom>
              <a:rect b="b" l="l" r="r" t="t"/>
              <a:pathLst>
                <a:path extrusionOk="0" h="8673" w="7435">
                  <a:moveTo>
                    <a:pt x="119" y="0"/>
                  </a:moveTo>
                  <a:cubicBezTo>
                    <a:pt x="56" y="0"/>
                    <a:pt x="0" y="43"/>
                    <a:pt x="0" y="113"/>
                  </a:cubicBezTo>
                  <a:cubicBezTo>
                    <a:pt x="34" y="1414"/>
                    <a:pt x="201" y="2749"/>
                    <a:pt x="367" y="4050"/>
                  </a:cubicBezTo>
                  <a:cubicBezTo>
                    <a:pt x="467" y="4650"/>
                    <a:pt x="367" y="5584"/>
                    <a:pt x="801" y="6084"/>
                  </a:cubicBezTo>
                  <a:cubicBezTo>
                    <a:pt x="1301" y="6751"/>
                    <a:pt x="2636" y="7052"/>
                    <a:pt x="3370" y="7319"/>
                  </a:cubicBezTo>
                  <a:cubicBezTo>
                    <a:pt x="4537" y="7819"/>
                    <a:pt x="5705" y="8286"/>
                    <a:pt x="6939" y="8653"/>
                  </a:cubicBezTo>
                  <a:cubicBezTo>
                    <a:pt x="6977" y="8667"/>
                    <a:pt x="7013" y="8673"/>
                    <a:pt x="7046" y="8673"/>
                  </a:cubicBezTo>
                  <a:cubicBezTo>
                    <a:pt x="7335" y="8673"/>
                    <a:pt x="7434" y="8205"/>
                    <a:pt x="7106" y="8086"/>
                  </a:cubicBezTo>
                  <a:cubicBezTo>
                    <a:pt x="6205" y="7786"/>
                    <a:pt x="5338" y="7452"/>
                    <a:pt x="4470" y="7118"/>
                  </a:cubicBezTo>
                  <a:cubicBezTo>
                    <a:pt x="3636" y="6785"/>
                    <a:pt x="1835" y="6351"/>
                    <a:pt x="1268" y="5651"/>
                  </a:cubicBezTo>
                  <a:cubicBezTo>
                    <a:pt x="801" y="5084"/>
                    <a:pt x="801" y="3783"/>
                    <a:pt x="701" y="3082"/>
                  </a:cubicBezTo>
                  <a:cubicBezTo>
                    <a:pt x="534" y="2081"/>
                    <a:pt x="434" y="1081"/>
                    <a:pt x="267" y="113"/>
                  </a:cubicBezTo>
                  <a:cubicBezTo>
                    <a:pt x="236" y="35"/>
                    <a:pt x="174" y="0"/>
                    <a:pt x="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2434" name="Shape 2434"/>
        <p:cNvGrpSpPr/>
        <p:nvPr/>
      </p:nvGrpSpPr>
      <p:grpSpPr>
        <a:xfrm>
          <a:off x="0" y="0"/>
          <a:ext cx="0" cy="0"/>
          <a:chOff x="0" y="0"/>
          <a:chExt cx="0" cy="0"/>
        </a:xfrm>
      </p:grpSpPr>
      <p:sp>
        <p:nvSpPr>
          <p:cNvPr id="2435" name="Google Shape;2435;p34"/>
          <p:cNvSpPr/>
          <p:nvPr/>
        </p:nvSpPr>
        <p:spPr>
          <a:xfrm flipH="1">
            <a:off x="94222" y="4604000"/>
            <a:ext cx="2281833" cy="496971"/>
          </a:xfrm>
          <a:custGeom>
            <a:rect b="b" l="l" r="r" t="t"/>
            <a:pathLst>
              <a:path extrusionOk="0" h="31051" w="142570">
                <a:moveTo>
                  <a:pt x="64389" y="1"/>
                </a:moveTo>
                <a:cubicBezTo>
                  <a:pt x="63743" y="1"/>
                  <a:pt x="63094" y="42"/>
                  <a:pt x="62445" y="128"/>
                </a:cubicBezTo>
                <a:cubicBezTo>
                  <a:pt x="55207" y="1062"/>
                  <a:pt x="49503" y="7167"/>
                  <a:pt x="48235" y="14205"/>
                </a:cubicBezTo>
                <a:cubicBezTo>
                  <a:pt x="45738" y="11578"/>
                  <a:pt x="42086" y="10168"/>
                  <a:pt x="38448" y="10168"/>
                </a:cubicBezTo>
                <a:cubicBezTo>
                  <a:pt x="35572" y="10168"/>
                  <a:pt x="32705" y="11049"/>
                  <a:pt x="30422" y="12904"/>
                </a:cubicBezTo>
                <a:cubicBezTo>
                  <a:pt x="30022" y="12971"/>
                  <a:pt x="29588" y="13004"/>
                  <a:pt x="29221" y="13038"/>
                </a:cubicBezTo>
                <a:cubicBezTo>
                  <a:pt x="21983" y="14072"/>
                  <a:pt x="15478" y="18541"/>
                  <a:pt x="12243" y="25213"/>
                </a:cubicBezTo>
                <a:cubicBezTo>
                  <a:pt x="11209" y="27381"/>
                  <a:pt x="6172" y="29316"/>
                  <a:pt x="1" y="31050"/>
                </a:cubicBezTo>
                <a:lnTo>
                  <a:pt x="142569" y="31050"/>
                </a:lnTo>
                <a:cubicBezTo>
                  <a:pt x="139191" y="26246"/>
                  <a:pt x="132932" y="17381"/>
                  <a:pt x="128824" y="17381"/>
                </a:cubicBezTo>
                <a:cubicBezTo>
                  <a:pt x="128511" y="17381"/>
                  <a:pt x="128211" y="17432"/>
                  <a:pt x="127925" y="17541"/>
                </a:cubicBezTo>
                <a:cubicBezTo>
                  <a:pt x="127425" y="12304"/>
                  <a:pt x="123622" y="7400"/>
                  <a:pt x="118585" y="5699"/>
                </a:cubicBezTo>
                <a:cubicBezTo>
                  <a:pt x="117251" y="5249"/>
                  <a:pt x="115884" y="5040"/>
                  <a:pt x="114523" y="5040"/>
                </a:cubicBezTo>
                <a:cubicBezTo>
                  <a:pt x="109929" y="5040"/>
                  <a:pt x="105407" y="7426"/>
                  <a:pt x="102474" y="11003"/>
                </a:cubicBezTo>
                <a:cubicBezTo>
                  <a:pt x="100873" y="6333"/>
                  <a:pt x="97904" y="1896"/>
                  <a:pt x="92467" y="1796"/>
                </a:cubicBezTo>
                <a:cubicBezTo>
                  <a:pt x="92388" y="1794"/>
                  <a:pt x="92309" y="1793"/>
                  <a:pt x="92231" y="1793"/>
                </a:cubicBezTo>
                <a:cubicBezTo>
                  <a:pt x="86937" y="1793"/>
                  <a:pt x="82715" y="6196"/>
                  <a:pt x="79724" y="10469"/>
                </a:cubicBezTo>
                <a:cubicBezTo>
                  <a:pt x="77293" y="4390"/>
                  <a:pt x="71012" y="1"/>
                  <a:pt x="643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34"/>
          <p:cNvSpPr/>
          <p:nvPr/>
        </p:nvSpPr>
        <p:spPr>
          <a:xfrm flipH="1">
            <a:off x="7575106" y="42526"/>
            <a:ext cx="1485670" cy="496960"/>
          </a:xfrm>
          <a:custGeom>
            <a:rect b="b" l="l" r="r" t="t"/>
            <a:pathLst>
              <a:path extrusionOk="0" h="29190" w="87264">
                <a:moveTo>
                  <a:pt x="57851" y="1"/>
                </a:moveTo>
                <a:cubicBezTo>
                  <a:pt x="54788" y="1"/>
                  <a:pt x="50887" y="3501"/>
                  <a:pt x="49203" y="5900"/>
                </a:cubicBezTo>
                <a:cubicBezTo>
                  <a:pt x="47771" y="4270"/>
                  <a:pt x="45715" y="3528"/>
                  <a:pt x="43600" y="3528"/>
                </a:cubicBezTo>
                <a:cubicBezTo>
                  <a:pt x="42511" y="3528"/>
                  <a:pt x="41406" y="3724"/>
                  <a:pt x="40363" y="4099"/>
                </a:cubicBezTo>
                <a:cubicBezTo>
                  <a:pt x="36160" y="5600"/>
                  <a:pt x="33391" y="9936"/>
                  <a:pt x="31657" y="13772"/>
                </a:cubicBezTo>
                <a:cubicBezTo>
                  <a:pt x="31190" y="14773"/>
                  <a:pt x="30756" y="15774"/>
                  <a:pt x="30423" y="16808"/>
                </a:cubicBezTo>
                <a:cubicBezTo>
                  <a:pt x="30133" y="17677"/>
                  <a:pt x="30123" y="19416"/>
                  <a:pt x="29042" y="19416"/>
                </a:cubicBezTo>
                <a:cubicBezTo>
                  <a:pt x="29004" y="19416"/>
                  <a:pt x="28963" y="19414"/>
                  <a:pt x="28921" y="19409"/>
                </a:cubicBezTo>
                <a:cubicBezTo>
                  <a:pt x="28188" y="19309"/>
                  <a:pt x="27420" y="18275"/>
                  <a:pt x="26653" y="18075"/>
                </a:cubicBezTo>
                <a:cubicBezTo>
                  <a:pt x="26365" y="17996"/>
                  <a:pt x="26100" y="17959"/>
                  <a:pt x="25855" y="17959"/>
                </a:cubicBezTo>
                <a:cubicBezTo>
                  <a:pt x="22891" y="17959"/>
                  <a:pt x="22849" y="23337"/>
                  <a:pt x="20816" y="24446"/>
                </a:cubicBezTo>
                <a:cubicBezTo>
                  <a:pt x="20182" y="24813"/>
                  <a:pt x="18814" y="24647"/>
                  <a:pt x="18047" y="24747"/>
                </a:cubicBezTo>
                <a:cubicBezTo>
                  <a:pt x="17046" y="24813"/>
                  <a:pt x="16046" y="24947"/>
                  <a:pt x="15045" y="25080"/>
                </a:cubicBezTo>
                <a:cubicBezTo>
                  <a:pt x="13544" y="25280"/>
                  <a:pt x="12009" y="25481"/>
                  <a:pt x="10508" y="25814"/>
                </a:cubicBezTo>
                <a:cubicBezTo>
                  <a:pt x="7373" y="26448"/>
                  <a:pt x="4037" y="27115"/>
                  <a:pt x="1068" y="28383"/>
                </a:cubicBezTo>
                <a:cubicBezTo>
                  <a:pt x="801" y="28383"/>
                  <a:pt x="535" y="28383"/>
                  <a:pt x="234" y="28416"/>
                </a:cubicBezTo>
                <a:cubicBezTo>
                  <a:pt x="1" y="28416"/>
                  <a:pt x="1" y="28783"/>
                  <a:pt x="234" y="28783"/>
                </a:cubicBezTo>
                <a:cubicBezTo>
                  <a:pt x="6887" y="29040"/>
                  <a:pt x="13556" y="29096"/>
                  <a:pt x="20229" y="29096"/>
                </a:cubicBezTo>
                <a:cubicBezTo>
                  <a:pt x="25351" y="29096"/>
                  <a:pt x="30476" y="29063"/>
                  <a:pt x="35598" y="29063"/>
                </a:cubicBezTo>
                <a:cubicBezTo>
                  <a:pt x="37654" y="29063"/>
                  <a:pt x="39709" y="29068"/>
                  <a:pt x="41764" y="29083"/>
                </a:cubicBezTo>
                <a:cubicBezTo>
                  <a:pt x="49321" y="29101"/>
                  <a:pt x="56879" y="29189"/>
                  <a:pt x="64436" y="29189"/>
                </a:cubicBezTo>
                <a:cubicBezTo>
                  <a:pt x="70722" y="29189"/>
                  <a:pt x="77008" y="29128"/>
                  <a:pt x="83294" y="28916"/>
                </a:cubicBezTo>
                <a:cubicBezTo>
                  <a:pt x="83727" y="28816"/>
                  <a:pt x="87263" y="28649"/>
                  <a:pt x="87263" y="28649"/>
                </a:cubicBezTo>
                <a:cubicBezTo>
                  <a:pt x="87263" y="28649"/>
                  <a:pt x="80658" y="27582"/>
                  <a:pt x="78857" y="27215"/>
                </a:cubicBezTo>
                <a:cubicBezTo>
                  <a:pt x="78889" y="27086"/>
                  <a:pt x="79484" y="8840"/>
                  <a:pt x="66464" y="8840"/>
                </a:cubicBezTo>
                <a:cubicBezTo>
                  <a:pt x="66029" y="8840"/>
                  <a:pt x="65580" y="8860"/>
                  <a:pt x="65114" y="8902"/>
                </a:cubicBezTo>
                <a:cubicBezTo>
                  <a:pt x="65080" y="8905"/>
                  <a:pt x="65047" y="8906"/>
                  <a:pt x="65014" y="8906"/>
                </a:cubicBezTo>
                <a:cubicBezTo>
                  <a:pt x="63135" y="8906"/>
                  <a:pt x="61899" y="4333"/>
                  <a:pt x="61178" y="2497"/>
                </a:cubicBezTo>
                <a:cubicBezTo>
                  <a:pt x="60416" y="697"/>
                  <a:pt x="59217" y="1"/>
                  <a:pt x="5785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37" name="Google Shape;2437;p34"/>
          <p:cNvGrpSpPr/>
          <p:nvPr/>
        </p:nvGrpSpPr>
        <p:grpSpPr>
          <a:xfrm rot="-4928054">
            <a:off x="78613" y="275871"/>
            <a:ext cx="641280" cy="527261"/>
            <a:chOff x="7038900" y="1632175"/>
            <a:chExt cx="741850" cy="609950"/>
          </a:xfrm>
        </p:grpSpPr>
        <p:sp>
          <p:nvSpPr>
            <p:cNvPr id="2438" name="Google Shape;2438;p34"/>
            <p:cNvSpPr/>
            <p:nvPr/>
          </p:nvSpPr>
          <p:spPr>
            <a:xfrm>
              <a:off x="7085225" y="1632175"/>
              <a:ext cx="695525" cy="609950"/>
            </a:xfrm>
            <a:custGeom>
              <a:rect b="b" l="l" r="r" t="t"/>
              <a:pathLst>
                <a:path extrusionOk="0" h="24398" w="27821">
                  <a:moveTo>
                    <a:pt x="16828" y="0"/>
                  </a:moveTo>
                  <a:cubicBezTo>
                    <a:pt x="15948" y="0"/>
                    <a:pt x="15004" y="528"/>
                    <a:pt x="14511" y="1312"/>
                  </a:cubicBezTo>
                  <a:cubicBezTo>
                    <a:pt x="13744" y="2480"/>
                    <a:pt x="13711" y="3914"/>
                    <a:pt x="13577" y="5282"/>
                  </a:cubicBezTo>
                  <a:cubicBezTo>
                    <a:pt x="13477" y="6649"/>
                    <a:pt x="13177" y="8117"/>
                    <a:pt x="12143" y="8984"/>
                  </a:cubicBezTo>
                  <a:cubicBezTo>
                    <a:pt x="11993" y="9134"/>
                    <a:pt x="11790" y="9256"/>
                    <a:pt x="11582" y="9256"/>
                  </a:cubicBezTo>
                  <a:cubicBezTo>
                    <a:pt x="11558" y="9256"/>
                    <a:pt x="11533" y="9255"/>
                    <a:pt x="11509" y="9251"/>
                  </a:cubicBezTo>
                  <a:cubicBezTo>
                    <a:pt x="10975" y="9218"/>
                    <a:pt x="10842" y="8451"/>
                    <a:pt x="10875" y="7950"/>
                  </a:cubicBezTo>
                  <a:cubicBezTo>
                    <a:pt x="10975" y="6916"/>
                    <a:pt x="11075" y="5882"/>
                    <a:pt x="10875" y="4815"/>
                  </a:cubicBezTo>
                  <a:cubicBezTo>
                    <a:pt x="10708" y="3781"/>
                    <a:pt x="10175" y="2780"/>
                    <a:pt x="9241" y="2280"/>
                  </a:cubicBezTo>
                  <a:cubicBezTo>
                    <a:pt x="8892" y="2086"/>
                    <a:pt x="8484" y="1987"/>
                    <a:pt x="8081" y="1987"/>
                  </a:cubicBezTo>
                  <a:cubicBezTo>
                    <a:pt x="7443" y="1987"/>
                    <a:pt x="6820" y="2235"/>
                    <a:pt x="6472" y="2747"/>
                  </a:cubicBezTo>
                  <a:cubicBezTo>
                    <a:pt x="6172" y="3147"/>
                    <a:pt x="6038" y="3714"/>
                    <a:pt x="6038" y="4248"/>
                  </a:cubicBezTo>
                  <a:cubicBezTo>
                    <a:pt x="5872" y="6783"/>
                    <a:pt x="6906" y="9285"/>
                    <a:pt x="6739" y="11820"/>
                  </a:cubicBezTo>
                  <a:cubicBezTo>
                    <a:pt x="6706" y="12220"/>
                    <a:pt x="6572" y="12620"/>
                    <a:pt x="6205" y="12620"/>
                  </a:cubicBezTo>
                  <a:cubicBezTo>
                    <a:pt x="5905" y="12620"/>
                    <a:pt x="5738" y="12320"/>
                    <a:pt x="5671" y="12053"/>
                  </a:cubicBezTo>
                  <a:cubicBezTo>
                    <a:pt x="5405" y="11119"/>
                    <a:pt x="5671" y="10118"/>
                    <a:pt x="5305" y="9285"/>
                  </a:cubicBezTo>
                  <a:cubicBezTo>
                    <a:pt x="4956" y="8494"/>
                    <a:pt x="4073" y="8076"/>
                    <a:pt x="3208" y="8076"/>
                  </a:cubicBezTo>
                  <a:cubicBezTo>
                    <a:pt x="2832" y="8076"/>
                    <a:pt x="2459" y="8155"/>
                    <a:pt x="2136" y="8317"/>
                  </a:cubicBezTo>
                  <a:cubicBezTo>
                    <a:pt x="1001" y="8884"/>
                    <a:pt x="334" y="10085"/>
                    <a:pt x="234" y="11319"/>
                  </a:cubicBezTo>
                  <a:cubicBezTo>
                    <a:pt x="1" y="14522"/>
                    <a:pt x="2136" y="18925"/>
                    <a:pt x="2136" y="18925"/>
                  </a:cubicBezTo>
                  <a:cubicBezTo>
                    <a:pt x="4504" y="20926"/>
                    <a:pt x="7206" y="22594"/>
                    <a:pt x="10041" y="23828"/>
                  </a:cubicBezTo>
                  <a:cubicBezTo>
                    <a:pt x="10706" y="24113"/>
                    <a:pt x="11400" y="24398"/>
                    <a:pt x="12125" y="24398"/>
                  </a:cubicBezTo>
                  <a:cubicBezTo>
                    <a:pt x="12164" y="24398"/>
                    <a:pt x="12203" y="24397"/>
                    <a:pt x="12243" y="24395"/>
                  </a:cubicBezTo>
                  <a:cubicBezTo>
                    <a:pt x="13010" y="24329"/>
                    <a:pt x="13811" y="23928"/>
                    <a:pt x="14044" y="23195"/>
                  </a:cubicBezTo>
                  <a:cubicBezTo>
                    <a:pt x="14244" y="22627"/>
                    <a:pt x="14044" y="21994"/>
                    <a:pt x="13911" y="21360"/>
                  </a:cubicBezTo>
                  <a:cubicBezTo>
                    <a:pt x="13844" y="20759"/>
                    <a:pt x="13877" y="20059"/>
                    <a:pt x="14378" y="19692"/>
                  </a:cubicBezTo>
                  <a:cubicBezTo>
                    <a:pt x="14570" y="19573"/>
                    <a:pt x="14783" y="19527"/>
                    <a:pt x="15003" y="19527"/>
                  </a:cubicBezTo>
                  <a:cubicBezTo>
                    <a:pt x="15279" y="19527"/>
                    <a:pt x="15567" y="19599"/>
                    <a:pt x="15845" y="19692"/>
                  </a:cubicBezTo>
                  <a:cubicBezTo>
                    <a:pt x="16746" y="19992"/>
                    <a:pt x="17680" y="20459"/>
                    <a:pt x="18647" y="20459"/>
                  </a:cubicBezTo>
                  <a:cubicBezTo>
                    <a:pt x="19581" y="20459"/>
                    <a:pt x="20682" y="19759"/>
                    <a:pt x="20649" y="18791"/>
                  </a:cubicBezTo>
                  <a:cubicBezTo>
                    <a:pt x="20582" y="18024"/>
                    <a:pt x="19982" y="17490"/>
                    <a:pt x="19515" y="16957"/>
                  </a:cubicBezTo>
                  <a:cubicBezTo>
                    <a:pt x="19048" y="16356"/>
                    <a:pt x="18747" y="15456"/>
                    <a:pt x="19348" y="14955"/>
                  </a:cubicBezTo>
                  <a:cubicBezTo>
                    <a:pt x="19538" y="14783"/>
                    <a:pt x="19790" y="14717"/>
                    <a:pt x="20049" y="14717"/>
                  </a:cubicBezTo>
                  <a:cubicBezTo>
                    <a:pt x="20291" y="14717"/>
                    <a:pt x="20539" y="14775"/>
                    <a:pt x="20749" y="14855"/>
                  </a:cubicBezTo>
                  <a:cubicBezTo>
                    <a:pt x="21583" y="15122"/>
                    <a:pt x="22350" y="15589"/>
                    <a:pt x="23217" y="15756"/>
                  </a:cubicBezTo>
                  <a:cubicBezTo>
                    <a:pt x="23395" y="15790"/>
                    <a:pt x="23578" y="15807"/>
                    <a:pt x="23761" y="15807"/>
                  </a:cubicBezTo>
                  <a:cubicBezTo>
                    <a:pt x="24472" y="15807"/>
                    <a:pt x="25181" y="15546"/>
                    <a:pt x="25552" y="14989"/>
                  </a:cubicBezTo>
                  <a:cubicBezTo>
                    <a:pt x="25886" y="14455"/>
                    <a:pt x="25853" y="13688"/>
                    <a:pt x="25652" y="13087"/>
                  </a:cubicBezTo>
                  <a:cubicBezTo>
                    <a:pt x="25319" y="11820"/>
                    <a:pt x="24518" y="10686"/>
                    <a:pt x="23518" y="9918"/>
                  </a:cubicBezTo>
                  <a:cubicBezTo>
                    <a:pt x="24151" y="8918"/>
                    <a:pt x="25586" y="8918"/>
                    <a:pt x="26553" y="8184"/>
                  </a:cubicBezTo>
                  <a:cubicBezTo>
                    <a:pt x="27687" y="7383"/>
                    <a:pt x="27821" y="5482"/>
                    <a:pt x="26753" y="4581"/>
                  </a:cubicBezTo>
                  <a:cubicBezTo>
                    <a:pt x="26230" y="4097"/>
                    <a:pt x="25515" y="3894"/>
                    <a:pt x="24779" y="3894"/>
                  </a:cubicBezTo>
                  <a:cubicBezTo>
                    <a:pt x="24248" y="3894"/>
                    <a:pt x="23706" y="3999"/>
                    <a:pt x="23217" y="4181"/>
                  </a:cubicBezTo>
                  <a:cubicBezTo>
                    <a:pt x="22050" y="4648"/>
                    <a:pt x="21049" y="5448"/>
                    <a:pt x="19982" y="6016"/>
                  </a:cubicBezTo>
                  <a:cubicBezTo>
                    <a:pt x="19727" y="6164"/>
                    <a:pt x="19459" y="6286"/>
                    <a:pt x="19194" y="6286"/>
                  </a:cubicBezTo>
                  <a:cubicBezTo>
                    <a:pt x="19043" y="6286"/>
                    <a:pt x="18893" y="6246"/>
                    <a:pt x="18747" y="6149"/>
                  </a:cubicBezTo>
                  <a:cubicBezTo>
                    <a:pt x="18247" y="5815"/>
                    <a:pt x="18514" y="5082"/>
                    <a:pt x="18681" y="4481"/>
                  </a:cubicBezTo>
                  <a:cubicBezTo>
                    <a:pt x="18981" y="3614"/>
                    <a:pt x="19014" y="2613"/>
                    <a:pt x="18747" y="1746"/>
                  </a:cubicBezTo>
                  <a:cubicBezTo>
                    <a:pt x="18647" y="1245"/>
                    <a:pt x="18381" y="745"/>
                    <a:pt x="18014" y="412"/>
                  </a:cubicBezTo>
                  <a:cubicBezTo>
                    <a:pt x="17674" y="127"/>
                    <a:pt x="17258" y="0"/>
                    <a:pt x="168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34"/>
            <p:cNvSpPr/>
            <p:nvPr/>
          </p:nvSpPr>
          <p:spPr>
            <a:xfrm>
              <a:off x="7038900" y="1808025"/>
              <a:ext cx="606150" cy="369775"/>
            </a:xfrm>
            <a:custGeom>
              <a:rect b="b" l="l" r="r" t="t"/>
              <a:pathLst>
                <a:path extrusionOk="0" h="14791" w="24246">
                  <a:moveTo>
                    <a:pt x="23890" y="1"/>
                  </a:moveTo>
                  <a:cubicBezTo>
                    <a:pt x="23863" y="1"/>
                    <a:pt x="23833" y="5"/>
                    <a:pt x="23803" y="16"/>
                  </a:cubicBezTo>
                  <a:cubicBezTo>
                    <a:pt x="15263" y="3351"/>
                    <a:pt x="6891" y="8522"/>
                    <a:pt x="52" y="14626"/>
                  </a:cubicBezTo>
                  <a:cubicBezTo>
                    <a:pt x="0" y="14678"/>
                    <a:pt x="50" y="14791"/>
                    <a:pt x="121" y="14791"/>
                  </a:cubicBezTo>
                  <a:cubicBezTo>
                    <a:pt x="142" y="14791"/>
                    <a:pt x="164" y="14782"/>
                    <a:pt x="186" y="14760"/>
                  </a:cubicBezTo>
                  <a:cubicBezTo>
                    <a:pt x="3889" y="11924"/>
                    <a:pt x="7591" y="9189"/>
                    <a:pt x="11594" y="6787"/>
                  </a:cubicBezTo>
                  <a:cubicBezTo>
                    <a:pt x="15597" y="4385"/>
                    <a:pt x="19767" y="2417"/>
                    <a:pt x="24036" y="449"/>
                  </a:cubicBezTo>
                  <a:cubicBezTo>
                    <a:pt x="24246" y="359"/>
                    <a:pt x="24133" y="1"/>
                    <a:pt x="238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34"/>
            <p:cNvSpPr/>
            <p:nvPr/>
          </p:nvSpPr>
          <p:spPr>
            <a:xfrm>
              <a:off x="7455500" y="1745350"/>
              <a:ext cx="192650" cy="183425"/>
            </a:xfrm>
            <a:custGeom>
              <a:rect b="b" l="l" r="r" t="t"/>
              <a:pathLst>
                <a:path extrusionOk="0" h="7337" w="7706">
                  <a:moveTo>
                    <a:pt x="1431" y="0"/>
                  </a:moveTo>
                  <a:cubicBezTo>
                    <a:pt x="1387" y="0"/>
                    <a:pt x="1347" y="25"/>
                    <a:pt x="1335" y="88"/>
                  </a:cubicBezTo>
                  <a:cubicBezTo>
                    <a:pt x="1001" y="1455"/>
                    <a:pt x="701" y="2789"/>
                    <a:pt x="401" y="4190"/>
                  </a:cubicBezTo>
                  <a:cubicBezTo>
                    <a:pt x="301" y="4624"/>
                    <a:pt x="0" y="5525"/>
                    <a:pt x="367" y="5925"/>
                  </a:cubicBezTo>
                  <a:cubicBezTo>
                    <a:pt x="901" y="6559"/>
                    <a:pt x="2702" y="6692"/>
                    <a:pt x="3436" y="6859"/>
                  </a:cubicBezTo>
                  <a:cubicBezTo>
                    <a:pt x="4600" y="7098"/>
                    <a:pt x="5790" y="7336"/>
                    <a:pt x="6959" y="7336"/>
                  </a:cubicBezTo>
                  <a:cubicBezTo>
                    <a:pt x="7097" y="7336"/>
                    <a:pt x="7235" y="7333"/>
                    <a:pt x="7372" y="7326"/>
                  </a:cubicBezTo>
                  <a:cubicBezTo>
                    <a:pt x="7606" y="7326"/>
                    <a:pt x="7706" y="6926"/>
                    <a:pt x="7406" y="6892"/>
                  </a:cubicBezTo>
                  <a:cubicBezTo>
                    <a:pt x="5571" y="6559"/>
                    <a:pt x="3536" y="6592"/>
                    <a:pt x="1835" y="5892"/>
                  </a:cubicBezTo>
                  <a:cubicBezTo>
                    <a:pt x="534" y="5325"/>
                    <a:pt x="834" y="4391"/>
                    <a:pt x="1034" y="3256"/>
                  </a:cubicBezTo>
                  <a:cubicBezTo>
                    <a:pt x="1201" y="2222"/>
                    <a:pt x="1401" y="1155"/>
                    <a:pt x="1568" y="154"/>
                  </a:cubicBezTo>
                  <a:cubicBezTo>
                    <a:pt x="1589" y="71"/>
                    <a:pt x="1505" y="0"/>
                    <a:pt x="14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34"/>
            <p:cNvSpPr/>
            <p:nvPr/>
          </p:nvSpPr>
          <p:spPr>
            <a:xfrm>
              <a:off x="7273700" y="1748250"/>
              <a:ext cx="254900" cy="327075"/>
            </a:xfrm>
            <a:custGeom>
              <a:rect b="b" l="l" r="r" t="t"/>
              <a:pathLst>
                <a:path extrusionOk="0" h="13083" w="10196">
                  <a:moveTo>
                    <a:pt x="1095" y="0"/>
                  </a:moveTo>
                  <a:cubicBezTo>
                    <a:pt x="1018" y="0"/>
                    <a:pt x="933" y="43"/>
                    <a:pt x="901" y="138"/>
                  </a:cubicBezTo>
                  <a:cubicBezTo>
                    <a:pt x="668" y="1940"/>
                    <a:pt x="534" y="3774"/>
                    <a:pt x="501" y="5609"/>
                  </a:cubicBezTo>
                  <a:cubicBezTo>
                    <a:pt x="467" y="6676"/>
                    <a:pt x="0" y="9111"/>
                    <a:pt x="668" y="10045"/>
                  </a:cubicBezTo>
                  <a:cubicBezTo>
                    <a:pt x="1201" y="10879"/>
                    <a:pt x="3069" y="11180"/>
                    <a:pt x="3970" y="11480"/>
                  </a:cubicBezTo>
                  <a:cubicBezTo>
                    <a:pt x="5838" y="12147"/>
                    <a:pt x="7739" y="12781"/>
                    <a:pt x="9707" y="13081"/>
                  </a:cubicBezTo>
                  <a:cubicBezTo>
                    <a:pt x="9719" y="13082"/>
                    <a:pt x="9730" y="13083"/>
                    <a:pt x="9741" y="13083"/>
                  </a:cubicBezTo>
                  <a:cubicBezTo>
                    <a:pt x="10052" y="13083"/>
                    <a:pt x="10195" y="12643"/>
                    <a:pt x="9841" y="12514"/>
                  </a:cubicBezTo>
                  <a:cubicBezTo>
                    <a:pt x="8406" y="12080"/>
                    <a:pt x="6972" y="11780"/>
                    <a:pt x="5538" y="11313"/>
                  </a:cubicBezTo>
                  <a:cubicBezTo>
                    <a:pt x="4170" y="10879"/>
                    <a:pt x="2335" y="10613"/>
                    <a:pt x="1502" y="9378"/>
                  </a:cubicBezTo>
                  <a:cubicBezTo>
                    <a:pt x="668" y="8144"/>
                    <a:pt x="1001" y="6276"/>
                    <a:pt x="1035" y="4775"/>
                  </a:cubicBezTo>
                  <a:cubicBezTo>
                    <a:pt x="1068" y="3241"/>
                    <a:pt x="1168" y="1673"/>
                    <a:pt x="1235" y="138"/>
                  </a:cubicBezTo>
                  <a:cubicBezTo>
                    <a:pt x="1252" y="51"/>
                    <a:pt x="1178"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34"/>
            <p:cNvSpPr/>
            <p:nvPr/>
          </p:nvSpPr>
          <p:spPr>
            <a:xfrm>
              <a:off x="7156950" y="1924000"/>
              <a:ext cx="185875" cy="216825"/>
            </a:xfrm>
            <a:custGeom>
              <a:rect b="b" l="l" r="r" t="t"/>
              <a:pathLst>
                <a:path extrusionOk="0" h="8673" w="7435">
                  <a:moveTo>
                    <a:pt x="119" y="0"/>
                  </a:moveTo>
                  <a:cubicBezTo>
                    <a:pt x="56" y="0"/>
                    <a:pt x="0" y="43"/>
                    <a:pt x="0" y="113"/>
                  </a:cubicBezTo>
                  <a:cubicBezTo>
                    <a:pt x="34" y="1414"/>
                    <a:pt x="201" y="2749"/>
                    <a:pt x="367" y="4050"/>
                  </a:cubicBezTo>
                  <a:cubicBezTo>
                    <a:pt x="467" y="4650"/>
                    <a:pt x="367" y="5584"/>
                    <a:pt x="801" y="6084"/>
                  </a:cubicBezTo>
                  <a:cubicBezTo>
                    <a:pt x="1301" y="6751"/>
                    <a:pt x="2636" y="7052"/>
                    <a:pt x="3370" y="7319"/>
                  </a:cubicBezTo>
                  <a:cubicBezTo>
                    <a:pt x="4537" y="7819"/>
                    <a:pt x="5705" y="8286"/>
                    <a:pt x="6939" y="8653"/>
                  </a:cubicBezTo>
                  <a:cubicBezTo>
                    <a:pt x="6977" y="8667"/>
                    <a:pt x="7013" y="8673"/>
                    <a:pt x="7046" y="8673"/>
                  </a:cubicBezTo>
                  <a:cubicBezTo>
                    <a:pt x="7335" y="8673"/>
                    <a:pt x="7434" y="8205"/>
                    <a:pt x="7106" y="8086"/>
                  </a:cubicBezTo>
                  <a:cubicBezTo>
                    <a:pt x="6205" y="7786"/>
                    <a:pt x="5338" y="7452"/>
                    <a:pt x="4470" y="7118"/>
                  </a:cubicBezTo>
                  <a:cubicBezTo>
                    <a:pt x="3636" y="6785"/>
                    <a:pt x="1835" y="6351"/>
                    <a:pt x="1268" y="5651"/>
                  </a:cubicBezTo>
                  <a:cubicBezTo>
                    <a:pt x="801" y="5084"/>
                    <a:pt x="801" y="3783"/>
                    <a:pt x="701" y="3082"/>
                  </a:cubicBezTo>
                  <a:cubicBezTo>
                    <a:pt x="534" y="2081"/>
                    <a:pt x="434" y="1081"/>
                    <a:pt x="267" y="113"/>
                  </a:cubicBezTo>
                  <a:cubicBezTo>
                    <a:pt x="236" y="35"/>
                    <a:pt x="174" y="0"/>
                    <a:pt x="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3" name="Google Shape;2443;p34"/>
          <p:cNvGrpSpPr/>
          <p:nvPr/>
        </p:nvGrpSpPr>
        <p:grpSpPr>
          <a:xfrm rot="4890258">
            <a:off x="-12537" y="1306135"/>
            <a:ext cx="641244" cy="527232"/>
            <a:chOff x="7038900" y="1632175"/>
            <a:chExt cx="741850" cy="609950"/>
          </a:xfrm>
        </p:grpSpPr>
        <p:sp>
          <p:nvSpPr>
            <p:cNvPr id="2444" name="Google Shape;2444;p34"/>
            <p:cNvSpPr/>
            <p:nvPr/>
          </p:nvSpPr>
          <p:spPr>
            <a:xfrm>
              <a:off x="7085225" y="1632175"/>
              <a:ext cx="695525" cy="609950"/>
            </a:xfrm>
            <a:custGeom>
              <a:rect b="b" l="l" r="r" t="t"/>
              <a:pathLst>
                <a:path extrusionOk="0" h="24398" w="27821">
                  <a:moveTo>
                    <a:pt x="16828" y="0"/>
                  </a:moveTo>
                  <a:cubicBezTo>
                    <a:pt x="15948" y="0"/>
                    <a:pt x="15004" y="528"/>
                    <a:pt x="14511" y="1312"/>
                  </a:cubicBezTo>
                  <a:cubicBezTo>
                    <a:pt x="13744" y="2480"/>
                    <a:pt x="13711" y="3914"/>
                    <a:pt x="13577" y="5282"/>
                  </a:cubicBezTo>
                  <a:cubicBezTo>
                    <a:pt x="13477" y="6649"/>
                    <a:pt x="13177" y="8117"/>
                    <a:pt x="12143" y="8984"/>
                  </a:cubicBezTo>
                  <a:cubicBezTo>
                    <a:pt x="11993" y="9134"/>
                    <a:pt x="11790" y="9256"/>
                    <a:pt x="11582" y="9256"/>
                  </a:cubicBezTo>
                  <a:cubicBezTo>
                    <a:pt x="11558" y="9256"/>
                    <a:pt x="11533" y="9255"/>
                    <a:pt x="11509" y="9251"/>
                  </a:cubicBezTo>
                  <a:cubicBezTo>
                    <a:pt x="10975" y="9218"/>
                    <a:pt x="10842" y="8451"/>
                    <a:pt x="10875" y="7950"/>
                  </a:cubicBezTo>
                  <a:cubicBezTo>
                    <a:pt x="10975" y="6916"/>
                    <a:pt x="11075" y="5882"/>
                    <a:pt x="10875" y="4815"/>
                  </a:cubicBezTo>
                  <a:cubicBezTo>
                    <a:pt x="10708" y="3781"/>
                    <a:pt x="10175" y="2780"/>
                    <a:pt x="9241" y="2280"/>
                  </a:cubicBezTo>
                  <a:cubicBezTo>
                    <a:pt x="8892" y="2086"/>
                    <a:pt x="8484" y="1987"/>
                    <a:pt x="8081" y="1987"/>
                  </a:cubicBezTo>
                  <a:cubicBezTo>
                    <a:pt x="7443" y="1987"/>
                    <a:pt x="6820" y="2235"/>
                    <a:pt x="6472" y="2747"/>
                  </a:cubicBezTo>
                  <a:cubicBezTo>
                    <a:pt x="6172" y="3147"/>
                    <a:pt x="6038" y="3714"/>
                    <a:pt x="6038" y="4248"/>
                  </a:cubicBezTo>
                  <a:cubicBezTo>
                    <a:pt x="5872" y="6783"/>
                    <a:pt x="6906" y="9285"/>
                    <a:pt x="6739" y="11820"/>
                  </a:cubicBezTo>
                  <a:cubicBezTo>
                    <a:pt x="6706" y="12220"/>
                    <a:pt x="6572" y="12620"/>
                    <a:pt x="6205" y="12620"/>
                  </a:cubicBezTo>
                  <a:cubicBezTo>
                    <a:pt x="5905" y="12620"/>
                    <a:pt x="5738" y="12320"/>
                    <a:pt x="5671" y="12053"/>
                  </a:cubicBezTo>
                  <a:cubicBezTo>
                    <a:pt x="5405" y="11119"/>
                    <a:pt x="5671" y="10118"/>
                    <a:pt x="5305" y="9285"/>
                  </a:cubicBezTo>
                  <a:cubicBezTo>
                    <a:pt x="4956" y="8494"/>
                    <a:pt x="4073" y="8076"/>
                    <a:pt x="3208" y="8076"/>
                  </a:cubicBezTo>
                  <a:cubicBezTo>
                    <a:pt x="2832" y="8076"/>
                    <a:pt x="2459" y="8155"/>
                    <a:pt x="2136" y="8317"/>
                  </a:cubicBezTo>
                  <a:cubicBezTo>
                    <a:pt x="1001" y="8884"/>
                    <a:pt x="334" y="10085"/>
                    <a:pt x="234" y="11319"/>
                  </a:cubicBezTo>
                  <a:cubicBezTo>
                    <a:pt x="1" y="14522"/>
                    <a:pt x="2136" y="18925"/>
                    <a:pt x="2136" y="18925"/>
                  </a:cubicBezTo>
                  <a:cubicBezTo>
                    <a:pt x="4504" y="20926"/>
                    <a:pt x="7206" y="22594"/>
                    <a:pt x="10041" y="23828"/>
                  </a:cubicBezTo>
                  <a:cubicBezTo>
                    <a:pt x="10706" y="24113"/>
                    <a:pt x="11400" y="24398"/>
                    <a:pt x="12125" y="24398"/>
                  </a:cubicBezTo>
                  <a:cubicBezTo>
                    <a:pt x="12164" y="24398"/>
                    <a:pt x="12203" y="24397"/>
                    <a:pt x="12243" y="24395"/>
                  </a:cubicBezTo>
                  <a:cubicBezTo>
                    <a:pt x="13010" y="24329"/>
                    <a:pt x="13811" y="23928"/>
                    <a:pt x="14044" y="23195"/>
                  </a:cubicBezTo>
                  <a:cubicBezTo>
                    <a:pt x="14244" y="22627"/>
                    <a:pt x="14044" y="21994"/>
                    <a:pt x="13911" y="21360"/>
                  </a:cubicBezTo>
                  <a:cubicBezTo>
                    <a:pt x="13844" y="20759"/>
                    <a:pt x="13877" y="20059"/>
                    <a:pt x="14378" y="19692"/>
                  </a:cubicBezTo>
                  <a:cubicBezTo>
                    <a:pt x="14570" y="19573"/>
                    <a:pt x="14783" y="19527"/>
                    <a:pt x="15003" y="19527"/>
                  </a:cubicBezTo>
                  <a:cubicBezTo>
                    <a:pt x="15279" y="19527"/>
                    <a:pt x="15567" y="19599"/>
                    <a:pt x="15845" y="19692"/>
                  </a:cubicBezTo>
                  <a:cubicBezTo>
                    <a:pt x="16746" y="19992"/>
                    <a:pt x="17680" y="20459"/>
                    <a:pt x="18647" y="20459"/>
                  </a:cubicBezTo>
                  <a:cubicBezTo>
                    <a:pt x="19581" y="20459"/>
                    <a:pt x="20682" y="19759"/>
                    <a:pt x="20649" y="18791"/>
                  </a:cubicBezTo>
                  <a:cubicBezTo>
                    <a:pt x="20582" y="18024"/>
                    <a:pt x="19982" y="17490"/>
                    <a:pt x="19515" y="16957"/>
                  </a:cubicBezTo>
                  <a:cubicBezTo>
                    <a:pt x="19048" y="16356"/>
                    <a:pt x="18747" y="15456"/>
                    <a:pt x="19348" y="14955"/>
                  </a:cubicBezTo>
                  <a:cubicBezTo>
                    <a:pt x="19538" y="14783"/>
                    <a:pt x="19790" y="14717"/>
                    <a:pt x="20049" y="14717"/>
                  </a:cubicBezTo>
                  <a:cubicBezTo>
                    <a:pt x="20291" y="14717"/>
                    <a:pt x="20539" y="14775"/>
                    <a:pt x="20749" y="14855"/>
                  </a:cubicBezTo>
                  <a:cubicBezTo>
                    <a:pt x="21583" y="15122"/>
                    <a:pt x="22350" y="15589"/>
                    <a:pt x="23217" y="15756"/>
                  </a:cubicBezTo>
                  <a:cubicBezTo>
                    <a:pt x="23395" y="15790"/>
                    <a:pt x="23578" y="15807"/>
                    <a:pt x="23761" y="15807"/>
                  </a:cubicBezTo>
                  <a:cubicBezTo>
                    <a:pt x="24472" y="15807"/>
                    <a:pt x="25181" y="15546"/>
                    <a:pt x="25552" y="14989"/>
                  </a:cubicBezTo>
                  <a:cubicBezTo>
                    <a:pt x="25886" y="14455"/>
                    <a:pt x="25853" y="13688"/>
                    <a:pt x="25652" y="13087"/>
                  </a:cubicBezTo>
                  <a:cubicBezTo>
                    <a:pt x="25319" y="11820"/>
                    <a:pt x="24518" y="10686"/>
                    <a:pt x="23518" y="9918"/>
                  </a:cubicBezTo>
                  <a:cubicBezTo>
                    <a:pt x="24151" y="8918"/>
                    <a:pt x="25586" y="8918"/>
                    <a:pt x="26553" y="8184"/>
                  </a:cubicBezTo>
                  <a:cubicBezTo>
                    <a:pt x="27687" y="7383"/>
                    <a:pt x="27821" y="5482"/>
                    <a:pt x="26753" y="4581"/>
                  </a:cubicBezTo>
                  <a:cubicBezTo>
                    <a:pt x="26230" y="4097"/>
                    <a:pt x="25515" y="3894"/>
                    <a:pt x="24779" y="3894"/>
                  </a:cubicBezTo>
                  <a:cubicBezTo>
                    <a:pt x="24248" y="3894"/>
                    <a:pt x="23706" y="3999"/>
                    <a:pt x="23217" y="4181"/>
                  </a:cubicBezTo>
                  <a:cubicBezTo>
                    <a:pt x="22050" y="4648"/>
                    <a:pt x="21049" y="5448"/>
                    <a:pt x="19982" y="6016"/>
                  </a:cubicBezTo>
                  <a:cubicBezTo>
                    <a:pt x="19727" y="6164"/>
                    <a:pt x="19459" y="6286"/>
                    <a:pt x="19194" y="6286"/>
                  </a:cubicBezTo>
                  <a:cubicBezTo>
                    <a:pt x="19043" y="6286"/>
                    <a:pt x="18893" y="6246"/>
                    <a:pt x="18747" y="6149"/>
                  </a:cubicBezTo>
                  <a:cubicBezTo>
                    <a:pt x="18247" y="5815"/>
                    <a:pt x="18514" y="5082"/>
                    <a:pt x="18681" y="4481"/>
                  </a:cubicBezTo>
                  <a:cubicBezTo>
                    <a:pt x="18981" y="3614"/>
                    <a:pt x="19014" y="2613"/>
                    <a:pt x="18747" y="1746"/>
                  </a:cubicBezTo>
                  <a:cubicBezTo>
                    <a:pt x="18647" y="1245"/>
                    <a:pt x="18381" y="745"/>
                    <a:pt x="18014" y="412"/>
                  </a:cubicBezTo>
                  <a:cubicBezTo>
                    <a:pt x="17674" y="127"/>
                    <a:pt x="17258" y="0"/>
                    <a:pt x="168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34"/>
            <p:cNvSpPr/>
            <p:nvPr/>
          </p:nvSpPr>
          <p:spPr>
            <a:xfrm>
              <a:off x="7038900" y="1808025"/>
              <a:ext cx="606150" cy="369775"/>
            </a:xfrm>
            <a:custGeom>
              <a:rect b="b" l="l" r="r" t="t"/>
              <a:pathLst>
                <a:path extrusionOk="0" h="14791" w="24246">
                  <a:moveTo>
                    <a:pt x="23890" y="1"/>
                  </a:moveTo>
                  <a:cubicBezTo>
                    <a:pt x="23863" y="1"/>
                    <a:pt x="23833" y="5"/>
                    <a:pt x="23803" y="16"/>
                  </a:cubicBezTo>
                  <a:cubicBezTo>
                    <a:pt x="15263" y="3351"/>
                    <a:pt x="6891" y="8522"/>
                    <a:pt x="52" y="14626"/>
                  </a:cubicBezTo>
                  <a:cubicBezTo>
                    <a:pt x="0" y="14678"/>
                    <a:pt x="50" y="14791"/>
                    <a:pt x="121" y="14791"/>
                  </a:cubicBezTo>
                  <a:cubicBezTo>
                    <a:pt x="142" y="14791"/>
                    <a:pt x="164" y="14782"/>
                    <a:pt x="186" y="14760"/>
                  </a:cubicBezTo>
                  <a:cubicBezTo>
                    <a:pt x="3889" y="11924"/>
                    <a:pt x="7591" y="9189"/>
                    <a:pt x="11594" y="6787"/>
                  </a:cubicBezTo>
                  <a:cubicBezTo>
                    <a:pt x="15597" y="4385"/>
                    <a:pt x="19767" y="2417"/>
                    <a:pt x="24036" y="449"/>
                  </a:cubicBezTo>
                  <a:cubicBezTo>
                    <a:pt x="24246" y="359"/>
                    <a:pt x="24133" y="1"/>
                    <a:pt x="238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34"/>
            <p:cNvSpPr/>
            <p:nvPr/>
          </p:nvSpPr>
          <p:spPr>
            <a:xfrm>
              <a:off x="7455500" y="1745350"/>
              <a:ext cx="192650" cy="183425"/>
            </a:xfrm>
            <a:custGeom>
              <a:rect b="b" l="l" r="r" t="t"/>
              <a:pathLst>
                <a:path extrusionOk="0" h="7337" w="7706">
                  <a:moveTo>
                    <a:pt x="1431" y="0"/>
                  </a:moveTo>
                  <a:cubicBezTo>
                    <a:pt x="1387" y="0"/>
                    <a:pt x="1347" y="25"/>
                    <a:pt x="1335" y="88"/>
                  </a:cubicBezTo>
                  <a:cubicBezTo>
                    <a:pt x="1001" y="1455"/>
                    <a:pt x="701" y="2789"/>
                    <a:pt x="401" y="4190"/>
                  </a:cubicBezTo>
                  <a:cubicBezTo>
                    <a:pt x="301" y="4624"/>
                    <a:pt x="0" y="5525"/>
                    <a:pt x="367" y="5925"/>
                  </a:cubicBezTo>
                  <a:cubicBezTo>
                    <a:pt x="901" y="6559"/>
                    <a:pt x="2702" y="6692"/>
                    <a:pt x="3436" y="6859"/>
                  </a:cubicBezTo>
                  <a:cubicBezTo>
                    <a:pt x="4600" y="7098"/>
                    <a:pt x="5790" y="7336"/>
                    <a:pt x="6959" y="7336"/>
                  </a:cubicBezTo>
                  <a:cubicBezTo>
                    <a:pt x="7097" y="7336"/>
                    <a:pt x="7235" y="7333"/>
                    <a:pt x="7372" y="7326"/>
                  </a:cubicBezTo>
                  <a:cubicBezTo>
                    <a:pt x="7606" y="7326"/>
                    <a:pt x="7706" y="6926"/>
                    <a:pt x="7406" y="6892"/>
                  </a:cubicBezTo>
                  <a:cubicBezTo>
                    <a:pt x="5571" y="6559"/>
                    <a:pt x="3536" y="6592"/>
                    <a:pt x="1835" y="5892"/>
                  </a:cubicBezTo>
                  <a:cubicBezTo>
                    <a:pt x="534" y="5325"/>
                    <a:pt x="834" y="4391"/>
                    <a:pt x="1034" y="3256"/>
                  </a:cubicBezTo>
                  <a:cubicBezTo>
                    <a:pt x="1201" y="2222"/>
                    <a:pt x="1401" y="1155"/>
                    <a:pt x="1568" y="154"/>
                  </a:cubicBezTo>
                  <a:cubicBezTo>
                    <a:pt x="1589" y="71"/>
                    <a:pt x="1505" y="0"/>
                    <a:pt x="14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34"/>
            <p:cNvSpPr/>
            <p:nvPr/>
          </p:nvSpPr>
          <p:spPr>
            <a:xfrm>
              <a:off x="7273700" y="1748250"/>
              <a:ext cx="254900" cy="327075"/>
            </a:xfrm>
            <a:custGeom>
              <a:rect b="b" l="l" r="r" t="t"/>
              <a:pathLst>
                <a:path extrusionOk="0" h="13083" w="10196">
                  <a:moveTo>
                    <a:pt x="1095" y="0"/>
                  </a:moveTo>
                  <a:cubicBezTo>
                    <a:pt x="1018" y="0"/>
                    <a:pt x="933" y="43"/>
                    <a:pt x="901" y="138"/>
                  </a:cubicBezTo>
                  <a:cubicBezTo>
                    <a:pt x="668" y="1940"/>
                    <a:pt x="534" y="3774"/>
                    <a:pt x="501" y="5609"/>
                  </a:cubicBezTo>
                  <a:cubicBezTo>
                    <a:pt x="467" y="6676"/>
                    <a:pt x="0" y="9111"/>
                    <a:pt x="668" y="10045"/>
                  </a:cubicBezTo>
                  <a:cubicBezTo>
                    <a:pt x="1201" y="10879"/>
                    <a:pt x="3069" y="11180"/>
                    <a:pt x="3970" y="11480"/>
                  </a:cubicBezTo>
                  <a:cubicBezTo>
                    <a:pt x="5838" y="12147"/>
                    <a:pt x="7739" y="12781"/>
                    <a:pt x="9707" y="13081"/>
                  </a:cubicBezTo>
                  <a:cubicBezTo>
                    <a:pt x="9719" y="13082"/>
                    <a:pt x="9730" y="13083"/>
                    <a:pt x="9741" y="13083"/>
                  </a:cubicBezTo>
                  <a:cubicBezTo>
                    <a:pt x="10052" y="13083"/>
                    <a:pt x="10195" y="12643"/>
                    <a:pt x="9841" y="12514"/>
                  </a:cubicBezTo>
                  <a:cubicBezTo>
                    <a:pt x="8406" y="12080"/>
                    <a:pt x="6972" y="11780"/>
                    <a:pt x="5538" y="11313"/>
                  </a:cubicBezTo>
                  <a:cubicBezTo>
                    <a:pt x="4170" y="10879"/>
                    <a:pt x="2335" y="10613"/>
                    <a:pt x="1502" y="9378"/>
                  </a:cubicBezTo>
                  <a:cubicBezTo>
                    <a:pt x="668" y="8144"/>
                    <a:pt x="1001" y="6276"/>
                    <a:pt x="1035" y="4775"/>
                  </a:cubicBezTo>
                  <a:cubicBezTo>
                    <a:pt x="1068" y="3241"/>
                    <a:pt x="1168" y="1673"/>
                    <a:pt x="1235" y="138"/>
                  </a:cubicBezTo>
                  <a:cubicBezTo>
                    <a:pt x="1252" y="51"/>
                    <a:pt x="1178"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34"/>
            <p:cNvSpPr/>
            <p:nvPr/>
          </p:nvSpPr>
          <p:spPr>
            <a:xfrm>
              <a:off x="7156950" y="1924000"/>
              <a:ext cx="185875" cy="216825"/>
            </a:xfrm>
            <a:custGeom>
              <a:rect b="b" l="l" r="r" t="t"/>
              <a:pathLst>
                <a:path extrusionOk="0" h="8673" w="7435">
                  <a:moveTo>
                    <a:pt x="119" y="0"/>
                  </a:moveTo>
                  <a:cubicBezTo>
                    <a:pt x="56" y="0"/>
                    <a:pt x="0" y="43"/>
                    <a:pt x="0" y="113"/>
                  </a:cubicBezTo>
                  <a:cubicBezTo>
                    <a:pt x="34" y="1414"/>
                    <a:pt x="201" y="2749"/>
                    <a:pt x="367" y="4050"/>
                  </a:cubicBezTo>
                  <a:cubicBezTo>
                    <a:pt x="467" y="4650"/>
                    <a:pt x="367" y="5584"/>
                    <a:pt x="801" y="6084"/>
                  </a:cubicBezTo>
                  <a:cubicBezTo>
                    <a:pt x="1301" y="6751"/>
                    <a:pt x="2636" y="7052"/>
                    <a:pt x="3370" y="7319"/>
                  </a:cubicBezTo>
                  <a:cubicBezTo>
                    <a:pt x="4537" y="7819"/>
                    <a:pt x="5705" y="8286"/>
                    <a:pt x="6939" y="8653"/>
                  </a:cubicBezTo>
                  <a:cubicBezTo>
                    <a:pt x="6977" y="8667"/>
                    <a:pt x="7013" y="8673"/>
                    <a:pt x="7046" y="8673"/>
                  </a:cubicBezTo>
                  <a:cubicBezTo>
                    <a:pt x="7335" y="8673"/>
                    <a:pt x="7434" y="8205"/>
                    <a:pt x="7106" y="8086"/>
                  </a:cubicBezTo>
                  <a:cubicBezTo>
                    <a:pt x="6205" y="7786"/>
                    <a:pt x="5338" y="7452"/>
                    <a:pt x="4470" y="7118"/>
                  </a:cubicBezTo>
                  <a:cubicBezTo>
                    <a:pt x="3636" y="6785"/>
                    <a:pt x="1835" y="6351"/>
                    <a:pt x="1268" y="5651"/>
                  </a:cubicBezTo>
                  <a:cubicBezTo>
                    <a:pt x="801" y="5084"/>
                    <a:pt x="801" y="3783"/>
                    <a:pt x="701" y="3082"/>
                  </a:cubicBezTo>
                  <a:cubicBezTo>
                    <a:pt x="534" y="2081"/>
                    <a:pt x="434" y="1081"/>
                    <a:pt x="267" y="113"/>
                  </a:cubicBezTo>
                  <a:cubicBezTo>
                    <a:pt x="236" y="35"/>
                    <a:pt x="174" y="0"/>
                    <a:pt x="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9" name="Google Shape;2449;p34"/>
          <p:cNvGrpSpPr/>
          <p:nvPr/>
        </p:nvGrpSpPr>
        <p:grpSpPr>
          <a:xfrm flipH="1" rot="-5230190">
            <a:off x="7490967" y="2901684"/>
            <a:ext cx="779493" cy="3702905"/>
            <a:chOff x="5077275" y="2777100"/>
            <a:chExt cx="420175" cy="1996000"/>
          </a:xfrm>
        </p:grpSpPr>
        <p:sp>
          <p:nvSpPr>
            <p:cNvPr id="2450" name="Google Shape;2450;p34"/>
            <p:cNvSpPr/>
            <p:nvPr/>
          </p:nvSpPr>
          <p:spPr>
            <a:xfrm>
              <a:off x="5227975" y="2833300"/>
              <a:ext cx="131050" cy="1939800"/>
            </a:xfrm>
            <a:custGeom>
              <a:rect b="b" l="l" r="r" t="t"/>
              <a:pathLst>
                <a:path extrusionOk="0" h="77592" w="5242">
                  <a:moveTo>
                    <a:pt x="3540" y="1"/>
                  </a:moveTo>
                  <a:cubicBezTo>
                    <a:pt x="872" y="9007"/>
                    <a:pt x="2139" y="19748"/>
                    <a:pt x="1739" y="29789"/>
                  </a:cubicBezTo>
                  <a:cubicBezTo>
                    <a:pt x="1572" y="34325"/>
                    <a:pt x="1038" y="38895"/>
                    <a:pt x="738" y="43465"/>
                  </a:cubicBezTo>
                  <a:cubicBezTo>
                    <a:pt x="71" y="53839"/>
                    <a:pt x="705" y="64180"/>
                    <a:pt x="1305" y="74454"/>
                  </a:cubicBezTo>
                  <a:lnTo>
                    <a:pt x="638" y="73820"/>
                  </a:lnTo>
                  <a:lnTo>
                    <a:pt x="638" y="73820"/>
                  </a:lnTo>
                  <a:cubicBezTo>
                    <a:pt x="0" y="75567"/>
                    <a:pt x="1046" y="77591"/>
                    <a:pt x="2106" y="77591"/>
                  </a:cubicBezTo>
                  <a:cubicBezTo>
                    <a:pt x="2322" y="77591"/>
                    <a:pt x="2537" y="77508"/>
                    <a:pt x="2740" y="77323"/>
                  </a:cubicBezTo>
                  <a:cubicBezTo>
                    <a:pt x="3940" y="76222"/>
                    <a:pt x="4441" y="73487"/>
                    <a:pt x="4608" y="71018"/>
                  </a:cubicBezTo>
                  <a:cubicBezTo>
                    <a:pt x="5241" y="61711"/>
                    <a:pt x="3207" y="52838"/>
                    <a:pt x="3207" y="43532"/>
                  </a:cubicBezTo>
                  <a:cubicBezTo>
                    <a:pt x="3207" y="35660"/>
                    <a:pt x="4641" y="27520"/>
                    <a:pt x="3874" y="19915"/>
                  </a:cubicBezTo>
                  <a:cubicBezTo>
                    <a:pt x="3574" y="17446"/>
                    <a:pt x="3107" y="15011"/>
                    <a:pt x="3140" y="12443"/>
                  </a:cubicBezTo>
                  <a:cubicBezTo>
                    <a:pt x="3240" y="8173"/>
                    <a:pt x="4808" y="3370"/>
                    <a:pt x="3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34"/>
            <p:cNvSpPr/>
            <p:nvPr/>
          </p:nvSpPr>
          <p:spPr>
            <a:xfrm>
              <a:off x="5081300" y="3301150"/>
              <a:ext cx="235200" cy="351100"/>
            </a:xfrm>
            <a:custGeom>
              <a:rect b="b" l="l" r="r" t="t"/>
              <a:pathLst>
                <a:path extrusionOk="0" h="14044" w="9408">
                  <a:moveTo>
                    <a:pt x="0" y="0"/>
                  </a:moveTo>
                  <a:cubicBezTo>
                    <a:pt x="3003" y="4770"/>
                    <a:pt x="6138" y="9440"/>
                    <a:pt x="9407" y="14043"/>
                  </a:cubicBezTo>
                  <a:lnTo>
                    <a:pt x="8607" y="10908"/>
                  </a:lnTo>
                  <a:cubicBezTo>
                    <a:pt x="5938" y="7405"/>
                    <a:pt x="3236" y="3903"/>
                    <a:pt x="568" y="400"/>
                  </a:cubicBezTo>
                  <a:cubicBezTo>
                    <a:pt x="434" y="200"/>
                    <a:pt x="267"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34"/>
            <p:cNvSpPr/>
            <p:nvPr/>
          </p:nvSpPr>
          <p:spPr>
            <a:xfrm>
              <a:off x="5077275" y="3298425"/>
              <a:ext cx="240650" cy="355700"/>
            </a:xfrm>
            <a:custGeom>
              <a:rect b="b" l="l" r="r" t="t"/>
              <a:pathLst>
                <a:path extrusionOk="0" h="14228" w="9626">
                  <a:moveTo>
                    <a:pt x="156" y="0"/>
                  </a:moveTo>
                  <a:cubicBezTo>
                    <a:pt x="87" y="0"/>
                    <a:pt x="0" y="65"/>
                    <a:pt x="28" y="176"/>
                  </a:cubicBezTo>
                  <a:cubicBezTo>
                    <a:pt x="3030" y="4912"/>
                    <a:pt x="6132" y="9649"/>
                    <a:pt x="9468" y="14186"/>
                  </a:cubicBezTo>
                  <a:cubicBezTo>
                    <a:pt x="9478" y="14215"/>
                    <a:pt x="9496" y="14227"/>
                    <a:pt x="9516" y="14227"/>
                  </a:cubicBezTo>
                  <a:cubicBezTo>
                    <a:pt x="9565" y="14227"/>
                    <a:pt x="9625" y="14156"/>
                    <a:pt x="9602" y="14086"/>
                  </a:cubicBezTo>
                  <a:cubicBezTo>
                    <a:pt x="6766" y="10016"/>
                    <a:pt x="3964" y="5913"/>
                    <a:pt x="1329" y="1710"/>
                  </a:cubicBezTo>
                  <a:cubicBezTo>
                    <a:pt x="1222" y="1549"/>
                    <a:pt x="619" y="786"/>
                    <a:pt x="715" y="786"/>
                  </a:cubicBezTo>
                  <a:cubicBezTo>
                    <a:pt x="739" y="786"/>
                    <a:pt x="804" y="831"/>
                    <a:pt x="929" y="943"/>
                  </a:cubicBezTo>
                  <a:cubicBezTo>
                    <a:pt x="1396" y="1343"/>
                    <a:pt x="1763" y="2010"/>
                    <a:pt x="2130" y="2511"/>
                  </a:cubicBezTo>
                  <a:cubicBezTo>
                    <a:pt x="2863" y="3511"/>
                    <a:pt x="3631" y="4479"/>
                    <a:pt x="4364" y="5480"/>
                  </a:cubicBezTo>
                  <a:cubicBezTo>
                    <a:pt x="5799" y="7348"/>
                    <a:pt x="7200" y="9216"/>
                    <a:pt x="8668" y="11117"/>
                  </a:cubicBezTo>
                  <a:cubicBezTo>
                    <a:pt x="8687" y="11130"/>
                    <a:pt x="8708" y="11135"/>
                    <a:pt x="8730" y="11135"/>
                  </a:cubicBezTo>
                  <a:cubicBezTo>
                    <a:pt x="8822" y="11135"/>
                    <a:pt x="8915" y="11037"/>
                    <a:pt x="8834" y="10983"/>
                  </a:cubicBezTo>
                  <a:cubicBezTo>
                    <a:pt x="7166" y="8782"/>
                    <a:pt x="5499" y="6614"/>
                    <a:pt x="3797" y="4379"/>
                  </a:cubicBezTo>
                  <a:cubicBezTo>
                    <a:pt x="3030" y="3378"/>
                    <a:pt x="2296" y="2444"/>
                    <a:pt x="1529" y="1443"/>
                  </a:cubicBezTo>
                  <a:cubicBezTo>
                    <a:pt x="1129" y="876"/>
                    <a:pt x="829" y="276"/>
                    <a:pt x="195" y="9"/>
                  </a:cubicBezTo>
                  <a:cubicBezTo>
                    <a:pt x="183" y="3"/>
                    <a:pt x="170" y="0"/>
                    <a:pt x="1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34"/>
            <p:cNvSpPr/>
            <p:nvPr/>
          </p:nvSpPr>
          <p:spPr>
            <a:xfrm>
              <a:off x="5289200" y="2874650"/>
              <a:ext cx="124025" cy="241625"/>
            </a:xfrm>
            <a:custGeom>
              <a:rect b="b" l="l" r="r" t="t"/>
              <a:pathLst>
                <a:path extrusionOk="0" h="9665" w="4961">
                  <a:moveTo>
                    <a:pt x="4096" y="0"/>
                  </a:moveTo>
                  <a:cubicBezTo>
                    <a:pt x="3746" y="0"/>
                    <a:pt x="3581" y="858"/>
                    <a:pt x="3526" y="1049"/>
                  </a:cubicBezTo>
                  <a:cubicBezTo>
                    <a:pt x="2859" y="3617"/>
                    <a:pt x="1458" y="5985"/>
                    <a:pt x="324" y="8421"/>
                  </a:cubicBezTo>
                  <a:cubicBezTo>
                    <a:pt x="324" y="8454"/>
                    <a:pt x="324" y="8487"/>
                    <a:pt x="357" y="8487"/>
                  </a:cubicBezTo>
                  <a:lnTo>
                    <a:pt x="124" y="9421"/>
                  </a:lnTo>
                  <a:cubicBezTo>
                    <a:pt x="90" y="9455"/>
                    <a:pt x="90" y="9488"/>
                    <a:pt x="24" y="9588"/>
                  </a:cubicBezTo>
                  <a:cubicBezTo>
                    <a:pt x="1" y="9611"/>
                    <a:pt x="40" y="9665"/>
                    <a:pt x="78" y="9665"/>
                  </a:cubicBezTo>
                  <a:cubicBezTo>
                    <a:pt x="96" y="9665"/>
                    <a:pt x="113" y="9653"/>
                    <a:pt x="124" y="9621"/>
                  </a:cubicBezTo>
                  <a:cubicBezTo>
                    <a:pt x="1458" y="7620"/>
                    <a:pt x="2993" y="5485"/>
                    <a:pt x="4027" y="3384"/>
                  </a:cubicBezTo>
                  <a:cubicBezTo>
                    <a:pt x="4360" y="2650"/>
                    <a:pt x="4961" y="782"/>
                    <a:pt x="4360" y="148"/>
                  </a:cubicBezTo>
                  <a:cubicBezTo>
                    <a:pt x="4262" y="44"/>
                    <a:pt x="4174"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34"/>
            <p:cNvSpPr/>
            <p:nvPr/>
          </p:nvSpPr>
          <p:spPr>
            <a:xfrm>
              <a:off x="5266425" y="3655550"/>
              <a:ext cx="151800" cy="222700"/>
            </a:xfrm>
            <a:custGeom>
              <a:rect b="b" l="l" r="r" t="t"/>
              <a:pathLst>
                <a:path extrusionOk="0" h="8908" w="6072">
                  <a:moveTo>
                    <a:pt x="5738" y="1"/>
                  </a:moveTo>
                  <a:cubicBezTo>
                    <a:pt x="4004" y="3036"/>
                    <a:pt x="2036" y="6039"/>
                    <a:pt x="1" y="8907"/>
                  </a:cubicBezTo>
                  <a:lnTo>
                    <a:pt x="901" y="8207"/>
                  </a:lnTo>
                  <a:cubicBezTo>
                    <a:pt x="3170" y="6172"/>
                    <a:pt x="4904" y="3570"/>
                    <a:pt x="5938" y="735"/>
                  </a:cubicBezTo>
                  <a:cubicBezTo>
                    <a:pt x="6072" y="435"/>
                    <a:pt x="6072" y="1"/>
                    <a:pt x="5738"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34"/>
            <p:cNvSpPr/>
            <p:nvPr/>
          </p:nvSpPr>
          <p:spPr>
            <a:xfrm>
              <a:off x="5264200" y="3653575"/>
              <a:ext cx="170700" cy="226575"/>
            </a:xfrm>
            <a:custGeom>
              <a:rect b="b" l="l" r="r" t="t"/>
              <a:pathLst>
                <a:path extrusionOk="0" h="9063" w="6828">
                  <a:moveTo>
                    <a:pt x="5875" y="0"/>
                  </a:moveTo>
                  <a:cubicBezTo>
                    <a:pt x="5830" y="0"/>
                    <a:pt x="5794" y="31"/>
                    <a:pt x="5794" y="80"/>
                  </a:cubicBezTo>
                  <a:cubicBezTo>
                    <a:pt x="3993" y="3115"/>
                    <a:pt x="2091" y="6118"/>
                    <a:pt x="23" y="8986"/>
                  </a:cubicBezTo>
                  <a:cubicBezTo>
                    <a:pt x="0" y="9009"/>
                    <a:pt x="40" y="9063"/>
                    <a:pt x="78" y="9063"/>
                  </a:cubicBezTo>
                  <a:cubicBezTo>
                    <a:pt x="95" y="9063"/>
                    <a:pt x="113" y="9051"/>
                    <a:pt x="123" y="9020"/>
                  </a:cubicBezTo>
                  <a:cubicBezTo>
                    <a:pt x="1157" y="7585"/>
                    <a:pt x="2158" y="6118"/>
                    <a:pt x="3125" y="4650"/>
                  </a:cubicBezTo>
                  <a:cubicBezTo>
                    <a:pt x="3492" y="4116"/>
                    <a:pt x="3826" y="3516"/>
                    <a:pt x="4193" y="2982"/>
                  </a:cubicBezTo>
                  <a:cubicBezTo>
                    <a:pt x="4359" y="2748"/>
                    <a:pt x="5360" y="747"/>
                    <a:pt x="5594" y="747"/>
                  </a:cubicBezTo>
                  <a:cubicBezTo>
                    <a:pt x="5609" y="746"/>
                    <a:pt x="5623" y="745"/>
                    <a:pt x="5637" y="745"/>
                  </a:cubicBezTo>
                  <a:cubicBezTo>
                    <a:pt x="6387" y="745"/>
                    <a:pt x="5290" y="2489"/>
                    <a:pt x="5093" y="2915"/>
                  </a:cubicBezTo>
                  <a:cubicBezTo>
                    <a:pt x="4826" y="3416"/>
                    <a:pt x="4526" y="3916"/>
                    <a:pt x="4259" y="4350"/>
                  </a:cubicBezTo>
                  <a:cubicBezTo>
                    <a:pt x="3325" y="5817"/>
                    <a:pt x="2258" y="7085"/>
                    <a:pt x="990" y="8252"/>
                  </a:cubicBezTo>
                  <a:cubicBezTo>
                    <a:pt x="942" y="8301"/>
                    <a:pt x="982" y="8403"/>
                    <a:pt x="1046" y="8403"/>
                  </a:cubicBezTo>
                  <a:cubicBezTo>
                    <a:pt x="1070" y="8403"/>
                    <a:pt x="1097" y="8389"/>
                    <a:pt x="1124" y="8352"/>
                  </a:cubicBezTo>
                  <a:cubicBezTo>
                    <a:pt x="2792" y="6818"/>
                    <a:pt x="4193" y="5017"/>
                    <a:pt x="5260" y="2982"/>
                  </a:cubicBezTo>
                  <a:cubicBezTo>
                    <a:pt x="5594" y="2315"/>
                    <a:pt x="6828" y="514"/>
                    <a:pt x="5927" y="13"/>
                  </a:cubicBezTo>
                  <a:cubicBezTo>
                    <a:pt x="5909" y="4"/>
                    <a:pt x="5892" y="0"/>
                    <a:pt x="5875" y="0"/>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34"/>
            <p:cNvSpPr/>
            <p:nvPr/>
          </p:nvSpPr>
          <p:spPr>
            <a:xfrm>
              <a:off x="5362325" y="2777100"/>
              <a:ext cx="45900" cy="114450"/>
            </a:xfrm>
            <a:custGeom>
              <a:rect b="b" l="l" r="r" t="t"/>
              <a:pathLst>
                <a:path extrusionOk="0" h="4578" w="1836">
                  <a:moveTo>
                    <a:pt x="728" y="0"/>
                  </a:moveTo>
                  <a:cubicBezTo>
                    <a:pt x="538" y="0"/>
                    <a:pt x="343" y="120"/>
                    <a:pt x="268" y="347"/>
                  </a:cubicBezTo>
                  <a:cubicBezTo>
                    <a:pt x="68" y="1048"/>
                    <a:pt x="1" y="1815"/>
                    <a:pt x="68" y="2516"/>
                  </a:cubicBezTo>
                  <a:cubicBezTo>
                    <a:pt x="168" y="3283"/>
                    <a:pt x="368" y="3783"/>
                    <a:pt x="768" y="4384"/>
                  </a:cubicBezTo>
                  <a:lnTo>
                    <a:pt x="835" y="4450"/>
                  </a:lnTo>
                  <a:cubicBezTo>
                    <a:pt x="859" y="4522"/>
                    <a:pt x="952" y="4577"/>
                    <a:pt x="1052" y="4577"/>
                  </a:cubicBezTo>
                  <a:cubicBezTo>
                    <a:pt x="1091" y="4577"/>
                    <a:pt x="1131" y="4569"/>
                    <a:pt x="1168" y="4550"/>
                  </a:cubicBezTo>
                  <a:cubicBezTo>
                    <a:pt x="1769" y="4150"/>
                    <a:pt x="1835" y="3183"/>
                    <a:pt x="1835" y="2549"/>
                  </a:cubicBezTo>
                  <a:cubicBezTo>
                    <a:pt x="1835" y="1715"/>
                    <a:pt x="1535" y="948"/>
                    <a:pt x="1102" y="214"/>
                  </a:cubicBezTo>
                  <a:cubicBezTo>
                    <a:pt x="1015" y="70"/>
                    <a:pt x="873" y="0"/>
                    <a:pt x="7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34"/>
            <p:cNvSpPr/>
            <p:nvPr/>
          </p:nvSpPr>
          <p:spPr>
            <a:xfrm>
              <a:off x="5137175" y="3265500"/>
              <a:ext cx="50900" cy="112550"/>
            </a:xfrm>
            <a:custGeom>
              <a:rect b="b" l="l" r="r" t="t"/>
              <a:pathLst>
                <a:path extrusionOk="0" h="4502" w="2036">
                  <a:moveTo>
                    <a:pt x="1370" y="1"/>
                  </a:moveTo>
                  <a:cubicBezTo>
                    <a:pt x="1240" y="1"/>
                    <a:pt x="1114" y="60"/>
                    <a:pt x="1034" y="192"/>
                  </a:cubicBezTo>
                  <a:cubicBezTo>
                    <a:pt x="601" y="826"/>
                    <a:pt x="334" y="1493"/>
                    <a:pt x="167" y="2193"/>
                  </a:cubicBezTo>
                  <a:cubicBezTo>
                    <a:pt x="0" y="2960"/>
                    <a:pt x="34" y="3494"/>
                    <a:pt x="267" y="4195"/>
                  </a:cubicBezTo>
                  <a:cubicBezTo>
                    <a:pt x="267" y="4261"/>
                    <a:pt x="334" y="4261"/>
                    <a:pt x="334" y="4295"/>
                  </a:cubicBezTo>
                  <a:cubicBezTo>
                    <a:pt x="334" y="4411"/>
                    <a:pt x="409" y="4501"/>
                    <a:pt x="539" y="4501"/>
                  </a:cubicBezTo>
                  <a:cubicBezTo>
                    <a:pt x="558" y="4501"/>
                    <a:pt x="579" y="4499"/>
                    <a:pt x="601" y="4495"/>
                  </a:cubicBezTo>
                  <a:cubicBezTo>
                    <a:pt x="1235" y="4328"/>
                    <a:pt x="1602" y="3427"/>
                    <a:pt x="1768" y="2827"/>
                  </a:cubicBezTo>
                  <a:cubicBezTo>
                    <a:pt x="2035" y="2026"/>
                    <a:pt x="2035" y="1193"/>
                    <a:pt x="1835" y="359"/>
                  </a:cubicBezTo>
                  <a:cubicBezTo>
                    <a:pt x="1775" y="137"/>
                    <a:pt x="1568" y="1"/>
                    <a:pt x="13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34"/>
            <p:cNvSpPr/>
            <p:nvPr/>
          </p:nvSpPr>
          <p:spPr>
            <a:xfrm>
              <a:off x="5083800" y="3476475"/>
              <a:ext cx="114275" cy="50375"/>
            </a:xfrm>
            <a:custGeom>
              <a:rect b="b" l="l" r="r" t="t"/>
              <a:pathLst>
                <a:path extrusionOk="0" h="2015" w="4571">
                  <a:moveTo>
                    <a:pt x="3441" y="0"/>
                  </a:moveTo>
                  <a:cubicBezTo>
                    <a:pt x="3113" y="0"/>
                    <a:pt x="2774" y="49"/>
                    <a:pt x="2502" y="92"/>
                  </a:cubicBezTo>
                  <a:cubicBezTo>
                    <a:pt x="1668" y="259"/>
                    <a:pt x="901" y="659"/>
                    <a:pt x="301" y="1193"/>
                  </a:cubicBezTo>
                  <a:cubicBezTo>
                    <a:pt x="1" y="1426"/>
                    <a:pt x="134" y="1927"/>
                    <a:pt x="534" y="1960"/>
                  </a:cubicBezTo>
                  <a:cubicBezTo>
                    <a:pt x="810" y="1996"/>
                    <a:pt x="1076" y="2015"/>
                    <a:pt x="1338" y="2015"/>
                  </a:cubicBezTo>
                  <a:cubicBezTo>
                    <a:pt x="1804" y="2015"/>
                    <a:pt x="2253" y="1955"/>
                    <a:pt x="2702" y="1827"/>
                  </a:cubicBezTo>
                  <a:cubicBezTo>
                    <a:pt x="3470" y="1593"/>
                    <a:pt x="3903" y="1360"/>
                    <a:pt x="4404" y="826"/>
                  </a:cubicBezTo>
                  <a:cubicBezTo>
                    <a:pt x="4404" y="826"/>
                    <a:pt x="4470" y="759"/>
                    <a:pt x="4470" y="726"/>
                  </a:cubicBezTo>
                  <a:cubicBezTo>
                    <a:pt x="4570" y="659"/>
                    <a:pt x="4570" y="492"/>
                    <a:pt x="4504" y="392"/>
                  </a:cubicBezTo>
                  <a:cubicBezTo>
                    <a:pt x="4294" y="87"/>
                    <a:pt x="3877" y="0"/>
                    <a:pt x="34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34"/>
            <p:cNvSpPr/>
            <p:nvPr/>
          </p:nvSpPr>
          <p:spPr>
            <a:xfrm>
              <a:off x="5331875" y="3572975"/>
              <a:ext cx="77175" cy="100375"/>
            </a:xfrm>
            <a:custGeom>
              <a:rect b="b" l="l" r="r" t="t"/>
              <a:pathLst>
                <a:path extrusionOk="0" h="4015" w="3087">
                  <a:moveTo>
                    <a:pt x="509" y="0"/>
                  </a:moveTo>
                  <a:cubicBezTo>
                    <a:pt x="243" y="0"/>
                    <a:pt x="0" y="229"/>
                    <a:pt x="51" y="535"/>
                  </a:cubicBezTo>
                  <a:cubicBezTo>
                    <a:pt x="151" y="1302"/>
                    <a:pt x="418" y="1936"/>
                    <a:pt x="785" y="2570"/>
                  </a:cubicBezTo>
                  <a:cubicBezTo>
                    <a:pt x="1219" y="3237"/>
                    <a:pt x="1586" y="3571"/>
                    <a:pt x="2253" y="3971"/>
                  </a:cubicBezTo>
                  <a:lnTo>
                    <a:pt x="2320" y="3971"/>
                  </a:lnTo>
                  <a:cubicBezTo>
                    <a:pt x="2375" y="3999"/>
                    <a:pt x="2430" y="4015"/>
                    <a:pt x="2481" y="4015"/>
                  </a:cubicBezTo>
                  <a:cubicBezTo>
                    <a:pt x="2552" y="4015"/>
                    <a:pt x="2614" y="3982"/>
                    <a:pt x="2653" y="3904"/>
                  </a:cubicBezTo>
                  <a:cubicBezTo>
                    <a:pt x="3087" y="3337"/>
                    <a:pt x="2720" y="2403"/>
                    <a:pt x="2420" y="1869"/>
                  </a:cubicBezTo>
                  <a:cubicBezTo>
                    <a:pt x="2053" y="1102"/>
                    <a:pt x="1452" y="502"/>
                    <a:pt x="752" y="68"/>
                  </a:cubicBezTo>
                  <a:cubicBezTo>
                    <a:pt x="674" y="21"/>
                    <a:pt x="590" y="0"/>
                    <a:pt x="5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34"/>
            <p:cNvSpPr/>
            <p:nvPr/>
          </p:nvSpPr>
          <p:spPr>
            <a:xfrm>
              <a:off x="5382350" y="3711150"/>
              <a:ext cx="115100" cy="51050"/>
            </a:xfrm>
            <a:custGeom>
              <a:rect b="b" l="l" r="r" t="t"/>
              <a:pathLst>
                <a:path extrusionOk="0" h="2042" w="4604">
                  <a:moveTo>
                    <a:pt x="3583" y="1"/>
                  </a:moveTo>
                  <a:cubicBezTo>
                    <a:pt x="3001" y="1"/>
                    <a:pt x="2451" y="55"/>
                    <a:pt x="1902" y="212"/>
                  </a:cubicBezTo>
                  <a:cubicBezTo>
                    <a:pt x="1135" y="445"/>
                    <a:pt x="734" y="712"/>
                    <a:pt x="201" y="1279"/>
                  </a:cubicBezTo>
                  <a:cubicBezTo>
                    <a:pt x="201" y="1279"/>
                    <a:pt x="134" y="1313"/>
                    <a:pt x="134" y="1346"/>
                  </a:cubicBezTo>
                  <a:cubicBezTo>
                    <a:pt x="0" y="1446"/>
                    <a:pt x="0" y="1613"/>
                    <a:pt x="100" y="1680"/>
                  </a:cubicBezTo>
                  <a:cubicBezTo>
                    <a:pt x="343" y="1960"/>
                    <a:pt x="763" y="2041"/>
                    <a:pt x="1191" y="2041"/>
                  </a:cubicBezTo>
                  <a:cubicBezTo>
                    <a:pt x="1529" y="2041"/>
                    <a:pt x="1871" y="1991"/>
                    <a:pt x="2135" y="1947"/>
                  </a:cubicBezTo>
                  <a:cubicBezTo>
                    <a:pt x="2969" y="1780"/>
                    <a:pt x="3736" y="1346"/>
                    <a:pt x="4303" y="812"/>
                  </a:cubicBezTo>
                  <a:cubicBezTo>
                    <a:pt x="4604" y="546"/>
                    <a:pt x="4437" y="45"/>
                    <a:pt x="4070" y="12"/>
                  </a:cubicBezTo>
                  <a:cubicBezTo>
                    <a:pt x="3905" y="5"/>
                    <a:pt x="3743" y="1"/>
                    <a:pt x="35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34"/>
            <p:cNvSpPr/>
            <p:nvPr/>
          </p:nvSpPr>
          <p:spPr>
            <a:xfrm>
              <a:off x="5288950" y="2937025"/>
              <a:ext cx="16825" cy="56000"/>
            </a:xfrm>
            <a:custGeom>
              <a:rect b="b" l="l" r="r" t="t"/>
              <a:pathLst>
                <a:path extrusionOk="0" h="2240" w="673">
                  <a:moveTo>
                    <a:pt x="511" y="1"/>
                  </a:moveTo>
                  <a:cubicBezTo>
                    <a:pt x="447" y="1"/>
                    <a:pt x="376" y="38"/>
                    <a:pt x="334" y="121"/>
                  </a:cubicBezTo>
                  <a:cubicBezTo>
                    <a:pt x="167" y="789"/>
                    <a:pt x="34" y="1422"/>
                    <a:pt x="0" y="2089"/>
                  </a:cubicBezTo>
                  <a:cubicBezTo>
                    <a:pt x="0" y="2190"/>
                    <a:pt x="75" y="2240"/>
                    <a:pt x="155" y="2240"/>
                  </a:cubicBezTo>
                  <a:cubicBezTo>
                    <a:pt x="234" y="2240"/>
                    <a:pt x="317" y="2190"/>
                    <a:pt x="334" y="2089"/>
                  </a:cubicBezTo>
                  <a:cubicBezTo>
                    <a:pt x="367" y="1456"/>
                    <a:pt x="467" y="789"/>
                    <a:pt x="634" y="188"/>
                  </a:cubicBezTo>
                  <a:cubicBezTo>
                    <a:pt x="673" y="72"/>
                    <a:pt x="599" y="1"/>
                    <a:pt x="5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34"/>
            <p:cNvSpPr/>
            <p:nvPr/>
          </p:nvSpPr>
          <p:spPr>
            <a:xfrm>
              <a:off x="5280200" y="3038250"/>
              <a:ext cx="37950" cy="664450"/>
            </a:xfrm>
            <a:custGeom>
              <a:rect b="b" l="l" r="r" t="t"/>
              <a:pathLst>
                <a:path extrusionOk="0" h="26578" w="1518">
                  <a:moveTo>
                    <a:pt x="425" y="0"/>
                  </a:moveTo>
                  <a:cubicBezTo>
                    <a:pt x="350" y="0"/>
                    <a:pt x="284" y="59"/>
                    <a:pt x="284" y="175"/>
                  </a:cubicBezTo>
                  <a:cubicBezTo>
                    <a:pt x="1151" y="8915"/>
                    <a:pt x="1051" y="17721"/>
                    <a:pt x="17" y="26427"/>
                  </a:cubicBezTo>
                  <a:cubicBezTo>
                    <a:pt x="0" y="26528"/>
                    <a:pt x="75" y="26578"/>
                    <a:pt x="159" y="26578"/>
                  </a:cubicBezTo>
                  <a:cubicBezTo>
                    <a:pt x="242" y="26578"/>
                    <a:pt x="334" y="26528"/>
                    <a:pt x="350" y="26427"/>
                  </a:cubicBezTo>
                  <a:cubicBezTo>
                    <a:pt x="1451" y="17721"/>
                    <a:pt x="1518" y="8915"/>
                    <a:pt x="617" y="175"/>
                  </a:cubicBezTo>
                  <a:cubicBezTo>
                    <a:pt x="584" y="59"/>
                    <a:pt x="501" y="0"/>
                    <a:pt x="4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34"/>
            <p:cNvSpPr/>
            <p:nvPr/>
          </p:nvSpPr>
          <p:spPr>
            <a:xfrm>
              <a:off x="5221400" y="3741825"/>
              <a:ext cx="75900" cy="819825"/>
            </a:xfrm>
            <a:custGeom>
              <a:rect b="b" l="l" r="r" t="t"/>
              <a:pathLst>
                <a:path extrusionOk="0" h="32793" w="3036">
                  <a:moveTo>
                    <a:pt x="2402" y="1"/>
                  </a:moveTo>
                  <a:cubicBezTo>
                    <a:pt x="2334" y="1"/>
                    <a:pt x="2262" y="38"/>
                    <a:pt x="2235" y="119"/>
                  </a:cubicBezTo>
                  <a:cubicBezTo>
                    <a:pt x="0" y="10893"/>
                    <a:pt x="2402" y="21801"/>
                    <a:pt x="2702" y="32642"/>
                  </a:cubicBezTo>
                  <a:cubicBezTo>
                    <a:pt x="2702" y="32742"/>
                    <a:pt x="2786" y="32792"/>
                    <a:pt x="2869" y="32792"/>
                  </a:cubicBezTo>
                  <a:cubicBezTo>
                    <a:pt x="2953" y="32792"/>
                    <a:pt x="3036" y="32742"/>
                    <a:pt x="3036" y="32642"/>
                  </a:cubicBezTo>
                  <a:cubicBezTo>
                    <a:pt x="2702" y="21835"/>
                    <a:pt x="301" y="10960"/>
                    <a:pt x="2536" y="219"/>
                  </a:cubicBezTo>
                  <a:cubicBezTo>
                    <a:pt x="2595" y="80"/>
                    <a:pt x="2501" y="1"/>
                    <a:pt x="24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34"/>
            <p:cNvSpPr/>
            <p:nvPr/>
          </p:nvSpPr>
          <p:spPr>
            <a:xfrm>
              <a:off x="5295625" y="4316000"/>
              <a:ext cx="29200" cy="50125"/>
            </a:xfrm>
            <a:custGeom>
              <a:rect b="b" l="l" r="r" t="t"/>
              <a:pathLst>
                <a:path extrusionOk="0" h="2005" w="1168">
                  <a:moveTo>
                    <a:pt x="901" y="0"/>
                  </a:moveTo>
                  <a:cubicBezTo>
                    <a:pt x="811" y="0"/>
                    <a:pt x="714" y="84"/>
                    <a:pt x="734" y="202"/>
                  </a:cubicBezTo>
                  <a:cubicBezTo>
                    <a:pt x="849" y="662"/>
                    <a:pt x="791" y="1098"/>
                    <a:pt x="622" y="1530"/>
                  </a:cubicBezTo>
                  <a:lnTo>
                    <a:pt x="622" y="1530"/>
                  </a:lnTo>
                  <a:cubicBezTo>
                    <a:pt x="405" y="1218"/>
                    <a:pt x="339" y="832"/>
                    <a:pt x="367" y="469"/>
                  </a:cubicBezTo>
                  <a:cubicBezTo>
                    <a:pt x="387" y="372"/>
                    <a:pt x="294" y="298"/>
                    <a:pt x="206" y="298"/>
                  </a:cubicBezTo>
                  <a:cubicBezTo>
                    <a:pt x="142" y="298"/>
                    <a:pt x="81" y="337"/>
                    <a:pt x="67" y="435"/>
                  </a:cubicBezTo>
                  <a:cubicBezTo>
                    <a:pt x="0" y="1002"/>
                    <a:pt x="167" y="1536"/>
                    <a:pt x="567" y="1970"/>
                  </a:cubicBezTo>
                  <a:cubicBezTo>
                    <a:pt x="603" y="1993"/>
                    <a:pt x="638" y="2005"/>
                    <a:pt x="672" y="2005"/>
                  </a:cubicBezTo>
                  <a:cubicBezTo>
                    <a:pt x="734" y="2005"/>
                    <a:pt x="791" y="1968"/>
                    <a:pt x="834" y="1903"/>
                  </a:cubicBezTo>
                  <a:cubicBezTo>
                    <a:pt x="1101" y="1336"/>
                    <a:pt x="1168" y="736"/>
                    <a:pt x="1034" y="135"/>
                  </a:cubicBezTo>
                  <a:cubicBezTo>
                    <a:pt x="1021" y="40"/>
                    <a:pt x="963" y="0"/>
                    <a:pt x="9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34"/>
            <p:cNvSpPr/>
            <p:nvPr/>
          </p:nvSpPr>
          <p:spPr>
            <a:xfrm>
              <a:off x="5284775" y="3805450"/>
              <a:ext cx="20050" cy="403650"/>
            </a:xfrm>
            <a:custGeom>
              <a:rect b="b" l="l" r="r" t="t"/>
              <a:pathLst>
                <a:path extrusionOk="0" h="16146" w="802">
                  <a:moveTo>
                    <a:pt x="347" y="1"/>
                  </a:moveTo>
                  <a:cubicBezTo>
                    <a:pt x="267" y="1"/>
                    <a:pt x="184" y="59"/>
                    <a:pt x="167" y="176"/>
                  </a:cubicBezTo>
                  <a:cubicBezTo>
                    <a:pt x="1" y="5446"/>
                    <a:pt x="101" y="10717"/>
                    <a:pt x="468" y="16021"/>
                  </a:cubicBezTo>
                  <a:cubicBezTo>
                    <a:pt x="484" y="16104"/>
                    <a:pt x="568" y="16146"/>
                    <a:pt x="647" y="16146"/>
                  </a:cubicBezTo>
                  <a:cubicBezTo>
                    <a:pt x="726" y="16146"/>
                    <a:pt x="801" y="16104"/>
                    <a:pt x="801" y="16021"/>
                  </a:cubicBezTo>
                  <a:cubicBezTo>
                    <a:pt x="434" y="10717"/>
                    <a:pt x="334" y="5446"/>
                    <a:pt x="501" y="176"/>
                  </a:cubicBezTo>
                  <a:cubicBezTo>
                    <a:pt x="501" y="59"/>
                    <a:pt x="426" y="1"/>
                    <a:pt x="3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34"/>
            <p:cNvSpPr/>
            <p:nvPr/>
          </p:nvSpPr>
          <p:spPr>
            <a:xfrm>
              <a:off x="5313250" y="3711150"/>
              <a:ext cx="81475" cy="102300"/>
            </a:xfrm>
            <a:custGeom>
              <a:rect b="b" l="l" r="r" t="t"/>
              <a:pathLst>
                <a:path extrusionOk="0" h="4092" w="3259">
                  <a:moveTo>
                    <a:pt x="3072" y="1"/>
                  </a:moveTo>
                  <a:cubicBezTo>
                    <a:pt x="3008" y="1"/>
                    <a:pt x="2937" y="33"/>
                    <a:pt x="2898" y="112"/>
                  </a:cubicBezTo>
                  <a:cubicBezTo>
                    <a:pt x="2297" y="1546"/>
                    <a:pt x="1330" y="2814"/>
                    <a:pt x="129" y="3815"/>
                  </a:cubicBezTo>
                  <a:cubicBezTo>
                    <a:pt x="1" y="3943"/>
                    <a:pt x="90" y="4092"/>
                    <a:pt x="214" y="4092"/>
                  </a:cubicBezTo>
                  <a:cubicBezTo>
                    <a:pt x="251" y="4092"/>
                    <a:pt x="291" y="4079"/>
                    <a:pt x="329" y="4048"/>
                  </a:cubicBezTo>
                  <a:cubicBezTo>
                    <a:pt x="1630" y="3014"/>
                    <a:pt x="2564" y="1713"/>
                    <a:pt x="3198" y="179"/>
                  </a:cubicBezTo>
                  <a:cubicBezTo>
                    <a:pt x="3259" y="77"/>
                    <a:pt x="3172" y="1"/>
                    <a:pt x="30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34"/>
            <p:cNvSpPr/>
            <p:nvPr/>
          </p:nvSpPr>
          <p:spPr>
            <a:xfrm>
              <a:off x="5107225" y="3339025"/>
              <a:ext cx="189125" cy="259550"/>
            </a:xfrm>
            <a:custGeom>
              <a:rect b="b" l="l" r="r" t="t"/>
              <a:pathLst>
                <a:path extrusionOk="0" h="10382" w="7565">
                  <a:moveTo>
                    <a:pt x="206" y="0"/>
                  </a:moveTo>
                  <a:cubicBezTo>
                    <a:pt x="100" y="0"/>
                    <a:pt x="0" y="80"/>
                    <a:pt x="64" y="186"/>
                  </a:cubicBezTo>
                  <a:cubicBezTo>
                    <a:pt x="1532" y="4122"/>
                    <a:pt x="5268" y="6624"/>
                    <a:pt x="7236" y="10327"/>
                  </a:cubicBezTo>
                  <a:cubicBezTo>
                    <a:pt x="7255" y="10365"/>
                    <a:pt x="7293" y="10381"/>
                    <a:pt x="7335" y="10381"/>
                  </a:cubicBezTo>
                  <a:cubicBezTo>
                    <a:pt x="7439" y="10381"/>
                    <a:pt x="7565" y="10279"/>
                    <a:pt x="7470" y="10160"/>
                  </a:cubicBezTo>
                  <a:cubicBezTo>
                    <a:pt x="5535" y="6491"/>
                    <a:pt x="1799" y="3989"/>
                    <a:pt x="364" y="86"/>
                  </a:cubicBezTo>
                  <a:cubicBezTo>
                    <a:pt x="328" y="26"/>
                    <a:pt x="266" y="0"/>
                    <a:pt x="2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34"/>
            <p:cNvSpPr/>
            <p:nvPr/>
          </p:nvSpPr>
          <p:spPr>
            <a:xfrm>
              <a:off x="5352475" y="2934150"/>
              <a:ext cx="45250" cy="73525"/>
            </a:xfrm>
            <a:custGeom>
              <a:rect b="b" l="l" r="r" t="t"/>
              <a:pathLst>
                <a:path extrusionOk="0" h="2941" w="1810">
                  <a:moveTo>
                    <a:pt x="1607" y="0"/>
                  </a:moveTo>
                  <a:cubicBezTo>
                    <a:pt x="1566" y="0"/>
                    <a:pt x="1525" y="21"/>
                    <a:pt x="1496" y="70"/>
                  </a:cubicBezTo>
                  <a:cubicBezTo>
                    <a:pt x="1029" y="937"/>
                    <a:pt x="562" y="1838"/>
                    <a:pt x="95" y="2705"/>
                  </a:cubicBezTo>
                  <a:cubicBezTo>
                    <a:pt x="0" y="2823"/>
                    <a:pt x="123" y="2941"/>
                    <a:pt x="226" y="2941"/>
                  </a:cubicBezTo>
                  <a:cubicBezTo>
                    <a:pt x="269" y="2941"/>
                    <a:pt x="309" y="2920"/>
                    <a:pt x="328" y="2872"/>
                  </a:cubicBezTo>
                  <a:cubicBezTo>
                    <a:pt x="795" y="1971"/>
                    <a:pt x="1295" y="1104"/>
                    <a:pt x="1762" y="236"/>
                  </a:cubicBezTo>
                  <a:cubicBezTo>
                    <a:pt x="1810" y="118"/>
                    <a:pt x="1707" y="0"/>
                    <a:pt x="16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2469" name="Shape 2469"/>
        <p:cNvGrpSpPr/>
        <p:nvPr/>
      </p:nvGrpSpPr>
      <p:grpSpPr>
        <a:xfrm>
          <a:off x="0" y="0"/>
          <a:ext cx="0" cy="0"/>
          <a:chOff x="0" y="0"/>
          <a:chExt cx="0" cy="0"/>
        </a:xfrm>
      </p:grpSpPr>
      <p:sp>
        <p:nvSpPr>
          <p:cNvPr id="2470" name="Google Shape;2470;p35"/>
          <p:cNvSpPr/>
          <p:nvPr/>
        </p:nvSpPr>
        <p:spPr>
          <a:xfrm flipH="1">
            <a:off x="0" y="4232626"/>
            <a:ext cx="9144038" cy="955932"/>
          </a:xfrm>
          <a:custGeom>
            <a:rect b="b" l="l" r="r" t="t"/>
            <a:pathLst>
              <a:path extrusionOk="0" h="57028" w="209150">
                <a:moveTo>
                  <a:pt x="10228" y="1"/>
                </a:moveTo>
                <a:cubicBezTo>
                  <a:pt x="6740" y="1"/>
                  <a:pt x="3275" y="576"/>
                  <a:pt x="0" y="1688"/>
                </a:cubicBezTo>
                <a:lnTo>
                  <a:pt x="0" y="57028"/>
                </a:lnTo>
                <a:lnTo>
                  <a:pt x="209149" y="57028"/>
                </a:lnTo>
                <a:lnTo>
                  <a:pt x="209149" y="4824"/>
                </a:lnTo>
                <a:lnTo>
                  <a:pt x="209116" y="4824"/>
                </a:lnTo>
                <a:cubicBezTo>
                  <a:pt x="204243" y="1649"/>
                  <a:pt x="198450" y="4"/>
                  <a:pt x="192580" y="4"/>
                </a:cubicBezTo>
                <a:cubicBezTo>
                  <a:pt x="188646" y="4"/>
                  <a:pt x="184678" y="743"/>
                  <a:pt x="180929" y="2255"/>
                </a:cubicBezTo>
                <a:cubicBezTo>
                  <a:pt x="169921" y="6725"/>
                  <a:pt x="162316" y="16232"/>
                  <a:pt x="158513" y="26373"/>
                </a:cubicBezTo>
                <a:cubicBezTo>
                  <a:pt x="157079" y="22737"/>
                  <a:pt x="154143" y="19735"/>
                  <a:pt x="150441" y="17700"/>
                </a:cubicBezTo>
                <a:cubicBezTo>
                  <a:pt x="146876" y="15767"/>
                  <a:pt x="142863" y="14793"/>
                  <a:pt x="138882" y="14793"/>
                </a:cubicBezTo>
                <a:cubicBezTo>
                  <a:pt x="133586" y="14793"/>
                  <a:pt x="128345" y="16517"/>
                  <a:pt x="124289" y="20002"/>
                </a:cubicBezTo>
                <a:cubicBezTo>
                  <a:pt x="117984" y="25405"/>
                  <a:pt x="115382" y="33611"/>
                  <a:pt x="116383" y="41350"/>
                </a:cubicBezTo>
                <a:cubicBezTo>
                  <a:pt x="116250" y="41250"/>
                  <a:pt x="116116" y="41117"/>
                  <a:pt x="115983" y="41050"/>
                </a:cubicBezTo>
                <a:cubicBezTo>
                  <a:pt x="115449" y="40616"/>
                  <a:pt x="114815" y="40216"/>
                  <a:pt x="114248" y="39849"/>
                </a:cubicBezTo>
                <a:cubicBezTo>
                  <a:pt x="110925" y="37380"/>
                  <a:pt x="106581" y="36203"/>
                  <a:pt x="102127" y="36203"/>
                </a:cubicBezTo>
                <a:cubicBezTo>
                  <a:pt x="101887" y="36203"/>
                  <a:pt x="101646" y="36206"/>
                  <a:pt x="101406" y="36213"/>
                </a:cubicBezTo>
                <a:cubicBezTo>
                  <a:pt x="101165" y="36206"/>
                  <a:pt x="100925" y="36203"/>
                  <a:pt x="100685" y="36203"/>
                </a:cubicBezTo>
                <a:cubicBezTo>
                  <a:pt x="96228" y="36203"/>
                  <a:pt x="91855" y="37380"/>
                  <a:pt x="88563" y="39849"/>
                </a:cubicBezTo>
                <a:cubicBezTo>
                  <a:pt x="87930" y="40216"/>
                  <a:pt x="87362" y="40616"/>
                  <a:pt x="86795" y="41050"/>
                </a:cubicBezTo>
                <a:cubicBezTo>
                  <a:pt x="86695" y="41117"/>
                  <a:pt x="86562" y="41250"/>
                  <a:pt x="86428" y="41350"/>
                </a:cubicBezTo>
                <a:cubicBezTo>
                  <a:pt x="87463" y="33611"/>
                  <a:pt x="84861" y="25405"/>
                  <a:pt x="78523" y="20002"/>
                </a:cubicBezTo>
                <a:cubicBezTo>
                  <a:pt x="74467" y="16517"/>
                  <a:pt x="69237" y="14793"/>
                  <a:pt x="63944" y="14793"/>
                </a:cubicBezTo>
                <a:cubicBezTo>
                  <a:pt x="59965" y="14793"/>
                  <a:pt x="55950" y="15767"/>
                  <a:pt x="52371" y="17700"/>
                </a:cubicBezTo>
                <a:cubicBezTo>
                  <a:pt x="48668" y="19701"/>
                  <a:pt x="45733" y="22703"/>
                  <a:pt x="44265" y="26373"/>
                </a:cubicBezTo>
                <a:cubicBezTo>
                  <a:pt x="40496" y="16232"/>
                  <a:pt x="32857" y="6725"/>
                  <a:pt x="21882" y="2255"/>
                </a:cubicBezTo>
                <a:cubicBezTo>
                  <a:pt x="18132" y="734"/>
                  <a:pt x="14166" y="1"/>
                  <a:pt x="102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71" name="Google Shape;2471;p35"/>
          <p:cNvGrpSpPr/>
          <p:nvPr/>
        </p:nvGrpSpPr>
        <p:grpSpPr>
          <a:xfrm rot="781041">
            <a:off x="52878" y="4503612"/>
            <a:ext cx="783321" cy="558847"/>
            <a:chOff x="4750250" y="808275"/>
            <a:chExt cx="1219350" cy="869925"/>
          </a:xfrm>
        </p:grpSpPr>
        <p:sp>
          <p:nvSpPr>
            <p:cNvPr id="2472" name="Google Shape;2472;p35"/>
            <p:cNvSpPr/>
            <p:nvPr/>
          </p:nvSpPr>
          <p:spPr>
            <a:xfrm flipH="1">
              <a:off x="5294800" y="1347800"/>
              <a:ext cx="168975" cy="238225"/>
            </a:xfrm>
            <a:custGeom>
              <a:rect b="b" l="l" r="r" t="t"/>
              <a:pathLst>
                <a:path extrusionOk="0" h="9529" w="6759">
                  <a:moveTo>
                    <a:pt x="1166" y="1"/>
                  </a:moveTo>
                  <a:cubicBezTo>
                    <a:pt x="905" y="1"/>
                    <a:pt x="664" y="147"/>
                    <a:pt x="565" y="410"/>
                  </a:cubicBezTo>
                  <a:cubicBezTo>
                    <a:pt x="0" y="1938"/>
                    <a:pt x="356" y="3654"/>
                    <a:pt x="1319" y="5223"/>
                  </a:cubicBezTo>
                  <a:cubicBezTo>
                    <a:pt x="2260" y="6855"/>
                    <a:pt x="3829" y="8403"/>
                    <a:pt x="5712" y="9449"/>
                  </a:cubicBezTo>
                  <a:cubicBezTo>
                    <a:pt x="5806" y="9503"/>
                    <a:pt x="5908" y="9529"/>
                    <a:pt x="6010" y="9529"/>
                  </a:cubicBezTo>
                  <a:cubicBezTo>
                    <a:pt x="6227" y="9529"/>
                    <a:pt x="6442" y="9412"/>
                    <a:pt x="6570" y="9198"/>
                  </a:cubicBezTo>
                  <a:cubicBezTo>
                    <a:pt x="6759" y="8926"/>
                    <a:pt x="6654" y="8529"/>
                    <a:pt x="6340" y="8341"/>
                  </a:cubicBezTo>
                  <a:cubicBezTo>
                    <a:pt x="4666" y="7399"/>
                    <a:pt x="3264" y="6039"/>
                    <a:pt x="2427" y="4595"/>
                  </a:cubicBezTo>
                  <a:cubicBezTo>
                    <a:pt x="1653" y="3298"/>
                    <a:pt x="1339" y="1959"/>
                    <a:pt x="1758" y="829"/>
                  </a:cubicBezTo>
                  <a:cubicBezTo>
                    <a:pt x="1863" y="515"/>
                    <a:pt x="1716" y="159"/>
                    <a:pt x="1381" y="34"/>
                  </a:cubicBezTo>
                  <a:cubicBezTo>
                    <a:pt x="1310" y="11"/>
                    <a:pt x="1237" y="1"/>
                    <a:pt x="11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35"/>
            <p:cNvSpPr/>
            <p:nvPr/>
          </p:nvSpPr>
          <p:spPr>
            <a:xfrm flipH="1">
              <a:off x="5294800" y="1555200"/>
              <a:ext cx="76400" cy="123000"/>
            </a:xfrm>
            <a:custGeom>
              <a:rect b="b" l="l" r="r" t="t"/>
              <a:pathLst>
                <a:path extrusionOk="0" h="4920" w="3056">
                  <a:moveTo>
                    <a:pt x="2326" y="0"/>
                  </a:moveTo>
                  <a:cubicBezTo>
                    <a:pt x="2226" y="0"/>
                    <a:pt x="2124" y="22"/>
                    <a:pt x="2030" y="65"/>
                  </a:cubicBezTo>
                  <a:cubicBezTo>
                    <a:pt x="1110" y="547"/>
                    <a:pt x="629" y="1216"/>
                    <a:pt x="336" y="2011"/>
                  </a:cubicBezTo>
                  <a:cubicBezTo>
                    <a:pt x="64" y="2744"/>
                    <a:pt x="22" y="3497"/>
                    <a:pt x="1" y="4250"/>
                  </a:cubicBezTo>
                  <a:cubicBezTo>
                    <a:pt x="1" y="4606"/>
                    <a:pt x="252" y="4920"/>
                    <a:pt x="629" y="4920"/>
                  </a:cubicBezTo>
                  <a:cubicBezTo>
                    <a:pt x="963" y="4920"/>
                    <a:pt x="1277" y="4648"/>
                    <a:pt x="1277" y="4292"/>
                  </a:cubicBezTo>
                  <a:cubicBezTo>
                    <a:pt x="1277" y="3664"/>
                    <a:pt x="1340" y="2995"/>
                    <a:pt x="1528" y="2451"/>
                  </a:cubicBezTo>
                  <a:cubicBezTo>
                    <a:pt x="1717" y="1949"/>
                    <a:pt x="2051" y="1509"/>
                    <a:pt x="2637" y="1195"/>
                  </a:cubicBezTo>
                  <a:cubicBezTo>
                    <a:pt x="2951" y="1049"/>
                    <a:pt x="3056" y="651"/>
                    <a:pt x="2888" y="337"/>
                  </a:cubicBezTo>
                  <a:cubicBezTo>
                    <a:pt x="2786" y="117"/>
                    <a:pt x="2560" y="0"/>
                    <a:pt x="23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35"/>
            <p:cNvSpPr/>
            <p:nvPr/>
          </p:nvSpPr>
          <p:spPr>
            <a:xfrm flipH="1">
              <a:off x="5244575" y="1555025"/>
              <a:ext cx="87900" cy="118425"/>
            </a:xfrm>
            <a:custGeom>
              <a:rect b="b" l="l" r="r" t="t"/>
              <a:pathLst>
                <a:path extrusionOk="0" h="4737" w="3516">
                  <a:moveTo>
                    <a:pt x="734" y="1"/>
                  </a:moveTo>
                  <a:cubicBezTo>
                    <a:pt x="423" y="1"/>
                    <a:pt x="163" y="252"/>
                    <a:pt x="126" y="554"/>
                  </a:cubicBezTo>
                  <a:cubicBezTo>
                    <a:pt x="0" y="1600"/>
                    <a:pt x="272" y="2374"/>
                    <a:pt x="753" y="3065"/>
                  </a:cubicBezTo>
                  <a:cubicBezTo>
                    <a:pt x="1214" y="3692"/>
                    <a:pt x="1821" y="4153"/>
                    <a:pt x="2427" y="4613"/>
                  </a:cubicBezTo>
                  <a:cubicBezTo>
                    <a:pt x="2544" y="4696"/>
                    <a:pt x="2673" y="4736"/>
                    <a:pt x="2800" y="4736"/>
                  </a:cubicBezTo>
                  <a:cubicBezTo>
                    <a:pt x="2993" y="4736"/>
                    <a:pt x="3180" y="4643"/>
                    <a:pt x="3306" y="4466"/>
                  </a:cubicBezTo>
                  <a:cubicBezTo>
                    <a:pt x="3515" y="4194"/>
                    <a:pt x="3473" y="3797"/>
                    <a:pt x="3181" y="3588"/>
                  </a:cubicBezTo>
                  <a:cubicBezTo>
                    <a:pt x="2657" y="3211"/>
                    <a:pt x="2155" y="2793"/>
                    <a:pt x="1800" y="2332"/>
                  </a:cubicBezTo>
                  <a:cubicBezTo>
                    <a:pt x="1486" y="1893"/>
                    <a:pt x="1297" y="1370"/>
                    <a:pt x="1381" y="700"/>
                  </a:cubicBezTo>
                  <a:cubicBezTo>
                    <a:pt x="1423" y="365"/>
                    <a:pt x="1172" y="52"/>
                    <a:pt x="837" y="10"/>
                  </a:cubicBezTo>
                  <a:cubicBezTo>
                    <a:pt x="802" y="4"/>
                    <a:pt x="768" y="1"/>
                    <a:pt x="7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35"/>
            <p:cNvSpPr/>
            <p:nvPr/>
          </p:nvSpPr>
          <p:spPr>
            <a:xfrm flipH="1">
              <a:off x="5355475" y="877850"/>
              <a:ext cx="614125" cy="605775"/>
            </a:xfrm>
            <a:custGeom>
              <a:rect b="b" l="l" r="r" t="t"/>
              <a:pathLst>
                <a:path extrusionOk="0" h="24231" w="24565">
                  <a:moveTo>
                    <a:pt x="0" y="24230"/>
                  </a:moveTo>
                  <a:cubicBezTo>
                    <a:pt x="314" y="17723"/>
                    <a:pt x="12868" y="1"/>
                    <a:pt x="19124" y="11153"/>
                  </a:cubicBezTo>
                  <a:cubicBezTo>
                    <a:pt x="24565" y="20861"/>
                    <a:pt x="5357" y="18895"/>
                    <a:pt x="0" y="2423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35"/>
            <p:cNvSpPr/>
            <p:nvPr/>
          </p:nvSpPr>
          <p:spPr>
            <a:xfrm flipH="1">
              <a:off x="5370125" y="1009150"/>
              <a:ext cx="547175" cy="437325"/>
            </a:xfrm>
            <a:custGeom>
              <a:rect b="b" l="l" r="r" t="t"/>
              <a:pathLst>
                <a:path extrusionOk="0" h="17493" w="21887">
                  <a:moveTo>
                    <a:pt x="16907" y="5671"/>
                  </a:moveTo>
                  <a:cubicBezTo>
                    <a:pt x="16949" y="5754"/>
                    <a:pt x="16970" y="5817"/>
                    <a:pt x="17032" y="5880"/>
                  </a:cubicBezTo>
                  <a:cubicBezTo>
                    <a:pt x="21887" y="14563"/>
                    <a:pt x="7010" y="13915"/>
                    <a:pt x="1" y="17493"/>
                  </a:cubicBezTo>
                  <a:cubicBezTo>
                    <a:pt x="2637" y="10525"/>
                    <a:pt x="11320" y="0"/>
                    <a:pt x="16907" y="567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35"/>
            <p:cNvSpPr/>
            <p:nvPr/>
          </p:nvSpPr>
          <p:spPr>
            <a:xfrm flipH="1">
              <a:off x="4933875" y="808800"/>
              <a:ext cx="900250" cy="716150"/>
            </a:xfrm>
            <a:custGeom>
              <a:rect b="b" l="l" r="r" t="t"/>
              <a:pathLst>
                <a:path extrusionOk="0" h="28646" w="36010">
                  <a:moveTo>
                    <a:pt x="36010" y="17493"/>
                  </a:moveTo>
                  <a:cubicBezTo>
                    <a:pt x="25757" y="28415"/>
                    <a:pt x="0" y="28645"/>
                    <a:pt x="5461" y="9165"/>
                  </a:cubicBezTo>
                  <a:cubicBezTo>
                    <a:pt x="8014" y="1"/>
                    <a:pt x="14249" y="105"/>
                    <a:pt x="20443" y="3328"/>
                  </a:cubicBezTo>
                  <a:cubicBezTo>
                    <a:pt x="27431" y="6989"/>
                    <a:pt x="30465" y="16488"/>
                    <a:pt x="36010" y="1749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35"/>
            <p:cNvSpPr/>
            <p:nvPr/>
          </p:nvSpPr>
          <p:spPr>
            <a:xfrm flipH="1">
              <a:off x="5613350" y="1240800"/>
              <a:ext cx="90525" cy="36450"/>
            </a:xfrm>
            <a:custGeom>
              <a:rect b="b" l="l" r="r" t="t"/>
              <a:pathLst>
                <a:path extrusionOk="0" h="1458" w="3621">
                  <a:moveTo>
                    <a:pt x="3341" y="1"/>
                  </a:moveTo>
                  <a:cubicBezTo>
                    <a:pt x="3260" y="1"/>
                    <a:pt x="3179" y="42"/>
                    <a:pt x="3139" y="108"/>
                  </a:cubicBezTo>
                  <a:cubicBezTo>
                    <a:pt x="2909" y="422"/>
                    <a:pt x="2637" y="673"/>
                    <a:pt x="2281" y="799"/>
                  </a:cubicBezTo>
                  <a:cubicBezTo>
                    <a:pt x="2049" y="898"/>
                    <a:pt x="1778" y="958"/>
                    <a:pt x="1509" y="958"/>
                  </a:cubicBezTo>
                  <a:cubicBezTo>
                    <a:pt x="1438" y="958"/>
                    <a:pt x="1368" y="954"/>
                    <a:pt x="1298" y="945"/>
                  </a:cubicBezTo>
                  <a:cubicBezTo>
                    <a:pt x="963" y="924"/>
                    <a:pt x="628" y="820"/>
                    <a:pt x="335" y="631"/>
                  </a:cubicBezTo>
                  <a:cubicBezTo>
                    <a:pt x="189" y="569"/>
                    <a:pt x="105" y="464"/>
                    <a:pt x="0" y="359"/>
                  </a:cubicBezTo>
                  <a:lnTo>
                    <a:pt x="0" y="359"/>
                  </a:lnTo>
                  <a:cubicBezTo>
                    <a:pt x="105" y="652"/>
                    <a:pt x="189" y="903"/>
                    <a:pt x="293" y="1196"/>
                  </a:cubicBezTo>
                  <a:cubicBezTo>
                    <a:pt x="607" y="1343"/>
                    <a:pt x="921" y="1426"/>
                    <a:pt x="1277" y="1447"/>
                  </a:cubicBezTo>
                  <a:cubicBezTo>
                    <a:pt x="1349" y="1454"/>
                    <a:pt x="1420" y="1458"/>
                    <a:pt x="1492" y="1458"/>
                  </a:cubicBezTo>
                  <a:cubicBezTo>
                    <a:pt x="1838" y="1458"/>
                    <a:pt x="2178" y="1377"/>
                    <a:pt x="2490" y="1238"/>
                  </a:cubicBezTo>
                  <a:cubicBezTo>
                    <a:pt x="2909" y="1050"/>
                    <a:pt x="3285" y="778"/>
                    <a:pt x="3536" y="380"/>
                  </a:cubicBezTo>
                  <a:cubicBezTo>
                    <a:pt x="3620" y="276"/>
                    <a:pt x="3578" y="108"/>
                    <a:pt x="3474" y="45"/>
                  </a:cubicBezTo>
                  <a:cubicBezTo>
                    <a:pt x="3435" y="15"/>
                    <a:pt x="3388" y="1"/>
                    <a:pt x="334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35"/>
            <p:cNvSpPr/>
            <p:nvPr/>
          </p:nvSpPr>
          <p:spPr>
            <a:xfrm flipH="1">
              <a:off x="5473175" y="1211500"/>
              <a:ext cx="107250" cy="53625"/>
            </a:xfrm>
            <a:custGeom>
              <a:rect b="b" l="l" r="r" t="t"/>
              <a:pathLst>
                <a:path extrusionOk="0" h="2145" w="4290">
                  <a:moveTo>
                    <a:pt x="4041" y="1"/>
                  </a:moveTo>
                  <a:cubicBezTo>
                    <a:pt x="3926" y="1"/>
                    <a:pt x="3806" y="80"/>
                    <a:pt x="3788" y="192"/>
                  </a:cubicBezTo>
                  <a:cubicBezTo>
                    <a:pt x="3704" y="548"/>
                    <a:pt x="3495" y="862"/>
                    <a:pt x="3244" y="1113"/>
                  </a:cubicBezTo>
                  <a:cubicBezTo>
                    <a:pt x="2972" y="1343"/>
                    <a:pt x="2679" y="1489"/>
                    <a:pt x="2344" y="1594"/>
                  </a:cubicBezTo>
                  <a:cubicBezTo>
                    <a:pt x="2154" y="1645"/>
                    <a:pt x="1956" y="1672"/>
                    <a:pt x="1755" y="1672"/>
                  </a:cubicBezTo>
                  <a:cubicBezTo>
                    <a:pt x="1625" y="1672"/>
                    <a:pt x="1492" y="1661"/>
                    <a:pt x="1360" y="1636"/>
                  </a:cubicBezTo>
                  <a:cubicBezTo>
                    <a:pt x="1047" y="1552"/>
                    <a:pt x="712" y="1364"/>
                    <a:pt x="440" y="1071"/>
                  </a:cubicBezTo>
                  <a:cubicBezTo>
                    <a:pt x="394" y="1013"/>
                    <a:pt x="329" y="981"/>
                    <a:pt x="262" y="981"/>
                  </a:cubicBezTo>
                  <a:cubicBezTo>
                    <a:pt x="208" y="981"/>
                    <a:pt x="152" y="1003"/>
                    <a:pt x="105" y="1050"/>
                  </a:cubicBezTo>
                  <a:cubicBezTo>
                    <a:pt x="0" y="1134"/>
                    <a:pt x="0" y="1280"/>
                    <a:pt x="84" y="1385"/>
                  </a:cubicBezTo>
                  <a:cubicBezTo>
                    <a:pt x="419" y="1782"/>
                    <a:pt x="816" y="1992"/>
                    <a:pt x="1235" y="2075"/>
                  </a:cubicBezTo>
                  <a:cubicBezTo>
                    <a:pt x="1414" y="2122"/>
                    <a:pt x="1606" y="2144"/>
                    <a:pt x="1799" y="2144"/>
                  </a:cubicBezTo>
                  <a:cubicBezTo>
                    <a:pt x="2034" y="2144"/>
                    <a:pt x="2272" y="2112"/>
                    <a:pt x="2490" y="2054"/>
                  </a:cubicBezTo>
                  <a:cubicBezTo>
                    <a:pt x="2867" y="1950"/>
                    <a:pt x="3244" y="1741"/>
                    <a:pt x="3557" y="1448"/>
                  </a:cubicBezTo>
                  <a:cubicBezTo>
                    <a:pt x="3892" y="1134"/>
                    <a:pt x="4164" y="736"/>
                    <a:pt x="4269" y="297"/>
                  </a:cubicBezTo>
                  <a:cubicBezTo>
                    <a:pt x="4290" y="171"/>
                    <a:pt x="4206" y="25"/>
                    <a:pt x="4080" y="4"/>
                  </a:cubicBezTo>
                  <a:cubicBezTo>
                    <a:pt x="4068" y="2"/>
                    <a:pt x="4054" y="1"/>
                    <a:pt x="404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35"/>
            <p:cNvSpPr/>
            <p:nvPr/>
          </p:nvSpPr>
          <p:spPr>
            <a:xfrm flipH="1">
              <a:off x="5346050" y="1139175"/>
              <a:ext cx="92625" cy="76450"/>
            </a:xfrm>
            <a:custGeom>
              <a:rect b="b" l="l" r="r" t="t"/>
              <a:pathLst>
                <a:path extrusionOk="0" h="3058" w="3705">
                  <a:moveTo>
                    <a:pt x="3406" y="0"/>
                  </a:moveTo>
                  <a:cubicBezTo>
                    <a:pt x="3387" y="0"/>
                    <a:pt x="3367" y="3"/>
                    <a:pt x="3348" y="9"/>
                  </a:cubicBezTo>
                  <a:cubicBezTo>
                    <a:pt x="3223" y="30"/>
                    <a:pt x="3118" y="156"/>
                    <a:pt x="3139" y="281"/>
                  </a:cubicBezTo>
                  <a:cubicBezTo>
                    <a:pt x="3181" y="637"/>
                    <a:pt x="3139" y="993"/>
                    <a:pt x="2993" y="1328"/>
                  </a:cubicBezTo>
                  <a:cubicBezTo>
                    <a:pt x="2846" y="1621"/>
                    <a:pt x="2616" y="1913"/>
                    <a:pt x="2365" y="2123"/>
                  </a:cubicBezTo>
                  <a:cubicBezTo>
                    <a:pt x="2093" y="2332"/>
                    <a:pt x="1779" y="2478"/>
                    <a:pt x="1444" y="2541"/>
                  </a:cubicBezTo>
                  <a:cubicBezTo>
                    <a:pt x="1360" y="2551"/>
                    <a:pt x="1276" y="2556"/>
                    <a:pt x="1192" y="2556"/>
                  </a:cubicBezTo>
                  <a:cubicBezTo>
                    <a:pt x="921" y="2556"/>
                    <a:pt x="649" y="2502"/>
                    <a:pt x="377" y="2374"/>
                  </a:cubicBezTo>
                  <a:cubicBezTo>
                    <a:pt x="347" y="2364"/>
                    <a:pt x="315" y="2358"/>
                    <a:pt x="284" y="2358"/>
                  </a:cubicBezTo>
                  <a:cubicBezTo>
                    <a:pt x="186" y="2358"/>
                    <a:pt x="90" y="2409"/>
                    <a:pt x="43" y="2520"/>
                  </a:cubicBezTo>
                  <a:cubicBezTo>
                    <a:pt x="1" y="2604"/>
                    <a:pt x="43" y="2771"/>
                    <a:pt x="189" y="2834"/>
                  </a:cubicBezTo>
                  <a:cubicBezTo>
                    <a:pt x="530" y="2996"/>
                    <a:pt x="883" y="3058"/>
                    <a:pt x="1229" y="3058"/>
                  </a:cubicBezTo>
                  <a:cubicBezTo>
                    <a:pt x="1330" y="3058"/>
                    <a:pt x="1429" y="3053"/>
                    <a:pt x="1528" y="3043"/>
                  </a:cubicBezTo>
                  <a:cubicBezTo>
                    <a:pt x="1947" y="2960"/>
                    <a:pt x="2323" y="2771"/>
                    <a:pt x="2679" y="2520"/>
                  </a:cubicBezTo>
                  <a:cubicBezTo>
                    <a:pt x="2993" y="2248"/>
                    <a:pt x="3244" y="1913"/>
                    <a:pt x="3432" y="1537"/>
                  </a:cubicBezTo>
                  <a:cubicBezTo>
                    <a:pt x="3641" y="1118"/>
                    <a:pt x="3704" y="679"/>
                    <a:pt x="3641" y="219"/>
                  </a:cubicBezTo>
                  <a:cubicBezTo>
                    <a:pt x="3624" y="94"/>
                    <a:pt x="3515" y="0"/>
                    <a:pt x="34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35"/>
            <p:cNvSpPr/>
            <p:nvPr/>
          </p:nvSpPr>
          <p:spPr>
            <a:xfrm flipH="1">
              <a:off x="5243000" y="1036850"/>
              <a:ext cx="81125" cy="86500"/>
            </a:xfrm>
            <a:custGeom>
              <a:rect b="b" l="l" r="r" t="t"/>
              <a:pathLst>
                <a:path extrusionOk="0" h="3460" w="3245">
                  <a:moveTo>
                    <a:pt x="2853" y="1"/>
                  </a:moveTo>
                  <a:cubicBezTo>
                    <a:pt x="2823" y="1"/>
                    <a:pt x="2792" y="8"/>
                    <a:pt x="2763" y="22"/>
                  </a:cubicBezTo>
                  <a:cubicBezTo>
                    <a:pt x="2637" y="64"/>
                    <a:pt x="2554" y="190"/>
                    <a:pt x="2616" y="336"/>
                  </a:cubicBezTo>
                  <a:cubicBezTo>
                    <a:pt x="2742" y="671"/>
                    <a:pt x="2742" y="1027"/>
                    <a:pt x="2658" y="1403"/>
                  </a:cubicBezTo>
                  <a:cubicBezTo>
                    <a:pt x="2595" y="1717"/>
                    <a:pt x="2428" y="2031"/>
                    <a:pt x="2198" y="2282"/>
                  </a:cubicBezTo>
                  <a:cubicBezTo>
                    <a:pt x="1989" y="2554"/>
                    <a:pt x="1696" y="2763"/>
                    <a:pt x="1382" y="2868"/>
                  </a:cubicBezTo>
                  <a:cubicBezTo>
                    <a:pt x="1204" y="2939"/>
                    <a:pt x="1005" y="2977"/>
                    <a:pt x="798" y="2977"/>
                  </a:cubicBezTo>
                  <a:cubicBezTo>
                    <a:pt x="640" y="2977"/>
                    <a:pt x="478" y="2955"/>
                    <a:pt x="315" y="2910"/>
                  </a:cubicBezTo>
                  <a:cubicBezTo>
                    <a:pt x="300" y="2908"/>
                    <a:pt x="285" y="2907"/>
                    <a:pt x="270" y="2907"/>
                  </a:cubicBezTo>
                  <a:cubicBezTo>
                    <a:pt x="144" y="2907"/>
                    <a:pt x="41" y="2985"/>
                    <a:pt x="22" y="3098"/>
                  </a:cubicBezTo>
                  <a:cubicBezTo>
                    <a:pt x="1" y="3224"/>
                    <a:pt x="85" y="3370"/>
                    <a:pt x="210" y="3391"/>
                  </a:cubicBezTo>
                  <a:cubicBezTo>
                    <a:pt x="418" y="3438"/>
                    <a:pt x="629" y="3460"/>
                    <a:pt x="835" y="3460"/>
                  </a:cubicBezTo>
                  <a:cubicBezTo>
                    <a:pt x="1087" y="3460"/>
                    <a:pt x="1331" y="3428"/>
                    <a:pt x="1549" y="3370"/>
                  </a:cubicBezTo>
                  <a:cubicBezTo>
                    <a:pt x="1926" y="3203"/>
                    <a:pt x="2303" y="2952"/>
                    <a:pt x="2554" y="2638"/>
                  </a:cubicBezTo>
                  <a:cubicBezTo>
                    <a:pt x="2847" y="2324"/>
                    <a:pt x="3035" y="1926"/>
                    <a:pt x="3139" y="1529"/>
                  </a:cubicBezTo>
                  <a:cubicBezTo>
                    <a:pt x="3244" y="1089"/>
                    <a:pt x="3244" y="608"/>
                    <a:pt x="3077" y="169"/>
                  </a:cubicBezTo>
                  <a:cubicBezTo>
                    <a:pt x="3045" y="73"/>
                    <a:pt x="2951" y="1"/>
                    <a:pt x="285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35"/>
            <p:cNvSpPr/>
            <p:nvPr/>
          </p:nvSpPr>
          <p:spPr>
            <a:xfrm flipH="1">
              <a:off x="5204300" y="978275"/>
              <a:ext cx="49725" cy="26725"/>
            </a:xfrm>
            <a:custGeom>
              <a:rect b="b" l="l" r="r" t="t"/>
              <a:pathLst>
                <a:path extrusionOk="0" h="1069" w="1989">
                  <a:moveTo>
                    <a:pt x="1633" y="1"/>
                  </a:moveTo>
                  <a:cubicBezTo>
                    <a:pt x="1528" y="106"/>
                    <a:pt x="1403" y="210"/>
                    <a:pt x="1277" y="315"/>
                  </a:cubicBezTo>
                  <a:cubicBezTo>
                    <a:pt x="984" y="503"/>
                    <a:pt x="649" y="608"/>
                    <a:pt x="252" y="608"/>
                  </a:cubicBezTo>
                  <a:cubicBezTo>
                    <a:pt x="105" y="608"/>
                    <a:pt x="1" y="712"/>
                    <a:pt x="1" y="838"/>
                  </a:cubicBezTo>
                  <a:cubicBezTo>
                    <a:pt x="1" y="963"/>
                    <a:pt x="105" y="1068"/>
                    <a:pt x="231" y="1068"/>
                  </a:cubicBezTo>
                  <a:cubicBezTo>
                    <a:pt x="754" y="1068"/>
                    <a:pt x="1193" y="942"/>
                    <a:pt x="1528" y="754"/>
                  </a:cubicBezTo>
                  <a:cubicBezTo>
                    <a:pt x="1696" y="629"/>
                    <a:pt x="1842" y="503"/>
                    <a:pt x="1988" y="378"/>
                  </a:cubicBezTo>
                  <a:cubicBezTo>
                    <a:pt x="1884" y="231"/>
                    <a:pt x="1737" y="126"/>
                    <a:pt x="163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35"/>
            <p:cNvSpPr/>
            <p:nvPr/>
          </p:nvSpPr>
          <p:spPr>
            <a:xfrm flipH="1">
              <a:off x="5533325" y="1292275"/>
              <a:ext cx="110400" cy="45475"/>
            </a:xfrm>
            <a:custGeom>
              <a:rect b="b" l="l" r="r" t="t"/>
              <a:pathLst>
                <a:path extrusionOk="0" h="1819" w="4416">
                  <a:moveTo>
                    <a:pt x="4143" y="0"/>
                  </a:moveTo>
                  <a:cubicBezTo>
                    <a:pt x="4055" y="0"/>
                    <a:pt x="3960" y="47"/>
                    <a:pt x="3913" y="142"/>
                  </a:cubicBezTo>
                  <a:cubicBezTo>
                    <a:pt x="3788" y="497"/>
                    <a:pt x="3537" y="748"/>
                    <a:pt x="3223" y="958"/>
                  </a:cubicBezTo>
                  <a:cubicBezTo>
                    <a:pt x="2972" y="1146"/>
                    <a:pt x="2637" y="1251"/>
                    <a:pt x="2281" y="1313"/>
                  </a:cubicBezTo>
                  <a:cubicBezTo>
                    <a:pt x="2212" y="1318"/>
                    <a:pt x="2143" y="1320"/>
                    <a:pt x="2073" y="1320"/>
                  </a:cubicBezTo>
                  <a:cubicBezTo>
                    <a:pt x="1809" y="1320"/>
                    <a:pt x="1547" y="1283"/>
                    <a:pt x="1298" y="1167"/>
                  </a:cubicBezTo>
                  <a:cubicBezTo>
                    <a:pt x="984" y="1041"/>
                    <a:pt x="691" y="832"/>
                    <a:pt x="482" y="497"/>
                  </a:cubicBezTo>
                  <a:cubicBezTo>
                    <a:pt x="428" y="416"/>
                    <a:pt x="348" y="370"/>
                    <a:pt x="269" y="370"/>
                  </a:cubicBezTo>
                  <a:cubicBezTo>
                    <a:pt x="226" y="370"/>
                    <a:pt x="184" y="384"/>
                    <a:pt x="147" y="414"/>
                  </a:cubicBezTo>
                  <a:cubicBezTo>
                    <a:pt x="22" y="497"/>
                    <a:pt x="1" y="644"/>
                    <a:pt x="63" y="748"/>
                  </a:cubicBezTo>
                  <a:cubicBezTo>
                    <a:pt x="335" y="1167"/>
                    <a:pt x="691" y="1460"/>
                    <a:pt x="1068" y="1648"/>
                  </a:cubicBezTo>
                  <a:cubicBezTo>
                    <a:pt x="1377" y="1756"/>
                    <a:pt x="1686" y="1819"/>
                    <a:pt x="1995" y="1819"/>
                  </a:cubicBezTo>
                  <a:cubicBezTo>
                    <a:pt x="2104" y="1819"/>
                    <a:pt x="2214" y="1811"/>
                    <a:pt x="2323" y="1795"/>
                  </a:cubicBezTo>
                  <a:cubicBezTo>
                    <a:pt x="2742" y="1753"/>
                    <a:pt x="3160" y="1606"/>
                    <a:pt x="3495" y="1376"/>
                  </a:cubicBezTo>
                  <a:cubicBezTo>
                    <a:pt x="3871" y="1125"/>
                    <a:pt x="4164" y="748"/>
                    <a:pt x="4353" y="330"/>
                  </a:cubicBezTo>
                  <a:cubicBezTo>
                    <a:pt x="4415" y="225"/>
                    <a:pt x="4353" y="79"/>
                    <a:pt x="4227" y="16"/>
                  </a:cubicBezTo>
                  <a:cubicBezTo>
                    <a:pt x="4201" y="6"/>
                    <a:pt x="4172" y="0"/>
                    <a:pt x="414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35"/>
            <p:cNvSpPr/>
            <p:nvPr/>
          </p:nvSpPr>
          <p:spPr>
            <a:xfrm flipH="1">
              <a:off x="5357575" y="1244300"/>
              <a:ext cx="107250" cy="58200"/>
            </a:xfrm>
            <a:custGeom>
              <a:rect b="b" l="l" r="r" t="t"/>
              <a:pathLst>
                <a:path extrusionOk="0" h="2328" w="4290">
                  <a:moveTo>
                    <a:pt x="3995" y="1"/>
                  </a:moveTo>
                  <a:cubicBezTo>
                    <a:pt x="3878" y="1"/>
                    <a:pt x="3785" y="95"/>
                    <a:pt x="3767" y="219"/>
                  </a:cubicBezTo>
                  <a:cubicBezTo>
                    <a:pt x="3683" y="554"/>
                    <a:pt x="3537" y="889"/>
                    <a:pt x="3265" y="1161"/>
                  </a:cubicBezTo>
                  <a:cubicBezTo>
                    <a:pt x="3034" y="1391"/>
                    <a:pt x="2721" y="1600"/>
                    <a:pt x="2407" y="1705"/>
                  </a:cubicBezTo>
                  <a:cubicBezTo>
                    <a:pt x="2188" y="1792"/>
                    <a:pt x="1959" y="1829"/>
                    <a:pt x="1727" y="1829"/>
                  </a:cubicBezTo>
                  <a:cubicBezTo>
                    <a:pt x="1626" y="1829"/>
                    <a:pt x="1525" y="1822"/>
                    <a:pt x="1423" y="1809"/>
                  </a:cubicBezTo>
                  <a:cubicBezTo>
                    <a:pt x="1068" y="1726"/>
                    <a:pt x="733" y="1600"/>
                    <a:pt x="440" y="1307"/>
                  </a:cubicBezTo>
                  <a:cubicBezTo>
                    <a:pt x="409" y="1255"/>
                    <a:pt x="351" y="1229"/>
                    <a:pt x="288" y="1229"/>
                  </a:cubicBezTo>
                  <a:cubicBezTo>
                    <a:pt x="225" y="1229"/>
                    <a:pt x="157" y="1255"/>
                    <a:pt x="105" y="1307"/>
                  </a:cubicBezTo>
                  <a:cubicBezTo>
                    <a:pt x="0" y="1391"/>
                    <a:pt x="0" y="1537"/>
                    <a:pt x="105" y="1642"/>
                  </a:cubicBezTo>
                  <a:cubicBezTo>
                    <a:pt x="482" y="1998"/>
                    <a:pt x="900" y="2207"/>
                    <a:pt x="1340" y="2312"/>
                  </a:cubicBezTo>
                  <a:cubicBezTo>
                    <a:pt x="1441" y="2322"/>
                    <a:pt x="1544" y="2327"/>
                    <a:pt x="1647" y="2327"/>
                  </a:cubicBezTo>
                  <a:cubicBezTo>
                    <a:pt x="1969" y="2327"/>
                    <a:pt x="2294" y="2276"/>
                    <a:pt x="2595" y="2165"/>
                  </a:cubicBezTo>
                  <a:cubicBezTo>
                    <a:pt x="2972" y="2019"/>
                    <a:pt x="3348" y="1789"/>
                    <a:pt x="3641" y="1496"/>
                  </a:cubicBezTo>
                  <a:cubicBezTo>
                    <a:pt x="3955" y="1161"/>
                    <a:pt x="4185" y="742"/>
                    <a:pt x="4269" y="282"/>
                  </a:cubicBezTo>
                  <a:cubicBezTo>
                    <a:pt x="4290" y="157"/>
                    <a:pt x="4185" y="31"/>
                    <a:pt x="4060" y="10"/>
                  </a:cubicBezTo>
                  <a:cubicBezTo>
                    <a:pt x="4038" y="4"/>
                    <a:pt x="4016" y="1"/>
                    <a:pt x="399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35"/>
            <p:cNvSpPr/>
            <p:nvPr/>
          </p:nvSpPr>
          <p:spPr>
            <a:xfrm flipH="1">
              <a:off x="5141525" y="1049950"/>
              <a:ext cx="61750" cy="51275"/>
            </a:xfrm>
            <a:custGeom>
              <a:rect b="b" l="l" r="r" t="t"/>
              <a:pathLst>
                <a:path extrusionOk="0" h="2051" w="2470">
                  <a:moveTo>
                    <a:pt x="2093" y="0"/>
                  </a:moveTo>
                  <a:cubicBezTo>
                    <a:pt x="2072" y="189"/>
                    <a:pt x="1988" y="377"/>
                    <a:pt x="1904" y="524"/>
                  </a:cubicBezTo>
                  <a:cubicBezTo>
                    <a:pt x="1758" y="858"/>
                    <a:pt x="1549" y="1109"/>
                    <a:pt x="1256" y="1298"/>
                  </a:cubicBezTo>
                  <a:cubicBezTo>
                    <a:pt x="963" y="1465"/>
                    <a:pt x="628" y="1570"/>
                    <a:pt x="230" y="1570"/>
                  </a:cubicBezTo>
                  <a:cubicBezTo>
                    <a:pt x="105" y="1570"/>
                    <a:pt x="0" y="1695"/>
                    <a:pt x="0" y="1821"/>
                  </a:cubicBezTo>
                  <a:cubicBezTo>
                    <a:pt x="0" y="1946"/>
                    <a:pt x="105" y="2051"/>
                    <a:pt x="230" y="2051"/>
                  </a:cubicBezTo>
                  <a:cubicBezTo>
                    <a:pt x="733" y="2051"/>
                    <a:pt x="1172" y="1905"/>
                    <a:pt x="1486" y="1716"/>
                  </a:cubicBezTo>
                  <a:cubicBezTo>
                    <a:pt x="1863" y="1465"/>
                    <a:pt x="2155" y="1130"/>
                    <a:pt x="2323" y="775"/>
                  </a:cubicBezTo>
                  <a:cubicBezTo>
                    <a:pt x="2386" y="670"/>
                    <a:pt x="2427" y="586"/>
                    <a:pt x="2469" y="482"/>
                  </a:cubicBezTo>
                  <a:cubicBezTo>
                    <a:pt x="2365" y="335"/>
                    <a:pt x="2218" y="168"/>
                    <a:pt x="20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35"/>
            <p:cNvSpPr/>
            <p:nvPr/>
          </p:nvSpPr>
          <p:spPr>
            <a:xfrm flipH="1">
              <a:off x="5424525" y="1331275"/>
              <a:ext cx="107775" cy="53625"/>
            </a:xfrm>
            <a:custGeom>
              <a:rect b="b" l="l" r="r" t="t"/>
              <a:pathLst>
                <a:path extrusionOk="0" h="2145" w="4311">
                  <a:moveTo>
                    <a:pt x="4069" y="0"/>
                  </a:moveTo>
                  <a:cubicBezTo>
                    <a:pt x="3946" y="0"/>
                    <a:pt x="3848" y="65"/>
                    <a:pt x="3829" y="193"/>
                  </a:cubicBezTo>
                  <a:cubicBezTo>
                    <a:pt x="3746" y="548"/>
                    <a:pt x="3536" y="862"/>
                    <a:pt x="3264" y="1092"/>
                  </a:cubicBezTo>
                  <a:cubicBezTo>
                    <a:pt x="3013" y="1343"/>
                    <a:pt x="2720" y="1490"/>
                    <a:pt x="2386" y="1595"/>
                  </a:cubicBezTo>
                  <a:cubicBezTo>
                    <a:pt x="2209" y="1642"/>
                    <a:pt x="2027" y="1669"/>
                    <a:pt x="1841" y="1669"/>
                  </a:cubicBezTo>
                  <a:cubicBezTo>
                    <a:pt x="1696" y="1669"/>
                    <a:pt x="1549" y="1652"/>
                    <a:pt x="1402" y="1615"/>
                  </a:cubicBezTo>
                  <a:cubicBezTo>
                    <a:pt x="1047" y="1553"/>
                    <a:pt x="733" y="1364"/>
                    <a:pt x="482" y="1071"/>
                  </a:cubicBezTo>
                  <a:cubicBezTo>
                    <a:pt x="437" y="1016"/>
                    <a:pt x="376" y="990"/>
                    <a:pt x="312" y="990"/>
                  </a:cubicBezTo>
                  <a:cubicBezTo>
                    <a:pt x="255" y="990"/>
                    <a:pt x="196" y="1011"/>
                    <a:pt x="147" y="1051"/>
                  </a:cubicBezTo>
                  <a:cubicBezTo>
                    <a:pt x="42" y="1134"/>
                    <a:pt x="0" y="1281"/>
                    <a:pt x="105" y="1385"/>
                  </a:cubicBezTo>
                  <a:cubicBezTo>
                    <a:pt x="461" y="1762"/>
                    <a:pt x="837" y="1992"/>
                    <a:pt x="1256" y="2076"/>
                  </a:cubicBezTo>
                  <a:cubicBezTo>
                    <a:pt x="1444" y="2123"/>
                    <a:pt x="1641" y="2145"/>
                    <a:pt x="1835" y="2145"/>
                  </a:cubicBezTo>
                  <a:cubicBezTo>
                    <a:pt x="2072" y="2145"/>
                    <a:pt x="2304" y="2112"/>
                    <a:pt x="2511" y="2055"/>
                  </a:cubicBezTo>
                  <a:cubicBezTo>
                    <a:pt x="2909" y="1950"/>
                    <a:pt x="3264" y="1741"/>
                    <a:pt x="3599" y="1448"/>
                  </a:cubicBezTo>
                  <a:cubicBezTo>
                    <a:pt x="3934" y="1134"/>
                    <a:pt x="4185" y="737"/>
                    <a:pt x="4290" y="297"/>
                  </a:cubicBezTo>
                  <a:cubicBezTo>
                    <a:pt x="4311" y="172"/>
                    <a:pt x="4248" y="25"/>
                    <a:pt x="4122" y="4"/>
                  </a:cubicBezTo>
                  <a:cubicBezTo>
                    <a:pt x="4104" y="2"/>
                    <a:pt x="4086" y="0"/>
                    <a:pt x="40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35"/>
            <p:cNvSpPr/>
            <p:nvPr/>
          </p:nvSpPr>
          <p:spPr>
            <a:xfrm flipH="1">
              <a:off x="5308400" y="1342350"/>
              <a:ext cx="102025" cy="64950"/>
            </a:xfrm>
            <a:custGeom>
              <a:rect b="b" l="l" r="r" t="t"/>
              <a:pathLst>
                <a:path extrusionOk="0" h="2598" w="4081">
                  <a:moveTo>
                    <a:pt x="3830" y="1"/>
                  </a:moveTo>
                  <a:cubicBezTo>
                    <a:pt x="3704" y="1"/>
                    <a:pt x="3578" y="105"/>
                    <a:pt x="3578" y="252"/>
                  </a:cubicBezTo>
                  <a:cubicBezTo>
                    <a:pt x="3578" y="608"/>
                    <a:pt x="3411" y="942"/>
                    <a:pt x="3202" y="1235"/>
                  </a:cubicBezTo>
                  <a:cubicBezTo>
                    <a:pt x="2993" y="1507"/>
                    <a:pt x="2742" y="1737"/>
                    <a:pt x="2428" y="1884"/>
                  </a:cubicBezTo>
                  <a:cubicBezTo>
                    <a:pt x="2161" y="2008"/>
                    <a:pt x="1880" y="2102"/>
                    <a:pt x="1583" y="2102"/>
                  </a:cubicBezTo>
                  <a:cubicBezTo>
                    <a:pt x="1530" y="2102"/>
                    <a:pt x="1477" y="2099"/>
                    <a:pt x="1423" y="2093"/>
                  </a:cubicBezTo>
                  <a:cubicBezTo>
                    <a:pt x="1068" y="2072"/>
                    <a:pt x="733" y="1968"/>
                    <a:pt x="419" y="1737"/>
                  </a:cubicBezTo>
                  <a:cubicBezTo>
                    <a:pt x="375" y="1702"/>
                    <a:pt x="321" y="1686"/>
                    <a:pt x="266" y="1686"/>
                  </a:cubicBezTo>
                  <a:cubicBezTo>
                    <a:pt x="189" y="1686"/>
                    <a:pt x="112" y="1718"/>
                    <a:pt x="63" y="1779"/>
                  </a:cubicBezTo>
                  <a:cubicBezTo>
                    <a:pt x="1" y="1884"/>
                    <a:pt x="21" y="2051"/>
                    <a:pt x="126" y="2135"/>
                  </a:cubicBezTo>
                  <a:cubicBezTo>
                    <a:pt x="524" y="2407"/>
                    <a:pt x="963" y="2574"/>
                    <a:pt x="1423" y="2595"/>
                  </a:cubicBezTo>
                  <a:cubicBezTo>
                    <a:pt x="1463" y="2597"/>
                    <a:pt x="1501" y="2598"/>
                    <a:pt x="1540" y="2598"/>
                  </a:cubicBezTo>
                  <a:cubicBezTo>
                    <a:pt x="1954" y="2598"/>
                    <a:pt x="2332" y="2497"/>
                    <a:pt x="2658" y="2344"/>
                  </a:cubicBezTo>
                  <a:cubicBezTo>
                    <a:pt x="3034" y="2156"/>
                    <a:pt x="3369" y="1884"/>
                    <a:pt x="3599" y="1549"/>
                  </a:cubicBezTo>
                  <a:cubicBezTo>
                    <a:pt x="3892" y="1152"/>
                    <a:pt x="4039" y="733"/>
                    <a:pt x="4081" y="273"/>
                  </a:cubicBezTo>
                  <a:cubicBezTo>
                    <a:pt x="4081" y="126"/>
                    <a:pt x="3976" y="1"/>
                    <a:pt x="383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35"/>
            <p:cNvSpPr/>
            <p:nvPr/>
          </p:nvSpPr>
          <p:spPr>
            <a:xfrm flipH="1">
              <a:off x="5104400" y="1116575"/>
              <a:ext cx="85275" cy="85550"/>
            </a:xfrm>
            <a:custGeom>
              <a:rect b="b" l="l" r="r" t="t"/>
              <a:pathLst>
                <a:path extrusionOk="0" h="3422" w="3411">
                  <a:moveTo>
                    <a:pt x="3016" y="1"/>
                  </a:moveTo>
                  <a:cubicBezTo>
                    <a:pt x="2989" y="1"/>
                    <a:pt x="2960" y="5"/>
                    <a:pt x="2930" y="14"/>
                  </a:cubicBezTo>
                  <a:cubicBezTo>
                    <a:pt x="2804" y="76"/>
                    <a:pt x="2720" y="202"/>
                    <a:pt x="2783" y="328"/>
                  </a:cubicBezTo>
                  <a:cubicBezTo>
                    <a:pt x="2888" y="662"/>
                    <a:pt x="2888" y="1060"/>
                    <a:pt x="2783" y="1395"/>
                  </a:cubicBezTo>
                  <a:cubicBezTo>
                    <a:pt x="2679" y="1750"/>
                    <a:pt x="2511" y="2022"/>
                    <a:pt x="2281" y="2294"/>
                  </a:cubicBezTo>
                  <a:cubicBezTo>
                    <a:pt x="2051" y="2525"/>
                    <a:pt x="1758" y="2734"/>
                    <a:pt x="1444" y="2838"/>
                  </a:cubicBezTo>
                  <a:cubicBezTo>
                    <a:pt x="1272" y="2896"/>
                    <a:pt x="1086" y="2928"/>
                    <a:pt x="889" y="2928"/>
                  </a:cubicBezTo>
                  <a:cubicBezTo>
                    <a:pt x="727" y="2928"/>
                    <a:pt x="556" y="2906"/>
                    <a:pt x="377" y="2859"/>
                  </a:cubicBezTo>
                  <a:cubicBezTo>
                    <a:pt x="355" y="2852"/>
                    <a:pt x="331" y="2848"/>
                    <a:pt x="307" y="2848"/>
                  </a:cubicBezTo>
                  <a:cubicBezTo>
                    <a:pt x="197" y="2848"/>
                    <a:pt x="80" y="2923"/>
                    <a:pt x="63" y="3027"/>
                  </a:cubicBezTo>
                  <a:cubicBezTo>
                    <a:pt x="0" y="3152"/>
                    <a:pt x="84" y="3320"/>
                    <a:pt x="210" y="3341"/>
                  </a:cubicBezTo>
                  <a:cubicBezTo>
                    <a:pt x="425" y="3394"/>
                    <a:pt x="628" y="3421"/>
                    <a:pt x="829" y="3421"/>
                  </a:cubicBezTo>
                  <a:cubicBezTo>
                    <a:pt x="1096" y="3421"/>
                    <a:pt x="1357" y="3373"/>
                    <a:pt x="1632" y="3278"/>
                  </a:cubicBezTo>
                  <a:cubicBezTo>
                    <a:pt x="2030" y="3152"/>
                    <a:pt x="2386" y="2922"/>
                    <a:pt x="2679" y="2608"/>
                  </a:cubicBezTo>
                  <a:cubicBezTo>
                    <a:pt x="2971" y="2315"/>
                    <a:pt x="3181" y="1918"/>
                    <a:pt x="3285" y="1541"/>
                  </a:cubicBezTo>
                  <a:cubicBezTo>
                    <a:pt x="3390" y="1081"/>
                    <a:pt x="3411" y="620"/>
                    <a:pt x="3243" y="181"/>
                  </a:cubicBezTo>
                  <a:cubicBezTo>
                    <a:pt x="3210" y="65"/>
                    <a:pt x="3124" y="1"/>
                    <a:pt x="301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35"/>
            <p:cNvSpPr/>
            <p:nvPr/>
          </p:nvSpPr>
          <p:spPr>
            <a:xfrm flipH="1">
              <a:off x="5008150" y="1207850"/>
              <a:ext cx="49700" cy="109700"/>
            </a:xfrm>
            <a:custGeom>
              <a:rect b="b" l="l" r="r" t="t"/>
              <a:pathLst>
                <a:path extrusionOk="0" h="4388" w="1988">
                  <a:moveTo>
                    <a:pt x="877" y="1"/>
                  </a:moveTo>
                  <a:cubicBezTo>
                    <a:pt x="801" y="1"/>
                    <a:pt x="723" y="42"/>
                    <a:pt x="670" y="108"/>
                  </a:cubicBezTo>
                  <a:cubicBezTo>
                    <a:pt x="586" y="213"/>
                    <a:pt x="628" y="359"/>
                    <a:pt x="732" y="443"/>
                  </a:cubicBezTo>
                  <a:cubicBezTo>
                    <a:pt x="1004" y="652"/>
                    <a:pt x="1193" y="966"/>
                    <a:pt x="1318" y="1301"/>
                  </a:cubicBezTo>
                  <a:cubicBezTo>
                    <a:pt x="1423" y="1656"/>
                    <a:pt x="1486" y="1991"/>
                    <a:pt x="1423" y="2326"/>
                  </a:cubicBezTo>
                  <a:cubicBezTo>
                    <a:pt x="1402" y="2661"/>
                    <a:pt x="1276" y="3016"/>
                    <a:pt x="1067" y="3267"/>
                  </a:cubicBezTo>
                  <a:cubicBezTo>
                    <a:pt x="858" y="3560"/>
                    <a:pt x="565" y="3770"/>
                    <a:pt x="209" y="3895"/>
                  </a:cubicBezTo>
                  <a:cubicBezTo>
                    <a:pt x="63" y="3958"/>
                    <a:pt x="0" y="4083"/>
                    <a:pt x="42" y="4209"/>
                  </a:cubicBezTo>
                  <a:cubicBezTo>
                    <a:pt x="94" y="4312"/>
                    <a:pt x="188" y="4387"/>
                    <a:pt x="289" y="4387"/>
                  </a:cubicBezTo>
                  <a:cubicBezTo>
                    <a:pt x="311" y="4387"/>
                    <a:pt x="334" y="4384"/>
                    <a:pt x="356" y="4376"/>
                  </a:cubicBezTo>
                  <a:cubicBezTo>
                    <a:pt x="837" y="4188"/>
                    <a:pt x="1193" y="3916"/>
                    <a:pt x="1465" y="3560"/>
                  </a:cubicBezTo>
                  <a:cubicBezTo>
                    <a:pt x="1716" y="3184"/>
                    <a:pt x="1862" y="2786"/>
                    <a:pt x="1925" y="2368"/>
                  </a:cubicBezTo>
                  <a:cubicBezTo>
                    <a:pt x="1988" y="1949"/>
                    <a:pt x="1925" y="1531"/>
                    <a:pt x="1799" y="1154"/>
                  </a:cubicBezTo>
                  <a:cubicBezTo>
                    <a:pt x="1632" y="736"/>
                    <a:pt x="1381" y="338"/>
                    <a:pt x="1004" y="45"/>
                  </a:cubicBezTo>
                  <a:cubicBezTo>
                    <a:pt x="966" y="15"/>
                    <a:pt x="922" y="1"/>
                    <a:pt x="87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35"/>
            <p:cNvSpPr/>
            <p:nvPr/>
          </p:nvSpPr>
          <p:spPr>
            <a:xfrm flipH="1">
              <a:off x="5306825" y="808275"/>
              <a:ext cx="408550" cy="400200"/>
            </a:xfrm>
            <a:custGeom>
              <a:rect b="b" l="l" r="r" t="t"/>
              <a:pathLst>
                <a:path extrusionOk="0" h="16008" w="16342">
                  <a:moveTo>
                    <a:pt x="0" y="13099"/>
                  </a:moveTo>
                  <a:cubicBezTo>
                    <a:pt x="84" y="11906"/>
                    <a:pt x="314" y="10588"/>
                    <a:pt x="711" y="9165"/>
                  </a:cubicBezTo>
                  <a:cubicBezTo>
                    <a:pt x="3264" y="1"/>
                    <a:pt x="9499" y="105"/>
                    <a:pt x="15693" y="3328"/>
                  </a:cubicBezTo>
                  <a:cubicBezTo>
                    <a:pt x="15902" y="3432"/>
                    <a:pt x="16090" y="3537"/>
                    <a:pt x="16279" y="3641"/>
                  </a:cubicBezTo>
                  <a:cubicBezTo>
                    <a:pt x="16321" y="3851"/>
                    <a:pt x="16341" y="4081"/>
                    <a:pt x="16341" y="4311"/>
                  </a:cubicBezTo>
                  <a:cubicBezTo>
                    <a:pt x="16341" y="5190"/>
                    <a:pt x="15965" y="5943"/>
                    <a:pt x="15358" y="6466"/>
                  </a:cubicBezTo>
                  <a:cubicBezTo>
                    <a:pt x="15776" y="6968"/>
                    <a:pt x="16048" y="7617"/>
                    <a:pt x="16048" y="8286"/>
                  </a:cubicBezTo>
                  <a:cubicBezTo>
                    <a:pt x="16048" y="9835"/>
                    <a:pt x="14814" y="11090"/>
                    <a:pt x="13266" y="11153"/>
                  </a:cubicBezTo>
                  <a:cubicBezTo>
                    <a:pt x="13161" y="12618"/>
                    <a:pt x="11927" y="13768"/>
                    <a:pt x="10441" y="13768"/>
                  </a:cubicBezTo>
                  <a:cubicBezTo>
                    <a:pt x="9981" y="13768"/>
                    <a:pt x="9562" y="13664"/>
                    <a:pt x="9165" y="13455"/>
                  </a:cubicBezTo>
                  <a:cubicBezTo>
                    <a:pt x="8788" y="14605"/>
                    <a:pt x="7721" y="15442"/>
                    <a:pt x="6445" y="15442"/>
                  </a:cubicBezTo>
                  <a:cubicBezTo>
                    <a:pt x="5942" y="15442"/>
                    <a:pt x="5440" y="15296"/>
                    <a:pt x="5064" y="15066"/>
                  </a:cubicBezTo>
                  <a:cubicBezTo>
                    <a:pt x="4541" y="15652"/>
                    <a:pt x="3766" y="16007"/>
                    <a:pt x="2929" y="16007"/>
                  </a:cubicBezTo>
                  <a:cubicBezTo>
                    <a:pt x="1360" y="16007"/>
                    <a:pt x="84" y="14731"/>
                    <a:pt x="84" y="13162"/>
                  </a:cubicBezTo>
                  <a:lnTo>
                    <a:pt x="84" y="12973"/>
                  </a:lnTo>
                  <a:cubicBezTo>
                    <a:pt x="63" y="13078"/>
                    <a:pt x="42" y="13078"/>
                    <a:pt x="0" y="1309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35"/>
            <p:cNvSpPr/>
            <p:nvPr/>
          </p:nvSpPr>
          <p:spPr>
            <a:xfrm flipH="1">
              <a:off x="5629575" y="996600"/>
              <a:ext cx="184675" cy="114050"/>
            </a:xfrm>
            <a:custGeom>
              <a:rect b="b" l="l" r="r" t="t"/>
              <a:pathLst>
                <a:path extrusionOk="0" h="4562" w="7387">
                  <a:moveTo>
                    <a:pt x="6215" y="0"/>
                  </a:moveTo>
                  <a:lnTo>
                    <a:pt x="1" y="1465"/>
                  </a:lnTo>
                  <a:lnTo>
                    <a:pt x="4959" y="4499"/>
                  </a:lnTo>
                  <a:cubicBezTo>
                    <a:pt x="6550" y="4562"/>
                    <a:pt x="7387" y="1214"/>
                    <a:pt x="62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35"/>
            <p:cNvSpPr/>
            <p:nvPr/>
          </p:nvSpPr>
          <p:spPr>
            <a:xfrm flipH="1">
              <a:off x="4832375" y="1148300"/>
              <a:ext cx="101525" cy="99925"/>
            </a:xfrm>
            <a:custGeom>
              <a:rect b="b" l="l" r="r" t="t"/>
              <a:pathLst>
                <a:path extrusionOk="0" h="3997" w="4061">
                  <a:moveTo>
                    <a:pt x="1" y="3913"/>
                  </a:moveTo>
                  <a:cubicBezTo>
                    <a:pt x="524" y="3997"/>
                    <a:pt x="4060" y="3160"/>
                    <a:pt x="2637" y="1590"/>
                  </a:cubicBezTo>
                  <a:cubicBezTo>
                    <a:pt x="1215" y="0"/>
                    <a:pt x="64" y="3348"/>
                    <a:pt x="1" y="391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35"/>
            <p:cNvSpPr/>
            <p:nvPr/>
          </p:nvSpPr>
          <p:spPr>
            <a:xfrm flipH="1">
              <a:off x="4750250" y="1244025"/>
              <a:ext cx="183650" cy="100450"/>
            </a:xfrm>
            <a:custGeom>
              <a:rect b="b" l="l" r="r" t="t"/>
              <a:pathLst>
                <a:path extrusionOk="0" h="4018" w="7346">
                  <a:moveTo>
                    <a:pt x="1" y="84"/>
                  </a:moveTo>
                  <a:cubicBezTo>
                    <a:pt x="503" y="670"/>
                    <a:pt x="5776" y="4017"/>
                    <a:pt x="6571" y="2155"/>
                  </a:cubicBezTo>
                  <a:cubicBezTo>
                    <a:pt x="7345" y="314"/>
                    <a:pt x="943" y="0"/>
                    <a:pt x="1" y="8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35"/>
            <p:cNvSpPr/>
            <p:nvPr/>
          </p:nvSpPr>
          <p:spPr>
            <a:xfrm flipH="1">
              <a:off x="4886275" y="1246100"/>
              <a:ext cx="82650" cy="72225"/>
            </a:xfrm>
            <a:custGeom>
              <a:rect b="b" l="l" r="r" t="t"/>
              <a:pathLst>
                <a:path extrusionOk="0" h="2889" w="3306">
                  <a:moveTo>
                    <a:pt x="1402" y="1"/>
                  </a:moveTo>
                  <a:cubicBezTo>
                    <a:pt x="1737" y="252"/>
                    <a:pt x="3306" y="2595"/>
                    <a:pt x="1674" y="2763"/>
                  </a:cubicBezTo>
                  <a:cubicBezTo>
                    <a:pt x="0" y="2888"/>
                    <a:pt x="1109" y="377"/>
                    <a:pt x="14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35"/>
            <p:cNvSpPr/>
            <p:nvPr/>
          </p:nvSpPr>
          <p:spPr>
            <a:xfrm flipH="1">
              <a:off x="5183375" y="1330425"/>
              <a:ext cx="194625" cy="217775"/>
            </a:xfrm>
            <a:custGeom>
              <a:rect b="b" l="l" r="r" t="t"/>
              <a:pathLst>
                <a:path extrusionOk="0" h="8711" w="7785">
                  <a:moveTo>
                    <a:pt x="936" y="0"/>
                  </a:moveTo>
                  <a:cubicBezTo>
                    <a:pt x="629" y="0"/>
                    <a:pt x="387" y="213"/>
                    <a:pt x="315" y="520"/>
                  </a:cubicBezTo>
                  <a:cubicBezTo>
                    <a:pt x="1" y="2089"/>
                    <a:pt x="629" y="3721"/>
                    <a:pt x="1842" y="5227"/>
                  </a:cubicBezTo>
                  <a:cubicBezTo>
                    <a:pt x="3035" y="6650"/>
                    <a:pt x="4855" y="7927"/>
                    <a:pt x="6864" y="8680"/>
                  </a:cubicBezTo>
                  <a:cubicBezTo>
                    <a:pt x="6927" y="8701"/>
                    <a:pt x="6991" y="8711"/>
                    <a:pt x="7055" y="8711"/>
                  </a:cubicBezTo>
                  <a:cubicBezTo>
                    <a:pt x="7312" y="8711"/>
                    <a:pt x="7563" y="8550"/>
                    <a:pt x="7680" y="8282"/>
                  </a:cubicBezTo>
                  <a:cubicBezTo>
                    <a:pt x="7784" y="7968"/>
                    <a:pt x="7617" y="7592"/>
                    <a:pt x="7282" y="7466"/>
                  </a:cubicBezTo>
                  <a:cubicBezTo>
                    <a:pt x="5483" y="6818"/>
                    <a:pt x="3872" y="5688"/>
                    <a:pt x="2805" y="4411"/>
                  </a:cubicBezTo>
                  <a:cubicBezTo>
                    <a:pt x="1863" y="3240"/>
                    <a:pt x="1340" y="1942"/>
                    <a:pt x="1570" y="771"/>
                  </a:cubicBezTo>
                  <a:cubicBezTo>
                    <a:pt x="1654" y="415"/>
                    <a:pt x="1424" y="101"/>
                    <a:pt x="1089" y="17"/>
                  </a:cubicBezTo>
                  <a:cubicBezTo>
                    <a:pt x="1036" y="6"/>
                    <a:pt x="985" y="0"/>
                    <a:pt x="9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35"/>
            <p:cNvSpPr/>
            <p:nvPr/>
          </p:nvSpPr>
          <p:spPr>
            <a:xfrm flipH="1">
              <a:off x="5183900" y="1514500"/>
              <a:ext cx="64375" cy="128875"/>
            </a:xfrm>
            <a:custGeom>
              <a:rect b="b" l="l" r="r" t="t"/>
              <a:pathLst>
                <a:path extrusionOk="0" h="5155" w="2575">
                  <a:moveTo>
                    <a:pt x="1866" y="1"/>
                  </a:moveTo>
                  <a:cubicBezTo>
                    <a:pt x="1735" y="1"/>
                    <a:pt x="1603" y="41"/>
                    <a:pt x="1486" y="124"/>
                  </a:cubicBezTo>
                  <a:cubicBezTo>
                    <a:pt x="670" y="752"/>
                    <a:pt x="294" y="1526"/>
                    <a:pt x="126" y="2321"/>
                  </a:cubicBezTo>
                  <a:cubicBezTo>
                    <a:pt x="1" y="3074"/>
                    <a:pt x="43" y="3869"/>
                    <a:pt x="147" y="4602"/>
                  </a:cubicBezTo>
                  <a:cubicBezTo>
                    <a:pt x="185" y="4904"/>
                    <a:pt x="461" y="5155"/>
                    <a:pt x="761" y="5155"/>
                  </a:cubicBezTo>
                  <a:cubicBezTo>
                    <a:pt x="793" y="5155"/>
                    <a:pt x="826" y="5152"/>
                    <a:pt x="859" y="5146"/>
                  </a:cubicBezTo>
                  <a:cubicBezTo>
                    <a:pt x="1194" y="5125"/>
                    <a:pt x="1466" y="4790"/>
                    <a:pt x="1403" y="4455"/>
                  </a:cubicBezTo>
                  <a:cubicBezTo>
                    <a:pt x="1340" y="3828"/>
                    <a:pt x="1256" y="3158"/>
                    <a:pt x="1361" y="2572"/>
                  </a:cubicBezTo>
                  <a:cubicBezTo>
                    <a:pt x="1466" y="2049"/>
                    <a:pt x="1717" y="1547"/>
                    <a:pt x="2240" y="1149"/>
                  </a:cubicBezTo>
                  <a:cubicBezTo>
                    <a:pt x="2533" y="940"/>
                    <a:pt x="2574" y="543"/>
                    <a:pt x="2386" y="271"/>
                  </a:cubicBezTo>
                  <a:cubicBezTo>
                    <a:pt x="2260" y="94"/>
                    <a:pt x="2065" y="1"/>
                    <a:pt x="18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35"/>
            <p:cNvSpPr/>
            <p:nvPr/>
          </p:nvSpPr>
          <p:spPr>
            <a:xfrm flipH="1">
              <a:off x="5119550" y="1514950"/>
              <a:ext cx="98900" cy="109850"/>
            </a:xfrm>
            <a:custGeom>
              <a:rect b="b" l="l" r="r" t="t"/>
              <a:pathLst>
                <a:path extrusionOk="0" h="4394" w="3956">
                  <a:moveTo>
                    <a:pt x="664" y="0"/>
                  </a:moveTo>
                  <a:cubicBezTo>
                    <a:pt x="652" y="0"/>
                    <a:pt x="640" y="1"/>
                    <a:pt x="628" y="2"/>
                  </a:cubicBezTo>
                  <a:cubicBezTo>
                    <a:pt x="293" y="43"/>
                    <a:pt x="1" y="357"/>
                    <a:pt x="42" y="692"/>
                  </a:cubicBezTo>
                  <a:cubicBezTo>
                    <a:pt x="84" y="1717"/>
                    <a:pt x="482" y="2471"/>
                    <a:pt x="1047" y="3035"/>
                  </a:cubicBezTo>
                  <a:cubicBezTo>
                    <a:pt x="1612" y="3600"/>
                    <a:pt x="2260" y="3977"/>
                    <a:pt x="2930" y="4333"/>
                  </a:cubicBezTo>
                  <a:cubicBezTo>
                    <a:pt x="3018" y="4374"/>
                    <a:pt x="3113" y="4394"/>
                    <a:pt x="3208" y="4394"/>
                  </a:cubicBezTo>
                  <a:cubicBezTo>
                    <a:pt x="3449" y="4394"/>
                    <a:pt x="3688" y="4265"/>
                    <a:pt x="3809" y="4040"/>
                  </a:cubicBezTo>
                  <a:cubicBezTo>
                    <a:pt x="3955" y="3726"/>
                    <a:pt x="3830" y="3328"/>
                    <a:pt x="3516" y="3182"/>
                  </a:cubicBezTo>
                  <a:cubicBezTo>
                    <a:pt x="2930" y="2889"/>
                    <a:pt x="2386" y="2575"/>
                    <a:pt x="1967" y="2136"/>
                  </a:cubicBezTo>
                  <a:cubicBezTo>
                    <a:pt x="1612" y="1759"/>
                    <a:pt x="1340" y="1257"/>
                    <a:pt x="1319" y="608"/>
                  </a:cubicBezTo>
                  <a:cubicBezTo>
                    <a:pt x="1298" y="285"/>
                    <a:pt x="1005" y="0"/>
                    <a:pt x="6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35"/>
            <p:cNvSpPr/>
            <p:nvPr/>
          </p:nvSpPr>
          <p:spPr>
            <a:xfrm flipH="1">
              <a:off x="4945375" y="915525"/>
              <a:ext cx="601575" cy="674800"/>
            </a:xfrm>
            <a:custGeom>
              <a:rect b="b" l="l" r="r" t="t"/>
              <a:pathLst>
                <a:path extrusionOk="0" h="26992" w="24063">
                  <a:moveTo>
                    <a:pt x="22389" y="26992"/>
                  </a:moveTo>
                  <a:cubicBezTo>
                    <a:pt x="24063" y="20694"/>
                    <a:pt x="17430" y="0"/>
                    <a:pt x="8098" y="8767"/>
                  </a:cubicBezTo>
                  <a:cubicBezTo>
                    <a:pt x="0" y="16383"/>
                    <a:pt x="18874" y="20296"/>
                    <a:pt x="22389" y="269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35"/>
            <p:cNvSpPr/>
            <p:nvPr/>
          </p:nvSpPr>
          <p:spPr>
            <a:xfrm flipH="1">
              <a:off x="5506125" y="957300"/>
              <a:ext cx="105175" cy="43575"/>
            </a:xfrm>
            <a:custGeom>
              <a:rect b="b" l="l" r="r" t="t"/>
              <a:pathLst>
                <a:path extrusionOk="0" h="1743" w="4207">
                  <a:moveTo>
                    <a:pt x="373" y="0"/>
                  </a:moveTo>
                  <a:cubicBezTo>
                    <a:pt x="327" y="0"/>
                    <a:pt x="279" y="8"/>
                    <a:pt x="231" y="24"/>
                  </a:cubicBezTo>
                  <a:cubicBezTo>
                    <a:pt x="85" y="108"/>
                    <a:pt x="1" y="296"/>
                    <a:pt x="85" y="484"/>
                  </a:cubicBezTo>
                  <a:cubicBezTo>
                    <a:pt x="231" y="819"/>
                    <a:pt x="440" y="1049"/>
                    <a:pt x="712" y="1258"/>
                  </a:cubicBezTo>
                  <a:cubicBezTo>
                    <a:pt x="1089" y="1551"/>
                    <a:pt x="1570" y="1698"/>
                    <a:pt x="2030" y="1740"/>
                  </a:cubicBezTo>
                  <a:cubicBezTo>
                    <a:pt x="2071" y="1741"/>
                    <a:pt x="2112" y="1742"/>
                    <a:pt x="2152" y="1742"/>
                  </a:cubicBezTo>
                  <a:cubicBezTo>
                    <a:pt x="2589" y="1742"/>
                    <a:pt x="3006" y="1640"/>
                    <a:pt x="3370" y="1468"/>
                  </a:cubicBezTo>
                  <a:cubicBezTo>
                    <a:pt x="3663" y="1342"/>
                    <a:pt x="3935" y="1154"/>
                    <a:pt x="4102" y="924"/>
                  </a:cubicBezTo>
                  <a:cubicBezTo>
                    <a:pt x="4207" y="798"/>
                    <a:pt x="4186" y="589"/>
                    <a:pt x="4060" y="442"/>
                  </a:cubicBezTo>
                  <a:cubicBezTo>
                    <a:pt x="4003" y="402"/>
                    <a:pt x="3940" y="383"/>
                    <a:pt x="3875" y="383"/>
                  </a:cubicBezTo>
                  <a:cubicBezTo>
                    <a:pt x="3773" y="383"/>
                    <a:pt x="3668" y="429"/>
                    <a:pt x="3579" y="505"/>
                  </a:cubicBezTo>
                  <a:cubicBezTo>
                    <a:pt x="3474" y="652"/>
                    <a:pt x="3286" y="756"/>
                    <a:pt x="3098" y="861"/>
                  </a:cubicBezTo>
                  <a:cubicBezTo>
                    <a:pt x="2805" y="1007"/>
                    <a:pt x="2428" y="1070"/>
                    <a:pt x="2072" y="1070"/>
                  </a:cubicBezTo>
                  <a:cubicBezTo>
                    <a:pt x="1738" y="1049"/>
                    <a:pt x="1361" y="965"/>
                    <a:pt x="1110" y="735"/>
                  </a:cubicBezTo>
                  <a:cubicBezTo>
                    <a:pt x="922" y="610"/>
                    <a:pt x="775" y="421"/>
                    <a:pt x="670" y="191"/>
                  </a:cubicBezTo>
                  <a:cubicBezTo>
                    <a:pt x="624" y="67"/>
                    <a:pt x="507" y="0"/>
                    <a:pt x="3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0" name="Google Shape;2500;p35"/>
          <p:cNvGrpSpPr/>
          <p:nvPr/>
        </p:nvGrpSpPr>
        <p:grpSpPr>
          <a:xfrm rot="875348">
            <a:off x="8028353" y="146851"/>
            <a:ext cx="1050285" cy="779303"/>
            <a:chOff x="7440630" y="3827386"/>
            <a:chExt cx="1455982" cy="1080327"/>
          </a:xfrm>
        </p:grpSpPr>
        <p:grpSp>
          <p:nvGrpSpPr>
            <p:cNvPr id="2501" name="Google Shape;2501;p35"/>
            <p:cNvGrpSpPr/>
            <p:nvPr/>
          </p:nvGrpSpPr>
          <p:grpSpPr>
            <a:xfrm flipH="1">
              <a:off x="7440630" y="3827386"/>
              <a:ext cx="1455982" cy="1080327"/>
              <a:chOff x="2341000" y="2236050"/>
              <a:chExt cx="1314300" cy="975200"/>
            </a:xfrm>
          </p:grpSpPr>
          <p:sp>
            <p:nvSpPr>
              <p:cNvPr id="2502" name="Google Shape;2502;p35"/>
              <p:cNvSpPr/>
              <p:nvPr/>
            </p:nvSpPr>
            <p:spPr>
              <a:xfrm>
                <a:off x="2867225" y="3028450"/>
                <a:ext cx="172650" cy="181025"/>
              </a:xfrm>
              <a:custGeom>
                <a:rect b="b" l="l" r="r" t="t"/>
                <a:pathLst>
                  <a:path extrusionOk="0" h="7241" w="6906">
                    <a:moveTo>
                      <a:pt x="1234" y="0"/>
                    </a:moveTo>
                    <a:cubicBezTo>
                      <a:pt x="0" y="467"/>
                      <a:pt x="1301" y="1935"/>
                      <a:pt x="1835" y="2269"/>
                    </a:cubicBezTo>
                    <a:cubicBezTo>
                      <a:pt x="2669" y="2802"/>
                      <a:pt x="3569" y="3303"/>
                      <a:pt x="4337" y="3936"/>
                    </a:cubicBezTo>
                    <a:cubicBezTo>
                      <a:pt x="4770" y="4270"/>
                      <a:pt x="5271" y="4604"/>
                      <a:pt x="5571" y="5004"/>
                    </a:cubicBezTo>
                    <a:cubicBezTo>
                      <a:pt x="6138" y="5771"/>
                      <a:pt x="5771" y="6305"/>
                      <a:pt x="5671" y="7039"/>
                    </a:cubicBezTo>
                    <a:cubicBezTo>
                      <a:pt x="5671" y="7139"/>
                      <a:pt x="5747" y="7240"/>
                      <a:pt x="5842" y="7240"/>
                    </a:cubicBezTo>
                    <a:cubicBezTo>
                      <a:pt x="5873" y="7240"/>
                      <a:pt x="5905" y="7230"/>
                      <a:pt x="5938" y="7205"/>
                    </a:cubicBezTo>
                    <a:cubicBezTo>
                      <a:pt x="6905" y="6538"/>
                      <a:pt x="6338" y="5104"/>
                      <a:pt x="5671" y="4437"/>
                    </a:cubicBezTo>
                    <a:cubicBezTo>
                      <a:pt x="5071" y="3803"/>
                      <a:pt x="4303" y="3303"/>
                      <a:pt x="3603" y="2802"/>
                    </a:cubicBezTo>
                    <a:cubicBezTo>
                      <a:pt x="2736" y="2235"/>
                      <a:pt x="467" y="1401"/>
                      <a:pt x="12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35"/>
              <p:cNvSpPr/>
              <p:nvPr/>
            </p:nvSpPr>
            <p:spPr>
              <a:xfrm>
                <a:off x="3012975" y="3154800"/>
                <a:ext cx="35175" cy="43000"/>
              </a:xfrm>
              <a:custGeom>
                <a:rect b="b" l="l" r="r" t="t"/>
                <a:pathLst>
                  <a:path extrusionOk="0" h="1720" w="1407">
                    <a:moveTo>
                      <a:pt x="100" y="1"/>
                    </a:moveTo>
                    <a:cubicBezTo>
                      <a:pt x="36" y="1"/>
                      <a:pt x="0" y="118"/>
                      <a:pt x="74" y="217"/>
                    </a:cubicBezTo>
                    <a:cubicBezTo>
                      <a:pt x="475" y="584"/>
                      <a:pt x="775" y="1051"/>
                      <a:pt x="975" y="1584"/>
                    </a:cubicBezTo>
                    <a:cubicBezTo>
                      <a:pt x="1023" y="1679"/>
                      <a:pt x="1096" y="1719"/>
                      <a:pt x="1165" y="1719"/>
                    </a:cubicBezTo>
                    <a:cubicBezTo>
                      <a:pt x="1291" y="1719"/>
                      <a:pt x="1406" y="1589"/>
                      <a:pt x="1342" y="1418"/>
                    </a:cubicBezTo>
                    <a:cubicBezTo>
                      <a:pt x="1109" y="850"/>
                      <a:pt x="742" y="383"/>
                      <a:pt x="175" y="50"/>
                    </a:cubicBezTo>
                    <a:cubicBezTo>
                      <a:pt x="149" y="15"/>
                      <a:pt x="123" y="1"/>
                      <a:pt x="1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35"/>
              <p:cNvSpPr/>
              <p:nvPr/>
            </p:nvSpPr>
            <p:spPr>
              <a:xfrm>
                <a:off x="2986550" y="3156900"/>
                <a:ext cx="32600" cy="41800"/>
              </a:xfrm>
              <a:custGeom>
                <a:rect b="b" l="l" r="r" t="t"/>
                <a:pathLst>
                  <a:path extrusionOk="0" h="1672" w="1304">
                    <a:moveTo>
                      <a:pt x="1190" y="0"/>
                    </a:moveTo>
                    <a:cubicBezTo>
                      <a:pt x="1144" y="0"/>
                      <a:pt x="1093" y="29"/>
                      <a:pt x="1065" y="99"/>
                    </a:cubicBezTo>
                    <a:cubicBezTo>
                      <a:pt x="1031" y="333"/>
                      <a:pt x="898" y="533"/>
                      <a:pt x="731" y="766"/>
                    </a:cubicBezTo>
                    <a:cubicBezTo>
                      <a:pt x="564" y="933"/>
                      <a:pt x="398" y="1033"/>
                      <a:pt x="197" y="1167"/>
                    </a:cubicBezTo>
                    <a:cubicBezTo>
                      <a:pt x="0" y="1336"/>
                      <a:pt x="160" y="1671"/>
                      <a:pt x="375" y="1671"/>
                    </a:cubicBezTo>
                    <a:cubicBezTo>
                      <a:pt x="415" y="1671"/>
                      <a:pt x="456" y="1660"/>
                      <a:pt x="498" y="1634"/>
                    </a:cubicBezTo>
                    <a:cubicBezTo>
                      <a:pt x="998" y="1367"/>
                      <a:pt x="1265" y="666"/>
                      <a:pt x="1265" y="133"/>
                    </a:cubicBezTo>
                    <a:cubicBezTo>
                      <a:pt x="1304" y="55"/>
                      <a:pt x="1253" y="0"/>
                      <a:pt x="11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35"/>
              <p:cNvSpPr/>
              <p:nvPr/>
            </p:nvSpPr>
            <p:spPr>
              <a:xfrm>
                <a:off x="3554125" y="2816900"/>
                <a:ext cx="101175" cy="86475"/>
              </a:xfrm>
              <a:custGeom>
                <a:rect b="b" l="l" r="r" t="t"/>
                <a:pathLst>
                  <a:path extrusionOk="0" h="3459" w="4047">
                    <a:moveTo>
                      <a:pt x="180" y="0"/>
                    </a:moveTo>
                    <a:cubicBezTo>
                      <a:pt x="32" y="0"/>
                      <a:pt x="0" y="405"/>
                      <a:pt x="177" y="523"/>
                    </a:cubicBezTo>
                    <a:cubicBezTo>
                      <a:pt x="177" y="523"/>
                      <a:pt x="211" y="523"/>
                      <a:pt x="211" y="557"/>
                    </a:cubicBezTo>
                    <a:lnTo>
                      <a:pt x="211" y="3125"/>
                    </a:lnTo>
                    <a:lnTo>
                      <a:pt x="177" y="3125"/>
                    </a:lnTo>
                    <a:cubicBezTo>
                      <a:pt x="44" y="3158"/>
                      <a:pt x="111" y="3459"/>
                      <a:pt x="211" y="3459"/>
                    </a:cubicBezTo>
                    <a:cubicBezTo>
                      <a:pt x="1478" y="3259"/>
                      <a:pt x="2679" y="3025"/>
                      <a:pt x="3880" y="2558"/>
                    </a:cubicBezTo>
                    <a:cubicBezTo>
                      <a:pt x="4013" y="2458"/>
                      <a:pt x="4047" y="2191"/>
                      <a:pt x="3947" y="2091"/>
                    </a:cubicBezTo>
                    <a:cubicBezTo>
                      <a:pt x="2712" y="1357"/>
                      <a:pt x="1512" y="623"/>
                      <a:pt x="244" y="23"/>
                    </a:cubicBezTo>
                    <a:cubicBezTo>
                      <a:pt x="221" y="7"/>
                      <a:pt x="199" y="0"/>
                      <a:pt x="1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35"/>
              <p:cNvSpPr/>
              <p:nvPr/>
            </p:nvSpPr>
            <p:spPr>
              <a:xfrm>
                <a:off x="3558550" y="2877500"/>
                <a:ext cx="95100" cy="10125"/>
              </a:xfrm>
              <a:custGeom>
                <a:rect b="b" l="l" r="r" t="t"/>
                <a:pathLst>
                  <a:path extrusionOk="0" h="405" w="3804">
                    <a:moveTo>
                      <a:pt x="3803" y="1"/>
                    </a:moveTo>
                    <a:lnTo>
                      <a:pt x="3803" y="1"/>
                    </a:lnTo>
                    <a:cubicBezTo>
                      <a:pt x="2535" y="267"/>
                      <a:pt x="1301" y="301"/>
                      <a:pt x="34" y="334"/>
                    </a:cubicBezTo>
                    <a:cubicBezTo>
                      <a:pt x="0" y="334"/>
                      <a:pt x="0" y="368"/>
                      <a:pt x="34" y="368"/>
                    </a:cubicBezTo>
                    <a:cubicBezTo>
                      <a:pt x="330" y="392"/>
                      <a:pt x="633" y="404"/>
                      <a:pt x="938" y="404"/>
                    </a:cubicBezTo>
                    <a:cubicBezTo>
                      <a:pt x="1902" y="404"/>
                      <a:pt x="2891" y="279"/>
                      <a:pt x="380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35"/>
              <p:cNvSpPr/>
              <p:nvPr/>
            </p:nvSpPr>
            <p:spPr>
              <a:xfrm>
                <a:off x="2416075" y="2530300"/>
                <a:ext cx="346925" cy="302200"/>
              </a:xfrm>
              <a:custGeom>
                <a:rect b="b" l="l" r="r" t="t"/>
                <a:pathLst>
                  <a:path extrusionOk="0" h="12088" w="13877">
                    <a:moveTo>
                      <a:pt x="602" y="1"/>
                    </a:moveTo>
                    <a:cubicBezTo>
                      <a:pt x="504" y="1"/>
                      <a:pt x="411" y="23"/>
                      <a:pt x="334" y="79"/>
                    </a:cubicBezTo>
                    <a:cubicBezTo>
                      <a:pt x="33" y="245"/>
                      <a:pt x="0" y="646"/>
                      <a:pt x="100" y="979"/>
                    </a:cubicBezTo>
                    <a:cubicBezTo>
                      <a:pt x="200" y="1246"/>
                      <a:pt x="434" y="1513"/>
                      <a:pt x="667" y="1713"/>
                    </a:cubicBezTo>
                    <a:cubicBezTo>
                      <a:pt x="4703" y="5683"/>
                      <a:pt x="8840" y="9686"/>
                      <a:pt x="13877" y="12087"/>
                    </a:cubicBezTo>
                    <a:lnTo>
                      <a:pt x="11442" y="9385"/>
                    </a:lnTo>
                    <a:cubicBezTo>
                      <a:pt x="10374" y="9252"/>
                      <a:pt x="9507" y="8585"/>
                      <a:pt x="8706" y="7918"/>
                    </a:cubicBezTo>
                    <a:cubicBezTo>
                      <a:pt x="7105" y="6550"/>
                      <a:pt x="5604" y="5016"/>
                      <a:pt x="4270" y="3314"/>
                    </a:cubicBezTo>
                    <a:cubicBezTo>
                      <a:pt x="3336" y="2147"/>
                      <a:pt x="2468" y="846"/>
                      <a:pt x="1168" y="179"/>
                    </a:cubicBezTo>
                    <a:cubicBezTo>
                      <a:pt x="1012" y="90"/>
                      <a:pt x="797" y="1"/>
                      <a:pt x="60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35"/>
              <p:cNvSpPr/>
              <p:nvPr/>
            </p:nvSpPr>
            <p:spPr>
              <a:xfrm>
                <a:off x="2407725" y="2520525"/>
                <a:ext cx="366575" cy="316100"/>
              </a:xfrm>
              <a:custGeom>
                <a:rect b="b" l="l" r="r" t="t"/>
                <a:pathLst>
                  <a:path extrusionOk="0" h="12644" w="14663">
                    <a:moveTo>
                      <a:pt x="976" y="1"/>
                    </a:moveTo>
                    <a:cubicBezTo>
                      <a:pt x="539" y="1"/>
                      <a:pt x="144" y="263"/>
                      <a:pt x="67" y="803"/>
                    </a:cubicBezTo>
                    <a:cubicBezTo>
                      <a:pt x="0" y="1737"/>
                      <a:pt x="1035" y="2438"/>
                      <a:pt x="1568" y="2971"/>
                    </a:cubicBezTo>
                    <a:cubicBezTo>
                      <a:pt x="3403" y="4773"/>
                      <a:pt x="5238" y="6541"/>
                      <a:pt x="7206" y="8142"/>
                    </a:cubicBezTo>
                    <a:cubicBezTo>
                      <a:pt x="9340" y="9910"/>
                      <a:pt x="11575" y="11444"/>
                      <a:pt x="14044" y="12612"/>
                    </a:cubicBezTo>
                    <a:cubicBezTo>
                      <a:pt x="14092" y="12634"/>
                      <a:pt x="14140" y="12644"/>
                      <a:pt x="14185" y="12644"/>
                    </a:cubicBezTo>
                    <a:cubicBezTo>
                      <a:pt x="14479" y="12644"/>
                      <a:pt x="14662" y="12223"/>
                      <a:pt x="14344" y="12078"/>
                    </a:cubicBezTo>
                    <a:cubicBezTo>
                      <a:pt x="9407" y="9710"/>
                      <a:pt x="5404" y="5840"/>
                      <a:pt x="1502" y="2071"/>
                    </a:cubicBezTo>
                    <a:cubicBezTo>
                      <a:pt x="1335" y="1904"/>
                      <a:pt x="834" y="1504"/>
                      <a:pt x="801" y="1270"/>
                    </a:cubicBezTo>
                    <a:cubicBezTo>
                      <a:pt x="938" y="904"/>
                      <a:pt x="1091" y="726"/>
                      <a:pt x="1271" y="726"/>
                    </a:cubicBezTo>
                    <a:cubicBezTo>
                      <a:pt x="1353" y="726"/>
                      <a:pt x="1441" y="763"/>
                      <a:pt x="1535" y="837"/>
                    </a:cubicBezTo>
                    <a:cubicBezTo>
                      <a:pt x="1668" y="937"/>
                      <a:pt x="1735" y="970"/>
                      <a:pt x="1868" y="1070"/>
                    </a:cubicBezTo>
                    <a:cubicBezTo>
                      <a:pt x="2402" y="1437"/>
                      <a:pt x="2869" y="1937"/>
                      <a:pt x="3303" y="2471"/>
                    </a:cubicBezTo>
                    <a:cubicBezTo>
                      <a:pt x="4137" y="3472"/>
                      <a:pt x="4871" y="4573"/>
                      <a:pt x="5738" y="5540"/>
                    </a:cubicBezTo>
                    <a:cubicBezTo>
                      <a:pt x="6672" y="6541"/>
                      <a:pt x="7639" y="7475"/>
                      <a:pt x="8673" y="8375"/>
                    </a:cubicBezTo>
                    <a:cubicBezTo>
                      <a:pt x="9541" y="9109"/>
                      <a:pt x="10508" y="9776"/>
                      <a:pt x="11642" y="9976"/>
                    </a:cubicBezTo>
                    <a:cubicBezTo>
                      <a:pt x="11690" y="9997"/>
                      <a:pt x="11735" y="10006"/>
                      <a:pt x="11776" y="10006"/>
                    </a:cubicBezTo>
                    <a:cubicBezTo>
                      <a:pt x="12075" y="10006"/>
                      <a:pt x="12165" y="9531"/>
                      <a:pt x="11842" y="9443"/>
                    </a:cubicBezTo>
                    <a:cubicBezTo>
                      <a:pt x="10541" y="9209"/>
                      <a:pt x="9541" y="8375"/>
                      <a:pt x="8573" y="7475"/>
                    </a:cubicBezTo>
                    <a:cubicBezTo>
                      <a:pt x="7639" y="6641"/>
                      <a:pt x="6739" y="5740"/>
                      <a:pt x="5905" y="4773"/>
                    </a:cubicBezTo>
                    <a:cubicBezTo>
                      <a:pt x="5137" y="3872"/>
                      <a:pt x="4404" y="2905"/>
                      <a:pt x="3670" y="1937"/>
                    </a:cubicBezTo>
                    <a:cubicBezTo>
                      <a:pt x="3069" y="1237"/>
                      <a:pt x="2302" y="403"/>
                      <a:pt x="1368" y="69"/>
                    </a:cubicBezTo>
                    <a:cubicBezTo>
                      <a:pt x="1238" y="24"/>
                      <a:pt x="1105" y="1"/>
                      <a:pt x="97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35"/>
              <p:cNvSpPr/>
              <p:nvPr/>
            </p:nvSpPr>
            <p:spPr>
              <a:xfrm>
                <a:off x="2371025" y="2596475"/>
                <a:ext cx="457025" cy="272700"/>
              </a:xfrm>
              <a:custGeom>
                <a:rect b="b" l="l" r="r" t="t"/>
                <a:pathLst>
                  <a:path extrusionOk="0" h="10908" w="18281">
                    <a:moveTo>
                      <a:pt x="683" y="0"/>
                    </a:moveTo>
                    <a:cubicBezTo>
                      <a:pt x="501" y="0"/>
                      <a:pt x="318" y="21"/>
                      <a:pt x="134" y="67"/>
                    </a:cubicBezTo>
                    <a:cubicBezTo>
                      <a:pt x="1" y="534"/>
                      <a:pt x="368" y="934"/>
                      <a:pt x="735" y="1234"/>
                    </a:cubicBezTo>
                    <a:cubicBezTo>
                      <a:pt x="5738" y="5838"/>
                      <a:pt x="11776" y="9207"/>
                      <a:pt x="18280" y="10908"/>
                    </a:cubicBezTo>
                    <a:lnTo>
                      <a:pt x="12643" y="7572"/>
                    </a:lnTo>
                    <a:cubicBezTo>
                      <a:pt x="9608" y="5437"/>
                      <a:pt x="6572" y="3369"/>
                      <a:pt x="3503" y="1234"/>
                    </a:cubicBezTo>
                    <a:cubicBezTo>
                      <a:pt x="2656" y="641"/>
                      <a:pt x="1689" y="0"/>
                      <a:pt x="6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35"/>
              <p:cNvSpPr/>
              <p:nvPr/>
            </p:nvSpPr>
            <p:spPr>
              <a:xfrm>
                <a:off x="2364350" y="2588700"/>
                <a:ext cx="474600" cy="287450"/>
              </a:xfrm>
              <a:custGeom>
                <a:rect b="b" l="l" r="r" t="t"/>
                <a:pathLst>
                  <a:path extrusionOk="0" h="11498" w="18984">
                    <a:moveTo>
                      <a:pt x="813" y="1"/>
                    </a:moveTo>
                    <a:cubicBezTo>
                      <a:pt x="633" y="1"/>
                      <a:pt x="451" y="15"/>
                      <a:pt x="268" y="44"/>
                    </a:cubicBezTo>
                    <a:cubicBezTo>
                      <a:pt x="168" y="78"/>
                      <a:pt x="68" y="211"/>
                      <a:pt x="68" y="345"/>
                    </a:cubicBezTo>
                    <a:cubicBezTo>
                      <a:pt x="1" y="1078"/>
                      <a:pt x="568" y="1579"/>
                      <a:pt x="1068" y="2012"/>
                    </a:cubicBezTo>
                    <a:cubicBezTo>
                      <a:pt x="1735" y="2646"/>
                      <a:pt x="2436" y="3213"/>
                      <a:pt x="3203" y="3814"/>
                    </a:cubicBezTo>
                    <a:cubicBezTo>
                      <a:pt x="4704" y="5015"/>
                      <a:pt x="6272" y="6082"/>
                      <a:pt x="7940" y="7049"/>
                    </a:cubicBezTo>
                    <a:cubicBezTo>
                      <a:pt x="11242" y="9017"/>
                      <a:pt x="14778" y="10485"/>
                      <a:pt x="18447" y="11486"/>
                    </a:cubicBezTo>
                    <a:cubicBezTo>
                      <a:pt x="18478" y="11493"/>
                      <a:pt x="18507" y="11497"/>
                      <a:pt x="18535" y="11497"/>
                    </a:cubicBezTo>
                    <a:cubicBezTo>
                      <a:pt x="18870" y="11497"/>
                      <a:pt x="18984" y="10975"/>
                      <a:pt x="18614" y="10852"/>
                    </a:cubicBezTo>
                    <a:cubicBezTo>
                      <a:pt x="15278" y="9918"/>
                      <a:pt x="12043" y="8650"/>
                      <a:pt x="9007" y="6883"/>
                    </a:cubicBezTo>
                    <a:cubicBezTo>
                      <a:pt x="7540" y="6049"/>
                      <a:pt x="6105" y="5148"/>
                      <a:pt x="4738" y="4147"/>
                    </a:cubicBezTo>
                    <a:cubicBezTo>
                      <a:pt x="4004" y="3580"/>
                      <a:pt x="3270" y="3013"/>
                      <a:pt x="2569" y="2413"/>
                    </a:cubicBezTo>
                    <a:cubicBezTo>
                      <a:pt x="2094" y="2027"/>
                      <a:pt x="905" y="1270"/>
                      <a:pt x="720" y="520"/>
                    </a:cubicBezTo>
                    <a:lnTo>
                      <a:pt x="720" y="520"/>
                    </a:lnTo>
                    <a:cubicBezTo>
                      <a:pt x="776" y="516"/>
                      <a:pt x="832" y="514"/>
                      <a:pt x="887" y="514"/>
                    </a:cubicBezTo>
                    <a:cubicBezTo>
                      <a:pt x="1994" y="514"/>
                      <a:pt x="2976" y="1250"/>
                      <a:pt x="3904" y="1879"/>
                    </a:cubicBezTo>
                    <a:cubicBezTo>
                      <a:pt x="4904" y="2546"/>
                      <a:pt x="5872" y="3247"/>
                      <a:pt x="6872" y="3914"/>
                    </a:cubicBezTo>
                    <a:cubicBezTo>
                      <a:pt x="8841" y="5315"/>
                      <a:pt x="10775" y="6682"/>
                      <a:pt x="12777" y="8017"/>
                    </a:cubicBezTo>
                    <a:cubicBezTo>
                      <a:pt x="12849" y="8105"/>
                      <a:pt x="12922" y="8141"/>
                      <a:pt x="12985" y="8141"/>
                    </a:cubicBezTo>
                    <a:cubicBezTo>
                      <a:pt x="13185" y="8141"/>
                      <a:pt x="13297" y="7785"/>
                      <a:pt x="13044" y="7583"/>
                    </a:cubicBezTo>
                    <a:cubicBezTo>
                      <a:pt x="10775" y="6049"/>
                      <a:pt x="8574" y="4514"/>
                      <a:pt x="6339" y="2913"/>
                    </a:cubicBezTo>
                    <a:cubicBezTo>
                      <a:pt x="4714" y="1809"/>
                      <a:pt x="2863" y="1"/>
                      <a:pt x="81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35"/>
              <p:cNvSpPr/>
              <p:nvPr/>
            </p:nvSpPr>
            <p:spPr>
              <a:xfrm>
                <a:off x="2351850" y="2676825"/>
                <a:ext cx="347775" cy="170675"/>
              </a:xfrm>
              <a:custGeom>
                <a:rect b="b" l="l" r="r" t="t"/>
                <a:pathLst>
                  <a:path extrusionOk="0" h="6827" w="13911">
                    <a:moveTo>
                      <a:pt x="986" y="0"/>
                    </a:moveTo>
                    <a:cubicBezTo>
                      <a:pt x="815" y="0"/>
                      <a:pt x="651" y="43"/>
                      <a:pt x="501" y="155"/>
                    </a:cubicBezTo>
                    <a:cubicBezTo>
                      <a:pt x="1" y="522"/>
                      <a:pt x="67" y="1356"/>
                      <a:pt x="367" y="1890"/>
                    </a:cubicBezTo>
                    <a:cubicBezTo>
                      <a:pt x="1101" y="3224"/>
                      <a:pt x="2569" y="3858"/>
                      <a:pt x="4003" y="4292"/>
                    </a:cubicBezTo>
                    <a:cubicBezTo>
                      <a:pt x="6425" y="5035"/>
                      <a:pt x="8961" y="5528"/>
                      <a:pt x="11478" y="5528"/>
                    </a:cubicBezTo>
                    <a:cubicBezTo>
                      <a:pt x="11605" y="5528"/>
                      <a:pt x="11731" y="5527"/>
                      <a:pt x="11857" y="5524"/>
                    </a:cubicBezTo>
                    <a:lnTo>
                      <a:pt x="11857" y="5524"/>
                    </a:lnTo>
                    <a:cubicBezTo>
                      <a:pt x="12494" y="5945"/>
                      <a:pt x="13123" y="6379"/>
                      <a:pt x="13744" y="6827"/>
                    </a:cubicBezTo>
                    <a:lnTo>
                      <a:pt x="13910" y="5226"/>
                    </a:lnTo>
                    <a:lnTo>
                      <a:pt x="13910" y="5226"/>
                    </a:lnTo>
                    <a:cubicBezTo>
                      <a:pt x="13677" y="5359"/>
                      <a:pt x="13377" y="5392"/>
                      <a:pt x="13077" y="5459"/>
                    </a:cubicBezTo>
                    <a:cubicBezTo>
                      <a:pt x="12671" y="5495"/>
                      <a:pt x="12264" y="5516"/>
                      <a:pt x="11857" y="5524"/>
                    </a:cubicBezTo>
                    <a:lnTo>
                      <a:pt x="11857" y="5524"/>
                    </a:lnTo>
                    <a:cubicBezTo>
                      <a:pt x="8694" y="3433"/>
                      <a:pt x="5339" y="1666"/>
                      <a:pt x="1869" y="222"/>
                    </a:cubicBezTo>
                    <a:cubicBezTo>
                      <a:pt x="1577" y="118"/>
                      <a:pt x="1272" y="0"/>
                      <a:pt x="9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35"/>
              <p:cNvSpPr/>
              <p:nvPr/>
            </p:nvSpPr>
            <p:spPr>
              <a:xfrm>
                <a:off x="2341000" y="2669200"/>
                <a:ext cx="369175" cy="187200"/>
              </a:xfrm>
              <a:custGeom>
                <a:rect b="b" l="l" r="r" t="t"/>
                <a:pathLst>
                  <a:path extrusionOk="0" h="7488" w="14767">
                    <a:moveTo>
                      <a:pt x="1434" y="692"/>
                    </a:moveTo>
                    <a:cubicBezTo>
                      <a:pt x="1874" y="692"/>
                      <a:pt x="2449" y="962"/>
                      <a:pt x="2770" y="1094"/>
                    </a:cubicBezTo>
                    <a:cubicBezTo>
                      <a:pt x="3370" y="1328"/>
                      <a:pt x="4004" y="1628"/>
                      <a:pt x="4638" y="1928"/>
                    </a:cubicBezTo>
                    <a:cubicBezTo>
                      <a:pt x="5705" y="2428"/>
                      <a:pt x="6806" y="2962"/>
                      <a:pt x="7873" y="3529"/>
                    </a:cubicBezTo>
                    <a:cubicBezTo>
                      <a:pt x="9010" y="4151"/>
                      <a:pt x="10118" y="4810"/>
                      <a:pt x="11203" y="5508"/>
                    </a:cubicBezTo>
                    <a:lnTo>
                      <a:pt x="11203" y="5508"/>
                    </a:lnTo>
                    <a:cubicBezTo>
                      <a:pt x="10941" y="5494"/>
                      <a:pt x="10685" y="5477"/>
                      <a:pt x="10442" y="5464"/>
                    </a:cubicBezTo>
                    <a:cubicBezTo>
                      <a:pt x="9141" y="5364"/>
                      <a:pt x="7840" y="5164"/>
                      <a:pt x="6539" y="4830"/>
                    </a:cubicBezTo>
                    <a:cubicBezTo>
                      <a:pt x="5471" y="4597"/>
                      <a:pt x="4337" y="4296"/>
                      <a:pt x="3303" y="3829"/>
                    </a:cubicBezTo>
                    <a:cubicBezTo>
                      <a:pt x="2336" y="3429"/>
                      <a:pt x="835" y="2595"/>
                      <a:pt x="835" y="1361"/>
                    </a:cubicBezTo>
                    <a:cubicBezTo>
                      <a:pt x="835" y="853"/>
                      <a:pt x="1094" y="692"/>
                      <a:pt x="1434" y="692"/>
                    </a:cubicBezTo>
                    <a:close/>
                    <a:moveTo>
                      <a:pt x="1443" y="1"/>
                    </a:moveTo>
                    <a:cubicBezTo>
                      <a:pt x="826" y="1"/>
                      <a:pt x="274" y="325"/>
                      <a:pt x="201" y="1127"/>
                    </a:cubicBezTo>
                    <a:cubicBezTo>
                      <a:pt x="1" y="3629"/>
                      <a:pt x="3470" y="4630"/>
                      <a:pt x="5171" y="5130"/>
                    </a:cubicBezTo>
                    <a:cubicBezTo>
                      <a:pt x="6672" y="5531"/>
                      <a:pt x="8207" y="5864"/>
                      <a:pt x="9808" y="6031"/>
                    </a:cubicBezTo>
                    <a:cubicBezTo>
                      <a:pt x="10508" y="6098"/>
                      <a:pt x="11309" y="6181"/>
                      <a:pt x="12105" y="6181"/>
                    </a:cubicBezTo>
                    <a:cubicBezTo>
                      <a:pt x="12145" y="6181"/>
                      <a:pt x="12186" y="6181"/>
                      <a:pt x="12226" y="6180"/>
                    </a:cubicBezTo>
                    <a:lnTo>
                      <a:pt x="12226" y="6180"/>
                    </a:lnTo>
                    <a:cubicBezTo>
                      <a:pt x="12827" y="6586"/>
                      <a:pt x="13422" y="7003"/>
                      <a:pt x="14011" y="7432"/>
                    </a:cubicBezTo>
                    <a:cubicBezTo>
                      <a:pt x="14066" y="7470"/>
                      <a:pt x="14120" y="7487"/>
                      <a:pt x="14171" y="7487"/>
                    </a:cubicBezTo>
                    <a:cubicBezTo>
                      <a:pt x="14426" y="7487"/>
                      <a:pt x="14590" y="7060"/>
                      <a:pt x="14311" y="6865"/>
                    </a:cubicBezTo>
                    <a:cubicBezTo>
                      <a:pt x="13953" y="6611"/>
                      <a:pt x="13591" y="6360"/>
                      <a:pt x="13227" y="6114"/>
                    </a:cubicBezTo>
                    <a:lnTo>
                      <a:pt x="13227" y="6114"/>
                    </a:lnTo>
                    <a:cubicBezTo>
                      <a:pt x="13630" y="6060"/>
                      <a:pt x="14019" y="5971"/>
                      <a:pt x="14378" y="5831"/>
                    </a:cubicBezTo>
                    <a:cubicBezTo>
                      <a:pt x="14766" y="5711"/>
                      <a:pt x="14673" y="5244"/>
                      <a:pt x="14385" y="5244"/>
                    </a:cubicBezTo>
                    <a:cubicBezTo>
                      <a:pt x="14352" y="5244"/>
                      <a:pt x="14316" y="5250"/>
                      <a:pt x="14278" y="5264"/>
                    </a:cubicBezTo>
                    <a:cubicBezTo>
                      <a:pt x="13704" y="5466"/>
                      <a:pt x="13037" y="5532"/>
                      <a:pt x="12363" y="5539"/>
                    </a:cubicBezTo>
                    <a:lnTo>
                      <a:pt x="12363" y="5539"/>
                    </a:lnTo>
                    <a:cubicBezTo>
                      <a:pt x="10311" y="4198"/>
                      <a:pt x="8177" y="2973"/>
                      <a:pt x="6005" y="1861"/>
                    </a:cubicBezTo>
                    <a:cubicBezTo>
                      <a:pt x="4738" y="1261"/>
                      <a:pt x="3470" y="594"/>
                      <a:pt x="2136" y="127"/>
                    </a:cubicBezTo>
                    <a:cubicBezTo>
                      <a:pt x="1910" y="45"/>
                      <a:pt x="1672" y="1"/>
                      <a:pt x="144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35"/>
              <p:cNvSpPr/>
              <p:nvPr/>
            </p:nvSpPr>
            <p:spPr>
              <a:xfrm>
                <a:off x="2424400" y="2538100"/>
                <a:ext cx="253550" cy="236025"/>
              </a:xfrm>
              <a:custGeom>
                <a:rect b="b" l="l" r="r" t="t"/>
                <a:pathLst>
                  <a:path extrusionOk="0" h="9441" w="10142">
                    <a:moveTo>
                      <a:pt x="1" y="0"/>
                    </a:moveTo>
                    <a:lnTo>
                      <a:pt x="1" y="0"/>
                    </a:lnTo>
                    <a:cubicBezTo>
                      <a:pt x="1769" y="1835"/>
                      <a:pt x="3270" y="3836"/>
                      <a:pt x="4971" y="5704"/>
                    </a:cubicBezTo>
                    <a:cubicBezTo>
                      <a:pt x="6372" y="7272"/>
                      <a:pt x="8106" y="8773"/>
                      <a:pt x="10108" y="9440"/>
                    </a:cubicBezTo>
                    <a:cubicBezTo>
                      <a:pt x="10141" y="9440"/>
                      <a:pt x="10141" y="9407"/>
                      <a:pt x="10108" y="9407"/>
                    </a:cubicBezTo>
                    <a:cubicBezTo>
                      <a:pt x="7940" y="8540"/>
                      <a:pt x="6205" y="7039"/>
                      <a:pt x="4637" y="5237"/>
                    </a:cubicBezTo>
                    <a:cubicBezTo>
                      <a:pt x="3136" y="3503"/>
                      <a:pt x="1802" y="1501"/>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35"/>
              <p:cNvSpPr/>
              <p:nvPr/>
            </p:nvSpPr>
            <p:spPr>
              <a:xfrm>
                <a:off x="2373525" y="2611475"/>
                <a:ext cx="303575" cy="170975"/>
              </a:xfrm>
              <a:custGeom>
                <a:rect b="b" l="l" r="r" t="t"/>
                <a:pathLst>
                  <a:path extrusionOk="0" h="6839" w="12143">
                    <a:moveTo>
                      <a:pt x="1" y="1"/>
                    </a:moveTo>
                    <a:lnTo>
                      <a:pt x="1" y="67"/>
                    </a:lnTo>
                    <a:cubicBezTo>
                      <a:pt x="4371" y="1568"/>
                      <a:pt x="7406" y="6138"/>
                      <a:pt x="12076" y="6839"/>
                    </a:cubicBezTo>
                    <a:cubicBezTo>
                      <a:pt x="12143" y="6839"/>
                      <a:pt x="12143" y="6805"/>
                      <a:pt x="12076" y="6805"/>
                    </a:cubicBezTo>
                    <a:cubicBezTo>
                      <a:pt x="7373" y="5805"/>
                      <a:pt x="4504" y="1402"/>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35"/>
              <p:cNvSpPr/>
              <p:nvPr/>
            </p:nvSpPr>
            <p:spPr>
              <a:xfrm>
                <a:off x="2362700" y="2690700"/>
                <a:ext cx="316900" cy="116775"/>
              </a:xfrm>
              <a:custGeom>
                <a:rect b="b" l="l" r="r" t="t"/>
                <a:pathLst>
                  <a:path extrusionOk="0" h="4671" w="12676">
                    <a:moveTo>
                      <a:pt x="0" y="1"/>
                    </a:moveTo>
                    <a:lnTo>
                      <a:pt x="0" y="1"/>
                    </a:lnTo>
                    <a:cubicBezTo>
                      <a:pt x="1768" y="1435"/>
                      <a:pt x="3569" y="2769"/>
                      <a:pt x="5771" y="3236"/>
                    </a:cubicBezTo>
                    <a:cubicBezTo>
                      <a:pt x="8106" y="3737"/>
                      <a:pt x="10441" y="3737"/>
                      <a:pt x="12643" y="4671"/>
                    </a:cubicBezTo>
                    <a:cubicBezTo>
                      <a:pt x="12676" y="4671"/>
                      <a:pt x="12676" y="4637"/>
                      <a:pt x="12676" y="4637"/>
                    </a:cubicBezTo>
                    <a:cubicBezTo>
                      <a:pt x="10775" y="3570"/>
                      <a:pt x="8440" y="3636"/>
                      <a:pt x="6338" y="3270"/>
                    </a:cubicBezTo>
                    <a:cubicBezTo>
                      <a:pt x="3903" y="2836"/>
                      <a:pt x="2002" y="1502"/>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35"/>
              <p:cNvSpPr/>
              <p:nvPr/>
            </p:nvSpPr>
            <p:spPr>
              <a:xfrm>
                <a:off x="2356850" y="2714875"/>
                <a:ext cx="301900" cy="111775"/>
              </a:xfrm>
              <a:custGeom>
                <a:rect b="b" l="l" r="r" t="t"/>
                <a:pathLst>
                  <a:path extrusionOk="0" h="4471" w="12076">
                    <a:moveTo>
                      <a:pt x="1" y="1"/>
                    </a:moveTo>
                    <a:lnTo>
                      <a:pt x="1" y="1"/>
                    </a:lnTo>
                    <a:cubicBezTo>
                      <a:pt x="1068" y="1669"/>
                      <a:pt x="3003" y="2369"/>
                      <a:pt x="4804" y="2770"/>
                    </a:cubicBezTo>
                    <a:cubicBezTo>
                      <a:pt x="7239" y="3237"/>
                      <a:pt x="9741" y="3237"/>
                      <a:pt x="12043" y="4471"/>
                    </a:cubicBezTo>
                    <a:cubicBezTo>
                      <a:pt x="12076" y="4471"/>
                      <a:pt x="12076" y="4437"/>
                      <a:pt x="12076" y="4437"/>
                    </a:cubicBezTo>
                    <a:cubicBezTo>
                      <a:pt x="8240" y="2036"/>
                      <a:pt x="3070" y="3837"/>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35"/>
              <p:cNvSpPr/>
              <p:nvPr/>
            </p:nvSpPr>
            <p:spPr>
              <a:xfrm>
                <a:off x="2387300" y="2685900"/>
                <a:ext cx="289575" cy="115075"/>
              </a:xfrm>
              <a:custGeom>
                <a:rect b="b" l="l" r="r" t="t"/>
                <a:pathLst>
                  <a:path extrusionOk="0" h="4603" w="11583">
                    <a:moveTo>
                      <a:pt x="4" y="1"/>
                    </a:moveTo>
                    <a:cubicBezTo>
                      <a:pt x="0" y="1"/>
                      <a:pt x="0" y="9"/>
                      <a:pt x="17" y="26"/>
                    </a:cubicBezTo>
                    <a:cubicBezTo>
                      <a:pt x="17" y="9"/>
                      <a:pt x="9" y="1"/>
                      <a:pt x="4" y="1"/>
                    </a:cubicBezTo>
                    <a:close/>
                    <a:moveTo>
                      <a:pt x="17" y="26"/>
                    </a:moveTo>
                    <a:lnTo>
                      <a:pt x="17" y="26"/>
                    </a:lnTo>
                    <a:cubicBezTo>
                      <a:pt x="1952" y="793"/>
                      <a:pt x="3653" y="1927"/>
                      <a:pt x="5654" y="2427"/>
                    </a:cubicBezTo>
                    <a:cubicBezTo>
                      <a:pt x="7689" y="2961"/>
                      <a:pt x="9757" y="3261"/>
                      <a:pt x="11492" y="4596"/>
                    </a:cubicBezTo>
                    <a:cubicBezTo>
                      <a:pt x="11497" y="4600"/>
                      <a:pt x="11502" y="4603"/>
                      <a:pt x="11508" y="4603"/>
                    </a:cubicBezTo>
                    <a:cubicBezTo>
                      <a:pt x="11541" y="4603"/>
                      <a:pt x="11582" y="4529"/>
                      <a:pt x="11525" y="4529"/>
                    </a:cubicBezTo>
                    <a:cubicBezTo>
                      <a:pt x="10091" y="3161"/>
                      <a:pt x="8023" y="2861"/>
                      <a:pt x="6155" y="2427"/>
                    </a:cubicBezTo>
                    <a:cubicBezTo>
                      <a:pt x="4987" y="2127"/>
                      <a:pt x="3853" y="1760"/>
                      <a:pt x="2786" y="1260"/>
                    </a:cubicBezTo>
                    <a:cubicBezTo>
                      <a:pt x="1852" y="826"/>
                      <a:pt x="984" y="193"/>
                      <a:pt x="17" y="26"/>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35"/>
              <p:cNvSpPr/>
              <p:nvPr/>
            </p:nvSpPr>
            <p:spPr>
              <a:xfrm>
                <a:off x="2401875" y="2604800"/>
                <a:ext cx="287750" cy="196000"/>
              </a:xfrm>
              <a:custGeom>
                <a:rect b="b" l="l" r="r" t="t"/>
                <a:pathLst>
                  <a:path extrusionOk="0" h="7840" w="11510">
                    <a:moveTo>
                      <a:pt x="1" y="1"/>
                    </a:moveTo>
                    <a:lnTo>
                      <a:pt x="1" y="1"/>
                    </a:lnTo>
                    <a:cubicBezTo>
                      <a:pt x="1002" y="501"/>
                      <a:pt x="2069" y="835"/>
                      <a:pt x="3036" y="1435"/>
                    </a:cubicBezTo>
                    <a:cubicBezTo>
                      <a:pt x="4104" y="2169"/>
                      <a:pt x="4938" y="3170"/>
                      <a:pt x="5905" y="4037"/>
                    </a:cubicBezTo>
                    <a:cubicBezTo>
                      <a:pt x="7573" y="5538"/>
                      <a:pt x="9441" y="6906"/>
                      <a:pt x="11442" y="7840"/>
                    </a:cubicBezTo>
                    <a:cubicBezTo>
                      <a:pt x="11509" y="7840"/>
                      <a:pt x="11509" y="7773"/>
                      <a:pt x="11509" y="7773"/>
                    </a:cubicBezTo>
                    <a:cubicBezTo>
                      <a:pt x="9374" y="6505"/>
                      <a:pt x="7340" y="5138"/>
                      <a:pt x="5505" y="3437"/>
                    </a:cubicBezTo>
                    <a:cubicBezTo>
                      <a:pt x="4704" y="2703"/>
                      <a:pt x="4004" y="1902"/>
                      <a:pt x="3103" y="1368"/>
                    </a:cubicBezTo>
                    <a:cubicBezTo>
                      <a:pt x="2169" y="735"/>
                      <a:pt x="1035" y="268"/>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35"/>
              <p:cNvSpPr/>
              <p:nvPr/>
            </p:nvSpPr>
            <p:spPr>
              <a:xfrm>
                <a:off x="2387050" y="2626250"/>
                <a:ext cx="311750" cy="183725"/>
              </a:xfrm>
              <a:custGeom>
                <a:rect b="b" l="l" r="r" t="t"/>
                <a:pathLst>
                  <a:path extrusionOk="0" h="7349" w="12470">
                    <a:moveTo>
                      <a:pt x="41" y="1"/>
                    </a:moveTo>
                    <a:cubicBezTo>
                      <a:pt x="16" y="1"/>
                      <a:pt x="0" y="43"/>
                      <a:pt x="27" y="43"/>
                    </a:cubicBezTo>
                    <a:cubicBezTo>
                      <a:pt x="1161" y="811"/>
                      <a:pt x="2262" y="1578"/>
                      <a:pt x="3296" y="2412"/>
                    </a:cubicBezTo>
                    <a:cubicBezTo>
                      <a:pt x="4163" y="3112"/>
                      <a:pt x="4964" y="3913"/>
                      <a:pt x="5864" y="4580"/>
                    </a:cubicBezTo>
                    <a:cubicBezTo>
                      <a:pt x="7766" y="5948"/>
                      <a:pt x="10201" y="6615"/>
                      <a:pt x="12369" y="7349"/>
                    </a:cubicBezTo>
                    <a:cubicBezTo>
                      <a:pt x="12436" y="7349"/>
                      <a:pt x="12469" y="7249"/>
                      <a:pt x="12436" y="7249"/>
                    </a:cubicBezTo>
                    <a:cubicBezTo>
                      <a:pt x="10134" y="6348"/>
                      <a:pt x="7632" y="5747"/>
                      <a:pt x="5631" y="4213"/>
                    </a:cubicBezTo>
                    <a:cubicBezTo>
                      <a:pt x="3796" y="2745"/>
                      <a:pt x="2062" y="1211"/>
                      <a:pt x="60" y="10"/>
                    </a:cubicBezTo>
                    <a:cubicBezTo>
                      <a:pt x="54" y="3"/>
                      <a:pt x="47" y="1"/>
                      <a:pt x="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35"/>
              <p:cNvSpPr/>
              <p:nvPr/>
            </p:nvSpPr>
            <p:spPr>
              <a:xfrm>
                <a:off x="2432175" y="2534375"/>
                <a:ext cx="250325" cy="243250"/>
              </a:xfrm>
              <a:custGeom>
                <a:rect b="b" l="l" r="r" t="t"/>
                <a:pathLst>
                  <a:path extrusionOk="0" h="9730" w="10013">
                    <a:moveTo>
                      <a:pt x="16" y="1"/>
                    </a:moveTo>
                    <a:cubicBezTo>
                      <a:pt x="8" y="1"/>
                      <a:pt x="1" y="16"/>
                      <a:pt x="23" y="16"/>
                    </a:cubicBezTo>
                    <a:cubicBezTo>
                      <a:pt x="23" y="5"/>
                      <a:pt x="19" y="1"/>
                      <a:pt x="16" y="1"/>
                    </a:cubicBezTo>
                    <a:close/>
                    <a:moveTo>
                      <a:pt x="23" y="16"/>
                    </a:moveTo>
                    <a:lnTo>
                      <a:pt x="23" y="16"/>
                    </a:lnTo>
                    <a:cubicBezTo>
                      <a:pt x="1958" y="1483"/>
                      <a:pt x="3459" y="3318"/>
                      <a:pt x="4993" y="5219"/>
                    </a:cubicBezTo>
                    <a:cubicBezTo>
                      <a:pt x="6361" y="6921"/>
                      <a:pt x="7862" y="8755"/>
                      <a:pt x="9830" y="9723"/>
                    </a:cubicBezTo>
                    <a:cubicBezTo>
                      <a:pt x="9839" y="9727"/>
                      <a:pt x="9849" y="9729"/>
                      <a:pt x="9860" y="9729"/>
                    </a:cubicBezTo>
                    <a:cubicBezTo>
                      <a:pt x="9928" y="9729"/>
                      <a:pt x="10012" y="9643"/>
                      <a:pt x="9897" y="9556"/>
                    </a:cubicBezTo>
                    <a:cubicBezTo>
                      <a:pt x="7862" y="8255"/>
                      <a:pt x="6328" y="6554"/>
                      <a:pt x="4760" y="4686"/>
                    </a:cubicBezTo>
                    <a:cubicBezTo>
                      <a:pt x="3359" y="3018"/>
                      <a:pt x="1958" y="1150"/>
                      <a:pt x="23" y="16"/>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35"/>
              <p:cNvSpPr/>
              <p:nvPr/>
            </p:nvSpPr>
            <p:spPr>
              <a:xfrm>
                <a:off x="2420225" y="2547275"/>
                <a:ext cx="200850" cy="201225"/>
              </a:xfrm>
              <a:custGeom>
                <a:rect b="b" l="l" r="r" t="t"/>
                <a:pathLst>
                  <a:path extrusionOk="0" h="8049" w="8034">
                    <a:moveTo>
                      <a:pt x="1" y="0"/>
                    </a:moveTo>
                    <a:lnTo>
                      <a:pt x="1" y="0"/>
                    </a:lnTo>
                    <a:cubicBezTo>
                      <a:pt x="601" y="1635"/>
                      <a:pt x="2469" y="2368"/>
                      <a:pt x="3470" y="3703"/>
                    </a:cubicBezTo>
                    <a:cubicBezTo>
                      <a:pt x="4804" y="5404"/>
                      <a:pt x="6272" y="6738"/>
                      <a:pt x="7973" y="8039"/>
                    </a:cubicBezTo>
                    <a:cubicBezTo>
                      <a:pt x="7980" y="8046"/>
                      <a:pt x="7987" y="8049"/>
                      <a:pt x="7993" y="8049"/>
                    </a:cubicBezTo>
                    <a:cubicBezTo>
                      <a:pt x="8017" y="8049"/>
                      <a:pt x="8033" y="8006"/>
                      <a:pt x="8007" y="8006"/>
                    </a:cubicBezTo>
                    <a:cubicBezTo>
                      <a:pt x="6472" y="6705"/>
                      <a:pt x="4971" y="5471"/>
                      <a:pt x="3703" y="3836"/>
                    </a:cubicBezTo>
                    <a:cubicBezTo>
                      <a:pt x="2636" y="2368"/>
                      <a:pt x="868" y="1568"/>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35"/>
              <p:cNvSpPr/>
              <p:nvPr/>
            </p:nvSpPr>
            <p:spPr>
              <a:xfrm>
                <a:off x="3212475" y="2551750"/>
                <a:ext cx="356925" cy="307425"/>
              </a:xfrm>
              <a:custGeom>
                <a:rect b="b" l="l" r="r" t="t"/>
                <a:pathLst>
                  <a:path extrusionOk="0" h="12297" w="14277">
                    <a:moveTo>
                      <a:pt x="7945" y="0"/>
                    </a:moveTo>
                    <a:cubicBezTo>
                      <a:pt x="7812" y="0"/>
                      <a:pt x="7781" y="149"/>
                      <a:pt x="7606" y="455"/>
                    </a:cubicBezTo>
                    <a:cubicBezTo>
                      <a:pt x="7439" y="722"/>
                      <a:pt x="7339" y="1122"/>
                      <a:pt x="7305" y="1456"/>
                    </a:cubicBezTo>
                    <a:cubicBezTo>
                      <a:pt x="6705" y="4958"/>
                      <a:pt x="5337" y="7293"/>
                      <a:pt x="0" y="7860"/>
                    </a:cubicBezTo>
                    <a:lnTo>
                      <a:pt x="14144" y="12297"/>
                    </a:lnTo>
                    <a:cubicBezTo>
                      <a:pt x="14277" y="8127"/>
                      <a:pt x="11308" y="3123"/>
                      <a:pt x="9507" y="1122"/>
                    </a:cubicBezTo>
                    <a:cubicBezTo>
                      <a:pt x="9140" y="688"/>
                      <a:pt x="8706" y="288"/>
                      <a:pt x="8273" y="121"/>
                    </a:cubicBezTo>
                    <a:cubicBezTo>
                      <a:pt x="8112" y="41"/>
                      <a:pt x="8014" y="0"/>
                      <a:pt x="79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35"/>
              <p:cNvSpPr/>
              <p:nvPr/>
            </p:nvSpPr>
            <p:spPr>
              <a:xfrm>
                <a:off x="3212475" y="2550600"/>
                <a:ext cx="356100" cy="310450"/>
              </a:xfrm>
              <a:custGeom>
                <a:rect b="b" l="l" r="r" t="t"/>
                <a:pathLst>
                  <a:path extrusionOk="0" h="12418" w="14244">
                    <a:moveTo>
                      <a:pt x="8006" y="1"/>
                    </a:moveTo>
                    <a:cubicBezTo>
                      <a:pt x="7539" y="34"/>
                      <a:pt x="7372" y="668"/>
                      <a:pt x="7239" y="1068"/>
                    </a:cubicBezTo>
                    <a:cubicBezTo>
                      <a:pt x="6872" y="2669"/>
                      <a:pt x="6672" y="4204"/>
                      <a:pt x="5571" y="5438"/>
                    </a:cubicBezTo>
                    <a:cubicBezTo>
                      <a:pt x="4203" y="7106"/>
                      <a:pt x="2035" y="7573"/>
                      <a:pt x="0" y="7906"/>
                    </a:cubicBezTo>
                    <a:cubicBezTo>
                      <a:pt x="1868" y="7739"/>
                      <a:pt x="3936" y="7272"/>
                      <a:pt x="5337" y="5938"/>
                    </a:cubicBezTo>
                    <a:cubicBezTo>
                      <a:pt x="6471" y="4904"/>
                      <a:pt x="7005" y="3370"/>
                      <a:pt x="7305" y="1869"/>
                    </a:cubicBezTo>
                    <a:cubicBezTo>
                      <a:pt x="7419" y="1301"/>
                      <a:pt x="7484" y="226"/>
                      <a:pt x="8076" y="226"/>
                    </a:cubicBezTo>
                    <a:cubicBezTo>
                      <a:pt x="8180" y="226"/>
                      <a:pt x="8300" y="259"/>
                      <a:pt x="8439" y="334"/>
                    </a:cubicBezTo>
                    <a:cubicBezTo>
                      <a:pt x="8973" y="601"/>
                      <a:pt x="9373" y="1101"/>
                      <a:pt x="9740" y="1568"/>
                    </a:cubicBezTo>
                    <a:cubicBezTo>
                      <a:pt x="10474" y="2436"/>
                      <a:pt x="11075" y="3403"/>
                      <a:pt x="11642" y="4404"/>
                    </a:cubicBezTo>
                    <a:cubicBezTo>
                      <a:pt x="12976" y="6772"/>
                      <a:pt x="14043" y="9541"/>
                      <a:pt x="14010" y="12343"/>
                    </a:cubicBezTo>
                    <a:cubicBezTo>
                      <a:pt x="14010" y="12393"/>
                      <a:pt x="14060" y="12418"/>
                      <a:pt x="14110" y="12418"/>
                    </a:cubicBezTo>
                    <a:cubicBezTo>
                      <a:pt x="14160" y="12418"/>
                      <a:pt x="14210" y="12393"/>
                      <a:pt x="14210" y="12343"/>
                    </a:cubicBezTo>
                    <a:cubicBezTo>
                      <a:pt x="14244" y="8440"/>
                      <a:pt x="12242" y="4370"/>
                      <a:pt x="9874" y="1502"/>
                    </a:cubicBezTo>
                    <a:cubicBezTo>
                      <a:pt x="9507" y="1001"/>
                      <a:pt x="8706" y="1"/>
                      <a:pt x="80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35"/>
              <p:cNvSpPr/>
              <p:nvPr/>
            </p:nvSpPr>
            <p:spPr>
              <a:xfrm>
                <a:off x="2927250" y="2236050"/>
                <a:ext cx="556275" cy="697425"/>
              </a:xfrm>
              <a:custGeom>
                <a:rect b="b" l="l" r="r" t="t"/>
                <a:pathLst>
                  <a:path extrusionOk="0" h="27897" w="22251">
                    <a:moveTo>
                      <a:pt x="13184" y="1"/>
                    </a:moveTo>
                    <a:cubicBezTo>
                      <a:pt x="13137" y="1"/>
                      <a:pt x="13090" y="3"/>
                      <a:pt x="13044" y="7"/>
                    </a:cubicBezTo>
                    <a:cubicBezTo>
                      <a:pt x="11776" y="174"/>
                      <a:pt x="11242" y="1441"/>
                      <a:pt x="10508" y="2342"/>
                    </a:cubicBezTo>
                    <a:cubicBezTo>
                      <a:pt x="10508" y="1808"/>
                      <a:pt x="10242" y="1308"/>
                      <a:pt x="9775" y="941"/>
                    </a:cubicBezTo>
                    <a:cubicBezTo>
                      <a:pt x="9725" y="874"/>
                      <a:pt x="9658" y="841"/>
                      <a:pt x="9587" y="841"/>
                    </a:cubicBezTo>
                    <a:cubicBezTo>
                      <a:pt x="9516" y="841"/>
                      <a:pt x="9441" y="874"/>
                      <a:pt x="9374" y="941"/>
                    </a:cubicBezTo>
                    <a:cubicBezTo>
                      <a:pt x="7706" y="2642"/>
                      <a:pt x="6272" y="4644"/>
                      <a:pt x="5171" y="6812"/>
                    </a:cubicBezTo>
                    <a:cubicBezTo>
                      <a:pt x="5005" y="6311"/>
                      <a:pt x="4771" y="5811"/>
                      <a:pt x="4404" y="5377"/>
                    </a:cubicBezTo>
                    <a:cubicBezTo>
                      <a:pt x="4331" y="5286"/>
                      <a:pt x="4237" y="5234"/>
                      <a:pt x="4140" y="5234"/>
                    </a:cubicBezTo>
                    <a:cubicBezTo>
                      <a:pt x="4061" y="5234"/>
                      <a:pt x="3979" y="5269"/>
                      <a:pt x="3904" y="5344"/>
                    </a:cubicBezTo>
                    <a:cubicBezTo>
                      <a:pt x="2736" y="6512"/>
                      <a:pt x="2102" y="8113"/>
                      <a:pt x="2169" y="9714"/>
                    </a:cubicBezTo>
                    <a:cubicBezTo>
                      <a:pt x="2069" y="9714"/>
                      <a:pt x="1936" y="9714"/>
                      <a:pt x="1869" y="9814"/>
                    </a:cubicBezTo>
                    <a:cubicBezTo>
                      <a:pt x="268" y="11315"/>
                      <a:pt x="1" y="13883"/>
                      <a:pt x="1102" y="15785"/>
                    </a:cubicBezTo>
                    <a:cubicBezTo>
                      <a:pt x="1168" y="15885"/>
                      <a:pt x="1269" y="15927"/>
                      <a:pt x="1364" y="15927"/>
                    </a:cubicBezTo>
                    <a:cubicBezTo>
                      <a:pt x="1460" y="15927"/>
                      <a:pt x="1552" y="15885"/>
                      <a:pt x="1602" y="15818"/>
                    </a:cubicBezTo>
                    <a:cubicBezTo>
                      <a:pt x="2169" y="18520"/>
                      <a:pt x="4604" y="20555"/>
                      <a:pt x="6506" y="22390"/>
                    </a:cubicBezTo>
                    <a:cubicBezTo>
                      <a:pt x="9208" y="24958"/>
                      <a:pt x="12176" y="27660"/>
                      <a:pt x="16012" y="27894"/>
                    </a:cubicBezTo>
                    <a:cubicBezTo>
                      <a:pt x="16026" y="27895"/>
                      <a:pt x="16039" y="27896"/>
                      <a:pt x="16052" y="27896"/>
                    </a:cubicBezTo>
                    <a:cubicBezTo>
                      <a:pt x="16261" y="27896"/>
                      <a:pt x="16377" y="27648"/>
                      <a:pt x="16346" y="27460"/>
                    </a:cubicBezTo>
                    <a:cubicBezTo>
                      <a:pt x="15712" y="25092"/>
                      <a:pt x="15078" y="22690"/>
                      <a:pt x="14912" y="20288"/>
                    </a:cubicBezTo>
                    <a:cubicBezTo>
                      <a:pt x="14711" y="17586"/>
                      <a:pt x="15279" y="15118"/>
                      <a:pt x="16246" y="12616"/>
                    </a:cubicBezTo>
                    <a:cubicBezTo>
                      <a:pt x="17213" y="10081"/>
                      <a:pt x="18114" y="7446"/>
                      <a:pt x="19848" y="5277"/>
                    </a:cubicBezTo>
                    <a:cubicBezTo>
                      <a:pt x="20716" y="4143"/>
                      <a:pt x="22250" y="2275"/>
                      <a:pt x="20682" y="974"/>
                    </a:cubicBezTo>
                    <a:cubicBezTo>
                      <a:pt x="20103" y="511"/>
                      <a:pt x="19332" y="386"/>
                      <a:pt x="18601" y="386"/>
                    </a:cubicBezTo>
                    <a:cubicBezTo>
                      <a:pt x="18280" y="386"/>
                      <a:pt x="17966" y="410"/>
                      <a:pt x="17680" y="441"/>
                    </a:cubicBezTo>
                    <a:cubicBezTo>
                      <a:pt x="16680" y="507"/>
                      <a:pt x="15679" y="641"/>
                      <a:pt x="14711" y="1108"/>
                    </a:cubicBezTo>
                    <a:cubicBezTo>
                      <a:pt x="14524" y="452"/>
                      <a:pt x="13869" y="1"/>
                      <a:pt x="1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35"/>
              <p:cNvSpPr/>
              <p:nvPr/>
            </p:nvSpPr>
            <p:spPr>
              <a:xfrm>
                <a:off x="2624800" y="2734725"/>
                <a:ext cx="837875" cy="397525"/>
              </a:xfrm>
              <a:custGeom>
                <a:rect b="b" l="l" r="r" t="t"/>
                <a:pathLst>
                  <a:path extrusionOk="0" h="15901" w="33515">
                    <a:moveTo>
                      <a:pt x="17089" y="1"/>
                    </a:moveTo>
                    <a:cubicBezTo>
                      <a:pt x="15203" y="1"/>
                      <a:pt x="13317" y="104"/>
                      <a:pt x="11432" y="241"/>
                    </a:cubicBezTo>
                    <a:cubicBezTo>
                      <a:pt x="8779" y="458"/>
                      <a:pt x="6147" y="762"/>
                      <a:pt x="3502" y="762"/>
                    </a:cubicBezTo>
                    <a:cubicBezTo>
                      <a:pt x="2888" y="762"/>
                      <a:pt x="2274" y="746"/>
                      <a:pt x="1658" y="708"/>
                    </a:cubicBezTo>
                    <a:cubicBezTo>
                      <a:pt x="1325" y="708"/>
                      <a:pt x="1291" y="1142"/>
                      <a:pt x="1491" y="1308"/>
                    </a:cubicBezTo>
                    <a:lnTo>
                      <a:pt x="491" y="3043"/>
                    </a:lnTo>
                    <a:cubicBezTo>
                      <a:pt x="431" y="3003"/>
                      <a:pt x="362" y="2984"/>
                      <a:pt x="296" y="2984"/>
                    </a:cubicBezTo>
                    <a:cubicBezTo>
                      <a:pt x="141" y="2984"/>
                      <a:pt x="0" y="3089"/>
                      <a:pt x="24" y="3277"/>
                    </a:cubicBezTo>
                    <a:cubicBezTo>
                      <a:pt x="224" y="5745"/>
                      <a:pt x="2092" y="7613"/>
                      <a:pt x="3493" y="9481"/>
                    </a:cubicBezTo>
                    <a:cubicBezTo>
                      <a:pt x="4293" y="10448"/>
                      <a:pt x="5027" y="11416"/>
                      <a:pt x="6161" y="12116"/>
                    </a:cubicBezTo>
                    <a:cubicBezTo>
                      <a:pt x="7296" y="12850"/>
                      <a:pt x="8496" y="13384"/>
                      <a:pt x="9664" y="13917"/>
                    </a:cubicBezTo>
                    <a:cubicBezTo>
                      <a:pt x="11966" y="14952"/>
                      <a:pt x="14434" y="15752"/>
                      <a:pt x="16969" y="15886"/>
                    </a:cubicBezTo>
                    <a:cubicBezTo>
                      <a:pt x="17164" y="15895"/>
                      <a:pt x="17357" y="15900"/>
                      <a:pt x="17549" y="15900"/>
                    </a:cubicBezTo>
                    <a:cubicBezTo>
                      <a:pt x="19979" y="15900"/>
                      <a:pt x="22148" y="15133"/>
                      <a:pt x="24374" y="14051"/>
                    </a:cubicBezTo>
                    <a:cubicBezTo>
                      <a:pt x="25675" y="13417"/>
                      <a:pt x="27010" y="12750"/>
                      <a:pt x="28311" y="12116"/>
                    </a:cubicBezTo>
                    <a:cubicBezTo>
                      <a:pt x="29445" y="11582"/>
                      <a:pt x="30545" y="10949"/>
                      <a:pt x="31479" y="10081"/>
                    </a:cubicBezTo>
                    <a:cubicBezTo>
                      <a:pt x="32113" y="9514"/>
                      <a:pt x="33181" y="8580"/>
                      <a:pt x="33347" y="7680"/>
                    </a:cubicBezTo>
                    <a:cubicBezTo>
                      <a:pt x="33481" y="7079"/>
                      <a:pt x="33214" y="6445"/>
                      <a:pt x="33181" y="5912"/>
                    </a:cubicBezTo>
                    <a:cubicBezTo>
                      <a:pt x="33147" y="5145"/>
                      <a:pt x="33347" y="4477"/>
                      <a:pt x="33448" y="3710"/>
                    </a:cubicBezTo>
                    <a:cubicBezTo>
                      <a:pt x="33514" y="2843"/>
                      <a:pt x="32447" y="2309"/>
                      <a:pt x="31813" y="2009"/>
                    </a:cubicBezTo>
                    <a:cubicBezTo>
                      <a:pt x="30812" y="1509"/>
                      <a:pt x="29778" y="1208"/>
                      <a:pt x="28677" y="1008"/>
                    </a:cubicBezTo>
                    <a:cubicBezTo>
                      <a:pt x="26176" y="541"/>
                      <a:pt x="23607" y="374"/>
                      <a:pt x="21039" y="174"/>
                    </a:cubicBezTo>
                    <a:cubicBezTo>
                      <a:pt x="19722" y="51"/>
                      <a:pt x="18405" y="1"/>
                      <a:pt x="170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35"/>
              <p:cNvSpPr/>
              <p:nvPr/>
            </p:nvSpPr>
            <p:spPr>
              <a:xfrm>
                <a:off x="2744625" y="2276775"/>
                <a:ext cx="597125" cy="641075"/>
              </a:xfrm>
              <a:custGeom>
                <a:rect b="b" l="l" r="r" t="t"/>
                <a:pathLst>
                  <a:path extrusionOk="0" h="25643" w="23885">
                    <a:moveTo>
                      <a:pt x="9568" y="1"/>
                    </a:moveTo>
                    <a:cubicBezTo>
                      <a:pt x="9495" y="1"/>
                      <a:pt x="9419" y="5"/>
                      <a:pt x="9341" y="12"/>
                    </a:cubicBezTo>
                    <a:cubicBezTo>
                      <a:pt x="8273" y="112"/>
                      <a:pt x="7439" y="1013"/>
                      <a:pt x="6772" y="1780"/>
                    </a:cubicBezTo>
                    <a:cubicBezTo>
                      <a:pt x="6072" y="2548"/>
                      <a:pt x="5438" y="3348"/>
                      <a:pt x="5071" y="4315"/>
                    </a:cubicBezTo>
                    <a:cubicBezTo>
                      <a:pt x="4840" y="4169"/>
                      <a:pt x="4591" y="4099"/>
                      <a:pt x="4344" y="4099"/>
                    </a:cubicBezTo>
                    <a:cubicBezTo>
                      <a:pt x="3913" y="4099"/>
                      <a:pt x="3488" y="4313"/>
                      <a:pt x="3170" y="4716"/>
                    </a:cubicBezTo>
                    <a:cubicBezTo>
                      <a:pt x="2369" y="5716"/>
                      <a:pt x="2769" y="7017"/>
                      <a:pt x="2869" y="8218"/>
                    </a:cubicBezTo>
                    <a:cubicBezTo>
                      <a:pt x="2529" y="7878"/>
                      <a:pt x="2074" y="7681"/>
                      <a:pt x="1530" y="7681"/>
                    </a:cubicBezTo>
                    <a:cubicBezTo>
                      <a:pt x="1488" y="7681"/>
                      <a:pt x="1445" y="7682"/>
                      <a:pt x="1402" y="7685"/>
                    </a:cubicBezTo>
                    <a:cubicBezTo>
                      <a:pt x="1235" y="7685"/>
                      <a:pt x="1135" y="7818"/>
                      <a:pt x="1135" y="8018"/>
                    </a:cubicBezTo>
                    <a:cubicBezTo>
                      <a:pt x="1035" y="10487"/>
                      <a:pt x="1302" y="12888"/>
                      <a:pt x="1902" y="15290"/>
                    </a:cubicBezTo>
                    <a:cubicBezTo>
                      <a:pt x="1468" y="15023"/>
                      <a:pt x="1001" y="14856"/>
                      <a:pt x="468" y="14790"/>
                    </a:cubicBezTo>
                    <a:cubicBezTo>
                      <a:pt x="426" y="14778"/>
                      <a:pt x="387" y="14772"/>
                      <a:pt x="350" y="14772"/>
                    </a:cubicBezTo>
                    <a:cubicBezTo>
                      <a:pt x="180" y="14772"/>
                      <a:pt x="67" y="14892"/>
                      <a:pt x="67" y="15056"/>
                    </a:cubicBezTo>
                    <a:cubicBezTo>
                      <a:pt x="1" y="16724"/>
                      <a:pt x="568" y="18325"/>
                      <a:pt x="1669" y="19493"/>
                    </a:cubicBezTo>
                    <a:cubicBezTo>
                      <a:pt x="1569" y="19526"/>
                      <a:pt x="1535" y="19660"/>
                      <a:pt x="1535" y="19726"/>
                    </a:cubicBezTo>
                    <a:cubicBezTo>
                      <a:pt x="1368" y="21995"/>
                      <a:pt x="2836" y="24063"/>
                      <a:pt x="4904" y="24597"/>
                    </a:cubicBezTo>
                    <a:cubicBezTo>
                      <a:pt x="4939" y="24607"/>
                      <a:pt x="4973" y="24611"/>
                      <a:pt x="5005" y="24611"/>
                    </a:cubicBezTo>
                    <a:cubicBezTo>
                      <a:pt x="5184" y="24611"/>
                      <a:pt x="5305" y="24461"/>
                      <a:pt x="5305" y="24263"/>
                    </a:cubicBezTo>
                    <a:cubicBezTo>
                      <a:pt x="6894" y="25437"/>
                      <a:pt x="9020" y="25643"/>
                      <a:pt x="11041" y="25643"/>
                    </a:cubicBezTo>
                    <a:cubicBezTo>
                      <a:pt x="11778" y="25643"/>
                      <a:pt x="12500" y="25615"/>
                      <a:pt x="13177" y="25597"/>
                    </a:cubicBezTo>
                    <a:cubicBezTo>
                      <a:pt x="16846" y="25564"/>
                      <a:pt x="20816" y="25431"/>
                      <a:pt x="23718" y="22862"/>
                    </a:cubicBezTo>
                    <a:cubicBezTo>
                      <a:pt x="23884" y="22695"/>
                      <a:pt x="23851" y="22462"/>
                      <a:pt x="23684" y="22362"/>
                    </a:cubicBezTo>
                    <a:cubicBezTo>
                      <a:pt x="21683" y="21061"/>
                      <a:pt x="19648" y="19793"/>
                      <a:pt x="17880" y="18159"/>
                    </a:cubicBezTo>
                    <a:cubicBezTo>
                      <a:pt x="15979" y="16324"/>
                      <a:pt x="14745" y="14122"/>
                      <a:pt x="13811" y="11621"/>
                    </a:cubicBezTo>
                    <a:cubicBezTo>
                      <a:pt x="12810" y="9052"/>
                      <a:pt x="11742" y="6484"/>
                      <a:pt x="11576" y="3715"/>
                    </a:cubicBezTo>
                    <a:cubicBezTo>
                      <a:pt x="11512" y="2336"/>
                      <a:pt x="11386" y="1"/>
                      <a:pt x="95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35"/>
              <p:cNvSpPr/>
              <p:nvPr/>
            </p:nvSpPr>
            <p:spPr>
              <a:xfrm>
                <a:off x="3148250" y="2733950"/>
                <a:ext cx="421150" cy="334550"/>
              </a:xfrm>
              <a:custGeom>
                <a:rect b="b" l="l" r="r" t="t"/>
                <a:pathLst>
                  <a:path extrusionOk="0" h="13382" w="16846">
                    <a:moveTo>
                      <a:pt x="9641" y="1"/>
                    </a:moveTo>
                    <a:cubicBezTo>
                      <a:pt x="7579" y="1"/>
                      <a:pt x="5579" y="649"/>
                      <a:pt x="3670" y="1540"/>
                    </a:cubicBezTo>
                    <a:lnTo>
                      <a:pt x="1" y="13381"/>
                    </a:lnTo>
                    <a:cubicBezTo>
                      <a:pt x="768" y="13181"/>
                      <a:pt x="1535" y="13014"/>
                      <a:pt x="2336" y="12781"/>
                    </a:cubicBezTo>
                    <a:cubicBezTo>
                      <a:pt x="6872" y="11680"/>
                      <a:pt x="11542" y="10513"/>
                      <a:pt x="15178" y="7410"/>
                    </a:cubicBezTo>
                    <a:cubicBezTo>
                      <a:pt x="15912" y="6777"/>
                      <a:pt x="16679" y="5943"/>
                      <a:pt x="16746" y="4942"/>
                    </a:cubicBezTo>
                    <a:cubicBezTo>
                      <a:pt x="16846" y="4075"/>
                      <a:pt x="16379" y="3241"/>
                      <a:pt x="15779" y="2574"/>
                    </a:cubicBezTo>
                    <a:cubicBezTo>
                      <a:pt x="14378" y="872"/>
                      <a:pt x="12109" y="38"/>
                      <a:pt x="9941" y="5"/>
                    </a:cubicBezTo>
                    <a:cubicBezTo>
                      <a:pt x="9841" y="2"/>
                      <a:pt x="9741" y="1"/>
                      <a:pt x="964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35"/>
              <p:cNvSpPr/>
              <p:nvPr/>
            </p:nvSpPr>
            <p:spPr>
              <a:xfrm>
                <a:off x="3145750" y="2723850"/>
                <a:ext cx="424500" cy="345475"/>
              </a:xfrm>
              <a:custGeom>
                <a:rect b="b" l="l" r="r" t="t"/>
                <a:pathLst>
                  <a:path extrusionOk="0" h="13819" w="16980">
                    <a:moveTo>
                      <a:pt x="9522" y="1"/>
                    </a:moveTo>
                    <a:cubicBezTo>
                      <a:pt x="7454" y="1"/>
                      <a:pt x="5341" y="581"/>
                      <a:pt x="3636" y="1677"/>
                    </a:cubicBezTo>
                    <a:cubicBezTo>
                      <a:pt x="3397" y="1827"/>
                      <a:pt x="3507" y="2192"/>
                      <a:pt x="3750" y="2192"/>
                    </a:cubicBezTo>
                    <a:cubicBezTo>
                      <a:pt x="3777" y="2192"/>
                      <a:pt x="3806" y="2187"/>
                      <a:pt x="3837" y="2177"/>
                    </a:cubicBezTo>
                    <a:cubicBezTo>
                      <a:pt x="5271" y="1777"/>
                      <a:pt x="6639" y="1176"/>
                      <a:pt x="8073" y="943"/>
                    </a:cubicBezTo>
                    <a:cubicBezTo>
                      <a:pt x="8684" y="855"/>
                      <a:pt x="9290" y="806"/>
                      <a:pt x="9888" y="806"/>
                    </a:cubicBezTo>
                    <a:cubicBezTo>
                      <a:pt x="10662" y="806"/>
                      <a:pt x="11424" y="888"/>
                      <a:pt x="12176" y="1076"/>
                    </a:cubicBezTo>
                    <a:cubicBezTo>
                      <a:pt x="13510" y="1410"/>
                      <a:pt x="14744" y="2010"/>
                      <a:pt x="15678" y="3111"/>
                    </a:cubicBezTo>
                    <a:cubicBezTo>
                      <a:pt x="16212" y="3778"/>
                      <a:pt x="16679" y="4612"/>
                      <a:pt x="16512" y="5513"/>
                    </a:cubicBezTo>
                    <a:cubicBezTo>
                      <a:pt x="16379" y="6280"/>
                      <a:pt x="15845" y="6914"/>
                      <a:pt x="15311" y="7414"/>
                    </a:cubicBezTo>
                    <a:cubicBezTo>
                      <a:pt x="11042" y="11350"/>
                      <a:pt x="5204" y="11951"/>
                      <a:pt x="1" y="13752"/>
                    </a:cubicBezTo>
                    <a:cubicBezTo>
                      <a:pt x="34" y="13785"/>
                      <a:pt x="34" y="13819"/>
                      <a:pt x="101" y="13819"/>
                    </a:cubicBezTo>
                    <a:cubicBezTo>
                      <a:pt x="2636" y="13452"/>
                      <a:pt x="5204" y="12785"/>
                      <a:pt x="7673" y="11984"/>
                    </a:cubicBezTo>
                    <a:cubicBezTo>
                      <a:pt x="10041" y="11250"/>
                      <a:pt x="12343" y="10283"/>
                      <a:pt x="14377" y="8782"/>
                    </a:cubicBezTo>
                    <a:cubicBezTo>
                      <a:pt x="15945" y="7648"/>
                      <a:pt x="16979" y="6147"/>
                      <a:pt x="16479" y="3845"/>
                    </a:cubicBezTo>
                    <a:cubicBezTo>
                      <a:pt x="16112" y="2077"/>
                      <a:pt x="13710" y="643"/>
                      <a:pt x="11776" y="242"/>
                    </a:cubicBezTo>
                    <a:cubicBezTo>
                      <a:pt x="11046" y="80"/>
                      <a:pt x="10287" y="1"/>
                      <a:pt x="95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35"/>
              <p:cNvSpPr/>
              <p:nvPr/>
            </p:nvSpPr>
            <p:spPr>
              <a:xfrm>
                <a:off x="3321700" y="2875825"/>
                <a:ext cx="225425" cy="159525"/>
              </a:xfrm>
              <a:custGeom>
                <a:rect b="b" l="l" r="r" t="t"/>
                <a:pathLst>
                  <a:path extrusionOk="0" h="6381" w="9017">
                    <a:moveTo>
                      <a:pt x="6072" y="1"/>
                    </a:moveTo>
                    <a:cubicBezTo>
                      <a:pt x="5438" y="201"/>
                      <a:pt x="4904" y="535"/>
                      <a:pt x="4304" y="835"/>
                    </a:cubicBezTo>
                    <a:cubicBezTo>
                      <a:pt x="3970" y="1002"/>
                      <a:pt x="3136" y="1235"/>
                      <a:pt x="2970" y="1602"/>
                    </a:cubicBezTo>
                    <a:cubicBezTo>
                      <a:pt x="2736" y="2069"/>
                      <a:pt x="3103" y="2269"/>
                      <a:pt x="3470" y="2303"/>
                    </a:cubicBezTo>
                    <a:cubicBezTo>
                      <a:pt x="2836" y="3103"/>
                      <a:pt x="1635" y="3637"/>
                      <a:pt x="835" y="4204"/>
                    </a:cubicBezTo>
                    <a:cubicBezTo>
                      <a:pt x="668" y="4271"/>
                      <a:pt x="768" y="4537"/>
                      <a:pt x="935" y="4537"/>
                    </a:cubicBezTo>
                    <a:cubicBezTo>
                      <a:pt x="1168" y="4537"/>
                      <a:pt x="1402" y="4571"/>
                      <a:pt x="1635" y="4571"/>
                    </a:cubicBezTo>
                    <a:cubicBezTo>
                      <a:pt x="1202" y="4871"/>
                      <a:pt x="768" y="5205"/>
                      <a:pt x="368" y="5538"/>
                    </a:cubicBezTo>
                    <a:cubicBezTo>
                      <a:pt x="134" y="5738"/>
                      <a:pt x="1" y="5872"/>
                      <a:pt x="1" y="6205"/>
                    </a:cubicBezTo>
                    <a:cubicBezTo>
                      <a:pt x="1" y="6316"/>
                      <a:pt x="92" y="6381"/>
                      <a:pt x="162" y="6381"/>
                    </a:cubicBezTo>
                    <a:cubicBezTo>
                      <a:pt x="176" y="6381"/>
                      <a:pt x="190" y="6378"/>
                      <a:pt x="201" y="6372"/>
                    </a:cubicBezTo>
                    <a:cubicBezTo>
                      <a:pt x="2269" y="6039"/>
                      <a:pt x="3937" y="4871"/>
                      <a:pt x="5705" y="3870"/>
                    </a:cubicBezTo>
                    <a:cubicBezTo>
                      <a:pt x="7039" y="3170"/>
                      <a:pt x="8474" y="2403"/>
                      <a:pt x="8941" y="835"/>
                    </a:cubicBezTo>
                    <a:cubicBezTo>
                      <a:pt x="9017" y="702"/>
                      <a:pt x="8908" y="623"/>
                      <a:pt x="8789" y="623"/>
                    </a:cubicBezTo>
                    <a:cubicBezTo>
                      <a:pt x="8699" y="623"/>
                      <a:pt x="8602" y="668"/>
                      <a:pt x="8574" y="768"/>
                    </a:cubicBezTo>
                    <a:lnTo>
                      <a:pt x="6105" y="34"/>
                    </a:lnTo>
                    <a:cubicBezTo>
                      <a:pt x="6105" y="1"/>
                      <a:pt x="6105" y="1"/>
                      <a:pt x="60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35"/>
              <p:cNvSpPr/>
              <p:nvPr/>
            </p:nvSpPr>
            <p:spPr>
              <a:xfrm>
                <a:off x="3395100" y="2742050"/>
                <a:ext cx="184475" cy="198550"/>
              </a:xfrm>
              <a:custGeom>
                <a:rect b="b" l="l" r="r" t="t"/>
                <a:pathLst>
                  <a:path extrusionOk="0" h="7942" w="7379">
                    <a:moveTo>
                      <a:pt x="5214" y="1"/>
                    </a:moveTo>
                    <a:cubicBezTo>
                      <a:pt x="5156" y="1"/>
                      <a:pt x="5098" y="5"/>
                      <a:pt x="5037" y="15"/>
                    </a:cubicBezTo>
                    <a:cubicBezTo>
                      <a:pt x="4037" y="181"/>
                      <a:pt x="2802" y="1249"/>
                      <a:pt x="2402" y="1416"/>
                    </a:cubicBezTo>
                    <a:cubicBezTo>
                      <a:pt x="1601" y="1716"/>
                      <a:pt x="1034" y="2083"/>
                      <a:pt x="467" y="2783"/>
                    </a:cubicBezTo>
                    <a:cubicBezTo>
                      <a:pt x="34" y="3284"/>
                      <a:pt x="0" y="4051"/>
                      <a:pt x="301" y="4618"/>
                    </a:cubicBezTo>
                    <a:cubicBezTo>
                      <a:pt x="734" y="5552"/>
                      <a:pt x="2035" y="5685"/>
                      <a:pt x="2802" y="6286"/>
                    </a:cubicBezTo>
                    <a:cubicBezTo>
                      <a:pt x="3421" y="6812"/>
                      <a:pt x="3782" y="7942"/>
                      <a:pt x="4630" y="7942"/>
                    </a:cubicBezTo>
                    <a:cubicBezTo>
                      <a:pt x="4696" y="7942"/>
                      <a:pt x="4765" y="7935"/>
                      <a:pt x="4837" y="7920"/>
                    </a:cubicBezTo>
                    <a:cubicBezTo>
                      <a:pt x="5638" y="7754"/>
                      <a:pt x="6205" y="6920"/>
                      <a:pt x="6538" y="6219"/>
                    </a:cubicBezTo>
                    <a:cubicBezTo>
                      <a:pt x="7379" y="4409"/>
                      <a:pt x="6998" y="1"/>
                      <a:pt x="521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35"/>
              <p:cNvSpPr/>
              <p:nvPr/>
            </p:nvSpPr>
            <p:spPr>
              <a:xfrm>
                <a:off x="2748800" y="2652000"/>
                <a:ext cx="404000" cy="158125"/>
              </a:xfrm>
              <a:custGeom>
                <a:rect b="b" l="l" r="r" t="t"/>
                <a:pathLst>
                  <a:path extrusionOk="0" h="6325" w="16160">
                    <a:moveTo>
                      <a:pt x="27" y="0"/>
                    </a:moveTo>
                    <a:cubicBezTo>
                      <a:pt x="17" y="0"/>
                      <a:pt x="1" y="24"/>
                      <a:pt x="1" y="47"/>
                    </a:cubicBezTo>
                    <a:cubicBezTo>
                      <a:pt x="1101" y="2649"/>
                      <a:pt x="3403" y="4451"/>
                      <a:pt x="5971" y="5351"/>
                    </a:cubicBezTo>
                    <a:cubicBezTo>
                      <a:pt x="7539" y="5952"/>
                      <a:pt x="9207" y="6152"/>
                      <a:pt x="10875" y="6219"/>
                    </a:cubicBezTo>
                    <a:cubicBezTo>
                      <a:pt x="11640" y="6264"/>
                      <a:pt x="12467" y="6324"/>
                      <a:pt x="13291" y="6324"/>
                    </a:cubicBezTo>
                    <a:cubicBezTo>
                      <a:pt x="14263" y="6324"/>
                      <a:pt x="15230" y="6241"/>
                      <a:pt x="16079" y="5952"/>
                    </a:cubicBezTo>
                    <a:cubicBezTo>
                      <a:pt x="16160" y="5898"/>
                      <a:pt x="16153" y="5800"/>
                      <a:pt x="16095" y="5800"/>
                    </a:cubicBezTo>
                    <a:cubicBezTo>
                      <a:pt x="16081" y="5800"/>
                      <a:pt x="16064" y="5806"/>
                      <a:pt x="16045" y="5818"/>
                    </a:cubicBezTo>
                    <a:cubicBezTo>
                      <a:pt x="15120" y="6055"/>
                      <a:pt x="14101" y="6128"/>
                      <a:pt x="13085" y="6128"/>
                    </a:cubicBezTo>
                    <a:cubicBezTo>
                      <a:pt x="12381" y="6128"/>
                      <a:pt x="11678" y="6093"/>
                      <a:pt x="11008" y="6052"/>
                    </a:cubicBezTo>
                    <a:cubicBezTo>
                      <a:pt x="9374" y="5985"/>
                      <a:pt x="7739" y="5752"/>
                      <a:pt x="6205" y="5251"/>
                    </a:cubicBezTo>
                    <a:cubicBezTo>
                      <a:pt x="3570" y="4384"/>
                      <a:pt x="1201" y="2649"/>
                      <a:pt x="34" y="14"/>
                    </a:cubicBezTo>
                    <a:cubicBezTo>
                      <a:pt x="34" y="4"/>
                      <a:pt x="31" y="0"/>
                      <a:pt x="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35"/>
              <p:cNvSpPr/>
              <p:nvPr/>
            </p:nvSpPr>
            <p:spPr>
              <a:xfrm>
                <a:off x="2775725" y="2472700"/>
                <a:ext cx="369225" cy="334100"/>
              </a:xfrm>
              <a:custGeom>
                <a:rect b="b" l="l" r="r" t="t"/>
                <a:pathLst>
                  <a:path extrusionOk="0" h="13364" w="14769">
                    <a:moveTo>
                      <a:pt x="71" y="1"/>
                    </a:moveTo>
                    <a:cubicBezTo>
                      <a:pt x="44" y="1"/>
                      <a:pt x="1" y="24"/>
                      <a:pt x="24" y="48"/>
                    </a:cubicBezTo>
                    <a:cubicBezTo>
                      <a:pt x="1692" y="3383"/>
                      <a:pt x="3493" y="6719"/>
                      <a:pt x="6129" y="9354"/>
                    </a:cubicBezTo>
                    <a:cubicBezTo>
                      <a:pt x="8323" y="11484"/>
                      <a:pt x="11297" y="13364"/>
                      <a:pt x="14357" y="13364"/>
                    </a:cubicBezTo>
                    <a:cubicBezTo>
                      <a:pt x="14461" y="13364"/>
                      <a:pt x="14564" y="13362"/>
                      <a:pt x="14668" y="13357"/>
                    </a:cubicBezTo>
                    <a:cubicBezTo>
                      <a:pt x="14768" y="13357"/>
                      <a:pt x="14768" y="13224"/>
                      <a:pt x="14668" y="13190"/>
                    </a:cubicBezTo>
                    <a:cubicBezTo>
                      <a:pt x="11266" y="12890"/>
                      <a:pt x="8297" y="11356"/>
                      <a:pt x="5895" y="8821"/>
                    </a:cubicBezTo>
                    <a:cubicBezTo>
                      <a:pt x="3460" y="6285"/>
                      <a:pt x="1759" y="3117"/>
                      <a:pt x="91" y="14"/>
                    </a:cubicBezTo>
                    <a:cubicBezTo>
                      <a:pt x="91" y="5"/>
                      <a:pt x="82" y="1"/>
                      <a:pt x="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35"/>
              <p:cNvSpPr/>
              <p:nvPr/>
            </p:nvSpPr>
            <p:spPr>
              <a:xfrm>
                <a:off x="2832600" y="2389225"/>
                <a:ext cx="286975" cy="429425"/>
              </a:xfrm>
              <a:custGeom>
                <a:rect b="b" l="l" r="r" t="t"/>
                <a:pathLst>
                  <a:path extrusionOk="0" h="17177" w="11479">
                    <a:moveTo>
                      <a:pt x="30" y="1"/>
                    </a:moveTo>
                    <a:cubicBezTo>
                      <a:pt x="9" y="1"/>
                      <a:pt x="1" y="18"/>
                      <a:pt x="18" y="51"/>
                    </a:cubicBezTo>
                    <a:cubicBezTo>
                      <a:pt x="2219" y="6456"/>
                      <a:pt x="4988" y="13961"/>
                      <a:pt x="11292" y="17163"/>
                    </a:cubicBezTo>
                    <a:cubicBezTo>
                      <a:pt x="11306" y="17173"/>
                      <a:pt x="11320" y="17177"/>
                      <a:pt x="11334" y="17177"/>
                    </a:cubicBezTo>
                    <a:cubicBezTo>
                      <a:pt x="11416" y="17177"/>
                      <a:pt x="11478" y="17020"/>
                      <a:pt x="11392" y="16963"/>
                    </a:cubicBezTo>
                    <a:cubicBezTo>
                      <a:pt x="9891" y="15896"/>
                      <a:pt x="8457" y="14895"/>
                      <a:pt x="7156" y="13527"/>
                    </a:cubicBezTo>
                    <a:cubicBezTo>
                      <a:pt x="6022" y="12293"/>
                      <a:pt x="5021" y="10859"/>
                      <a:pt x="4187" y="9391"/>
                    </a:cubicBezTo>
                    <a:cubicBezTo>
                      <a:pt x="2519" y="6456"/>
                      <a:pt x="1319" y="3220"/>
                      <a:pt x="118" y="51"/>
                    </a:cubicBezTo>
                    <a:cubicBezTo>
                      <a:pt x="84" y="18"/>
                      <a:pt x="51" y="1"/>
                      <a:pt x="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35"/>
              <p:cNvSpPr/>
              <p:nvPr/>
            </p:nvSpPr>
            <p:spPr>
              <a:xfrm>
                <a:off x="2957275" y="2297375"/>
                <a:ext cx="194800" cy="508650"/>
              </a:xfrm>
              <a:custGeom>
                <a:rect b="b" l="l" r="r" t="t"/>
                <a:pathLst>
                  <a:path extrusionOk="0" h="20346" w="7792">
                    <a:moveTo>
                      <a:pt x="634" y="0"/>
                    </a:moveTo>
                    <a:cubicBezTo>
                      <a:pt x="617" y="0"/>
                      <a:pt x="596" y="8"/>
                      <a:pt x="568" y="22"/>
                    </a:cubicBezTo>
                    <a:cubicBezTo>
                      <a:pt x="201" y="1857"/>
                      <a:pt x="134" y="3725"/>
                      <a:pt x="368" y="5626"/>
                    </a:cubicBezTo>
                    <a:cubicBezTo>
                      <a:pt x="668" y="7728"/>
                      <a:pt x="1402" y="9729"/>
                      <a:pt x="2169" y="11731"/>
                    </a:cubicBezTo>
                    <a:cubicBezTo>
                      <a:pt x="2903" y="13632"/>
                      <a:pt x="3737" y="15500"/>
                      <a:pt x="4704" y="17301"/>
                    </a:cubicBezTo>
                    <a:cubicBezTo>
                      <a:pt x="5371" y="18569"/>
                      <a:pt x="6139" y="19870"/>
                      <a:pt x="7540" y="20337"/>
                    </a:cubicBezTo>
                    <a:cubicBezTo>
                      <a:pt x="7558" y="20343"/>
                      <a:pt x="7575" y="20346"/>
                      <a:pt x="7591" y="20346"/>
                    </a:cubicBezTo>
                    <a:cubicBezTo>
                      <a:pt x="7750" y="20346"/>
                      <a:pt x="7791" y="20067"/>
                      <a:pt x="7640" y="20037"/>
                    </a:cubicBezTo>
                    <a:cubicBezTo>
                      <a:pt x="6072" y="19503"/>
                      <a:pt x="5338" y="17835"/>
                      <a:pt x="4637" y="16401"/>
                    </a:cubicBezTo>
                    <a:cubicBezTo>
                      <a:pt x="3804" y="14733"/>
                      <a:pt x="3003" y="13065"/>
                      <a:pt x="2302" y="11364"/>
                    </a:cubicBezTo>
                    <a:cubicBezTo>
                      <a:pt x="801" y="7728"/>
                      <a:pt x="1" y="4025"/>
                      <a:pt x="668" y="56"/>
                    </a:cubicBezTo>
                    <a:cubicBezTo>
                      <a:pt x="668" y="17"/>
                      <a:pt x="657" y="0"/>
                      <a:pt x="6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35"/>
              <p:cNvSpPr/>
              <p:nvPr/>
            </p:nvSpPr>
            <p:spPr>
              <a:xfrm>
                <a:off x="2986475" y="2309175"/>
                <a:ext cx="212675" cy="472450"/>
              </a:xfrm>
              <a:custGeom>
                <a:rect b="b" l="l" r="r" t="t"/>
                <a:pathLst>
                  <a:path extrusionOk="0" h="18898" w="8507">
                    <a:moveTo>
                      <a:pt x="526" y="1"/>
                    </a:moveTo>
                    <a:cubicBezTo>
                      <a:pt x="501" y="1"/>
                      <a:pt x="467" y="17"/>
                      <a:pt x="434" y="51"/>
                    </a:cubicBezTo>
                    <a:cubicBezTo>
                      <a:pt x="0" y="3720"/>
                      <a:pt x="901" y="7356"/>
                      <a:pt x="2402" y="10692"/>
                    </a:cubicBezTo>
                    <a:cubicBezTo>
                      <a:pt x="3203" y="12393"/>
                      <a:pt x="4103" y="14027"/>
                      <a:pt x="5104" y="15562"/>
                    </a:cubicBezTo>
                    <a:cubicBezTo>
                      <a:pt x="6038" y="16896"/>
                      <a:pt x="7039" y="18197"/>
                      <a:pt x="8506" y="18897"/>
                    </a:cubicBezTo>
                    <a:cubicBezTo>
                      <a:pt x="7005" y="17997"/>
                      <a:pt x="5971" y="16596"/>
                      <a:pt x="5037" y="15161"/>
                    </a:cubicBezTo>
                    <a:cubicBezTo>
                      <a:pt x="4137" y="13694"/>
                      <a:pt x="3236" y="12193"/>
                      <a:pt x="2535" y="10592"/>
                    </a:cubicBezTo>
                    <a:cubicBezTo>
                      <a:pt x="1034" y="7323"/>
                      <a:pt x="167" y="3720"/>
                      <a:pt x="567" y="51"/>
                    </a:cubicBezTo>
                    <a:cubicBezTo>
                      <a:pt x="567" y="17"/>
                      <a:pt x="551" y="1"/>
                      <a:pt x="5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35"/>
              <p:cNvSpPr/>
              <p:nvPr/>
            </p:nvSpPr>
            <p:spPr>
              <a:xfrm>
                <a:off x="2904750" y="2332525"/>
                <a:ext cx="261875" cy="473275"/>
              </a:xfrm>
              <a:custGeom>
                <a:rect b="b" l="l" r="r" t="t"/>
                <a:pathLst>
                  <a:path extrusionOk="0" h="18931" w="10475">
                    <a:moveTo>
                      <a:pt x="934" y="1"/>
                    </a:moveTo>
                    <a:cubicBezTo>
                      <a:pt x="918" y="1"/>
                      <a:pt x="901" y="17"/>
                      <a:pt x="901" y="51"/>
                    </a:cubicBezTo>
                    <a:cubicBezTo>
                      <a:pt x="0" y="4054"/>
                      <a:pt x="1635" y="8323"/>
                      <a:pt x="3169" y="11926"/>
                    </a:cubicBezTo>
                    <a:cubicBezTo>
                      <a:pt x="3903" y="13594"/>
                      <a:pt x="4737" y="15228"/>
                      <a:pt x="6071" y="16429"/>
                    </a:cubicBezTo>
                    <a:cubicBezTo>
                      <a:pt x="7272" y="17563"/>
                      <a:pt x="8907" y="18497"/>
                      <a:pt x="10474" y="18931"/>
                    </a:cubicBezTo>
                    <a:cubicBezTo>
                      <a:pt x="8940" y="18164"/>
                      <a:pt x="7439" y="17563"/>
                      <a:pt x="6138" y="16329"/>
                    </a:cubicBezTo>
                    <a:cubicBezTo>
                      <a:pt x="4804" y="15095"/>
                      <a:pt x="4003" y="13494"/>
                      <a:pt x="3303" y="11826"/>
                    </a:cubicBezTo>
                    <a:cubicBezTo>
                      <a:pt x="2535" y="9991"/>
                      <a:pt x="1835" y="8123"/>
                      <a:pt x="1335" y="6222"/>
                    </a:cubicBezTo>
                    <a:cubicBezTo>
                      <a:pt x="834" y="4154"/>
                      <a:pt x="768" y="2119"/>
                      <a:pt x="968" y="51"/>
                    </a:cubicBezTo>
                    <a:cubicBezTo>
                      <a:pt x="968" y="17"/>
                      <a:pt x="951" y="1"/>
                      <a:pt x="9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35"/>
              <p:cNvSpPr/>
              <p:nvPr/>
            </p:nvSpPr>
            <p:spPr>
              <a:xfrm>
                <a:off x="2833025" y="2493550"/>
                <a:ext cx="306925" cy="309750"/>
              </a:xfrm>
              <a:custGeom>
                <a:rect b="b" l="l" r="r" t="t"/>
                <a:pathLst>
                  <a:path extrusionOk="0" h="12390" w="12277">
                    <a:moveTo>
                      <a:pt x="92" y="0"/>
                    </a:moveTo>
                    <a:cubicBezTo>
                      <a:pt x="51" y="0"/>
                      <a:pt x="1" y="24"/>
                      <a:pt x="1" y="48"/>
                    </a:cubicBezTo>
                    <a:cubicBezTo>
                      <a:pt x="1068" y="2983"/>
                      <a:pt x="3203" y="5318"/>
                      <a:pt x="5271" y="7553"/>
                    </a:cubicBezTo>
                    <a:cubicBezTo>
                      <a:pt x="7206" y="9654"/>
                      <a:pt x="9374" y="12023"/>
                      <a:pt x="12276" y="12390"/>
                    </a:cubicBezTo>
                    <a:cubicBezTo>
                      <a:pt x="9374" y="11656"/>
                      <a:pt x="7339" y="9554"/>
                      <a:pt x="5338" y="7353"/>
                    </a:cubicBezTo>
                    <a:cubicBezTo>
                      <a:pt x="3336" y="5118"/>
                      <a:pt x="1368" y="2850"/>
                      <a:pt x="134" y="14"/>
                    </a:cubicBezTo>
                    <a:cubicBezTo>
                      <a:pt x="124" y="4"/>
                      <a:pt x="109" y="0"/>
                      <a:pt x="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35"/>
              <p:cNvSpPr/>
              <p:nvPr/>
            </p:nvSpPr>
            <p:spPr>
              <a:xfrm>
                <a:off x="2801000" y="2576950"/>
                <a:ext cx="339775" cy="238975"/>
              </a:xfrm>
              <a:custGeom>
                <a:rect b="b" l="l" r="r" t="t"/>
                <a:pathLst>
                  <a:path extrusionOk="0" h="9559" w="13591">
                    <a:moveTo>
                      <a:pt x="73" y="0"/>
                    </a:moveTo>
                    <a:cubicBezTo>
                      <a:pt x="36" y="0"/>
                      <a:pt x="0" y="24"/>
                      <a:pt x="47" y="47"/>
                    </a:cubicBezTo>
                    <a:cubicBezTo>
                      <a:pt x="1048" y="2849"/>
                      <a:pt x="2816" y="5351"/>
                      <a:pt x="5284" y="6952"/>
                    </a:cubicBezTo>
                    <a:cubicBezTo>
                      <a:pt x="6585" y="7786"/>
                      <a:pt x="7986" y="8520"/>
                      <a:pt x="9421" y="9054"/>
                    </a:cubicBezTo>
                    <a:cubicBezTo>
                      <a:pt x="10200" y="9346"/>
                      <a:pt x="11025" y="9559"/>
                      <a:pt x="11849" y="9559"/>
                    </a:cubicBezTo>
                    <a:cubicBezTo>
                      <a:pt x="12435" y="9559"/>
                      <a:pt x="13022" y="9451"/>
                      <a:pt x="13590" y="9187"/>
                    </a:cubicBezTo>
                    <a:cubicBezTo>
                      <a:pt x="13557" y="9154"/>
                      <a:pt x="13557" y="9054"/>
                      <a:pt x="13490" y="9054"/>
                    </a:cubicBezTo>
                    <a:cubicBezTo>
                      <a:pt x="12938" y="9275"/>
                      <a:pt x="12393" y="9368"/>
                      <a:pt x="11853" y="9368"/>
                    </a:cubicBezTo>
                    <a:cubicBezTo>
                      <a:pt x="10762" y="9368"/>
                      <a:pt x="9691" y="8989"/>
                      <a:pt x="8620" y="8520"/>
                    </a:cubicBezTo>
                    <a:cubicBezTo>
                      <a:pt x="7419" y="7986"/>
                      <a:pt x="6218" y="7319"/>
                      <a:pt x="5118" y="6552"/>
                    </a:cubicBezTo>
                    <a:cubicBezTo>
                      <a:pt x="2783" y="4951"/>
                      <a:pt x="1282" y="2616"/>
                      <a:pt x="114" y="14"/>
                    </a:cubicBezTo>
                    <a:cubicBezTo>
                      <a:pt x="104" y="4"/>
                      <a:pt x="89" y="0"/>
                      <a:pt x="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35"/>
              <p:cNvSpPr/>
              <p:nvPr/>
            </p:nvSpPr>
            <p:spPr>
              <a:xfrm>
                <a:off x="2762400" y="2712525"/>
                <a:ext cx="383275" cy="107400"/>
              </a:xfrm>
              <a:custGeom>
                <a:rect b="b" l="l" r="r" t="t"/>
                <a:pathLst>
                  <a:path extrusionOk="0" h="4296" w="15331">
                    <a:moveTo>
                      <a:pt x="15323" y="3501"/>
                    </a:moveTo>
                    <a:cubicBezTo>
                      <a:pt x="15320" y="3501"/>
                      <a:pt x="15312" y="3508"/>
                      <a:pt x="15301" y="3531"/>
                    </a:cubicBezTo>
                    <a:cubicBezTo>
                      <a:pt x="15323" y="3531"/>
                      <a:pt x="15331" y="3501"/>
                      <a:pt x="15323" y="3501"/>
                    </a:cubicBezTo>
                    <a:close/>
                    <a:moveTo>
                      <a:pt x="82" y="1"/>
                    </a:moveTo>
                    <a:cubicBezTo>
                      <a:pt x="43" y="1"/>
                      <a:pt x="0" y="48"/>
                      <a:pt x="24" y="95"/>
                    </a:cubicBezTo>
                    <a:cubicBezTo>
                      <a:pt x="1425" y="2430"/>
                      <a:pt x="4026" y="3531"/>
                      <a:pt x="6528" y="3931"/>
                    </a:cubicBezTo>
                    <a:cubicBezTo>
                      <a:pt x="7850" y="4136"/>
                      <a:pt x="9283" y="4296"/>
                      <a:pt x="10708" y="4296"/>
                    </a:cubicBezTo>
                    <a:cubicBezTo>
                      <a:pt x="12304" y="4296"/>
                      <a:pt x="13891" y="4095"/>
                      <a:pt x="15301" y="3531"/>
                    </a:cubicBezTo>
                    <a:lnTo>
                      <a:pt x="15301" y="3531"/>
                    </a:lnTo>
                    <a:cubicBezTo>
                      <a:pt x="13897" y="3903"/>
                      <a:pt x="12433" y="4052"/>
                      <a:pt x="10969" y="4052"/>
                    </a:cubicBezTo>
                    <a:cubicBezTo>
                      <a:pt x="9547" y="4052"/>
                      <a:pt x="8126" y="3911"/>
                      <a:pt x="6762" y="3697"/>
                    </a:cubicBezTo>
                    <a:cubicBezTo>
                      <a:pt x="4160" y="3264"/>
                      <a:pt x="1792" y="2196"/>
                      <a:pt x="124" y="28"/>
                    </a:cubicBezTo>
                    <a:cubicBezTo>
                      <a:pt x="114" y="9"/>
                      <a:pt x="98" y="1"/>
                      <a:pt x="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35"/>
              <p:cNvSpPr/>
              <p:nvPr/>
            </p:nvSpPr>
            <p:spPr>
              <a:xfrm>
                <a:off x="2792425" y="2657925"/>
                <a:ext cx="351675" cy="146175"/>
              </a:xfrm>
              <a:custGeom>
                <a:rect b="b" l="l" r="r" t="t"/>
                <a:pathLst>
                  <a:path extrusionOk="0" h="5847" w="14067">
                    <a:moveTo>
                      <a:pt x="103" y="1"/>
                    </a:moveTo>
                    <a:cubicBezTo>
                      <a:pt x="56" y="1"/>
                      <a:pt x="1" y="55"/>
                      <a:pt x="23" y="77"/>
                    </a:cubicBezTo>
                    <a:cubicBezTo>
                      <a:pt x="390" y="2412"/>
                      <a:pt x="3292" y="3380"/>
                      <a:pt x="5094" y="4114"/>
                    </a:cubicBezTo>
                    <a:cubicBezTo>
                      <a:pt x="7280" y="5039"/>
                      <a:pt x="9585" y="5846"/>
                      <a:pt x="11947" y="5846"/>
                    </a:cubicBezTo>
                    <a:cubicBezTo>
                      <a:pt x="12649" y="5846"/>
                      <a:pt x="13356" y="5775"/>
                      <a:pt x="14067" y="5615"/>
                    </a:cubicBezTo>
                    <a:lnTo>
                      <a:pt x="14067" y="5615"/>
                    </a:lnTo>
                    <a:cubicBezTo>
                      <a:pt x="13496" y="5712"/>
                      <a:pt x="12930" y="5756"/>
                      <a:pt x="12367" y="5756"/>
                    </a:cubicBezTo>
                    <a:cubicBezTo>
                      <a:pt x="10035" y="5756"/>
                      <a:pt x="7771" y="4994"/>
                      <a:pt x="5594" y="4080"/>
                    </a:cubicBezTo>
                    <a:cubicBezTo>
                      <a:pt x="3426" y="3146"/>
                      <a:pt x="1224" y="2379"/>
                      <a:pt x="157" y="44"/>
                    </a:cubicBezTo>
                    <a:cubicBezTo>
                      <a:pt x="146" y="12"/>
                      <a:pt x="126" y="1"/>
                      <a:pt x="10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35"/>
              <p:cNvSpPr/>
              <p:nvPr/>
            </p:nvSpPr>
            <p:spPr>
              <a:xfrm>
                <a:off x="2807175" y="2691400"/>
                <a:ext cx="382800" cy="133450"/>
              </a:xfrm>
              <a:custGeom>
                <a:rect b="b" l="l" r="r" t="t"/>
                <a:pathLst>
                  <a:path extrusionOk="0" h="5338" w="15312">
                    <a:moveTo>
                      <a:pt x="1568" y="0"/>
                    </a:moveTo>
                    <a:cubicBezTo>
                      <a:pt x="979" y="0"/>
                      <a:pt x="386" y="173"/>
                      <a:pt x="1" y="606"/>
                    </a:cubicBezTo>
                    <a:cubicBezTo>
                      <a:pt x="234" y="1640"/>
                      <a:pt x="1201" y="2308"/>
                      <a:pt x="2069" y="2875"/>
                    </a:cubicBezTo>
                    <a:cubicBezTo>
                      <a:pt x="3970" y="3975"/>
                      <a:pt x="6005" y="4909"/>
                      <a:pt x="8173" y="5210"/>
                    </a:cubicBezTo>
                    <a:cubicBezTo>
                      <a:pt x="8713" y="5294"/>
                      <a:pt x="9262" y="5338"/>
                      <a:pt x="9811" y="5338"/>
                    </a:cubicBezTo>
                    <a:cubicBezTo>
                      <a:pt x="11432" y="5338"/>
                      <a:pt x="13057" y="4956"/>
                      <a:pt x="14478" y="4109"/>
                    </a:cubicBezTo>
                    <a:cubicBezTo>
                      <a:pt x="14744" y="3942"/>
                      <a:pt x="15078" y="3709"/>
                      <a:pt x="15311" y="3408"/>
                    </a:cubicBezTo>
                    <a:lnTo>
                      <a:pt x="15178" y="3342"/>
                    </a:lnTo>
                    <a:cubicBezTo>
                      <a:pt x="14236" y="3656"/>
                      <a:pt x="13249" y="3805"/>
                      <a:pt x="12259" y="3805"/>
                    </a:cubicBezTo>
                    <a:cubicBezTo>
                      <a:pt x="11355" y="3805"/>
                      <a:pt x="10450" y="3680"/>
                      <a:pt x="9574" y="3442"/>
                    </a:cubicBezTo>
                    <a:cubicBezTo>
                      <a:pt x="7739" y="2941"/>
                      <a:pt x="6038" y="2107"/>
                      <a:pt x="4404" y="1107"/>
                    </a:cubicBezTo>
                    <a:cubicBezTo>
                      <a:pt x="3703" y="673"/>
                      <a:pt x="3036" y="239"/>
                      <a:pt x="2235" y="73"/>
                    </a:cubicBezTo>
                    <a:cubicBezTo>
                      <a:pt x="2022" y="26"/>
                      <a:pt x="1795" y="0"/>
                      <a:pt x="15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35"/>
              <p:cNvSpPr/>
              <p:nvPr/>
            </p:nvSpPr>
            <p:spPr>
              <a:xfrm>
                <a:off x="2803850" y="2685875"/>
                <a:ext cx="388000" cy="141575"/>
              </a:xfrm>
              <a:custGeom>
                <a:rect b="b" l="l" r="r" t="t"/>
                <a:pathLst>
                  <a:path extrusionOk="0" h="5663" w="15520">
                    <a:moveTo>
                      <a:pt x="1571" y="359"/>
                    </a:moveTo>
                    <a:cubicBezTo>
                      <a:pt x="1957" y="359"/>
                      <a:pt x="2340" y="429"/>
                      <a:pt x="2535" y="494"/>
                    </a:cubicBezTo>
                    <a:cubicBezTo>
                      <a:pt x="3169" y="694"/>
                      <a:pt x="3769" y="1094"/>
                      <a:pt x="4303" y="1428"/>
                    </a:cubicBezTo>
                    <a:cubicBezTo>
                      <a:pt x="5371" y="2095"/>
                      <a:pt x="6505" y="2662"/>
                      <a:pt x="7672" y="3162"/>
                    </a:cubicBezTo>
                    <a:cubicBezTo>
                      <a:pt x="9199" y="3781"/>
                      <a:pt x="10802" y="4158"/>
                      <a:pt x="12402" y="4158"/>
                    </a:cubicBezTo>
                    <a:cubicBezTo>
                      <a:pt x="13389" y="4158"/>
                      <a:pt x="14375" y="4015"/>
                      <a:pt x="15342" y="3697"/>
                    </a:cubicBezTo>
                    <a:lnTo>
                      <a:pt x="15342" y="3697"/>
                    </a:lnTo>
                    <a:cubicBezTo>
                      <a:pt x="14042" y="4940"/>
                      <a:pt x="12069" y="5393"/>
                      <a:pt x="10172" y="5393"/>
                    </a:cubicBezTo>
                    <a:cubicBezTo>
                      <a:pt x="9116" y="5393"/>
                      <a:pt x="8085" y="5253"/>
                      <a:pt x="7205" y="5030"/>
                    </a:cubicBezTo>
                    <a:cubicBezTo>
                      <a:pt x="5938" y="4763"/>
                      <a:pt x="4703" y="4263"/>
                      <a:pt x="3536" y="3629"/>
                    </a:cubicBezTo>
                    <a:cubicBezTo>
                      <a:pt x="2969" y="3329"/>
                      <a:pt x="2435" y="2996"/>
                      <a:pt x="1868" y="2662"/>
                    </a:cubicBezTo>
                    <a:cubicBezTo>
                      <a:pt x="1468" y="2428"/>
                      <a:pt x="500" y="1761"/>
                      <a:pt x="434" y="1161"/>
                    </a:cubicBezTo>
                    <a:cubicBezTo>
                      <a:pt x="352" y="530"/>
                      <a:pt x="966" y="359"/>
                      <a:pt x="1571" y="359"/>
                    </a:cubicBezTo>
                    <a:close/>
                    <a:moveTo>
                      <a:pt x="1712" y="0"/>
                    </a:moveTo>
                    <a:cubicBezTo>
                      <a:pt x="1129" y="0"/>
                      <a:pt x="561" y="194"/>
                      <a:pt x="33" y="694"/>
                    </a:cubicBezTo>
                    <a:cubicBezTo>
                      <a:pt x="0" y="727"/>
                      <a:pt x="0" y="827"/>
                      <a:pt x="0" y="861"/>
                    </a:cubicBezTo>
                    <a:cubicBezTo>
                      <a:pt x="434" y="2162"/>
                      <a:pt x="1601" y="2862"/>
                      <a:pt x="2669" y="3496"/>
                    </a:cubicBezTo>
                    <a:cubicBezTo>
                      <a:pt x="4136" y="4330"/>
                      <a:pt x="5671" y="4997"/>
                      <a:pt x="7305" y="5364"/>
                    </a:cubicBezTo>
                    <a:cubicBezTo>
                      <a:pt x="8160" y="5558"/>
                      <a:pt x="9027" y="5662"/>
                      <a:pt x="9885" y="5662"/>
                    </a:cubicBezTo>
                    <a:cubicBezTo>
                      <a:pt x="10499" y="5662"/>
                      <a:pt x="11110" y="5609"/>
                      <a:pt x="11708" y="5497"/>
                    </a:cubicBezTo>
                    <a:cubicBezTo>
                      <a:pt x="12944" y="5270"/>
                      <a:pt x="14559" y="4725"/>
                      <a:pt x="15382" y="3679"/>
                    </a:cubicBezTo>
                    <a:lnTo>
                      <a:pt x="15382" y="3679"/>
                    </a:lnTo>
                    <a:cubicBezTo>
                      <a:pt x="15520" y="3595"/>
                      <a:pt x="15476" y="3354"/>
                      <a:pt x="15328" y="3354"/>
                    </a:cubicBezTo>
                    <a:cubicBezTo>
                      <a:pt x="15313" y="3354"/>
                      <a:pt x="15296" y="3356"/>
                      <a:pt x="15278" y="3362"/>
                    </a:cubicBezTo>
                    <a:cubicBezTo>
                      <a:pt x="14346" y="3660"/>
                      <a:pt x="13409" y="3792"/>
                      <a:pt x="12478" y="3792"/>
                    </a:cubicBezTo>
                    <a:cubicBezTo>
                      <a:pt x="10272" y="3792"/>
                      <a:pt x="8098" y="3050"/>
                      <a:pt x="6104" y="1995"/>
                    </a:cubicBezTo>
                    <a:cubicBezTo>
                      <a:pt x="4851" y="1320"/>
                      <a:pt x="3231" y="0"/>
                      <a:pt x="17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35"/>
              <p:cNvSpPr/>
              <p:nvPr/>
            </p:nvSpPr>
            <p:spPr>
              <a:xfrm>
                <a:off x="2815525" y="2546675"/>
                <a:ext cx="371125" cy="241600"/>
              </a:xfrm>
              <a:custGeom>
                <a:rect b="b" l="l" r="r" t="t"/>
                <a:pathLst>
                  <a:path extrusionOk="0" h="9664" w="14845">
                    <a:moveTo>
                      <a:pt x="818" y="1"/>
                    </a:moveTo>
                    <a:cubicBezTo>
                      <a:pt x="649" y="1"/>
                      <a:pt x="491" y="53"/>
                      <a:pt x="367" y="191"/>
                    </a:cubicBezTo>
                    <a:cubicBezTo>
                      <a:pt x="234" y="324"/>
                      <a:pt x="200" y="491"/>
                      <a:pt x="167" y="658"/>
                    </a:cubicBezTo>
                    <a:cubicBezTo>
                      <a:pt x="0" y="1659"/>
                      <a:pt x="567" y="2559"/>
                      <a:pt x="1168" y="3393"/>
                    </a:cubicBezTo>
                    <a:cubicBezTo>
                      <a:pt x="1868" y="4394"/>
                      <a:pt x="2602" y="5395"/>
                      <a:pt x="3469" y="6262"/>
                    </a:cubicBezTo>
                    <a:cubicBezTo>
                      <a:pt x="5612" y="8454"/>
                      <a:pt x="8645" y="9664"/>
                      <a:pt x="11670" y="9664"/>
                    </a:cubicBezTo>
                    <a:cubicBezTo>
                      <a:pt x="12743" y="9664"/>
                      <a:pt x="13814" y="9512"/>
                      <a:pt x="14844" y="9197"/>
                    </a:cubicBezTo>
                    <a:lnTo>
                      <a:pt x="14510" y="9064"/>
                    </a:lnTo>
                    <a:cubicBezTo>
                      <a:pt x="11375" y="7863"/>
                      <a:pt x="8206" y="6429"/>
                      <a:pt x="5738" y="4060"/>
                    </a:cubicBezTo>
                    <a:cubicBezTo>
                      <a:pt x="4370" y="2726"/>
                      <a:pt x="3202" y="1092"/>
                      <a:pt x="1535" y="224"/>
                    </a:cubicBezTo>
                    <a:cubicBezTo>
                      <a:pt x="1319" y="107"/>
                      <a:pt x="1058" y="1"/>
                      <a:pt x="8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35"/>
              <p:cNvSpPr/>
              <p:nvPr/>
            </p:nvSpPr>
            <p:spPr>
              <a:xfrm>
                <a:off x="2813225" y="2541175"/>
                <a:ext cx="377275" cy="252475"/>
              </a:xfrm>
              <a:custGeom>
                <a:rect b="b" l="l" r="r" t="t"/>
                <a:pathLst>
                  <a:path extrusionOk="0" h="10099" w="15091">
                    <a:moveTo>
                      <a:pt x="1077" y="475"/>
                    </a:moveTo>
                    <a:cubicBezTo>
                      <a:pt x="1103" y="475"/>
                      <a:pt x="1131" y="476"/>
                      <a:pt x="1160" y="478"/>
                    </a:cubicBezTo>
                    <a:cubicBezTo>
                      <a:pt x="1493" y="544"/>
                      <a:pt x="1927" y="878"/>
                      <a:pt x="2227" y="1078"/>
                    </a:cubicBezTo>
                    <a:cubicBezTo>
                      <a:pt x="2827" y="1545"/>
                      <a:pt x="3428" y="2079"/>
                      <a:pt x="3962" y="2646"/>
                    </a:cubicBezTo>
                    <a:cubicBezTo>
                      <a:pt x="4929" y="3647"/>
                      <a:pt x="5830" y="4647"/>
                      <a:pt x="6897" y="5481"/>
                    </a:cubicBezTo>
                    <a:cubicBezTo>
                      <a:pt x="9144" y="7265"/>
                      <a:pt x="11848" y="8460"/>
                      <a:pt x="14493" y="9423"/>
                    </a:cubicBezTo>
                    <a:lnTo>
                      <a:pt x="14493" y="9423"/>
                    </a:lnTo>
                    <a:cubicBezTo>
                      <a:pt x="13634" y="9626"/>
                      <a:pt x="12749" y="9726"/>
                      <a:pt x="11861" y="9726"/>
                    </a:cubicBezTo>
                    <a:cubicBezTo>
                      <a:pt x="10134" y="9726"/>
                      <a:pt x="8397" y="9348"/>
                      <a:pt x="6830" y="8617"/>
                    </a:cubicBezTo>
                    <a:cubicBezTo>
                      <a:pt x="5596" y="7983"/>
                      <a:pt x="4429" y="7149"/>
                      <a:pt x="3461" y="6115"/>
                    </a:cubicBezTo>
                    <a:cubicBezTo>
                      <a:pt x="2427" y="4981"/>
                      <a:pt x="1160" y="3546"/>
                      <a:pt x="626" y="2079"/>
                    </a:cubicBezTo>
                    <a:cubicBezTo>
                      <a:pt x="464" y="1624"/>
                      <a:pt x="112" y="475"/>
                      <a:pt x="1077" y="475"/>
                    </a:cubicBezTo>
                    <a:close/>
                    <a:moveTo>
                      <a:pt x="1004" y="0"/>
                    </a:moveTo>
                    <a:cubicBezTo>
                      <a:pt x="323" y="0"/>
                      <a:pt x="1" y="655"/>
                      <a:pt x="59" y="1412"/>
                    </a:cubicBezTo>
                    <a:cubicBezTo>
                      <a:pt x="125" y="2646"/>
                      <a:pt x="1126" y="3780"/>
                      <a:pt x="1827" y="4747"/>
                    </a:cubicBezTo>
                    <a:cubicBezTo>
                      <a:pt x="3294" y="6749"/>
                      <a:pt x="5062" y="8317"/>
                      <a:pt x="7297" y="9251"/>
                    </a:cubicBezTo>
                    <a:cubicBezTo>
                      <a:pt x="8677" y="9810"/>
                      <a:pt x="10119" y="10098"/>
                      <a:pt x="11565" y="10098"/>
                    </a:cubicBezTo>
                    <a:cubicBezTo>
                      <a:pt x="12707" y="10098"/>
                      <a:pt x="13851" y="9919"/>
                      <a:pt x="14969" y="9551"/>
                    </a:cubicBezTo>
                    <a:cubicBezTo>
                      <a:pt x="15091" y="9460"/>
                      <a:pt x="15019" y="9313"/>
                      <a:pt x="14929" y="9313"/>
                    </a:cubicBezTo>
                    <a:cubicBezTo>
                      <a:pt x="14920" y="9313"/>
                      <a:pt x="14912" y="9314"/>
                      <a:pt x="14903" y="9317"/>
                    </a:cubicBezTo>
                    <a:cubicBezTo>
                      <a:pt x="14864" y="9328"/>
                      <a:pt x="14826" y="9338"/>
                      <a:pt x="14787" y="9349"/>
                    </a:cubicBezTo>
                    <a:lnTo>
                      <a:pt x="14787" y="9349"/>
                    </a:lnTo>
                    <a:cubicBezTo>
                      <a:pt x="14824" y="9246"/>
                      <a:pt x="14795" y="9104"/>
                      <a:pt x="14669" y="9050"/>
                    </a:cubicBezTo>
                    <a:cubicBezTo>
                      <a:pt x="12001" y="7916"/>
                      <a:pt x="9399" y="6749"/>
                      <a:pt x="7097" y="4947"/>
                    </a:cubicBezTo>
                    <a:cubicBezTo>
                      <a:pt x="5963" y="4080"/>
                      <a:pt x="5062" y="2979"/>
                      <a:pt x="4062" y="1979"/>
                    </a:cubicBezTo>
                    <a:cubicBezTo>
                      <a:pt x="3294" y="1245"/>
                      <a:pt x="2327" y="277"/>
                      <a:pt x="1326" y="44"/>
                    </a:cubicBezTo>
                    <a:cubicBezTo>
                      <a:pt x="1211" y="14"/>
                      <a:pt x="1104" y="0"/>
                      <a:pt x="10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35"/>
              <p:cNvSpPr/>
              <p:nvPr/>
            </p:nvSpPr>
            <p:spPr>
              <a:xfrm>
                <a:off x="2853050" y="2480550"/>
                <a:ext cx="322750" cy="286900"/>
              </a:xfrm>
              <a:custGeom>
                <a:rect b="b" l="l" r="r" t="t"/>
                <a:pathLst>
                  <a:path extrusionOk="0" h="11476" w="12910">
                    <a:moveTo>
                      <a:pt x="901" y="1"/>
                    </a:moveTo>
                    <a:cubicBezTo>
                      <a:pt x="501" y="1"/>
                      <a:pt x="0" y="334"/>
                      <a:pt x="34" y="801"/>
                    </a:cubicBezTo>
                    <a:cubicBezTo>
                      <a:pt x="34" y="935"/>
                      <a:pt x="134" y="1135"/>
                      <a:pt x="200" y="1301"/>
                    </a:cubicBezTo>
                    <a:cubicBezTo>
                      <a:pt x="2565" y="6000"/>
                      <a:pt x="6904" y="9537"/>
                      <a:pt x="11835" y="10939"/>
                    </a:cubicBezTo>
                    <a:lnTo>
                      <a:pt x="11835" y="10939"/>
                    </a:lnTo>
                    <a:cubicBezTo>
                      <a:pt x="10010" y="9850"/>
                      <a:pt x="8496" y="8152"/>
                      <a:pt x="7172" y="6405"/>
                    </a:cubicBezTo>
                    <a:cubicBezTo>
                      <a:pt x="5571" y="4370"/>
                      <a:pt x="4070" y="2202"/>
                      <a:pt x="2068" y="568"/>
                    </a:cubicBezTo>
                    <a:cubicBezTo>
                      <a:pt x="1735" y="301"/>
                      <a:pt x="1334" y="1"/>
                      <a:pt x="901" y="1"/>
                    </a:cubicBezTo>
                    <a:close/>
                    <a:moveTo>
                      <a:pt x="11835" y="10939"/>
                    </a:moveTo>
                    <a:cubicBezTo>
                      <a:pt x="12171" y="11140"/>
                      <a:pt x="12518" y="11320"/>
                      <a:pt x="12876" y="11475"/>
                    </a:cubicBezTo>
                    <a:lnTo>
                      <a:pt x="12909" y="11209"/>
                    </a:lnTo>
                    <a:cubicBezTo>
                      <a:pt x="12549" y="11130"/>
                      <a:pt x="12190" y="11040"/>
                      <a:pt x="11835" y="1093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35"/>
              <p:cNvSpPr/>
              <p:nvPr/>
            </p:nvSpPr>
            <p:spPr>
              <a:xfrm>
                <a:off x="2841375" y="2475575"/>
                <a:ext cx="337300" cy="292700"/>
              </a:xfrm>
              <a:custGeom>
                <a:rect b="b" l="l" r="r" t="t"/>
                <a:pathLst>
                  <a:path extrusionOk="0" h="11708" w="13492">
                    <a:moveTo>
                      <a:pt x="1529" y="461"/>
                    </a:moveTo>
                    <a:cubicBezTo>
                      <a:pt x="1662" y="461"/>
                      <a:pt x="1809" y="528"/>
                      <a:pt x="1968" y="667"/>
                    </a:cubicBezTo>
                    <a:cubicBezTo>
                      <a:pt x="2335" y="867"/>
                      <a:pt x="2669" y="1200"/>
                      <a:pt x="3002" y="1500"/>
                    </a:cubicBezTo>
                    <a:cubicBezTo>
                      <a:pt x="3503" y="1934"/>
                      <a:pt x="3970" y="2401"/>
                      <a:pt x="4370" y="2901"/>
                    </a:cubicBezTo>
                    <a:cubicBezTo>
                      <a:pt x="5371" y="4069"/>
                      <a:pt x="6305" y="5337"/>
                      <a:pt x="7272" y="6537"/>
                    </a:cubicBezTo>
                    <a:cubicBezTo>
                      <a:pt x="8139" y="7605"/>
                      <a:pt x="9040" y="8706"/>
                      <a:pt x="10041" y="9606"/>
                    </a:cubicBezTo>
                    <a:cubicBezTo>
                      <a:pt x="10414" y="9940"/>
                      <a:pt x="10819" y="10289"/>
                      <a:pt x="11248" y="10610"/>
                    </a:cubicBezTo>
                    <a:lnTo>
                      <a:pt x="11248" y="10610"/>
                    </a:lnTo>
                    <a:cubicBezTo>
                      <a:pt x="7013" y="9009"/>
                      <a:pt x="3307" y="5892"/>
                      <a:pt x="1101" y="1767"/>
                    </a:cubicBezTo>
                    <a:cubicBezTo>
                      <a:pt x="1001" y="1601"/>
                      <a:pt x="934" y="1500"/>
                      <a:pt x="834" y="1334"/>
                    </a:cubicBezTo>
                    <a:cubicBezTo>
                      <a:pt x="1016" y="766"/>
                      <a:pt x="1244" y="461"/>
                      <a:pt x="1529" y="461"/>
                    </a:cubicBezTo>
                    <a:close/>
                    <a:moveTo>
                      <a:pt x="1300" y="0"/>
                    </a:moveTo>
                    <a:cubicBezTo>
                      <a:pt x="843" y="0"/>
                      <a:pt x="412" y="201"/>
                      <a:pt x="267" y="700"/>
                    </a:cubicBezTo>
                    <a:cubicBezTo>
                      <a:pt x="0" y="1534"/>
                      <a:pt x="1101" y="2801"/>
                      <a:pt x="1501" y="3435"/>
                    </a:cubicBezTo>
                    <a:cubicBezTo>
                      <a:pt x="2769" y="5303"/>
                      <a:pt x="4337" y="6971"/>
                      <a:pt x="6138" y="8305"/>
                    </a:cubicBezTo>
                    <a:cubicBezTo>
                      <a:pt x="7973" y="9689"/>
                      <a:pt x="9976" y="10642"/>
                      <a:pt x="12146" y="11206"/>
                    </a:cubicBezTo>
                    <a:lnTo>
                      <a:pt x="12146" y="11206"/>
                    </a:lnTo>
                    <a:cubicBezTo>
                      <a:pt x="12524" y="11422"/>
                      <a:pt x="12913" y="11598"/>
                      <a:pt x="13310" y="11708"/>
                    </a:cubicBezTo>
                    <a:cubicBezTo>
                      <a:pt x="13343" y="11708"/>
                      <a:pt x="13376" y="11608"/>
                      <a:pt x="13343" y="11608"/>
                    </a:cubicBezTo>
                    <a:cubicBezTo>
                      <a:pt x="13246" y="11544"/>
                      <a:pt x="13149" y="11480"/>
                      <a:pt x="13051" y="11417"/>
                    </a:cubicBezTo>
                    <a:lnTo>
                      <a:pt x="13051" y="11417"/>
                    </a:lnTo>
                    <a:cubicBezTo>
                      <a:pt x="13148" y="11437"/>
                      <a:pt x="13246" y="11456"/>
                      <a:pt x="13343" y="11474"/>
                    </a:cubicBezTo>
                    <a:cubicBezTo>
                      <a:pt x="13362" y="11484"/>
                      <a:pt x="13378" y="11488"/>
                      <a:pt x="13393" y="11488"/>
                    </a:cubicBezTo>
                    <a:cubicBezTo>
                      <a:pt x="13483" y="11488"/>
                      <a:pt x="13491" y="11332"/>
                      <a:pt x="13376" y="11274"/>
                    </a:cubicBezTo>
                    <a:cubicBezTo>
                      <a:pt x="13064" y="11197"/>
                      <a:pt x="12753" y="11111"/>
                      <a:pt x="12445" y="11017"/>
                    </a:cubicBezTo>
                    <a:lnTo>
                      <a:pt x="12445" y="11017"/>
                    </a:lnTo>
                    <a:cubicBezTo>
                      <a:pt x="11586" y="10445"/>
                      <a:pt x="10751" y="9849"/>
                      <a:pt x="10007" y="9106"/>
                    </a:cubicBezTo>
                    <a:cubicBezTo>
                      <a:pt x="9040" y="8172"/>
                      <a:pt x="8206" y="7071"/>
                      <a:pt x="7439" y="6004"/>
                    </a:cubicBezTo>
                    <a:cubicBezTo>
                      <a:pt x="6605" y="4903"/>
                      <a:pt x="5804" y="3835"/>
                      <a:pt x="4937" y="2835"/>
                    </a:cubicBezTo>
                    <a:cubicBezTo>
                      <a:pt x="4136" y="1901"/>
                      <a:pt x="3169" y="767"/>
                      <a:pt x="2102" y="200"/>
                    </a:cubicBezTo>
                    <a:cubicBezTo>
                      <a:pt x="1863" y="74"/>
                      <a:pt x="1576" y="0"/>
                      <a:pt x="13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35"/>
              <p:cNvSpPr/>
              <p:nvPr/>
            </p:nvSpPr>
            <p:spPr>
              <a:xfrm>
                <a:off x="2917250" y="2351825"/>
                <a:ext cx="260225" cy="413950"/>
              </a:xfrm>
              <a:custGeom>
                <a:rect b="b" l="l" r="r" t="t"/>
                <a:pathLst>
                  <a:path extrusionOk="0" h="16558" w="10409">
                    <a:moveTo>
                      <a:pt x="1367" y="0"/>
                    </a:moveTo>
                    <a:cubicBezTo>
                      <a:pt x="715" y="0"/>
                      <a:pt x="330" y="895"/>
                      <a:pt x="268" y="1614"/>
                    </a:cubicBezTo>
                    <a:cubicBezTo>
                      <a:pt x="1" y="4216"/>
                      <a:pt x="968" y="6884"/>
                      <a:pt x="2302" y="9152"/>
                    </a:cubicBezTo>
                    <a:cubicBezTo>
                      <a:pt x="4170" y="12221"/>
                      <a:pt x="6806" y="14823"/>
                      <a:pt x="9908" y="16524"/>
                    </a:cubicBezTo>
                    <a:lnTo>
                      <a:pt x="10408" y="16558"/>
                    </a:lnTo>
                    <a:cubicBezTo>
                      <a:pt x="8607" y="14656"/>
                      <a:pt x="7172" y="12355"/>
                      <a:pt x="6238" y="9853"/>
                    </a:cubicBezTo>
                    <a:cubicBezTo>
                      <a:pt x="5438" y="7718"/>
                      <a:pt x="5004" y="5483"/>
                      <a:pt x="4070" y="3448"/>
                    </a:cubicBezTo>
                    <a:cubicBezTo>
                      <a:pt x="3603" y="2481"/>
                      <a:pt x="3070" y="1514"/>
                      <a:pt x="2402" y="680"/>
                    </a:cubicBezTo>
                    <a:cubicBezTo>
                      <a:pt x="2136" y="379"/>
                      <a:pt x="1902" y="46"/>
                      <a:pt x="1502" y="13"/>
                    </a:cubicBezTo>
                    <a:cubicBezTo>
                      <a:pt x="1456" y="4"/>
                      <a:pt x="1411" y="0"/>
                      <a:pt x="13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35"/>
              <p:cNvSpPr/>
              <p:nvPr/>
            </p:nvSpPr>
            <p:spPr>
              <a:xfrm>
                <a:off x="2949175" y="2393150"/>
                <a:ext cx="236625" cy="388475"/>
              </a:xfrm>
              <a:custGeom>
                <a:rect b="b" l="l" r="r" t="t"/>
                <a:pathLst>
                  <a:path extrusionOk="0" h="15539" w="9465">
                    <a:moveTo>
                      <a:pt x="112" y="1"/>
                    </a:moveTo>
                    <a:cubicBezTo>
                      <a:pt x="63" y="1"/>
                      <a:pt x="1" y="55"/>
                      <a:pt x="25" y="127"/>
                    </a:cubicBezTo>
                    <a:cubicBezTo>
                      <a:pt x="1292" y="3163"/>
                      <a:pt x="2626" y="6198"/>
                      <a:pt x="4161" y="9067"/>
                    </a:cubicBezTo>
                    <a:cubicBezTo>
                      <a:pt x="5462" y="11469"/>
                      <a:pt x="7063" y="14137"/>
                      <a:pt x="9398" y="15538"/>
                    </a:cubicBezTo>
                    <a:cubicBezTo>
                      <a:pt x="9465" y="15538"/>
                      <a:pt x="9465" y="15505"/>
                      <a:pt x="9465" y="15472"/>
                    </a:cubicBezTo>
                    <a:cubicBezTo>
                      <a:pt x="8464" y="14471"/>
                      <a:pt x="7463" y="13537"/>
                      <a:pt x="6563" y="12403"/>
                    </a:cubicBezTo>
                    <a:cubicBezTo>
                      <a:pt x="5662" y="11202"/>
                      <a:pt x="4895" y="9901"/>
                      <a:pt x="4194" y="8567"/>
                    </a:cubicBezTo>
                    <a:cubicBezTo>
                      <a:pt x="2727" y="5798"/>
                      <a:pt x="1559" y="2863"/>
                      <a:pt x="158" y="27"/>
                    </a:cubicBezTo>
                    <a:cubicBezTo>
                      <a:pt x="149" y="9"/>
                      <a:pt x="132" y="1"/>
                      <a:pt x="1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35"/>
              <p:cNvSpPr/>
              <p:nvPr/>
            </p:nvSpPr>
            <p:spPr>
              <a:xfrm>
                <a:off x="2872225" y="2489400"/>
                <a:ext cx="307750" cy="287225"/>
              </a:xfrm>
              <a:custGeom>
                <a:rect b="b" l="l" r="r" t="t"/>
                <a:pathLst>
                  <a:path extrusionOk="0" h="11489" w="12310">
                    <a:moveTo>
                      <a:pt x="99" y="1"/>
                    </a:moveTo>
                    <a:cubicBezTo>
                      <a:pt x="57" y="1"/>
                      <a:pt x="0" y="38"/>
                      <a:pt x="0" y="114"/>
                    </a:cubicBezTo>
                    <a:cubicBezTo>
                      <a:pt x="334" y="781"/>
                      <a:pt x="934" y="1348"/>
                      <a:pt x="1401" y="1982"/>
                    </a:cubicBezTo>
                    <a:lnTo>
                      <a:pt x="2769" y="3716"/>
                    </a:lnTo>
                    <a:cubicBezTo>
                      <a:pt x="3703" y="4884"/>
                      <a:pt x="4704" y="5984"/>
                      <a:pt x="5771" y="6985"/>
                    </a:cubicBezTo>
                    <a:cubicBezTo>
                      <a:pt x="7706" y="8720"/>
                      <a:pt x="9741" y="10788"/>
                      <a:pt x="12242" y="11488"/>
                    </a:cubicBezTo>
                    <a:cubicBezTo>
                      <a:pt x="12309" y="11488"/>
                      <a:pt x="12309" y="11388"/>
                      <a:pt x="12276" y="11355"/>
                    </a:cubicBezTo>
                    <a:cubicBezTo>
                      <a:pt x="9707" y="10488"/>
                      <a:pt x="7606" y="8319"/>
                      <a:pt x="5638" y="6418"/>
                    </a:cubicBezTo>
                    <a:cubicBezTo>
                      <a:pt x="4704" y="5517"/>
                      <a:pt x="3803" y="4550"/>
                      <a:pt x="2969" y="3516"/>
                    </a:cubicBezTo>
                    <a:lnTo>
                      <a:pt x="1602" y="1781"/>
                    </a:lnTo>
                    <a:cubicBezTo>
                      <a:pt x="1135" y="1181"/>
                      <a:pt x="734" y="514"/>
                      <a:pt x="134" y="13"/>
                    </a:cubicBezTo>
                    <a:cubicBezTo>
                      <a:pt x="125" y="5"/>
                      <a:pt x="113" y="1"/>
                      <a:pt x="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35"/>
              <p:cNvSpPr/>
              <p:nvPr/>
            </p:nvSpPr>
            <p:spPr>
              <a:xfrm>
                <a:off x="2828325" y="2548075"/>
                <a:ext cx="340800" cy="236875"/>
              </a:xfrm>
              <a:custGeom>
                <a:rect b="b" l="l" r="r" t="t"/>
                <a:pathLst>
                  <a:path extrusionOk="0" h="9475" w="13632">
                    <a:moveTo>
                      <a:pt x="37" y="0"/>
                    </a:moveTo>
                    <a:cubicBezTo>
                      <a:pt x="20" y="0"/>
                      <a:pt x="0" y="37"/>
                      <a:pt x="22" y="102"/>
                    </a:cubicBezTo>
                    <a:cubicBezTo>
                      <a:pt x="1456" y="2703"/>
                      <a:pt x="3791" y="4838"/>
                      <a:pt x="5993" y="6706"/>
                    </a:cubicBezTo>
                    <a:cubicBezTo>
                      <a:pt x="8061" y="8508"/>
                      <a:pt x="10830" y="9475"/>
                      <a:pt x="13531" y="9475"/>
                    </a:cubicBezTo>
                    <a:cubicBezTo>
                      <a:pt x="13565" y="9475"/>
                      <a:pt x="13632" y="9375"/>
                      <a:pt x="13531" y="9341"/>
                    </a:cubicBezTo>
                    <a:cubicBezTo>
                      <a:pt x="12231" y="9175"/>
                      <a:pt x="10996" y="9041"/>
                      <a:pt x="9729" y="8641"/>
                    </a:cubicBezTo>
                    <a:cubicBezTo>
                      <a:pt x="8228" y="8141"/>
                      <a:pt x="6960" y="7340"/>
                      <a:pt x="5726" y="6306"/>
                    </a:cubicBezTo>
                    <a:cubicBezTo>
                      <a:pt x="3658" y="4471"/>
                      <a:pt x="1523" y="2503"/>
                      <a:pt x="55" y="35"/>
                    </a:cubicBezTo>
                    <a:cubicBezTo>
                      <a:pt x="55" y="11"/>
                      <a:pt x="47" y="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35"/>
              <p:cNvSpPr/>
              <p:nvPr/>
            </p:nvSpPr>
            <p:spPr>
              <a:xfrm>
                <a:off x="2822050" y="2706425"/>
                <a:ext cx="339575" cy="76475"/>
              </a:xfrm>
              <a:custGeom>
                <a:rect b="b" l="l" r="r" t="t"/>
                <a:pathLst>
                  <a:path extrusionOk="0" h="3059" w="13583">
                    <a:moveTo>
                      <a:pt x="19" y="0"/>
                    </a:moveTo>
                    <a:cubicBezTo>
                      <a:pt x="7" y="0"/>
                      <a:pt x="1" y="19"/>
                      <a:pt x="39" y="39"/>
                    </a:cubicBezTo>
                    <a:cubicBezTo>
                      <a:pt x="39" y="11"/>
                      <a:pt x="27" y="0"/>
                      <a:pt x="19" y="0"/>
                    </a:cubicBezTo>
                    <a:close/>
                    <a:moveTo>
                      <a:pt x="39" y="39"/>
                    </a:moveTo>
                    <a:lnTo>
                      <a:pt x="39" y="39"/>
                    </a:lnTo>
                    <a:cubicBezTo>
                      <a:pt x="2074" y="1340"/>
                      <a:pt x="4376" y="2174"/>
                      <a:pt x="6711" y="2641"/>
                    </a:cubicBezTo>
                    <a:cubicBezTo>
                      <a:pt x="8003" y="2879"/>
                      <a:pt x="9414" y="3058"/>
                      <a:pt x="10802" y="3058"/>
                    </a:cubicBezTo>
                    <a:cubicBezTo>
                      <a:pt x="11743" y="3058"/>
                      <a:pt x="12673" y="2976"/>
                      <a:pt x="13549" y="2774"/>
                    </a:cubicBezTo>
                    <a:cubicBezTo>
                      <a:pt x="13582" y="2774"/>
                      <a:pt x="13582" y="2674"/>
                      <a:pt x="13549" y="2674"/>
                    </a:cubicBezTo>
                    <a:cubicBezTo>
                      <a:pt x="12384" y="2722"/>
                      <a:pt x="11266" y="2787"/>
                      <a:pt x="10158" y="2787"/>
                    </a:cubicBezTo>
                    <a:cubicBezTo>
                      <a:pt x="8980" y="2787"/>
                      <a:pt x="7813" y="2714"/>
                      <a:pt x="6611" y="2474"/>
                    </a:cubicBezTo>
                    <a:cubicBezTo>
                      <a:pt x="4276" y="1973"/>
                      <a:pt x="2107" y="1106"/>
                      <a:pt x="39" y="3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35"/>
              <p:cNvSpPr/>
              <p:nvPr/>
            </p:nvSpPr>
            <p:spPr>
              <a:xfrm>
                <a:off x="2993975" y="2413000"/>
                <a:ext cx="10875" cy="26250"/>
              </a:xfrm>
              <a:custGeom>
                <a:rect b="b" l="l" r="r" t="t"/>
                <a:pathLst>
                  <a:path extrusionOk="0" h="1050" w="435">
                    <a:moveTo>
                      <a:pt x="1" y="1"/>
                    </a:moveTo>
                    <a:lnTo>
                      <a:pt x="1" y="1"/>
                    </a:lnTo>
                    <a:cubicBezTo>
                      <a:pt x="67" y="167"/>
                      <a:pt x="101" y="368"/>
                      <a:pt x="201" y="534"/>
                    </a:cubicBezTo>
                    <a:cubicBezTo>
                      <a:pt x="234" y="701"/>
                      <a:pt x="267" y="868"/>
                      <a:pt x="401" y="1035"/>
                    </a:cubicBezTo>
                    <a:cubicBezTo>
                      <a:pt x="401" y="1046"/>
                      <a:pt x="405" y="1050"/>
                      <a:pt x="409" y="1050"/>
                    </a:cubicBezTo>
                    <a:cubicBezTo>
                      <a:pt x="419" y="1050"/>
                      <a:pt x="434" y="1035"/>
                      <a:pt x="434" y="1035"/>
                    </a:cubicBezTo>
                    <a:cubicBezTo>
                      <a:pt x="434" y="668"/>
                      <a:pt x="201" y="267"/>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35"/>
              <p:cNvSpPr/>
              <p:nvPr/>
            </p:nvSpPr>
            <p:spPr>
              <a:xfrm>
                <a:off x="2946450" y="2450050"/>
                <a:ext cx="8350" cy="19225"/>
              </a:xfrm>
              <a:custGeom>
                <a:rect b="b" l="l" r="r" t="t"/>
                <a:pathLst>
                  <a:path extrusionOk="0" h="769" w="334">
                    <a:moveTo>
                      <a:pt x="52" y="0"/>
                    </a:moveTo>
                    <a:cubicBezTo>
                      <a:pt x="25" y="0"/>
                      <a:pt x="0" y="33"/>
                      <a:pt x="0" y="53"/>
                    </a:cubicBezTo>
                    <a:cubicBezTo>
                      <a:pt x="100" y="253"/>
                      <a:pt x="134" y="553"/>
                      <a:pt x="234" y="754"/>
                    </a:cubicBezTo>
                    <a:cubicBezTo>
                      <a:pt x="234" y="765"/>
                      <a:pt x="241" y="768"/>
                      <a:pt x="251" y="768"/>
                    </a:cubicBezTo>
                    <a:cubicBezTo>
                      <a:pt x="271" y="768"/>
                      <a:pt x="300" y="754"/>
                      <a:pt x="300" y="754"/>
                    </a:cubicBezTo>
                    <a:cubicBezTo>
                      <a:pt x="334" y="520"/>
                      <a:pt x="234" y="253"/>
                      <a:pt x="100" y="53"/>
                    </a:cubicBezTo>
                    <a:cubicBezTo>
                      <a:pt x="87" y="14"/>
                      <a:pt x="69" y="0"/>
                      <a:pt x="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35"/>
              <p:cNvSpPr/>
              <p:nvPr/>
            </p:nvSpPr>
            <p:spPr>
              <a:xfrm>
                <a:off x="2914975" y="2515250"/>
                <a:ext cx="18150" cy="23200"/>
              </a:xfrm>
              <a:custGeom>
                <a:rect b="b" l="l" r="r" t="t"/>
                <a:pathLst>
                  <a:path extrusionOk="0" h="928" w="726">
                    <a:moveTo>
                      <a:pt x="46" y="0"/>
                    </a:moveTo>
                    <a:cubicBezTo>
                      <a:pt x="12" y="0"/>
                      <a:pt x="1" y="31"/>
                      <a:pt x="25" y="80"/>
                    </a:cubicBezTo>
                    <a:cubicBezTo>
                      <a:pt x="192" y="347"/>
                      <a:pt x="392" y="647"/>
                      <a:pt x="659" y="914"/>
                    </a:cubicBezTo>
                    <a:cubicBezTo>
                      <a:pt x="668" y="923"/>
                      <a:pt x="677" y="927"/>
                      <a:pt x="685" y="927"/>
                    </a:cubicBezTo>
                    <a:cubicBezTo>
                      <a:pt x="708" y="927"/>
                      <a:pt x="725" y="896"/>
                      <a:pt x="725" y="847"/>
                    </a:cubicBezTo>
                    <a:cubicBezTo>
                      <a:pt x="559" y="581"/>
                      <a:pt x="359" y="280"/>
                      <a:pt x="92" y="14"/>
                    </a:cubicBezTo>
                    <a:cubicBezTo>
                      <a:pt x="74" y="5"/>
                      <a:pt x="58" y="0"/>
                      <a:pt x="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35"/>
              <p:cNvSpPr/>
              <p:nvPr/>
            </p:nvSpPr>
            <p:spPr>
              <a:xfrm>
                <a:off x="2895825" y="2553700"/>
                <a:ext cx="9775" cy="12650"/>
              </a:xfrm>
              <a:custGeom>
                <a:rect b="b" l="l" r="r" t="t"/>
                <a:pathLst>
                  <a:path extrusionOk="0" h="506" w="391">
                    <a:moveTo>
                      <a:pt x="78" y="0"/>
                    </a:moveTo>
                    <a:cubicBezTo>
                      <a:pt x="40" y="0"/>
                      <a:pt x="1" y="54"/>
                      <a:pt x="24" y="77"/>
                    </a:cubicBezTo>
                    <a:cubicBezTo>
                      <a:pt x="124" y="210"/>
                      <a:pt x="191" y="377"/>
                      <a:pt x="324" y="477"/>
                    </a:cubicBezTo>
                    <a:cubicBezTo>
                      <a:pt x="334" y="498"/>
                      <a:pt x="345" y="506"/>
                      <a:pt x="354" y="506"/>
                    </a:cubicBezTo>
                    <a:cubicBezTo>
                      <a:pt x="375" y="506"/>
                      <a:pt x="391" y="467"/>
                      <a:pt x="391" y="444"/>
                    </a:cubicBezTo>
                    <a:cubicBezTo>
                      <a:pt x="324" y="277"/>
                      <a:pt x="224" y="143"/>
                      <a:pt x="124" y="43"/>
                    </a:cubicBezTo>
                    <a:cubicBezTo>
                      <a:pt x="113" y="12"/>
                      <a:pt x="96" y="0"/>
                      <a:pt x="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35"/>
              <p:cNvSpPr/>
              <p:nvPr/>
            </p:nvSpPr>
            <p:spPr>
              <a:xfrm>
                <a:off x="2859125" y="2555250"/>
                <a:ext cx="205750" cy="171325"/>
              </a:xfrm>
              <a:custGeom>
                <a:rect b="b" l="l" r="r" t="t"/>
                <a:pathLst>
                  <a:path extrusionOk="0" h="6853" w="8230">
                    <a:moveTo>
                      <a:pt x="42" y="1"/>
                    </a:moveTo>
                    <a:cubicBezTo>
                      <a:pt x="10" y="1"/>
                      <a:pt x="0" y="24"/>
                      <a:pt x="24" y="48"/>
                    </a:cubicBezTo>
                    <a:cubicBezTo>
                      <a:pt x="2759" y="2316"/>
                      <a:pt x="5228" y="4918"/>
                      <a:pt x="8163" y="6853"/>
                    </a:cubicBezTo>
                    <a:cubicBezTo>
                      <a:pt x="8230" y="6853"/>
                      <a:pt x="8230" y="6820"/>
                      <a:pt x="8230" y="6820"/>
                    </a:cubicBezTo>
                    <a:cubicBezTo>
                      <a:pt x="5361" y="4685"/>
                      <a:pt x="2826" y="2216"/>
                      <a:pt x="91" y="15"/>
                    </a:cubicBezTo>
                    <a:cubicBezTo>
                      <a:pt x="71" y="5"/>
                      <a:pt x="55" y="1"/>
                      <a:pt x="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35"/>
              <p:cNvSpPr/>
              <p:nvPr/>
            </p:nvSpPr>
            <p:spPr>
              <a:xfrm>
                <a:off x="2821350" y="2573325"/>
                <a:ext cx="154100" cy="147150"/>
              </a:xfrm>
              <a:custGeom>
                <a:rect b="b" l="l" r="r" t="t"/>
                <a:pathLst>
                  <a:path extrusionOk="0" h="5886" w="6164">
                    <a:moveTo>
                      <a:pt x="26" y="1"/>
                    </a:moveTo>
                    <a:cubicBezTo>
                      <a:pt x="17" y="1"/>
                      <a:pt x="1" y="9"/>
                      <a:pt x="1" y="26"/>
                    </a:cubicBezTo>
                    <a:cubicBezTo>
                      <a:pt x="34" y="9"/>
                      <a:pt x="34" y="1"/>
                      <a:pt x="26" y="1"/>
                    </a:cubicBezTo>
                    <a:close/>
                    <a:moveTo>
                      <a:pt x="1" y="26"/>
                    </a:moveTo>
                    <a:lnTo>
                      <a:pt x="1" y="26"/>
                    </a:lnTo>
                    <a:cubicBezTo>
                      <a:pt x="668" y="1293"/>
                      <a:pt x="1435" y="2361"/>
                      <a:pt x="2502" y="3261"/>
                    </a:cubicBezTo>
                    <a:cubicBezTo>
                      <a:pt x="3637" y="4162"/>
                      <a:pt x="4837" y="5129"/>
                      <a:pt x="6072" y="5863"/>
                    </a:cubicBezTo>
                    <a:cubicBezTo>
                      <a:pt x="6080" y="5879"/>
                      <a:pt x="6090" y="5886"/>
                      <a:pt x="6100" y="5886"/>
                    </a:cubicBezTo>
                    <a:cubicBezTo>
                      <a:pt x="6131" y="5886"/>
                      <a:pt x="6164" y="5822"/>
                      <a:pt x="6138" y="5796"/>
                    </a:cubicBezTo>
                    <a:cubicBezTo>
                      <a:pt x="5138" y="4929"/>
                      <a:pt x="4070" y="4162"/>
                      <a:pt x="2969" y="3361"/>
                    </a:cubicBezTo>
                    <a:cubicBezTo>
                      <a:pt x="1769" y="2427"/>
                      <a:pt x="935" y="1293"/>
                      <a:pt x="1" y="2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35"/>
              <p:cNvSpPr/>
              <p:nvPr/>
            </p:nvSpPr>
            <p:spPr>
              <a:xfrm>
                <a:off x="2967300" y="2388200"/>
                <a:ext cx="96750" cy="220375"/>
              </a:xfrm>
              <a:custGeom>
                <a:rect b="b" l="l" r="r" t="t"/>
                <a:pathLst>
                  <a:path extrusionOk="0" h="8815" w="3870">
                    <a:moveTo>
                      <a:pt x="25" y="0"/>
                    </a:moveTo>
                    <a:cubicBezTo>
                      <a:pt x="17" y="0"/>
                      <a:pt x="0" y="9"/>
                      <a:pt x="0" y="25"/>
                    </a:cubicBezTo>
                    <a:cubicBezTo>
                      <a:pt x="33" y="9"/>
                      <a:pt x="33" y="0"/>
                      <a:pt x="25" y="0"/>
                    </a:cubicBezTo>
                    <a:close/>
                    <a:moveTo>
                      <a:pt x="0" y="25"/>
                    </a:moveTo>
                    <a:lnTo>
                      <a:pt x="0" y="25"/>
                    </a:lnTo>
                    <a:cubicBezTo>
                      <a:pt x="2002" y="2694"/>
                      <a:pt x="3169" y="5496"/>
                      <a:pt x="3803" y="8765"/>
                    </a:cubicBezTo>
                    <a:cubicBezTo>
                      <a:pt x="3803" y="8798"/>
                      <a:pt x="3828" y="8815"/>
                      <a:pt x="3845" y="8815"/>
                    </a:cubicBezTo>
                    <a:cubicBezTo>
                      <a:pt x="3861" y="8815"/>
                      <a:pt x="3870" y="8798"/>
                      <a:pt x="3836" y="8765"/>
                    </a:cubicBezTo>
                    <a:cubicBezTo>
                      <a:pt x="3603" y="5596"/>
                      <a:pt x="2135" y="2327"/>
                      <a:pt x="0" y="2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35"/>
              <p:cNvSpPr/>
              <p:nvPr/>
            </p:nvSpPr>
            <p:spPr>
              <a:xfrm>
                <a:off x="2848050" y="2700750"/>
                <a:ext cx="170050" cy="59325"/>
              </a:xfrm>
              <a:custGeom>
                <a:rect b="b" l="l" r="r" t="t"/>
                <a:pathLst>
                  <a:path extrusionOk="0" h="2373" w="6802">
                    <a:moveTo>
                      <a:pt x="759" y="0"/>
                    </a:moveTo>
                    <a:cubicBezTo>
                      <a:pt x="502" y="0"/>
                      <a:pt x="249" y="21"/>
                      <a:pt x="0" y="66"/>
                    </a:cubicBezTo>
                    <a:cubicBezTo>
                      <a:pt x="1168" y="366"/>
                      <a:pt x="2268" y="399"/>
                      <a:pt x="3402" y="833"/>
                    </a:cubicBezTo>
                    <a:cubicBezTo>
                      <a:pt x="4537" y="1266"/>
                      <a:pt x="5604" y="1900"/>
                      <a:pt x="6738" y="2367"/>
                    </a:cubicBezTo>
                    <a:cubicBezTo>
                      <a:pt x="6742" y="2371"/>
                      <a:pt x="6745" y="2373"/>
                      <a:pt x="6749" y="2373"/>
                    </a:cubicBezTo>
                    <a:cubicBezTo>
                      <a:pt x="6778" y="2373"/>
                      <a:pt x="6801" y="2263"/>
                      <a:pt x="6772" y="2234"/>
                    </a:cubicBezTo>
                    <a:cubicBezTo>
                      <a:pt x="5082" y="1315"/>
                      <a:pt x="2812" y="0"/>
                      <a:pt x="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35"/>
              <p:cNvSpPr/>
              <p:nvPr/>
            </p:nvSpPr>
            <p:spPr>
              <a:xfrm>
                <a:off x="2823300" y="2718675"/>
                <a:ext cx="259100" cy="87150"/>
              </a:xfrm>
              <a:custGeom>
                <a:rect b="b" l="l" r="r" t="t"/>
                <a:pathLst>
                  <a:path extrusionOk="0" h="3486" w="10364">
                    <a:moveTo>
                      <a:pt x="15" y="1"/>
                    </a:moveTo>
                    <a:cubicBezTo>
                      <a:pt x="8" y="1"/>
                      <a:pt x="0" y="16"/>
                      <a:pt x="23" y="16"/>
                    </a:cubicBezTo>
                    <a:cubicBezTo>
                      <a:pt x="23" y="5"/>
                      <a:pt x="19" y="1"/>
                      <a:pt x="15" y="1"/>
                    </a:cubicBezTo>
                    <a:close/>
                    <a:moveTo>
                      <a:pt x="23" y="16"/>
                    </a:moveTo>
                    <a:lnTo>
                      <a:pt x="23" y="16"/>
                    </a:lnTo>
                    <a:cubicBezTo>
                      <a:pt x="2557" y="2184"/>
                      <a:pt x="6042" y="3485"/>
                      <a:pt x="9377" y="3485"/>
                    </a:cubicBezTo>
                    <a:cubicBezTo>
                      <a:pt x="9685" y="3485"/>
                      <a:pt x="9992" y="3474"/>
                      <a:pt x="10297" y="3451"/>
                    </a:cubicBezTo>
                    <a:cubicBezTo>
                      <a:pt x="10363" y="3451"/>
                      <a:pt x="10363" y="3351"/>
                      <a:pt x="10297" y="3351"/>
                    </a:cubicBezTo>
                    <a:cubicBezTo>
                      <a:pt x="6527" y="3351"/>
                      <a:pt x="3158" y="2284"/>
                      <a:pt x="23" y="1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35"/>
              <p:cNvSpPr/>
              <p:nvPr/>
            </p:nvSpPr>
            <p:spPr>
              <a:xfrm>
                <a:off x="2903075" y="2494675"/>
                <a:ext cx="285225" cy="326675"/>
              </a:xfrm>
              <a:custGeom>
                <a:rect b="b" l="l" r="r" t="t"/>
                <a:pathLst>
                  <a:path extrusionOk="0" h="13067" w="11409">
                    <a:moveTo>
                      <a:pt x="2940" y="1"/>
                    </a:moveTo>
                    <a:cubicBezTo>
                      <a:pt x="2472" y="1"/>
                      <a:pt x="2128" y="356"/>
                      <a:pt x="1969" y="803"/>
                    </a:cubicBezTo>
                    <a:cubicBezTo>
                      <a:pt x="1702" y="1570"/>
                      <a:pt x="2035" y="2638"/>
                      <a:pt x="2202" y="3338"/>
                    </a:cubicBezTo>
                    <a:cubicBezTo>
                      <a:pt x="2369" y="3939"/>
                      <a:pt x="2569" y="4472"/>
                      <a:pt x="2803" y="4973"/>
                    </a:cubicBezTo>
                    <a:cubicBezTo>
                      <a:pt x="2303" y="4548"/>
                      <a:pt x="1822" y="4105"/>
                      <a:pt x="1192" y="4105"/>
                    </a:cubicBezTo>
                    <a:cubicBezTo>
                      <a:pt x="981" y="4105"/>
                      <a:pt x="752" y="4155"/>
                      <a:pt x="501" y="4272"/>
                    </a:cubicBezTo>
                    <a:cubicBezTo>
                      <a:pt x="368" y="4306"/>
                      <a:pt x="334" y="4506"/>
                      <a:pt x="368" y="4639"/>
                    </a:cubicBezTo>
                    <a:cubicBezTo>
                      <a:pt x="901" y="6307"/>
                      <a:pt x="1702" y="7842"/>
                      <a:pt x="2736" y="9243"/>
                    </a:cubicBezTo>
                    <a:cubicBezTo>
                      <a:pt x="1935" y="9142"/>
                      <a:pt x="1101" y="9076"/>
                      <a:pt x="334" y="8976"/>
                    </a:cubicBezTo>
                    <a:cubicBezTo>
                      <a:pt x="167" y="8976"/>
                      <a:pt x="1" y="9142"/>
                      <a:pt x="34" y="9309"/>
                    </a:cubicBezTo>
                    <a:cubicBezTo>
                      <a:pt x="101" y="10343"/>
                      <a:pt x="1101" y="11177"/>
                      <a:pt x="1935" y="11744"/>
                    </a:cubicBezTo>
                    <a:cubicBezTo>
                      <a:pt x="2936" y="12345"/>
                      <a:pt x="4070" y="12745"/>
                      <a:pt x="5204" y="12912"/>
                    </a:cubicBezTo>
                    <a:cubicBezTo>
                      <a:pt x="5825" y="12996"/>
                      <a:pt x="6529" y="13067"/>
                      <a:pt x="7243" y="13067"/>
                    </a:cubicBezTo>
                    <a:cubicBezTo>
                      <a:pt x="8791" y="13067"/>
                      <a:pt x="10385" y="12733"/>
                      <a:pt x="11275" y="11477"/>
                    </a:cubicBezTo>
                    <a:lnTo>
                      <a:pt x="11275" y="11444"/>
                    </a:lnTo>
                    <a:cubicBezTo>
                      <a:pt x="11275" y="11411"/>
                      <a:pt x="11342" y="11411"/>
                      <a:pt x="11342" y="11344"/>
                    </a:cubicBezTo>
                    <a:cubicBezTo>
                      <a:pt x="11409" y="11177"/>
                      <a:pt x="11375" y="10977"/>
                      <a:pt x="11309" y="10910"/>
                    </a:cubicBezTo>
                    <a:cubicBezTo>
                      <a:pt x="8307" y="8242"/>
                      <a:pt x="6472" y="4673"/>
                      <a:pt x="4304" y="1270"/>
                    </a:cubicBezTo>
                    <a:cubicBezTo>
                      <a:pt x="4003" y="803"/>
                      <a:pt x="3637" y="69"/>
                      <a:pt x="3003" y="3"/>
                    </a:cubicBezTo>
                    <a:cubicBezTo>
                      <a:pt x="2982" y="1"/>
                      <a:pt x="2961" y="1"/>
                      <a:pt x="29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35"/>
              <p:cNvSpPr/>
              <p:nvPr/>
            </p:nvSpPr>
            <p:spPr>
              <a:xfrm>
                <a:off x="2913075" y="2730725"/>
                <a:ext cx="254375" cy="68950"/>
              </a:xfrm>
              <a:custGeom>
                <a:rect b="b" l="l" r="r" t="t"/>
                <a:pathLst>
                  <a:path extrusionOk="0" h="2758" w="10175">
                    <a:moveTo>
                      <a:pt x="1" y="1"/>
                    </a:moveTo>
                    <a:lnTo>
                      <a:pt x="1" y="1"/>
                    </a:lnTo>
                    <a:cubicBezTo>
                      <a:pt x="1135" y="1335"/>
                      <a:pt x="3103" y="2035"/>
                      <a:pt x="4671" y="2502"/>
                    </a:cubicBezTo>
                    <a:cubicBezTo>
                      <a:pt x="5296" y="2676"/>
                      <a:pt x="5945" y="2757"/>
                      <a:pt x="6596" y="2757"/>
                    </a:cubicBezTo>
                    <a:cubicBezTo>
                      <a:pt x="7821" y="2757"/>
                      <a:pt x="9052" y="2470"/>
                      <a:pt x="10141" y="1969"/>
                    </a:cubicBezTo>
                    <a:cubicBezTo>
                      <a:pt x="10175" y="1969"/>
                      <a:pt x="10141" y="1869"/>
                      <a:pt x="10108" y="1869"/>
                    </a:cubicBezTo>
                    <a:cubicBezTo>
                      <a:pt x="9241" y="2035"/>
                      <a:pt x="8340" y="2402"/>
                      <a:pt x="7473" y="2536"/>
                    </a:cubicBezTo>
                    <a:cubicBezTo>
                      <a:pt x="7174" y="2576"/>
                      <a:pt x="6879" y="2595"/>
                      <a:pt x="6586" y="2595"/>
                    </a:cubicBezTo>
                    <a:cubicBezTo>
                      <a:pt x="5898" y="2595"/>
                      <a:pt x="5226" y="2490"/>
                      <a:pt x="4571" y="2302"/>
                    </a:cubicBezTo>
                    <a:cubicBezTo>
                      <a:pt x="3003" y="1835"/>
                      <a:pt x="1302" y="1135"/>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35"/>
              <p:cNvSpPr/>
              <p:nvPr/>
            </p:nvSpPr>
            <p:spPr>
              <a:xfrm>
                <a:off x="2934725" y="2626950"/>
                <a:ext cx="197700" cy="148000"/>
              </a:xfrm>
              <a:custGeom>
                <a:rect b="b" l="l" r="r" t="t"/>
                <a:pathLst>
                  <a:path extrusionOk="0" h="5920" w="7908">
                    <a:moveTo>
                      <a:pt x="11" y="1"/>
                    </a:moveTo>
                    <a:cubicBezTo>
                      <a:pt x="8" y="1"/>
                      <a:pt x="1" y="6"/>
                      <a:pt x="7" y="11"/>
                    </a:cubicBezTo>
                    <a:lnTo>
                      <a:pt x="7" y="11"/>
                    </a:lnTo>
                    <a:cubicBezTo>
                      <a:pt x="13" y="3"/>
                      <a:pt x="13" y="1"/>
                      <a:pt x="11" y="1"/>
                    </a:cubicBezTo>
                    <a:close/>
                    <a:moveTo>
                      <a:pt x="7" y="11"/>
                    </a:moveTo>
                    <a:cubicBezTo>
                      <a:pt x="5" y="12"/>
                      <a:pt x="4" y="14"/>
                      <a:pt x="2" y="15"/>
                    </a:cubicBezTo>
                    <a:cubicBezTo>
                      <a:pt x="39" y="56"/>
                      <a:pt x="75" y="96"/>
                      <a:pt x="112" y="136"/>
                    </a:cubicBezTo>
                    <a:lnTo>
                      <a:pt x="112" y="136"/>
                    </a:lnTo>
                    <a:cubicBezTo>
                      <a:pt x="86" y="96"/>
                      <a:pt x="61" y="56"/>
                      <a:pt x="36" y="15"/>
                    </a:cubicBezTo>
                    <a:cubicBezTo>
                      <a:pt x="19" y="15"/>
                      <a:pt x="10" y="13"/>
                      <a:pt x="7" y="11"/>
                    </a:cubicBezTo>
                    <a:close/>
                    <a:moveTo>
                      <a:pt x="112" y="136"/>
                    </a:moveTo>
                    <a:cubicBezTo>
                      <a:pt x="1849" y="2868"/>
                      <a:pt x="4520" y="5690"/>
                      <a:pt x="7808" y="5920"/>
                    </a:cubicBezTo>
                    <a:cubicBezTo>
                      <a:pt x="7908" y="5920"/>
                      <a:pt x="7908" y="5820"/>
                      <a:pt x="7808" y="5753"/>
                    </a:cubicBezTo>
                    <a:cubicBezTo>
                      <a:pt x="6940" y="5486"/>
                      <a:pt x="6073" y="5353"/>
                      <a:pt x="5206" y="4919"/>
                    </a:cubicBezTo>
                    <a:cubicBezTo>
                      <a:pt x="4439" y="4552"/>
                      <a:pt x="3738" y="4018"/>
                      <a:pt x="3104" y="3485"/>
                    </a:cubicBezTo>
                    <a:cubicBezTo>
                      <a:pt x="2009" y="2454"/>
                      <a:pt x="1132" y="1268"/>
                      <a:pt x="112" y="1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35"/>
              <p:cNvSpPr/>
              <p:nvPr/>
            </p:nvSpPr>
            <p:spPr>
              <a:xfrm>
                <a:off x="2970625" y="2527250"/>
                <a:ext cx="183500" cy="246025"/>
              </a:xfrm>
              <a:custGeom>
                <a:rect b="b" l="l" r="r" t="t"/>
                <a:pathLst>
                  <a:path extrusionOk="0" h="9841" w="7340">
                    <a:moveTo>
                      <a:pt x="1" y="1"/>
                    </a:moveTo>
                    <a:lnTo>
                      <a:pt x="1" y="1"/>
                    </a:lnTo>
                    <a:cubicBezTo>
                      <a:pt x="801" y="2135"/>
                      <a:pt x="1969" y="4137"/>
                      <a:pt x="3270" y="5938"/>
                    </a:cubicBezTo>
                    <a:cubicBezTo>
                      <a:pt x="3870" y="6805"/>
                      <a:pt x="4537" y="7639"/>
                      <a:pt x="5271" y="8373"/>
                    </a:cubicBezTo>
                    <a:cubicBezTo>
                      <a:pt x="5805" y="8974"/>
                      <a:pt x="6438" y="9841"/>
                      <a:pt x="7306" y="9841"/>
                    </a:cubicBezTo>
                    <a:cubicBezTo>
                      <a:pt x="7339" y="9841"/>
                      <a:pt x="7339" y="9774"/>
                      <a:pt x="7339" y="9774"/>
                    </a:cubicBezTo>
                    <a:cubicBezTo>
                      <a:pt x="5538" y="8940"/>
                      <a:pt x="4170" y="6839"/>
                      <a:pt x="3036" y="5204"/>
                    </a:cubicBezTo>
                    <a:cubicBezTo>
                      <a:pt x="1869" y="3603"/>
                      <a:pt x="935" y="1835"/>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35"/>
              <p:cNvSpPr/>
              <p:nvPr/>
            </p:nvSpPr>
            <p:spPr>
              <a:xfrm>
                <a:off x="2989800" y="2531425"/>
                <a:ext cx="168375" cy="232025"/>
              </a:xfrm>
              <a:custGeom>
                <a:rect b="b" l="l" r="r" t="t"/>
                <a:pathLst>
                  <a:path extrusionOk="0" h="9281" w="6735">
                    <a:moveTo>
                      <a:pt x="1" y="0"/>
                    </a:moveTo>
                    <a:lnTo>
                      <a:pt x="1" y="0"/>
                    </a:lnTo>
                    <a:cubicBezTo>
                      <a:pt x="935" y="1835"/>
                      <a:pt x="2036" y="3603"/>
                      <a:pt x="3203" y="5304"/>
                    </a:cubicBezTo>
                    <a:cubicBezTo>
                      <a:pt x="4104" y="6638"/>
                      <a:pt x="5138" y="8506"/>
                      <a:pt x="6605" y="9274"/>
                    </a:cubicBezTo>
                    <a:cubicBezTo>
                      <a:pt x="6610" y="9278"/>
                      <a:pt x="6616" y="9280"/>
                      <a:pt x="6623" y="9280"/>
                    </a:cubicBezTo>
                    <a:cubicBezTo>
                      <a:pt x="6664" y="9280"/>
                      <a:pt x="6734" y="9202"/>
                      <a:pt x="6706" y="9174"/>
                    </a:cubicBezTo>
                    <a:cubicBezTo>
                      <a:pt x="5371" y="7806"/>
                      <a:pt x="4237" y="6372"/>
                      <a:pt x="3103" y="4837"/>
                    </a:cubicBezTo>
                    <a:cubicBezTo>
                      <a:pt x="2036" y="3269"/>
                      <a:pt x="1001" y="1635"/>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35"/>
              <p:cNvSpPr/>
              <p:nvPr/>
            </p:nvSpPr>
            <p:spPr>
              <a:xfrm>
                <a:off x="2966725" y="2569400"/>
                <a:ext cx="129700" cy="182425"/>
              </a:xfrm>
              <a:custGeom>
                <a:rect b="b" l="l" r="r" t="t"/>
                <a:pathLst>
                  <a:path extrusionOk="0" h="7297" w="5188">
                    <a:moveTo>
                      <a:pt x="16" y="1"/>
                    </a:moveTo>
                    <a:cubicBezTo>
                      <a:pt x="8" y="1"/>
                      <a:pt x="1" y="16"/>
                      <a:pt x="23" y="16"/>
                    </a:cubicBezTo>
                    <a:cubicBezTo>
                      <a:pt x="23" y="5"/>
                      <a:pt x="19" y="1"/>
                      <a:pt x="16" y="1"/>
                    </a:cubicBezTo>
                    <a:close/>
                    <a:moveTo>
                      <a:pt x="23" y="16"/>
                    </a:moveTo>
                    <a:lnTo>
                      <a:pt x="23" y="16"/>
                    </a:lnTo>
                    <a:cubicBezTo>
                      <a:pt x="1091" y="2751"/>
                      <a:pt x="2925" y="5453"/>
                      <a:pt x="5093" y="7288"/>
                    </a:cubicBezTo>
                    <a:cubicBezTo>
                      <a:pt x="5100" y="7294"/>
                      <a:pt x="5107" y="7297"/>
                      <a:pt x="5114" y="7297"/>
                    </a:cubicBezTo>
                    <a:cubicBezTo>
                      <a:pt x="5148" y="7297"/>
                      <a:pt x="5187" y="7242"/>
                      <a:pt x="5160" y="7188"/>
                    </a:cubicBezTo>
                    <a:cubicBezTo>
                      <a:pt x="4159" y="6087"/>
                      <a:pt x="3125" y="4986"/>
                      <a:pt x="2258" y="3752"/>
                    </a:cubicBezTo>
                    <a:cubicBezTo>
                      <a:pt x="1424" y="2584"/>
                      <a:pt x="690" y="1317"/>
                      <a:pt x="23" y="1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35"/>
              <p:cNvSpPr/>
              <p:nvPr/>
            </p:nvSpPr>
            <p:spPr>
              <a:xfrm>
                <a:off x="2948525" y="2611900"/>
                <a:ext cx="81125" cy="83550"/>
              </a:xfrm>
              <a:custGeom>
                <a:rect b="b" l="l" r="r" t="t"/>
                <a:pathLst>
                  <a:path extrusionOk="0" h="3342" w="3245">
                    <a:moveTo>
                      <a:pt x="5" y="0"/>
                    </a:moveTo>
                    <a:cubicBezTo>
                      <a:pt x="1" y="0"/>
                      <a:pt x="1" y="17"/>
                      <a:pt x="17" y="50"/>
                    </a:cubicBezTo>
                    <a:cubicBezTo>
                      <a:pt x="17" y="17"/>
                      <a:pt x="9" y="0"/>
                      <a:pt x="5" y="0"/>
                    </a:cubicBezTo>
                    <a:close/>
                    <a:moveTo>
                      <a:pt x="17" y="50"/>
                    </a:moveTo>
                    <a:cubicBezTo>
                      <a:pt x="1018" y="1151"/>
                      <a:pt x="2052" y="2252"/>
                      <a:pt x="3153" y="3319"/>
                    </a:cubicBezTo>
                    <a:cubicBezTo>
                      <a:pt x="3161" y="3335"/>
                      <a:pt x="3171" y="3342"/>
                      <a:pt x="3181" y="3342"/>
                    </a:cubicBezTo>
                    <a:cubicBezTo>
                      <a:pt x="3212" y="3342"/>
                      <a:pt x="3245" y="3278"/>
                      <a:pt x="3220" y="3253"/>
                    </a:cubicBezTo>
                    <a:cubicBezTo>
                      <a:pt x="2219" y="2085"/>
                      <a:pt x="1151" y="984"/>
                      <a:pt x="17" y="5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35"/>
              <p:cNvSpPr/>
              <p:nvPr/>
            </p:nvSpPr>
            <p:spPr>
              <a:xfrm>
                <a:off x="2942275" y="2726550"/>
                <a:ext cx="180150" cy="45800"/>
              </a:xfrm>
              <a:custGeom>
                <a:rect b="b" l="l" r="r" t="t"/>
                <a:pathLst>
                  <a:path extrusionOk="0" h="1832" w="7206">
                    <a:moveTo>
                      <a:pt x="0" y="1"/>
                    </a:moveTo>
                    <a:cubicBezTo>
                      <a:pt x="968" y="735"/>
                      <a:pt x="2302" y="1168"/>
                      <a:pt x="3436" y="1469"/>
                    </a:cubicBezTo>
                    <a:cubicBezTo>
                      <a:pt x="4397" y="1682"/>
                      <a:pt x="5400" y="1832"/>
                      <a:pt x="6395" y="1832"/>
                    </a:cubicBezTo>
                    <a:cubicBezTo>
                      <a:pt x="6644" y="1832"/>
                      <a:pt x="6892" y="1822"/>
                      <a:pt x="7139" y="1802"/>
                    </a:cubicBezTo>
                    <a:cubicBezTo>
                      <a:pt x="7206" y="1802"/>
                      <a:pt x="7206" y="1669"/>
                      <a:pt x="7139" y="1669"/>
                    </a:cubicBezTo>
                    <a:cubicBezTo>
                      <a:pt x="5838" y="1569"/>
                      <a:pt x="4604" y="1535"/>
                      <a:pt x="3336" y="1202"/>
                    </a:cubicBezTo>
                    <a:cubicBezTo>
                      <a:pt x="2169" y="968"/>
                      <a:pt x="1135" y="36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35"/>
              <p:cNvSpPr/>
              <p:nvPr/>
            </p:nvSpPr>
            <p:spPr>
              <a:xfrm>
                <a:off x="2912250" y="2743250"/>
                <a:ext cx="233475" cy="74175"/>
              </a:xfrm>
              <a:custGeom>
                <a:rect b="b" l="l" r="r" t="t"/>
                <a:pathLst>
                  <a:path extrusionOk="0" h="2967" w="9339">
                    <a:moveTo>
                      <a:pt x="1" y="0"/>
                    </a:moveTo>
                    <a:cubicBezTo>
                      <a:pt x="534" y="667"/>
                      <a:pt x="1368" y="1001"/>
                      <a:pt x="2102" y="1368"/>
                    </a:cubicBezTo>
                    <a:cubicBezTo>
                      <a:pt x="2803" y="1735"/>
                      <a:pt x="3536" y="2135"/>
                      <a:pt x="4337" y="2368"/>
                    </a:cubicBezTo>
                    <a:cubicBezTo>
                      <a:pt x="5319" y="2737"/>
                      <a:pt x="6338" y="2967"/>
                      <a:pt x="7364" y="2967"/>
                    </a:cubicBezTo>
                    <a:cubicBezTo>
                      <a:pt x="8012" y="2967"/>
                      <a:pt x="8662" y="2875"/>
                      <a:pt x="9307" y="2669"/>
                    </a:cubicBezTo>
                    <a:cubicBezTo>
                      <a:pt x="9332" y="2669"/>
                      <a:pt x="9338" y="2612"/>
                      <a:pt x="9326" y="2612"/>
                    </a:cubicBezTo>
                    <a:cubicBezTo>
                      <a:pt x="9322" y="2612"/>
                      <a:pt x="9316" y="2619"/>
                      <a:pt x="9307" y="2635"/>
                    </a:cubicBezTo>
                    <a:cubicBezTo>
                      <a:pt x="8663" y="2803"/>
                      <a:pt x="8025" y="2881"/>
                      <a:pt x="7389" y="2881"/>
                    </a:cubicBezTo>
                    <a:cubicBezTo>
                      <a:pt x="6378" y="2881"/>
                      <a:pt x="5374" y="2683"/>
                      <a:pt x="4370" y="2335"/>
                    </a:cubicBezTo>
                    <a:cubicBezTo>
                      <a:pt x="3636" y="2035"/>
                      <a:pt x="2869" y="1701"/>
                      <a:pt x="2169" y="1334"/>
                    </a:cubicBezTo>
                    <a:cubicBezTo>
                      <a:pt x="1368" y="967"/>
                      <a:pt x="601" y="63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35"/>
              <p:cNvSpPr/>
              <p:nvPr/>
            </p:nvSpPr>
            <p:spPr>
              <a:xfrm>
                <a:off x="3253325" y="2307100"/>
                <a:ext cx="149300" cy="396125"/>
              </a:xfrm>
              <a:custGeom>
                <a:rect b="b" l="l" r="r" t="t"/>
                <a:pathLst>
                  <a:path extrusionOk="0" h="15845" w="5972">
                    <a:moveTo>
                      <a:pt x="5905" y="0"/>
                    </a:moveTo>
                    <a:cubicBezTo>
                      <a:pt x="2202" y="4170"/>
                      <a:pt x="968" y="10474"/>
                      <a:pt x="1" y="15845"/>
                    </a:cubicBezTo>
                    <a:lnTo>
                      <a:pt x="1" y="15845"/>
                    </a:lnTo>
                    <a:cubicBezTo>
                      <a:pt x="634" y="13110"/>
                      <a:pt x="1168" y="10308"/>
                      <a:pt x="2035" y="7606"/>
                    </a:cubicBezTo>
                    <a:cubicBezTo>
                      <a:pt x="2969" y="4804"/>
                      <a:pt x="4237" y="2402"/>
                      <a:pt x="5972" y="67"/>
                    </a:cubicBezTo>
                    <a:cubicBezTo>
                      <a:pt x="5972" y="0"/>
                      <a:pt x="5905" y="0"/>
                      <a:pt x="590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35"/>
              <p:cNvSpPr/>
              <p:nvPr/>
            </p:nvSpPr>
            <p:spPr>
              <a:xfrm>
                <a:off x="3190775" y="2294250"/>
                <a:ext cx="97375" cy="428800"/>
              </a:xfrm>
              <a:custGeom>
                <a:rect b="b" l="l" r="r" t="t"/>
                <a:pathLst>
                  <a:path extrusionOk="0" h="17152" w="3895">
                    <a:moveTo>
                      <a:pt x="3848" y="1"/>
                    </a:moveTo>
                    <a:cubicBezTo>
                      <a:pt x="3842" y="1"/>
                      <a:pt x="3837" y="5"/>
                      <a:pt x="3837" y="14"/>
                    </a:cubicBezTo>
                    <a:cubicBezTo>
                      <a:pt x="468" y="4851"/>
                      <a:pt x="1" y="11355"/>
                      <a:pt x="168" y="17126"/>
                    </a:cubicBezTo>
                    <a:cubicBezTo>
                      <a:pt x="151" y="17143"/>
                      <a:pt x="159" y="17151"/>
                      <a:pt x="172" y="17151"/>
                    </a:cubicBezTo>
                    <a:cubicBezTo>
                      <a:pt x="184" y="17151"/>
                      <a:pt x="201" y="17143"/>
                      <a:pt x="201" y="17126"/>
                    </a:cubicBezTo>
                    <a:cubicBezTo>
                      <a:pt x="134" y="11122"/>
                      <a:pt x="735" y="5251"/>
                      <a:pt x="3870" y="81"/>
                    </a:cubicBezTo>
                    <a:cubicBezTo>
                      <a:pt x="3895" y="32"/>
                      <a:pt x="3865" y="1"/>
                      <a:pt x="384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35"/>
              <p:cNvSpPr/>
              <p:nvPr/>
            </p:nvSpPr>
            <p:spPr>
              <a:xfrm>
                <a:off x="3152425" y="2310650"/>
                <a:ext cx="26700" cy="374375"/>
              </a:xfrm>
              <a:custGeom>
                <a:rect b="b" l="l" r="r" t="t"/>
                <a:pathLst>
                  <a:path extrusionOk="0" h="14975" w="1068">
                    <a:moveTo>
                      <a:pt x="1051" y="0"/>
                    </a:moveTo>
                    <a:cubicBezTo>
                      <a:pt x="1043" y="0"/>
                      <a:pt x="1034" y="8"/>
                      <a:pt x="1034" y="25"/>
                    </a:cubicBezTo>
                    <a:cubicBezTo>
                      <a:pt x="334" y="2360"/>
                      <a:pt x="100" y="5029"/>
                      <a:pt x="67" y="7464"/>
                    </a:cubicBezTo>
                    <a:cubicBezTo>
                      <a:pt x="0" y="9965"/>
                      <a:pt x="201" y="12467"/>
                      <a:pt x="601" y="14936"/>
                    </a:cubicBezTo>
                    <a:cubicBezTo>
                      <a:pt x="234" y="12467"/>
                      <a:pt x="67" y="9965"/>
                      <a:pt x="167" y="7464"/>
                    </a:cubicBezTo>
                    <a:cubicBezTo>
                      <a:pt x="234" y="4929"/>
                      <a:pt x="701" y="2527"/>
                      <a:pt x="1068" y="25"/>
                    </a:cubicBezTo>
                    <a:cubicBezTo>
                      <a:pt x="1068" y="8"/>
                      <a:pt x="1059" y="0"/>
                      <a:pt x="1051" y="0"/>
                    </a:cubicBezTo>
                    <a:close/>
                    <a:moveTo>
                      <a:pt x="601" y="14936"/>
                    </a:moveTo>
                    <a:cubicBezTo>
                      <a:pt x="587" y="14964"/>
                      <a:pt x="585" y="14974"/>
                      <a:pt x="587" y="14974"/>
                    </a:cubicBezTo>
                    <a:cubicBezTo>
                      <a:pt x="590" y="14974"/>
                      <a:pt x="601" y="14955"/>
                      <a:pt x="601" y="1493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35"/>
              <p:cNvSpPr/>
              <p:nvPr/>
            </p:nvSpPr>
            <p:spPr>
              <a:xfrm>
                <a:off x="3060700" y="2418000"/>
                <a:ext cx="85900" cy="215075"/>
              </a:xfrm>
              <a:custGeom>
                <a:rect b="b" l="l" r="r" t="t"/>
                <a:pathLst>
                  <a:path extrusionOk="0" h="8603" w="3436">
                    <a:moveTo>
                      <a:pt x="167" y="1"/>
                    </a:moveTo>
                    <a:cubicBezTo>
                      <a:pt x="0" y="668"/>
                      <a:pt x="234" y="1302"/>
                      <a:pt x="400" y="1902"/>
                    </a:cubicBezTo>
                    <a:cubicBezTo>
                      <a:pt x="667" y="2736"/>
                      <a:pt x="934" y="3537"/>
                      <a:pt x="1234" y="4337"/>
                    </a:cubicBezTo>
                    <a:cubicBezTo>
                      <a:pt x="1835" y="5838"/>
                      <a:pt x="2569" y="7239"/>
                      <a:pt x="3403" y="8574"/>
                    </a:cubicBezTo>
                    <a:cubicBezTo>
                      <a:pt x="3403" y="8594"/>
                      <a:pt x="3406" y="8602"/>
                      <a:pt x="3410" y="8602"/>
                    </a:cubicBezTo>
                    <a:cubicBezTo>
                      <a:pt x="3420" y="8602"/>
                      <a:pt x="3436" y="8563"/>
                      <a:pt x="3436" y="8540"/>
                    </a:cubicBezTo>
                    <a:cubicBezTo>
                      <a:pt x="2702" y="7306"/>
                      <a:pt x="2035" y="6038"/>
                      <a:pt x="1434" y="4704"/>
                    </a:cubicBezTo>
                    <a:cubicBezTo>
                      <a:pt x="934" y="3370"/>
                      <a:pt x="33" y="1468"/>
                      <a:pt x="1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35"/>
              <p:cNvSpPr/>
              <p:nvPr/>
            </p:nvSpPr>
            <p:spPr>
              <a:xfrm>
                <a:off x="3390100" y="2330450"/>
                <a:ext cx="30050" cy="25025"/>
              </a:xfrm>
              <a:custGeom>
                <a:rect b="b" l="l" r="r" t="t"/>
                <a:pathLst>
                  <a:path extrusionOk="0" h="1001" w="1202">
                    <a:moveTo>
                      <a:pt x="601" y="0"/>
                    </a:moveTo>
                    <a:cubicBezTo>
                      <a:pt x="167" y="0"/>
                      <a:pt x="0" y="567"/>
                      <a:pt x="34" y="1001"/>
                    </a:cubicBezTo>
                    <a:cubicBezTo>
                      <a:pt x="67" y="701"/>
                      <a:pt x="100" y="334"/>
                      <a:pt x="400" y="167"/>
                    </a:cubicBezTo>
                    <a:cubicBezTo>
                      <a:pt x="473" y="123"/>
                      <a:pt x="552" y="99"/>
                      <a:pt x="627" y="99"/>
                    </a:cubicBezTo>
                    <a:cubicBezTo>
                      <a:pt x="723" y="99"/>
                      <a:pt x="811" y="140"/>
                      <a:pt x="867" y="234"/>
                    </a:cubicBezTo>
                    <a:cubicBezTo>
                      <a:pt x="934" y="367"/>
                      <a:pt x="901" y="467"/>
                      <a:pt x="867" y="567"/>
                    </a:cubicBezTo>
                    <a:cubicBezTo>
                      <a:pt x="867" y="634"/>
                      <a:pt x="901" y="634"/>
                      <a:pt x="901" y="634"/>
                    </a:cubicBezTo>
                    <a:cubicBezTo>
                      <a:pt x="1201" y="467"/>
                      <a:pt x="867" y="0"/>
                      <a:pt x="60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35"/>
              <p:cNvSpPr/>
              <p:nvPr/>
            </p:nvSpPr>
            <p:spPr>
              <a:xfrm>
                <a:off x="3331050" y="2442650"/>
                <a:ext cx="15700" cy="27800"/>
              </a:xfrm>
              <a:custGeom>
                <a:rect b="b" l="l" r="r" t="t"/>
                <a:pathLst>
                  <a:path extrusionOk="0" h="1112" w="628">
                    <a:moveTo>
                      <a:pt x="94" y="983"/>
                    </a:moveTo>
                    <a:lnTo>
                      <a:pt x="94" y="983"/>
                    </a:lnTo>
                    <a:cubicBezTo>
                      <a:pt x="66" y="1011"/>
                      <a:pt x="61" y="1021"/>
                      <a:pt x="66" y="1021"/>
                    </a:cubicBezTo>
                    <a:cubicBezTo>
                      <a:pt x="72" y="1021"/>
                      <a:pt x="94" y="1002"/>
                      <a:pt x="94" y="983"/>
                    </a:cubicBezTo>
                    <a:close/>
                    <a:moveTo>
                      <a:pt x="369" y="1"/>
                    </a:moveTo>
                    <a:cubicBezTo>
                      <a:pt x="364" y="1"/>
                      <a:pt x="361" y="4"/>
                      <a:pt x="361" y="15"/>
                    </a:cubicBezTo>
                    <a:cubicBezTo>
                      <a:pt x="348" y="26"/>
                      <a:pt x="336" y="37"/>
                      <a:pt x="325" y="49"/>
                    </a:cubicBezTo>
                    <a:lnTo>
                      <a:pt x="294" y="49"/>
                    </a:lnTo>
                    <a:cubicBezTo>
                      <a:pt x="299" y="55"/>
                      <a:pt x="303" y="60"/>
                      <a:pt x="308" y="66"/>
                    </a:cubicBezTo>
                    <a:lnTo>
                      <a:pt x="308" y="66"/>
                    </a:lnTo>
                    <a:cubicBezTo>
                      <a:pt x="81" y="304"/>
                      <a:pt x="1" y="672"/>
                      <a:pt x="94" y="983"/>
                    </a:cubicBezTo>
                    <a:cubicBezTo>
                      <a:pt x="30" y="665"/>
                      <a:pt x="88" y="348"/>
                      <a:pt x="324" y="88"/>
                    </a:cubicBezTo>
                    <a:lnTo>
                      <a:pt x="324" y="88"/>
                    </a:lnTo>
                    <a:cubicBezTo>
                      <a:pt x="553" y="408"/>
                      <a:pt x="457" y="729"/>
                      <a:pt x="361" y="1050"/>
                    </a:cubicBezTo>
                    <a:cubicBezTo>
                      <a:pt x="361" y="1073"/>
                      <a:pt x="377" y="1111"/>
                      <a:pt x="386" y="1111"/>
                    </a:cubicBezTo>
                    <a:cubicBezTo>
                      <a:pt x="391" y="1111"/>
                      <a:pt x="394" y="1104"/>
                      <a:pt x="394" y="1083"/>
                    </a:cubicBezTo>
                    <a:cubicBezTo>
                      <a:pt x="628" y="816"/>
                      <a:pt x="594" y="316"/>
                      <a:pt x="394" y="15"/>
                    </a:cubicBezTo>
                    <a:cubicBezTo>
                      <a:pt x="394" y="15"/>
                      <a:pt x="379" y="1"/>
                      <a:pt x="3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35"/>
              <p:cNvSpPr/>
              <p:nvPr/>
            </p:nvSpPr>
            <p:spPr>
              <a:xfrm>
                <a:off x="3288125" y="2583950"/>
                <a:ext cx="16100" cy="23375"/>
              </a:xfrm>
              <a:custGeom>
                <a:rect b="b" l="l" r="r" t="t"/>
                <a:pathLst>
                  <a:path extrusionOk="0" h="935" w="644">
                    <a:moveTo>
                      <a:pt x="176" y="1"/>
                    </a:moveTo>
                    <a:cubicBezTo>
                      <a:pt x="51" y="252"/>
                      <a:pt x="1" y="466"/>
                      <a:pt x="27" y="699"/>
                    </a:cubicBezTo>
                    <a:lnTo>
                      <a:pt x="27" y="699"/>
                    </a:lnTo>
                    <a:cubicBezTo>
                      <a:pt x="30" y="639"/>
                      <a:pt x="46" y="577"/>
                      <a:pt x="76" y="501"/>
                    </a:cubicBezTo>
                    <a:cubicBezTo>
                      <a:pt x="76" y="401"/>
                      <a:pt x="110" y="168"/>
                      <a:pt x="176" y="101"/>
                    </a:cubicBezTo>
                    <a:cubicBezTo>
                      <a:pt x="187" y="97"/>
                      <a:pt x="198" y="96"/>
                      <a:pt x="210" y="96"/>
                    </a:cubicBezTo>
                    <a:cubicBezTo>
                      <a:pt x="304" y="96"/>
                      <a:pt x="414" y="208"/>
                      <a:pt x="443" y="268"/>
                    </a:cubicBezTo>
                    <a:cubicBezTo>
                      <a:pt x="510" y="401"/>
                      <a:pt x="510" y="568"/>
                      <a:pt x="510" y="701"/>
                    </a:cubicBezTo>
                    <a:cubicBezTo>
                      <a:pt x="510" y="718"/>
                      <a:pt x="527" y="726"/>
                      <a:pt x="543" y="726"/>
                    </a:cubicBezTo>
                    <a:cubicBezTo>
                      <a:pt x="560" y="726"/>
                      <a:pt x="577" y="718"/>
                      <a:pt x="577" y="701"/>
                    </a:cubicBezTo>
                    <a:cubicBezTo>
                      <a:pt x="643" y="401"/>
                      <a:pt x="477" y="101"/>
                      <a:pt x="243" y="1"/>
                    </a:cubicBezTo>
                    <a:close/>
                    <a:moveTo>
                      <a:pt x="27" y="699"/>
                    </a:moveTo>
                    <a:cubicBezTo>
                      <a:pt x="23" y="772"/>
                      <a:pt x="40" y="844"/>
                      <a:pt x="76" y="935"/>
                    </a:cubicBezTo>
                    <a:cubicBezTo>
                      <a:pt x="52" y="853"/>
                      <a:pt x="35" y="775"/>
                      <a:pt x="27" y="69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35"/>
              <p:cNvSpPr/>
              <p:nvPr/>
            </p:nvSpPr>
            <p:spPr>
              <a:xfrm>
                <a:off x="3220800" y="2626125"/>
                <a:ext cx="17550" cy="26250"/>
              </a:xfrm>
              <a:custGeom>
                <a:rect b="b" l="l" r="r" t="t"/>
                <a:pathLst>
                  <a:path extrusionOk="0" h="1050" w="702">
                    <a:moveTo>
                      <a:pt x="512" y="1"/>
                    </a:moveTo>
                    <a:cubicBezTo>
                      <a:pt x="349" y="1"/>
                      <a:pt x="184" y="139"/>
                      <a:pt x="134" y="315"/>
                    </a:cubicBezTo>
                    <a:cubicBezTo>
                      <a:pt x="1" y="482"/>
                      <a:pt x="101" y="849"/>
                      <a:pt x="268" y="1049"/>
                    </a:cubicBezTo>
                    <a:cubicBezTo>
                      <a:pt x="268" y="849"/>
                      <a:pt x="167" y="682"/>
                      <a:pt x="201" y="482"/>
                    </a:cubicBezTo>
                    <a:cubicBezTo>
                      <a:pt x="261" y="242"/>
                      <a:pt x="402" y="110"/>
                      <a:pt x="575" y="110"/>
                    </a:cubicBezTo>
                    <a:cubicBezTo>
                      <a:pt x="594" y="110"/>
                      <a:pt x="614" y="112"/>
                      <a:pt x="634" y="115"/>
                    </a:cubicBezTo>
                    <a:cubicBezTo>
                      <a:pt x="668" y="115"/>
                      <a:pt x="701" y="48"/>
                      <a:pt x="668" y="48"/>
                    </a:cubicBezTo>
                    <a:cubicBezTo>
                      <a:pt x="619" y="16"/>
                      <a:pt x="565" y="1"/>
                      <a:pt x="5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35"/>
              <p:cNvSpPr/>
              <p:nvPr/>
            </p:nvSpPr>
            <p:spPr>
              <a:xfrm>
                <a:off x="3202450" y="2285225"/>
                <a:ext cx="42500" cy="29750"/>
              </a:xfrm>
              <a:custGeom>
                <a:rect b="b" l="l" r="r" t="t"/>
                <a:pathLst>
                  <a:path extrusionOk="0" h="1190" w="1700">
                    <a:moveTo>
                      <a:pt x="846" y="0"/>
                    </a:moveTo>
                    <a:cubicBezTo>
                      <a:pt x="809" y="0"/>
                      <a:pt x="772" y="3"/>
                      <a:pt x="735" y="8"/>
                    </a:cubicBezTo>
                    <a:cubicBezTo>
                      <a:pt x="234" y="75"/>
                      <a:pt x="1" y="675"/>
                      <a:pt x="68" y="1175"/>
                    </a:cubicBezTo>
                    <a:cubicBezTo>
                      <a:pt x="77" y="1185"/>
                      <a:pt x="93" y="1189"/>
                      <a:pt x="110" y="1189"/>
                    </a:cubicBezTo>
                    <a:cubicBezTo>
                      <a:pt x="151" y="1189"/>
                      <a:pt x="201" y="1166"/>
                      <a:pt x="201" y="1142"/>
                    </a:cubicBezTo>
                    <a:cubicBezTo>
                      <a:pt x="101" y="708"/>
                      <a:pt x="334" y="275"/>
                      <a:pt x="735" y="141"/>
                    </a:cubicBezTo>
                    <a:cubicBezTo>
                      <a:pt x="796" y="122"/>
                      <a:pt x="857" y="114"/>
                      <a:pt x="915" y="114"/>
                    </a:cubicBezTo>
                    <a:cubicBezTo>
                      <a:pt x="1266" y="114"/>
                      <a:pt x="1540" y="436"/>
                      <a:pt x="1569" y="809"/>
                    </a:cubicBezTo>
                    <a:cubicBezTo>
                      <a:pt x="1569" y="825"/>
                      <a:pt x="1577" y="834"/>
                      <a:pt x="1594" y="834"/>
                    </a:cubicBezTo>
                    <a:cubicBezTo>
                      <a:pt x="1610" y="834"/>
                      <a:pt x="1635" y="825"/>
                      <a:pt x="1669" y="809"/>
                    </a:cubicBezTo>
                    <a:cubicBezTo>
                      <a:pt x="1699" y="348"/>
                      <a:pt x="1277" y="0"/>
                      <a:pt x="84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35"/>
              <p:cNvSpPr/>
              <p:nvPr/>
            </p:nvSpPr>
            <p:spPr>
              <a:xfrm>
                <a:off x="3083200" y="2444700"/>
                <a:ext cx="25" cy="1675"/>
              </a:xfrm>
              <a:custGeom>
                <a:rect b="b" l="l" r="r" t="t"/>
                <a:pathLst>
                  <a:path extrusionOk="0" h="67" w="1">
                    <a:moveTo>
                      <a:pt x="1" y="67"/>
                    </a:moveTo>
                    <a:cubicBezTo>
                      <a:pt x="1" y="67"/>
                      <a:pt x="1" y="0"/>
                      <a:pt x="1" y="67"/>
                    </a:cubicBezTo>
                    <a:cubicBezTo>
                      <a:pt x="1" y="0"/>
                      <a:pt x="1" y="67"/>
                      <a:pt x="1" y="67"/>
                    </a:cubicBezTo>
                    <a:close/>
                  </a:path>
                </a:pathLst>
              </a:custGeom>
              <a:solidFill>
                <a:srgbClr val="BF0D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35"/>
              <p:cNvSpPr/>
              <p:nvPr/>
            </p:nvSpPr>
            <p:spPr>
              <a:xfrm>
                <a:off x="3088200" y="2344275"/>
                <a:ext cx="40875" cy="85425"/>
              </a:xfrm>
              <a:custGeom>
                <a:rect b="b" l="l" r="r" t="t"/>
                <a:pathLst>
                  <a:path extrusionOk="0" h="3417" w="1635">
                    <a:moveTo>
                      <a:pt x="1251" y="1"/>
                    </a:moveTo>
                    <a:cubicBezTo>
                      <a:pt x="1166" y="1"/>
                      <a:pt x="1062" y="54"/>
                      <a:pt x="935" y="181"/>
                    </a:cubicBezTo>
                    <a:cubicBezTo>
                      <a:pt x="134" y="982"/>
                      <a:pt x="1" y="2416"/>
                      <a:pt x="168" y="3417"/>
                    </a:cubicBezTo>
                    <a:cubicBezTo>
                      <a:pt x="101" y="2683"/>
                      <a:pt x="134" y="2016"/>
                      <a:pt x="401" y="1349"/>
                    </a:cubicBezTo>
                    <a:cubicBezTo>
                      <a:pt x="468" y="1148"/>
                      <a:pt x="568" y="948"/>
                      <a:pt x="635" y="782"/>
                    </a:cubicBezTo>
                    <a:cubicBezTo>
                      <a:pt x="768" y="481"/>
                      <a:pt x="768" y="481"/>
                      <a:pt x="1135" y="381"/>
                    </a:cubicBezTo>
                    <a:cubicBezTo>
                      <a:pt x="1248" y="355"/>
                      <a:pt x="1324" y="341"/>
                      <a:pt x="1377" y="341"/>
                    </a:cubicBezTo>
                    <a:cubicBezTo>
                      <a:pt x="1526" y="341"/>
                      <a:pt x="1477" y="460"/>
                      <a:pt x="1502" y="782"/>
                    </a:cubicBezTo>
                    <a:cubicBezTo>
                      <a:pt x="1569" y="982"/>
                      <a:pt x="1569" y="1215"/>
                      <a:pt x="1569" y="1449"/>
                    </a:cubicBezTo>
                    <a:cubicBezTo>
                      <a:pt x="1569" y="1465"/>
                      <a:pt x="1577" y="1474"/>
                      <a:pt x="1585" y="1474"/>
                    </a:cubicBezTo>
                    <a:cubicBezTo>
                      <a:pt x="1594" y="1474"/>
                      <a:pt x="1602" y="1465"/>
                      <a:pt x="1602" y="1449"/>
                    </a:cubicBezTo>
                    <a:cubicBezTo>
                      <a:pt x="1629" y="1094"/>
                      <a:pt x="1634" y="1"/>
                      <a:pt x="125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35"/>
              <p:cNvSpPr/>
              <p:nvPr/>
            </p:nvSpPr>
            <p:spPr>
              <a:xfrm>
                <a:off x="3174950" y="2439325"/>
                <a:ext cx="23375" cy="44575"/>
              </a:xfrm>
              <a:custGeom>
                <a:rect b="b" l="l" r="r" t="t"/>
                <a:pathLst>
                  <a:path extrusionOk="0" h="1783" w="935">
                    <a:moveTo>
                      <a:pt x="633" y="0"/>
                    </a:moveTo>
                    <a:cubicBezTo>
                      <a:pt x="623" y="0"/>
                      <a:pt x="612" y="4"/>
                      <a:pt x="600" y="15"/>
                    </a:cubicBezTo>
                    <a:cubicBezTo>
                      <a:pt x="267" y="515"/>
                      <a:pt x="0" y="1316"/>
                      <a:pt x="367" y="1783"/>
                    </a:cubicBezTo>
                    <a:cubicBezTo>
                      <a:pt x="367" y="1449"/>
                      <a:pt x="300" y="1183"/>
                      <a:pt x="334" y="849"/>
                    </a:cubicBezTo>
                    <a:cubicBezTo>
                      <a:pt x="367" y="682"/>
                      <a:pt x="434" y="549"/>
                      <a:pt x="500" y="382"/>
                    </a:cubicBezTo>
                    <a:cubicBezTo>
                      <a:pt x="534" y="282"/>
                      <a:pt x="534" y="282"/>
                      <a:pt x="667" y="282"/>
                    </a:cubicBezTo>
                    <a:cubicBezTo>
                      <a:pt x="834" y="315"/>
                      <a:pt x="801" y="382"/>
                      <a:pt x="834" y="515"/>
                    </a:cubicBezTo>
                    <a:cubicBezTo>
                      <a:pt x="834" y="532"/>
                      <a:pt x="842" y="540"/>
                      <a:pt x="851" y="540"/>
                    </a:cubicBezTo>
                    <a:cubicBezTo>
                      <a:pt x="859" y="540"/>
                      <a:pt x="867" y="532"/>
                      <a:pt x="867" y="515"/>
                    </a:cubicBezTo>
                    <a:cubicBezTo>
                      <a:pt x="934" y="315"/>
                      <a:pt x="801" y="148"/>
                      <a:pt x="667" y="15"/>
                    </a:cubicBezTo>
                    <a:cubicBezTo>
                      <a:pt x="667" y="15"/>
                      <a:pt x="652" y="0"/>
                      <a:pt x="63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35"/>
              <p:cNvSpPr/>
              <p:nvPr/>
            </p:nvSpPr>
            <p:spPr>
              <a:xfrm>
                <a:off x="3310875" y="2289375"/>
                <a:ext cx="54225" cy="50275"/>
              </a:xfrm>
              <a:custGeom>
                <a:rect b="b" l="l" r="r" t="t"/>
                <a:pathLst>
                  <a:path extrusionOk="0" h="2011" w="2169">
                    <a:moveTo>
                      <a:pt x="1747" y="0"/>
                    </a:moveTo>
                    <a:cubicBezTo>
                      <a:pt x="1590" y="0"/>
                      <a:pt x="1410" y="94"/>
                      <a:pt x="1268" y="176"/>
                    </a:cubicBezTo>
                    <a:cubicBezTo>
                      <a:pt x="601" y="509"/>
                      <a:pt x="100" y="1210"/>
                      <a:pt x="0" y="2010"/>
                    </a:cubicBezTo>
                    <a:cubicBezTo>
                      <a:pt x="100" y="1543"/>
                      <a:pt x="367" y="1143"/>
                      <a:pt x="667" y="809"/>
                    </a:cubicBezTo>
                    <a:cubicBezTo>
                      <a:pt x="834" y="643"/>
                      <a:pt x="934" y="509"/>
                      <a:pt x="1168" y="376"/>
                    </a:cubicBezTo>
                    <a:cubicBezTo>
                      <a:pt x="1234" y="342"/>
                      <a:pt x="1335" y="242"/>
                      <a:pt x="1401" y="209"/>
                    </a:cubicBezTo>
                    <a:cubicBezTo>
                      <a:pt x="1468" y="176"/>
                      <a:pt x="1535" y="176"/>
                      <a:pt x="1601" y="142"/>
                    </a:cubicBezTo>
                    <a:cubicBezTo>
                      <a:pt x="1868" y="342"/>
                      <a:pt x="1902" y="542"/>
                      <a:pt x="1768" y="809"/>
                    </a:cubicBezTo>
                    <a:cubicBezTo>
                      <a:pt x="1768" y="833"/>
                      <a:pt x="1802" y="856"/>
                      <a:pt x="1821" y="856"/>
                    </a:cubicBezTo>
                    <a:cubicBezTo>
                      <a:pt x="1829" y="856"/>
                      <a:pt x="1835" y="852"/>
                      <a:pt x="1835" y="843"/>
                    </a:cubicBezTo>
                    <a:cubicBezTo>
                      <a:pt x="2002" y="676"/>
                      <a:pt x="2168" y="342"/>
                      <a:pt x="2002" y="142"/>
                    </a:cubicBezTo>
                    <a:cubicBezTo>
                      <a:pt x="1937" y="38"/>
                      <a:pt x="1847" y="0"/>
                      <a:pt x="174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35"/>
              <p:cNvSpPr/>
              <p:nvPr/>
            </p:nvSpPr>
            <p:spPr>
              <a:xfrm>
                <a:off x="3242625" y="2480325"/>
                <a:ext cx="33075" cy="43850"/>
              </a:xfrm>
              <a:custGeom>
                <a:rect b="b" l="l" r="r" t="t"/>
                <a:pathLst>
                  <a:path extrusionOk="0" h="1754" w="1323">
                    <a:moveTo>
                      <a:pt x="775" y="1"/>
                    </a:moveTo>
                    <a:cubicBezTo>
                      <a:pt x="676" y="1"/>
                      <a:pt x="562" y="72"/>
                      <a:pt x="429" y="243"/>
                    </a:cubicBezTo>
                    <a:cubicBezTo>
                      <a:pt x="162" y="577"/>
                      <a:pt x="28" y="944"/>
                      <a:pt x="95" y="1377"/>
                    </a:cubicBezTo>
                    <a:cubicBezTo>
                      <a:pt x="68" y="1487"/>
                      <a:pt x="108" y="1753"/>
                      <a:pt x="215" y="1753"/>
                    </a:cubicBezTo>
                    <a:cubicBezTo>
                      <a:pt x="239" y="1753"/>
                      <a:pt x="265" y="1741"/>
                      <a:pt x="295" y="1711"/>
                    </a:cubicBezTo>
                    <a:lnTo>
                      <a:pt x="295" y="1711"/>
                    </a:lnTo>
                    <a:cubicBezTo>
                      <a:pt x="289" y="1712"/>
                      <a:pt x="282" y="1712"/>
                      <a:pt x="276" y="1712"/>
                    </a:cubicBezTo>
                    <a:cubicBezTo>
                      <a:pt x="1" y="1712"/>
                      <a:pt x="129" y="1007"/>
                      <a:pt x="162" y="877"/>
                    </a:cubicBezTo>
                    <a:cubicBezTo>
                      <a:pt x="195" y="710"/>
                      <a:pt x="395" y="343"/>
                      <a:pt x="562" y="210"/>
                    </a:cubicBezTo>
                    <a:lnTo>
                      <a:pt x="929" y="210"/>
                    </a:lnTo>
                    <a:cubicBezTo>
                      <a:pt x="962" y="310"/>
                      <a:pt x="996" y="376"/>
                      <a:pt x="1062" y="510"/>
                    </a:cubicBezTo>
                    <a:cubicBezTo>
                      <a:pt x="1096" y="643"/>
                      <a:pt x="1129" y="710"/>
                      <a:pt x="1129" y="843"/>
                    </a:cubicBezTo>
                    <a:cubicBezTo>
                      <a:pt x="1162" y="1144"/>
                      <a:pt x="1162" y="1377"/>
                      <a:pt x="1229" y="1677"/>
                    </a:cubicBezTo>
                    <a:cubicBezTo>
                      <a:pt x="1229" y="1694"/>
                      <a:pt x="1246" y="1702"/>
                      <a:pt x="1263" y="1702"/>
                    </a:cubicBezTo>
                    <a:cubicBezTo>
                      <a:pt x="1279" y="1702"/>
                      <a:pt x="1296" y="1694"/>
                      <a:pt x="1296" y="1677"/>
                    </a:cubicBezTo>
                    <a:cubicBezTo>
                      <a:pt x="1323" y="1299"/>
                      <a:pt x="1197" y="1"/>
                      <a:pt x="77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35"/>
              <p:cNvSpPr/>
              <p:nvPr/>
            </p:nvSpPr>
            <p:spPr>
              <a:xfrm>
                <a:off x="3234150" y="2714775"/>
                <a:ext cx="31700" cy="29325"/>
              </a:xfrm>
              <a:custGeom>
                <a:rect b="b" l="l" r="r" t="t"/>
                <a:pathLst>
                  <a:path extrusionOk="0" h="1173" w="1268">
                    <a:moveTo>
                      <a:pt x="653" y="0"/>
                    </a:moveTo>
                    <a:cubicBezTo>
                      <a:pt x="595" y="0"/>
                      <a:pt x="533" y="12"/>
                      <a:pt x="467" y="38"/>
                    </a:cubicBezTo>
                    <a:cubicBezTo>
                      <a:pt x="134" y="205"/>
                      <a:pt x="0" y="839"/>
                      <a:pt x="234" y="1172"/>
                    </a:cubicBezTo>
                    <a:cubicBezTo>
                      <a:pt x="167" y="839"/>
                      <a:pt x="167" y="472"/>
                      <a:pt x="434" y="205"/>
                    </a:cubicBezTo>
                    <a:cubicBezTo>
                      <a:pt x="514" y="132"/>
                      <a:pt x="588" y="101"/>
                      <a:pt x="657" y="101"/>
                    </a:cubicBezTo>
                    <a:cubicBezTo>
                      <a:pt x="933" y="101"/>
                      <a:pt x="1114" y="598"/>
                      <a:pt x="1168" y="839"/>
                    </a:cubicBezTo>
                    <a:cubicBezTo>
                      <a:pt x="1168" y="856"/>
                      <a:pt x="1193" y="864"/>
                      <a:pt x="1218" y="864"/>
                    </a:cubicBezTo>
                    <a:cubicBezTo>
                      <a:pt x="1243" y="864"/>
                      <a:pt x="1268" y="856"/>
                      <a:pt x="1268" y="839"/>
                    </a:cubicBezTo>
                    <a:cubicBezTo>
                      <a:pt x="1239" y="520"/>
                      <a:pt x="1034" y="0"/>
                      <a:pt x="6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35"/>
              <p:cNvSpPr/>
              <p:nvPr/>
            </p:nvSpPr>
            <p:spPr>
              <a:xfrm>
                <a:off x="3420225" y="2555450"/>
                <a:ext cx="99975" cy="161375"/>
              </a:xfrm>
              <a:custGeom>
                <a:rect b="b" l="l" r="r" t="t"/>
                <a:pathLst>
                  <a:path extrusionOk="0" h="6455" w="3999">
                    <a:moveTo>
                      <a:pt x="92" y="0"/>
                    </a:moveTo>
                    <a:cubicBezTo>
                      <a:pt x="22" y="0"/>
                      <a:pt x="1" y="83"/>
                      <a:pt x="29" y="140"/>
                    </a:cubicBezTo>
                    <a:cubicBezTo>
                      <a:pt x="1964" y="1508"/>
                      <a:pt x="2998" y="4243"/>
                      <a:pt x="3865" y="6411"/>
                    </a:cubicBezTo>
                    <a:cubicBezTo>
                      <a:pt x="3876" y="6443"/>
                      <a:pt x="3893" y="6455"/>
                      <a:pt x="3912" y="6455"/>
                    </a:cubicBezTo>
                    <a:cubicBezTo>
                      <a:pt x="3952" y="6455"/>
                      <a:pt x="3999" y="6401"/>
                      <a:pt x="3999" y="6378"/>
                    </a:cubicBezTo>
                    <a:cubicBezTo>
                      <a:pt x="3499" y="5044"/>
                      <a:pt x="2865" y="3809"/>
                      <a:pt x="2198" y="2542"/>
                    </a:cubicBezTo>
                    <a:cubicBezTo>
                      <a:pt x="1664" y="1574"/>
                      <a:pt x="1063" y="574"/>
                      <a:pt x="129" y="7"/>
                    </a:cubicBezTo>
                    <a:cubicBezTo>
                      <a:pt x="116" y="2"/>
                      <a:pt x="103" y="0"/>
                      <a:pt x="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35"/>
              <p:cNvSpPr/>
              <p:nvPr/>
            </p:nvSpPr>
            <p:spPr>
              <a:xfrm>
                <a:off x="3334225" y="2563525"/>
                <a:ext cx="83400" cy="150550"/>
              </a:xfrm>
              <a:custGeom>
                <a:rect b="b" l="l" r="r" t="t"/>
                <a:pathLst>
                  <a:path extrusionOk="0" h="6022" w="3336">
                    <a:moveTo>
                      <a:pt x="3286" y="1"/>
                    </a:moveTo>
                    <a:cubicBezTo>
                      <a:pt x="3261" y="1"/>
                      <a:pt x="3236" y="17"/>
                      <a:pt x="3236" y="51"/>
                    </a:cubicBezTo>
                    <a:cubicBezTo>
                      <a:pt x="3236" y="2419"/>
                      <a:pt x="2502" y="5088"/>
                      <a:pt x="100" y="5921"/>
                    </a:cubicBezTo>
                    <a:cubicBezTo>
                      <a:pt x="0" y="5921"/>
                      <a:pt x="0" y="6022"/>
                      <a:pt x="100" y="6022"/>
                    </a:cubicBezTo>
                    <a:cubicBezTo>
                      <a:pt x="2602" y="5254"/>
                      <a:pt x="3336" y="2486"/>
                      <a:pt x="3336" y="51"/>
                    </a:cubicBezTo>
                    <a:cubicBezTo>
                      <a:pt x="3336" y="17"/>
                      <a:pt x="3311" y="1"/>
                      <a:pt x="32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35"/>
              <p:cNvSpPr/>
              <p:nvPr/>
            </p:nvSpPr>
            <p:spPr>
              <a:xfrm>
                <a:off x="3386850" y="2575825"/>
                <a:ext cx="46625" cy="128500"/>
              </a:xfrm>
              <a:custGeom>
                <a:rect b="b" l="l" r="r" t="t"/>
                <a:pathLst>
                  <a:path extrusionOk="0" h="5140" w="1865">
                    <a:moveTo>
                      <a:pt x="8" y="5081"/>
                    </a:moveTo>
                    <a:cubicBezTo>
                      <a:pt x="0" y="5081"/>
                      <a:pt x="8" y="5096"/>
                      <a:pt x="30" y="5096"/>
                    </a:cubicBezTo>
                    <a:cubicBezTo>
                      <a:pt x="19" y="5085"/>
                      <a:pt x="12" y="5081"/>
                      <a:pt x="8" y="5081"/>
                    </a:cubicBezTo>
                    <a:close/>
                    <a:moveTo>
                      <a:pt x="1531" y="1"/>
                    </a:moveTo>
                    <a:cubicBezTo>
                      <a:pt x="1515" y="1"/>
                      <a:pt x="1498" y="9"/>
                      <a:pt x="1498" y="26"/>
                    </a:cubicBezTo>
                    <a:cubicBezTo>
                      <a:pt x="1498" y="826"/>
                      <a:pt x="1665" y="1560"/>
                      <a:pt x="1565" y="2361"/>
                    </a:cubicBezTo>
                    <a:cubicBezTo>
                      <a:pt x="1531" y="3261"/>
                      <a:pt x="1164" y="4996"/>
                      <a:pt x="30" y="5096"/>
                    </a:cubicBezTo>
                    <a:cubicBezTo>
                      <a:pt x="108" y="5126"/>
                      <a:pt x="183" y="5139"/>
                      <a:pt x="256" y="5139"/>
                    </a:cubicBezTo>
                    <a:cubicBezTo>
                      <a:pt x="838" y="5139"/>
                      <a:pt x="1257" y="4266"/>
                      <a:pt x="1464" y="3762"/>
                    </a:cubicBezTo>
                    <a:cubicBezTo>
                      <a:pt x="1865" y="2661"/>
                      <a:pt x="1865" y="1193"/>
                      <a:pt x="1565" y="26"/>
                    </a:cubicBezTo>
                    <a:cubicBezTo>
                      <a:pt x="1565" y="9"/>
                      <a:pt x="1548" y="1"/>
                      <a:pt x="15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35"/>
              <p:cNvSpPr/>
              <p:nvPr/>
            </p:nvSpPr>
            <p:spPr>
              <a:xfrm>
                <a:off x="3420325" y="2573650"/>
                <a:ext cx="54025" cy="129575"/>
              </a:xfrm>
              <a:custGeom>
                <a:rect b="b" l="l" r="r" t="t"/>
                <a:pathLst>
                  <a:path extrusionOk="0" h="5183" w="2161">
                    <a:moveTo>
                      <a:pt x="77" y="0"/>
                    </a:moveTo>
                    <a:cubicBezTo>
                      <a:pt x="32" y="0"/>
                      <a:pt x="0" y="38"/>
                      <a:pt x="25" y="113"/>
                    </a:cubicBezTo>
                    <a:cubicBezTo>
                      <a:pt x="492" y="846"/>
                      <a:pt x="959" y="1614"/>
                      <a:pt x="1293" y="2448"/>
                    </a:cubicBezTo>
                    <a:cubicBezTo>
                      <a:pt x="1660" y="3315"/>
                      <a:pt x="1827" y="4249"/>
                      <a:pt x="2160" y="5183"/>
                    </a:cubicBezTo>
                    <a:cubicBezTo>
                      <a:pt x="2060" y="3448"/>
                      <a:pt x="1160" y="1347"/>
                      <a:pt x="125" y="13"/>
                    </a:cubicBezTo>
                    <a:cubicBezTo>
                      <a:pt x="109" y="4"/>
                      <a:pt x="92" y="0"/>
                      <a:pt x="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35"/>
              <p:cNvSpPr/>
              <p:nvPr/>
            </p:nvSpPr>
            <p:spPr>
              <a:xfrm>
                <a:off x="3430875" y="2617600"/>
                <a:ext cx="13450" cy="87225"/>
              </a:xfrm>
              <a:custGeom>
                <a:rect b="b" l="l" r="r" t="t"/>
                <a:pathLst>
                  <a:path extrusionOk="0" h="3489" w="538">
                    <a:moveTo>
                      <a:pt x="200" y="1"/>
                    </a:moveTo>
                    <a:cubicBezTo>
                      <a:pt x="171" y="1"/>
                      <a:pt x="137" y="17"/>
                      <a:pt x="137" y="56"/>
                    </a:cubicBezTo>
                    <a:cubicBezTo>
                      <a:pt x="304" y="1190"/>
                      <a:pt x="304" y="2324"/>
                      <a:pt x="37" y="3425"/>
                    </a:cubicBezTo>
                    <a:cubicBezTo>
                      <a:pt x="0" y="3462"/>
                      <a:pt x="24" y="3488"/>
                      <a:pt x="53" y="3488"/>
                    </a:cubicBezTo>
                    <a:cubicBezTo>
                      <a:pt x="77" y="3488"/>
                      <a:pt x="104" y="3470"/>
                      <a:pt x="104" y="3425"/>
                    </a:cubicBezTo>
                    <a:cubicBezTo>
                      <a:pt x="437" y="2324"/>
                      <a:pt x="537" y="1157"/>
                      <a:pt x="237" y="22"/>
                    </a:cubicBezTo>
                    <a:cubicBezTo>
                      <a:pt x="237" y="9"/>
                      <a:pt x="220" y="1"/>
                      <a:pt x="2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35"/>
              <p:cNvSpPr/>
              <p:nvPr/>
            </p:nvSpPr>
            <p:spPr>
              <a:xfrm>
                <a:off x="3444300" y="2899175"/>
                <a:ext cx="5025" cy="4200"/>
              </a:xfrm>
              <a:custGeom>
                <a:rect b="b" l="l" r="r" t="t"/>
                <a:pathLst>
                  <a:path extrusionOk="0" h="168" w="201">
                    <a:moveTo>
                      <a:pt x="201" y="1"/>
                    </a:moveTo>
                    <a:cubicBezTo>
                      <a:pt x="158" y="29"/>
                      <a:pt x="127" y="58"/>
                      <a:pt x="101" y="84"/>
                    </a:cubicBezTo>
                    <a:lnTo>
                      <a:pt x="101" y="84"/>
                    </a:lnTo>
                    <a:lnTo>
                      <a:pt x="201" y="1"/>
                    </a:lnTo>
                    <a:close/>
                    <a:moveTo>
                      <a:pt x="101" y="84"/>
                    </a:moveTo>
                    <a:lnTo>
                      <a:pt x="0" y="168"/>
                    </a:lnTo>
                    <a:cubicBezTo>
                      <a:pt x="39" y="149"/>
                      <a:pt x="66" y="119"/>
                      <a:pt x="101" y="84"/>
                    </a:cubicBezTo>
                    <a:close/>
                  </a:path>
                </a:pathLst>
              </a:custGeom>
              <a:solidFill>
                <a:srgbClr val="FCC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35"/>
              <p:cNvSpPr/>
              <p:nvPr/>
            </p:nvSpPr>
            <p:spPr>
              <a:xfrm>
                <a:off x="3441425" y="2898350"/>
                <a:ext cx="9575" cy="7875"/>
              </a:xfrm>
              <a:custGeom>
                <a:rect b="b" l="l" r="r" t="t"/>
                <a:pathLst>
                  <a:path extrusionOk="0" h="315" w="383">
                    <a:moveTo>
                      <a:pt x="316" y="1"/>
                    </a:moveTo>
                    <a:cubicBezTo>
                      <a:pt x="215" y="1"/>
                      <a:pt x="149" y="34"/>
                      <a:pt x="115" y="67"/>
                    </a:cubicBezTo>
                    <a:cubicBezTo>
                      <a:pt x="0" y="153"/>
                      <a:pt x="84" y="314"/>
                      <a:pt x="173" y="314"/>
                    </a:cubicBezTo>
                    <a:cubicBezTo>
                      <a:pt x="187" y="314"/>
                      <a:pt x="202" y="310"/>
                      <a:pt x="215" y="301"/>
                    </a:cubicBezTo>
                    <a:cubicBezTo>
                      <a:pt x="316" y="267"/>
                      <a:pt x="382" y="167"/>
                      <a:pt x="382" y="67"/>
                    </a:cubicBezTo>
                    <a:cubicBezTo>
                      <a:pt x="382" y="34"/>
                      <a:pt x="349" y="1"/>
                      <a:pt x="3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35"/>
              <p:cNvSpPr/>
              <p:nvPr/>
            </p:nvSpPr>
            <p:spPr>
              <a:xfrm>
                <a:off x="3484325" y="2947550"/>
                <a:ext cx="4200" cy="4200"/>
              </a:xfrm>
              <a:custGeom>
                <a:rect b="b" l="l" r="r" t="t"/>
                <a:pathLst>
                  <a:path extrusionOk="0" h="168" w="168">
                    <a:moveTo>
                      <a:pt x="167" y="1"/>
                    </a:moveTo>
                    <a:lnTo>
                      <a:pt x="1" y="167"/>
                    </a:lnTo>
                    <a:cubicBezTo>
                      <a:pt x="101" y="134"/>
                      <a:pt x="134" y="67"/>
                      <a:pt x="167" y="1"/>
                    </a:cubicBezTo>
                    <a:close/>
                  </a:path>
                </a:pathLst>
              </a:custGeom>
              <a:solidFill>
                <a:srgbClr val="FCC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35"/>
              <p:cNvSpPr/>
              <p:nvPr/>
            </p:nvSpPr>
            <p:spPr>
              <a:xfrm>
                <a:off x="3482800" y="2946025"/>
                <a:ext cx="8225" cy="7600"/>
              </a:xfrm>
              <a:custGeom>
                <a:rect b="b" l="l" r="r" t="t"/>
                <a:pathLst>
                  <a:path extrusionOk="0" h="304" w="329">
                    <a:moveTo>
                      <a:pt x="225" y="1"/>
                    </a:moveTo>
                    <a:cubicBezTo>
                      <a:pt x="204" y="1"/>
                      <a:pt x="181" y="9"/>
                      <a:pt x="162" y="28"/>
                    </a:cubicBezTo>
                    <a:cubicBezTo>
                      <a:pt x="128" y="62"/>
                      <a:pt x="62" y="95"/>
                      <a:pt x="28" y="195"/>
                    </a:cubicBezTo>
                    <a:cubicBezTo>
                      <a:pt x="1" y="249"/>
                      <a:pt x="40" y="304"/>
                      <a:pt x="110" y="304"/>
                    </a:cubicBezTo>
                    <a:cubicBezTo>
                      <a:pt x="126" y="304"/>
                      <a:pt x="143" y="301"/>
                      <a:pt x="162" y="295"/>
                    </a:cubicBezTo>
                    <a:cubicBezTo>
                      <a:pt x="228" y="262"/>
                      <a:pt x="295" y="195"/>
                      <a:pt x="328" y="95"/>
                    </a:cubicBezTo>
                    <a:cubicBezTo>
                      <a:pt x="328" y="48"/>
                      <a:pt x="278" y="1"/>
                      <a:pt x="2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35"/>
              <p:cNvSpPr/>
              <p:nvPr/>
            </p:nvSpPr>
            <p:spPr>
              <a:xfrm>
                <a:off x="3455150" y="2938375"/>
                <a:ext cx="7525" cy="3375"/>
              </a:xfrm>
              <a:custGeom>
                <a:rect b="b" l="l" r="r" t="t"/>
                <a:pathLst>
                  <a:path extrusionOk="0" h="135" w="301">
                    <a:moveTo>
                      <a:pt x="300" y="1"/>
                    </a:moveTo>
                    <a:lnTo>
                      <a:pt x="268" y="15"/>
                    </a:lnTo>
                    <a:lnTo>
                      <a:pt x="268" y="15"/>
                    </a:lnTo>
                    <a:cubicBezTo>
                      <a:pt x="280" y="10"/>
                      <a:pt x="291" y="5"/>
                      <a:pt x="300" y="1"/>
                    </a:cubicBezTo>
                    <a:close/>
                    <a:moveTo>
                      <a:pt x="268" y="15"/>
                    </a:moveTo>
                    <a:cubicBezTo>
                      <a:pt x="196" y="44"/>
                      <a:pt x="86" y="77"/>
                      <a:pt x="0" y="134"/>
                    </a:cubicBezTo>
                    <a:lnTo>
                      <a:pt x="268" y="15"/>
                    </a:lnTo>
                    <a:close/>
                  </a:path>
                </a:pathLst>
              </a:custGeom>
              <a:solidFill>
                <a:srgbClr val="FCC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35"/>
              <p:cNvSpPr/>
              <p:nvPr/>
            </p:nvSpPr>
            <p:spPr>
              <a:xfrm>
                <a:off x="3453475" y="2936800"/>
                <a:ext cx="11700" cy="8825"/>
              </a:xfrm>
              <a:custGeom>
                <a:rect b="b" l="l" r="r" t="t"/>
                <a:pathLst>
                  <a:path extrusionOk="0" h="353" w="468">
                    <a:moveTo>
                      <a:pt x="310" y="0"/>
                    </a:moveTo>
                    <a:cubicBezTo>
                      <a:pt x="260" y="0"/>
                      <a:pt x="204" y="27"/>
                      <a:pt x="167" y="64"/>
                    </a:cubicBezTo>
                    <a:cubicBezTo>
                      <a:pt x="67" y="97"/>
                      <a:pt x="0" y="130"/>
                      <a:pt x="0" y="264"/>
                    </a:cubicBezTo>
                    <a:cubicBezTo>
                      <a:pt x="0" y="297"/>
                      <a:pt x="34" y="331"/>
                      <a:pt x="67" y="331"/>
                    </a:cubicBezTo>
                    <a:cubicBezTo>
                      <a:pt x="90" y="346"/>
                      <a:pt x="110" y="352"/>
                      <a:pt x="130" y="352"/>
                    </a:cubicBezTo>
                    <a:cubicBezTo>
                      <a:pt x="199" y="352"/>
                      <a:pt x="256" y="275"/>
                      <a:pt x="334" y="197"/>
                    </a:cubicBezTo>
                    <a:cubicBezTo>
                      <a:pt x="367" y="164"/>
                      <a:pt x="467" y="97"/>
                      <a:pt x="401" y="64"/>
                    </a:cubicBezTo>
                    <a:cubicBezTo>
                      <a:pt x="386" y="18"/>
                      <a:pt x="350" y="0"/>
                      <a:pt x="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35"/>
              <p:cNvSpPr/>
              <p:nvPr/>
            </p:nvSpPr>
            <p:spPr>
              <a:xfrm>
                <a:off x="3435125" y="2975900"/>
                <a:ext cx="9200" cy="1700"/>
              </a:xfrm>
              <a:custGeom>
                <a:rect b="b" l="l" r="r" t="t"/>
                <a:pathLst>
                  <a:path extrusionOk="0" h="68" w="368">
                    <a:moveTo>
                      <a:pt x="367" y="1"/>
                    </a:moveTo>
                    <a:lnTo>
                      <a:pt x="0" y="67"/>
                    </a:lnTo>
                    <a:cubicBezTo>
                      <a:pt x="134" y="67"/>
                      <a:pt x="234" y="34"/>
                      <a:pt x="367" y="1"/>
                    </a:cubicBezTo>
                    <a:close/>
                  </a:path>
                </a:pathLst>
              </a:custGeom>
              <a:solidFill>
                <a:srgbClr val="FCC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35"/>
              <p:cNvSpPr/>
              <p:nvPr/>
            </p:nvSpPr>
            <p:spPr>
              <a:xfrm>
                <a:off x="3432625" y="2972575"/>
                <a:ext cx="14200" cy="8350"/>
              </a:xfrm>
              <a:custGeom>
                <a:rect b="b" l="l" r="r" t="t"/>
                <a:pathLst>
                  <a:path extrusionOk="0" h="334" w="568">
                    <a:moveTo>
                      <a:pt x="367" y="0"/>
                    </a:moveTo>
                    <a:cubicBezTo>
                      <a:pt x="234" y="34"/>
                      <a:pt x="167" y="34"/>
                      <a:pt x="67" y="67"/>
                    </a:cubicBezTo>
                    <a:cubicBezTo>
                      <a:pt x="0" y="134"/>
                      <a:pt x="0" y="200"/>
                      <a:pt x="34" y="234"/>
                    </a:cubicBezTo>
                    <a:cubicBezTo>
                      <a:pt x="67" y="334"/>
                      <a:pt x="134" y="334"/>
                      <a:pt x="201" y="334"/>
                    </a:cubicBezTo>
                    <a:cubicBezTo>
                      <a:pt x="301" y="334"/>
                      <a:pt x="401" y="234"/>
                      <a:pt x="501" y="200"/>
                    </a:cubicBezTo>
                    <a:cubicBezTo>
                      <a:pt x="534" y="167"/>
                      <a:pt x="567" y="67"/>
                      <a:pt x="534" y="34"/>
                    </a:cubicBezTo>
                    <a:cubicBezTo>
                      <a:pt x="501" y="34"/>
                      <a:pt x="467" y="0"/>
                      <a:pt x="3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35"/>
              <p:cNvSpPr/>
              <p:nvPr/>
            </p:nvSpPr>
            <p:spPr>
              <a:xfrm>
                <a:off x="3387600" y="3001750"/>
                <a:ext cx="6675" cy="5025"/>
              </a:xfrm>
              <a:custGeom>
                <a:rect b="b" l="l" r="r" t="t"/>
                <a:pathLst>
                  <a:path extrusionOk="0" h="201" w="267">
                    <a:moveTo>
                      <a:pt x="267" y="1"/>
                    </a:moveTo>
                    <a:cubicBezTo>
                      <a:pt x="217" y="34"/>
                      <a:pt x="175" y="68"/>
                      <a:pt x="134" y="101"/>
                    </a:cubicBezTo>
                    <a:lnTo>
                      <a:pt x="267" y="1"/>
                    </a:lnTo>
                    <a:close/>
                    <a:moveTo>
                      <a:pt x="134" y="101"/>
                    </a:moveTo>
                    <a:lnTo>
                      <a:pt x="0" y="201"/>
                    </a:lnTo>
                    <a:cubicBezTo>
                      <a:pt x="50" y="168"/>
                      <a:pt x="92" y="134"/>
                      <a:pt x="134" y="101"/>
                    </a:cubicBezTo>
                    <a:close/>
                  </a:path>
                </a:pathLst>
              </a:custGeom>
              <a:solidFill>
                <a:srgbClr val="FCC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35"/>
              <p:cNvSpPr/>
              <p:nvPr/>
            </p:nvSpPr>
            <p:spPr>
              <a:xfrm>
                <a:off x="3386750" y="3000925"/>
                <a:ext cx="9200" cy="6700"/>
              </a:xfrm>
              <a:custGeom>
                <a:rect b="b" l="l" r="r" t="t"/>
                <a:pathLst>
                  <a:path extrusionOk="0" h="268" w="368">
                    <a:moveTo>
                      <a:pt x="301" y="0"/>
                    </a:moveTo>
                    <a:cubicBezTo>
                      <a:pt x="201" y="0"/>
                      <a:pt x="168" y="34"/>
                      <a:pt x="134" y="67"/>
                    </a:cubicBezTo>
                    <a:cubicBezTo>
                      <a:pt x="34" y="101"/>
                      <a:pt x="1" y="101"/>
                      <a:pt x="1" y="201"/>
                    </a:cubicBezTo>
                    <a:cubicBezTo>
                      <a:pt x="1" y="234"/>
                      <a:pt x="1" y="267"/>
                      <a:pt x="34" y="267"/>
                    </a:cubicBezTo>
                    <a:cubicBezTo>
                      <a:pt x="101" y="267"/>
                      <a:pt x="168" y="234"/>
                      <a:pt x="201" y="201"/>
                    </a:cubicBezTo>
                    <a:cubicBezTo>
                      <a:pt x="234" y="134"/>
                      <a:pt x="334" y="101"/>
                      <a:pt x="334" y="34"/>
                    </a:cubicBezTo>
                    <a:cubicBezTo>
                      <a:pt x="368" y="34"/>
                      <a:pt x="334" y="0"/>
                      <a:pt x="3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35"/>
              <p:cNvSpPr/>
              <p:nvPr/>
            </p:nvSpPr>
            <p:spPr>
              <a:xfrm>
                <a:off x="3413450" y="2962575"/>
                <a:ext cx="6700" cy="5850"/>
              </a:xfrm>
              <a:custGeom>
                <a:rect b="b" l="l" r="r" t="t"/>
                <a:pathLst>
                  <a:path extrusionOk="0" h="234" w="268">
                    <a:moveTo>
                      <a:pt x="267" y="0"/>
                    </a:moveTo>
                    <a:lnTo>
                      <a:pt x="0" y="234"/>
                    </a:lnTo>
                    <a:cubicBezTo>
                      <a:pt x="100" y="167"/>
                      <a:pt x="167" y="100"/>
                      <a:pt x="267" y="0"/>
                    </a:cubicBezTo>
                    <a:close/>
                  </a:path>
                </a:pathLst>
              </a:custGeom>
              <a:solidFill>
                <a:srgbClr val="FCC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35"/>
              <p:cNvSpPr/>
              <p:nvPr/>
            </p:nvSpPr>
            <p:spPr>
              <a:xfrm>
                <a:off x="3412600" y="2960900"/>
                <a:ext cx="9200" cy="9200"/>
              </a:xfrm>
              <a:custGeom>
                <a:rect b="b" l="l" r="r" t="t"/>
                <a:pathLst>
                  <a:path extrusionOk="0" h="368" w="368">
                    <a:moveTo>
                      <a:pt x="301" y="0"/>
                    </a:moveTo>
                    <a:cubicBezTo>
                      <a:pt x="201" y="34"/>
                      <a:pt x="168" y="67"/>
                      <a:pt x="134" y="134"/>
                    </a:cubicBezTo>
                    <a:cubicBezTo>
                      <a:pt x="101" y="167"/>
                      <a:pt x="1" y="200"/>
                      <a:pt x="1" y="301"/>
                    </a:cubicBezTo>
                    <a:cubicBezTo>
                      <a:pt x="1" y="334"/>
                      <a:pt x="1" y="367"/>
                      <a:pt x="34" y="367"/>
                    </a:cubicBezTo>
                    <a:cubicBezTo>
                      <a:pt x="134" y="367"/>
                      <a:pt x="168" y="334"/>
                      <a:pt x="201" y="301"/>
                    </a:cubicBezTo>
                    <a:cubicBezTo>
                      <a:pt x="268" y="234"/>
                      <a:pt x="301" y="200"/>
                      <a:pt x="334" y="134"/>
                    </a:cubicBezTo>
                    <a:cubicBezTo>
                      <a:pt x="368" y="34"/>
                      <a:pt x="334" y="0"/>
                      <a:pt x="3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35"/>
              <p:cNvSpPr/>
              <p:nvPr/>
            </p:nvSpPr>
            <p:spPr>
              <a:xfrm>
                <a:off x="3378425" y="2973400"/>
                <a:ext cx="8350" cy="3375"/>
              </a:xfrm>
              <a:custGeom>
                <a:rect b="b" l="l" r="r" t="t"/>
                <a:pathLst>
                  <a:path extrusionOk="0" h="135" w="334">
                    <a:moveTo>
                      <a:pt x="334" y="1"/>
                    </a:moveTo>
                    <a:cubicBezTo>
                      <a:pt x="200" y="34"/>
                      <a:pt x="134" y="67"/>
                      <a:pt x="0" y="134"/>
                    </a:cubicBezTo>
                    <a:lnTo>
                      <a:pt x="334" y="1"/>
                    </a:lnTo>
                    <a:close/>
                  </a:path>
                </a:pathLst>
              </a:custGeom>
              <a:solidFill>
                <a:srgbClr val="FCC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35"/>
              <p:cNvSpPr/>
              <p:nvPr/>
            </p:nvSpPr>
            <p:spPr>
              <a:xfrm>
                <a:off x="3375925" y="2973025"/>
                <a:ext cx="10850" cy="4800"/>
              </a:xfrm>
              <a:custGeom>
                <a:rect b="b" l="l" r="r" t="t"/>
                <a:pathLst>
                  <a:path extrusionOk="0" h="192" w="434">
                    <a:moveTo>
                      <a:pt x="383" y="1"/>
                    </a:moveTo>
                    <a:cubicBezTo>
                      <a:pt x="341" y="1"/>
                      <a:pt x="289" y="16"/>
                      <a:pt x="267" y="16"/>
                    </a:cubicBezTo>
                    <a:cubicBezTo>
                      <a:pt x="167" y="16"/>
                      <a:pt x="100" y="49"/>
                      <a:pt x="67" y="82"/>
                    </a:cubicBezTo>
                    <a:cubicBezTo>
                      <a:pt x="0" y="149"/>
                      <a:pt x="67" y="182"/>
                      <a:pt x="100" y="182"/>
                    </a:cubicBezTo>
                    <a:cubicBezTo>
                      <a:pt x="114" y="189"/>
                      <a:pt x="128" y="192"/>
                      <a:pt x="143" y="192"/>
                    </a:cubicBezTo>
                    <a:cubicBezTo>
                      <a:pt x="204" y="192"/>
                      <a:pt x="274" y="149"/>
                      <a:pt x="300" y="149"/>
                    </a:cubicBezTo>
                    <a:lnTo>
                      <a:pt x="434" y="16"/>
                    </a:lnTo>
                    <a:cubicBezTo>
                      <a:pt x="423" y="5"/>
                      <a:pt x="404" y="1"/>
                      <a:pt x="3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35"/>
              <p:cNvSpPr/>
              <p:nvPr/>
            </p:nvSpPr>
            <p:spPr>
              <a:xfrm>
                <a:off x="3355075" y="3009275"/>
                <a:ext cx="11700" cy="6675"/>
              </a:xfrm>
              <a:custGeom>
                <a:rect b="b" l="l" r="r" t="t"/>
                <a:pathLst>
                  <a:path extrusionOk="0" h="267" w="468">
                    <a:moveTo>
                      <a:pt x="467" y="0"/>
                    </a:moveTo>
                    <a:lnTo>
                      <a:pt x="467" y="0"/>
                    </a:lnTo>
                    <a:cubicBezTo>
                      <a:pt x="384" y="33"/>
                      <a:pt x="309" y="83"/>
                      <a:pt x="234" y="133"/>
                    </a:cubicBezTo>
                    <a:lnTo>
                      <a:pt x="467" y="0"/>
                    </a:lnTo>
                    <a:close/>
                    <a:moveTo>
                      <a:pt x="234" y="133"/>
                    </a:moveTo>
                    <a:lnTo>
                      <a:pt x="0" y="267"/>
                    </a:lnTo>
                    <a:cubicBezTo>
                      <a:pt x="84" y="234"/>
                      <a:pt x="159" y="183"/>
                      <a:pt x="234" y="133"/>
                    </a:cubicBezTo>
                    <a:close/>
                  </a:path>
                </a:pathLst>
              </a:custGeom>
              <a:solidFill>
                <a:srgbClr val="FCC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35"/>
              <p:cNvSpPr/>
              <p:nvPr/>
            </p:nvSpPr>
            <p:spPr>
              <a:xfrm>
                <a:off x="3353400" y="3007600"/>
                <a:ext cx="13375" cy="9450"/>
              </a:xfrm>
              <a:custGeom>
                <a:rect b="b" l="l" r="r" t="t"/>
                <a:pathLst>
                  <a:path extrusionOk="0" h="378" w="535">
                    <a:moveTo>
                      <a:pt x="534" y="0"/>
                    </a:moveTo>
                    <a:lnTo>
                      <a:pt x="534" y="0"/>
                    </a:lnTo>
                    <a:cubicBezTo>
                      <a:pt x="401" y="67"/>
                      <a:pt x="334" y="100"/>
                      <a:pt x="201" y="134"/>
                    </a:cubicBezTo>
                    <a:cubicBezTo>
                      <a:pt x="167" y="167"/>
                      <a:pt x="0" y="234"/>
                      <a:pt x="34" y="334"/>
                    </a:cubicBezTo>
                    <a:cubicBezTo>
                      <a:pt x="44" y="366"/>
                      <a:pt x="65" y="377"/>
                      <a:pt x="91" y="377"/>
                    </a:cubicBezTo>
                    <a:cubicBezTo>
                      <a:pt x="148" y="377"/>
                      <a:pt x="232" y="323"/>
                      <a:pt x="301" y="301"/>
                    </a:cubicBezTo>
                    <a:cubicBezTo>
                      <a:pt x="367" y="234"/>
                      <a:pt x="467" y="167"/>
                      <a:pt x="5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35"/>
              <p:cNvSpPr/>
              <p:nvPr/>
            </p:nvSpPr>
            <p:spPr>
              <a:xfrm>
                <a:off x="3425125" y="2926700"/>
                <a:ext cx="10850" cy="5875"/>
              </a:xfrm>
              <a:custGeom>
                <a:rect b="b" l="l" r="r" t="t"/>
                <a:pathLst>
                  <a:path extrusionOk="0" h="235" w="434">
                    <a:moveTo>
                      <a:pt x="434" y="1"/>
                    </a:moveTo>
                    <a:lnTo>
                      <a:pt x="434" y="1"/>
                    </a:lnTo>
                    <a:cubicBezTo>
                      <a:pt x="410" y="13"/>
                      <a:pt x="385" y="26"/>
                      <a:pt x="361" y="40"/>
                    </a:cubicBezTo>
                    <a:lnTo>
                      <a:pt x="361" y="40"/>
                    </a:lnTo>
                    <a:lnTo>
                      <a:pt x="434" y="1"/>
                    </a:lnTo>
                    <a:close/>
                    <a:moveTo>
                      <a:pt x="361" y="40"/>
                    </a:moveTo>
                    <a:lnTo>
                      <a:pt x="0" y="234"/>
                    </a:lnTo>
                    <a:cubicBezTo>
                      <a:pt x="137" y="180"/>
                      <a:pt x="251" y="103"/>
                      <a:pt x="361" y="40"/>
                    </a:cubicBezTo>
                    <a:close/>
                  </a:path>
                </a:pathLst>
              </a:custGeom>
              <a:solidFill>
                <a:srgbClr val="FCC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35"/>
              <p:cNvSpPr/>
              <p:nvPr/>
            </p:nvSpPr>
            <p:spPr>
              <a:xfrm>
                <a:off x="3424275" y="2925875"/>
                <a:ext cx="13375" cy="9200"/>
              </a:xfrm>
              <a:custGeom>
                <a:rect b="b" l="l" r="r" t="t"/>
                <a:pathLst>
                  <a:path extrusionOk="0" h="368" w="535">
                    <a:moveTo>
                      <a:pt x="468" y="0"/>
                    </a:moveTo>
                    <a:cubicBezTo>
                      <a:pt x="368" y="34"/>
                      <a:pt x="301" y="34"/>
                      <a:pt x="201" y="100"/>
                    </a:cubicBezTo>
                    <a:cubicBezTo>
                      <a:pt x="134" y="167"/>
                      <a:pt x="34" y="200"/>
                      <a:pt x="1" y="267"/>
                    </a:cubicBezTo>
                    <a:cubicBezTo>
                      <a:pt x="1" y="334"/>
                      <a:pt x="34" y="367"/>
                      <a:pt x="68" y="367"/>
                    </a:cubicBezTo>
                    <a:cubicBezTo>
                      <a:pt x="168" y="367"/>
                      <a:pt x="234" y="267"/>
                      <a:pt x="334" y="234"/>
                    </a:cubicBezTo>
                    <a:cubicBezTo>
                      <a:pt x="401" y="200"/>
                      <a:pt x="468" y="100"/>
                      <a:pt x="535" y="67"/>
                    </a:cubicBezTo>
                    <a:cubicBezTo>
                      <a:pt x="501" y="34"/>
                      <a:pt x="501" y="0"/>
                      <a:pt x="4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35"/>
              <p:cNvSpPr/>
              <p:nvPr/>
            </p:nvSpPr>
            <p:spPr>
              <a:xfrm>
                <a:off x="2669575" y="2861650"/>
                <a:ext cx="25050" cy="33825"/>
              </a:xfrm>
              <a:custGeom>
                <a:rect b="b" l="l" r="r" t="t"/>
                <a:pathLst>
                  <a:path extrusionOk="0" h="1353" w="1002">
                    <a:moveTo>
                      <a:pt x="568" y="1"/>
                    </a:moveTo>
                    <a:cubicBezTo>
                      <a:pt x="368" y="1"/>
                      <a:pt x="201" y="68"/>
                      <a:pt x="67" y="268"/>
                    </a:cubicBezTo>
                    <a:cubicBezTo>
                      <a:pt x="1" y="434"/>
                      <a:pt x="34" y="635"/>
                      <a:pt x="167" y="768"/>
                    </a:cubicBezTo>
                    <a:cubicBezTo>
                      <a:pt x="334" y="968"/>
                      <a:pt x="501" y="1235"/>
                      <a:pt x="701" y="1335"/>
                    </a:cubicBezTo>
                    <a:cubicBezTo>
                      <a:pt x="707" y="1347"/>
                      <a:pt x="718" y="1353"/>
                      <a:pt x="731" y="1353"/>
                    </a:cubicBezTo>
                    <a:cubicBezTo>
                      <a:pt x="788" y="1353"/>
                      <a:pt x="889" y="1244"/>
                      <a:pt x="835" y="1135"/>
                    </a:cubicBezTo>
                    <a:cubicBezTo>
                      <a:pt x="734" y="1002"/>
                      <a:pt x="668" y="935"/>
                      <a:pt x="568" y="835"/>
                    </a:cubicBezTo>
                    <a:cubicBezTo>
                      <a:pt x="501" y="768"/>
                      <a:pt x="334" y="635"/>
                      <a:pt x="334" y="501"/>
                    </a:cubicBezTo>
                    <a:cubicBezTo>
                      <a:pt x="317" y="401"/>
                      <a:pt x="376" y="376"/>
                      <a:pt x="451" y="376"/>
                    </a:cubicBezTo>
                    <a:cubicBezTo>
                      <a:pt x="526" y="376"/>
                      <a:pt x="618" y="401"/>
                      <a:pt x="668" y="401"/>
                    </a:cubicBezTo>
                    <a:cubicBezTo>
                      <a:pt x="706" y="420"/>
                      <a:pt x="756" y="440"/>
                      <a:pt x="817" y="440"/>
                    </a:cubicBezTo>
                    <a:cubicBezTo>
                      <a:pt x="861" y="440"/>
                      <a:pt x="912" y="429"/>
                      <a:pt x="968" y="401"/>
                    </a:cubicBezTo>
                    <a:cubicBezTo>
                      <a:pt x="1001" y="401"/>
                      <a:pt x="1001" y="334"/>
                      <a:pt x="1001" y="301"/>
                    </a:cubicBezTo>
                    <a:cubicBezTo>
                      <a:pt x="1001" y="101"/>
                      <a:pt x="734" y="1"/>
                      <a:pt x="5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35"/>
              <p:cNvSpPr/>
              <p:nvPr/>
            </p:nvSpPr>
            <p:spPr>
              <a:xfrm>
                <a:off x="2838875" y="2849975"/>
                <a:ext cx="26550" cy="38400"/>
              </a:xfrm>
              <a:custGeom>
                <a:rect b="b" l="l" r="r" t="t"/>
                <a:pathLst>
                  <a:path extrusionOk="0" h="1536" w="1062">
                    <a:moveTo>
                      <a:pt x="941" y="50"/>
                    </a:moveTo>
                    <a:cubicBezTo>
                      <a:pt x="927" y="50"/>
                      <a:pt x="913" y="55"/>
                      <a:pt x="901" y="68"/>
                    </a:cubicBezTo>
                    <a:cubicBezTo>
                      <a:pt x="667" y="234"/>
                      <a:pt x="200" y="1"/>
                      <a:pt x="100" y="334"/>
                    </a:cubicBezTo>
                    <a:cubicBezTo>
                      <a:pt x="0" y="568"/>
                      <a:pt x="234" y="801"/>
                      <a:pt x="334" y="935"/>
                    </a:cubicBezTo>
                    <a:cubicBezTo>
                      <a:pt x="400" y="1135"/>
                      <a:pt x="601" y="1435"/>
                      <a:pt x="834" y="1535"/>
                    </a:cubicBezTo>
                    <a:cubicBezTo>
                      <a:pt x="734" y="1302"/>
                      <a:pt x="567" y="1135"/>
                      <a:pt x="434" y="968"/>
                    </a:cubicBezTo>
                    <a:cubicBezTo>
                      <a:pt x="367" y="801"/>
                      <a:pt x="67" y="401"/>
                      <a:pt x="400" y="401"/>
                    </a:cubicBezTo>
                    <a:cubicBezTo>
                      <a:pt x="473" y="401"/>
                      <a:pt x="550" y="410"/>
                      <a:pt x="629" y="410"/>
                    </a:cubicBezTo>
                    <a:cubicBezTo>
                      <a:pt x="766" y="410"/>
                      <a:pt x="907" y="383"/>
                      <a:pt x="1034" y="234"/>
                    </a:cubicBezTo>
                    <a:cubicBezTo>
                      <a:pt x="1061" y="153"/>
                      <a:pt x="1000" y="50"/>
                      <a:pt x="941" y="5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35"/>
              <p:cNvSpPr/>
              <p:nvPr/>
            </p:nvSpPr>
            <p:spPr>
              <a:xfrm>
                <a:off x="2803050" y="2974650"/>
                <a:ext cx="27125" cy="39275"/>
              </a:xfrm>
              <a:custGeom>
                <a:rect b="b" l="l" r="r" t="t"/>
                <a:pathLst>
                  <a:path extrusionOk="0" h="1571" w="1085">
                    <a:moveTo>
                      <a:pt x="579" y="1409"/>
                    </a:moveTo>
                    <a:cubicBezTo>
                      <a:pt x="582" y="1409"/>
                      <a:pt x="582" y="1413"/>
                      <a:pt x="582" y="1418"/>
                    </a:cubicBezTo>
                    <a:lnTo>
                      <a:pt x="566" y="1418"/>
                    </a:lnTo>
                    <a:cubicBezTo>
                      <a:pt x="572" y="1412"/>
                      <a:pt x="576" y="1409"/>
                      <a:pt x="579" y="1409"/>
                    </a:cubicBezTo>
                    <a:close/>
                    <a:moveTo>
                      <a:pt x="629" y="1"/>
                    </a:moveTo>
                    <a:cubicBezTo>
                      <a:pt x="328" y="1"/>
                      <a:pt x="1" y="284"/>
                      <a:pt x="65" y="651"/>
                    </a:cubicBezTo>
                    <a:cubicBezTo>
                      <a:pt x="99" y="818"/>
                      <a:pt x="199" y="951"/>
                      <a:pt x="232" y="1118"/>
                    </a:cubicBezTo>
                    <a:cubicBezTo>
                      <a:pt x="266" y="1252"/>
                      <a:pt x="366" y="1485"/>
                      <a:pt x="499" y="1552"/>
                    </a:cubicBezTo>
                    <a:cubicBezTo>
                      <a:pt x="521" y="1563"/>
                      <a:pt x="551" y="1570"/>
                      <a:pt x="579" y="1570"/>
                    </a:cubicBezTo>
                    <a:cubicBezTo>
                      <a:pt x="636" y="1570"/>
                      <a:pt x="688" y="1541"/>
                      <a:pt x="666" y="1452"/>
                    </a:cubicBezTo>
                    <a:cubicBezTo>
                      <a:pt x="666" y="1452"/>
                      <a:pt x="666" y="1432"/>
                      <a:pt x="636" y="1423"/>
                    </a:cubicBezTo>
                    <a:lnTo>
                      <a:pt x="636" y="1423"/>
                    </a:lnTo>
                    <a:cubicBezTo>
                      <a:pt x="638" y="1375"/>
                      <a:pt x="566" y="1285"/>
                      <a:pt x="566" y="1285"/>
                    </a:cubicBezTo>
                    <a:cubicBezTo>
                      <a:pt x="499" y="1152"/>
                      <a:pt x="432" y="1051"/>
                      <a:pt x="399" y="885"/>
                    </a:cubicBezTo>
                    <a:cubicBezTo>
                      <a:pt x="332" y="718"/>
                      <a:pt x="266" y="484"/>
                      <a:pt x="366" y="384"/>
                    </a:cubicBezTo>
                    <a:cubicBezTo>
                      <a:pt x="420" y="275"/>
                      <a:pt x="492" y="233"/>
                      <a:pt x="567" y="233"/>
                    </a:cubicBezTo>
                    <a:cubicBezTo>
                      <a:pt x="674" y="233"/>
                      <a:pt x="787" y="319"/>
                      <a:pt x="866" y="418"/>
                    </a:cubicBezTo>
                    <a:cubicBezTo>
                      <a:pt x="881" y="433"/>
                      <a:pt x="901" y="439"/>
                      <a:pt x="923" y="439"/>
                    </a:cubicBezTo>
                    <a:cubicBezTo>
                      <a:pt x="996" y="439"/>
                      <a:pt x="1084" y="362"/>
                      <a:pt x="1033" y="284"/>
                    </a:cubicBezTo>
                    <a:cubicBezTo>
                      <a:pt x="951" y="84"/>
                      <a:pt x="794" y="1"/>
                      <a:pt x="6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35"/>
              <p:cNvSpPr/>
              <p:nvPr/>
            </p:nvSpPr>
            <p:spPr>
              <a:xfrm>
                <a:off x="2918925" y="2935775"/>
                <a:ext cx="27400" cy="30625"/>
              </a:xfrm>
              <a:custGeom>
                <a:rect b="b" l="l" r="r" t="t"/>
                <a:pathLst>
                  <a:path extrusionOk="0" h="1225" w="1096">
                    <a:moveTo>
                      <a:pt x="968" y="0"/>
                    </a:moveTo>
                    <a:cubicBezTo>
                      <a:pt x="958" y="0"/>
                      <a:pt x="946" y="2"/>
                      <a:pt x="934" y="5"/>
                    </a:cubicBezTo>
                    <a:cubicBezTo>
                      <a:pt x="834" y="55"/>
                      <a:pt x="726" y="55"/>
                      <a:pt x="609" y="55"/>
                    </a:cubicBezTo>
                    <a:cubicBezTo>
                      <a:pt x="492" y="55"/>
                      <a:pt x="367" y="55"/>
                      <a:pt x="234" y="105"/>
                    </a:cubicBezTo>
                    <a:cubicBezTo>
                      <a:pt x="67" y="171"/>
                      <a:pt x="0" y="338"/>
                      <a:pt x="0" y="505"/>
                    </a:cubicBezTo>
                    <a:cubicBezTo>
                      <a:pt x="0" y="1005"/>
                      <a:pt x="501" y="1139"/>
                      <a:pt x="901" y="1205"/>
                    </a:cubicBezTo>
                    <a:cubicBezTo>
                      <a:pt x="928" y="1219"/>
                      <a:pt x="949" y="1224"/>
                      <a:pt x="966" y="1224"/>
                    </a:cubicBezTo>
                    <a:cubicBezTo>
                      <a:pt x="1033" y="1224"/>
                      <a:pt x="1028" y="1139"/>
                      <a:pt x="1001" y="1139"/>
                    </a:cubicBezTo>
                    <a:cubicBezTo>
                      <a:pt x="634" y="1039"/>
                      <a:pt x="201" y="939"/>
                      <a:pt x="201" y="505"/>
                    </a:cubicBezTo>
                    <a:cubicBezTo>
                      <a:pt x="234" y="105"/>
                      <a:pt x="768" y="305"/>
                      <a:pt x="1034" y="171"/>
                    </a:cubicBezTo>
                    <a:cubicBezTo>
                      <a:pt x="1095" y="141"/>
                      <a:pt x="1073" y="0"/>
                      <a:pt x="9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35"/>
              <p:cNvSpPr/>
              <p:nvPr/>
            </p:nvSpPr>
            <p:spPr>
              <a:xfrm>
                <a:off x="2983800" y="3063300"/>
                <a:ext cx="31875" cy="34900"/>
              </a:xfrm>
              <a:custGeom>
                <a:rect b="b" l="l" r="r" t="t"/>
                <a:pathLst>
                  <a:path extrusionOk="0" h="1396" w="1275">
                    <a:moveTo>
                      <a:pt x="920" y="0"/>
                    </a:moveTo>
                    <a:cubicBezTo>
                      <a:pt x="532" y="0"/>
                      <a:pt x="1" y="208"/>
                      <a:pt x="107" y="608"/>
                    </a:cubicBezTo>
                    <a:cubicBezTo>
                      <a:pt x="167" y="935"/>
                      <a:pt x="572" y="1396"/>
                      <a:pt x="967" y="1396"/>
                    </a:cubicBezTo>
                    <a:cubicBezTo>
                      <a:pt x="1014" y="1396"/>
                      <a:pt x="1062" y="1389"/>
                      <a:pt x="1108" y="1375"/>
                    </a:cubicBezTo>
                    <a:lnTo>
                      <a:pt x="1108" y="1342"/>
                    </a:lnTo>
                    <a:cubicBezTo>
                      <a:pt x="808" y="1175"/>
                      <a:pt x="508" y="1075"/>
                      <a:pt x="341" y="741"/>
                    </a:cubicBezTo>
                    <a:cubicBezTo>
                      <a:pt x="107" y="241"/>
                      <a:pt x="941" y="274"/>
                      <a:pt x="1175" y="207"/>
                    </a:cubicBezTo>
                    <a:cubicBezTo>
                      <a:pt x="1275" y="141"/>
                      <a:pt x="1275" y="74"/>
                      <a:pt x="1175" y="41"/>
                    </a:cubicBezTo>
                    <a:cubicBezTo>
                      <a:pt x="1107" y="14"/>
                      <a:pt x="1018" y="0"/>
                      <a:pt x="920" y="0"/>
                    </a:cubicBezTo>
                    <a:close/>
                  </a:path>
                </a:pathLst>
              </a:custGeom>
              <a:solidFill>
                <a:srgbClr val="9E0D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35"/>
              <p:cNvSpPr/>
              <p:nvPr/>
            </p:nvSpPr>
            <p:spPr>
              <a:xfrm>
                <a:off x="3071525" y="2852475"/>
                <a:ext cx="36725" cy="28800"/>
              </a:xfrm>
              <a:custGeom>
                <a:rect b="b" l="l" r="r" t="t"/>
                <a:pathLst>
                  <a:path extrusionOk="0" h="1152" w="1469">
                    <a:moveTo>
                      <a:pt x="1335" y="1"/>
                    </a:moveTo>
                    <a:cubicBezTo>
                      <a:pt x="1001" y="34"/>
                      <a:pt x="668" y="134"/>
                      <a:pt x="334" y="268"/>
                    </a:cubicBezTo>
                    <a:cubicBezTo>
                      <a:pt x="168" y="301"/>
                      <a:pt x="1" y="435"/>
                      <a:pt x="1" y="601"/>
                    </a:cubicBezTo>
                    <a:cubicBezTo>
                      <a:pt x="1" y="801"/>
                      <a:pt x="101" y="968"/>
                      <a:pt x="268" y="1035"/>
                    </a:cubicBezTo>
                    <a:cubicBezTo>
                      <a:pt x="355" y="1100"/>
                      <a:pt x="484" y="1151"/>
                      <a:pt x="600" y="1151"/>
                    </a:cubicBezTo>
                    <a:cubicBezTo>
                      <a:pt x="663" y="1151"/>
                      <a:pt x="721" y="1137"/>
                      <a:pt x="768" y="1102"/>
                    </a:cubicBezTo>
                    <a:cubicBezTo>
                      <a:pt x="668" y="1002"/>
                      <a:pt x="601" y="1002"/>
                      <a:pt x="501" y="1002"/>
                    </a:cubicBezTo>
                    <a:cubicBezTo>
                      <a:pt x="268" y="935"/>
                      <a:pt x="1" y="601"/>
                      <a:pt x="401" y="468"/>
                    </a:cubicBezTo>
                    <a:cubicBezTo>
                      <a:pt x="735" y="334"/>
                      <a:pt x="1102" y="334"/>
                      <a:pt x="1402" y="168"/>
                    </a:cubicBezTo>
                    <a:cubicBezTo>
                      <a:pt x="1468" y="134"/>
                      <a:pt x="1435" y="1"/>
                      <a:pt x="133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35"/>
              <p:cNvSpPr/>
              <p:nvPr/>
            </p:nvSpPr>
            <p:spPr>
              <a:xfrm>
                <a:off x="3100725" y="2965475"/>
                <a:ext cx="35875" cy="42925"/>
              </a:xfrm>
              <a:custGeom>
                <a:rect b="b" l="l" r="r" t="t"/>
                <a:pathLst>
                  <a:path extrusionOk="0" h="1717" w="1435">
                    <a:moveTo>
                      <a:pt x="1019" y="0"/>
                    </a:moveTo>
                    <a:cubicBezTo>
                      <a:pt x="717" y="0"/>
                      <a:pt x="379" y="242"/>
                      <a:pt x="234" y="484"/>
                    </a:cubicBezTo>
                    <a:cubicBezTo>
                      <a:pt x="0" y="885"/>
                      <a:pt x="234" y="1452"/>
                      <a:pt x="601" y="1685"/>
                    </a:cubicBezTo>
                    <a:cubicBezTo>
                      <a:pt x="630" y="1707"/>
                      <a:pt x="656" y="1717"/>
                      <a:pt x="679" y="1717"/>
                    </a:cubicBezTo>
                    <a:cubicBezTo>
                      <a:pt x="757" y="1717"/>
                      <a:pt x="786" y="1604"/>
                      <a:pt x="734" y="1552"/>
                    </a:cubicBezTo>
                    <a:cubicBezTo>
                      <a:pt x="401" y="1352"/>
                      <a:pt x="234" y="951"/>
                      <a:pt x="434" y="585"/>
                    </a:cubicBezTo>
                    <a:cubicBezTo>
                      <a:pt x="584" y="284"/>
                      <a:pt x="809" y="247"/>
                      <a:pt x="1053" y="247"/>
                    </a:cubicBezTo>
                    <a:cubicBezTo>
                      <a:pt x="1134" y="247"/>
                      <a:pt x="1218" y="251"/>
                      <a:pt x="1301" y="251"/>
                    </a:cubicBezTo>
                    <a:cubicBezTo>
                      <a:pt x="1335" y="251"/>
                      <a:pt x="1435" y="151"/>
                      <a:pt x="1335" y="118"/>
                    </a:cubicBezTo>
                    <a:cubicBezTo>
                      <a:pt x="1243" y="35"/>
                      <a:pt x="1134" y="0"/>
                      <a:pt x="10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35"/>
              <p:cNvSpPr/>
              <p:nvPr/>
            </p:nvSpPr>
            <p:spPr>
              <a:xfrm>
                <a:off x="3205800" y="3023025"/>
                <a:ext cx="24200" cy="35000"/>
              </a:xfrm>
              <a:custGeom>
                <a:rect b="b" l="l" r="r" t="t"/>
                <a:pathLst>
                  <a:path extrusionOk="0" h="1400" w="968">
                    <a:moveTo>
                      <a:pt x="813" y="0"/>
                    </a:moveTo>
                    <a:cubicBezTo>
                      <a:pt x="767" y="0"/>
                      <a:pt x="717" y="17"/>
                      <a:pt x="634" y="50"/>
                    </a:cubicBezTo>
                    <a:cubicBezTo>
                      <a:pt x="501" y="117"/>
                      <a:pt x="401" y="184"/>
                      <a:pt x="300" y="317"/>
                    </a:cubicBezTo>
                    <a:cubicBezTo>
                      <a:pt x="134" y="484"/>
                      <a:pt x="0" y="784"/>
                      <a:pt x="100" y="1051"/>
                    </a:cubicBezTo>
                    <a:cubicBezTo>
                      <a:pt x="157" y="1249"/>
                      <a:pt x="286" y="1400"/>
                      <a:pt x="487" y="1400"/>
                    </a:cubicBezTo>
                    <a:cubicBezTo>
                      <a:pt x="522" y="1400"/>
                      <a:pt x="560" y="1395"/>
                      <a:pt x="601" y="1385"/>
                    </a:cubicBezTo>
                    <a:cubicBezTo>
                      <a:pt x="801" y="1351"/>
                      <a:pt x="968" y="1218"/>
                      <a:pt x="968" y="1018"/>
                    </a:cubicBezTo>
                    <a:cubicBezTo>
                      <a:pt x="968" y="976"/>
                      <a:pt x="914" y="933"/>
                      <a:pt x="867" y="933"/>
                    </a:cubicBezTo>
                    <a:cubicBezTo>
                      <a:pt x="839" y="933"/>
                      <a:pt x="813" y="948"/>
                      <a:pt x="801" y="984"/>
                    </a:cubicBezTo>
                    <a:cubicBezTo>
                      <a:pt x="767" y="1051"/>
                      <a:pt x="667" y="1118"/>
                      <a:pt x="567" y="1118"/>
                    </a:cubicBezTo>
                    <a:cubicBezTo>
                      <a:pt x="401" y="1051"/>
                      <a:pt x="401" y="884"/>
                      <a:pt x="434" y="784"/>
                    </a:cubicBezTo>
                    <a:cubicBezTo>
                      <a:pt x="467" y="618"/>
                      <a:pt x="601" y="484"/>
                      <a:pt x="767" y="384"/>
                    </a:cubicBezTo>
                    <a:cubicBezTo>
                      <a:pt x="868" y="217"/>
                      <a:pt x="934" y="217"/>
                      <a:pt x="968" y="50"/>
                    </a:cubicBezTo>
                    <a:cubicBezTo>
                      <a:pt x="901" y="17"/>
                      <a:pt x="859" y="0"/>
                      <a:pt x="8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35"/>
              <p:cNvSpPr/>
              <p:nvPr/>
            </p:nvSpPr>
            <p:spPr>
              <a:xfrm>
                <a:off x="3300850" y="2883325"/>
                <a:ext cx="33400" cy="38975"/>
              </a:xfrm>
              <a:custGeom>
                <a:rect b="b" l="l" r="r" t="t"/>
                <a:pathLst>
                  <a:path extrusionOk="0" h="1559" w="1336">
                    <a:moveTo>
                      <a:pt x="1055" y="1"/>
                    </a:moveTo>
                    <a:cubicBezTo>
                      <a:pt x="1027" y="1"/>
                      <a:pt x="998" y="11"/>
                      <a:pt x="968" y="34"/>
                    </a:cubicBezTo>
                    <a:cubicBezTo>
                      <a:pt x="635" y="268"/>
                      <a:pt x="1" y="868"/>
                      <a:pt x="268" y="1302"/>
                    </a:cubicBezTo>
                    <a:cubicBezTo>
                      <a:pt x="358" y="1483"/>
                      <a:pt x="508" y="1558"/>
                      <a:pt x="668" y="1558"/>
                    </a:cubicBezTo>
                    <a:cubicBezTo>
                      <a:pt x="922" y="1558"/>
                      <a:pt x="1200" y="1368"/>
                      <a:pt x="1302" y="1102"/>
                    </a:cubicBezTo>
                    <a:cubicBezTo>
                      <a:pt x="1335" y="1035"/>
                      <a:pt x="1269" y="968"/>
                      <a:pt x="1168" y="968"/>
                    </a:cubicBezTo>
                    <a:cubicBezTo>
                      <a:pt x="1105" y="1011"/>
                      <a:pt x="837" y="1162"/>
                      <a:pt x="687" y="1162"/>
                    </a:cubicBezTo>
                    <a:cubicBezTo>
                      <a:pt x="601" y="1162"/>
                      <a:pt x="553" y="1113"/>
                      <a:pt x="601" y="968"/>
                    </a:cubicBezTo>
                    <a:cubicBezTo>
                      <a:pt x="668" y="702"/>
                      <a:pt x="935" y="468"/>
                      <a:pt x="1135" y="301"/>
                    </a:cubicBezTo>
                    <a:cubicBezTo>
                      <a:pt x="1272" y="219"/>
                      <a:pt x="1184" y="1"/>
                      <a:pt x="10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35"/>
              <p:cNvSpPr/>
              <p:nvPr/>
            </p:nvSpPr>
            <p:spPr>
              <a:xfrm>
                <a:off x="3199950" y="2836550"/>
                <a:ext cx="33250" cy="39200"/>
              </a:xfrm>
              <a:custGeom>
                <a:rect b="b" l="l" r="r" t="t"/>
                <a:pathLst>
                  <a:path extrusionOk="0" h="1568" w="1330">
                    <a:moveTo>
                      <a:pt x="837" y="0"/>
                    </a:moveTo>
                    <a:cubicBezTo>
                      <a:pt x="826" y="0"/>
                      <a:pt x="814" y="2"/>
                      <a:pt x="801" y="4"/>
                    </a:cubicBezTo>
                    <a:cubicBezTo>
                      <a:pt x="334" y="171"/>
                      <a:pt x="1" y="671"/>
                      <a:pt x="168" y="1172"/>
                    </a:cubicBezTo>
                    <a:cubicBezTo>
                      <a:pt x="249" y="1450"/>
                      <a:pt x="460" y="1568"/>
                      <a:pt x="685" y="1568"/>
                    </a:cubicBezTo>
                    <a:cubicBezTo>
                      <a:pt x="918" y="1568"/>
                      <a:pt x="1166" y="1442"/>
                      <a:pt x="1302" y="1238"/>
                    </a:cubicBezTo>
                    <a:cubicBezTo>
                      <a:pt x="1329" y="1156"/>
                      <a:pt x="1289" y="1096"/>
                      <a:pt x="1236" y="1096"/>
                    </a:cubicBezTo>
                    <a:cubicBezTo>
                      <a:pt x="1225" y="1096"/>
                      <a:pt x="1213" y="1099"/>
                      <a:pt x="1202" y="1105"/>
                    </a:cubicBezTo>
                    <a:cubicBezTo>
                      <a:pt x="1062" y="1125"/>
                      <a:pt x="852" y="1251"/>
                      <a:pt x="684" y="1251"/>
                    </a:cubicBezTo>
                    <a:cubicBezTo>
                      <a:pt x="570" y="1251"/>
                      <a:pt x="475" y="1193"/>
                      <a:pt x="434" y="1005"/>
                    </a:cubicBezTo>
                    <a:cubicBezTo>
                      <a:pt x="334" y="671"/>
                      <a:pt x="601" y="338"/>
                      <a:pt x="835" y="271"/>
                    </a:cubicBezTo>
                    <a:cubicBezTo>
                      <a:pt x="989" y="178"/>
                      <a:pt x="972" y="0"/>
                      <a:pt x="8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35"/>
              <p:cNvSpPr/>
              <p:nvPr/>
            </p:nvSpPr>
            <p:spPr>
              <a:xfrm>
                <a:off x="3483500" y="2828300"/>
                <a:ext cx="25" cy="25"/>
              </a:xfrm>
              <a:custGeom>
                <a:rect b="b" l="l" r="r" t="t"/>
                <a:pathLst>
                  <a:path extrusionOk="0" h="1" w="1">
                    <a:moveTo>
                      <a:pt x="0" y="1"/>
                    </a:move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35"/>
              <p:cNvSpPr/>
              <p:nvPr/>
            </p:nvSpPr>
            <p:spPr>
              <a:xfrm>
                <a:off x="3483500" y="2827475"/>
                <a:ext cx="25" cy="25"/>
              </a:xfrm>
              <a:custGeom>
                <a:rect b="b" l="l" r="r" t="t"/>
                <a:pathLst>
                  <a:path extrusionOk="0" h="1" w="1">
                    <a:moveTo>
                      <a:pt x="0" y="0"/>
                    </a:moveTo>
                    <a:close/>
                  </a:path>
                </a:pathLst>
              </a:custGeom>
              <a:solidFill>
                <a:srgbClr val="0E03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35"/>
              <p:cNvSpPr/>
              <p:nvPr/>
            </p:nvSpPr>
            <p:spPr>
              <a:xfrm>
                <a:off x="3584400" y="2852475"/>
                <a:ext cx="14925" cy="11025"/>
              </a:xfrm>
              <a:custGeom>
                <a:rect b="b" l="l" r="r" t="t"/>
                <a:pathLst>
                  <a:path extrusionOk="0" h="441" w="597">
                    <a:moveTo>
                      <a:pt x="108" y="1"/>
                    </a:moveTo>
                    <a:cubicBezTo>
                      <a:pt x="86" y="1"/>
                      <a:pt x="67" y="12"/>
                      <a:pt x="67" y="34"/>
                    </a:cubicBezTo>
                    <a:cubicBezTo>
                      <a:pt x="0" y="201"/>
                      <a:pt x="100" y="368"/>
                      <a:pt x="267" y="435"/>
                    </a:cubicBezTo>
                    <a:cubicBezTo>
                      <a:pt x="284" y="439"/>
                      <a:pt x="303" y="441"/>
                      <a:pt x="322" y="441"/>
                    </a:cubicBezTo>
                    <a:cubicBezTo>
                      <a:pt x="448" y="441"/>
                      <a:pt x="597" y="346"/>
                      <a:pt x="567" y="201"/>
                    </a:cubicBezTo>
                    <a:cubicBezTo>
                      <a:pt x="567" y="168"/>
                      <a:pt x="501" y="168"/>
                      <a:pt x="467" y="168"/>
                    </a:cubicBezTo>
                    <a:cubicBezTo>
                      <a:pt x="434" y="201"/>
                      <a:pt x="401" y="301"/>
                      <a:pt x="301" y="301"/>
                    </a:cubicBezTo>
                    <a:cubicBezTo>
                      <a:pt x="234" y="301"/>
                      <a:pt x="167" y="201"/>
                      <a:pt x="167" y="134"/>
                    </a:cubicBezTo>
                    <a:cubicBezTo>
                      <a:pt x="212" y="45"/>
                      <a:pt x="152" y="1"/>
                      <a:pt x="10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35"/>
              <p:cNvSpPr/>
              <p:nvPr/>
            </p:nvSpPr>
            <p:spPr>
              <a:xfrm>
                <a:off x="2848050" y="3014275"/>
                <a:ext cx="25" cy="850"/>
              </a:xfrm>
              <a:custGeom>
                <a:rect b="b" l="l" r="r" t="t"/>
                <a:pathLst>
                  <a:path extrusionOk="0" h="34" w="1">
                    <a:moveTo>
                      <a:pt x="0" y="34"/>
                    </a:moveTo>
                    <a:cubicBezTo>
                      <a:pt x="0" y="34"/>
                      <a:pt x="0" y="0"/>
                      <a:pt x="0" y="34"/>
                    </a:cubicBezTo>
                    <a:cubicBezTo>
                      <a:pt x="0" y="0"/>
                      <a:pt x="0" y="34"/>
                      <a:pt x="0" y="34"/>
                    </a:cubicBezTo>
                    <a:close/>
                  </a:path>
                </a:pathLst>
              </a:custGeom>
              <a:solidFill>
                <a:srgbClr val="0E03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35"/>
              <p:cNvSpPr/>
              <p:nvPr/>
            </p:nvSpPr>
            <p:spPr>
              <a:xfrm>
                <a:off x="2831350" y="3007600"/>
                <a:ext cx="131800" cy="203650"/>
              </a:xfrm>
              <a:custGeom>
                <a:rect b="b" l="l" r="r" t="t"/>
                <a:pathLst>
                  <a:path extrusionOk="0" h="8146" w="5272">
                    <a:moveTo>
                      <a:pt x="1235" y="0"/>
                    </a:moveTo>
                    <a:lnTo>
                      <a:pt x="1235" y="0"/>
                    </a:lnTo>
                    <a:cubicBezTo>
                      <a:pt x="1" y="134"/>
                      <a:pt x="868" y="1902"/>
                      <a:pt x="1335" y="2335"/>
                    </a:cubicBezTo>
                    <a:cubicBezTo>
                      <a:pt x="2036" y="3069"/>
                      <a:pt x="2736" y="3770"/>
                      <a:pt x="3370" y="4570"/>
                    </a:cubicBezTo>
                    <a:cubicBezTo>
                      <a:pt x="3704" y="4971"/>
                      <a:pt x="4104" y="5404"/>
                      <a:pt x="4337" y="5905"/>
                    </a:cubicBezTo>
                    <a:cubicBezTo>
                      <a:pt x="4704" y="6772"/>
                      <a:pt x="4237" y="7172"/>
                      <a:pt x="4004" y="7939"/>
                    </a:cubicBezTo>
                    <a:cubicBezTo>
                      <a:pt x="3946" y="8055"/>
                      <a:pt x="4039" y="8146"/>
                      <a:pt x="4152" y="8146"/>
                    </a:cubicBezTo>
                    <a:cubicBezTo>
                      <a:pt x="4169" y="8146"/>
                      <a:pt x="4186" y="8144"/>
                      <a:pt x="4204" y="8139"/>
                    </a:cubicBezTo>
                    <a:cubicBezTo>
                      <a:pt x="5271" y="7773"/>
                      <a:pt x="5071" y="6171"/>
                      <a:pt x="4571" y="5371"/>
                    </a:cubicBezTo>
                    <a:cubicBezTo>
                      <a:pt x="4104" y="4637"/>
                      <a:pt x="3503" y="3970"/>
                      <a:pt x="2903" y="3303"/>
                    </a:cubicBezTo>
                    <a:cubicBezTo>
                      <a:pt x="2202" y="2502"/>
                      <a:pt x="201" y="1134"/>
                      <a:pt x="12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35"/>
              <p:cNvSpPr/>
              <p:nvPr/>
            </p:nvSpPr>
            <p:spPr>
              <a:xfrm>
                <a:off x="2945200" y="3158150"/>
                <a:ext cx="25925" cy="47350"/>
              </a:xfrm>
              <a:custGeom>
                <a:rect b="b" l="l" r="r" t="t"/>
                <a:pathLst>
                  <a:path extrusionOk="0" h="1894" w="1037">
                    <a:moveTo>
                      <a:pt x="151" y="0"/>
                    </a:moveTo>
                    <a:cubicBezTo>
                      <a:pt x="79" y="0"/>
                      <a:pt x="1" y="117"/>
                      <a:pt x="50" y="216"/>
                    </a:cubicBezTo>
                    <a:cubicBezTo>
                      <a:pt x="384" y="650"/>
                      <a:pt x="551" y="1217"/>
                      <a:pt x="651" y="1751"/>
                    </a:cubicBezTo>
                    <a:cubicBezTo>
                      <a:pt x="665" y="1848"/>
                      <a:pt x="737" y="1893"/>
                      <a:pt x="814" y="1893"/>
                    </a:cubicBezTo>
                    <a:cubicBezTo>
                      <a:pt x="921" y="1893"/>
                      <a:pt x="1037" y="1806"/>
                      <a:pt x="1018" y="1650"/>
                    </a:cubicBezTo>
                    <a:cubicBezTo>
                      <a:pt x="951" y="1050"/>
                      <a:pt x="651" y="483"/>
                      <a:pt x="217" y="49"/>
                    </a:cubicBezTo>
                    <a:cubicBezTo>
                      <a:pt x="200" y="15"/>
                      <a:pt x="176" y="0"/>
                      <a:pt x="1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35"/>
              <p:cNvSpPr/>
              <p:nvPr/>
            </p:nvSpPr>
            <p:spPr>
              <a:xfrm>
                <a:off x="2911675" y="3160700"/>
                <a:ext cx="40625" cy="36275"/>
              </a:xfrm>
              <a:custGeom>
                <a:rect b="b" l="l" r="r" t="t"/>
                <a:pathLst>
                  <a:path extrusionOk="0" h="1451" w="1625">
                    <a:moveTo>
                      <a:pt x="1437" y="0"/>
                    </a:moveTo>
                    <a:cubicBezTo>
                      <a:pt x="1400" y="0"/>
                      <a:pt x="1369" y="15"/>
                      <a:pt x="1358" y="47"/>
                    </a:cubicBezTo>
                    <a:cubicBezTo>
                      <a:pt x="1224" y="281"/>
                      <a:pt x="1124" y="481"/>
                      <a:pt x="891" y="614"/>
                    </a:cubicBezTo>
                    <a:cubicBezTo>
                      <a:pt x="691" y="715"/>
                      <a:pt x="491" y="781"/>
                      <a:pt x="290" y="881"/>
                    </a:cubicBezTo>
                    <a:cubicBezTo>
                      <a:pt x="0" y="1010"/>
                      <a:pt x="146" y="1450"/>
                      <a:pt x="457" y="1450"/>
                    </a:cubicBezTo>
                    <a:cubicBezTo>
                      <a:pt x="468" y="1450"/>
                      <a:pt x="479" y="1450"/>
                      <a:pt x="491" y="1448"/>
                    </a:cubicBezTo>
                    <a:cubicBezTo>
                      <a:pt x="1024" y="1315"/>
                      <a:pt x="1458" y="715"/>
                      <a:pt x="1625" y="181"/>
                    </a:cubicBezTo>
                    <a:cubicBezTo>
                      <a:pt x="1625" y="67"/>
                      <a:pt x="1517" y="0"/>
                      <a:pt x="14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35"/>
              <p:cNvSpPr/>
              <p:nvPr/>
            </p:nvSpPr>
            <p:spPr>
              <a:xfrm>
                <a:off x="2844075" y="2996300"/>
                <a:ext cx="32225" cy="34775"/>
              </a:xfrm>
              <a:custGeom>
                <a:rect b="b" l="l" r="r" t="t"/>
                <a:pathLst>
                  <a:path extrusionOk="0" h="1391" w="1289">
                    <a:moveTo>
                      <a:pt x="626" y="19"/>
                    </a:moveTo>
                    <a:cubicBezTo>
                      <a:pt x="648" y="30"/>
                      <a:pt x="663" y="33"/>
                      <a:pt x="671" y="33"/>
                    </a:cubicBezTo>
                    <a:cubicBezTo>
                      <a:pt x="685" y="33"/>
                      <a:pt x="671" y="19"/>
                      <a:pt x="626" y="19"/>
                    </a:cubicBezTo>
                    <a:close/>
                    <a:moveTo>
                      <a:pt x="505" y="1"/>
                    </a:moveTo>
                    <a:cubicBezTo>
                      <a:pt x="224" y="1"/>
                      <a:pt x="0" y="293"/>
                      <a:pt x="59" y="586"/>
                    </a:cubicBezTo>
                    <a:cubicBezTo>
                      <a:pt x="91" y="714"/>
                      <a:pt x="185" y="843"/>
                      <a:pt x="282" y="852"/>
                    </a:cubicBezTo>
                    <a:lnTo>
                      <a:pt x="282" y="852"/>
                    </a:lnTo>
                    <a:cubicBezTo>
                      <a:pt x="274" y="939"/>
                      <a:pt x="296" y="1029"/>
                      <a:pt x="359" y="1119"/>
                    </a:cubicBezTo>
                    <a:cubicBezTo>
                      <a:pt x="457" y="1314"/>
                      <a:pt x="617" y="1391"/>
                      <a:pt x="784" y="1391"/>
                    </a:cubicBezTo>
                    <a:cubicBezTo>
                      <a:pt x="959" y="1391"/>
                      <a:pt x="1140" y="1306"/>
                      <a:pt x="1260" y="1186"/>
                    </a:cubicBezTo>
                    <a:cubicBezTo>
                      <a:pt x="1289" y="1129"/>
                      <a:pt x="1268" y="1046"/>
                      <a:pt x="1218" y="1046"/>
                    </a:cubicBezTo>
                    <a:cubicBezTo>
                      <a:pt x="1211" y="1046"/>
                      <a:pt x="1202" y="1048"/>
                      <a:pt x="1193" y="1053"/>
                    </a:cubicBezTo>
                    <a:cubicBezTo>
                      <a:pt x="1056" y="1092"/>
                      <a:pt x="884" y="1166"/>
                      <a:pt x="732" y="1166"/>
                    </a:cubicBezTo>
                    <a:cubicBezTo>
                      <a:pt x="625" y="1166"/>
                      <a:pt x="528" y="1129"/>
                      <a:pt x="459" y="1019"/>
                    </a:cubicBezTo>
                    <a:cubicBezTo>
                      <a:pt x="431" y="945"/>
                      <a:pt x="432" y="876"/>
                      <a:pt x="452" y="813"/>
                    </a:cubicBezTo>
                    <a:lnTo>
                      <a:pt x="452" y="813"/>
                    </a:lnTo>
                    <a:cubicBezTo>
                      <a:pt x="617" y="732"/>
                      <a:pt x="758" y="546"/>
                      <a:pt x="860" y="419"/>
                    </a:cubicBezTo>
                    <a:cubicBezTo>
                      <a:pt x="913" y="365"/>
                      <a:pt x="880" y="267"/>
                      <a:pt x="795" y="267"/>
                    </a:cubicBezTo>
                    <a:cubicBezTo>
                      <a:pt x="775" y="267"/>
                      <a:pt x="752" y="273"/>
                      <a:pt x="726" y="286"/>
                    </a:cubicBezTo>
                    <a:cubicBezTo>
                      <a:pt x="603" y="363"/>
                      <a:pt x="465" y="476"/>
                      <a:pt x="376" y="608"/>
                    </a:cubicBezTo>
                    <a:lnTo>
                      <a:pt x="376" y="608"/>
                    </a:lnTo>
                    <a:cubicBezTo>
                      <a:pt x="375" y="608"/>
                      <a:pt x="374" y="608"/>
                      <a:pt x="373" y="608"/>
                    </a:cubicBezTo>
                    <a:cubicBezTo>
                      <a:pt x="348" y="608"/>
                      <a:pt x="320" y="600"/>
                      <a:pt x="292" y="586"/>
                    </a:cubicBezTo>
                    <a:cubicBezTo>
                      <a:pt x="192" y="586"/>
                      <a:pt x="126" y="552"/>
                      <a:pt x="226" y="452"/>
                    </a:cubicBezTo>
                    <a:cubicBezTo>
                      <a:pt x="326" y="219"/>
                      <a:pt x="493" y="119"/>
                      <a:pt x="626" y="19"/>
                    </a:cubicBezTo>
                    <a:cubicBezTo>
                      <a:pt x="585" y="6"/>
                      <a:pt x="545" y="1"/>
                      <a:pt x="5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26" name="Google Shape;2626;p35"/>
            <p:cNvSpPr/>
            <p:nvPr/>
          </p:nvSpPr>
          <p:spPr>
            <a:xfrm>
              <a:off x="7565625" y="4439075"/>
              <a:ext cx="79250" cy="73975"/>
            </a:xfrm>
            <a:custGeom>
              <a:rect b="b" l="l" r="r" t="t"/>
              <a:pathLst>
                <a:path extrusionOk="0" h="2959" w="3170">
                  <a:moveTo>
                    <a:pt x="608" y="0"/>
                  </a:moveTo>
                  <a:cubicBezTo>
                    <a:pt x="552" y="0"/>
                    <a:pt x="498" y="31"/>
                    <a:pt x="467" y="103"/>
                  </a:cubicBezTo>
                  <a:cubicBezTo>
                    <a:pt x="0" y="1037"/>
                    <a:pt x="167" y="2772"/>
                    <a:pt x="1401" y="2939"/>
                  </a:cubicBezTo>
                  <a:cubicBezTo>
                    <a:pt x="1467" y="2952"/>
                    <a:pt x="1533" y="2958"/>
                    <a:pt x="1598" y="2958"/>
                  </a:cubicBezTo>
                  <a:cubicBezTo>
                    <a:pt x="2030" y="2958"/>
                    <a:pt x="2446" y="2686"/>
                    <a:pt x="2735" y="2338"/>
                  </a:cubicBezTo>
                  <a:cubicBezTo>
                    <a:pt x="3169" y="1738"/>
                    <a:pt x="3102" y="1037"/>
                    <a:pt x="3036" y="370"/>
                  </a:cubicBezTo>
                  <a:cubicBezTo>
                    <a:pt x="3022" y="264"/>
                    <a:pt x="2950" y="221"/>
                    <a:pt x="2873" y="221"/>
                  </a:cubicBezTo>
                  <a:cubicBezTo>
                    <a:pt x="2757" y="221"/>
                    <a:pt x="2629" y="317"/>
                    <a:pt x="2669" y="437"/>
                  </a:cubicBezTo>
                  <a:cubicBezTo>
                    <a:pt x="2796" y="1203"/>
                    <a:pt x="2619" y="2580"/>
                    <a:pt x="1609" y="2580"/>
                  </a:cubicBezTo>
                  <a:cubicBezTo>
                    <a:pt x="1564" y="2580"/>
                    <a:pt x="1517" y="2578"/>
                    <a:pt x="1468" y="2572"/>
                  </a:cubicBezTo>
                  <a:cubicBezTo>
                    <a:pt x="467" y="2438"/>
                    <a:pt x="400" y="1004"/>
                    <a:pt x="801" y="337"/>
                  </a:cubicBezTo>
                  <a:cubicBezTo>
                    <a:pt x="870" y="153"/>
                    <a:pt x="732" y="0"/>
                    <a:pt x="6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630" name="Shape 2630"/>
        <p:cNvGrpSpPr/>
        <p:nvPr/>
      </p:nvGrpSpPr>
      <p:grpSpPr>
        <a:xfrm>
          <a:off x="0" y="0"/>
          <a:ext cx="0" cy="0"/>
          <a:chOff x="0" y="0"/>
          <a:chExt cx="0" cy="0"/>
        </a:xfrm>
      </p:grpSpPr>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2631" name="Shape 2631"/>
        <p:cNvGrpSpPr/>
        <p:nvPr/>
      </p:nvGrpSpPr>
      <p:grpSpPr>
        <a:xfrm>
          <a:off x="0" y="0"/>
          <a:ext cx="0" cy="0"/>
          <a:chOff x="0" y="0"/>
          <a:chExt cx="0" cy="0"/>
        </a:xfrm>
      </p:grpSpPr>
      <p:sp>
        <p:nvSpPr>
          <p:cNvPr id="2632" name="Google Shape;2632;p38"/>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636" name="Shape 2636"/>
        <p:cNvGrpSpPr/>
        <p:nvPr/>
      </p:nvGrpSpPr>
      <p:grpSpPr>
        <a:xfrm>
          <a:off x="0" y="0"/>
          <a:ext cx="0" cy="0"/>
          <a:chOff x="0" y="0"/>
          <a:chExt cx="0" cy="0"/>
        </a:xfrm>
      </p:grpSpPr>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2637" name="Shape 2637"/>
        <p:cNvGrpSpPr/>
        <p:nvPr/>
      </p:nvGrpSpPr>
      <p:grpSpPr>
        <a:xfrm>
          <a:off x="0" y="0"/>
          <a:ext cx="0" cy="0"/>
          <a:chOff x="0" y="0"/>
          <a:chExt cx="0" cy="0"/>
        </a:xfrm>
      </p:grpSpPr>
      <p:sp>
        <p:nvSpPr>
          <p:cNvPr id="2638" name="Google Shape;2638;p41"/>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35" Type="http://schemas.openxmlformats.org/officeDocument/2006/relationships/theme" Target="../theme/theme3.xml"/><Relationship Id="rId12" Type="http://schemas.openxmlformats.org/officeDocument/2006/relationships/slideLayout" Target="../slideLayouts/slideLayout12.xml"/><Relationship Id="rId34" Type="http://schemas.openxmlformats.org/officeDocument/2006/relationships/slideLayout" Target="../slideLayouts/slideLayout34.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slideLayout" Target="../slideLayouts/slideLayout36.xml"/><Relationship Id="rId3" Type="http://schemas.openxmlformats.org/officeDocument/2006/relationships/theme" Target="../theme/theme4.xml"/></Relationships>
</file>

<file path=ppt/slideMasters/_rels/slideMaster3.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slideLayout" Target="../slideLayouts/slideLayout38.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chemeClr val="dk1"/>
              </a:buClr>
              <a:buSzPts val="3000"/>
              <a:buFont typeface="BioRhyme"/>
              <a:buNone/>
              <a:defRPr b="1" sz="3000">
                <a:solidFill>
                  <a:schemeClr val="dk1"/>
                </a:solidFill>
                <a:latin typeface="BioRhyme"/>
                <a:ea typeface="BioRhyme"/>
                <a:cs typeface="BioRhyme"/>
                <a:sym typeface="BioRhyme"/>
              </a:defRPr>
            </a:lvl1pPr>
            <a:lvl2pPr lvl="1" rtl="0">
              <a:spcBef>
                <a:spcPts val="0"/>
              </a:spcBef>
              <a:spcAft>
                <a:spcPts val="0"/>
              </a:spcAft>
              <a:buClr>
                <a:schemeClr val="dk1"/>
              </a:buClr>
              <a:buSzPts val="3500"/>
              <a:buFont typeface="DM Sans"/>
              <a:buNone/>
              <a:defRPr b="1" sz="3500">
                <a:solidFill>
                  <a:schemeClr val="dk1"/>
                </a:solidFill>
                <a:latin typeface="DM Sans"/>
                <a:ea typeface="DM Sans"/>
                <a:cs typeface="DM Sans"/>
                <a:sym typeface="DM Sans"/>
              </a:defRPr>
            </a:lvl2pPr>
            <a:lvl3pPr lvl="2" rtl="0">
              <a:spcBef>
                <a:spcPts val="0"/>
              </a:spcBef>
              <a:spcAft>
                <a:spcPts val="0"/>
              </a:spcAft>
              <a:buClr>
                <a:schemeClr val="dk1"/>
              </a:buClr>
              <a:buSzPts val="3500"/>
              <a:buFont typeface="DM Sans"/>
              <a:buNone/>
              <a:defRPr b="1" sz="3500">
                <a:solidFill>
                  <a:schemeClr val="dk1"/>
                </a:solidFill>
                <a:latin typeface="DM Sans"/>
                <a:ea typeface="DM Sans"/>
                <a:cs typeface="DM Sans"/>
                <a:sym typeface="DM Sans"/>
              </a:defRPr>
            </a:lvl3pPr>
            <a:lvl4pPr lvl="3" rtl="0">
              <a:spcBef>
                <a:spcPts val="0"/>
              </a:spcBef>
              <a:spcAft>
                <a:spcPts val="0"/>
              </a:spcAft>
              <a:buClr>
                <a:schemeClr val="dk1"/>
              </a:buClr>
              <a:buSzPts val="3500"/>
              <a:buFont typeface="DM Sans"/>
              <a:buNone/>
              <a:defRPr b="1" sz="3500">
                <a:solidFill>
                  <a:schemeClr val="dk1"/>
                </a:solidFill>
                <a:latin typeface="DM Sans"/>
                <a:ea typeface="DM Sans"/>
                <a:cs typeface="DM Sans"/>
                <a:sym typeface="DM Sans"/>
              </a:defRPr>
            </a:lvl4pPr>
            <a:lvl5pPr lvl="4" rtl="0">
              <a:spcBef>
                <a:spcPts val="0"/>
              </a:spcBef>
              <a:spcAft>
                <a:spcPts val="0"/>
              </a:spcAft>
              <a:buClr>
                <a:schemeClr val="dk1"/>
              </a:buClr>
              <a:buSzPts val="3500"/>
              <a:buFont typeface="DM Sans"/>
              <a:buNone/>
              <a:defRPr b="1" sz="3500">
                <a:solidFill>
                  <a:schemeClr val="dk1"/>
                </a:solidFill>
                <a:latin typeface="DM Sans"/>
                <a:ea typeface="DM Sans"/>
                <a:cs typeface="DM Sans"/>
                <a:sym typeface="DM Sans"/>
              </a:defRPr>
            </a:lvl5pPr>
            <a:lvl6pPr lvl="5" rtl="0">
              <a:spcBef>
                <a:spcPts val="0"/>
              </a:spcBef>
              <a:spcAft>
                <a:spcPts val="0"/>
              </a:spcAft>
              <a:buClr>
                <a:schemeClr val="dk1"/>
              </a:buClr>
              <a:buSzPts val="3500"/>
              <a:buFont typeface="DM Sans"/>
              <a:buNone/>
              <a:defRPr b="1" sz="3500">
                <a:solidFill>
                  <a:schemeClr val="dk1"/>
                </a:solidFill>
                <a:latin typeface="DM Sans"/>
                <a:ea typeface="DM Sans"/>
                <a:cs typeface="DM Sans"/>
                <a:sym typeface="DM Sans"/>
              </a:defRPr>
            </a:lvl6pPr>
            <a:lvl7pPr lvl="6" rtl="0">
              <a:spcBef>
                <a:spcPts val="0"/>
              </a:spcBef>
              <a:spcAft>
                <a:spcPts val="0"/>
              </a:spcAft>
              <a:buClr>
                <a:schemeClr val="dk1"/>
              </a:buClr>
              <a:buSzPts val="3500"/>
              <a:buFont typeface="DM Sans"/>
              <a:buNone/>
              <a:defRPr b="1" sz="3500">
                <a:solidFill>
                  <a:schemeClr val="dk1"/>
                </a:solidFill>
                <a:latin typeface="DM Sans"/>
                <a:ea typeface="DM Sans"/>
                <a:cs typeface="DM Sans"/>
                <a:sym typeface="DM Sans"/>
              </a:defRPr>
            </a:lvl7pPr>
            <a:lvl8pPr lvl="7" rtl="0">
              <a:spcBef>
                <a:spcPts val="0"/>
              </a:spcBef>
              <a:spcAft>
                <a:spcPts val="0"/>
              </a:spcAft>
              <a:buClr>
                <a:schemeClr val="dk1"/>
              </a:buClr>
              <a:buSzPts val="3500"/>
              <a:buFont typeface="DM Sans"/>
              <a:buNone/>
              <a:defRPr b="1" sz="3500">
                <a:solidFill>
                  <a:schemeClr val="dk1"/>
                </a:solidFill>
                <a:latin typeface="DM Sans"/>
                <a:ea typeface="DM Sans"/>
                <a:cs typeface="DM Sans"/>
                <a:sym typeface="DM Sans"/>
              </a:defRPr>
            </a:lvl8pPr>
            <a:lvl9pPr lvl="8" rtl="0">
              <a:spcBef>
                <a:spcPts val="0"/>
              </a:spcBef>
              <a:spcAft>
                <a:spcPts val="0"/>
              </a:spcAft>
              <a:buClr>
                <a:schemeClr val="dk1"/>
              </a:buClr>
              <a:buSzPts val="3500"/>
              <a:buFont typeface="DM Sans"/>
              <a:buNone/>
              <a:defRPr b="1" sz="3500">
                <a:solidFill>
                  <a:schemeClr val="dk1"/>
                </a:solidFill>
                <a:latin typeface="DM Sans"/>
                <a:ea typeface="DM Sans"/>
                <a:cs typeface="DM Sans"/>
                <a:sym typeface="DM Sans"/>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1pPr>
            <a:lvl2pPr indent="-317500" lvl="1" marL="9144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2pPr>
            <a:lvl3pPr indent="-317500" lvl="2" marL="13716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3pPr>
            <a:lvl4pPr indent="-317500" lvl="3" marL="18288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4pPr>
            <a:lvl5pPr indent="-317500" lvl="4" marL="22860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5pPr>
            <a:lvl6pPr indent="-317500" lvl="5" marL="27432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6pPr>
            <a:lvl7pPr indent="-317500" lvl="6" marL="32004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7pPr>
            <a:lvl8pPr indent="-317500" lvl="7" marL="36576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8pPr>
            <a:lvl9pPr indent="-317500" lvl="8" marL="41148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pos="449">
          <p15:clr>
            <a:srgbClr val="EA4335"/>
          </p15:clr>
        </p15:guide>
        <p15:guide id="2" pos="5311">
          <p15:clr>
            <a:srgbClr val="EA4335"/>
          </p15:clr>
        </p15:guide>
        <p15:guide id="3" orient="horz" pos="340">
          <p15:clr>
            <a:srgbClr val="EA4335"/>
          </p15:clr>
        </p15:guide>
        <p15:guide id="4" orient="horz" pos="2900">
          <p15:clr>
            <a:srgbClr val="EA4335"/>
          </p15:clr>
        </p15:guide>
      </p15:sldGuideLst>
    </p:ext>
  </p:extLst>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627" name="Shape 2627"/>
        <p:cNvGrpSpPr/>
        <p:nvPr/>
      </p:nvGrpSpPr>
      <p:grpSpPr>
        <a:xfrm>
          <a:off x="0" y="0"/>
          <a:ext cx="0" cy="0"/>
          <a:chOff x="0" y="0"/>
          <a:chExt cx="0" cy="0"/>
        </a:xfrm>
      </p:grpSpPr>
      <p:sp>
        <p:nvSpPr>
          <p:cNvPr id="2628" name="Google Shape;2628;p36"/>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2629" name="Google Shape;2629;p36"/>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2" r:id="rId1"/>
    <p:sldLayoutId id="2147483683"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633" name="Shape 2633"/>
        <p:cNvGrpSpPr/>
        <p:nvPr/>
      </p:nvGrpSpPr>
      <p:grpSpPr>
        <a:xfrm>
          <a:off x="0" y="0"/>
          <a:ext cx="0" cy="0"/>
          <a:chOff x="0" y="0"/>
          <a:chExt cx="0" cy="0"/>
        </a:xfrm>
      </p:grpSpPr>
      <p:sp>
        <p:nvSpPr>
          <p:cNvPr id="2634" name="Google Shape;2634;p39"/>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2635" name="Google Shape;2635;p39"/>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4" r:id="rId1"/>
    <p:sldLayoutId id="2147483685"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20" Type="http://schemas.openxmlformats.org/officeDocument/2006/relationships/hyperlink" Target="https://wepik.com/?utm_source=slidesgo_template&amp;utm_medium=referral-link&amp;utm_campaign=promo-slide&amp;utm_term=slidesgo&amp;utm_content=wepik" TargetMode="External"/><Relationship Id="rId21" Type="http://schemas.openxmlformats.org/officeDocument/2006/relationships/hyperlink" Target="https://www.videvo.net/?utm_source=slidesgo_template&amp;utm_medium=referral-link&amp;utm_campaign=sg_resources&amp;utm_content=videvo" TargetMode="Externa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slide" Target="/ppt/slides/slide41.xml"/><Relationship Id="rId4" Type="http://schemas.openxmlformats.org/officeDocument/2006/relationships/slide" Target="/ppt/slides/slide38.xml"/><Relationship Id="rId9" Type="http://schemas.openxmlformats.org/officeDocument/2006/relationships/slide" Target="/ppt/slides/slide50.xml"/><Relationship Id="rId5" Type="http://schemas.openxmlformats.org/officeDocument/2006/relationships/slide" Target="/ppt/slides/slide37.xml"/><Relationship Id="rId6" Type="http://schemas.openxmlformats.org/officeDocument/2006/relationships/slide" Target="/ppt/slides/slide37.xml"/><Relationship Id="rId7" Type="http://schemas.openxmlformats.org/officeDocument/2006/relationships/slide" Target="/ppt/slides/slide35.xml"/><Relationship Id="rId8" Type="http://schemas.openxmlformats.org/officeDocument/2006/relationships/slide" Target="/ppt/slides/slide41.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44.xml"/><Relationship Id="rId13" Type="http://schemas.openxmlformats.org/officeDocument/2006/relationships/hyperlink" Target="https://bit.ly/3A1uf1Q" TargetMode="External"/><Relationship Id="rId12" Type="http://schemas.openxmlformats.org/officeDocument/2006/relationships/hyperlink" Target="https://bit.ly/3A1uf1Q" TargetMode="External"/><Relationship Id="rId15" Type="http://schemas.openxmlformats.org/officeDocument/2006/relationships/hyperlink" Target="http://bit.ly/33VAFh3" TargetMode="External"/><Relationship Id="rId14" Type="http://schemas.openxmlformats.org/officeDocument/2006/relationships/hyperlink" Target="http://bit.ly/30B07Gq" TargetMode="External"/><Relationship Id="rId17" Type="http://schemas.openxmlformats.org/officeDocument/2006/relationships/hyperlink" Target="https://www.flaticon.com/?utm_source=slidesgo_template&amp;utm_medium=referral-link&amp;utm_campaign=promo-slide&amp;utm_term=slidesgo&amp;utm_content=flaticon" TargetMode="External"/><Relationship Id="rId16" Type="http://schemas.openxmlformats.org/officeDocument/2006/relationships/hyperlink" Target="https://www.freepik.com/?utm_source=slidesgo_template&amp;utm_medium=referral-link&amp;utm_campaign=promo-slide&amp;utm_term=slidesgo&amp;utm_content=freepik" TargetMode="External"/><Relationship Id="rId19" Type="http://schemas.openxmlformats.org/officeDocument/2006/relationships/hyperlink" Target="https://wepik.com/?utm_source=slidesgo_template&amp;utm_medium=referral-link&amp;utm_campaign=promo-slide&amp;utm_term=slidesgo&amp;utm_content=wepik" TargetMode="External"/><Relationship Id="rId18" Type="http://schemas.openxmlformats.org/officeDocument/2006/relationships/hyperlink" Target="https://storyset.com/?utm_source=slidesgo_template&amp;utm_medium=referral-link&amp;utm_campaign=promo-slide&amp;utm_term=slidesgo&amp;utm_content=storyset"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5.xml"/><Relationship Id="rId3" Type="http://schemas.openxmlformats.org/officeDocument/2006/relationships/image" Target="../media/image17.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6.xml"/><Relationship Id="rId3" Type="http://schemas.openxmlformats.org/officeDocument/2006/relationships/image" Target="../media/image16.jp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 Id="rId3" Type="http://schemas.openxmlformats.org/officeDocument/2006/relationships/hyperlink" Target="https://docs.google.com/spreadsheets/d/12xPs-BOB3q-ItJ_IDZqdcqckRx9cetXBFEjfdx9TyBg/copy#gid=0" TargetMode="External"/><Relationship Id="rId4" Type="http://schemas.openxmlformats.org/officeDocument/2006/relationships/image" Target="../media/image1.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8.xml"/><Relationship Id="rId3" Type="http://schemas.openxmlformats.org/officeDocument/2006/relationships/image" Target="../media/image18.jp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1.xml"/><Relationship Id="rId3" Type="http://schemas.openxmlformats.org/officeDocument/2006/relationships/image" Target="../media/image15.jp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2.xml"/><Relationship Id="rId3" Type="http://schemas.openxmlformats.org/officeDocument/2006/relationships/image" Target="../media/image2.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3.xml"/><Relationship Id="rId3" Type="http://schemas.openxmlformats.org/officeDocument/2006/relationships/image" Target="../media/image3.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4.xml"/><Relationship Id="rId3" Type="http://schemas.openxmlformats.org/officeDocument/2006/relationships/image" Target="../media/image4.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7.xml"/><Relationship Id="rId3" Type="http://schemas.openxmlformats.org/officeDocument/2006/relationships/hyperlink" Target="https://www.freepik.com/free-vector/collection-hand-drawn-autumn-birds_5132421.htm#&amp;position=3&amp;from_view=undefined/?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8.xml"/><Relationship Id="rId3" Type="http://schemas.openxmlformats.org/officeDocument/2006/relationships/hyperlink" Target="https://www.freepik.com/free-vector/background-with-birds-mountains_1509851.htm#&amp;position=9&amp;from_view=undefined/?utm_source=slidesgo_template&amp;utm_medium=referral-link&amp;utm_campaign=sg_resources&amp;utm_content=freepik" TargetMode="External"/><Relationship Id="rId4" Type="http://schemas.openxmlformats.org/officeDocument/2006/relationships/hyperlink" Target="https://www.freepik.com/free-vector/background-with-cute-birds-forest_1509850.htm#&amp;position=7&amp;from_view=undefined/?utm_source=slidesgo_template&amp;utm_medium=referral-link&amp;utm_campaign=sg_resources&amp;utm_content=freepik" TargetMode="External"/><Relationship Id="rId9" Type="http://schemas.openxmlformats.org/officeDocument/2006/relationships/hyperlink" Target="https://www.freepik.com/free-vector/hand-drawn-cactus-background_4020143.htm#&amp;position=5&amp;from_view=undefined/?utm_source=slidesgo_template&amp;utm_medium=referral-link&amp;utm_campaign=sg_resources&amp;utm_content=freepik" TargetMode="External"/><Relationship Id="rId5" Type="http://schemas.openxmlformats.org/officeDocument/2006/relationships/hyperlink" Target="https://www.freepik.com/free-vector/beautiful-autumn-background_2728741.htm#&amp;position=5&amp;from_view=undefined/?utm_source=slidesgo_template&amp;utm_medium=referral-link&amp;utm_campaign=sg_resources&amp;utm_content=freepik" TargetMode="External"/><Relationship Id="rId6" Type="http://schemas.openxmlformats.org/officeDocument/2006/relationships/hyperlink" Target="https://www.freepik.com/free-vector/flying-red-birds-background_1509835.htm#&amp;position=15&amp;from_view=undefined/?utm_source=slidesgo_template&amp;utm_medium=referral-link&amp;utm_campaign=sg_resources&amp;utm_content=freepik" TargetMode="External"/><Relationship Id="rId7" Type="http://schemas.openxmlformats.org/officeDocument/2006/relationships/hyperlink" Target="https://www.freepik.com/free-vector/flying-yellow-bird-background_1509832.htm#&amp;position=13&amp;from_view=undefined/?utm_source=slidesgo_template&amp;utm_medium=referral-link&amp;utm_campaign=sg_resources&amp;utm_content=freepik" TargetMode="External"/><Relationship Id="rId8" Type="http://schemas.openxmlformats.org/officeDocument/2006/relationships/hyperlink" Target="https://www.freepik.com/free-vector/lovely-bird-collection-vintage-style_854122.htm#&amp;position=9&amp;from_view=undefined/?utm_source=slidesgo_template&amp;utm_medium=referral-link&amp;utm_campaign=sg_resources&amp;utm_content=freepik" TargetMode="External"/><Relationship Id="rId11" Type="http://schemas.openxmlformats.org/officeDocument/2006/relationships/hyperlink" Target="https://www.freepik.com/free-photo/close-up-easter-eggs-bird-nest-with-feathers_12295159.htm#&amp;position=31&amp;from_view=undefined/?utm_source=slidesgo_template&amp;utm_medium=referral-link&amp;utm_campaign=sg_resources&amp;utm_content=freepik" TargetMode="External"/><Relationship Id="rId10" Type="http://schemas.openxmlformats.org/officeDocument/2006/relationships/hyperlink" Target="https://www.freepik.com/free-photo/fresh-eggs-hay-from-chickens-farm_5513712.htm#&amp;position=1&amp;from_view=undefined/?utm_source=slidesgo_template&amp;utm_medium=referral-link&amp;utm_campaign=sg_resources&amp;utm_content=freepik" TargetMode="External"/><Relationship Id="rId13" Type="http://schemas.openxmlformats.org/officeDocument/2006/relationships/hyperlink" Target="https://www.flaticon.com/packs/birds-9?word=birds&amp;style_id=7&amp;family_id=3&amp;group_id=1/?utm_source=slidesgo_template&amp;utm_medium=referral-link&amp;utm_campaign=sg_resources&amp;utm_content=flaticon" TargetMode="External"/><Relationship Id="rId12" Type="http://schemas.openxmlformats.org/officeDocument/2006/relationships/hyperlink" Target="https://www.freepik.com/free-photo/top-view-eggs-easter-bird-nest_12295123.htm#&amp;position=33&amp;from_view=undefined/?utm_source=slidesgo_template&amp;utm_medium=referral-link&amp;utm_campaign=sg_resources&amp;utm_content=freepik"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39.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1.xml"/><Relationship Id="rId3" Type="http://schemas.openxmlformats.org/officeDocument/2006/relationships/hyperlink" Target="https://fonts.google.com/specimen/Biorhyme" TargetMode="External"/><Relationship Id="rId4" Type="http://schemas.openxmlformats.org/officeDocument/2006/relationships/hyperlink" Target="https://fonts.google.com/specimen/Lato"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2.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6.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7.png"/><Relationship Id="rId14" Type="http://schemas.openxmlformats.org/officeDocument/2006/relationships/image" Target="../media/image14.png"/><Relationship Id="rId17" Type="http://schemas.openxmlformats.org/officeDocument/2006/relationships/image" Target="../media/image9.png"/><Relationship Id="rId16" Type="http://schemas.openxmlformats.org/officeDocument/2006/relationships/image" Target="../media/image10.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43.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6.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7.png"/><Relationship Id="rId14" Type="http://schemas.openxmlformats.org/officeDocument/2006/relationships/image" Target="../media/image14.png"/><Relationship Id="rId17" Type="http://schemas.openxmlformats.org/officeDocument/2006/relationships/image" Target="../media/image9.png"/><Relationship Id="rId16" Type="http://schemas.openxmlformats.org/officeDocument/2006/relationships/image" Target="../media/image10.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44.xml"/><Relationship Id="rId3" Type="http://schemas.openxmlformats.org/officeDocument/2006/relationships/hyperlink" Target="https://bit.ly/2ZjL1pd" TargetMode="Externa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50.xml"/><Relationship Id="rId3" Type="http://schemas.openxmlformats.org/officeDocument/2006/relationships/hyperlink" Target="https://workspace.google.com/marketplace/app/icons_for_slides_docs/381578326502" TargetMode="Externa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7.xml"/><Relationship Id="rId3" Type="http://schemas.openxmlformats.org/officeDocument/2006/relationships/hyperlink" Target="http://bit.ly/2PfT4lq" TargetMode="External"/><Relationship Id="rId4" Type="http://schemas.openxmlformats.org/officeDocument/2006/relationships/image" Target="../media/image19.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42" name="Shape 2642"/>
        <p:cNvGrpSpPr/>
        <p:nvPr/>
      </p:nvGrpSpPr>
      <p:grpSpPr>
        <a:xfrm>
          <a:off x="0" y="0"/>
          <a:ext cx="0" cy="0"/>
          <a:chOff x="0" y="0"/>
          <a:chExt cx="0" cy="0"/>
        </a:xfrm>
      </p:grpSpPr>
      <p:sp>
        <p:nvSpPr>
          <p:cNvPr id="2643" name="Google Shape;2643;p42"/>
          <p:cNvSpPr/>
          <p:nvPr/>
        </p:nvSpPr>
        <p:spPr>
          <a:xfrm flipH="1">
            <a:off x="992425" y="4158650"/>
            <a:ext cx="2007875" cy="695725"/>
          </a:xfrm>
          <a:custGeom>
            <a:rect b="b" l="l" r="r" t="t"/>
            <a:pathLst>
              <a:path extrusionOk="0" h="27829" w="80315">
                <a:moveTo>
                  <a:pt x="33030" y="0"/>
                </a:moveTo>
                <a:cubicBezTo>
                  <a:pt x="30274" y="0"/>
                  <a:pt x="27617" y="1150"/>
                  <a:pt x="26543" y="3978"/>
                </a:cubicBezTo>
                <a:cubicBezTo>
                  <a:pt x="25709" y="6279"/>
                  <a:pt x="26176" y="8815"/>
                  <a:pt x="26976" y="11116"/>
                </a:cubicBezTo>
                <a:cubicBezTo>
                  <a:pt x="26747" y="11097"/>
                  <a:pt x="26518" y="11088"/>
                  <a:pt x="26288" y="11088"/>
                </a:cubicBezTo>
                <a:cubicBezTo>
                  <a:pt x="24078" y="11088"/>
                  <a:pt x="21879" y="11959"/>
                  <a:pt x="20338" y="13651"/>
                </a:cubicBezTo>
                <a:cubicBezTo>
                  <a:pt x="18337" y="15820"/>
                  <a:pt x="17870" y="18988"/>
                  <a:pt x="18837" y="21690"/>
                </a:cubicBezTo>
                <a:cubicBezTo>
                  <a:pt x="13000" y="22958"/>
                  <a:pt x="7196" y="24159"/>
                  <a:pt x="1358" y="25426"/>
                </a:cubicBezTo>
                <a:cubicBezTo>
                  <a:pt x="1" y="25691"/>
                  <a:pt x="483" y="27829"/>
                  <a:pt x="1795" y="27829"/>
                </a:cubicBezTo>
                <a:cubicBezTo>
                  <a:pt x="1805" y="27829"/>
                  <a:pt x="1815" y="27828"/>
                  <a:pt x="1825" y="27828"/>
                </a:cubicBezTo>
                <a:cubicBezTo>
                  <a:pt x="11499" y="27294"/>
                  <a:pt x="21206" y="26794"/>
                  <a:pt x="30879" y="26360"/>
                </a:cubicBezTo>
                <a:cubicBezTo>
                  <a:pt x="33614" y="26260"/>
                  <a:pt x="36350" y="26127"/>
                  <a:pt x="39052" y="26027"/>
                </a:cubicBezTo>
                <a:cubicBezTo>
                  <a:pt x="50144" y="26575"/>
                  <a:pt x="61282" y="26830"/>
                  <a:pt x="72409" y="26830"/>
                </a:cubicBezTo>
                <a:cubicBezTo>
                  <a:pt x="74834" y="26830"/>
                  <a:pt x="77258" y="26818"/>
                  <a:pt x="79681" y="26794"/>
                </a:cubicBezTo>
                <a:cubicBezTo>
                  <a:pt x="80314" y="26761"/>
                  <a:pt x="80314" y="25860"/>
                  <a:pt x="79747" y="25693"/>
                </a:cubicBezTo>
                <a:cubicBezTo>
                  <a:pt x="77479" y="25093"/>
                  <a:pt x="75144" y="24426"/>
                  <a:pt x="72842" y="23792"/>
                </a:cubicBezTo>
                <a:cubicBezTo>
                  <a:pt x="71575" y="23458"/>
                  <a:pt x="70374" y="23125"/>
                  <a:pt x="69140" y="22791"/>
                </a:cubicBezTo>
                <a:cubicBezTo>
                  <a:pt x="68172" y="22524"/>
                  <a:pt x="66638" y="22358"/>
                  <a:pt x="66004" y="21457"/>
                </a:cubicBezTo>
                <a:cubicBezTo>
                  <a:pt x="65404" y="20590"/>
                  <a:pt x="65637" y="19189"/>
                  <a:pt x="65504" y="18188"/>
                </a:cubicBezTo>
                <a:cubicBezTo>
                  <a:pt x="65370" y="17321"/>
                  <a:pt x="65237" y="16453"/>
                  <a:pt x="65003" y="15586"/>
                </a:cubicBezTo>
                <a:cubicBezTo>
                  <a:pt x="64503" y="13651"/>
                  <a:pt x="63703" y="11783"/>
                  <a:pt x="62702" y="10082"/>
                </a:cubicBezTo>
                <a:cubicBezTo>
                  <a:pt x="61148" y="7379"/>
                  <a:pt x="58524" y="3547"/>
                  <a:pt x="55071" y="3547"/>
                </a:cubicBezTo>
                <a:cubicBezTo>
                  <a:pt x="54817" y="3547"/>
                  <a:pt x="54559" y="3567"/>
                  <a:pt x="54296" y="3611"/>
                </a:cubicBezTo>
                <a:cubicBezTo>
                  <a:pt x="51194" y="4111"/>
                  <a:pt x="49793" y="6680"/>
                  <a:pt x="49125" y="9448"/>
                </a:cubicBezTo>
                <a:cubicBezTo>
                  <a:pt x="45656" y="4678"/>
                  <a:pt x="40319" y="842"/>
                  <a:pt x="34515" y="108"/>
                </a:cubicBezTo>
                <a:cubicBezTo>
                  <a:pt x="34022" y="37"/>
                  <a:pt x="33524" y="0"/>
                  <a:pt x="330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42"/>
          <p:cNvSpPr txBox="1"/>
          <p:nvPr>
            <p:ph type="ctrTitle"/>
          </p:nvPr>
        </p:nvSpPr>
        <p:spPr>
          <a:xfrm>
            <a:off x="2278650" y="1037650"/>
            <a:ext cx="5385000" cy="2618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000"/>
              <a:t>Biology Subject for Middle School: </a:t>
            </a:r>
            <a:r>
              <a:rPr lang="en" sz="6400">
                <a:solidFill>
                  <a:schemeClr val="accent1"/>
                </a:solidFill>
              </a:rPr>
              <a:t>Birds Nest Types</a:t>
            </a:r>
            <a:endParaRPr sz="6400">
              <a:solidFill>
                <a:schemeClr val="accent1"/>
              </a:solidFill>
            </a:endParaRPr>
          </a:p>
        </p:txBody>
      </p:sp>
      <p:sp>
        <p:nvSpPr>
          <p:cNvPr id="2645" name="Google Shape;2645;p42"/>
          <p:cNvSpPr txBox="1"/>
          <p:nvPr>
            <p:ph idx="1" type="subTitle"/>
          </p:nvPr>
        </p:nvSpPr>
        <p:spPr>
          <a:xfrm>
            <a:off x="2278650" y="3696850"/>
            <a:ext cx="5356800" cy="47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grpSp>
        <p:nvGrpSpPr>
          <p:cNvPr id="2646" name="Google Shape;2646;p42"/>
          <p:cNvGrpSpPr/>
          <p:nvPr/>
        </p:nvGrpSpPr>
        <p:grpSpPr>
          <a:xfrm>
            <a:off x="-865075" y="-267975"/>
            <a:ext cx="2975475" cy="5827850"/>
            <a:chOff x="-105700" y="-267975"/>
            <a:chExt cx="2975475" cy="5827850"/>
          </a:xfrm>
        </p:grpSpPr>
        <p:sp>
          <p:nvSpPr>
            <p:cNvPr id="2647" name="Google Shape;2647;p42"/>
            <p:cNvSpPr/>
            <p:nvPr/>
          </p:nvSpPr>
          <p:spPr>
            <a:xfrm>
              <a:off x="276225" y="2768650"/>
              <a:ext cx="1631200" cy="2609475"/>
            </a:xfrm>
            <a:custGeom>
              <a:rect b="b" l="l" r="r" t="t"/>
              <a:pathLst>
                <a:path extrusionOk="0" h="104379" w="65248">
                  <a:moveTo>
                    <a:pt x="14408" y="1"/>
                  </a:moveTo>
                  <a:cubicBezTo>
                    <a:pt x="12083" y="1"/>
                    <a:pt x="9740" y="305"/>
                    <a:pt x="7440" y="904"/>
                  </a:cubicBezTo>
                  <a:cubicBezTo>
                    <a:pt x="4838" y="1571"/>
                    <a:pt x="2336" y="2672"/>
                    <a:pt x="1" y="4007"/>
                  </a:cubicBezTo>
                  <a:lnTo>
                    <a:pt x="1" y="81295"/>
                  </a:lnTo>
                  <a:cubicBezTo>
                    <a:pt x="3170" y="88700"/>
                    <a:pt x="7273" y="96706"/>
                    <a:pt x="7339" y="101410"/>
                  </a:cubicBezTo>
                  <a:cubicBezTo>
                    <a:pt x="7390" y="103298"/>
                    <a:pt x="9026" y="103482"/>
                    <a:pt x="10874" y="103482"/>
                  </a:cubicBezTo>
                  <a:cubicBezTo>
                    <a:pt x="11319" y="103482"/>
                    <a:pt x="11778" y="103471"/>
                    <a:pt x="12229" y="103471"/>
                  </a:cubicBezTo>
                  <a:cubicBezTo>
                    <a:pt x="13605" y="103471"/>
                    <a:pt x="14916" y="103571"/>
                    <a:pt x="15612" y="104378"/>
                  </a:cubicBezTo>
                  <a:lnTo>
                    <a:pt x="63146" y="104378"/>
                  </a:lnTo>
                  <a:cubicBezTo>
                    <a:pt x="65247" y="97440"/>
                    <a:pt x="64280" y="89901"/>
                    <a:pt x="63446" y="82863"/>
                  </a:cubicBezTo>
                  <a:cubicBezTo>
                    <a:pt x="62512" y="74857"/>
                    <a:pt x="61311" y="66852"/>
                    <a:pt x="60277" y="58879"/>
                  </a:cubicBezTo>
                  <a:cubicBezTo>
                    <a:pt x="59410" y="52241"/>
                    <a:pt x="59410" y="44169"/>
                    <a:pt x="55574" y="38398"/>
                  </a:cubicBezTo>
                  <a:cubicBezTo>
                    <a:pt x="52572" y="33961"/>
                    <a:pt x="47568" y="31660"/>
                    <a:pt x="42364" y="30759"/>
                  </a:cubicBezTo>
                  <a:cubicBezTo>
                    <a:pt x="42331" y="30759"/>
                    <a:pt x="42264" y="30759"/>
                    <a:pt x="42164" y="30726"/>
                  </a:cubicBezTo>
                  <a:cubicBezTo>
                    <a:pt x="41330" y="26856"/>
                    <a:pt x="40396" y="23054"/>
                    <a:pt x="39029" y="19384"/>
                  </a:cubicBezTo>
                  <a:cubicBezTo>
                    <a:pt x="36827" y="13347"/>
                    <a:pt x="33525" y="7542"/>
                    <a:pt x="28021" y="3940"/>
                  </a:cubicBezTo>
                  <a:cubicBezTo>
                    <a:pt x="23912" y="1290"/>
                    <a:pt x="19198" y="1"/>
                    <a:pt x="14408" y="1"/>
                  </a:cubicBezTo>
                  <a:close/>
                </a:path>
              </a:pathLst>
            </a:custGeom>
            <a:solidFill>
              <a:srgbClr val="8E6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42"/>
            <p:cNvSpPr/>
            <p:nvPr/>
          </p:nvSpPr>
          <p:spPr>
            <a:xfrm>
              <a:off x="277075" y="3307750"/>
              <a:ext cx="1301775" cy="2070375"/>
            </a:xfrm>
            <a:custGeom>
              <a:rect b="b" l="l" r="r" t="t"/>
              <a:pathLst>
                <a:path extrusionOk="0" h="82815" w="52071">
                  <a:moveTo>
                    <a:pt x="1114" y="1"/>
                  </a:moveTo>
                  <a:cubicBezTo>
                    <a:pt x="740" y="1"/>
                    <a:pt x="366" y="42"/>
                    <a:pt x="0" y="122"/>
                  </a:cubicBezTo>
                  <a:lnTo>
                    <a:pt x="0" y="82748"/>
                  </a:lnTo>
                  <a:lnTo>
                    <a:pt x="52067" y="82748"/>
                  </a:lnTo>
                  <a:cubicBezTo>
                    <a:pt x="51902" y="80100"/>
                    <a:pt x="51769" y="77388"/>
                    <a:pt x="51570" y="74742"/>
                  </a:cubicBezTo>
                  <a:cubicBezTo>
                    <a:pt x="51137" y="69572"/>
                    <a:pt x="50570" y="64401"/>
                    <a:pt x="50069" y="59197"/>
                  </a:cubicBezTo>
                  <a:cubicBezTo>
                    <a:pt x="49235" y="50291"/>
                    <a:pt x="47901" y="41118"/>
                    <a:pt x="44565" y="32712"/>
                  </a:cubicBezTo>
                  <a:cubicBezTo>
                    <a:pt x="40729" y="23138"/>
                    <a:pt x="33891" y="15866"/>
                    <a:pt x="25352" y="10196"/>
                  </a:cubicBezTo>
                  <a:cubicBezTo>
                    <a:pt x="19778" y="6545"/>
                    <a:pt x="12390" y="1748"/>
                    <a:pt x="5270" y="1748"/>
                  </a:cubicBezTo>
                  <a:cubicBezTo>
                    <a:pt x="5104" y="1748"/>
                    <a:pt x="4937" y="1751"/>
                    <a:pt x="4770" y="1756"/>
                  </a:cubicBezTo>
                  <a:cubicBezTo>
                    <a:pt x="4203" y="989"/>
                    <a:pt x="3369" y="455"/>
                    <a:pt x="2335" y="155"/>
                  </a:cubicBezTo>
                  <a:cubicBezTo>
                    <a:pt x="1934" y="51"/>
                    <a:pt x="1524" y="1"/>
                    <a:pt x="1114" y="1"/>
                  </a:cubicBezTo>
                  <a:close/>
                  <a:moveTo>
                    <a:pt x="52067" y="82748"/>
                  </a:moveTo>
                  <a:cubicBezTo>
                    <a:pt x="52068" y="82770"/>
                    <a:pt x="52069" y="82792"/>
                    <a:pt x="52071" y="82814"/>
                  </a:cubicBezTo>
                  <a:lnTo>
                    <a:pt x="52071" y="82748"/>
                  </a:lnTo>
                  <a:close/>
                </a:path>
              </a:pathLst>
            </a:custGeom>
            <a:solidFill>
              <a:srgbClr val="7245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42"/>
            <p:cNvSpPr/>
            <p:nvPr/>
          </p:nvSpPr>
          <p:spPr>
            <a:xfrm>
              <a:off x="378925" y="2919350"/>
              <a:ext cx="771300" cy="2457950"/>
            </a:xfrm>
            <a:custGeom>
              <a:rect b="b" l="l" r="r" t="t"/>
              <a:pathLst>
                <a:path extrusionOk="0" h="98318" w="30852">
                  <a:moveTo>
                    <a:pt x="709" y="0"/>
                  </a:moveTo>
                  <a:cubicBezTo>
                    <a:pt x="168" y="0"/>
                    <a:pt x="0" y="818"/>
                    <a:pt x="530" y="881"/>
                  </a:cubicBezTo>
                  <a:cubicBezTo>
                    <a:pt x="8769" y="2048"/>
                    <a:pt x="17875" y="3583"/>
                    <a:pt x="22979" y="10888"/>
                  </a:cubicBezTo>
                  <a:cubicBezTo>
                    <a:pt x="27849" y="17893"/>
                    <a:pt x="28049" y="27199"/>
                    <a:pt x="28650" y="35372"/>
                  </a:cubicBezTo>
                  <a:cubicBezTo>
                    <a:pt x="30084" y="55586"/>
                    <a:pt x="30217" y="75868"/>
                    <a:pt x="29083" y="96082"/>
                  </a:cubicBezTo>
                  <a:lnTo>
                    <a:pt x="28983" y="98317"/>
                  </a:lnTo>
                  <a:lnTo>
                    <a:pt x="29884" y="98317"/>
                  </a:lnTo>
                  <a:cubicBezTo>
                    <a:pt x="30551" y="87743"/>
                    <a:pt x="30851" y="77135"/>
                    <a:pt x="30751" y="66561"/>
                  </a:cubicBezTo>
                  <a:cubicBezTo>
                    <a:pt x="30718" y="55887"/>
                    <a:pt x="30251" y="45212"/>
                    <a:pt x="29517" y="34571"/>
                  </a:cubicBezTo>
                  <a:cubicBezTo>
                    <a:pt x="28916" y="26666"/>
                    <a:pt x="28583" y="17826"/>
                    <a:pt x="24146" y="10988"/>
                  </a:cubicBezTo>
                  <a:cubicBezTo>
                    <a:pt x="18976" y="3049"/>
                    <a:pt x="9536" y="1248"/>
                    <a:pt x="830" y="13"/>
                  </a:cubicBezTo>
                  <a:cubicBezTo>
                    <a:pt x="788" y="4"/>
                    <a:pt x="747" y="0"/>
                    <a:pt x="709" y="0"/>
                  </a:cubicBezTo>
                  <a:close/>
                </a:path>
              </a:pathLst>
            </a:custGeom>
            <a:solidFill>
              <a:srgbClr val="5B37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42"/>
            <p:cNvSpPr/>
            <p:nvPr/>
          </p:nvSpPr>
          <p:spPr>
            <a:xfrm>
              <a:off x="1107375" y="4008700"/>
              <a:ext cx="324700" cy="1369425"/>
            </a:xfrm>
            <a:custGeom>
              <a:rect b="b" l="l" r="r" t="t"/>
              <a:pathLst>
                <a:path extrusionOk="0" h="54777" w="12988">
                  <a:moveTo>
                    <a:pt x="807" y="0"/>
                  </a:moveTo>
                  <a:cubicBezTo>
                    <a:pt x="196" y="0"/>
                    <a:pt x="1" y="809"/>
                    <a:pt x="579" y="938"/>
                  </a:cubicBezTo>
                  <a:cubicBezTo>
                    <a:pt x="3981" y="1638"/>
                    <a:pt x="7551" y="2506"/>
                    <a:pt x="9352" y="5775"/>
                  </a:cubicBezTo>
                  <a:cubicBezTo>
                    <a:pt x="10920" y="8743"/>
                    <a:pt x="11153" y="12613"/>
                    <a:pt x="11387" y="15849"/>
                  </a:cubicBezTo>
                  <a:cubicBezTo>
                    <a:pt x="11987" y="23087"/>
                    <a:pt x="11720" y="30426"/>
                    <a:pt x="11687" y="37664"/>
                  </a:cubicBezTo>
                  <a:cubicBezTo>
                    <a:pt x="11654" y="43368"/>
                    <a:pt x="11654" y="49039"/>
                    <a:pt x="11587" y="54776"/>
                  </a:cubicBezTo>
                  <a:lnTo>
                    <a:pt x="12554" y="54776"/>
                  </a:lnTo>
                  <a:cubicBezTo>
                    <a:pt x="12588" y="47671"/>
                    <a:pt x="12654" y="40633"/>
                    <a:pt x="12688" y="33528"/>
                  </a:cubicBezTo>
                  <a:cubicBezTo>
                    <a:pt x="12721" y="26022"/>
                    <a:pt x="12988" y="18484"/>
                    <a:pt x="11820" y="11012"/>
                  </a:cubicBezTo>
                  <a:cubicBezTo>
                    <a:pt x="11387" y="8243"/>
                    <a:pt x="10753" y="5274"/>
                    <a:pt x="8651" y="3239"/>
                  </a:cubicBezTo>
                  <a:cubicBezTo>
                    <a:pt x="6550" y="1271"/>
                    <a:pt x="3581" y="604"/>
                    <a:pt x="879" y="4"/>
                  </a:cubicBezTo>
                  <a:cubicBezTo>
                    <a:pt x="855" y="1"/>
                    <a:pt x="831" y="0"/>
                    <a:pt x="807" y="0"/>
                  </a:cubicBezTo>
                  <a:close/>
                </a:path>
              </a:pathLst>
            </a:custGeom>
            <a:solidFill>
              <a:srgbClr val="5B37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42"/>
            <p:cNvSpPr/>
            <p:nvPr/>
          </p:nvSpPr>
          <p:spPr>
            <a:xfrm>
              <a:off x="1085175" y="3744300"/>
              <a:ext cx="636275" cy="1633825"/>
            </a:xfrm>
            <a:custGeom>
              <a:rect b="b" l="l" r="r" t="t"/>
              <a:pathLst>
                <a:path extrusionOk="0" h="65353" w="25451">
                  <a:moveTo>
                    <a:pt x="600" y="1"/>
                  </a:moveTo>
                  <a:cubicBezTo>
                    <a:pt x="124" y="1"/>
                    <a:pt x="1" y="729"/>
                    <a:pt x="533" y="906"/>
                  </a:cubicBezTo>
                  <a:cubicBezTo>
                    <a:pt x="4102" y="2207"/>
                    <a:pt x="7705" y="3475"/>
                    <a:pt x="11274" y="4742"/>
                  </a:cubicBezTo>
                  <a:cubicBezTo>
                    <a:pt x="14877" y="6010"/>
                    <a:pt x="19080" y="7044"/>
                    <a:pt x="21048" y="10680"/>
                  </a:cubicBezTo>
                  <a:cubicBezTo>
                    <a:pt x="22749" y="13882"/>
                    <a:pt x="23116" y="17985"/>
                    <a:pt x="23549" y="21554"/>
                  </a:cubicBezTo>
                  <a:cubicBezTo>
                    <a:pt x="23983" y="25491"/>
                    <a:pt x="24150" y="29393"/>
                    <a:pt x="24283" y="33329"/>
                  </a:cubicBezTo>
                  <a:cubicBezTo>
                    <a:pt x="24584" y="44004"/>
                    <a:pt x="24584" y="54678"/>
                    <a:pt x="24450" y="65352"/>
                  </a:cubicBezTo>
                  <a:lnTo>
                    <a:pt x="25384" y="65352"/>
                  </a:lnTo>
                  <a:cubicBezTo>
                    <a:pt x="25451" y="56413"/>
                    <a:pt x="25451" y="47540"/>
                    <a:pt x="25317" y="38600"/>
                  </a:cubicBezTo>
                  <a:cubicBezTo>
                    <a:pt x="25251" y="33863"/>
                    <a:pt x="25151" y="29093"/>
                    <a:pt x="24784" y="24390"/>
                  </a:cubicBezTo>
                  <a:cubicBezTo>
                    <a:pt x="24450" y="20387"/>
                    <a:pt x="24050" y="16184"/>
                    <a:pt x="22782" y="12348"/>
                  </a:cubicBezTo>
                  <a:cubicBezTo>
                    <a:pt x="21615" y="8812"/>
                    <a:pt x="19213" y="6744"/>
                    <a:pt x="15811" y="5376"/>
                  </a:cubicBezTo>
                  <a:cubicBezTo>
                    <a:pt x="10907" y="3408"/>
                    <a:pt x="5803" y="1807"/>
                    <a:pt x="800" y="39"/>
                  </a:cubicBezTo>
                  <a:cubicBezTo>
                    <a:pt x="728" y="13"/>
                    <a:pt x="661" y="1"/>
                    <a:pt x="600" y="1"/>
                  </a:cubicBezTo>
                  <a:close/>
                </a:path>
              </a:pathLst>
            </a:custGeom>
            <a:solidFill>
              <a:srgbClr val="5B37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42"/>
            <p:cNvSpPr/>
            <p:nvPr/>
          </p:nvSpPr>
          <p:spPr>
            <a:xfrm>
              <a:off x="970075" y="3193200"/>
              <a:ext cx="145125" cy="2183250"/>
            </a:xfrm>
            <a:custGeom>
              <a:rect b="b" l="l" r="r" t="t"/>
              <a:pathLst>
                <a:path extrusionOk="0" h="87330" w="5805">
                  <a:moveTo>
                    <a:pt x="0" y="0"/>
                  </a:moveTo>
                  <a:cubicBezTo>
                    <a:pt x="3536" y="28955"/>
                    <a:pt x="5037" y="58209"/>
                    <a:pt x="4470" y="87330"/>
                  </a:cubicBezTo>
                  <a:lnTo>
                    <a:pt x="5371" y="87330"/>
                  </a:lnTo>
                  <a:cubicBezTo>
                    <a:pt x="5804" y="67749"/>
                    <a:pt x="5237" y="48102"/>
                    <a:pt x="3736" y="28521"/>
                  </a:cubicBezTo>
                  <a:cubicBezTo>
                    <a:pt x="3069" y="19514"/>
                    <a:pt x="2168" y="10408"/>
                    <a:pt x="1067" y="1401"/>
                  </a:cubicBezTo>
                  <a:cubicBezTo>
                    <a:pt x="1034" y="1335"/>
                    <a:pt x="967" y="1268"/>
                    <a:pt x="901" y="1201"/>
                  </a:cubicBezTo>
                  <a:cubicBezTo>
                    <a:pt x="634" y="868"/>
                    <a:pt x="300" y="434"/>
                    <a:pt x="0" y="0"/>
                  </a:cubicBezTo>
                  <a:close/>
                </a:path>
              </a:pathLst>
            </a:custGeom>
            <a:solidFill>
              <a:srgbClr val="5B37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42"/>
            <p:cNvSpPr/>
            <p:nvPr/>
          </p:nvSpPr>
          <p:spPr>
            <a:xfrm>
              <a:off x="1131550" y="3336450"/>
              <a:ext cx="70375" cy="165750"/>
            </a:xfrm>
            <a:custGeom>
              <a:rect b="b" l="l" r="r" t="t"/>
              <a:pathLst>
                <a:path extrusionOk="0" h="6630" w="2815">
                  <a:moveTo>
                    <a:pt x="687" y="1"/>
                  </a:moveTo>
                  <a:cubicBezTo>
                    <a:pt x="355" y="1"/>
                    <a:pt x="0" y="355"/>
                    <a:pt x="212" y="708"/>
                  </a:cubicBezTo>
                  <a:cubicBezTo>
                    <a:pt x="1113" y="2443"/>
                    <a:pt x="1647" y="4278"/>
                    <a:pt x="1847" y="6179"/>
                  </a:cubicBezTo>
                  <a:cubicBezTo>
                    <a:pt x="1864" y="6479"/>
                    <a:pt x="2114" y="6629"/>
                    <a:pt x="2351" y="6629"/>
                  </a:cubicBezTo>
                  <a:cubicBezTo>
                    <a:pt x="2589" y="6629"/>
                    <a:pt x="2814" y="6479"/>
                    <a:pt x="2781" y="6179"/>
                  </a:cubicBezTo>
                  <a:cubicBezTo>
                    <a:pt x="2581" y="4111"/>
                    <a:pt x="1980" y="2109"/>
                    <a:pt x="1046" y="208"/>
                  </a:cubicBezTo>
                  <a:cubicBezTo>
                    <a:pt x="958" y="62"/>
                    <a:pt x="825" y="1"/>
                    <a:pt x="687" y="1"/>
                  </a:cubicBezTo>
                  <a:close/>
                </a:path>
              </a:pathLst>
            </a:custGeom>
            <a:solidFill>
              <a:srgbClr val="5B37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42"/>
            <p:cNvSpPr/>
            <p:nvPr/>
          </p:nvSpPr>
          <p:spPr>
            <a:xfrm>
              <a:off x="554775" y="4530300"/>
              <a:ext cx="842275" cy="582625"/>
            </a:xfrm>
            <a:custGeom>
              <a:rect b="b" l="l" r="r" t="t"/>
              <a:pathLst>
                <a:path extrusionOk="0" h="23305" w="33691">
                  <a:moveTo>
                    <a:pt x="5266" y="14782"/>
                  </a:moveTo>
                  <a:cubicBezTo>
                    <a:pt x="5220" y="14942"/>
                    <a:pt x="5031" y="15040"/>
                    <a:pt x="4871" y="15040"/>
                  </a:cubicBezTo>
                  <a:cubicBezTo>
                    <a:pt x="4744" y="15040"/>
                    <a:pt x="4637" y="14977"/>
                    <a:pt x="4637" y="14832"/>
                  </a:cubicBezTo>
                  <a:lnTo>
                    <a:pt x="5266" y="14782"/>
                  </a:lnTo>
                  <a:close/>
                  <a:moveTo>
                    <a:pt x="12670" y="1"/>
                  </a:moveTo>
                  <a:cubicBezTo>
                    <a:pt x="12348" y="1"/>
                    <a:pt x="12024" y="50"/>
                    <a:pt x="11709" y="155"/>
                  </a:cubicBezTo>
                  <a:cubicBezTo>
                    <a:pt x="9540" y="922"/>
                    <a:pt x="8940" y="3757"/>
                    <a:pt x="9107" y="6092"/>
                  </a:cubicBezTo>
                  <a:cubicBezTo>
                    <a:pt x="7806" y="5392"/>
                    <a:pt x="6505" y="4625"/>
                    <a:pt x="5204" y="3891"/>
                  </a:cubicBezTo>
                  <a:cubicBezTo>
                    <a:pt x="4737" y="3591"/>
                    <a:pt x="4170" y="3290"/>
                    <a:pt x="3603" y="3257"/>
                  </a:cubicBezTo>
                  <a:cubicBezTo>
                    <a:pt x="3554" y="3254"/>
                    <a:pt x="3505" y="3252"/>
                    <a:pt x="3457" y="3252"/>
                  </a:cubicBezTo>
                  <a:cubicBezTo>
                    <a:pt x="1620" y="3252"/>
                    <a:pt x="707" y="5708"/>
                    <a:pt x="968" y="7594"/>
                  </a:cubicBezTo>
                  <a:cubicBezTo>
                    <a:pt x="1251" y="9748"/>
                    <a:pt x="2281" y="11758"/>
                    <a:pt x="3854" y="13255"/>
                  </a:cubicBezTo>
                  <a:lnTo>
                    <a:pt x="3854" y="13255"/>
                  </a:lnTo>
                  <a:cubicBezTo>
                    <a:pt x="2401" y="13585"/>
                    <a:pt x="1051" y="14493"/>
                    <a:pt x="601" y="15899"/>
                  </a:cubicBezTo>
                  <a:cubicBezTo>
                    <a:pt x="0" y="17601"/>
                    <a:pt x="934" y="19502"/>
                    <a:pt x="2302" y="20736"/>
                  </a:cubicBezTo>
                  <a:cubicBezTo>
                    <a:pt x="5104" y="23171"/>
                    <a:pt x="9140" y="23305"/>
                    <a:pt x="12843" y="23305"/>
                  </a:cubicBezTo>
                  <a:lnTo>
                    <a:pt x="23717" y="23305"/>
                  </a:lnTo>
                  <a:cubicBezTo>
                    <a:pt x="26152" y="23305"/>
                    <a:pt x="28687" y="23271"/>
                    <a:pt x="30689" y="21971"/>
                  </a:cubicBezTo>
                  <a:cubicBezTo>
                    <a:pt x="32623" y="20736"/>
                    <a:pt x="33691" y="18435"/>
                    <a:pt x="33491" y="16166"/>
                  </a:cubicBezTo>
                  <a:cubicBezTo>
                    <a:pt x="33291" y="13965"/>
                    <a:pt x="31756" y="11897"/>
                    <a:pt x="29655" y="11063"/>
                  </a:cubicBezTo>
                  <a:cubicBezTo>
                    <a:pt x="29223" y="10876"/>
                    <a:pt x="28733" y="10787"/>
                    <a:pt x="28245" y="10787"/>
                  </a:cubicBezTo>
                  <a:cubicBezTo>
                    <a:pt x="27504" y="10787"/>
                    <a:pt x="26765" y="10993"/>
                    <a:pt x="26233" y="11379"/>
                  </a:cubicBezTo>
                  <a:lnTo>
                    <a:pt x="26233" y="11379"/>
                  </a:lnTo>
                  <a:cubicBezTo>
                    <a:pt x="26984" y="9034"/>
                    <a:pt x="26249" y="6193"/>
                    <a:pt x="24117" y="4925"/>
                  </a:cubicBezTo>
                  <a:cubicBezTo>
                    <a:pt x="23430" y="4507"/>
                    <a:pt x="22648" y="4317"/>
                    <a:pt x="21861" y="4317"/>
                  </a:cubicBezTo>
                  <a:cubicBezTo>
                    <a:pt x="19629" y="4317"/>
                    <a:pt x="17359" y="5850"/>
                    <a:pt x="17112" y="8094"/>
                  </a:cubicBezTo>
                  <a:cubicBezTo>
                    <a:pt x="17279" y="6159"/>
                    <a:pt x="17313" y="4158"/>
                    <a:pt x="16445" y="2457"/>
                  </a:cubicBezTo>
                  <a:cubicBezTo>
                    <a:pt x="15703" y="1081"/>
                    <a:pt x="14189" y="1"/>
                    <a:pt x="126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42"/>
            <p:cNvSpPr/>
            <p:nvPr/>
          </p:nvSpPr>
          <p:spPr>
            <a:xfrm>
              <a:off x="493900" y="4515250"/>
              <a:ext cx="965700" cy="661075"/>
            </a:xfrm>
            <a:custGeom>
              <a:rect b="b" l="l" r="r" t="t"/>
              <a:pathLst>
                <a:path extrusionOk="0" h="26443" w="38628">
                  <a:moveTo>
                    <a:pt x="15050" y="1380"/>
                  </a:moveTo>
                  <a:cubicBezTo>
                    <a:pt x="15304" y="1380"/>
                    <a:pt x="15580" y="1415"/>
                    <a:pt x="15878" y="1491"/>
                  </a:cubicBezTo>
                  <a:cubicBezTo>
                    <a:pt x="19047" y="2258"/>
                    <a:pt x="19047" y="6027"/>
                    <a:pt x="18780" y="8663"/>
                  </a:cubicBezTo>
                  <a:cubicBezTo>
                    <a:pt x="18743" y="9095"/>
                    <a:pt x="19151" y="9348"/>
                    <a:pt x="19544" y="9348"/>
                  </a:cubicBezTo>
                  <a:cubicBezTo>
                    <a:pt x="19847" y="9348"/>
                    <a:pt x="20142" y="9197"/>
                    <a:pt x="20215" y="8863"/>
                  </a:cubicBezTo>
                  <a:cubicBezTo>
                    <a:pt x="20221" y="8827"/>
                    <a:pt x="20228" y="8791"/>
                    <a:pt x="20236" y="8756"/>
                  </a:cubicBezTo>
                  <a:lnTo>
                    <a:pt x="20236" y="8756"/>
                  </a:lnTo>
                  <a:cubicBezTo>
                    <a:pt x="20251" y="8758"/>
                    <a:pt x="20266" y="8760"/>
                    <a:pt x="20281" y="8763"/>
                  </a:cubicBezTo>
                  <a:cubicBezTo>
                    <a:pt x="20288" y="8676"/>
                    <a:pt x="20294" y="8589"/>
                    <a:pt x="20300" y="8501"/>
                  </a:cubicBezTo>
                  <a:lnTo>
                    <a:pt x="20300" y="8501"/>
                  </a:lnTo>
                  <a:cubicBezTo>
                    <a:pt x="20794" y="6796"/>
                    <a:pt x="22484" y="5630"/>
                    <a:pt x="24211" y="5630"/>
                  </a:cubicBezTo>
                  <a:cubicBezTo>
                    <a:pt x="24862" y="5630"/>
                    <a:pt x="25519" y="5796"/>
                    <a:pt x="26119" y="6161"/>
                  </a:cubicBezTo>
                  <a:cubicBezTo>
                    <a:pt x="28120" y="7308"/>
                    <a:pt x="28371" y="9673"/>
                    <a:pt x="27640" y="11615"/>
                  </a:cubicBezTo>
                  <a:lnTo>
                    <a:pt x="27640" y="11615"/>
                  </a:lnTo>
                  <a:cubicBezTo>
                    <a:pt x="27295" y="11979"/>
                    <a:pt x="27044" y="12426"/>
                    <a:pt x="26926" y="12956"/>
                  </a:cubicBezTo>
                  <a:lnTo>
                    <a:pt x="26926" y="12956"/>
                  </a:lnTo>
                  <a:cubicBezTo>
                    <a:pt x="26924" y="12959"/>
                    <a:pt x="26922" y="12962"/>
                    <a:pt x="26919" y="12966"/>
                  </a:cubicBezTo>
                  <a:cubicBezTo>
                    <a:pt x="26921" y="12966"/>
                    <a:pt x="26922" y="12966"/>
                    <a:pt x="26924" y="12967"/>
                  </a:cubicBezTo>
                  <a:lnTo>
                    <a:pt x="26924" y="12967"/>
                  </a:lnTo>
                  <a:cubicBezTo>
                    <a:pt x="26881" y="13166"/>
                    <a:pt x="26856" y="13377"/>
                    <a:pt x="26853" y="13599"/>
                  </a:cubicBezTo>
                  <a:cubicBezTo>
                    <a:pt x="26812" y="14273"/>
                    <a:pt x="27358" y="14659"/>
                    <a:pt x="27910" y="14659"/>
                  </a:cubicBezTo>
                  <a:cubicBezTo>
                    <a:pt x="28260" y="14659"/>
                    <a:pt x="28613" y="14503"/>
                    <a:pt x="28821" y="14166"/>
                  </a:cubicBezTo>
                  <a:cubicBezTo>
                    <a:pt x="29133" y="13647"/>
                    <a:pt x="29370" y="13072"/>
                    <a:pt x="29530" y="12470"/>
                  </a:cubicBezTo>
                  <a:lnTo>
                    <a:pt x="29530" y="12470"/>
                  </a:lnTo>
                  <a:cubicBezTo>
                    <a:pt x="29700" y="12384"/>
                    <a:pt x="29897" y="12345"/>
                    <a:pt x="30112" y="12345"/>
                  </a:cubicBezTo>
                  <a:cubicBezTo>
                    <a:pt x="31521" y="12345"/>
                    <a:pt x="33707" y="14005"/>
                    <a:pt x="34124" y="14700"/>
                  </a:cubicBezTo>
                  <a:cubicBezTo>
                    <a:pt x="35425" y="16735"/>
                    <a:pt x="35025" y="19637"/>
                    <a:pt x="32957" y="21071"/>
                  </a:cubicBezTo>
                  <a:cubicBezTo>
                    <a:pt x="31921" y="21803"/>
                    <a:pt x="30613" y="21965"/>
                    <a:pt x="29311" y="21965"/>
                  </a:cubicBezTo>
                  <a:cubicBezTo>
                    <a:pt x="28475" y="21965"/>
                    <a:pt x="27642" y="21898"/>
                    <a:pt x="26886" y="21872"/>
                  </a:cubicBezTo>
                  <a:cubicBezTo>
                    <a:pt x="24451" y="21772"/>
                    <a:pt x="22049" y="21705"/>
                    <a:pt x="19614" y="21639"/>
                  </a:cubicBezTo>
                  <a:cubicBezTo>
                    <a:pt x="15845" y="21572"/>
                    <a:pt x="11508" y="21905"/>
                    <a:pt x="7939" y="20137"/>
                  </a:cubicBezTo>
                  <a:cubicBezTo>
                    <a:pt x="6938" y="19637"/>
                    <a:pt x="4870" y="18069"/>
                    <a:pt x="6171" y="16968"/>
                  </a:cubicBezTo>
                  <a:cubicBezTo>
                    <a:pt x="6530" y="16664"/>
                    <a:pt x="6994" y="16571"/>
                    <a:pt x="7471" y="16571"/>
                  </a:cubicBezTo>
                  <a:cubicBezTo>
                    <a:pt x="7882" y="16571"/>
                    <a:pt x="8302" y="16640"/>
                    <a:pt x="8673" y="16702"/>
                  </a:cubicBezTo>
                  <a:cubicBezTo>
                    <a:pt x="9730" y="16848"/>
                    <a:pt x="10683" y="17047"/>
                    <a:pt x="11761" y="17047"/>
                  </a:cubicBezTo>
                  <a:cubicBezTo>
                    <a:pt x="11908" y="17047"/>
                    <a:pt x="12057" y="17043"/>
                    <a:pt x="12209" y="17035"/>
                  </a:cubicBezTo>
                  <a:cubicBezTo>
                    <a:pt x="13943" y="16902"/>
                    <a:pt x="14577" y="15067"/>
                    <a:pt x="13543" y="13766"/>
                  </a:cubicBezTo>
                  <a:cubicBezTo>
                    <a:pt x="12134" y="11973"/>
                    <a:pt x="9845" y="11114"/>
                    <a:pt x="7552" y="11114"/>
                  </a:cubicBezTo>
                  <a:cubicBezTo>
                    <a:pt x="6773" y="11114"/>
                    <a:pt x="5992" y="11214"/>
                    <a:pt x="5246" y="11409"/>
                  </a:cubicBezTo>
                  <a:lnTo>
                    <a:pt x="5246" y="11409"/>
                  </a:lnTo>
                  <a:cubicBezTo>
                    <a:pt x="4789" y="10633"/>
                    <a:pt x="4448" y="9788"/>
                    <a:pt x="4270" y="8896"/>
                  </a:cubicBezTo>
                  <a:cubicBezTo>
                    <a:pt x="3937" y="7355"/>
                    <a:pt x="4043" y="4773"/>
                    <a:pt x="6026" y="4773"/>
                  </a:cubicBezTo>
                  <a:cubicBezTo>
                    <a:pt x="6232" y="4773"/>
                    <a:pt x="6457" y="4800"/>
                    <a:pt x="6705" y="4860"/>
                  </a:cubicBezTo>
                  <a:cubicBezTo>
                    <a:pt x="8173" y="5193"/>
                    <a:pt x="9840" y="6594"/>
                    <a:pt x="11108" y="7362"/>
                  </a:cubicBezTo>
                  <a:cubicBezTo>
                    <a:pt x="11218" y="7432"/>
                    <a:pt x="11341" y="7464"/>
                    <a:pt x="11464" y="7464"/>
                  </a:cubicBezTo>
                  <a:cubicBezTo>
                    <a:pt x="11864" y="7464"/>
                    <a:pt x="12268" y="7128"/>
                    <a:pt x="12242" y="6694"/>
                  </a:cubicBezTo>
                  <a:cubicBezTo>
                    <a:pt x="12121" y="4640"/>
                    <a:pt x="12603" y="1380"/>
                    <a:pt x="15050" y="1380"/>
                  </a:cubicBezTo>
                  <a:close/>
                  <a:moveTo>
                    <a:pt x="15125" y="1"/>
                  </a:moveTo>
                  <a:cubicBezTo>
                    <a:pt x="12229" y="1"/>
                    <a:pt x="11044" y="2875"/>
                    <a:pt x="10812" y="5485"/>
                  </a:cubicBezTo>
                  <a:lnTo>
                    <a:pt x="10812" y="5485"/>
                  </a:lnTo>
                  <a:cubicBezTo>
                    <a:pt x="9228" y="4490"/>
                    <a:pt x="7289" y="3282"/>
                    <a:pt x="5664" y="3282"/>
                  </a:cubicBezTo>
                  <a:cubicBezTo>
                    <a:pt x="4523" y="3282"/>
                    <a:pt x="3537" y="3877"/>
                    <a:pt x="2936" y="5560"/>
                  </a:cubicBezTo>
                  <a:cubicBezTo>
                    <a:pt x="2335" y="7328"/>
                    <a:pt x="2669" y="9230"/>
                    <a:pt x="3403" y="10897"/>
                  </a:cubicBezTo>
                  <a:cubicBezTo>
                    <a:pt x="3530" y="11180"/>
                    <a:pt x="3697" y="11520"/>
                    <a:pt x="3897" y="11887"/>
                  </a:cubicBezTo>
                  <a:lnTo>
                    <a:pt x="3897" y="11887"/>
                  </a:lnTo>
                  <a:cubicBezTo>
                    <a:pt x="1760" y="12861"/>
                    <a:pt x="154" y="14740"/>
                    <a:pt x="100" y="17435"/>
                  </a:cubicBezTo>
                  <a:cubicBezTo>
                    <a:pt x="1" y="23735"/>
                    <a:pt x="6854" y="26442"/>
                    <a:pt x="12145" y="26442"/>
                  </a:cubicBezTo>
                  <a:cubicBezTo>
                    <a:pt x="12177" y="26442"/>
                    <a:pt x="12210" y="26442"/>
                    <a:pt x="12242" y="26442"/>
                  </a:cubicBezTo>
                  <a:cubicBezTo>
                    <a:pt x="15378" y="26442"/>
                    <a:pt x="18513" y="26309"/>
                    <a:pt x="21582" y="26275"/>
                  </a:cubicBezTo>
                  <a:cubicBezTo>
                    <a:pt x="21787" y="26273"/>
                    <a:pt x="21994" y="26272"/>
                    <a:pt x="22204" y="26272"/>
                  </a:cubicBezTo>
                  <a:cubicBezTo>
                    <a:pt x="22912" y="26272"/>
                    <a:pt x="23645" y="26282"/>
                    <a:pt x="24386" y="26282"/>
                  </a:cubicBezTo>
                  <a:cubicBezTo>
                    <a:pt x="26637" y="26282"/>
                    <a:pt x="28968" y="26189"/>
                    <a:pt x="30956" y="25441"/>
                  </a:cubicBezTo>
                  <a:cubicBezTo>
                    <a:pt x="35525" y="23740"/>
                    <a:pt x="38628" y="18937"/>
                    <a:pt x="36226" y="14233"/>
                  </a:cubicBezTo>
                  <a:cubicBezTo>
                    <a:pt x="35225" y="12265"/>
                    <a:pt x="33224" y="10564"/>
                    <a:pt x="30956" y="10430"/>
                  </a:cubicBezTo>
                  <a:cubicBezTo>
                    <a:pt x="30896" y="10429"/>
                    <a:pt x="30836" y="10428"/>
                    <a:pt x="30776" y="10428"/>
                  </a:cubicBezTo>
                  <a:cubicBezTo>
                    <a:pt x="30441" y="10428"/>
                    <a:pt x="30107" y="10458"/>
                    <a:pt x="29784" y="10520"/>
                  </a:cubicBezTo>
                  <a:lnTo>
                    <a:pt x="29784" y="10520"/>
                  </a:lnTo>
                  <a:cubicBezTo>
                    <a:pt x="29787" y="8159"/>
                    <a:pt x="28716" y="5782"/>
                    <a:pt x="26519" y="4726"/>
                  </a:cubicBezTo>
                  <a:cubicBezTo>
                    <a:pt x="25815" y="4390"/>
                    <a:pt x="25062" y="4234"/>
                    <a:pt x="24312" y="4234"/>
                  </a:cubicBezTo>
                  <a:cubicBezTo>
                    <a:pt x="22801" y="4234"/>
                    <a:pt x="21305" y="4867"/>
                    <a:pt x="20255" y="5929"/>
                  </a:cubicBezTo>
                  <a:lnTo>
                    <a:pt x="20255" y="5929"/>
                  </a:lnTo>
                  <a:cubicBezTo>
                    <a:pt x="19962" y="3116"/>
                    <a:pt x="18772" y="320"/>
                    <a:pt x="15578" y="23"/>
                  </a:cubicBezTo>
                  <a:cubicBezTo>
                    <a:pt x="15422" y="8"/>
                    <a:pt x="15272" y="1"/>
                    <a:pt x="151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42"/>
            <p:cNvSpPr/>
            <p:nvPr/>
          </p:nvSpPr>
          <p:spPr>
            <a:xfrm>
              <a:off x="584425" y="4820025"/>
              <a:ext cx="357250" cy="214800"/>
            </a:xfrm>
            <a:custGeom>
              <a:rect b="b" l="l" r="r" t="t"/>
              <a:pathLst>
                <a:path extrusionOk="0" h="8592" w="14290">
                  <a:moveTo>
                    <a:pt x="7727" y="0"/>
                  </a:moveTo>
                  <a:cubicBezTo>
                    <a:pt x="7692" y="0"/>
                    <a:pt x="7656" y="3"/>
                    <a:pt x="7620" y="7"/>
                  </a:cubicBezTo>
                  <a:cubicBezTo>
                    <a:pt x="6556" y="135"/>
                    <a:pt x="6796" y="1662"/>
                    <a:pt x="7195" y="2932"/>
                  </a:cubicBezTo>
                  <a:lnTo>
                    <a:pt x="7195" y="2932"/>
                  </a:lnTo>
                  <a:cubicBezTo>
                    <a:pt x="6191" y="1852"/>
                    <a:pt x="4765" y="571"/>
                    <a:pt x="3671" y="571"/>
                  </a:cubicBezTo>
                  <a:cubicBezTo>
                    <a:pt x="3395" y="571"/>
                    <a:pt x="3139" y="653"/>
                    <a:pt x="2917" y="841"/>
                  </a:cubicBezTo>
                  <a:cubicBezTo>
                    <a:pt x="1763" y="1754"/>
                    <a:pt x="3287" y="3940"/>
                    <a:pt x="4222" y="5247"/>
                  </a:cubicBezTo>
                  <a:lnTo>
                    <a:pt x="4222" y="5247"/>
                  </a:lnTo>
                  <a:cubicBezTo>
                    <a:pt x="3464" y="4930"/>
                    <a:pt x="2494" y="4589"/>
                    <a:pt x="1706" y="4589"/>
                  </a:cubicBezTo>
                  <a:cubicBezTo>
                    <a:pt x="1008" y="4589"/>
                    <a:pt x="453" y="4857"/>
                    <a:pt x="315" y="5645"/>
                  </a:cubicBezTo>
                  <a:cubicBezTo>
                    <a:pt x="1" y="7563"/>
                    <a:pt x="2680" y="8592"/>
                    <a:pt x="4218" y="8592"/>
                  </a:cubicBezTo>
                  <a:cubicBezTo>
                    <a:pt x="4311" y="8592"/>
                    <a:pt x="4401" y="8588"/>
                    <a:pt x="4485" y="8580"/>
                  </a:cubicBezTo>
                  <a:cubicBezTo>
                    <a:pt x="4585" y="8580"/>
                    <a:pt x="4652" y="8547"/>
                    <a:pt x="4618" y="8480"/>
                  </a:cubicBezTo>
                  <a:cubicBezTo>
                    <a:pt x="4618" y="8247"/>
                    <a:pt x="4585" y="8080"/>
                    <a:pt x="4585" y="7880"/>
                  </a:cubicBezTo>
                  <a:cubicBezTo>
                    <a:pt x="4607" y="7728"/>
                    <a:pt x="4558" y="7675"/>
                    <a:pt x="4521" y="7675"/>
                  </a:cubicBezTo>
                  <a:cubicBezTo>
                    <a:pt x="4501" y="7675"/>
                    <a:pt x="4485" y="7690"/>
                    <a:pt x="4485" y="7713"/>
                  </a:cubicBezTo>
                  <a:cubicBezTo>
                    <a:pt x="4457" y="7878"/>
                    <a:pt x="4115" y="7967"/>
                    <a:pt x="3667" y="7967"/>
                  </a:cubicBezTo>
                  <a:cubicBezTo>
                    <a:pt x="2486" y="7967"/>
                    <a:pt x="573" y="7345"/>
                    <a:pt x="1783" y="5845"/>
                  </a:cubicBezTo>
                  <a:cubicBezTo>
                    <a:pt x="1917" y="5375"/>
                    <a:pt x="2156" y="5146"/>
                    <a:pt x="2470" y="5146"/>
                  </a:cubicBezTo>
                  <a:cubicBezTo>
                    <a:pt x="2624" y="5146"/>
                    <a:pt x="2797" y="5201"/>
                    <a:pt x="2984" y="5311"/>
                  </a:cubicBezTo>
                  <a:cubicBezTo>
                    <a:pt x="3581" y="5468"/>
                    <a:pt x="4178" y="5685"/>
                    <a:pt x="4720" y="5961"/>
                  </a:cubicBezTo>
                  <a:lnTo>
                    <a:pt x="4720" y="5961"/>
                  </a:lnTo>
                  <a:cubicBezTo>
                    <a:pt x="4731" y="5978"/>
                    <a:pt x="4742" y="5995"/>
                    <a:pt x="4752" y="6012"/>
                  </a:cubicBezTo>
                  <a:lnTo>
                    <a:pt x="4775" y="5989"/>
                  </a:lnTo>
                  <a:lnTo>
                    <a:pt x="4775" y="5989"/>
                  </a:lnTo>
                  <a:cubicBezTo>
                    <a:pt x="4789" y="5996"/>
                    <a:pt x="4804" y="6004"/>
                    <a:pt x="4818" y="6012"/>
                  </a:cubicBezTo>
                  <a:cubicBezTo>
                    <a:pt x="4868" y="6036"/>
                    <a:pt x="4917" y="6047"/>
                    <a:pt x="4964" y="6047"/>
                  </a:cubicBezTo>
                  <a:cubicBezTo>
                    <a:pt x="5169" y="6047"/>
                    <a:pt x="5321" y="5835"/>
                    <a:pt x="5185" y="5645"/>
                  </a:cubicBezTo>
                  <a:cubicBezTo>
                    <a:pt x="4685" y="4744"/>
                    <a:pt x="2283" y="1875"/>
                    <a:pt x="4318" y="1408"/>
                  </a:cubicBezTo>
                  <a:cubicBezTo>
                    <a:pt x="4349" y="1401"/>
                    <a:pt x="4382" y="1398"/>
                    <a:pt x="4416" y="1398"/>
                  </a:cubicBezTo>
                  <a:cubicBezTo>
                    <a:pt x="5311" y="1398"/>
                    <a:pt x="7230" y="3766"/>
                    <a:pt x="7808" y="4517"/>
                  </a:cubicBezTo>
                  <a:lnTo>
                    <a:pt x="7808" y="4517"/>
                  </a:lnTo>
                  <a:cubicBezTo>
                    <a:pt x="7812" y="4527"/>
                    <a:pt x="7817" y="4536"/>
                    <a:pt x="7821" y="4544"/>
                  </a:cubicBezTo>
                  <a:cubicBezTo>
                    <a:pt x="7822" y="4543"/>
                    <a:pt x="7824" y="4541"/>
                    <a:pt x="7825" y="4540"/>
                  </a:cubicBezTo>
                  <a:lnTo>
                    <a:pt x="7825" y="4540"/>
                  </a:lnTo>
                  <a:cubicBezTo>
                    <a:pt x="7835" y="4553"/>
                    <a:pt x="7845" y="4565"/>
                    <a:pt x="7854" y="4577"/>
                  </a:cubicBezTo>
                  <a:cubicBezTo>
                    <a:pt x="7915" y="4647"/>
                    <a:pt x="7982" y="4675"/>
                    <a:pt x="8047" y="4675"/>
                  </a:cubicBezTo>
                  <a:cubicBezTo>
                    <a:pt x="8231" y="4675"/>
                    <a:pt x="8395" y="4441"/>
                    <a:pt x="8321" y="4244"/>
                  </a:cubicBezTo>
                  <a:cubicBezTo>
                    <a:pt x="7987" y="3643"/>
                    <a:pt x="7787" y="2976"/>
                    <a:pt x="7620" y="2242"/>
                  </a:cubicBezTo>
                  <a:cubicBezTo>
                    <a:pt x="7932" y="1737"/>
                    <a:pt x="8175" y="1480"/>
                    <a:pt x="8363" y="1480"/>
                  </a:cubicBezTo>
                  <a:cubicBezTo>
                    <a:pt x="8498" y="1480"/>
                    <a:pt x="8604" y="1611"/>
                    <a:pt x="8688" y="1875"/>
                  </a:cubicBezTo>
                  <a:cubicBezTo>
                    <a:pt x="9144" y="2092"/>
                    <a:pt x="9445" y="3172"/>
                    <a:pt x="9652" y="4022"/>
                  </a:cubicBezTo>
                  <a:lnTo>
                    <a:pt x="9652" y="4022"/>
                  </a:lnTo>
                  <a:cubicBezTo>
                    <a:pt x="9686" y="4269"/>
                    <a:pt x="9753" y="4543"/>
                    <a:pt x="9855" y="4844"/>
                  </a:cubicBezTo>
                  <a:cubicBezTo>
                    <a:pt x="9908" y="4976"/>
                    <a:pt x="10019" y="5035"/>
                    <a:pt x="10129" y="5035"/>
                  </a:cubicBezTo>
                  <a:cubicBezTo>
                    <a:pt x="10296" y="5035"/>
                    <a:pt x="10463" y="4899"/>
                    <a:pt x="10422" y="4677"/>
                  </a:cubicBezTo>
                  <a:cubicBezTo>
                    <a:pt x="10715" y="3575"/>
                    <a:pt x="11083" y="3034"/>
                    <a:pt x="11507" y="3034"/>
                  </a:cubicBezTo>
                  <a:cubicBezTo>
                    <a:pt x="11712" y="3034"/>
                    <a:pt x="11929" y="3160"/>
                    <a:pt x="12157" y="3410"/>
                  </a:cubicBezTo>
                  <a:cubicBezTo>
                    <a:pt x="13325" y="4177"/>
                    <a:pt x="13158" y="5311"/>
                    <a:pt x="11623" y="6879"/>
                  </a:cubicBezTo>
                  <a:cubicBezTo>
                    <a:pt x="11290" y="6879"/>
                    <a:pt x="11156" y="7479"/>
                    <a:pt x="11523" y="7513"/>
                  </a:cubicBezTo>
                  <a:cubicBezTo>
                    <a:pt x="11655" y="7532"/>
                    <a:pt x="11781" y="7541"/>
                    <a:pt x="11901" y="7541"/>
                  </a:cubicBezTo>
                  <a:cubicBezTo>
                    <a:pt x="13880" y="7541"/>
                    <a:pt x="14290" y="5059"/>
                    <a:pt x="13158" y="3643"/>
                  </a:cubicBezTo>
                  <a:cubicBezTo>
                    <a:pt x="12442" y="2756"/>
                    <a:pt x="11541" y="2292"/>
                    <a:pt x="10829" y="2292"/>
                  </a:cubicBezTo>
                  <a:cubicBezTo>
                    <a:pt x="10397" y="2292"/>
                    <a:pt x="10034" y="2462"/>
                    <a:pt x="9822" y="2812"/>
                  </a:cubicBezTo>
                  <a:lnTo>
                    <a:pt x="9822" y="2812"/>
                  </a:lnTo>
                  <a:cubicBezTo>
                    <a:pt x="9335" y="1486"/>
                    <a:pt x="8607" y="0"/>
                    <a:pt x="77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42"/>
            <p:cNvSpPr/>
            <p:nvPr/>
          </p:nvSpPr>
          <p:spPr>
            <a:xfrm>
              <a:off x="967325" y="4838000"/>
              <a:ext cx="367200" cy="242675"/>
            </a:xfrm>
            <a:custGeom>
              <a:rect b="b" l="l" r="r" t="t"/>
              <a:pathLst>
                <a:path extrusionOk="0" h="9707" w="14688">
                  <a:moveTo>
                    <a:pt x="2460" y="2860"/>
                  </a:moveTo>
                  <a:cubicBezTo>
                    <a:pt x="2175" y="3215"/>
                    <a:pt x="1928" y="3553"/>
                    <a:pt x="1717" y="3875"/>
                  </a:cubicBezTo>
                  <a:lnTo>
                    <a:pt x="1717" y="3875"/>
                  </a:lnTo>
                  <a:cubicBezTo>
                    <a:pt x="1852" y="3837"/>
                    <a:pt x="1988" y="3817"/>
                    <a:pt x="2122" y="3817"/>
                  </a:cubicBezTo>
                  <a:cubicBezTo>
                    <a:pt x="2221" y="3817"/>
                    <a:pt x="2319" y="3828"/>
                    <a:pt x="2413" y="3850"/>
                  </a:cubicBezTo>
                  <a:lnTo>
                    <a:pt x="2413" y="3850"/>
                  </a:lnTo>
                  <a:cubicBezTo>
                    <a:pt x="2362" y="3522"/>
                    <a:pt x="2379" y="3189"/>
                    <a:pt x="2460" y="2860"/>
                  </a:cubicBezTo>
                  <a:close/>
                  <a:moveTo>
                    <a:pt x="2413" y="3850"/>
                  </a:moveTo>
                  <a:lnTo>
                    <a:pt x="2413" y="3850"/>
                  </a:lnTo>
                  <a:cubicBezTo>
                    <a:pt x="2486" y="4317"/>
                    <a:pt x="2695" y="4772"/>
                    <a:pt x="3045" y="5193"/>
                  </a:cubicBezTo>
                  <a:cubicBezTo>
                    <a:pt x="3084" y="5241"/>
                    <a:pt x="3133" y="5261"/>
                    <a:pt x="3182" y="5261"/>
                  </a:cubicBezTo>
                  <a:cubicBezTo>
                    <a:pt x="3305" y="5261"/>
                    <a:pt x="3427" y="5135"/>
                    <a:pt x="3379" y="4992"/>
                  </a:cubicBezTo>
                  <a:cubicBezTo>
                    <a:pt x="3229" y="4313"/>
                    <a:pt x="2853" y="3956"/>
                    <a:pt x="2413" y="3850"/>
                  </a:cubicBezTo>
                  <a:close/>
                  <a:moveTo>
                    <a:pt x="1717" y="3875"/>
                  </a:moveTo>
                  <a:cubicBezTo>
                    <a:pt x="1075" y="4059"/>
                    <a:pt x="472" y="4661"/>
                    <a:pt x="344" y="5493"/>
                  </a:cubicBezTo>
                  <a:cubicBezTo>
                    <a:pt x="156" y="6997"/>
                    <a:pt x="1481" y="9063"/>
                    <a:pt x="2997" y="9063"/>
                  </a:cubicBezTo>
                  <a:cubicBezTo>
                    <a:pt x="3364" y="9063"/>
                    <a:pt x="3742" y="8941"/>
                    <a:pt x="4113" y="8662"/>
                  </a:cubicBezTo>
                  <a:cubicBezTo>
                    <a:pt x="4174" y="8631"/>
                    <a:pt x="4151" y="8491"/>
                    <a:pt x="4046" y="8491"/>
                  </a:cubicBezTo>
                  <a:cubicBezTo>
                    <a:pt x="4036" y="8491"/>
                    <a:pt x="4025" y="8492"/>
                    <a:pt x="4013" y="8495"/>
                  </a:cubicBezTo>
                  <a:cubicBezTo>
                    <a:pt x="760" y="8042"/>
                    <a:pt x="1" y="6502"/>
                    <a:pt x="1717" y="3875"/>
                  </a:cubicBezTo>
                  <a:close/>
                  <a:moveTo>
                    <a:pt x="5591" y="0"/>
                  </a:moveTo>
                  <a:cubicBezTo>
                    <a:pt x="4528" y="0"/>
                    <a:pt x="3403" y="1090"/>
                    <a:pt x="2879" y="1924"/>
                  </a:cubicBezTo>
                  <a:cubicBezTo>
                    <a:pt x="2679" y="2227"/>
                    <a:pt x="2539" y="2542"/>
                    <a:pt x="2460" y="2860"/>
                  </a:cubicBezTo>
                  <a:lnTo>
                    <a:pt x="2460" y="2860"/>
                  </a:lnTo>
                  <a:cubicBezTo>
                    <a:pt x="2759" y="2488"/>
                    <a:pt x="3099" y="2098"/>
                    <a:pt x="3479" y="1690"/>
                  </a:cubicBezTo>
                  <a:cubicBezTo>
                    <a:pt x="3846" y="1290"/>
                    <a:pt x="4280" y="956"/>
                    <a:pt x="4713" y="656"/>
                  </a:cubicBezTo>
                  <a:cubicBezTo>
                    <a:pt x="4992" y="544"/>
                    <a:pt x="5256" y="493"/>
                    <a:pt x="5506" y="493"/>
                  </a:cubicBezTo>
                  <a:cubicBezTo>
                    <a:pt x="6811" y="493"/>
                    <a:pt x="7702" y="1876"/>
                    <a:pt x="7982" y="3024"/>
                  </a:cubicBezTo>
                  <a:cubicBezTo>
                    <a:pt x="8142" y="3663"/>
                    <a:pt x="8179" y="4301"/>
                    <a:pt x="8036" y="4940"/>
                  </a:cubicBezTo>
                  <a:lnTo>
                    <a:pt x="8036" y="4940"/>
                  </a:lnTo>
                  <a:cubicBezTo>
                    <a:pt x="7809" y="5212"/>
                    <a:pt x="7687" y="5589"/>
                    <a:pt x="7715" y="6093"/>
                  </a:cubicBezTo>
                  <a:cubicBezTo>
                    <a:pt x="7715" y="6193"/>
                    <a:pt x="7810" y="6257"/>
                    <a:pt x="7894" y="6257"/>
                  </a:cubicBezTo>
                  <a:cubicBezTo>
                    <a:pt x="7951" y="6257"/>
                    <a:pt x="8002" y="6227"/>
                    <a:pt x="8016" y="6160"/>
                  </a:cubicBezTo>
                  <a:cubicBezTo>
                    <a:pt x="8188" y="5797"/>
                    <a:pt x="8313" y="5375"/>
                    <a:pt x="8385" y="4926"/>
                  </a:cubicBezTo>
                  <a:lnTo>
                    <a:pt x="8385" y="4926"/>
                  </a:lnTo>
                  <a:cubicBezTo>
                    <a:pt x="8809" y="4826"/>
                    <a:pt x="9228" y="4776"/>
                    <a:pt x="9642" y="4776"/>
                  </a:cubicBezTo>
                  <a:cubicBezTo>
                    <a:pt x="10176" y="4776"/>
                    <a:pt x="10701" y="4859"/>
                    <a:pt x="11218" y="5026"/>
                  </a:cubicBezTo>
                  <a:cubicBezTo>
                    <a:pt x="13219" y="5359"/>
                    <a:pt x="13553" y="6794"/>
                    <a:pt x="12219" y="9262"/>
                  </a:cubicBezTo>
                  <a:cubicBezTo>
                    <a:pt x="11518" y="9362"/>
                    <a:pt x="10818" y="9362"/>
                    <a:pt x="10050" y="9362"/>
                  </a:cubicBezTo>
                  <a:cubicBezTo>
                    <a:pt x="10084" y="9362"/>
                    <a:pt x="10084" y="9462"/>
                    <a:pt x="10117" y="9462"/>
                  </a:cubicBezTo>
                  <a:cubicBezTo>
                    <a:pt x="10658" y="9591"/>
                    <a:pt x="11266" y="9707"/>
                    <a:pt x="11861" y="9707"/>
                  </a:cubicBezTo>
                  <a:cubicBezTo>
                    <a:pt x="12659" y="9707"/>
                    <a:pt x="13432" y="9498"/>
                    <a:pt x="13987" y="8829"/>
                  </a:cubicBezTo>
                  <a:cubicBezTo>
                    <a:pt x="14687" y="7961"/>
                    <a:pt x="14520" y="6794"/>
                    <a:pt x="13820" y="5960"/>
                  </a:cubicBezTo>
                  <a:cubicBezTo>
                    <a:pt x="13170" y="5177"/>
                    <a:pt x="11208" y="4350"/>
                    <a:pt x="9681" y="4350"/>
                  </a:cubicBezTo>
                  <a:cubicBezTo>
                    <a:pt x="9202" y="4350"/>
                    <a:pt x="8765" y="4431"/>
                    <a:pt x="8425" y="4621"/>
                  </a:cubicBezTo>
                  <a:lnTo>
                    <a:pt x="8425" y="4621"/>
                  </a:lnTo>
                  <a:cubicBezTo>
                    <a:pt x="8628" y="2695"/>
                    <a:pt x="7887" y="410"/>
                    <a:pt x="5847" y="22"/>
                  </a:cubicBezTo>
                  <a:cubicBezTo>
                    <a:pt x="5763" y="7"/>
                    <a:pt x="5677" y="0"/>
                    <a:pt x="55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42"/>
            <p:cNvSpPr/>
            <p:nvPr/>
          </p:nvSpPr>
          <p:spPr>
            <a:xfrm>
              <a:off x="862475" y="4695400"/>
              <a:ext cx="197950" cy="107700"/>
            </a:xfrm>
            <a:custGeom>
              <a:rect b="b" l="l" r="r" t="t"/>
              <a:pathLst>
                <a:path extrusionOk="0" h="4308" w="7918">
                  <a:moveTo>
                    <a:pt x="1590" y="1"/>
                  </a:moveTo>
                  <a:cubicBezTo>
                    <a:pt x="1495" y="1"/>
                    <a:pt x="1399" y="18"/>
                    <a:pt x="1302" y="56"/>
                  </a:cubicBezTo>
                  <a:cubicBezTo>
                    <a:pt x="1" y="623"/>
                    <a:pt x="968" y="2624"/>
                    <a:pt x="1435" y="3358"/>
                  </a:cubicBezTo>
                  <a:cubicBezTo>
                    <a:pt x="1451" y="3404"/>
                    <a:pt x="1502" y="3429"/>
                    <a:pt x="1553" y="3429"/>
                  </a:cubicBezTo>
                  <a:cubicBezTo>
                    <a:pt x="1611" y="3429"/>
                    <a:pt x="1669" y="3396"/>
                    <a:pt x="1669" y="3325"/>
                  </a:cubicBezTo>
                  <a:cubicBezTo>
                    <a:pt x="1802" y="2991"/>
                    <a:pt x="1869" y="2657"/>
                    <a:pt x="1969" y="2290"/>
                  </a:cubicBezTo>
                  <a:lnTo>
                    <a:pt x="1969" y="2290"/>
                  </a:lnTo>
                  <a:cubicBezTo>
                    <a:pt x="1937" y="2354"/>
                    <a:pt x="1726" y="2896"/>
                    <a:pt x="1619" y="2896"/>
                  </a:cubicBezTo>
                  <a:cubicBezTo>
                    <a:pt x="1613" y="2896"/>
                    <a:pt x="1607" y="2894"/>
                    <a:pt x="1602" y="2891"/>
                  </a:cubicBezTo>
                  <a:cubicBezTo>
                    <a:pt x="1435" y="2858"/>
                    <a:pt x="1035" y="1490"/>
                    <a:pt x="1135" y="1323"/>
                  </a:cubicBezTo>
                  <a:cubicBezTo>
                    <a:pt x="1469" y="1123"/>
                    <a:pt x="1769" y="956"/>
                    <a:pt x="2102" y="723"/>
                  </a:cubicBezTo>
                  <a:cubicBezTo>
                    <a:pt x="2336" y="990"/>
                    <a:pt x="2536" y="1223"/>
                    <a:pt x="2703" y="1523"/>
                  </a:cubicBezTo>
                  <a:cubicBezTo>
                    <a:pt x="2908" y="1805"/>
                    <a:pt x="3034" y="2126"/>
                    <a:pt x="3127" y="2472"/>
                  </a:cubicBezTo>
                  <a:lnTo>
                    <a:pt x="3127" y="2472"/>
                  </a:lnTo>
                  <a:cubicBezTo>
                    <a:pt x="3132" y="2576"/>
                    <a:pt x="3146" y="2682"/>
                    <a:pt x="3170" y="2791"/>
                  </a:cubicBezTo>
                  <a:cubicBezTo>
                    <a:pt x="3180" y="2786"/>
                    <a:pt x="3190" y="2781"/>
                    <a:pt x="3200" y="2777"/>
                  </a:cubicBezTo>
                  <a:lnTo>
                    <a:pt x="3200" y="2777"/>
                  </a:lnTo>
                  <a:cubicBezTo>
                    <a:pt x="3201" y="2781"/>
                    <a:pt x="3202" y="2786"/>
                    <a:pt x="3203" y="2791"/>
                  </a:cubicBezTo>
                  <a:cubicBezTo>
                    <a:pt x="3244" y="2886"/>
                    <a:pt x="3335" y="2931"/>
                    <a:pt x="3423" y="2931"/>
                  </a:cubicBezTo>
                  <a:cubicBezTo>
                    <a:pt x="3552" y="2931"/>
                    <a:pt x="3676" y="2835"/>
                    <a:pt x="3637" y="2657"/>
                  </a:cubicBezTo>
                  <a:cubicBezTo>
                    <a:pt x="3937" y="2190"/>
                    <a:pt x="4171" y="1790"/>
                    <a:pt x="4471" y="1323"/>
                  </a:cubicBezTo>
                  <a:cubicBezTo>
                    <a:pt x="4602" y="1297"/>
                    <a:pt x="4726" y="1284"/>
                    <a:pt x="4844" y="1284"/>
                  </a:cubicBezTo>
                  <a:cubicBezTo>
                    <a:pt x="5180" y="1284"/>
                    <a:pt x="5476" y="1384"/>
                    <a:pt x="5772" y="1557"/>
                  </a:cubicBezTo>
                  <a:cubicBezTo>
                    <a:pt x="6039" y="1723"/>
                    <a:pt x="6772" y="2224"/>
                    <a:pt x="6806" y="2557"/>
                  </a:cubicBezTo>
                  <a:cubicBezTo>
                    <a:pt x="6672" y="2991"/>
                    <a:pt x="6606" y="3458"/>
                    <a:pt x="6472" y="3858"/>
                  </a:cubicBezTo>
                  <a:cubicBezTo>
                    <a:pt x="6305" y="3892"/>
                    <a:pt x="6139" y="3892"/>
                    <a:pt x="5972" y="3958"/>
                  </a:cubicBezTo>
                  <a:cubicBezTo>
                    <a:pt x="5672" y="3992"/>
                    <a:pt x="5371" y="3992"/>
                    <a:pt x="5105" y="3992"/>
                  </a:cubicBezTo>
                  <a:cubicBezTo>
                    <a:pt x="4971" y="3992"/>
                    <a:pt x="4971" y="4158"/>
                    <a:pt x="5038" y="4192"/>
                  </a:cubicBezTo>
                  <a:cubicBezTo>
                    <a:pt x="5320" y="4271"/>
                    <a:pt x="5587" y="4308"/>
                    <a:pt x="5831" y="4308"/>
                  </a:cubicBezTo>
                  <a:cubicBezTo>
                    <a:pt x="7236" y="4308"/>
                    <a:pt x="7917" y="3102"/>
                    <a:pt x="6639" y="1823"/>
                  </a:cubicBezTo>
                  <a:cubicBezTo>
                    <a:pt x="6137" y="1321"/>
                    <a:pt x="5446" y="857"/>
                    <a:pt x="4722" y="857"/>
                  </a:cubicBezTo>
                  <a:cubicBezTo>
                    <a:pt x="4485" y="857"/>
                    <a:pt x="4243" y="907"/>
                    <a:pt x="4004" y="1023"/>
                  </a:cubicBezTo>
                  <a:cubicBezTo>
                    <a:pt x="3649" y="1192"/>
                    <a:pt x="3396" y="1447"/>
                    <a:pt x="3256" y="1757"/>
                  </a:cubicBezTo>
                  <a:lnTo>
                    <a:pt x="3256" y="1757"/>
                  </a:lnTo>
                  <a:cubicBezTo>
                    <a:pt x="2884" y="945"/>
                    <a:pt x="2286" y="1"/>
                    <a:pt x="15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42"/>
            <p:cNvSpPr/>
            <p:nvPr/>
          </p:nvSpPr>
          <p:spPr>
            <a:xfrm>
              <a:off x="667350" y="4668325"/>
              <a:ext cx="149300" cy="96450"/>
            </a:xfrm>
            <a:custGeom>
              <a:rect b="b" l="l" r="r" t="t"/>
              <a:pathLst>
                <a:path extrusionOk="0" h="3858" w="5972">
                  <a:moveTo>
                    <a:pt x="1570" y="0"/>
                  </a:moveTo>
                  <a:cubicBezTo>
                    <a:pt x="1337" y="0"/>
                    <a:pt x="1121" y="41"/>
                    <a:pt x="934" y="138"/>
                  </a:cubicBezTo>
                  <a:cubicBezTo>
                    <a:pt x="0" y="605"/>
                    <a:pt x="634" y="1772"/>
                    <a:pt x="1135" y="2306"/>
                  </a:cubicBezTo>
                  <a:cubicBezTo>
                    <a:pt x="1703" y="2973"/>
                    <a:pt x="2509" y="3348"/>
                    <a:pt x="3323" y="3348"/>
                  </a:cubicBezTo>
                  <a:cubicBezTo>
                    <a:pt x="3608" y="3348"/>
                    <a:pt x="3893" y="3302"/>
                    <a:pt x="4170" y="3207"/>
                  </a:cubicBezTo>
                  <a:cubicBezTo>
                    <a:pt x="4303" y="3140"/>
                    <a:pt x="4270" y="2973"/>
                    <a:pt x="4137" y="2973"/>
                  </a:cubicBezTo>
                  <a:cubicBezTo>
                    <a:pt x="3403" y="2973"/>
                    <a:pt x="2636" y="2873"/>
                    <a:pt x="2002" y="2439"/>
                  </a:cubicBezTo>
                  <a:cubicBezTo>
                    <a:pt x="1702" y="2239"/>
                    <a:pt x="1335" y="1939"/>
                    <a:pt x="1168" y="1606"/>
                  </a:cubicBezTo>
                  <a:cubicBezTo>
                    <a:pt x="831" y="962"/>
                    <a:pt x="1057" y="459"/>
                    <a:pt x="1665" y="459"/>
                  </a:cubicBezTo>
                  <a:cubicBezTo>
                    <a:pt x="1718" y="459"/>
                    <a:pt x="1775" y="463"/>
                    <a:pt x="1835" y="471"/>
                  </a:cubicBezTo>
                  <a:cubicBezTo>
                    <a:pt x="3603" y="738"/>
                    <a:pt x="5504" y="1872"/>
                    <a:pt x="5504" y="3807"/>
                  </a:cubicBezTo>
                  <a:cubicBezTo>
                    <a:pt x="5504" y="3840"/>
                    <a:pt x="5521" y="3857"/>
                    <a:pt x="5542" y="3857"/>
                  </a:cubicBezTo>
                  <a:cubicBezTo>
                    <a:pt x="5563" y="3857"/>
                    <a:pt x="5588" y="3840"/>
                    <a:pt x="5604" y="3807"/>
                  </a:cubicBezTo>
                  <a:cubicBezTo>
                    <a:pt x="5971" y="2640"/>
                    <a:pt x="5171" y="1572"/>
                    <a:pt x="4237" y="972"/>
                  </a:cubicBezTo>
                  <a:cubicBezTo>
                    <a:pt x="3602" y="601"/>
                    <a:pt x="2463" y="0"/>
                    <a:pt x="15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42"/>
            <p:cNvSpPr/>
            <p:nvPr/>
          </p:nvSpPr>
          <p:spPr>
            <a:xfrm>
              <a:off x="1096425" y="4706400"/>
              <a:ext cx="94650" cy="106325"/>
            </a:xfrm>
            <a:custGeom>
              <a:rect b="b" l="l" r="r" t="t"/>
              <a:pathLst>
                <a:path extrusionOk="0" h="4253" w="3786">
                  <a:moveTo>
                    <a:pt x="1697" y="1"/>
                  </a:moveTo>
                  <a:cubicBezTo>
                    <a:pt x="1253" y="1"/>
                    <a:pt x="815" y="156"/>
                    <a:pt x="550" y="516"/>
                  </a:cubicBezTo>
                  <a:cubicBezTo>
                    <a:pt x="317" y="883"/>
                    <a:pt x="283" y="1350"/>
                    <a:pt x="317" y="1784"/>
                  </a:cubicBezTo>
                  <a:cubicBezTo>
                    <a:pt x="350" y="2418"/>
                    <a:pt x="417" y="2885"/>
                    <a:pt x="83" y="3452"/>
                  </a:cubicBezTo>
                  <a:cubicBezTo>
                    <a:pt x="1" y="3534"/>
                    <a:pt x="54" y="3594"/>
                    <a:pt x="112" y="3594"/>
                  </a:cubicBezTo>
                  <a:cubicBezTo>
                    <a:pt x="125" y="3594"/>
                    <a:pt x="138" y="3591"/>
                    <a:pt x="150" y="3585"/>
                  </a:cubicBezTo>
                  <a:cubicBezTo>
                    <a:pt x="1384" y="3285"/>
                    <a:pt x="183" y="1217"/>
                    <a:pt x="1117" y="583"/>
                  </a:cubicBezTo>
                  <a:cubicBezTo>
                    <a:pt x="1287" y="461"/>
                    <a:pt x="1473" y="409"/>
                    <a:pt x="1660" y="409"/>
                  </a:cubicBezTo>
                  <a:cubicBezTo>
                    <a:pt x="2242" y="409"/>
                    <a:pt x="2834" y="920"/>
                    <a:pt x="2985" y="1450"/>
                  </a:cubicBezTo>
                  <a:cubicBezTo>
                    <a:pt x="3119" y="1917"/>
                    <a:pt x="3052" y="2384"/>
                    <a:pt x="2985" y="2851"/>
                  </a:cubicBezTo>
                  <a:cubicBezTo>
                    <a:pt x="2956" y="2940"/>
                    <a:pt x="2742" y="3973"/>
                    <a:pt x="2462" y="3973"/>
                  </a:cubicBezTo>
                  <a:cubicBezTo>
                    <a:pt x="2426" y="3973"/>
                    <a:pt x="2389" y="3956"/>
                    <a:pt x="2351" y="3919"/>
                  </a:cubicBezTo>
                  <a:cubicBezTo>
                    <a:pt x="2333" y="3900"/>
                    <a:pt x="2311" y="3892"/>
                    <a:pt x="2291" y="3892"/>
                  </a:cubicBezTo>
                  <a:cubicBezTo>
                    <a:pt x="2239" y="3892"/>
                    <a:pt x="2194" y="3947"/>
                    <a:pt x="2218" y="4019"/>
                  </a:cubicBezTo>
                  <a:cubicBezTo>
                    <a:pt x="2334" y="4185"/>
                    <a:pt x="2454" y="4253"/>
                    <a:pt x="2573" y="4253"/>
                  </a:cubicBezTo>
                  <a:cubicBezTo>
                    <a:pt x="3003" y="4253"/>
                    <a:pt x="3414" y="3372"/>
                    <a:pt x="3519" y="3085"/>
                  </a:cubicBezTo>
                  <a:cubicBezTo>
                    <a:pt x="3786" y="2084"/>
                    <a:pt x="3652" y="783"/>
                    <a:pt x="2652" y="249"/>
                  </a:cubicBezTo>
                  <a:cubicBezTo>
                    <a:pt x="2378" y="91"/>
                    <a:pt x="2035" y="1"/>
                    <a:pt x="16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42"/>
            <p:cNvSpPr/>
            <p:nvPr/>
          </p:nvSpPr>
          <p:spPr>
            <a:xfrm>
              <a:off x="891675" y="5040075"/>
              <a:ext cx="79250" cy="68675"/>
            </a:xfrm>
            <a:custGeom>
              <a:rect b="b" l="l" r="r" t="t"/>
              <a:pathLst>
                <a:path extrusionOk="0" h="2747" w="3170">
                  <a:moveTo>
                    <a:pt x="1777" y="1"/>
                  </a:moveTo>
                  <a:cubicBezTo>
                    <a:pt x="1297" y="1"/>
                    <a:pt x="821" y="229"/>
                    <a:pt x="534" y="612"/>
                  </a:cubicBezTo>
                  <a:cubicBezTo>
                    <a:pt x="134" y="1179"/>
                    <a:pt x="0" y="2346"/>
                    <a:pt x="701" y="2713"/>
                  </a:cubicBezTo>
                  <a:lnTo>
                    <a:pt x="701" y="2713"/>
                  </a:lnTo>
                  <a:cubicBezTo>
                    <a:pt x="692" y="2323"/>
                    <a:pt x="537" y="1900"/>
                    <a:pt x="634" y="1446"/>
                  </a:cubicBezTo>
                  <a:cubicBezTo>
                    <a:pt x="701" y="1012"/>
                    <a:pt x="1035" y="612"/>
                    <a:pt x="1502" y="545"/>
                  </a:cubicBezTo>
                  <a:cubicBezTo>
                    <a:pt x="1583" y="527"/>
                    <a:pt x="1663" y="517"/>
                    <a:pt x="1740" y="517"/>
                  </a:cubicBezTo>
                  <a:cubicBezTo>
                    <a:pt x="2076" y="517"/>
                    <a:pt x="2360" y="693"/>
                    <a:pt x="2469" y="1046"/>
                  </a:cubicBezTo>
                  <a:cubicBezTo>
                    <a:pt x="2502" y="1213"/>
                    <a:pt x="2502" y="1413"/>
                    <a:pt x="2469" y="1580"/>
                  </a:cubicBezTo>
                  <a:cubicBezTo>
                    <a:pt x="2402" y="1680"/>
                    <a:pt x="2335" y="1746"/>
                    <a:pt x="2302" y="1846"/>
                  </a:cubicBezTo>
                  <a:lnTo>
                    <a:pt x="2300" y="1848"/>
                  </a:lnTo>
                  <a:lnTo>
                    <a:pt x="2300" y="1848"/>
                  </a:lnTo>
                  <a:cubicBezTo>
                    <a:pt x="2277" y="1825"/>
                    <a:pt x="2246" y="1813"/>
                    <a:pt x="2215" y="1813"/>
                  </a:cubicBezTo>
                  <a:cubicBezTo>
                    <a:pt x="2160" y="1813"/>
                    <a:pt x="2102" y="1846"/>
                    <a:pt x="2069" y="1913"/>
                  </a:cubicBezTo>
                  <a:cubicBezTo>
                    <a:pt x="2035" y="2080"/>
                    <a:pt x="2169" y="2213"/>
                    <a:pt x="2335" y="2247"/>
                  </a:cubicBezTo>
                  <a:cubicBezTo>
                    <a:pt x="2353" y="2249"/>
                    <a:pt x="2369" y="2249"/>
                    <a:pt x="2386" y="2249"/>
                  </a:cubicBezTo>
                  <a:cubicBezTo>
                    <a:pt x="2658" y="2249"/>
                    <a:pt x="2840" y="1998"/>
                    <a:pt x="2903" y="1746"/>
                  </a:cubicBezTo>
                  <a:cubicBezTo>
                    <a:pt x="3169" y="1179"/>
                    <a:pt x="2903" y="412"/>
                    <a:pt x="2335" y="112"/>
                  </a:cubicBezTo>
                  <a:cubicBezTo>
                    <a:pt x="2156" y="36"/>
                    <a:pt x="1967" y="1"/>
                    <a:pt x="1777" y="1"/>
                  </a:cubicBezTo>
                  <a:close/>
                  <a:moveTo>
                    <a:pt x="701" y="2713"/>
                  </a:moveTo>
                  <a:cubicBezTo>
                    <a:pt x="701" y="2714"/>
                    <a:pt x="701" y="2714"/>
                    <a:pt x="701" y="2714"/>
                  </a:cubicBezTo>
                  <a:lnTo>
                    <a:pt x="701" y="2714"/>
                  </a:lnTo>
                  <a:cubicBezTo>
                    <a:pt x="701" y="2714"/>
                    <a:pt x="701" y="2714"/>
                    <a:pt x="701" y="2714"/>
                  </a:cubicBezTo>
                  <a:cubicBezTo>
                    <a:pt x="701" y="2714"/>
                    <a:pt x="701" y="2714"/>
                    <a:pt x="701" y="2713"/>
                  </a:cubicBezTo>
                  <a:close/>
                  <a:moveTo>
                    <a:pt x="701" y="2714"/>
                  </a:moveTo>
                  <a:cubicBezTo>
                    <a:pt x="668" y="2747"/>
                    <a:pt x="701" y="2747"/>
                    <a:pt x="701" y="2747"/>
                  </a:cubicBezTo>
                  <a:cubicBezTo>
                    <a:pt x="701" y="2736"/>
                    <a:pt x="701" y="2725"/>
                    <a:pt x="701" y="2714"/>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42"/>
            <p:cNvSpPr/>
            <p:nvPr/>
          </p:nvSpPr>
          <p:spPr>
            <a:xfrm>
              <a:off x="598975" y="4746375"/>
              <a:ext cx="65175" cy="83175"/>
            </a:xfrm>
            <a:custGeom>
              <a:rect b="b" l="l" r="r" t="t"/>
              <a:pathLst>
                <a:path extrusionOk="0" h="3327" w="2607">
                  <a:moveTo>
                    <a:pt x="1634" y="0"/>
                  </a:moveTo>
                  <a:cubicBezTo>
                    <a:pt x="1283" y="0"/>
                    <a:pt x="923" y="167"/>
                    <a:pt x="701" y="485"/>
                  </a:cubicBezTo>
                  <a:cubicBezTo>
                    <a:pt x="0" y="1586"/>
                    <a:pt x="901" y="2787"/>
                    <a:pt x="1835" y="3320"/>
                  </a:cubicBezTo>
                  <a:cubicBezTo>
                    <a:pt x="1844" y="3325"/>
                    <a:pt x="1854" y="3327"/>
                    <a:pt x="1864" y="3327"/>
                  </a:cubicBezTo>
                  <a:cubicBezTo>
                    <a:pt x="1926" y="3327"/>
                    <a:pt x="1997" y="3245"/>
                    <a:pt x="1968" y="3187"/>
                  </a:cubicBezTo>
                  <a:cubicBezTo>
                    <a:pt x="1501" y="2653"/>
                    <a:pt x="901" y="2086"/>
                    <a:pt x="901" y="1319"/>
                  </a:cubicBezTo>
                  <a:cubicBezTo>
                    <a:pt x="901" y="813"/>
                    <a:pt x="1408" y="260"/>
                    <a:pt x="1887" y="260"/>
                  </a:cubicBezTo>
                  <a:cubicBezTo>
                    <a:pt x="2103" y="260"/>
                    <a:pt x="2313" y="372"/>
                    <a:pt x="2469" y="652"/>
                  </a:cubicBezTo>
                  <a:cubicBezTo>
                    <a:pt x="2469" y="710"/>
                    <a:pt x="2501" y="737"/>
                    <a:pt x="2531" y="737"/>
                  </a:cubicBezTo>
                  <a:cubicBezTo>
                    <a:pt x="2570" y="737"/>
                    <a:pt x="2606" y="693"/>
                    <a:pt x="2569" y="618"/>
                  </a:cubicBezTo>
                  <a:cubicBezTo>
                    <a:pt x="2394" y="200"/>
                    <a:pt x="2019" y="0"/>
                    <a:pt x="16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42"/>
            <p:cNvSpPr/>
            <p:nvPr/>
          </p:nvSpPr>
          <p:spPr>
            <a:xfrm>
              <a:off x="1282775" y="4866325"/>
              <a:ext cx="93425" cy="94575"/>
            </a:xfrm>
            <a:custGeom>
              <a:rect b="b" l="l" r="r" t="t"/>
              <a:pathLst>
                <a:path extrusionOk="0" h="3783" w="3737">
                  <a:moveTo>
                    <a:pt x="1796" y="0"/>
                  </a:moveTo>
                  <a:cubicBezTo>
                    <a:pt x="1395" y="0"/>
                    <a:pt x="990" y="151"/>
                    <a:pt x="701" y="457"/>
                  </a:cubicBezTo>
                  <a:cubicBezTo>
                    <a:pt x="134" y="991"/>
                    <a:pt x="1" y="1891"/>
                    <a:pt x="635" y="2458"/>
                  </a:cubicBezTo>
                  <a:cubicBezTo>
                    <a:pt x="643" y="2467"/>
                    <a:pt x="651" y="2471"/>
                    <a:pt x="659" y="2471"/>
                  </a:cubicBezTo>
                  <a:cubicBezTo>
                    <a:pt x="683" y="2471"/>
                    <a:pt x="701" y="2433"/>
                    <a:pt x="701" y="2358"/>
                  </a:cubicBezTo>
                  <a:cubicBezTo>
                    <a:pt x="568" y="1858"/>
                    <a:pt x="568" y="1191"/>
                    <a:pt x="1002" y="857"/>
                  </a:cubicBezTo>
                  <a:cubicBezTo>
                    <a:pt x="1203" y="669"/>
                    <a:pt x="1441" y="585"/>
                    <a:pt x="1678" y="585"/>
                  </a:cubicBezTo>
                  <a:cubicBezTo>
                    <a:pt x="2072" y="585"/>
                    <a:pt x="2461" y="816"/>
                    <a:pt x="2670" y="1191"/>
                  </a:cubicBezTo>
                  <a:cubicBezTo>
                    <a:pt x="3036" y="1825"/>
                    <a:pt x="3137" y="3026"/>
                    <a:pt x="2369" y="3426"/>
                  </a:cubicBezTo>
                  <a:cubicBezTo>
                    <a:pt x="2236" y="3526"/>
                    <a:pt x="2303" y="3693"/>
                    <a:pt x="2403" y="3726"/>
                  </a:cubicBezTo>
                  <a:cubicBezTo>
                    <a:pt x="2510" y="3765"/>
                    <a:pt x="2609" y="3783"/>
                    <a:pt x="2702" y="3783"/>
                  </a:cubicBezTo>
                  <a:cubicBezTo>
                    <a:pt x="3247" y="3783"/>
                    <a:pt x="3551" y="3176"/>
                    <a:pt x="3637" y="2692"/>
                  </a:cubicBezTo>
                  <a:cubicBezTo>
                    <a:pt x="3737" y="1858"/>
                    <a:pt x="3403" y="857"/>
                    <a:pt x="2736" y="324"/>
                  </a:cubicBezTo>
                  <a:cubicBezTo>
                    <a:pt x="2476" y="109"/>
                    <a:pt x="2137" y="0"/>
                    <a:pt x="1796"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42"/>
            <p:cNvSpPr/>
            <p:nvPr/>
          </p:nvSpPr>
          <p:spPr>
            <a:xfrm>
              <a:off x="450525" y="4893950"/>
              <a:ext cx="60075" cy="136625"/>
            </a:xfrm>
            <a:custGeom>
              <a:rect b="b" l="l" r="r" t="t"/>
              <a:pathLst>
                <a:path extrusionOk="0" h="5465" w="2403">
                  <a:moveTo>
                    <a:pt x="754" y="0"/>
                  </a:moveTo>
                  <a:cubicBezTo>
                    <a:pt x="190" y="0"/>
                    <a:pt x="1" y="837"/>
                    <a:pt x="1" y="1420"/>
                  </a:cubicBezTo>
                  <a:cubicBezTo>
                    <a:pt x="1" y="2388"/>
                    <a:pt x="167" y="4189"/>
                    <a:pt x="968" y="4923"/>
                  </a:cubicBezTo>
                  <a:cubicBezTo>
                    <a:pt x="935" y="4956"/>
                    <a:pt x="901" y="5056"/>
                    <a:pt x="901" y="5123"/>
                  </a:cubicBezTo>
                  <a:cubicBezTo>
                    <a:pt x="901" y="5190"/>
                    <a:pt x="935" y="5223"/>
                    <a:pt x="935" y="5256"/>
                  </a:cubicBezTo>
                  <a:cubicBezTo>
                    <a:pt x="968" y="5390"/>
                    <a:pt x="1068" y="5456"/>
                    <a:pt x="1235" y="5456"/>
                  </a:cubicBezTo>
                  <a:cubicBezTo>
                    <a:pt x="1276" y="5462"/>
                    <a:pt x="1316" y="5464"/>
                    <a:pt x="1355" y="5464"/>
                  </a:cubicBezTo>
                  <a:cubicBezTo>
                    <a:pt x="2305" y="5464"/>
                    <a:pt x="2338" y="3927"/>
                    <a:pt x="2402" y="3221"/>
                  </a:cubicBezTo>
                  <a:cubicBezTo>
                    <a:pt x="2402" y="2254"/>
                    <a:pt x="2169" y="753"/>
                    <a:pt x="1268" y="186"/>
                  </a:cubicBezTo>
                  <a:cubicBezTo>
                    <a:pt x="1070" y="56"/>
                    <a:pt x="899" y="0"/>
                    <a:pt x="754"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42"/>
            <p:cNvSpPr/>
            <p:nvPr/>
          </p:nvSpPr>
          <p:spPr>
            <a:xfrm>
              <a:off x="450525" y="4893950"/>
              <a:ext cx="60075" cy="136625"/>
            </a:xfrm>
            <a:custGeom>
              <a:rect b="b" l="l" r="r" t="t"/>
              <a:pathLst>
                <a:path extrusionOk="0" h="5465" w="2403">
                  <a:moveTo>
                    <a:pt x="754" y="0"/>
                  </a:moveTo>
                  <a:cubicBezTo>
                    <a:pt x="190" y="0"/>
                    <a:pt x="1" y="837"/>
                    <a:pt x="1" y="1420"/>
                  </a:cubicBezTo>
                  <a:cubicBezTo>
                    <a:pt x="1" y="2388"/>
                    <a:pt x="167" y="4189"/>
                    <a:pt x="968" y="4923"/>
                  </a:cubicBezTo>
                  <a:cubicBezTo>
                    <a:pt x="935" y="4956"/>
                    <a:pt x="901" y="5056"/>
                    <a:pt x="901" y="5123"/>
                  </a:cubicBezTo>
                  <a:cubicBezTo>
                    <a:pt x="901" y="5190"/>
                    <a:pt x="935" y="5223"/>
                    <a:pt x="935" y="5256"/>
                  </a:cubicBezTo>
                  <a:cubicBezTo>
                    <a:pt x="968" y="5390"/>
                    <a:pt x="1068" y="5456"/>
                    <a:pt x="1235" y="5456"/>
                  </a:cubicBezTo>
                  <a:cubicBezTo>
                    <a:pt x="1276" y="5462"/>
                    <a:pt x="1316" y="5464"/>
                    <a:pt x="1355" y="5464"/>
                  </a:cubicBezTo>
                  <a:cubicBezTo>
                    <a:pt x="2305" y="5464"/>
                    <a:pt x="2338" y="3927"/>
                    <a:pt x="2402" y="3221"/>
                  </a:cubicBezTo>
                  <a:cubicBezTo>
                    <a:pt x="2402" y="2254"/>
                    <a:pt x="2169" y="753"/>
                    <a:pt x="1268" y="186"/>
                  </a:cubicBezTo>
                  <a:cubicBezTo>
                    <a:pt x="1070" y="56"/>
                    <a:pt x="899" y="0"/>
                    <a:pt x="754"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42"/>
            <p:cNvSpPr/>
            <p:nvPr/>
          </p:nvSpPr>
          <p:spPr>
            <a:xfrm>
              <a:off x="492225" y="4937250"/>
              <a:ext cx="111775" cy="106450"/>
            </a:xfrm>
            <a:custGeom>
              <a:rect b="b" l="l" r="r" t="t"/>
              <a:pathLst>
                <a:path extrusionOk="0" h="4258" w="4471">
                  <a:moveTo>
                    <a:pt x="3787" y="0"/>
                  </a:moveTo>
                  <a:cubicBezTo>
                    <a:pt x="3421" y="0"/>
                    <a:pt x="2979" y="215"/>
                    <a:pt x="2669" y="455"/>
                  </a:cubicBezTo>
                  <a:cubicBezTo>
                    <a:pt x="1902" y="1022"/>
                    <a:pt x="501" y="2157"/>
                    <a:pt x="401" y="3224"/>
                  </a:cubicBezTo>
                  <a:cubicBezTo>
                    <a:pt x="301" y="3224"/>
                    <a:pt x="234" y="3224"/>
                    <a:pt x="167" y="3324"/>
                  </a:cubicBezTo>
                  <a:cubicBezTo>
                    <a:pt x="134" y="3358"/>
                    <a:pt x="134" y="3391"/>
                    <a:pt x="100" y="3458"/>
                  </a:cubicBezTo>
                  <a:cubicBezTo>
                    <a:pt x="0" y="3558"/>
                    <a:pt x="0" y="3691"/>
                    <a:pt x="100" y="3825"/>
                  </a:cubicBezTo>
                  <a:cubicBezTo>
                    <a:pt x="275" y="4140"/>
                    <a:pt x="534" y="4257"/>
                    <a:pt x="827" y="4257"/>
                  </a:cubicBezTo>
                  <a:cubicBezTo>
                    <a:pt x="1431" y="4257"/>
                    <a:pt x="2175" y="3761"/>
                    <a:pt x="2602" y="3491"/>
                  </a:cubicBezTo>
                  <a:cubicBezTo>
                    <a:pt x="3369" y="2857"/>
                    <a:pt x="4470" y="1823"/>
                    <a:pt x="4437" y="722"/>
                  </a:cubicBezTo>
                  <a:cubicBezTo>
                    <a:pt x="4405" y="189"/>
                    <a:pt x="4130" y="0"/>
                    <a:pt x="3787"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42"/>
            <p:cNvSpPr/>
            <p:nvPr/>
          </p:nvSpPr>
          <p:spPr>
            <a:xfrm>
              <a:off x="489725" y="5033900"/>
              <a:ext cx="158475" cy="63475"/>
            </a:xfrm>
            <a:custGeom>
              <a:rect b="b" l="l" r="r" t="t"/>
              <a:pathLst>
                <a:path extrusionOk="0" h="2539" w="6339">
                  <a:moveTo>
                    <a:pt x="2222" y="0"/>
                  </a:moveTo>
                  <a:cubicBezTo>
                    <a:pt x="1791" y="0"/>
                    <a:pt x="1387" y="71"/>
                    <a:pt x="1068" y="259"/>
                  </a:cubicBezTo>
                  <a:cubicBezTo>
                    <a:pt x="1034" y="159"/>
                    <a:pt x="934" y="125"/>
                    <a:pt x="901" y="125"/>
                  </a:cubicBezTo>
                  <a:lnTo>
                    <a:pt x="768" y="125"/>
                  </a:lnTo>
                  <a:cubicBezTo>
                    <a:pt x="667" y="125"/>
                    <a:pt x="534" y="192"/>
                    <a:pt x="501" y="325"/>
                  </a:cubicBezTo>
                  <a:cubicBezTo>
                    <a:pt x="0" y="1326"/>
                    <a:pt x="1535" y="1927"/>
                    <a:pt x="2202" y="2160"/>
                  </a:cubicBezTo>
                  <a:cubicBezTo>
                    <a:pt x="2713" y="2350"/>
                    <a:pt x="3408" y="2539"/>
                    <a:pt x="4071" y="2539"/>
                  </a:cubicBezTo>
                  <a:cubicBezTo>
                    <a:pt x="4576" y="2539"/>
                    <a:pt x="5063" y="2429"/>
                    <a:pt x="5438" y="2127"/>
                  </a:cubicBezTo>
                  <a:cubicBezTo>
                    <a:pt x="6338" y="1426"/>
                    <a:pt x="5371" y="759"/>
                    <a:pt x="4704" y="492"/>
                  </a:cubicBezTo>
                  <a:cubicBezTo>
                    <a:pt x="4078" y="291"/>
                    <a:pt x="3094" y="0"/>
                    <a:pt x="2222"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42"/>
            <p:cNvSpPr/>
            <p:nvPr/>
          </p:nvSpPr>
          <p:spPr>
            <a:xfrm>
              <a:off x="468875" y="5055075"/>
              <a:ext cx="89175" cy="128550"/>
            </a:xfrm>
            <a:custGeom>
              <a:rect b="b" l="l" r="r" t="t"/>
              <a:pathLst>
                <a:path extrusionOk="0" h="5142" w="3567">
                  <a:moveTo>
                    <a:pt x="1161" y="0"/>
                  </a:moveTo>
                  <a:cubicBezTo>
                    <a:pt x="1131" y="0"/>
                    <a:pt x="1099" y="4"/>
                    <a:pt x="1068" y="12"/>
                  </a:cubicBezTo>
                  <a:cubicBezTo>
                    <a:pt x="0" y="179"/>
                    <a:pt x="367" y="1780"/>
                    <a:pt x="567" y="2481"/>
                  </a:cubicBezTo>
                  <a:cubicBezTo>
                    <a:pt x="834" y="3415"/>
                    <a:pt x="1435" y="4782"/>
                    <a:pt x="2502" y="5082"/>
                  </a:cubicBezTo>
                  <a:cubicBezTo>
                    <a:pt x="2631" y="5123"/>
                    <a:pt x="2744" y="5141"/>
                    <a:pt x="2843" y="5141"/>
                  </a:cubicBezTo>
                  <a:cubicBezTo>
                    <a:pt x="3567" y="5141"/>
                    <a:pt x="3545" y="4160"/>
                    <a:pt x="3369" y="3515"/>
                  </a:cubicBezTo>
                  <a:cubicBezTo>
                    <a:pt x="3069" y="2614"/>
                    <a:pt x="2502" y="913"/>
                    <a:pt x="1501" y="446"/>
                  </a:cubicBezTo>
                  <a:cubicBezTo>
                    <a:pt x="1535" y="346"/>
                    <a:pt x="1535" y="279"/>
                    <a:pt x="1501" y="246"/>
                  </a:cubicBezTo>
                  <a:cubicBezTo>
                    <a:pt x="1435" y="179"/>
                    <a:pt x="1435" y="146"/>
                    <a:pt x="1401" y="146"/>
                  </a:cubicBezTo>
                  <a:cubicBezTo>
                    <a:pt x="1350" y="44"/>
                    <a:pt x="1260" y="0"/>
                    <a:pt x="1161"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42"/>
            <p:cNvSpPr/>
            <p:nvPr/>
          </p:nvSpPr>
          <p:spPr>
            <a:xfrm>
              <a:off x="390475" y="5052250"/>
              <a:ext cx="95925" cy="122125"/>
            </a:xfrm>
            <a:custGeom>
              <a:rect b="b" l="l" r="r" t="t"/>
              <a:pathLst>
                <a:path extrusionOk="0" h="4885" w="3837">
                  <a:moveTo>
                    <a:pt x="3153" y="0"/>
                  </a:moveTo>
                  <a:cubicBezTo>
                    <a:pt x="2498" y="0"/>
                    <a:pt x="1762" y="848"/>
                    <a:pt x="1402" y="1259"/>
                  </a:cubicBezTo>
                  <a:cubicBezTo>
                    <a:pt x="801" y="1926"/>
                    <a:pt x="1" y="3261"/>
                    <a:pt x="334" y="4295"/>
                  </a:cubicBezTo>
                  <a:cubicBezTo>
                    <a:pt x="478" y="4725"/>
                    <a:pt x="707" y="4885"/>
                    <a:pt x="960" y="4885"/>
                  </a:cubicBezTo>
                  <a:cubicBezTo>
                    <a:pt x="1354" y="4885"/>
                    <a:pt x="1805" y="4494"/>
                    <a:pt x="2069" y="4128"/>
                  </a:cubicBezTo>
                  <a:cubicBezTo>
                    <a:pt x="2669" y="3394"/>
                    <a:pt x="3703" y="1893"/>
                    <a:pt x="3537" y="859"/>
                  </a:cubicBezTo>
                  <a:cubicBezTo>
                    <a:pt x="3603" y="859"/>
                    <a:pt x="3703" y="792"/>
                    <a:pt x="3737" y="726"/>
                  </a:cubicBezTo>
                  <a:cubicBezTo>
                    <a:pt x="3737" y="692"/>
                    <a:pt x="3804" y="626"/>
                    <a:pt x="3804" y="592"/>
                  </a:cubicBezTo>
                  <a:cubicBezTo>
                    <a:pt x="3837" y="459"/>
                    <a:pt x="3804" y="359"/>
                    <a:pt x="3703" y="259"/>
                  </a:cubicBezTo>
                  <a:cubicBezTo>
                    <a:pt x="3535" y="75"/>
                    <a:pt x="3348" y="0"/>
                    <a:pt x="3153"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42"/>
            <p:cNvSpPr/>
            <p:nvPr/>
          </p:nvSpPr>
          <p:spPr>
            <a:xfrm>
              <a:off x="324600" y="5015375"/>
              <a:ext cx="154300" cy="56125"/>
            </a:xfrm>
            <a:custGeom>
              <a:rect b="b" l="l" r="r" t="t"/>
              <a:pathLst>
                <a:path extrusionOk="0" h="2245" w="6172">
                  <a:moveTo>
                    <a:pt x="3184" y="1"/>
                  </a:moveTo>
                  <a:cubicBezTo>
                    <a:pt x="2280" y="1"/>
                    <a:pt x="1204" y="202"/>
                    <a:pt x="668" y="900"/>
                  </a:cubicBezTo>
                  <a:cubicBezTo>
                    <a:pt x="1" y="1834"/>
                    <a:pt x="1068" y="2201"/>
                    <a:pt x="1835" y="2234"/>
                  </a:cubicBezTo>
                  <a:cubicBezTo>
                    <a:pt x="2005" y="2240"/>
                    <a:pt x="2200" y="2245"/>
                    <a:pt x="2410" y="2245"/>
                  </a:cubicBezTo>
                  <a:cubicBezTo>
                    <a:pt x="3394" y="2245"/>
                    <a:pt x="4711" y="2138"/>
                    <a:pt x="5371" y="1533"/>
                  </a:cubicBezTo>
                  <a:cubicBezTo>
                    <a:pt x="5395" y="1581"/>
                    <a:pt x="5452" y="1628"/>
                    <a:pt x="5518" y="1628"/>
                  </a:cubicBezTo>
                  <a:cubicBezTo>
                    <a:pt x="5546" y="1628"/>
                    <a:pt x="5575" y="1620"/>
                    <a:pt x="5605" y="1600"/>
                  </a:cubicBezTo>
                  <a:cubicBezTo>
                    <a:pt x="5638" y="1600"/>
                    <a:pt x="5671" y="1567"/>
                    <a:pt x="5705" y="1567"/>
                  </a:cubicBezTo>
                  <a:cubicBezTo>
                    <a:pt x="5838" y="1533"/>
                    <a:pt x="5938" y="1433"/>
                    <a:pt x="5972" y="1300"/>
                  </a:cubicBezTo>
                  <a:cubicBezTo>
                    <a:pt x="6172" y="233"/>
                    <a:pt x="4537" y="66"/>
                    <a:pt x="3803" y="32"/>
                  </a:cubicBezTo>
                  <a:cubicBezTo>
                    <a:pt x="3614" y="13"/>
                    <a:pt x="3404" y="1"/>
                    <a:pt x="3184"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42"/>
            <p:cNvSpPr/>
            <p:nvPr/>
          </p:nvSpPr>
          <p:spPr>
            <a:xfrm>
              <a:off x="355450" y="4939400"/>
              <a:ext cx="140125" cy="100475"/>
            </a:xfrm>
            <a:custGeom>
              <a:rect b="b" l="l" r="r" t="t"/>
              <a:pathLst>
                <a:path extrusionOk="0" h="4019" w="5605">
                  <a:moveTo>
                    <a:pt x="1470" y="0"/>
                  </a:moveTo>
                  <a:cubicBezTo>
                    <a:pt x="1357" y="0"/>
                    <a:pt x="1245" y="12"/>
                    <a:pt x="1135" y="36"/>
                  </a:cubicBezTo>
                  <a:cubicBezTo>
                    <a:pt x="1" y="236"/>
                    <a:pt x="568" y="1270"/>
                    <a:pt x="1068" y="1804"/>
                  </a:cubicBezTo>
                  <a:cubicBezTo>
                    <a:pt x="1735" y="2538"/>
                    <a:pt x="3070" y="3739"/>
                    <a:pt x="4137" y="3739"/>
                  </a:cubicBezTo>
                  <a:cubicBezTo>
                    <a:pt x="4137" y="3805"/>
                    <a:pt x="4170" y="3905"/>
                    <a:pt x="4237" y="3939"/>
                  </a:cubicBezTo>
                  <a:cubicBezTo>
                    <a:pt x="4271" y="3939"/>
                    <a:pt x="4304" y="3972"/>
                    <a:pt x="4371" y="3972"/>
                  </a:cubicBezTo>
                  <a:cubicBezTo>
                    <a:pt x="4416" y="4002"/>
                    <a:pt x="4467" y="4018"/>
                    <a:pt x="4523" y="4018"/>
                  </a:cubicBezTo>
                  <a:cubicBezTo>
                    <a:pt x="4591" y="4018"/>
                    <a:pt x="4664" y="3994"/>
                    <a:pt x="4738" y="3939"/>
                  </a:cubicBezTo>
                  <a:cubicBezTo>
                    <a:pt x="5605" y="3272"/>
                    <a:pt x="4571" y="2071"/>
                    <a:pt x="4070" y="1537"/>
                  </a:cubicBezTo>
                  <a:cubicBezTo>
                    <a:pt x="3472" y="849"/>
                    <a:pt x="2445" y="0"/>
                    <a:pt x="1470"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42"/>
            <p:cNvSpPr/>
            <p:nvPr/>
          </p:nvSpPr>
          <p:spPr>
            <a:xfrm>
              <a:off x="456375" y="5012000"/>
              <a:ext cx="60900" cy="61225"/>
            </a:xfrm>
            <a:custGeom>
              <a:rect b="b" l="l" r="r" t="t"/>
              <a:pathLst>
                <a:path extrusionOk="0" h="2449" w="2436">
                  <a:moveTo>
                    <a:pt x="1201" y="1"/>
                  </a:moveTo>
                  <a:cubicBezTo>
                    <a:pt x="1034" y="1"/>
                    <a:pt x="867" y="34"/>
                    <a:pt x="734" y="134"/>
                  </a:cubicBezTo>
                  <a:cubicBezTo>
                    <a:pt x="600" y="167"/>
                    <a:pt x="534" y="201"/>
                    <a:pt x="434" y="301"/>
                  </a:cubicBezTo>
                  <a:cubicBezTo>
                    <a:pt x="367" y="334"/>
                    <a:pt x="267" y="401"/>
                    <a:pt x="234" y="501"/>
                  </a:cubicBezTo>
                  <a:cubicBezTo>
                    <a:pt x="100" y="634"/>
                    <a:pt x="67" y="734"/>
                    <a:pt x="33" y="901"/>
                  </a:cubicBezTo>
                  <a:cubicBezTo>
                    <a:pt x="33" y="1035"/>
                    <a:pt x="0" y="1135"/>
                    <a:pt x="0" y="1235"/>
                  </a:cubicBezTo>
                  <a:cubicBezTo>
                    <a:pt x="0" y="1368"/>
                    <a:pt x="33" y="1468"/>
                    <a:pt x="33" y="1568"/>
                  </a:cubicBezTo>
                  <a:cubicBezTo>
                    <a:pt x="67" y="1668"/>
                    <a:pt x="100" y="1802"/>
                    <a:pt x="167" y="1869"/>
                  </a:cubicBezTo>
                  <a:cubicBezTo>
                    <a:pt x="234" y="2002"/>
                    <a:pt x="334" y="2135"/>
                    <a:pt x="500" y="2202"/>
                  </a:cubicBezTo>
                  <a:cubicBezTo>
                    <a:pt x="567" y="2302"/>
                    <a:pt x="667" y="2336"/>
                    <a:pt x="734" y="2369"/>
                  </a:cubicBezTo>
                  <a:lnTo>
                    <a:pt x="834" y="2369"/>
                  </a:lnTo>
                  <a:cubicBezTo>
                    <a:pt x="901" y="2402"/>
                    <a:pt x="1001" y="2402"/>
                    <a:pt x="1101" y="2402"/>
                  </a:cubicBezTo>
                  <a:cubicBezTo>
                    <a:pt x="1176" y="2432"/>
                    <a:pt x="1251" y="2449"/>
                    <a:pt x="1326" y="2449"/>
                  </a:cubicBezTo>
                  <a:cubicBezTo>
                    <a:pt x="1418" y="2449"/>
                    <a:pt x="1509" y="2424"/>
                    <a:pt x="1601" y="2369"/>
                  </a:cubicBezTo>
                  <a:cubicBezTo>
                    <a:pt x="1701" y="2336"/>
                    <a:pt x="1835" y="2302"/>
                    <a:pt x="1901" y="2236"/>
                  </a:cubicBezTo>
                  <a:cubicBezTo>
                    <a:pt x="2068" y="2135"/>
                    <a:pt x="2235" y="2002"/>
                    <a:pt x="2302" y="1835"/>
                  </a:cubicBezTo>
                  <a:lnTo>
                    <a:pt x="2302" y="1769"/>
                  </a:lnTo>
                  <a:cubicBezTo>
                    <a:pt x="2368" y="1702"/>
                    <a:pt x="2402" y="1568"/>
                    <a:pt x="2435" y="1502"/>
                  </a:cubicBezTo>
                  <a:cubicBezTo>
                    <a:pt x="2435" y="1402"/>
                    <a:pt x="2435" y="1235"/>
                    <a:pt x="2402" y="1068"/>
                  </a:cubicBezTo>
                  <a:cubicBezTo>
                    <a:pt x="2402" y="968"/>
                    <a:pt x="2368" y="868"/>
                    <a:pt x="2335" y="801"/>
                  </a:cubicBezTo>
                  <a:cubicBezTo>
                    <a:pt x="2268" y="668"/>
                    <a:pt x="2235" y="568"/>
                    <a:pt x="2168" y="501"/>
                  </a:cubicBezTo>
                  <a:cubicBezTo>
                    <a:pt x="2068" y="368"/>
                    <a:pt x="1935" y="234"/>
                    <a:pt x="1835" y="167"/>
                  </a:cubicBezTo>
                  <a:cubicBezTo>
                    <a:pt x="1735" y="134"/>
                    <a:pt x="1601" y="67"/>
                    <a:pt x="1534" y="34"/>
                  </a:cubicBezTo>
                  <a:cubicBezTo>
                    <a:pt x="1401" y="34"/>
                    <a:pt x="1334" y="1"/>
                    <a:pt x="1201" y="1"/>
                  </a:cubicBezTo>
                  <a:close/>
                </a:path>
              </a:pathLst>
            </a:custGeom>
            <a:solidFill>
              <a:srgbClr val="FAA0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42"/>
            <p:cNvSpPr/>
            <p:nvPr/>
          </p:nvSpPr>
          <p:spPr>
            <a:xfrm>
              <a:off x="1284450" y="4835075"/>
              <a:ext cx="52575" cy="115450"/>
            </a:xfrm>
            <a:custGeom>
              <a:rect b="b" l="l" r="r" t="t"/>
              <a:pathLst>
                <a:path extrusionOk="0" h="4618" w="2103">
                  <a:moveTo>
                    <a:pt x="679" y="1"/>
                  </a:moveTo>
                  <a:cubicBezTo>
                    <a:pt x="174" y="1"/>
                    <a:pt x="1" y="729"/>
                    <a:pt x="1" y="1240"/>
                  </a:cubicBezTo>
                  <a:cubicBezTo>
                    <a:pt x="1" y="2074"/>
                    <a:pt x="134" y="3608"/>
                    <a:pt x="835" y="4209"/>
                  </a:cubicBezTo>
                  <a:cubicBezTo>
                    <a:pt x="801" y="4242"/>
                    <a:pt x="768" y="4309"/>
                    <a:pt x="801" y="4376"/>
                  </a:cubicBezTo>
                  <a:cubicBezTo>
                    <a:pt x="801" y="4409"/>
                    <a:pt x="835" y="4442"/>
                    <a:pt x="835" y="4442"/>
                  </a:cubicBezTo>
                  <a:cubicBezTo>
                    <a:pt x="901" y="4576"/>
                    <a:pt x="968" y="4609"/>
                    <a:pt x="1101" y="4609"/>
                  </a:cubicBezTo>
                  <a:cubicBezTo>
                    <a:pt x="1141" y="4615"/>
                    <a:pt x="1179" y="4618"/>
                    <a:pt x="1216" y="4618"/>
                  </a:cubicBezTo>
                  <a:cubicBezTo>
                    <a:pt x="2008" y="4618"/>
                    <a:pt x="2070" y="3280"/>
                    <a:pt x="2102" y="2674"/>
                  </a:cubicBezTo>
                  <a:cubicBezTo>
                    <a:pt x="2069" y="1941"/>
                    <a:pt x="1902" y="640"/>
                    <a:pt x="1101" y="139"/>
                  </a:cubicBezTo>
                  <a:cubicBezTo>
                    <a:pt x="940" y="42"/>
                    <a:pt x="800" y="1"/>
                    <a:pt x="679"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42"/>
            <p:cNvSpPr/>
            <p:nvPr/>
          </p:nvSpPr>
          <p:spPr>
            <a:xfrm>
              <a:off x="1284450" y="4835075"/>
              <a:ext cx="52575" cy="115450"/>
            </a:xfrm>
            <a:custGeom>
              <a:rect b="b" l="l" r="r" t="t"/>
              <a:pathLst>
                <a:path extrusionOk="0" h="4618" w="2103">
                  <a:moveTo>
                    <a:pt x="679" y="1"/>
                  </a:moveTo>
                  <a:cubicBezTo>
                    <a:pt x="174" y="1"/>
                    <a:pt x="1" y="729"/>
                    <a:pt x="1" y="1240"/>
                  </a:cubicBezTo>
                  <a:cubicBezTo>
                    <a:pt x="1" y="2074"/>
                    <a:pt x="134" y="3608"/>
                    <a:pt x="835" y="4209"/>
                  </a:cubicBezTo>
                  <a:cubicBezTo>
                    <a:pt x="801" y="4242"/>
                    <a:pt x="768" y="4309"/>
                    <a:pt x="801" y="4376"/>
                  </a:cubicBezTo>
                  <a:cubicBezTo>
                    <a:pt x="801" y="4409"/>
                    <a:pt x="835" y="4442"/>
                    <a:pt x="835" y="4442"/>
                  </a:cubicBezTo>
                  <a:cubicBezTo>
                    <a:pt x="901" y="4576"/>
                    <a:pt x="968" y="4609"/>
                    <a:pt x="1101" y="4609"/>
                  </a:cubicBezTo>
                  <a:cubicBezTo>
                    <a:pt x="1141" y="4615"/>
                    <a:pt x="1179" y="4618"/>
                    <a:pt x="1216" y="4618"/>
                  </a:cubicBezTo>
                  <a:cubicBezTo>
                    <a:pt x="2008" y="4618"/>
                    <a:pt x="2070" y="3280"/>
                    <a:pt x="2102" y="2674"/>
                  </a:cubicBezTo>
                  <a:cubicBezTo>
                    <a:pt x="2069" y="1941"/>
                    <a:pt x="1902" y="640"/>
                    <a:pt x="1101" y="139"/>
                  </a:cubicBezTo>
                  <a:cubicBezTo>
                    <a:pt x="940" y="42"/>
                    <a:pt x="800" y="1"/>
                    <a:pt x="679"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42"/>
            <p:cNvSpPr/>
            <p:nvPr/>
          </p:nvSpPr>
          <p:spPr>
            <a:xfrm>
              <a:off x="1321150" y="4872000"/>
              <a:ext cx="95100" cy="88550"/>
            </a:xfrm>
            <a:custGeom>
              <a:rect b="b" l="l" r="r" t="t"/>
              <a:pathLst>
                <a:path extrusionOk="0" h="3542" w="3804">
                  <a:moveTo>
                    <a:pt x="3214" y="0"/>
                  </a:moveTo>
                  <a:cubicBezTo>
                    <a:pt x="2903" y="0"/>
                    <a:pt x="2528" y="189"/>
                    <a:pt x="2269" y="397"/>
                  </a:cubicBezTo>
                  <a:cubicBezTo>
                    <a:pt x="1602" y="897"/>
                    <a:pt x="434" y="1831"/>
                    <a:pt x="301" y="2765"/>
                  </a:cubicBezTo>
                  <a:cubicBezTo>
                    <a:pt x="201" y="2765"/>
                    <a:pt x="134" y="2765"/>
                    <a:pt x="134" y="2799"/>
                  </a:cubicBezTo>
                  <a:cubicBezTo>
                    <a:pt x="134" y="2832"/>
                    <a:pt x="100" y="2832"/>
                    <a:pt x="100" y="2899"/>
                  </a:cubicBezTo>
                  <a:cubicBezTo>
                    <a:pt x="0" y="2999"/>
                    <a:pt x="0" y="3099"/>
                    <a:pt x="100" y="3165"/>
                  </a:cubicBezTo>
                  <a:cubicBezTo>
                    <a:pt x="243" y="3440"/>
                    <a:pt x="462" y="3541"/>
                    <a:pt x="710" y="3541"/>
                  </a:cubicBezTo>
                  <a:cubicBezTo>
                    <a:pt x="1216" y="3541"/>
                    <a:pt x="1844" y="3122"/>
                    <a:pt x="2202" y="2899"/>
                  </a:cubicBezTo>
                  <a:cubicBezTo>
                    <a:pt x="2869" y="2465"/>
                    <a:pt x="3803" y="1564"/>
                    <a:pt x="3770" y="630"/>
                  </a:cubicBezTo>
                  <a:cubicBezTo>
                    <a:pt x="3738" y="164"/>
                    <a:pt x="3504" y="0"/>
                    <a:pt x="3214"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42"/>
            <p:cNvSpPr/>
            <p:nvPr/>
          </p:nvSpPr>
          <p:spPr>
            <a:xfrm>
              <a:off x="1316975" y="4955225"/>
              <a:ext cx="136800" cy="54050"/>
            </a:xfrm>
            <a:custGeom>
              <a:rect b="b" l="l" r="r" t="t"/>
              <a:pathLst>
                <a:path extrusionOk="0" h="2162" w="5472">
                  <a:moveTo>
                    <a:pt x="1866" y="1"/>
                  </a:moveTo>
                  <a:cubicBezTo>
                    <a:pt x="1533" y="1"/>
                    <a:pt x="1221" y="48"/>
                    <a:pt x="968" y="170"/>
                  </a:cubicBezTo>
                  <a:cubicBezTo>
                    <a:pt x="935" y="103"/>
                    <a:pt x="868" y="37"/>
                    <a:pt x="801" y="37"/>
                  </a:cubicBezTo>
                  <a:lnTo>
                    <a:pt x="668" y="37"/>
                  </a:lnTo>
                  <a:cubicBezTo>
                    <a:pt x="534" y="37"/>
                    <a:pt x="468" y="103"/>
                    <a:pt x="434" y="203"/>
                  </a:cubicBezTo>
                  <a:cubicBezTo>
                    <a:pt x="1" y="1037"/>
                    <a:pt x="1302" y="1538"/>
                    <a:pt x="1869" y="1805"/>
                  </a:cubicBezTo>
                  <a:cubicBezTo>
                    <a:pt x="2342" y="1994"/>
                    <a:pt x="2955" y="2162"/>
                    <a:pt x="3531" y="2162"/>
                  </a:cubicBezTo>
                  <a:cubicBezTo>
                    <a:pt x="3969" y="2162"/>
                    <a:pt x="4387" y="2064"/>
                    <a:pt x="4704" y="1805"/>
                  </a:cubicBezTo>
                  <a:cubicBezTo>
                    <a:pt x="5471" y="1237"/>
                    <a:pt x="4671" y="637"/>
                    <a:pt x="4037" y="437"/>
                  </a:cubicBezTo>
                  <a:cubicBezTo>
                    <a:pt x="3503" y="251"/>
                    <a:pt x="2629" y="1"/>
                    <a:pt x="1866"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42"/>
            <p:cNvSpPr/>
            <p:nvPr/>
          </p:nvSpPr>
          <p:spPr>
            <a:xfrm>
              <a:off x="1300300" y="4971150"/>
              <a:ext cx="75850" cy="112025"/>
            </a:xfrm>
            <a:custGeom>
              <a:rect b="b" l="l" r="r" t="t"/>
              <a:pathLst>
                <a:path extrusionOk="0" h="4481" w="3034">
                  <a:moveTo>
                    <a:pt x="934" y="0"/>
                  </a:moveTo>
                  <a:cubicBezTo>
                    <a:pt x="0" y="167"/>
                    <a:pt x="334" y="1501"/>
                    <a:pt x="501" y="2102"/>
                  </a:cubicBezTo>
                  <a:cubicBezTo>
                    <a:pt x="701" y="2969"/>
                    <a:pt x="1268" y="4170"/>
                    <a:pt x="2135" y="4437"/>
                  </a:cubicBezTo>
                  <a:cubicBezTo>
                    <a:pt x="2238" y="4467"/>
                    <a:pt x="2329" y="4481"/>
                    <a:pt x="2409" y="4481"/>
                  </a:cubicBezTo>
                  <a:cubicBezTo>
                    <a:pt x="3034" y="4481"/>
                    <a:pt x="3017" y="3634"/>
                    <a:pt x="2869" y="3102"/>
                  </a:cubicBezTo>
                  <a:cubicBezTo>
                    <a:pt x="2636" y="2302"/>
                    <a:pt x="2135" y="834"/>
                    <a:pt x="1301" y="434"/>
                  </a:cubicBezTo>
                  <a:cubicBezTo>
                    <a:pt x="1335" y="367"/>
                    <a:pt x="1335" y="300"/>
                    <a:pt x="1301" y="200"/>
                  </a:cubicBezTo>
                  <a:lnTo>
                    <a:pt x="1201" y="133"/>
                  </a:lnTo>
                  <a:cubicBezTo>
                    <a:pt x="1135" y="33"/>
                    <a:pt x="1035" y="0"/>
                    <a:pt x="934"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42"/>
            <p:cNvSpPr/>
            <p:nvPr/>
          </p:nvSpPr>
          <p:spPr>
            <a:xfrm>
              <a:off x="1233575" y="4968200"/>
              <a:ext cx="82600" cy="105750"/>
            </a:xfrm>
            <a:custGeom>
              <a:rect b="b" l="l" r="r" t="t"/>
              <a:pathLst>
                <a:path extrusionOk="0" h="4230" w="3304">
                  <a:moveTo>
                    <a:pt x="2683" y="1"/>
                  </a:moveTo>
                  <a:cubicBezTo>
                    <a:pt x="2125" y="1"/>
                    <a:pt x="1535" y="701"/>
                    <a:pt x="1202" y="1085"/>
                  </a:cubicBezTo>
                  <a:cubicBezTo>
                    <a:pt x="668" y="1753"/>
                    <a:pt x="1" y="2887"/>
                    <a:pt x="301" y="3754"/>
                  </a:cubicBezTo>
                  <a:cubicBezTo>
                    <a:pt x="416" y="4100"/>
                    <a:pt x="610" y="4229"/>
                    <a:pt x="826" y="4229"/>
                  </a:cubicBezTo>
                  <a:cubicBezTo>
                    <a:pt x="1173" y="4229"/>
                    <a:pt x="1576" y="3896"/>
                    <a:pt x="1802" y="3587"/>
                  </a:cubicBezTo>
                  <a:cubicBezTo>
                    <a:pt x="2303" y="2920"/>
                    <a:pt x="3170" y="1653"/>
                    <a:pt x="3036" y="752"/>
                  </a:cubicBezTo>
                  <a:cubicBezTo>
                    <a:pt x="3136" y="752"/>
                    <a:pt x="3170" y="718"/>
                    <a:pt x="3203" y="618"/>
                  </a:cubicBezTo>
                  <a:cubicBezTo>
                    <a:pt x="3203" y="585"/>
                    <a:pt x="3237" y="552"/>
                    <a:pt x="3237" y="485"/>
                  </a:cubicBezTo>
                  <a:cubicBezTo>
                    <a:pt x="3303" y="385"/>
                    <a:pt x="3237" y="285"/>
                    <a:pt x="3170" y="218"/>
                  </a:cubicBezTo>
                  <a:cubicBezTo>
                    <a:pt x="3016" y="64"/>
                    <a:pt x="2851" y="1"/>
                    <a:pt x="2683"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42"/>
            <p:cNvSpPr/>
            <p:nvPr/>
          </p:nvSpPr>
          <p:spPr>
            <a:xfrm>
              <a:off x="1177700" y="4937775"/>
              <a:ext cx="131800" cy="49500"/>
            </a:xfrm>
            <a:custGeom>
              <a:rect b="b" l="l" r="r" t="t"/>
              <a:pathLst>
                <a:path extrusionOk="0" h="1980" w="5272">
                  <a:moveTo>
                    <a:pt x="3270" y="1"/>
                  </a:moveTo>
                  <a:cubicBezTo>
                    <a:pt x="2403" y="1"/>
                    <a:pt x="1102" y="101"/>
                    <a:pt x="568" y="835"/>
                  </a:cubicBezTo>
                  <a:cubicBezTo>
                    <a:pt x="1" y="1635"/>
                    <a:pt x="935" y="1969"/>
                    <a:pt x="1569" y="1969"/>
                  </a:cubicBezTo>
                  <a:cubicBezTo>
                    <a:pt x="1721" y="1975"/>
                    <a:pt x="1897" y="1980"/>
                    <a:pt x="2087" y="1980"/>
                  </a:cubicBezTo>
                  <a:cubicBezTo>
                    <a:pt x="2935" y="1980"/>
                    <a:pt x="4059" y="1880"/>
                    <a:pt x="4604" y="1335"/>
                  </a:cubicBezTo>
                  <a:cubicBezTo>
                    <a:pt x="4671" y="1368"/>
                    <a:pt x="4738" y="1402"/>
                    <a:pt x="4771" y="1402"/>
                  </a:cubicBezTo>
                  <a:cubicBezTo>
                    <a:pt x="4838" y="1402"/>
                    <a:pt x="4871" y="1368"/>
                    <a:pt x="4904" y="1368"/>
                  </a:cubicBezTo>
                  <a:cubicBezTo>
                    <a:pt x="5038" y="1335"/>
                    <a:pt x="5071" y="1235"/>
                    <a:pt x="5105" y="1135"/>
                  </a:cubicBezTo>
                  <a:cubicBezTo>
                    <a:pt x="5271" y="201"/>
                    <a:pt x="3904" y="67"/>
                    <a:pt x="3270"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42"/>
            <p:cNvSpPr/>
            <p:nvPr/>
          </p:nvSpPr>
          <p:spPr>
            <a:xfrm>
              <a:off x="1203575" y="4874475"/>
              <a:ext cx="118425" cy="84725"/>
            </a:xfrm>
            <a:custGeom>
              <a:rect b="b" l="l" r="r" t="t"/>
              <a:pathLst>
                <a:path extrusionOk="0" h="3389" w="4737">
                  <a:moveTo>
                    <a:pt x="1251" y="1"/>
                  </a:moveTo>
                  <a:cubicBezTo>
                    <a:pt x="1155" y="1"/>
                    <a:pt x="1061" y="10"/>
                    <a:pt x="967" y="31"/>
                  </a:cubicBezTo>
                  <a:cubicBezTo>
                    <a:pt x="0" y="198"/>
                    <a:pt x="434" y="1065"/>
                    <a:pt x="901" y="1532"/>
                  </a:cubicBezTo>
                  <a:cubicBezTo>
                    <a:pt x="1501" y="2132"/>
                    <a:pt x="2635" y="3167"/>
                    <a:pt x="3536" y="3167"/>
                  </a:cubicBezTo>
                  <a:cubicBezTo>
                    <a:pt x="3536" y="3233"/>
                    <a:pt x="3569" y="3333"/>
                    <a:pt x="3636" y="3333"/>
                  </a:cubicBezTo>
                  <a:cubicBezTo>
                    <a:pt x="3669" y="3333"/>
                    <a:pt x="3703" y="3367"/>
                    <a:pt x="3703" y="3367"/>
                  </a:cubicBezTo>
                  <a:cubicBezTo>
                    <a:pt x="3758" y="3381"/>
                    <a:pt x="3802" y="3389"/>
                    <a:pt x="3841" y="3389"/>
                  </a:cubicBezTo>
                  <a:cubicBezTo>
                    <a:pt x="3897" y="3389"/>
                    <a:pt x="3944" y="3372"/>
                    <a:pt x="4003" y="3333"/>
                  </a:cubicBezTo>
                  <a:cubicBezTo>
                    <a:pt x="4737" y="2766"/>
                    <a:pt x="3836" y="1732"/>
                    <a:pt x="3402" y="1232"/>
                  </a:cubicBezTo>
                  <a:cubicBezTo>
                    <a:pt x="2954" y="723"/>
                    <a:pt x="2076" y="1"/>
                    <a:pt x="1251"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42"/>
            <p:cNvSpPr/>
            <p:nvPr/>
          </p:nvSpPr>
          <p:spPr>
            <a:xfrm>
              <a:off x="1286950" y="4934450"/>
              <a:ext cx="55075" cy="53175"/>
            </a:xfrm>
            <a:custGeom>
              <a:rect b="b" l="l" r="r" t="t"/>
              <a:pathLst>
                <a:path extrusionOk="0" h="2127" w="2203">
                  <a:moveTo>
                    <a:pt x="1135" y="0"/>
                  </a:moveTo>
                  <a:cubicBezTo>
                    <a:pt x="1001" y="0"/>
                    <a:pt x="835" y="34"/>
                    <a:pt x="701" y="100"/>
                  </a:cubicBezTo>
                  <a:lnTo>
                    <a:pt x="468" y="200"/>
                  </a:lnTo>
                  <a:cubicBezTo>
                    <a:pt x="368" y="267"/>
                    <a:pt x="334" y="334"/>
                    <a:pt x="234" y="434"/>
                  </a:cubicBezTo>
                  <a:cubicBezTo>
                    <a:pt x="168" y="501"/>
                    <a:pt x="67" y="634"/>
                    <a:pt x="34" y="801"/>
                  </a:cubicBezTo>
                  <a:cubicBezTo>
                    <a:pt x="34" y="868"/>
                    <a:pt x="1" y="968"/>
                    <a:pt x="1" y="1101"/>
                  </a:cubicBezTo>
                  <a:cubicBezTo>
                    <a:pt x="1" y="1168"/>
                    <a:pt x="34" y="1268"/>
                    <a:pt x="34" y="1368"/>
                  </a:cubicBezTo>
                  <a:lnTo>
                    <a:pt x="168" y="1635"/>
                  </a:lnTo>
                  <a:cubicBezTo>
                    <a:pt x="234" y="1768"/>
                    <a:pt x="334" y="1835"/>
                    <a:pt x="468" y="1935"/>
                  </a:cubicBezTo>
                  <a:cubicBezTo>
                    <a:pt x="534" y="1968"/>
                    <a:pt x="568" y="2002"/>
                    <a:pt x="668" y="2035"/>
                  </a:cubicBezTo>
                  <a:lnTo>
                    <a:pt x="735" y="2035"/>
                  </a:lnTo>
                  <a:cubicBezTo>
                    <a:pt x="835" y="2102"/>
                    <a:pt x="901" y="2102"/>
                    <a:pt x="1001" y="2102"/>
                  </a:cubicBezTo>
                  <a:cubicBezTo>
                    <a:pt x="1051" y="2119"/>
                    <a:pt x="1127" y="2127"/>
                    <a:pt x="1202" y="2127"/>
                  </a:cubicBezTo>
                  <a:cubicBezTo>
                    <a:pt x="1277" y="2127"/>
                    <a:pt x="1352" y="2119"/>
                    <a:pt x="1402" y="2102"/>
                  </a:cubicBezTo>
                  <a:cubicBezTo>
                    <a:pt x="1502" y="2035"/>
                    <a:pt x="1569" y="2002"/>
                    <a:pt x="1669" y="2002"/>
                  </a:cubicBezTo>
                  <a:cubicBezTo>
                    <a:pt x="1835" y="1935"/>
                    <a:pt x="1935" y="1802"/>
                    <a:pt x="2036" y="1635"/>
                  </a:cubicBezTo>
                  <a:lnTo>
                    <a:pt x="2169" y="1368"/>
                  </a:lnTo>
                  <a:cubicBezTo>
                    <a:pt x="2202" y="1268"/>
                    <a:pt x="2202" y="1134"/>
                    <a:pt x="2169" y="968"/>
                  </a:cubicBezTo>
                  <a:cubicBezTo>
                    <a:pt x="2169" y="901"/>
                    <a:pt x="2136" y="801"/>
                    <a:pt x="2069" y="701"/>
                  </a:cubicBezTo>
                  <a:lnTo>
                    <a:pt x="1969" y="467"/>
                  </a:lnTo>
                  <a:cubicBezTo>
                    <a:pt x="1869" y="334"/>
                    <a:pt x="1802" y="267"/>
                    <a:pt x="1669" y="167"/>
                  </a:cubicBezTo>
                  <a:lnTo>
                    <a:pt x="1402" y="34"/>
                  </a:lnTo>
                  <a:cubicBezTo>
                    <a:pt x="1335" y="34"/>
                    <a:pt x="1235" y="0"/>
                    <a:pt x="1135" y="0"/>
                  </a:cubicBezTo>
                  <a:close/>
                </a:path>
              </a:pathLst>
            </a:custGeom>
            <a:solidFill>
              <a:srgbClr val="FAA0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42"/>
            <p:cNvSpPr/>
            <p:nvPr/>
          </p:nvSpPr>
          <p:spPr>
            <a:xfrm>
              <a:off x="-105700" y="-267975"/>
              <a:ext cx="2942950" cy="5646125"/>
            </a:xfrm>
            <a:custGeom>
              <a:rect b="b" l="l" r="r" t="t"/>
              <a:pathLst>
                <a:path extrusionOk="0" h="225845" w="117718">
                  <a:moveTo>
                    <a:pt x="23227" y="0"/>
                  </a:moveTo>
                  <a:cubicBezTo>
                    <a:pt x="22030" y="0"/>
                    <a:pt x="20430" y="3850"/>
                    <a:pt x="19214" y="4585"/>
                  </a:cubicBezTo>
                  <a:cubicBezTo>
                    <a:pt x="15812" y="6687"/>
                    <a:pt x="9674" y="10856"/>
                    <a:pt x="8173" y="14759"/>
                  </a:cubicBezTo>
                  <a:cubicBezTo>
                    <a:pt x="6238" y="19829"/>
                    <a:pt x="7539" y="28435"/>
                    <a:pt x="6905" y="33973"/>
                  </a:cubicBezTo>
                  <a:cubicBezTo>
                    <a:pt x="5371" y="47582"/>
                    <a:pt x="2702" y="61059"/>
                    <a:pt x="1368" y="74635"/>
                  </a:cubicBezTo>
                  <a:cubicBezTo>
                    <a:pt x="0" y="88679"/>
                    <a:pt x="67" y="102855"/>
                    <a:pt x="367" y="116965"/>
                  </a:cubicBezTo>
                  <a:cubicBezTo>
                    <a:pt x="1034" y="147687"/>
                    <a:pt x="2702" y="178376"/>
                    <a:pt x="5404" y="209031"/>
                  </a:cubicBezTo>
                  <a:cubicBezTo>
                    <a:pt x="5671" y="211733"/>
                    <a:pt x="5904" y="214535"/>
                    <a:pt x="7072" y="216937"/>
                  </a:cubicBezTo>
                  <a:cubicBezTo>
                    <a:pt x="10308" y="223675"/>
                    <a:pt x="18880" y="225543"/>
                    <a:pt x="26319" y="225843"/>
                  </a:cubicBezTo>
                  <a:cubicBezTo>
                    <a:pt x="26337" y="225844"/>
                    <a:pt x="26355" y="225844"/>
                    <a:pt x="26373" y="225844"/>
                  </a:cubicBezTo>
                  <a:cubicBezTo>
                    <a:pt x="28888" y="225844"/>
                    <a:pt x="28920" y="218896"/>
                    <a:pt x="28854" y="217604"/>
                  </a:cubicBezTo>
                  <a:cubicBezTo>
                    <a:pt x="28587" y="212767"/>
                    <a:pt x="28354" y="207997"/>
                    <a:pt x="28220" y="203160"/>
                  </a:cubicBezTo>
                  <a:cubicBezTo>
                    <a:pt x="27987" y="193153"/>
                    <a:pt x="28054" y="183146"/>
                    <a:pt x="28387" y="173139"/>
                  </a:cubicBezTo>
                  <a:cubicBezTo>
                    <a:pt x="29054" y="153392"/>
                    <a:pt x="30589" y="133777"/>
                    <a:pt x="32157" y="114130"/>
                  </a:cubicBezTo>
                  <a:cubicBezTo>
                    <a:pt x="32357" y="111261"/>
                    <a:pt x="32657" y="108159"/>
                    <a:pt x="34392" y="105824"/>
                  </a:cubicBezTo>
                  <a:cubicBezTo>
                    <a:pt x="35692" y="104123"/>
                    <a:pt x="37661" y="102989"/>
                    <a:pt x="39562" y="101988"/>
                  </a:cubicBezTo>
                  <a:cubicBezTo>
                    <a:pt x="64113" y="89312"/>
                    <a:pt x="93067" y="87177"/>
                    <a:pt x="117718" y="74735"/>
                  </a:cubicBezTo>
                  <a:cubicBezTo>
                    <a:pt x="115788" y="74231"/>
                    <a:pt x="113821" y="74036"/>
                    <a:pt x="111840" y="74036"/>
                  </a:cubicBezTo>
                  <a:cubicBezTo>
                    <a:pt x="108582" y="74036"/>
                    <a:pt x="105289" y="74563"/>
                    <a:pt x="102073" y="75102"/>
                  </a:cubicBezTo>
                  <a:cubicBezTo>
                    <a:pt x="79190" y="78805"/>
                    <a:pt x="56207" y="82574"/>
                    <a:pt x="34025" y="89446"/>
                  </a:cubicBezTo>
                  <a:cubicBezTo>
                    <a:pt x="22483" y="64495"/>
                    <a:pt x="35025" y="33906"/>
                    <a:pt x="25418" y="8121"/>
                  </a:cubicBezTo>
                  <a:cubicBezTo>
                    <a:pt x="25152" y="7287"/>
                    <a:pt x="24418" y="2250"/>
                    <a:pt x="24218" y="1383"/>
                  </a:cubicBezTo>
                  <a:cubicBezTo>
                    <a:pt x="23945" y="387"/>
                    <a:pt x="23606" y="0"/>
                    <a:pt x="23227"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42"/>
            <p:cNvSpPr/>
            <p:nvPr/>
          </p:nvSpPr>
          <p:spPr>
            <a:xfrm>
              <a:off x="1276125" y="2005675"/>
              <a:ext cx="848125" cy="195875"/>
            </a:xfrm>
            <a:custGeom>
              <a:rect b="b" l="l" r="r" t="t"/>
              <a:pathLst>
                <a:path extrusionOk="0" h="7835" w="33925">
                  <a:moveTo>
                    <a:pt x="9574" y="1"/>
                  </a:moveTo>
                  <a:lnTo>
                    <a:pt x="0" y="3870"/>
                  </a:lnTo>
                  <a:cubicBezTo>
                    <a:pt x="3736" y="5071"/>
                    <a:pt x="7472" y="6139"/>
                    <a:pt x="11275" y="6906"/>
                  </a:cubicBezTo>
                  <a:cubicBezTo>
                    <a:pt x="12409" y="7173"/>
                    <a:pt x="13510" y="7373"/>
                    <a:pt x="14677" y="7540"/>
                  </a:cubicBezTo>
                  <a:cubicBezTo>
                    <a:pt x="16075" y="7737"/>
                    <a:pt x="17483" y="7835"/>
                    <a:pt x="18890" y="7835"/>
                  </a:cubicBezTo>
                  <a:cubicBezTo>
                    <a:pt x="24130" y="7835"/>
                    <a:pt x="29348" y="6481"/>
                    <a:pt x="33924" y="3904"/>
                  </a:cubicBezTo>
                  <a:lnTo>
                    <a:pt x="33924" y="3904"/>
                  </a:lnTo>
                  <a:cubicBezTo>
                    <a:pt x="30922" y="4237"/>
                    <a:pt x="27953" y="4537"/>
                    <a:pt x="24951" y="4871"/>
                  </a:cubicBezTo>
                  <a:cubicBezTo>
                    <a:pt x="24055" y="4965"/>
                    <a:pt x="23192" y="5060"/>
                    <a:pt x="22327" y="5060"/>
                  </a:cubicBezTo>
                  <a:cubicBezTo>
                    <a:pt x="21969" y="5060"/>
                    <a:pt x="21610" y="5043"/>
                    <a:pt x="21249" y="5004"/>
                  </a:cubicBezTo>
                  <a:cubicBezTo>
                    <a:pt x="20448" y="4904"/>
                    <a:pt x="19647" y="4738"/>
                    <a:pt x="18847" y="4504"/>
                  </a:cubicBezTo>
                  <a:cubicBezTo>
                    <a:pt x="15511" y="3537"/>
                    <a:pt x="12342" y="2036"/>
                    <a:pt x="9574" y="1"/>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42"/>
            <p:cNvSpPr/>
            <p:nvPr/>
          </p:nvSpPr>
          <p:spPr>
            <a:xfrm>
              <a:off x="1267250" y="1991175"/>
              <a:ext cx="877225" cy="228800"/>
            </a:xfrm>
            <a:custGeom>
              <a:rect b="b" l="l" r="r" t="t"/>
              <a:pathLst>
                <a:path extrusionOk="0" h="9152" w="35089">
                  <a:moveTo>
                    <a:pt x="9898" y="1"/>
                  </a:moveTo>
                  <a:cubicBezTo>
                    <a:pt x="9375" y="1"/>
                    <a:pt x="9007" y="832"/>
                    <a:pt x="9562" y="1248"/>
                  </a:cubicBezTo>
                  <a:cubicBezTo>
                    <a:pt x="12831" y="3550"/>
                    <a:pt x="16667" y="5451"/>
                    <a:pt x="20636" y="6118"/>
                  </a:cubicBezTo>
                  <a:cubicBezTo>
                    <a:pt x="21263" y="6226"/>
                    <a:pt x="21893" y="6268"/>
                    <a:pt x="22526" y="6268"/>
                  </a:cubicBezTo>
                  <a:cubicBezTo>
                    <a:pt x="23846" y="6268"/>
                    <a:pt x="25176" y="6087"/>
                    <a:pt x="26507" y="5951"/>
                  </a:cubicBezTo>
                  <a:cubicBezTo>
                    <a:pt x="27870" y="5792"/>
                    <a:pt x="29232" y="5652"/>
                    <a:pt x="30594" y="5515"/>
                  </a:cubicBezTo>
                  <a:lnTo>
                    <a:pt x="30594" y="5515"/>
                  </a:lnTo>
                  <a:cubicBezTo>
                    <a:pt x="26968" y="6963"/>
                    <a:pt x="23102" y="7736"/>
                    <a:pt x="19193" y="7736"/>
                  </a:cubicBezTo>
                  <a:cubicBezTo>
                    <a:pt x="18618" y="7736"/>
                    <a:pt x="18043" y="7720"/>
                    <a:pt x="17467" y="7686"/>
                  </a:cubicBezTo>
                  <a:cubicBezTo>
                    <a:pt x="11630" y="7352"/>
                    <a:pt x="6159" y="4984"/>
                    <a:pt x="388" y="4183"/>
                  </a:cubicBezTo>
                  <a:cubicBezTo>
                    <a:pt x="379" y="4182"/>
                    <a:pt x="370" y="4181"/>
                    <a:pt x="360" y="4181"/>
                  </a:cubicBezTo>
                  <a:cubicBezTo>
                    <a:pt x="170" y="4181"/>
                    <a:pt x="1" y="4491"/>
                    <a:pt x="255" y="4650"/>
                  </a:cubicBezTo>
                  <a:cubicBezTo>
                    <a:pt x="2957" y="6118"/>
                    <a:pt x="6193" y="6919"/>
                    <a:pt x="9161" y="7653"/>
                  </a:cubicBezTo>
                  <a:cubicBezTo>
                    <a:pt x="11997" y="8386"/>
                    <a:pt x="14932" y="8987"/>
                    <a:pt x="17868" y="9120"/>
                  </a:cubicBezTo>
                  <a:cubicBezTo>
                    <a:pt x="18320" y="9141"/>
                    <a:pt x="18773" y="9151"/>
                    <a:pt x="19224" y="9151"/>
                  </a:cubicBezTo>
                  <a:cubicBezTo>
                    <a:pt x="24596" y="9151"/>
                    <a:pt x="29874" y="7700"/>
                    <a:pt x="34613" y="5084"/>
                  </a:cubicBezTo>
                  <a:cubicBezTo>
                    <a:pt x="35089" y="4798"/>
                    <a:pt x="34961" y="3909"/>
                    <a:pt x="34373" y="3909"/>
                  </a:cubicBezTo>
                  <a:cubicBezTo>
                    <a:pt x="34343" y="3909"/>
                    <a:pt x="34312" y="3912"/>
                    <a:pt x="34279" y="3917"/>
                  </a:cubicBezTo>
                  <a:lnTo>
                    <a:pt x="27741" y="4650"/>
                  </a:lnTo>
                  <a:cubicBezTo>
                    <a:pt x="26173" y="4840"/>
                    <a:pt x="24537" y="5098"/>
                    <a:pt x="22918" y="5098"/>
                  </a:cubicBezTo>
                  <a:cubicBezTo>
                    <a:pt x="22264" y="5098"/>
                    <a:pt x="21613" y="5056"/>
                    <a:pt x="20970" y="4951"/>
                  </a:cubicBezTo>
                  <a:cubicBezTo>
                    <a:pt x="17134" y="4283"/>
                    <a:pt x="13398" y="2315"/>
                    <a:pt x="10229" y="114"/>
                  </a:cubicBezTo>
                  <a:cubicBezTo>
                    <a:pt x="10116" y="35"/>
                    <a:pt x="10004" y="1"/>
                    <a:pt x="9898" y="1"/>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42"/>
            <p:cNvSpPr/>
            <p:nvPr/>
          </p:nvSpPr>
          <p:spPr>
            <a:xfrm>
              <a:off x="2055000" y="1147575"/>
              <a:ext cx="500375" cy="627975"/>
            </a:xfrm>
            <a:custGeom>
              <a:rect b="b" l="l" r="r" t="t"/>
              <a:pathLst>
                <a:path extrusionOk="0" h="25119" w="20015">
                  <a:moveTo>
                    <a:pt x="20015" y="0"/>
                  </a:moveTo>
                  <a:lnTo>
                    <a:pt x="20015" y="0"/>
                  </a:lnTo>
                  <a:cubicBezTo>
                    <a:pt x="16179" y="367"/>
                    <a:pt x="13243" y="3536"/>
                    <a:pt x="10742" y="6472"/>
                  </a:cubicBezTo>
                  <a:cubicBezTo>
                    <a:pt x="10008" y="7339"/>
                    <a:pt x="9241" y="8273"/>
                    <a:pt x="8807" y="9340"/>
                  </a:cubicBezTo>
                  <a:cubicBezTo>
                    <a:pt x="8006" y="11308"/>
                    <a:pt x="8373" y="13510"/>
                    <a:pt x="7806" y="15545"/>
                  </a:cubicBezTo>
                  <a:cubicBezTo>
                    <a:pt x="7172" y="17713"/>
                    <a:pt x="5538" y="19448"/>
                    <a:pt x="3970" y="21049"/>
                  </a:cubicBezTo>
                  <a:cubicBezTo>
                    <a:pt x="2636" y="22383"/>
                    <a:pt x="1335" y="23784"/>
                    <a:pt x="1" y="25118"/>
                  </a:cubicBezTo>
                  <a:lnTo>
                    <a:pt x="7973" y="20348"/>
                  </a:lnTo>
                  <a:cubicBezTo>
                    <a:pt x="10341" y="19948"/>
                    <a:pt x="11509" y="17179"/>
                    <a:pt x="11642" y="14777"/>
                  </a:cubicBezTo>
                  <a:cubicBezTo>
                    <a:pt x="11742" y="12342"/>
                    <a:pt x="11342" y="9841"/>
                    <a:pt x="12309" y="7639"/>
                  </a:cubicBezTo>
                  <a:cubicBezTo>
                    <a:pt x="13744" y="4303"/>
                    <a:pt x="17847" y="2936"/>
                    <a:pt x="20015"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42"/>
            <p:cNvSpPr/>
            <p:nvPr/>
          </p:nvSpPr>
          <p:spPr>
            <a:xfrm>
              <a:off x="2051950" y="1131700"/>
              <a:ext cx="520825" cy="645725"/>
            </a:xfrm>
            <a:custGeom>
              <a:rect b="b" l="l" r="r" t="t"/>
              <a:pathLst>
                <a:path extrusionOk="0" h="25829" w="20833">
                  <a:moveTo>
                    <a:pt x="20211" y="0"/>
                  </a:moveTo>
                  <a:cubicBezTo>
                    <a:pt x="20198" y="0"/>
                    <a:pt x="20184" y="1"/>
                    <a:pt x="20170" y="1"/>
                  </a:cubicBezTo>
                  <a:cubicBezTo>
                    <a:pt x="17835" y="302"/>
                    <a:pt x="15934" y="1336"/>
                    <a:pt x="14133" y="2837"/>
                  </a:cubicBezTo>
                  <a:cubicBezTo>
                    <a:pt x="12131" y="4538"/>
                    <a:pt x="9763" y="6873"/>
                    <a:pt x="8595" y="9308"/>
                  </a:cubicBezTo>
                  <a:cubicBezTo>
                    <a:pt x="7261" y="12110"/>
                    <a:pt x="8162" y="15279"/>
                    <a:pt x="6561" y="18014"/>
                  </a:cubicBezTo>
                  <a:cubicBezTo>
                    <a:pt x="4826" y="20883"/>
                    <a:pt x="1924" y="22851"/>
                    <a:pt x="56" y="25653"/>
                  </a:cubicBezTo>
                  <a:cubicBezTo>
                    <a:pt x="1" y="25764"/>
                    <a:pt x="60" y="25828"/>
                    <a:pt x="120" y="25828"/>
                  </a:cubicBezTo>
                  <a:cubicBezTo>
                    <a:pt x="132" y="25828"/>
                    <a:pt x="145" y="25826"/>
                    <a:pt x="156" y="25820"/>
                  </a:cubicBezTo>
                  <a:cubicBezTo>
                    <a:pt x="2424" y="24286"/>
                    <a:pt x="4492" y="22117"/>
                    <a:pt x="6294" y="20016"/>
                  </a:cubicBezTo>
                  <a:cubicBezTo>
                    <a:pt x="7728" y="18348"/>
                    <a:pt x="8562" y="16647"/>
                    <a:pt x="8796" y="14478"/>
                  </a:cubicBezTo>
                  <a:cubicBezTo>
                    <a:pt x="8996" y="12844"/>
                    <a:pt x="8929" y="11143"/>
                    <a:pt x="9763" y="9642"/>
                  </a:cubicBezTo>
                  <a:cubicBezTo>
                    <a:pt x="10463" y="8307"/>
                    <a:pt x="11631" y="7140"/>
                    <a:pt x="12632" y="6006"/>
                  </a:cubicBezTo>
                  <a:cubicBezTo>
                    <a:pt x="14253" y="4225"/>
                    <a:pt x="16107" y="2507"/>
                    <a:pt x="18364" y="1664"/>
                  </a:cubicBezTo>
                  <a:lnTo>
                    <a:pt x="18364" y="1664"/>
                  </a:lnTo>
                  <a:cubicBezTo>
                    <a:pt x="16088" y="3686"/>
                    <a:pt x="13185" y="5145"/>
                    <a:pt x="11931" y="8007"/>
                  </a:cubicBezTo>
                  <a:cubicBezTo>
                    <a:pt x="10397" y="11510"/>
                    <a:pt x="12999" y="19115"/>
                    <a:pt x="7928" y="20183"/>
                  </a:cubicBezTo>
                  <a:cubicBezTo>
                    <a:pt x="7045" y="20365"/>
                    <a:pt x="7330" y="21688"/>
                    <a:pt x="8097" y="21688"/>
                  </a:cubicBezTo>
                  <a:cubicBezTo>
                    <a:pt x="8170" y="21688"/>
                    <a:pt x="8247" y="21676"/>
                    <a:pt x="8329" y="21650"/>
                  </a:cubicBezTo>
                  <a:cubicBezTo>
                    <a:pt x="12165" y="20516"/>
                    <a:pt x="12431" y="16146"/>
                    <a:pt x="12431" y="12811"/>
                  </a:cubicBezTo>
                  <a:cubicBezTo>
                    <a:pt x="12431" y="9675"/>
                    <a:pt x="13132" y="7440"/>
                    <a:pt x="15567" y="5372"/>
                  </a:cubicBezTo>
                  <a:cubicBezTo>
                    <a:pt x="17268" y="3938"/>
                    <a:pt x="19170" y="2803"/>
                    <a:pt x="20604" y="1002"/>
                  </a:cubicBezTo>
                  <a:cubicBezTo>
                    <a:pt x="20832" y="676"/>
                    <a:pt x="20774" y="0"/>
                    <a:pt x="20211"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42"/>
            <p:cNvSpPr/>
            <p:nvPr/>
          </p:nvSpPr>
          <p:spPr>
            <a:xfrm>
              <a:off x="1390375" y="1552025"/>
              <a:ext cx="187650" cy="342775"/>
            </a:xfrm>
            <a:custGeom>
              <a:rect b="b" l="l" r="r" t="t"/>
              <a:pathLst>
                <a:path extrusionOk="0" h="13711" w="7506">
                  <a:moveTo>
                    <a:pt x="6938" y="1"/>
                  </a:moveTo>
                  <a:lnTo>
                    <a:pt x="6938" y="1"/>
                  </a:lnTo>
                  <a:cubicBezTo>
                    <a:pt x="5504" y="4971"/>
                    <a:pt x="3169" y="9641"/>
                    <a:pt x="0" y="13710"/>
                  </a:cubicBezTo>
                  <a:lnTo>
                    <a:pt x="4003" y="11309"/>
                  </a:lnTo>
                  <a:cubicBezTo>
                    <a:pt x="6371" y="8140"/>
                    <a:pt x="7505" y="3970"/>
                    <a:pt x="6938" y="1"/>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42"/>
            <p:cNvSpPr/>
            <p:nvPr/>
          </p:nvSpPr>
          <p:spPr>
            <a:xfrm>
              <a:off x="1380675" y="1536900"/>
              <a:ext cx="210700" cy="365375"/>
            </a:xfrm>
            <a:custGeom>
              <a:rect b="b" l="l" r="r" t="t"/>
              <a:pathLst>
                <a:path extrusionOk="0" h="14615" w="8428">
                  <a:moveTo>
                    <a:pt x="7304" y="0"/>
                  </a:moveTo>
                  <a:cubicBezTo>
                    <a:pt x="7071" y="0"/>
                    <a:pt x="6846" y="134"/>
                    <a:pt x="6759" y="439"/>
                  </a:cubicBezTo>
                  <a:cubicBezTo>
                    <a:pt x="5292" y="5476"/>
                    <a:pt x="2823" y="9745"/>
                    <a:pt x="155" y="14215"/>
                  </a:cubicBezTo>
                  <a:cubicBezTo>
                    <a:pt x="0" y="14395"/>
                    <a:pt x="183" y="14614"/>
                    <a:pt x="381" y="14614"/>
                  </a:cubicBezTo>
                  <a:cubicBezTo>
                    <a:pt x="440" y="14614"/>
                    <a:pt x="501" y="14595"/>
                    <a:pt x="555" y="14549"/>
                  </a:cubicBezTo>
                  <a:cubicBezTo>
                    <a:pt x="3148" y="11759"/>
                    <a:pt x="5096" y="8306"/>
                    <a:pt x="6542" y="4715"/>
                  </a:cubicBezTo>
                  <a:lnTo>
                    <a:pt x="6542" y="4715"/>
                  </a:lnTo>
                  <a:cubicBezTo>
                    <a:pt x="6081" y="7085"/>
                    <a:pt x="5024" y="9203"/>
                    <a:pt x="3657" y="11547"/>
                  </a:cubicBezTo>
                  <a:cubicBezTo>
                    <a:pt x="3335" y="12092"/>
                    <a:pt x="3841" y="12748"/>
                    <a:pt x="4383" y="12748"/>
                  </a:cubicBezTo>
                  <a:cubicBezTo>
                    <a:pt x="4570" y="12748"/>
                    <a:pt x="4762" y="12669"/>
                    <a:pt x="4925" y="12481"/>
                  </a:cubicBezTo>
                  <a:cubicBezTo>
                    <a:pt x="7627" y="9412"/>
                    <a:pt x="8427" y="4575"/>
                    <a:pt x="7960" y="606"/>
                  </a:cubicBezTo>
                  <a:cubicBezTo>
                    <a:pt x="7922" y="228"/>
                    <a:pt x="7607" y="0"/>
                    <a:pt x="7304"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42"/>
            <p:cNvSpPr/>
            <p:nvPr/>
          </p:nvSpPr>
          <p:spPr>
            <a:xfrm>
              <a:off x="496400" y="255275"/>
              <a:ext cx="670500" cy="1456050"/>
            </a:xfrm>
            <a:custGeom>
              <a:rect b="b" l="l" r="r" t="t"/>
              <a:pathLst>
                <a:path extrusionOk="0" h="58242" w="26820">
                  <a:moveTo>
                    <a:pt x="25985" y="0"/>
                  </a:moveTo>
                  <a:lnTo>
                    <a:pt x="25985" y="0"/>
                  </a:lnTo>
                  <a:cubicBezTo>
                    <a:pt x="26152" y="3369"/>
                    <a:pt x="24518" y="6638"/>
                    <a:pt x="22349" y="9273"/>
                  </a:cubicBezTo>
                  <a:cubicBezTo>
                    <a:pt x="20248" y="11875"/>
                    <a:pt x="17513" y="13977"/>
                    <a:pt x="15111" y="16345"/>
                  </a:cubicBezTo>
                  <a:cubicBezTo>
                    <a:pt x="6672" y="24518"/>
                    <a:pt x="1234" y="35692"/>
                    <a:pt x="0" y="47367"/>
                  </a:cubicBezTo>
                  <a:lnTo>
                    <a:pt x="2369" y="58242"/>
                  </a:lnTo>
                  <a:lnTo>
                    <a:pt x="2369" y="58242"/>
                  </a:lnTo>
                  <a:cubicBezTo>
                    <a:pt x="1935" y="43131"/>
                    <a:pt x="7506" y="27853"/>
                    <a:pt x="17679" y="16645"/>
                  </a:cubicBezTo>
                  <a:cubicBezTo>
                    <a:pt x="19848" y="14277"/>
                    <a:pt x="22249" y="12009"/>
                    <a:pt x="24017" y="9273"/>
                  </a:cubicBezTo>
                  <a:cubicBezTo>
                    <a:pt x="25785" y="6505"/>
                    <a:pt x="26819" y="3136"/>
                    <a:pt x="25985"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42"/>
            <p:cNvSpPr/>
            <p:nvPr/>
          </p:nvSpPr>
          <p:spPr>
            <a:xfrm>
              <a:off x="486375" y="240700"/>
              <a:ext cx="700550" cy="1482625"/>
            </a:xfrm>
            <a:custGeom>
              <a:rect b="b" l="l" r="r" t="t"/>
              <a:pathLst>
                <a:path extrusionOk="0" h="59305" w="28022">
                  <a:moveTo>
                    <a:pt x="26365" y="0"/>
                  </a:moveTo>
                  <a:cubicBezTo>
                    <a:pt x="26036" y="0"/>
                    <a:pt x="25701" y="225"/>
                    <a:pt x="25719" y="616"/>
                  </a:cubicBezTo>
                  <a:cubicBezTo>
                    <a:pt x="25786" y="6087"/>
                    <a:pt x="22017" y="10090"/>
                    <a:pt x="18247" y="13559"/>
                  </a:cubicBezTo>
                  <a:cubicBezTo>
                    <a:pt x="14878" y="16628"/>
                    <a:pt x="11709" y="19797"/>
                    <a:pt x="9041" y="23566"/>
                  </a:cubicBezTo>
                  <a:cubicBezTo>
                    <a:pt x="3937" y="30771"/>
                    <a:pt x="902" y="39144"/>
                    <a:pt x="34" y="47950"/>
                  </a:cubicBezTo>
                  <a:cubicBezTo>
                    <a:pt x="1" y="48200"/>
                    <a:pt x="176" y="48326"/>
                    <a:pt x="368" y="48326"/>
                  </a:cubicBezTo>
                  <a:cubicBezTo>
                    <a:pt x="560" y="48326"/>
                    <a:pt x="768" y="48200"/>
                    <a:pt x="801" y="47950"/>
                  </a:cubicBezTo>
                  <a:cubicBezTo>
                    <a:pt x="1936" y="38377"/>
                    <a:pt x="5872" y="29070"/>
                    <a:pt x="12009" y="21598"/>
                  </a:cubicBezTo>
                  <a:cubicBezTo>
                    <a:pt x="14825" y="18163"/>
                    <a:pt x="18900" y="15113"/>
                    <a:pt x="22094" y="11601"/>
                  </a:cubicBezTo>
                  <a:lnTo>
                    <a:pt x="22094" y="11601"/>
                  </a:lnTo>
                  <a:cubicBezTo>
                    <a:pt x="20753" y="13193"/>
                    <a:pt x="19252" y="14676"/>
                    <a:pt x="17914" y="16094"/>
                  </a:cubicBezTo>
                  <a:cubicBezTo>
                    <a:pt x="14311" y="19897"/>
                    <a:pt x="11209" y="24200"/>
                    <a:pt x="8707" y="28803"/>
                  </a:cubicBezTo>
                  <a:cubicBezTo>
                    <a:pt x="3737" y="37976"/>
                    <a:pt x="1135" y="48484"/>
                    <a:pt x="2369" y="58891"/>
                  </a:cubicBezTo>
                  <a:cubicBezTo>
                    <a:pt x="2420" y="59162"/>
                    <a:pt x="2634" y="59304"/>
                    <a:pt x="2837" y="59304"/>
                  </a:cubicBezTo>
                  <a:cubicBezTo>
                    <a:pt x="3034" y="59304"/>
                    <a:pt x="3220" y="59171"/>
                    <a:pt x="3237" y="58891"/>
                  </a:cubicBezTo>
                  <a:cubicBezTo>
                    <a:pt x="4037" y="47683"/>
                    <a:pt x="6639" y="36642"/>
                    <a:pt x="12343" y="26902"/>
                  </a:cubicBezTo>
                  <a:cubicBezTo>
                    <a:pt x="15145" y="22032"/>
                    <a:pt x="18848" y="18029"/>
                    <a:pt x="22450" y="13759"/>
                  </a:cubicBezTo>
                  <a:cubicBezTo>
                    <a:pt x="25620" y="10099"/>
                    <a:pt x="28021" y="5703"/>
                    <a:pt x="27020" y="759"/>
                  </a:cubicBezTo>
                  <a:lnTo>
                    <a:pt x="27020" y="759"/>
                  </a:lnTo>
                  <a:cubicBezTo>
                    <a:pt x="27021" y="712"/>
                    <a:pt x="27020" y="664"/>
                    <a:pt x="27020" y="616"/>
                  </a:cubicBezTo>
                  <a:lnTo>
                    <a:pt x="27020" y="616"/>
                  </a:lnTo>
                  <a:cubicBezTo>
                    <a:pt x="27011" y="618"/>
                    <a:pt x="27001" y="619"/>
                    <a:pt x="26992" y="621"/>
                  </a:cubicBezTo>
                  <a:lnTo>
                    <a:pt x="26992" y="621"/>
                  </a:lnTo>
                  <a:cubicBezTo>
                    <a:pt x="26979" y="564"/>
                    <a:pt x="26967" y="507"/>
                    <a:pt x="26953" y="450"/>
                  </a:cubicBezTo>
                  <a:cubicBezTo>
                    <a:pt x="26880" y="140"/>
                    <a:pt x="26624" y="0"/>
                    <a:pt x="26365"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42"/>
            <p:cNvSpPr/>
            <p:nvPr/>
          </p:nvSpPr>
          <p:spPr>
            <a:xfrm>
              <a:off x="385475" y="4777675"/>
              <a:ext cx="25" cy="20875"/>
            </a:xfrm>
            <a:custGeom>
              <a:rect b="b" l="l" r="r" t="t"/>
              <a:pathLst>
                <a:path extrusionOk="0" h="835" w="1">
                  <a:moveTo>
                    <a:pt x="1" y="0"/>
                  </a:moveTo>
                  <a:lnTo>
                    <a:pt x="1" y="834"/>
                  </a:lnTo>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42"/>
            <p:cNvSpPr/>
            <p:nvPr/>
          </p:nvSpPr>
          <p:spPr>
            <a:xfrm>
              <a:off x="383800" y="4776425"/>
              <a:ext cx="1700" cy="22750"/>
            </a:xfrm>
            <a:custGeom>
              <a:rect b="b" l="l" r="r" t="t"/>
              <a:pathLst>
                <a:path extrusionOk="0" h="910" w="68">
                  <a:moveTo>
                    <a:pt x="26" y="0"/>
                  </a:moveTo>
                  <a:cubicBezTo>
                    <a:pt x="18" y="0"/>
                    <a:pt x="1" y="17"/>
                    <a:pt x="1" y="50"/>
                  </a:cubicBezTo>
                  <a:cubicBezTo>
                    <a:pt x="34" y="17"/>
                    <a:pt x="34" y="0"/>
                    <a:pt x="26" y="0"/>
                  </a:cubicBezTo>
                  <a:close/>
                  <a:moveTo>
                    <a:pt x="1" y="50"/>
                  </a:moveTo>
                  <a:lnTo>
                    <a:pt x="1" y="884"/>
                  </a:lnTo>
                  <a:cubicBezTo>
                    <a:pt x="1" y="901"/>
                    <a:pt x="18" y="909"/>
                    <a:pt x="34" y="909"/>
                  </a:cubicBezTo>
                  <a:cubicBezTo>
                    <a:pt x="51" y="909"/>
                    <a:pt x="68" y="901"/>
                    <a:pt x="68" y="884"/>
                  </a:cubicBezTo>
                  <a:cubicBezTo>
                    <a:pt x="68" y="584"/>
                    <a:pt x="68" y="317"/>
                    <a:pt x="1" y="5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42"/>
            <p:cNvSpPr/>
            <p:nvPr/>
          </p:nvSpPr>
          <p:spPr>
            <a:xfrm>
              <a:off x="11050" y="17700"/>
              <a:ext cx="225575" cy="5542175"/>
            </a:xfrm>
            <a:custGeom>
              <a:rect b="b" l="l" r="r" t="t"/>
              <a:pathLst>
                <a:path extrusionOk="0" h="221687" w="9023">
                  <a:moveTo>
                    <a:pt x="8831" y="0"/>
                  </a:moveTo>
                  <a:cubicBezTo>
                    <a:pt x="8723" y="0"/>
                    <a:pt x="8606" y="59"/>
                    <a:pt x="8606" y="163"/>
                  </a:cubicBezTo>
                  <a:cubicBezTo>
                    <a:pt x="6838" y="15074"/>
                    <a:pt x="5504" y="30018"/>
                    <a:pt x="4036" y="44995"/>
                  </a:cubicBezTo>
                  <a:cubicBezTo>
                    <a:pt x="3269" y="52567"/>
                    <a:pt x="2535" y="60206"/>
                    <a:pt x="1735" y="67811"/>
                  </a:cubicBezTo>
                  <a:cubicBezTo>
                    <a:pt x="1034" y="75083"/>
                    <a:pt x="234" y="82355"/>
                    <a:pt x="167" y="89694"/>
                  </a:cubicBezTo>
                  <a:cubicBezTo>
                    <a:pt x="0" y="104104"/>
                    <a:pt x="2002" y="118448"/>
                    <a:pt x="3503" y="132791"/>
                  </a:cubicBezTo>
                  <a:cubicBezTo>
                    <a:pt x="5004" y="147235"/>
                    <a:pt x="5504" y="161412"/>
                    <a:pt x="4203" y="175822"/>
                  </a:cubicBezTo>
                  <a:cubicBezTo>
                    <a:pt x="2869" y="190966"/>
                    <a:pt x="901" y="206544"/>
                    <a:pt x="5871" y="221288"/>
                  </a:cubicBezTo>
                  <a:cubicBezTo>
                    <a:pt x="5964" y="221566"/>
                    <a:pt x="6199" y="221687"/>
                    <a:pt x="6434" y="221687"/>
                  </a:cubicBezTo>
                  <a:cubicBezTo>
                    <a:pt x="6790" y="221687"/>
                    <a:pt x="7146" y="221410"/>
                    <a:pt x="7005" y="220988"/>
                  </a:cubicBezTo>
                  <a:cubicBezTo>
                    <a:pt x="2369" y="207678"/>
                    <a:pt x="3503" y="193468"/>
                    <a:pt x="4737" y="179692"/>
                  </a:cubicBezTo>
                  <a:cubicBezTo>
                    <a:pt x="5371" y="172753"/>
                    <a:pt x="6005" y="165782"/>
                    <a:pt x="6005" y="158777"/>
                  </a:cubicBezTo>
                  <a:cubicBezTo>
                    <a:pt x="6005" y="151671"/>
                    <a:pt x="5504" y="144633"/>
                    <a:pt x="4837" y="137595"/>
                  </a:cubicBezTo>
                  <a:cubicBezTo>
                    <a:pt x="3436" y="123251"/>
                    <a:pt x="1335" y="108908"/>
                    <a:pt x="1034" y="94464"/>
                  </a:cubicBezTo>
                  <a:cubicBezTo>
                    <a:pt x="734" y="79887"/>
                    <a:pt x="2769" y="65276"/>
                    <a:pt x="4203" y="50766"/>
                  </a:cubicBezTo>
                  <a:cubicBezTo>
                    <a:pt x="5838" y="33921"/>
                    <a:pt x="7706" y="17042"/>
                    <a:pt x="9007" y="163"/>
                  </a:cubicBezTo>
                  <a:cubicBezTo>
                    <a:pt x="9023" y="51"/>
                    <a:pt x="8931" y="0"/>
                    <a:pt x="8831"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42"/>
            <p:cNvSpPr/>
            <p:nvPr/>
          </p:nvSpPr>
          <p:spPr>
            <a:xfrm>
              <a:off x="370775" y="-31075"/>
              <a:ext cx="275750" cy="5398975"/>
            </a:xfrm>
            <a:custGeom>
              <a:rect b="b" l="l" r="r" t="t"/>
              <a:pathLst>
                <a:path extrusionOk="0" h="215959" w="11030">
                  <a:moveTo>
                    <a:pt x="292" y="0"/>
                  </a:moveTo>
                  <a:cubicBezTo>
                    <a:pt x="145" y="0"/>
                    <a:pt x="0" y="125"/>
                    <a:pt x="88" y="279"/>
                  </a:cubicBezTo>
                  <a:cubicBezTo>
                    <a:pt x="2457" y="6584"/>
                    <a:pt x="3991" y="12788"/>
                    <a:pt x="4458" y="19560"/>
                  </a:cubicBezTo>
                  <a:cubicBezTo>
                    <a:pt x="4925" y="25964"/>
                    <a:pt x="4658" y="32436"/>
                    <a:pt x="4458" y="38840"/>
                  </a:cubicBezTo>
                  <a:cubicBezTo>
                    <a:pt x="4258" y="45345"/>
                    <a:pt x="4125" y="51816"/>
                    <a:pt x="4758" y="58288"/>
                  </a:cubicBezTo>
                  <a:cubicBezTo>
                    <a:pt x="5425" y="65126"/>
                    <a:pt x="7260" y="71764"/>
                    <a:pt x="8461" y="78502"/>
                  </a:cubicBezTo>
                  <a:cubicBezTo>
                    <a:pt x="11029" y="92979"/>
                    <a:pt x="9095" y="108123"/>
                    <a:pt x="7961" y="122634"/>
                  </a:cubicBezTo>
                  <a:cubicBezTo>
                    <a:pt x="6826" y="137077"/>
                    <a:pt x="5492" y="151554"/>
                    <a:pt x="4458" y="166031"/>
                  </a:cubicBezTo>
                  <a:cubicBezTo>
                    <a:pt x="3291" y="182543"/>
                    <a:pt x="2457" y="199088"/>
                    <a:pt x="3124" y="215634"/>
                  </a:cubicBezTo>
                  <a:cubicBezTo>
                    <a:pt x="3140" y="215850"/>
                    <a:pt x="3307" y="215959"/>
                    <a:pt x="3470" y="215959"/>
                  </a:cubicBezTo>
                  <a:cubicBezTo>
                    <a:pt x="3632" y="215959"/>
                    <a:pt x="3791" y="215850"/>
                    <a:pt x="3791" y="215634"/>
                  </a:cubicBezTo>
                  <a:cubicBezTo>
                    <a:pt x="3291" y="186046"/>
                    <a:pt x="6126" y="156591"/>
                    <a:pt x="8461" y="127103"/>
                  </a:cubicBezTo>
                  <a:cubicBezTo>
                    <a:pt x="9028" y="119732"/>
                    <a:pt x="9595" y="112360"/>
                    <a:pt x="9995" y="104988"/>
                  </a:cubicBezTo>
                  <a:cubicBezTo>
                    <a:pt x="10429" y="97682"/>
                    <a:pt x="10796" y="90377"/>
                    <a:pt x="9929" y="83072"/>
                  </a:cubicBezTo>
                  <a:cubicBezTo>
                    <a:pt x="9095" y="76200"/>
                    <a:pt x="7160" y="69496"/>
                    <a:pt x="6093" y="62657"/>
                  </a:cubicBezTo>
                  <a:cubicBezTo>
                    <a:pt x="4992" y="55852"/>
                    <a:pt x="4958" y="48981"/>
                    <a:pt x="5125" y="42143"/>
                  </a:cubicBezTo>
                  <a:cubicBezTo>
                    <a:pt x="5425" y="28500"/>
                    <a:pt x="7160" y="12722"/>
                    <a:pt x="489" y="113"/>
                  </a:cubicBezTo>
                  <a:cubicBezTo>
                    <a:pt x="443" y="33"/>
                    <a:pt x="367" y="0"/>
                    <a:pt x="292"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42"/>
            <p:cNvSpPr/>
            <p:nvPr/>
          </p:nvSpPr>
          <p:spPr>
            <a:xfrm>
              <a:off x="225000" y="40725"/>
              <a:ext cx="176350" cy="2046150"/>
            </a:xfrm>
            <a:custGeom>
              <a:rect b="b" l="l" r="r" t="t"/>
              <a:pathLst>
                <a:path extrusionOk="0" h="81846" w="7054">
                  <a:moveTo>
                    <a:pt x="2931" y="0"/>
                  </a:moveTo>
                  <a:cubicBezTo>
                    <a:pt x="2841" y="0"/>
                    <a:pt x="2742" y="86"/>
                    <a:pt x="2784" y="209"/>
                  </a:cubicBezTo>
                  <a:cubicBezTo>
                    <a:pt x="4852" y="15687"/>
                    <a:pt x="2684" y="31132"/>
                    <a:pt x="1216" y="46509"/>
                  </a:cubicBezTo>
                  <a:cubicBezTo>
                    <a:pt x="515" y="53981"/>
                    <a:pt x="15" y="61487"/>
                    <a:pt x="349" y="68992"/>
                  </a:cubicBezTo>
                  <a:cubicBezTo>
                    <a:pt x="480" y="71937"/>
                    <a:pt x="1" y="81846"/>
                    <a:pt x="4893" y="81846"/>
                  </a:cubicBezTo>
                  <a:cubicBezTo>
                    <a:pt x="4989" y="81846"/>
                    <a:pt x="5086" y="81842"/>
                    <a:pt x="5185" y="81834"/>
                  </a:cubicBezTo>
                  <a:cubicBezTo>
                    <a:pt x="5386" y="81834"/>
                    <a:pt x="5552" y="81734"/>
                    <a:pt x="5619" y="81501"/>
                  </a:cubicBezTo>
                  <a:cubicBezTo>
                    <a:pt x="6386" y="79066"/>
                    <a:pt x="7053" y="75997"/>
                    <a:pt x="6320" y="73462"/>
                  </a:cubicBezTo>
                  <a:cubicBezTo>
                    <a:pt x="6259" y="73295"/>
                    <a:pt x="6122" y="73218"/>
                    <a:pt x="5988" y="73218"/>
                  </a:cubicBezTo>
                  <a:cubicBezTo>
                    <a:pt x="5828" y="73218"/>
                    <a:pt x="5671" y="73329"/>
                    <a:pt x="5652" y="73529"/>
                  </a:cubicBezTo>
                  <a:cubicBezTo>
                    <a:pt x="5452" y="75663"/>
                    <a:pt x="5719" y="77798"/>
                    <a:pt x="5152" y="79866"/>
                  </a:cubicBezTo>
                  <a:cubicBezTo>
                    <a:pt x="4960" y="80507"/>
                    <a:pt x="4891" y="81011"/>
                    <a:pt x="4507" y="81011"/>
                  </a:cubicBezTo>
                  <a:cubicBezTo>
                    <a:pt x="4292" y="81011"/>
                    <a:pt x="3977" y="80851"/>
                    <a:pt x="3484" y="80467"/>
                  </a:cubicBezTo>
                  <a:cubicBezTo>
                    <a:pt x="2817" y="79933"/>
                    <a:pt x="2383" y="78866"/>
                    <a:pt x="2150" y="78098"/>
                  </a:cubicBezTo>
                  <a:cubicBezTo>
                    <a:pt x="1149" y="74796"/>
                    <a:pt x="1183" y="70860"/>
                    <a:pt x="1116" y="67458"/>
                  </a:cubicBezTo>
                  <a:cubicBezTo>
                    <a:pt x="849" y="59819"/>
                    <a:pt x="1483" y="52180"/>
                    <a:pt x="2183" y="44608"/>
                  </a:cubicBezTo>
                  <a:cubicBezTo>
                    <a:pt x="3618" y="29797"/>
                    <a:pt x="5686" y="14887"/>
                    <a:pt x="3051" y="109"/>
                  </a:cubicBezTo>
                  <a:cubicBezTo>
                    <a:pt x="3038" y="33"/>
                    <a:pt x="2986" y="0"/>
                    <a:pt x="2931"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42"/>
            <p:cNvSpPr/>
            <p:nvPr/>
          </p:nvSpPr>
          <p:spPr>
            <a:xfrm>
              <a:off x="416675" y="1790825"/>
              <a:ext cx="115600" cy="1058750"/>
            </a:xfrm>
            <a:custGeom>
              <a:rect b="b" l="l" r="r" t="t"/>
              <a:pathLst>
                <a:path extrusionOk="0" h="42350" w="4624">
                  <a:moveTo>
                    <a:pt x="392" y="0"/>
                  </a:moveTo>
                  <a:cubicBezTo>
                    <a:pt x="180" y="0"/>
                    <a:pt x="0" y="277"/>
                    <a:pt x="154" y="456"/>
                  </a:cubicBezTo>
                  <a:cubicBezTo>
                    <a:pt x="4257" y="5759"/>
                    <a:pt x="3589" y="13165"/>
                    <a:pt x="3323" y="19503"/>
                  </a:cubicBezTo>
                  <a:cubicBezTo>
                    <a:pt x="3022" y="26975"/>
                    <a:pt x="2322" y="34347"/>
                    <a:pt x="1254" y="41752"/>
                  </a:cubicBezTo>
                  <a:cubicBezTo>
                    <a:pt x="1195" y="42110"/>
                    <a:pt x="1515" y="42350"/>
                    <a:pt x="1798" y="42350"/>
                  </a:cubicBezTo>
                  <a:cubicBezTo>
                    <a:pt x="1988" y="42350"/>
                    <a:pt x="2162" y="42241"/>
                    <a:pt x="2188" y="41985"/>
                  </a:cubicBezTo>
                  <a:cubicBezTo>
                    <a:pt x="3323" y="33980"/>
                    <a:pt x="4023" y="25941"/>
                    <a:pt x="4257" y="17835"/>
                  </a:cubicBezTo>
                  <a:cubicBezTo>
                    <a:pt x="4423" y="11764"/>
                    <a:pt x="4624" y="5092"/>
                    <a:pt x="587" y="89"/>
                  </a:cubicBezTo>
                  <a:cubicBezTo>
                    <a:pt x="525" y="26"/>
                    <a:pt x="457" y="0"/>
                    <a:pt x="392"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42"/>
            <p:cNvSpPr/>
            <p:nvPr/>
          </p:nvSpPr>
          <p:spPr>
            <a:xfrm>
              <a:off x="418825" y="2951350"/>
              <a:ext cx="97500" cy="331700"/>
            </a:xfrm>
            <a:custGeom>
              <a:rect b="b" l="l" r="r" t="t"/>
              <a:pathLst>
                <a:path extrusionOk="0" h="13268" w="3900">
                  <a:moveTo>
                    <a:pt x="2236" y="1"/>
                  </a:moveTo>
                  <a:lnTo>
                    <a:pt x="2236" y="1"/>
                  </a:lnTo>
                  <a:cubicBezTo>
                    <a:pt x="2236" y="34"/>
                    <a:pt x="2169" y="1"/>
                    <a:pt x="2102" y="68"/>
                  </a:cubicBezTo>
                  <a:cubicBezTo>
                    <a:pt x="1602" y="2603"/>
                    <a:pt x="1402" y="5238"/>
                    <a:pt x="1102" y="7840"/>
                  </a:cubicBezTo>
                  <a:cubicBezTo>
                    <a:pt x="1002" y="8941"/>
                    <a:pt x="1" y="12010"/>
                    <a:pt x="1068" y="12877"/>
                  </a:cubicBezTo>
                  <a:cubicBezTo>
                    <a:pt x="1385" y="13147"/>
                    <a:pt x="1666" y="13268"/>
                    <a:pt x="1915" y="13268"/>
                  </a:cubicBezTo>
                  <a:cubicBezTo>
                    <a:pt x="3851" y="13268"/>
                    <a:pt x="3900" y="6029"/>
                    <a:pt x="3870" y="5438"/>
                  </a:cubicBezTo>
                  <a:cubicBezTo>
                    <a:pt x="3870" y="5286"/>
                    <a:pt x="3718" y="5188"/>
                    <a:pt x="3575" y="5188"/>
                  </a:cubicBezTo>
                  <a:cubicBezTo>
                    <a:pt x="3467" y="5188"/>
                    <a:pt x="3365" y="5243"/>
                    <a:pt x="3337" y="5371"/>
                  </a:cubicBezTo>
                  <a:cubicBezTo>
                    <a:pt x="3036" y="6672"/>
                    <a:pt x="2970" y="8007"/>
                    <a:pt x="2870" y="9274"/>
                  </a:cubicBezTo>
                  <a:cubicBezTo>
                    <a:pt x="2770" y="10175"/>
                    <a:pt x="3003" y="10709"/>
                    <a:pt x="2069" y="11109"/>
                  </a:cubicBezTo>
                  <a:cubicBezTo>
                    <a:pt x="1874" y="11206"/>
                    <a:pt x="1729" y="11249"/>
                    <a:pt x="1622" y="11249"/>
                  </a:cubicBezTo>
                  <a:cubicBezTo>
                    <a:pt x="1069" y="11249"/>
                    <a:pt x="1546" y="10101"/>
                    <a:pt x="1602" y="9374"/>
                  </a:cubicBezTo>
                  <a:cubicBezTo>
                    <a:pt x="1869" y="6239"/>
                    <a:pt x="2236" y="3103"/>
                    <a:pt x="2236"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42"/>
            <p:cNvSpPr/>
            <p:nvPr/>
          </p:nvSpPr>
          <p:spPr>
            <a:xfrm>
              <a:off x="302925" y="3451725"/>
              <a:ext cx="159725" cy="2006600"/>
            </a:xfrm>
            <a:custGeom>
              <a:rect b="b" l="l" r="r" t="t"/>
              <a:pathLst>
                <a:path extrusionOk="0" h="80264" w="6389">
                  <a:moveTo>
                    <a:pt x="6209" y="0"/>
                  </a:moveTo>
                  <a:cubicBezTo>
                    <a:pt x="6113" y="0"/>
                    <a:pt x="6005" y="67"/>
                    <a:pt x="5971" y="200"/>
                  </a:cubicBezTo>
                  <a:cubicBezTo>
                    <a:pt x="4704" y="3369"/>
                    <a:pt x="4237" y="7105"/>
                    <a:pt x="3670" y="10508"/>
                  </a:cubicBezTo>
                  <a:cubicBezTo>
                    <a:pt x="3069" y="13743"/>
                    <a:pt x="2636" y="17012"/>
                    <a:pt x="2202" y="20248"/>
                  </a:cubicBezTo>
                  <a:cubicBezTo>
                    <a:pt x="1268" y="27220"/>
                    <a:pt x="701" y="34258"/>
                    <a:pt x="367" y="41263"/>
                  </a:cubicBezTo>
                  <a:cubicBezTo>
                    <a:pt x="67" y="48201"/>
                    <a:pt x="0" y="55140"/>
                    <a:pt x="401" y="62045"/>
                  </a:cubicBezTo>
                  <a:cubicBezTo>
                    <a:pt x="768" y="68116"/>
                    <a:pt x="1401" y="74620"/>
                    <a:pt x="4037" y="80158"/>
                  </a:cubicBezTo>
                  <a:cubicBezTo>
                    <a:pt x="4085" y="80230"/>
                    <a:pt x="4160" y="80263"/>
                    <a:pt x="4230" y="80263"/>
                  </a:cubicBezTo>
                  <a:cubicBezTo>
                    <a:pt x="4355" y="80263"/>
                    <a:pt x="4467" y="80161"/>
                    <a:pt x="4403" y="79991"/>
                  </a:cubicBezTo>
                  <a:cubicBezTo>
                    <a:pt x="2736" y="73486"/>
                    <a:pt x="1535" y="67182"/>
                    <a:pt x="1235" y="60477"/>
                  </a:cubicBezTo>
                  <a:cubicBezTo>
                    <a:pt x="934" y="53805"/>
                    <a:pt x="1034" y="47101"/>
                    <a:pt x="1368" y="40429"/>
                  </a:cubicBezTo>
                  <a:cubicBezTo>
                    <a:pt x="1702" y="33658"/>
                    <a:pt x="2269" y="26920"/>
                    <a:pt x="3169" y="20215"/>
                  </a:cubicBezTo>
                  <a:cubicBezTo>
                    <a:pt x="3603" y="16746"/>
                    <a:pt x="4170" y="13310"/>
                    <a:pt x="4737" y="9907"/>
                  </a:cubicBezTo>
                  <a:cubicBezTo>
                    <a:pt x="5271" y="6738"/>
                    <a:pt x="6238" y="3403"/>
                    <a:pt x="6372" y="200"/>
                  </a:cubicBezTo>
                  <a:cubicBezTo>
                    <a:pt x="6388" y="67"/>
                    <a:pt x="6305" y="0"/>
                    <a:pt x="6209"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42"/>
            <p:cNvSpPr/>
            <p:nvPr/>
          </p:nvSpPr>
          <p:spPr>
            <a:xfrm>
              <a:off x="521400" y="4665925"/>
              <a:ext cx="33400" cy="384050"/>
            </a:xfrm>
            <a:custGeom>
              <a:rect b="b" l="l" r="r" t="t"/>
              <a:pathLst>
                <a:path extrusionOk="0" h="15362" w="1336">
                  <a:moveTo>
                    <a:pt x="409" y="0"/>
                  </a:moveTo>
                  <a:cubicBezTo>
                    <a:pt x="268" y="0"/>
                    <a:pt x="134" y="100"/>
                    <a:pt x="134" y="301"/>
                  </a:cubicBezTo>
                  <a:cubicBezTo>
                    <a:pt x="1" y="5237"/>
                    <a:pt x="601" y="10374"/>
                    <a:pt x="1168" y="15311"/>
                  </a:cubicBezTo>
                  <a:cubicBezTo>
                    <a:pt x="1152" y="15345"/>
                    <a:pt x="1185" y="15361"/>
                    <a:pt x="1223" y="15361"/>
                  </a:cubicBezTo>
                  <a:cubicBezTo>
                    <a:pt x="1260" y="15361"/>
                    <a:pt x="1302" y="15345"/>
                    <a:pt x="1302" y="15311"/>
                  </a:cubicBezTo>
                  <a:cubicBezTo>
                    <a:pt x="1335" y="10374"/>
                    <a:pt x="1335" y="5171"/>
                    <a:pt x="735" y="301"/>
                  </a:cubicBezTo>
                  <a:cubicBezTo>
                    <a:pt x="701" y="100"/>
                    <a:pt x="551" y="0"/>
                    <a:pt x="409"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42"/>
            <p:cNvSpPr/>
            <p:nvPr/>
          </p:nvSpPr>
          <p:spPr>
            <a:xfrm>
              <a:off x="560600" y="1115050"/>
              <a:ext cx="64000" cy="88050"/>
            </a:xfrm>
            <a:custGeom>
              <a:rect b="b" l="l" r="r" t="t"/>
              <a:pathLst>
                <a:path extrusionOk="0" h="3522" w="2560">
                  <a:moveTo>
                    <a:pt x="768" y="0"/>
                  </a:moveTo>
                  <a:cubicBezTo>
                    <a:pt x="301" y="801"/>
                    <a:pt x="1" y="2402"/>
                    <a:pt x="701" y="3169"/>
                  </a:cubicBezTo>
                  <a:cubicBezTo>
                    <a:pt x="873" y="3391"/>
                    <a:pt x="1154" y="3521"/>
                    <a:pt x="1437" y="3521"/>
                  </a:cubicBezTo>
                  <a:cubicBezTo>
                    <a:pt x="1538" y="3521"/>
                    <a:pt x="1639" y="3505"/>
                    <a:pt x="1735" y="3469"/>
                  </a:cubicBezTo>
                  <a:cubicBezTo>
                    <a:pt x="2236" y="3303"/>
                    <a:pt x="2436" y="2902"/>
                    <a:pt x="2536" y="2402"/>
                  </a:cubicBezTo>
                  <a:cubicBezTo>
                    <a:pt x="2560" y="2281"/>
                    <a:pt x="2479" y="2195"/>
                    <a:pt x="2382" y="2195"/>
                  </a:cubicBezTo>
                  <a:cubicBezTo>
                    <a:pt x="2345" y="2195"/>
                    <a:pt x="2306" y="2208"/>
                    <a:pt x="2269" y="2235"/>
                  </a:cubicBezTo>
                  <a:cubicBezTo>
                    <a:pt x="2102" y="2402"/>
                    <a:pt x="1869" y="2636"/>
                    <a:pt x="1602" y="2769"/>
                  </a:cubicBezTo>
                  <a:cubicBezTo>
                    <a:pt x="1544" y="2793"/>
                    <a:pt x="1491" y="2804"/>
                    <a:pt x="1443" y="2804"/>
                  </a:cubicBezTo>
                  <a:cubicBezTo>
                    <a:pt x="1155" y="2804"/>
                    <a:pt x="1020" y="2421"/>
                    <a:pt x="935" y="2135"/>
                  </a:cubicBezTo>
                  <a:cubicBezTo>
                    <a:pt x="768" y="1468"/>
                    <a:pt x="901" y="734"/>
                    <a:pt x="768"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42"/>
            <p:cNvSpPr/>
            <p:nvPr/>
          </p:nvSpPr>
          <p:spPr>
            <a:xfrm>
              <a:off x="610650" y="1009125"/>
              <a:ext cx="76725" cy="182675"/>
            </a:xfrm>
            <a:custGeom>
              <a:rect b="b" l="l" r="r" t="t"/>
              <a:pathLst>
                <a:path extrusionOk="0" h="7307" w="3069">
                  <a:moveTo>
                    <a:pt x="1836" y="0"/>
                  </a:moveTo>
                  <a:cubicBezTo>
                    <a:pt x="1750" y="0"/>
                    <a:pt x="1661" y="11"/>
                    <a:pt x="1568" y="34"/>
                  </a:cubicBezTo>
                  <a:cubicBezTo>
                    <a:pt x="734" y="234"/>
                    <a:pt x="400" y="1302"/>
                    <a:pt x="367" y="2036"/>
                  </a:cubicBezTo>
                  <a:cubicBezTo>
                    <a:pt x="367" y="2149"/>
                    <a:pt x="459" y="2216"/>
                    <a:pt x="560" y="2216"/>
                  </a:cubicBezTo>
                  <a:cubicBezTo>
                    <a:pt x="608" y="2216"/>
                    <a:pt x="658" y="2201"/>
                    <a:pt x="701" y="2169"/>
                  </a:cubicBezTo>
                  <a:cubicBezTo>
                    <a:pt x="834" y="2036"/>
                    <a:pt x="934" y="1902"/>
                    <a:pt x="1034" y="1769"/>
                  </a:cubicBezTo>
                  <a:cubicBezTo>
                    <a:pt x="1305" y="1362"/>
                    <a:pt x="1135" y="1131"/>
                    <a:pt x="1440" y="1131"/>
                  </a:cubicBezTo>
                  <a:cubicBezTo>
                    <a:pt x="1509" y="1131"/>
                    <a:pt x="1604" y="1144"/>
                    <a:pt x="1735" y="1168"/>
                  </a:cubicBezTo>
                  <a:cubicBezTo>
                    <a:pt x="2435" y="1269"/>
                    <a:pt x="2102" y="1702"/>
                    <a:pt x="2002" y="2203"/>
                  </a:cubicBezTo>
                  <a:cubicBezTo>
                    <a:pt x="1901" y="2569"/>
                    <a:pt x="1768" y="2936"/>
                    <a:pt x="1668" y="3270"/>
                  </a:cubicBezTo>
                  <a:cubicBezTo>
                    <a:pt x="1234" y="4671"/>
                    <a:pt x="234" y="5872"/>
                    <a:pt x="0" y="7306"/>
                  </a:cubicBezTo>
                  <a:cubicBezTo>
                    <a:pt x="1034" y="6672"/>
                    <a:pt x="1568" y="5338"/>
                    <a:pt x="2035" y="4204"/>
                  </a:cubicBezTo>
                  <a:cubicBezTo>
                    <a:pt x="2402" y="3303"/>
                    <a:pt x="3069" y="1902"/>
                    <a:pt x="2835" y="902"/>
                  </a:cubicBezTo>
                  <a:cubicBezTo>
                    <a:pt x="2721" y="414"/>
                    <a:pt x="2359" y="0"/>
                    <a:pt x="1836"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42"/>
            <p:cNvSpPr/>
            <p:nvPr/>
          </p:nvSpPr>
          <p:spPr>
            <a:xfrm>
              <a:off x="703200" y="653000"/>
              <a:ext cx="243125" cy="313625"/>
            </a:xfrm>
            <a:custGeom>
              <a:rect b="b" l="l" r="r" t="t"/>
              <a:pathLst>
                <a:path extrusionOk="0" h="12545" w="9725">
                  <a:moveTo>
                    <a:pt x="9597" y="1"/>
                  </a:moveTo>
                  <a:cubicBezTo>
                    <a:pt x="9571" y="1"/>
                    <a:pt x="9540" y="11"/>
                    <a:pt x="9508" y="36"/>
                  </a:cubicBezTo>
                  <a:cubicBezTo>
                    <a:pt x="7006" y="2037"/>
                    <a:pt x="4871" y="4372"/>
                    <a:pt x="2869" y="6874"/>
                  </a:cubicBezTo>
                  <a:cubicBezTo>
                    <a:pt x="1535" y="8542"/>
                    <a:pt x="67" y="10276"/>
                    <a:pt x="1" y="12545"/>
                  </a:cubicBezTo>
                  <a:cubicBezTo>
                    <a:pt x="1902" y="7741"/>
                    <a:pt x="6305" y="3972"/>
                    <a:pt x="9674" y="203"/>
                  </a:cubicBezTo>
                  <a:cubicBezTo>
                    <a:pt x="9725" y="102"/>
                    <a:pt x="9680" y="1"/>
                    <a:pt x="9597"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42"/>
            <p:cNvSpPr/>
            <p:nvPr/>
          </p:nvSpPr>
          <p:spPr>
            <a:xfrm>
              <a:off x="761800" y="363675"/>
              <a:ext cx="383425" cy="466850"/>
            </a:xfrm>
            <a:custGeom>
              <a:rect b="b" l="l" r="r" t="t"/>
              <a:pathLst>
                <a:path extrusionOk="0" h="18674" w="15337">
                  <a:moveTo>
                    <a:pt x="14669" y="0"/>
                  </a:moveTo>
                  <a:cubicBezTo>
                    <a:pt x="13735" y="2035"/>
                    <a:pt x="13235" y="3770"/>
                    <a:pt x="11667" y="5471"/>
                  </a:cubicBezTo>
                  <a:cubicBezTo>
                    <a:pt x="10199" y="7039"/>
                    <a:pt x="8431" y="8306"/>
                    <a:pt x="6863" y="9774"/>
                  </a:cubicBezTo>
                  <a:cubicBezTo>
                    <a:pt x="4362" y="11976"/>
                    <a:pt x="1026" y="15211"/>
                    <a:pt x="25" y="18514"/>
                  </a:cubicBezTo>
                  <a:cubicBezTo>
                    <a:pt x="1" y="18611"/>
                    <a:pt x="83" y="18673"/>
                    <a:pt x="156" y="18673"/>
                  </a:cubicBezTo>
                  <a:cubicBezTo>
                    <a:pt x="182" y="18673"/>
                    <a:pt x="207" y="18665"/>
                    <a:pt x="225" y="18647"/>
                  </a:cubicBezTo>
                  <a:cubicBezTo>
                    <a:pt x="1793" y="16979"/>
                    <a:pt x="2860" y="14844"/>
                    <a:pt x="4362" y="13143"/>
                  </a:cubicBezTo>
                  <a:cubicBezTo>
                    <a:pt x="5829" y="11475"/>
                    <a:pt x="7497" y="10008"/>
                    <a:pt x="9198" y="8573"/>
                  </a:cubicBezTo>
                  <a:cubicBezTo>
                    <a:pt x="11500" y="6639"/>
                    <a:pt x="15336" y="3470"/>
                    <a:pt x="14669"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42"/>
            <p:cNvSpPr/>
            <p:nvPr/>
          </p:nvSpPr>
          <p:spPr>
            <a:xfrm>
              <a:off x="567275" y="872825"/>
              <a:ext cx="214525" cy="546825"/>
            </a:xfrm>
            <a:custGeom>
              <a:rect b="b" l="l" r="r" t="t"/>
              <a:pathLst>
                <a:path extrusionOk="0" h="21873" w="8581">
                  <a:moveTo>
                    <a:pt x="8558" y="1"/>
                  </a:moveTo>
                  <a:cubicBezTo>
                    <a:pt x="8547" y="1"/>
                    <a:pt x="8529" y="5"/>
                    <a:pt x="8507" y="16"/>
                  </a:cubicBezTo>
                  <a:cubicBezTo>
                    <a:pt x="8573" y="16"/>
                    <a:pt x="8581" y="1"/>
                    <a:pt x="8558" y="1"/>
                  </a:cubicBezTo>
                  <a:close/>
                  <a:moveTo>
                    <a:pt x="8507" y="16"/>
                  </a:moveTo>
                  <a:lnTo>
                    <a:pt x="8507" y="16"/>
                  </a:lnTo>
                  <a:cubicBezTo>
                    <a:pt x="5971" y="3652"/>
                    <a:pt x="4971" y="8088"/>
                    <a:pt x="2803" y="11858"/>
                  </a:cubicBezTo>
                  <a:cubicBezTo>
                    <a:pt x="1168" y="14693"/>
                    <a:pt x="1" y="18596"/>
                    <a:pt x="1001" y="21798"/>
                  </a:cubicBezTo>
                  <a:cubicBezTo>
                    <a:pt x="1028" y="21851"/>
                    <a:pt x="1071" y="21873"/>
                    <a:pt x="1114" y="21873"/>
                  </a:cubicBezTo>
                  <a:cubicBezTo>
                    <a:pt x="1180" y="21873"/>
                    <a:pt x="1248" y="21825"/>
                    <a:pt x="1268" y="21765"/>
                  </a:cubicBezTo>
                  <a:cubicBezTo>
                    <a:pt x="1335" y="19596"/>
                    <a:pt x="1168" y="17528"/>
                    <a:pt x="1835" y="15360"/>
                  </a:cubicBezTo>
                  <a:cubicBezTo>
                    <a:pt x="2469" y="13459"/>
                    <a:pt x="3570" y="11858"/>
                    <a:pt x="4570" y="10156"/>
                  </a:cubicBezTo>
                  <a:cubicBezTo>
                    <a:pt x="6238" y="7087"/>
                    <a:pt x="7473" y="3418"/>
                    <a:pt x="8507" y="16"/>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42"/>
            <p:cNvSpPr/>
            <p:nvPr/>
          </p:nvSpPr>
          <p:spPr>
            <a:xfrm>
              <a:off x="571450" y="1515325"/>
              <a:ext cx="132675" cy="521275"/>
            </a:xfrm>
            <a:custGeom>
              <a:rect b="b" l="l" r="r" t="t"/>
              <a:pathLst>
                <a:path extrusionOk="0" h="20851" w="5307">
                  <a:moveTo>
                    <a:pt x="0" y="1"/>
                  </a:moveTo>
                  <a:lnTo>
                    <a:pt x="0" y="1"/>
                  </a:lnTo>
                  <a:cubicBezTo>
                    <a:pt x="567" y="3303"/>
                    <a:pt x="1902" y="6572"/>
                    <a:pt x="2669" y="9808"/>
                  </a:cubicBezTo>
                  <a:cubicBezTo>
                    <a:pt x="3503" y="13310"/>
                    <a:pt x="4137" y="16913"/>
                    <a:pt x="4537" y="20482"/>
                  </a:cubicBezTo>
                  <a:cubicBezTo>
                    <a:pt x="4568" y="20732"/>
                    <a:pt x="4746" y="20851"/>
                    <a:pt x="4919" y="20851"/>
                  </a:cubicBezTo>
                  <a:cubicBezTo>
                    <a:pt x="5116" y="20851"/>
                    <a:pt x="5306" y="20699"/>
                    <a:pt x="5271" y="20415"/>
                  </a:cubicBezTo>
                  <a:cubicBezTo>
                    <a:pt x="4770" y="16779"/>
                    <a:pt x="4137" y="13177"/>
                    <a:pt x="3269" y="9641"/>
                  </a:cubicBezTo>
                  <a:cubicBezTo>
                    <a:pt x="2469" y="6472"/>
                    <a:pt x="1735" y="2903"/>
                    <a:pt x="0"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42"/>
            <p:cNvSpPr/>
            <p:nvPr/>
          </p:nvSpPr>
          <p:spPr>
            <a:xfrm>
              <a:off x="691525" y="2252850"/>
              <a:ext cx="29225" cy="140550"/>
            </a:xfrm>
            <a:custGeom>
              <a:rect b="b" l="l" r="r" t="t"/>
              <a:pathLst>
                <a:path extrusionOk="0" h="5622" w="1169">
                  <a:moveTo>
                    <a:pt x="898" y="1"/>
                  </a:moveTo>
                  <a:cubicBezTo>
                    <a:pt x="881" y="1"/>
                    <a:pt x="868" y="9"/>
                    <a:pt x="868" y="21"/>
                  </a:cubicBezTo>
                  <a:cubicBezTo>
                    <a:pt x="468" y="821"/>
                    <a:pt x="434" y="1822"/>
                    <a:pt x="268" y="2689"/>
                  </a:cubicBezTo>
                  <a:cubicBezTo>
                    <a:pt x="101" y="3623"/>
                    <a:pt x="1" y="4524"/>
                    <a:pt x="1" y="5491"/>
                  </a:cubicBezTo>
                  <a:cubicBezTo>
                    <a:pt x="1" y="5580"/>
                    <a:pt x="56" y="5621"/>
                    <a:pt x="119" y="5621"/>
                  </a:cubicBezTo>
                  <a:cubicBezTo>
                    <a:pt x="175" y="5621"/>
                    <a:pt x="236" y="5588"/>
                    <a:pt x="268" y="5525"/>
                  </a:cubicBezTo>
                  <a:cubicBezTo>
                    <a:pt x="534" y="4624"/>
                    <a:pt x="701" y="3690"/>
                    <a:pt x="835" y="2790"/>
                  </a:cubicBezTo>
                  <a:cubicBezTo>
                    <a:pt x="935" y="1922"/>
                    <a:pt x="1168" y="955"/>
                    <a:pt x="968" y="88"/>
                  </a:cubicBezTo>
                  <a:cubicBezTo>
                    <a:pt x="968" y="24"/>
                    <a:pt x="928" y="1"/>
                    <a:pt x="898"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42"/>
            <p:cNvSpPr/>
            <p:nvPr/>
          </p:nvSpPr>
          <p:spPr>
            <a:xfrm>
              <a:off x="792425" y="1689500"/>
              <a:ext cx="1592650" cy="321200"/>
            </a:xfrm>
            <a:custGeom>
              <a:rect b="b" l="l" r="r" t="t"/>
              <a:pathLst>
                <a:path extrusionOk="0" h="12848" w="63706">
                  <a:moveTo>
                    <a:pt x="63634" y="0"/>
                  </a:moveTo>
                  <a:cubicBezTo>
                    <a:pt x="63627" y="0"/>
                    <a:pt x="63620" y="2"/>
                    <a:pt x="63613" y="5"/>
                  </a:cubicBezTo>
                  <a:cubicBezTo>
                    <a:pt x="52972" y="3308"/>
                    <a:pt x="41797" y="3875"/>
                    <a:pt x="30823" y="5176"/>
                  </a:cubicBezTo>
                  <a:cubicBezTo>
                    <a:pt x="25586" y="5810"/>
                    <a:pt x="20349" y="6644"/>
                    <a:pt x="15212" y="7844"/>
                  </a:cubicBezTo>
                  <a:cubicBezTo>
                    <a:pt x="12543" y="8478"/>
                    <a:pt x="9941" y="9145"/>
                    <a:pt x="7306" y="9979"/>
                  </a:cubicBezTo>
                  <a:cubicBezTo>
                    <a:pt x="4904" y="10713"/>
                    <a:pt x="2136" y="11480"/>
                    <a:pt x="1" y="12848"/>
                  </a:cubicBezTo>
                  <a:cubicBezTo>
                    <a:pt x="2770" y="12448"/>
                    <a:pt x="5572" y="11314"/>
                    <a:pt x="8274" y="10513"/>
                  </a:cubicBezTo>
                  <a:cubicBezTo>
                    <a:pt x="10775" y="9812"/>
                    <a:pt x="13277" y="9145"/>
                    <a:pt x="15812" y="8545"/>
                  </a:cubicBezTo>
                  <a:cubicBezTo>
                    <a:pt x="21516" y="7277"/>
                    <a:pt x="27320" y="6443"/>
                    <a:pt x="33158" y="5776"/>
                  </a:cubicBezTo>
                  <a:cubicBezTo>
                    <a:pt x="43465" y="4642"/>
                    <a:pt x="53973" y="4208"/>
                    <a:pt x="63646" y="139"/>
                  </a:cubicBezTo>
                  <a:cubicBezTo>
                    <a:pt x="63706" y="109"/>
                    <a:pt x="63686" y="0"/>
                    <a:pt x="63634"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42"/>
            <p:cNvSpPr/>
            <p:nvPr/>
          </p:nvSpPr>
          <p:spPr>
            <a:xfrm>
              <a:off x="842475" y="1806325"/>
              <a:ext cx="1137275" cy="361700"/>
            </a:xfrm>
            <a:custGeom>
              <a:rect b="b" l="l" r="r" t="t"/>
              <a:pathLst>
                <a:path extrusionOk="0" h="14468" w="45491">
                  <a:moveTo>
                    <a:pt x="8473" y="8075"/>
                  </a:moveTo>
                  <a:cubicBezTo>
                    <a:pt x="8465" y="8080"/>
                    <a:pt x="8457" y="8085"/>
                    <a:pt x="8449" y="8090"/>
                  </a:cubicBezTo>
                  <a:lnTo>
                    <a:pt x="8449" y="8090"/>
                  </a:lnTo>
                  <a:cubicBezTo>
                    <a:pt x="8456" y="8094"/>
                    <a:pt x="8462" y="8099"/>
                    <a:pt x="8466" y="8099"/>
                  </a:cubicBezTo>
                  <a:cubicBezTo>
                    <a:pt x="8471" y="8099"/>
                    <a:pt x="8473" y="8093"/>
                    <a:pt x="8473" y="8075"/>
                  </a:cubicBezTo>
                  <a:close/>
                  <a:moveTo>
                    <a:pt x="45265" y="0"/>
                  </a:moveTo>
                  <a:cubicBezTo>
                    <a:pt x="45254" y="0"/>
                    <a:pt x="45244" y="1"/>
                    <a:pt x="45233" y="2"/>
                  </a:cubicBezTo>
                  <a:cubicBezTo>
                    <a:pt x="44428" y="57"/>
                    <a:pt x="43628" y="76"/>
                    <a:pt x="42830" y="76"/>
                  </a:cubicBezTo>
                  <a:cubicBezTo>
                    <a:pt x="41282" y="76"/>
                    <a:pt x="39744" y="7"/>
                    <a:pt x="38207" y="7"/>
                  </a:cubicBezTo>
                  <a:cubicBezTo>
                    <a:pt x="36694" y="7"/>
                    <a:pt x="35181" y="73"/>
                    <a:pt x="33658" y="336"/>
                  </a:cubicBezTo>
                  <a:cubicBezTo>
                    <a:pt x="29655" y="1037"/>
                    <a:pt x="25852" y="2704"/>
                    <a:pt x="22216" y="4506"/>
                  </a:cubicBezTo>
                  <a:cubicBezTo>
                    <a:pt x="18347" y="6474"/>
                    <a:pt x="14644" y="8675"/>
                    <a:pt x="10841" y="10777"/>
                  </a:cubicBezTo>
                  <a:cubicBezTo>
                    <a:pt x="9941" y="11277"/>
                    <a:pt x="9040" y="11778"/>
                    <a:pt x="8140" y="12211"/>
                  </a:cubicBezTo>
                  <a:cubicBezTo>
                    <a:pt x="7625" y="12468"/>
                    <a:pt x="5643" y="13582"/>
                    <a:pt x="4665" y="13582"/>
                  </a:cubicBezTo>
                  <a:cubicBezTo>
                    <a:pt x="4501" y="13582"/>
                    <a:pt x="4366" y="13551"/>
                    <a:pt x="4270" y="13479"/>
                  </a:cubicBezTo>
                  <a:cubicBezTo>
                    <a:pt x="4037" y="12812"/>
                    <a:pt x="3836" y="12144"/>
                    <a:pt x="3636" y="11444"/>
                  </a:cubicBezTo>
                  <a:cubicBezTo>
                    <a:pt x="4037" y="11110"/>
                    <a:pt x="4470" y="10777"/>
                    <a:pt x="4871" y="10477"/>
                  </a:cubicBezTo>
                  <a:cubicBezTo>
                    <a:pt x="5271" y="10210"/>
                    <a:pt x="5604" y="9976"/>
                    <a:pt x="5971" y="9709"/>
                  </a:cubicBezTo>
                  <a:cubicBezTo>
                    <a:pt x="6798" y="9148"/>
                    <a:pt x="7591" y="8618"/>
                    <a:pt x="8449" y="8090"/>
                  </a:cubicBezTo>
                  <a:lnTo>
                    <a:pt x="8449" y="8090"/>
                  </a:lnTo>
                  <a:cubicBezTo>
                    <a:pt x="8444" y="8087"/>
                    <a:pt x="8439" y="8084"/>
                    <a:pt x="8433" y="8084"/>
                  </a:cubicBezTo>
                  <a:cubicBezTo>
                    <a:pt x="8425" y="8084"/>
                    <a:pt x="8416" y="8090"/>
                    <a:pt x="8406" y="8108"/>
                  </a:cubicBezTo>
                  <a:cubicBezTo>
                    <a:pt x="6972" y="8609"/>
                    <a:pt x="0" y="11444"/>
                    <a:pt x="2269" y="13879"/>
                  </a:cubicBezTo>
                  <a:cubicBezTo>
                    <a:pt x="2664" y="14314"/>
                    <a:pt x="3273" y="14468"/>
                    <a:pt x="3935" y="14468"/>
                  </a:cubicBezTo>
                  <a:cubicBezTo>
                    <a:pt x="4949" y="14468"/>
                    <a:pt x="6086" y="14108"/>
                    <a:pt x="6772" y="13846"/>
                  </a:cubicBezTo>
                  <a:cubicBezTo>
                    <a:pt x="9174" y="12978"/>
                    <a:pt x="11475" y="11611"/>
                    <a:pt x="13744" y="10310"/>
                  </a:cubicBezTo>
                  <a:cubicBezTo>
                    <a:pt x="18747" y="7508"/>
                    <a:pt x="23751" y="4606"/>
                    <a:pt x="29288" y="2871"/>
                  </a:cubicBezTo>
                  <a:cubicBezTo>
                    <a:pt x="32090" y="2004"/>
                    <a:pt x="34992" y="1370"/>
                    <a:pt x="37894" y="1270"/>
                  </a:cubicBezTo>
                  <a:cubicBezTo>
                    <a:pt x="40396" y="1137"/>
                    <a:pt x="42864" y="1170"/>
                    <a:pt x="45299" y="369"/>
                  </a:cubicBezTo>
                  <a:cubicBezTo>
                    <a:pt x="45490" y="306"/>
                    <a:pt x="45469" y="0"/>
                    <a:pt x="45265"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42"/>
            <p:cNvSpPr/>
            <p:nvPr/>
          </p:nvSpPr>
          <p:spPr>
            <a:xfrm>
              <a:off x="1249900" y="1978075"/>
              <a:ext cx="271150" cy="108800"/>
            </a:xfrm>
            <a:custGeom>
              <a:rect b="b" l="l" r="r" t="t"/>
              <a:pathLst>
                <a:path extrusionOk="0" h="4352" w="10846">
                  <a:moveTo>
                    <a:pt x="10587" y="0"/>
                  </a:moveTo>
                  <a:cubicBezTo>
                    <a:pt x="10576" y="0"/>
                    <a:pt x="10566" y="2"/>
                    <a:pt x="10556" y="4"/>
                  </a:cubicBezTo>
                  <a:cubicBezTo>
                    <a:pt x="7187" y="1639"/>
                    <a:pt x="3684" y="2839"/>
                    <a:pt x="148" y="4107"/>
                  </a:cubicBezTo>
                  <a:cubicBezTo>
                    <a:pt x="0" y="4137"/>
                    <a:pt x="36" y="4351"/>
                    <a:pt x="164" y="4351"/>
                  </a:cubicBezTo>
                  <a:cubicBezTo>
                    <a:pt x="180" y="4351"/>
                    <a:pt x="197" y="4348"/>
                    <a:pt x="215" y="4340"/>
                  </a:cubicBezTo>
                  <a:cubicBezTo>
                    <a:pt x="3985" y="3673"/>
                    <a:pt x="7454" y="2172"/>
                    <a:pt x="10723" y="238"/>
                  </a:cubicBezTo>
                  <a:cubicBezTo>
                    <a:pt x="10846" y="176"/>
                    <a:pt x="10713" y="0"/>
                    <a:pt x="10587"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42"/>
            <p:cNvSpPr/>
            <p:nvPr/>
          </p:nvSpPr>
          <p:spPr>
            <a:xfrm>
              <a:off x="2554800" y="1626750"/>
              <a:ext cx="178225" cy="34925"/>
            </a:xfrm>
            <a:custGeom>
              <a:rect b="b" l="l" r="r" t="t"/>
              <a:pathLst>
                <a:path extrusionOk="0" h="1397" w="7129">
                  <a:moveTo>
                    <a:pt x="4886" y="0"/>
                  </a:moveTo>
                  <a:cubicBezTo>
                    <a:pt x="3210" y="0"/>
                    <a:pt x="1542" y="366"/>
                    <a:pt x="56" y="1215"/>
                  </a:cubicBezTo>
                  <a:cubicBezTo>
                    <a:pt x="0" y="1270"/>
                    <a:pt x="15" y="1397"/>
                    <a:pt x="100" y="1397"/>
                  </a:cubicBezTo>
                  <a:cubicBezTo>
                    <a:pt x="116" y="1397"/>
                    <a:pt x="135" y="1392"/>
                    <a:pt x="156" y="1381"/>
                  </a:cubicBezTo>
                  <a:cubicBezTo>
                    <a:pt x="2391" y="948"/>
                    <a:pt x="4626" y="547"/>
                    <a:pt x="6895" y="481"/>
                  </a:cubicBezTo>
                  <a:cubicBezTo>
                    <a:pt x="7028" y="447"/>
                    <a:pt x="7128" y="180"/>
                    <a:pt x="6961" y="180"/>
                  </a:cubicBezTo>
                  <a:cubicBezTo>
                    <a:pt x="6277" y="63"/>
                    <a:pt x="5581" y="0"/>
                    <a:pt x="4886"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42"/>
            <p:cNvSpPr/>
            <p:nvPr/>
          </p:nvSpPr>
          <p:spPr>
            <a:xfrm>
              <a:off x="2358550" y="1672825"/>
              <a:ext cx="146500" cy="58525"/>
            </a:xfrm>
            <a:custGeom>
              <a:rect b="b" l="l" r="r" t="t"/>
              <a:pathLst>
                <a:path extrusionOk="0" h="2341" w="5860">
                  <a:moveTo>
                    <a:pt x="5705" y="1"/>
                  </a:moveTo>
                  <a:cubicBezTo>
                    <a:pt x="5695" y="1"/>
                    <a:pt x="5683" y="2"/>
                    <a:pt x="5671" y="5"/>
                  </a:cubicBezTo>
                  <a:cubicBezTo>
                    <a:pt x="3870" y="806"/>
                    <a:pt x="2002" y="1473"/>
                    <a:pt x="134" y="2140"/>
                  </a:cubicBezTo>
                  <a:cubicBezTo>
                    <a:pt x="1" y="2174"/>
                    <a:pt x="34" y="2340"/>
                    <a:pt x="167" y="2340"/>
                  </a:cubicBezTo>
                  <a:cubicBezTo>
                    <a:pt x="2102" y="1873"/>
                    <a:pt x="3970" y="1106"/>
                    <a:pt x="5738" y="205"/>
                  </a:cubicBezTo>
                  <a:cubicBezTo>
                    <a:pt x="5860" y="145"/>
                    <a:pt x="5815" y="1"/>
                    <a:pt x="5705"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42"/>
            <p:cNvSpPr/>
            <p:nvPr/>
          </p:nvSpPr>
          <p:spPr>
            <a:xfrm>
              <a:off x="2216650" y="1238775"/>
              <a:ext cx="230800" cy="410275"/>
            </a:xfrm>
            <a:custGeom>
              <a:rect b="b" l="l" r="r" t="t"/>
              <a:pathLst>
                <a:path extrusionOk="0" h="16411" w="9232">
                  <a:moveTo>
                    <a:pt x="9067" y="0"/>
                  </a:moveTo>
                  <a:cubicBezTo>
                    <a:pt x="9046" y="0"/>
                    <a:pt x="9027" y="7"/>
                    <a:pt x="9012" y="22"/>
                  </a:cubicBezTo>
                  <a:cubicBezTo>
                    <a:pt x="6644" y="1389"/>
                    <a:pt x="4376" y="3858"/>
                    <a:pt x="3008" y="6226"/>
                  </a:cubicBezTo>
                  <a:cubicBezTo>
                    <a:pt x="2341" y="7393"/>
                    <a:pt x="1874" y="8594"/>
                    <a:pt x="1674" y="9962"/>
                  </a:cubicBezTo>
                  <a:cubicBezTo>
                    <a:pt x="1307" y="12164"/>
                    <a:pt x="973" y="13998"/>
                    <a:pt x="73" y="16133"/>
                  </a:cubicBezTo>
                  <a:cubicBezTo>
                    <a:pt x="0" y="16254"/>
                    <a:pt x="103" y="16410"/>
                    <a:pt x="229" y="16410"/>
                  </a:cubicBezTo>
                  <a:cubicBezTo>
                    <a:pt x="276" y="16410"/>
                    <a:pt x="327" y="16388"/>
                    <a:pt x="373" y="16333"/>
                  </a:cubicBezTo>
                  <a:cubicBezTo>
                    <a:pt x="2474" y="13798"/>
                    <a:pt x="1874" y="10629"/>
                    <a:pt x="3175" y="7727"/>
                  </a:cubicBezTo>
                  <a:cubicBezTo>
                    <a:pt x="4543" y="4658"/>
                    <a:pt x="7211" y="2824"/>
                    <a:pt x="9179" y="188"/>
                  </a:cubicBezTo>
                  <a:cubicBezTo>
                    <a:pt x="9231" y="84"/>
                    <a:pt x="9141" y="0"/>
                    <a:pt x="9067"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42"/>
            <p:cNvSpPr/>
            <p:nvPr/>
          </p:nvSpPr>
          <p:spPr>
            <a:xfrm>
              <a:off x="2267650" y="1423225"/>
              <a:ext cx="70000" cy="205600"/>
            </a:xfrm>
            <a:custGeom>
              <a:rect b="b" l="l" r="r" t="t"/>
              <a:pathLst>
                <a:path extrusionOk="0" h="8224" w="2800">
                  <a:moveTo>
                    <a:pt x="2792" y="1"/>
                  </a:moveTo>
                  <a:cubicBezTo>
                    <a:pt x="2788" y="1"/>
                    <a:pt x="2781" y="4"/>
                    <a:pt x="2769" y="15"/>
                  </a:cubicBezTo>
                  <a:cubicBezTo>
                    <a:pt x="2792" y="15"/>
                    <a:pt x="2799" y="1"/>
                    <a:pt x="2792" y="1"/>
                  </a:cubicBezTo>
                  <a:close/>
                  <a:moveTo>
                    <a:pt x="2769" y="15"/>
                  </a:moveTo>
                  <a:lnTo>
                    <a:pt x="2769" y="15"/>
                  </a:lnTo>
                  <a:cubicBezTo>
                    <a:pt x="1969" y="482"/>
                    <a:pt x="1802" y="1483"/>
                    <a:pt x="1669" y="2350"/>
                  </a:cubicBezTo>
                  <a:cubicBezTo>
                    <a:pt x="1602" y="3084"/>
                    <a:pt x="1635" y="3751"/>
                    <a:pt x="1635" y="4452"/>
                  </a:cubicBezTo>
                  <a:cubicBezTo>
                    <a:pt x="1635" y="4752"/>
                    <a:pt x="1635" y="5086"/>
                    <a:pt x="1602" y="5353"/>
                  </a:cubicBezTo>
                  <a:cubicBezTo>
                    <a:pt x="1602" y="5786"/>
                    <a:pt x="1468" y="6187"/>
                    <a:pt x="1302" y="6587"/>
                  </a:cubicBezTo>
                  <a:cubicBezTo>
                    <a:pt x="1202" y="6987"/>
                    <a:pt x="968" y="7254"/>
                    <a:pt x="501" y="7354"/>
                  </a:cubicBezTo>
                  <a:cubicBezTo>
                    <a:pt x="501" y="7283"/>
                    <a:pt x="418" y="7213"/>
                    <a:pt x="345" y="7213"/>
                  </a:cubicBezTo>
                  <a:cubicBezTo>
                    <a:pt x="315" y="7213"/>
                    <a:pt x="287" y="7225"/>
                    <a:pt x="268" y="7254"/>
                  </a:cubicBezTo>
                  <a:cubicBezTo>
                    <a:pt x="1" y="7521"/>
                    <a:pt x="1" y="7588"/>
                    <a:pt x="101" y="7955"/>
                  </a:cubicBezTo>
                  <a:cubicBezTo>
                    <a:pt x="134" y="8088"/>
                    <a:pt x="201" y="8155"/>
                    <a:pt x="334" y="8188"/>
                  </a:cubicBezTo>
                  <a:cubicBezTo>
                    <a:pt x="429" y="8212"/>
                    <a:pt x="519" y="8224"/>
                    <a:pt x="605" y="8224"/>
                  </a:cubicBezTo>
                  <a:cubicBezTo>
                    <a:pt x="1586" y="8224"/>
                    <a:pt x="2049" y="6750"/>
                    <a:pt x="2202" y="5953"/>
                  </a:cubicBezTo>
                  <a:cubicBezTo>
                    <a:pt x="2369" y="5153"/>
                    <a:pt x="2336" y="4319"/>
                    <a:pt x="2302" y="3518"/>
                  </a:cubicBezTo>
                  <a:cubicBezTo>
                    <a:pt x="2302" y="2250"/>
                    <a:pt x="2603" y="1216"/>
                    <a:pt x="2769" y="15"/>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42"/>
            <p:cNvSpPr/>
            <p:nvPr/>
          </p:nvSpPr>
          <p:spPr>
            <a:xfrm>
              <a:off x="1499100" y="1599625"/>
              <a:ext cx="56125" cy="138200"/>
            </a:xfrm>
            <a:custGeom>
              <a:rect b="b" l="l" r="r" t="t"/>
              <a:pathLst>
                <a:path extrusionOk="0" h="5528" w="2245">
                  <a:moveTo>
                    <a:pt x="2115" y="0"/>
                  </a:moveTo>
                  <a:cubicBezTo>
                    <a:pt x="2080" y="0"/>
                    <a:pt x="2045" y="18"/>
                    <a:pt x="2022" y="65"/>
                  </a:cubicBezTo>
                  <a:cubicBezTo>
                    <a:pt x="1055" y="1466"/>
                    <a:pt x="188" y="3600"/>
                    <a:pt x="21" y="5302"/>
                  </a:cubicBezTo>
                  <a:cubicBezTo>
                    <a:pt x="0" y="5447"/>
                    <a:pt x="121" y="5528"/>
                    <a:pt x="240" y="5528"/>
                  </a:cubicBezTo>
                  <a:cubicBezTo>
                    <a:pt x="312" y="5528"/>
                    <a:pt x="383" y="5498"/>
                    <a:pt x="421" y="5435"/>
                  </a:cubicBezTo>
                  <a:cubicBezTo>
                    <a:pt x="855" y="4701"/>
                    <a:pt x="1088" y="3801"/>
                    <a:pt x="1388" y="2967"/>
                  </a:cubicBezTo>
                  <a:cubicBezTo>
                    <a:pt x="1722" y="2066"/>
                    <a:pt x="2056" y="1099"/>
                    <a:pt x="2222" y="131"/>
                  </a:cubicBezTo>
                  <a:cubicBezTo>
                    <a:pt x="2244" y="66"/>
                    <a:pt x="2180" y="0"/>
                    <a:pt x="2115"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42"/>
            <p:cNvSpPr/>
            <p:nvPr/>
          </p:nvSpPr>
          <p:spPr>
            <a:xfrm>
              <a:off x="1523800" y="1694525"/>
              <a:ext cx="17525" cy="70550"/>
            </a:xfrm>
            <a:custGeom>
              <a:rect b="b" l="l" r="r" t="t"/>
              <a:pathLst>
                <a:path extrusionOk="0" h="2822" w="701">
                  <a:moveTo>
                    <a:pt x="475" y="0"/>
                  </a:moveTo>
                  <a:cubicBezTo>
                    <a:pt x="394" y="0"/>
                    <a:pt x="299" y="59"/>
                    <a:pt x="267" y="171"/>
                  </a:cubicBezTo>
                  <a:cubicBezTo>
                    <a:pt x="234" y="972"/>
                    <a:pt x="67" y="1773"/>
                    <a:pt x="0" y="2540"/>
                  </a:cubicBezTo>
                  <a:cubicBezTo>
                    <a:pt x="0" y="2714"/>
                    <a:pt x="147" y="2821"/>
                    <a:pt x="289" y="2821"/>
                  </a:cubicBezTo>
                  <a:cubicBezTo>
                    <a:pt x="392" y="2821"/>
                    <a:pt x="492" y="2766"/>
                    <a:pt x="534" y="2640"/>
                  </a:cubicBezTo>
                  <a:cubicBezTo>
                    <a:pt x="701" y="1839"/>
                    <a:pt x="667" y="1005"/>
                    <a:pt x="601" y="205"/>
                  </a:cubicBezTo>
                  <a:cubicBezTo>
                    <a:pt x="635" y="67"/>
                    <a:pt x="563" y="0"/>
                    <a:pt x="475"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42"/>
            <p:cNvSpPr/>
            <p:nvPr/>
          </p:nvSpPr>
          <p:spPr>
            <a:xfrm>
              <a:off x="1503250" y="2060875"/>
              <a:ext cx="150650" cy="80050"/>
            </a:xfrm>
            <a:custGeom>
              <a:rect b="b" l="l" r="r" t="t"/>
              <a:pathLst>
                <a:path extrusionOk="0" h="3202" w="6026">
                  <a:moveTo>
                    <a:pt x="194" y="1"/>
                  </a:moveTo>
                  <a:cubicBezTo>
                    <a:pt x="101" y="1"/>
                    <a:pt x="1" y="159"/>
                    <a:pt x="55" y="295"/>
                  </a:cubicBezTo>
                  <a:cubicBezTo>
                    <a:pt x="422" y="1129"/>
                    <a:pt x="1323" y="1962"/>
                    <a:pt x="2023" y="2496"/>
                  </a:cubicBezTo>
                  <a:cubicBezTo>
                    <a:pt x="2549" y="2891"/>
                    <a:pt x="3178" y="3202"/>
                    <a:pt x="3829" y="3202"/>
                  </a:cubicBezTo>
                  <a:cubicBezTo>
                    <a:pt x="4005" y="3202"/>
                    <a:pt x="4181" y="3179"/>
                    <a:pt x="4358" y="3130"/>
                  </a:cubicBezTo>
                  <a:cubicBezTo>
                    <a:pt x="6026" y="2663"/>
                    <a:pt x="5159" y="595"/>
                    <a:pt x="3758" y="461"/>
                  </a:cubicBezTo>
                  <a:cubicBezTo>
                    <a:pt x="3658" y="461"/>
                    <a:pt x="3557" y="628"/>
                    <a:pt x="3591" y="695"/>
                  </a:cubicBezTo>
                  <a:cubicBezTo>
                    <a:pt x="3758" y="962"/>
                    <a:pt x="4125" y="1162"/>
                    <a:pt x="4325" y="1429"/>
                  </a:cubicBezTo>
                  <a:cubicBezTo>
                    <a:pt x="4355" y="2101"/>
                    <a:pt x="4162" y="2438"/>
                    <a:pt x="3769" y="2438"/>
                  </a:cubicBezTo>
                  <a:cubicBezTo>
                    <a:pt x="3734" y="2438"/>
                    <a:pt x="3696" y="2435"/>
                    <a:pt x="3658" y="2429"/>
                  </a:cubicBezTo>
                  <a:cubicBezTo>
                    <a:pt x="3491" y="2429"/>
                    <a:pt x="3357" y="2363"/>
                    <a:pt x="3191" y="2329"/>
                  </a:cubicBezTo>
                  <a:cubicBezTo>
                    <a:pt x="2924" y="2263"/>
                    <a:pt x="2690" y="2129"/>
                    <a:pt x="2423" y="1962"/>
                  </a:cubicBezTo>
                  <a:cubicBezTo>
                    <a:pt x="1656" y="1429"/>
                    <a:pt x="1089" y="495"/>
                    <a:pt x="255" y="28"/>
                  </a:cubicBezTo>
                  <a:cubicBezTo>
                    <a:pt x="236" y="9"/>
                    <a:pt x="216" y="1"/>
                    <a:pt x="194"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42"/>
            <p:cNvSpPr/>
            <p:nvPr/>
          </p:nvSpPr>
          <p:spPr>
            <a:xfrm>
              <a:off x="1395525" y="2093025"/>
              <a:ext cx="585275" cy="95500"/>
            </a:xfrm>
            <a:custGeom>
              <a:rect b="b" l="l" r="r" t="t"/>
              <a:pathLst>
                <a:path extrusionOk="0" h="3820" w="23411">
                  <a:moveTo>
                    <a:pt x="78" y="0"/>
                  </a:moveTo>
                  <a:cubicBezTo>
                    <a:pt x="17" y="0"/>
                    <a:pt x="1" y="49"/>
                    <a:pt x="28" y="76"/>
                  </a:cubicBezTo>
                  <a:cubicBezTo>
                    <a:pt x="1729" y="1344"/>
                    <a:pt x="3830" y="2178"/>
                    <a:pt x="5732" y="3011"/>
                  </a:cubicBezTo>
                  <a:cubicBezTo>
                    <a:pt x="6829" y="3508"/>
                    <a:pt x="7783" y="3820"/>
                    <a:pt x="8865" y="3820"/>
                  </a:cubicBezTo>
                  <a:cubicBezTo>
                    <a:pt x="9166" y="3820"/>
                    <a:pt x="9475" y="3796"/>
                    <a:pt x="9801" y="3745"/>
                  </a:cubicBezTo>
                  <a:cubicBezTo>
                    <a:pt x="12136" y="3412"/>
                    <a:pt x="14371" y="2911"/>
                    <a:pt x="16706" y="2845"/>
                  </a:cubicBezTo>
                  <a:cubicBezTo>
                    <a:pt x="17113" y="2826"/>
                    <a:pt x="17519" y="2820"/>
                    <a:pt x="17925" y="2820"/>
                  </a:cubicBezTo>
                  <a:cubicBezTo>
                    <a:pt x="18603" y="2820"/>
                    <a:pt x="19279" y="2836"/>
                    <a:pt x="19954" y="2836"/>
                  </a:cubicBezTo>
                  <a:cubicBezTo>
                    <a:pt x="21034" y="2836"/>
                    <a:pt x="22110" y="2795"/>
                    <a:pt x="23177" y="2578"/>
                  </a:cubicBezTo>
                  <a:cubicBezTo>
                    <a:pt x="23411" y="2544"/>
                    <a:pt x="23378" y="2211"/>
                    <a:pt x="23177" y="2144"/>
                  </a:cubicBezTo>
                  <a:cubicBezTo>
                    <a:pt x="22087" y="1837"/>
                    <a:pt x="20936" y="1718"/>
                    <a:pt x="19764" y="1718"/>
                  </a:cubicBezTo>
                  <a:cubicBezTo>
                    <a:pt x="17243" y="1718"/>
                    <a:pt x="14625" y="2268"/>
                    <a:pt x="12303" y="2678"/>
                  </a:cubicBezTo>
                  <a:cubicBezTo>
                    <a:pt x="11402" y="2845"/>
                    <a:pt x="10535" y="3078"/>
                    <a:pt x="9668" y="3178"/>
                  </a:cubicBezTo>
                  <a:cubicBezTo>
                    <a:pt x="9410" y="3206"/>
                    <a:pt x="9167" y="3219"/>
                    <a:pt x="8934" y="3219"/>
                  </a:cubicBezTo>
                  <a:cubicBezTo>
                    <a:pt x="7477" y="3219"/>
                    <a:pt x="6440" y="2710"/>
                    <a:pt x="5031" y="2077"/>
                  </a:cubicBezTo>
                  <a:cubicBezTo>
                    <a:pt x="3397" y="1377"/>
                    <a:pt x="1829" y="510"/>
                    <a:pt x="128" y="9"/>
                  </a:cubicBezTo>
                  <a:cubicBezTo>
                    <a:pt x="108" y="3"/>
                    <a:pt x="92" y="0"/>
                    <a:pt x="78"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42"/>
            <p:cNvSpPr/>
            <p:nvPr/>
          </p:nvSpPr>
          <p:spPr>
            <a:xfrm>
              <a:off x="1534050" y="2020825"/>
              <a:ext cx="22925" cy="23275"/>
            </a:xfrm>
            <a:custGeom>
              <a:rect b="b" l="l" r="r" t="t"/>
              <a:pathLst>
                <a:path extrusionOk="0" h="931" w="917">
                  <a:moveTo>
                    <a:pt x="17" y="0"/>
                  </a:moveTo>
                  <a:cubicBezTo>
                    <a:pt x="10" y="0"/>
                    <a:pt x="1" y="39"/>
                    <a:pt x="24" y="62"/>
                  </a:cubicBezTo>
                  <a:cubicBezTo>
                    <a:pt x="291" y="229"/>
                    <a:pt x="524" y="462"/>
                    <a:pt x="591" y="796"/>
                  </a:cubicBezTo>
                  <a:cubicBezTo>
                    <a:pt x="604" y="891"/>
                    <a:pt x="668" y="931"/>
                    <a:pt x="732" y="931"/>
                  </a:cubicBezTo>
                  <a:cubicBezTo>
                    <a:pt x="824" y="931"/>
                    <a:pt x="917" y="848"/>
                    <a:pt x="858" y="729"/>
                  </a:cubicBezTo>
                  <a:cubicBezTo>
                    <a:pt x="758" y="295"/>
                    <a:pt x="457" y="62"/>
                    <a:pt x="24" y="29"/>
                  </a:cubicBezTo>
                  <a:cubicBezTo>
                    <a:pt x="24" y="8"/>
                    <a:pt x="21" y="0"/>
                    <a:pt x="17"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42"/>
            <p:cNvSpPr/>
            <p:nvPr/>
          </p:nvSpPr>
          <p:spPr>
            <a:xfrm>
              <a:off x="1672225" y="2118275"/>
              <a:ext cx="79250" cy="21625"/>
            </a:xfrm>
            <a:custGeom>
              <a:rect b="b" l="l" r="r" t="t"/>
              <a:pathLst>
                <a:path extrusionOk="0" h="865" w="3170">
                  <a:moveTo>
                    <a:pt x="101" y="0"/>
                  </a:moveTo>
                  <a:cubicBezTo>
                    <a:pt x="67" y="0"/>
                    <a:pt x="1" y="33"/>
                    <a:pt x="67" y="67"/>
                  </a:cubicBezTo>
                  <a:cubicBezTo>
                    <a:pt x="702" y="555"/>
                    <a:pt x="1427" y="865"/>
                    <a:pt x="2188" y="865"/>
                  </a:cubicBezTo>
                  <a:cubicBezTo>
                    <a:pt x="2467" y="865"/>
                    <a:pt x="2750" y="823"/>
                    <a:pt x="3036" y="734"/>
                  </a:cubicBezTo>
                  <a:cubicBezTo>
                    <a:pt x="3170" y="701"/>
                    <a:pt x="3170" y="500"/>
                    <a:pt x="3003" y="500"/>
                  </a:cubicBezTo>
                  <a:cubicBezTo>
                    <a:pt x="2865" y="505"/>
                    <a:pt x="2727" y="508"/>
                    <a:pt x="2589" y="508"/>
                  </a:cubicBezTo>
                  <a:cubicBezTo>
                    <a:pt x="1728" y="508"/>
                    <a:pt x="877" y="403"/>
                    <a:pt x="101"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42"/>
            <p:cNvSpPr/>
            <p:nvPr/>
          </p:nvSpPr>
          <p:spPr>
            <a:xfrm>
              <a:off x="730050" y="2142150"/>
              <a:ext cx="433200" cy="225275"/>
            </a:xfrm>
            <a:custGeom>
              <a:rect b="b" l="l" r="r" t="t"/>
              <a:pathLst>
                <a:path extrusionOk="0" h="9011" w="17328">
                  <a:moveTo>
                    <a:pt x="17186" y="0"/>
                  </a:moveTo>
                  <a:cubicBezTo>
                    <a:pt x="17172" y="0"/>
                    <a:pt x="17156" y="4"/>
                    <a:pt x="17140" y="12"/>
                  </a:cubicBezTo>
                  <a:cubicBezTo>
                    <a:pt x="13337" y="1013"/>
                    <a:pt x="9601" y="2447"/>
                    <a:pt x="5965" y="3949"/>
                  </a:cubicBezTo>
                  <a:cubicBezTo>
                    <a:pt x="3563" y="4949"/>
                    <a:pt x="962" y="6250"/>
                    <a:pt x="61" y="8885"/>
                  </a:cubicBezTo>
                  <a:cubicBezTo>
                    <a:pt x="0" y="8966"/>
                    <a:pt x="50" y="9010"/>
                    <a:pt x="120" y="9010"/>
                  </a:cubicBezTo>
                  <a:cubicBezTo>
                    <a:pt x="166" y="9010"/>
                    <a:pt x="222" y="8992"/>
                    <a:pt x="261" y="8952"/>
                  </a:cubicBezTo>
                  <a:cubicBezTo>
                    <a:pt x="2229" y="6117"/>
                    <a:pt x="4998" y="5049"/>
                    <a:pt x="8133" y="3882"/>
                  </a:cubicBezTo>
                  <a:cubicBezTo>
                    <a:pt x="11236" y="2748"/>
                    <a:pt x="14304" y="1614"/>
                    <a:pt x="17240" y="213"/>
                  </a:cubicBezTo>
                  <a:cubicBezTo>
                    <a:pt x="17327" y="183"/>
                    <a:pt x="17287" y="0"/>
                    <a:pt x="17186"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42"/>
            <p:cNvSpPr/>
            <p:nvPr/>
          </p:nvSpPr>
          <p:spPr>
            <a:xfrm>
              <a:off x="382975" y="1872725"/>
              <a:ext cx="61725" cy="139025"/>
            </a:xfrm>
            <a:custGeom>
              <a:rect b="b" l="l" r="r" t="t"/>
              <a:pathLst>
                <a:path extrusionOk="0" h="5561" w="2469">
                  <a:moveTo>
                    <a:pt x="781" y="0"/>
                  </a:moveTo>
                  <a:cubicBezTo>
                    <a:pt x="192" y="0"/>
                    <a:pt x="1" y="869"/>
                    <a:pt x="1" y="1483"/>
                  </a:cubicBezTo>
                  <a:cubicBezTo>
                    <a:pt x="1" y="2483"/>
                    <a:pt x="167" y="4285"/>
                    <a:pt x="968" y="5019"/>
                  </a:cubicBezTo>
                  <a:cubicBezTo>
                    <a:pt x="901" y="5052"/>
                    <a:pt x="868" y="5185"/>
                    <a:pt x="868" y="5219"/>
                  </a:cubicBezTo>
                  <a:cubicBezTo>
                    <a:pt x="868" y="5285"/>
                    <a:pt x="901" y="5319"/>
                    <a:pt x="901" y="5352"/>
                  </a:cubicBezTo>
                  <a:cubicBezTo>
                    <a:pt x="968" y="5486"/>
                    <a:pt x="1035" y="5552"/>
                    <a:pt x="1201" y="5552"/>
                  </a:cubicBezTo>
                  <a:cubicBezTo>
                    <a:pt x="1246" y="5558"/>
                    <a:pt x="1288" y="5560"/>
                    <a:pt x="1329" y="5560"/>
                  </a:cubicBezTo>
                  <a:cubicBezTo>
                    <a:pt x="2338" y="5560"/>
                    <a:pt x="2369" y="4023"/>
                    <a:pt x="2369" y="3317"/>
                  </a:cubicBezTo>
                  <a:cubicBezTo>
                    <a:pt x="2469" y="2317"/>
                    <a:pt x="2202" y="782"/>
                    <a:pt x="1302" y="182"/>
                  </a:cubicBezTo>
                  <a:cubicBezTo>
                    <a:pt x="1101" y="55"/>
                    <a:pt x="928" y="0"/>
                    <a:pt x="781"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42"/>
            <p:cNvSpPr/>
            <p:nvPr/>
          </p:nvSpPr>
          <p:spPr>
            <a:xfrm>
              <a:off x="382975" y="1872725"/>
              <a:ext cx="61725" cy="139025"/>
            </a:xfrm>
            <a:custGeom>
              <a:rect b="b" l="l" r="r" t="t"/>
              <a:pathLst>
                <a:path extrusionOk="0" h="5561" w="2469">
                  <a:moveTo>
                    <a:pt x="781" y="0"/>
                  </a:moveTo>
                  <a:cubicBezTo>
                    <a:pt x="192" y="0"/>
                    <a:pt x="1" y="869"/>
                    <a:pt x="1" y="1483"/>
                  </a:cubicBezTo>
                  <a:cubicBezTo>
                    <a:pt x="1" y="2483"/>
                    <a:pt x="167" y="4285"/>
                    <a:pt x="968" y="5019"/>
                  </a:cubicBezTo>
                  <a:cubicBezTo>
                    <a:pt x="901" y="5052"/>
                    <a:pt x="868" y="5185"/>
                    <a:pt x="868" y="5219"/>
                  </a:cubicBezTo>
                  <a:cubicBezTo>
                    <a:pt x="868" y="5285"/>
                    <a:pt x="901" y="5319"/>
                    <a:pt x="901" y="5352"/>
                  </a:cubicBezTo>
                  <a:cubicBezTo>
                    <a:pt x="968" y="5486"/>
                    <a:pt x="1035" y="5552"/>
                    <a:pt x="1201" y="5552"/>
                  </a:cubicBezTo>
                  <a:cubicBezTo>
                    <a:pt x="1246" y="5558"/>
                    <a:pt x="1288" y="5560"/>
                    <a:pt x="1329" y="5560"/>
                  </a:cubicBezTo>
                  <a:cubicBezTo>
                    <a:pt x="2338" y="5560"/>
                    <a:pt x="2369" y="4023"/>
                    <a:pt x="2369" y="3317"/>
                  </a:cubicBezTo>
                  <a:cubicBezTo>
                    <a:pt x="2469" y="2317"/>
                    <a:pt x="2202" y="782"/>
                    <a:pt x="1302" y="182"/>
                  </a:cubicBezTo>
                  <a:cubicBezTo>
                    <a:pt x="1101" y="55"/>
                    <a:pt x="928" y="0"/>
                    <a:pt x="781"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42"/>
            <p:cNvSpPr/>
            <p:nvPr/>
          </p:nvSpPr>
          <p:spPr>
            <a:xfrm>
              <a:off x="425500" y="1916850"/>
              <a:ext cx="114275" cy="108000"/>
            </a:xfrm>
            <a:custGeom>
              <a:rect b="b" l="l" r="r" t="t"/>
              <a:pathLst>
                <a:path extrusionOk="0" h="4320" w="4571">
                  <a:moveTo>
                    <a:pt x="3873" y="0"/>
                  </a:moveTo>
                  <a:cubicBezTo>
                    <a:pt x="3498" y="0"/>
                    <a:pt x="3033" y="226"/>
                    <a:pt x="2703" y="452"/>
                  </a:cubicBezTo>
                  <a:cubicBezTo>
                    <a:pt x="1936" y="1052"/>
                    <a:pt x="501" y="2220"/>
                    <a:pt x="368" y="3287"/>
                  </a:cubicBezTo>
                  <a:cubicBezTo>
                    <a:pt x="301" y="3287"/>
                    <a:pt x="201" y="3287"/>
                    <a:pt x="168" y="3387"/>
                  </a:cubicBezTo>
                  <a:cubicBezTo>
                    <a:pt x="134" y="3420"/>
                    <a:pt x="134" y="3454"/>
                    <a:pt x="101" y="3520"/>
                  </a:cubicBezTo>
                  <a:cubicBezTo>
                    <a:pt x="1" y="3621"/>
                    <a:pt x="1" y="3754"/>
                    <a:pt x="101" y="3887"/>
                  </a:cubicBezTo>
                  <a:cubicBezTo>
                    <a:pt x="275" y="4203"/>
                    <a:pt x="538" y="4320"/>
                    <a:pt x="836" y="4320"/>
                  </a:cubicBezTo>
                  <a:cubicBezTo>
                    <a:pt x="1449" y="4320"/>
                    <a:pt x="2209" y="3823"/>
                    <a:pt x="2636" y="3554"/>
                  </a:cubicBezTo>
                  <a:cubicBezTo>
                    <a:pt x="3437" y="2920"/>
                    <a:pt x="4571" y="1853"/>
                    <a:pt x="4504" y="752"/>
                  </a:cubicBezTo>
                  <a:cubicBezTo>
                    <a:pt x="4488" y="192"/>
                    <a:pt x="4219" y="0"/>
                    <a:pt x="3873"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42"/>
            <p:cNvSpPr/>
            <p:nvPr/>
          </p:nvSpPr>
          <p:spPr>
            <a:xfrm>
              <a:off x="422175" y="2017050"/>
              <a:ext cx="161800" cy="63175"/>
            </a:xfrm>
            <a:custGeom>
              <a:rect b="b" l="l" r="r" t="t"/>
              <a:pathLst>
                <a:path extrusionOk="0" h="2527" w="6472">
                  <a:moveTo>
                    <a:pt x="2168" y="0"/>
                  </a:moveTo>
                  <a:cubicBezTo>
                    <a:pt x="1769" y="0"/>
                    <a:pt x="1397" y="60"/>
                    <a:pt x="1101" y="213"/>
                  </a:cubicBezTo>
                  <a:cubicBezTo>
                    <a:pt x="1068" y="113"/>
                    <a:pt x="968" y="80"/>
                    <a:pt x="934" y="80"/>
                  </a:cubicBezTo>
                  <a:lnTo>
                    <a:pt x="801" y="80"/>
                  </a:lnTo>
                  <a:cubicBezTo>
                    <a:pt x="634" y="80"/>
                    <a:pt x="567" y="180"/>
                    <a:pt x="501" y="280"/>
                  </a:cubicBezTo>
                  <a:cubicBezTo>
                    <a:pt x="0" y="1280"/>
                    <a:pt x="1568" y="1881"/>
                    <a:pt x="2269" y="2181"/>
                  </a:cubicBezTo>
                  <a:cubicBezTo>
                    <a:pt x="2780" y="2364"/>
                    <a:pt x="3463" y="2527"/>
                    <a:pt x="4117" y="2527"/>
                  </a:cubicBezTo>
                  <a:cubicBezTo>
                    <a:pt x="4657" y="2527"/>
                    <a:pt x="5179" y="2416"/>
                    <a:pt x="5571" y="2114"/>
                  </a:cubicBezTo>
                  <a:cubicBezTo>
                    <a:pt x="6472" y="1414"/>
                    <a:pt x="5471" y="747"/>
                    <a:pt x="4770" y="513"/>
                  </a:cubicBezTo>
                  <a:cubicBezTo>
                    <a:pt x="4123" y="305"/>
                    <a:pt x="3073" y="0"/>
                    <a:pt x="2168"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42"/>
            <p:cNvSpPr/>
            <p:nvPr/>
          </p:nvSpPr>
          <p:spPr>
            <a:xfrm>
              <a:off x="403000" y="2034575"/>
              <a:ext cx="89825" cy="132675"/>
            </a:xfrm>
            <a:custGeom>
              <a:rect b="b" l="l" r="r" t="t"/>
              <a:pathLst>
                <a:path extrusionOk="0" h="5307" w="3593">
                  <a:moveTo>
                    <a:pt x="1161" y="0"/>
                  </a:moveTo>
                  <a:cubicBezTo>
                    <a:pt x="1131" y="0"/>
                    <a:pt x="1099" y="4"/>
                    <a:pt x="1068" y="12"/>
                  </a:cubicBezTo>
                  <a:cubicBezTo>
                    <a:pt x="0" y="179"/>
                    <a:pt x="367" y="1814"/>
                    <a:pt x="567" y="2514"/>
                  </a:cubicBezTo>
                  <a:cubicBezTo>
                    <a:pt x="767" y="3515"/>
                    <a:pt x="1401" y="4916"/>
                    <a:pt x="2502" y="5249"/>
                  </a:cubicBezTo>
                  <a:cubicBezTo>
                    <a:pt x="2632" y="5289"/>
                    <a:pt x="2746" y="5307"/>
                    <a:pt x="2846" y="5307"/>
                  </a:cubicBezTo>
                  <a:cubicBezTo>
                    <a:pt x="3593" y="5307"/>
                    <a:pt x="3546" y="4300"/>
                    <a:pt x="3369" y="3682"/>
                  </a:cubicBezTo>
                  <a:cubicBezTo>
                    <a:pt x="3069" y="2714"/>
                    <a:pt x="2435" y="1013"/>
                    <a:pt x="1501" y="513"/>
                  </a:cubicBezTo>
                  <a:cubicBezTo>
                    <a:pt x="1535" y="413"/>
                    <a:pt x="1535" y="346"/>
                    <a:pt x="1501" y="246"/>
                  </a:cubicBezTo>
                  <a:cubicBezTo>
                    <a:pt x="1435" y="212"/>
                    <a:pt x="1435" y="179"/>
                    <a:pt x="1401" y="146"/>
                  </a:cubicBezTo>
                  <a:cubicBezTo>
                    <a:pt x="1350" y="44"/>
                    <a:pt x="1260" y="0"/>
                    <a:pt x="1161"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42"/>
            <p:cNvSpPr/>
            <p:nvPr/>
          </p:nvSpPr>
          <p:spPr>
            <a:xfrm>
              <a:off x="322100" y="2031650"/>
              <a:ext cx="98425" cy="125775"/>
            </a:xfrm>
            <a:custGeom>
              <a:rect b="b" l="l" r="r" t="t"/>
              <a:pathLst>
                <a:path extrusionOk="0" h="5031" w="3937">
                  <a:moveTo>
                    <a:pt x="3212" y="0"/>
                  </a:moveTo>
                  <a:cubicBezTo>
                    <a:pt x="2538" y="0"/>
                    <a:pt x="1827" y="828"/>
                    <a:pt x="1468" y="1263"/>
                  </a:cubicBezTo>
                  <a:cubicBezTo>
                    <a:pt x="801" y="2097"/>
                    <a:pt x="1" y="3432"/>
                    <a:pt x="334" y="4466"/>
                  </a:cubicBezTo>
                  <a:cubicBezTo>
                    <a:pt x="488" y="4876"/>
                    <a:pt x="721" y="5030"/>
                    <a:pt x="975" y="5030"/>
                  </a:cubicBezTo>
                  <a:cubicBezTo>
                    <a:pt x="1383" y="5030"/>
                    <a:pt x="1848" y="4635"/>
                    <a:pt x="2135" y="4266"/>
                  </a:cubicBezTo>
                  <a:cubicBezTo>
                    <a:pt x="2769" y="3465"/>
                    <a:pt x="3803" y="1964"/>
                    <a:pt x="3636" y="863"/>
                  </a:cubicBezTo>
                  <a:cubicBezTo>
                    <a:pt x="3737" y="863"/>
                    <a:pt x="3803" y="830"/>
                    <a:pt x="3837" y="763"/>
                  </a:cubicBezTo>
                  <a:cubicBezTo>
                    <a:pt x="3837" y="696"/>
                    <a:pt x="3903" y="663"/>
                    <a:pt x="3903" y="630"/>
                  </a:cubicBezTo>
                  <a:cubicBezTo>
                    <a:pt x="3937" y="496"/>
                    <a:pt x="3903" y="363"/>
                    <a:pt x="3803" y="263"/>
                  </a:cubicBezTo>
                  <a:cubicBezTo>
                    <a:pt x="3617" y="76"/>
                    <a:pt x="3416" y="0"/>
                    <a:pt x="3212"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42"/>
            <p:cNvSpPr/>
            <p:nvPr/>
          </p:nvSpPr>
          <p:spPr>
            <a:xfrm>
              <a:off x="255375" y="1996550"/>
              <a:ext cx="156825" cy="58625"/>
            </a:xfrm>
            <a:custGeom>
              <a:rect b="b" l="l" r="r" t="t"/>
              <a:pathLst>
                <a:path extrusionOk="0" h="2345" w="6273">
                  <a:moveTo>
                    <a:pt x="3272" y="1"/>
                  </a:moveTo>
                  <a:cubicBezTo>
                    <a:pt x="2340" y="1"/>
                    <a:pt x="1233" y="207"/>
                    <a:pt x="668" y="933"/>
                  </a:cubicBezTo>
                  <a:cubicBezTo>
                    <a:pt x="1" y="1867"/>
                    <a:pt x="1102" y="2267"/>
                    <a:pt x="1902" y="2334"/>
                  </a:cubicBezTo>
                  <a:cubicBezTo>
                    <a:pt x="2075" y="2340"/>
                    <a:pt x="2270" y="2344"/>
                    <a:pt x="2480" y="2344"/>
                  </a:cubicBezTo>
                  <a:cubicBezTo>
                    <a:pt x="3484" y="2344"/>
                    <a:pt x="4809" y="2235"/>
                    <a:pt x="5472" y="1600"/>
                  </a:cubicBezTo>
                  <a:cubicBezTo>
                    <a:pt x="5497" y="1675"/>
                    <a:pt x="5559" y="1713"/>
                    <a:pt x="5617" y="1713"/>
                  </a:cubicBezTo>
                  <a:cubicBezTo>
                    <a:pt x="5636" y="1713"/>
                    <a:pt x="5655" y="1708"/>
                    <a:pt x="5672" y="1700"/>
                  </a:cubicBezTo>
                  <a:cubicBezTo>
                    <a:pt x="5738" y="1700"/>
                    <a:pt x="5772" y="1667"/>
                    <a:pt x="5805" y="1667"/>
                  </a:cubicBezTo>
                  <a:cubicBezTo>
                    <a:pt x="5939" y="1600"/>
                    <a:pt x="6005" y="1533"/>
                    <a:pt x="6072" y="1367"/>
                  </a:cubicBezTo>
                  <a:cubicBezTo>
                    <a:pt x="6272" y="266"/>
                    <a:pt x="4638" y="99"/>
                    <a:pt x="3904" y="32"/>
                  </a:cubicBezTo>
                  <a:cubicBezTo>
                    <a:pt x="3710" y="13"/>
                    <a:pt x="3496" y="1"/>
                    <a:pt x="3272"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42"/>
            <p:cNvSpPr/>
            <p:nvPr/>
          </p:nvSpPr>
          <p:spPr>
            <a:xfrm>
              <a:off x="287075" y="1919125"/>
              <a:ext cx="141800" cy="102275"/>
            </a:xfrm>
            <a:custGeom>
              <a:rect b="b" l="l" r="r" t="t"/>
              <a:pathLst>
                <a:path extrusionOk="0" h="4091" w="5672">
                  <a:moveTo>
                    <a:pt x="1428" y="0"/>
                  </a:moveTo>
                  <a:cubicBezTo>
                    <a:pt x="1329" y="0"/>
                    <a:pt x="1231" y="9"/>
                    <a:pt x="1135" y="27"/>
                  </a:cubicBezTo>
                  <a:cubicBezTo>
                    <a:pt x="1" y="261"/>
                    <a:pt x="534" y="1295"/>
                    <a:pt x="1035" y="1828"/>
                  </a:cubicBezTo>
                  <a:cubicBezTo>
                    <a:pt x="1702" y="2529"/>
                    <a:pt x="3036" y="3796"/>
                    <a:pt x="4170" y="3796"/>
                  </a:cubicBezTo>
                  <a:cubicBezTo>
                    <a:pt x="4170" y="3863"/>
                    <a:pt x="4204" y="3963"/>
                    <a:pt x="4237" y="3997"/>
                  </a:cubicBezTo>
                  <a:cubicBezTo>
                    <a:pt x="4304" y="3997"/>
                    <a:pt x="4337" y="4030"/>
                    <a:pt x="4370" y="4030"/>
                  </a:cubicBezTo>
                  <a:cubicBezTo>
                    <a:pt x="4426" y="4072"/>
                    <a:pt x="4482" y="4090"/>
                    <a:pt x="4536" y="4090"/>
                  </a:cubicBezTo>
                  <a:cubicBezTo>
                    <a:pt x="4610" y="4090"/>
                    <a:pt x="4679" y="4055"/>
                    <a:pt x="4737" y="3997"/>
                  </a:cubicBezTo>
                  <a:cubicBezTo>
                    <a:pt x="5671" y="3329"/>
                    <a:pt x="4570" y="2095"/>
                    <a:pt x="4070" y="1528"/>
                  </a:cubicBezTo>
                  <a:cubicBezTo>
                    <a:pt x="3463" y="861"/>
                    <a:pt x="2415" y="0"/>
                    <a:pt x="1428"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42"/>
            <p:cNvSpPr/>
            <p:nvPr/>
          </p:nvSpPr>
          <p:spPr>
            <a:xfrm>
              <a:off x="388825" y="1992350"/>
              <a:ext cx="63400" cy="62050"/>
            </a:xfrm>
            <a:custGeom>
              <a:rect b="b" l="l" r="r" t="t"/>
              <a:pathLst>
                <a:path extrusionOk="0" h="2482" w="2536">
                  <a:moveTo>
                    <a:pt x="1268" y="0"/>
                  </a:moveTo>
                  <a:cubicBezTo>
                    <a:pt x="1101" y="0"/>
                    <a:pt x="934" y="33"/>
                    <a:pt x="767" y="100"/>
                  </a:cubicBezTo>
                  <a:cubicBezTo>
                    <a:pt x="634" y="167"/>
                    <a:pt x="567" y="200"/>
                    <a:pt x="467" y="267"/>
                  </a:cubicBezTo>
                  <a:cubicBezTo>
                    <a:pt x="400" y="334"/>
                    <a:pt x="300" y="400"/>
                    <a:pt x="267" y="500"/>
                  </a:cubicBezTo>
                  <a:cubicBezTo>
                    <a:pt x="134" y="601"/>
                    <a:pt x="100" y="734"/>
                    <a:pt x="67" y="901"/>
                  </a:cubicBezTo>
                  <a:cubicBezTo>
                    <a:pt x="67" y="1034"/>
                    <a:pt x="0" y="1101"/>
                    <a:pt x="0" y="1234"/>
                  </a:cubicBezTo>
                  <a:cubicBezTo>
                    <a:pt x="0" y="1368"/>
                    <a:pt x="67" y="1434"/>
                    <a:pt x="67" y="1568"/>
                  </a:cubicBezTo>
                  <a:cubicBezTo>
                    <a:pt x="100" y="1668"/>
                    <a:pt x="134" y="1768"/>
                    <a:pt x="167" y="1868"/>
                  </a:cubicBezTo>
                  <a:cubicBezTo>
                    <a:pt x="267" y="2035"/>
                    <a:pt x="334" y="2102"/>
                    <a:pt x="500" y="2202"/>
                  </a:cubicBezTo>
                  <a:cubicBezTo>
                    <a:pt x="601" y="2268"/>
                    <a:pt x="667" y="2335"/>
                    <a:pt x="767" y="2368"/>
                  </a:cubicBezTo>
                  <a:lnTo>
                    <a:pt x="834" y="2368"/>
                  </a:lnTo>
                  <a:cubicBezTo>
                    <a:pt x="934" y="2402"/>
                    <a:pt x="1068" y="2402"/>
                    <a:pt x="1134" y="2435"/>
                  </a:cubicBezTo>
                  <a:cubicBezTo>
                    <a:pt x="1209" y="2465"/>
                    <a:pt x="1284" y="2482"/>
                    <a:pt x="1359" y="2482"/>
                  </a:cubicBezTo>
                  <a:cubicBezTo>
                    <a:pt x="1451" y="2482"/>
                    <a:pt x="1543" y="2457"/>
                    <a:pt x="1635" y="2402"/>
                  </a:cubicBezTo>
                  <a:cubicBezTo>
                    <a:pt x="1735" y="2368"/>
                    <a:pt x="1868" y="2335"/>
                    <a:pt x="1935" y="2268"/>
                  </a:cubicBezTo>
                  <a:cubicBezTo>
                    <a:pt x="2102" y="2168"/>
                    <a:pt x="2268" y="2035"/>
                    <a:pt x="2402" y="1835"/>
                  </a:cubicBezTo>
                  <a:lnTo>
                    <a:pt x="2402" y="1768"/>
                  </a:lnTo>
                  <a:cubicBezTo>
                    <a:pt x="2435" y="1701"/>
                    <a:pt x="2469" y="1568"/>
                    <a:pt x="2535" y="1501"/>
                  </a:cubicBezTo>
                  <a:cubicBezTo>
                    <a:pt x="2535" y="1434"/>
                    <a:pt x="2535" y="1268"/>
                    <a:pt x="2469" y="1101"/>
                  </a:cubicBezTo>
                  <a:cubicBezTo>
                    <a:pt x="2469" y="1001"/>
                    <a:pt x="2435" y="901"/>
                    <a:pt x="2402" y="767"/>
                  </a:cubicBezTo>
                  <a:cubicBezTo>
                    <a:pt x="2368" y="634"/>
                    <a:pt x="2302" y="567"/>
                    <a:pt x="2235" y="500"/>
                  </a:cubicBezTo>
                  <a:cubicBezTo>
                    <a:pt x="2135" y="367"/>
                    <a:pt x="2002" y="234"/>
                    <a:pt x="1901" y="167"/>
                  </a:cubicBezTo>
                  <a:cubicBezTo>
                    <a:pt x="1801" y="100"/>
                    <a:pt x="1701" y="67"/>
                    <a:pt x="1601" y="33"/>
                  </a:cubicBezTo>
                  <a:cubicBezTo>
                    <a:pt x="1468" y="33"/>
                    <a:pt x="1401" y="0"/>
                    <a:pt x="1268" y="0"/>
                  </a:cubicBezTo>
                  <a:close/>
                </a:path>
              </a:pathLst>
            </a:custGeom>
            <a:solidFill>
              <a:srgbClr val="FAA0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42"/>
            <p:cNvSpPr/>
            <p:nvPr/>
          </p:nvSpPr>
          <p:spPr>
            <a:xfrm>
              <a:off x="66925" y="3057300"/>
              <a:ext cx="595450" cy="402900"/>
            </a:xfrm>
            <a:custGeom>
              <a:rect b="b" l="l" r="r" t="t"/>
              <a:pathLst>
                <a:path extrusionOk="0" h="16116" w="23818">
                  <a:moveTo>
                    <a:pt x="5908" y="0"/>
                  </a:moveTo>
                  <a:cubicBezTo>
                    <a:pt x="5286" y="0"/>
                    <a:pt x="4651" y="173"/>
                    <a:pt x="4103" y="500"/>
                  </a:cubicBezTo>
                  <a:cubicBezTo>
                    <a:pt x="0" y="2935"/>
                    <a:pt x="2635" y="10473"/>
                    <a:pt x="5271" y="12975"/>
                  </a:cubicBezTo>
                  <a:cubicBezTo>
                    <a:pt x="5337" y="13009"/>
                    <a:pt x="5404" y="13042"/>
                    <a:pt x="5471" y="13042"/>
                  </a:cubicBezTo>
                  <a:cubicBezTo>
                    <a:pt x="7342" y="15115"/>
                    <a:pt x="10056" y="16115"/>
                    <a:pt x="12796" y="16115"/>
                  </a:cubicBezTo>
                  <a:cubicBezTo>
                    <a:pt x="15478" y="16115"/>
                    <a:pt x="18184" y="15157"/>
                    <a:pt x="20148" y="13309"/>
                  </a:cubicBezTo>
                  <a:cubicBezTo>
                    <a:pt x="21149" y="12341"/>
                    <a:pt x="23817" y="9539"/>
                    <a:pt x="22116" y="8138"/>
                  </a:cubicBezTo>
                  <a:cubicBezTo>
                    <a:pt x="21766" y="7850"/>
                    <a:pt x="21361" y="7748"/>
                    <a:pt x="20948" y="7748"/>
                  </a:cubicBezTo>
                  <a:cubicBezTo>
                    <a:pt x="20455" y="7748"/>
                    <a:pt x="19950" y="7893"/>
                    <a:pt x="19514" y="8038"/>
                  </a:cubicBezTo>
                  <a:cubicBezTo>
                    <a:pt x="20181" y="7271"/>
                    <a:pt x="20815" y="6370"/>
                    <a:pt x="21349" y="5470"/>
                  </a:cubicBezTo>
                  <a:cubicBezTo>
                    <a:pt x="21649" y="4969"/>
                    <a:pt x="21449" y="4336"/>
                    <a:pt x="20815" y="4269"/>
                  </a:cubicBezTo>
                  <a:cubicBezTo>
                    <a:pt x="20364" y="4199"/>
                    <a:pt x="19921" y="4165"/>
                    <a:pt x="19486" y="4165"/>
                  </a:cubicBezTo>
                  <a:cubicBezTo>
                    <a:pt x="17443" y="4165"/>
                    <a:pt x="15570" y="4898"/>
                    <a:pt x="13810" y="5970"/>
                  </a:cubicBezTo>
                  <a:cubicBezTo>
                    <a:pt x="14911" y="4002"/>
                    <a:pt x="15411" y="1967"/>
                    <a:pt x="13810" y="933"/>
                  </a:cubicBezTo>
                  <a:cubicBezTo>
                    <a:pt x="13481" y="731"/>
                    <a:pt x="13147" y="646"/>
                    <a:pt x="12818" y="646"/>
                  </a:cubicBezTo>
                  <a:cubicBezTo>
                    <a:pt x="11847" y="646"/>
                    <a:pt x="10914" y="1386"/>
                    <a:pt x="10241" y="2034"/>
                  </a:cubicBezTo>
                  <a:cubicBezTo>
                    <a:pt x="9640" y="2534"/>
                    <a:pt x="9173" y="3135"/>
                    <a:pt x="8740" y="3702"/>
                  </a:cubicBezTo>
                  <a:cubicBezTo>
                    <a:pt x="8807" y="2935"/>
                    <a:pt x="8807" y="2101"/>
                    <a:pt x="8340" y="1334"/>
                  </a:cubicBezTo>
                  <a:cubicBezTo>
                    <a:pt x="7811" y="420"/>
                    <a:pt x="6875" y="0"/>
                    <a:pt x="5908" y="0"/>
                  </a:cubicBezTo>
                  <a:close/>
                </a:path>
              </a:pathLst>
            </a:custGeom>
            <a:solidFill>
              <a:srgbClr val="829E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42"/>
            <p:cNvSpPr/>
            <p:nvPr/>
          </p:nvSpPr>
          <p:spPr>
            <a:xfrm>
              <a:off x="141975" y="3184625"/>
              <a:ext cx="80700" cy="68875"/>
            </a:xfrm>
            <a:custGeom>
              <a:rect b="b" l="l" r="r" t="t"/>
              <a:pathLst>
                <a:path extrusionOk="0" h="2755" w="3228">
                  <a:moveTo>
                    <a:pt x="1554" y="1"/>
                  </a:moveTo>
                  <a:cubicBezTo>
                    <a:pt x="1422" y="1"/>
                    <a:pt x="1291" y="25"/>
                    <a:pt x="1168" y="77"/>
                  </a:cubicBezTo>
                  <a:cubicBezTo>
                    <a:pt x="701" y="243"/>
                    <a:pt x="367" y="710"/>
                    <a:pt x="334" y="1177"/>
                  </a:cubicBezTo>
                  <a:cubicBezTo>
                    <a:pt x="301" y="1845"/>
                    <a:pt x="801" y="2345"/>
                    <a:pt x="1301" y="2745"/>
                  </a:cubicBezTo>
                  <a:cubicBezTo>
                    <a:pt x="1301" y="2752"/>
                    <a:pt x="1304" y="2754"/>
                    <a:pt x="1307" y="2754"/>
                  </a:cubicBezTo>
                  <a:cubicBezTo>
                    <a:pt x="1323" y="2754"/>
                    <a:pt x="1362" y="2705"/>
                    <a:pt x="1335" y="2679"/>
                  </a:cubicBezTo>
                  <a:cubicBezTo>
                    <a:pt x="701" y="2045"/>
                    <a:pt x="0" y="944"/>
                    <a:pt x="1101" y="343"/>
                  </a:cubicBezTo>
                  <a:cubicBezTo>
                    <a:pt x="1255" y="241"/>
                    <a:pt x="1423" y="193"/>
                    <a:pt x="1589" y="193"/>
                  </a:cubicBezTo>
                  <a:cubicBezTo>
                    <a:pt x="1856" y="193"/>
                    <a:pt x="2117" y="318"/>
                    <a:pt x="2302" y="544"/>
                  </a:cubicBezTo>
                  <a:cubicBezTo>
                    <a:pt x="2602" y="877"/>
                    <a:pt x="2602" y="1211"/>
                    <a:pt x="2602" y="1611"/>
                  </a:cubicBezTo>
                  <a:cubicBezTo>
                    <a:pt x="2602" y="1676"/>
                    <a:pt x="2644" y="1712"/>
                    <a:pt x="2691" y="1712"/>
                  </a:cubicBezTo>
                  <a:cubicBezTo>
                    <a:pt x="2718" y="1712"/>
                    <a:pt x="2745" y="1701"/>
                    <a:pt x="2769" y="1678"/>
                  </a:cubicBezTo>
                  <a:cubicBezTo>
                    <a:pt x="3227" y="876"/>
                    <a:pt x="2358" y="1"/>
                    <a:pt x="1554"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42"/>
            <p:cNvSpPr/>
            <p:nvPr/>
          </p:nvSpPr>
          <p:spPr>
            <a:xfrm>
              <a:off x="230375" y="3219600"/>
              <a:ext cx="160125" cy="80750"/>
            </a:xfrm>
            <a:custGeom>
              <a:rect b="b" l="l" r="r" t="t"/>
              <a:pathLst>
                <a:path extrusionOk="0" h="3230" w="6405">
                  <a:moveTo>
                    <a:pt x="4693" y="0"/>
                  </a:moveTo>
                  <a:cubicBezTo>
                    <a:pt x="4536" y="0"/>
                    <a:pt x="4380" y="45"/>
                    <a:pt x="4237" y="145"/>
                  </a:cubicBezTo>
                  <a:cubicBezTo>
                    <a:pt x="3936" y="279"/>
                    <a:pt x="3736" y="546"/>
                    <a:pt x="3569" y="812"/>
                  </a:cubicBezTo>
                  <a:cubicBezTo>
                    <a:pt x="3369" y="1113"/>
                    <a:pt x="3269" y="1780"/>
                    <a:pt x="2969" y="1947"/>
                  </a:cubicBezTo>
                  <a:cubicBezTo>
                    <a:pt x="2896" y="1995"/>
                    <a:pt x="2838" y="2016"/>
                    <a:pt x="2790" y="2016"/>
                  </a:cubicBezTo>
                  <a:cubicBezTo>
                    <a:pt x="2578" y="2016"/>
                    <a:pt x="2590" y="1592"/>
                    <a:pt x="2535" y="1346"/>
                  </a:cubicBezTo>
                  <a:cubicBezTo>
                    <a:pt x="2469" y="1146"/>
                    <a:pt x="2435" y="979"/>
                    <a:pt x="2269" y="846"/>
                  </a:cubicBezTo>
                  <a:cubicBezTo>
                    <a:pt x="2127" y="705"/>
                    <a:pt x="1913" y="649"/>
                    <a:pt x="1692" y="649"/>
                  </a:cubicBezTo>
                  <a:cubicBezTo>
                    <a:pt x="1547" y="649"/>
                    <a:pt x="1400" y="673"/>
                    <a:pt x="1268" y="712"/>
                  </a:cubicBezTo>
                  <a:cubicBezTo>
                    <a:pt x="0" y="1179"/>
                    <a:pt x="667" y="2614"/>
                    <a:pt x="1401" y="3214"/>
                  </a:cubicBezTo>
                  <a:cubicBezTo>
                    <a:pt x="1433" y="3225"/>
                    <a:pt x="1463" y="3229"/>
                    <a:pt x="1492" y="3229"/>
                  </a:cubicBezTo>
                  <a:cubicBezTo>
                    <a:pt x="1646" y="3229"/>
                    <a:pt x="1747" y="3093"/>
                    <a:pt x="1635" y="2981"/>
                  </a:cubicBezTo>
                  <a:cubicBezTo>
                    <a:pt x="1435" y="2814"/>
                    <a:pt x="1268" y="2614"/>
                    <a:pt x="1101" y="2347"/>
                  </a:cubicBezTo>
                  <a:cubicBezTo>
                    <a:pt x="1134" y="1947"/>
                    <a:pt x="1234" y="1480"/>
                    <a:pt x="1268" y="1046"/>
                  </a:cubicBezTo>
                  <a:cubicBezTo>
                    <a:pt x="1968" y="1113"/>
                    <a:pt x="2269" y="1346"/>
                    <a:pt x="2235" y="1847"/>
                  </a:cubicBezTo>
                  <a:lnTo>
                    <a:pt x="2235" y="2113"/>
                  </a:lnTo>
                  <a:cubicBezTo>
                    <a:pt x="2269" y="2380"/>
                    <a:pt x="2369" y="2514"/>
                    <a:pt x="2602" y="2681"/>
                  </a:cubicBezTo>
                  <a:cubicBezTo>
                    <a:pt x="2630" y="2694"/>
                    <a:pt x="2663" y="2702"/>
                    <a:pt x="2695" y="2702"/>
                  </a:cubicBezTo>
                  <a:cubicBezTo>
                    <a:pt x="2740" y="2702"/>
                    <a:pt x="2783" y="2686"/>
                    <a:pt x="2802" y="2647"/>
                  </a:cubicBezTo>
                  <a:cubicBezTo>
                    <a:pt x="3303" y="2214"/>
                    <a:pt x="3336" y="1680"/>
                    <a:pt x="3736" y="1179"/>
                  </a:cubicBezTo>
                  <a:cubicBezTo>
                    <a:pt x="3831" y="918"/>
                    <a:pt x="3994" y="775"/>
                    <a:pt x="4249" y="775"/>
                  </a:cubicBezTo>
                  <a:cubicBezTo>
                    <a:pt x="4352" y="775"/>
                    <a:pt x="4470" y="798"/>
                    <a:pt x="4604" y="846"/>
                  </a:cubicBezTo>
                  <a:cubicBezTo>
                    <a:pt x="4817" y="733"/>
                    <a:pt x="4993" y="678"/>
                    <a:pt x="5129" y="678"/>
                  </a:cubicBezTo>
                  <a:cubicBezTo>
                    <a:pt x="5398" y="678"/>
                    <a:pt x="5515" y="893"/>
                    <a:pt x="5471" y="1313"/>
                  </a:cubicBezTo>
                  <a:cubicBezTo>
                    <a:pt x="5471" y="1913"/>
                    <a:pt x="4937" y="2414"/>
                    <a:pt x="4570" y="2881"/>
                  </a:cubicBezTo>
                  <a:cubicBezTo>
                    <a:pt x="4470" y="2981"/>
                    <a:pt x="4559" y="3139"/>
                    <a:pt x="4666" y="3139"/>
                  </a:cubicBezTo>
                  <a:cubicBezTo>
                    <a:pt x="4701" y="3139"/>
                    <a:pt x="4737" y="3122"/>
                    <a:pt x="4770" y="3081"/>
                  </a:cubicBezTo>
                  <a:cubicBezTo>
                    <a:pt x="5437" y="2380"/>
                    <a:pt x="6405" y="1046"/>
                    <a:pt x="5304" y="212"/>
                  </a:cubicBezTo>
                  <a:cubicBezTo>
                    <a:pt x="5114" y="79"/>
                    <a:pt x="4902" y="0"/>
                    <a:pt x="4693"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42"/>
            <p:cNvSpPr/>
            <p:nvPr/>
          </p:nvSpPr>
          <p:spPr>
            <a:xfrm>
              <a:off x="346275" y="3284400"/>
              <a:ext cx="65075" cy="79800"/>
            </a:xfrm>
            <a:custGeom>
              <a:rect b="b" l="l" r="r" t="t"/>
              <a:pathLst>
                <a:path extrusionOk="0" h="3192" w="2603">
                  <a:moveTo>
                    <a:pt x="1309" y="0"/>
                  </a:moveTo>
                  <a:cubicBezTo>
                    <a:pt x="771" y="0"/>
                    <a:pt x="156" y="462"/>
                    <a:pt x="334" y="1056"/>
                  </a:cubicBezTo>
                  <a:lnTo>
                    <a:pt x="368" y="1056"/>
                  </a:lnTo>
                  <a:cubicBezTo>
                    <a:pt x="514" y="521"/>
                    <a:pt x="919" y="246"/>
                    <a:pt x="1317" y="246"/>
                  </a:cubicBezTo>
                  <a:cubicBezTo>
                    <a:pt x="1738" y="246"/>
                    <a:pt x="2150" y="555"/>
                    <a:pt x="2236" y="1189"/>
                  </a:cubicBezTo>
                  <a:cubicBezTo>
                    <a:pt x="2269" y="1623"/>
                    <a:pt x="2102" y="2023"/>
                    <a:pt x="1769" y="2357"/>
                  </a:cubicBezTo>
                  <a:cubicBezTo>
                    <a:pt x="1635" y="2457"/>
                    <a:pt x="1469" y="2590"/>
                    <a:pt x="1302" y="2690"/>
                  </a:cubicBezTo>
                  <a:cubicBezTo>
                    <a:pt x="1235" y="2724"/>
                    <a:pt x="1102" y="2790"/>
                    <a:pt x="968" y="2790"/>
                  </a:cubicBezTo>
                  <a:cubicBezTo>
                    <a:pt x="903" y="2834"/>
                    <a:pt x="845" y="2856"/>
                    <a:pt x="794" y="2856"/>
                  </a:cubicBezTo>
                  <a:cubicBezTo>
                    <a:pt x="688" y="2856"/>
                    <a:pt x="613" y="2760"/>
                    <a:pt x="568" y="2557"/>
                  </a:cubicBezTo>
                  <a:cubicBezTo>
                    <a:pt x="635" y="2557"/>
                    <a:pt x="635" y="2390"/>
                    <a:pt x="568" y="2390"/>
                  </a:cubicBezTo>
                  <a:cubicBezTo>
                    <a:pt x="1" y="2390"/>
                    <a:pt x="234" y="3124"/>
                    <a:pt x="735" y="3191"/>
                  </a:cubicBezTo>
                  <a:cubicBezTo>
                    <a:pt x="749" y="3191"/>
                    <a:pt x="763" y="3192"/>
                    <a:pt x="778" y="3192"/>
                  </a:cubicBezTo>
                  <a:cubicBezTo>
                    <a:pt x="1533" y="3192"/>
                    <a:pt x="2338" y="2342"/>
                    <a:pt x="2469" y="1590"/>
                  </a:cubicBezTo>
                  <a:cubicBezTo>
                    <a:pt x="2603" y="922"/>
                    <a:pt x="2236" y="122"/>
                    <a:pt x="1502" y="22"/>
                  </a:cubicBezTo>
                  <a:cubicBezTo>
                    <a:pt x="1440" y="7"/>
                    <a:pt x="1375" y="0"/>
                    <a:pt x="1309"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42"/>
            <p:cNvSpPr/>
            <p:nvPr/>
          </p:nvSpPr>
          <p:spPr>
            <a:xfrm>
              <a:off x="458025" y="3246700"/>
              <a:ext cx="74250" cy="59950"/>
            </a:xfrm>
            <a:custGeom>
              <a:rect b="b" l="l" r="r" t="t"/>
              <a:pathLst>
                <a:path extrusionOk="0" h="2398" w="2970">
                  <a:moveTo>
                    <a:pt x="1772" y="1"/>
                  </a:moveTo>
                  <a:cubicBezTo>
                    <a:pt x="1056" y="1"/>
                    <a:pt x="205" y="1119"/>
                    <a:pt x="1" y="1630"/>
                  </a:cubicBezTo>
                  <a:cubicBezTo>
                    <a:pt x="277" y="1304"/>
                    <a:pt x="1137" y="148"/>
                    <a:pt x="1760" y="148"/>
                  </a:cubicBezTo>
                  <a:cubicBezTo>
                    <a:pt x="1965" y="148"/>
                    <a:pt x="2145" y="273"/>
                    <a:pt x="2269" y="596"/>
                  </a:cubicBezTo>
                  <a:cubicBezTo>
                    <a:pt x="2436" y="1096"/>
                    <a:pt x="2169" y="1530"/>
                    <a:pt x="1802" y="1763"/>
                  </a:cubicBezTo>
                  <a:cubicBezTo>
                    <a:pt x="1502" y="1963"/>
                    <a:pt x="1135" y="2064"/>
                    <a:pt x="835" y="2264"/>
                  </a:cubicBezTo>
                  <a:cubicBezTo>
                    <a:pt x="801" y="2297"/>
                    <a:pt x="801" y="2397"/>
                    <a:pt x="868" y="2397"/>
                  </a:cubicBezTo>
                  <a:cubicBezTo>
                    <a:pt x="1802" y="2397"/>
                    <a:pt x="2970" y="1363"/>
                    <a:pt x="2369" y="362"/>
                  </a:cubicBezTo>
                  <a:cubicBezTo>
                    <a:pt x="2197" y="105"/>
                    <a:pt x="1991" y="1"/>
                    <a:pt x="1772"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42"/>
            <p:cNvSpPr/>
            <p:nvPr/>
          </p:nvSpPr>
          <p:spPr>
            <a:xfrm>
              <a:off x="431525" y="3335750"/>
              <a:ext cx="66575" cy="63200"/>
            </a:xfrm>
            <a:custGeom>
              <a:rect b="b" l="l" r="r" t="t"/>
              <a:pathLst>
                <a:path extrusionOk="0" h="2528" w="2663">
                  <a:moveTo>
                    <a:pt x="1395" y="0"/>
                  </a:moveTo>
                  <a:cubicBezTo>
                    <a:pt x="1373" y="0"/>
                    <a:pt x="1350" y="1"/>
                    <a:pt x="1328" y="3"/>
                  </a:cubicBezTo>
                  <a:cubicBezTo>
                    <a:pt x="827" y="36"/>
                    <a:pt x="360" y="470"/>
                    <a:pt x="360" y="1003"/>
                  </a:cubicBezTo>
                  <a:cubicBezTo>
                    <a:pt x="360" y="1003"/>
                    <a:pt x="427" y="1003"/>
                    <a:pt x="427" y="970"/>
                  </a:cubicBezTo>
                  <a:cubicBezTo>
                    <a:pt x="494" y="503"/>
                    <a:pt x="927" y="169"/>
                    <a:pt x="1394" y="169"/>
                  </a:cubicBezTo>
                  <a:cubicBezTo>
                    <a:pt x="1895" y="169"/>
                    <a:pt x="2228" y="570"/>
                    <a:pt x="2262" y="1070"/>
                  </a:cubicBezTo>
                  <a:cubicBezTo>
                    <a:pt x="2262" y="1537"/>
                    <a:pt x="2028" y="2004"/>
                    <a:pt x="1561" y="2137"/>
                  </a:cubicBezTo>
                  <a:cubicBezTo>
                    <a:pt x="1429" y="2184"/>
                    <a:pt x="1295" y="2205"/>
                    <a:pt x="1161" y="2205"/>
                  </a:cubicBezTo>
                  <a:cubicBezTo>
                    <a:pt x="820" y="2205"/>
                    <a:pt x="481" y="2072"/>
                    <a:pt x="193" y="1904"/>
                  </a:cubicBezTo>
                  <a:cubicBezTo>
                    <a:pt x="183" y="1900"/>
                    <a:pt x="172" y="1899"/>
                    <a:pt x="161" y="1899"/>
                  </a:cubicBezTo>
                  <a:cubicBezTo>
                    <a:pt x="74" y="1899"/>
                    <a:pt x="1" y="2011"/>
                    <a:pt x="60" y="2071"/>
                  </a:cubicBezTo>
                  <a:cubicBezTo>
                    <a:pt x="339" y="2390"/>
                    <a:pt x="693" y="2527"/>
                    <a:pt x="1043" y="2527"/>
                  </a:cubicBezTo>
                  <a:cubicBezTo>
                    <a:pt x="1863" y="2527"/>
                    <a:pt x="2662" y="1772"/>
                    <a:pt x="2428" y="837"/>
                  </a:cubicBezTo>
                  <a:cubicBezTo>
                    <a:pt x="2333" y="357"/>
                    <a:pt x="1900" y="0"/>
                    <a:pt x="1395"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42"/>
            <p:cNvSpPr/>
            <p:nvPr/>
          </p:nvSpPr>
          <p:spPr>
            <a:xfrm>
              <a:off x="320425" y="3140400"/>
              <a:ext cx="66750" cy="56775"/>
            </a:xfrm>
            <a:custGeom>
              <a:rect b="b" l="l" r="r" t="t"/>
              <a:pathLst>
                <a:path extrusionOk="0" h="2271" w="2670">
                  <a:moveTo>
                    <a:pt x="1643" y="1"/>
                  </a:moveTo>
                  <a:cubicBezTo>
                    <a:pt x="1566" y="1"/>
                    <a:pt x="1486" y="14"/>
                    <a:pt x="1402" y="44"/>
                  </a:cubicBezTo>
                  <a:cubicBezTo>
                    <a:pt x="568" y="345"/>
                    <a:pt x="1" y="1479"/>
                    <a:pt x="568" y="2213"/>
                  </a:cubicBezTo>
                  <a:cubicBezTo>
                    <a:pt x="594" y="2252"/>
                    <a:pt x="626" y="2271"/>
                    <a:pt x="654" y="2271"/>
                  </a:cubicBezTo>
                  <a:cubicBezTo>
                    <a:pt x="698" y="2271"/>
                    <a:pt x="735" y="2227"/>
                    <a:pt x="735" y="2146"/>
                  </a:cubicBezTo>
                  <a:cubicBezTo>
                    <a:pt x="668" y="1512"/>
                    <a:pt x="835" y="812"/>
                    <a:pt x="1368" y="445"/>
                  </a:cubicBezTo>
                  <a:cubicBezTo>
                    <a:pt x="1475" y="377"/>
                    <a:pt x="1573" y="347"/>
                    <a:pt x="1662" y="347"/>
                  </a:cubicBezTo>
                  <a:cubicBezTo>
                    <a:pt x="2189" y="347"/>
                    <a:pt x="2412" y="1384"/>
                    <a:pt x="2269" y="1812"/>
                  </a:cubicBezTo>
                  <a:cubicBezTo>
                    <a:pt x="2269" y="1895"/>
                    <a:pt x="2333" y="1952"/>
                    <a:pt x="2389" y="1952"/>
                  </a:cubicBezTo>
                  <a:cubicBezTo>
                    <a:pt x="2424" y="1952"/>
                    <a:pt x="2456" y="1930"/>
                    <a:pt x="2469" y="1879"/>
                  </a:cubicBezTo>
                  <a:cubicBezTo>
                    <a:pt x="2636" y="1479"/>
                    <a:pt x="2669" y="1012"/>
                    <a:pt x="2469" y="645"/>
                  </a:cubicBezTo>
                  <a:cubicBezTo>
                    <a:pt x="2278" y="289"/>
                    <a:pt x="1996" y="1"/>
                    <a:pt x="1643"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42"/>
            <p:cNvSpPr/>
            <p:nvPr/>
          </p:nvSpPr>
          <p:spPr>
            <a:xfrm>
              <a:off x="156975" y="3101975"/>
              <a:ext cx="86725" cy="70575"/>
            </a:xfrm>
            <a:custGeom>
              <a:rect b="b" l="l" r="r" t="t"/>
              <a:pathLst>
                <a:path extrusionOk="0" h="2823" w="3469">
                  <a:moveTo>
                    <a:pt x="1795" y="1"/>
                  </a:moveTo>
                  <a:cubicBezTo>
                    <a:pt x="1565" y="1"/>
                    <a:pt x="1329" y="56"/>
                    <a:pt x="1102" y="180"/>
                  </a:cubicBezTo>
                  <a:cubicBezTo>
                    <a:pt x="201" y="681"/>
                    <a:pt x="1" y="2315"/>
                    <a:pt x="1035" y="2816"/>
                  </a:cubicBezTo>
                  <a:cubicBezTo>
                    <a:pt x="1044" y="2820"/>
                    <a:pt x="1054" y="2822"/>
                    <a:pt x="1063" y="2822"/>
                  </a:cubicBezTo>
                  <a:cubicBezTo>
                    <a:pt x="1125" y="2822"/>
                    <a:pt x="1188" y="2740"/>
                    <a:pt x="1102" y="2682"/>
                  </a:cubicBezTo>
                  <a:cubicBezTo>
                    <a:pt x="635" y="2082"/>
                    <a:pt x="501" y="1081"/>
                    <a:pt x="1168" y="547"/>
                  </a:cubicBezTo>
                  <a:cubicBezTo>
                    <a:pt x="1365" y="390"/>
                    <a:pt x="1586" y="321"/>
                    <a:pt x="1810" y="321"/>
                  </a:cubicBezTo>
                  <a:cubicBezTo>
                    <a:pt x="2534" y="321"/>
                    <a:pt x="3286" y="1035"/>
                    <a:pt x="3337" y="1748"/>
                  </a:cubicBezTo>
                  <a:cubicBezTo>
                    <a:pt x="3469" y="822"/>
                    <a:pt x="2677" y="1"/>
                    <a:pt x="1795"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42"/>
            <p:cNvSpPr/>
            <p:nvPr/>
          </p:nvSpPr>
          <p:spPr>
            <a:xfrm>
              <a:off x="1196900" y="1286000"/>
              <a:ext cx="1274250" cy="770575"/>
            </a:xfrm>
            <a:custGeom>
              <a:rect b="b" l="l" r="r" t="t"/>
              <a:pathLst>
                <a:path extrusionOk="0" h="30823" w="50970">
                  <a:moveTo>
                    <a:pt x="49669" y="12943"/>
                  </a:moveTo>
                  <a:cubicBezTo>
                    <a:pt x="50970" y="23951"/>
                    <a:pt x="3736" y="30823"/>
                    <a:pt x="1935" y="18180"/>
                  </a:cubicBezTo>
                  <a:cubicBezTo>
                    <a:pt x="0" y="4470"/>
                    <a:pt x="48168" y="1"/>
                    <a:pt x="49669" y="12943"/>
                  </a:cubicBezTo>
                  <a:close/>
                </a:path>
              </a:pathLst>
            </a:custGeom>
            <a:solidFill>
              <a:srgbClr val="B4C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42"/>
            <p:cNvSpPr/>
            <p:nvPr/>
          </p:nvSpPr>
          <p:spPr>
            <a:xfrm>
              <a:off x="1052625" y="1347700"/>
              <a:ext cx="1586150" cy="713875"/>
            </a:xfrm>
            <a:custGeom>
              <a:rect b="b" l="l" r="r" t="t"/>
              <a:pathLst>
                <a:path extrusionOk="0" fill="none" h="28555" w="63446">
                  <a:moveTo>
                    <a:pt x="51637" y="3770"/>
                  </a:moveTo>
                  <a:cubicBezTo>
                    <a:pt x="46534" y="2436"/>
                    <a:pt x="601" y="12010"/>
                    <a:pt x="7339" y="18181"/>
                  </a:cubicBezTo>
                  <a:cubicBezTo>
                    <a:pt x="14044" y="24352"/>
                    <a:pt x="44399" y="17347"/>
                    <a:pt x="53272" y="11342"/>
                  </a:cubicBezTo>
                  <a:cubicBezTo>
                    <a:pt x="62145" y="5338"/>
                    <a:pt x="33424" y="2403"/>
                    <a:pt x="20882" y="4904"/>
                  </a:cubicBezTo>
                  <a:cubicBezTo>
                    <a:pt x="8340" y="7406"/>
                    <a:pt x="0" y="14478"/>
                    <a:pt x="13877" y="21516"/>
                  </a:cubicBezTo>
                  <a:cubicBezTo>
                    <a:pt x="27787" y="28555"/>
                    <a:pt x="59243" y="15712"/>
                    <a:pt x="52738" y="8340"/>
                  </a:cubicBezTo>
                  <a:cubicBezTo>
                    <a:pt x="46200" y="1035"/>
                    <a:pt x="10908" y="902"/>
                    <a:pt x="7906" y="13044"/>
                  </a:cubicBezTo>
                  <a:cubicBezTo>
                    <a:pt x="4871" y="25186"/>
                    <a:pt x="42764" y="22050"/>
                    <a:pt x="50703" y="13811"/>
                  </a:cubicBezTo>
                  <a:cubicBezTo>
                    <a:pt x="58576" y="5605"/>
                    <a:pt x="35226" y="2836"/>
                    <a:pt x="24551" y="2803"/>
                  </a:cubicBezTo>
                  <a:cubicBezTo>
                    <a:pt x="13877" y="2770"/>
                    <a:pt x="1068" y="16446"/>
                    <a:pt x="11609" y="21683"/>
                  </a:cubicBezTo>
                  <a:cubicBezTo>
                    <a:pt x="22150" y="26954"/>
                    <a:pt x="51971" y="18014"/>
                    <a:pt x="55073" y="14178"/>
                  </a:cubicBezTo>
                  <a:cubicBezTo>
                    <a:pt x="58209" y="10342"/>
                    <a:pt x="48769" y="301"/>
                    <a:pt x="35993" y="1535"/>
                  </a:cubicBezTo>
                  <a:cubicBezTo>
                    <a:pt x="23250" y="2803"/>
                    <a:pt x="7272" y="7673"/>
                    <a:pt x="6805" y="15345"/>
                  </a:cubicBezTo>
                  <a:cubicBezTo>
                    <a:pt x="6372" y="22984"/>
                    <a:pt x="37327" y="20015"/>
                    <a:pt x="49703" y="14812"/>
                  </a:cubicBezTo>
                  <a:cubicBezTo>
                    <a:pt x="62045" y="9575"/>
                    <a:pt x="45933" y="3036"/>
                    <a:pt x="40096" y="1902"/>
                  </a:cubicBezTo>
                  <a:cubicBezTo>
                    <a:pt x="34258" y="802"/>
                    <a:pt x="14477" y="2670"/>
                    <a:pt x="11108" y="12844"/>
                  </a:cubicBezTo>
                  <a:cubicBezTo>
                    <a:pt x="7739" y="22984"/>
                    <a:pt x="32757" y="23885"/>
                    <a:pt x="46400" y="18748"/>
                  </a:cubicBezTo>
                  <a:cubicBezTo>
                    <a:pt x="60043" y="13644"/>
                    <a:pt x="51571" y="3403"/>
                    <a:pt x="37727" y="3070"/>
                  </a:cubicBezTo>
                  <a:cubicBezTo>
                    <a:pt x="23917" y="2736"/>
                    <a:pt x="9941" y="3203"/>
                    <a:pt x="8940" y="12310"/>
                  </a:cubicBezTo>
                  <a:cubicBezTo>
                    <a:pt x="7939" y="21383"/>
                    <a:pt x="32457" y="17880"/>
                    <a:pt x="47935" y="15145"/>
                  </a:cubicBezTo>
                  <a:cubicBezTo>
                    <a:pt x="63446" y="12377"/>
                    <a:pt x="55907" y="5538"/>
                    <a:pt x="46067" y="2803"/>
                  </a:cubicBezTo>
                  <a:cubicBezTo>
                    <a:pt x="36260" y="1"/>
                    <a:pt x="10441" y="4471"/>
                    <a:pt x="9174" y="13778"/>
                  </a:cubicBezTo>
                  <a:cubicBezTo>
                    <a:pt x="7873" y="23051"/>
                    <a:pt x="42964" y="22684"/>
                    <a:pt x="52438" y="18047"/>
                  </a:cubicBezTo>
                  <a:cubicBezTo>
                    <a:pt x="61911" y="13444"/>
                    <a:pt x="54539" y="5838"/>
                    <a:pt x="44799" y="3503"/>
                  </a:cubicBezTo>
                  <a:cubicBezTo>
                    <a:pt x="35092" y="1168"/>
                    <a:pt x="11842" y="7973"/>
                    <a:pt x="5204" y="17380"/>
                  </a:cubicBezTo>
                </a:path>
              </a:pathLst>
            </a:custGeom>
            <a:noFill/>
            <a:ln cap="rnd" cmpd="sng" w="17525">
              <a:solidFill>
                <a:srgbClr val="829E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42"/>
            <p:cNvSpPr/>
            <p:nvPr/>
          </p:nvSpPr>
          <p:spPr>
            <a:xfrm>
              <a:off x="1131000" y="1435275"/>
              <a:ext cx="1457750" cy="528725"/>
            </a:xfrm>
            <a:custGeom>
              <a:rect b="b" l="l" r="r" t="t"/>
              <a:pathLst>
                <a:path extrusionOk="0" fill="none" h="21149" w="58310">
                  <a:moveTo>
                    <a:pt x="14044" y="0"/>
                  </a:moveTo>
                  <a:cubicBezTo>
                    <a:pt x="8607" y="3269"/>
                    <a:pt x="1" y="13310"/>
                    <a:pt x="10308" y="17213"/>
                  </a:cubicBezTo>
                  <a:cubicBezTo>
                    <a:pt x="20616" y="21149"/>
                    <a:pt x="58309" y="17813"/>
                    <a:pt x="49470" y="801"/>
                  </a:cubicBezTo>
                </a:path>
              </a:pathLst>
            </a:custGeom>
            <a:noFill/>
            <a:ln cap="rnd" cmpd="sng" w="17525">
              <a:solidFill>
                <a:srgbClr val="829E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42"/>
            <p:cNvSpPr/>
            <p:nvPr/>
          </p:nvSpPr>
          <p:spPr>
            <a:xfrm>
              <a:off x="1256925" y="1361050"/>
              <a:ext cx="1155025" cy="557100"/>
            </a:xfrm>
            <a:custGeom>
              <a:rect b="b" l="l" r="r" t="t"/>
              <a:pathLst>
                <a:path extrusionOk="0" fill="none" h="22284" w="46201">
                  <a:moveTo>
                    <a:pt x="30389" y="1"/>
                  </a:moveTo>
                  <a:cubicBezTo>
                    <a:pt x="35460" y="768"/>
                    <a:pt x="46201" y="6772"/>
                    <a:pt x="41030" y="12443"/>
                  </a:cubicBezTo>
                  <a:cubicBezTo>
                    <a:pt x="35793" y="18114"/>
                    <a:pt x="11843" y="22283"/>
                    <a:pt x="5905" y="16446"/>
                  </a:cubicBezTo>
                  <a:cubicBezTo>
                    <a:pt x="1" y="10608"/>
                    <a:pt x="2770" y="7006"/>
                    <a:pt x="4704" y="4671"/>
                  </a:cubicBezTo>
                </a:path>
              </a:pathLst>
            </a:custGeom>
            <a:noFill/>
            <a:ln cap="rnd" cmpd="sng" w="17525">
              <a:solidFill>
                <a:srgbClr val="829E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42"/>
            <p:cNvSpPr/>
            <p:nvPr/>
          </p:nvSpPr>
          <p:spPr>
            <a:xfrm>
              <a:off x="1266950" y="1405250"/>
              <a:ext cx="1109150" cy="460350"/>
            </a:xfrm>
            <a:custGeom>
              <a:rect b="b" l="l" r="r" t="t"/>
              <a:pathLst>
                <a:path extrusionOk="0" fill="none" h="18414" w="44366">
                  <a:moveTo>
                    <a:pt x="667" y="9040"/>
                  </a:moveTo>
                  <a:cubicBezTo>
                    <a:pt x="0" y="11609"/>
                    <a:pt x="7706" y="18414"/>
                    <a:pt x="25819" y="13477"/>
                  </a:cubicBezTo>
                  <a:cubicBezTo>
                    <a:pt x="43898" y="8507"/>
                    <a:pt x="44365" y="4037"/>
                    <a:pt x="42130" y="1"/>
                  </a:cubicBezTo>
                </a:path>
              </a:pathLst>
            </a:custGeom>
            <a:noFill/>
            <a:ln cap="rnd" cmpd="sng" w="17525">
              <a:solidFill>
                <a:srgbClr val="829E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42"/>
            <p:cNvSpPr/>
            <p:nvPr/>
          </p:nvSpPr>
          <p:spPr>
            <a:xfrm>
              <a:off x="1261950" y="1493650"/>
              <a:ext cx="1124975" cy="303575"/>
            </a:xfrm>
            <a:custGeom>
              <a:rect b="b" l="l" r="r" t="t"/>
              <a:pathLst>
                <a:path extrusionOk="0" fill="none" h="12143" w="44999">
                  <a:moveTo>
                    <a:pt x="1134" y="1668"/>
                  </a:moveTo>
                  <a:cubicBezTo>
                    <a:pt x="0" y="4137"/>
                    <a:pt x="6405" y="12143"/>
                    <a:pt x="25085" y="10441"/>
                  </a:cubicBezTo>
                  <a:cubicBezTo>
                    <a:pt x="43765" y="8707"/>
                    <a:pt x="44999" y="4437"/>
                    <a:pt x="43531" y="0"/>
                  </a:cubicBezTo>
                </a:path>
              </a:pathLst>
            </a:custGeom>
            <a:noFill/>
            <a:ln cap="rnd" cmpd="sng" w="17525">
              <a:solidFill>
                <a:srgbClr val="829E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42"/>
            <p:cNvSpPr/>
            <p:nvPr/>
          </p:nvSpPr>
          <p:spPr>
            <a:xfrm>
              <a:off x="1365350" y="1439450"/>
              <a:ext cx="314400" cy="308575"/>
            </a:xfrm>
            <a:custGeom>
              <a:rect b="b" l="l" r="r" t="t"/>
              <a:pathLst>
                <a:path extrusionOk="0" h="12343" w="12576">
                  <a:moveTo>
                    <a:pt x="2902" y="1401"/>
                  </a:moveTo>
                  <a:cubicBezTo>
                    <a:pt x="5571" y="0"/>
                    <a:pt x="9440" y="2168"/>
                    <a:pt x="11275" y="5671"/>
                  </a:cubicBezTo>
                  <a:cubicBezTo>
                    <a:pt x="12576" y="8139"/>
                    <a:pt x="12509" y="10608"/>
                    <a:pt x="11408" y="12342"/>
                  </a:cubicBezTo>
                  <a:cubicBezTo>
                    <a:pt x="6705" y="11742"/>
                    <a:pt x="2769" y="10208"/>
                    <a:pt x="868" y="8940"/>
                  </a:cubicBezTo>
                  <a:cubicBezTo>
                    <a:pt x="0" y="5838"/>
                    <a:pt x="667" y="2602"/>
                    <a:pt x="2902" y="140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42"/>
            <p:cNvSpPr/>
            <p:nvPr/>
          </p:nvSpPr>
          <p:spPr>
            <a:xfrm>
              <a:off x="1661400" y="1434450"/>
              <a:ext cx="294400" cy="319400"/>
            </a:xfrm>
            <a:custGeom>
              <a:rect b="b" l="l" r="r" t="t"/>
              <a:pathLst>
                <a:path extrusionOk="0" h="12776" w="11776">
                  <a:moveTo>
                    <a:pt x="4670" y="534"/>
                  </a:moveTo>
                  <a:cubicBezTo>
                    <a:pt x="7606" y="0"/>
                    <a:pt x="10708" y="3169"/>
                    <a:pt x="11442" y="7039"/>
                  </a:cubicBezTo>
                  <a:cubicBezTo>
                    <a:pt x="11775" y="8773"/>
                    <a:pt x="11575" y="10408"/>
                    <a:pt x="10941" y="11709"/>
                  </a:cubicBezTo>
                  <a:cubicBezTo>
                    <a:pt x="9273" y="12109"/>
                    <a:pt x="8039" y="12476"/>
                    <a:pt x="7372" y="12609"/>
                  </a:cubicBezTo>
                  <a:cubicBezTo>
                    <a:pt x="5771" y="12776"/>
                    <a:pt x="4003" y="12676"/>
                    <a:pt x="2368" y="12609"/>
                  </a:cubicBezTo>
                  <a:cubicBezTo>
                    <a:pt x="1568" y="11709"/>
                    <a:pt x="934" y="10541"/>
                    <a:pt x="701" y="9040"/>
                  </a:cubicBezTo>
                  <a:cubicBezTo>
                    <a:pt x="0" y="5171"/>
                    <a:pt x="1701" y="1068"/>
                    <a:pt x="4670" y="53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42"/>
            <p:cNvSpPr/>
            <p:nvPr/>
          </p:nvSpPr>
          <p:spPr>
            <a:xfrm>
              <a:off x="1954100" y="1371900"/>
              <a:ext cx="289400" cy="334425"/>
            </a:xfrm>
            <a:custGeom>
              <a:rect b="b" l="l" r="r" t="t"/>
              <a:pathLst>
                <a:path extrusionOk="0" h="13377" w="11576">
                  <a:moveTo>
                    <a:pt x="6639" y="367"/>
                  </a:moveTo>
                  <a:cubicBezTo>
                    <a:pt x="3636" y="0"/>
                    <a:pt x="734" y="3403"/>
                    <a:pt x="301" y="7339"/>
                  </a:cubicBezTo>
                  <a:cubicBezTo>
                    <a:pt x="0" y="9907"/>
                    <a:pt x="801" y="12076"/>
                    <a:pt x="2235" y="13377"/>
                  </a:cubicBezTo>
                  <a:cubicBezTo>
                    <a:pt x="5137" y="12509"/>
                    <a:pt x="8406" y="11208"/>
                    <a:pt x="11008" y="9541"/>
                  </a:cubicBezTo>
                  <a:cubicBezTo>
                    <a:pt x="11075" y="9240"/>
                    <a:pt x="11142" y="8973"/>
                    <a:pt x="11175" y="8673"/>
                  </a:cubicBezTo>
                  <a:cubicBezTo>
                    <a:pt x="11575" y="4704"/>
                    <a:pt x="9641" y="734"/>
                    <a:pt x="6639" y="36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42"/>
            <p:cNvSpPr/>
            <p:nvPr/>
          </p:nvSpPr>
          <p:spPr>
            <a:xfrm>
              <a:off x="1203575" y="728150"/>
              <a:ext cx="1055775" cy="867025"/>
            </a:xfrm>
            <a:custGeom>
              <a:rect b="b" l="l" r="r" t="t"/>
              <a:pathLst>
                <a:path extrusionOk="0" h="34681" w="42231">
                  <a:moveTo>
                    <a:pt x="25359" y="0"/>
                  </a:moveTo>
                  <a:cubicBezTo>
                    <a:pt x="21892" y="0"/>
                    <a:pt x="17992" y="1507"/>
                    <a:pt x="14177" y="5503"/>
                  </a:cubicBezTo>
                  <a:cubicBezTo>
                    <a:pt x="10007" y="9906"/>
                    <a:pt x="12709" y="17478"/>
                    <a:pt x="534" y="24316"/>
                  </a:cubicBezTo>
                  <a:cubicBezTo>
                    <a:pt x="0" y="24616"/>
                    <a:pt x="67" y="25617"/>
                    <a:pt x="534" y="26017"/>
                  </a:cubicBezTo>
                  <a:cubicBezTo>
                    <a:pt x="6351" y="31289"/>
                    <a:pt x="14231" y="34681"/>
                    <a:pt x="22142" y="34681"/>
                  </a:cubicBezTo>
                  <a:cubicBezTo>
                    <a:pt x="24392" y="34681"/>
                    <a:pt x="26645" y="34406"/>
                    <a:pt x="28854" y="33823"/>
                  </a:cubicBezTo>
                  <a:cubicBezTo>
                    <a:pt x="33357" y="32655"/>
                    <a:pt x="37427" y="30020"/>
                    <a:pt x="39762" y="25917"/>
                  </a:cubicBezTo>
                  <a:cubicBezTo>
                    <a:pt x="42063" y="21914"/>
                    <a:pt x="42230" y="17978"/>
                    <a:pt x="40229" y="13808"/>
                  </a:cubicBezTo>
                  <a:cubicBezTo>
                    <a:pt x="40162" y="13608"/>
                    <a:pt x="40095" y="13442"/>
                    <a:pt x="40029" y="13241"/>
                  </a:cubicBezTo>
                  <a:cubicBezTo>
                    <a:pt x="38094" y="8872"/>
                    <a:pt x="35759" y="4202"/>
                    <a:pt x="31589" y="1733"/>
                  </a:cubicBezTo>
                  <a:cubicBezTo>
                    <a:pt x="29810" y="676"/>
                    <a:pt x="27681" y="0"/>
                    <a:pt x="25359" y="0"/>
                  </a:cubicBezTo>
                  <a:close/>
                </a:path>
              </a:pathLst>
            </a:custGeom>
            <a:solidFill>
              <a:srgbClr val="F558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42"/>
            <p:cNvSpPr/>
            <p:nvPr/>
          </p:nvSpPr>
          <p:spPr>
            <a:xfrm>
              <a:off x="1016775" y="1224700"/>
              <a:ext cx="220175" cy="147225"/>
            </a:xfrm>
            <a:custGeom>
              <a:rect b="b" l="l" r="r" t="t"/>
              <a:pathLst>
                <a:path extrusionOk="0" h="5889" w="8807">
                  <a:moveTo>
                    <a:pt x="1715" y="1"/>
                  </a:moveTo>
                  <a:cubicBezTo>
                    <a:pt x="1633" y="1"/>
                    <a:pt x="1551" y="6"/>
                    <a:pt x="1468" y="17"/>
                  </a:cubicBezTo>
                  <a:cubicBezTo>
                    <a:pt x="701" y="84"/>
                    <a:pt x="0" y="785"/>
                    <a:pt x="167" y="1519"/>
                  </a:cubicBezTo>
                  <a:cubicBezTo>
                    <a:pt x="300" y="1952"/>
                    <a:pt x="701" y="2286"/>
                    <a:pt x="1101" y="2553"/>
                  </a:cubicBezTo>
                  <a:cubicBezTo>
                    <a:pt x="3436" y="4120"/>
                    <a:pt x="6038" y="5288"/>
                    <a:pt x="8806" y="5888"/>
                  </a:cubicBezTo>
                  <a:lnTo>
                    <a:pt x="8573" y="4921"/>
                  </a:lnTo>
                  <a:cubicBezTo>
                    <a:pt x="7138" y="3253"/>
                    <a:pt x="5404" y="1785"/>
                    <a:pt x="3536" y="685"/>
                  </a:cubicBezTo>
                  <a:cubicBezTo>
                    <a:pt x="2974" y="330"/>
                    <a:pt x="2359" y="1"/>
                    <a:pt x="1715" y="1"/>
                  </a:cubicBezTo>
                  <a:close/>
                </a:path>
              </a:pathLst>
            </a:custGeom>
            <a:solidFill>
              <a:srgbClr val="F558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42"/>
            <p:cNvSpPr/>
            <p:nvPr/>
          </p:nvSpPr>
          <p:spPr>
            <a:xfrm>
              <a:off x="960900" y="1215000"/>
              <a:ext cx="285225" cy="165250"/>
            </a:xfrm>
            <a:custGeom>
              <a:rect b="b" l="l" r="r" t="t"/>
              <a:pathLst>
                <a:path extrusionOk="0" h="6610" w="11409">
                  <a:moveTo>
                    <a:pt x="3780" y="1"/>
                  </a:moveTo>
                  <a:cubicBezTo>
                    <a:pt x="3191" y="1"/>
                    <a:pt x="2637" y="216"/>
                    <a:pt x="2202" y="806"/>
                  </a:cubicBezTo>
                  <a:cubicBezTo>
                    <a:pt x="0" y="3875"/>
                    <a:pt x="9207" y="6276"/>
                    <a:pt x="10908" y="6610"/>
                  </a:cubicBezTo>
                  <a:cubicBezTo>
                    <a:pt x="11241" y="6577"/>
                    <a:pt x="11408" y="6110"/>
                    <a:pt x="11075" y="6009"/>
                  </a:cubicBezTo>
                  <a:cubicBezTo>
                    <a:pt x="9574" y="5609"/>
                    <a:pt x="8073" y="5042"/>
                    <a:pt x="6672" y="4342"/>
                  </a:cubicBezTo>
                  <a:cubicBezTo>
                    <a:pt x="6104" y="4108"/>
                    <a:pt x="5571" y="3808"/>
                    <a:pt x="5070" y="3508"/>
                  </a:cubicBezTo>
                  <a:cubicBezTo>
                    <a:pt x="4737" y="3308"/>
                    <a:pt x="4370" y="3107"/>
                    <a:pt x="4036" y="2874"/>
                  </a:cubicBezTo>
                  <a:cubicBezTo>
                    <a:pt x="3269" y="2607"/>
                    <a:pt x="3369" y="2273"/>
                    <a:pt x="4270" y="1940"/>
                  </a:cubicBezTo>
                  <a:cubicBezTo>
                    <a:pt x="4505" y="1508"/>
                    <a:pt x="4729" y="1296"/>
                    <a:pt x="4975" y="1296"/>
                  </a:cubicBezTo>
                  <a:cubicBezTo>
                    <a:pt x="5148" y="1296"/>
                    <a:pt x="5331" y="1400"/>
                    <a:pt x="5537" y="1606"/>
                  </a:cubicBezTo>
                  <a:cubicBezTo>
                    <a:pt x="5871" y="1806"/>
                    <a:pt x="6205" y="2007"/>
                    <a:pt x="6538" y="2273"/>
                  </a:cubicBezTo>
                  <a:cubicBezTo>
                    <a:pt x="7105" y="2707"/>
                    <a:pt x="7706" y="3207"/>
                    <a:pt x="8206" y="3775"/>
                  </a:cubicBezTo>
                  <a:cubicBezTo>
                    <a:pt x="9007" y="4542"/>
                    <a:pt x="9574" y="5609"/>
                    <a:pt x="10708" y="5809"/>
                  </a:cubicBezTo>
                  <a:cubicBezTo>
                    <a:pt x="10727" y="5812"/>
                    <a:pt x="10748" y="5814"/>
                    <a:pt x="10769" y="5814"/>
                  </a:cubicBezTo>
                  <a:cubicBezTo>
                    <a:pt x="10995" y="5814"/>
                    <a:pt x="11272" y="5651"/>
                    <a:pt x="11241" y="5376"/>
                  </a:cubicBezTo>
                  <a:cubicBezTo>
                    <a:pt x="11108" y="3374"/>
                    <a:pt x="8073" y="1940"/>
                    <a:pt x="6538" y="1006"/>
                  </a:cubicBezTo>
                  <a:cubicBezTo>
                    <a:pt x="5758" y="554"/>
                    <a:pt x="4724" y="1"/>
                    <a:pt x="3780" y="1"/>
                  </a:cubicBezTo>
                  <a:close/>
                </a:path>
              </a:pathLst>
            </a:custGeom>
            <a:solidFill>
              <a:srgbClr val="F558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42"/>
            <p:cNvSpPr/>
            <p:nvPr/>
          </p:nvSpPr>
          <p:spPr>
            <a:xfrm>
              <a:off x="1028450" y="1338550"/>
              <a:ext cx="220175" cy="156925"/>
            </a:xfrm>
            <a:custGeom>
              <a:rect b="b" l="l" r="r" t="t"/>
              <a:pathLst>
                <a:path extrusionOk="0" h="6277" w="8807">
                  <a:moveTo>
                    <a:pt x="8239" y="0"/>
                  </a:moveTo>
                  <a:cubicBezTo>
                    <a:pt x="6972" y="901"/>
                    <a:pt x="5204" y="967"/>
                    <a:pt x="3736" y="1568"/>
                  </a:cubicBezTo>
                  <a:cubicBezTo>
                    <a:pt x="2135" y="2235"/>
                    <a:pt x="801" y="3636"/>
                    <a:pt x="167" y="5237"/>
                  </a:cubicBezTo>
                  <a:cubicBezTo>
                    <a:pt x="67" y="5537"/>
                    <a:pt x="0" y="5871"/>
                    <a:pt x="167" y="6071"/>
                  </a:cubicBezTo>
                  <a:cubicBezTo>
                    <a:pt x="275" y="6223"/>
                    <a:pt x="455" y="6276"/>
                    <a:pt x="650" y="6276"/>
                  </a:cubicBezTo>
                  <a:cubicBezTo>
                    <a:pt x="754" y="6276"/>
                    <a:pt x="863" y="6261"/>
                    <a:pt x="967" y="6238"/>
                  </a:cubicBezTo>
                  <a:cubicBezTo>
                    <a:pt x="4336" y="5838"/>
                    <a:pt x="7005" y="3169"/>
                    <a:pt x="8806" y="234"/>
                  </a:cubicBezTo>
                  <a:lnTo>
                    <a:pt x="8239" y="0"/>
                  </a:lnTo>
                  <a:close/>
                </a:path>
              </a:pathLst>
            </a:custGeom>
            <a:solidFill>
              <a:srgbClr val="F558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42"/>
            <p:cNvSpPr/>
            <p:nvPr/>
          </p:nvSpPr>
          <p:spPr>
            <a:xfrm>
              <a:off x="990075" y="1327350"/>
              <a:ext cx="265225" cy="187125"/>
            </a:xfrm>
            <a:custGeom>
              <a:rect b="b" l="l" r="r" t="t"/>
              <a:pathLst>
                <a:path extrusionOk="0" h="7485" w="10609">
                  <a:moveTo>
                    <a:pt x="9087" y="1216"/>
                  </a:moveTo>
                  <a:cubicBezTo>
                    <a:pt x="8433" y="1915"/>
                    <a:pt x="7898" y="2814"/>
                    <a:pt x="7239" y="3450"/>
                  </a:cubicBezTo>
                  <a:cubicBezTo>
                    <a:pt x="6605" y="4084"/>
                    <a:pt x="5905" y="4618"/>
                    <a:pt x="5138" y="5018"/>
                  </a:cubicBezTo>
                  <a:cubicBezTo>
                    <a:pt x="4784" y="5254"/>
                    <a:pt x="3571" y="5958"/>
                    <a:pt x="2948" y="5958"/>
                  </a:cubicBezTo>
                  <a:cubicBezTo>
                    <a:pt x="2866" y="5958"/>
                    <a:pt x="2794" y="5946"/>
                    <a:pt x="2736" y="5919"/>
                  </a:cubicBezTo>
                  <a:cubicBezTo>
                    <a:pt x="1468" y="5318"/>
                    <a:pt x="4904" y="2816"/>
                    <a:pt x="5471" y="2516"/>
                  </a:cubicBezTo>
                  <a:cubicBezTo>
                    <a:pt x="6644" y="1983"/>
                    <a:pt x="7922" y="1748"/>
                    <a:pt x="9087" y="1216"/>
                  </a:cubicBezTo>
                  <a:close/>
                  <a:moveTo>
                    <a:pt x="9764" y="1"/>
                  </a:moveTo>
                  <a:cubicBezTo>
                    <a:pt x="9703" y="1"/>
                    <a:pt x="9639" y="15"/>
                    <a:pt x="9574" y="48"/>
                  </a:cubicBezTo>
                  <a:cubicBezTo>
                    <a:pt x="7373" y="1282"/>
                    <a:pt x="4704" y="948"/>
                    <a:pt x="2769" y="2783"/>
                  </a:cubicBezTo>
                  <a:cubicBezTo>
                    <a:pt x="1935" y="3584"/>
                    <a:pt x="1" y="5985"/>
                    <a:pt x="1368" y="7119"/>
                  </a:cubicBezTo>
                  <a:cubicBezTo>
                    <a:pt x="1678" y="7378"/>
                    <a:pt x="2070" y="7484"/>
                    <a:pt x="2504" y="7484"/>
                  </a:cubicBezTo>
                  <a:cubicBezTo>
                    <a:pt x="4031" y="7484"/>
                    <a:pt x="6082" y="6168"/>
                    <a:pt x="6939" y="5518"/>
                  </a:cubicBezTo>
                  <a:cubicBezTo>
                    <a:pt x="8373" y="4484"/>
                    <a:pt x="10575" y="2550"/>
                    <a:pt x="10608" y="682"/>
                  </a:cubicBezTo>
                  <a:cubicBezTo>
                    <a:pt x="10608" y="502"/>
                    <a:pt x="10450" y="381"/>
                    <a:pt x="10270" y="381"/>
                  </a:cubicBezTo>
                  <a:cubicBezTo>
                    <a:pt x="10238" y="381"/>
                    <a:pt x="10204" y="385"/>
                    <a:pt x="10171" y="393"/>
                  </a:cubicBezTo>
                  <a:lnTo>
                    <a:pt x="10171" y="393"/>
                  </a:lnTo>
                  <a:cubicBezTo>
                    <a:pt x="10158" y="194"/>
                    <a:pt x="9985" y="1"/>
                    <a:pt x="9764" y="1"/>
                  </a:cubicBezTo>
                  <a:close/>
                </a:path>
              </a:pathLst>
            </a:custGeom>
            <a:solidFill>
              <a:srgbClr val="F558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42"/>
            <p:cNvSpPr/>
            <p:nvPr/>
          </p:nvSpPr>
          <p:spPr>
            <a:xfrm>
              <a:off x="1106825" y="1123050"/>
              <a:ext cx="148025" cy="233025"/>
            </a:xfrm>
            <a:custGeom>
              <a:rect b="b" l="l" r="r" t="t"/>
              <a:pathLst>
                <a:path extrusionOk="0" h="9321" w="5921">
                  <a:moveTo>
                    <a:pt x="699" y="1"/>
                  </a:moveTo>
                  <a:cubicBezTo>
                    <a:pt x="655" y="1"/>
                    <a:pt x="612" y="5"/>
                    <a:pt x="568" y="14"/>
                  </a:cubicBezTo>
                  <a:cubicBezTo>
                    <a:pt x="101" y="147"/>
                    <a:pt x="1" y="748"/>
                    <a:pt x="34" y="1248"/>
                  </a:cubicBezTo>
                  <a:cubicBezTo>
                    <a:pt x="201" y="2616"/>
                    <a:pt x="901" y="3917"/>
                    <a:pt x="1835" y="4951"/>
                  </a:cubicBezTo>
                  <a:cubicBezTo>
                    <a:pt x="2736" y="5985"/>
                    <a:pt x="3870" y="6852"/>
                    <a:pt x="4937" y="7753"/>
                  </a:cubicBezTo>
                  <a:cubicBezTo>
                    <a:pt x="5078" y="7856"/>
                    <a:pt x="5223" y="7980"/>
                    <a:pt x="5354" y="8116"/>
                  </a:cubicBezTo>
                  <a:lnTo>
                    <a:pt x="5354" y="8116"/>
                  </a:lnTo>
                  <a:cubicBezTo>
                    <a:pt x="4563" y="6357"/>
                    <a:pt x="3720" y="4572"/>
                    <a:pt x="2936" y="2816"/>
                  </a:cubicBezTo>
                  <a:cubicBezTo>
                    <a:pt x="2569" y="1982"/>
                    <a:pt x="2169" y="1081"/>
                    <a:pt x="1502" y="414"/>
                  </a:cubicBezTo>
                  <a:cubicBezTo>
                    <a:pt x="1270" y="182"/>
                    <a:pt x="988" y="1"/>
                    <a:pt x="699" y="1"/>
                  </a:cubicBezTo>
                  <a:close/>
                  <a:moveTo>
                    <a:pt x="5354" y="8116"/>
                  </a:moveTo>
                  <a:cubicBezTo>
                    <a:pt x="5404" y="8229"/>
                    <a:pt x="5454" y="8341"/>
                    <a:pt x="5505" y="8453"/>
                  </a:cubicBezTo>
                  <a:lnTo>
                    <a:pt x="5004" y="9321"/>
                  </a:lnTo>
                  <a:cubicBezTo>
                    <a:pt x="5238" y="9321"/>
                    <a:pt x="5438" y="9287"/>
                    <a:pt x="5705" y="9287"/>
                  </a:cubicBezTo>
                  <a:cubicBezTo>
                    <a:pt x="5921" y="8903"/>
                    <a:pt x="5688" y="8467"/>
                    <a:pt x="5354" y="8116"/>
                  </a:cubicBezTo>
                  <a:close/>
                </a:path>
              </a:pathLst>
            </a:custGeom>
            <a:solidFill>
              <a:srgbClr val="F558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42"/>
            <p:cNvSpPr/>
            <p:nvPr/>
          </p:nvSpPr>
          <p:spPr>
            <a:xfrm>
              <a:off x="1078475" y="1110050"/>
              <a:ext cx="180525" cy="253750"/>
            </a:xfrm>
            <a:custGeom>
              <a:rect b="b" l="l" r="r" t="t"/>
              <a:pathLst>
                <a:path extrusionOk="0" h="10150" w="7221">
                  <a:moveTo>
                    <a:pt x="2204" y="2005"/>
                  </a:moveTo>
                  <a:cubicBezTo>
                    <a:pt x="2342" y="2005"/>
                    <a:pt x="2537" y="2064"/>
                    <a:pt x="2802" y="2202"/>
                  </a:cubicBezTo>
                  <a:cubicBezTo>
                    <a:pt x="3203" y="2435"/>
                    <a:pt x="3636" y="3970"/>
                    <a:pt x="3837" y="4370"/>
                  </a:cubicBezTo>
                  <a:cubicBezTo>
                    <a:pt x="4126" y="5046"/>
                    <a:pt x="4399" y="5762"/>
                    <a:pt x="4695" y="6474"/>
                  </a:cubicBezTo>
                  <a:lnTo>
                    <a:pt x="4695" y="6474"/>
                  </a:lnTo>
                  <a:cubicBezTo>
                    <a:pt x="3961" y="5824"/>
                    <a:pt x="3247" y="5148"/>
                    <a:pt x="2702" y="4303"/>
                  </a:cubicBezTo>
                  <a:cubicBezTo>
                    <a:pt x="2503" y="3990"/>
                    <a:pt x="1407" y="2005"/>
                    <a:pt x="2204" y="2005"/>
                  </a:cubicBezTo>
                  <a:close/>
                  <a:moveTo>
                    <a:pt x="1854" y="1"/>
                  </a:moveTo>
                  <a:cubicBezTo>
                    <a:pt x="1573" y="1"/>
                    <a:pt x="1298" y="115"/>
                    <a:pt x="1035" y="367"/>
                  </a:cubicBezTo>
                  <a:cubicBezTo>
                    <a:pt x="0" y="1368"/>
                    <a:pt x="901" y="3436"/>
                    <a:pt x="1468" y="4370"/>
                  </a:cubicBezTo>
                  <a:cubicBezTo>
                    <a:pt x="1969" y="5304"/>
                    <a:pt x="2669" y="6071"/>
                    <a:pt x="3470" y="6805"/>
                  </a:cubicBezTo>
                  <a:cubicBezTo>
                    <a:pt x="3870" y="7172"/>
                    <a:pt x="4304" y="7506"/>
                    <a:pt x="4737" y="7806"/>
                  </a:cubicBezTo>
                  <a:cubicBezTo>
                    <a:pt x="4821" y="7876"/>
                    <a:pt x="5266" y="8177"/>
                    <a:pt x="5679" y="8527"/>
                  </a:cubicBezTo>
                  <a:lnTo>
                    <a:pt x="5679" y="8527"/>
                  </a:lnTo>
                  <a:cubicBezTo>
                    <a:pt x="5842" y="8808"/>
                    <a:pt x="6016" y="9080"/>
                    <a:pt x="6205" y="9340"/>
                  </a:cubicBezTo>
                  <a:cubicBezTo>
                    <a:pt x="6268" y="9429"/>
                    <a:pt x="6344" y="9491"/>
                    <a:pt x="6426" y="9529"/>
                  </a:cubicBezTo>
                  <a:lnTo>
                    <a:pt x="6426" y="9529"/>
                  </a:lnTo>
                  <a:cubicBezTo>
                    <a:pt x="6412" y="9634"/>
                    <a:pt x="6335" y="9719"/>
                    <a:pt x="6172" y="9774"/>
                  </a:cubicBezTo>
                  <a:cubicBezTo>
                    <a:pt x="5971" y="9774"/>
                    <a:pt x="5971" y="9974"/>
                    <a:pt x="6071" y="10007"/>
                  </a:cubicBezTo>
                  <a:cubicBezTo>
                    <a:pt x="6305" y="10041"/>
                    <a:pt x="6538" y="10074"/>
                    <a:pt x="6739" y="10141"/>
                  </a:cubicBezTo>
                  <a:cubicBezTo>
                    <a:pt x="6766" y="10146"/>
                    <a:pt x="6794" y="10149"/>
                    <a:pt x="6822" y="10149"/>
                  </a:cubicBezTo>
                  <a:cubicBezTo>
                    <a:pt x="6958" y="10149"/>
                    <a:pt x="7083" y="10080"/>
                    <a:pt x="7139" y="9941"/>
                  </a:cubicBezTo>
                  <a:cubicBezTo>
                    <a:pt x="7220" y="9651"/>
                    <a:pt x="7221" y="9401"/>
                    <a:pt x="7163" y="9174"/>
                  </a:cubicBezTo>
                  <a:lnTo>
                    <a:pt x="7163" y="9174"/>
                  </a:lnTo>
                  <a:cubicBezTo>
                    <a:pt x="7177" y="9112"/>
                    <a:pt x="7181" y="9045"/>
                    <a:pt x="7172" y="8973"/>
                  </a:cubicBezTo>
                  <a:cubicBezTo>
                    <a:pt x="6904" y="7724"/>
                    <a:pt x="4169" y="1"/>
                    <a:pt x="1854" y="1"/>
                  </a:cubicBezTo>
                  <a:close/>
                </a:path>
              </a:pathLst>
            </a:custGeom>
            <a:solidFill>
              <a:srgbClr val="F558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42"/>
            <p:cNvSpPr/>
            <p:nvPr/>
          </p:nvSpPr>
          <p:spPr>
            <a:xfrm>
              <a:off x="1381875" y="1038300"/>
              <a:ext cx="664825" cy="449925"/>
            </a:xfrm>
            <a:custGeom>
              <a:rect b="b" l="l" r="r" t="t"/>
              <a:pathLst>
                <a:path extrusionOk="0" h="17997" w="26593">
                  <a:moveTo>
                    <a:pt x="18922" y="0"/>
                  </a:moveTo>
                  <a:cubicBezTo>
                    <a:pt x="18006" y="0"/>
                    <a:pt x="17083" y="152"/>
                    <a:pt x="16085" y="468"/>
                  </a:cubicBezTo>
                  <a:cubicBezTo>
                    <a:pt x="13950" y="769"/>
                    <a:pt x="12182" y="2503"/>
                    <a:pt x="10381" y="3904"/>
                  </a:cubicBezTo>
                  <a:cubicBezTo>
                    <a:pt x="9013" y="5005"/>
                    <a:pt x="7745" y="6239"/>
                    <a:pt x="6511" y="7507"/>
                  </a:cubicBezTo>
                  <a:cubicBezTo>
                    <a:pt x="5468" y="8519"/>
                    <a:pt x="3324" y="11310"/>
                    <a:pt x="1559" y="11310"/>
                  </a:cubicBezTo>
                  <a:cubicBezTo>
                    <a:pt x="1406" y="11310"/>
                    <a:pt x="1254" y="11288"/>
                    <a:pt x="1107" y="11243"/>
                  </a:cubicBezTo>
                  <a:cubicBezTo>
                    <a:pt x="1027" y="11220"/>
                    <a:pt x="951" y="11210"/>
                    <a:pt x="880" y="11210"/>
                  </a:cubicBezTo>
                  <a:cubicBezTo>
                    <a:pt x="218" y="11210"/>
                    <a:pt x="1" y="12122"/>
                    <a:pt x="574" y="12544"/>
                  </a:cubicBezTo>
                  <a:cubicBezTo>
                    <a:pt x="1719" y="13367"/>
                    <a:pt x="2988" y="13691"/>
                    <a:pt x="4280" y="13691"/>
                  </a:cubicBezTo>
                  <a:cubicBezTo>
                    <a:pt x="5396" y="13691"/>
                    <a:pt x="6529" y="13449"/>
                    <a:pt x="7612" y="13077"/>
                  </a:cubicBezTo>
                  <a:lnTo>
                    <a:pt x="7612" y="13077"/>
                  </a:lnTo>
                  <a:cubicBezTo>
                    <a:pt x="7378" y="13411"/>
                    <a:pt x="7078" y="13745"/>
                    <a:pt x="6778" y="14045"/>
                  </a:cubicBezTo>
                  <a:cubicBezTo>
                    <a:pt x="6444" y="14378"/>
                    <a:pt x="6678" y="14879"/>
                    <a:pt x="7045" y="15012"/>
                  </a:cubicBezTo>
                  <a:cubicBezTo>
                    <a:pt x="7689" y="15266"/>
                    <a:pt x="8310" y="15377"/>
                    <a:pt x="8911" y="15377"/>
                  </a:cubicBezTo>
                  <a:cubicBezTo>
                    <a:pt x="10364" y="15377"/>
                    <a:pt x="11698" y="14728"/>
                    <a:pt x="12949" y="13878"/>
                  </a:cubicBezTo>
                  <a:lnTo>
                    <a:pt x="12949" y="13878"/>
                  </a:lnTo>
                  <a:cubicBezTo>
                    <a:pt x="12615" y="14579"/>
                    <a:pt x="12249" y="15312"/>
                    <a:pt x="11915" y="16013"/>
                  </a:cubicBezTo>
                  <a:cubicBezTo>
                    <a:pt x="11723" y="16364"/>
                    <a:pt x="12021" y="16716"/>
                    <a:pt x="12398" y="16716"/>
                  </a:cubicBezTo>
                  <a:cubicBezTo>
                    <a:pt x="12415" y="16716"/>
                    <a:pt x="12432" y="16715"/>
                    <a:pt x="12449" y="16713"/>
                  </a:cubicBezTo>
                  <a:cubicBezTo>
                    <a:pt x="14217" y="16480"/>
                    <a:pt x="15751" y="15846"/>
                    <a:pt x="17119" y="14879"/>
                  </a:cubicBezTo>
                  <a:lnTo>
                    <a:pt x="17119" y="14879"/>
                  </a:lnTo>
                  <a:cubicBezTo>
                    <a:pt x="16852" y="15679"/>
                    <a:pt x="16552" y="16513"/>
                    <a:pt x="16251" y="17314"/>
                  </a:cubicBezTo>
                  <a:cubicBezTo>
                    <a:pt x="16132" y="17642"/>
                    <a:pt x="16466" y="17997"/>
                    <a:pt x="16800" y="17997"/>
                  </a:cubicBezTo>
                  <a:cubicBezTo>
                    <a:pt x="16840" y="17997"/>
                    <a:pt x="16880" y="17992"/>
                    <a:pt x="16919" y="17981"/>
                  </a:cubicBezTo>
                  <a:cubicBezTo>
                    <a:pt x="22056" y="16480"/>
                    <a:pt x="26592" y="11376"/>
                    <a:pt x="26225" y="5772"/>
                  </a:cubicBezTo>
                  <a:cubicBezTo>
                    <a:pt x="26058" y="3237"/>
                    <a:pt x="24391" y="1336"/>
                    <a:pt x="22022" y="535"/>
                  </a:cubicBezTo>
                  <a:cubicBezTo>
                    <a:pt x="20937" y="185"/>
                    <a:pt x="19934" y="0"/>
                    <a:pt x="18922" y="0"/>
                  </a:cubicBezTo>
                  <a:close/>
                </a:path>
              </a:pathLst>
            </a:custGeom>
            <a:solidFill>
              <a:srgbClr val="F4A4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42"/>
            <p:cNvSpPr/>
            <p:nvPr/>
          </p:nvSpPr>
          <p:spPr>
            <a:xfrm>
              <a:off x="1834850" y="1177475"/>
              <a:ext cx="416975" cy="412200"/>
            </a:xfrm>
            <a:custGeom>
              <a:rect b="b" l="l" r="r" t="t"/>
              <a:pathLst>
                <a:path extrusionOk="0" h="16488" w="16679">
                  <a:moveTo>
                    <a:pt x="13183" y="0"/>
                  </a:moveTo>
                  <a:cubicBezTo>
                    <a:pt x="13114" y="0"/>
                    <a:pt x="13045" y="2"/>
                    <a:pt x="12976" y="5"/>
                  </a:cubicBezTo>
                  <a:cubicBezTo>
                    <a:pt x="11308" y="105"/>
                    <a:pt x="9974" y="1706"/>
                    <a:pt x="9774" y="3174"/>
                  </a:cubicBezTo>
                  <a:cubicBezTo>
                    <a:pt x="9140" y="7177"/>
                    <a:pt x="7606" y="10012"/>
                    <a:pt x="5671" y="12014"/>
                  </a:cubicBezTo>
                  <a:cubicBezTo>
                    <a:pt x="3169" y="14616"/>
                    <a:pt x="0" y="16183"/>
                    <a:pt x="0" y="16183"/>
                  </a:cubicBezTo>
                  <a:cubicBezTo>
                    <a:pt x="98" y="16395"/>
                    <a:pt x="383" y="16487"/>
                    <a:pt x="801" y="16487"/>
                  </a:cubicBezTo>
                  <a:cubicBezTo>
                    <a:pt x="2958" y="16487"/>
                    <a:pt x="8658" y="14027"/>
                    <a:pt x="10475" y="12714"/>
                  </a:cubicBezTo>
                  <a:cubicBezTo>
                    <a:pt x="12109" y="11547"/>
                    <a:pt x="13343" y="10046"/>
                    <a:pt x="14311" y="8311"/>
                  </a:cubicBezTo>
                  <a:cubicBezTo>
                    <a:pt x="15111" y="6943"/>
                    <a:pt x="16679" y="3741"/>
                    <a:pt x="16345" y="1873"/>
                  </a:cubicBezTo>
                  <a:cubicBezTo>
                    <a:pt x="16155" y="634"/>
                    <a:pt x="14573" y="0"/>
                    <a:pt x="13183" y="0"/>
                  </a:cubicBezTo>
                  <a:close/>
                </a:path>
              </a:pathLst>
            </a:custGeom>
            <a:solidFill>
              <a:srgbClr val="F2D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42"/>
            <p:cNvSpPr/>
            <p:nvPr/>
          </p:nvSpPr>
          <p:spPr>
            <a:xfrm>
              <a:off x="2175100" y="1038325"/>
              <a:ext cx="240250" cy="187200"/>
            </a:xfrm>
            <a:custGeom>
              <a:rect b="b" l="l" r="r" t="t"/>
              <a:pathLst>
                <a:path extrusionOk="0" h="7488" w="9610">
                  <a:moveTo>
                    <a:pt x="701" y="0"/>
                  </a:moveTo>
                  <a:cubicBezTo>
                    <a:pt x="400" y="0"/>
                    <a:pt x="67" y="167"/>
                    <a:pt x="0" y="367"/>
                  </a:cubicBezTo>
                  <a:lnTo>
                    <a:pt x="0" y="501"/>
                  </a:lnTo>
                  <a:cubicBezTo>
                    <a:pt x="33" y="1150"/>
                    <a:pt x="444" y="7487"/>
                    <a:pt x="2557" y="7487"/>
                  </a:cubicBezTo>
                  <a:cubicBezTo>
                    <a:pt x="2615" y="7487"/>
                    <a:pt x="2675" y="7482"/>
                    <a:pt x="2735" y="7472"/>
                  </a:cubicBezTo>
                  <a:cubicBezTo>
                    <a:pt x="3903" y="7239"/>
                    <a:pt x="4970" y="5738"/>
                    <a:pt x="5804" y="5004"/>
                  </a:cubicBezTo>
                  <a:cubicBezTo>
                    <a:pt x="7005" y="3870"/>
                    <a:pt x="8173" y="2636"/>
                    <a:pt x="9140" y="1168"/>
                  </a:cubicBezTo>
                  <a:cubicBezTo>
                    <a:pt x="9610" y="434"/>
                    <a:pt x="9459" y="10"/>
                    <a:pt x="8734" y="10"/>
                  </a:cubicBezTo>
                  <a:cubicBezTo>
                    <a:pt x="8635" y="10"/>
                    <a:pt x="8526" y="18"/>
                    <a:pt x="8406" y="34"/>
                  </a:cubicBezTo>
                  <a:cubicBezTo>
                    <a:pt x="7386" y="155"/>
                    <a:pt x="6360" y="200"/>
                    <a:pt x="5330" y="200"/>
                  </a:cubicBezTo>
                  <a:cubicBezTo>
                    <a:pt x="3799" y="200"/>
                    <a:pt x="2256" y="100"/>
                    <a:pt x="701" y="0"/>
                  </a:cubicBezTo>
                  <a:close/>
                </a:path>
              </a:pathLst>
            </a:custGeom>
            <a:solidFill>
              <a:srgbClr val="F4A4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42"/>
            <p:cNvSpPr/>
            <p:nvPr/>
          </p:nvSpPr>
          <p:spPr>
            <a:xfrm>
              <a:off x="2034150" y="1423300"/>
              <a:ext cx="21725" cy="28800"/>
            </a:xfrm>
            <a:custGeom>
              <a:rect b="b" l="l" r="r" t="t"/>
              <a:pathLst>
                <a:path extrusionOk="0" h="1152" w="869">
                  <a:moveTo>
                    <a:pt x="710" y="0"/>
                  </a:moveTo>
                  <a:cubicBezTo>
                    <a:pt x="691" y="0"/>
                    <a:pt x="676" y="5"/>
                    <a:pt x="668" y="12"/>
                  </a:cubicBezTo>
                  <a:cubicBezTo>
                    <a:pt x="501" y="179"/>
                    <a:pt x="368" y="346"/>
                    <a:pt x="268" y="513"/>
                  </a:cubicBezTo>
                  <a:cubicBezTo>
                    <a:pt x="134" y="680"/>
                    <a:pt x="1" y="813"/>
                    <a:pt x="34" y="1080"/>
                  </a:cubicBezTo>
                  <a:cubicBezTo>
                    <a:pt x="34" y="1113"/>
                    <a:pt x="101" y="1147"/>
                    <a:pt x="134" y="1147"/>
                  </a:cubicBezTo>
                  <a:cubicBezTo>
                    <a:pt x="155" y="1150"/>
                    <a:pt x="176" y="1151"/>
                    <a:pt x="196" y="1151"/>
                  </a:cubicBezTo>
                  <a:cubicBezTo>
                    <a:pt x="622" y="1151"/>
                    <a:pt x="836" y="496"/>
                    <a:pt x="868" y="146"/>
                  </a:cubicBezTo>
                  <a:cubicBezTo>
                    <a:pt x="868" y="44"/>
                    <a:pt x="771" y="0"/>
                    <a:pt x="710" y="0"/>
                  </a:cubicBezTo>
                  <a:close/>
                </a:path>
              </a:pathLst>
            </a:custGeom>
            <a:solidFill>
              <a:srgbClr val="F9F0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42"/>
            <p:cNvSpPr/>
            <p:nvPr/>
          </p:nvSpPr>
          <p:spPr>
            <a:xfrm>
              <a:off x="2037500" y="1489300"/>
              <a:ext cx="35050" cy="27125"/>
            </a:xfrm>
            <a:custGeom>
              <a:rect b="b" l="l" r="r" t="t"/>
              <a:pathLst>
                <a:path extrusionOk="0" h="1085" w="1402">
                  <a:moveTo>
                    <a:pt x="1237" y="1"/>
                  </a:moveTo>
                  <a:cubicBezTo>
                    <a:pt x="1018" y="1"/>
                    <a:pt x="751" y="162"/>
                    <a:pt x="567" y="241"/>
                  </a:cubicBezTo>
                  <a:cubicBezTo>
                    <a:pt x="334" y="441"/>
                    <a:pt x="0" y="641"/>
                    <a:pt x="0" y="975"/>
                  </a:cubicBezTo>
                  <a:cubicBezTo>
                    <a:pt x="0" y="1042"/>
                    <a:pt x="34" y="1075"/>
                    <a:pt x="134" y="1075"/>
                  </a:cubicBezTo>
                  <a:cubicBezTo>
                    <a:pt x="160" y="1082"/>
                    <a:pt x="186" y="1085"/>
                    <a:pt x="212" y="1085"/>
                  </a:cubicBezTo>
                  <a:cubicBezTo>
                    <a:pt x="458" y="1085"/>
                    <a:pt x="720" y="825"/>
                    <a:pt x="901" y="675"/>
                  </a:cubicBezTo>
                  <a:cubicBezTo>
                    <a:pt x="1068" y="541"/>
                    <a:pt x="1401" y="308"/>
                    <a:pt x="1401" y="41"/>
                  </a:cubicBezTo>
                  <a:cubicBezTo>
                    <a:pt x="1352" y="13"/>
                    <a:pt x="1296" y="1"/>
                    <a:pt x="1237" y="1"/>
                  </a:cubicBezTo>
                  <a:close/>
                </a:path>
              </a:pathLst>
            </a:custGeom>
            <a:solidFill>
              <a:srgbClr val="F9F0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42"/>
            <p:cNvSpPr/>
            <p:nvPr/>
          </p:nvSpPr>
          <p:spPr>
            <a:xfrm>
              <a:off x="1977450" y="1498650"/>
              <a:ext cx="34225" cy="26875"/>
            </a:xfrm>
            <a:custGeom>
              <a:rect b="b" l="l" r="r" t="t"/>
              <a:pathLst>
                <a:path extrusionOk="0" h="1075" w="1369">
                  <a:moveTo>
                    <a:pt x="1301" y="1"/>
                  </a:moveTo>
                  <a:cubicBezTo>
                    <a:pt x="1068" y="1"/>
                    <a:pt x="768" y="234"/>
                    <a:pt x="568" y="334"/>
                  </a:cubicBezTo>
                  <a:cubicBezTo>
                    <a:pt x="401" y="468"/>
                    <a:pt x="0" y="734"/>
                    <a:pt x="234" y="968"/>
                  </a:cubicBezTo>
                  <a:cubicBezTo>
                    <a:pt x="291" y="1044"/>
                    <a:pt x="362" y="1074"/>
                    <a:pt x="438" y="1074"/>
                  </a:cubicBezTo>
                  <a:cubicBezTo>
                    <a:pt x="627" y="1074"/>
                    <a:pt x="849" y="887"/>
                    <a:pt x="968" y="768"/>
                  </a:cubicBezTo>
                  <a:cubicBezTo>
                    <a:pt x="1135" y="601"/>
                    <a:pt x="1368" y="301"/>
                    <a:pt x="1368" y="1"/>
                  </a:cubicBezTo>
                  <a:lnTo>
                    <a:pt x="1368" y="1"/>
                  </a:lnTo>
                  <a:cubicBezTo>
                    <a:pt x="1368" y="23"/>
                    <a:pt x="1361" y="30"/>
                    <a:pt x="1351" y="30"/>
                  </a:cubicBezTo>
                  <a:cubicBezTo>
                    <a:pt x="1331" y="30"/>
                    <a:pt x="1301" y="1"/>
                    <a:pt x="1301" y="1"/>
                  </a:cubicBezTo>
                  <a:close/>
                </a:path>
              </a:pathLst>
            </a:custGeom>
            <a:solidFill>
              <a:srgbClr val="F9F0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42"/>
            <p:cNvSpPr/>
            <p:nvPr/>
          </p:nvSpPr>
          <p:spPr>
            <a:xfrm>
              <a:off x="1121325" y="1125800"/>
              <a:ext cx="133700" cy="231700"/>
            </a:xfrm>
            <a:custGeom>
              <a:rect b="b" l="l" r="r" t="t"/>
              <a:pathLst>
                <a:path extrusionOk="0" h="9268" w="5348">
                  <a:moveTo>
                    <a:pt x="87" y="1"/>
                  </a:moveTo>
                  <a:cubicBezTo>
                    <a:pt x="43" y="1"/>
                    <a:pt x="0" y="29"/>
                    <a:pt x="21" y="71"/>
                  </a:cubicBezTo>
                  <a:cubicBezTo>
                    <a:pt x="655" y="1672"/>
                    <a:pt x="1322" y="3306"/>
                    <a:pt x="2123" y="4841"/>
                  </a:cubicBezTo>
                  <a:cubicBezTo>
                    <a:pt x="2923" y="6409"/>
                    <a:pt x="4257" y="7709"/>
                    <a:pt x="5158" y="9211"/>
                  </a:cubicBezTo>
                  <a:cubicBezTo>
                    <a:pt x="5189" y="9252"/>
                    <a:pt x="5220" y="9268"/>
                    <a:pt x="5247" y="9268"/>
                  </a:cubicBezTo>
                  <a:cubicBezTo>
                    <a:pt x="5307" y="9268"/>
                    <a:pt x="5348" y="9190"/>
                    <a:pt x="5325" y="9144"/>
                  </a:cubicBezTo>
                  <a:cubicBezTo>
                    <a:pt x="4458" y="7643"/>
                    <a:pt x="3190" y="6409"/>
                    <a:pt x="2423" y="4907"/>
                  </a:cubicBezTo>
                  <a:cubicBezTo>
                    <a:pt x="1522" y="3373"/>
                    <a:pt x="955" y="1638"/>
                    <a:pt x="154" y="37"/>
                  </a:cubicBezTo>
                  <a:cubicBezTo>
                    <a:pt x="142" y="12"/>
                    <a:pt x="114" y="1"/>
                    <a:pt x="87" y="1"/>
                  </a:cubicBezTo>
                  <a:close/>
                </a:path>
              </a:pathLst>
            </a:custGeom>
            <a:solidFill>
              <a:srgbClr val="AD3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42"/>
            <p:cNvSpPr/>
            <p:nvPr/>
          </p:nvSpPr>
          <p:spPr>
            <a:xfrm>
              <a:off x="1036375" y="1249225"/>
              <a:ext cx="215275" cy="108125"/>
            </a:xfrm>
            <a:custGeom>
              <a:rect b="b" l="l" r="r" t="t"/>
              <a:pathLst>
                <a:path extrusionOk="0" h="4325" w="8611">
                  <a:moveTo>
                    <a:pt x="39" y="1"/>
                  </a:moveTo>
                  <a:cubicBezTo>
                    <a:pt x="6" y="1"/>
                    <a:pt x="1" y="79"/>
                    <a:pt x="50" y="104"/>
                  </a:cubicBezTo>
                  <a:cubicBezTo>
                    <a:pt x="1151" y="904"/>
                    <a:pt x="2352" y="1271"/>
                    <a:pt x="3586" y="1772"/>
                  </a:cubicBezTo>
                  <a:cubicBezTo>
                    <a:pt x="5354" y="2439"/>
                    <a:pt x="6755" y="3573"/>
                    <a:pt x="8423" y="4307"/>
                  </a:cubicBezTo>
                  <a:cubicBezTo>
                    <a:pt x="8448" y="4319"/>
                    <a:pt x="8470" y="4325"/>
                    <a:pt x="8490" y="4325"/>
                  </a:cubicBezTo>
                  <a:cubicBezTo>
                    <a:pt x="8576" y="4325"/>
                    <a:pt x="8610" y="4221"/>
                    <a:pt x="8556" y="4140"/>
                  </a:cubicBezTo>
                  <a:cubicBezTo>
                    <a:pt x="6455" y="1738"/>
                    <a:pt x="2785" y="1371"/>
                    <a:pt x="83" y="37"/>
                  </a:cubicBezTo>
                  <a:cubicBezTo>
                    <a:pt x="66" y="11"/>
                    <a:pt x="50" y="1"/>
                    <a:pt x="39" y="1"/>
                  </a:cubicBezTo>
                  <a:close/>
                </a:path>
              </a:pathLst>
            </a:custGeom>
            <a:solidFill>
              <a:srgbClr val="AD3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42"/>
            <p:cNvSpPr/>
            <p:nvPr/>
          </p:nvSpPr>
          <p:spPr>
            <a:xfrm>
              <a:off x="1054500" y="1344975"/>
              <a:ext cx="196375" cy="125075"/>
            </a:xfrm>
            <a:custGeom>
              <a:rect b="b" l="l" r="r" t="t"/>
              <a:pathLst>
                <a:path extrusionOk="0" h="5003" w="7855">
                  <a:moveTo>
                    <a:pt x="7722" y="1"/>
                  </a:moveTo>
                  <a:cubicBezTo>
                    <a:pt x="7697" y="1"/>
                    <a:pt x="7674" y="13"/>
                    <a:pt x="7664" y="43"/>
                  </a:cubicBezTo>
                  <a:cubicBezTo>
                    <a:pt x="6797" y="1411"/>
                    <a:pt x="4495" y="2478"/>
                    <a:pt x="3128" y="3379"/>
                  </a:cubicBezTo>
                  <a:cubicBezTo>
                    <a:pt x="2127" y="3979"/>
                    <a:pt x="893" y="4113"/>
                    <a:pt x="25" y="4913"/>
                  </a:cubicBezTo>
                  <a:cubicBezTo>
                    <a:pt x="0" y="4939"/>
                    <a:pt x="52" y="5003"/>
                    <a:pt x="107" y="5003"/>
                  </a:cubicBezTo>
                  <a:cubicBezTo>
                    <a:pt x="125" y="5003"/>
                    <a:pt x="143" y="4996"/>
                    <a:pt x="159" y="4980"/>
                  </a:cubicBezTo>
                  <a:cubicBezTo>
                    <a:pt x="893" y="4580"/>
                    <a:pt x="1693" y="4446"/>
                    <a:pt x="2461" y="4079"/>
                  </a:cubicBezTo>
                  <a:cubicBezTo>
                    <a:pt x="3261" y="3713"/>
                    <a:pt x="3895" y="3212"/>
                    <a:pt x="4629" y="2745"/>
                  </a:cubicBezTo>
                  <a:cubicBezTo>
                    <a:pt x="5663" y="2078"/>
                    <a:pt x="7464" y="1378"/>
                    <a:pt x="7831" y="110"/>
                  </a:cubicBezTo>
                  <a:cubicBezTo>
                    <a:pt x="7854" y="64"/>
                    <a:pt x="7780" y="1"/>
                    <a:pt x="7722" y="1"/>
                  </a:cubicBezTo>
                  <a:close/>
                </a:path>
              </a:pathLst>
            </a:custGeom>
            <a:solidFill>
              <a:srgbClr val="AD3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42"/>
            <p:cNvSpPr/>
            <p:nvPr/>
          </p:nvSpPr>
          <p:spPr>
            <a:xfrm>
              <a:off x="1437075" y="1432750"/>
              <a:ext cx="37550" cy="45275"/>
            </a:xfrm>
            <a:custGeom>
              <a:rect b="b" l="l" r="r" t="t"/>
              <a:pathLst>
                <a:path extrusionOk="0" h="1811" w="1502">
                  <a:moveTo>
                    <a:pt x="466" y="1"/>
                  </a:moveTo>
                  <a:cubicBezTo>
                    <a:pt x="425" y="1"/>
                    <a:pt x="380" y="11"/>
                    <a:pt x="334" y="35"/>
                  </a:cubicBezTo>
                  <a:cubicBezTo>
                    <a:pt x="67" y="135"/>
                    <a:pt x="0" y="468"/>
                    <a:pt x="33" y="735"/>
                  </a:cubicBezTo>
                  <a:cubicBezTo>
                    <a:pt x="61" y="1261"/>
                    <a:pt x="617" y="1810"/>
                    <a:pt x="1149" y="1810"/>
                  </a:cubicBezTo>
                  <a:cubicBezTo>
                    <a:pt x="1258" y="1810"/>
                    <a:pt x="1366" y="1787"/>
                    <a:pt x="1468" y="1736"/>
                  </a:cubicBezTo>
                  <a:cubicBezTo>
                    <a:pt x="1501" y="1703"/>
                    <a:pt x="1501" y="1603"/>
                    <a:pt x="1468" y="1603"/>
                  </a:cubicBezTo>
                  <a:cubicBezTo>
                    <a:pt x="1134" y="1436"/>
                    <a:pt x="734" y="1469"/>
                    <a:pt x="500" y="1202"/>
                  </a:cubicBezTo>
                  <a:cubicBezTo>
                    <a:pt x="367" y="1069"/>
                    <a:pt x="300" y="835"/>
                    <a:pt x="300" y="635"/>
                  </a:cubicBezTo>
                  <a:cubicBezTo>
                    <a:pt x="300" y="502"/>
                    <a:pt x="334" y="402"/>
                    <a:pt x="367" y="302"/>
                  </a:cubicBezTo>
                  <a:cubicBezTo>
                    <a:pt x="389" y="258"/>
                    <a:pt x="525" y="129"/>
                    <a:pt x="607" y="129"/>
                  </a:cubicBezTo>
                  <a:cubicBezTo>
                    <a:pt x="650" y="129"/>
                    <a:pt x="679" y="165"/>
                    <a:pt x="667" y="268"/>
                  </a:cubicBezTo>
                  <a:cubicBezTo>
                    <a:pt x="693" y="115"/>
                    <a:pt x="601" y="1"/>
                    <a:pt x="466" y="1"/>
                  </a:cubicBezTo>
                  <a:close/>
                </a:path>
              </a:pathLst>
            </a:custGeom>
            <a:solidFill>
              <a:srgbClr val="AD3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42"/>
            <p:cNvSpPr/>
            <p:nvPr/>
          </p:nvSpPr>
          <p:spPr>
            <a:xfrm>
              <a:off x="1501275" y="1154250"/>
              <a:ext cx="39225" cy="55175"/>
            </a:xfrm>
            <a:custGeom>
              <a:rect b="b" l="l" r="r" t="t"/>
              <a:pathLst>
                <a:path extrusionOk="0" h="2207" w="1569">
                  <a:moveTo>
                    <a:pt x="968" y="0"/>
                  </a:moveTo>
                  <a:cubicBezTo>
                    <a:pt x="434" y="367"/>
                    <a:pt x="1" y="1334"/>
                    <a:pt x="434" y="1901"/>
                  </a:cubicBezTo>
                  <a:cubicBezTo>
                    <a:pt x="554" y="2081"/>
                    <a:pt x="754" y="2207"/>
                    <a:pt x="1011" y="2207"/>
                  </a:cubicBezTo>
                  <a:cubicBezTo>
                    <a:pt x="1040" y="2207"/>
                    <a:pt x="1070" y="2205"/>
                    <a:pt x="1101" y="2202"/>
                  </a:cubicBezTo>
                  <a:cubicBezTo>
                    <a:pt x="1301" y="2168"/>
                    <a:pt x="1568" y="1968"/>
                    <a:pt x="1468" y="1701"/>
                  </a:cubicBezTo>
                  <a:cubicBezTo>
                    <a:pt x="1449" y="1643"/>
                    <a:pt x="1407" y="1608"/>
                    <a:pt x="1362" y="1608"/>
                  </a:cubicBezTo>
                  <a:cubicBezTo>
                    <a:pt x="1330" y="1608"/>
                    <a:pt x="1296" y="1626"/>
                    <a:pt x="1268" y="1668"/>
                  </a:cubicBezTo>
                  <a:cubicBezTo>
                    <a:pt x="1146" y="1762"/>
                    <a:pt x="1040" y="1803"/>
                    <a:pt x="950" y="1803"/>
                  </a:cubicBezTo>
                  <a:cubicBezTo>
                    <a:pt x="721" y="1803"/>
                    <a:pt x="601" y="1536"/>
                    <a:pt x="601" y="1201"/>
                  </a:cubicBezTo>
                  <a:cubicBezTo>
                    <a:pt x="601" y="767"/>
                    <a:pt x="834" y="400"/>
                    <a:pt x="1001" y="33"/>
                  </a:cubicBezTo>
                  <a:cubicBezTo>
                    <a:pt x="1068" y="33"/>
                    <a:pt x="1001" y="0"/>
                    <a:pt x="968" y="0"/>
                  </a:cubicBezTo>
                  <a:close/>
                </a:path>
              </a:pathLst>
            </a:custGeom>
            <a:solidFill>
              <a:srgbClr val="AD3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42"/>
            <p:cNvSpPr/>
            <p:nvPr/>
          </p:nvSpPr>
          <p:spPr>
            <a:xfrm>
              <a:off x="1416225" y="1230750"/>
              <a:ext cx="26700" cy="42300"/>
            </a:xfrm>
            <a:custGeom>
              <a:rect b="b" l="l" r="r" t="t"/>
              <a:pathLst>
                <a:path extrusionOk="0" h="1692" w="1068">
                  <a:moveTo>
                    <a:pt x="725" y="0"/>
                  </a:moveTo>
                  <a:cubicBezTo>
                    <a:pt x="715" y="0"/>
                    <a:pt x="706" y="3"/>
                    <a:pt x="701" y="9"/>
                  </a:cubicBezTo>
                  <a:cubicBezTo>
                    <a:pt x="200" y="309"/>
                    <a:pt x="0" y="1010"/>
                    <a:pt x="67" y="1543"/>
                  </a:cubicBezTo>
                  <a:cubicBezTo>
                    <a:pt x="67" y="1643"/>
                    <a:pt x="167" y="1677"/>
                    <a:pt x="200" y="1677"/>
                  </a:cubicBezTo>
                  <a:cubicBezTo>
                    <a:pt x="356" y="1677"/>
                    <a:pt x="526" y="1692"/>
                    <a:pt x="692" y="1692"/>
                  </a:cubicBezTo>
                  <a:cubicBezTo>
                    <a:pt x="775" y="1692"/>
                    <a:pt x="856" y="1688"/>
                    <a:pt x="934" y="1677"/>
                  </a:cubicBezTo>
                  <a:cubicBezTo>
                    <a:pt x="1068" y="1643"/>
                    <a:pt x="1068" y="1443"/>
                    <a:pt x="934" y="1443"/>
                  </a:cubicBezTo>
                  <a:cubicBezTo>
                    <a:pt x="738" y="1387"/>
                    <a:pt x="518" y="1378"/>
                    <a:pt x="314" y="1377"/>
                  </a:cubicBezTo>
                  <a:lnTo>
                    <a:pt x="314" y="1377"/>
                  </a:lnTo>
                  <a:cubicBezTo>
                    <a:pt x="269" y="913"/>
                    <a:pt x="462" y="572"/>
                    <a:pt x="767" y="176"/>
                  </a:cubicBezTo>
                  <a:cubicBezTo>
                    <a:pt x="850" y="65"/>
                    <a:pt x="773" y="0"/>
                    <a:pt x="725" y="0"/>
                  </a:cubicBezTo>
                  <a:close/>
                </a:path>
              </a:pathLst>
            </a:custGeom>
            <a:solidFill>
              <a:srgbClr val="AD3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42"/>
            <p:cNvSpPr/>
            <p:nvPr/>
          </p:nvSpPr>
          <p:spPr>
            <a:xfrm>
              <a:off x="1340325" y="1337800"/>
              <a:ext cx="40050" cy="57675"/>
            </a:xfrm>
            <a:custGeom>
              <a:rect b="b" l="l" r="r" t="t"/>
              <a:pathLst>
                <a:path extrusionOk="0" h="2307" w="1602">
                  <a:moveTo>
                    <a:pt x="1035" y="97"/>
                  </a:moveTo>
                  <a:cubicBezTo>
                    <a:pt x="1035" y="119"/>
                    <a:pt x="1038" y="126"/>
                    <a:pt x="1042" y="126"/>
                  </a:cubicBezTo>
                  <a:cubicBezTo>
                    <a:pt x="1049" y="126"/>
                    <a:pt x="1057" y="97"/>
                    <a:pt x="1035" y="97"/>
                  </a:cubicBezTo>
                  <a:close/>
                  <a:moveTo>
                    <a:pt x="757" y="0"/>
                  </a:moveTo>
                  <a:cubicBezTo>
                    <a:pt x="608" y="0"/>
                    <a:pt x="454" y="64"/>
                    <a:pt x="334" y="163"/>
                  </a:cubicBezTo>
                  <a:cubicBezTo>
                    <a:pt x="34" y="397"/>
                    <a:pt x="1" y="864"/>
                    <a:pt x="34" y="1198"/>
                  </a:cubicBezTo>
                  <a:cubicBezTo>
                    <a:pt x="67" y="1564"/>
                    <a:pt x="267" y="1931"/>
                    <a:pt x="601" y="2165"/>
                  </a:cubicBezTo>
                  <a:cubicBezTo>
                    <a:pt x="751" y="2248"/>
                    <a:pt x="935" y="2307"/>
                    <a:pt x="1110" y="2307"/>
                  </a:cubicBezTo>
                  <a:cubicBezTo>
                    <a:pt x="1285" y="2307"/>
                    <a:pt x="1452" y="2248"/>
                    <a:pt x="1568" y="2098"/>
                  </a:cubicBezTo>
                  <a:cubicBezTo>
                    <a:pt x="1602" y="2031"/>
                    <a:pt x="1568" y="1898"/>
                    <a:pt x="1468" y="1898"/>
                  </a:cubicBezTo>
                  <a:cubicBezTo>
                    <a:pt x="1385" y="1881"/>
                    <a:pt x="1318" y="1881"/>
                    <a:pt x="1251" y="1881"/>
                  </a:cubicBezTo>
                  <a:cubicBezTo>
                    <a:pt x="1185" y="1881"/>
                    <a:pt x="1118" y="1881"/>
                    <a:pt x="1035" y="1865"/>
                  </a:cubicBezTo>
                  <a:cubicBezTo>
                    <a:pt x="734" y="1831"/>
                    <a:pt x="568" y="1564"/>
                    <a:pt x="501" y="1264"/>
                  </a:cubicBezTo>
                  <a:cubicBezTo>
                    <a:pt x="276" y="879"/>
                    <a:pt x="360" y="93"/>
                    <a:pt x="961" y="93"/>
                  </a:cubicBezTo>
                  <a:cubicBezTo>
                    <a:pt x="985" y="93"/>
                    <a:pt x="1009" y="94"/>
                    <a:pt x="1035" y="97"/>
                  </a:cubicBezTo>
                  <a:cubicBezTo>
                    <a:pt x="954" y="29"/>
                    <a:pt x="857" y="0"/>
                    <a:pt x="757" y="0"/>
                  </a:cubicBezTo>
                  <a:close/>
                </a:path>
              </a:pathLst>
            </a:custGeom>
            <a:solidFill>
              <a:srgbClr val="AD3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42"/>
            <p:cNvSpPr/>
            <p:nvPr/>
          </p:nvSpPr>
          <p:spPr>
            <a:xfrm>
              <a:off x="1628225" y="1481925"/>
              <a:ext cx="44025" cy="48150"/>
            </a:xfrm>
            <a:custGeom>
              <a:rect b="b" l="l" r="r" t="t"/>
              <a:pathLst>
                <a:path extrusionOk="0" h="1926" w="1761">
                  <a:moveTo>
                    <a:pt x="1195" y="1"/>
                  </a:moveTo>
                  <a:cubicBezTo>
                    <a:pt x="613" y="1"/>
                    <a:pt x="0" y="429"/>
                    <a:pt x="193" y="1137"/>
                  </a:cubicBezTo>
                  <a:cubicBezTo>
                    <a:pt x="315" y="1576"/>
                    <a:pt x="793" y="1925"/>
                    <a:pt x="1250" y="1925"/>
                  </a:cubicBezTo>
                  <a:cubicBezTo>
                    <a:pt x="1419" y="1925"/>
                    <a:pt x="1584" y="1878"/>
                    <a:pt x="1727" y="1770"/>
                  </a:cubicBezTo>
                  <a:cubicBezTo>
                    <a:pt x="1761" y="1737"/>
                    <a:pt x="1727" y="1637"/>
                    <a:pt x="1694" y="1637"/>
                  </a:cubicBezTo>
                  <a:cubicBezTo>
                    <a:pt x="1260" y="1504"/>
                    <a:pt x="760" y="1637"/>
                    <a:pt x="527" y="1137"/>
                  </a:cubicBezTo>
                  <a:cubicBezTo>
                    <a:pt x="260" y="603"/>
                    <a:pt x="893" y="303"/>
                    <a:pt x="1327" y="169"/>
                  </a:cubicBezTo>
                  <a:cubicBezTo>
                    <a:pt x="1360" y="103"/>
                    <a:pt x="1327" y="2"/>
                    <a:pt x="1260" y="2"/>
                  </a:cubicBezTo>
                  <a:cubicBezTo>
                    <a:pt x="1239" y="1"/>
                    <a:pt x="1217" y="1"/>
                    <a:pt x="1195" y="1"/>
                  </a:cubicBezTo>
                  <a:close/>
                </a:path>
              </a:pathLst>
            </a:custGeom>
            <a:solidFill>
              <a:srgbClr val="AD3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42"/>
            <p:cNvSpPr/>
            <p:nvPr/>
          </p:nvSpPr>
          <p:spPr>
            <a:xfrm>
              <a:off x="1932425" y="1423925"/>
              <a:ext cx="38075" cy="32825"/>
            </a:xfrm>
            <a:custGeom>
              <a:rect b="b" l="l" r="r" t="t"/>
              <a:pathLst>
                <a:path extrusionOk="0" h="1313" w="1523">
                  <a:moveTo>
                    <a:pt x="619" y="0"/>
                  </a:moveTo>
                  <a:cubicBezTo>
                    <a:pt x="442" y="0"/>
                    <a:pt x="287" y="110"/>
                    <a:pt x="167" y="254"/>
                  </a:cubicBezTo>
                  <a:cubicBezTo>
                    <a:pt x="0" y="488"/>
                    <a:pt x="34" y="821"/>
                    <a:pt x="200" y="1055"/>
                  </a:cubicBezTo>
                  <a:cubicBezTo>
                    <a:pt x="342" y="1232"/>
                    <a:pt x="550" y="1313"/>
                    <a:pt x="758" y="1313"/>
                  </a:cubicBezTo>
                  <a:cubicBezTo>
                    <a:pt x="1140" y="1313"/>
                    <a:pt x="1523" y="1041"/>
                    <a:pt x="1501" y="588"/>
                  </a:cubicBezTo>
                  <a:cubicBezTo>
                    <a:pt x="1501" y="565"/>
                    <a:pt x="1469" y="526"/>
                    <a:pt x="1439" y="526"/>
                  </a:cubicBezTo>
                  <a:cubicBezTo>
                    <a:pt x="1425" y="526"/>
                    <a:pt x="1412" y="534"/>
                    <a:pt x="1401" y="555"/>
                  </a:cubicBezTo>
                  <a:cubicBezTo>
                    <a:pt x="1277" y="754"/>
                    <a:pt x="1040" y="972"/>
                    <a:pt x="789" y="972"/>
                  </a:cubicBezTo>
                  <a:cubicBezTo>
                    <a:pt x="705" y="972"/>
                    <a:pt x="618" y="947"/>
                    <a:pt x="534" y="888"/>
                  </a:cubicBezTo>
                  <a:cubicBezTo>
                    <a:pt x="100" y="588"/>
                    <a:pt x="400" y="121"/>
                    <a:pt x="834" y="54"/>
                  </a:cubicBezTo>
                  <a:cubicBezTo>
                    <a:pt x="760" y="17"/>
                    <a:pt x="688" y="0"/>
                    <a:pt x="619" y="0"/>
                  </a:cubicBezTo>
                  <a:close/>
                </a:path>
              </a:pathLst>
            </a:custGeom>
            <a:solidFill>
              <a:srgbClr val="AD3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42"/>
            <p:cNvSpPr/>
            <p:nvPr/>
          </p:nvSpPr>
          <p:spPr>
            <a:xfrm>
              <a:off x="1908225" y="958275"/>
              <a:ext cx="47575" cy="51725"/>
            </a:xfrm>
            <a:custGeom>
              <a:rect b="b" l="l" r="r" t="t"/>
              <a:pathLst>
                <a:path extrusionOk="0" h="2069" w="1903">
                  <a:moveTo>
                    <a:pt x="868" y="0"/>
                  </a:moveTo>
                  <a:lnTo>
                    <a:pt x="868" y="0"/>
                  </a:lnTo>
                  <a:cubicBezTo>
                    <a:pt x="668" y="34"/>
                    <a:pt x="635" y="34"/>
                    <a:pt x="501" y="167"/>
                  </a:cubicBezTo>
                  <a:cubicBezTo>
                    <a:pt x="368" y="234"/>
                    <a:pt x="268" y="367"/>
                    <a:pt x="201" y="534"/>
                  </a:cubicBezTo>
                  <a:cubicBezTo>
                    <a:pt x="34" y="867"/>
                    <a:pt x="1" y="1234"/>
                    <a:pt x="134" y="1568"/>
                  </a:cubicBezTo>
                  <a:cubicBezTo>
                    <a:pt x="282" y="1905"/>
                    <a:pt x="668" y="2069"/>
                    <a:pt x="1058" y="2069"/>
                  </a:cubicBezTo>
                  <a:cubicBezTo>
                    <a:pt x="1287" y="2069"/>
                    <a:pt x="1517" y="2012"/>
                    <a:pt x="1702" y="1902"/>
                  </a:cubicBezTo>
                  <a:cubicBezTo>
                    <a:pt x="1902" y="1768"/>
                    <a:pt x="1835" y="1435"/>
                    <a:pt x="1569" y="1435"/>
                  </a:cubicBezTo>
                  <a:cubicBezTo>
                    <a:pt x="1442" y="1435"/>
                    <a:pt x="1246" y="1472"/>
                    <a:pt x="1066" y="1472"/>
                  </a:cubicBezTo>
                  <a:cubicBezTo>
                    <a:pt x="868" y="1472"/>
                    <a:pt x="687" y="1427"/>
                    <a:pt x="635" y="1234"/>
                  </a:cubicBezTo>
                  <a:cubicBezTo>
                    <a:pt x="535" y="1034"/>
                    <a:pt x="635" y="767"/>
                    <a:pt x="668" y="567"/>
                  </a:cubicBezTo>
                  <a:cubicBezTo>
                    <a:pt x="735" y="400"/>
                    <a:pt x="835" y="200"/>
                    <a:pt x="868" y="0"/>
                  </a:cubicBezTo>
                  <a:close/>
                </a:path>
              </a:pathLst>
            </a:custGeom>
            <a:solidFill>
              <a:srgbClr val="AD3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42"/>
            <p:cNvSpPr/>
            <p:nvPr/>
          </p:nvSpPr>
          <p:spPr>
            <a:xfrm>
              <a:off x="1749875" y="971900"/>
              <a:ext cx="44975" cy="56350"/>
            </a:xfrm>
            <a:custGeom>
              <a:rect b="b" l="l" r="r" t="t"/>
              <a:pathLst>
                <a:path extrusionOk="0" h="2254" w="1799">
                  <a:moveTo>
                    <a:pt x="981" y="1"/>
                  </a:moveTo>
                  <a:cubicBezTo>
                    <a:pt x="474" y="1"/>
                    <a:pt x="30" y="731"/>
                    <a:pt x="30" y="1156"/>
                  </a:cubicBezTo>
                  <a:cubicBezTo>
                    <a:pt x="1" y="1744"/>
                    <a:pt x="437" y="2253"/>
                    <a:pt x="996" y="2253"/>
                  </a:cubicBezTo>
                  <a:cubicBezTo>
                    <a:pt x="1073" y="2253"/>
                    <a:pt x="1151" y="2244"/>
                    <a:pt x="1231" y="2224"/>
                  </a:cubicBezTo>
                  <a:cubicBezTo>
                    <a:pt x="1498" y="2190"/>
                    <a:pt x="1798" y="1990"/>
                    <a:pt x="1798" y="1690"/>
                  </a:cubicBezTo>
                  <a:cubicBezTo>
                    <a:pt x="1798" y="1551"/>
                    <a:pt x="1706" y="1482"/>
                    <a:pt x="1578" y="1482"/>
                  </a:cubicBezTo>
                  <a:cubicBezTo>
                    <a:pt x="1553" y="1482"/>
                    <a:pt x="1526" y="1484"/>
                    <a:pt x="1498" y="1490"/>
                  </a:cubicBezTo>
                  <a:cubicBezTo>
                    <a:pt x="1331" y="1557"/>
                    <a:pt x="1231" y="1690"/>
                    <a:pt x="1031" y="1723"/>
                  </a:cubicBezTo>
                  <a:cubicBezTo>
                    <a:pt x="1014" y="1726"/>
                    <a:pt x="997" y="1727"/>
                    <a:pt x="979" y="1727"/>
                  </a:cubicBezTo>
                  <a:cubicBezTo>
                    <a:pt x="764" y="1727"/>
                    <a:pt x="559" y="1539"/>
                    <a:pt x="497" y="1323"/>
                  </a:cubicBezTo>
                  <a:cubicBezTo>
                    <a:pt x="343" y="922"/>
                    <a:pt x="617" y="320"/>
                    <a:pt x="1030" y="180"/>
                  </a:cubicBezTo>
                  <a:lnTo>
                    <a:pt x="1030" y="180"/>
                  </a:lnTo>
                  <a:cubicBezTo>
                    <a:pt x="1027" y="253"/>
                    <a:pt x="1020" y="312"/>
                    <a:pt x="998" y="356"/>
                  </a:cubicBezTo>
                  <a:cubicBezTo>
                    <a:pt x="1064" y="289"/>
                    <a:pt x="1131" y="222"/>
                    <a:pt x="1164" y="122"/>
                  </a:cubicBezTo>
                  <a:cubicBezTo>
                    <a:pt x="1164" y="56"/>
                    <a:pt x="1164" y="22"/>
                    <a:pt x="1131" y="22"/>
                  </a:cubicBezTo>
                  <a:cubicBezTo>
                    <a:pt x="1081" y="7"/>
                    <a:pt x="1031" y="1"/>
                    <a:pt x="981" y="1"/>
                  </a:cubicBezTo>
                  <a:close/>
                </a:path>
              </a:pathLst>
            </a:custGeom>
            <a:solidFill>
              <a:srgbClr val="AD3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42"/>
            <p:cNvSpPr/>
            <p:nvPr/>
          </p:nvSpPr>
          <p:spPr>
            <a:xfrm>
              <a:off x="1603850" y="1007050"/>
              <a:ext cx="54225" cy="59275"/>
            </a:xfrm>
            <a:custGeom>
              <a:rect b="b" l="l" r="r" t="t"/>
              <a:pathLst>
                <a:path extrusionOk="0" h="2371" w="2169">
                  <a:moveTo>
                    <a:pt x="934" y="1"/>
                  </a:moveTo>
                  <a:cubicBezTo>
                    <a:pt x="909" y="1"/>
                    <a:pt x="884" y="17"/>
                    <a:pt x="868" y="51"/>
                  </a:cubicBezTo>
                  <a:cubicBezTo>
                    <a:pt x="334" y="584"/>
                    <a:pt x="0" y="1552"/>
                    <a:pt x="668" y="2119"/>
                  </a:cubicBezTo>
                  <a:cubicBezTo>
                    <a:pt x="823" y="2297"/>
                    <a:pt x="1053" y="2371"/>
                    <a:pt x="1288" y="2371"/>
                  </a:cubicBezTo>
                  <a:cubicBezTo>
                    <a:pt x="1405" y="2371"/>
                    <a:pt x="1524" y="2352"/>
                    <a:pt x="1635" y="2319"/>
                  </a:cubicBezTo>
                  <a:cubicBezTo>
                    <a:pt x="1868" y="2252"/>
                    <a:pt x="2169" y="1952"/>
                    <a:pt x="2035" y="1652"/>
                  </a:cubicBezTo>
                  <a:cubicBezTo>
                    <a:pt x="2011" y="1603"/>
                    <a:pt x="1951" y="1572"/>
                    <a:pt x="1894" y="1572"/>
                  </a:cubicBezTo>
                  <a:cubicBezTo>
                    <a:pt x="1873" y="1572"/>
                    <a:pt x="1853" y="1576"/>
                    <a:pt x="1835" y="1585"/>
                  </a:cubicBezTo>
                  <a:cubicBezTo>
                    <a:pt x="1607" y="1689"/>
                    <a:pt x="1404" y="1857"/>
                    <a:pt x="1204" y="1857"/>
                  </a:cubicBezTo>
                  <a:cubicBezTo>
                    <a:pt x="1082" y="1857"/>
                    <a:pt x="960" y="1795"/>
                    <a:pt x="834" y="1618"/>
                  </a:cubicBezTo>
                  <a:cubicBezTo>
                    <a:pt x="518" y="1176"/>
                    <a:pt x="712" y="673"/>
                    <a:pt x="960" y="281"/>
                  </a:cubicBezTo>
                  <a:lnTo>
                    <a:pt x="960" y="281"/>
                  </a:lnTo>
                  <a:cubicBezTo>
                    <a:pt x="1016" y="304"/>
                    <a:pt x="1051" y="327"/>
                    <a:pt x="1168" y="351"/>
                  </a:cubicBezTo>
                  <a:cubicBezTo>
                    <a:pt x="1201" y="317"/>
                    <a:pt x="1235" y="284"/>
                    <a:pt x="1201" y="251"/>
                  </a:cubicBezTo>
                  <a:cubicBezTo>
                    <a:pt x="1168" y="151"/>
                    <a:pt x="1068" y="117"/>
                    <a:pt x="1001" y="51"/>
                  </a:cubicBezTo>
                  <a:cubicBezTo>
                    <a:pt x="984" y="17"/>
                    <a:pt x="959" y="1"/>
                    <a:pt x="934" y="1"/>
                  </a:cubicBezTo>
                  <a:close/>
                </a:path>
              </a:pathLst>
            </a:custGeom>
            <a:solidFill>
              <a:srgbClr val="AD3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42"/>
            <p:cNvSpPr/>
            <p:nvPr/>
          </p:nvSpPr>
          <p:spPr>
            <a:xfrm>
              <a:off x="1787350" y="1525375"/>
              <a:ext cx="55025" cy="42725"/>
            </a:xfrm>
            <a:custGeom>
              <a:rect b="b" l="l" r="r" t="t"/>
              <a:pathLst>
                <a:path extrusionOk="0" h="1709" w="2201">
                  <a:moveTo>
                    <a:pt x="730" y="0"/>
                  </a:moveTo>
                  <a:cubicBezTo>
                    <a:pt x="260" y="0"/>
                    <a:pt x="1" y="642"/>
                    <a:pt x="199" y="1067"/>
                  </a:cubicBezTo>
                  <a:cubicBezTo>
                    <a:pt x="408" y="1506"/>
                    <a:pt x="880" y="1709"/>
                    <a:pt x="1350" y="1709"/>
                  </a:cubicBezTo>
                  <a:cubicBezTo>
                    <a:pt x="1630" y="1709"/>
                    <a:pt x="1910" y="1637"/>
                    <a:pt x="2134" y="1500"/>
                  </a:cubicBezTo>
                  <a:cubicBezTo>
                    <a:pt x="2201" y="1433"/>
                    <a:pt x="2201" y="1333"/>
                    <a:pt x="2067" y="1267"/>
                  </a:cubicBezTo>
                  <a:cubicBezTo>
                    <a:pt x="1968" y="1249"/>
                    <a:pt x="1862" y="1245"/>
                    <a:pt x="1753" y="1245"/>
                  </a:cubicBezTo>
                  <a:cubicBezTo>
                    <a:pt x="1686" y="1245"/>
                    <a:pt x="1618" y="1247"/>
                    <a:pt x="1549" y="1247"/>
                  </a:cubicBezTo>
                  <a:cubicBezTo>
                    <a:pt x="1318" y="1247"/>
                    <a:pt x="1088" y="1232"/>
                    <a:pt x="900" y="1100"/>
                  </a:cubicBezTo>
                  <a:cubicBezTo>
                    <a:pt x="533" y="900"/>
                    <a:pt x="466" y="299"/>
                    <a:pt x="933" y="233"/>
                  </a:cubicBezTo>
                  <a:cubicBezTo>
                    <a:pt x="1066" y="233"/>
                    <a:pt x="1066" y="99"/>
                    <a:pt x="1000" y="66"/>
                  </a:cubicBezTo>
                  <a:cubicBezTo>
                    <a:pt x="904" y="20"/>
                    <a:pt x="814" y="0"/>
                    <a:pt x="730" y="0"/>
                  </a:cubicBezTo>
                  <a:close/>
                </a:path>
              </a:pathLst>
            </a:custGeom>
            <a:solidFill>
              <a:srgbClr val="AD3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42"/>
            <p:cNvSpPr/>
            <p:nvPr/>
          </p:nvSpPr>
          <p:spPr>
            <a:xfrm>
              <a:off x="1913225" y="793150"/>
              <a:ext cx="59925" cy="57625"/>
            </a:xfrm>
            <a:custGeom>
              <a:rect b="b" l="l" r="r" t="t"/>
              <a:pathLst>
                <a:path extrusionOk="0" h="2305" w="2397">
                  <a:moveTo>
                    <a:pt x="1535" y="0"/>
                  </a:moveTo>
                  <a:lnTo>
                    <a:pt x="1535" y="0"/>
                  </a:lnTo>
                  <a:cubicBezTo>
                    <a:pt x="802" y="134"/>
                    <a:pt x="1" y="934"/>
                    <a:pt x="368" y="1702"/>
                  </a:cubicBezTo>
                  <a:cubicBezTo>
                    <a:pt x="535" y="2035"/>
                    <a:pt x="868" y="2235"/>
                    <a:pt x="1269" y="2302"/>
                  </a:cubicBezTo>
                  <a:cubicBezTo>
                    <a:pt x="1291" y="2304"/>
                    <a:pt x="1313" y="2305"/>
                    <a:pt x="1335" y="2305"/>
                  </a:cubicBezTo>
                  <a:cubicBezTo>
                    <a:pt x="1743" y="2305"/>
                    <a:pt x="2116" y="2018"/>
                    <a:pt x="2369" y="1702"/>
                  </a:cubicBezTo>
                  <a:cubicBezTo>
                    <a:pt x="2396" y="1675"/>
                    <a:pt x="2380" y="1626"/>
                    <a:pt x="2337" y="1626"/>
                  </a:cubicBezTo>
                  <a:cubicBezTo>
                    <a:pt x="2327" y="1626"/>
                    <a:pt x="2315" y="1629"/>
                    <a:pt x="2303" y="1635"/>
                  </a:cubicBezTo>
                  <a:cubicBezTo>
                    <a:pt x="2060" y="1748"/>
                    <a:pt x="1677" y="1869"/>
                    <a:pt x="1343" y="1869"/>
                  </a:cubicBezTo>
                  <a:cubicBezTo>
                    <a:pt x="987" y="1869"/>
                    <a:pt x="685" y="1732"/>
                    <a:pt x="668" y="1301"/>
                  </a:cubicBezTo>
                  <a:cubicBezTo>
                    <a:pt x="635" y="668"/>
                    <a:pt x="1168" y="334"/>
                    <a:pt x="1535" y="0"/>
                  </a:cubicBezTo>
                  <a:close/>
                </a:path>
              </a:pathLst>
            </a:custGeom>
            <a:solidFill>
              <a:srgbClr val="AD3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42"/>
            <p:cNvSpPr/>
            <p:nvPr/>
          </p:nvSpPr>
          <p:spPr>
            <a:xfrm>
              <a:off x="1793150" y="792325"/>
              <a:ext cx="43400" cy="61825"/>
            </a:xfrm>
            <a:custGeom>
              <a:rect b="b" l="l" r="r" t="t"/>
              <a:pathLst>
                <a:path extrusionOk="0" h="2473" w="1736">
                  <a:moveTo>
                    <a:pt x="968" y="0"/>
                  </a:moveTo>
                  <a:cubicBezTo>
                    <a:pt x="167" y="134"/>
                    <a:pt x="1" y="1501"/>
                    <a:pt x="334" y="2035"/>
                  </a:cubicBezTo>
                  <a:cubicBezTo>
                    <a:pt x="487" y="2310"/>
                    <a:pt x="779" y="2473"/>
                    <a:pt x="1084" y="2473"/>
                  </a:cubicBezTo>
                  <a:cubicBezTo>
                    <a:pt x="1112" y="2473"/>
                    <a:pt x="1140" y="2471"/>
                    <a:pt x="1168" y="2469"/>
                  </a:cubicBezTo>
                  <a:cubicBezTo>
                    <a:pt x="1468" y="2402"/>
                    <a:pt x="1735" y="2235"/>
                    <a:pt x="1668" y="1901"/>
                  </a:cubicBezTo>
                  <a:cubicBezTo>
                    <a:pt x="1668" y="1862"/>
                    <a:pt x="1645" y="1846"/>
                    <a:pt x="1613" y="1846"/>
                  </a:cubicBezTo>
                  <a:cubicBezTo>
                    <a:pt x="1590" y="1846"/>
                    <a:pt x="1563" y="1854"/>
                    <a:pt x="1535" y="1868"/>
                  </a:cubicBezTo>
                  <a:cubicBezTo>
                    <a:pt x="1380" y="2010"/>
                    <a:pt x="1210" y="2082"/>
                    <a:pt x="1052" y="2082"/>
                  </a:cubicBezTo>
                  <a:cubicBezTo>
                    <a:pt x="802" y="2082"/>
                    <a:pt x="583" y="1902"/>
                    <a:pt x="501" y="1535"/>
                  </a:cubicBezTo>
                  <a:cubicBezTo>
                    <a:pt x="434" y="1034"/>
                    <a:pt x="534" y="367"/>
                    <a:pt x="1001" y="134"/>
                  </a:cubicBezTo>
                  <a:cubicBezTo>
                    <a:pt x="1101" y="67"/>
                    <a:pt x="1001" y="0"/>
                    <a:pt x="968" y="0"/>
                  </a:cubicBezTo>
                  <a:close/>
                </a:path>
              </a:pathLst>
            </a:custGeom>
            <a:solidFill>
              <a:srgbClr val="AD3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42"/>
            <p:cNvSpPr/>
            <p:nvPr/>
          </p:nvSpPr>
          <p:spPr>
            <a:xfrm>
              <a:off x="1678900" y="853250"/>
              <a:ext cx="42550" cy="64550"/>
            </a:xfrm>
            <a:custGeom>
              <a:rect b="b" l="l" r="r" t="t"/>
              <a:pathLst>
                <a:path extrusionOk="0" h="2582" w="1702">
                  <a:moveTo>
                    <a:pt x="674" y="1"/>
                  </a:moveTo>
                  <a:cubicBezTo>
                    <a:pt x="511" y="1"/>
                    <a:pt x="343" y="87"/>
                    <a:pt x="234" y="232"/>
                  </a:cubicBezTo>
                  <a:cubicBezTo>
                    <a:pt x="1" y="599"/>
                    <a:pt x="1" y="1232"/>
                    <a:pt x="67" y="1633"/>
                  </a:cubicBezTo>
                  <a:cubicBezTo>
                    <a:pt x="167" y="2066"/>
                    <a:pt x="401" y="2467"/>
                    <a:pt x="868" y="2567"/>
                  </a:cubicBezTo>
                  <a:cubicBezTo>
                    <a:pt x="926" y="2576"/>
                    <a:pt x="981" y="2581"/>
                    <a:pt x="1035" y="2581"/>
                  </a:cubicBezTo>
                  <a:cubicBezTo>
                    <a:pt x="1351" y="2581"/>
                    <a:pt x="1588" y="2414"/>
                    <a:pt x="1702" y="2100"/>
                  </a:cubicBezTo>
                  <a:cubicBezTo>
                    <a:pt x="1702" y="2061"/>
                    <a:pt x="1679" y="2044"/>
                    <a:pt x="1647" y="2044"/>
                  </a:cubicBezTo>
                  <a:cubicBezTo>
                    <a:pt x="1624" y="2044"/>
                    <a:pt x="1596" y="2052"/>
                    <a:pt x="1568" y="2066"/>
                  </a:cubicBezTo>
                  <a:cubicBezTo>
                    <a:pt x="1464" y="2223"/>
                    <a:pt x="1277" y="2278"/>
                    <a:pt x="1088" y="2278"/>
                  </a:cubicBezTo>
                  <a:cubicBezTo>
                    <a:pt x="1037" y="2278"/>
                    <a:pt x="985" y="2274"/>
                    <a:pt x="935" y="2266"/>
                  </a:cubicBezTo>
                  <a:cubicBezTo>
                    <a:pt x="668" y="2233"/>
                    <a:pt x="434" y="1966"/>
                    <a:pt x="368" y="1699"/>
                  </a:cubicBezTo>
                  <a:cubicBezTo>
                    <a:pt x="267" y="1433"/>
                    <a:pt x="267" y="1199"/>
                    <a:pt x="267" y="932"/>
                  </a:cubicBezTo>
                  <a:cubicBezTo>
                    <a:pt x="267" y="799"/>
                    <a:pt x="267" y="699"/>
                    <a:pt x="334" y="565"/>
                  </a:cubicBezTo>
                  <a:cubicBezTo>
                    <a:pt x="383" y="344"/>
                    <a:pt x="559" y="87"/>
                    <a:pt x="782" y="87"/>
                  </a:cubicBezTo>
                  <a:cubicBezTo>
                    <a:pt x="861" y="87"/>
                    <a:pt x="947" y="119"/>
                    <a:pt x="1035" y="198"/>
                  </a:cubicBezTo>
                  <a:cubicBezTo>
                    <a:pt x="943" y="61"/>
                    <a:pt x="810" y="1"/>
                    <a:pt x="674" y="1"/>
                  </a:cubicBezTo>
                  <a:close/>
                </a:path>
              </a:pathLst>
            </a:custGeom>
            <a:solidFill>
              <a:srgbClr val="AD3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42"/>
            <p:cNvSpPr/>
            <p:nvPr/>
          </p:nvSpPr>
          <p:spPr>
            <a:xfrm>
              <a:off x="1528800" y="944100"/>
              <a:ext cx="50900" cy="47000"/>
            </a:xfrm>
            <a:custGeom>
              <a:rect b="b" l="l" r="r" t="t"/>
              <a:pathLst>
                <a:path extrusionOk="0" h="1880" w="2036">
                  <a:moveTo>
                    <a:pt x="567" y="0"/>
                  </a:moveTo>
                  <a:lnTo>
                    <a:pt x="567" y="0"/>
                  </a:lnTo>
                  <a:cubicBezTo>
                    <a:pt x="234" y="67"/>
                    <a:pt x="67" y="400"/>
                    <a:pt x="34" y="667"/>
                  </a:cubicBezTo>
                  <a:cubicBezTo>
                    <a:pt x="0" y="1001"/>
                    <a:pt x="67" y="1434"/>
                    <a:pt x="334" y="1635"/>
                  </a:cubicBezTo>
                  <a:cubicBezTo>
                    <a:pt x="497" y="1798"/>
                    <a:pt x="759" y="1880"/>
                    <a:pt x="1015" y="1880"/>
                  </a:cubicBezTo>
                  <a:cubicBezTo>
                    <a:pt x="1125" y="1880"/>
                    <a:pt x="1235" y="1865"/>
                    <a:pt x="1335" y="1835"/>
                  </a:cubicBezTo>
                  <a:cubicBezTo>
                    <a:pt x="1668" y="1768"/>
                    <a:pt x="2035" y="1468"/>
                    <a:pt x="2002" y="1134"/>
                  </a:cubicBezTo>
                  <a:cubicBezTo>
                    <a:pt x="2002" y="1076"/>
                    <a:pt x="1968" y="1040"/>
                    <a:pt x="1933" y="1040"/>
                  </a:cubicBezTo>
                  <a:cubicBezTo>
                    <a:pt x="1908" y="1040"/>
                    <a:pt x="1882" y="1059"/>
                    <a:pt x="1868" y="1101"/>
                  </a:cubicBezTo>
                  <a:cubicBezTo>
                    <a:pt x="1702" y="1301"/>
                    <a:pt x="1535" y="1468"/>
                    <a:pt x="1301" y="1535"/>
                  </a:cubicBezTo>
                  <a:cubicBezTo>
                    <a:pt x="1185" y="1578"/>
                    <a:pt x="1062" y="1603"/>
                    <a:pt x="944" y="1603"/>
                  </a:cubicBezTo>
                  <a:cubicBezTo>
                    <a:pt x="791" y="1603"/>
                    <a:pt x="647" y="1562"/>
                    <a:pt x="534" y="1468"/>
                  </a:cubicBezTo>
                  <a:cubicBezTo>
                    <a:pt x="334" y="1301"/>
                    <a:pt x="234" y="1001"/>
                    <a:pt x="301" y="767"/>
                  </a:cubicBezTo>
                  <a:cubicBezTo>
                    <a:pt x="301" y="434"/>
                    <a:pt x="467" y="267"/>
                    <a:pt x="567" y="0"/>
                  </a:cubicBezTo>
                  <a:close/>
                </a:path>
              </a:pathLst>
            </a:custGeom>
            <a:solidFill>
              <a:srgbClr val="AD3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42"/>
            <p:cNvSpPr/>
            <p:nvPr/>
          </p:nvSpPr>
          <p:spPr>
            <a:xfrm>
              <a:off x="1454950" y="1133400"/>
              <a:ext cx="285700" cy="215175"/>
            </a:xfrm>
            <a:custGeom>
              <a:rect b="b" l="l" r="r" t="t"/>
              <a:pathLst>
                <a:path extrusionOk="0" h="8607" w="11428">
                  <a:moveTo>
                    <a:pt x="11327" y="0"/>
                  </a:moveTo>
                  <a:cubicBezTo>
                    <a:pt x="9492" y="1268"/>
                    <a:pt x="7858" y="2802"/>
                    <a:pt x="6423" y="4537"/>
                  </a:cubicBezTo>
                  <a:cubicBezTo>
                    <a:pt x="5590" y="5504"/>
                    <a:pt x="4856" y="6471"/>
                    <a:pt x="3788" y="7205"/>
                  </a:cubicBezTo>
                  <a:cubicBezTo>
                    <a:pt x="2654" y="7906"/>
                    <a:pt x="1320" y="8239"/>
                    <a:pt x="19" y="8573"/>
                  </a:cubicBezTo>
                  <a:cubicBezTo>
                    <a:pt x="12" y="8566"/>
                    <a:pt x="8" y="8564"/>
                    <a:pt x="7" y="8564"/>
                  </a:cubicBezTo>
                  <a:cubicBezTo>
                    <a:pt x="0" y="8564"/>
                    <a:pt x="32" y="8606"/>
                    <a:pt x="86" y="8606"/>
                  </a:cubicBezTo>
                  <a:cubicBezTo>
                    <a:pt x="2287" y="8106"/>
                    <a:pt x="4088" y="7506"/>
                    <a:pt x="5590" y="5738"/>
                  </a:cubicBezTo>
                  <a:cubicBezTo>
                    <a:pt x="7424" y="3636"/>
                    <a:pt x="9192" y="1768"/>
                    <a:pt x="11360" y="34"/>
                  </a:cubicBezTo>
                  <a:cubicBezTo>
                    <a:pt x="11427" y="34"/>
                    <a:pt x="11360" y="0"/>
                    <a:pt x="113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42"/>
            <p:cNvSpPr/>
            <p:nvPr/>
          </p:nvSpPr>
          <p:spPr>
            <a:xfrm>
              <a:off x="1573925" y="1100875"/>
              <a:ext cx="303475" cy="296075"/>
            </a:xfrm>
            <a:custGeom>
              <a:rect b="b" l="l" r="r" t="t"/>
              <a:pathLst>
                <a:path extrusionOk="0" h="11843" w="12139">
                  <a:moveTo>
                    <a:pt x="8" y="11827"/>
                  </a:moveTo>
                  <a:cubicBezTo>
                    <a:pt x="0" y="11827"/>
                    <a:pt x="8" y="11842"/>
                    <a:pt x="30" y="11842"/>
                  </a:cubicBezTo>
                  <a:cubicBezTo>
                    <a:pt x="19" y="11831"/>
                    <a:pt x="11" y="11827"/>
                    <a:pt x="8" y="11827"/>
                  </a:cubicBezTo>
                  <a:close/>
                  <a:moveTo>
                    <a:pt x="12105" y="0"/>
                  </a:moveTo>
                  <a:cubicBezTo>
                    <a:pt x="9470" y="34"/>
                    <a:pt x="8369" y="2435"/>
                    <a:pt x="7335" y="4503"/>
                  </a:cubicBezTo>
                  <a:cubicBezTo>
                    <a:pt x="5667" y="7706"/>
                    <a:pt x="3432" y="10474"/>
                    <a:pt x="30" y="11842"/>
                  </a:cubicBezTo>
                  <a:cubicBezTo>
                    <a:pt x="2232" y="11208"/>
                    <a:pt x="3933" y="9741"/>
                    <a:pt x="5367" y="7939"/>
                  </a:cubicBezTo>
                  <a:cubicBezTo>
                    <a:pt x="7369" y="5371"/>
                    <a:pt x="8369" y="434"/>
                    <a:pt x="12105" y="67"/>
                  </a:cubicBezTo>
                  <a:cubicBezTo>
                    <a:pt x="12139" y="67"/>
                    <a:pt x="12139" y="0"/>
                    <a:pt x="121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42"/>
            <p:cNvSpPr/>
            <p:nvPr/>
          </p:nvSpPr>
          <p:spPr>
            <a:xfrm>
              <a:off x="1693075" y="1134725"/>
              <a:ext cx="191000" cy="301400"/>
            </a:xfrm>
            <a:custGeom>
              <a:rect b="b" l="l" r="r" t="t"/>
              <a:pathLst>
                <a:path extrusionOk="0" h="12056" w="7640">
                  <a:moveTo>
                    <a:pt x="7613" y="0"/>
                  </a:moveTo>
                  <a:cubicBezTo>
                    <a:pt x="7609" y="0"/>
                    <a:pt x="7606" y="4"/>
                    <a:pt x="7606" y="14"/>
                  </a:cubicBezTo>
                  <a:cubicBezTo>
                    <a:pt x="6339" y="1815"/>
                    <a:pt x="6238" y="4050"/>
                    <a:pt x="5505" y="6118"/>
                  </a:cubicBezTo>
                  <a:cubicBezTo>
                    <a:pt x="4504" y="8887"/>
                    <a:pt x="2369" y="10488"/>
                    <a:pt x="1" y="12056"/>
                  </a:cubicBezTo>
                  <a:cubicBezTo>
                    <a:pt x="1935" y="11055"/>
                    <a:pt x="3803" y="9687"/>
                    <a:pt x="4938" y="7819"/>
                  </a:cubicBezTo>
                  <a:cubicBezTo>
                    <a:pt x="6305" y="5451"/>
                    <a:pt x="6439" y="2516"/>
                    <a:pt x="7639" y="47"/>
                  </a:cubicBezTo>
                  <a:cubicBezTo>
                    <a:pt x="7639" y="24"/>
                    <a:pt x="7623" y="0"/>
                    <a:pt x="76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42"/>
            <p:cNvSpPr/>
            <p:nvPr/>
          </p:nvSpPr>
          <p:spPr>
            <a:xfrm>
              <a:off x="1813175" y="1143050"/>
              <a:ext cx="185975" cy="328100"/>
            </a:xfrm>
            <a:custGeom>
              <a:rect b="b" l="l" r="r" t="t"/>
              <a:pathLst>
                <a:path extrusionOk="0" h="13124" w="7439">
                  <a:moveTo>
                    <a:pt x="5343" y="1"/>
                  </a:moveTo>
                  <a:cubicBezTo>
                    <a:pt x="5323" y="1"/>
                    <a:pt x="5314" y="24"/>
                    <a:pt x="5337" y="48"/>
                  </a:cubicBezTo>
                  <a:cubicBezTo>
                    <a:pt x="7439" y="2550"/>
                    <a:pt x="6505" y="6052"/>
                    <a:pt x="4837" y="8521"/>
                  </a:cubicBezTo>
                  <a:cubicBezTo>
                    <a:pt x="4003" y="9788"/>
                    <a:pt x="2969" y="10722"/>
                    <a:pt x="1768" y="11623"/>
                  </a:cubicBezTo>
                  <a:cubicBezTo>
                    <a:pt x="1134" y="12123"/>
                    <a:pt x="534" y="12423"/>
                    <a:pt x="0" y="13124"/>
                  </a:cubicBezTo>
                  <a:cubicBezTo>
                    <a:pt x="1134" y="11990"/>
                    <a:pt x="2635" y="11323"/>
                    <a:pt x="3769" y="10155"/>
                  </a:cubicBezTo>
                  <a:cubicBezTo>
                    <a:pt x="4703" y="9154"/>
                    <a:pt x="5504" y="7953"/>
                    <a:pt x="6004" y="6653"/>
                  </a:cubicBezTo>
                  <a:cubicBezTo>
                    <a:pt x="6872" y="4518"/>
                    <a:pt x="7272" y="1649"/>
                    <a:pt x="5371" y="14"/>
                  </a:cubicBezTo>
                  <a:cubicBezTo>
                    <a:pt x="5361" y="5"/>
                    <a:pt x="5351" y="1"/>
                    <a:pt x="5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42"/>
            <p:cNvSpPr/>
            <p:nvPr/>
          </p:nvSpPr>
          <p:spPr>
            <a:xfrm>
              <a:off x="2192600" y="1047875"/>
              <a:ext cx="209025" cy="97325"/>
            </a:xfrm>
            <a:custGeom>
              <a:rect b="b" l="l" r="r" t="t"/>
              <a:pathLst>
                <a:path extrusionOk="0" h="3893" w="8361">
                  <a:moveTo>
                    <a:pt x="8210" y="1"/>
                  </a:moveTo>
                  <a:cubicBezTo>
                    <a:pt x="8189" y="1"/>
                    <a:pt x="8165" y="6"/>
                    <a:pt x="8140" y="19"/>
                  </a:cubicBezTo>
                  <a:cubicBezTo>
                    <a:pt x="7172" y="1019"/>
                    <a:pt x="6005" y="1520"/>
                    <a:pt x="4804" y="2154"/>
                  </a:cubicBezTo>
                  <a:cubicBezTo>
                    <a:pt x="3270" y="2921"/>
                    <a:pt x="1802" y="3755"/>
                    <a:pt x="1" y="3788"/>
                  </a:cubicBezTo>
                  <a:cubicBezTo>
                    <a:pt x="274" y="3861"/>
                    <a:pt x="541" y="3893"/>
                    <a:pt x="804" y="3893"/>
                  </a:cubicBezTo>
                  <a:cubicBezTo>
                    <a:pt x="1987" y="3893"/>
                    <a:pt x="3079" y="3245"/>
                    <a:pt x="4170" y="2754"/>
                  </a:cubicBezTo>
                  <a:cubicBezTo>
                    <a:pt x="5605" y="2020"/>
                    <a:pt x="7272" y="1453"/>
                    <a:pt x="8307" y="186"/>
                  </a:cubicBezTo>
                  <a:cubicBezTo>
                    <a:pt x="8361" y="104"/>
                    <a:pt x="8305" y="1"/>
                    <a:pt x="82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42"/>
            <p:cNvSpPr/>
            <p:nvPr/>
          </p:nvSpPr>
          <p:spPr>
            <a:xfrm>
              <a:off x="2019300" y="920150"/>
              <a:ext cx="96600" cy="74875"/>
            </a:xfrm>
            <a:custGeom>
              <a:rect b="b" l="l" r="r" t="t"/>
              <a:pathLst>
                <a:path extrusionOk="0" h="2995" w="3864">
                  <a:moveTo>
                    <a:pt x="2303" y="0"/>
                  </a:moveTo>
                  <a:cubicBezTo>
                    <a:pt x="2173" y="0"/>
                    <a:pt x="2070" y="165"/>
                    <a:pt x="2196" y="291"/>
                  </a:cubicBezTo>
                  <a:cubicBezTo>
                    <a:pt x="2730" y="891"/>
                    <a:pt x="3530" y="2159"/>
                    <a:pt x="2229" y="2559"/>
                  </a:cubicBezTo>
                  <a:cubicBezTo>
                    <a:pt x="2108" y="2591"/>
                    <a:pt x="1987" y="2606"/>
                    <a:pt x="1869" y="2606"/>
                  </a:cubicBezTo>
                  <a:cubicBezTo>
                    <a:pt x="1240" y="2606"/>
                    <a:pt x="675" y="2182"/>
                    <a:pt x="395" y="1592"/>
                  </a:cubicBezTo>
                  <a:cubicBezTo>
                    <a:pt x="365" y="1533"/>
                    <a:pt x="316" y="1509"/>
                    <a:pt x="264" y="1509"/>
                  </a:cubicBezTo>
                  <a:cubicBezTo>
                    <a:pt x="139" y="1509"/>
                    <a:pt x="0" y="1650"/>
                    <a:pt x="94" y="1792"/>
                  </a:cubicBezTo>
                  <a:cubicBezTo>
                    <a:pt x="410" y="2473"/>
                    <a:pt x="1152" y="2994"/>
                    <a:pt x="1905" y="2994"/>
                  </a:cubicBezTo>
                  <a:cubicBezTo>
                    <a:pt x="2186" y="2994"/>
                    <a:pt x="2467" y="2922"/>
                    <a:pt x="2730" y="2759"/>
                  </a:cubicBezTo>
                  <a:cubicBezTo>
                    <a:pt x="3864" y="2092"/>
                    <a:pt x="3097" y="725"/>
                    <a:pt x="2429" y="57"/>
                  </a:cubicBezTo>
                  <a:cubicBezTo>
                    <a:pt x="2389" y="17"/>
                    <a:pt x="2345" y="0"/>
                    <a:pt x="23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42"/>
            <p:cNvSpPr/>
            <p:nvPr/>
          </p:nvSpPr>
          <p:spPr>
            <a:xfrm>
              <a:off x="1365350" y="1439450"/>
              <a:ext cx="314400" cy="308575"/>
            </a:xfrm>
            <a:custGeom>
              <a:rect b="b" l="l" r="r" t="t"/>
              <a:pathLst>
                <a:path extrusionOk="0" h="12343" w="12576">
                  <a:moveTo>
                    <a:pt x="2902" y="1401"/>
                  </a:moveTo>
                  <a:cubicBezTo>
                    <a:pt x="5571" y="0"/>
                    <a:pt x="9440" y="2168"/>
                    <a:pt x="11275" y="5671"/>
                  </a:cubicBezTo>
                  <a:cubicBezTo>
                    <a:pt x="12576" y="8139"/>
                    <a:pt x="12509" y="10608"/>
                    <a:pt x="11408" y="12342"/>
                  </a:cubicBezTo>
                  <a:cubicBezTo>
                    <a:pt x="6705" y="11742"/>
                    <a:pt x="2769" y="10208"/>
                    <a:pt x="868" y="8940"/>
                  </a:cubicBezTo>
                  <a:cubicBezTo>
                    <a:pt x="0" y="5838"/>
                    <a:pt x="667" y="2602"/>
                    <a:pt x="2902" y="140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42"/>
            <p:cNvSpPr/>
            <p:nvPr/>
          </p:nvSpPr>
          <p:spPr>
            <a:xfrm>
              <a:off x="1542975" y="1752475"/>
              <a:ext cx="65900" cy="150000"/>
            </a:xfrm>
            <a:custGeom>
              <a:rect b="b" l="l" r="r" t="t"/>
              <a:pathLst>
                <a:path extrusionOk="0" h="6000" w="2636">
                  <a:moveTo>
                    <a:pt x="854" y="1"/>
                  </a:moveTo>
                  <a:cubicBezTo>
                    <a:pt x="216" y="1"/>
                    <a:pt x="0" y="946"/>
                    <a:pt x="0" y="1589"/>
                  </a:cubicBezTo>
                  <a:cubicBezTo>
                    <a:pt x="67" y="2623"/>
                    <a:pt x="167" y="4592"/>
                    <a:pt x="1068" y="5359"/>
                  </a:cubicBezTo>
                  <a:cubicBezTo>
                    <a:pt x="968" y="5425"/>
                    <a:pt x="968" y="5526"/>
                    <a:pt x="968" y="5626"/>
                  </a:cubicBezTo>
                  <a:cubicBezTo>
                    <a:pt x="968" y="5659"/>
                    <a:pt x="1001" y="5692"/>
                    <a:pt x="1001" y="5759"/>
                  </a:cubicBezTo>
                  <a:cubicBezTo>
                    <a:pt x="1068" y="5926"/>
                    <a:pt x="1168" y="5959"/>
                    <a:pt x="1301" y="5993"/>
                  </a:cubicBezTo>
                  <a:cubicBezTo>
                    <a:pt x="1345" y="5997"/>
                    <a:pt x="1386" y="6000"/>
                    <a:pt x="1427" y="6000"/>
                  </a:cubicBezTo>
                  <a:cubicBezTo>
                    <a:pt x="2507" y="6000"/>
                    <a:pt x="2569" y="4330"/>
                    <a:pt x="2569" y="3591"/>
                  </a:cubicBezTo>
                  <a:cubicBezTo>
                    <a:pt x="2636" y="2490"/>
                    <a:pt x="2435" y="822"/>
                    <a:pt x="1401" y="188"/>
                  </a:cubicBezTo>
                  <a:cubicBezTo>
                    <a:pt x="1192" y="57"/>
                    <a:pt x="1011" y="1"/>
                    <a:pt x="854"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42"/>
            <p:cNvSpPr/>
            <p:nvPr/>
          </p:nvSpPr>
          <p:spPr>
            <a:xfrm>
              <a:off x="1542975" y="1752475"/>
              <a:ext cx="65900" cy="150000"/>
            </a:xfrm>
            <a:custGeom>
              <a:rect b="b" l="l" r="r" t="t"/>
              <a:pathLst>
                <a:path extrusionOk="0" h="6000" w="2636">
                  <a:moveTo>
                    <a:pt x="854" y="1"/>
                  </a:moveTo>
                  <a:cubicBezTo>
                    <a:pt x="216" y="1"/>
                    <a:pt x="0" y="946"/>
                    <a:pt x="0" y="1589"/>
                  </a:cubicBezTo>
                  <a:cubicBezTo>
                    <a:pt x="67" y="2623"/>
                    <a:pt x="167" y="4592"/>
                    <a:pt x="1068" y="5359"/>
                  </a:cubicBezTo>
                  <a:cubicBezTo>
                    <a:pt x="968" y="5425"/>
                    <a:pt x="968" y="5526"/>
                    <a:pt x="968" y="5626"/>
                  </a:cubicBezTo>
                  <a:cubicBezTo>
                    <a:pt x="968" y="5659"/>
                    <a:pt x="1001" y="5692"/>
                    <a:pt x="1001" y="5759"/>
                  </a:cubicBezTo>
                  <a:cubicBezTo>
                    <a:pt x="1068" y="5926"/>
                    <a:pt x="1168" y="5959"/>
                    <a:pt x="1301" y="5993"/>
                  </a:cubicBezTo>
                  <a:cubicBezTo>
                    <a:pt x="1345" y="5997"/>
                    <a:pt x="1386" y="6000"/>
                    <a:pt x="1427" y="6000"/>
                  </a:cubicBezTo>
                  <a:cubicBezTo>
                    <a:pt x="2507" y="6000"/>
                    <a:pt x="2569" y="4330"/>
                    <a:pt x="2569" y="3591"/>
                  </a:cubicBezTo>
                  <a:cubicBezTo>
                    <a:pt x="2636" y="2490"/>
                    <a:pt x="2435" y="822"/>
                    <a:pt x="1401" y="188"/>
                  </a:cubicBezTo>
                  <a:cubicBezTo>
                    <a:pt x="1192" y="57"/>
                    <a:pt x="1011" y="1"/>
                    <a:pt x="854"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42"/>
            <p:cNvSpPr/>
            <p:nvPr/>
          </p:nvSpPr>
          <p:spPr>
            <a:xfrm>
              <a:off x="1588850" y="1799875"/>
              <a:ext cx="121775" cy="114125"/>
            </a:xfrm>
            <a:custGeom>
              <a:rect b="b" l="l" r="r" t="t"/>
              <a:pathLst>
                <a:path extrusionOk="0" h="4565" w="4871">
                  <a:moveTo>
                    <a:pt x="4156" y="1"/>
                  </a:moveTo>
                  <a:cubicBezTo>
                    <a:pt x="3764" y="1"/>
                    <a:pt x="3282" y="235"/>
                    <a:pt x="2935" y="461"/>
                  </a:cubicBezTo>
                  <a:cubicBezTo>
                    <a:pt x="2102" y="1094"/>
                    <a:pt x="567" y="2362"/>
                    <a:pt x="434" y="3529"/>
                  </a:cubicBezTo>
                  <a:cubicBezTo>
                    <a:pt x="334" y="3529"/>
                    <a:pt x="234" y="3529"/>
                    <a:pt x="167" y="3596"/>
                  </a:cubicBezTo>
                  <a:cubicBezTo>
                    <a:pt x="133" y="3630"/>
                    <a:pt x="133" y="3696"/>
                    <a:pt x="100" y="3730"/>
                  </a:cubicBezTo>
                  <a:cubicBezTo>
                    <a:pt x="0" y="3863"/>
                    <a:pt x="0" y="3963"/>
                    <a:pt x="100" y="4097"/>
                  </a:cubicBezTo>
                  <a:cubicBezTo>
                    <a:pt x="287" y="4438"/>
                    <a:pt x="573" y="4565"/>
                    <a:pt x="895" y="4565"/>
                  </a:cubicBezTo>
                  <a:cubicBezTo>
                    <a:pt x="1549" y="4565"/>
                    <a:pt x="2355" y="4042"/>
                    <a:pt x="2802" y="3730"/>
                  </a:cubicBezTo>
                  <a:cubicBezTo>
                    <a:pt x="3669" y="3129"/>
                    <a:pt x="4870" y="1962"/>
                    <a:pt x="4837" y="794"/>
                  </a:cubicBezTo>
                  <a:cubicBezTo>
                    <a:pt x="4805" y="201"/>
                    <a:pt x="4519" y="1"/>
                    <a:pt x="4156"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42"/>
            <p:cNvSpPr/>
            <p:nvPr/>
          </p:nvSpPr>
          <p:spPr>
            <a:xfrm>
              <a:off x="1586325" y="1906325"/>
              <a:ext cx="172650" cy="68550"/>
            </a:xfrm>
            <a:custGeom>
              <a:rect b="b" l="l" r="r" t="t"/>
              <a:pathLst>
                <a:path extrusionOk="0" h="2742" w="6906">
                  <a:moveTo>
                    <a:pt x="2428" y="0"/>
                  </a:moveTo>
                  <a:cubicBezTo>
                    <a:pt x="1970" y="0"/>
                    <a:pt x="1541" y="75"/>
                    <a:pt x="1202" y="272"/>
                  </a:cubicBezTo>
                  <a:cubicBezTo>
                    <a:pt x="1168" y="172"/>
                    <a:pt x="1068" y="105"/>
                    <a:pt x="1002" y="105"/>
                  </a:cubicBezTo>
                  <a:lnTo>
                    <a:pt x="868" y="105"/>
                  </a:lnTo>
                  <a:cubicBezTo>
                    <a:pt x="701" y="105"/>
                    <a:pt x="601" y="172"/>
                    <a:pt x="535" y="306"/>
                  </a:cubicBezTo>
                  <a:cubicBezTo>
                    <a:pt x="1" y="1373"/>
                    <a:pt x="1669" y="2007"/>
                    <a:pt x="2403" y="2307"/>
                  </a:cubicBezTo>
                  <a:cubicBezTo>
                    <a:pt x="2953" y="2535"/>
                    <a:pt x="3709" y="2741"/>
                    <a:pt x="4437" y="2741"/>
                  </a:cubicBezTo>
                  <a:cubicBezTo>
                    <a:pt x="4988" y="2741"/>
                    <a:pt x="5522" y="2623"/>
                    <a:pt x="5939" y="2307"/>
                  </a:cubicBezTo>
                  <a:cubicBezTo>
                    <a:pt x="6906" y="1540"/>
                    <a:pt x="5872" y="806"/>
                    <a:pt x="5105" y="539"/>
                  </a:cubicBezTo>
                  <a:cubicBezTo>
                    <a:pt x="4432" y="315"/>
                    <a:pt x="3368" y="0"/>
                    <a:pt x="2428"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42"/>
            <p:cNvSpPr/>
            <p:nvPr/>
          </p:nvSpPr>
          <p:spPr>
            <a:xfrm>
              <a:off x="1564650" y="1927000"/>
              <a:ext cx="97350" cy="141775"/>
            </a:xfrm>
            <a:custGeom>
              <a:rect b="b" l="l" r="r" t="t"/>
              <a:pathLst>
                <a:path extrusionOk="0" h="5671" w="3894">
                  <a:moveTo>
                    <a:pt x="1294" y="0"/>
                  </a:moveTo>
                  <a:cubicBezTo>
                    <a:pt x="1257" y="0"/>
                    <a:pt x="1215" y="4"/>
                    <a:pt x="1168" y="12"/>
                  </a:cubicBezTo>
                  <a:cubicBezTo>
                    <a:pt x="1" y="212"/>
                    <a:pt x="434" y="1947"/>
                    <a:pt x="634" y="2681"/>
                  </a:cubicBezTo>
                  <a:cubicBezTo>
                    <a:pt x="868" y="3715"/>
                    <a:pt x="1568" y="5283"/>
                    <a:pt x="2703" y="5616"/>
                  </a:cubicBezTo>
                  <a:cubicBezTo>
                    <a:pt x="2837" y="5654"/>
                    <a:pt x="2957" y="5671"/>
                    <a:pt x="3062" y="5671"/>
                  </a:cubicBezTo>
                  <a:cubicBezTo>
                    <a:pt x="3893" y="5671"/>
                    <a:pt x="3844" y="4592"/>
                    <a:pt x="3637" y="3882"/>
                  </a:cubicBezTo>
                  <a:cubicBezTo>
                    <a:pt x="3336" y="2881"/>
                    <a:pt x="2703" y="1046"/>
                    <a:pt x="1635" y="513"/>
                  </a:cubicBezTo>
                  <a:cubicBezTo>
                    <a:pt x="1669" y="446"/>
                    <a:pt x="1669" y="346"/>
                    <a:pt x="1635" y="279"/>
                  </a:cubicBezTo>
                  <a:cubicBezTo>
                    <a:pt x="1602" y="212"/>
                    <a:pt x="1602" y="179"/>
                    <a:pt x="1568" y="146"/>
                  </a:cubicBezTo>
                  <a:cubicBezTo>
                    <a:pt x="1492" y="44"/>
                    <a:pt x="1416" y="0"/>
                    <a:pt x="1294"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42"/>
            <p:cNvSpPr/>
            <p:nvPr/>
          </p:nvSpPr>
          <p:spPr>
            <a:xfrm>
              <a:off x="1478750" y="1924450"/>
              <a:ext cx="104275" cy="133100"/>
            </a:xfrm>
            <a:custGeom>
              <a:rect b="b" l="l" r="r" t="t"/>
              <a:pathLst>
                <a:path extrusionOk="0" h="5324" w="4171">
                  <a:moveTo>
                    <a:pt x="3421" y="0"/>
                  </a:moveTo>
                  <a:cubicBezTo>
                    <a:pt x="2702" y="0"/>
                    <a:pt x="1921" y="912"/>
                    <a:pt x="1535" y="1348"/>
                  </a:cubicBezTo>
                  <a:cubicBezTo>
                    <a:pt x="835" y="2149"/>
                    <a:pt x="1" y="3583"/>
                    <a:pt x="368" y="4718"/>
                  </a:cubicBezTo>
                  <a:cubicBezTo>
                    <a:pt x="532" y="5159"/>
                    <a:pt x="777" y="5324"/>
                    <a:pt x="1045" y="5324"/>
                  </a:cubicBezTo>
                  <a:cubicBezTo>
                    <a:pt x="1487" y="5324"/>
                    <a:pt x="1991" y="4878"/>
                    <a:pt x="2303" y="4484"/>
                  </a:cubicBezTo>
                  <a:cubicBezTo>
                    <a:pt x="2936" y="3650"/>
                    <a:pt x="4070" y="2082"/>
                    <a:pt x="3870" y="915"/>
                  </a:cubicBezTo>
                  <a:cubicBezTo>
                    <a:pt x="3970" y="915"/>
                    <a:pt x="4037" y="881"/>
                    <a:pt x="4070" y="781"/>
                  </a:cubicBezTo>
                  <a:cubicBezTo>
                    <a:pt x="4070" y="748"/>
                    <a:pt x="4104" y="715"/>
                    <a:pt x="4104" y="648"/>
                  </a:cubicBezTo>
                  <a:cubicBezTo>
                    <a:pt x="4171" y="481"/>
                    <a:pt x="4104" y="414"/>
                    <a:pt x="4037" y="281"/>
                  </a:cubicBezTo>
                  <a:cubicBezTo>
                    <a:pt x="3845" y="82"/>
                    <a:pt x="3636" y="0"/>
                    <a:pt x="3421"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42"/>
            <p:cNvSpPr/>
            <p:nvPr/>
          </p:nvSpPr>
          <p:spPr>
            <a:xfrm>
              <a:off x="1407050" y="1885650"/>
              <a:ext cx="168475" cy="61950"/>
            </a:xfrm>
            <a:custGeom>
              <a:rect b="b" l="l" r="r" t="t"/>
              <a:pathLst>
                <a:path extrusionOk="0" h="2478" w="6739">
                  <a:moveTo>
                    <a:pt x="3513" y="1"/>
                  </a:moveTo>
                  <a:cubicBezTo>
                    <a:pt x="2482" y="1"/>
                    <a:pt x="1301" y="215"/>
                    <a:pt x="734" y="999"/>
                  </a:cubicBezTo>
                  <a:cubicBezTo>
                    <a:pt x="0" y="2000"/>
                    <a:pt x="1201" y="2433"/>
                    <a:pt x="2035" y="2467"/>
                  </a:cubicBezTo>
                  <a:cubicBezTo>
                    <a:pt x="2210" y="2472"/>
                    <a:pt x="2412" y="2477"/>
                    <a:pt x="2631" y="2477"/>
                  </a:cubicBezTo>
                  <a:cubicBezTo>
                    <a:pt x="3705" y="2477"/>
                    <a:pt x="5184" y="2364"/>
                    <a:pt x="5904" y="1700"/>
                  </a:cubicBezTo>
                  <a:cubicBezTo>
                    <a:pt x="5929" y="1775"/>
                    <a:pt x="6011" y="1812"/>
                    <a:pt x="6078" y="1812"/>
                  </a:cubicBezTo>
                  <a:cubicBezTo>
                    <a:pt x="6100" y="1812"/>
                    <a:pt x="6121" y="1808"/>
                    <a:pt x="6138" y="1800"/>
                  </a:cubicBezTo>
                  <a:cubicBezTo>
                    <a:pt x="6205" y="1800"/>
                    <a:pt x="6238" y="1766"/>
                    <a:pt x="6271" y="1766"/>
                  </a:cubicBezTo>
                  <a:cubicBezTo>
                    <a:pt x="6438" y="1700"/>
                    <a:pt x="6471" y="1633"/>
                    <a:pt x="6538" y="1466"/>
                  </a:cubicBezTo>
                  <a:cubicBezTo>
                    <a:pt x="6738" y="299"/>
                    <a:pt x="4970" y="132"/>
                    <a:pt x="4203" y="32"/>
                  </a:cubicBezTo>
                  <a:cubicBezTo>
                    <a:pt x="3988" y="13"/>
                    <a:pt x="3754" y="1"/>
                    <a:pt x="3513"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42"/>
            <p:cNvSpPr/>
            <p:nvPr/>
          </p:nvSpPr>
          <p:spPr>
            <a:xfrm>
              <a:off x="1441225" y="1802400"/>
              <a:ext cx="150975" cy="108325"/>
            </a:xfrm>
            <a:custGeom>
              <a:rect b="b" l="l" r="r" t="t"/>
              <a:pathLst>
                <a:path extrusionOk="0" h="4333" w="6039">
                  <a:moveTo>
                    <a:pt x="1504" y="1"/>
                  </a:moveTo>
                  <a:cubicBezTo>
                    <a:pt x="1402" y="1"/>
                    <a:pt x="1302" y="9"/>
                    <a:pt x="1202" y="26"/>
                  </a:cubicBezTo>
                  <a:cubicBezTo>
                    <a:pt x="1" y="260"/>
                    <a:pt x="568" y="1360"/>
                    <a:pt x="1135" y="1961"/>
                  </a:cubicBezTo>
                  <a:cubicBezTo>
                    <a:pt x="1869" y="2695"/>
                    <a:pt x="3303" y="4029"/>
                    <a:pt x="4471" y="4029"/>
                  </a:cubicBezTo>
                  <a:cubicBezTo>
                    <a:pt x="4471" y="4129"/>
                    <a:pt x="4504" y="4196"/>
                    <a:pt x="4571" y="4262"/>
                  </a:cubicBezTo>
                  <a:cubicBezTo>
                    <a:pt x="4637" y="4262"/>
                    <a:pt x="4671" y="4296"/>
                    <a:pt x="4704" y="4296"/>
                  </a:cubicBezTo>
                  <a:cubicBezTo>
                    <a:pt x="4755" y="4321"/>
                    <a:pt x="4801" y="4332"/>
                    <a:pt x="4846" y="4332"/>
                  </a:cubicBezTo>
                  <a:cubicBezTo>
                    <a:pt x="4919" y="4332"/>
                    <a:pt x="4989" y="4304"/>
                    <a:pt x="5071" y="4262"/>
                  </a:cubicBezTo>
                  <a:cubicBezTo>
                    <a:pt x="6038" y="3529"/>
                    <a:pt x="4871" y="2194"/>
                    <a:pt x="4371" y="1627"/>
                  </a:cubicBezTo>
                  <a:cubicBezTo>
                    <a:pt x="3730" y="926"/>
                    <a:pt x="2587" y="1"/>
                    <a:pt x="1504"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42"/>
            <p:cNvSpPr/>
            <p:nvPr/>
          </p:nvSpPr>
          <p:spPr>
            <a:xfrm>
              <a:off x="1549650" y="1882250"/>
              <a:ext cx="67575" cy="68925"/>
            </a:xfrm>
            <a:custGeom>
              <a:rect b="b" l="l" r="r" t="t"/>
              <a:pathLst>
                <a:path extrusionOk="0" h="2757" w="2703">
                  <a:moveTo>
                    <a:pt x="1335" y="1"/>
                  </a:moveTo>
                  <a:cubicBezTo>
                    <a:pt x="1168" y="1"/>
                    <a:pt x="934" y="34"/>
                    <a:pt x="834" y="134"/>
                  </a:cubicBezTo>
                  <a:cubicBezTo>
                    <a:pt x="701" y="168"/>
                    <a:pt x="601" y="234"/>
                    <a:pt x="534" y="301"/>
                  </a:cubicBezTo>
                  <a:cubicBezTo>
                    <a:pt x="434" y="335"/>
                    <a:pt x="367" y="435"/>
                    <a:pt x="267" y="568"/>
                  </a:cubicBezTo>
                  <a:cubicBezTo>
                    <a:pt x="167" y="668"/>
                    <a:pt x="67" y="835"/>
                    <a:pt x="34" y="1002"/>
                  </a:cubicBezTo>
                  <a:cubicBezTo>
                    <a:pt x="34" y="1135"/>
                    <a:pt x="0" y="1269"/>
                    <a:pt x="0" y="1402"/>
                  </a:cubicBezTo>
                  <a:cubicBezTo>
                    <a:pt x="0" y="1502"/>
                    <a:pt x="34" y="1635"/>
                    <a:pt x="34" y="1769"/>
                  </a:cubicBezTo>
                  <a:cubicBezTo>
                    <a:pt x="67" y="1902"/>
                    <a:pt x="100" y="1969"/>
                    <a:pt x="167" y="2102"/>
                  </a:cubicBezTo>
                  <a:cubicBezTo>
                    <a:pt x="234" y="2269"/>
                    <a:pt x="367" y="2403"/>
                    <a:pt x="501" y="2469"/>
                  </a:cubicBezTo>
                  <a:cubicBezTo>
                    <a:pt x="567" y="2569"/>
                    <a:pt x="667" y="2603"/>
                    <a:pt x="734" y="2636"/>
                  </a:cubicBezTo>
                  <a:lnTo>
                    <a:pt x="834" y="2636"/>
                  </a:lnTo>
                  <a:cubicBezTo>
                    <a:pt x="901" y="2670"/>
                    <a:pt x="1034" y="2670"/>
                    <a:pt x="1101" y="2736"/>
                  </a:cubicBezTo>
                  <a:cubicBezTo>
                    <a:pt x="1162" y="2748"/>
                    <a:pt x="1223" y="2756"/>
                    <a:pt x="1287" y="2756"/>
                  </a:cubicBezTo>
                  <a:cubicBezTo>
                    <a:pt x="1399" y="2756"/>
                    <a:pt x="1520" y="2733"/>
                    <a:pt x="1668" y="2670"/>
                  </a:cubicBezTo>
                  <a:cubicBezTo>
                    <a:pt x="1768" y="2636"/>
                    <a:pt x="1868" y="2603"/>
                    <a:pt x="2002" y="2569"/>
                  </a:cubicBezTo>
                  <a:cubicBezTo>
                    <a:pt x="2202" y="2436"/>
                    <a:pt x="2335" y="2269"/>
                    <a:pt x="2435" y="2102"/>
                  </a:cubicBezTo>
                  <a:lnTo>
                    <a:pt x="2435" y="2069"/>
                  </a:lnTo>
                  <a:cubicBezTo>
                    <a:pt x="2502" y="1936"/>
                    <a:pt x="2535" y="1836"/>
                    <a:pt x="2569" y="1736"/>
                  </a:cubicBezTo>
                  <a:cubicBezTo>
                    <a:pt x="2702" y="1502"/>
                    <a:pt x="2702" y="1302"/>
                    <a:pt x="2669" y="1135"/>
                  </a:cubicBezTo>
                  <a:cubicBezTo>
                    <a:pt x="2669" y="1002"/>
                    <a:pt x="2635" y="902"/>
                    <a:pt x="2569" y="802"/>
                  </a:cubicBezTo>
                  <a:cubicBezTo>
                    <a:pt x="2535" y="668"/>
                    <a:pt x="2502" y="601"/>
                    <a:pt x="2402" y="501"/>
                  </a:cubicBezTo>
                  <a:cubicBezTo>
                    <a:pt x="2335" y="335"/>
                    <a:pt x="2202" y="268"/>
                    <a:pt x="2035" y="168"/>
                  </a:cubicBezTo>
                  <a:cubicBezTo>
                    <a:pt x="1902" y="134"/>
                    <a:pt x="1835" y="101"/>
                    <a:pt x="1701" y="34"/>
                  </a:cubicBezTo>
                  <a:cubicBezTo>
                    <a:pt x="1568" y="34"/>
                    <a:pt x="1435" y="1"/>
                    <a:pt x="1335" y="1"/>
                  </a:cubicBezTo>
                  <a:close/>
                </a:path>
              </a:pathLst>
            </a:custGeom>
            <a:solidFill>
              <a:srgbClr val="FAA0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42"/>
            <p:cNvSpPr/>
            <p:nvPr/>
          </p:nvSpPr>
          <p:spPr>
            <a:xfrm>
              <a:off x="1055450" y="123350"/>
              <a:ext cx="81425" cy="184700"/>
            </a:xfrm>
            <a:custGeom>
              <a:rect b="b" l="l" r="r" t="t"/>
              <a:pathLst>
                <a:path extrusionOk="0" h="7388" w="3257">
                  <a:moveTo>
                    <a:pt x="1040" y="1"/>
                  </a:moveTo>
                  <a:cubicBezTo>
                    <a:pt x="267" y="1"/>
                    <a:pt x="1" y="1141"/>
                    <a:pt x="54" y="1941"/>
                  </a:cubicBezTo>
                  <a:cubicBezTo>
                    <a:pt x="88" y="3242"/>
                    <a:pt x="254" y="5644"/>
                    <a:pt x="1322" y="6611"/>
                  </a:cubicBezTo>
                  <a:cubicBezTo>
                    <a:pt x="1255" y="6711"/>
                    <a:pt x="1222" y="6811"/>
                    <a:pt x="1255" y="6912"/>
                  </a:cubicBezTo>
                  <a:cubicBezTo>
                    <a:pt x="1288" y="6945"/>
                    <a:pt x="1288" y="7045"/>
                    <a:pt x="1322" y="7078"/>
                  </a:cubicBezTo>
                  <a:cubicBezTo>
                    <a:pt x="1422" y="7245"/>
                    <a:pt x="1555" y="7312"/>
                    <a:pt x="1722" y="7379"/>
                  </a:cubicBezTo>
                  <a:cubicBezTo>
                    <a:pt x="1775" y="7385"/>
                    <a:pt x="1826" y="7388"/>
                    <a:pt x="1875" y="7388"/>
                  </a:cubicBezTo>
                  <a:cubicBezTo>
                    <a:pt x="3164" y="7388"/>
                    <a:pt x="3256" y="5340"/>
                    <a:pt x="3256" y="4376"/>
                  </a:cubicBezTo>
                  <a:cubicBezTo>
                    <a:pt x="3256" y="3009"/>
                    <a:pt x="2956" y="1041"/>
                    <a:pt x="1722" y="240"/>
                  </a:cubicBezTo>
                  <a:cubicBezTo>
                    <a:pt x="1461" y="73"/>
                    <a:pt x="1235" y="1"/>
                    <a:pt x="1040"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42"/>
            <p:cNvSpPr/>
            <p:nvPr/>
          </p:nvSpPr>
          <p:spPr>
            <a:xfrm>
              <a:off x="1055450" y="123350"/>
              <a:ext cx="81425" cy="184700"/>
            </a:xfrm>
            <a:custGeom>
              <a:rect b="b" l="l" r="r" t="t"/>
              <a:pathLst>
                <a:path extrusionOk="0" h="7388" w="3257">
                  <a:moveTo>
                    <a:pt x="1040" y="1"/>
                  </a:moveTo>
                  <a:cubicBezTo>
                    <a:pt x="267" y="1"/>
                    <a:pt x="1" y="1141"/>
                    <a:pt x="54" y="1941"/>
                  </a:cubicBezTo>
                  <a:cubicBezTo>
                    <a:pt x="88" y="3242"/>
                    <a:pt x="254" y="5644"/>
                    <a:pt x="1322" y="6611"/>
                  </a:cubicBezTo>
                  <a:cubicBezTo>
                    <a:pt x="1255" y="6711"/>
                    <a:pt x="1222" y="6811"/>
                    <a:pt x="1255" y="6912"/>
                  </a:cubicBezTo>
                  <a:cubicBezTo>
                    <a:pt x="1288" y="6945"/>
                    <a:pt x="1288" y="7045"/>
                    <a:pt x="1322" y="7078"/>
                  </a:cubicBezTo>
                  <a:cubicBezTo>
                    <a:pt x="1422" y="7245"/>
                    <a:pt x="1555" y="7312"/>
                    <a:pt x="1722" y="7379"/>
                  </a:cubicBezTo>
                  <a:cubicBezTo>
                    <a:pt x="1775" y="7385"/>
                    <a:pt x="1826" y="7388"/>
                    <a:pt x="1875" y="7388"/>
                  </a:cubicBezTo>
                  <a:cubicBezTo>
                    <a:pt x="3164" y="7388"/>
                    <a:pt x="3256" y="5340"/>
                    <a:pt x="3256" y="4376"/>
                  </a:cubicBezTo>
                  <a:cubicBezTo>
                    <a:pt x="3256" y="3009"/>
                    <a:pt x="2956" y="1041"/>
                    <a:pt x="1722" y="240"/>
                  </a:cubicBezTo>
                  <a:cubicBezTo>
                    <a:pt x="1461" y="73"/>
                    <a:pt x="1235" y="1"/>
                    <a:pt x="1040"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42"/>
            <p:cNvSpPr/>
            <p:nvPr/>
          </p:nvSpPr>
          <p:spPr>
            <a:xfrm>
              <a:off x="1112675" y="181025"/>
              <a:ext cx="150125" cy="142050"/>
            </a:xfrm>
            <a:custGeom>
              <a:rect b="b" l="l" r="r" t="t"/>
              <a:pathLst>
                <a:path extrusionOk="0" h="5682" w="6005">
                  <a:moveTo>
                    <a:pt x="5064" y="0"/>
                  </a:moveTo>
                  <a:cubicBezTo>
                    <a:pt x="4580" y="0"/>
                    <a:pt x="3998" y="292"/>
                    <a:pt x="3603" y="602"/>
                  </a:cubicBezTo>
                  <a:cubicBezTo>
                    <a:pt x="2535" y="1336"/>
                    <a:pt x="667" y="2903"/>
                    <a:pt x="500" y="4338"/>
                  </a:cubicBezTo>
                  <a:cubicBezTo>
                    <a:pt x="467" y="4329"/>
                    <a:pt x="436" y="4325"/>
                    <a:pt x="407" y="4325"/>
                  </a:cubicBezTo>
                  <a:cubicBezTo>
                    <a:pt x="319" y="4325"/>
                    <a:pt x="250" y="4363"/>
                    <a:pt x="200" y="4438"/>
                  </a:cubicBezTo>
                  <a:cubicBezTo>
                    <a:pt x="167" y="4471"/>
                    <a:pt x="134" y="4504"/>
                    <a:pt x="134" y="4605"/>
                  </a:cubicBezTo>
                  <a:cubicBezTo>
                    <a:pt x="0" y="4771"/>
                    <a:pt x="0" y="4905"/>
                    <a:pt x="134" y="5105"/>
                  </a:cubicBezTo>
                  <a:cubicBezTo>
                    <a:pt x="360" y="5525"/>
                    <a:pt x="701" y="5681"/>
                    <a:pt x="1088" y="5681"/>
                  </a:cubicBezTo>
                  <a:cubicBezTo>
                    <a:pt x="1898" y="5681"/>
                    <a:pt x="2905" y="4999"/>
                    <a:pt x="3469" y="4638"/>
                  </a:cubicBezTo>
                  <a:cubicBezTo>
                    <a:pt x="4503" y="3904"/>
                    <a:pt x="6004" y="2470"/>
                    <a:pt x="5938" y="1002"/>
                  </a:cubicBezTo>
                  <a:cubicBezTo>
                    <a:pt x="5889" y="258"/>
                    <a:pt x="5520" y="0"/>
                    <a:pt x="5064"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42"/>
            <p:cNvSpPr/>
            <p:nvPr/>
          </p:nvSpPr>
          <p:spPr>
            <a:xfrm>
              <a:off x="1108500" y="312850"/>
              <a:ext cx="213500" cy="83900"/>
            </a:xfrm>
            <a:custGeom>
              <a:rect b="b" l="l" r="r" t="t"/>
              <a:pathLst>
                <a:path extrusionOk="0" h="3356" w="8540">
                  <a:moveTo>
                    <a:pt x="2958" y="1"/>
                  </a:moveTo>
                  <a:cubicBezTo>
                    <a:pt x="2405" y="1"/>
                    <a:pt x="1887" y="84"/>
                    <a:pt x="1468" y="299"/>
                  </a:cubicBezTo>
                  <a:cubicBezTo>
                    <a:pt x="1435" y="199"/>
                    <a:pt x="1335" y="132"/>
                    <a:pt x="1201" y="132"/>
                  </a:cubicBezTo>
                  <a:lnTo>
                    <a:pt x="1034" y="132"/>
                  </a:lnTo>
                  <a:cubicBezTo>
                    <a:pt x="834" y="132"/>
                    <a:pt x="701" y="199"/>
                    <a:pt x="634" y="366"/>
                  </a:cubicBezTo>
                  <a:cubicBezTo>
                    <a:pt x="0" y="1700"/>
                    <a:pt x="2002" y="2500"/>
                    <a:pt x="2936" y="2834"/>
                  </a:cubicBezTo>
                  <a:cubicBezTo>
                    <a:pt x="3632" y="3116"/>
                    <a:pt x="4571" y="3356"/>
                    <a:pt x="5468" y="3356"/>
                  </a:cubicBezTo>
                  <a:cubicBezTo>
                    <a:pt x="6162" y="3356"/>
                    <a:pt x="6830" y="3212"/>
                    <a:pt x="7339" y="2834"/>
                  </a:cubicBezTo>
                  <a:cubicBezTo>
                    <a:pt x="8540" y="1867"/>
                    <a:pt x="7272" y="999"/>
                    <a:pt x="6305" y="666"/>
                  </a:cubicBezTo>
                  <a:cubicBezTo>
                    <a:pt x="5445" y="372"/>
                    <a:pt x="4125" y="1"/>
                    <a:pt x="2958"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42"/>
            <p:cNvSpPr/>
            <p:nvPr/>
          </p:nvSpPr>
          <p:spPr>
            <a:xfrm>
              <a:off x="1080150" y="339200"/>
              <a:ext cx="120825" cy="173150"/>
            </a:xfrm>
            <a:custGeom>
              <a:rect b="b" l="l" r="r" t="t"/>
              <a:pathLst>
                <a:path extrusionOk="0" h="6926" w="4833">
                  <a:moveTo>
                    <a:pt x="1593" y="0"/>
                  </a:moveTo>
                  <a:cubicBezTo>
                    <a:pt x="1554" y="0"/>
                    <a:pt x="1513" y="5"/>
                    <a:pt x="1468" y="12"/>
                  </a:cubicBezTo>
                  <a:cubicBezTo>
                    <a:pt x="0" y="279"/>
                    <a:pt x="567" y="2347"/>
                    <a:pt x="801" y="3314"/>
                  </a:cubicBezTo>
                  <a:cubicBezTo>
                    <a:pt x="1134" y="4582"/>
                    <a:pt x="1968" y="6417"/>
                    <a:pt x="3403" y="6850"/>
                  </a:cubicBezTo>
                  <a:cubicBezTo>
                    <a:pt x="3574" y="6902"/>
                    <a:pt x="3725" y="6926"/>
                    <a:pt x="3857" y="6926"/>
                  </a:cubicBezTo>
                  <a:cubicBezTo>
                    <a:pt x="4833" y="6926"/>
                    <a:pt x="4801" y="5634"/>
                    <a:pt x="4537" y="4782"/>
                  </a:cubicBezTo>
                  <a:cubicBezTo>
                    <a:pt x="4170" y="3515"/>
                    <a:pt x="3336" y="1280"/>
                    <a:pt x="2035" y="613"/>
                  </a:cubicBezTo>
                  <a:cubicBezTo>
                    <a:pt x="2102" y="512"/>
                    <a:pt x="2135" y="412"/>
                    <a:pt x="2035" y="312"/>
                  </a:cubicBezTo>
                  <a:lnTo>
                    <a:pt x="1935" y="179"/>
                  </a:lnTo>
                  <a:cubicBezTo>
                    <a:pt x="1831" y="50"/>
                    <a:pt x="1728" y="0"/>
                    <a:pt x="1593"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42"/>
            <p:cNvSpPr/>
            <p:nvPr/>
          </p:nvSpPr>
          <p:spPr>
            <a:xfrm>
              <a:off x="975900" y="334500"/>
              <a:ext cx="128450" cy="164425"/>
            </a:xfrm>
            <a:custGeom>
              <a:rect b="b" l="l" r="r" t="t"/>
              <a:pathLst>
                <a:path extrusionOk="0" h="6577" w="5138">
                  <a:moveTo>
                    <a:pt x="4213" y="0"/>
                  </a:moveTo>
                  <a:cubicBezTo>
                    <a:pt x="3324" y="0"/>
                    <a:pt x="2365" y="1102"/>
                    <a:pt x="1902" y="1668"/>
                  </a:cubicBezTo>
                  <a:cubicBezTo>
                    <a:pt x="1068" y="2669"/>
                    <a:pt x="1" y="4436"/>
                    <a:pt x="468" y="5804"/>
                  </a:cubicBezTo>
                  <a:cubicBezTo>
                    <a:pt x="659" y="6366"/>
                    <a:pt x="963" y="6576"/>
                    <a:pt x="1299" y="6576"/>
                  </a:cubicBezTo>
                  <a:cubicBezTo>
                    <a:pt x="1841" y="6576"/>
                    <a:pt x="2465" y="6031"/>
                    <a:pt x="2836" y="5537"/>
                  </a:cubicBezTo>
                  <a:cubicBezTo>
                    <a:pt x="3636" y="4503"/>
                    <a:pt x="5004" y="2535"/>
                    <a:pt x="4804" y="1134"/>
                  </a:cubicBezTo>
                  <a:cubicBezTo>
                    <a:pt x="4937" y="1134"/>
                    <a:pt x="5004" y="1034"/>
                    <a:pt x="5071" y="967"/>
                  </a:cubicBezTo>
                  <a:cubicBezTo>
                    <a:pt x="5071" y="934"/>
                    <a:pt x="5104" y="834"/>
                    <a:pt x="5104" y="801"/>
                  </a:cubicBezTo>
                  <a:cubicBezTo>
                    <a:pt x="5138" y="634"/>
                    <a:pt x="5138" y="467"/>
                    <a:pt x="4971" y="334"/>
                  </a:cubicBezTo>
                  <a:cubicBezTo>
                    <a:pt x="4734" y="97"/>
                    <a:pt x="4477" y="0"/>
                    <a:pt x="4213"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42"/>
            <p:cNvSpPr/>
            <p:nvPr/>
          </p:nvSpPr>
          <p:spPr>
            <a:xfrm>
              <a:off x="887500" y="286750"/>
              <a:ext cx="207675" cy="76650"/>
            </a:xfrm>
            <a:custGeom>
              <a:rect b="b" l="l" r="r" t="t"/>
              <a:pathLst>
                <a:path extrusionOk="0" h="3066" w="8307">
                  <a:moveTo>
                    <a:pt x="4330" y="0"/>
                  </a:moveTo>
                  <a:cubicBezTo>
                    <a:pt x="3092" y="0"/>
                    <a:pt x="1634" y="275"/>
                    <a:pt x="935" y="1243"/>
                  </a:cubicBezTo>
                  <a:cubicBezTo>
                    <a:pt x="1" y="2510"/>
                    <a:pt x="1502" y="3011"/>
                    <a:pt x="2502" y="3044"/>
                  </a:cubicBezTo>
                  <a:cubicBezTo>
                    <a:pt x="2743" y="3056"/>
                    <a:pt x="3021" y="3065"/>
                    <a:pt x="3322" y="3065"/>
                  </a:cubicBezTo>
                  <a:cubicBezTo>
                    <a:pt x="4645" y="3065"/>
                    <a:pt x="6396" y="2892"/>
                    <a:pt x="7239" y="2077"/>
                  </a:cubicBezTo>
                  <a:cubicBezTo>
                    <a:pt x="7339" y="2177"/>
                    <a:pt x="7439" y="2210"/>
                    <a:pt x="7539" y="2210"/>
                  </a:cubicBezTo>
                  <a:cubicBezTo>
                    <a:pt x="7573" y="2210"/>
                    <a:pt x="7673" y="2177"/>
                    <a:pt x="7706" y="2177"/>
                  </a:cubicBezTo>
                  <a:cubicBezTo>
                    <a:pt x="7873" y="2110"/>
                    <a:pt x="8006" y="2010"/>
                    <a:pt x="8040" y="1777"/>
                  </a:cubicBezTo>
                  <a:cubicBezTo>
                    <a:pt x="8307" y="342"/>
                    <a:pt x="6172" y="109"/>
                    <a:pt x="5171" y="42"/>
                  </a:cubicBezTo>
                  <a:cubicBezTo>
                    <a:pt x="4913" y="16"/>
                    <a:pt x="4628" y="0"/>
                    <a:pt x="4330"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42"/>
            <p:cNvSpPr/>
            <p:nvPr/>
          </p:nvSpPr>
          <p:spPr>
            <a:xfrm>
              <a:off x="929200" y="184525"/>
              <a:ext cx="186825" cy="135100"/>
            </a:xfrm>
            <a:custGeom>
              <a:rect b="b" l="l" r="r" t="t"/>
              <a:pathLst>
                <a:path extrusionOk="0" h="5404" w="7473">
                  <a:moveTo>
                    <a:pt x="1856" y="0"/>
                  </a:moveTo>
                  <a:cubicBezTo>
                    <a:pt x="1737" y="0"/>
                    <a:pt x="1619" y="9"/>
                    <a:pt x="1502" y="28"/>
                  </a:cubicBezTo>
                  <a:cubicBezTo>
                    <a:pt x="1" y="328"/>
                    <a:pt x="701" y="1696"/>
                    <a:pt x="1402" y="2430"/>
                  </a:cubicBezTo>
                  <a:cubicBezTo>
                    <a:pt x="2326" y="3321"/>
                    <a:pt x="4036" y="4965"/>
                    <a:pt x="5494" y="4965"/>
                  </a:cubicBezTo>
                  <a:cubicBezTo>
                    <a:pt x="5509" y="4965"/>
                    <a:pt x="5523" y="4965"/>
                    <a:pt x="5538" y="4965"/>
                  </a:cubicBezTo>
                  <a:cubicBezTo>
                    <a:pt x="5538" y="5098"/>
                    <a:pt x="5571" y="5198"/>
                    <a:pt x="5671" y="5265"/>
                  </a:cubicBezTo>
                  <a:cubicBezTo>
                    <a:pt x="5705" y="5298"/>
                    <a:pt x="5805" y="5298"/>
                    <a:pt x="5838" y="5332"/>
                  </a:cubicBezTo>
                  <a:cubicBezTo>
                    <a:pt x="5915" y="5378"/>
                    <a:pt x="5993" y="5403"/>
                    <a:pt x="6067" y="5403"/>
                  </a:cubicBezTo>
                  <a:cubicBezTo>
                    <a:pt x="6152" y="5403"/>
                    <a:pt x="6234" y="5370"/>
                    <a:pt x="6305" y="5298"/>
                  </a:cubicBezTo>
                  <a:cubicBezTo>
                    <a:pt x="7473" y="4431"/>
                    <a:pt x="6038" y="2797"/>
                    <a:pt x="5371" y="2029"/>
                  </a:cubicBezTo>
                  <a:cubicBezTo>
                    <a:pt x="4604" y="1170"/>
                    <a:pt x="3216" y="0"/>
                    <a:pt x="1856"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42"/>
            <p:cNvSpPr/>
            <p:nvPr/>
          </p:nvSpPr>
          <p:spPr>
            <a:xfrm>
              <a:off x="1063475" y="282775"/>
              <a:ext cx="83400" cy="81475"/>
            </a:xfrm>
            <a:custGeom>
              <a:rect b="b" l="l" r="r" t="t"/>
              <a:pathLst>
                <a:path extrusionOk="0" h="3259" w="3336">
                  <a:moveTo>
                    <a:pt x="1635" y="1"/>
                  </a:moveTo>
                  <a:cubicBezTo>
                    <a:pt x="1434" y="1"/>
                    <a:pt x="1168" y="34"/>
                    <a:pt x="1001" y="101"/>
                  </a:cubicBezTo>
                  <a:cubicBezTo>
                    <a:pt x="901" y="168"/>
                    <a:pt x="767" y="234"/>
                    <a:pt x="634" y="334"/>
                  </a:cubicBezTo>
                  <a:cubicBezTo>
                    <a:pt x="500" y="401"/>
                    <a:pt x="434" y="501"/>
                    <a:pt x="334" y="601"/>
                  </a:cubicBezTo>
                  <a:cubicBezTo>
                    <a:pt x="167" y="768"/>
                    <a:pt x="100" y="935"/>
                    <a:pt x="67" y="1168"/>
                  </a:cubicBezTo>
                  <a:cubicBezTo>
                    <a:pt x="67" y="1335"/>
                    <a:pt x="0" y="1435"/>
                    <a:pt x="0" y="1602"/>
                  </a:cubicBezTo>
                  <a:cubicBezTo>
                    <a:pt x="0" y="1769"/>
                    <a:pt x="67" y="1902"/>
                    <a:pt x="67" y="2069"/>
                  </a:cubicBezTo>
                  <a:cubicBezTo>
                    <a:pt x="100" y="2202"/>
                    <a:pt x="167" y="2336"/>
                    <a:pt x="234" y="2436"/>
                  </a:cubicBezTo>
                  <a:cubicBezTo>
                    <a:pt x="300" y="2669"/>
                    <a:pt x="467" y="2769"/>
                    <a:pt x="634" y="2903"/>
                  </a:cubicBezTo>
                  <a:cubicBezTo>
                    <a:pt x="734" y="3003"/>
                    <a:pt x="834" y="3070"/>
                    <a:pt x="967" y="3103"/>
                  </a:cubicBezTo>
                  <a:cubicBezTo>
                    <a:pt x="967" y="3103"/>
                    <a:pt x="1001" y="3103"/>
                    <a:pt x="1001" y="3170"/>
                  </a:cubicBezTo>
                  <a:lnTo>
                    <a:pt x="1034" y="3170"/>
                  </a:lnTo>
                  <a:cubicBezTo>
                    <a:pt x="1168" y="3203"/>
                    <a:pt x="1301" y="3236"/>
                    <a:pt x="1434" y="3236"/>
                  </a:cubicBezTo>
                  <a:cubicBezTo>
                    <a:pt x="1517" y="3250"/>
                    <a:pt x="1600" y="3258"/>
                    <a:pt x="1685" y="3258"/>
                  </a:cubicBezTo>
                  <a:cubicBezTo>
                    <a:pt x="1806" y="3258"/>
                    <a:pt x="1931" y="3242"/>
                    <a:pt x="2068" y="3203"/>
                  </a:cubicBezTo>
                  <a:cubicBezTo>
                    <a:pt x="2168" y="3170"/>
                    <a:pt x="2302" y="3070"/>
                    <a:pt x="2435" y="3036"/>
                  </a:cubicBezTo>
                  <a:cubicBezTo>
                    <a:pt x="2669" y="2903"/>
                    <a:pt x="2835" y="2703"/>
                    <a:pt x="3002" y="2436"/>
                  </a:cubicBezTo>
                  <a:lnTo>
                    <a:pt x="3069" y="2403"/>
                  </a:lnTo>
                  <a:cubicBezTo>
                    <a:pt x="3102" y="2269"/>
                    <a:pt x="3169" y="2169"/>
                    <a:pt x="3236" y="2036"/>
                  </a:cubicBezTo>
                  <a:cubicBezTo>
                    <a:pt x="3302" y="1869"/>
                    <a:pt x="3336" y="1602"/>
                    <a:pt x="3269" y="1402"/>
                  </a:cubicBezTo>
                  <a:cubicBezTo>
                    <a:pt x="3269" y="1235"/>
                    <a:pt x="3236" y="1102"/>
                    <a:pt x="3136" y="1002"/>
                  </a:cubicBezTo>
                  <a:cubicBezTo>
                    <a:pt x="3102" y="868"/>
                    <a:pt x="3002" y="735"/>
                    <a:pt x="2935" y="601"/>
                  </a:cubicBezTo>
                  <a:cubicBezTo>
                    <a:pt x="2802" y="434"/>
                    <a:pt x="2635" y="268"/>
                    <a:pt x="2468" y="201"/>
                  </a:cubicBezTo>
                  <a:cubicBezTo>
                    <a:pt x="2335" y="168"/>
                    <a:pt x="2235" y="68"/>
                    <a:pt x="2102" y="34"/>
                  </a:cubicBezTo>
                  <a:cubicBezTo>
                    <a:pt x="1935" y="34"/>
                    <a:pt x="1801" y="1"/>
                    <a:pt x="1635" y="1"/>
                  </a:cubicBezTo>
                  <a:close/>
                </a:path>
              </a:pathLst>
            </a:custGeom>
            <a:solidFill>
              <a:srgbClr val="FAA0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42"/>
            <p:cNvSpPr/>
            <p:nvPr/>
          </p:nvSpPr>
          <p:spPr>
            <a:xfrm>
              <a:off x="1746450" y="2222125"/>
              <a:ext cx="342775" cy="483250"/>
            </a:xfrm>
            <a:custGeom>
              <a:rect b="b" l="l" r="r" t="t"/>
              <a:pathLst>
                <a:path extrusionOk="0" h="19330" w="13711">
                  <a:moveTo>
                    <a:pt x="2230" y="1"/>
                  </a:moveTo>
                  <a:cubicBezTo>
                    <a:pt x="1447" y="1"/>
                    <a:pt x="634" y="686"/>
                    <a:pt x="367" y="1583"/>
                  </a:cubicBezTo>
                  <a:cubicBezTo>
                    <a:pt x="1" y="2851"/>
                    <a:pt x="334" y="4319"/>
                    <a:pt x="834" y="5553"/>
                  </a:cubicBezTo>
                  <a:cubicBezTo>
                    <a:pt x="3236" y="11891"/>
                    <a:pt x="8573" y="15927"/>
                    <a:pt x="13710" y="19330"/>
                  </a:cubicBezTo>
                  <a:cubicBezTo>
                    <a:pt x="13377" y="17995"/>
                    <a:pt x="13010" y="16694"/>
                    <a:pt x="12676" y="15393"/>
                  </a:cubicBezTo>
                  <a:cubicBezTo>
                    <a:pt x="11909" y="12591"/>
                    <a:pt x="11175" y="9823"/>
                    <a:pt x="9974" y="7221"/>
                  </a:cubicBezTo>
                  <a:cubicBezTo>
                    <a:pt x="8773" y="4652"/>
                    <a:pt x="7106" y="2251"/>
                    <a:pt x="4871" y="916"/>
                  </a:cubicBezTo>
                  <a:cubicBezTo>
                    <a:pt x="4230" y="550"/>
                    <a:pt x="3538" y="264"/>
                    <a:pt x="2863" y="169"/>
                  </a:cubicBezTo>
                  <a:lnTo>
                    <a:pt x="2863" y="169"/>
                  </a:lnTo>
                  <a:cubicBezTo>
                    <a:pt x="2663" y="53"/>
                    <a:pt x="2448" y="1"/>
                    <a:pt x="2230"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42"/>
            <p:cNvSpPr/>
            <p:nvPr/>
          </p:nvSpPr>
          <p:spPr>
            <a:xfrm>
              <a:off x="1733100" y="2208200"/>
              <a:ext cx="371725" cy="510250"/>
            </a:xfrm>
            <a:custGeom>
              <a:rect b="b" l="l" r="r" t="t"/>
              <a:pathLst>
                <a:path extrusionOk="0" h="20410" w="14869">
                  <a:moveTo>
                    <a:pt x="3112" y="1287"/>
                  </a:moveTo>
                  <a:cubicBezTo>
                    <a:pt x="3144" y="1287"/>
                    <a:pt x="3176" y="1287"/>
                    <a:pt x="3207" y="1288"/>
                  </a:cubicBezTo>
                  <a:lnTo>
                    <a:pt x="3207" y="1288"/>
                  </a:lnTo>
                  <a:cubicBezTo>
                    <a:pt x="3302" y="1329"/>
                    <a:pt x="3400" y="1379"/>
                    <a:pt x="3503" y="1440"/>
                  </a:cubicBezTo>
                  <a:cubicBezTo>
                    <a:pt x="3582" y="1491"/>
                    <a:pt x="3657" y="1514"/>
                    <a:pt x="3725" y="1514"/>
                  </a:cubicBezTo>
                  <a:cubicBezTo>
                    <a:pt x="3820" y="1514"/>
                    <a:pt x="3903" y="1470"/>
                    <a:pt x="3968" y="1398"/>
                  </a:cubicBezTo>
                  <a:lnTo>
                    <a:pt x="3968" y="1398"/>
                  </a:lnTo>
                  <a:cubicBezTo>
                    <a:pt x="6636" y="2079"/>
                    <a:pt x="9022" y="5763"/>
                    <a:pt x="10208" y="8378"/>
                  </a:cubicBezTo>
                  <a:cubicBezTo>
                    <a:pt x="11657" y="11632"/>
                    <a:pt x="12503" y="15173"/>
                    <a:pt x="13397" y="18631"/>
                  </a:cubicBezTo>
                  <a:lnTo>
                    <a:pt x="13397" y="18631"/>
                  </a:lnTo>
                  <a:cubicBezTo>
                    <a:pt x="10840" y="16876"/>
                    <a:pt x="8324" y="14975"/>
                    <a:pt x="6139" y="12615"/>
                  </a:cubicBezTo>
                  <a:cubicBezTo>
                    <a:pt x="4838" y="11214"/>
                    <a:pt x="3637" y="9613"/>
                    <a:pt x="2703" y="7811"/>
                  </a:cubicBezTo>
                  <a:cubicBezTo>
                    <a:pt x="2302" y="7044"/>
                    <a:pt x="1902" y="6210"/>
                    <a:pt x="1669" y="5309"/>
                  </a:cubicBezTo>
                  <a:cubicBezTo>
                    <a:pt x="1335" y="4286"/>
                    <a:pt x="1254" y="2315"/>
                    <a:pt x="1908" y="1509"/>
                  </a:cubicBezTo>
                  <a:lnTo>
                    <a:pt x="1908" y="1509"/>
                  </a:lnTo>
                  <a:cubicBezTo>
                    <a:pt x="1950" y="1503"/>
                    <a:pt x="1992" y="1492"/>
                    <a:pt x="2036" y="1473"/>
                  </a:cubicBezTo>
                  <a:cubicBezTo>
                    <a:pt x="2396" y="1346"/>
                    <a:pt x="2756" y="1287"/>
                    <a:pt x="3112" y="1287"/>
                  </a:cubicBezTo>
                  <a:close/>
                  <a:moveTo>
                    <a:pt x="2771" y="0"/>
                  </a:moveTo>
                  <a:cubicBezTo>
                    <a:pt x="2442" y="0"/>
                    <a:pt x="2124" y="87"/>
                    <a:pt x="1832" y="244"/>
                  </a:cubicBezTo>
                  <a:lnTo>
                    <a:pt x="1832" y="244"/>
                  </a:lnTo>
                  <a:cubicBezTo>
                    <a:pt x="1767" y="263"/>
                    <a:pt x="1701" y="283"/>
                    <a:pt x="1635" y="306"/>
                  </a:cubicBezTo>
                  <a:cubicBezTo>
                    <a:pt x="1494" y="370"/>
                    <a:pt x="1402" y="471"/>
                    <a:pt x="1351" y="588"/>
                  </a:cubicBezTo>
                  <a:lnTo>
                    <a:pt x="1351" y="588"/>
                  </a:lnTo>
                  <a:cubicBezTo>
                    <a:pt x="867" y="1031"/>
                    <a:pt x="507" y="1694"/>
                    <a:pt x="368" y="2474"/>
                  </a:cubicBezTo>
                  <a:cubicBezTo>
                    <a:pt x="1" y="4742"/>
                    <a:pt x="1235" y="7311"/>
                    <a:pt x="2302" y="9146"/>
                  </a:cubicBezTo>
                  <a:cubicBezTo>
                    <a:pt x="5171" y="14216"/>
                    <a:pt x="9674" y="17451"/>
                    <a:pt x="14011" y="20320"/>
                  </a:cubicBezTo>
                  <a:cubicBezTo>
                    <a:pt x="14097" y="20381"/>
                    <a:pt x="14200" y="20410"/>
                    <a:pt x="14301" y="20410"/>
                  </a:cubicBezTo>
                  <a:cubicBezTo>
                    <a:pt x="14589" y="20410"/>
                    <a:pt x="14868" y="20173"/>
                    <a:pt x="14745" y="19753"/>
                  </a:cubicBezTo>
                  <a:cubicBezTo>
                    <a:pt x="13477" y="14950"/>
                    <a:pt x="12410" y="9713"/>
                    <a:pt x="9908" y="5476"/>
                  </a:cubicBezTo>
                  <a:cubicBezTo>
                    <a:pt x="8387" y="2978"/>
                    <a:pt x="5982" y="391"/>
                    <a:pt x="3413" y="110"/>
                  </a:cubicBezTo>
                  <a:lnTo>
                    <a:pt x="3413" y="110"/>
                  </a:lnTo>
                  <a:cubicBezTo>
                    <a:pt x="3197" y="35"/>
                    <a:pt x="2982" y="0"/>
                    <a:pt x="2771"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42"/>
            <p:cNvSpPr/>
            <p:nvPr/>
          </p:nvSpPr>
          <p:spPr>
            <a:xfrm>
              <a:off x="1763975" y="2229175"/>
              <a:ext cx="273075" cy="394750"/>
            </a:xfrm>
            <a:custGeom>
              <a:rect b="b" l="l" r="r" t="t"/>
              <a:pathLst>
                <a:path extrusionOk="0" h="15790" w="10923">
                  <a:moveTo>
                    <a:pt x="267" y="1"/>
                  </a:moveTo>
                  <a:cubicBezTo>
                    <a:pt x="133" y="1"/>
                    <a:pt x="0" y="101"/>
                    <a:pt x="0" y="267"/>
                  </a:cubicBezTo>
                  <a:lnTo>
                    <a:pt x="0" y="401"/>
                  </a:lnTo>
                  <a:cubicBezTo>
                    <a:pt x="0" y="534"/>
                    <a:pt x="33" y="601"/>
                    <a:pt x="133" y="668"/>
                  </a:cubicBezTo>
                  <a:cubicBezTo>
                    <a:pt x="167" y="734"/>
                    <a:pt x="200" y="734"/>
                    <a:pt x="200" y="768"/>
                  </a:cubicBezTo>
                  <a:cubicBezTo>
                    <a:pt x="255" y="795"/>
                    <a:pt x="315" y="811"/>
                    <a:pt x="372" y="814"/>
                  </a:cubicBezTo>
                  <a:lnTo>
                    <a:pt x="372" y="814"/>
                  </a:lnTo>
                  <a:cubicBezTo>
                    <a:pt x="1282" y="2444"/>
                    <a:pt x="4834" y="7337"/>
                    <a:pt x="5204" y="7906"/>
                  </a:cubicBezTo>
                  <a:cubicBezTo>
                    <a:pt x="6938" y="10475"/>
                    <a:pt x="8673" y="13110"/>
                    <a:pt x="10374" y="15678"/>
                  </a:cubicBezTo>
                  <a:cubicBezTo>
                    <a:pt x="10435" y="15757"/>
                    <a:pt x="10505" y="15790"/>
                    <a:pt x="10571" y="15790"/>
                  </a:cubicBezTo>
                  <a:cubicBezTo>
                    <a:pt x="10760" y="15790"/>
                    <a:pt x="10922" y="15525"/>
                    <a:pt x="10774" y="15278"/>
                  </a:cubicBezTo>
                  <a:cubicBezTo>
                    <a:pt x="8773" y="12243"/>
                    <a:pt x="6738" y="9241"/>
                    <a:pt x="4737" y="6172"/>
                  </a:cubicBezTo>
                  <a:cubicBezTo>
                    <a:pt x="3703" y="4704"/>
                    <a:pt x="2702" y="3136"/>
                    <a:pt x="1668" y="1635"/>
                  </a:cubicBezTo>
                  <a:cubicBezTo>
                    <a:pt x="1301" y="1068"/>
                    <a:pt x="934" y="101"/>
                    <a:pt x="267"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42"/>
            <p:cNvSpPr/>
            <p:nvPr/>
          </p:nvSpPr>
          <p:spPr>
            <a:xfrm>
              <a:off x="1817350" y="2292425"/>
              <a:ext cx="99900" cy="44625"/>
            </a:xfrm>
            <a:custGeom>
              <a:rect b="b" l="l" r="r" t="t"/>
              <a:pathLst>
                <a:path extrusionOk="0" h="1785" w="3996">
                  <a:moveTo>
                    <a:pt x="284" y="1"/>
                  </a:moveTo>
                  <a:cubicBezTo>
                    <a:pt x="1" y="1"/>
                    <a:pt x="16" y="541"/>
                    <a:pt x="300" y="573"/>
                  </a:cubicBezTo>
                  <a:cubicBezTo>
                    <a:pt x="1468" y="706"/>
                    <a:pt x="2535" y="1106"/>
                    <a:pt x="3602" y="1740"/>
                  </a:cubicBezTo>
                  <a:cubicBezTo>
                    <a:pt x="3643" y="1771"/>
                    <a:pt x="3682" y="1784"/>
                    <a:pt x="3717" y="1784"/>
                  </a:cubicBezTo>
                  <a:cubicBezTo>
                    <a:pt x="3910" y="1784"/>
                    <a:pt x="3995" y="1376"/>
                    <a:pt x="3769" y="1207"/>
                  </a:cubicBezTo>
                  <a:cubicBezTo>
                    <a:pt x="2668" y="539"/>
                    <a:pt x="1534" y="172"/>
                    <a:pt x="333" y="6"/>
                  </a:cubicBezTo>
                  <a:cubicBezTo>
                    <a:pt x="316" y="2"/>
                    <a:pt x="299" y="1"/>
                    <a:pt x="284"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42"/>
            <p:cNvSpPr/>
            <p:nvPr/>
          </p:nvSpPr>
          <p:spPr>
            <a:xfrm>
              <a:off x="1801500" y="2293525"/>
              <a:ext cx="30775" cy="116350"/>
            </a:xfrm>
            <a:custGeom>
              <a:rect b="b" l="l" r="r" t="t"/>
              <a:pathLst>
                <a:path extrusionOk="0" h="4654" w="1231">
                  <a:moveTo>
                    <a:pt x="894" y="1"/>
                  </a:moveTo>
                  <a:cubicBezTo>
                    <a:pt x="797" y="1"/>
                    <a:pt x="705" y="59"/>
                    <a:pt x="667" y="195"/>
                  </a:cubicBezTo>
                  <a:cubicBezTo>
                    <a:pt x="434" y="1563"/>
                    <a:pt x="0" y="2964"/>
                    <a:pt x="234" y="4398"/>
                  </a:cubicBezTo>
                  <a:cubicBezTo>
                    <a:pt x="248" y="4574"/>
                    <a:pt x="353" y="4653"/>
                    <a:pt x="462" y="4653"/>
                  </a:cubicBezTo>
                  <a:cubicBezTo>
                    <a:pt x="603" y="4653"/>
                    <a:pt x="753" y="4523"/>
                    <a:pt x="734" y="4298"/>
                  </a:cubicBezTo>
                  <a:cubicBezTo>
                    <a:pt x="534" y="2964"/>
                    <a:pt x="934" y="1663"/>
                    <a:pt x="1168" y="395"/>
                  </a:cubicBezTo>
                  <a:cubicBezTo>
                    <a:pt x="1230" y="165"/>
                    <a:pt x="1057" y="1"/>
                    <a:pt x="894"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42"/>
            <p:cNvSpPr/>
            <p:nvPr/>
          </p:nvSpPr>
          <p:spPr>
            <a:xfrm>
              <a:off x="1887375" y="2410150"/>
              <a:ext cx="98350" cy="27225"/>
            </a:xfrm>
            <a:custGeom>
              <a:rect b="b" l="l" r="r" t="t"/>
              <a:pathLst>
                <a:path extrusionOk="0" h="1089" w="3934">
                  <a:moveTo>
                    <a:pt x="334" y="0"/>
                  </a:moveTo>
                  <a:cubicBezTo>
                    <a:pt x="1" y="0"/>
                    <a:pt x="134" y="567"/>
                    <a:pt x="468" y="567"/>
                  </a:cubicBezTo>
                  <a:cubicBezTo>
                    <a:pt x="1502" y="567"/>
                    <a:pt x="2503" y="734"/>
                    <a:pt x="3503" y="1068"/>
                  </a:cubicBezTo>
                  <a:cubicBezTo>
                    <a:pt x="3533" y="1082"/>
                    <a:pt x="3561" y="1089"/>
                    <a:pt x="3588" y="1089"/>
                  </a:cubicBezTo>
                  <a:cubicBezTo>
                    <a:pt x="3808" y="1089"/>
                    <a:pt x="3934" y="653"/>
                    <a:pt x="3637" y="534"/>
                  </a:cubicBezTo>
                  <a:cubicBezTo>
                    <a:pt x="2536" y="167"/>
                    <a:pt x="1402" y="0"/>
                    <a:pt x="334"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42"/>
            <p:cNvSpPr/>
            <p:nvPr/>
          </p:nvSpPr>
          <p:spPr>
            <a:xfrm>
              <a:off x="1886550" y="2414450"/>
              <a:ext cx="20775" cy="102850"/>
            </a:xfrm>
            <a:custGeom>
              <a:rect b="b" l="l" r="r" t="t"/>
              <a:pathLst>
                <a:path extrusionOk="0" h="4114" w="831">
                  <a:moveTo>
                    <a:pt x="494" y="0"/>
                  </a:moveTo>
                  <a:cubicBezTo>
                    <a:pt x="397" y="0"/>
                    <a:pt x="305" y="58"/>
                    <a:pt x="267" y="195"/>
                  </a:cubicBezTo>
                  <a:cubicBezTo>
                    <a:pt x="34" y="1396"/>
                    <a:pt x="1" y="2663"/>
                    <a:pt x="201" y="3898"/>
                  </a:cubicBezTo>
                  <a:cubicBezTo>
                    <a:pt x="260" y="4045"/>
                    <a:pt x="390" y="4114"/>
                    <a:pt x="508" y="4114"/>
                  </a:cubicBezTo>
                  <a:cubicBezTo>
                    <a:pt x="659" y="4114"/>
                    <a:pt x="790" y="4003"/>
                    <a:pt x="734" y="3798"/>
                  </a:cubicBezTo>
                  <a:cubicBezTo>
                    <a:pt x="534" y="2630"/>
                    <a:pt x="568" y="1496"/>
                    <a:pt x="768" y="395"/>
                  </a:cubicBezTo>
                  <a:cubicBezTo>
                    <a:pt x="831" y="165"/>
                    <a:pt x="657" y="0"/>
                    <a:pt x="494"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42"/>
            <p:cNvSpPr/>
            <p:nvPr/>
          </p:nvSpPr>
          <p:spPr>
            <a:xfrm>
              <a:off x="1962450" y="2524400"/>
              <a:ext cx="67550" cy="17650"/>
            </a:xfrm>
            <a:custGeom>
              <a:rect b="b" l="l" r="r" t="t"/>
              <a:pathLst>
                <a:path extrusionOk="0" h="706" w="2702">
                  <a:moveTo>
                    <a:pt x="367" y="0"/>
                  </a:moveTo>
                  <a:cubicBezTo>
                    <a:pt x="33" y="0"/>
                    <a:pt x="0" y="600"/>
                    <a:pt x="334" y="600"/>
                  </a:cubicBezTo>
                  <a:cubicBezTo>
                    <a:pt x="1001" y="634"/>
                    <a:pt x="1701" y="667"/>
                    <a:pt x="2368" y="701"/>
                  </a:cubicBezTo>
                  <a:cubicBezTo>
                    <a:pt x="2385" y="704"/>
                    <a:pt x="2401" y="705"/>
                    <a:pt x="2416" y="705"/>
                  </a:cubicBezTo>
                  <a:cubicBezTo>
                    <a:pt x="2701" y="705"/>
                    <a:pt x="2687" y="133"/>
                    <a:pt x="2402" y="133"/>
                  </a:cubicBezTo>
                  <a:cubicBezTo>
                    <a:pt x="1735" y="100"/>
                    <a:pt x="1034" y="67"/>
                    <a:pt x="367"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42"/>
            <p:cNvSpPr/>
            <p:nvPr/>
          </p:nvSpPr>
          <p:spPr>
            <a:xfrm>
              <a:off x="1962900" y="2529125"/>
              <a:ext cx="16250" cy="59775"/>
            </a:xfrm>
            <a:custGeom>
              <a:rect b="b" l="l" r="r" t="t"/>
              <a:pathLst>
                <a:path extrusionOk="0" h="2391" w="650">
                  <a:moveTo>
                    <a:pt x="207" y="1"/>
                  </a:moveTo>
                  <a:cubicBezTo>
                    <a:pt x="95" y="1"/>
                    <a:pt x="0" y="78"/>
                    <a:pt x="15" y="245"/>
                  </a:cubicBezTo>
                  <a:cubicBezTo>
                    <a:pt x="49" y="878"/>
                    <a:pt x="115" y="1446"/>
                    <a:pt x="149" y="2079"/>
                  </a:cubicBezTo>
                  <a:cubicBezTo>
                    <a:pt x="149" y="2279"/>
                    <a:pt x="297" y="2390"/>
                    <a:pt x="433" y="2390"/>
                  </a:cubicBezTo>
                  <a:cubicBezTo>
                    <a:pt x="546" y="2390"/>
                    <a:pt x="649" y="2313"/>
                    <a:pt x="649" y="2146"/>
                  </a:cubicBezTo>
                  <a:cubicBezTo>
                    <a:pt x="616" y="1546"/>
                    <a:pt x="549" y="945"/>
                    <a:pt x="516" y="311"/>
                  </a:cubicBezTo>
                  <a:cubicBezTo>
                    <a:pt x="498" y="111"/>
                    <a:pt x="341" y="1"/>
                    <a:pt x="207"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42"/>
            <p:cNvSpPr/>
            <p:nvPr/>
          </p:nvSpPr>
          <p:spPr>
            <a:xfrm>
              <a:off x="1913225" y="1556200"/>
              <a:ext cx="247725" cy="541475"/>
            </a:xfrm>
            <a:custGeom>
              <a:rect b="b" l="l" r="r" t="t"/>
              <a:pathLst>
                <a:path extrusionOk="0" h="21659" w="9909">
                  <a:moveTo>
                    <a:pt x="9208" y="0"/>
                  </a:moveTo>
                  <a:cubicBezTo>
                    <a:pt x="8374" y="1101"/>
                    <a:pt x="7606" y="2169"/>
                    <a:pt x="6806" y="3269"/>
                  </a:cubicBezTo>
                  <a:cubicBezTo>
                    <a:pt x="5071" y="5604"/>
                    <a:pt x="3337" y="7939"/>
                    <a:pt x="2069" y="10474"/>
                  </a:cubicBezTo>
                  <a:cubicBezTo>
                    <a:pt x="802" y="13010"/>
                    <a:pt x="1" y="15845"/>
                    <a:pt x="335" y="18380"/>
                  </a:cubicBezTo>
                  <a:cubicBezTo>
                    <a:pt x="420" y="19237"/>
                    <a:pt x="671" y="20080"/>
                    <a:pt x="1140" y="20715"/>
                  </a:cubicBezTo>
                  <a:lnTo>
                    <a:pt x="1140" y="20715"/>
                  </a:lnTo>
                  <a:cubicBezTo>
                    <a:pt x="1395" y="21312"/>
                    <a:pt x="2080" y="21659"/>
                    <a:pt x="2815" y="21659"/>
                  </a:cubicBezTo>
                  <a:cubicBezTo>
                    <a:pt x="3111" y="21659"/>
                    <a:pt x="3416" y="21602"/>
                    <a:pt x="3704" y="21482"/>
                  </a:cubicBezTo>
                  <a:cubicBezTo>
                    <a:pt x="4904" y="20982"/>
                    <a:pt x="5805" y="19814"/>
                    <a:pt x="6506" y="18647"/>
                  </a:cubicBezTo>
                  <a:cubicBezTo>
                    <a:pt x="9908" y="12809"/>
                    <a:pt x="9775" y="6071"/>
                    <a:pt x="9208"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42"/>
            <p:cNvSpPr/>
            <p:nvPr/>
          </p:nvSpPr>
          <p:spPr>
            <a:xfrm>
              <a:off x="1893000" y="1541975"/>
              <a:ext cx="282125" cy="568875"/>
            </a:xfrm>
            <a:custGeom>
              <a:rect b="b" l="l" r="r" t="t"/>
              <a:pathLst>
                <a:path extrusionOk="0" h="22755" w="11285">
                  <a:moveTo>
                    <a:pt x="9592" y="2034"/>
                  </a:moveTo>
                  <a:cubicBezTo>
                    <a:pt x="9829" y="5122"/>
                    <a:pt x="9945" y="8295"/>
                    <a:pt x="9449" y="11444"/>
                  </a:cubicBezTo>
                  <a:cubicBezTo>
                    <a:pt x="9149" y="13378"/>
                    <a:pt x="8649" y="15280"/>
                    <a:pt x="7815" y="17114"/>
                  </a:cubicBezTo>
                  <a:cubicBezTo>
                    <a:pt x="7448" y="17915"/>
                    <a:pt x="7014" y="18749"/>
                    <a:pt x="6514" y="19516"/>
                  </a:cubicBezTo>
                  <a:cubicBezTo>
                    <a:pt x="5936" y="20406"/>
                    <a:pt x="4453" y="21696"/>
                    <a:pt x="3411" y="21696"/>
                  </a:cubicBezTo>
                  <a:cubicBezTo>
                    <a:pt x="3386" y="21696"/>
                    <a:pt x="3361" y="21695"/>
                    <a:pt x="3337" y="21693"/>
                  </a:cubicBezTo>
                  <a:lnTo>
                    <a:pt x="3337" y="21693"/>
                  </a:lnTo>
                  <a:cubicBezTo>
                    <a:pt x="3311" y="21665"/>
                    <a:pt x="3281" y="21640"/>
                    <a:pt x="3245" y="21618"/>
                  </a:cubicBezTo>
                  <a:cubicBezTo>
                    <a:pt x="2928" y="21423"/>
                    <a:pt x="2662" y="21190"/>
                    <a:pt x="2441" y="20924"/>
                  </a:cubicBezTo>
                  <a:lnTo>
                    <a:pt x="2441" y="20924"/>
                  </a:lnTo>
                  <a:cubicBezTo>
                    <a:pt x="2401" y="20804"/>
                    <a:pt x="2368" y="20669"/>
                    <a:pt x="2344" y="20517"/>
                  </a:cubicBezTo>
                  <a:cubicBezTo>
                    <a:pt x="2321" y="20255"/>
                    <a:pt x="2165" y="20146"/>
                    <a:pt x="1979" y="20146"/>
                  </a:cubicBezTo>
                  <a:cubicBezTo>
                    <a:pt x="1972" y="20146"/>
                    <a:pt x="1965" y="20146"/>
                    <a:pt x="1958" y="20147"/>
                  </a:cubicBezTo>
                  <a:lnTo>
                    <a:pt x="1958" y="20147"/>
                  </a:lnTo>
                  <a:cubicBezTo>
                    <a:pt x="818" y="17636"/>
                    <a:pt x="2219" y="13475"/>
                    <a:pt x="3512" y="10943"/>
                  </a:cubicBezTo>
                  <a:cubicBezTo>
                    <a:pt x="5141" y="7804"/>
                    <a:pt x="7401" y="4927"/>
                    <a:pt x="9592" y="2034"/>
                  </a:cubicBezTo>
                  <a:close/>
                  <a:moveTo>
                    <a:pt x="10053" y="0"/>
                  </a:moveTo>
                  <a:cubicBezTo>
                    <a:pt x="9913" y="0"/>
                    <a:pt x="9769" y="69"/>
                    <a:pt x="9650" y="236"/>
                  </a:cubicBezTo>
                  <a:cubicBezTo>
                    <a:pt x="6681" y="4239"/>
                    <a:pt x="3245" y="8342"/>
                    <a:pt x="1510" y="12911"/>
                  </a:cubicBezTo>
                  <a:cubicBezTo>
                    <a:pt x="518" y="15621"/>
                    <a:pt x="0" y="19106"/>
                    <a:pt x="1344" y="21287"/>
                  </a:cubicBezTo>
                  <a:lnTo>
                    <a:pt x="1344" y="21287"/>
                  </a:lnTo>
                  <a:cubicBezTo>
                    <a:pt x="1550" y="22035"/>
                    <a:pt x="2089" y="22500"/>
                    <a:pt x="2769" y="22675"/>
                  </a:cubicBezTo>
                  <a:lnTo>
                    <a:pt x="2769" y="22675"/>
                  </a:lnTo>
                  <a:cubicBezTo>
                    <a:pt x="2816" y="22697"/>
                    <a:pt x="2863" y="22707"/>
                    <a:pt x="2910" y="22707"/>
                  </a:cubicBezTo>
                  <a:lnTo>
                    <a:pt x="2910" y="22707"/>
                  </a:lnTo>
                  <a:cubicBezTo>
                    <a:pt x="3072" y="22739"/>
                    <a:pt x="3242" y="22754"/>
                    <a:pt x="3416" y="22754"/>
                  </a:cubicBezTo>
                  <a:cubicBezTo>
                    <a:pt x="3962" y="22754"/>
                    <a:pt x="4553" y="22599"/>
                    <a:pt x="5113" y="22285"/>
                  </a:cubicBezTo>
                  <a:cubicBezTo>
                    <a:pt x="7114" y="21184"/>
                    <a:pt x="8315" y="18582"/>
                    <a:pt x="9116" y="16614"/>
                  </a:cubicBezTo>
                  <a:cubicBezTo>
                    <a:pt x="11284" y="11244"/>
                    <a:pt x="10984" y="5673"/>
                    <a:pt x="10584" y="503"/>
                  </a:cubicBezTo>
                  <a:cubicBezTo>
                    <a:pt x="10541" y="224"/>
                    <a:pt x="10305" y="0"/>
                    <a:pt x="10053"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42"/>
            <p:cNvSpPr/>
            <p:nvPr/>
          </p:nvSpPr>
          <p:spPr>
            <a:xfrm>
              <a:off x="1959925" y="1653225"/>
              <a:ext cx="159375" cy="452825"/>
            </a:xfrm>
            <a:custGeom>
              <a:rect b="b" l="l" r="r" t="t"/>
              <a:pathLst>
                <a:path extrusionOk="0" h="18113" w="6375">
                  <a:moveTo>
                    <a:pt x="6077" y="0"/>
                  </a:moveTo>
                  <a:cubicBezTo>
                    <a:pt x="5943" y="0"/>
                    <a:pt x="5803" y="84"/>
                    <a:pt x="5772" y="256"/>
                  </a:cubicBezTo>
                  <a:cubicBezTo>
                    <a:pt x="4638" y="3725"/>
                    <a:pt x="3570" y="7161"/>
                    <a:pt x="2436" y="10663"/>
                  </a:cubicBezTo>
                  <a:cubicBezTo>
                    <a:pt x="1902" y="12431"/>
                    <a:pt x="1302" y="14132"/>
                    <a:pt x="768" y="15900"/>
                  </a:cubicBezTo>
                  <a:cubicBezTo>
                    <a:pt x="568" y="16567"/>
                    <a:pt x="1" y="17435"/>
                    <a:pt x="401" y="18002"/>
                  </a:cubicBezTo>
                  <a:cubicBezTo>
                    <a:pt x="440" y="18080"/>
                    <a:pt x="514" y="18112"/>
                    <a:pt x="595" y="18112"/>
                  </a:cubicBezTo>
                  <a:cubicBezTo>
                    <a:pt x="652" y="18112"/>
                    <a:pt x="713" y="18096"/>
                    <a:pt x="768" y="18068"/>
                  </a:cubicBezTo>
                  <a:cubicBezTo>
                    <a:pt x="802" y="18068"/>
                    <a:pt x="835" y="18002"/>
                    <a:pt x="835" y="18002"/>
                  </a:cubicBezTo>
                  <a:cubicBezTo>
                    <a:pt x="935" y="17968"/>
                    <a:pt x="968" y="17835"/>
                    <a:pt x="1002" y="17768"/>
                  </a:cubicBezTo>
                  <a:lnTo>
                    <a:pt x="1002" y="17635"/>
                  </a:lnTo>
                  <a:cubicBezTo>
                    <a:pt x="1002" y="17564"/>
                    <a:pt x="978" y="17511"/>
                    <a:pt x="942" y="17474"/>
                  </a:cubicBezTo>
                  <a:lnTo>
                    <a:pt x="942" y="17474"/>
                  </a:lnTo>
                  <a:cubicBezTo>
                    <a:pt x="1656" y="15777"/>
                    <a:pt x="3270" y="9947"/>
                    <a:pt x="3470" y="9262"/>
                  </a:cubicBezTo>
                  <a:cubicBezTo>
                    <a:pt x="4437" y="6293"/>
                    <a:pt x="5405" y="3291"/>
                    <a:pt x="6339" y="322"/>
                  </a:cubicBezTo>
                  <a:cubicBezTo>
                    <a:pt x="6374" y="109"/>
                    <a:pt x="6230" y="0"/>
                    <a:pt x="6077"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42"/>
            <p:cNvSpPr/>
            <p:nvPr/>
          </p:nvSpPr>
          <p:spPr>
            <a:xfrm>
              <a:off x="1953575" y="1924775"/>
              <a:ext cx="45300" cy="97925"/>
            </a:xfrm>
            <a:custGeom>
              <a:rect b="b" l="l" r="r" t="t"/>
              <a:pathLst>
                <a:path extrusionOk="0" h="3917" w="1812">
                  <a:moveTo>
                    <a:pt x="376" y="0"/>
                  </a:moveTo>
                  <a:cubicBezTo>
                    <a:pt x="213" y="0"/>
                    <a:pt x="0" y="187"/>
                    <a:pt x="21" y="401"/>
                  </a:cubicBezTo>
                  <a:cubicBezTo>
                    <a:pt x="188" y="1636"/>
                    <a:pt x="555" y="2803"/>
                    <a:pt x="1189" y="3804"/>
                  </a:cubicBezTo>
                  <a:cubicBezTo>
                    <a:pt x="1233" y="3884"/>
                    <a:pt x="1301" y="3916"/>
                    <a:pt x="1374" y="3916"/>
                  </a:cubicBezTo>
                  <a:cubicBezTo>
                    <a:pt x="1574" y="3916"/>
                    <a:pt x="1812" y="3666"/>
                    <a:pt x="1689" y="3470"/>
                  </a:cubicBezTo>
                  <a:cubicBezTo>
                    <a:pt x="1089" y="2470"/>
                    <a:pt x="722" y="1402"/>
                    <a:pt x="555" y="201"/>
                  </a:cubicBezTo>
                  <a:cubicBezTo>
                    <a:pt x="543" y="58"/>
                    <a:pt x="467" y="0"/>
                    <a:pt x="376"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42"/>
            <p:cNvSpPr/>
            <p:nvPr/>
          </p:nvSpPr>
          <p:spPr>
            <a:xfrm>
              <a:off x="1982075" y="1954850"/>
              <a:ext cx="104800" cy="68650"/>
            </a:xfrm>
            <a:custGeom>
              <a:rect b="b" l="l" r="r" t="t"/>
              <a:pathLst>
                <a:path extrusionOk="0" h="2746" w="4192">
                  <a:moveTo>
                    <a:pt x="3834" y="1"/>
                  </a:moveTo>
                  <a:cubicBezTo>
                    <a:pt x="3764" y="1"/>
                    <a:pt x="3687" y="30"/>
                    <a:pt x="3618" y="99"/>
                  </a:cubicBezTo>
                  <a:cubicBezTo>
                    <a:pt x="2718" y="1066"/>
                    <a:pt x="1417" y="1600"/>
                    <a:pt x="282" y="2201"/>
                  </a:cubicBezTo>
                  <a:cubicBezTo>
                    <a:pt x="0" y="2342"/>
                    <a:pt x="52" y="2745"/>
                    <a:pt x="277" y="2745"/>
                  </a:cubicBezTo>
                  <a:cubicBezTo>
                    <a:pt x="318" y="2745"/>
                    <a:pt x="364" y="2732"/>
                    <a:pt x="416" y="2701"/>
                  </a:cubicBezTo>
                  <a:cubicBezTo>
                    <a:pt x="1617" y="2067"/>
                    <a:pt x="3018" y="1500"/>
                    <a:pt x="4018" y="433"/>
                  </a:cubicBezTo>
                  <a:cubicBezTo>
                    <a:pt x="4191" y="235"/>
                    <a:pt x="4035" y="1"/>
                    <a:pt x="3834"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42"/>
            <p:cNvSpPr/>
            <p:nvPr/>
          </p:nvSpPr>
          <p:spPr>
            <a:xfrm>
              <a:off x="1989450" y="1809800"/>
              <a:ext cx="57125" cy="84075"/>
            </a:xfrm>
            <a:custGeom>
              <a:rect b="b" l="l" r="r" t="t"/>
              <a:pathLst>
                <a:path extrusionOk="0" h="3363" w="2285">
                  <a:moveTo>
                    <a:pt x="382" y="0"/>
                  </a:moveTo>
                  <a:cubicBezTo>
                    <a:pt x="198" y="0"/>
                    <a:pt x="0" y="168"/>
                    <a:pt x="88" y="364"/>
                  </a:cubicBezTo>
                  <a:cubicBezTo>
                    <a:pt x="454" y="1465"/>
                    <a:pt x="988" y="2399"/>
                    <a:pt x="1722" y="3299"/>
                  </a:cubicBezTo>
                  <a:cubicBezTo>
                    <a:pt x="1760" y="3344"/>
                    <a:pt x="1806" y="3363"/>
                    <a:pt x="1853" y="3363"/>
                  </a:cubicBezTo>
                  <a:cubicBezTo>
                    <a:pt x="2053" y="3363"/>
                    <a:pt x="2284" y="3021"/>
                    <a:pt x="2122" y="2832"/>
                  </a:cubicBezTo>
                  <a:cubicBezTo>
                    <a:pt x="1455" y="2032"/>
                    <a:pt x="955" y="1131"/>
                    <a:pt x="621" y="164"/>
                  </a:cubicBezTo>
                  <a:cubicBezTo>
                    <a:pt x="575" y="48"/>
                    <a:pt x="480" y="0"/>
                    <a:pt x="382"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42"/>
            <p:cNvSpPr/>
            <p:nvPr/>
          </p:nvSpPr>
          <p:spPr>
            <a:xfrm>
              <a:off x="2030325" y="1820100"/>
              <a:ext cx="88125" cy="68875"/>
            </a:xfrm>
            <a:custGeom>
              <a:rect b="b" l="l" r="r" t="t"/>
              <a:pathLst>
                <a:path extrusionOk="0" h="2755" w="3525">
                  <a:moveTo>
                    <a:pt x="3171" y="1"/>
                  </a:moveTo>
                  <a:cubicBezTo>
                    <a:pt x="3098" y="1"/>
                    <a:pt x="3020" y="35"/>
                    <a:pt x="2956" y="119"/>
                  </a:cubicBezTo>
                  <a:cubicBezTo>
                    <a:pt x="2155" y="986"/>
                    <a:pt x="1288" y="1720"/>
                    <a:pt x="287" y="2220"/>
                  </a:cubicBezTo>
                  <a:cubicBezTo>
                    <a:pt x="0" y="2364"/>
                    <a:pt x="59" y="2754"/>
                    <a:pt x="293" y="2754"/>
                  </a:cubicBezTo>
                  <a:cubicBezTo>
                    <a:pt x="331" y="2754"/>
                    <a:pt x="374" y="2744"/>
                    <a:pt x="421" y="2720"/>
                  </a:cubicBezTo>
                  <a:cubicBezTo>
                    <a:pt x="1521" y="2153"/>
                    <a:pt x="2489" y="1420"/>
                    <a:pt x="3356" y="452"/>
                  </a:cubicBezTo>
                  <a:cubicBezTo>
                    <a:pt x="3525" y="235"/>
                    <a:pt x="3363" y="1"/>
                    <a:pt x="3171"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42"/>
            <p:cNvSpPr/>
            <p:nvPr/>
          </p:nvSpPr>
          <p:spPr>
            <a:xfrm>
              <a:off x="2042075" y="1708975"/>
              <a:ext cx="48575" cy="54850"/>
            </a:xfrm>
            <a:custGeom>
              <a:rect b="b" l="l" r="r" t="t"/>
              <a:pathLst>
                <a:path extrusionOk="0" h="2194" w="1943">
                  <a:moveTo>
                    <a:pt x="462" y="0"/>
                  </a:moveTo>
                  <a:cubicBezTo>
                    <a:pt x="246" y="0"/>
                    <a:pt x="0" y="252"/>
                    <a:pt x="151" y="427"/>
                  </a:cubicBezTo>
                  <a:cubicBezTo>
                    <a:pt x="518" y="994"/>
                    <a:pt x="951" y="1561"/>
                    <a:pt x="1318" y="2095"/>
                  </a:cubicBezTo>
                  <a:cubicBezTo>
                    <a:pt x="1362" y="2164"/>
                    <a:pt x="1427" y="2193"/>
                    <a:pt x="1498" y="2193"/>
                  </a:cubicBezTo>
                  <a:cubicBezTo>
                    <a:pt x="1700" y="2193"/>
                    <a:pt x="1942" y="1959"/>
                    <a:pt x="1819" y="1762"/>
                  </a:cubicBezTo>
                  <a:cubicBezTo>
                    <a:pt x="1452" y="1228"/>
                    <a:pt x="1018" y="661"/>
                    <a:pt x="651" y="94"/>
                  </a:cubicBezTo>
                  <a:cubicBezTo>
                    <a:pt x="602" y="28"/>
                    <a:pt x="534" y="0"/>
                    <a:pt x="462"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42"/>
            <p:cNvSpPr/>
            <p:nvPr/>
          </p:nvSpPr>
          <p:spPr>
            <a:xfrm>
              <a:off x="2609575" y="1027475"/>
              <a:ext cx="248525" cy="541600"/>
            </a:xfrm>
            <a:custGeom>
              <a:rect b="b" l="l" r="r" t="t"/>
              <a:pathLst>
                <a:path extrusionOk="0" h="21664" w="9941">
                  <a:moveTo>
                    <a:pt x="9207" y="1"/>
                  </a:moveTo>
                  <a:lnTo>
                    <a:pt x="9207" y="1"/>
                  </a:lnTo>
                  <a:cubicBezTo>
                    <a:pt x="8373" y="1102"/>
                    <a:pt x="7606" y="2169"/>
                    <a:pt x="6805" y="3270"/>
                  </a:cubicBezTo>
                  <a:cubicBezTo>
                    <a:pt x="5070" y="5605"/>
                    <a:pt x="3336" y="7940"/>
                    <a:pt x="2068" y="10475"/>
                  </a:cubicBezTo>
                  <a:cubicBezTo>
                    <a:pt x="801" y="13010"/>
                    <a:pt x="0" y="15845"/>
                    <a:pt x="334" y="18414"/>
                  </a:cubicBezTo>
                  <a:cubicBezTo>
                    <a:pt x="420" y="19275"/>
                    <a:pt x="673" y="20109"/>
                    <a:pt x="1146" y="20744"/>
                  </a:cubicBezTo>
                  <a:lnTo>
                    <a:pt x="1146" y="20744"/>
                  </a:lnTo>
                  <a:cubicBezTo>
                    <a:pt x="1310" y="21118"/>
                    <a:pt x="1641" y="21388"/>
                    <a:pt x="2044" y="21535"/>
                  </a:cubicBezTo>
                  <a:lnTo>
                    <a:pt x="2044" y="21535"/>
                  </a:lnTo>
                  <a:cubicBezTo>
                    <a:pt x="2074" y="21552"/>
                    <a:pt x="2104" y="21568"/>
                    <a:pt x="2135" y="21583"/>
                  </a:cubicBezTo>
                  <a:lnTo>
                    <a:pt x="2118" y="21561"/>
                  </a:lnTo>
                  <a:lnTo>
                    <a:pt x="2118" y="21561"/>
                  </a:lnTo>
                  <a:cubicBezTo>
                    <a:pt x="2330" y="21629"/>
                    <a:pt x="2559" y="21664"/>
                    <a:pt x="2794" y="21664"/>
                  </a:cubicBezTo>
                  <a:cubicBezTo>
                    <a:pt x="3097" y="21664"/>
                    <a:pt x="3409" y="21605"/>
                    <a:pt x="3703" y="21483"/>
                  </a:cubicBezTo>
                  <a:cubicBezTo>
                    <a:pt x="4937" y="20983"/>
                    <a:pt x="5804" y="19815"/>
                    <a:pt x="6505" y="18647"/>
                  </a:cubicBezTo>
                  <a:cubicBezTo>
                    <a:pt x="9941" y="12810"/>
                    <a:pt x="9774" y="6105"/>
                    <a:pt x="9207"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42"/>
            <p:cNvSpPr/>
            <p:nvPr/>
          </p:nvSpPr>
          <p:spPr>
            <a:xfrm>
              <a:off x="2588500" y="1013625"/>
              <a:ext cx="281275" cy="568775"/>
            </a:xfrm>
            <a:custGeom>
              <a:rect b="b" l="l" r="r" t="t"/>
              <a:pathLst>
                <a:path extrusionOk="0" h="22751" w="11251">
                  <a:moveTo>
                    <a:pt x="9591" y="2012"/>
                  </a:moveTo>
                  <a:cubicBezTo>
                    <a:pt x="9829" y="5103"/>
                    <a:pt x="9945" y="8283"/>
                    <a:pt x="9449" y="11463"/>
                  </a:cubicBezTo>
                  <a:cubicBezTo>
                    <a:pt x="9149" y="13364"/>
                    <a:pt x="8649" y="15299"/>
                    <a:pt x="7815" y="17133"/>
                  </a:cubicBezTo>
                  <a:cubicBezTo>
                    <a:pt x="7448" y="17901"/>
                    <a:pt x="7014" y="18734"/>
                    <a:pt x="6514" y="19502"/>
                  </a:cubicBezTo>
                  <a:cubicBezTo>
                    <a:pt x="5936" y="20391"/>
                    <a:pt x="4438" y="21681"/>
                    <a:pt x="3396" y="21681"/>
                  </a:cubicBezTo>
                  <a:cubicBezTo>
                    <a:pt x="3353" y="21681"/>
                    <a:pt x="3312" y="21679"/>
                    <a:pt x="3271" y="21675"/>
                  </a:cubicBezTo>
                  <a:lnTo>
                    <a:pt x="3271" y="21675"/>
                  </a:lnTo>
                  <a:cubicBezTo>
                    <a:pt x="3253" y="21661"/>
                    <a:pt x="3233" y="21648"/>
                    <a:pt x="3212" y="21637"/>
                  </a:cubicBezTo>
                  <a:cubicBezTo>
                    <a:pt x="2921" y="21453"/>
                    <a:pt x="2673" y="21237"/>
                    <a:pt x="2465" y="20993"/>
                  </a:cubicBezTo>
                  <a:lnTo>
                    <a:pt x="2465" y="20993"/>
                  </a:lnTo>
                  <a:cubicBezTo>
                    <a:pt x="2412" y="20854"/>
                    <a:pt x="2371" y="20691"/>
                    <a:pt x="2344" y="20502"/>
                  </a:cubicBezTo>
                  <a:cubicBezTo>
                    <a:pt x="2321" y="20254"/>
                    <a:pt x="2166" y="20148"/>
                    <a:pt x="1982" y="20148"/>
                  </a:cubicBezTo>
                  <a:cubicBezTo>
                    <a:pt x="1967" y="20148"/>
                    <a:pt x="1952" y="20149"/>
                    <a:pt x="1937" y="20150"/>
                  </a:cubicBezTo>
                  <a:lnTo>
                    <a:pt x="1937" y="20150"/>
                  </a:lnTo>
                  <a:cubicBezTo>
                    <a:pt x="808" y="17623"/>
                    <a:pt x="2192" y="13467"/>
                    <a:pt x="3512" y="10962"/>
                  </a:cubicBezTo>
                  <a:cubicBezTo>
                    <a:pt x="5146" y="7782"/>
                    <a:pt x="7417" y="4893"/>
                    <a:pt x="9591" y="2012"/>
                  </a:cubicBezTo>
                  <a:close/>
                  <a:moveTo>
                    <a:pt x="10053" y="0"/>
                  </a:moveTo>
                  <a:cubicBezTo>
                    <a:pt x="9914" y="0"/>
                    <a:pt x="9769" y="66"/>
                    <a:pt x="9649" y="221"/>
                  </a:cubicBezTo>
                  <a:cubicBezTo>
                    <a:pt x="6681" y="4224"/>
                    <a:pt x="3212" y="8327"/>
                    <a:pt x="1510" y="12897"/>
                  </a:cubicBezTo>
                  <a:cubicBezTo>
                    <a:pt x="519" y="15631"/>
                    <a:pt x="1" y="19096"/>
                    <a:pt x="1340" y="21287"/>
                  </a:cubicBezTo>
                  <a:lnTo>
                    <a:pt x="1340" y="21287"/>
                  </a:lnTo>
                  <a:cubicBezTo>
                    <a:pt x="1537" y="22003"/>
                    <a:pt x="2046" y="22459"/>
                    <a:pt x="2696" y="22649"/>
                  </a:cubicBezTo>
                  <a:lnTo>
                    <a:pt x="2696" y="22649"/>
                  </a:lnTo>
                  <a:cubicBezTo>
                    <a:pt x="2768" y="22695"/>
                    <a:pt x="2842" y="22715"/>
                    <a:pt x="2914" y="22715"/>
                  </a:cubicBezTo>
                  <a:cubicBezTo>
                    <a:pt x="2931" y="22715"/>
                    <a:pt x="2948" y="22714"/>
                    <a:pt x="2965" y="22711"/>
                  </a:cubicBezTo>
                  <a:lnTo>
                    <a:pt x="2965" y="22711"/>
                  </a:lnTo>
                  <a:cubicBezTo>
                    <a:pt x="3117" y="22738"/>
                    <a:pt x="3275" y="22751"/>
                    <a:pt x="3436" y="22751"/>
                  </a:cubicBezTo>
                  <a:cubicBezTo>
                    <a:pt x="3976" y="22751"/>
                    <a:pt x="4559" y="22603"/>
                    <a:pt x="5113" y="22304"/>
                  </a:cubicBezTo>
                  <a:cubicBezTo>
                    <a:pt x="7114" y="21170"/>
                    <a:pt x="8315" y="18568"/>
                    <a:pt x="9116" y="16633"/>
                  </a:cubicBezTo>
                  <a:cubicBezTo>
                    <a:pt x="11251" y="11229"/>
                    <a:pt x="10984" y="5658"/>
                    <a:pt x="10550" y="488"/>
                  </a:cubicBezTo>
                  <a:cubicBezTo>
                    <a:pt x="10529" y="210"/>
                    <a:pt x="10301" y="0"/>
                    <a:pt x="10053"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42"/>
            <p:cNvSpPr/>
            <p:nvPr/>
          </p:nvSpPr>
          <p:spPr>
            <a:xfrm>
              <a:off x="2655425" y="1124500"/>
              <a:ext cx="159800" cy="452900"/>
            </a:xfrm>
            <a:custGeom>
              <a:rect b="b" l="l" r="r" t="t"/>
              <a:pathLst>
                <a:path extrusionOk="0" h="18116" w="6392">
                  <a:moveTo>
                    <a:pt x="6102" y="1"/>
                  </a:moveTo>
                  <a:cubicBezTo>
                    <a:pt x="5967" y="1"/>
                    <a:pt x="5818" y="85"/>
                    <a:pt x="5772" y="256"/>
                  </a:cubicBezTo>
                  <a:cubicBezTo>
                    <a:pt x="4637" y="3725"/>
                    <a:pt x="3537" y="7194"/>
                    <a:pt x="2436" y="10664"/>
                  </a:cubicBezTo>
                  <a:cubicBezTo>
                    <a:pt x="1869" y="12431"/>
                    <a:pt x="1302" y="14133"/>
                    <a:pt x="768" y="15901"/>
                  </a:cubicBezTo>
                  <a:cubicBezTo>
                    <a:pt x="535" y="16568"/>
                    <a:pt x="1" y="17435"/>
                    <a:pt x="368" y="18036"/>
                  </a:cubicBezTo>
                  <a:cubicBezTo>
                    <a:pt x="423" y="18091"/>
                    <a:pt x="498" y="18115"/>
                    <a:pt x="577" y="18115"/>
                  </a:cubicBezTo>
                  <a:cubicBezTo>
                    <a:pt x="641" y="18115"/>
                    <a:pt x="708" y="18099"/>
                    <a:pt x="768" y="18069"/>
                  </a:cubicBezTo>
                  <a:cubicBezTo>
                    <a:pt x="801" y="18069"/>
                    <a:pt x="835" y="18036"/>
                    <a:pt x="835" y="18036"/>
                  </a:cubicBezTo>
                  <a:cubicBezTo>
                    <a:pt x="901" y="17969"/>
                    <a:pt x="968" y="17835"/>
                    <a:pt x="1002" y="17769"/>
                  </a:cubicBezTo>
                  <a:lnTo>
                    <a:pt x="1002" y="17635"/>
                  </a:lnTo>
                  <a:cubicBezTo>
                    <a:pt x="1002" y="17559"/>
                    <a:pt x="973" y="17503"/>
                    <a:pt x="933" y="17466"/>
                  </a:cubicBezTo>
                  <a:lnTo>
                    <a:pt x="933" y="17466"/>
                  </a:lnTo>
                  <a:cubicBezTo>
                    <a:pt x="1629" y="15758"/>
                    <a:pt x="3242" y="9946"/>
                    <a:pt x="3470" y="9263"/>
                  </a:cubicBezTo>
                  <a:cubicBezTo>
                    <a:pt x="4437" y="6294"/>
                    <a:pt x="5371" y="3292"/>
                    <a:pt x="6339" y="323"/>
                  </a:cubicBezTo>
                  <a:cubicBezTo>
                    <a:pt x="6392" y="110"/>
                    <a:pt x="6256" y="1"/>
                    <a:pt x="6102"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42"/>
            <p:cNvSpPr/>
            <p:nvPr/>
          </p:nvSpPr>
          <p:spPr>
            <a:xfrm>
              <a:off x="2649900" y="1396050"/>
              <a:ext cx="45325" cy="97925"/>
            </a:xfrm>
            <a:custGeom>
              <a:rect b="b" l="l" r="r" t="t"/>
              <a:pathLst>
                <a:path extrusionOk="0" h="3917" w="1813">
                  <a:moveTo>
                    <a:pt x="377" y="1"/>
                  </a:moveTo>
                  <a:cubicBezTo>
                    <a:pt x="213" y="1"/>
                    <a:pt x="0" y="188"/>
                    <a:pt x="22" y="402"/>
                  </a:cubicBezTo>
                  <a:cubicBezTo>
                    <a:pt x="188" y="1670"/>
                    <a:pt x="555" y="2837"/>
                    <a:pt x="1189" y="3804"/>
                  </a:cubicBezTo>
                  <a:cubicBezTo>
                    <a:pt x="1233" y="3884"/>
                    <a:pt x="1301" y="3917"/>
                    <a:pt x="1374" y="3917"/>
                  </a:cubicBezTo>
                  <a:cubicBezTo>
                    <a:pt x="1575" y="3917"/>
                    <a:pt x="1812" y="3667"/>
                    <a:pt x="1690" y="3471"/>
                  </a:cubicBezTo>
                  <a:cubicBezTo>
                    <a:pt x="1089" y="2470"/>
                    <a:pt x="722" y="1403"/>
                    <a:pt x="555" y="202"/>
                  </a:cubicBezTo>
                  <a:cubicBezTo>
                    <a:pt x="543" y="59"/>
                    <a:pt x="468" y="1"/>
                    <a:pt x="377"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42"/>
            <p:cNvSpPr/>
            <p:nvPr/>
          </p:nvSpPr>
          <p:spPr>
            <a:xfrm>
              <a:off x="2677575" y="1426500"/>
              <a:ext cx="105050" cy="68275"/>
            </a:xfrm>
            <a:custGeom>
              <a:rect b="b" l="l" r="r" t="t"/>
              <a:pathLst>
                <a:path extrusionOk="0" h="2731" w="4202">
                  <a:moveTo>
                    <a:pt x="3868" y="0"/>
                  </a:moveTo>
                  <a:cubicBezTo>
                    <a:pt x="3790" y="0"/>
                    <a:pt x="3701" y="35"/>
                    <a:pt x="3618" y="118"/>
                  </a:cubicBezTo>
                  <a:cubicBezTo>
                    <a:pt x="2717" y="1052"/>
                    <a:pt x="1416" y="1619"/>
                    <a:pt x="282" y="2186"/>
                  </a:cubicBezTo>
                  <a:cubicBezTo>
                    <a:pt x="0" y="2327"/>
                    <a:pt x="52" y="2731"/>
                    <a:pt x="277" y="2731"/>
                  </a:cubicBezTo>
                  <a:cubicBezTo>
                    <a:pt x="318" y="2731"/>
                    <a:pt x="364" y="2717"/>
                    <a:pt x="416" y="2686"/>
                  </a:cubicBezTo>
                  <a:cubicBezTo>
                    <a:pt x="1617" y="2053"/>
                    <a:pt x="2984" y="1486"/>
                    <a:pt x="3985" y="452"/>
                  </a:cubicBezTo>
                  <a:cubicBezTo>
                    <a:pt x="4202" y="235"/>
                    <a:pt x="4070" y="0"/>
                    <a:pt x="3868"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42"/>
            <p:cNvSpPr/>
            <p:nvPr/>
          </p:nvSpPr>
          <p:spPr>
            <a:xfrm>
              <a:off x="2685450" y="1281275"/>
              <a:ext cx="56575" cy="83975"/>
            </a:xfrm>
            <a:custGeom>
              <a:rect b="b" l="l" r="r" t="t"/>
              <a:pathLst>
                <a:path extrusionOk="0" h="3359" w="2263">
                  <a:moveTo>
                    <a:pt x="381" y="1"/>
                  </a:moveTo>
                  <a:cubicBezTo>
                    <a:pt x="201" y="1"/>
                    <a:pt x="1" y="178"/>
                    <a:pt x="67" y="356"/>
                  </a:cubicBezTo>
                  <a:cubicBezTo>
                    <a:pt x="434" y="1457"/>
                    <a:pt x="968" y="2424"/>
                    <a:pt x="1669" y="3292"/>
                  </a:cubicBezTo>
                  <a:cubicBezTo>
                    <a:pt x="1715" y="3338"/>
                    <a:pt x="1769" y="3358"/>
                    <a:pt x="1823" y="3358"/>
                  </a:cubicBezTo>
                  <a:cubicBezTo>
                    <a:pt x="2038" y="3358"/>
                    <a:pt x="2262" y="3038"/>
                    <a:pt x="2102" y="2825"/>
                  </a:cubicBezTo>
                  <a:cubicBezTo>
                    <a:pt x="1435" y="2024"/>
                    <a:pt x="935" y="1124"/>
                    <a:pt x="601" y="156"/>
                  </a:cubicBezTo>
                  <a:cubicBezTo>
                    <a:pt x="557" y="45"/>
                    <a:pt x="471" y="1"/>
                    <a:pt x="381"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42"/>
            <p:cNvSpPr/>
            <p:nvPr/>
          </p:nvSpPr>
          <p:spPr>
            <a:xfrm>
              <a:off x="2725100" y="1291525"/>
              <a:ext cx="89525" cy="68725"/>
            </a:xfrm>
            <a:custGeom>
              <a:rect b="b" l="l" r="r" t="t"/>
              <a:pathLst>
                <a:path extrusionOk="0" h="2749" w="3581">
                  <a:moveTo>
                    <a:pt x="3210" y="1"/>
                  </a:moveTo>
                  <a:cubicBezTo>
                    <a:pt x="3136" y="1"/>
                    <a:pt x="3055" y="33"/>
                    <a:pt x="2985" y="113"/>
                  </a:cubicBezTo>
                  <a:cubicBezTo>
                    <a:pt x="2184" y="1014"/>
                    <a:pt x="1317" y="1714"/>
                    <a:pt x="316" y="2215"/>
                  </a:cubicBezTo>
                  <a:cubicBezTo>
                    <a:pt x="0" y="2358"/>
                    <a:pt x="55" y="2749"/>
                    <a:pt x="289" y="2749"/>
                  </a:cubicBezTo>
                  <a:cubicBezTo>
                    <a:pt x="327" y="2749"/>
                    <a:pt x="370" y="2738"/>
                    <a:pt x="416" y="2715"/>
                  </a:cubicBezTo>
                  <a:cubicBezTo>
                    <a:pt x="1550" y="2148"/>
                    <a:pt x="2518" y="1414"/>
                    <a:pt x="3385" y="447"/>
                  </a:cubicBezTo>
                  <a:cubicBezTo>
                    <a:pt x="3581" y="251"/>
                    <a:pt x="3417" y="1"/>
                    <a:pt x="3210"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42"/>
            <p:cNvSpPr/>
            <p:nvPr/>
          </p:nvSpPr>
          <p:spPr>
            <a:xfrm>
              <a:off x="2738175" y="1180275"/>
              <a:ext cx="48050" cy="55175"/>
            </a:xfrm>
            <a:custGeom>
              <a:rect b="b" l="l" r="r" t="t"/>
              <a:pathLst>
                <a:path extrusionOk="0" h="2207" w="1922">
                  <a:moveTo>
                    <a:pt x="431" y="0"/>
                  </a:moveTo>
                  <a:cubicBezTo>
                    <a:pt x="217" y="0"/>
                    <a:pt x="1" y="259"/>
                    <a:pt x="127" y="460"/>
                  </a:cubicBezTo>
                  <a:cubicBezTo>
                    <a:pt x="494" y="994"/>
                    <a:pt x="894" y="1561"/>
                    <a:pt x="1294" y="2128"/>
                  </a:cubicBezTo>
                  <a:cubicBezTo>
                    <a:pt x="1334" y="2183"/>
                    <a:pt x="1392" y="2207"/>
                    <a:pt x="1456" y="2207"/>
                  </a:cubicBezTo>
                  <a:cubicBezTo>
                    <a:pt x="1661" y="2207"/>
                    <a:pt x="1922" y="1965"/>
                    <a:pt x="1794" y="1761"/>
                  </a:cubicBezTo>
                  <a:cubicBezTo>
                    <a:pt x="1394" y="1227"/>
                    <a:pt x="994" y="660"/>
                    <a:pt x="627" y="93"/>
                  </a:cubicBezTo>
                  <a:cubicBezTo>
                    <a:pt x="570" y="28"/>
                    <a:pt x="500" y="0"/>
                    <a:pt x="431"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42"/>
            <p:cNvSpPr/>
            <p:nvPr/>
          </p:nvSpPr>
          <p:spPr>
            <a:xfrm>
              <a:off x="2771850" y="1189350"/>
              <a:ext cx="51175" cy="46650"/>
            </a:xfrm>
            <a:custGeom>
              <a:rect b="b" l="l" r="r" t="t"/>
              <a:pathLst>
                <a:path extrusionOk="0" h="1866" w="2047">
                  <a:moveTo>
                    <a:pt x="1743" y="0"/>
                  </a:moveTo>
                  <a:cubicBezTo>
                    <a:pt x="1684" y="0"/>
                    <a:pt x="1617" y="29"/>
                    <a:pt x="1548" y="97"/>
                  </a:cubicBezTo>
                  <a:cubicBezTo>
                    <a:pt x="1115" y="497"/>
                    <a:pt x="648" y="931"/>
                    <a:pt x="214" y="1331"/>
                  </a:cubicBezTo>
                  <a:cubicBezTo>
                    <a:pt x="0" y="1545"/>
                    <a:pt x="107" y="1865"/>
                    <a:pt x="312" y="1865"/>
                  </a:cubicBezTo>
                  <a:cubicBezTo>
                    <a:pt x="363" y="1865"/>
                    <a:pt x="421" y="1845"/>
                    <a:pt x="481" y="1798"/>
                  </a:cubicBezTo>
                  <a:cubicBezTo>
                    <a:pt x="948" y="1365"/>
                    <a:pt x="1381" y="964"/>
                    <a:pt x="1815" y="531"/>
                  </a:cubicBezTo>
                  <a:cubicBezTo>
                    <a:pt x="2047" y="325"/>
                    <a:pt x="1941" y="0"/>
                    <a:pt x="1743"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42"/>
            <p:cNvSpPr/>
            <p:nvPr/>
          </p:nvSpPr>
          <p:spPr>
            <a:xfrm>
              <a:off x="941375" y="655850"/>
              <a:ext cx="470700" cy="201350"/>
            </a:xfrm>
            <a:custGeom>
              <a:rect b="b" l="l" r="r" t="t"/>
              <a:pathLst>
                <a:path extrusionOk="0" h="8054" w="18828">
                  <a:moveTo>
                    <a:pt x="4973" y="1"/>
                  </a:moveTo>
                  <a:cubicBezTo>
                    <a:pt x="4486" y="1"/>
                    <a:pt x="3999" y="39"/>
                    <a:pt x="3516" y="122"/>
                  </a:cubicBezTo>
                  <a:cubicBezTo>
                    <a:pt x="2856" y="214"/>
                    <a:pt x="2176" y="416"/>
                    <a:pt x="1597" y="752"/>
                  </a:cubicBezTo>
                  <a:lnTo>
                    <a:pt x="1597" y="752"/>
                  </a:lnTo>
                  <a:cubicBezTo>
                    <a:pt x="593" y="968"/>
                    <a:pt x="0" y="2227"/>
                    <a:pt x="281" y="3224"/>
                  </a:cubicBezTo>
                  <a:cubicBezTo>
                    <a:pt x="548" y="4325"/>
                    <a:pt x="1482" y="5126"/>
                    <a:pt x="2449" y="5693"/>
                  </a:cubicBezTo>
                  <a:cubicBezTo>
                    <a:pt x="5340" y="7492"/>
                    <a:pt x="8709" y="8054"/>
                    <a:pt x="12147" y="8054"/>
                  </a:cubicBezTo>
                  <a:cubicBezTo>
                    <a:pt x="14382" y="8054"/>
                    <a:pt x="16646" y="7816"/>
                    <a:pt x="18827" y="7527"/>
                  </a:cubicBezTo>
                  <a:cubicBezTo>
                    <a:pt x="17960" y="6827"/>
                    <a:pt x="17126" y="6160"/>
                    <a:pt x="16225" y="5459"/>
                  </a:cubicBezTo>
                  <a:cubicBezTo>
                    <a:pt x="14391" y="3958"/>
                    <a:pt x="12523" y="2490"/>
                    <a:pt x="10388" y="1389"/>
                  </a:cubicBezTo>
                  <a:cubicBezTo>
                    <a:pt x="8721" y="569"/>
                    <a:pt x="6843" y="1"/>
                    <a:pt x="4973"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42"/>
            <p:cNvSpPr/>
            <p:nvPr/>
          </p:nvSpPr>
          <p:spPr>
            <a:xfrm>
              <a:off x="933800" y="643275"/>
              <a:ext cx="495775" cy="226100"/>
            </a:xfrm>
            <a:custGeom>
              <a:rect b="b" l="l" r="r" t="t"/>
              <a:pathLst>
                <a:path extrusionOk="0" h="9044" w="19831">
                  <a:moveTo>
                    <a:pt x="5041" y="949"/>
                  </a:moveTo>
                  <a:cubicBezTo>
                    <a:pt x="7063" y="949"/>
                    <a:pt x="9274" y="1732"/>
                    <a:pt x="10758" y="2493"/>
                  </a:cubicBezTo>
                  <a:cubicBezTo>
                    <a:pt x="13370" y="3858"/>
                    <a:pt x="15639" y="5832"/>
                    <a:pt x="17940" y="7683"/>
                  </a:cubicBezTo>
                  <a:lnTo>
                    <a:pt x="17940" y="7683"/>
                  </a:lnTo>
                  <a:cubicBezTo>
                    <a:pt x="16182" y="7898"/>
                    <a:pt x="14408" y="8051"/>
                    <a:pt x="12641" y="8051"/>
                  </a:cubicBezTo>
                  <a:cubicBezTo>
                    <a:pt x="11576" y="8051"/>
                    <a:pt x="10513" y="7995"/>
                    <a:pt x="9457" y="7863"/>
                  </a:cubicBezTo>
                  <a:cubicBezTo>
                    <a:pt x="7789" y="7663"/>
                    <a:pt x="6121" y="7296"/>
                    <a:pt x="4553" y="6596"/>
                  </a:cubicBezTo>
                  <a:cubicBezTo>
                    <a:pt x="3886" y="6296"/>
                    <a:pt x="3186" y="5929"/>
                    <a:pt x="2619" y="5495"/>
                  </a:cubicBezTo>
                  <a:cubicBezTo>
                    <a:pt x="1880" y="5003"/>
                    <a:pt x="931" y="3669"/>
                    <a:pt x="1092" y="2724"/>
                  </a:cubicBezTo>
                  <a:lnTo>
                    <a:pt x="1092" y="2724"/>
                  </a:lnTo>
                  <a:cubicBezTo>
                    <a:pt x="1125" y="2697"/>
                    <a:pt x="1156" y="2665"/>
                    <a:pt x="1184" y="2626"/>
                  </a:cubicBezTo>
                  <a:cubicBezTo>
                    <a:pt x="1418" y="2312"/>
                    <a:pt x="1685" y="2048"/>
                    <a:pt x="1978" y="1831"/>
                  </a:cubicBezTo>
                  <a:lnTo>
                    <a:pt x="1978" y="1831"/>
                  </a:lnTo>
                  <a:cubicBezTo>
                    <a:pt x="2072" y="1802"/>
                    <a:pt x="2174" y="1778"/>
                    <a:pt x="2285" y="1759"/>
                  </a:cubicBezTo>
                  <a:cubicBezTo>
                    <a:pt x="2475" y="1717"/>
                    <a:pt x="2581" y="1591"/>
                    <a:pt x="2618" y="1444"/>
                  </a:cubicBezTo>
                  <a:lnTo>
                    <a:pt x="2618" y="1444"/>
                  </a:lnTo>
                  <a:cubicBezTo>
                    <a:pt x="3343" y="1093"/>
                    <a:pt x="4175" y="949"/>
                    <a:pt x="5041" y="949"/>
                  </a:cubicBezTo>
                  <a:close/>
                  <a:moveTo>
                    <a:pt x="5155" y="0"/>
                  </a:moveTo>
                  <a:cubicBezTo>
                    <a:pt x="3906" y="0"/>
                    <a:pt x="2685" y="253"/>
                    <a:pt x="1666" y="881"/>
                  </a:cubicBezTo>
                  <a:lnTo>
                    <a:pt x="1666" y="881"/>
                  </a:lnTo>
                  <a:cubicBezTo>
                    <a:pt x="1004" y="1102"/>
                    <a:pt x="536" y="1577"/>
                    <a:pt x="284" y="2159"/>
                  </a:cubicBezTo>
                  <a:lnTo>
                    <a:pt x="284" y="2159"/>
                  </a:lnTo>
                  <a:cubicBezTo>
                    <a:pt x="284" y="2159"/>
                    <a:pt x="284" y="2159"/>
                    <a:pt x="284" y="2159"/>
                  </a:cubicBezTo>
                  <a:cubicBezTo>
                    <a:pt x="238" y="2224"/>
                    <a:pt x="215" y="2288"/>
                    <a:pt x="210" y="2351"/>
                  </a:cubicBezTo>
                  <a:lnTo>
                    <a:pt x="210" y="2351"/>
                  </a:lnTo>
                  <a:cubicBezTo>
                    <a:pt x="0" y="2966"/>
                    <a:pt x="17" y="3676"/>
                    <a:pt x="284" y="4328"/>
                  </a:cubicBezTo>
                  <a:cubicBezTo>
                    <a:pt x="984" y="6129"/>
                    <a:pt x="3152" y="7130"/>
                    <a:pt x="4820" y="7797"/>
                  </a:cubicBezTo>
                  <a:cubicBezTo>
                    <a:pt x="7255" y="8728"/>
                    <a:pt x="9835" y="9044"/>
                    <a:pt x="12435" y="9044"/>
                  </a:cubicBezTo>
                  <a:cubicBezTo>
                    <a:pt x="14678" y="9044"/>
                    <a:pt x="16936" y="8809"/>
                    <a:pt x="19130" y="8531"/>
                  </a:cubicBezTo>
                  <a:cubicBezTo>
                    <a:pt x="19497" y="8497"/>
                    <a:pt x="19831" y="7997"/>
                    <a:pt x="19464" y="7697"/>
                  </a:cubicBezTo>
                  <a:cubicBezTo>
                    <a:pt x="16228" y="5162"/>
                    <a:pt x="13059" y="2159"/>
                    <a:pt x="9157" y="758"/>
                  </a:cubicBezTo>
                  <a:cubicBezTo>
                    <a:pt x="7946" y="308"/>
                    <a:pt x="6534" y="0"/>
                    <a:pt x="5155"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42"/>
            <p:cNvSpPr/>
            <p:nvPr/>
          </p:nvSpPr>
          <p:spPr>
            <a:xfrm>
              <a:off x="941700" y="701675"/>
              <a:ext cx="391000" cy="122075"/>
            </a:xfrm>
            <a:custGeom>
              <a:rect b="b" l="l" r="r" t="t"/>
              <a:pathLst>
                <a:path extrusionOk="0" h="4883" w="15640">
                  <a:moveTo>
                    <a:pt x="626" y="1"/>
                  </a:moveTo>
                  <a:cubicBezTo>
                    <a:pt x="464" y="1"/>
                    <a:pt x="309" y="35"/>
                    <a:pt x="168" y="124"/>
                  </a:cubicBezTo>
                  <a:cubicBezTo>
                    <a:pt x="34" y="190"/>
                    <a:pt x="1" y="324"/>
                    <a:pt x="101" y="457"/>
                  </a:cubicBezTo>
                  <a:cubicBezTo>
                    <a:pt x="101" y="491"/>
                    <a:pt x="134" y="491"/>
                    <a:pt x="134" y="524"/>
                  </a:cubicBezTo>
                  <a:cubicBezTo>
                    <a:pt x="168" y="624"/>
                    <a:pt x="268" y="657"/>
                    <a:pt x="334" y="657"/>
                  </a:cubicBezTo>
                  <a:lnTo>
                    <a:pt x="468" y="657"/>
                  </a:lnTo>
                  <a:cubicBezTo>
                    <a:pt x="534" y="657"/>
                    <a:pt x="592" y="624"/>
                    <a:pt x="634" y="575"/>
                  </a:cubicBezTo>
                  <a:lnTo>
                    <a:pt x="634" y="575"/>
                  </a:lnTo>
                  <a:cubicBezTo>
                    <a:pt x="2138" y="1168"/>
                    <a:pt x="7075" y="2389"/>
                    <a:pt x="7640" y="2559"/>
                  </a:cubicBezTo>
                  <a:cubicBezTo>
                    <a:pt x="10175" y="3326"/>
                    <a:pt x="12710" y="4126"/>
                    <a:pt x="15278" y="4860"/>
                  </a:cubicBezTo>
                  <a:cubicBezTo>
                    <a:pt x="15310" y="4876"/>
                    <a:pt x="15339" y="4883"/>
                    <a:pt x="15366" y="4883"/>
                  </a:cubicBezTo>
                  <a:cubicBezTo>
                    <a:pt x="15570" y="4883"/>
                    <a:pt x="15640" y="4486"/>
                    <a:pt x="15345" y="4427"/>
                  </a:cubicBezTo>
                  <a:cubicBezTo>
                    <a:pt x="12376" y="3526"/>
                    <a:pt x="9441" y="2625"/>
                    <a:pt x="6472" y="1725"/>
                  </a:cubicBezTo>
                  <a:cubicBezTo>
                    <a:pt x="4971" y="1291"/>
                    <a:pt x="3503" y="857"/>
                    <a:pt x="2002" y="390"/>
                  </a:cubicBezTo>
                  <a:cubicBezTo>
                    <a:pt x="1585" y="268"/>
                    <a:pt x="1078" y="1"/>
                    <a:pt x="626"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42"/>
            <p:cNvSpPr/>
            <p:nvPr/>
          </p:nvSpPr>
          <p:spPr>
            <a:xfrm>
              <a:off x="1012025" y="685425"/>
              <a:ext cx="96925" cy="42025"/>
            </a:xfrm>
            <a:custGeom>
              <a:rect b="b" l="l" r="r" t="t"/>
              <a:pathLst>
                <a:path extrusionOk="0" h="1681" w="3877">
                  <a:moveTo>
                    <a:pt x="3546" y="0"/>
                  </a:moveTo>
                  <a:cubicBezTo>
                    <a:pt x="3529" y="0"/>
                    <a:pt x="3511" y="2"/>
                    <a:pt x="3492" y="6"/>
                  </a:cubicBezTo>
                  <a:cubicBezTo>
                    <a:pt x="2325" y="240"/>
                    <a:pt x="1224" y="607"/>
                    <a:pt x="223" y="1241"/>
                  </a:cubicBezTo>
                  <a:cubicBezTo>
                    <a:pt x="1" y="1380"/>
                    <a:pt x="126" y="1681"/>
                    <a:pt x="348" y="1681"/>
                  </a:cubicBezTo>
                  <a:cubicBezTo>
                    <a:pt x="392" y="1681"/>
                    <a:pt x="440" y="1669"/>
                    <a:pt x="490" y="1641"/>
                  </a:cubicBezTo>
                  <a:cubicBezTo>
                    <a:pt x="1458" y="1074"/>
                    <a:pt x="2492" y="674"/>
                    <a:pt x="3626" y="473"/>
                  </a:cubicBezTo>
                  <a:cubicBezTo>
                    <a:pt x="3876" y="442"/>
                    <a:pt x="3804" y="0"/>
                    <a:pt x="3546"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42"/>
            <p:cNvSpPr/>
            <p:nvPr/>
          </p:nvSpPr>
          <p:spPr>
            <a:xfrm>
              <a:off x="1012425" y="716325"/>
              <a:ext cx="53775" cy="88350"/>
            </a:xfrm>
            <a:custGeom>
              <a:rect b="b" l="l" r="r" t="t"/>
              <a:pathLst>
                <a:path extrusionOk="0" h="3534" w="2151">
                  <a:moveTo>
                    <a:pt x="301" y="0"/>
                  </a:moveTo>
                  <a:cubicBezTo>
                    <a:pt x="152" y="0"/>
                    <a:pt x="1" y="112"/>
                    <a:pt x="41" y="271"/>
                  </a:cubicBezTo>
                  <a:cubicBezTo>
                    <a:pt x="474" y="1372"/>
                    <a:pt x="774" y="2573"/>
                    <a:pt x="1608" y="3440"/>
                  </a:cubicBezTo>
                  <a:cubicBezTo>
                    <a:pt x="1666" y="3506"/>
                    <a:pt x="1732" y="3534"/>
                    <a:pt x="1795" y="3534"/>
                  </a:cubicBezTo>
                  <a:cubicBezTo>
                    <a:pt x="1987" y="3534"/>
                    <a:pt x="2151" y="3282"/>
                    <a:pt x="1975" y="3107"/>
                  </a:cubicBezTo>
                  <a:cubicBezTo>
                    <a:pt x="1208" y="2340"/>
                    <a:pt x="941" y="1172"/>
                    <a:pt x="541" y="171"/>
                  </a:cubicBezTo>
                  <a:cubicBezTo>
                    <a:pt x="501" y="51"/>
                    <a:pt x="401" y="0"/>
                    <a:pt x="301"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42"/>
            <p:cNvSpPr/>
            <p:nvPr/>
          </p:nvSpPr>
          <p:spPr>
            <a:xfrm>
              <a:off x="1121425" y="714425"/>
              <a:ext cx="85725" cy="50275"/>
            </a:xfrm>
            <a:custGeom>
              <a:rect b="b" l="l" r="r" t="t"/>
              <a:pathLst>
                <a:path extrusionOk="0" h="2011" w="3429">
                  <a:moveTo>
                    <a:pt x="3096" y="1"/>
                  </a:moveTo>
                  <a:cubicBezTo>
                    <a:pt x="3072" y="1"/>
                    <a:pt x="3046" y="5"/>
                    <a:pt x="3019" y="14"/>
                  </a:cubicBezTo>
                  <a:cubicBezTo>
                    <a:pt x="1985" y="414"/>
                    <a:pt x="1084" y="948"/>
                    <a:pt x="184" y="1615"/>
                  </a:cubicBezTo>
                  <a:cubicBezTo>
                    <a:pt x="1" y="1772"/>
                    <a:pt x="186" y="2010"/>
                    <a:pt x="403" y="2010"/>
                  </a:cubicBezTo>
                  <a:cubicBezTo>
                    <a:pt x="464" y="2010"/>
                    <a:pt x="526" y="1992"/>
                    <a:pt x="584" y="1949"/>
                  </a:cubicBezTo>
                  <a:cubicBezTo>
                    <a:pt x="1351" y="1315"/>
                    <a:pt x="2252" y="814"/>
                    <a:pt x="3186" y="481"/>
                  </a:cubicBezTo>
                  <a:cubicBezTo>
                    <a:pt x="3429" y="420"/>
                    <a:pt x="3340" y="1"/>
                    <a:pt x="3096"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42"/>
            <p:cNvSpPr/>
            <p:nvPr/>
          </p:nvSpPr>
          <p:spPr>
            <a:xfrm>
              <a:off x="1127000" y="754725"/>
              <a:ext cx="55400" cy="74025"/>
            </a:xfrm>
            <a:custGeom>
              <a:rect b="b" l="l" r="r" t="t"/>
              <a:pathLst>
                <a:path extrusionOk="0" h="2961" w="2216">
                  <a:moveTo>
                    <a:pt x="318" y="1"/>
                  </a:moveTo>
                  <a:cubicBezTo>
                    <a:pt x="160" y="1"/>
                    <a:pt x="0" y="121"/>
                    <a:pt x="61" y="303"/>
                  </a:cubicBezTo>
                  <a:cubicBezTo>
                    <a:pt x="394" y="1304"/>
                    <a:pt x="928" y="2171"/>
                    <a:pt x="1695" y="2872"/>
                  </a:cubicBezTo>
                  <a:cubicBezTo>
                    <a:pt x="1751" y="2935"/>
                    <a:pt x="1811" y="2961"/>
                    <a:pt x="1869" y="2961"/>
                  </a:cubicBezTo>
                  <a:cubicBezTo>
                    <a:pt x="2057" y="2961"/>
                    <a:pt x="2215" y="2691"/>
                    <a:pt x="2062" y="2538"/>
                  </a:cubicBezTo>
                  <a:cubicBezTo>
                    <a:pt x="1395" y="1871"/>
                    <a:pt x="895" y="1070"/>
                    <a:pt x="561" y="170"/>
                  </a:cubicBezTo>
                  <a:cubicBezTo>
                    <a:pt x="522" y="52"/>
                    <a:pt x="420" y="1"/>
                    <a:pt x="318"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42"/>
            <p:cNvSpPr/>
            <p:nvPr/>
          </p:nvSpPr>
          <p:spPr>
            <a:xfrm>
              <a:off x="1232925" y="759675"/>
              <a:ext cx="58150" cy="41400"/>
            </a:xfrm>
            <a:custGeom>
              <a:rect b="b" l="l" r="r" t="t"/>
              <a:pathLst>
                <a:path extrusionOk="0" h="1656" w="2326">
                  <a:moveTo>
                    <a:pt x="1983" y="1"/>
                  </a:moveTo>
                  <a:cubicBezTo>
                    <a:pt x="1944" y="1"/>
                    <a:pt x="1903" y="12"/>
                    <a:pt x="1862" y="39"/>
                  </a:cubicBezTo>
                  <a:cubicBezTo>
                    <a:pt x="1328" y="439"/>
                    <a:pt x="727" y="806"/>
                    <a:pt x="194" y="1173"/>
                  </a:cubicBezTo>
                  <a:cubicBezTo>
                    <a:pt x="0" y="1311"/>
                    <a:pt x="127" y="1655"/>
                    <a:pt x="329" y="1655"/>
                  </a:cubicBezTo>
                  <a:cubicBezTo>
                    <a:pt x="370" y="1655"/>
                    <a:pt x="415" y="1641"/>
                    <a:pt x="461" y="1606"/>
                  </a:cubicBezTo>
                  <a:cubicBezTo>
                    <a:pt x="994" y="1206"/>
                    <a:pt x="1561" y="839"/>
                    <a:pt x="2128" y="472"/>
                  </a:cubicBezTo>
                  <a:cubicBezTo>
                    <a:pt x="2325" y="331"/>
                    <a:pt x="2190" y="1"/>
                    <a:pt x="1983"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42"/>
            <p:cNvSpPr/>
            <p:nvPr/>
          </p:nvSpPr>
          <p:spPr>
            <a:xfrm>
              <a:off x="1233350" y="791575"/>
              <a:ext cx="40475" cy="41900"/>
            </a:xfrm>
            <a:custGeom>
              <a:rect b="b" l="l" r="r" t="t"/>
              <a:pathLst>
                <a:path extrusionOk="0" h="1676" w="1619">
                  <a:moveTo>
                    <a:pt x="339" y="1"/>
                  </a:moveTo>
                  <a:cubicBezTo>
                    <a:pt x="162" y="1"/>
                    <a:pt x="1" y="174"/>
                    <a:pt x="143" y="364"/>
                  </a:cubicBezTo>
                  <a:cubicBezTo>
                    <a:pt x="444" y="764"/>
                    <a:pt x="777" y="1164"/>
                    <a:pt x="1044" y="1565"/>
                  </a:cubicBezTo>
                  <a:cubicBezTo>
                    <a:pt x="1093" y="1644"/>
                    <a:pt x="1169" y="1676"/>
                    <a:pt x="1246" y="1676"/>
                  </a:cubicBezTo>
                  <a:cubicBezTo>
                    <a:pt x="1429" y="1676"/>
                    <a:pt x="1618" y="1495"/>
                    <a:pt x="1478" y="1331"/>
                  </a:cubicBezTo>
                  <a:cubicBezTo>
                    <a:pt x="1177" y="897"/>
                    <a:pt x="844" y="530"/>
                    <a:pt x="544" y="97"/>
                  </a:cubicBezTo>
                  <a:cubicBezTo>
                    <a:pt x="486" y="29"/>
                    <a:pt x="411" y="1"/>
                    <a:pt x="339"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42"/>
            <p:cNvSpPr/>
            <p:nvPr/>
          </p:nvSpPr>
          <p:spPr>
            <a:xfrm>
              <a:off x="754900" y="1454450"/>
              <a:ext cx="207675" cy="481650"/>
            </a:xfrm>
            <a:custGeom>
              <a:rect b="b" l="l" r="r" t="t"/>
              <a:pathLst>
                <a:path extrusionOk="0" h="19266" w="8307">
                  <a:moveTo>
                    <a:pt x="4237" y="1"/>
                  </a:moveTo>
                  <a:cubicBezTo>
                    <a:pt x="3770" y="1001"/>
                    <a:pt x="3337" y="2035"/>
                    <a:pt x="2903" y="3036"/>
                  </a:cubicBezTo>
                  <a:cubicBezTo>
                    <a:pt x="1969" y="5204"/>
                    <a:pt x="1002" y="7373"/>
                    <a:pt x="501" y="9708"/>
                  </a:cubicBezTo>
                  <a:cubicBezTo>
                    <a:pt x="1" y="12009"/>
                    <a:pt x="68" y="14511"/>
                    <a:pt x="1002" y="16679"/>
                  </a:cubicBezTo>
                  <a:cubicBezTo>
                    <a:pt x="1278" y="17288"/>
                    <a:pt x="1657" y="17898"/>
                    <a:pt x="2139" y="18377"/>
                  </a:cubicBezTo>
                  <a:lnTo>
                    <a:pt x="2139" y="18377"/>
                  </a:lnTo>
                  <a:cubicBezTo>
                    <a:pt x="2404" y="18956"/>
                    <a:pt x="3115" y="19266"/>
                    <a:pt x="3819" y="19266"/>
                  </a:cubicBezTo>
                  <a:cubicBezTo>
                    <a:pt x="4181" y="19266"/>
                    <a:pt x="4541" y="19184"/>
                    <a:pt x="4838" y="19014"/>
                  </a:cubicBezTo>
                  <a:cubicBezTo>
                    <a:pt x="5838" y="18447"/>
                    <a:pt x="6339" y="17380"/>
                    <a:pt x="6672" y="16279"/>
                  </a:cubicBezTo>
                  <a:cubicBezTo>
                    <a:pt x="8307" y="10909"/>
                    <a:pt x="6339" y="5171"/>
                    <a:pt x="4237"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42"/>
            <p:cNvSpPr/>
            <p:nvPr/>
          </p:nvSpPr>
          <p:spPr>
            <a:xfrm>
              <a:off x="745275" y="1439725"/>
              <a:ext cx="216475" cy="506525"/>
            </a:xfrm>
            <a:custGeom>
              <a:rect b="b" l="l" r="r" t="t"/>
              <a:pathLst>
                <a:path extrusionOk="0" h="20261" w="8659">
                  <a:moveTo>
                    <a:pt x="4605" y="1790"/>
                  </a:moveTo>
                  <a:lnTo>
                    <a:pt x="4605" y="1790"/>
                  </a:lnTo>
                  <a:cubicBezTo>
                    <a:pt x="5638" y="4424"/>
                    <a:pt x="6582" y="7096"/>
                    <a:pt x="6991" y="9896"/>
                  </a:cubicBezTo>
                  <a:cubicBezTo>
                    <a:pt x="7224" y="11564"/>
                    <a:pt x="7291" y="13299"/>
                    <a:pt x="7024" y="14967"/>
                  </a:cubicBezTo>
                  <a:cubicBezTo>
                    <a:pt x="6891" y="15701"/>
                    <a:pt x="6724" y="16468"/>
                    <a:pt x="6490" y="17135"/>
                  </a:cubicBezTo>
                  <a:cubicBezTo>
                    <a:pt x="6166" y="17993"/>
                    <a:pt x="5067" y="19318"/>
                    <a:pt x="4092" y="19318"/>
                  </a:cubicBezTo>
                  <a:cubicBezTo>
                    <a:pt x="4080" y="19318"/>
                    <a:pt x="4068" y="19318"/>
                    <a:pt x="4056" y="19318"/>
                  </a:cubicBezTo>
                  <a:lnTo>
                    <a:pt x="4056" y="19318"/>
                  </a:lnTo>
                  <a:cubicBezTo>
                    <a:pt x="4045" y="19313"/>
                    <a:pt x="4034" y="19308"/>
                    <a:pt x="4022" y="19303"/>
                  </a:cubicBezTo>
                  <a:cubicBezTo>
                    <a:pt x="3743" y="19192"/>
                    <a:pt x="3488" y="19054"/>
                    <a:pt x="3256" y="18895"/>
                  </a:cubicBezTo>
                  <a:lnTo>
                    <a:pt x="3256" y="18895"/>
                  </a:lnTo>
                  <a:cubicBezTo>
                    <a:pt x="3148" y="18765"/>
                    <a:pt x="3047" y="18602"/>
                    <a:pt x="2954" y="18402"/>
                  </a:cubicBezTo>
                  <a:cubicBezTo>
                    <a:pt x="2861" y="18226"/>
                    <a:pt x="2716" y="18153"/>
                    <a:pt x="2568" y="18153"/>
                  </a:cubicBezTo>
                  <a:cubicBezTo>
                    <a:pt x="2532" y="18153"/>
                    <a:pt x="2495" y="18157"/>
                    <a:pt x="2459" y="18166"/>
                  </a:cubicBezTo>
                  <a:lnTo>
                    <a:pt x="2459" y="18166"/>
                  </a:lnTo>
                  <a:cubicBezTo>
                    <a:pt x="756" y="16121"/>
                    <a:pt x="942" y="12413"/>
                    <a:pt x="1453" y="10097"/>
                  </a:cubicBezTo>
                  <a:cubicBezTo>
                    <a:pt x="2076" y="7190"/>
                    <a:pt x="3385" y="4468"/>
                    <a:pt x="4605" y="1790"/>
                  </a:cubicBezTo>
                  <a:close/>
                  <a:moveTo>
                    <a:pt x="4606" y="1"/>
                  </a:moveTo>
                  <a:cubicBezTo>
                    <a:pt x="4457" y="1"/>
                    <a:pt x="4314" y="65"/>
                    <a:pt x="4222" y="223"/>
                  </a:cubicBezTo>
                  <a:cubicBezTo>
                    <a:pt x="2621" y="3992"/>
                    <a:pt x="519" y="7828"/>
                    <a:pt x="186" y="11998"/>
                  </a:cubicBezTo>
                  <a:cubicBezTo>
                    <a:pt x="0" y="14410"/>
                    <a:pt x="425" y="17390"/>
                    <a:pt x="2181" y="19132"/>
                  </a:cubicBezTo>
                  <a:lnTo>
                    <a:pt x="2181" y="19132"/>
                  </a:lnTo>
                  <a:cubicBezTo>
                    <a:pt x="2571" y="19757"/>
                    <a:pt x="3186" y="20118"/>
                    <a:pt x="3852" y="20220"/>
                  </a:cubicBezTo>
                  <a:lnTo>
                    <a:pt x="3852" y="20220"/>
                  </a:lnTo>
                  <a:cubicBezTo>
                    <a:pt x="3911" y="20248"/>
                    <a:pt x="3967" y="20261"/>
                    <a:pt x="4018" y="20261"/>
                  </a:cubicBezTo>
                  <a:cubicBezTo>
                    <a:pt x="4050" y="20261"/>
                    <a:pt x="4081" y="20256"/>
                    <a:pt x="4110" y="20246"/>
                  </a:cubicBezTo>
                  <a:lnTo>
                    <a:pt x="4110" y="20246"/>
                  </a:lnTo>
                  <a:cubicBezTo>
                    <a:pt x="4157" y="20249"/>
                    <a:pt x="4206" y="20250"/>
                    <a:pt x="4254" y="20250"/>
                  </a:cubicBezTo>
                  <a:cubicBezTo>
                    <a:pt x="4846" y="20250"/>
                    <a:pt x="5452" y="20055"/>
                    <a:pt x="5957" y="19670"/>
                  </a:cubicBezTo>
                  <a:cubicBezTo>
                    <a:pt x="7491" y="18503"/>
                    <a:pt x="7891" y="16168"/>
                    <a:pt x="8125" y="14366"/>
                  </a:cubicBezTo>
                  <a:cubicBezTo>
                    <a:pt x="8658" y="9529"/>
                    <a:pt x="6957" y="4793"/>
                    <a:pt x="5156" y="356"/>
                  </a:cubicBezTo>
                  <a:cubicBezTo>
                    <a:pt x="5075" y="154"/>
                    <a:pt x="4835" y="1"/>
                    <a:pt x="4606"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42"/>
            <p:cNvSpPr/>
            <p:nvPr/>
          </p:nvSpPr>
          <p:spPr>
            <a:xfrm>
              <a:off x="834125" y="1539300"/>
              <a:ext cx="31725" cy="402400"/>
            </a:xfrm>
            <a:custGeom>
              <a:rect b="b" l="l" r="r" t="t"/>
              <a:pathLst>
                <a:path extrusionOk="0" h="16096" w="1269">
                  <a:moveTo>
                    <a:pt x="989" y="1"/>
                  </a:moveTo>
                  <a:cubicBezTo>
                    <a:pt x="860" y="1"/>
                    <a:pt x="735" y="93"/>
                    <a:pt x="735" y="276"/>
                  </a:cubicBezTo>
                  <a:cubicBezTo>
                    <a:pt x="635" y="3345"/>
                    <a:pt x="501" y="6447"/>
                    <a:pt x="434" y="9549"/>
                  </a:cubicBezTo>
                  <a:lnTo>
                    <a:pt x="301" y="14186"/>
                  </a:lnTo>
                  <a:cubicBezTo>
                    <a:pt x="301" y="14786"/>
                    <a:pt x="1" y="15620"/>
                    <a:pt x="501" y="16021"/>
                  </a:cubicBezTo>
                  <a:cubicBezTo>
                    <a:pt x="568" y="16071"/>
                    <a:pt x="635" y="16096"/>
                    <a:pt x="693" y="16096"/>
                  </a:cubicBezTo>
                  <a:cubicBezTo>
                    <a:pt x="751" y="16096"/>
                    <a:pt x="801" y="16071"/>
                    <a:pt x="835" y="16021"/>
                  </a:cubicBezTo>
                  <a:cubicBezTo>
                    <a:pt x="901" y="16021"/>
                    <a:pt x="901" y="15987"/>
                    <a:pt x="935" y="15987"/>
                  </a:cubicBezTo>
                  <a:cubicBezTo>
                    <a:pt x="1002" y="15954"/>
                    <a:pt x="1002" y="15820"/>
                    <a:pt x="1002" y="15720"/>
                  </a:cubicBezTo>
                  <a:cubicBezTo>
                    <a:pt x="1002" y="15687"/>
                    <a:pt x="1002" y="15654"/>
                    <a:pt x="968" y="15620"/>
                  </a:cubicBezTo>
                  <a:cubicBezTo>
                    <a:pt x="955" y="15569"/>
                    <a:pt x="928" y="15522"/>
                    <a:pt x="891" y="15489"/>
                  </a:cubicBezTo>
                  <a:lnTo>
                    <a:pt x="891" y="15489"/>
                  </a:lnTo>
                  <a:cubicBezTo>
                    <a:pt x="1074" y="13902"/>
                    <a:pt x="1002" y="8782"/>
                    <a:pt x="1002" y="8215"/>
                  </a:cubicBezTo>
                  <a:cubicBezTo>
                    <a:pt x="1102" y="5546"/>
                    <a:pt x="1168" y="2945"/>
                    <a:pt x="1268" y="276"/>
                  </a:cubicBezTo>
                  <a:cubicBezTo>
                    <a:pt x="1252" y="93"/>
                    <a:pt x="1118" y="1"/>
                    <a:pt x="989"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42"/>
            <p:cNvSpPr/>
            <p:nvPr/>
          </p:nvSpPr>
          <p:spPr>
            <a:xfrm>
              <a:off x="786500" y="1787775"/>
              <a:ext cx="65400" cy="81025"/>
            </a:xfrm>
            <a:custGeom>
              <a:rect b="b" l="l" r="r" t="t"/>
              <a:pathLst>
                <a:path extrusionOk="0" h="3241" w="2616">
                  <a:moveTo>
                    <a:pt x="338" y="0"/>
                  </a:moveTo>
                  <a:cubicBezTo>
                    <a:pt x="180" y="0"/>
                    <a:pt x="0" y="189"/>
                    <a:pt x="71" y="378"/>
                  </a:cubicBezTo>
                  <a:cubicBezTo>
                    <a:pt x="572" y="1445"/>
                    <a:pt x="1239" y="2379"/>
                    <a:pt x="2073" y="3180"/>
                  </a:cubicBezTo>
                  <a:cubicBezTo>
                    <a:pt x="2130" y="3223"/>
                    <a:pt x="2190" y="3241"/>
                    <a:pt x="2247" y="3241"/>
                  </a:cubicBezTo>
                  <a:cubicBezTo>
                    <a:pt x="2455" y="3241"/>
                    <a:pt x="2616" y="2996"/>
                    <a:pt x="2406" y="2813"/>
                  </a:cubicBezTo>
                  <a:cubicBezTo>
                    <a:pt x="1572" y="2045"/>
                    <a:pt x="972" y="1145"/>
                    <a:pt x="505" y="111"/>
                  </a:cubicBezTo>
                  <a:cubicBezTo>
                    <a:pt x="466" y="33"/>
                    <a:pt x="404" y="0"/>
                    <a:pt x="338"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42"/>
            <p:cNvSpPr/>
            <p:nvPr/>
          </p:nvSpPr>
          <p:spPr>
            <a:xfrm>
              <a:off x="835350" y="1802225"/>
              <a:ext cx="82025" cy="68000"/>
            </a:xfrm>
            <a:custGeom>
              <a:rect b="b" l="l" r="r" t="t"/>
              <a:pathLst>
                <a:path extrusionOk="0" h="2720" w="3281">
                  <a:moveTo>
                    <a:pt x="2935" y="0"/>
                  </a:moveTo>
                  <a:cubicBezTo>
                    <a:pt x="2855" y="0"/>
                    <a:pt x="2773" y="39"/>
                    <a:pt x="2720" y="133"/>
                  </a:cubicBezTo>
                  <a:cubicBezTo>
                    <a:pt x="2120" y="1034"/>
                    <a:pt x="1086" y="1634"/>
                    <a:pt x="219" y="2268"/>
                  </a:cubicBezTo>
                  <a:cubicBezTo>
                    <a:pt x="0" y="2405"/>
                    <a:pt x="139" y="2720"/>
                    <a:pt x="325" y="2720"/>
                  </a:cubicBezTo>
                  <a:cubicBezTo>
                    <a:pt x="366" y="2720"/>
                    <a:pt x="410" y="2705"/>
                    <a:pt x="452" y="2668"/>
                  </a:cubicBezTo>
                  <a:cubicBezTo>
                    <a:pt x="1420" y="2001"/>
                    <a:pt x="2520" y="1367"/>
                    <a:pt x="3121" y="367"/>
                  </a:cubicBezTo>
                  <a:cubicBezTo>
                    <a:pt x="3281" y="184"/>
                    <a:pt x="3111" y="0"/>
                    <a:pt x="2935"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42"/>
            <p:cNvSpPr/>
            <p:nvPr/>
          </p:nvSpPr>
          <p:spPr>
            <a:xfrm>
              <a:off x="788675" y="1686000"/>
              <a:ext cx="71700" cy="68625"/>
            </a:xfrm>
            <a:custGeom>
              <a:rect b="b" l="l" r="r" t="t"/>
              <a:pathLst>
                <a:path extrusionOk="0" h="2745" w="2868">
                  <a:moveTo>
                    <a:pt x="366" y="1"/>
                  </a:moveTo>
                  <a:cubicBezTo>
                    <a:pt x="180" y="1"/>
                    <a:pt x="0" y="181"/>
                    <a:pt x="118" y="346"/>
                  </a:cubicBezTo>
                  <a:cubicBezTo>
                    <a:pt x="751" y="1246"/>
                    <a:pt x="1552" y="2013"/>
                    <a:pt x="2419" y="2681"/>
                  </a:cubicBezTo>
                  <a:cubicBezTo>
                    <a:pt x="2464" y="2726"/>
                    <a:pt x="2511" y="2745"/>
                    <a:pt x="2554" y="2745"/>
                  </a:cubicBezTo>
                  <a:cubicBezTo>
                    <a:pt x="2736" y="2745"/>
                    <a:pt x="2868" y="2415"/>
                    <a:pt x="2653" y="2280"/>
                  </a:cubicBezTo>
                  <a:cubicBezTo>
                    <a:pt x="1886" y="1647"/>
                    <a:pt x="1152" y="946"/>
                    <a:pt x="585" y="112"/>
                  </a:cubicBezTo>
                  <a:cubicBezTo>
                    <a:pt x="525" y="33"/>
                    <a:pt x="445" y="1"/>
                    <a:pt x="366"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42"/>
            <p:cNvSpPr/>
            <p:nvPr/>
          </p:nvSpPr>
          <p:spPr>
            <a:xfrm>
              <a:off x="842850" y="1683350"/>
              <a:ext cx="66725" cy="65975"/>
            </a:xfrm>
            <a:custGeom>
              <a:rect b="b" l="l" r="r" t="t"/>
              <a:pathLst>
                <a:path extrusionOk="0" h="2639" w="2669">
                  <a:moveTo>
                    <a:pt x="2328" y="0"/>
                  </a:moveTo>
                  <a:cubicBezTo>
                    <a:pt x="2250" y="0"/>
                    <a:pt x="2172" y="35"/>
                    <a:pt x="2120" y="118"/>
                  </a:cubicBezTo>
                  <a:cubicBezTo>
                    <a:pt x="1653" y="952"/>
                    <a:pt x="986" y="1619"/>
                    <a:pt x="219" y="2186"/>
                  </a:cubicBezTo>
                  <a:cubicBezTo>
                    <a:pt x="0" y="2323"/>
                    <a:pt x="140" y="2638"/>
                    <a:pt x="326" y="2638"/>
                  </a:cubicBezTo>
                  <a:cubicBezTo>
                    <a:pt x="367" y="2638"/>
                    <a:pt x="410" y="2623"/>
                    <a:pt x="452" y="2586"/>
                  </a:cubicBezTo>
                  <a:cubicBezTo>
                    <a:pt x="1320" y="2019"/>
                    <a:pt x="2054" y="1252"/>
                    <a:pt x="2554" y="352"/>
                  </a:cubicBezTo>
                  <a:cubicBezTo>
                    <a:pt x="2669" y="168"/>
                    <a:pt x="2499" y="0"/>
                    <a:pt x="2328"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42"/>
            <p:cNvSpPr/>
            <p:nvPr/>
          </p:nvSpPr>
          <p:spPr>
            <a:xfrm>
              <a:off x="810550" y="1593900"/>
              <a:ext cx="55700" cy="45575"/>
            </a:xfrm>
            <a:custGeom>
              <a:rect b="b" l="l" r="r" t="t"/>
              <a:pathLst>
                <a:path extrusionOk="0" h="1823" w="2228">
                  <a:moveTo>
                    <a:pt x="328" y="0"/>
                  </a:moveTo>
                  <a:cubicBezTo>
                    <a:pt x="146" y="0"/>
                    <a:pt x="1" y="251"/>
                    <a:pt x="177" y="427"/>
                  </a:cubicBezTo>
                  <a:cubicBezTo>
                    <a:pt x="677" y="861"/>
                    <a:pt x="1177" y="1294"/>
                    <a:pt x="1711" y="1761"/>
                  </a:cubicBezTo>
                  <a:cubicBezTo>
                    <a:pt x="1761" y="1804"/>
                    <a:pt x="1816" y="1823"/>
                    <a:pt x="1869" y="1823"/>
                  </a:cubicBezTo>
                  <a:cubicBezTo>
                    <a:pt x="2062" y="1823"/>
                    <a:pt x="2228" y="1578"/>
                    <a:pt x="2045" y="1394"/>
                  </a:cubicBezTo>
                  <a:cubicBezTo>
                    <a:pt x="1544" y="961"/>
                    <a:pt x="1044" y="527"/>
                    <a:pt x="510" y="93"/>
                  </a:cubicBezTo>
                  <a:cubicBezTo>
                    <a:pt x="452" y="27"/>
                    <a:pt x="388" y="0"/>
                    <a:pt x="328"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42"/>
            <p:cNvSpPr/>
            <p:nvPr/>
          </p:nvSpPr>
          <p:spPr>
            <a:xfrm>
              <a:off x="852300" y="1593900"/>
              <a:ext cx="39000" cy="43400"/>
            </a:xfrm>
            <a:custGeom>
              <a:rect b="b" l="l" r="r" t="t"/>
              <a:pathLst>
                <a:path extrusionOk="0" h="1736" w="1560">
                  <a:moveTo>
                    <a:pt x="1238" y="0"/>
                  </a:moveTo>
                  <a:cubicBezTo>
                    <a:pt x="1182" y="0"/>
                    <a:pt x="1125" y="27"/>
                    <a:pt x="1075" y="93"/>
                  </a:cubicBezTo>
                  <a:cubicBezTo>
                    <a:pt x="775" y="494"/>
                    <a:pt x="441" y="861"/>
                    <a:pt x="174" y="1294"/>
                  </a:cubicBezTo>
                  <a:cubicBezTo>
                    <a:pt x="0" y="1468"/>
                    <a:pt x="160" y="1735"/>
                    <a:pt x="322" y="1735"/>
                  </a:cubicBezTo>
                  <a:cubicBezTo>
                    <a:pt x="377" y="1735"/>
                    <a:pt x="432" y="1704"/>
                    <a:pt x="475" y="1628"/>
                  </a:cubicBezTo>
                  <a:cubicBezTo>
                    <a:pt x="775" y="1194"/>
                    <a:pt x="1108" y="827"/>
                    <a:pt x="1409" y="427"/>
                  </a:cubicBezTo>
                  <a:cubicBezTo>
                    <a:pt x="1559" y="251"/>
                    <a:pt x="1408" y="0"/>
                    <a:pt x="1238"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42"/>
            <p:cNvSpPr/>
            <p:nvPr/>
          </p:nvSpPr>
          <p:spPr>
            <a:xfrm>
              <a:off x="595325" y="-74150"/>
              <a:ext cx="417300" cy="294325"/>
            </a:xfrm>
            <a:custGeom>
              <a:rect b="b" l="l" r="r" t="t"/>
              <a:pathLst>
                <a:path extrusionOk="0" h="11773" w="16692">
                  <a:moveTo>
                    <a:pt x="16691" y="1"/>
                  </a:moveTo>
                  <a:cubicBezTo>
                    <a:pt x="15624" y="201"/>
                    <a:pt x="14523" y="468"/>
                    <a:pt x="13456" y="668"/>
                  </a:cubicBezTo>
                  <a:cubicBezTo>
                    <a:pt x="11121" y="1135"/>
                    <a:pt x="8786" y="1635"/>
                    <a:pt x="6617" y="2536"/>
                  </a:cubicBezTo>
                  <a:cubicBezTo>
                    <a:pt x="4449" y="3470"/>
                    <a:pt x="2381" y="4938"/>
                    <a:pt x="1180" y="6973"/>
                  </a:cubicBezTo>
                  <a:cubicBezTo>
                    <a:pt x="818" y="7563"/>
                    <a:pt x="543" y="8240"/>
                    <a:pt x="442" y="8930"/>
                  </a:cubicBezTo>
                  <a:lnTo>
                    <a:pt x="442" y="8930"/>
                  </a:lnTo>
                  <a:cubicBezTo>
                    <a:pt x="1" y="9801"/>
                    <a:pt x="606" y="11022"/>
                    <a:pt x="1514" y="11476"/>
                  </a:cubicBezTo>
                  <a:cubicBezTo>
                    <a:pt x="1948" y="11686"/>
                    <a:pt x="2412" y="11773"/>
                    <a:pt x="2883" y="11773"/>
                  </a:cubicBezTo>
                  <a:cubicBezTo>
                    <a:pt x="3533" y="11773"/>
                    <a:pt x="4197" y="11608"/>
                    <a:pt x="4816" y="11376"/>
                  </a:cubicBezTo>
                  <a:cubicBezTo>
                    <a:pt x="10087" y="9641"/>
                    <a:pt x="13689" y="4704"/>
                    <a:pt x="16691"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42"/>
            <p:cNvSpPr/>
            <p:nvPr/>
          </p:nvSpPr>
          <p:spPr>
            <a:xfrm>
              <a:off x="589325" y="-87125"/>
              <a:ext cx="437725" cy="320700"/>
            </a:xfrm>
            <a:custGeom>
              <a:rect b="b" l="l" r="r" t="t"/>
              <a:pathLst>
                <a:path extrusionOk="0" h="12828" w="17509">
                  <a:moveTo>
                    <a:pt x="15896" y="1201"/>
                  </a:moveTo>
                  <a:cubicBezTo>
                    <a:pt x="14329" y="3559"/>
                    <a:pt x="12669" y="5875"/>
                    <a:pt x="10627" y="7859"/>
                  </a:cubicBezTo>
                  <a:cubicBezTo>
                    <a:pt x="9426" y="9026"/>
                    <a:pt x="8058" y="10027"/>
                    <a:pt x="6490" y="10761"/>
                  </a:cubicBezTo>
                  <a:cubicBezTo>
                    <a:pt x="5823" y="11094"/>
                    <a:pt x="5123" y="11394"/>
                    <a:pt x="4422" y="11595"/>
                  </a:cubicBezTo>
                  <a:cubicBezTo>
                    <a:pt x="4161" y="11661"/>
                    <a:pt x="3832" y="11699"/>
                    <a:pt x="3481" y="11699"/>
                  </a:cubicBezTo>
                  <a:cubicBezTo>
                    <a:pt x="2645" y="11699"/>
                    <a:pt x="1691" y="11486"/>
                    <a:pt x="1266" y="10954"/>
                  </a:cubicBezTo>
                  <a:lnTo>
                    <a:pt x="1266" y="10954"/>
                  </a:lnTo>
                  <a:cubicBezTo>
                    <a:pt x="1267" y="10914"/>
                    <a:pt x="1263" y="10871"/>
                    <a:pt x="1253" y="10827"/>
                  </a:cubicBezTo>
                  <a:cubicBezTo>
                    <a:pt x="1169" y="10474"/>
                    <a:pt x="1136" y="10127"/>
                    <a:pt x="1147" y="9789"/>
                  </a:cubicBezTo>
                  <a:lnTo>
                    <a:pt x="1147" y="9789"/>
                  </a:lnTo>
                  <a:cubicBezTo>
                    <a:pt x="1190" y="9674"/>
                    <a:pt x="1248" y="9553"/>
                    <a:pt x="1320" y="9426"/>
                  </a:cubicBezTo>
                  <a:cubicBezTo>
                    <a:pt x="1461" y="9221"/>
                    <a:pt x="1410" y="9036"/>
                    <a:pt x="1275" y="8916"/>
                  </a:cubicBezTo>
                  <a:lnTo>
                    <a:pt x="1275" y="8916"/>
                  </a:lnTo>
                  <a:cubicBezTo>
                    <a:pt x="1949" y="6321"/>
                    <a:pt x="5102" y="4308"/>
                    <a:pt x="7291" y="3389"/>
                  </a:cubicBezTo>
                  <a:cubicBezTo>
                    <a:pt x="10050" y="2232"/>
                    <a:pt x="13020" y="1761"/>
                    <a:pt x="15896" y="1201"/>
                  </a:cubicBezTo>
                  <a:close/>
                  <a:moveTo>
                    <a:pt x="17026" y="1"/>
                  </a:moveTo>
                  <a:cubicBezTo>
                    <a:pt x="16986" y="1"/>
                    <a:pt x="16943" y="7"/>
                    <a:pt x="16898" y="20"/>
                  </a:cubicBezTo>
                  <a:cubicBezTo>
                    <a:pt x="12895" y="854"/>
                    <a:pt x="8559" y="1354"/>
                    <a:pt x="4956" y="3489"/>
                  </a:cubicBezTo>
                  <a:cubicBezTo>
                    <a:pt x="2851" y="4730"/>
                    <a:pt x="615" y="6845"/>
                    <a:pt x="262" y="9356"/>
                  </a:cubicBezTo>
                  <a:lnTo>
                    <a:pt x="262" y="9356"/>
                  </a:lnTo>
                  <a:cubicBezTo>
                    <a:pt x="1" y="10024"/>
                    <a:pt x="73" y="10712"/>
                    <a:pt x="381" y="11296"/>
                  </a:cubicBezTo>
                  <a:lnTo>
                    <a:pt x="381" y="11296"/>
                  </a:lnTo>
                  <a:cubicBezTo>
                    <a:pt x="392" y="11324"/>
                    <a:pt x="406" y="11348"/>
                    <a:pt x="421" y="11370"/>
                  </a:cubicBezTo>
                  <a:lnTo>
                    <a:pt x="421" y="11370"/>
                  </a:lnTo>
                  <a:cubicBezTo>
                    <a:pt x="757" y="11958"/>
                    <a:pt x="1335" y="12433"/>
                    <a:pt x="2054" y="12662"/>
                  </a:cubicBezTo>
                  <a:cubicBezTo>
                    <a:pt x="2427" y="12777"/>
                    <a:pt x="2814" y="12828"/>
                    <a:pt x="3206" y="12828"/>
                  </a:cubicBezTo>
                  <a:cubicBezTo>
                    <a:pt x="4745" y="12828"/>
                    <a:pt x="6375" y="12052"/>
                    <a:pt x="7625" y="11361"/>
                  </a:cubicBezTo>
                  <a:cubicBezTo>
                    <a:pt x="11861" y="8993"/>
                    <a:pt x="14730" y="4823"/>
                    <a:pt x="17298" y="820"/>
                  </a:cubicBezTo>
                  <a:cubicBezTo>
                    <a:pt x="17509" y="519"/>
                    <a:pt x="17394" y="1"/>
                    <a:pt x="17026"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42"/>
            <p:cNvSpPr/>
            <p:nvPr/>
          </p:nvSpPr>
          <p:spPr>
            <a:xfrm>
              <a:off x="607300" y="-30100"/>
              <a:ext cx="337650" cy="232025"/>
            </a:xfrm>
            <a:custGeom>
              <a:rect b="b" l="l" r="r" t="t"/>
              <a:pathLst>
                <a:path extrusionOk="0" h="9281" w="13506">
                  <a:moveTo>
                    <a:pt x="13128" y="1"/>
                  </a:moveTo>
                  <a:cubicBezTo>
                    <a:pt x="13089" y="1"/>
                    <a:pt x="13048" y="13"/>
                    <a:pt x="13010" y="40"/>
                  </a:cubicBezTo>
                  <a:lnTo>
                    <a:pt x="5238" y="5177"/>
                  </a:lnTo>
                  <a:cubicBezTo>
                    <a:pt x="3937" y="6011"/>
                    <a:pt x="2669" y="6878"/>
                    <a:pt x="1368" y="7712"/>
                  </a:cubicBezTo>
                  <a:cubicBezTo>
                    <a:pt x="868" y="8046"/>
                    <a:pt x="67" y="8279"/>
                    <a:pt x="1" y="8947"/>
                  </a:cubicBezTo>
                  <a:cubicBezTo>
                    <a:pt x="1" y="9080"/>
                    <a:pt x="67" y="9213"/>
                    <a:pt x="201" y="9247"/>
                  </a:cubicBezTo>
                  <a:cubicBezTo>
                    <a:pt x="234" y="9247"/>
                    <a:pt x="234" y="9247"/>
                    <a:pt x="268" y="9280"/>
                  </a:cubicBezTo>
                  <a:cubicBezTo>
                    <a:pt x="368" y="9280"/>
                    <a:pt x="434" y="9247"/>
                    <a:pt x="534" y="9213"/>
                  </a:cubicBezTo>
                  <a:lnTo>
                    <a:pt x="601" y="9113"/>
                  </a:lnTo>
                  <a:cubicBezTo>
                    <a:pt x="652" y="9063"/>
                    <a:pt x="677" y="9003"/>
                    <a:pt x="672" y="8944"/>
                  </a:cubicBezTo>
                  <a:lnTo>
                    <a:pt x="672" y="8944"/>
                  </a:lnTo>
                  <a:cubicBezTo>
                    <a:pt x="2084" y="8172"/>
                    <a:pt x="6166" y="5186"/>
                    <a:pt x="6672" y="4877"/>
                  </a:cubicBezTo>
                  <a:lnTo>
                    <a:pt x="13310" y="507"/>
                  </a:lnTo>
                  <a:cubicBezTo>
                    <a:pt x="13505" y="312"/>
                    <a:pt x="13328" y="1"/>
                    <a:pt x="13128"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42"/>
            <p:cNvSpPr/>
            <p:nvPr/>
          </p:nvSpPr>
          <p:spPr>
            <a:xfrm>
              <a:off x="659750" y="61175"/>
              <a:ext cx="43775" cy="92025"/>
            </a:xfrm>
            <a:custGeom>
              <a:rect b="b" l="l" r="r" t="t"/>
              <a:pathLst>
                <a:path extrusionOk="0" h="3681" w="1751">
                  <a:moveTo>
                    <a:pt x="1425" y="0"/>
                  </a:moveTo>
                  <a:cubicBezTo>
                    <a:pt x="1343" y="0"/>
                    <a:pt x="1260" y="38"/>
                    <a:pt x="1205" y="125"/>
                  </a:cubicBezTo>
                  <a:cubicBezTo>
                    <a:pt x="605" y="1126"/>
                    <a:pt x="238" y="2227"/>
                    <a:pt x="38" y="3394"/>
                  </a:cubicBezTo>
                  <a:cubicBezTo>
                    <a:pt x="1" y="3578"/>
                    <a:pt x="135" y="3680"/>
                    <a:pt x="275" y="3680"/>
                  </a:cubicBezTo>
                  <a:cubicBezTo>
                    <a:pt x="390" y="3680"/>
                    <a:pt x="508" y="3611"/>
                    <a:pt x="538" y="3461"/>
                  </a:cubicBezTo>
                  <a:cubicBezTo>
                    <a:pt x="671" y="2360"/>
                    <a:pt x="1072" y="1293"/>
                    <a:pt x="1639" y="359"/>
                  </a:cubicBezTo>
                  <a:cubicBezTo>
                    <a:pt x="1751" y="157"/>
                    <a:pt x="1592" y="0"/>
                    <a:pt x="1425"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42"/>
            <p:cNvSpPr/>
            <p:nvPr/>
          </p:nvSpPr>
          <p:spPr>
            <a:xfrm>
              <a:off x="659100" y="141250"/>
              <a:ext cx="98925" cy="34025"/>
            </a:xfrm>
            <a:custGeom>
              <a:rect b="b" l="l" r="r" t="t"/>
              <a:pathLst>
                <a:path extrusionOk="0" h="1361" w="3957">
                  <a:moveTo>
                    <a:pt x="358" y="1"/>
                  </a:moveTo>
                  <a:cubicBezTo>
                    <a:pt x="122" y="1"/>
                    <a:pt x="0" y="374"/>
                    <a:pt x="264" y="491"/>
                  </a:cubicBezTo>
                  <a:cubicBezTo>
                    <a:pt x="1299" y="847"/>
                    <a:pt x="2429" y="1360"/>
                    <a:pt x="3561" y="1360"/>
                  </a:cubicBezTo>
                  <a:cubicBezTo>
                    <a:pt x="3596" y="1360"/>
                    <a:pt x="3631" y="1360"/>
                    <a:pt x="3666" y="1359"/>
                  </a:cubicBezTo>
                  <a:cubicBezTo>
                    <a:pt x="3957" y="1326"/>
                    <a:pt x="3935" y="857"/>
                    <a:pt x="3661" y="857"/>
                  </a:cubicBezTo>
                  <a:cubicBezTo>
                    <a:pt x="3652" y="857"/>
                    <a:pt x="3642" y="857"/>
                    <a:pt x="3633" y="858"/>
                  </a:cubicBezTo>
                  <a:cubicBezTo>
                    <a:pt x="3599" y="859"/>
                    <a:pt x="3565" y="860"/>
                    <a:pt x="3531" y="860"/>
                  </a:cubicBezTo>
                  <a:cubicBezTo>
                    <a:pt x="2495" y="860"/>
                    <a:pt x="1433" y="380"/>
                    <a:pt x="464" y="24"/>
                  </a:cubicBezTo>
                  <a:cubicBezTo>
                    <a:pt x="427" y="8"/>
                    <a:pt x="392" y="1"/>
                    <a:pt x="358"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42"/>
            <p:cNvSpPr/>
            <p:nvPr/>
          </p:nvSpPr>
          <p:spPr>
            <a:xfrm>
              <a:off x="761575" y="4125"/>
              <a:ext cx="26950" cy="89950"/>
            </a:xfrm>
            <a:custGeom>
              <a:rect b="b" l="l" r="r" t="t"/>
              <a:pathLst>
                <a:path extrusionOk="0" h="3598" w="1078">
                  <a:moveTo>
                    <a:pt x="768" y="1"/>
                  </a:moveTo>
                  <a:cubicBezTo>
                    <a:pt x="684" y="1"/>
                    <a:pt x="604" y="52"/>
                    <a:pt x="568" y="172"/>
                  </a:cubicBezTo>
                  <a:cubicBezTo>
                    <a:pt x="201" y="1206"/>
                    <a:pt x="34" y="2307"/>
                    <a:pt x="1" y="3375"/>
                  </a:cubicBezTo>
                  <a:cubicBezTo>
                    <a:pt x="1" y="3528"/>
                    <a:pt x="107" y="3597"/>
                    <a:pt x="222" y="3597"/>
                  </a:cubicBezTo>
                  <a:cubicBezTo>
                    <a:pt x="356" y="3597"/>
                    <a:pt x="501" y="3503"/>
                    <a:pt x="501" y="3341"/>
                  </a:cubicBezTo>
                  <a:cubicBezTo>
                    <a:pt x="534" y="2341"/>
                    <a:pt x="701" y="1340"/>
                    <a:pt x="1035" y="372"/>
                  </a:cubicBezTo>
                  <a:cubicBezTo>
                    <a:pt x="1077" y="159"/>
                    <a:pt x="916" y="1"/>
                    <a:pt x="768"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42"/>
            <p:cNvSpPr/>
            <p:nvPr/>
          </p:nvSpPr>
          <p:spPr>
            <a:xfrm>
              <a:off x="760825" y="78700"/>
              <a:ext cx="89775" cy="23125"/>
            </a:xfrm>
            <a:custGeom>
              <a:rect b="b" l="l" r="r" t="t"/>
              <a:pathLst>
                <a:path extrusionOk="0" h="925" w="3591">
                  <a:moveTo>
                    <a:pt x="368" y="1"/>
                  </a:moveTo>
                  <a:cubicBezTo>
                    <a:pt x="148" y="1"/>
                    <a:pt x="1" y="375"/>
                    <a:pt x="264" y="492"/>
                  </a:cubicBezTo>
                  <a:cubicBezTo>
                    <a:pt x="1024" y="780"/>
                    <a:pt x="1826" y="924"/>
                    <a:pt x="2636" y="924"/>
                  </a:cubicBezTo>
                  <a:cubicBezTo>
                    <a:pt x="2857" y="924"/>
                    <a:pt x="3078" y="913"/>
                    <a:pt x="3300" y="892"/>
                  </a:cubicBezTo>
                  <a:cubicBezTo>
                    <a:pt x="3590" y="860"/>
                    <a:pt x="3568" y="390"/>
                    <a:pt x="3295" y="390"/>
                  </a:cubicBezTo>
                  <a:cubicBezTo>
                    <a:pt x="3285" y="390"/>
                    <a:pt x="3276" y="391"/>
                    <a:pt x="3266" y="392"/>
                  </a:cubicBezTo>
                  <a:cubicBezTo>
                    <a:pt x="3063" y="413"/>
                    <a:pt x="2860" y="424"/>
                    <a:pt x="2656" y="424"/>
                  </a:cubicBezTo>
                  <a:cubicBezTo>
                    <a:pt x="1926" y="424"/>
                    <a:pt x="1195" y="286"/>
                    <a:pt x="464" y="25"/>
                  </a:cubicBezTo>
                  <a:cubicBezTo>
                    <a:pt x="432" y="8"/>
                    <a:pt x="399" y="1"/>
                    <a:pt x="368"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42"/>
            <p:cNvSpPr/>
            <p:nvPr/>
          </p:nvSpPr>
          <p:spPr>
            <a:xfrm>
              <a:off x="857025" y="-30625"/>
              <a:ext cx="18450" cy="62075"/>
            </a:xfrm>
            <a:custGeom>
              <a:rect b="b" l="l" r="r" t="t"/>
              <a:pathLst>
                <a:path extrusionOk="0" h="2483" w="738">
                  <a:moveTo>
                    <a:pt x="453" y="0"/>
                  </a:moveTo>
                  <a:cubicBezTo>
                    <a:pt x="341" y="0"/>
                    <a:pt x="234" y="61"/>
                    <a:pt x="219" y="195"/>
                  </a:cubicBezTo>
                  <a:cubicBezTo>
                    <a:pt x="119" y="862"/>
                    <a:pt x="86" y="1496"/>
                    <a:pt x="19" y="2196"/>
                  </a:cubicBezTo>
                  <a:cubicBezTo>
                    <a:pt x="0" y="2379"/>
                    <a:pt x="143" y="2482"/>
                    <a:pt x="281" y="2482"/>
                  </a:cubicBezTo>
                  <a:cubicBezTo>
                    <a:pt x="394" y="2482"/>
                    <a:pt x="504" y="2413"/>
                    <a:pt x="519" y="2263"/>
                  </a:cubicBezTo>
                  <a:cubicBezTo>
                    <a:pt x="586" y="1596"/>
                    <a:pt x="653" y="929"/>
                    <a:pt x="719" y="261"/>
                  </a:cubicBezTo>
                  <a:cubicBezTo>
                    <a:pt x="738" y="95"/>
                    <a:pt x="592" y="0"/>
                    <a:pt x="453"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42"/>
            <p:cNvSpPr/>
            <p:nvPr/>
          </p:nvSpPr>
          <p:spPr>
            <a:xfrm>
              <a:off x="858325" y="20925"/>
              <a:ext cx="56450" cy="13400"/>
            </a:xfrm>
            <a:custGeom>
              <a:rect b="b" l="l" r="r" t="t"/>
              <a:pathLst>
                <a:path extrusionOk="0" h="536" w="2258">
                  <a:moveTo>
                    <a:pt x="434" y="1"/>
                  </a:moveTo>
                  <a:cubicBezTo>
                    <a:pt x="100" y="1"/>
                    <a:pt x="0" y="501"/>
                    <a:pt x="334" y="501"/>
                  </a:cubicBezTo>
                  <a:cubicBezTo>
                    <a:pt x="834" y="501"/>
                    <a:pt x="1334" y="534"/>
                    <a:pt x="1835" y="534"/>
                  </a:cubicBezTo>
                  <a:cubicBezTo>
                    <a:pt x="1844" y="535"/>
                    <a:pt x="1854" y="536"/>
                    <a:pt x="1863" y="536"/>
                  </a:cubicBezTo>
                  <a:cubicBezTo>
                    <a:pt x="2143" y="536"/>
                    <a:pt x="2258" y="66"/>
                    <a:pt x="1935" y="34"/>
                  </a:cubicBezTo>
                  <a:cubicBezTo>
                    <a:pt x="1435" y="34"/>
                    <a:pt x="934" y="1"/>
                    <a:pt x="434"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5" name="Google Shape;2855;p42"/>
          <p:cNvGrpSpPr/>
          <p:nvPr/>
        </p:nvGrpSpPr>
        <p:grpSpPr>
          <a:xfrm>
            <a:off x="7619332" y="1159034"/>
            <a:ext cx="2744285" cy="3973455"/>
            <a:chOff x="4004525" y="1492350"/>
            <a:chExt cx="2889025" cy="4183025"/>
          </a:xfrm>
        </p:grpSpPr>
        <p:sp>
          <p:nvSpPr>
            <p:cNvPr id="2856" name="Google Shape;2856;p42"/>
            <p:cNvSpPr/>
            <p:nvPr/>
          </p:nvSpPr>
          <p:spPr>
            <a:xfrm>
              <a:off x="4812775" y="1492350"/>
              <a:ext cx="1813825" cy="4183025"/>
            </a:xfrm>
            <a:custGeom>
              <a:rect b="b" l="l" r="r" t="t"/>
              <a:pathLst>
                <a:path extrusionOk="0" h="167321" w="72553">
                  <a:moveTo>
                    <a:pt x="34358" y="167320"/>
                  </a:moveTo>
                  <a:lnTo>
                    <a:pt x="34358" y="166286"/>
                  </a:lnTo>
                  <a:lnTo>
                    <a:pt x="36260" y="167320"/>
                  </a:lnTo>
                  <a:lnTo>
                    <a:pt x="64847" y="167320"/>
                  </a:lnTo>
                  <a:lnTo>
                    <a:pt x="64847" y="164852"/>
                  </a:lnTo>
                  <a:cubicBezTo>
                    <a:pt x="65214" y="165686"/>
                    <a:pt x="65581" y="166519"/>
                    <a:pt x="66014" y="167320"/>
                  </a:cubicBezTo>
                  <a:lnTo>
                    <a:pt x="72552" y="167320"/>
                  </a:lnTo>
                  <a:lnTo>
                    <a:pt x="72552" y="67"/>
                  </a:lnTo>
                  <a:cubicBezTo>
                    <a:pt x="71618" y="0"/>
                    <a:pt x="70718" y="0"/>
                    <a:pt x="69684" y="67"/>
                  </a:cubicBezTo>
                  <a:cubicBezTo>
                    <a:pt x="60911" y="1134"/>
                    <a:pt x="56041" y="9173"/>
                    <a:pt x="54606" y="17146"/>
                  </a:cubicBezTo>
                  <a:cubicBezTo>
                    <a:pt x="53672" y="22483"/>
                    <a:pt x="53505" y="27920"/>
                    <a:pt x="53172" y="33324"/>
                  </a:cubicBezTo>
                  <a:lnTo>
                    <a:pt x="52671" y="40930"/>
                  </a:lnTo>
                  <a:cubicBezTo>
                    <a:pt x="47835" y="39929"/>
                    <a:pt x="42431" y="42064"/>
                    <a:pt x="39028" y="45666"/>
                  </a:cubicBezTo>
                  <a:cubicBezTo>
                    <a:pt x="33258" y="51671"/>
                    <a:pt x="31923" y="60744"/>
                    <a:pt x="30389" y="68549"/>
                  </a:cubicBezTo>
                  <a:cubicBezTo>
                    <a:pt x="28521" y="77889"/>
                    <a:pt x="27253" y="87396"/>
                    <a:pt x="26853" y="96936"/>
                  </a:cubicBezTo>
                  <a:lnTo>
                    <a:pt x="26720" y="96803"/>
                  </a:lnTo>
                  <a:cubicBezTo>
                    <a:pt x="25052" y="95735"/>
                    <a:pt x="22917" y="96403"/>
                    <a:pt x="21182" y="96970"/>
                  </a:cubicBezTo>
                  <a:cubicBezTo>
                    <a:pt x="17213" y="98304"/>
                    <a:pt x="13577" y="100672"/>
                    <a:pt x="10708" y="103775"/>
                  </a:cubicBezTo>
                  <a:cubicBezTo>
                    <a:pt x="8006" y="106677"/>
                    <a:pt x="5971" y="110246"/>
                    <a:pt x="4837" y="114082"/>
                  </a:cubicBezTo>
                  <a:cubicBezTo>
                    <a:pt x="3336" y="119319"/>
                    <a:pt x="3336" y="124990"/>
                    <a:pt x="2903" y="130360"/>
                  </a:cubicBezTo>
                  <a:cubicBezTo>
                    <a:pt x="1902" y="142669"/>
                    <a:pt x="934" y="154978"/>
                    <a:pt x="0" y="167253"/>
                  </a:cubicBezTo>
                  <a:lnTo>
                    <a:pt x="34358" y="167253"/>
                  </a:lnTo>
                  <a:close/>
                  <a:moveTo>
                    <a:pt x="65180" y="149240"/>
                  </a:moveTo>
                  <a:lnTo>
                    <a:pt x="65381" y="150008"/>
                  </a:lnTo>
                  <a:cubicBezTo>
                    <a:pt x="65080" y="150675"/>
                    <a:pt x="64847" y="151442"/>
                    <a:pt x="64613" y="152142"/>
                  </a:cubicBezTo>
                  <a:lnTo>
                    <a:pt x="64613" y="151909"/>
                  </a:lnTo>
                  <a:close/>
                </a:path>
              </a:pathLst>
            </a:custGeom>
            <a:solidFill>
              <a:srgbClr val="B295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42"/>
            <p:cNvSpPr/>
            <p:nvPr/>
          </p:nvSpPr>
          <p:spPr>
            <a:xfrm>
              <a:off x="5446550" y="2775750"/>
              <a:ext cx="1180875" cy="2899625"/>
            </a:xfrm>
            <a:custGeom>
              <a:rect b="b" l="l" r="r" t="t"/>
              <a:pathLst>
                <a:path extrusionOk="0" h="115985" w="47235">
                  <a:moveTo>
                    <a:pt x="47235" y="1"/>
                  </a:moveTo>
                  <a:cubicBezTo>
                    <a:pt x="45667" y="1168"/>
                    <a:pt x="44199" y="2570"/>
                    <a:pt x="42932" y="4037"/>
                  </a:cubicBezTo>
                  <a:cubicBezTo>
                    <a:pt x="39596" y="7907"/>
                    <a:pt x="36594" y="12210"/>
                    <a:pt x="33825" y="16513"/>
                  </a:cubicBezTo>
                  <a:cubicBezTo>
                    <a:pt x="22317" y="34292"/>
                    <a:pt x="15178" y="54774"/>
                    <a:pt x="12810" y="75822"/>
                  </a:cubicBezTo>
                  <a:lnTo>
                    <a:pt x="9174" y="74554"/>
                  </a:lnTo>
                  <a:cubicBezTo>
                    <a:pt x="8810" y="74422"/>
                    <a:pt x="8423" y="74360"/>
                    <a:pt x="8030" y="74360"/>
                  </a:cubicBezTo>
                  <a:cubicBezTo>
                    <a:pt x="6154" y="74360"/>
                    <a:pt x="4140" y="75770"/>
                    <a:pt x="3837" y="77590"/>
                  </a:cubicBezTo>
                  <a:cubicBezTo>
                    <a:pt x="1635" y="89832"/>
                    <a:pt x="1" y="102574"/>
                    <a:pt x="201" y="115017"/>
                  </a:cubicBezTo>
                  <a:lnTo>
                    <a:pt x="201" y="115984"/>
                  </a:lnTo>
                  <a:lnTo>
                    <a:pt x="47235" y="115984"/>
                  </a:lnTo>
                  <a:lnTo>
                    <a:pt x="47235" y="1"/>
                  </a:lnTo>
                  <a:close/>
                </a:path>
              </a:pathLst>
            </a:custGeom>
            <a:solidFill>
              <a:srgbClr val="A883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42"/>
            <p:cNvSpPr/>
            <p:nvPr/>
          </p:nvSpPr>
          <p:spPr>
            <a:xfrm>
              <a:off x="5216400" y="4058150"/>
              <a:ext cx="93425" cy="1548000"/>
            </a:xfrm>
            <a:custGeom>
              <a:rect b="b" l="l" r="r" t="t"/>
              <a:pathLst>
                <a:path extrusionOk="0" h="61920" w="3737">
                  <a:moveTo>
                    <a:pt x="301" y="0"/>
                  </a:moveTo>
                  <a:cubicBezTo>
                    <a:pt x="150" y="0"/>
                    <a:pt x="0" y="92"/>
                    <a:pt x="0" y="275"/>
                  </a:cubicBezTo>
                  <a:cubicBezTo>
                    <a:pt x="868" y="20757"/>
                    <a:pt x="2502" y="41138"/>
                    <a:pt x="3103" y="61619"/>
                  </a:cubicBezTo>
                  <a:cubicBezTo>
                    <a:pt x="3103" y="61819"/>
                    <a:pt x="3261" y="61919"/>
                    <a:pt x="3419" y="61919"/>
                  </a:cubicBezTo>
                  <a:cubicBezTo>
                    <a:pt x="3578" y="61919"/>
                    <a:pt x="3736" y="61819"/>
                    <a:pt x="3736" y="61619"/>
                  </a:cubicBezTo>
                  <a:cubicBezTo>
                    <a:pt x="3169" y="41138"/>
                    <a:pt x="1501" y="20690"/>
                    <a:pt x="601" y="275"/>
                  </a:cubicBezTo>
                  <a:cubicBezTo>
                    <a:pt x="601" y="92"/>
                    <a:pt x="451" y="0"/>
                    <a:pt x="301" y="0"/>
                  </a:cubicBezTo>
                  <a:close/>
                </a:path>
              </a:pathLst>
            </a:custGeom>
            <a:solidFill>
              <a:srgbClr val="9B83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42"/>
            <p:cNvSpPr/>
            <p:nvPr/>
          </p:nvSpPr>
          <p:spPr>
            <a:xfrm>
              <a:off x="4952050" y="4092575"/>
              <a:ext cx="286625" cy="1515875"/>
            </a:xfrm>
            <a:custGeom>
              <a:rect b="b" l="l" r="r" t="t"/>
              <a:pathLst>
                <a:path extrusionOk="0" h="60635" w="11465">
                  <a:moveTo>
                    <a:pt x="10972" y="1"/>
                  </a:moveTo>
                  <a:cubicBezTo>
                    <a:pt x="10930" y="1"/>
                    <a:pt x="10885" y="10"/>
                    <a:pt x="10841" y="32"/>
                  </a:cubicBezTo>
                  <a:cubicBezTo>
                    <a:pt x="2602" y="4536"/>
                    <a:pt x="367" y="14243"/>
                    <a:pt x="167" y="22949"/>
                  </a:cubicBezTo>
                  <a:cubicBezTo>
                    <a:pt x="0" y="29120"/>
                    <a:pt x="634" y="35258"/>
                    <a:pt x="1068" y="41429"/>
                  </a:cubicBezTo>
                  <a:cubicBezTo>
                    <a:pt x="1468" y="47733"/>
                    <a:pt x="1635" y="54004"/>
                    <a:pt x="1434" y="60309"/>
                  </a:cubicBezTo>
                  <a:cubicBezTo>
                    <a:pt x="1434" y="60526"/>
                    <a:pt x="1585" y="60634"/>
                    <a:pt x="1735" y="60634"/>
                  </a:cubicBezTo>
                  <a:cubicBezTo>
                    <a:pt x="1885" y="60634"/>
                    <a:pt x="2035" y="60526"/>
                    <a:pt x="2035" y="60309"/>
                  </a:cubicBezTo>
                  <a:cubicBezTo>
                    <a:pt x="2435" y="48901"/>
                    <a:pt x="967" y="37526"/>
                    <a:pt x="801" y="26151"/>
                  </a:cubicBezTo>
                  <a:cubicBezTo>
                    <a:pt x="667" y="16778"/>
                    <a:pt x="2002" y="5570"/>
                    <a:pt x="11175" y="566"/>
                  </a:cubicBezTo>
                  <a:cubicBezTo>
                    <a:pt x="11464" y="421"/>
                    <a:pt x="11251" y="1"/>
                    <a:pt x="10972" y="1"/>
                  </a:cubicBezTo>
                  <a:close/>
                </a:path>
              </a:pathLst>
            </a:custGeom>
            <a:solidFill>
              <a:srgbClr val="9B83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42"/>
            <p:cNvSpPr/>
            <p:nvPr/>
          </p:nvSpPr>
          <p:spPr>
            <a:xfrm>
              <a:off x="5644200" y="2572250"/>
              <a:ext cx="575150" cy="3033700"/>
            </a:xfrm>
            <a:custGeom>
              <a:rect b="b" l="l" r="r" t="t"/>
              <a:pathLst>
                <a:path extrusionOk="0" h="121348" w="23006">
                  <a:moveTo>
                    <a:pt x="22484" y="0"/>
                  </a:moveTo>
                  <a:cubicBezTo>
                    <a:pt x="22473" y="0"/>
                    <a:pt x="22461" y="1"/>
                    <a:pt x="22450" y="2"/>
                  </a:cubicBezTo>
                  <a:cubicBezTo>
                    <a:pt x="16145" y="1169"/>
                    <a:pt x="10742" y="4905"/>
                    <a:pt x="7106" y="10076"/>
                  </a:cubicBezTo>
                  <a:cubicBezTo>
                    <a:pt x="2669" y="16414"/>
                    <a:pt x="2235" y="23685"/>
                    <a:pt x="1602" y="31191"/>
                  </a:cubicBezTo>
                  <a:cubicBezTo>
                    <a:pt x="1" y="50204"/>
                    <a:pt x="234" y="69351"/>
                    <a:pt x="1168" y="88398"/>
                  </a:cubicBezTo>
                  <a:cubicBezTo>
                    <a:pt x="1735" y="99273"/>
                    <a:pt x="2569" y="110147"/>
                    <a:pt x="3403" y="121022"/>
                  </a:cubicBezTo>
                  <a:cubicBezTo>
                    <a:pt x="3420" y="121239"/>
                    <a:pt x="3586" y="121347"/>
                    <a:pt x="3741" y="121347"/>
                  </a:cubicBezTo>
                  <a:cubicBezTo>
                    <a:pt x="3895" y="121347"/>
                    <a:pt x="4037" y="121239"/>
                    <a:pt x="4003" y="121022"/>
                  </a:cubicBezTo>
                  <a:cubicBezTo>
                    <a:pt x="2602" y="103109"/>
                    <a:pt x="1335" y="85163"/>
                    <a:pt x="1101" y="67217"/>
                  </a:cubicBezTo>
                  <a:cubicBezTo>
                    <a:pt x="968" y="58077"/>
                    <a:pt x="1101" y="48937"/>
                    <a:pt x="1635" y="39797"/>
                  </a:cubicBezTo>
                  <a:cubicBezTo>
                    <a:pt x="1902" y="35260"/>
                    <a:pt x="2235" y="30757"/>
                    <a:pt x="2669" y="26221"/>
                  </a:cubicBezTo>
                  <a:cubicBezTo>
                    <a:pt x="3069" y="22218"/>
                    <a:pt x="3503" y="18382"/>
                    <a:pt x="5171" y="14712"/>
                  </a:cubicBezTo>
                  <a:cubicBezTo>
                    <a:pt x="8440" y="7541"/>
                    <a:pt x="14811" y="2037"/>
                    <a:pt x="22617" y="569"/>
                  </a:cubicBezTo>
                  <a:cubicBezTo>
                    <a:pt x="23006" y="537"/>
                    <a:pt x="22859" y="0"/>
                    <a:pt x="22484" y="0"/>
                  </a:cubicBezTo>
                  <a:close/>
                </a:path>
              </a:pathLst>
            </a:custGeom>
            <a:solidFill>
              <a:srgbClr val="9B83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42"/>
            <p:cNvSpPr/>
            <p:nvPr/>
          </p:nvSpPr>
          <p:spPr>
            <a:xfrm>
              <a:off x="6161250" y="2043575"/>
              <a:ext cx="416975" cy="3568400"/>
            </a:xfrm>
            <a:custGeom>
              <a:rect b="b" l="l" r="r" t="t"/>
              <a:pathLst>
                <a:path extrusionOk="0" h="142736" w="16679">
                  <a:moveTo>
                    <a:pt x="16312" y="0"/>
                  </a:moveTo>
                  <a:cubicBezTo>
                    <a:pt x="9440" y="501"/>
                    <a:pt x="5137" y="5905"/>
                    <a:pt x="3069" y="12109"/>
                  </a:cubicBezTo>
                  <a:cubicBezTo>
                    <a:pt x="0" y="21182"/>
                    <a:pt x="834" y="31056"/>
                    <a:pt x="1001" y="40496"/>
                  </a:cubicBezTo>
                  <a:cubicBezTo>
                    <a:pt x="1301" y="62345"/>
                    <a:pt x="1134" y="84227"/>
                    <a:pt x="1568" y="106076"/>
                  </a:cubicBezTo>
                  <a:cubicBezTo>
                    <a:pt x="1801" y="118185"/>
                    <a:pt x="1935" y="130394"/>
                    <a:pt x="3069" y="142436"/>
                  </a:cubicBezTo>
                  <a:cubicBezTo>
                    <a:pt x="3086" y="142636"/>
                    <a:pt x="3252" y="142736"/>
                    <a:pt x="3407" y="142736"/>
                  </a:cubicBezTo>
                  <a:cubicBezTo>
                    <a:pt x="3561" y="142736"/>
                    <a:pt x="3703" y="142636"/>
                    <a:pt x="3669" y="142436"/>
                  </a:cubicBezTo>
                  <a:cubicBezTo>
                    <a:pt x="2769" y="132562"/>
                    <a:pt x="2602" y="122555"/>
                    <a:pt x="2335" y="112614"/>
                  </a:cubicBezTo>
                  <a:cubicBezTo>
                    <a:pt x="2068" y="102240"/>
                    <a:pt x="1968" y="91833"/>
                    <a:pt x="1935" y="81425"/>
                  </a:cubicBezTo>
                  <a:cubicBezTo>
                    <a:pt x="1901" y="71051"/>
                    <a:pt x="1901" y="60610"/>
                    <a:pt x="1768" y="50236"/>
                  </a:cubicBezTo>
                  <a:cubicBezTo>
                    <a:pt x="1635" y="40096"/>
                    <a:pt x="634" y="29588"/>
                    <a:pt x="2102" y="19514"/>
                  </a:cubicBezTo>
                  <a:cubicBezTo>
                    <a:pt x="3269" y="11375"/>
                    <a:pt x="6772" y="1335"/>
                    <a:pt x="16345" y="668"/>
                  </a:cubicBezTo>
                  <a:cubicBezTo>
                    <a:pt x="16679" y="634"/>
                    <a:pt x="16679" y="0"/>
                    <a:pt x="16312" y="0"/>
                  </a:cubicBezTo>
                  <a:close/>
                </a:path>
              </a:pathLst>
            </a:custGeom>
            <a:solidFill>
              <a:srgbClr val="9B83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42"/>
            <p:cNvSpPr/>
            <p:nvPr/>
          </p:nvSpPr>
          <p:spPr>
            <a:xfrm>
              <a:off x="6343450" y="2670475"/>
              <a:ext cx="28375" cy="108350"/>
            </a:xfrm>
            <a:custGeom>
              <a:rect b="b" l="l" r="r" t="t"/>
              <a:pathLst>
                <a:path extrusionOk="0" h="4334" w="1135">
                  <a:moveTo>
                    <a:pt x="826" y="1"/>
                  </a:moveTo>
                  <a:cubicBezTo>
                    <a:pt x="668" y="1"/>
                    <a:pt x="501" y="92"/>
                    <a:pt x="484" y="276"/>
                  </a:cubicBezTo>
                  <a:cubicBezTo>
                    <a:pt x="317" y="1543"/>
                    <a:pt x="184" y="2778"/>
                    <a:pt x="17" y="4045"/>
                  </a:cubicBezTo>
                  <a:cubicBezTo>
                    <a:pt x="1" y="4241"/>
                    <a:pt x="136" y="4333"/>
                    <a:pt x="287" y="4333"/>
                  </a:cubicBezTo>
                  <a:cubicBezTo>
                    <a:pt x="444" y="4333"/>
                    <a:pt x="617" y="4233"/>
                    <a:pt x="651" y="4045"/>
                  </a:cubicBezTo>
                  <a:cubicBezTo>
                    <a:pt x="818" y="2778"/>
                    <a:pt x="951" y="1543"/>
                    <a:pt x="1118" y="276"/>
                  </a:cubicBezTo>
                  <a:cubicBezTo>
                    <a:pt x="1135" y="92"/>
                    <a:pt x="985" y="1"/>
                    <a:pt x="826" y="1"/>
                  </a:cubicBezTo>
                  <a:close/>
                </a:path>
              </a:pathLst>
            </a:custGeom>
            <a:solidFill>
              <a:srgbClr val="9B83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42"/>
            <p:cNvSpPr/>
            <p:nvPr/>
          </p:nvSpPr>
          <p:spPr>
            <a:xfrm>
              <a:off x="6385575" y="2732400"/>
              <a:ext cx="15850" cy="57350"/>
            </a:xfrm>
            <a:custGeom>
              <a:rect b="b" l="l" r="r" t="t"/>
              <a:pathLst>
                <a:path extrusionOk="0" h="2294" w="634">
                  <a:moveTo>
                    <a:pt x="317" y="0"/>
                  </a:moveTo>
                  <a:cubicBezTo>
                    <a:pt x="159" y="0"/>
                    <a:pt x="0" y="100"/>
                    <a:pt x="0" y="301"/>
                  </a:cubicBezTo>
                  <a:lnTo>
                    <a:pt x="0" y="1968"/>
                  </a:lnTo>
                  <a:cubicBezTo>
                    <a:pt x="0" y="2185"/>
                    <a:pt x="159" y="2294"/>
                    <a:pt x="317" y="2294"/>
                  </a:cubicBezTo>
                  <a:cubicBezTo>
                    <a:pt x="475" y="2294"/>
                    <a:pt x="634" y="2185"/>
                    <a:pt x="634" y="1968"/>
                  </a:cubicBezTo>
                  <a:lnTo>
                    <a:pt x="634" y="301"/>
                  </a:lnTo>
                  <a:cubicBezTo>
                    <a:pt x="634" y="100"/>
                    <a:pt x="475" y="0"/>
                    <a:pt x="317" y="0"/>
                  </a:cubicBezTo>
                  <a:close/>
                </a:path>
              </a:pathLst>
            </a:custGeom>
            <a:solidFill>
              <a:srgbClr val="9B83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42"/>
            <p:cNvSpPr/>
            <p:nvPr/>
          </p:nvSpPr>
          <p:spPr>
            <a:xfrm>
              <a:off x="6319675" y="3302675"/>
              <a:ext cx="253100" cy="2309300"/>
            </a:xfrm>
            <a:custGeom>
              <a:rect b="b" l="l" r="r" t="t"/>
              <a:pathLst>
                <a:path extrusionOk="0" h="92372" w="10124">
                  <a:moveTo>
                    <a:pt x="9664" y="1"/>
                  </a:moveTo>
                  <a:cubicBezTo>
                    <a:pt x="9646" y="1"/>
                    <a:pt x="9627" y="2"/>
                    <a:pt x="9608" y="6"/>
                  </a:cubicBezTo>
                  <a:cubicBezTo>
                    <a:pt x="5605" y="873"/>
                    <a:pt x="2970" y="4209"/>
                    <a:pt x="2102" y="8078"/>
                  </a:cubicBezTo>
                  <a:cubicBezTo>
                    <a:pt x="1502" y="10580"/>
                    <a:pt x="1602" y="13249"/>
                    <a:pt x="1435" y="15817"/>
                  </a:cubicBezTo>
                  <a:cubicBezTo>
                    <a:pt x="1235" y="19286"/>
                    <a:pt x="1002" y="22722"/>
                    <a:pt x="902" y="26191"/>
                  </a:cubicBezTo>
                  <a:cubicBezTo>
                    <a:pt x="301" y="40168"/>
                    <a:pt x="268" y="54078"/>
                    <a:pt x="234" y="68054"/>
                  </a:cubicBezTo>
                  <a:cubicBezTo>
                    <a:pt x="168" y="76060"/>
                    <a:pt x="134" y="84066"/>
                    <a:pt x="1" y="92072"/>
                  </a:cubicBezTo>
                  <a:cubicBezTo>
                    <a:pt x="1" y="92272"/>
                    <a:pt x="159" y="92372"/>
                    <a:pt x="318" y="92372"/>
                  </a:cubicBezTo>
                  <a:cubicBezTo>
                    <a:pt x="476" y="92372"/>
                    <a:pt x="635" y="92272"/>
                    <a:pt x="635" y="92072"/>
                  </a:cubicBezTo>
                  <a:cubicBezTo>
                    <a:pt x="968" y="75526"/>
                    <a:pt x="768" y="58915"/>
                    <a:pt x="1068" y="42369"/>
                  </a:cubicBezTo>
                  <a:cubicBezTo>
                    <a:pt x="1168" y="34063"/>
                    <a:pt x="1469" y="25758"/>
                    <a:pt x="1969" y="17485"/>
                  </a:cubicBezTo>
                  <a:cubicBezTo>
                    <a:pt x="2336" y="11214"/>
                    <a:pt x="1969" y="2341"/>
                    <a:pt x="9808" y="640"/>
                  </a:cubicBezTo>
                  <a:cubicBezTo>
                    <a:pt x="10124" y="545"/>
                    <a:pt x="9991" y="1"/>
                    <a:pt x="9664" y="1"/>
                  </a:cubicBezTo>
                  <a:close/>
                </a:path>
              </a:pathLst>
            </a:custGeom>
            <a:solidFill>
              <a:srgbClr val="9B83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42"/>
            <p:cNvSpPr/>
            <p:nvPr/>
          </p:nvSpPr>
          <p:spPr>
            <a:xfrm>
              <a:off x="6019475" y="3258400"/>
              <a:ext cx="172125" cy="2347750"/>
            </a:xfrm>
            <a:custGeom>
              <a:rect b="b" l="l" r="r" t="t"/>
              <a:pathLst>
                <a:path extrusionOk="0" h="93910" w="6885">
                  <a:moveTo>
                    <a:pt x="6395" y="0"/>
                  </a:moveTo>
                  <a:cubicBezTo>
                    <a:pt x="6345" y="0"/>
                    <a:pt x="6292" y="13"/>
                    <a:pt x="6238" y="42"/>
                  </a:cubicBezTo>
                  <a:cubicBezTo>
                    <a:pt x="2435" y="1643"/>
                    <a:pt x="1235" y="5713"/>
                    <a:pt x="834" y="9549"/>
                  </a:cubicBezTo>
                  <a:cubicBezTo>
                    <a:pt x="234" y="15820"/>
                    <a:pt x="667" y="22258"/>
                    <a:pt x="834" y="28563"/>
                  </a:cubicBezTo>
                  <a:cubicBezTo>
                    <a:pt x="1168" y="42439"/>
                    <a:pt x="1568" y="56282"/>
                    <a:pt x="2302" y="70126"/>
                  </a:cubicBezTo>
                  <a:cubicBezTo>
                    <a:pt x="2736" y="77965"/>
                    <a:pt x="3236" y="85770"/>
                    <a:pt x="3770" y="93609"/>
                  </a:cubicBezTo>
                  <a:cubicBezTo>
                    <a:pt x="3786" y="93809"/>
                    <a:pt x="3953" y="93909"/>
                    <a:pt x="4112" y="93909"/>
                  </a:cubicBezTo>
                  <a:cubicBezTo>
                    <a:pt x="4270" y="93909"/>
                    <a:pt x="4420" y="93809"/>
                    <a:pt x="4403" y="93609"/>
                  </a:cubicBezTo>
                  <a:cubicBezTo>
                    <a:pt x="3169" y="76997"/>
                    <a:pt x="2302" y="60419"/>
                    <a:pt x="1835" y="43773"/>
                  </a:cubicBezTo>
                  <a:cubicBezTo>
                    <a:pt x="1601" y="35634"/>
                    <a:pt x="1401" y="27462"/>
                    <a:pt x="1268" y="19323"/>
                  </a:cubicBezTo>
                  <a:cubicBezTo>
                    <a:pt x="1168" y="13652"/>
                    <a:pt x="0" y="3378"/>
                    <a:pt x="6572" y="609"/>
                  </a:cubicBezTo>
                  <a:cubicBezTo>
                    <a:pt x="6885" y="438"/>
                    <a:pt x="6688" y="0"/>
                    <a:pt x="6395" y="0"/>
                  </a:cubicBezTo>
                  <a:close/>
                </a:path>
              </a:pathLst>
            </a:custGeom>
            <a:solidFill>
              <a:srgbClr val="9B83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42"/>
            <p:cNvSpPr/>
            <p:nvPr/>
          </p:nvSpPr>
          <p:spPr>
            <a:xfrm>
              <a:off x="5684225" y="4647925"/>
              <a:ext cx="875" cy="10050"/>
            </a:xfrm>
            <a:custGeom>
              <a:rect b="b" l="l" r="r" t="t"/>
              <a:pathLst>
                <a:path extrusionOk="0" h="402" w="35">
                  <a:moveTo>
                    <a:pt x="1" y="1"/>
                  </a:moveTo>
                  <a:lnTo>
                    <a:pt x="1" y="401"/>
                  </a:lnTo>
                  <a:lnTo>
                    <a:pt x="34" y="401"/>
                  </a:lnTo>
                  <a:cubicBezTo>
                    <a:pt x="1" y="268"/>
                    <a:pt x="1" y="101"/>
                    <a:pt x="1" y="1"/>
                  </a:cubicBezTo>
                  <a:close/>
                </a:path>
              </a:pathLst>
            </a:custGeom>
            <a:solidFill>
              <a:srgbClr val="829E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42"/>
            <p:cNvSpPr/>
            <p:nvPr/>
          </p:nvSpPr>
          <p:spPr>
            <a:xfrm>
              <a:off x="6076175" y="2376100"/>
              <a:ext cx="51725" cy="114700"/>
            </a:xfrm>
            <a:custGeom>
              <a:rect b="b" l="l" r="r" t="t"/>
              <a:pathLst>
                <a:path extrusionOk="0" h="4588" w="2069">
                  <a:moveTo>
                    <a:pt x="640" y="0"/>
                  </a:moveTo>
                  <a:cubicBezTo>
                    <a:pt x="151" y="0"/>
                    <a:pt x="1" y="702"/>
                    <a:pt x="1" y="1210"/>
                  </a:cubicBezTo>
                  <a:cubicBezTo>
                    <a:pt x="1" y="2044"/>
                    <a:pt x="134" y="3578"/>
                    <a:pt x="835" y="4179"/>
                  </a:cubicBezTo>
                  <a:cubicBezTo>
                    <a:pt x="801" y="4212"/>
                    <a:pt x="734" y="4312"/>
                    <a:pt x="801" y="4345"/>
                  </a:cubicBezTo>
                  <a:cubicBezTo>
                    <a:pt x="801" y="4379"/>
                    <a:pt x="835" y="4412"/>
                    <a:pt x="835" y="4412"/>
                  </a:cubicBezTo>
                  <a:cubicBezTo>
                    <a:pt x="868" y="4545"/>
                    <a:pt x="968" y="4579"/>
                    <a:pt x="1068" y="4579"/>
                  </a:cubicBezTo>
                  <a:cubicBezTo>
                    <a:pt x="1110" y="4585"/>
                    <a:pt x="1150" y="4588"/>
                    <a:pt x="1189" y="4588"/>
                  </a:cubicBezTo>
                  <a:cubicBezTo>
                    <a:pt x="2005" y="4588"/>
                    <a:pt x="2037" y="3283"/>
                    <a:pt x="2069" y="2677"/>
                  </a:cubicBezTo>
                  <a:cubicBezTo>
                    <a:pt x="2035" y="1910"/>
                    <a:pt x="1869" y="643"/>
                    <a:pt x="1068" y="142"/>
                  </a:cubicBezTo>
                  <a:cubicBezTo>
                    <a:pt x="903" y="43"/>
                    <a:pt x="761" y="0"/>
                    <a:pt x="640"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42"/>
            <p:cNvSpPr/>
            <p:nvPr/>
          </p:nvSpPr>
          <p:spPr>
            <a:xfrm>
              <a:off x="6076175" y="2376100"/>
              <a:ext cx="51725" cy="114700"/>
            </a:xfrm>
            <a:custGeom>
              <a:rect b="b" l="l" r="r" t="t"/>
              <a:pathLst>
                <a:path extrusionOk="0" h="4588" w="2069">
                  <a:moveTo>
                    <a:pt x="640" y="0"/>
                  </a:moveTo>
                  <a:cubicBezTo>
                    <a:pt x="151" y="0"/>
                    <a:pt x="1" y="702"/>
                    <a:pt x="1" y="1210"/>
                  </a:cubicBezTo>
                  <a:cubicBezTo>
                    <a:pt x="1" y="2044"/>
                    <a:pt x="134" y="3578"/>
                    <a:pt x="835" y="4179"/>
                  </a:cubicBezTo>
                  <a:cubicBezTo>
                    <a:pt x="801" y="4212"/>
                    <a:pt x="734" y="4312"/>
                    <a:pt x="801" y="4345"/>
                  </a:cubicBezTo>
                  <a:cubicBezTo>
                    <a:pt x="801" y="4379"/>
                    <a:pt x="835" y="4412"/>
                    <a:pt x="835" y="4412"/>
                  </a:cubicBezTo>
                  <a:cubicBezTo>
                    <a:pt x="868" y="4545"/>
                    <a:pt x="968" y="4579"/>
                    <a:pt x="1068" y="4579"/>
                  </a:cubicBezTo>
                  <a:cubicBezTo>
                    <a:pt x="1110" y="4585"/>
                    <a:pt x="1150" y="4588"/>
                    <a:pt x="1189" y="4588"/>
                  </a:cubicBezTo>
                  <a:cubicBezTo>
                    <a:pt x="2005" y="4588"/>
                    <a:pt x="2037" y="3283"/>
                    <a:pt x="2069" y="2677"/>
                  </a:cubicBezTo>
                  <a:cubicBezTo>
                    <a:pt x="2035" y="1910"/>
                    <a:pt x="1869" y="643"/>
                    <a:pt x="1068" y="142"/>
                  </a:cubicBezTo>
                  <a:cubicBezTo>
                    <a:pt x="903" y="43"/>
                    <a:pt x="761" y="0"/>
                    <a:pt x="640"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42"/>
            <p:cNvSpPr/>
            <p:nvPr/>
          </p:nvSpPr>
          <p:spPr>
            <a:xfrm>
              <a:off x="6112875" y="2412875"/>
              <a:ext cx="94250" cy="87925"/>
            </a:xfrm>
            <a:custGeom>
              <a:rect b="b" l="l" r="r" t="t"/>
              <a:pathLst>
                <a:path extrusionOk="0" h="3517" w="3770">
                  <a:moveTo>
                    <a:pt x="3196" y="1"/>
                  </a:moveTo>
                  <a:cubicBezTo>
                    <a:pt x="2880" y="1"/>
                    <a:pt x="2495" y="182"/>
                    <a:pt x="2235" y="373"/>
                  </a:cubicBezTo>
                  <a:cubicBezTo>
                    <a:pt x="1568" y="873"/>
                    <a:pt x="401" y="1840"/>
                    <a:pt x="267" y="2741"/>
                  </a:cubicBezTo>
                  <a:cubicBezTo>
                    <a:pt x="200" y="2741"/>
                    <a:pt x="100" y="2741"/>
                    <a:pt x="100" y="2774"/>
                  </a:cubicBezTo>
                  <a:cubicBezTo>
                    <a:pt x="100" y="2808"/>
                    <a:pt x="67" y="2808"/>
                    <a:pt x="67" y="2874"/>
                  </a:cubicBezTo>
                  <a:cubicBezTo>
                    <a:pt x="0" y="3008"/>
                    <a:pt x="0" y="3074"/>
                    <a:pt x="67" y="3141"/>
                  </a:cubicBezTo>
                  <a:cubicBezTo>
                    <a:pt x="221" y="3416"/>
                    <a:pt x="447" y="3517"/>
                    <a:pt x="700" y="3517"/>
                  </a:cubicBezTo>
                  <a:cubicBezTo>
                    <a:pt x="1216" y="3517"/>
                    <a:pt x="1844" y="3098"/>
                    <a:pt x="2202" y="2874"/>
                  </a:cubicBezTo>
                  <a:cubicBezTo>
                    <a:pt x="2869" y="2441"/>
                    <a:pt x="3770" y="1540"/>
                    <a:pt x="3736" y="606"/>
                  </a:cubicBezTo>
                  <a:cubicBezTo>
                    <a:pt x="3720" y="157"/>
                    <a:pt x="3488" y="1"/>
                    <a:pt x="3196"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42"/>
            <p:cNvSpPr/>
            <p:nvPr/>
          </p:nvSpPr>
          <p:spPr>
            <a:xfrm>
              <a:off x="6108700" y="2495950"/>
              <a:ext cx="135950" cy="53600"/>
            </a:xfrm>
            <a:custGeom>
              <a:rect b="b" l="l" r="r" t="t"/>
              <a:pathLst>
                <a:path extrusionOk="0" h="2144" w="5438">
                  <a:moveTo>
                    <a:pt x="1849" y="0"/>
                  </a:moveTo>
                  <a:cubicBezTo>
                    <a:pt x="1510" y="0"/>
                    <a:pt x="1192" y="51"/>
                    <a:pt x="935" y="185"/>
                  </a:cubicBezTo>
                  <a:cubicBezTo>
                    <a:pt x="901" y="85"/>
                    <a:pt x="868" y="52"/>
                    <a:pt x="768" y="52"/>
                  </a:cubicBezTo>
                  <a:lnTo>
                    <a:pt x="668" y="52"/>
                  </a:lnTo>
                  <a:cubicBezTo>
                    <a:pt x="534" y="52"/>
                    <a:pt x="434" y="85"/>
                    <a:pt x="401" y="218"/>
                  </a:cubicBezTo>
                  <a:cubicBezTo>
                    <a:pt x="1" y="1052"/>
                    <a:pt x="1268" y="1553"/>
                    <a:pt x="1869" y="1786"/>
                  </a:cubicBezTo>
                  <a:cubicBezTo>
                    <a:pt x="2342" y="1976"/>
                    <a:pt x="2965" y="2143"/>
                    <a:pt x="3544" y="2143"/>
                  </a:cubicBezTo>
                  <a:cubicBezTo>
                    <a:pt x="3986" y="2143"/>
                    <a:pt x="4401" y="2046"/>
                    <a:pt x="4704" y="1786"/>
                  </a:cubicBezTo>
                  <a:cubicBezTo>
                    <a:pt x="5438" y="1219"/>
                    <a:pt x="4671" y="619"/>
                    <a:pt x="4037" y="419"/>
                  </a:cubicBezTo>
                  <a:cubicBezTo>
                    <a:pt x="3483" y="257"/>
                    <a:pt x="2611" y="0"/>
                    <a:pt x="1849"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42"/>
            <p:cNvSpPr/>
            <p:nvPr/>
          </p:nvSpPr>
          <p:spPr>
            <a:xfrm>
              <a:off x="6092025" y="2511400"/>
              <a:ext cx="75850" cy="112075"/>
            </a:xfrm>
            <a:custGeom>
              <a:rect b="b" l="l" r="r" t="t"/>
              <a:pathLst>
                <a:path extrusionOk="0" h="4483" w="3034">
                  <a:moveTo>
                    <a:pt x="901" y="1"/>
                  </a:moveTo>
                  <a:cubicBezTo>
                    <a:pt x="0" y="168"/>
                    <a:pt x="334" y="1502"/>
                    <a:pt x="501" y="2102"/>
                  </a:cubicBezTo>
                  <a:cubicBezTo>
                    <a:pt x="701" y="2970"/>
                    <a:pt x="1235" y="4137"/>
                    <a:pt x="2102" y="4437"/>
                  </a:cubicBezTo>
                  <a:cubicBezTo>
                    <a:pt x="2211" y="4468"/>
                    <a:pt x="2307" y="4483"/>
                    <a:pt x="2392" y="4483"/>
                  </a:cubicBezTo>
                  <a:cubicBezTo>
                    <a:pt x="3034" y="4483"/>
                    <a:pt x="3016" y="3663"/>
                    <a:pt x="2869" y="3103"/>
                  </a:cubicBezTo>
                  <a:cubicBezTo>
                    <a:pt x="2602" y="2302"/>
                    <a:pt x="2102" y="835"/>
                    <a:pt x="1268" y="434"/>
                  </a:cubicBezTo>
                  <a:cubicBezTo>
                    <a:pt x="1335" y="401"/>
                    <a:pt x="1335" y="301"/>
                    <a:pt x="1268" y="234"/>
                  </a:cubicBezTo>
                  <a:lnTo>
                    <a:pt x="1201" y="134"/>
                  </a:lnTo>
                  <a:cubicBezTo>
                    <a:pt x="1101" y="67"/>
                    <a:pt x="1034" y="1"/>
                    <a:pt x="901"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42"/>
            <p:cNvSpPr/>
            <p:nvPr/>
          </p:nvSpPr>
          <p:spPr>
            <a:xfrm>
              <a:off x="6025300" y="2508475"/>
              <a:ext cx="81750" cy="106100"/>
            </a:xfrm>
            <a:custGeom>
              <a:rect b="b" l="l" r="r" t="t"/>
              <a:pathLst>
                <a:path extrusionOk="0" h="4244" w="3270">
                  <a:moveTo>
                    <a:pt x="2679" y="0"/>
                  </a:moveTo>
                  <a:cubicBezTo>
                    <a:pt x="2113" y="0"/>
                    <a:pt x="1509" y="700"/>
                    <a:pt x="1202" y="1085"/>
                  </a:cubicBezTo>
                  <a:cubicBezTo>
                    <a:pt x="668" y="1752"/>
                    <a:pt x="1" y="2886"/>
                    <a:pt x="268" y="3754"/>
                  </a:cubicBezTo>
                  <a:cubicBezTo>
                    <a:pt x="382" y="4111"/>
                    <a:pt x="575" y="4243"/>
                    <a:pt x="790" y="4243"/>
                  </a:cubicBezTo>
                  <a:cubicBezTo>
                    <a:pt x="1137" y="4243"/>
                    <a:pt x="1542" y="3896"/>
                    <a:pt x="1769" y="3587"/>
                  </a:cubicBezTo>
                  <a:cubicBezTo>
                    <a:pt x="2269" y="2920"/>
                    <a:pt x="3170" y="1686"/>
                    <a:pt x="3036" y="752"/>
                  </a:cubicBezTo>
                  <a:cubicBezTo>
                    <a:pt x="3103" y="752"/>
                    <a:pt x="3170" y="718"/>
                    <a:pt x="3203" y="618"/>
                  </a:cubicBezTo>
                  <a:cubicBezTo>
                    <a:pt x="3203" y="585"/>
                    <a:pt x="3236" y="551"/>
                    <a:pt x="3236" y="485"/>
                  </a:cubicBezTo>
                  <a:cubicBezTo>
                    <a:pt x="3270" y="385"/>
                    <a:pt x="3236" y="285"/>
                    <a:pt x="3170" y="218"/>
                  </a:cubicBezTo>
                  <a:cubicBezTo>
                    <a:pt x="3015" y="64"/>
                    <a:pt x="2849" y="0"/>
                    <a:pt x="2679"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42"/>
            <p:cNvSpPr/>
            <p:nvPr/>
          </p:nvSpPr>
          <p:spPr>
            <a:xfrm>
              <a:off x="5968600" y="2478050"/>
              <a:ext cx="132625" cy="49500"/>
            </a:xfrm>
            <a:custGeom>
              <a:rect b="b" l="l" r="r" t="t"/>
              <a:pathLst>
                <a:path extrusionOk="0" h="1980" w="5305">
                  <a:moveTo>
                    <a:pt x="3303" y="0"/>
                  </a:moveTo>
                  <a:cubicBezTo>
                    <a:pt x="2469" y="0"/>
                    <a:pt x="1135" y="101"/>
                    <a:pt x="601" y="834"/>
                  </a:cubicBezTo>
                  <a:cubicBezTo>
                    <a:pt x="1" y="1635"/>
                    <a:pt x="968" y="1969"/>
                    <a:pt x="1602" y="1969"/>
                  </a:cubicBezTo>
                  <a:cubicBezTo>
                    <a:pt x="1754" y="1975"/>
                    <a:pt x="1930" y="1980"/>
                    <a:pt x="2119" y="1980"/>
                  </a:cubicBezTo>
                  <a:cubicBezTo>
                    <a:pt x="2967" y="1980"/>
                    <a:pt x="4092" y="1880"/>
                    <a:pt x="4637" y="1335"/>
                  </a:cubicBezTo>
                  <a:cubicBezTo>
                    <a:pt x="4671" y="1401"/>
                    <a:pt x="4771" y="1435"/>
                    <a:pt x="4804" y="1435"/>
                  </a:cubicBezTo>
                  <a:cubicBezTo>
                    <a:pt x="4837" y="1435"/>
                    <a:pt x="4871" y="1401"/>
                    <a:pt x="4937" y="1401"/>
                  </a:cubicBezTo>
                  <a:cubicBezTo>
                    <a:pt x="5037" y="1335"/>
                    <a:pt x="5104" y="1268"/>
                    <a:pt x="5138" y="1135"/>
                  </a:cubicBezTo>
                  <a:cubicBezTo>
                    <a:pt x="5304" y="234"/>
                    <a:pt x="3937" y="101"/>
                    <a:pt x="3303"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42"/>
            <p:cNvSpPr/>
            <p:nvPr/>
          </p:nvSpPr>
          <p:spPr>
            <a:xfrm>
              <a:off x="5996125" y="2414125"/>
              <a:ext cx="118425" cy="84500"/>
            </a:xfrm>
            <a:custGeom>
              <a:rect b="b" l="l" r="r" t="t"/>
              <a:pathLst>
                <a:path extrusionOk="0" h="3380" w="4737">
                  <a:moveTo>
                    <a:pt x="1183" y="1"/>
                  </a:moveTo>
                  <a:cubicBezTo>
                    <a:pt x="1100" y="1"/>
                    <a:pt x="1017" y="8"/>
                    <a:pt x="934" y="22"/>
                  </a:cubicBezTo>
                  <a:cubicBezTo>
                    <a:pt x="0" y="189"/>
                    <a:pt x="434" y="1056"/>
                    <a:pt x="901" y="1523"/>
                  </a:cubicBezTo>
                  <a:cubicBezTo>
                    <a:pt x="1501" y="2124"/>
                    <a:pt x="2602" y="3158"/>
                    <a:pt x="3536" y="3158"/>
                  </a:cubicBezTo>
                  <a:cubicBezTo>
                    <a:pt x="3536" y="3225"/>
                    <a:pt x="3570" y="3325"/>
                    <a:pt x="3603" y="3325"/>
                  </a:cubicBezTo>
                  <a:cubicBezTo>
                    <a:pt x="3670" y="3325"/>
                    <a:pt x="3703" y="3358"/>
                    <a:pt x="3703" y="3358"/>
                  </a:cubicBezTo>
                  <a:cubicBezTo>
                    <a:pt x="3758" y="3372"/>
                    <a:pt x="3802" y="3380"/>
                    <a:pt x="3842" y="3380"/>
                  </a:cubicBezTo>
                  <a:cubicBezTo>
                    <a:pt x="3897" y="3380"/>
                    <a:pt x="3945" y="3364"/>
                    <a:pt x="4003" y="3325"/>
                  </a:cubicBezTo>
                  <a:cubicBezTo>
                    <a:pt x="4737" y="2791"/>
                    <a:pt x="3836" y="1724"/>
                    <a:pt x="3403" y="1223"/>
                  </a:cubicBezTo>
                  <a:cubicBezTo>
                    <a:pt x="2916" y="737"/>
                    <a:pt x="2042" y="1"/>
                    <a:pt x="1183"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42"/>
            <p:cNvSpPr/>
            <p:nvPr/>
          </p:nvSpPr>
          <p:spPr>
            <a:xfrm>
              <a:off x="6078675" y="2475550"/>
              <a:ext cx="55075" cy="52350"/>
            </a:xfrm>
            <a:custGeom>
              <a:rect b="b" l="l" r="r" t="t"/>
              <a:pathLst>
                <a:path extrusionOk="0" h="2094" w="2203">
                  <a:moveTo>
                    <a:pt x="1135" y="0"/>
                  </a:moveTo>
                  <a:cubicBezTo>
                    <a:pt x="1035" y="0"/>
                    <a:pt x="868" y="34"/>
                    <a:pt x="735" y="67"/>
                  </a:cubicBezTo>
                  <a:lnTo>
                    <a:pt x="468" y="201"/>
                  </a:lnTo>
                  <a:cubicBezTo>
                    <a:pt x="401" y="234"/>
                    <a:pt x="334" y="334"/>
                    <a:pt x="268" y="401"/>
                  </a:cubicBezTo>
                  <a:cubicBezTo>
                    <a:pt x="201" y="501"/>
                    <a:pt x="101" y="601"/>
                    <a:pt x="67" y="768"/>
                  </a:cubicBezTo>
                  <a:cubicBezTo>
                    <a:pt x="67" y="868"/>
                    <a:pt x="1" y="934"/>
                    <a:pt x="1" y="1068"/>
                  </a:cubicBezTo>
                  <a:cubicBezTo>
                    <a:pt x="1" y="1168"/>
                    <a:pt x="67" y="1235"/>
                    <a:pt x="67" y="1368"/>
                  </a:cubicBezTo>
                  <a:lnTo>
                    <a:pt x="201" y="1602"/>
                  </a:lnTo>
                  <a:cubicBezTo>
                    <a:pt x="268" y="1735"/>
                    <a:pt x="334" y="1835"/>
                    <a:pt x="468" y="1902"/>
                  </a:cubicBezTo>
                  <a:cubicBezTo>
                    <a:pt x="568" y="1935"/>
                    <a:pt x="601" y="1968"/>
                    <a:pt x="701" y="2035"/>
                  </a:cubicBezTo>
                  <a:lnTo>
                    <a:pt x="768" y="2035"/>
                  </a:lnTo>
                  <a:cubicBezTo>
                    <a:pt x="868" y="2069"/>
                    <a:pt x="935" y="2069"/>
                    <a:pt x="1035" y="2069"/>
                  </a:cubicBezTo>
                  <a:cubicBezTo>
                    <a:pt x="1085" y="2085"/>
                    <a:pt x="1151" y="2094"/>
                    <a:pt x="1222" y="2094"/>
                  </a:cubicBezTo>
                  <a:cubicBezTo>
                    <a:pt x="1293" y="2094"/>
                    <a:pt x="1368" y="2085"/>
                    <a:pt x="1435" y="2069"/>
                  </a:cubicBezTo>
                  <a:cubicBezTo>
                    <a:pt x="1535" y="2035"/>
                    <a:pt x="1602" y="2002"/>
                    <a:pt x="1702" y="2002"/>
                  </a:cubicBezTo>
                  <a:cubicBezTo>
                    <a:pt x="1869" y="1902"/>
                    <a:pt x="1969" y="1768"/>
                    <a:pt x="2069" y="1602"/>
                  </a:cubicBezTo>
                  <a:lnTo>
                    <a:pt x="2202" y="1368"/>
                  </a:lnTo>
                  <a:lnTo>
                    <a:pt x="2202" y="934"/>
                  </a:lnTo>
                  <a:cubicBezTo>
                    <a:pt x="2202" y="868"/>
                    <a:pt x="2136" y="768"/>
                    <a:pt x="2102" y="701"/>
                  </a:cubicBezTo>
                  <a:lnTo>
                    <a:pt x="1969" y="434"/>
                  </a:lnTo>
                  <a:cubicBezTo>
                    <a:pt x="1902" y="334"/>
                    <a:pt x="1802" y="234"/>
                    <a:pt x="1702" y="167"/>
                  </a:cubicBezTo>
                  <a:lnTo>
                    <a:pt x="1435" y="34"/>
                  </a:lnTo>
                  <a:cubicBezTo>
                    <a:pt x="1368" y="34"/>
                    <a:pt x="1268" y="0"/>
                    <a:pt x="1135" y="0"/>
                  </a:cubicBezTo>
                  <a:close/>
                </a:path>
              </a:pathLst>
            </a:custGeom>
            <a:solidFill>
              <a:srgbClr val="FAA0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42"/>
            <p:cNvSpPr/>
            <p:nvPr/>
          </p:nvSpPr>
          <p:spPr>
            <a:xfrm>
              <a:off x="5453225" y="3892400"/>
              <a:ext cx="90525" cy="1720625"/>
            </a:xfrm>
            <a:custGeom>
              <a:rect b="b" l="l" r="r" t="t"/>
              <a:pathLst>
                <a:path extrusionOk="0" h="68825" w="3621">
                  <a:moveTo>
                    <a:pt x="614" y="0"/>
                  </a:moveTo>
                  <a:cubicBezTo>
                    <a:pt x="301" y="0"/>
                    <a:pt x="1" y="200"/>
                    <a:pt x="34" y="601"/>
                  </a:cubicBezTo>
                  <a:cubicBezTo>
                    <a:pt x="1068" y="23117"/>
                    <a:pt x="1468" y="45666"/>
                    <a:pt x="2369" y="68249"/>
                  </a:cubicBezTo>
                  <a:cubicBezTo>
                    <a:pt x="2386" y="68633"/>
                    <a:pt x="2703" y="68825"/>
                    <a:pt x="3011" y="68825"/>
                  </a:cubicBezTo>
                  <a:cubicBezTo>
                    <a:pt x="3320" y="68825"/>
                    <a:pt x="3620" y="68633"/>
                    <a:pt x="3603" y="68249"/>
                  </a:cubicBezTo>
                  <a:cubicBezTo>
                    <a:pt x="2736" y="45666"/>
                    <a:pt x="2302" y="23150"/>
                    <a:pt x="1268" y="601"/>
                  </a:cubicBezTo>
                  <a:cubicBezTo>
                    <a:pt x="1252" y="200"/>
                    <a:pt x="926" y="0"/>
                    <a:pt x="614" y="0"/>
                  </a:cubicBezTo>
                  <a:close/>
                </a:path>
              </a:pathLst>
            </a:custGeom>
            <a:solidFill>
              <a:srgbClr val="9B83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42"/>
            <p:cNvSpPr/>
            <p:nvPr/>
          </p:nvSpPr>
          <p:spPr>
            <a:xfrm>
              <a:off x="4004525" y="3187475"/>
              <a:ext cx="2739650" cy="1624200"/>
            </a:xfrm>
            <a:custGeom>
              <a:rect b="b" l="l" r="r" t="t"/>
              <a:pathLst>
                <a:path extrusionOk="0" h="64968" w="109586">
                  <a:moveTo>
                    <a:pt x="887" y="1"/>
                  </a:moveTo>
                  <a:cubicBezTo>
                    <a:pt x="326" y="1"/>
                    <a:pt x="0" y="641"/>
                    <a:pt x="374" y="1078"/>
                  </a:cubicBezTo>
                  <a:cubicBezTo>
                    <a:pt x="5278" y="6415"/>
                    <a:pt x="12383" y="7983"/>
                    <a:pt x="19188" y="9484"/>
                  </a:cubicBezTo>
                  <a:cubicBezTo>
                    <a:pt x="22890" y="10318"/>
                    <a:pt x="26693" y="11118"/>
                    <a:pt x="30229" y="12619"/>
                  </a:cubicBezTo>
                  <a:cubicBezTo>
                    <a:pt x="34465" y="14354"/>
                    <a:pt x="38201" y="17089"/>
                    <a:pt x="42238" y="19158"/>
                  </a:cubicBezTo>
                  <a:cubicBezTo>
                    <a:pt x="57749" y="27030"/>
                    <a:pt x="75928" y="29532"/>
                    <a:pt x="89838" y="40539"/>
                  </a:cubicBezTo>
                  <a:cubicBezTo>
                    <a:pt x="96743" y="46043"/>
                    <a:pt x="102247" y="53449"/>
                    <a:pt x="103515" y="62355"/>
                  </a:cubicBezTo>
                  <a:cubicBezTo>
                    <a:pt x="103560" y="62672"/>
                    <a:pt x="103775" y="62805"/>
                    <a:pt x="104012" y="62805"/>
                  </a:cubicBezTo>
                  <a:cubicBezTo>
                    <a:pt x="104125" y="62805"/>
                    <a:pt x="104242" y="62775"/>
                    <a:pt x="104349" y="62722"/>
                  </a:cubicBezTo>
                  <a:lnTo>
                    <a:pt x="104682" y="63489"/>
                  </a:lnTo>
                  <a:cubicBezTo>
                    <a:pt x="104582" y="63723"/>
                    <a:pt x="104549" y="63990"/>
                    <a:pt x="104449" y="64190"/>
                  </a:cubicBezTo>
                  <a:cubicBezTo>
                    <a:pt x="104309" y="64668"/>
                    <a:pt x="104682" y="64968"/>
                    <a:pt x="105061" y="64968"/>
                  </a:cubicBezTo>
                  <a:cubicBezTo>
                    <a:pt x="105317" y="64968"/>
                    <a:pt x="105575" y="64832"/>
                    <a:pt x="105683" y="64523"/>
                  </a:cubicBezTo>
                  <a:cubicBezTo>
                    <a:pt x="107884" y="57118"/>
                    <a:pt x="109586" y="48478"/>
                    <a:pt x="103915" y="42241"/>
                  </a:cubicBezTo>
                  <a:cubicBezTo>
                    <a:pt x="101046" y="39072"/>
                    <a:pt x="97377" y="36470"/>
                    <a:pt x="94008" y="33835"/>
                  </a:cubicBezTo>
                  <a:cubicBezTo>
                    <a:pt x="90672" y="31199"/>
                    <a:pt x="87203" y="28698"/>
                    <a:pt x="83500" y="26630"/>
                  </a:cubicBezTo>
                  <a:cubicBezTo>
                    <a:pt x="75561" y="22093"/>
                    <a:pt x="66989" y="20525"/>
                    <a:pt x="58082" y="18791"/>
                  </a:cubicBezTo>
                  <a:cubicBezTo>
                    <a:pt x="53479" y="17857"/>
                    <a:pt x="48876" y="16756"/>
                    <a:pt x="44639" y="14688"/>
                  </a:cubicBezTo>
                  <a:cubicBezTo>
                    <a:pt x="40636" y="12786"/>
                    <a:pt x="37000" y="10151"/>
                    <a:pt x="32898" y="8416"/>
                  </a:cubicBezTo>
                  <a:cubicBezTo>
                    <a:pt x="28127" y="6348"/>
                    <a:pt x="23057" y="5081"/>
                    <a:pt x="18020" y="3913"/>
                  </a:cubicBezTo>
                  <a:lnTo>
                    <a:pt x="1008" y="10"/>
                  </a:lnTo>
                  <a:cubicBezTo>
                    <a:pt x="967" y="4"/>
                    <a:pt x="926" y="1"/>
                    <a:pt x="887" y="1"/>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42"/>
            <p:cNvSpPr/>
            <p:nvPr/>
          </p:nvSpPr>
          <p:spPr>
            <a:xfrm>
              <a:off x="4756775" y="3057400"/>
              <a:ext cx="426375" cy="602775"/>
            </a:xfrm>
            <a:custGeom>
              <a:rect b="b" l="l" r="r" t="t"/>
              <a:pathLst>
                <a:path extrusionOk="0" h="24111" w="17055">
                  <a:moveTo>
                    <a:pt x="918" y="0"/>
                  </a:moveTo>
                  <a:cubicBezTo>
                    <a:pt x="353" y="0"/>
                    <a:pt x="0" y="641"/>
                    <a:pt x="406" y="1077"/>
                  </a:cubicBezTo>
                  <a:cubicBezTo>
                    <a:pt x="1974" y="2778"/>
                    <a:pt x="3241" y="4746"/>
                    <a:pt x="4108" y="6948"/>
                  </a:cubicBezTo>
                  <a:cubicBezTo>
                    <a:pt x="4842" y="8849"/>
                    <a:pt x="5009" y="10784"/>
                    <a:pt x="5409" y="12752"/>
                  </a:cubicBezTo>
                  <a:cubicBezTo>
                    <a:pt x="5776" y="14553"/>
                    <a:pt x="6744" y="16021"/>
                    <a:pt x="7744" y="17522"/>
                  </a:cubicBezTo>
                  <a:cubicBezTo>
                    <a:pt x="9079" y="19624"/>
                    <a:pt x="10446" y="21692"/>
                    <a:pt x="11781" y="23793"/>
                  </a:cubicBezTo>
                  <a:cubicBezTo>
                    <a:pt x="11950" y="24019"/>
                    <a:pt x="12172" y="24111"/>
                    <a:pt x="12385" y="24111"/>
                  </a:cubicBezTo>
                  <a:cubicBezTo>
                    <a:pt x="12801" y="24111"/>
                    <a:pt x="13181" y="23757"/>
                    <a:pt x="13048" y="23360"/>
                  </a:cubicBezTo>
                  <a:lnTo>
                    <a:pt x="15150" y="22859"/>
                  </a:lnTo>
                  <a:cubicBezTo>
                    <a:pt x="15383" y="22993"/>
                    <a:pt x="15583" y="23093"/>
                    <a:pt x="15783" y="23160"/>
                  </a:cubicBezTo>
                  <a:cubicBezTo>
                    <a:pt x="15885" y="23204"/>
                    <a:pt x="15983" y="23223"/>
                    <a:pt x="16076" y="23223"/>
                  </a:cubicBezTo>
                  <a:cubicBezTo>
                    <a:pt x="16686" y="23223"/>
                    <a:pt x="17054" y="22377"/>
                    <a:pt x="16417" y="22059"/>
                  </a:cubicBezTo>
                  <a:cubicBezTo>
                    <a:pt x="10646" y="19624"/>
                    <a:pt x="9279" y="13453"/>
                    <a:pt x="7611" y="8015"/>
                  </a:cubicBezTo>
                  <a:cubicBezTo>
                    <a:pt x="6577" y="4613"/>
                    <a:pt x="4809" y="877"/>
                    <a:pt x="1040" y="10"/>
                  </a:cubicBezTo>
                  <a:cubicBezTo>
                    <a:pt x="998" y="3"/>
                    <a:pt x="958" y="0"/>
                    <a:pt x="918"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42"/>
            <p:cNvSpPr/>
            <p:nvPr/>
          </p:nvSpPr>
          <p:spPr>
            <a:xfrm>
              <a:off x="4966350" y="3641025"/>
              <a:ext cx="357750" cy="610850"/>
            </a:xfrm>
            <a:custGeom>
              <a:rect b="b" l="l" r="r" t="t"/>
              <a:pathLst>
                <a:path extrusionOk="0" h="24434" w="14310">
                  <a:moveTo>
                    <a:pt x="11079" y="0"/>
                  </a:moveTo>
                  <a:cubicBezTo>
                    <a:pt x="11033" y="0"/>
                    <a:pt x="10986" y="5"/>
                    <a:pt x="10936" y="15"/>
                  </a:cubicBezTo>
                  <a:cubicBezTo>
                    <a:pt x="7167" y="982"/>
                    <a:pt x="4065" y="3818"/>
                    <a:pt x="2864" y="7587"/>
                  </a:cubicBezTo>
                  <a:cubicBezTo>
                    <a:pt x="2097" y="9955"/>
                    <a:pt x="2530" y="12424"/>
                    <a:pt x="2564" y="14859"/>
                  </a:cubicBezTo>
                  <a:cubicBezTo>
                    <a:pt x="2597" y="17961"/>
                    <a:pt x="1763" y="20830"/>
                    <a:pt x="195" y="23465"/>
                  </a:cubicBezTo>
                  <a:cubicBezTo>
                    <a:pt x="0" y="23822"/>
                    <a:pt x="217" y="24434"/>
                    <a:pt x="691" y="24434"/>
                  </a:cubicBezTo>
                  <a:cubicBezTo>
                    <a:pt x="704" y="24434"/>
                    <a:pt x="716" y="24433"/>
                    <a:pt x="729" y="24432"/>
                  </a:cubicBezTo>
                  <a:cubicBezTo>
                    <a:pt x="4899" y="24032"/>
                    <a:pt x="5766" y="17761"/>
                    <a:pt x="6033" y="14492"/>
                  </a:cubicBezTo>
                  <a:cubicBezTo>
                    <a:pt x="6166" y="13158"/>
                    <a:pt x="6033" y="11857"/>
                    <a:pt x="6100" y="10522"/>
                  </a:cubicBezTo>
                  <a:cubicBezTo>
                    <a:pt x="6266" y="8421"/>
                    <a:pt x="7367" y="7320"/>
                    <a:pt x="9102" y="6286"/>
                  </a:cubicBezTo>
                  <a:cubicBezTo>
                    <a:pt x="11170" y="5018"/>
                    <a:pt x="12771" y="3517"/>
                    <a:pt x="14005" y="1449"/>
                  </a:cubicBezTo>
                  <a:cubicBezTo>
                    <a:pt x="14309" y="958"/>
                    <a:pt x="13875" y="499"/>
                    <a:pt x="13439" y="499"/>
                  </a:cubicBezTo>
                  <a:cubicBezTo>
                    <a:pt x="13253" y="499"/>
                    <a:pt x="13067" y="583"/>
                    <a:pt x="12938" y="782"/>
                  </a:cubicBezTo>
                  <a:cubicBezTo>
                    <a:pt x="12904" y="849"/>
                    <a:pt x="12871" y="915"/>
                    <a:pt x="12838" y="949"/>
                  </a:cubicBezTo>
                  <a:lnTo>
                    <a:pt x="11704" y="749"/>
                  </a:lnTo>
                  <a:cubicBezTo>
                    <a:pt x="11734" y="388"/>
                    <a:pt x="11493" y="0"/>
                    <a:pt x="11079"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42"/>
            <p:cNvSpPr/>
            <p:nvPr/>
          </p:nvSpPr>
          <p:spPr>
            <a:xfrm>
              <a:off x="5037925" y="3866025"/>
              <a:ext cx="40075" cy="58400"/>
            </a:xfrm>
            <a:custGeom>
              <a:rect b="b" l="l" r="r" t="t"/>
              <a:pathLst>
                <a:path extrusionOk="0" h="2336" w="1603">
                  <a:moveTo>
                    <a:pt x="229" y="0"/>
                  </a:moveTo>
                  <a:cubicBezTo>
                    <a:pt x="142" y="0"/>
                    <a:pt x="52" y="50"/>
                    <a:pt x="34" y="155"/>
                  </a:cubicBezTo>
                  <a:cubicBezTo>
                    <a:pt x="1" y="655"/>
                    <a:pt x="68" y="1122"/>
                    <a:pt x="234" y="1556"/>
                  </a:cubicBezTo>
                  <a:cubicBezTo>
                    <a:pt x="368" y="1856"/>
                    <a:pt x="501" y="2256"/>
                    <a:pt x="835" y="2323"/>
                  </a:cubicBezTo>
                  <a:cubicBezTo>
                    <a:pt x="866" y="2332"/>
                    <a:pt x="898" y="2336"/>
                    <a:pt x="931" y="2336"/>
                  </a:cubicBezTo>
                  <a:cubicBezTo>
                    <a:pt x="1145" y="2336"/>
                    <a:pt x="1382" y="2158"/>
                    <a:pt x="1469" y="1956"/>
                  </a:cubicBezTo>
                  <a:cubicBezTo>
                    <a:pt x="1602" y="1622"/>
                    <a:pt x="1402" y="1255"/>
                    <a:pt x="1302" y="922"/>
                  </a:cubicBezTo>
                  <a:cubicBezTo>
                    <a:pt x="1268" y="865"/>
                    <a:pt x="1210" y="839"/>
                    <a:pt x="1154" y="839"/>
                  </a:cubicBezTo>
                  <a:cubicBezTo>
                    <a:pt x="1047" y="839"/>
                    <a:pt x="947" y="935"/>
                    <a:pt x="1035" y="1089"/>
                  </a:cubicBezTo>
                  <a:cubicBezTo>
                    <a:pt x="1068" y="1189"/>
                    <a:pt x="1168" y="1289"/>
                    <a:pt x="1202" y="1422"/>
                  </a:cubicBezTo>
                  <a:cubicBezTo>
                    <a:pt x="1235" y="1522"/>
                    <a:pt x="1268" y="1823"/>
                    <a:pt x="1168" y="1923"/>
                  </a:cubicBezTo>
                  <a:cubicBezTo>
                    <a:pt x="1129" y="1952"/>
                    <a:pt x="1085" y="1964"/>
                    <a:pt x="1039" y="1964"/>
                  </a:cubicBezTo>
                  <a:cubicBezTo>
                    <a:pt x="929" y="1964"/>
                    <a:pt x="815" y="1893"/>
                    <a:pt x="768" y="1823"/>
                  </a:cubicBezTo>
                  <a:cubicBezTo>
                    <a:pt x="701" y="1689"/>
                    <a:pt x="668" y="1522"/>
                    <a:pt x="568" y="1422"/>
                  </a:cubicBezTo>
                  <a:cubicBezTo>
                    <a:pt x="401" y="989"/>
                    <a:pt x="368" y="588"/>
                    <a:pt x="401" y="121"/>
                  </a:cubicBezTo>
                  <a:cubicBezTo>
                    <a:pt x="385" y="42"/>
                    <a:pt x="309" y="0"/>
                    <a:pt x="229" y="0"/>
                  </a:cubicBezTo>
                  <a:close/>
                </a:path>
              </a:pathLst>
            </a:custGeom>
            <a:solidFill>
              <a:srgbClr val="826A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42"/>
            <p:cNvSpPr/>
            <p:nvPr/>
          </p:nvSpPr>
          <p:spPr>
            <a:xfrm>
              <a:off x="4151325" y="3269275"/>
              <a:ext cx="146100" cy="70875"/>
            </a:xfrm>
            <a:custGeom>
              <a:rect b="b" l="l" r="r" t="t"/>
              <a:pathLst>
                <a:path extrusionOk="0" h="2835" w="5844">
                  <a:moveTo>
                    <a:pt x="218" y="1"/>
                  </a:moveTo>
                  <a:cubicBezTo>
                    <a:pt x="121" y="1"/>
                    <a:pt x="0" y="87"/>
                    <a:pt x="73" y="208"/>
                  </a:cubicBezTo>
                  <a:cubicBezTo>
                    <a:pt x="1233" y="1857"/>
                    <a:pt x="3093" y="2835"/>
                    <a:pt x="5088" y="2835"/>
                  </a:cubicBezTo>
                  <a:cubicBezTo>
                    <a:pt x="5272" y="2835"/>
                    <a:pt x="5458" y="2826"/>
                    <a:pt x="5644" y="2809"/>
                  </a:cubicBezTo>
                  <a:cubicBezTo>
                    <a:pt x="5844" y="2809"/>
                    <a:pt x="5844" y="2476"/>
                    <a:pt x="5644" y="2476"/>
                  </a:cubicBezTo>
                  <a:cubicBezTo>
                    <a:pt x="5473" y="2489"/>
                    <a:pt x="5303" y="2496"/>
                    <a:pt x="5134" y="2496"/>
                  </a:cubicBezTo>
                  <a:cubicBezTo>
                    <a:pt x="3222" y="2496"/>
                    <a:pt x="1441" y="1635"/>
                    <a:pt x="306" y="41"/>
                  </a:cubicBezTo>
                  <a:cubicBezTo>
                    <a:pt x="288" y="13"/>
                    <a:pt x="255" y="1"/>
                    <a:pt x="218"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42"/>
            <p:cNvSpPr/>
            <p:nvPr/>
          </p:nvSpPr>
          <p:spPr>
            <a:xfrm>
              <a:off x="4288450" y="3267375"/>
              <a:ext cx="898500" cy="372425"/>
            </a:xfrm>
            <a:custGeom>
              <a:rect b="b" l="l" r="r" t="t"/>
              <a:pathLst>
                <a:path extrusionOk="0" h="14897" w="35940">
                  <a:moveTo>
                    <a:pt x="173" y="0"/>
                  </a:moveTo>
                  <a:cubicBezTo>
                    <a:pt x="71" y="0"/>
                    <a:pt x="1" y="198"/>
                    <a:pt x="159" y="250"/>
                  </a:cubicBezTo>
                  <a:cubicBezTo>
                    <a:pt x="2260" y="1451"/>
                    <a:pt x="4328" y="2719"/>
                    <a:pt x="6430" y="3920"/>
                  </a:cubicBezTo>
                  <a:cubicBezTo>
                    <a:pt x="6444" y="3933"/>
                    <a:pt x="6475" y="3941"/>
                    <a:pt x="6509" y="3941"/>
                  </a:cubicBezTo>
                  <a:cubicBezTo>
                    <a:pt x="6556" y="3941"/>
                    <a:pt x="6610" y="3925"/>
                    <a:pt x="6630" y="3886"/>
                  </a:cubicBezTo>
                  <a:cubicBezTo>
                    <a:pt x="6862" y="3601"/>
                    <a:pt x="7208" y="3492"/>
                    <a:pt x="7608" y="3492"/>
                  </a:cubicBezTo>
                  <a:cubicBezTo>
                    <a:pt x="8703" y="3492"/>
                    <a:pt x="10198" y="4309"/>
                    <a:pt x="10833" y="4553"/>
                  </a:cubicBezTo>
                  <a:cubicBezTo>
                    <a:pt x="12167" y="5020"/>
                    <a:pt x="13468" y="5454"/>
                    <a:pt x="14802" y="5921"/>
                  </a:cubicBezTo>
                  <a:cubicBezTo>
                    <a:pt x="17371" y="6855"/>
                    <a:pt x="19973" y="7722"/>
                    <a:pt x="22308" y="9190"/>
                  </a:cubicBezTo>
                  <a:cubicBezTo>
                    <a:pt x="26644" y="11859"/>
                    <a:pt x="30514" y="14093"/>
                    <a:pt x="35651" y="14894"/>
                  </a:cubicBezTo>
                  <a:cubicBezTo>
                    <a:pt x="35660" y="14896"/>
                    <a:pt x="35669" y="14896"/>
                    <a:pt x="35679" y="14896"/>
                  </a:cubicBezTo>
                  <a:cubicBezTo>
                    <a:pt x="35860" y="14896"/>
                    <a:pt x="35940" y="14594"/>
                    <a:pt x="35717" y="14594"/>
                  </a:cubicBezTo>
                  <a:cubicBezTo>
                    <a:pt x="31948" y="14060"/>
                    <a:pt x="28345" y="12759"/>
                    <a:pt x="25110" y="10724"/>
                  </a:cubicBezTo>
                  <a:cubicBezTo>
                    <a:pt x="22441" y="9023"/>
                    <a:pt x="19873" y="7522"/>
                    <a:pt x="16871" y="6421"/>
                  </a:cubicBezTo>
                  <a:cubicBezTo>
                    <a:pt x="15269" y="5854"/>
                    <a:pt x="13602" y="5254"/>
                    <a:pt x="11967" y="4687"/>
                  </a:cubicBezTo>
                  <a:cubicBezTo>
                    <a:pt x="10633" y="4220"/>
                    <a:pt x="8965" y="3252"/>
                    <a:pt x="7497" y="3219"/>
                  </a:cubicBezTo>
                  <a:cubicBezTo>
                    <a:pt x="7017" y="3219"/>
                    <a:pt x="6727" y="3375"/>
                    <a:pt x="6340" y="3375"/>
                  </a:cubicBezTo>
                  <a:cubicBezTo>
                    <a:pt x="6190" y="3375"/>
                    <a:pt x="6025" y="3351"/>
                    <a:pt x="5829" y="3286"/>
                  </a:cubicBezTo>
                  <a:cubicBezTo>
                    <a:pt x="4929" y="3019"/>
                    <a:pt x="3861" y="2185"/>
                    <a:pt x="3027" y="1685"/>
                  </a:cubicBezTo>
                  <a:cubicBezTo>
                    <a:pt x="2127" y="1118"/>
                    <a:pt x="1193" y="584"/>
                    <a:pt x="259" y="50"/>
                  </a:cubicBezTo>
                  <a:cubicBezTo>
                    <a:pt x="230" y="15"/>
                    <a:pt x="201" y="0"/>
                    <a:pt x="173"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42"/>
            <p:cNvSpPr/>
            <p:nvPr/>
          </p:nvSpPr>
          <p:spPr>
            <a:xfrm>
              <a:off x="4835150" y="3144575"/>
              <a:ext cx="128700" cy="322600"/>
            </a:xfrm>
            <a:custGeom>
              <a:rect b="b" l="l" r="r" t="t"/>
              <a:pathLst>
                <a:path extrusionOk="0" h="12904" w="5148">
                  <a:moveTo>
                    <a:pt x="224" y="1"/>
                  </a:moveTo>
                  <a:cubicBezTo>
                    <a:pt x="93" y="1"/>
                    <a:pt x="1" y="181"/>
                    <a:pt x="140" y="292"/>
                  </a:cubicBezTo>
                  <a:cubicBezTo>
                    <a:pt x="4142" y="3127"/>
                    <a:pt x="2441" y="8998"/>
                    <a:pt x="4810" y="12834"/>
                  </a:cubicBezTo>
                  <a:cubicBezTo>
                    <a:pt x="4849" y="12883"/>
                    <a:pt x="4896" y="12903"/>
                    <a:pt x="4942" y="12903"/>
                  </a:cubicBezTo>
                  <a:cubicBezTo>
                    <a:pt x="5051" y="12903"/>
                    <a:pt x="5147" y="12786"/>
                    <a:pt x="5076" y="12668"/>
                  </a:cubicBezTo>
                  <a:cubicBezTo>
                    <a:pt x="2641" y="8798"/>
                    <a:pt x="4443" y="2961"/>
                    <a:pt x="306" y="25"/>
                  </a:cubicBezTo>
                  <a:cubicBezTo>
                    <a:pt x="278" y="8"/>
                    <a:pt x="250" y="1"/>
                    <a:pt x="224"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42"/>
            <p:cNvSpPr/>
            <p:nvPr/>
          </p:nvSpPr>
          <p:spPr>
            <a:xfrm>
              <a:off x="5079875" y="3581275"/>
              <a:ext cx="134375" cy="40350"/>
            </a:xfrm>
            <a:custGeom>
              <a:rect b="b" l="l" r="r" t="t"/>
              <a:pathLst>
                <a:path extrusionOk="0" h="1614" w="5375">
                  <a:moveTo>
                    <a:pt x="196" y="0"/>
                  </a:moveTo>
                  <a:cubicBezTo>
                    <a:pt x="50" y="0"/>
                    <a:pt x="1" y="239"/>
                    <a:pt x="158" y="270"/>
                  </a:cubicBezTo>
                  <a:cubicBezTo>
                    <a:pt x="1825" y="737"/>
                    <a:pt x="3493" y="1171"/>
                    <a:pt x="5128" y="1604"/>
                  </a:cubicBezTo>
                  <a:cubicBezTo>
                    <a:pt x="5148" y="1611"/>
                    <a:pt x="5166" y="1614"/>
                    <a:pt x="5183" y="1614"/>
                  </a:cubicBezTo>
                  <a:cubicBezTo>
                    <a:pt x="5339" y="1614"/>
                    <a:pt x="5375" y="1367"/>
                    <a:pt x="5194" y="1337"/>
                  </a:cubicBezTo>
                  <a:cubicBezTo>
                    <a:pt x="3527" y="870"/>
                    <a:pt x="1859" y="437"/>
                    <a:pt x="224" y="3"/>
                  </a:cubicBezTo>
                  <a:cubicBezTo>
                    <a:pt x="215" y="1"/>
                    <a:pt x="205" y="0"/>
                    <a:pt x="196"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42"/>
            <p:cNvSpPr/>
            <p:nvPr/>
          </p:nvSpPr>
          <p:spPr>
            <a:xfrm>
              <a:off x="5231450" y="3665500"/>
              <a:ext cx="227650" cy="97300"/>
            </a:xfrm>
            <a:custGeom>
              <a:rect b="b" l="l" r="r" t="t"/>
              <a:pathLst>
                <a:path extrusionOk="0" h="3892" w="9106">
                  <a:moveTo>
                    <a:pt x="7072" y="1"/>
                  </a:moveTo>
                  <a:cubicBezTo>
                    <a:pt x="6865" y="1"/>
                    <a:pt x="6813" y="303"/>
                    <a:pt x="7004" y="303"/>
                  </a:cubicBezTo>
                  <a:cubicBezTo>
                    <a:pt x="9005" y="604"/>
                    <a:pt x="7938" y="2972"/>
                    <a:pt x="6637" y="3372"/>
                  </a:cubicBezTo>
                  <a:cubicBezTo>
                    <a:pt x="6308" y="3482"/>
                    <a:pt x="5963" y="3524"/>
                    <a:pt x="5614" y="3524"/>
                  </a:cubicBezTo>
                  <a:cubicBezTo>
                    <a:pt x="5114" y="3524"/>
                    <a:pt x="4607" y="3437"/>
                    <a:pt x="4135" y="3339"/>
                  </a:cubicBezTo>
                  <a:cubicBezTo>
                    <a:pt x="2634" y="2972"/>
                    <a:pt x="1333" y="2138"/>
                    <a:pt x="332" y="971"/>
                  </a:cubicBezTo>
                  <a:cubicBezTo>
                    <a:pt x="306" y="926"/>
                    <a:pt x="267" y="908"/>
                    <a:pt x="228" y="908"/>
                  </a:cubicBezTo>
                  <a:cubicBezTo>
                    <a:pt x="119" y="908"/>
                    <a:pt x="1" y="1048"/>
                    <a:pt x="99" y="1171"/>
                  </a:cubicBezTo>
                  <a:cubicBezTo>
                    <a:pt x="1318" y="2571"/>
                    <a:pt x="3445" y="3892"/>
                    <a:pt x="5460" y="3892"/>
                  </a:cubicBezTo>
                  <a:cubicBezTo>
                    <a:pt x="6036" y="3892"/>
                    <a:pt x="6603" y="3784"/>
                    <a:pt x="7137" y="3539"/>
                  </a:cubicBezTo>
                  <a:cubicBezTo>
                    <a:pt x="8638" y="2872"/>
                    <a:pt x="9105" y="303"/>
                    <a:pt x="7104" y="3"/>
                  </a:cubicBezTo>
                  <a:cubicBezTo>
                    <a:pt x="7093" y="2"/>
                    <a:pt x="7082" y="1"/>
                    <a:pt x="7072"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42"/>
            <p:cNvSpPr/>
            <p:nvPr/>
          </p:nvSpPr>
          <p:spPr>
            <a:xfrm>
              <a:off x="5515250" y="3744725"/>
              <a:ext cx="1378300" cy="920125"/>
            </a:xfrm>
            <a:custGeom>
              <a:rect b="b" l="l" r="r" t="t"/>
              <a:pathLst>
                <a:path extrusionOk="0" h="36805" w="55132">
                  <a:moveTo>
                    <a:pt x="258" y="1"/>
                  </a:moveTo>
                  <a:cubicBezTo>
                    <a:pt x="79" y="1"/>
                    <a:pt x="0" y="273"/>
                    <a:pt x="222" y="337"/>
                  </a:cubicBezTo>
                  <a:cubicBezTo>
                    <a:pt x="12430" y="3839"/>
                    <a:pt x="24139" y="7809"/>
                    <a:pt x="33445" y="16882"/>
                  </a:cubicBezTo>
                  <a:cubicBezTo>
                    <a:pt x="37815" y="21185"/>
                    <a:pt x="41551" y="26055"/>
                    <a:pt x="45187" y="31025"/>
                  </a:cubicBezTo>
                  <a:cubicBezTo>
                    <a:pt x="47030" y="33519"/>
                    <a:pt x="49489" y="36805"/>
                    <a:pt x="52673" y="36805"/>
                  </a:cubicBezTo>
                  <a:cubicBezTo>
                    <a:pt x="53407" y="36805"/>
                    <a:pt x="54181" y="36629"/>
                    <a:pt x="54994" y="36229"/>
                  </a:cubicBezTo>
                  <a:cubicBezTo>
                    <a:pt x="55131" y="36174"/>
                    <a:pt x="55066" y="35962"/>
                    <a:pt x="54927" y="35962"/>
                  </a:cubicBezTo>
                  <a:cubicBezTo>
                    <a:pt x="54897" y="35962"/>
                    <a:pt x="54863" y="35972"/>
                    <a:pt x="54827" y="35996"/>
                  </a:cubicBezTo>
                  <a:cubicBezTo>
                    <a:pt x="54078" y="36360"/>
                    <a:pt x="53361" y="36520"/>
                    <a:pt x="52677" y="36520"/>
                  </a:cubicBezTo>
                  <a:cubicBezTo>
                    <a:pt x="49796" y="36520"/>
                    <a:pt x="47499" y="33690"/>
                    <a:pt x="45854" y="31426"/>
                  </a:cubicBezTo>
                  <a:cubicBezTo>
                    <a:pt x="44420" y="29424"/>
                    <a:pt x="42886" y="27389"/>
                    <a:pt x="41351" y="25455"/>
                  </a:cubicBezTo>
                  <a:cubicBezTo>
                    <a:pt x="37949" y="21051"/>
                    <a:pt x="34279" y="16882"/>
                    <a:pt x="29976" y="13346"/>
                  </a:cubicBezTo>
                  <a:cubicBezTo>
                    <a:pt x="21404" y="6274"/>
                    <a:pt x="10796" y="3039"/>
                    <a:pt x="288" y="3"/>
                  </a:cubicBezTo>
                  <a:cubicBezTo>
                    <a:pt x="278" y="1"/>
                    <a:pt x="268" y="1"/>
                    <a:pt x="258"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42"/>
            <p:cNvSpPr/>
            <p:nvPr/>
          </p:nvSpPr>
          <p:spPr>
            <a:xfrm>
              <a:off x="5882375" y="3787025"/>
              <a:ext cx="151300" cy="64350"/>
            </a:xfrm>
            <a:custGeom>
              <a:rect b="b" l="l" r="r" t="t"/>
              <a:pathLst>
                <a:path extrusionOk="0" h="2574" w="6052">
                  <a:moveTo>
                    <a:pt x="277" y="1"/>
                  </a:moveTo>
                  <a:cubicBezTo>
                    <a:pt x="112" y="1"/>
                    <a:pt x="1" y="195"/>
                    <a:pt x="147" y="313"/>
                  </a:cubicBezTo>
                  <a:cubicBezTo>
                    <a:pt x="1523" y="1183"/>
                    <a:pt x="3159" y="2574"/>
                    <a:pt x="4896" y="2574"/>
                  </a:cubicBezTo>
                  <a:cubicBezTo>
                    <a:pt x="5223" y="2574"/>
                    <a:pt x="5552" y="2525"/>
                    <a:pt x="5885" y="2414"/>
                  </a:cubicBezTo>
                  <a:cubicBezTo>
                    <a:pt x="5985" y="2347"/>
                    <a:pt x="6051" y="2247"/>
                    <a:pt x="5951" y="2147"/>
                  </a:cubicBezTo>
                  <a:cubicBezTo>
                    <a:pt x="5618" y="1780"/>
                    <a:pt x="5284" y="1347"/>
                    <a:pt x="4951" y="980"/>
                  </a:cubicBezTo>
                  <a:cubicBezTo>
                    <a:pt x="4918" y="939"/>
                    <a:pt x="4881" y="922"/>
                    <a:pt x="4846" y="922"/>
                  </a:cubicBezTo>
                  <a:cubicBezTo>
                    <a:pt x="4739" y="922"/>
                    <a:pt x="4650" y="1079"/>
                    <a:pt x="4750" y="1180"/>
                  </a:cubicBezTo>
                  <a:cubicBezTo>
                    <a:pt x="5034" y="1492"/>
                    <a:pt x="5318" y="1852"/>
                    <a:pt x="5601" y="2178"/>
                  </a:cubicBezTo>
                  <a:lnTo>
                    <a:pt x="5601" y="2178"/>
                  </a:lnTo>
                  <a:cubicBezTo>
                    <a:pt x="5379" y="2235"/>
                    <a:pt x="5156" y="2260"/>
                    <a:pt x="4934" y="2260"/>
                  </a:cubicBezTo>
                  <a:cubicBezTo>
                    <a:pt x="3293" y="2260"/>
                    <a:pt x="1676" y="861"/>
                    <a:pt x="347" y="12"/>
                  </a:cubicBezTo>
                  <a:cubicBezTo>
                    <a:pt x="323" y="4"/>
                    <a:pt x="299" y="1"/>
                    <a:pt x="277"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42"/>
            <p:cNvSpPr/>
            <p:nvPr/>
          </p:nvSpPr>
          <p:spPr>
            <a:xfrm>
              <a:off x="6174550" y="3985725"/>
              <a:ext cx="614975" cy="364800"/>
            </a:xfrm>
            <a:custGeom>
              <a:rect b="b" l="l" r="r" t="t"/>
              <a:pathLst>
                <a:path extrusionOk="0" h="14592" w="24599">
                  <a:moveTo>
                    <a:pt x="209" y="0"/>
                  </a:moveTo>
                  <a:cubicBezTo>
                    <a:pt x="84" y="0"/>
                    <a:pt x="0" y="196"/>
                    <a:pt x="135" y="304"/>
                  </a:cubicBezTo>
                  <a:cubicBezTo>
                    <a:pt x="4738" y="3639"/>
                    <a:pt x="9275" y="6908"/>
                    <a:pt x="13878" y="10244"/>
                  </a:cubicBezTo>
                  <a:cubicBezTo>
                    <a:pt x="16268" y="12009"/>
                    <a:pt x="19188" y="14592"/>
                    <a:pt x="22296" y="14592"/>
                  </a:cubicBezTo>
                  <a:cubicBezTo>
                    <a:pt x="23007" y="14592"/>
                    <a:pt x="23727" y="14457"/>
                    <a:pt x="24453" y="14147"/>
                  </a:cubicBezTo>
                  <a:cubicBezTo>
                    <a:pt x="24599" y="14059"/>
                    <a:pt x="24514" y="13868"/>
                    <a:pt x="24355" y="13868"/>
                  </a:cubicBezTo>
                  <a:cubicBezTo>
                    <a:pt x="24334" y="13868"/>
                    <a:pt x="24310" y="13872"/>
                    <a:pt x="24286" y="13880"/>
                  </a:cubicBezTo>
                  <a:cubicBezTo>
                    <a:pt x="23635" y="14152"/>
                    <a:pt x="22969" y="14273"/>
                    <a:pt x="22296" y="14273"/>
                  </a:cubicBezTo>
                  <a:cubicBezTo>
                    <a:pt x="18350" y="14273"/>
                    <a:pt x="14169" y="10123"/>
                    <a:pt x="11377" y="8042"/>
                  </a:cubicBezTo>
                  <a:cubicBezTo>
                    <a:pt x="7707" y="5374"/>
                    <a:pt x="3971" y="2705"/>
                    <a:pt x="302" y="37"/>
                  </a:cubicBezTo>
                  <a:cubicBezTo>
                    <a:pt x="270" y="11"/>
                    <a:pt x="238" y="0"/>
                    <a:pt x="209"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42"/>
            <p:cNvSpPr/>
            <p:nvPr/>
          </p:nvSpPr>
          <p:spPr>
            <a:xfrm>
              <a:off x="5591850" y="3823125"/>
              <a:ext cx="1189950" cy="1008350"/>
            </a:xfrm>
            <a:custGeom>
              <a:rect b="b" l="l" r="r" t="t"/>
              <a:pathLst>
                <a:path extrusionOk="0" h="40334" w="47598">
                  <a:moveTo>
                    <a:pt x="199" y="0"/>
                  </a:moveTo>
                  <a:cubicBezTo>
                    <a:pt x="24" y="0"/>
                    <a:pt x="1" y="304"/>
                    <a:pt x="160" y="336"/>
                  </a:cubicBezTo>
                  <a:cubicBezTo>
                    <a:pt x="5664" y="2338"/>
                    <a:pt x="11368" y="4072"/>
                    <a:pt x="16538" y="6908"/>
                  </a:cubicBezTo>
                  <a:cubicBezTo>
                    <a:pt x="21008" y="9376"/>
                    <a:pt x="25044" y="12545"/>
                    <a:pt x="28714" y="16081"/>
                  </a:cubicBezTo>
                  <a:cubicBezTo>
                    <a:pt x="36019" y="23219"/>
                    <a:pt x="41690" y="31825"/>
                    <a:pt x="47260" y="40265"/>
                  </a:cubicBezTo>
                  <a:cubicBezTo>
                    <a:pt x="47299" y="40314"/>
                    <a:pt x="47347" y="40334"/>
                    <a:pt x="47392" y="40334"/>
                  </a:cubicBezTo>
                  <a:cubicBezTo>
                    <a:pt x="47502" y="40334"/>
                    <a:pt x="47598" y="40216"/>
                    <a:pt x="47527" y="40098"/>
                  </a:cubicBezTo>
                  <a:cubicBezTo>
                    <a:pt x="41790" y="31425"/>
                    <a:pt x="35952" y="22652"/>
                    <a:pt x="28447" y="15380"/>
                  </a:cubicBezTo>
                  <a:cubicBezTo>
                    <a:pt x="24844" y="11911"/>
                    <a:pt x="20841" y="8842"/>
                    <a:pt x="16405" y="6474"/>
                  </a:cubicBezTo>
                  <a:cubicBezTo>
                    <a:pt x="11268" y="3705"/>
                    <a:pt x="5697" y="2004"/>
                    <a:pt x="227" y="3"/>
                  </a:cubicBezTo>
                  <a:cubicBezTo>
                    <a:pt x="217" y="1"/>
                    <a:pt x="208" y="0"/>
                    <a:pt x="199"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42"/>
            <p:cNvSpPr/>
            <p:nvPr/>
          </p:nvSpPr>
          <p:spPr>
            <a:xfrm>
              <a:off x="5031200" y="3681950"/>
              <a:ext cx="206200" cy="525125"/>
            </a:xfrm>
            <a:custGeom>
              <a:rect b="b" l="l" r="r" t="t"/>
              <a:pathLst>
                <a:path extrusionOk="0" h="21005" w="8248">
                  <a:moveTo>
                    <a:pt x="8002" y="1"/>
                  </a:moveTo>
                  <a:cubicBezTo>
                    <a:pt x="7982" y="1"/>
                    <a:pt x="7962" y="4"/>
                    <a:pt x="7942" y="12"/>
                  </a:cubicBezTo>
                  <a:cubicBezTo>
                    <a:pt x="5007" y="1880"/>
                    <a:pt x="2572" y="3882"/>
                    <a:pt x="2071" y="7518"/>
                  </a:cubicBezTo>
                  <a:cubicBezTo>
                    <a:pt x="1471" y="11887"/>
                    <a:pt x="3439" y="17024"/>
                    <a:pt x="103" y="20727"/>
                  </a:cubicBezTo>
                  <a:cubicBezTo>
                    <a:pt x="0" y="20856"/>
                    <a:pt x="96" y="21004"/>
                    <a:pt x="206" y="21004"/>
                  </a:cubicBezTo>
                  <a:cubicBezTo>
                    <a:pt x="239" y="21004"/>
                    <a:pt x="273" y="20991"/>
                    <a:pt x="303" y="20961"/>
                  </a:cubicBezTo>
                  <a:cubicBezTo>
                    <a:pt x="2438" y="18592"/>
                    <a:pt x="2505" y="15523"/>
                    <a:pt x="2338" y="12521"/>
                  </a:cubicBezTo>
                  <a:cubicBezTo>
                    <a:pt x="2205" y="10320"/>
                    <a:pt x="2004" y="8018"/>
                    <a:pt x="2705" y="5883"/>
                  </a:cubicBezTo>
                  <a:cubicBezTo>
                    <a:pt x="3539" y="3281"/>
                    <a:pt x="5907" y="1714"/>
                    <a:pt x="8042" y="313"/>
                  </a:cubicBezTo>
                  <a:cubicBezTo>
                    <a:pt x="8247" y="195"/>
                    <a:pt x="8143" y="1"/>
                    <a:pt x="8002"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42"/>
            <p:cNvSpPr/>
            <p:nvPr/>
          </p:nvSpPr>
          <p:spPr>
            <a:xfrm>
              <a:off x="5190550" y="3730200"/>
              <a:ext cx="42875" cy="39625"/>
            </a:xfrm>
            <a:custGeom>
              <a:rect b="b" l="l" r="r" t="t"/>
              <a:pathLst>
                <a:path extrusionOk="0" h="1585" w="1715">
                  <a:moveTo>
                    <a:pt x="1326" y="1"/>
                  </a:moveTo>
                  <a:cubicBezTo>
                    <a:pt x="761" y="1"/>
                    <a:pt x="216" y="357"/>
                    <a:pt x="67" y="951"/>
                  </a:cubicBezTo>
                  <a:cubicBezTo>
                    <a:pt x="0" y="1251"/>
                    <a:pt x="67" y="1551"/>
                    <a:pt x="401" y="1585"/>
                  </a:cubicBezTo>
                  <a:cubicBezTo>
                    <a:pt x="534" y="1585"/>
                    <a:pt x="701" y="1551"/>
                    <a:pt x="801" y="1451"/>
                  </a:cubicBezTo>
                  <a:cubicBezTo>
                    <a:pt x="947" y="1363"/>
                    <a:pt x="1068" y="1173"/>
                    <a:pt x="1231" y="1173"/>
                  </a:cubicBezTo>
                  <a:cubicBezTo>
                    <a:pt x="1253" y="1173"/>
                    <a:pt x="1277" y="1176"/>
                    <a:pt x="1301" y="1185"/>
                  </a:cubicBezTo>
                  <a:cubicBezTo>
                    <a:pt x="1312" y="1186"/>
                    <a:pt x="1323" y="1187"/>
                    <a:pt x="1333" y="1187"/>
                  </a:cubicBezTo>
                  <a:cubicBezTo>
                    <a:pt x="1534" y="1187"/>
                    <a:pt x="1524" y="883"/>
                    <a:pt x="1301" y="851"/>
                  </a:cubicBezTo>
                  <a:cubicBezTo>
                    <a:pt x="1101" y="851"/>
                    <a:pt x="968" y="918"/>
                    <a:pt x="801" y="1018"/>
                  </a:cubicBezTo>
                  <a:cubicBezTo>
                    <a:pt x="696" y="1080"/>
                    <a:pt x="500" y="1235"/>
                    <a:pt x="401" y="1235"/>
                  </a:cubicBezTo>
                  <a:cubicBezTo>
                    <a:pt x="342" y="1235"/>
                    <a:pt x="317" y="1180"/>
                    <a:pt x="367" y="1018"/>
                  </a:cubicBezTo>
                  <a:cubicBezTo>
                    <a:pt x="428" y="591"/>
                    <a:pt x="852" y="275"/>
                    <a:pt x="1281" y="275"/>
                  </a:cubicBezTo>
                  <a:cubicBezTo>
                    <a:pt x="1321" y="275"/>
                    <a:pt x="1361" y="278"/>
                    <a:pt x="1401" y="284"/>
                  </a:cubicBezTo>
                  <a:cubicBezTo>
                    <a:pt x="1424" y="291"/>
                    <a:pt x="1446" y="294"/>
                    <a:pt x="1467" y="294"/>
                  </a:cubicBezTo>
                  <a:cubicBezTo>
                    <a:pt x="1652" y="294"/>
                    <a:pt x="1715" y="47"/>
                    <a:pt x="1535" y="17"/>
                  </a:cubicBezTo>
                  <a:cubicBezTo>
                    <a:pt x="1465" y="6"/>
                    <a:pt x="1396" y="1"/>
                    <a:pt x="1326"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42"/>
            <p:cNvSpPr/>
            <p:nvPr/>
          </p:nvSpPr>
          <p:spPr>
            <a:xfrm>
              <a:off x="5275575" y="3648825"/>
              <a:ext cx="76775" cy="50600"/>
            </a:xfrm>
            <a:custGeom>
              <a:rect b="b" l="l" r="r" t="t"/>
              <a:pathLst>
                <a:path extrusionOk="0" h="2024" w="3071">
                  <a:moveTo>
                    <a:pt x="1972" y="0"/>
                  </a:moveTo>
                  <a:cubicBezTo>
                    <a:pt x="1793" y="0"/>
                    <a:pt x="1713" y="272"/>
                    <a:pt x="1903" y="303"/>
                  </a:cubicBezTo>
                  <a:cubicBezTo>
                    <a:pt x="2759" y="578"/>
                    <a:pt x="2466" y="1666"/>
                    <a:pt x="1718" y="1666"/>
                  </a:cubicBezTo>
                  <a:cubicBezTo>
                    <a:pt x="1650" y="1666"/>
                    <a:pt x="1578" y="1657"/>
                    <a:pt x="1503" y="1638"/>
                  </a:cubicBezTo>
                  <a:cubicBezTo>
                    <a:pt x="902" y="1471"/>
                    <a:pt x="635" y="937"/>
                    <a:pt x="335" y="470"/>
                  </a:cubicBezTo>
                  <a:cubicBezTo>
                    <a:pt x="304" y="417"/>
                    <a:pt x="255" y="394"/>
                    <a:pt x="207" y="394"/>
                  </a:cubicBezTo>
                  <a:cubicBezTo>
                    <a:pt x="103" y="394"/>
                    <a:pt x="0" y="500"/>
                    <a:pt x="68" y="637"/>
                  </a:cubicBezTo>
                  <a:cubicBezTo>
                    <a:pt x="413" y="1193"/>
                    <a:pt x="1031" y="2024"/>
                    <a:pt x="1756" y="2024"/>
                  </a:cubicBezTo>
                  <a:cubicBezTo>
                    <a:pt x="1943" y="2024"/>
                    <a:pt x="2138" y="1968"/>
                    <a:pt x="2337" y="1838"/>
                  </a:cubicBezTo>
                  <a:cubicBezTo>
                    <a:pt x="3071" y="1337"/>
                    <a:pt x="2837" y="237"/>
                    <a:pt x="2003" y="3"/>
                  </a:cubicBezTo>
                  <a:cubicBezTo>
                    <a:pt x="1993" y="1"/>
                    <a:pt x="1982" y="0"/>
                    <a:pt x="1972"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42"/>
            <p:cNvSpPr/>
            <p:nvPr/>
          </p:nvSpPr>
          <p:spPr>
            <a:xfrm>
              <a:off x="5431700" y="3752225"/>
              <a:ext cx="78275" cy="48825"/>
            </a:xfrm>
            <a:custGeom>
              <a:rect b="b" l="l" r="r" t="t"/>
              <a:pathLst>
                <a:path extrusionOk="0" h="1953" w="3131">
                  <a:moveTo>
                    <a:pt x="226" y="1"/>
                  </a:moveTo>
                  <a:cubicBezTo>
                    <a:pt x="123" y="1"/>
                    <a:pt x="0" y="119"/>
                    <a:pt x="95" y="237"/>
                  </a:cubicBezTo>
                  <a:cubicBezTo>
                    <a:pt x="428" y="971"/>
                    <a:pt x="1062" y="1705"/>
                    <a:pt x="1829" y="1905"/>
                  </a:cubicBezTo>
                  <a:cubicBezTo>
                    <a:pt x="1950" y="1936"/>
                    <a:pt x="2071" y="1953"/>
                    <a:pt x="2188" y="1953"/>
                  </a:cubicBezTo>
                  <a:cubicBezTo>
                    <a:pt x="2683" y="1953"/>
                    <a:pt x="3103" y="1664"/>
                    <a:pt x="3130" y="1071"/>
                  </a:cubicBezTo>
                  <a:cubicBezTo>
                    <a:pt x="3130" y="971"/>
                    <a:pt x="3055" y="921"/>
                    <a:pt x="2976" y="921"/>
                  </a:cubicBezTo>
                  <a:cubicBezTo>
                    <a:pt x="2897" y="921"/>
                    <a:pt x="2813" y="971"/>
                    <a:pt x="2796" y="1071"/>
                  </a:cubicBezTo>
                  <a:cubicBezTo>
                    <a:pt x="2775" y="1476"/>
                    <a:pt x="2494" y="1622"/>
                    <a:pt x="2198" y="1622"/>
                  </a:cubicBezTo>
                  <a:cubicBezTo>
                    <a:pt x="2032" y="1622"/>
                    <a:pt x="1861" y="1576"/>
                    <a:pt x="1729" y="1504"/>
                  </a:cubicBezTo>
                  <a:cubicBezTo>
                    <a:pt x="1496" y="1371"/>
                    <a:pt x="1295" y="1238"/>
                    <a:pt x="1095" y="1071"/>
                  </a:cubicBezTo>
                  <a:cubicBezTo>
                    <a:pt x="762" y="804"/>
                    <a:pt x="562" y="470"/>
                    <a:pt x="328" y="70"/>
                  </a:cubicBezTo>
                  <a:cubicBezTo>
                    <a:pt x="309" y="21"/>
                    <a:pt x="269" y="1"/>
                    <a:pt x="226"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42"/>
            <p:cNvSpPr/>
            <p:nvPr/>
          </p:nvSpPr>
          <p:spPr>
            <a:xfrm>
              <a:off x="5451575" y="3726225"/>
              <a:ext cx="46400" cy="32650"/>
            </a:xfrm>
            <a:custGeom>
              <a:rect b="b" l="l" r="r" t="t"/>
              <a:pathLst>
                <a:path extrusionOk="0" h="1306" w="1856">
                  <a:moveTo>
                    <a:pt x="1671" y="0"/>
                  </a:moveTo>
                  <a:cubicBezTo>
                    <a:pt x="1615" y="0"/>
                    <a:pt x="1560" y="33"/>
                    <a:pt x="1534" y="109"/>
                  </a:cubicBezTo>
                  <a:cubicBezTo>
                    <a:pt x="1468" y="443"/>
                    <a:pt x="1334" y="910"/>
                    <a:pt x="967" y="1010"/>
                  </a:cubicBezTo>
                  <a:cubicBezTo>
                    <a:pt x="930" y="1017"/>
                    <a:pt x="891" y="1022"/>
                    <a:pt x="852" y="1022"/>
                  </a:cubicBezTo>
                  <a:cubicBezTo>
                    <a:pt x="717" y="1022"/>
                    <a:pt x="586" y="972"/>
                    <a:pt x="534" y="843"/>
                  </a:cubicBezTo>
                  <a:cubicBezTo>
                    <a:pt x="500" y="710"/>
                    <a:pt x="534" y="543"/>
                    <a:pt x="667" y="510"/>
                  </a:cubicBezTo>
                  <a:cubicBezTo>
                    <a:pt x="834" y="510"/>
                    <a:pt x="834" y="209"/>
                    <a:pt x="634" y="209"/>
                  </a:cubicBezTo>
                  <a:cubicBezTo>
                    <a:pt x="100" y="276"/>
                    <a:pt x="0" y="1043"/>
                    <a:pt x="500" y="1243"/>
                  </a:cubicBezTo>
                  <a:cubicBezTo>
                    <a:pt x="587" y="1287"/>
                    <a:pt x="680" y="1305"/>
                    <a:pt x="774" y="1305"/>
                  </a:cubicBezTo>
                  <a:cubicBezTo>
                    <a:pt x="972" y="1305"/>
                    <a:pt x="1176" y="1223"/>
                    <a:pt x="1334" y="1110"/>
                  </a:cubicBezTo>
                  <a:cubicBezTo>
                    <a:pt x="1635" y="910"/>
                    <a:pt x="1768" y="543"/>
                    <a:pt x="1835" y="209"/>
                  </a:cubicBezTo>
                  <a:cubicBezTo>
                    <a:pt x="1855" y="86"/>
                    <a:pt x="1761" y="0"/>
                    <a:pt x="1671"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42"/>
            <p:cNvSpPr/>
            <p:nvPr/>
          </p:nvSpPr>
          <p:spPr>
            <a:xfrm>
              <a:off x="4510650" y="3317300"/>
              <a:ext cx="455600" cy="193425"/>
            </a:xfrm>
            <a:custGeom>
              <a:rect b="b" l="l" r="r" t="t"/>
              <a:pathLst>
                <a:path extrusionOk="0" h="7737" w="18224">
                  <a:moveTo>
                    <a:pt x="178" y="1"/>
                  </a:moveTo>
                  <a:cubicBezTo>
                    <a:pt x="54" y="1"/>
                    <a:pt x="0" y="231"/>
                    <a:pt x="144" y="288"/>
                  </a:cubicBezTo>
                  <a:cubicBezTo>
                    <a:pt x="2579" y="1022"/>
                    <a:pt x="4947" y="1689"/>
                    <a:pt x="7382" y="2423"/>
                  </a:cubicBezTo>
                  <a:cubicBezTo>
                    <a:pt x="10051" y="3257"/>
                    <a:pt x="12119" y="4624"/>
                    <a:pt x="14320" y="6292"/>
                  </a:cubicBezTo>
                  <a:cubicBezTo>
                    <a:pt x="14942" y="6716"/>
                    <a:pt x="16113" y="7737"/>
                    <a:pt x="17064" y="7737"/>
                  </a:cubicBezTo>
                  <a:cubicBezTo>
                    <a:pt x="17237" y="7737"/>
                    <a:pt x="17402" y="7703"/>
                    <a:pt x="17556" y="7627"/>
                  </a:cubicBezTo>
                  <a:cubicBezTo>
                    <a:pt x="18123" y="7360"/>
                    <a:pt x="18223" y="6959"/>
                    <a:pt x="17756" y="6526"/>
                  </a:cubicBezTo>
                  <a:cubicBezTo>
                    <a:pt x="17725" y="6495"/>
                    <a:pt x="17689" y="6482"/>
                    <a:pt x="17653" y="6482"/>
                  </a:cubicBezTo>
                  <a:cubicBezTo>
                    <a:pt x="17536" y="6482"/>
                    <a:pt x="17428" y="6624"/>
                    <a:pt x="17556" y="6726"/>
                  </a:cubicBezTo>
                  <a:cubicBezTo>
                    <a:pt x="17197" y="7068"/>
                    <a:pt x="16838" y="7243"/>
                    <a:pt x="16484" y="7243"/>
                  </a:cubicBezTo>
                  <a:cubicBezTo>
                    <a:pt x="16146" y="7243"/>
                    <a:pt x="15813" y="7085"/>
                    <a:pt x="15488" y="6759"/>
                  </a:cubicBezTo>
                  <a:cubicBezTo>
                    <a:pt x="15154" y="6526"/>
                    <a:pt x="14787" y="6292"/>
                    <a:pt x="14487" y="6025"/>
                  </a:cubicBezTo>
                  <a:cubicBezTo>
                    <a:pt x="14054" y="5692"/>
                    <a:pt x="13587" y="5292"/>
                    <a:pt x="13086" y="4958"/>
                  </a:cubicBezTo>
                  <a:cubicBezTo>
                    <a:pt x="11985" y="4191"/>
                    <a:pt x="10918" y="3457"/>
                    <a:pt x="9650" y="2923"/>
                  </a:cubicBezTo>
                  <a:cubicBezTo>
                    <a:pt x="6715" y="1622"/>
                    <a:pt x="3379" y="922"/>
                    <a:pt x="244" y="21"/>
                  </a:cubicBezTo>
                  <a:cubicBezTo>
                    <a:pt x="220" y="7"/>
                    <a:pt x="198" y="1"/>
                    <a:pt x="178"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42"/>
            <p:cNvSpPr/>
            <p:nvPr/>
          </p:nvSpPr>
          <p:spPr>
            <a:xfrm>
              <a:off x="4534875" y="3404900"/>
              <a:ext cx="81350" cy="32700"/>
            </a:xfrm>
            <a:custGeom>
              <a:rect b="b" l="l" r="r" t="t"/>
              <a:pathLst>
                <a:path extrusionOk="0" h="1308" w="3254">
                  <a:moveTo>
                    <a:pt x="499" y="0"/>
                  </a:moveTo>
                  <a:cubicBezTo>
                    <a:pt x="243" y="0"/>
                    <a:pt x="0" y="122"/>
                    <a:pt x="109" y="420"/>
                  </a:cubicBezTo>
                  <a:cubicBezTo>
                    <a:pt x="109" y="504"/>
                    <a:pt x="161" y="541"/>
                    <a:pt x="218" y="541"/>
                  </a:cubicBezTo>
                  <a:cubicBezTo>
                    <a:pt x="296" y="541"/>
                    <a:pt x="381" y="470"/>
                    <a:pt x="342" y="353"/>
                  </a:cubicBezTo>
                  <a:cubicBezTo>
                    <a:pt x="337" y="331"/>
                    <a:pt x="354" y="322"/>
                    <a:pt x="388" y="322"/>
                  </a:cubicBezTo>
                  <a:cubicBezTo>
                    <a:pt x="555" y="322"/>
                    <a:pt x="1120" y="553"/>
                    <a:pt x="1176" y="553"/>
                  </a:cubicBezTo>
                  <a:cubicBezTo>
                    <a:pt x="1410" y="620"/>
                    <a:pt x="1543" y="720"/>
                    <a:pt x="1776" y="787"/>
                  </a:cubicBezTo>
                  <a:cubicBezTo>
                    <a:pt x="2143" y="954"/>
                    <a:pt x="2544" y="1120"/>
                    <a:pt x="2944" y="1287"/>
                  </a:cubicBezTo>
                  <a:cubicBezTo>
                    <a:pt x="2968" y="1301"/>
                    <a:pt x="2991" y="1308"/>
                    <a:pt x="3014" y="1308"/>
                  </a:cubicBezTo>
                  <a:cubicBezTo>
                    <a:pt x="3151" y="1308"/>
                    <a:pt x="3254" y="1082"/>
                    <a:pt x="3111" y="1054"/>
                  </a:cubicBezTo>
                  <a:cubicBezTo>
                    <a:pt x="2644" y="854"/>
                    <a:pt x="2177" y="687"/>
                    <a:pt x="1776" y="453"/>
                  </a:cubicBezTo>
                  <a:cubicBezTo>
                    <a:pt x="1443" y="287"/>
                    <a:pt x="1043" y="86"/>
                    <a:pt x="676" y="20"/>
                  </a:cubicBezTo>
                  <a:cubicBezTo>
                    <a:pt x="619" y="7"/>
                    <a:pt x="558" y="0"/>
                    <a:pt x="499"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42"/>
            <p:cNvSpPr/>
            <p:nvPr/>
          </p:nvSpPr>
          <p:spPr>
            <a:xfrm>
              <a:off x="4966950" y="3494350"/>
              <a:ext cx="71850" cy="60725"/>
            </a:xfrm>
            <a:custGeom>
              <a:rect b="b" l="l" r="r" t="t"/>
              <a:pathLst>
                <a:path extrusionOk="0" h="2429" w="2874">
                  <a:moveTo>
                    <a:pt x="1418" y="0"/>
                  </a:moveTo>
                  <a:cubicBezTo>
                    <a:pt x="1273" y="0"/>
                    <a:pt x="1157" y="222"/>
                    <a:pt x="1305" y="311"/>
                  </a:cubicBezTo>
                  <a:cubicBezTo>
                    <a:pt x="1739" y="645"/>
                    <a:pt x="2573" y="1379"/>
                    <a:pt x="1973" y="1946"/>
                  </a:cubicBezTo>
                  <a:cubicBezTo>
                    <a:pt x="1821" y="2077"/>
                    <a:pt x="1648" y="2129"/>
                    <a:pt x="1468" y="2129"/>
                  </a:cubicBezTo>
                  <a:cubicBezTo>
                    <a:pt x="1055" y="2129"/>
                    <a:pt x="607" y="1855"/>
                    <a:pt x="305" y="1645"/>
                  </a:cubicBezTo>
                  <a:cubicBezTo>
                    <a:pt x="275" y="1622"/>
                    <a:pt x="245" y="1612"/>
                    <a:pt x="217" y="1612"/>
                  </a:cubicBezTo>
                  <a:cubicBezTo>
                    <a:pt x="89" y="1612"/>
                    <a:pt x="1" y="1824"/>
                    <a:pt x="138" y="1879"/>
                  </a:cubicBezTo>
                  <a:cubicBezTo>
                    <a:pt x="502" y="2142"/>
                    <a:pt x="1037" y="2429"/>
                    <a:pt x="1521" y="2429"/>
                  </a:cubicBezTo>
                  <a:cubicBezTo>
                    <a:pt x="1836" y="2429"/>
                    <a:pt x="2129" y="2308"/>
                    <a:pt x="2340" y="1979"/>
                  </a:cubicBezTo>
                  <a:cubicBezTo>
                    <a:pt x="2873" y="1178"/>
                    <a:pt x="2039" y="445"/>
                    <a:pt x="1472" y="11"/>
                  </a:cubicBezTo>
                  <a:cubicBezTo>
                    <a:pt x="1454" y="4"/>
                    <a:pt x="1436" y="0"/>
                    <a:pt x="1418"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42"/>
            <p:cNvSpPr/>
            <p:nvPr/>
          </p:nvSpPr>
          <p:spPr>
            <a:xfrm>
              <a:off x="4797325" y="3076300"/>
              <a:ext cx="53475" cy="51100"/>
            </a:xfrm>
            <a:custGeom>
              <a:rect b="b" l="l" r="r" t="t"/>
              <a:pathLst>
                <a:path extrusionOk="0" h="2044" w="2139">
                  <a:moveTo>
                    <a:pt x="378" y="1"/>
                  </a:moveTo>
                  <a:cubicBezTo>
                    <a:pt x="276" y="1"/>
                    <a:pt x="182" y="31"/>
                    <a:pt x="118" y="121"/>
                  </a:cubicBezTo>
                  <a:cubicBezTo>
                    <a:pt x="0" y="327"/>
                    <a:pt x="142" y="533"/>
                    <a:pt x="338" y="533"/>
                  </a:cubicBezTo>
                  <a:cubicBezTo>
                    <a:pt x="364" y="533"/>
                    <a:pt x="391" y="529"/>
                    <a:pt x="418" y="521"/>
                  </a:cubicBezTo>
                  <a:cubicBezTo>
                    <a:pt x="493" y="476"/>
                    <a:pt x="514" y="384"/>
                    <a:pt x="500" y="306"/>
                  </a:cubicBezTo>
                  <a:lnTo>
                    <a:pt x="500" y="306"/>
                  </a:lnTo>
                  <a:cubicBezTo>
                    <a:pt x="578" y="341"/>
                    <a:pt x="652" y="374"/>
                    <a:pt x="652" y="388"/>
                  </a:cubicBezTo>
                  <a:lnTo>
                    <a:pt x="919" y="521"/>
                  </a:lnTo>
                  <a:cubicBezTo>
                    <a:pt x="1085" y="588"/>
                    <a:pt x="1252" y="721"/>
                    <a:pt x="1352" y="888"/>
                  </a:cubicBezTo>
                  <a:cubicBezTo>
                    <a:pt x="1619" y="1188"/>
                    <a:pt x="1786" y="1555"/>
                    <a:pt x="1819" y="1922"/>
                  </a:cubicBezTo>
                  <a:cubicBezTo>
                    <a:pt x="1833" y="2006"/>
                    <a:pt x="1894" y="2043"/>
                    <a:pt x="1958" y="2043"/>
                  </a:cubicBezTo>
                  <a:cubicBezTo>
                    <a:pt x="2046" y="2043"/>
                    <a:pt x="2139" y="1972"/>
                    <a:pt x="2120" y="1856"/>
                  </a:cubicBezTo>
                  <a:cubicBezTo>
                    <a:pt x="1986" y="1088"/>
                    <a:pt x="1519" y="455"/>
                    <a:pt x="852" y="121"/>
                  </a:cubicBezTo>
                  <a:cubicBezTo>
                    <a:pt x="729" y="80"/>
                    <a:pt x="542" y="1"/>
                    <a:pt x="378"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42"/>
            <p:cNvSpPr/>
            <p:nvPr/>
          </p:nvSpPr>
          <p:spPr>
            <a:xfrm>
              <a:off x="5522450" y="3684150"/>
              <a:ext cx="73600" cy="42000"/>
            </a:xfrm>
            <a:custGeom>
              <a:rect b="b" l="l" r="r" t="t"/>
              <a:pathLst>
                <a:path extrusionOk="0" h="1680" w="2944">
                  <a:moveTo>
                    <a:pt x="382" y="1"/>
                  </a:moveTo>
                  <a:cubicBezTo>
                    <a:pt x="334" y="1"/>
                    <a:pt x="289" y="27"/>
                    <a:pt x="267" y="91"/>
                  </a:cubicBezTo>
                  <a:cubicBezTo>
                    <a:pt x="0" y="591"/>
                    <a:pt x="201" y="1192"/>
                    <a:pt x="668" y="1459"/>
                  </a:cubicBezTo>
                  <a:cubicBezTo>
                    <a:pt x="895" y="1618"/>
                    <a:pt x="1141" y="1680"/>
                    <a:pt x="1392" y="1680"/>
                  </a:cubicBezTo>
                  <a:cubicBezTo>
                    <a:pt x="1879" y="1680"/>
                    <a:pt x="2384" y="1445"/>
                    <a:pt x="2802" y="1225"/>
                  </a:cubicBezTo>
                  <a:cubicBezTo>
                    <a:pt x="2944" y="1141"/>
                    <a:pt x="2846" y="936"/>
                    <a:pt x="2711" y="936"/>
                  </a:cubicBezTo>
                  <a:cubicBezTo>
                    <a:pt x="2687" y="936"/>
                    <a:pt x="2661" y="943"/>
                    <a:pt x="2636" y="958"/>
                  </a:cubicBezTo>
                  <a:cubicBezTo>
                    <a:pt x="2275" y="1164"/>
                    <a:pt x="1874" y="1390"/>
                    <a:pt x="1480" y="1390"/>
                  </a:cubicBezTo>
                  <a:cubicBezTo>
                    <a:pt x="1364" y="1390"/>
                    <a:pt x="1248" y="1371"/>
                    <a:pt x="1135" y="1325"/>
                  </a:cubicBezTo>
                  <a:cubicBezTo>
                    <a:pt x="668" y="1225"/>
                    <a:pt x="301" y="725"/>
                    <a:pt x="534" y="258"/>
                  </a:cubicBezTo>
                  <a:cubicBezTo>
                    <a:pt x="602" y="122"/>
                    <a:pt x="485" y="1"/>
                    <a:pt x="382"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42"/>
            <p:cNvSpPr/>
            <p:nvPr/>
          </p:nvSpPr>
          <p:spPr>
            <a:xfrm>
              <a:off x="5547800" y="3685550"/>
              <a:ext cx="35650" cy="17925"/>
            </a:xfrm>
            <a:custGeom>
              <a:rect b="b" l="l" r="r" t="t"/>
              <a:pathLst>
                <a:path extrusionOk="0" h="717" w="1426">
                  <a:moveTo>
                    <a:pt x="194" y="0"/>
                  </a:moveTo>
                  <a:cubicBezTo>
                    <a:pt x="98" y="0"/>
                    <a:pt x="1" y="83"/>
                    <a:pt x="20" y="202"/>
                  </a:cubicBezTo>
                  <a:cubicBezTo>
                    <a:pt x="95" y="537"/>
                    <a:pt x="430" y="716"/>
                    <a:pt x="751" y="716"/>
                  </a:cubicBezTo>
                  <a:cubicBezTo>
                    <a:pt x="1005" y="716"/>
                    <a:pt x="1252" y="604"/>
                    <a:pt x="1355" y="369"/>
                  </a:cubicBezTo>
                  <a:cubicBezTo>
                    <a:pt x="1426" y="251"/>
                    <a:pt x="1313" y="133"/>
                    <a:pt x="1217" y="133"/>
                  </a:cubicBezTo>
                  <a:cubicBezTo>
                    <a:pt x="1178" y="133"/>
                    <a:pt x="1141" y="153"/>
                    <a:pt x="1121" y="202"/>
                  </a:cubicBezTo>
                  <a:cubicBezTo>
                    <a:pt x="1060" y="340"/>
                    <a:pt x="913" y="408"/>
                    <a:pt x="764" y="408"/>
                  </a:cubicBezTo>
                  <a:cubicBezTo>
                    <a:pt x="588" y="408"/>
                    <a:pt x="408" y="315"/>
                    <a:pt x="354" y="135"/>
                  </a:cubicBezTo>
                  <a:cubicBezTo>
                    <a:pt x="327" y="40"/>
                    <a:pt x="261" y="0"/>
                    <a:pt x="194"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42"/>
            <p:cNvSpPr/>
            <p:nvPr/>
          </p:nvSpPr>
          <p:spPr>
            <a:xfrm>
              <a:off x="4403325" y="3186500"/>
              <a:ext cx="76950" cy="114225"/>
            </a:xfrm>
            <a:custGeom>
              <a:rect b="b" l="l" r="r" t="t"/>
              <a:pathLst>
                <a:path extrusionOk="0" h="4569" w="3078">
                  <a:moveTo>
                    <a:pt x="138" y="0"/>
                  </a:moveTo>
                  <a:cubicBezTo>
                    <a:pt x="68" y="0"/>
                    <a:pt x="0" y="52"/>
                    <a:pt x="0" y="150"/>
                  </a:cubicBezTo>
                  <a:cubicBezTo>
                    <a:pt x="200" y="1851"/>
                    <a:pt x="967" y="3352"/>
                    <a:pt x="2235" y="4519"/>
                  </a:cubicBezTo>
                  <a:cubicBezTo>
                    <a:pt x="2270" y="4554"/>
                    <a:pt x="2307" y="4568"/>
                    <a:pt x="2342" y="4568"/>
                  </a:cubicBezTo>
                  <a:cubicBezTo>
                    <a:pt x="2442" y="4568"/>
                    <a:pt x="2527" y="4451"/>
                    <a:pt x="2502" y="4353"/>
                  </a:cubicBezTo>
                  <a:lnTo>
                    <a:pt x="2735" y="4286"/>
                  </a:lnTo>
                  <a:cubicBezTo>
                    <a:pt x="2735" y="4319"/>
                    <a:pt x="2769" y="4319"/>
                    <a:pt x="2769" y="4353"/>
                  </a:cubicBezTo>
                  <a:cubicBezTo>
                    <a:pt x="2802" y="4394"/>
                    <a:pt x="2839" y="4410"/>
                    <a:pt x="2874" y="4410"/>
                  </a:cubicBezTo>
                  <a:cubicBezTo>
                    <a:pt x="2983" y="4410"/>
                    <a:pt x="3078" y="4253"/>
                    <a:pt x="3002" y="4152"/>
                  </a:cubicBezTo>
                  <a:cubicBezTo>
                    <a:pt x="1935" y="2851"/>
                    <a:pt x="1034" y="1517"/>
                    <a:pt x="267" y="83"/>
                  </a:cubicBezTo>
                  <a:cubicBezTo>
                    <a:pt x="239" y="27"/>
                    <a:pt x="188" y="0"/>
                    <a:pt x="138"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42"/>
            <p:cNvSpPr/>
            <p:nvPr/>
          </p:nvSpPr>
          <p:spPr>
            <a:xfrm>
              <a:off x="5348150" y="3550150"/>
              <a:ext cx="45550" cy="107850"/>
            </a:xfrm>
            <a:custGeom>
              <a:rect b="b" l="l" r="r" t="t"/>
              <a:pathLst>
                <a:path extrusionOk="0" h="4314" w="1822">
                  <a:moveTo>
                    <a:pt x="473" y="1"/>
                  </a:moveTo>
                  <a:cubicBezTo>
                    <a:pt x="411" y="1"/>
                    <a:pt x="350" y="35"/>
                    <a:pt x="334" y="114"/>
                  </a:cubicBezTo>
                  <a:cubicBezTo>
                    <a:pt x="1" y="1582"/>
                    <a:pt x="334" y="3049"/>
                    <a:pt x="1268" y="4250"/>
                  </a:cubicBezTo>
                  <a:cubicBezTo>
                    <a:pt x="1291" y="4295"/>
                    <a:pt x="1320" y="4313"/>
                    <a:pt x="1351" y="4313"/>
                  </a:cubicBezTo>
                  <a:cubicBezTo>
                    <a:pt x="1413" y="4313"/>
                    <a:pt x="1480" y="4239"/>
                    <a:pt x="1502" y="4150"/>
                  </a:cubicBezTo>
                  <a:cubicBezTo>
                    <a:pt x="1542" y="4217"/>
                    <a:pt x="1604" y="4247"/>
                    <a:pt x="1662" y="4247"/>
                  </a:cubicBezTo>
                  <a:cubicBezTo>
                    <a:pt x="1747" y="4247"/>
                    <a:pt x="1822" y="4183"/>
                    <a:pt x="1802" y="4083"/>
                  </a:cubicBezTo>
                  <a:cubicBezTo>
                    <a:pt x="1435" y="2749"/>
                    <a:pt x="1068" y="1415"/>
                    <a:pt x="635" y="114"/>
                  </a:cubicBezTo>
                  <a:cubicBezTo>
                    <a:pt x="617" y="44"/>
                    <a:pt x="544" y="1"/>
                    <a:pt x="473" y="1"/>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42"/>
            <p:cNvSpPr/>
            <p:nvPr/>
          </p:nvSpPr>
          <p:spPr>
            <a:xfrm>
              <a:off x="5488250" y="3805450"/>
              <a:ext cx="95100" cy="178950"/>
            </a:xfrm>
            <a:custGeom>
              <a:rect b="b" l="l" r="r" t="t"/>
              <a:pathLst>
                <a:path extrusionOk="0" h="7158" w="3804">
                  <a:moveTo>
                    <a:pt x="3578" y="1"/>
                  </a:moveTo>
                  <a:cubicBezTo>
                    <a:pt x="3487" y="1"/>
                    <a:pt x="3403" y="59"/>
                    <a:pt x="3403" y="176"/>
                  </a:cubicBezTo>
                  <a:cubicBezTo>
                    <a:pt x="3403" y="343"/>
                    <a:pt x="3370" y="443"/>
                    <a:pt x="3370" y="576"/>
                  </a:cubicBezTo>
                  <a:lnTo>
                    <a:pt x="3203" y="943"/>
                  </a:lnTo>
                  <a:cubicBezTo>
                    <a:pt x="3186" y="926"/>
                    <a:pt x="3170" y="918"/>
                    <a:pt x="3149" y="918"/>
                  </a:cubicBezTo>
                  <a:cubicBezTo>
                    <a:pt x="3128" y="918"/>
                    <a:pt x="3103" y="926"/>
                    <a:pt x="3070" y="943"/>
                  </a:cubicBezTo>
                  <a:cubicBezTo>
                    <a:pt x="735" y="2011"/>
                    <a:pt x="1" y="4612"/>
                    <a:pt x="67" y="7014"/>
                  </a:cubicBezTo>
                  <a:cubicBezTo>
                    <a:pt x="67" y="7106"/>
                    <a:pt x="158" y="7157"/>
                    <a:pt x="240" y="7157"/>
                  </a:cubicBezTo>
                  <a:cubicBezTo>
                    <a:pt x="307" y="7157"/>
                    <a:pt x="368" y="7123"/>
                    <a:pt x="368" y="7048"/>
                  </a:cubicBezTo>
                  <a:cubicBezTo>
                    <a:pt x="735" y="4379"/>
                    <a:pt x="3537" y="2878"/>
                    <a:pt x="3803" y="176"/>
                  </a:cubicBezTo>
                  <a:cubicBezTo>
                    <a:pt x="3770" y="59"/>
                    <a:pt x="3670" y="1"/>
                    <a:pt x="3578" y="1"/>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42"/>
            <p:cNvSpPr/>
            <p:nvPr/>
          </p:nvSpPr>
          <p:spPr>
            <a:xfrm>
              <a:off x="4187325" y="2719900"/>
              <a:ext cx="279400" cy="519300"/>
            </a:xfrm>
            <a:custGeom>
              <a:rect b="b" l="l" r="r" t="t"/>
              <a:pathLst>
                <a:path extrusionOk="0" h="20772" w="11176">
                  <a:moveTo>
                    <a:pt x="1" y="0"/>
                  </a:moveTo>
                  <a:cubicBezTo>
                    <a:pt x="134" y="1334"/>
                    <a:pt x="301" y="2669"/>
                    <a:pt x="468" y="4003"/>
                  </a:cubicBezTo>
                  <a:cubicBezTo>
                    <a:pt x="801" y="6872"/>
                    <a:pt x="1135" y="9807"/>
                    <a:pt x="1969" y="12509"/>
                  </a:cubicBezTo>
                  <a:cubicBezTo>
                    <a:pt x="2736" y="15211"/>
                    <a:pt x="4137" y="17813"/>
                    <a:pt x="6072" y="19481"/>
                  </a:cubicBezTo>
                  <a:cubicBezTo>
                    <a:pt x="6719" y="20007"/>
                    <a:pt x="7429" y="20435"/>
                    <a:pt x="8155" y="20601"/>
                  </a:cubicBezTo>
                  <a:lnTo>
                    <a:pt x="8155" y="20601"/>
                  </a:lnTo>
                  <a:cubicBezTo>
                    <a:pt x="8358" y="20718"/>
                    <a:pt x="8579" y="20772"/>
                    <a:pt x="8805" y="20772"/>
                  </a:cubicBezTo>
                  <a:cubicBezTo>
                    <a:pt x="9514" y="20772"/>
                    <a:pt x="10267" y="20241"/>
                    <a:pt x="10642" y="19447"/>
                  </a:cubicBezTo>
                  <a:cubicBezTo>
                    <a:pt x="11175" y="18213"/>
                    <a:pt x="11042" y="16779"/>
                    <a:pt x="10742" y="15444"/>
                  </a:cubicBezTo>
                  <a:cubicBezTo>
                    <a:pt x="9307" y="8840"/>
                    <a:pt x="4571" y="4103"/>
                    <a:pt x="1"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42"/>
            <p:cNvSpPr/>
            <p:nvPr/>
          </p:nvSpPr>
          <p:spPr>
            <a:xfrm>
              <a:off x="4173125" y="2707075"/>
              <a:ext cx="314450" cy="547525"/>
            </a:xfrm>
            <a:custGeom>
              <a:rect b="b" l="l" r="r" t="t"/>
              <a:pathLst>
                <a:path extrusionOk="0" h="21901" w="12578">
                  <a:moveTo>
                    <a:pt x="1220" y="1863"/>
                  </a:moveTo>
                  <a:cubicBezTo>
                    <a:pt x="3512" y="3948"/>
                    <a:pt x="5735" y="6196"/>
                    <a:pt x="7574" y="8852"/>
                  </a:cubicBezTo>
                  <a:cubicBezTo>
                    <a:pt x="8641" y="10454"/>
                    <a:pt x="9608" y="12188"/>
                    <a:pt x="10276" y="14123"/>
                  </a:cubicBezTo>
                  <a:cubicBezTo>
                    <a:pt x="10576" y="14957"/>
                    <a:pt x="10809" y="15824"/>
                    <a:pt x="10976" y="16758"/>
                  </a:cubicBezTo>
                  <a:cubicBezTo>
                    <a:pt x="11155" y="17811"/>
                    <a:pt x="10943" y="19798"/>
                    <a:pt x="10168" y="20493"/>
                  </a:cubicBezTo>
                  <a:lnTo>
                    <a:pt x="10168" y="20493"/>
                  </a:lnTo>
                  <a:cubicBezTo>
                    <a:pt x="10138" y="20487"/>
                    <a:pt x="10107" y="20483"/>
                    <a:pt x="10075" y="20483"/>
                  </a:cubicBezTo>
                  <a:cubicBezTo>
                    <a:pt x="10043" y="20483"/>
                    <a:pt x="10009" y="20487"/>
                    <a:pt x="9975" y="20494"/>
                  </a:cubicBezTo>
                  <a:cubicBezTo>
                    <a:pt x="9759" y="20537"/>
                    <a:pt x="9547" y="20557"/>
                    <a:pt x="9338" y="20557"/>
                  </a:cubicBezTo>
                  <a:cubicBezTo>
                    <a:pt x="9186" y="20557"/>
                    <a:pt x="9036" y="20546"/>
                    <a:pt x="8888" y="20525"/>
                  </a:cubicBezTo>
                  <a:lnTo>
                    <a:pt x="8888" y="20525"/>
                  </a:lnTo>
                  <a:cubicBezTo>
                    <a:pt x="8798" y="20471"/>
                    <a:pt x="8704" y="20405"/>
                    <a:pt x="8608" y="20327"/>
                  </a:cubicBezTo>
                  <a:cubicBezTo>
                    <a:pt x="8524" y="20265"/>
                    <a:pt x="8442" y="20237"/>
                    <a:pt x="8365" y="20237"/>
                  </a:cubicBezTo>
                  <a:cubicBezTo>
                    <a:pt x="8281" y="20237"/>
                    <a:pt x="8203" y="20270"/>
                    <a:pt x="8136" y="20327"/>
                  </a:cubicBezTo>
                  <a:lnTo>
                    <a:pt x="8136" y="20327"/>
                  </a:lnTo>
                  <a:cubicBezTo>
                    <a:pt x="5553" y="19328"/>
                    <a:pt x="3694" y="15302"/>
                    <a:pt x="2904" y="12522"/>
                  </a:cubicBezTo>
                  <a:cubicBezTo>
                    <a:pt x="1926" y="9115"/>
                    <a:pt x="1606" y="5446"/>
                    <a:pt x="1220" y="1863"/>
                  </a:cubicBezTo>
                  <a:close/>
                  <a:moveTo>
                    <a:pt x="540" y="0"/>
                  </a:moveTo>
                  <a:cubicBezTo>
                    <a:pt x="267" y="0"/>
                    <a:pt x="1" y="208"/>
                    <a:pt x="68" y="613"/>
                  </a:cubicBezTo>
                  <a:cubicBezTo>
                    <a:pt x="635" y="5583"/>
                    <a:pt x="902" y="10854"/>
                    <a:pt x="2804" y="15424"/>
                  </a:cubicBezTo>
                  <a:cubicBezTo>
                    <a:pt x="3967" y="18130"/>
                    <a:pt x="5965" y="21011"/>
                    <a:pt x="8476" y="21647"/>
                  </a:cubicBezTo>
                  <a:lnTo>
                    <a:pt x="8476" y="21647"/>
                  </a:lnTo>
                  <a:cubicBezTo>
                    <a:pt x="8797" y="21820"/>
                    <a:pt x="9125" y="21901"/>
                    <a:pt x="9447" y="21901"/>
                  </a:cubicBezTo>
                  <a:cubicBezTo>
                    <a:pt x="9769" y="21901"/>
                    <a:pt x="10085" y="21820"/>
                    <a:pt x="10380" y="21670"/>
                  </a:cubicBezTo>
                  <a:lnTo>
                    <a:pt x="10380" y="21670"/>
                  </a:lnTo>
                  <a:cubicBezTo>
                    <a:pt x="10400" y="21662"/>
                    <a:pt x="10420" y="21651"/>
                    <a:pt x="10438" y="21640"/>
                  </a:cubicBezTo>
                  <a:lnTo>
                    <a:pt x="10438" y="21640"/>
                  </a:lnTo>
                  <a:cubicBezTo>
                    <a:pt x="11066" y="21298"/>
                    <a:pt x="11594" y="20642"/>
                    <a:pt x="11877" y="19794"/>
                  </a:cubicBezTo>
                  <a:cubicBezTo>
                    <a:pt x="12577" y="17625"/>
                    <a:pt x="11710" y="14857"/>
                    <a:pt x="10909" y="12922"/>
                  </a:cubicBezTo>
                  <a:cubicBezTo>
                    <a:pt x="8774" y="7518"/>
                    <a:pt x="4772" y="3615"/>
                    <a:pt x="902" y="146"/>
                  </a:cubicBezTo>
                  <a:cubicBezTo>
                    <a:pt x="805" y="49"/>
                    <a:pt x="672" y="0"/>
                    <a:pt x="540"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42"/>
            <p:cNvSpPr/>
            <p:nvPr/>
          </p:nvSpPr>
          <p:spPr>
            <a:xfrm>
              <a:off x="4226075" y="2810675"/>
              <a:ext cx="216450" cy="426800"/>
            </a:xfrm>
            <a:custGeom>
              <a:rect b="b" l="l" r="r" t="t"/>
              <a:pathLst>
                <a:path extrusionOk="0" h="17072" w="8658">
                  <a:moveTo>
                    <a:pt x="332" y="0"/>
                  </a:moveTo>
                  <a:cubicBezTo>
                    <a:pt x="166" y="0"/>
                    <a:pt x="1" y="236"/>
                    <a:pt x="118" y="472"/>
                  </a:cubicBezTo>
                  <a:cubicBezTo>
                    <a:pt x="1653" y="3774"/>
                    <a:pt x="3254" y="7043"/>
                    <a:pt x="4788" y="10346"/>
                  </a:cubicBezTo>
                  <a:cubicBezTo>
                    <a:pt x="5556" y="11980"/>
                    <a:pt x="6323" y="13648"/>
                    <a:pt x="7123" y="15283"/>
                  </a:cubicBezTo>
                  <a:cubicBezTo>
                    <a:pt x="7424" y="15883"/>
                    <a:pt x="7624" y="16950"/>
                    <a:pt x="8291" y="17051"/>
                  </a:cubicBezTo>
                  <a:cubicBezTo>
                    <a:pt x="8319" y="17065"/>
                    <a:pt x="8346" y="17071"/>
                    <a:pt x="8372" y="17071"/>
                  </a:cubicBezTo>
                  <a:cubicBezTo>
                    <a:pt x="8466" y="17071"/>
                    <a:pt x="8539" y="16982"/>
                    <a:pt x="8591" y="16850"/>
                  </a:cubicBezTo>
                  <a:cubicBezTo>
                    <a:pt x="8591" y="16817"/>
                    <a:pt x="8591" y="16784"/>
                    <a:pt x="8625" y="16717"/>
                  </a:cubicBezTo>
                  <a:cubicBezTo>
                    <a:pt x="8658" y="16650"/>
                    <a:pt x="8625" y="16517"/>
                    <a:pt x="8524" y="16450"/>
                  </a:cubicBezTo>
                  <a:cubicBezTo>
                    <a:pt x="8491" y="16383"/>
                    <a:pt x="8491" y="16350"/>
                    <a:pt x="8458" y="16350"/>
                  </a:cubicBezTo>
                  <a:cubicBezTo>
                    <a:pt x="8415" y="16294"/>
                    <a:pt x="8361" y="16273"/>
                    <a:pt x="8305" y="16273"/>
                  </a:cubicBezTo>
                  <a:cubicBezTo>
                    <a:pt x="8299" y="16273"/>
                    <a:pt x="8293" y="16273"/>
                    <a:pt x="8287" y="16274"/>
                  </a:cubicBezTo>
                  <a:lnTo>
                    <a:pt x="8287" y="16274"/>
                  </a:lnTo>
                  <a:cubicBezTo>
                    <a:pt x="7609" y="14527"/>
                    <a:pt x="4806" y="9208"/>
                    <a:pt x="4522" y="8611"/>
                  </a:cubicBezTo>
                  <a:cubicBezTo>
                    <a:pt x="3187" y="5776"/>
                    <a:pt x="1853" y="2974"/>
                    <a:pt x="519" y="138"/>
                  </a:cubicBezTo>
                  <a:cubicBezTo>
                    <a:pt x="470" y="41"/>
                    <a:pt x="401" y="0"/>
                    <a:pt x="332"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42"/>
            <p:cNvSpPr/>
            <p:nvPr/>
          </p:nvSpPr>
          <p:spPr>
            <a:xfrm>
              <a:off x="4301950" y="3110675"/>
              <a:ext cx="96800" cy="57200"/>
            </a:xfrm>
            <a:custGeom>
              <a:rect b="b" l="l" r="r" t="t"/>
              <a:pathLst>
                <a:path extrusionOk="0" h="2288" w="3872">
                  <a:moveTo>
                    <a:pt x="360" y="1"/>
                  </a:moveTo>
                  <a:cubicBezTo>
                    <a:pt x="148" y="1"/>
                    <a:pt x="0" y="390"/>
                    <a:pt x="252" y="614"/>
                  </a:cubicBezTo>
                  <a:cubicBezTo>
                    <a:pt x="1220" y="1381"/>
                    <a:pt x="2287" y="1982"/>
                    <a:pt x="3455" y="2282"/>
                  </a:cubicBezTo>
                  <a:cubicBezTo>
                    <a:pt x="3473" y="2286"/>
                    <a:pt x="3491" y="2287"/>
                    <a:pt x="3508" y="2287"/>
                  </a:cubicBezTo>
                  <a:cubicBezTo>
                    <a:pt x="3798" y="2287"/>
                    <a:pt x="3872" y="1776"/>
                    <a:pt x="3588" y="1681"/>
                  </a:cubicBezTo>
                  <a:cubicBezTo>
                    <a:pt x="2454" y="1381"/>
                    <a:pt x="1453" y="848"/>
                    <a:pt x="486" y="47"/>
                  </a:cubicBezTo>
                  <a:cubicBezTo>
                    <a:pt x="443" y="15"/>
                    <a:pt x="401" y="1"/>
                    <a:pt x="360"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42"/>
            <p:cNvSpPr/>
            <p:nvPr/>
          </p:nvSpPr>
          <p:spPr>
            <a:xfrm>
              <a:off x="4383275" y="3053775"/>
              <a:ext cx="40925" cy="113975"/>
            </a:xfrm>
            <a:custGeom>
              <a:rect b="b" l="l" r="r" t="t"/>
              <a:pathLst>
                <a:path extrusionOk="0" h="4559" w="1637">
                  <a:moveTo>
                    <a:pt x="1336" y="0"/>
                  </a:moveTo>
                  <a:cubicBezTo>
                    <a:pt x="1200" y="0"/>
                    <a:pt x="1069" y="101"/>
                    <a:pt x="1069" y="288"/>
                  </a:cubicBezTo>
                  <a:cubicBezTo>
                    <a:pt x="1069" y="1622"/>
                    <a:pt x="502" y="2890"/>
                    <a:pt x="68" y="4091"/>
                  </a:cubicBezTo>
                  <a:cubicBezTo>
                    <a:pt x="0" y="4340"/>
                    <a:pt x="178" y="4558"/>
                    <a:pt x="341" y="4558"/>
                  </a:cubicBezTo>
                  <a:cubicBezTo>
                    <a:pt x="418" y="4558"/>
                    <a:pt x="492" y="4509"/>
                    <a:pt x="535" y="4391"/>
                  </a:cubicBezTo>
                  <a:cubicBezTo>
                    <a:pt x="1002" y="3090"/>
                    <a:pt x="1636" y="1756"/>
                    <a:pt x="1636" y="288"/>
                  </a:cubicBezTo>
                  <a:cubicBezTo>
                    <a:pt x="1603" y="92"/>
                    <a:pt x="1467" y="0"/>
                    <a:pt x="1336"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42"/>
            <p:cNvSpPr/>
            <p:nvPr/>
          </p:nvSpPr>
          <p:spPr>
            <a:xfrm>
              <a:off x="4249200" y="3001800"/>
              <a:ext cx="95575" cy="39300"/>
            </a:xfrm>
            <a:custGeom>
              <a:rect b="b" l="l" r="r" t="t"/>
              <a:pathLst>
                <a:path extrusionOk="0" h="1572" w="3823">
                  <a:moveTo>
                    <a:pt x="402" y="0"/>
                  </a:moveTo>
                  <a:cubicBezTo>
                    <a:pt x="142" y="0"/>
                    <a:pt x="0" y="421"/>
                    <a:pt x="261" y="566"/>
                  </a:cubicBezTo>
                  <a:cubicBezTo>
                    <a:pt x="1328" y="1133"/>
                    <a:pt x="2362" y="1467"/>
                    <a:pt x="3497" y="1567"/>
                  </a:cubicBezTo>
                  <a:cubicBezTo>
                    <a:pt x="3513" y="1570"/>
                    <a:pt x="3529" y="1572"/>
                    <a:pt x="3543" y="1572"/>
                  </a:cubicBezTo>
                  <a:cubicBezTo>
                    <a:pt x="3823" y="1572"/>
                    <a:pt x="3750" y="996"/>
                    <a:pt x="3497" y="933"/>
                  </a:cubicBezTo>
                  <a:cubicBezTo>
                    <a:pt x="2496" y="833"/>
                    <a:pt x="1495" y="499"/>
                    <a:pt x="528" y="32"/>
                  </a:cubicBezTo>
                  <a:cubicBezTo>
                    <a:pt x="484" y="10"/>
                    <a:pt x="441" y="0"/>
                    <a:pt x="402"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42"/>
            <p:cNvSpPr/>
            <p:nvPr/>
          </p:nvSpPr>
          <p:spPr>
            <a:xfrm>
              <a:off x="4324325" y="2934100"/>
              <a:ext cx="29825" cy="103075"/>
            </a:xfrm>
            <a:custGeom>
              <a:rect b="b" l="l" r="r" t="t"/>
              <a:pathLst>
                <a:path extrusionOk="0" h="4123" w="1193">
                  <a:moveTo>
                    <a:pt x="908" y="1"/>
                  </a:moveTo>
                  <a:cubicBezTo>
                    <a:pt x="780" y="1"/>
                    <a:pt x="658" y="101"/>
                    <a:pt x="658" y="305"/>
                  </a:cubicBezTo>
                  <a:cubicBezTo>
                    <a:pt x="692" y="1506"/>
                    <a:pt x="525" y="2607"/>
                    <a:pt x="91" y="3641"/>
                  </a:cubicBezTo>
                  <a:cubicBezTo>
                    <a:pt x="1" y="3889"/>
                    <a:pt x="171" y="4123"/>
                    <a:pt x="342" y="4123"/>
                  </a:cubicBezTo>
                  <a:cubicBezTo>
                    <a:pt x="423" y="4123"/>
                    <a:pt x="505" y="4070"/>
                    <a:pt x="558" y="3941"/>
                  </a:cubicBezTo>
                  <a:cubicBezTo>
                    <a:pt x="1025" y="2774"/>
                    <a:pt x="1192" y="1573"/>
                    <a:pt x="1192" y="272"/>
                  </a:cubicBezTo>
                  <a:cubicBezTo>
                    <a:pt x="1159" y="92"/>
                    <a:pt x="1031" y="1"/>
                    <a:pt x="908"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42"/>
            <p:cNvSpPr/>
            <p:nvPr/>
          </p:nvSpPr>
          <p:spPr>
            <a:xfrm>
              <a:off x="4220425" y="2892225"/>
              <a:ext cx="67450" cy="25450"/>
            </a:xfrm>
            <a:custGeom>
              <a:rect b="b" l="l" r="r" t="t"/>
              <a:pathLst>
                <a:path extrusionOk="0" h="1018" w="2698">
                  <a:moveTo>
                    <a:pt x="339" y="1"/>
                  </a:moveTo>
                  <a:cubicBezTo>
                    <a:pt x="65" y="1"/>
                    <a:pt x="1" y="517"/>
                    <a:pt x="278" y="579"/>
                  </a:cubicBezTo>
                  <a:cubicBezTo>
                    <a:pt x="978" y="713"/>
                    <a:pt x="1612" y="879"/>
                    <a:pt x="2313" y="1013"/>
                  </a:cubicBezTo>
                  <a:cubicBezTo>
                    <a:pt x="2329" y="1016"/>
                    <a:pt x="2345" y="1018"/>
                    <a:pt x="2361" y="1018"/>
                  </a:cubicBezTo>
                  <a:cubicBezTo>
                    <a:pt x="2652" y="1018"/>
                    <a:pt x="2698" y="444"/>
                    <a:pt x="2413" y="412"/>
                  </a:cubicBezTo>
                  <a:cubicBezTo>
                    <a:pt x="1745" y="279"/>
                    <a:pt x="1078" y="112"/>
                    <a:pt x="411" y="12"/>
                  </a:cubicBezTo>
                  <a:cubicBezTo>
                    <a:pt x="386" y="4"/>
                    <a:pt x="361" y="1"/>
                    <a:pt x="339"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42"/>
            <p:cNvSpPr/>
            <p:nvPr/>
          </p:nvSpPr>
          <p:spPr>
            <a:xfrm>
              <a:off x="4273900" y="2852350"/>
              <a:ext cx="17050" cy="60925"/>
            </a:xfrm>
            <a:custGeom>
              <a:rect b="b" l="l" r="r" t="t"/>
              <a:pathLst>
                <a:path extrusionOk="0" h="2437" w="682">
                  <a:moveTo>
                    <a:pt x="366" y="0"/>
                  </a:moveTo>
                  <a:cubicBezTo>
                    <a:pt x="271" y="0"/>
                    <a:pt x="187" y="62"/>
                    <a:pt x="174" y="206"/>
                  </a:cubicBezTo>
                  <a:cubicBezTo>
                    <a:pt x="107" y="840"/>
                    <a:pt x="73" y="1440"/>
                    <a:pt x="40" y="2041"/>
                  </a:cubicBezTo>
                  <a:cubicBezTo>
                    <a:pt x="0" y="2281"/>
                    <a:pt x="176" y="2437"/>
                    <a:pt x="331" y="2437"/>
                  </a:cubicBezTo>
                  <a:cubicBezTo>
                    <a:pt x="434" y="2437"/>
                    <a:pt x="527" y="2368"/>
                    <a:pt x="540" y="2207"/>
                  </a:cubicBezTo>
                  <a:cubicBezTo>
                    <a:pt x="574" y="1607"/>
                    <a:pt x="607" y="1007"/>
                    <a:pt x="641" y="373"/>
                  </a:cubicBezTo>
                  <a:cubicBezTo>
                    <a:pt x="681" y="150"/>
                    <a:pt x="512" y="0"/>
                    <a:pt x="366"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42"/>
            <p:cNvSpPr/>
            <p:nvPr/>
          </p:nvSpPr>
          <p:spPr>
            <a:xfrm>
              <a:off x="5221400" y="3032625"/>
              <a:ext cx="203500" cy="557725"/>
            </a:xfrm>
            <a:custGeom>
              <a:rect b="b" l="l" r="r" t="t"/>
              <a:pathLst>
                <a:path extrusionOk="0" h="22309" w="8140">
                  <a:moveTo>
                    <a:pt x="1068" y="0"/>
                  </a:moveTo>
                  <a:cubicBezTo>
                    <a:pt x="901" y="1334"/>
                    <a:pt x="801" y="2669"/>
                    <a:pt x="634" y="4003"/>
                  </a:cubicBezTo>
                  <a:cubicBezTo>
                    <a:pt x="334" y="6838"/>
                    <a:pt x="0" y="9774"/>
                    <a:pt x="167" y="12609"/>
                  </a:cubicBezTo>
                  <a:cubicBezTo>
                    <a:pt x="367" y="15444"/>
                    <a:pt x="1068" y="18280"/>
                    <a:pt x="2636" y="20315"/>
                  </a:cubicBezTo>
                  <a:cubicBezTo>
                    <a:pt x="3065" y="20847"/>
                    <a:pt x="3556" y="21335"/>
                    <a:pt x="4105" y="21675"/>
                  </a:cubicBezTo>
                  <a:lnTo>
                    <a:pt x="4105" y="21675"/>
                  </a:lnTo>
                  <a:cubicBezTo>
                    <a:pt x="4377" y="22110"/>
                    <a:pt x="4819" y="22309"/>
                    <a:pt x="5297" y="22309"/>
                  </a:cubicBezTo>
                  <a:cubicBezTo>
                    <a:pt x="5916" y="22309"/>
                    <a:pt x="6595" y="21973"/>
                    <a:pt x="7039" y="21382"/>
                  </a:cubicBezTo>
                  <a:cubicBezTo>
                    <a:pt x="7839" y="20348"/>
                    <a:pt x="8040" y="18880"/>
                    <a:pt x="8040" y="17513"/>
                  </a:cubicBezTo>
                  <a:cubicBezTo>
                    <a:pt x="8140" y="10708"/>
                    <a:pt x="4570" y="5004"/>
                    <a:pt x="1068"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42"/>
            <p:cNvSpPr/>
            <p:nvPr/>
          </p:nvSpPr>
          <p:spPr>
            <a:xfrm>
              <a:off x="5197225" y="3016925"/>
              <a:ext cx="245200" cy="585825"/>
            </a:xfrm>
            <a:custGeom>
              <a:rect b="b" l="l" r="r" t="t"/>
              <a:pathLst>
                <a:path extrusionOk="0" h="23433" w="9808">
                  <a:moveTo>
                    <a:pt x="2393" y="2055"/>
                  </a:moveTo>
                  <a:lnTo>
                    <a:pt x="2393" y="2055"/>
                  </a:lnTo>
                  <a:cubicBezTo>
                    <a:pt x="4152" y="4621"/>
                    <a:pt x="5804" y="7295"/>
                    <a:pt x="6972" y="10302"/>
                  </a:cubicBezTo>
                  <a:cubicBezTo>
                    <a:pt x="7672" y="12103"/>
                    <a:pt x="8173" y="14038"/>
                    <a:pt x="8373" y="16039"/>
                  </a:cubicBezTo>
                  <a:cubicBezTo>
                    <a:pt x="8473" y="16906"/>
                    <a:pt x="8506" y="17807"/>
                    <a:pt x="8473" y="18741"/>
                  </a:cubicBezTo>
                  <a:cubicBezTo>
                    <a:pt x="8382" y="19803"/>
                    <a:pt x="7711" y="21721"/>
                    <a:pt x="6790" y="22217"/>
                  </a:cubicBezTo>
                  <a:lnTo>
                    <a:pt x="6790" y="22217"/>
                  </a:lnTo>
                  <a:cubicBezTo>
                    <a:pt x="6763" y="22212"/>
                    <a:pt x="6734" y="22210"/>
                    <a:pt x="6705" y="22210"/>
                  </a:cubicBezTo>
                  <a:cubicBezTo>
                    <a:pt x="6291" y="22195"/>
                    <a:pt x="5908" y="22105"/>
                    <a:pt x="5554" y="21953"/>
                  </a:cubicBezTo>
                  <a:lnTo>
                    <a:pt x="5554" y="21953"/>
                  </a:lnTo>
                  <a:cubicBezTo>
                    <a:pt x="5482" y="21883"/>
                    <a:pt x="5410" y="21802"/>
                    <a:pt x="5337" y="21710"/>
                  </a:cubicBezTo>
                  <a:cubicBezTo>
                    <a:pt x="5249" y="21585"/>
                    <a:pt x="5146" y="21533"/>
                    <a:pt x="5042" y="21533"/>
                  </a:cubicBezTo>
                  <a:cubicBezTo>
                    <a:pt x="4988" y="21533"/>
                    <a:pt x="4935" y="21547"/>
                    <a:pt x="4884" y="21571"/>
                  </a:cubicBezTo>
                  <a:lnTo>
                    <a:pt x="4884" y="21571"/>
                  </a:lnTo>
                  <a:cubicBezTo>
                    <a:pt x="2647" y="19954"/>
                    <a:pt x="1770" y="15637"/>
                    <a:pt x="1635" y="12803"/>
                  </a:cubicBezTo>
                  <a:cubicBezTo>
                    <a:pt x="1457" y="9242"/>
                    <a:pt x="1991" y="5628"/>
                    <a:pt x="2393" y="2055"/>
                  </a:cubicBezTo>
                  <a:close/>
                  <a:moveTo>
                    <a:pt x="1959" y="1"/>
                  </a:moveTo>
                  <a:cubicBezTo>
                    <a:pt x="1731" y="1"/>
                    <a:pt x="1520" y="140"/>
                    <a:pt x="1501" y="461"/>
                  </a:cubicBezTo>
                  <a:cubicBezTo>
                    <a:pt x="967" y="5431"/>
                    <a:pt x="0" y="10635"/>
                    <a:pt x="834" y="15539"/>
                  </a:cubicBezTo>
                  <a:cubicBezTo>
                    <a:pt x="1318" y="18416"/>
                    <a:pt x="2605" y="21663"/>
                    <a:pt x="4886" y="22883"/>
                  </a:cubicBezTo>
                  <a:lnTo>
                    <a:pt x="4886" y="22883"/>
                  </a:lnTo>
                  <a:cubicBezTo>
                    <a:pt x="5288" y="23261"/>
                    <a:pt x="5759" y="23433"/>
                    <a:pt x="6241" y="23433"/>
                  </a:cubicBezTo>
                  <a:cubicBezTo>
                    <a:pt x="6399" y="23433"/>
                    <a:pt x="6559" y="23414"/>
                    <a:pt x="6717" y="23378"/>
                  </a:cubicBezTo>
                  <a:lnTo>
                    <a:pt x="6717" y="23378"/>
                  </a:lnTo>
                  <a:cubicBezTo>
                    <a:pt x="6723" y="23378"/>
                    <a:pt x="6729" y="23378"/>
                    <a:pt x="6735" y="23378"/>
                  </a:cubicBezTo>
                  <a:cubicBezTo>
                    <a:pt x="6859" y="23378"/>
                    <a:pt x="6959" y="23342"/>
                    <a:pt x="7035" y="23282"/>
                  </a:cubicBezTo>
                  <a:lnTo>
                    <a:pt x="7035" y="23282"/>
                  </a:lnTo>
                  <a:cubicBezTo>
                    <a:pt x="7652" y="23048"/>
                    <a:pt x="8230" y="22555"/>
                    <a:pt x="8640" y="21877"/>
                  </a:cubicBezTo>
                  <a:cubicBezTo>
                    <a:pt x="9807" y="19908"/>
                    <a:pt x="9607" y="17006"/>
                    <a:pt x="9273" y="14938"/>
                  </a:cubicBezTo>
                  <a:cubicBezTo>
                    <a:pt x="8439" y="9234"/>
                    <a:pt x="5437" y="4497"/>
                    <a:pt x="2435" y="228"/>
                  </a:cubicBezTo>
                  <a:cubicBezTo>
                    <a:pt x="2319" y="83"/>
                    <a:pt x="2134" y="1"/>
                    <a:pt x="1959"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42"/>
            <p:cNvSpPr/>
            <p:nvPr/>
          </p:nvSpPr>
          <p:spPr>
            <a:xfrm>
              <a:off x="5265550" y="3129625"/>
              <a:ext cx="116000" cy="461900"/>
            </a:xfrm>
            <a:custGeom>
              <a:rect b="b" l="l" r="r" t="t"/>
              <a:pathLst>
                <a:path extrusionOk="0" h="18476" w="4640">
                  <a:moveTo>
                    <a:pt x="370" y="0"/>
                  </a:moveTo>
                  <a:cubicBezTo>
                    <a:pt x="196" y="0"/>
                    <a:pt x="1" y="173"/>
                    <a:pt x="69" y="423"/>
                  </a:cubicBezTo>
                  <a:cubicBezTo>
                    <a:pt x="803" y="3959"/>
                    <a:pt x="1604" y="7562"/>
                    <a:pt x="2371" y="11097"/>
                  </a:cubicBezTo>
                  <a:cubicBezTo>
                    <a:pt x="2738" y="12899"/>
                    <a:pt x="3105" y="14633"/>
                    <a:pt x="3538" y="16435"/>
                  </a:cubicBezTo>
                  <a:cubicBezTo>
                    <a:pt x="3705" y="17102"/>
                    <a:pt x="3638" y="18136"/>
                    <a:pt x="4239" y="18436"/>
                  </a:cubicBezTo>
                  <a:cubicBezTo>
                    <a:pt x="4276" y="18464"/>
                    <a:pt x="4310" y="18476"/>
                    <a:pt x="4342" y="18476"/>
                  </a:cubicBezTo>
                  <a:cubicBezTo>
                    <a:pt x="4427" y="18476"/>
                    <a:pt x="4500" y="18390"/>
                    <a:pt x="4572" y="18269"/>
                  </a:cubicBezTo>
                  <a:cubicBezTo>
                    <a:pt x="4572" y="18236"/>
                    <a:pt x="4606" y="18202"/>
                    <a:pt x="4606" y="18202"/>
                  </a:cubicBezTo>
                  <a:cubicBezTo>
                    <a:pt x="4639" y="18102"/>
                    <a:pt x="4639" y="17969"/>
                    <a:pt x="4606" y="17902"/>
                  </a:cubicBezTo>
                  <a:cubicBezTo>
                    <a:pt x="4606" y="17869"/>
                    <a:pt x="4572" y="17802"/>
                    <a:pt x="4572" y="17769"/>
                  </a:cubicBezTo>
                  <a:cubicBezTo>
                    <a:pt x="4535" y="17720"/>
                    <a:pt x="4489" y="17684"/>
                    <a:pt x="4443" y="17664"/>
                  </a:cubicBezTo>
                  <a:lnTo>
                    <a:pt x="4443" y="17664"/>
                  </a:lnTo>
                  <a:cubicBezTo>
                    <a:pt x="4200" y="15795"/>
                    <a:pt x="2680" y="10006"/>
                    <a:pt x="2538" y="9296"/>
                  </a:cubicBezTo>
                  <a:cubicBezTo>
                    <a:pt x="1870" y="6261"/>
                    <a:pt x="1203" y="3225"/>
                    <a:pt x="569" y="123"/>
                  </a:cubicBezTo>
                  <a:cubicBezTo>
                    <a:pt x="527" y="38"/>
                    <a:pt x="451" y="0"/>
                    <a:pt x="370"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42"/>
            <p:cNvSpPr/>
            <p:nvPr/>
          </p:nvSpPr>
          <p:spPr>
            <a:xfrm>
              <a:off x="5270100" y="3439325"/>
              <a:ext cx="85550" cy="73625"/>
            </a:xfrm>
            <a:custGeom>
              <a:rect b="b" l="l" r="r" t="t"/>
              <a:pathLst>
                <a:path extrusionOk="0" h="2945" w="3422">
                  <a:moveTo>
                    <a:pt x="416" y="1"/>
                  </a:moveTo>
                  <a:cubicBezTo>
                    <a:pt x="219" y="1"/>
                    <a:pt x="1" y="358"/>
                    <a:pt x="187" y="544"/>
                  </a:cubicBezTo>
                  <a:cubicBezTo>
                    <a:pt x="921" y="1545"/>
                    <a:pt x="1855" y="2345"/>
                    <a:pt x="2923" y="2912"/>
                  </a:cubicBezTo>
                  <a:cubicBezTo>
                    <a:pt x="2962" y="2935"/>
                    <a:pt x="3001" y="2944"/>
                    <a:pt x="3037" y="2944"/>
                  </a:cubicBezTo>
                  <a:cubicBezTo>
                    <a:pt x="3276" y="2944"/>
                    <a:pt x="3421" y="2523"/>
                    <a:pt x="3189" y="2379"/>
                  </a:cubicBezTo>
                  <a:cubicBezTo>
                    <a:pt x="2189" y="1845"/>
                    <a:pt x="1288" y="1078"/>
                    <a:pt x="554" y="77"/>
                  </a:cubicBezTo>
                  <a:cubicBezTo>
                    <a:pt x="514" y="23"/>
                    <a:pt x="466" y="1"/>
                    <a:pt x="416"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42"/>
            <p:cNvSpPr/>
            <p:nvPr/>
          </p:nvSpPr>
          <p:spPr>
            <a:xfrm>
              <a:off x="5339550" y="3408450"/>
              <a:ext cx="63375" cy="105325"/>
            </a:xfrm>
            <a:custGeom>
              <a:rect b="b" l="l" r="r" t="t"/>
              <a:pathLst>
                <a:path extrusionOk="0" h="4213" w="2535">
                  <a:moveTo>
                    <a:pt x="2270" y="1"/>
                  </a:moveTo>
                  <a:cubicBezTo>
                    <a:pt x="2153" y="1"/>
                    <a:pt x="2025" y="78"/>
                    <a:pt x="1979" y="245"/>
                  </a:cubicBezTo>
                  <a:cubicBezTo>
                    <a:pt x="1679" y="1546"/>
                    <a:pt x="812" y="2613"/>
                    <a:pt x="145" y="3714"/>
                  </a:cubicBezTo>
                  <a:cubicBezTo>
                    <a:pt x="0" y="3954"/>
                    <a:pt x="151" y="4212"/>
                    <a:pt x="321" y="4212"/>
                  </a:cubicBezTo>
                  <a:cubicBezTo>
                    <a:pt x="387" y="4212"/>
                    <a:pt x="456" y="4174"/>
                    <a:pt x="512" y="4081"/>
                  </a:cubicBezTo>
                  <a:cubicBezTo>
                    <a:pt x="1279" y="2913"/>
                    <a:pt x="2146" y="1746"/>
                    <a:pt x="2480" y="311"/>
                  </a:cubicBezTo>
                  <a:cubicBezTo>
                    <a:pt x="2534" y="111"/>
                    <a:pt x="2410" y="1"/>
                    <a:pt x="2270"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42"/>
            <p:cNvSpPr/>
            <p:nvPr/>
          </p:nvSpPr>
          <p:spPr>
            <a:xfrm>
              <a:off x="5244375" y="3321825"/>
              <a:ext cx="86500" cy="56525"/>
            </a:xfrm>
            <a:custGeom>
              <a:rect b="b" l="l" r="r" t="t"/>
              <a:pathLst>
                <a:path extrusionOk="0" h="2261" w="3460">
                  <a:moveTo>
                    <a:pt x="392" y="0"/>
                  </a:moveTo>
                  <a:cubicBezTo>
                    <a:pt x="176" y="0"/>
                    <a:pt x="0" y="379"/>
                    <a:pt x="216" y="541"/>
                  </a:cubicBezTo>
                  <a:cubicBezTo>
                    <a:pt x="1083" y="1275"/>
                    <a:pt x="2017" y="1842"/>
                    <a:pt x="3084" y="2242"/>
                  </a:cubicBezTo>
                  <a:cubicBezTo>
                    <a:pt x="3110" y="2255"/>
                    <a:pt x="3134" y="2260"/>
                    <a:pt x="3156" y="2260"/>
                  </a:cubicBezTo>
                  <a:cubicBezTo>
                    <a:pt x="3373" y="2260"/>
                    <a:pt x="3459" y="1735"/>
                    <a:pt x="3218" y="1675"/>
                  </a:cubicBezTo>
                  <a:cubicBezTo>
                    <a:pt x="2250" y="1275"/>
                    <a:pt x="1383" y="774"/>
                    <a:pt x="549" y="74"/>
                  </a:cubicBezTo>
                  <a:cubicBezTo>
                    <a:pt x="498" y="22"/>
                    <a:pt x="444" y="0"/>
                    <a:pt x="392"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42"/>
            <p:cNvSpPr/>
            <p:nvPr/>
          </p:nvSpPr>
          <p:spPr>
            <a:xfrm>
              <a:off x="5312025" y="3275925"/>
              <a:ext cx="50050" cy="96900"/>
            </a:xfrm>
            <a:custGeom>
              <a:rect b="b" l="l" r="r" t="t"/>
              <a:pathLst>
                <a:path extrusionOk="0" h="3876" w="2002">
                  <a:moveTo>
                    <a:pt x="1730" y="1"/>
                  </a:moveTo>
                  <a:cubicBezTo>
                    <a:pt x="1615" y="1"/>
                    <a:pt x="1490" y="78"/>
                    <a:pt x="1446" y="242"/>
                  </a:cubicBezTo>
                  <a:cubicBezTo>
                    <a:pt x="1212" y="1409"/>
                    <a:pt x="779" y="2443"/>
                    <a:pt x="145" y="3377"/>
                  </a:cubicBezTo>
                  <a:cubicBezTo>
                    <a:pt x="1" y="3618"/>
                    <a:pt x="151" y="3876"/>
                    <a:pt x="334" y="3876"/>
                  </a:cubicBezTo>
                  <a:cubicBezTo>
                    <a:pt x="405" y="3876"/>
                    <a:pt x="480" y="3837"/>
                    <a:pt x="545" y="3744"/>
                  </a:cubicBezTo>
                  <a:cubicBezTo>
                    <a:pt x="1246" y="2710"/>
                    <a:pt x="1713" y="1576"/>
                    <a:pt x="1946" y="342"/>
                  </a:cubicBezTo>
                  <a:cubicBezTo>
                    <a:pt x="2002" y="120"/>
                    <a:pt x="1873" y="1"/>
                    <a:pt x="1730"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42"/>
            <p:cNvSpPr/>
            <p:nvPr/>
          </p:nvSpPr>
          <p:spPr>
            <a:xfrm>
              <a:off x="5239550" y="3207425"/>
              <a:ext cx="66250" cy="36700"/>
            </a:xfrm>
            <a:custGeom>
              <a:rect b="b" l="l" r="r" t="t"/>
              <a:pathLst>
                <a:path extrusionOk="0" h="1468" w="2650">
                  <a:moveTo>
                    <a:pt x="441" y="1"/>
                  </a:moveTo>
                  <a:cubicBezTo>
                    <a:pt x="201" y="1"/>
                    <a:pt x="0" y="458"/>
                    <a:pt x="275" y="580"/>
                  </a:cubicBezTo>
                  <a:lnTo>
                    <a:pt x="2143" y="1447"/>
                  </a:lnTo>
                  <a:cubicBezTo>
                    <a:pt x="2175" y="1461"/>
                    <a:pt x="2205" y="1468"/>
                    <a:pt x="2234" y="1468"/>
                  </a:cubicBezTo>
                  <a:cubicBezTo>
                    <a:pt x="2487" y="1468"/>
                    <a:pt x="2649" y="1003"/>
                    <a:pt x="2410" y="914"/>
                  </a:cubicBezTo>
                  <a:lnTo>
                    <a:pt x="509" y="13"/>
                  </a:lnTo>
                  <a:cubicBezTo>
                    <a:pt x="486" y="5"/>
                    <a:pt x="463" y="1"/>
                    <a:pt x="441"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42"/>
            <p:cNvSpPr/>
            <p:nvPr/>
          </p:nvSpPr>
          <p:spPr>
            <a:xfrm>
              <a:off x="5290975" y="3181850"/>
              <a:ext cx="29425" cy="58875"/>
            </a:xfrm>
            <a:custGeom>
              <a:rect b="b" l="l" r="r" t="t"/>
              <a:pathLst>
                <a:path extrusionOk="0" h="2355" w="1177">
                  <a:moveTo>
                    <a:pt x="824" y="1"/>
                  </a:moveTo>
                  <a:cubicBezTo>
                    <a:pt x="742" y="1"/>
                    <a:pt x="663" y="49"/>
                    <a:pt x="620" y="169"/>
                  </a:cubicBezTo>
                  <a:cubicBezTo>
                    <a:pt x="453" y="769"/>
                    <a:pt x="253" y="1336"/>
                    <a:pt x="86" y="1937"/>
                  </a:cubicBezTo>
                  <a:cubicBezTo>
                    <a:pt x="0" y="2174"/>
                    <a:pt x="164" y="2355"/>
                    <a:pt x="327" y="2355"/>
                  </a:cubicBezTo>
                  <a:cubicBezTo>
                    <a:pt x="417" y="2355"/>
                    <a:pt x="506" y="2300"/>
                    <a:pt x="553" y="2170"/>
                  </a:cubicBezTo>
                  <a:cubicBezTo>
                    <a:pt x="720" y="1603"/>
                    <a:pt x="920" y="1003"/>
                    <a:pt x="1087" y="436"/>
                  </a:cubicBezTo>
                  <a:cubicBezTo>
                    <a:pt x="1177" y="211"/>
                    <a:pt x="994" y="1"/>
                    <a:pt x="824"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42"/>
            <p:cNvSpPr/>
            <p:nvPr/>
          </p:nvSpPr>
          <p:spPr>
            <a:xfrm>
              <a:off x="5312300" y="3920800"/>
              <a:ext cx="246025" cy="546200"/>
            </a:xfrm>
            <a:custGeom>
              <a:rect b="b" l="l" r="r" t="t"/>
              <a:pathLst>
                <a:path extrusionOk="0" h="21848" w="9841">
                  <a:moveTo>
                    <a:pt x="6985" y="0"/>
                  </a:moveTo>
                  <a:cubicBezTo>
                    <a:pt x="6641" y="0"/>
                    <a:pt x="6279" y="75"/>
                    <a:pt x="5938" y="232"/>
                  </a:cubicBezTo>
                  <a:cubicBezTo>
                    <a:pt x="4770" y="766"/>
                    <a:pt x="3903" y="1933"/>
                    <a:pt x="3236" y="3134"/>
                  </a:cubicBezTo>
                  <a:cubicBezTo>
                    <a:pt x="0" y="9105"/>
                    <a:pt x="401" y="15776"/>
                    <a:pt x="1168" y="21847"/>
                  </a:cubicBezTo>
                  <a:cubicBezTo>
                    <a:pt x="1902" y="20747"/>
                    <a:pt x="2702" y="19646"/>
                    <a:pt x="3436" y="18512"/>
                  </a:cubicBezTo>
                  <a:cubicBezTo>
                    <a:pt x="5071" y="16143"/>
                    <a:pt x="6739" y="13742"/>
                    <a:pt x="7906" y="11140"/>
                  </a:cubicBezTo>
                  <a:cubicBezTo>
                    <a:pt x="9107" y="8538"/>
                    <a:pt x="9841" y="5736"/>
                    <a:pt x="9407" y="3167"/>
                  </a:cubicBezTo>
                  <a:cubicBezTo>
                    <a:pt x="9289" y="2380"/>
                    <a:pt x="9032" y="1616"/>
                    <a:pt x="8614" y="1019"/>
                  </a:cubicBezTo>
                  <a:lnTo>
                    <a:pt x="8614" y="1019"/>
                  </a:lnTo>
                  <a:cubicBezTo>
                    <a:pt x="8416" y="362"/>
                    <a:pt x="7741" y="0"/>
                    <a:pt x="6985"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42"/>
            <p:cNvSpPr/>
            <p:nvPr/>
          </p:nvSpPr>
          <p:spPr>
            <a:xfrm>
              <a:off x="5300625" y="3906675"/>
              <a:ext cx="275200" cy="574375"/>
            </a:xfrm>
            <a:custGeom>
              <a:rect b="b" l="l" r="r" t="t"/>
              <a:pathLst>
                <a:path extrusionOk="0" h="22975" w="11008">
                  <a:moveTo>
                    <a:pt x="7588" y="1094"/>
                  </a:moveTo>
                  <a:cubicBezTo>
                    <a:pt x="7599" y="1094"/>
                    <a:pt x="7609" y="1094"/>
                    <a:pt x="7619" y="1095"/>
                  </a:cubicBezTo>
                  <a:lnTo>
                    <a:pt x="7619" y="1095"/>
                  </a:lnTo>
                  <a:cubicBezTo>
                    <a:pt x="7644" y="1120"/>
                    <a:pt x="7673" y="1143"/>
                    <a:pt x="7706" y="1164"/>
                  </a:cubicBezTo>
                  <a:cubicBezTo>
                    <a:pt x="8012" y="1338"/>
                    <a:pt x="8274" y="1548"/>
                    <a:pt x="8496" y="1789"/>
                  </a:cubicBezTo>
                  <a:lnTo>
                    <a:pt x="8496" y="1789"/>
                  </a:lnTo>
                  <a:cubicBezTo>
                    <a:pt x="8543" y="1916"/>
                    <a:pt x="8580" y="2063"/>
                    <a:pt x="8607" y="2231"/>
                  </a:cubicBezTo>
                  <a:cubicBezTo>
                    <a:pt x="8653" y="2463"/>
                    <a:pt x="8807" y="2562"/>
                    <a:pt x="8985" y="2562"/>
                  </a:cubicBezTo>
                  <a:cubicBezTo>
                    <a:pt x="8999" y="2562"/>
                    <a:pt x="9013" y="2561"/>
                    <a:pt x="9027" y="2560"/>
                  </a:cubicBezTo>
                  <a:lnTo>
                    <a:pt x="9027" y="2560"/>
                  </a:lnTo>
                  <a:cubicBezTo>
                    <a:pt x="10285" y="5031"/>
                    <a:pt x="9023" y="9268"/>
                    <a:pt x="7806" y="11838"/>
                  </a:cubicBezTo>
                  <a:cubicBezTo>
                    <a:pt x="6264" y="15070"/>
                    <a:pt x="4090" y="18012"/>
                    <a:pt x="2057" y="20944"/>
                  </a:cubicBezTo>
                  <a:lnTo>
                    <a:pt x="2057" y="20944"/>
                  </a:lnTo>
                  <a:cubicBezTo>
                    <a:pt x="1723" y="17860"/>
                    <a:pt x="1488" y="14721"/>
                    <a:pt x="1868" y="11505"/>
                  </a:cubicBezTo>
                  <a:cubicBezTo>
                    <a:pt x="2069" y="9570"/>
                    <a:pt x="2536" y="7635"/>
                    <a:pt x="3269" y="5801"/>
                  </a:cubicBezTo>
                  <a:cubicBezTo>
                    <a:pt x="3603" y="4967"/>
                    <a:pt x="4003" y="4133"/>
                    <a:pt x="4504" y="3365"/>
                  </a:cubicBezTo>
                  <a:cubicBezTo>
                    <a:pt x="5066" y="2442"/>
                    <a:pt x="6556" y="1094"/>
                    <a:pt x="7588" y="1094"/>
                  </a:cubicBezTo>
                  <a:close/>
                  <a:moveTo>
                    <a:pt x="7981" y="1"/>
                  </a:moveTo>
                  <a:cubicBezTo>
                    <a:pt x="7943" y="1"/>
                    <a:pt x="7905" y="8"/>
                    <a:pt x="7868" y="22"/>
                  </a:cubicBezTo>
                  <a:lnTo>
                    <a:pt x="7868" y="22"/>
                  </a:lnTo>
                  <a:cubicBezTo>
                    <a:pt x="7761" y="9"/>
                    <a:pt x="7651" y="2"/>
                    <a:pt x="7540" y="2"/>
                  </a:cubicBezTo>
                  <a:cubicBezTo>
                    <a:pt x="6967" y="2"/>
                    <a:pt x="6348" y="177"/>
                    <a:pt x="5771" y="530"/>
                  </a:cubicBezTo>
                  <a:cubicBezTo>
                    <a:pt x="3836" y="1698"/>
                    <a:pt x="2702" y="4333"/>
                    <a:pt x="1935" y="6334"/>
                  </a:cubicBezTo>
                  <a:cubicBezTo>
                    <a:pt x="0" y="11805"/>
                    <a:pt x="401" y="17342"/>
                    <a:pt x="1034" y="22512"/>
                  </a:cubicBezTo>
                  <a:cubicBezTo>
                    <a:pt x="1055" y="22763"/>
                    <a:pt x="1273" y="22975"/>
                    <a:pt x="1514" y="22975"/>
                  </a:cubicBezTo>
                  <a:cubicBezTo>
                    <a:pt x="1658" y="22975"/>
                    <a:pt x="1811" y="22900"/>
                    <a:pt x="1935" y="22713"/>
                  </a:cubicBezTo>
                  <a:cubicBezTo>
                    <a:pt x="4770" y="18643"/>
                    <a:pt x="8073" y="14407"/>
                    <a:pt x="9674" y="9737"/>
                  </a:cubicBezTo>
                  <a:cubicBezTo>
                    <a:pt x="10607" y="7018"/>
                    <a:pt x="11007" y="3575"/>
                    <a:pt x="9599" y="1416"/>
                  </a:cubicBezTo>
                  <a:lnTo>
                    <a:pt x="9599" y="1416"/>
                  </a:lnTo>
                  <a:cubicBezTo>
                    <a:pt x="9380" y="715"/>
                    <a:pt x="8865" y="271"/>
                    <a:pt x="8222" y="92"/>
                  </a:cubicBezTo>
                  <a:lnTo>
                    <a:pt x="8222" y="92"/>
                  </a:lnTo>
                  <a:cubicBezTo>
                    <a:pt x="8206" y="82"/>
                    <a:pt x="8190" y="73"/>
                    <a:pt x="8173" y="63"/>
                  </a:cubicBezTo>
                  <a:cubicBezTo>
                    <a:pt x="8108" y="20"/>
                    <a:pt x="8044" y="1"/>
                    <a:pt x="7981"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42"/>
            <p:cNvSpPr/>
            <p:nvPr/>
          </p:nvSpPr>
          <p:spPr>
            <a:xfrm>
              <a:off x="5364700" y="3913125"/>
              <a:ext cx="143600" cy="455475"/>
            </a:xfrm>
            <a:custGeom>
              <a:rect b="b" l="l" r="r" t="t"/>
              <a:pathLst>
                <a:path extrusionOk="0" h="18219" w="5744">
                  <a:moveTo>
                    <a:pt x="5170" y="1"/>
                  </a:moveTo>
                  <a:cubicBezTo>
                    <a:pt x="5107" y="1"/>
                    <a:pt x="5038" y="26"/>
                    <a:pt x="4976" y="72"/>
                  </a:cubicBezTo>
                  <a:lnTo>
                    <a:pt x="4909" y="139"/>
                  </a:lnTo>
                  <a:cubicBezTo>
                    <a:pt x="4809" y="172"/>
                    <a:pt x="4776" y="305"/>
                    <a:pt x="4776" y="406"/>
                  </a:cubicBezTo>
                  <a:lnTo>
                    <a:pt x="4776" y="506"/>
                  </a:lnTo>
                  <a:cubicBezTo>
                    <a:pt x="4776" y="596"/>
                    <a:pt x="4815" y="667"/>
                    <a:pt x="4877" y="707"/>
                  </a:cubicBezTo>
                  <a:lnTo>
                    <a:pt x="4877" y="707"/>
                  </a:lnTo>
                  <a:cubicBezTo>
                    <a:pt x="4226" y="2508"/>
                    <a:pt x="2811" y="8266"/>
                    <a:pt x="2641" y="8945"/>
                  </a:cubicBezTo>
                  <a:cubicBezTo>
                    <a:pt x="1807" y="11947"/>
                    <a:pt x="940" y="14949"/>
                    <a:pt x="106" y="17951"/>
                  </a:cubicBezTo>
                  <a:cubicBezTo>
                    <a:pt x="1" y="18127"/>
                    <a:pt x="89" y="18219"/>
                    <a:pt x="211" y="18219"/>
                  </a:cubicBezTo>
                  <a:cubicBezTo>
                    <a:pt x="321" y="18219"/>
                    <a:pt x="459" y="18143"/>
                    <a:pt x="506" y="17985"/>
                  </a:cubicBezTo>
                  <a:lnTo>
                    <a:pt x="3508" y="7477"/>
                  </a:lnTo>
                  <a:lnTo>
                    <a:pt x="5009" y="2240"/>
                  </a:lnTo>
                  <a:cubicBezTo>
                    <a:pt x="5243" y="1573"/>
                    <a:pt x="5743" y="639"/>
                    <a:pt x="5343" y="105"/>
                  </a:cubicBezTo>
                  <a:cubicBezTo>
                    <a:pt x="5307" y="34"/>
                    <a:pt x="5243" y="1"/>
                    <a:pt x="5170"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42"/>
            <p:cNvSpPr/>
            <p:nvPr/>
          </p:nvSpPr>
          <p:spPr>
            <a:xfrm>
              <a:off x="5469550" y="3995500"/>
              <a:ext cx="48475" cy="97550"/>
            </a:xfrm>
            <a:custGeom>
              <a:rect b="b" l="l" r="r" t="t"/>
              <a:pathLst>
                <a:path extrusionOk="0" h="3902" w="1939">
                  <a:moveTo>
                    <a:pt x="433" y="1"/>
                  </a:moveTo>
                  <a:cubicBezTo>
                    <a:pt x="234" y="1"/>
                    <a:pt x="1" y="258"/>
                    <a:pt x="148" y="480"/>
                  </a:cubicBezTo>
                  <a:cubicBezTo>
                    <a:pt x="782" y="1447"/>
                    <a:pt x="1216" y="2514"/>
                    <a:pt x="1416" y="3749"/>
                  </a:cubicBezTo>
                  <a:cubicBezTo>
                    <a:pt x="1427" y="3857"/>
                    <a:pt x="1487" y="3902"/>
                    <a:pt x="1562" y="3902"/>
                  </a:cubicBezTo>
                  <a:cubicBezTo>
                    <a:pt x="1718" y="3902"/>
                    <a:pt x="1939" y="3707"/>
                    <a:pt x="1916" y="3482"/>
                  </a:cubicBezTo>
                  <a:cubicBezTo>
                    <a:pt x="1716" y="2248"/>
                    <a:pt x="1282" y="1113"/>
                    <a:pt x="615" y="113"/>
                  </a:cubicBezTo>
                  <a:cubicBezTo>
                    <a:pt x="571" y="34"/>
                    <a:pt x="505" y="1"/>
                    <a:pt x="433"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42"/>
            <p:cNvSpPr/>
            <p:nvPr/>
          </p:nvSpPr>
          <p:spPr>
            <a:xfrm>
              <a:off x="5383475" y="3996075"/>
              <a:ext cx="103425" cy="70600"/>
            </a:xfrm>
            <a:custGeom>
              <a:rect b="b" l="l" r="r" t="t"/>
              <a:pathLst>
                <a:path extrusionOk="0" h="2824" w="4137">
                  <a:moveTo>
                    <a:pt x="3874" y="1"/>
                  </a:moveTo>
                  <a:cubicBezTo>
                    <a:pt x="3830" y="1"/>
                    <a:pt x="3780" y="17"/>
                    <a:pt x="3725" y="56"/>
                  </a:cubicBezTo>
                  <a:cubicBezTo>
                    <a:pt x="2524" y="723"/>
                    <a:pt x="1190" y="1324"/>
                    <a:pt x="222" y="2425"/>
                  </a:cubicBezTo>
                  <a:cubicBezTo>
                    <a:pt x="1" y="2597"/>
                    <a:pt x="179" y="2824"/>
                    <a:pt x="381" y="2824"/>
                  </a:cubicBezTo>
                  <a:cubicBezTo>
                    <a:pt x="453" y="2824"/>
                    <a:pt x="528" y="2795"/>
                    <a:pt x="589" y="2725"/>
                  </a:cubicBezTo>
                  <a:cubicBezTo>
                    <a:pt x="1490" y="1724"/>
                    <a:pt x="2757" y="1157"/>
                    <a:pt x="3858" y="557"/>
                  </a:cubicBezTo>
                  <a:cubicBezTo>
                    <a:pt x="4136" y="418"/>
                    <a:pt x="4090" y="1"/>
                    <a:pt x="3874"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42"/>
            <p:cNvSpPr/>
            <p:nvPr/>
          </p:nvSpPr>
          <p:spPr>
            <a:xfrm>
              <a:off x="5426750" y="4125575"/>
              <a:ext cx="59550" cy="82825"/>
            </a:xfrm>
            <a:custGeom>
              <a:rect b="b" l="l" r="r" t="t"/>
              <a:pathLst>
                <a:path extrusionOk="0" h="3313" w="2382">
                  <a:moveTo>
                    <a:pt x="385" y="0"/>
                  </a:moveTo>
                  <a:cubicBezTo>
                    <a:pt x="197" y="0"/>
                    <a:pt x="1" y="336"/>
                    <a:pt x="159" y="547"/>
                  </a:cubicBezTo>
                  <a:cubicBezTo>
                    <a:pt x="826" y="1281"/>
                    <a:pt x="1360" y="2215"/>
                    <a:pt x="1760" y="3149"/>
                  </a:cubicBezTo>
                  <a:cubicBezTo>
                    <a:pt x="1818" y="3265"/>
                    <a:pt x="1916" y="3312"/>
                    <a:pt x="2014" y="3312"/>
                  </a:cubicBezTo>
                  <a:cubicBezTo>
                    <a:pt x="2198" y="3312"/>
                    <a:pt x="2381" y="3145"/>
                    <a:pt x="2294" y="2949"/>
                  </a:cubicBezTo>
                  <a:cubicBezTo>
                    <a:pt x="1860" y="1881"/>
                    <a:pt x="1293" y="914"/>
                    <a:pt x="526" y="80"/>
                  </a:cubicBezTo>
                  <a:cubicBezTo>
                    <a:pt x="484" y="24"/>
                    <a:pt x="435" y="0"/>
                    <a:pt x="385"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42"/>
            <p:cNvSpPr/>
            <p:nvPr/>
          </p:nvSpPr>
          <p:spPr>
            <a:xfrm>
              <a:off x="5357625" y="4130625"/>
              <a:ext cx="86850" cy="71300"/>
            </a:xfrm>
            <a:custGeom>
              <a:rect b="b" l="l" r="r" t="t"/>
              <a:pathLst>
                <a:path extrusionOk="0" h="2852" w="3474">
                  <a:moveTo>
                    <a:pt x="3197" y="1"/>
                  </a:moveTo>
                  <a:cubicBezTo>
                    <a:pt x="3156" y="1"/>
                    <a:pt x="3109" y="14"/>
                    <a:pt x="3058" y="45"/>
                  </a:cubicBezTo>
                  <a:cubicBezTo>
                    <a:pt x="1957" y="612"/>
                    <a:pt x="1023" y="1412"/>
                    <a:pt x="189" y="2380"/>
                  </a:cubicBezTo>
                  <a:cubicBezTo>
                    <a:pt x="0" y="2616"/>
                    <a:pt x="128" y="2852"/>
                    <a:pt x="314" y="2852"/>
                  </a:cubicBezTo>
                  <a:cubicBezTo>
                    <a:pt x="391" y="2852"/>
                    <a:pt x="478" y="2811"/>
                    <a:pt x="556" y="2713"/>
                  </a:cubicBezTo>
                  <a:cubicBezTo>
                    <a:pt x="1290" y="1779"/>
                    <a:pt x="2190" y="1079"/>
                    <a:pt x="3191" y="545"/>
                  </a:cubicBezTo>
                  <a:cubicBezTo>
                    <a:pt x="3473" y="404"/>
                    <a:pt x="3421" y="1"/>
                    <a:pt x="3197"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42"/>
            <p:cNvSpPr/>
            <p:nvPr/>
          </p:nvSpPr>
          <p:spPr>
            <a:xfrm>
              <a:off x="5387125" y="4257850"/>
              <a:ext cx="50825" cy="54225"/>
            </a:xfrm>
            <a:custGeom>
              <a:rect b="b" l="l" r="r" t="t"/>
              <a:pathLst>
                <a:path extrusionOk="0" h="2169" w="2033">
                  <a:moveTo>
                    <a:pt x="429" y="0"/>
                  </a:moveTo>
                  <a:cubicBezTo>
                    <a:pt x="223" y="0"/>
                    <a:pt x="0" y="258"/>
                    <a:pt x="176" y="460"/>
                  </a:cubicBezTo>
                  <a:lnTo>
                    <a:pt x="1411" y="2094"/>
                  </a:lnTo>
                  <a:cubicBezTo>
                    <a:pt x="1448" y="2146"/>
                    <a:pt x="1502" y="2169"/>
                    <a:pt x="1561" y="2169"/>
                  </a:cubicBezTo>
                  <a:cubicBezTo>
                    <a:pt x="1766" y="2169"/>
                    <a:pt x="2033" y="1901"/>
                    <a:pt x="1878" y="1694"/>
                  </a:cubicBezTo>
                  <a:lnTo>
                    <a:pt x="610" y="93"/>
                  </a:lnTo>
                  <a:cubicBezTo>
                    <a:pt x="561" y="27"/>
                    <a:pt x="496" y="0"/>
                    <a:pt x="429"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42"/>
            <p:cNvSpPr/>
            <p:nvPr/>
          </p:nvSpPr>
          <p:spPr>
            <a:xfrm>
              <a:off x="5351350" y="4257225"/>
              <a:ext cx="51050" cy="47925"/>
            </a:xfrm>
            <a:custGeom>
              <a:rect b="b" l="l" r="r" t="t"/>
              <a:pathLst>
                <a:path extrusionOk="0" h="1917" w="2042">
                  <a:moveTo>
                    <a:pt x="1700" y="1"/>
                  </a:moveTo>
                  <a:cubicBezTo>
                    <a:pt x="1640" y="1"/>
                    <a:pt x="1574" y="26"/>
                    <a:pt x="1507" y="84"/>
                  </a:cubicBezTo>
                  <a:cubicBezTo>
                    <a:pt x="1107" y="518"/>
                    <a:pt x="640" y="918"/>
                    <a:pt x="206" y="1385"/>
                  </a:cubicBezTo>
                  <a:cubicBezTo>
                    <a:pt x="0" y="1591"/>
                    <a:pt x="112" y="1916"/>
                    <a:pt x="312" y="1916"/>
                  </a:cubicBezTo>
                  <a:cubicBezTo>
                    <a:pt x="371" y="1916"/>
                    <a:pt x="438" y="1888"/>
                    <a:pt x="507" y="1819"/>
                  </a:cubicBezTo>
                  <a:cubicBezTo>
                    <a:pt x="940" y="1385"/>
                    <a:pt x="1374" y="985"/>
                    <a:pt x="1807" y="518"/>
                  </a:cubicBezTo>
                  <a:cubicBezTo>
                    <a:pt x="2041" y="310"/>
                    <a:pt x="1911" y="1"/>
                    <a:pt x="1700"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42"/>
            <p:cNvSpPr/>
            <p:nvPr/>
          </p:nvSpPr>
          <p:spPr>
            <a:xfrm>
              <a:off x="4475875" y="3717875"/>
              <a:ext cx="572525" cy="188075"/>
            </a:xfrm>
            <a:custGeom>
              <a:rect b="b" l="l" r="r" t="t"/>
              <a:pathLst>
                <a:path extrusionOk="0" h="7523" w="22901">
                  <a:moveTo>
                    <a:pt x="13038" y="0"/>
                  </a:moveTo>
                  <a:cubicBezTo>
                    <a:pt x="8510" y="0"/>
                    <a:pt x="4105" y="1339"/>
                    <a:pt x="0" y="2778"/>
                  </a:cubicBezTo>
                  <a:lnTo>
                    <a:pt x="3770" y="4279"/>
                  </a:lnTo>
                  <a:cubicBezTo>
                    <a:pt x="6438" y="5380"/>
                    <a:pt x="9140" y="6514"/>
                    <a:pt x="11942" y="7081"/>
                  </a:cubicBezTo>
                  <a:cubicBezTo>
                    <a:pt x="13222" y="7359"/>
                    <a:pt x="14531" y="7522"/>
                    <a:pt x="15805" y="7522"/>
                  </a:cubicBezTo>
                  <a:cubicBezTo>
                    <a:pt x="17287" y="7522"/>
                    <a:pt x="18723" y="7301"/>
                    <a:pt x="20014" y="6781"/>
                  </a:cubicBezTo>
                  <a:cubicBezTo>
                    <a:pt x="20743" y="6493"/>
                    <a:pt x="21417" y="6096"/>
                    <a:pt x="21909" y="5581"/>
                  </a:cubicBezTo>
                  <a:lnTo>
                    <a:pt x="21909" y="5581"/>
                  </a:lnTo>
                  <a:cubicBezTo>
                    <a:pt x="22841" y="5093"/>
                    <a:pt x="22900" y="3735"/>
                    <a:pt x="22183" y="2778"/>
                  </a:cubicBezTo>
                  <a:cubicBezTo>
                    <a:pt x="21382" y="1744"/>
                    <a:pt x="20014" y="1177"/>
                    <a:pt x="18714" y="777"/>
                  </a:cubicBezTo>
                  <a:cubicBezTo>
                    <a:pt x="16809" y="230"/>
                    <a:pt x="14913" y="0"/>
                    <a:pt x="13038"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42"/>
            <p:cNvSpPr/>
            <p:nvPr/>
          </p:nvSpPr>
          <p:spPr>
            <a:xfrm>
              <a:off x="4458350" y="3704900"/>
              <a:ext cx="600200" cy="214375"/>
            </a:xfrm>
            <a:custGeom>
              <a:rect b="b" l="l" r="r" t="t"/>
              <a:pathLst>
                <a:path extrusionOk="0" h="8575" w="24008">
                  <a:moveTo>
                    <a:pt x="13789" y="1005"/>
                  </a:moveTo>
                  <a:cubicBezTo>
                    <a:pt x="14965" y="1005"/>
                    <a:pt x="16156" y="1097"/>
                    <a:pt x="17346" y="1296"/>
                  </a:cubicBezTo>
                  <a:cubicBezTo>
                    <a:pt x="18214" y="1463"/>
                    <a:pt x="19148" y="1629"/>
                    <a:pt x="19982" y="1963"/>
                  </a:cubicBezTo>
                  <a:cubicBezTo>
                    <a:pt x="20975" y="2338"/>
                    <a:pt x="22583" y="3444"/>
                    <a:pt x="22859" y="4440"/>
                  </a:cubicBezTo>
                  <a:lnTo>
                    <a:pt x="22859" y="4440"/>
                  </a:lnTo>
                  <a:cubicBezTo>
                    <a:pt x="22814" y="4483"/>
                    <a:pt x="22776" y="4535"/>
                    <a:pt x="22750" y="4598"/>
                  </a:cubicBezTo>
                  <a:cubicBezTo>
                    <a:pt x="22625" y="5007"/>
                    <a:pt x="22432" y="5363"/>
                    <a:pt x="22185" y="5672"/>
                  </a:cubicBezTo>
                  <a:lnTo>
                    <a:pt x="22185" y="5672"/>
                  </a:lnTo>
                  <a:cubicBezTo>
                    <a:pt x="22122" y="5705"/>
                    <a:pt x="22055" y="5736"/>
                    <a:pt x="21983" y="5766"/>
                  </a:cubicBezTo>
                  <a:cubicBezTo>
                    <a:pt x="21793" y="5846"/>
                    <a:pt x="21723" y="5986"/>
                    <a:pt x="21735" y="6136"/>
                  </a:cubicBezTo>
                  <a:lnTo>
                    <a:pt x="21735" y="6136"/>
                  </a:lnTo>
                  <a:cubicBezTo>
                    <a:pt x="20568" y="7136"/>
                    <a:pt x="18682" y="7484"/>
                    <a:pt x="16750" y="7484"/>
                  </a:cubicBezTo>
                  <a:cubicBezTo>
                    <a:pt x="15195" y="7484"/>
                    <a:pt x="13609" y="7259"/>
                    <a:pt x="12343" y="6967"/>
                  </a:cubicBezTo>
                  <a:cubicBezTo>
                    <a:pt x="8851" y="6197"/>
                    <a:pt x="5516" y="4745"/>
                    <a:pt x="2222" y="3332"/>
                  </a:cubicBezTo>
                  <a:lnTo>
                    <a:pt x="2222" y="3332"/>
                  </a:lnTo>
                  <a:cubicBezTo>
                    <a:pt x="5159" y="2340"/>
                    <a:pt x="8169" y="1479"/>
                    <a:pt x="11409" y="1129"/>
                  </a:cubicBezTo>
                  <a:cubicBezTo>
                    <a:pt x="12193" y="1048"/>
                    <a:pt x="12987" y="1005"/>
                    <a:pt x="13789" y="1005"/>
                  </a:cubicBezTo>
                  <a:close/>
                  <a:moveTo>
                    <a:pt x="13580" y="1"/>
                  </a:moveTo>
                  <a:cubicBezTo>
                    <a:pt x="8951" y="1"/>
                    <a:pt x="4583" y="1365"/>
                    <a:pt x="534" y="2797"/>
                  </a:cubicBezTo>
                  <a:cubicBezTo>
                    <a:pt x="167" y="2930"/>
                    <a:pt x="1" y="3564"/>
                    <a:pt x="534" y="3764"/>
                  </a:cubicBezTo>
                  <a:cubicBezTo>
                    <a:pt x="5171" y="5632"/>
                    <a:pt x="9974" y="7967"/>
                    <a:pt x="14845" y="8468"/>
                  </a:cubicBezTo>
                  <a:cubicBezTo>
                    <a:pt x="15453" y="8536"/>
                    <a:pt x="16089" y="8574"/>
                    <a:pt x="16731" y="8574"/>
                  </a:cubicBezTo>
                  <a:cubicBezTo>
                    <a:pt x="19167" y="8574"/>
                    <a:pt x="21683" y="8023"/>
                    <a:pt x="23089" y="6477"/>
                  </a:cubicBezTo>
                  <a:lnTo>
                    <a:pt x="23089" y="6477"/>
                  </a:lnTo>
                  <a:cubicBezTo>
                    <a:pt x="23643" y="6101"/>
                    <a:pt x="23931" y="5555"/>
                    <a:pt x="23978" y="4953"/>
                  </a:cubicBezTo>
                  <a:lnTo>
                    <a:pt x="23978" y="4953"/>
                  </a:lnTo>
                  <a:cubicBezTo>
                    <a:pt x="23980" y="4946"/>
                    <a:pt x="23982" y="4939"/>
                    <a:pt x="23984" y="4932"/>
                  </a:cubicBezTo>
                  <a:cubicBezTo>
                    <a:pt x="24008" y="4844"/>
                    <a:pt x="24005" y="4763"/>
                    <a:pt x="23983" y="4691"/>
                  </a:cubicBezTo>
                  <a:lnTo>
                    <a:pt x="23983" y="4691"/>
                  </a:lnTo>
                  <a:cubicBezTo>
                    <a:pt x="23959" y="4002"/>
                    <a:pt x="23637" y="3262"/>
                    <a:pt x="23050" y="2630"/>
                  </a:cubicBezTo>
                  <a:cubicBezTo>
                    <a:pt x="21483" y="962"/>
                    <a:pt x="18681" y="429"/>
                    <a:pt x="16546" y="195"/>
                  </a:cubicBezTo>
                  <a:cubicBezTo>
                    <a:pt x="15546" y="61"/>
                    <a:pt x="14557" y="1"/>
                    <a:pt x="13580"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42"/>
            <p:cNvSpPr/>
            <p:nvPr/>
          </p:nvSpPr>
          <p:spPr>
            <a:xfrm>
              <a:off x="4574725" y="3788450"/>
              <a:ext cx="475750" cy="38725"/>
            </a:xfrm>
            <a:custGeom>
              <a:rect b="b" l="l" r="r" t="t"/>
              <a:pathLst>
                <a:path extrusionOk="0" h="1549" w="19030">
                  <a:moveTo>
                    <a:pt x="266" y="1"/>
                  </a:moveTo>
                  <a:cubicBezTo>
                    <a:pt x="1" y="1"/>
                    <a:pt x="90" y="422"/>
                    <a:pt x="416" y="422"/>
                  </a:cubicBezTo>
                  <a:cubicBezTo>
                    <a:pt x="4052" y="622"/>
                    <a:pt x="7688" y="856"/>
                    <a:pt x="11357" y="1089"/>
                  </a:cubicBezTo>
                  <a:cubicBezTo>
                    <a:pt x="13192" y="1223"/>
                    <a:pt x="14993" y="1290"/>
                    <a:pt x="16828" y="1423"/>
                  </a:cubicBezTo>
                  <a:cubicBezTo>
                    <a:pt x="17229" y="1442"/>
                    <a:pt x="17728" y="1549"/>
                    <a:pt x="18157" y="1549"/>
                  </a:cubicBezTo>
                  <a:cubicBezTo>
                    <a:pt x="18477" y="1549"/>
                    <a:pt x="18758" y="1489"/>
                    <a:pt x="18929" y="1290"/>
                  </a:cubicBezTo>
                  <a:cubicBezTo>
                    <a:pt x="19029" y="1190"/>
                    <a:pt x="19029" y="1056"/>
                    <a:pt x="18896" y="923"/>
                  </a:cubicBezTo>
                  <a:lnTo>
                    <a:pt x="18829" y="856"/>
                  </a:lnTo>
                  <a:cubicBezTo>
                    <a:pt x="18729" y="756"/>
                    <a:pt x="18596" y="756"/>
                    <a:pt x="18529" y="756"/>
                  </a:cubicBezTo>
                  <a:cubicBezTo>
                    <a:pt x="18496" y="756"/>
                    <a:pt x="18429" y="756"/>
                    <a:pt x="18395" y="789"/>
                  </a:cubicBezTo>
                  <a:cubicBezTo>
                    <a:pt x="18304" y="826"/>
                    <a:pt x="18253" y="872"/>
                    <a:pt x="18230" y="935"/>
                  </a:cubicBezTo>
                  <a:lnTo>
                    <a:pt x="18230" y="935"/>
                  </a:lnTo>
                  <a:cubicBezTo>
                    <a:pt x="16308" y="683"/>
                    <a:pt x="10399" y="584"/>
                    <a:pt x="9723" y="556"/>
                  </a:cubicBezTo>
                  <a:cubicBezTo>
                    <a:pt x="6587" y="389"/>
                    <a:pt x="3518" y="189"/>
                    <a:pt x="383" y="22"/>
                  </a:cubicBezTo>
                  <a:cubicBezTo>
                    <a:pt x="338" y="7"/>
                    <a:pt x="299" y="1"/>
                    <a:pt x="266"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42"/>
            <p:cNvSpPr/>
            <p:nvPr/>
          </p:nvSpPr>
          <p:spPr>
            <a:xfrm>
              <a:off x="4872725" y="3814650"/>
              <a:ext cx="96375" cy="62250"/>
            </a:xfrm>
            <a:custGeom>
              <a:rect b="b" l="l" r="r" t="t"/>
              <a:pathLst>
                <a:path extrusionOk="0" h="2490" w="3855">
                  <a:moveTo>
                    <a:pt x="3388" y="0"/>
                  </a:moveTo>
                  <a:cubicBezTo>
                    <a:pt x="3323" y="0"/>
                    <a:pt x="3259" y="23"/>
                    <a:pt x="3206" y="75"/>
                  </a:cubicBezTo>
                  <a:cubicBezTo>
                    <a:pt x="2439" y="909"/>
                    <a:pt x="1472" y="1543"/>
                    <a:pt x="304" y="2010"/>
                  </a:cubicBezTo>
                  <a:cubicBezTo>
                    <a:pt x="1" y="2070"/>
                    <a:pt x="277" y="2490"/>
                    <a:pt x="581" y="2490"/>
                  </a:cubicBezTo>
                  <a:cubicBezTo>
                    <a:pt x="611" y="2490"/>
                    <a:pt x="641" y="2486"/>
                    <a:pt x="671" y="2477"/>
                  </a:cubicBezTo>
                  <a:cubicBezTo>
                    <a:pt x="1839" y="2010"/>
                    <a:pt x="2840" y="1342"/>
                    <a:pt x="3673" y="475"/>
                  </a:cubicBezTo>
                  <a:cubicBezTo>
                    <a:pt x="3855" y="268"/>
                    <a:pt x="3614" y="0"/>
                    <a:pt x="3388"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42"/>
            <p:cNvSpPr/>
            <p:nvPr/>
          </p:nvSpPr>
          <p:spPr>
            <a:xfrm>
              <a:off x="4875725" y="3743075"/>
              <a:ext cx="93450" cy="83425"/>
            </a:xfrm>
            <a:custGeom>
              <a:rect b="b" l="l" r="r" t="t"/>
              <a:pathLst>
                <a:path extrusionOk="0" h="3337" w="3738">
                  <a:moveTo>
                    <a:pt x="347" y="0"/>
                  </a:moveTo>
                  <a:cubicBezTo>
                    <a:pt x="104" y="0"/>
                    <a:pt x="0" y="361"/>
                    <a:pt x="284" y="503"/>
                  </a:cubicBezTo>
                  <a:cubicBezTo>
                    <a:pt x="1452" y="1170"/>
                    <a:pt x="2286" y="2237"/>
                    <a:pt x="3120" y="3205"/>
                  </a:cubicBezTo>
                  <a:cubicBezTo>
                    <a:pt x="3192" y="3298"/>
                    <a:pt x="3287" y="3336"/>
                    <a:pt x="3375" y="3336"/>
                  </a:cubicBezTo>
                  <a:cubicBezTo>
                    <a:pt x="3572" y="3336"/>
                    <a:pt x="3738" y="3145"/>
                    <a:pt x="3553" y="2938"/>
                  </a:cubicBezTo>
                  <a:cubicBezTo>
                    <a:pt x="2653" y="1904"/>
                    <a:pt x="1786" y="736"/>
                    <a:pt x="485" y="36"/>
                  </a:cubicBezTo>
                  <a:cubicBezTo>
                    <a:pt x="435" y="11"/>
                    <a:pt x="389" y="0"/>
                    <a:pt x="347"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42"/>
            <p:cNvSpPr/>
            <p:nvPr/>
          </p:nvSpPr>
          <p:spPr>
            <a:xfrm>
              <a:off x="4754550" y="3800925"/>
              <a:ext cx="78575" cy="69025"/>
            </a:xfrm>
            <a:custGeom>
              <a:rect b="b" l="l" r="r" t="t"/>
              <a:pathLst>
                <a:path extrusionOk="0" h="2761" w="3143">
                  <a:moveTo>
                    <a:pt x="2677" y="1"/>
                  </a:moveTo>
                  <a:cubicBezTo>
                    <a:pt x="2595" y="1"/>
                    <a:pt x="2517" y="27"/>
                    <a:pt x="2463" y="90"/>
                  </a:cubicBezTo>
                  <a:cubicBezTo>
                    <a:pt x="1862" y="924"/>
                    <a:pt x="1129" y="1625"/>
                    <a:pt x="228" y="2225"/>
                  </a:cubicBezTo>
                  <a:cubicBezTo>
                    <a:pt x="0" y="2396"/>
                    <a:pt x="210" y="2761"/>
                    <a:pt x="442" y="2761"/>
                  </a:cubicBezTo>
                  <a:cubicBezTo>
                    <a:pt x="482" y="2761"/>
                    <a:pt x="522" y="2750"/>
                    <a:pt x="562" y="2725"/>
                  </a:cubicBezTo>
                  <a:cubicBezTo>
                    <a:pt x="1529" y="2058"/>
                    <a:pt x="2329" y="1291"/>
                    <a:pt x="2997" y="390"/>
                  </a:cubicBezTo>
                  <a:cubicBezTo>
                    <a:pt x="3143" y="195"/>
                    <a:pt x="2898" y="1"/>
                    <a:pt x="2677"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42"/>
            <p:cNvSpPr/>
            <p:nvPr/>
          </p:nvSpPr>
          <p:spPr>
            <a:xfrm>
              <a:off x="4736775" y="3746350"/>
              <a:ext cx="90625" cy="67625"/>
            </a:xfrm>
            <a:custGeom>
              <a:rect b="b" l="l" r="r" t="t"/>
              <a:pathLst>
                <a:path extrusionOk="0" h="2705" w="3625">
                  <a:moveTo>
                    <a:pt x="389" y="1"/>
                  </a:moveTo>
                  <a:cubicBezTo>
                    <a:pt x="138" y="1"/>
                    <a:pt x="1" y="331"/>
                    <a:pt x="339" y="472"/>
                  </a:cubicBezTo>
                  <a:cubicBezTo>
                    <a:pt x="1373" y="1039"/>
                    <a:pt x="2240" y="1706"/>
                    <a:pt x="3007" y="2573"/>
                  </a:cubicBezTo>
                  <a:cubicBezTo>
                    <a:pt x="3079" y="2666"/>
                    <a:pt x="3174" y="2705"/>
                    <a:pt x="3263" y="2705"/>
                  </a:cubicBezTo>
                  <a:cubicBezTo>
                    <a:pt x="3460" y="2705"/>
                    <a:pt x="3625" y="2514"/>
                    <a:pt x="3441" y="2306"/>
                  </a:cubicBezTo>
                  <a:cubicBezTo>
                    <a:pt x="2674" y="1339"/>
                    <a:pt x="1673" y="605"/>
                    <a:pt x="539" y="38"/>
                  </a:cubicBezTo>
                  <a:cubicBezTo>
                    <a:pt x="486" y="12"/>
                    <a:pt x="436" y="1"/>
                    <a:pt x="389"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42"/>
            <p:cNvSpPr/>
            <p:nvPr/>
          </p:nvSpPr>
          <p:spPr>
            <a:xfrm>
              <a:off x="4643825" y="3790825"/>
              <a:ext cx="52675" cy="52100"/>
            </a:xfrm>
            <a:custGeom>
              <a:rect b="b" l="l" r="r" t="t"/>
              <a:pathLst>
                <a:path extrusionOk="0" h="2084" w="2107">
                  <a:moveTo>
                    <a:pt x="1684" y="1"/>
                  </a:moveTo>
                  <a:cubicBezTo>
                    <a:pt x="1615" y="1"/>
                    <a:pt x="1545" y="28"/>
                    <a:pt x="1488" y="94"/>
                  </a:cubicBezTo>
                  <a:cubicBezTo>
                    <a:pt x="1021" y="594"/>
                    <a:pt x="621" y="1128"/>
                    <a:pt x="154" y="1628"/>
                  </a:cubicBezTo>
                  <a:cubicBezTo>
                    <a:pt x="1" y="1807"/>
                    <a:pt x="238" y="2084"/>
                    <a:pt x="448" y="2084"/>
                  </a:cubicBezTo>
                  <a:cubicBezTo>
                    <a:pt x="512" y="2084"/>
                    <a:pt x="574" y="2058"/>
                    <a:pt x="621" y="1995"/>
                  </a:cubicBezTo>
                  <a:cubicBezTo>
                    <a:pt x="1088" y="1495"/>
                    <a:pt x="1488" y="961"/>
                    <a:pt x="1955" y="461"/>
                  </a:cubicBezTo>
                  <a:cubicBezTo>
                    <a:pt x="2106" y="259"/>
                    <a:pt x="1896" y="1"/>
                    <a:pt x="1684"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42"/>
            <p:cNvSpPr/>
            <p:nvPr/>
          </p:nvSpPr>
          <p:spPr>
            <a:xfrm>
              <a:off x="4635275" y="3762200"/>
              <a:ext cx="60650" cy="37525"/>
            </a:xfrm>
            <a:custGeom>
              <a:rect b="b" l="l" r="r" t="t"/>
              <a:pathLst>
                <a:path extrusionOk="0" h="1501" w="2426">
                  <a:moveTo>
                    <a:pt x="417" y="0"/>
                  </a:moveTo>
                  <a:cubicBezTo>
                    <a:pt x="170" y="0"/>
                    <a:pt x="0" y="281"/>
                    <a:pt x="262" y="438"/>
                  </a:cubicBezTo>
                  <a:cubicBezTo>
                    <a:pt x="763" y="772"/>
                    <a:pt x="1263" y="1105"/>
                    <a:pt x="1797" y="1439"/>
                  </a:cubicBezTo>
                  <a:cubicBezTo>
                    <a:pt x="1868" y="1482"/>
                    <a:pt x="1942" y="1500"/>
                    <a:pt x="2009" y="1500"/>
                  </a:cubicBezTo>
                  <a:cubicBezTo>
                    <a:pt x="2256" y="1500"/>
                    <a:pt x="2426" y="1255"/>
                    <a:pt x="2164" y="1072"/>
                  </a:cubicBezTo>
                  <a:cubicBezTo>
                    <a:pt x="1663" y="738"/>
                    <a:pt x="1163" y="405"/>
                    <a:pt x="629" y="71"/>
                  </a:cubicBezTo>
                  <a:cubicBezTo>
                    <a:pt x="558" y="21"/>
                    <a:pt x="485" y="0"/>
                    <a:pt x="417"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42"/>
            <p:cNvSpPr/>
            <p:nvPr/>
          </p:nvSpPr>
          <p:spPr>
            <a:xfrm>
              <a:off x="4913825" y="2742400"/>
              <a:ext cx="388500" cy="442025"/>
            </a:xfrm>
            <a:custGeom>
              <a:rect b="b" l="l" r="r" t="t"/>
              <a:pathLst>
                <a:path extrusionOk="0" h="17681" w="15540">
                  <a:moveTo>
                    <a:pt x="15539" y="1"/>
                  </a:moveTo>
                  <a:lnTo>
                    <a:pt x="15539" y="1"/>
                  </a:lnTo>
                  <a:cubicBezTo>
                    <a:pt x="14372" y="701"/>
                    <a:pt x="13271" y="1368"/>
                    <a:pt x="12103" y="2069"/>
                  </a:cubicBezTo>
                  <a:cubicBezTo>
                    <a:pt x="9635" y="3537"/>
                    <a:pt x="7133" y="5038"/>
                    <a:pt x="4965" y="6906"/>
                  </a:cubicBezTo>
                  <a:cubicBezTo>
                    <a:pt x="2797" y="8774"/>
                    <a:pt x="995" y="11042"/>
                    <a:pt x="295" y="13544"/>
                  </a:cubicBezTo>
                  <a:cubicBezTo>
                    <a:pt x="92" y="14313"/>
                    <a:pt x="1" y="15144"/>
                    <a:pt x="146" y="15880"/>
                  </a:cubicBezTo>
                  <a:lnTo>
                    <a:pt x="146" y="15880"/>
                  </a:lnTo>
                  <a:cubicBezTo>
                    <a:pt x="79" y="16857"/>
                    <a:pt x="1100" y="17680"/>
                    <a:pt x="2196" y="17680"/>
                  </a:cubicBezTo>
                  <a:cubicBezTo>
                    <a:pt x="3497" y="17680"/>
                    <a:pt x="4798" y="16913"/>
                    <a:pt x="5866" y="16112"/>
                  </a:cubicBezTo>
                  <a:cubicBezTo>
                    <a:pt x="11303" y="12076"/>
                    <a:pt x="13704" y="5838"/>
                    <a:pt x="15539"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42"/>
            <p:cNvSpPr/>
            <p:nvPr/>
          </p:nvSpPr>
          <p:spPr>
            <a:xfrm>
              <a:off x="4892775" y="2728425"/>
              <a:ext cx="427175" cy="469050"/>
            </a:xfrm>
            <a:custGeom>
              <a:rect b="b" l="l" r="r" t="t"/>
              <a:pathLst>
                <a:path extrusionOk="0" h="18762" w="17087">
                  <a:moveTo>
                    <a:pt x="15476" y="1684"/>
                  </a:moveTo>
                  <a:lnTo>
                    <a:pt x="15476" y="1684"/>
                  </a:lnTo>
                  <a:cubicBezTo>
                    <a:pt x="14511" y="4631"/>
                    <a:pt x="13405" y="7559"/>
                    <a:pt x="11711" y="10333"/>
                  </a:cubicBezTo>
                  <a:cubicBezTo>
                    <a:pt x="10710" y="12001"/>
                    <a:pt x="9510" y="13602"/>
                    <a:pt x="8042" y="14970"/>
                  </a:cubicBezTo>
                  <a:cubicBezTo>
                    <a:pt x="7375" y="15604"/>
                    <a:pt x="6708" y="16171"/>
                    <a:pt x="5974" y="16671"/>
                  </a:cubicBezTo>
                  <a:cubicBezTo>
                    <a:pt x="5281" y="17139"/>
                    <a:pt x="3986" y="17616"/>
                    <a:pt x="2989" y="17616"/>
                  </a:cubicBezTo>
                  <a:cubicBezTo>
                    <a:pt x="2676" y="17616"/>
                    <a:pt x="2393" y="17569"/>
                    <a:pt x="2167" y="17460"/>
                  </a:cubicBezTo>
                  <a:lnTo>
                    <a:pt x="2167" y="17460"/>
                  </a:lnTo>
                  <a:cubicBezTo>
                    <a:pt x="2153" y="17418"/>
                    <a:pt x="2133" y="17377"/>
                    <a:pt x="2104" y="17338"/>
                  </a:cubicBezTo>
                  <a:cubicBezTo>
                    <a:pt x="1891" y="17041"/>
                    <a:pt x="1737" y="16729"/>
                    <a:pt x="1635" y="16406"/>
                  </a:cubicBezTo>
                  <a:lnTo>
                    <a:pt x="1635" y="16406"/>
                  </a:lnTo>
                  <a:cubicBezTo>
                    <a:pt x="1645" y="16283"/>
                    <a:pt x="1667" y="16149"/>
                    <a:pt x="1704" y="16004"/>
                  </a:cubicBezTo>
                  <a:cubicBezTo>
                    <a:pt x="1763" y="15768"/>
                    <a:pt x="1655" y="15616"/>
                    <a:pt x="1484" y="15547"/>
                  </a:cubicBezTo>
                  <a:lnTo>
                    <a:pt x="1484" y="15547"/>
                  </a:lnTo>
                  <a:cubicBezTo>
                    <a:pt x="1348" y="12779"/>
                    <a:pt x="4275" y="9471"/>
                    <a:pt x="6474" y="7598"/>
                  </a:cubicBezTo>
                  <a:cubicBezTo>
                    <a:pt x="9170" y="5288"/>
                    <a:pt x="12365" y="3503"/>
                    <a:pt x="15476" y="1684"/>
                  </a:cubicBezTo>
                  <a:close/>
                  <a:moveTo>
                    <a:pt x="16518" y="1"/>
                  </a:moveTo>
                  <a:cubicBezTo>
                    <a:pt x="16424" y="1"/>
                    <a:pt x="16322" y="28"/>
                    <a:pt x="16214" y="93"/>
                  </a:cubicBezTo>
                  <a:cubicBezTo>
                    <a:pt x="11978" y="2628"/>
                    <a:pt x="7208" y="5096"/>
                    <a:pt x="3839" y="8666"/>
                  </a:cubicBezTo>
                  <a:cubicBezTo>
                    <a:pt x="1832" y="10808"/>
                    <a:pt x="1" y="13856"/>
                    <a:pt x="463" y="16426"/>
                  </a:cubicBezTo>
                  <a:lnTo>
                    <a:pt x="463" y="16426"/>
                  </a:lnTo>
                  <a:cubicBezTo>
                    <a:pt x="407" y="17120"/>
                    <a:pt x="689" y="17699"/>
                    <a:pt x="1171" y="18107"/>
                  </a:cubicBezTo>
                  <a:lnTo>
                    <a:pt x="1171" y="18107"/>
                  </a:lnTo>
                  <a:cubicBezTo>
                    <a:pt x="1229" y="18198"/>
                    <a:pt x="1305" y="18250"/>
                    <a:pt x="1390" y="18271"/>
                  </a:cubicBezTo>
                  <a:lnTo>
                    <a:pt x="1390" y="18271"/>
                  </a:lnTo>
                  <a:cubicBezTo>
                    <a:pt x="1862" y="18586"/>
                    <a:pt x="2474" y="18762"/>
                    <a:pt x="3131" y="18762"/>
                  </a:cubicBezTo>
                  <a:cubicBezTo>
                    <a:pt x="3266" y="18762"/>
                    <a:pt x="3402" y="18754"/>
                    <a:pt x="3539" y="18739"/>
                  </a:cubicBezTo>
                  <a:cubicBezTo>
                    <a:pt x="5840" y="18473"/>
                    <a:pt x="7975" y="16571"/>
                    <a:pt x="9409" y="15003"/>
                  </a:cubicBezTo>
                  <a:cubicBezTo>
                    <a:pt x="13479" y="10900"/>
                    <a:pt x="15380" y="5630"/>
                    <a:pt x="16982" y="660"/>
                  </a:cubicBezTo>
                  <a:cubicBezTo>
                    <a:pt x="17086" y="371"/>
                    <a:pt x="16862" y="1"/>
                    <a:pt x="16518"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42"/>
            <p:cNvSpPr/>
            <p:nvPr/>
          </p:nvSpPr>
          <p:spPr>
            <a:xfrm>
              <a:off x="4929525" y="2818100"/>
              <a:ext cx="313850" cy="364025"/>
            </a:xfrm>
            <a:custGeom>
              <a:rect b="b" l="l" r="r" t="t"/>
              <a:pathLst>
                <a:path extrusionOk="0" h="14561" w="12554">
                  <a:moveTo>
                    <a:pt x="12208" y="1"/>
                  </a:moveTo>
                  <a:cubicBezTo>
                    <a:pt x="12109" y="1"/>
                    <a:pt x="11998" y="42"/>
                    <a:pt x="11909" y="142"/>
                  </a:cubicBezTo>
                  <a:cubicBezTo>
                    <a:pt x="9541" y="2877"/>
                    <a:pt x="7206" y="5679"/>
                    <a:pt x="4837" y="8414"/>
                  </a:cubicBezTo>
                  <a:cubicBezTo>
                    <a:pt x="3670" y="9815"/>
                    <a:pt x="2469" y="11183"/>
                    <a:pt x="1301" y="12584"/>
                  </a:cubicBezTo>
                  <a:cubicBezTo>
                    <a:pt x="834" y="13151"/>
                    <a:pt x="0" y="13718"/>
                    <a:pt x="134" y="14385"/>
                  </a:cubicBezTo>
                  <a:cubicBezTo>
                    <a:pt x="162" y="14496"/>
                    <a:pt x="258" y="14560"/>
                    <a:pt x="385" y="14560"/>
                  </a:cubicBezTo>
                  <a:cubicBezTo>
                    <a:pt x="411" y="14560"/>
                    <a:pt x="439" y="14558"/>
                    <a:pt x="467" y="14552"/>
                  </a:cubicBezTo>
                  <a:lnTo>
                    <a:pt x="568" y="14552"/>
                  </a:lnTo>
                  <a:cubicBezTo>
                    <a:pt x="668" y="14552"/>
                    <a:pt x="801" y="14485"/>
                    <a:pt x="834" y="14352"/>
                  </a:cubicBezTo>
                  <a:cubicBezTo>
                    <a:pt x="834" y="14285"/>
                    <a:pt x="868" y="14252"/>
                    <a:pt x="868" y="14218"/>
                  </a:cubicBezTo>
                  <a:cubicBezTo>
                    <a:pt x="928" y="14138"/>
                    <a:pt x="916" y="14045"/>
                    <a:pt x="859" y="13976"/>
                  </a:cubicBezTo>
                  <a:lnTo>
                    <a:pt x="859" y="13976"/>
                  </a:lnTo>
                  <a:cubicBezTo>
                    <a:pt x="2216" y="12568"/>
                    <a:pt x="5828" y="7980"/>
                    <a:pt x="6305" y="7447"/>
                  </a:cubicBezTo>
                  <a:cubicBezTo>
                    <a:pt x="8340" y="5079"/>
                    <a:pt x="10341" y="2710"/>
                    <a:pt x="12376" y="342"/>
                  </a:cubicBezTo>
                  <a:cubicBezTo>
                    <a:pt x="12554" y="164"/>
                    <a:pt x="12406" y="1"/>
                    <a:pt x="12208"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42"/>
            <p:cNvSpPr/>
            <p:nvPr/>
          </p:nvSpPr>
          <p:spPr>
            <a:xfrm>
              <a:off x="4972900" y="3012275"/>
              <a:ext cx="26300" cy="101250"/>
            </a:xfrm>
            <a:custGeom>
              <a:rect b="b" l="l" r="r" t="t"/>
              <a:pathLst>
                <a:path extrusionOk="0" h="4050" w="1052">
                  <a:moveTo>
                    <a:pt x="769" y="1"/>
                  </a:moveTo>
                  <a:cubicBezTo>
                    <a:pt x="626" y="1"/>
                    <a:pt x="466" y="84"/>
                    <a:pt x="434" y="247"/>
                  </a:cubicBezTo>
                  <a:cubicBezTo>
                    <a:pt x="100" y="1448"/>
                    <a:pt x="0" y="2649"/>
                    <a:pt x="234" y="3850"/>
                  </a:cubicBezTo>
                  <a:cubicBezTo>
                    <a:pt x="247" y="3993"/>
                    <a:pt x="341" y="4050"/>
                    <a:pt x="450" y="4050"/>
                  </a:cubicBezTo>
                  <a:cubicBezTo>
                    <a:pt x="619" y="4050"/>
                    <a:pt x="821" y="3912"/>
                    <a:pt x="801" y="3749"/>
                  </a:cubicBezTo>
                  <a:cubicBezTo>
                    <a:pt x="634" y="2615"/>
                    <a:pt x="734" y="1448"/>
                    <a:pt x="1001" y="280"/>
                  </a:cubicBezTo>
                  <a:cubicBezTo>
                    <a:pt x="1052" y="92"/>
                    <a:pt x="920" y="1"/>
                    <a:pt x="769"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42"/>
            <p:cNvSpPr/>
            <p:nvPr/>
          </p:nvSpPr>
          <p:spPr>
            <a:xfrm>
              <a:off x="4975400" y="3084275"/>
              <a:ext cx="121250" cy="30100"/>
            </a:xfrm>
            <a:custGeom>
              <a:rect b="b" l="l" r="r" t="t"/>
              <a:pathLst>
                <a:path extrusionOk="0" h="1204" w="4850">
                  <a:moveTo>
                    <a:pt x="4487" y="0"/>
                  </a:moveTo>
                  <a:cubicBezTo>
                    <a:pt x="4441" y="0"/>
                    <a:pt x="4391" y="11"/>
                    <a:pt x="4337" y="36"/>
                  </a:cubicBezTo>
                  <a:cubicBezTo>
                    <a:pt x="3136" y="569"/>
                    <a:pt x="1735" y="536"/>
                    <a:pt x="467" y="669"/>
                  </a:cubicBezTo>
                  <a:cubicBezTo>
                    <a:pt x="67" y="703"/>
                    <a:pt x="0" y="1203"/>
                    <a:pt x="367" y="1203"/>
                  </a:cubicBezTo>
                  <a:cubicBezTo>
                    <a:pt x="1735" y="1070"/>
                    <a:pt x="3202" y="1070"/>
                    <a:pt x="4537" y="503"/>
                  </a:cubicBezTo>
                  <a:cubicBezTo>
                    <a:pt x="4849" y="360"/>
                    <a:pt x="4750" y="0"/>
                    <a:pt x="4487"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42"/>
            <p:cNvSpPr/>
            <p:nvPr/>
          </p:nvSpPr>
          <p:spPr>
            <a:xfrm>
              <a:off x="5060450" y="2919725"/>
              <a:ext cx="26775" cy="92475"/>
            </a:xfrm>
            <a:custGeom>
              <a:rect b="b" l="l" r="r" t="t"/>
              <a:pathLst>
                <a:path extrusionOk="0" h="3699" w="1071">
                  <a:moveTo>
                    <a:pt x="366" y="0"/>
                  </a:moveTo>
                  <a:cubicBezTo>
                    <a:pt x="227" y="0"/>
                    <a:pt x="84" y="83"/>
                    <a:pt x="67" y="246"/>
                  </a:cubicBezTo>
                  <a:cubicBezTo>
                    <a:pt x="1" y="1414"/>
                    <a:pt x="134" y="2481"/>
                    <a:pt x="468" y="3582"/>
                  </a:cubicBezTo>
                  <a:cubicBezTo>
                    <a:pt x="498" y="3664"/>
                    <a:pt x="570" y="3699"/>
                    <a:pt x="652" y="3699"/>
                  </a:cubicBezTo>
                  <a:cubicBezTo>
                    <a:pt x="836" y="3699"/>
                    <a:pt x="1071" y="3523"/>
                    <a:pt x="1001" y="3315"/>
                  </a:cubicBezTo>
                  <a:cubicBezTo>
                    <a:pt x="734" y="2348"/>
                    <a:pt x="601" y="1314"/>
                    <a:pt x="634" y="280"/>
                  </a:cubicBezTo>
                  <a:cubicBezTo>
                    <a:pt x="651" y="92"/>
                    <a:pt x="511" y="0"/>
                    <a:pt x="366"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42"/>
            <p:cNvSpPr/>
            <p:nvPr/>
          </p:nvSpPr>
          <p:spPr>
            <a:xfrm>
              <a:off x="5071300" y="2972175"/>
              <a:ext cx="106175" cy="37125"/>
            </a:xfrm>
            <a:custGeom>
              <a:rect b="b" l="l" r="r" t="t"/>
              <a:pathLst>
                <a:path extrusionOk="0" h="1485" w="4247">
                  <a:moveTo>
                    <a:pt x="3896" y="1"/>
                  </a:moveTo>
                  <a:cubicBezTo>
                    <a:pt x="3847" y="1"/>
                    <a:pt x="3793" y="16"/>
                    <a:pt x="3736" y="50"/>
                  </a:cubicBezTo>
                  <a:cubicBezTo>
                    <a:pt x="2702" y="550"/>
                    <a:pt x="1635" y="850"/>
                    <a:pt x="467" y="917"/>
                  </a:cubicBezTo>
                  <a:cubicBezTo>
                    <a:pt x="67" y="984"/>
                    <a:pt x="0" y="1484"/>
                    <a:pt x="367" y="1484"/>
                  </a:cubicBezTo>
                  <a:cubicBezTo>
                    <a:pt x="1635" y="1384"/>
                    <a:pt x="2802" y="1084"/>
                    <a:pt x="3970" y="517"/>
                  </a:cubicBezTo>
                  <a:cubicBezTo>
                    <a:pt x="4246" y="351"/>
                    <a:pt x="4133" y="1"/>
                    <a:pt x="3896"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42"/>
            <p:cNvSpPr/>
            <p:nvPr/>
          </p:nvSpPr>
          <p:spPr>
            <a:xfrm>
              <a:off x="5149000" y="2847425"/>
              <a:ext cx="28925" cy="62225"/>
            </a:xfrm>
            <a:custGeom>
              <a:rect b="b" l="l" r="r" t="t"/>
              <a:pathLst>
                <a:path extrusionOk="0" h="2489" w="1157">
                  <a:moveTo>
                    <a:pt x="376" y="0"/>
                  </a:moveTo>
                  <a:cubicBezTo>
                    <a:pt x="197" y="0"/>
                    <a:pt x="0" y="121"/>
                    <a:pt x="61" y="303"/>
                  </a:cubicBezTo>
                  <a:cubicBezTo>
                    <a:pt x="228" y="970"/>
                    <a:pt x="361" y="1637"/>
                    <a:pt x="528" y="2304"/>
                  </a:cubicBezTo>
                  <a:cubicBezTo>
                    <a:pt x="554" y="2434"/>
                    <a:pt x="661" y="2488"/>
                    <a:pt x="775" y="2488"/>
                  </a:cubicBezTo>
                  <a:cubicBezTo>
                    <a:pt x="956" y="2488"/>
                    <a:pt x="1156" y="2354"/>
                    <a:pt x="1095" y="2171"/>
                  </a:cubicBezTo>
                  <a:cubicBezTo>
                    <a:pt x="928" y="1504"/>
                    <a:pt x="795" y="837"/>
                    <a:pt x="628" y="170"/>
                  </a:cubicBezTo>
                  <a:cubicBezTo>
                    <a:pt x="602" y="51"/>
                    <a:pt x="493" y="0"/>
                    <a:pt x="376"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42"/>
            <p:cNvSpPr/>
            <p:nvPr/>
          </p:nvSpPr>
          <p:spPr>
            <a:xfrm>
              <a:off x="5164100" y="2881100"/>
              <a:ext cx="60725" cy="29500"/>
            </a:xfrm>
            <a:custGeom>
              <a:rect b="b" l="l" r="r" t="t"/>
              <a:pathLst>
                <a:path extrusionOk="0" h="1180" w="2429">
                  <a:moveTo>
                    <a:pt x="2150" y="1"/>
                  </a:moveTo>
                  <a:cubicBezTo>
                    <a:pt x="2113" y="1"/>
                    <a:pt x="2072" y="8"/>
                    <a:pt x="2026" y="23"/>
                  </a:cubicBezTo>
                  <a:cubicBezTo>
                    <a:pt x="1459" y="224"/>
                    <a:pt x="858" y="457"/>
                    <a:pt x="324" y="657"/>
                  </a:cubicBezTo>
                  <a:cubicBezTo>
                    <a:pt x="0" y="775"/>
                    <a:pt x="15" y="1180"/>
                    <a:pt x="299" y="1180"/>
                  </a:cubicBezTo>
                  <a:cubicBezTo>
                    <a:pt x="336" y="1180"/>
                    <a:pt x="378" y="1173"/>
                    <a:pt x="424" y="1158"/>
                  </a:cubicBezTo>
                  <a:cubicBezTo>
                    <a:pt x="992" y="957"/>
                    <a:pt x="1592" y="724"/>
                    <a:pt x="2126" y="524"/>
                  </a:cubicBezTo>
                  <a:cubicBezTo>
                    <a:pt x="2421" y="406"/>
                    <a:pt x="2429" y="1"/>
                    <a:pt x="2150"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42"/>
            <p:cNvSpPr/>
            <p:nvPr/>
          </p:nvSpPr>
          <p:spPr>
            <a:xfrm>
              <a:off x="4889825" y="3073175"/>
              <a:ext cx="48900" cy="108800"/>
            </a:xfrm>
            <a:custGeom>
              <a:rect b="b" l="l" r="r" t="t"/>
              <a:pathLst>
                <a:path extrusionOk="0" h="4352" w="1956">
                  <a:moveTo>
                    <a:pt x="630" y="0"/>
                  </a:moveTo>
                  <a:cubicBezTo>
                    <a:pt x="159" y="0"/>
                    <a:pt x="1" y="669"/>
                    <a:pt x="54" y="1147"/>
                  </a:cubicBezTo>
                  <a:cubicBezTo>
                    <a:pt x="54" y="1914"/>
                    <a:pt x="154" y="3348"/>
                    <a:pt x="788" y="3915"/>
                  </a:cubicBezTo>
                  <a:cubicBezTo>
                    <a:pt x="755" y="3982"/>
                    <a:pt x="721" y="4049"/>
                    <a:pt x="755" y="4082"/>
                  </a:cubicBezTo>
                  <a:cubicBezTo>
                    <a:pt x="755" y="4149"/>
                    <a:pt x="788" y="4182"/>
                    <a:pt x="788" y="4182"/>
                  </a:cubicBezTo>
                  <a:cubicBezTo>
                    <a:pt x="821" y="4316"/>
                    <a:pt x="921" y="4349"/>
                    <a:pt x="1055" y="4349"/>
                  </a:cubicBezTo>
                  <a:cubicBezTo>
                    <a:pt x="1077" y="4351"/>
                    <a:pt x="1098" y="4351"/>
                    <a:pt x="1119" y="4351"/>
                  </a:cubicBezTo>
                  <a:cubicBezTo>
                    <a:pt x="1924" y="4351"/>
                    <a:pt x="1955" y="3133"/>
                    <a:pt x="1955" y="2548"/>
                  </a:cubicBezTo>
                  <a:cubicBezTo>
                    <a:pt x="1955" y="1814"/>
                    <a:pt x="1789" y="580"/>
                    <a:pt x="1055" y="146"/>
                  </a:cubicBezTo>
                  <a:cubicBezTo>
                    <a:pt x="892" y="44"/>
                    <a:pt x="751" y="0"/>
                    <a:pt x="630"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42"/>
            <p:cNvSpPr/>
            <p:nvPr/>
          </p:nvSpPr>
          <p:spPr>
            <a:xfrm>
              <a:off x="4889825" y="3073175"/>
              <a:ext cx="48900" cy="108800"/>
            </a:xfrm>
            <a:custGeom>
              <a:rect b="b" l="l" r="r" t="t"/>
              <a:pathLst>
                <a:path extrusionOk="0" h="4352" w="1956">
                  <a:moveTo>
                    <a:pt x="630" y="0"/>
                  </a:moveTo>
                  <a:cubicBezTo>
                    <a:pt x="159" y="0"/>
                    <a:pt x="1" y="669"/>
                    <a:pt x="54" y="1147"/>
                  </a:cubicBezTo>
                  <a:cubicBezTo>
                    <a:pt x="54" y="1914"/>
                    <a:pt x="154" y="3348"/>
                    <a:pt x="788" y="3915"/>
                  </a:cubicBezTo>
                  <a:cubicBezTo>
                    <a:pt x="755" y="3982"/>
                    <a:pt x="721" y="4049"/>
                    <a:pt x="755" y="4082"/>
                  </a:cubicBezTo>
                  <a:cubicBezTo>
                    <a:pt x="755" y="4149"/>
                    <a:pt x="788" y="4182"/>
                    <a:pt x="788" y="4182"/>
                  </a:cubicBezTo>
                  <a:cubicBezTo>
                    <a:pt x="821" y="4316"/>
                    <a:pt x="921" y="4349"/>
                    <a:pt x="1055" y="4349"/>
                  </a:cubicBezTo>
                  <a:cubicBezTo>
                    <a:pt x="1077" y="4351"/>
                    <a:pt x="1098" y="4351"/>
                    <a:pt x="1119" y="4351"/>
                  </a:cubicBezTo>
                  <a:cubicBezTo>
                    <a:pt x="1924" y="4351"/>
                    <a:pt x="1955" y="3133"/>
                    <a:pt x="1955" y="2548"/>
                  </a:cubicBezTo>
                  <a:cubicBezTo>
                    <a:pt x="1955" y="1814"/>
                    <a:pt x="1789" y="580"/>
                    <a:pt x="1055" y="146"/>
                  </a:cubicBezTo>
                  <a:cubicBezTo>
                    <a:pt x="892" y="44"/>
                    <a:pt x="751" y="0"/>
                    <a:pt x="630"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42"/>
            <p:cNvSpPr/>
            <p:nvPr/>
          </p:nvSpPr>
          <p:spPr>
            <a:xfrm>
              <a:off x="4924525" y="3107450"/>
              <a:ext cx="90075" cy="84100"/>
            </a:xfrm>
            <a:custGeom>
              <a:rect b="b" l="l" r="r" t="t"/>
              <a:pathLst>
                <a:path extrusionOk="0" h="3364" w="3603">
                  <a:moveTo>
                    <a:pt x="3017" y="1"/>
                  </a:moveTo>
                  <a:cubicBezTo>
                    <a:pt x="2721" y="1"/>
                    <a:pt x="2359" y="172"/>
                    <a:pt x="2102" y="343"/>
                  </a:cubicBezTo>
                  <a:cubicBezTo>
                    <a:pt x="1501" y="810"/>
                    <a:pt x="367" y="1710"/>
                    <a:pt x="267" y="2611"/>
                  </a:cubicBezTo>
                  <a:cubicBezTo>
                    <a:pt x="200" y="2611"/>
                    <a:pt x="167" y="2611"/>
                    <a:pt x="100" y="2644"/>
                  </a:cubicBezTo>
                  <a:cubicBezTo>
                    <a:pt x="100" y="2678"/>
                    <a:pt x="67" y="2678"/>
                    <a:pt x="67" y="2711"/>
                  </a:cubicBezTo>
                  <a:cubicBezTo>
                    <a:pt x="0" y="2811"/>
                    <a:pt x="0" y="2878"/>
                    <a:pt x="67" y="3011"/>
                  </a:cubicBezTo>
                  <a:cubicBezTo>
                    <a:pt x="206" y="3268"/>
                    <a:pt x="411" y="3364"/>
                    <a:pt x="641" y="3364"/>
                  </a:cubicBezTo>
                  <a:cubicBezTo>
                    <a:pt x="1128" y="3364"/>
                    <a:pt x="1729" y="2938"/>
                    <a:pt x="2068" y="2711"/>
                  </a:cubicBezTo>
                  <a:cubicBezTo>
                    <a:pt x="2702" y="2344"/>
                    <a:pt x="3603" y="1510"/>
                    <a:pt x="3536" y="610"/>
                  </a:cubicBezTo>
                  <a:cubicBezTo>
                    <a:pt x="3520" y="155"/>
                    <a:pt x="3298" y="1"/>
                    <a:pt x="3017"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42"/>
            <p:cNvSpPr/>
            <p:nvPr/>
          </p:nvSpPr>
          <p:spPr>
            <a:xfrm>
              <a:off x="4920350" y="3187475"/>
              <a:ext cx="129275" cy="50450"/>
            </a:xfrm>
            <a:custGeom>
              <a:rect b="b" l="l" r="r" t="t"/>
              <a:pathLst>
                <a:path extrusionOk="0" h="2018" w="5171">
                  <a:moveTo>
                    <a:pt x="1800" y="0"/>
                  </a:moveTo>
                  <a:cubicBezTo>
                    <a:pt x="1468" y="0"/>
                    <a:pt x="1156" y="50"/>
                    <a:pt x="901" y="177"/>
                  </a:cubicBezTo>
                  <a:cubicBezTo>
                    <a:pt x="868" y="144"/>
                    <a:pt x="834" y="77"/>
                    <a:pt x="734" y="77"/>
                  </a:cubicBezTo>
                  <a:lnTo>
                    <a:pt x="601" y="77"/>
                  </a:lnTo>
                  <a:cubicBezTo>
                    <a:pt x="501" y="77"/>
                    <a:pt x="401" y="111"/>
                    <a:pt x="367" y="244"/>
                  </a:cubicBezTo>
                  <a:cubicBezTo>
                    <a:pt x="1" y="1011"/>
                    <a:pt x="1201" y="1478"/>
                    <a:pt x="1735" y="1678"/>
                  </a:cubicBezTo>
                  <a:cubicBezTo>
                    <a:pt x="2222" y="1854"/>
                    <a:pt x="2833" y="2017"/>
                    <a:pt x="3391" y="2017"/>
                  </a:cubicBezTo>
                  <a:cubicBezTo>
                    <a:pt x="3789" y="2017"/>
                    <a:pt x="4159" y="1934"/>
                    <a:pt x="4437" y="1712"/>
                  </a:cubicBezTo>
                  <a:cubicBezTo>
                    <a:pt x="5171" y="1111"/>
                    <a:pt x="4404" y="611"/>
                    <a:pt x="3837" y="411"/>
                  </a:cubicBezTo>
                  <a:cubicBezTo>
                    <a:pt x="3313" y="229"/>
                    <a:pt x="2511" y="0"/>
                    <a:pt x="1800"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42"/>
            <p:cNvSpPr/>
            <p:nvPr/>
          </p:nvSpPr>
          <p:spPr>
            <a:xfrm>
              <a:off x="4905350" y="3202725"/>
              <a:ext cx="71675" cy="104375"/>
            </a:xfrm>
            <a:custGeom>
              <a:rect b="b" l="l" r="r" t="t"/>
              <a:pathLst>
                <a:path extrusionOk="0" h="4175" w="2867">
                  <a:moveTo>
                    <a:pt x="867" y="1"/>
                  </a:moveTo>
                  <a:cubicBezTo>
                    <a:pt x="0" y="134"/>
                    <a:pt x="334" y="1435"/>
                    <a:pt x="467" y="2002"/>
                  </a:cubicBezTo>
                  <a:cubicBezTo>
                    <a:pt x="667" y="2770"/>
                    <a:pt x="1168" y="3870"/>
                    <a:pt x="2002" y="4137"/>
                  </a:cubicBezTo>
                  <a:cubicBezTo>
                    <a:pt x="2098" y="4163"/>
                    <a:pt x="2183" y="4175"/>
                    <a:pt x="2259" y="4175"/>
                  </a:cubicBezTo>
                  <a:cubicBezTo>
                    <a:pt x="2867" y="4175"/>
                    <a:pt x="2850" y="3404"/>
                    <a:pt x="2702" y="2870"/>
                  </a:cubicBezTo>
                  <a:cubicBezTo>
                    <a:pt x="2502" y="2136"/>
                    <a:pt x="2002" y="768"/>
                    <a:pt x="1201" y="368"/>
                  </a:cubicBezTo>
                  <a:cubicBezTo>
                    <a:pt x="1268" y="334"/>
                    <a:pt x="1268" y="268"/>
                    <a:pt x="1201" y="201"/>
                  </a:cubicBezTo>
                  <a:lnTo>
                    <a:pt x="1134" y="134"/>
                  </a:lnTo>
                  <a:cubicBezTo>
                    <a:pt x="1034" y="34"/>
                    <a:pt x="967" y="1"/>
                    <a:pt x="867"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42"/>
            <p:cNvSpPr/>
            <p:nvPr/>
          </p:nvSpPr>
          <p:spPr>
            <a:xfrm>
              <a:off x="4841950" y="3200100"/>
              <a:ext cx="78425" cy="98775"/>
            </a:xfrm>
            <a:custGeom>
              <a:rect b="b" l="l" r="r" t="t"/>
              <a:pathLst>
                <a:path extrusionOk="0" h="3951" w="3137">
                  <a:moveTo>
                    <a:pt x="2542" y="1"/>
                  </a:moveTo>
                  <a:cubicBezTo>
                    <a:pt x="2009" y="1"/>
                    <a:pt x="1443" y="665"/>
                    <a:pt x="1135" y="973"/>
                  </a:cubicBezTo>
                  <a:cubicBezTo>
                    <a:pt x="635" y="1607"/>
                    <a:pt x="1" y="2641"/>
                    <a:pt x="301" y="3475"/>
                  </a:cubicBezTo>
                  <a:cubicBezTo>
                    <a:pt x="404" y="3821"/>
                    <a:pt x="580" y="3950"/>
                    <a:pt x="779" y="3950"/>
                  </a:cubicBezTo>
                  <a:cubicBezTo>
                    <a:pt x="1098" y="3950"/>
                    <a:pt x="1476" y="3616"/>
                    <a:pt x="1702" y="3308"/>
                  </a:cubicBezTo>
                  <a:cubicBezTo>
                    <a:pt x="2203" y="2708"/>
                    <a:pt x="3036" y="1540"/>
                    <a:pt x="2870" y="640"/>
                  </a:cubicBezTo>
                  <a:cubicBezTo>
                    <a:pt x="2970" y="640"/>
                    <a:pt x="3003" y="606"/>
                    <a:pt x="3036" y="573"/>
                  </a:cubicBezTo>
                  <a:cubicBezTo>
                    <a:pt x="3036" y="540"/>
                    <a:pt x="3036" y="473"/>
                    <a:pt x="3070" y="473"/>
                  </a:cubicBezTo>
                  <a:cubicBezTo>
                    <a:pt x="3137" y="373"/>
                    <a:pt x="3070" y="273"/>
                    <a:pt x="3003" y="206"/>
                  </a:cubicBezTo>
                  <a:cubicBezTo>
                    <a:pt x="2857" y="60"/>
                    <a:pt x="2701" y="1"/>
                    <a:pt x="2542"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42"/>
            <p:cNvSpPr/>
            <p:nvPr/>
          </p:nvSpPr>
          <p:spPr>
            <a:xfrm>
              <a:off x="4788600" y="3171900"/>
              <a:ext cx="125100" cy="46150"/>
            </a:xfrm>
            <a:custGeom>
              <a:rect b="b" l="l" r="r" t="t"/>
              <a:pathLst>
                <a:path extrusionOk="0" h="1846" w="5004">
                  <a:moveTo>
                    <a:pt x="2579" y="0"/>
                  </a:moveTo>
                  <a:cubicBezTo>
                    <a:pt x="1832" y="0"/>
                    <a:pt x="983" y="178"/>
                    <a:pt x="534" y="734"/>
                  </a:cubicBezTo>
                  <a:cubicBezTo>
                    <a:pt x="0" y="1501"/>
                    <a:pt x="867" y="1768"/>
                    <a:pt x="1501" y="1834"/>
                  </a:cubicBezTo>
                  <a:cubicBezTo>
                    <a:pt x="1651" y="1841"/>
                    <a:pt x="1823" y="1846"/>
                    <a:pt x="2009" y="1846"/>
                  </a:cubicBezTo>
                  <a:cubicBezTo>
                    <a:pt x="2819" y="1846"/>
                    <a:pt x="3882" y="1749"/>
                    <a:pt x="4370" y="1234"/>
                  </a:cubicBezTo>
                  <a:cubicBezTo>
                    <a:pt x="4437" y="1267"/>
                    <a:pt x="4503" y="1334"/>
                    <a:pt x="4537" y="1334"/>
                  </a:cubicBezTo>
                  <a:cubicBezTo>
                    <a:pt x="4603" y="1334"/>
                    <a:pt x="4637" y="1267"/>
                    <a:pt x="4637" y="1267"/>
                  </a:cubicBezTo>
                  <a:cubicBezTo>
                    <a:pt x="4770" y="1234"/>
                    <a:pt x="4804" y="1201"/>
                    <a:pt x="4837" y="1067"/>
                  </a:cubicBezTo>
                  <a:cubicBezTo>
                    <a:pt x="5004" y="200"/>
                    <a:pt x="3703" y="66"/>
                    <a:pt x="3136" y="33"/>
                  </a:cubicBezTo>
                  <a:cubicBezTo>
                    <a:pt x="2963" y="12"/>
                    <a:pt x="2775" y="0"/>
                    <a:pt x="2579"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42"/>
            <p:cNvSpPr/>
            <p:nvPr/>
          </p:nvSpPr>
          <p:spPr>
            <a:xfrm>
              <a:off x="4813600" y="3110425"/>
              <a:ext cx="112625" cy="80375"/>
            </a:xfrm>
            <a:custGeom>
              <a:rect b="b" l="l" r="r" t="t"/>
              <a:pathLst>
                <a:path extrusionOk="0" h="3215" w="4505">
                  <a:moveTo>
                    <a:pt x="1184" y="0"/>
                  </a:moveTo>
                  <a:cubicBezTo>
                    <a:pt x="1100" y="0"/>
                    <a:pt x="1017" y="8"/>
                    <a:pt x="935" y="24"/>
                  </a:cubicBezTo>
                  <a:cubicBezTo>
                    <a:pt x="1" y="190"/>
                    <a:pt x="468" y="1024"/>
                    <a:pt x="868" y="1458"/>
                  </a:cubicBezTo>
                  <a:cubicBezTo>
                    <a:pt x="1435" y="2025"/>
                    <a:pt x="2469" y="2992"/>
                    <a:pt x="3337" y="2992"/>
                  </a:cubicBezTo>
                  <a:cubicBezTo>
                    <a:pt x="3337" y="3059"/>
                    <a:pt x="3370" y="3126"/>
                    <a:pt x="3403" y="3159"/>
                  </a:cubicBezTo>
                  <a:cubicBezTo>
                    <a:pt x="3470" y="3159"/>
                    <a:pt x="3503" y="3193"/>
                    <a:pt x="3503" y="3193"/>
                  </a:cubicBezTo>
                  <a:cubicBezTo>
                    <a:pt x="3559" y="3206"/>
                    <a:pt x="3602" y="3214"/>
                    <a:pt x="3642" y="3214"/>
                  </a:cubicBezTo>
                  <a:cubicBezTo>
                    <a:pt x="3698" y="3214"/>
                    <a:pt x="3745" y="3198"/>
                    <a:pt x="3804" y="3159"/>
                  </a:cubicBezTo>
                  <a:cubicBezTo>
                    <a:pt x="4504" y="2592"/>
                    <a:pt x="3637" y="1658"/>
                    <a:pt x="3236" y="1191"/>
                  </a:cubicBezTo>
                  <a:cubicBezTo>
                    <a:pt x="2814" y="678"/>
                    <a:pt x="1981" y="0"/>
                    <a:pt x="1184"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42"/>
            <p:cNvSpPr/>
            <p:nvPr/>
          </p:nvSpPr>
          <p:spPr>
            <a:xfrm>
              <a:off x="4895325" y="3169375"/>
              <a:ext cx="50075" cy="49025"/>
            </a:xfrm>
            <a:custGeom>
              <a:rect b="b" l="l" r="r" t="t"/>
              <a:pathLst>
                <a:path extrusionOk="0" h="1961" w="2003">
                  <a:moveTo>
                    <a:pt x="935" y="1"/>
                  </a:moveTo>
                  <a:cubicBezTo>
                    <a:pt x="835" y="1"/>
                    <a:pt x="701" y="34"/>
                    <a:pt x="568" y="67"/>
                  </a:cubicBezTo>
                  <a:cubicBezTo>
                    <a:pt x="501" y="134"/>
                    <a:pt x="401" y="167"/>
                    <a:pt x="368" y="201"/>
                  </a:cubicBezTo>
                  <a:cubicBezTo>
                    <a:pt x="268" y="234"/>
                    <a:pt x="234" y="301"/>
                    <a:pt x="201" y="368"/>
                  </a:cubicBezTo>
                  <a:cubicBezTo>
                    <a:pt x="101" y="468"/>
                    <a:pt x="34" y="568"/>
                    <a:pt x="34" y="701"/>
                  </a:cubicBezTo>
                  <a:cubicBezTo>
                    <a:pt x="34" y="801"/>
                    <a:pt x="1" y="868"/>
                    <a:pt x="1" y="968"/>
                  </a:cubicBezTo>
                  <a:cubicBezTo>
                    <a:pt x="1" y="1035"/>
                    <a:pt x="34" y="1135"/>
                    <a:pt x="34" y="1201"/>
                  </a:cubicBezTo>
                  <a:cubicBezTo>
                    <a:pt x="68" y="1302"/>
                    <a:pt x="101" y="1368"/>
                    <a:pt x="101" y="1468"/>
                  </a:cubicBezTo>
                  <a:cubicBezTo>
                    <a:pt x="201" y="1602"/>
                    <a:pt x="268" y="1668"/>
                    <a:pt x="368" y="1735"/>
                  </a:cubicBezTo>
                  <a:cubicBezTo>
                    <a:pt x="401" y="1802"/>
                    <a:pt x="501" y="1835"/>
                    <a:pt x="568" y="1869"/>
                  </a:cubicBezTo>
                  <a:lnTo>
                    <a:pt x="668" y="1869"/>
                  </a:lnTo>
                  <a:cubicBezTo>
                    <a:pt x="735" y="1935"/>
                    <a:pt x="835" y="1935"/>
                    <a:pt x="868" y="1935"/>
                  </a:cubicBezTo>
                  <a:cubicBezTo>
                    <a:pt x="935" y="1952"/>
                    <a:pt x="993" y="1960"/>
                    <a:pt x="1052" y="1960"/>
                  </a:cubicBezTo>
                  <a:cubicBezTo>
                    <a:pt x="1110" y="1960"/>
                    <a:pt x="1168" y="1952"/>
                    <a:pt x="1235" y="1935"/>
                  </a:cubicBezTo>
                  <a:cubicBezTo>
                    <a:pt x="1335" y="1869"/>
                    <a:pt x="1402" y="1835"/>
                    <a:pt x="1502" y="1835"/>
                  </a:cubicBezTo>
                  <a:cubicBezTo>
                    <a:pt x="1602" y="1769"/>
                    <a:pt x="1735" y="1635"/>
                    <a:pt x="1835" y="1502"/>
                  </a:cubicBezTo>
                  <a:cubicBezTo>
                    <a:pt x="1869" y="1435"/>
                    <a:pt x="1902" y="1335"/>
                    <a:pt x="1902" y="1268"/>
                  </a:cubicBezTo>
                  <a:cubicBezTo>
                    <a:pt x="1936" y="1101"/>
                    <a:pt x="2002" y="968"/>
                    <a:pt x="1936" y="835"/>
                  </a:cubicBezTo>
                  <a:cubicBezTo>
                    <a:pt x="1936" y="768"/>
                    <a:pt x="1902" y="668"/>
                    <a:pt x="1869" y="568"/>
                  </a:cubicBezTo>
                  <a:cubicBezTo>
                    <a:pt x="1835" y="501"/>
                    <a:pt x="1769" y="434"/>
                    <a:pt x="1735" y="368"/>
                  </a:cubicBezTo>
                  <a:cubicBezTo>
                    <a:pt x="1669" y="234"/>
                    <a:pt x="1569" y="167"/>
                    <a:pt x="1435" y="134"/>
                  </a:cubicBezTo>
                  <a:cubicBezTo>
                    <a:pt x="1368" y="67"/>
                    <a:pt x="1268" y="34"/>
                    <a:pt x="1202" y="34"/>
                  </a:cubicBezTo>
                  <a:cubicBezTo>
                    <a:pt x="1102" y="34"/>
                    <a:pt x="1035" y="1"/>
                    <a:pt x="935" y="1"/>
                  </a:cubicBezTo>
                  <a:close/>
                </a:path>
              </a:pathLst>
            </a:custGeom>
            <a:solidFill>
              <a:srgbClr val="FAA0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42"/>
            <p:cNvSpPr/>
            <p:nvPr/>
          </p:nvSpPr>
          <p:spPr>
            <a:xfrm>
              <a:off x="5033100" y="3708700"/>
              <a:ext cx="48225" cy="108800"/>
            </a:xfrm>
            <a:custGeom>
              <a:rect b="b" l="l" r="r" t="t"/>
              <a:pathLst>
                <a:path extrusionOk="0" h="4352" w="1929">
                  <a:moveTo>
                    <a:pt x="614" y="1"/>
                  </a:moveTo>
                  <a:cubicBezTo>
                    <a:pt x="145" y="1"/>
                    <a:pt x="0" y="690"/>
                    <a:pt x="27" y="1144"/>
                  </a:cubicBezTo>
                  <a:cubicBezTo>
                    <a:pt x="27" y="1944"/>
                    <a:pt x="161" y="3379"/>
                    <a:pt x="761" y="3946"/>
                  </a:cubicBezTo>
                  <a:cubicBezTo>
                    <a:pt x="728" y="3979"/>
                    <a:pt x="694" y="4079"/>
                    <a:pt x="728" y="4113"/>
                  </a:cubicBezTo>
                  <a:cubicBezTo>
                    <a:pt x="728" y="4146"/>
                    <a:pt x="761" y="4179"/>
                    <a:pt x="761" y="4179"/>
                  </a:cubicBezTo>
                  <a:cubicBezTo>
                    <a:pt x="828" y="4313"/>
                    <a:pt x="894" y="4346"/>
                    <a:pt x="1028" y="4346"/>
                  </a:cubicBezTo>
                  <a:cubicBezTo>
                    <a:pt x="1060" y="4350"/>
                    <a:pt x="1090" y="4352"/>
                    <a:pt x="1120" y="4352"/>
                  </a:cubicBezTo>
                  <a:cubicBezTo>
                    <a:pt x="1898" y="4352"/>
                    <a:pt x="1928" y="3124"/>
                    <a:pt x="1928" y="2578"/>
                  </a:cubicBezTo>
                  <a:cubicBezTo>
                    <a:pt x="1928" y="1878"/>
                    <a:pt x="1762" y="644"/>
                    <a:pt x="1028" y="143"/>
                  </a:cubicBezTo>
                  <a:cubicBezTo>
                    <a:pt x="868" y="43"/>
                    <a:pt x="731" y="1"/>
                    <a:pt x="614"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42"/>
            <p:cNvSpPr/>
            <p:nvPr/>
          </p:nvSpPr>
          <p:spPr>
            <a:xfrm>
              <a:off x="5033100" y="3708700"/>
              <a:ext cx="48225" cy="108800"/>
            </a:xfrm>
            <a:custGeom>
              <a:rect b="b" l="l" r="r" t="t"/>
              <a:pathLst>
                <a:path extrusionOk="0" h="4352" w="1929">
                  <a:moveTo>
                    <a:pt x="614" y="1"/>
                  </a:moveTo>
                  <a:cubicBezTo>
                    <a:pt x="145" y="1"/>
                    <a:pt x="0" y="690"/>
                    <a:pt x="27" y="1144"/>
                  </a:cubicBezTo>
                  <a:cubicBezTo>
                    <a:pt x="27" y="1944"/>
                    <a:pt x="161" y="3379"/>
                    <a:pt x="761" y="3946"/>
                  </a:cubicBezTo>
                  <a:cubicBezTo>
                    <a:pt x="728" y="3979"/>
                    <a:pt x="694" y="4079"/>
                    <a:pt x="728" y="4113"/>
                  </a:cubicBezTo>
                  <a:cubicBezTo>
                    <a:pt x="728" y="4146"/>
                    <a:pt x="761" y="4179"/>
                    <a:pt x="761" y="4179"/>
                  </a:cubicBezTo>
                  <a:cubicBezTo>
                    <a:pt x="828" y="4313"/>
                    <a:pt x="894" y="4346"/>
                    <a:pt x="1028" y="4346"/>
                  </a:cubicBezTo>
                  <a:cubicBezTo>
                    <a:pt x="1060" y="4350"/>
                    <a:pt x="1090" y="4352"/>
                    <a:pt x="1120" y="4352"/>
                  </a:cubicBezTo>
                  <a:cubicBezTo>
                    <a:pt x="1898" y="4352"/>
                    <a:pt x="1928" y="3124"/>
                    <a:pt x="1928" y="2578"/>
                  </a:cubicBezTo>
                  <a:cubicBezTo>
                    <a:pt x="1928" y="1878"/>
                    <a:pt x="1762" y="644"/>
                    <a:pt x="1028" y="143"/>
                  </a:cubicBezTo>
                  <a:cubicBezTo>
                    <a:pt x="868" y="43"/>
                    <a:pt x="731" y="1"/>
                    <a:pt x="614"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42"/>
            <p:cNvSpPr/>
            <p:nvPr/>
          </p:nvSpPr>
          <p:spPr>
            <a:xfrm>
              <a:off x="5067950" y="3744575"/>
              <a:ext cx="90100" cy="84100"/>
            </a:xfrm>
            <a:custGeom>
              <a:rect b="b" l="l" r="r" t="t"/>
              <a:pathLst>
                <a:path extrusionOk="0" h="3364" w="3604">
                  <a:moveTo>
                    <a:pt x="3033" y="0"/>
                  </a:moveTo>
                  <a:cubicBezTo>
                    <a:pt x="2746" y="0"/>
                    <a:pt x="2392" y="172"/>
                    <a:pt x="2136" y="343"/>
                  </a:cubicBezTo>
                  <a:cubicBezTo>
                    <a:pt x="1502" y="810"/>
                    <a:pt x="368" y="1710"/>
                    <a:pt x="301" y="2611"/>
                  </a:cubicBezTo>
                  <a:cubicBezTo>
                    <a:pt x="201" y="2611"/>
                    <a:pt x="168" y="2611"/>
                    <a:pt x="134" y="2644"/>
                  </a:cubicBezTo>
                  <a:cubicBezTo>
                    <a:pt x="134" y="2678"/>
                    <a:pt x="101" y="2678"/>
                    <a:pt x="101" y="2711"/>
                  </a:cubicBezTo>
                  <a:cubicBezTo>
                    <a:pt x="1" y="2811"/>
                    <a:pt x="1" y="2878"/>
                    <a:pt x="101" y="3011"/>
                  </a:cubicBezTo>
                  <a:cubicBezTo>
                    <a:pt x="229" y="3268"/>
                    <a:pt x="430" y="3364"/>
                    <a:pt x="660" y="3364"/>
                  </a:cubicBezTo>
                  <a:cubicBezTo>
                    <a:pt x="1146" y="3364"/>
                    <a:pt x="1763" y="2937"/>
                    <a:pt x="2102" y="2711"/>
                  </a:cubicBezTo>
                  <a:cubicBezTo>
                    <a:pt x="2669" y="2311"/>
                    <a:pt x="3603" y="1477"/>
                    <a:pt x="3537" y="610"/>
                  </a:cubicBezTo>
                  <a:cubicBezTo>
                    <a:pt x="3520" y="155"/>
                    <a:pt x="3306" y="0"/>
                    <a:pt x="3033"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42"/>
            <p:cNvSpPr/>
            <p:nvPr/>
          </p:nvSpPr>
          <p:spPr>
            <a:xfrm>
              <a:off x="5062950" y="3823725"/>
              <a:ext cx="129275" cy="49975"/>
            </a:xfrm>
            <a:custGeom>
              <a:rect b="b" l="l" r="r" t="t"/>
              <a:pathLst>
                <a:path extrusionOk="0" h="1999" w="5171">
                  <a:moveTo>
                    <a:pt x="1811" y="1"/>
                  </a:moveTo>
                  <a:cubicBezTo>
                    <a:pt x="1475" y="1"/>
                    <a:pt x="1159" y="50"/>
                    <a:pt x="901" y="179"/>
                  </a:cubicBezTo>
                  <a:cubicBezTo>
                    <a:pt x="868" y="145"/>
                    <a:pt x="835" y="45"/>
                    <a:pt x="734" y="45"/>
                  </a:cubicBezTo>
                  <a:lnTo>
                    <a:pt x="634" y="45"/>
                  </a:lnTo>
                  <a:cubicBezTo>
                    <a:pt x="501" y="45"/>
                    <a:pt x="401" y="112"/>
                    <a:pt x="368" y="212"/>
                  </a:cubicBezTo>
                  <a:cubicBezTo>
                    <a:pt x="1" y="1013"/>
                    <a:pt x="1201" y="1480"/>
                    <a:pt x="1735" y="1680"/>
                  </a:cubicBezTo>
                  <a:cubicBezTo>
                    <a:pt x="2207" y="1850"/>
                    <a:pt x="2808" y="1999"/>
                    <a:pt x="3361" y="1999"/>
                  </a:cubicBezTo>
                  <a:cubicBezTo>
                    <a:pt x="3785" y="1999"/>
                    <a:pt x="4181" y="1911"/>
                    <a:pt x="4470" y="1680"/>
                  </a:cubicBezTo>
                  <a:cubicBezTo>
                    <a:pt x="5171" y="1113"/>
                    <a:pt x="4404" y="612"/>
                    <a:pt x="3837" y="379"/>
                  </a:cubicBezTo>
                  <a:cubicBezTo>
                    <a:pt x="3316" y="221"/>
                    <a:pt x="2519" y="1"/>
                    <a:pt x="1811"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42"/>
            <p:cNvSpPr/>
            <p:nvPr/>
          </p:nvSpPr>
          <p:spPr>
            <a:xfrm>
              <a:off x="5047950" y="3839025"/>
              <a:ext cx="72500" cy="103775"/>
            </a:xfrm>
            <a:custGeom>
              <a:rect b="b" l="l" r="r" t="t"/>
              <a:pathLst>
                <a:path extrusionOk="0" h="4151" w="2900">
                  <a:moveTo>
                    <a:pt x="867" y="0"/>
                  </a:moveTo>
                  <a:cubicBezTo>
                    <a:pt x="0" y="101"/>
                    <a:pt x="334" y="1401"/>
                    <a:pt x="467" y="2002"/>
                  </a:cubicBezTo>
                  <a:cubicBezTo>
                    <a:pt x="667" y="2736"/>
                    <a:pt x="1168" y="3870"/>
                    <a:pt x="2002" y="4103"/>
                  </a:cubicBezTo>
                  <a:cubicBezTo>
                    <a:pt x="2110" y="4136"/>
                    <a:pt x="2206" y="4150"/>
                    <a:pt x="2289" y="4150"/>
                  </a:cubicBezTo>
                  <a:cubicBezTo>
                    <a:pt x="2900" y="4150"/>
                    <a:pt x="2882" y="3368"/>
                    <a:pt x="2735" y="2869"/>
                  </a:cubicBezTo>
                  <a:cubicBezTo>
                    <a:pt x="2502" y="2102"/>
                    <a:pt x="2002" y="734"/>
                    <a:pt x="1201" y="367"/>
                  </a:cubicBezTo>
                  <a:cubicBezTo>
                    <a:pt x="1268" y="334"/>
                    <a:pt x="1268" y="234"/>
                    <a:pt x="1201" y="201"/>
                  </a:cubicBezTo>
                  <a:lnTo>
                    <a:pt x="1134" y="101"/>
                  </a:lnTo>
                  <a:cubicBezTo>
                    <a:pt x="1068" y="34"/>
                    <a:pt x="968" y="0"/>
                    <a:pt x="867"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42"/>
            <p:cNvSpPr/>
            <p:nvPr/>
          </p:nvSpPr>
          <p:spPr>
            <a:xfrm>
              <a:off x="4984575" y="3836850"/>
              <a:ext cx="78400" cy="98775"/>
            </a:xfrm>
            <a:custGeom>
              <a:rect b="b" l="l" r="r" t="t"/>
              <a:pathLst>
                <a:path extrusionOk="0" h="3951" w="3136">
                  <a:moveTo>
                    <a:pt x="2559" y="0"/>
                  </a:moveTo>
                  <a:cubicBezTo>
                    <a:pt x="2021" y="0"/>
                    <a:pt x="1446" y="676"/>
                    <a:pt x="1134" y="988"/>
                  </a:cubicBezTo>
                  <a:cubicBezTo>
                    <a:pt x="667" y="1589"/>
                    <a:pt x="0" y="2656"/>
                    <a:pt x="300" y="3490"/>
                  </a:cubicBezTo>
                  <a:cubicBezTo>
                    <a:pt x="416" y="3824"/>
                    <a:pt x="596" y="3950"/>
                    <a:pt x="795" y="3950"/>
                  </a:cubicBezTo>
                  <a:cubicBezTo>
                    <a:pt x="1112" y="3950"/>
                    <a:pt x="1476" y="3630"/>
                    <a:pt x="1701" y="3323"/>
                  </a:cubicBezTo>
                  <a:cubicBezTo>
                    <a:pt x="2202" y="2689"/>
                    <a:pt x="3036" y="1522"/>
                    <a:pt x="2869" y="655"/>
                  </a:cubicBezTo>
                  <a:cubicBezTo>
                    <a:pt x="2969" y="655"/>
                    <a:pt x="3002" y="621"/>
                    <a:pt x="3036" y="588"/>
                  </a:cubicBezTo>
                  <a:cubicBezTo>
                    <a:pt x="3036" y="521"/>
                    <a:pt x="3036" y="488"/>
                    <a:pt x="3102" y="488"/>
                  </a:cubicBezTo>
                  <a:cubicBezTo>
                    <a:pt x="3136" y="354"/>
                    <a:pt x="3102" y="288"/>
                    <a:pt x="3002" y="188"/>
                  </a:cubicBezTo>
                  <a:cubicBezTo>
                    <a:pt x="2862" y="55"/>
                    <a:pt x="2712" y="0"/>
                    <a:pt x="2559"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42"/>
            <p:cNvSpPr/>
            <p:nvPr/>
          </p:nvSpPr>
          <p:spPr>
            <a:xfrm>
              <a:off x="4932850" y="3807675"/>
              <a:ext cx="124300" cy="45850"/>
            </a:xfrm>
            <a:custGeom>
              <a:rect b="b" l="l" r="r" t="t"/>
              <a:pathLst>
                <a:path extrusionOk="0" h="1834" w="4972">
                  <a:moveTo>
                    <a:pt x="2600" y="0"/>
                  </a:moveTo>
                  <a:cubicBezTo>
                    <a:pt x="1820" y="0"/>
                    <a:pt x="943" y="155"/>
                    <a:pt x="535" y="754"/>
                  </a:cubicBezTo>
                  <a:cubicBezTo>
                    <a:pt x="1" y="1488"/>
                    <a:pt x="868" y="1788"/>
                    <a:pt x="1502" y="1822"/>
                  </a:cubicBezTo>
                  <a:cubicBezTo>
                    <a:pt x="1648" y="1828"/>
                    <a:pt x="1820" y="1833"/>
                    <a:pt x="2007" y="1833"/>
                  </a:cubicBezTo>
                  <a:cubicBezTo>
                    <a:pt x="2799" y="1833"/>
                    <a:pt x="3858" y="1740"/>
                    <a:pt x="4371" y="1254"/>
                  </a:cubicBezTo>
                  <a:cubicBezTo>
                    <a:pt x="4404" y="1288"/>
                    <a:pt x="4504" y="1321"/>
                    <a:pt x="4537" y="1321"/>
                  </a:cubicBezTo>
                  <a:cubicBezTo>
                    <a:pt x="4571" y="1321"/>
                    <a:pt x="4604" y="1288"/>
                    <a:pt x="4604" y="1288"/>
                  </a:cubicBezTo>
                  <a:cubicBezTo>
                    <a:pt x="4738" y="1254"/>
                    <a:pt x="4771" y="1188"/>
                    <a:pt x="4838" y="1088"/>
                  </a:cubicBezTo>
                  <a:cubicBezTo>
                    <a:pt x="4971" y="187"/>
                    <a:pt x="3704" y="87"/>
                    <a:pt x="3103" y="20"/>
                  </a:cubicBezTo>
                  <a:cubicBezTo>
                    <a:pt x="2944" y="8"/>
                    <a:pt x="2775" y="0"/>
                    <a:pt x="2600"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42"/>
            <p:cNvSpPr/>
            <p:nvPr/>
          </p:nvSpPr>
          <p:spPr>
            <a:xfrm>
              <a:off x="4956200" y="3746700"/>
              <a:ext cx="112625" cy="80350"/>
            </a:xfrm>
            <a:custGeom>
              <a:rect b="b" l="l" r="r" t="t"/>
              <a:pathLst>
                <a:path extrusionOk="0" h="3214" w="4505">
                  <a:moveTo>
                    <a:pt x="1184" y="1"/>
                  </a:moveTo>
                  <a:cubicBezTo>
                    <a:pt x="1100" y="1"/>
                    <a:pt x="1017" y="8"/>
                    <a:pt x="935" y="24"/>
                  </a:cubicBezTo>
                  <a:cubicBezTo>
                    <a:pt x="1" y="191"/>
                    <a:pt x="468" y="1025"/>
                    <a:pt x="902" y="1425"/>
                  </a:cubicBezTo>
                  <a:cubicBezTo>
                    <a:pt x="1435" y="2026"/>
                    <a:pt x="2469" y="2960"/>
                    <a:pt x="3337" y="2960"/>
                  </a:cubicBezTo>
                  <a:cubicBezTo>
                    <a:pt x="3337" y="3060"/>
                    <a:pt x="3403" y="3093"/>
                    <a:pt x="3437" y="3126"/>
                  </a:cubicBezTo>
                  <a:cubicBezTo>
                    <a:pt x="3470" y="3126"/>
                    <a:pt x="3503" y="3193"/>
                    <a:pt x="3503" y="3193"/>
                  </a:cubicBezTo>
                  <a:cubicBezTo>
                    <a:pt x="3552" y="3205"/>
                    <a:pt x="3592" y="3213"/>
                    <a:pt x="3628" y="3213"/>
                  </a:cubicBezTo>
                  <a:cubicBezTo>
                    <a:pt x="3690" y="3213"/>
                    <a:pt x="3740" y="3190"/>
                    <a:pt x="3804" y="3126"/>
                  </a:cubicBezTo>
                  <a:cubicBezTo>
                    <a:pt x="4504" y="2593"/>
                    <a:pt x="3637" y="1625"/>
                    <a:pt x="3270" y="1192"/>
                  </a:cubicBezTo>
                  <a:cubicBezTo>
                    <a:pt x="2817" y="678"/>
                    <a:pt x="1981" y="1"/>
                    <a:pt x="1184"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42"/>
            <p:cNvSpPr/>
            <p:nvPr/>
          </p:nvSpPr>
          <p:spPr>
            <a:xfrm>
              <a:off x="5037925" y="3804825"/>
              <a:ext cx="50075" cy="49025"/>
            </a:xfrm>
            <a:custGeom>
              <a:rect b="b" l="l" r="r" t="t"/>
              <a:pathLst>
                <a:path extrusionOk="0" h="1961" w="2003">
                  <a:moveTo>
                    <a:pt x="968" y="1"/>
                  </a:moveTo>
                  <a:cubicBezTo>
                    <a:pt x="835" y="1"/>
                    <a:pt x="701" y="68"/>
                    <a:pt x="568" y="101"/>
                  </a:cubicBezTo>
                  <a:cubicBezTo>
                    <a:pt x="501" y="134"/>
                    <a:pt x="401" y="168"/>
                    <a:pt x="368" y="234"/>
                  </a:cubicBezTo>
                  <a:cubicBezTo>
                    <a:pt x="301" y="268"/>
                    <a:pt x="234" y="301"/>
                    <a:pt x="201" y="401"/>
                  </a:cubicBezTo>
                  <a:cubicBezTo>
                    <a:pt x="134" y="468"/>
                    <a:pt x="34" y="601"/>
                    <a:pt x="34" y="735"/>
                  </a:cubicBezTo>
                  <a:cubicBezTo>
                    <a:pt x="34" y="801"/>
                    <a:pt x="1" y="901"/>
                    <a:pt x="1" y="968"/>
                  </a:cubicBezTo>
                  <a:cubicBezTo>
                    <a:pt x="1" y="1068"/>
                    <a:pt x="34" y="1135"/>
                    <a:pt x="34" y="1235"/>
                  </a:cubicBezTo>
                  <a:cubicBezTo>
                    <a:pt x="68" y="1302"/>
                    <a:pt x="134" y="1402"/>
                    <a:pt x="134" y="1469"/>
                  </a:cubicBezTo>
                  <a:cubicBezTo>
                    <a:pt x="168" y="1602"/>
                    <a:pt x="301" y="1702"/>
                    <a:pt x="368" y="1769"/>
                  </a:cubicBezTo>
                  <a:cubicBezTo>
                    <a:pt x="401" y="1802"/>
                    <a:pt x="501" y="1869"/>
                    <a:pt x="568" y="1902"/>
                  </a:cubicBezTo>
                  <a:lnTo>
                    <a:pt x="668" y="1902"/>
                  </a:lnTo>
                  <a:cubicBezTo>
                    <a:pt x="735" y="1936"/>
                    <a:pt x="835" y="1936"/>
                    <a:pt x="868" y="1936"/>
                  </a:cubicBezTo>
                  <a:cubicBezTo>
                    <a:pt x="935" y="1952"/>
                    <a:pt x="1002" y="1961"/>
                    <a:pt x="1064" y="1961"/>
                  </a:cubicBezTo>
                  <a:cubicBezTo>
                    <a:pt x="1127" y="1961"/>
                    <a:pt x="1185" y="1952"/>
                    <a:pt x="1235" y="1936"/>
                  </a:cubicBezTo>
                  <a:cubicBezTo>
                    <a:pt x="1335" y="1902"/>
                    <a:pt x="1402" y="1869"/>
                    <a:pt x="1502" y="1869"/>
                  </a:cubicBezTo>
                  <a:cubicBezTo>
                    <a:pt x="1635" y="1769"/>
                    <a:pt x="1735" y="1635"/>
                    <a:pt x="1836" y="1535"/>
                  </a:cubicBezTo>
                  <a:cubicBezTo>
                    <a:pt x="1869" y="1435"/>
                    <a:pt x="1902" y="1368"/>
                    <a:pt x="1902" y="1268"/>
                  </a:cubicBezTo>
                  <a:cubicBezTo>
                    <a:pt x="2002" y="1135"/>
                    <a:pt x="2002" y="968"/>
                    <a:pt x="1969" y="868"/>
                  </a:cubicBezTo>
                  <a:cubicBezTo>
                    <a:pt x="1969" y="768"/>
                    <a:pt x="1902" y="701"/>
                    <a:pt x="1869" y="601"/>
                  </a:cubicBezTo>
                  <a:cubicBezTo>
                    <a:pt x="1836" y="535"/>
                    <a:pt x="1802" y="434"/>
                    <a:pt x="1735" y="401"/>
                  </a:cubicBezTo>
                  <a:cubicBezTo>
                    <a:pt x="1669" y="268"/>
                    <a:pt x="1569" y="201"/>
                    <a:pt x="1469" y="134"/>
                  </a:cubicBezTo>
                  <a:cubicBezTo>
                    <a:pt x="1369" y="101"/>
                    <a:pt x="1302" y="68"/>
                    <a:pt x="1202" y="68"/>
                  </a:cubicBezTo>
                  <a:cubicBezTo>
                    <a:pt x="1135" y="68"/>
                    <a:pt x="1035" y="1"/>
                    <a:pt x="968" y="1"/>
                  </a:cubicBezTo>
                  <a:close/>
                </a:path>
              </a:pathLst>
            </a:custGeom>
            <a:solidFill>
              <a:srgbClr val="FAA0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42"/>
            <p:cNvSpPr/>
            <p:nvPr/>
          </p:nvSpPr>
          <p:spPr>
            <a:xfrm>
              <a:off x="5767625" y="4997175"/>
              <a:ext cx="739725" cy="472200"/>
            </a:xfrm>
            <a:custGeom>
              <a:rect b="b" l="l" r="r" t="t"/>
              <a:pathLst>
                <a:path extrusionOk="0" h="18888" w="29589">
                  <a:moveTo>
                    <a:pt x="25830" y="1"/>
                  </a:moveTo>
                  <a:cubicBezTo>
                    <a:pt x="25725" y="1"/>
                    <a:pt x="25620" y="24"/>
                    <a:pt x="25519" y="74"/>
                  </a:cubicBezTo>
                  <a:cubicBezTo>
                    <a:pt x="22883" y="1275"/>
                    <a:pt x="21249" y="3477"/>
                    <a:pt x="20182" y="5979"/>
                  </a:cubicBezTo>
                  <a:cubicBezTo>
                    <a:pt x="19915" y="4044"/>
                    <a:pt x="19214" y="2409"/>
                    <a:pt x="17380" y="2109"/>
                  </a:cubicBezTo>
                  <a:cubicBezTo>
                    <a:pt x="17255" y="2091"/>
                    <a:pt x="17132" y="2083"/>
                    <a:pt x="17013" y="2083"/>
                  </a:cubicBezTo>
                  <a:cubicBezTo>
                    <a:pt x="16017" y="2083"/>
                    <a:pt x="15221" y="2687"/>
                    <a:pt x="14744" y="3610"/>
                  </a:cubicBezTo>
                  <a:cubicBezTo>
                    <a:pt x="14344" y="4444"/>
                    <a:pt x="14044" y="5411"/>
                    <a:pt x="13777" y="6379"/>
                  </a:cubicBezTo>
                  <a:cubicBezTo>
                    <a:pt x="13084" y="3667"/>
                    <a:pt x="11710" y="1118"/>
                    <a:pt x="9238" y="1118"/>
                  </a:cubicBezTo>
                  <a:cubicBezTo>
                    <a:pt x="8974" y="1118"/>
                    <a:pt x="8697" y="1147"/>
                    <a:pt x="8406" y="1208"/>
                  </a:cubicBezTo>
                  <a:cubicBezTo>
                    <a:pt x="4570" y="1976"/>
                    <a:pt x="5838" y="7947"/>
                    <a:pt x="7106" y="11316"/>
                  </a:cubicBezTo>
                  <a:cubicBezTo>
                    <a:pt x="5371" y="10248"/>
                    <a:pt x="4570" y="7546"/>
                    <a:pt x="2402" y="7113"/>
                  </a:cubicBezTo>
                  <a:cubicBezTo>
                    <a:pt x="2252" y="7085"/>
                    <a:pt x="2110" y="7072"/>
                    <a:pt x="1977" y="7072"/>
                  </a:cubicBezTo>
                  <a:cubicBezTo>
                    <a:pt x="478" y="7072"/>
                    <a:pt x="0" y="8706"/>
                    <a:pt x="0" y="10115"/>
                  </a:cubicBezTo>
                  <a:cubicBezTo>
                    <a:pt x="67" y="14051"/>
                    <a:pt x="3203" y="17287"/>
                    <a:pt x="6872" y="17820"/>
                  </a:cubicBezTo>
                  <a:cubicBezTo>
                    <a:pt x="7005" y="18421"/>
                    <a:pt x="7506" y="18888"/>
                    <a:pt x="8340" y="18888"/>
                  </a:cubicBezTo>
                  <a:cubicBezTo>
                    <a:pt x="13577" y="18721"/>
                    <a:pt x="18781" y="18621"/>
                    <a:pt x="24051" y="18421"/>
                  </a:cubicBezTo>
                  <a:cubicBezTo>
                    <a:pt x="24418" y="18421"/>
                    <a:pt x="24751" y="18087"/>
                    <a:pt x="24885" y="17754"/>
                  </a:cubicBezTo>
                  <a:cubicBezTo>
                    <a:pt x="27320" y="12316"/>
                    <a:pt x="29588" y="6112"/>
                    <a:pt x="26586" y="475"/>
                  </a:cubicBezTo>
                  <a:cubicBezTo>
                    <a:pt x="26437" y="200"/>
                    <a:pt x="26138" y="1"/>
                    <a:pt x="25830" y="1"/>
                  </a:cubicBezTo>
                  <a:close/>
                </a:path>
              </a:pathLst>
            </a:custGeom>
            <a:solidFill>
              <a:srgbClr val="829E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42"/>
            <p:cNvSpPr/>
            <p:nvPr/>
          </p:nvSpPr>
          <p:spPr>
            <a:xfrm>
              <a:off x="5896875" y="5312875"/>
              <a:ext cx="127500" cy="85925"/>
            </a:xfrm>
            <a:custGeom>
              <a:rect b="b" l="l" r="r" t="t"/>
              <a:pathLst>
                <a:path extrusionOk="0" h="3437" w="5100">
                  <a:moveTo>
                    <a:pt x="1038" y="1"/>
                  </a:moveTo>
                  <a:cubicBezTo>
                    <a:pt x="483" y="1"/>
                    <a:pt x="83" y="276"/>
                    <a:pt x="34" y="1023"/>
                  </a:cubicBezTo>
                  <a:cubicBezTo>
                    <a:pt x="1" y="1790"/>
                    <a:pt x="735" y="3158"/>
                    <a:pt x="1535" y="3391"/>
                  </a:cubicBezTo>
                  <a:cubicBezTo>
                    <a:pt x="1634" y="3422"/>
                    <a:pt x="1735" y="3437"/>
                    <a:pt x="1834" y="3437"/>
                  </a:cubicBezTo>
                  <a:cubicBezTo>
                    <a:pt x="2270" y="3437"/>
                    <a:pt x="2669" y="3147"/>
                    <a:pt x="2669" y="2657"/>
                  </a:cubicBezTo>
                  <a:lnTo>
                    <a:pt x="2669" y="2657"/>
                  </a:lnTo>
                  <a:cubicBezTo>
                    <a:pt x="2603" y="2674"/>
                    <a:pt x="2561" y="2674"/>
                    <a:pt x="2532" y="2674"/>
                  </a:cubicBezTo>
                  <a:cubicBezTo>
                    <a:pt x="2503" y="2674"/>
                    <a:pt x="2486" y="2674"/>
                    <a:pt x="2469" y="2691"/>
                  </a:cubicBezTo>
                  <a:cubicBezTo>
                    <a:pt x="2125" y="2962"/>
                    <a:pt x="1830" y="3106"/>
                    <a:pt x="1584" y="3106"/>
                  </a:cubicBezTo>
                  <a:cubicBezTo>
                    <a:pt x="1378" y="3106"/>
                    <a:pt x="1205" y="3004"/>
                    <a:pt x="1068" y="2791"/>
                  </a:cubicBezTo>
                  <a:cubicBezTo>
                    <a:pt x="935" y="2657"/>
                    <a:pt x="868" y="2524"/>
                    <a:pt x="835" y="2424"/>
                  </a:cubicBezTo>
                  <a:cubicBezTo>
                    <a:pt x="735" y="2257"/>
                    <a:pt x="668" y="2123"/>
                    <a:pt x="568" y="1957"/>
                  </a:cubicBezTo>
                  <a:cubicBezTo>
                    <a:pt x="334" y="1423"/>
                    <a:pt x="334" y="456"/>
                    <a:pt x="1168" y="456"/>
                  </a:cubicBezTo>
                  <a:cubicBezTo>
                    <a:pt x="1435" y="456"/>
                    <a:pt x="1735" y="589"/>
                    <a:pt x="2002" y="656"/>
                  </a:cubicBezTo>
                  <a:cubicBezTo>
                    <a:pt x="3003" y="1089"/>
                    <a:pt x="3837" y="1923"/>
                    <a:pt x="4871" y="2290"/>
                  </a:cubicBezTo>
                  <a:cubicBezTo>
                    <a:pt x="4884" y="2293"/>
                    <a:pt x="4896" y="2294"/>
                    <a:pt x="4907" y="2294"/>
                  </a:cubicBezTo>
                  <a:cubicBezTo>
                    <a:pt x="5047" y="2294"/>
                    <a:pt x="5099" y="2116"/>
                    <a:pt x="5038" y="2023"/>
                  </a:cubicBezTo>
                  <a:cubicBezTo>
                    <a:pt x="4591" y="1576"/>
                    <a:pt x="2368" y="1"/>
                    <a:pt x="1038"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42"/>
            <p:cNvSpPr/>
            <p:nvPr/>
          </p:nvSpPr>
          <p:spPr>
            <a:xfrm>
              <a:off x="5969425" y="5125650"/>
              <a:ext cx="408650" cy="245550"/>
            </a:xfrm>
            <a:custGeom>
              <a:rect b="b" l="l" r="r" t="t"/>
              <a:pathLst>
                <a:path extrusionOk="0" h="9822" w="16346">
                  <a:moveTo>
                    <a:pt x="14510" y="0"/>
                  </a:moveTo>
                  <a:cubicBezTo>
                    <a:pt x="14006" y="0"/>
                    <a:pt x="13503" y="708"/>
                    <a:pt x="13144" y="1607"/>
                  </a:cubicBezTo>
                  <a:cubicBezTo>
                    <a:pt x="12810" y="2507"/>
                    <a:pt x="12577" y="3441"/>
                    <a:pt x="12276" y="4342"/>
                  </a:cubicBezTo>
                  <a:cubicBezTo>
                    <a:pt x="12142" y="4746"/>
                    <a:pt x="12078" y="4899"/>
                    <a:pt x="12052" y="4899"/>
                  </a:cubicBezTo>
                  <a:cubicBezTo>
                    <a:pt x="11994" y="4899"/>
                    <a:pt x="12122" y="4145"/>
                    <a:pt x="12076" y="3708"/>
                  </a:cubicBezTo>
                  <a:cubicBezTo>
                    <a:pt x="11976" y="3175"/>
                    <a:pt x="11776" y="2341"/>
                    <a:pt x="11176" y="2140"/>
                  </a:cubicBezTo>
                  <a:cubicBezTo>
                    <a:pt x="11013" y="2079"/>
                    <a:pt x="10858" y="2050"/>
                    <a:pt x="10711" y="2050"/>
                  </a:cubicBezTo>
                  <a:cubicBezTo>
                    <a:pt x="9403" y="2050"/>
                    <a:pt x="8704" y="4326"/>
                    <a:pt x="8387" y="6044"/>
                  </a:cubicBezTo>
                  <a:lnTo>
                    <a:pt x="8387" y="6044"/>
                  </a:lnTo>
                  <a:cubicBezTo>
                    <a:pt x="8268" y="4843"/>
                    <a:pt x="8102" y="3448"/>
                    <a:pt x="6933" y="3448"/>
                  </a:cubicBezTo>
                  <a:cubicBezTo>
                    <a:pt x="6842" y="3448"/>
                    <a:pt x="6744" y="3457"/>
                    <a:pt x="6639" y="3475"/>
                  </a:cubicBezTo>
                  <a:cubicBezTo>
                    <a:pt x="6105" y="3541"/>
                    <a:pt x="5672" y="4109"/>
                    <a:pt x="5471" y="4542"/>
                  </a:cubicBezTo>
                  <a:cubicBezTo>
                    <a:pt x="5271" y="4942"/>
                    <a:pt x="5305" y="5309"/>
                    <a:pt x="5171" y="5710"/>
                  </a:cubicBezTo>
                  <a:cubicBezTo>
                    <a:pt x="5039" y="6305"/>
                    <a:pt x="4932" y="6525"/>
                    <a:pt x="4833" y="6525"/>
                  </a:cubicBezTo>
                  <a:cubicBezTo>
                    <a:pt x="4632" y="6525"/>
                    <a:pt x="4461" y="5623"/>
                    <a:pt x="4171" y="5109"/>
                  </a:cubicBezTo>
                  <a:cubicBezTo>
                    <a:pt x="3840" y="4371"/>
                    <a:pt x="3082" y="3129"/>
                    <a:pt x="2223" y="3129"/>
                  </a:cubicBezTo>
                  <a:cubicBezTo>
                    <a:pt x="1956" y="3129"/>
                    <a:pt x="1679" y="3249"/>
                    <a:pt x="1402" y="3541"/>
                  </a:cubicBezTo>
                  <a:cubicBezTo>
                    <a:pt x="1" y="5009"/>
                    <a:pt x="1669" y="8478"/>
                    <a:pt x="2436" y="9813"/>
                  </a:cubicBezTo>
                  <a:cubicBezTo>
                    <a:pt x="2442" y="9819"/>
                    <a:pt x="2451" y="9821"/>
                    <a:pt x="2462" y="9821"/>
                  </a:cubicBezTo>
                  <a:cubicBezTo>
                    <a:pt x="2511" y="9821"/>
                    <a:pt x="2597" y="9762"/>
                    <a:pt x="2569" y="9679"/>
                  </a:cubicBezTo>
                  <a:cubicBezTo>
                    <a:pt x="2136" y="8812"/>
                    <a:pt x="1769" y="7945"/>
                    <a:pt x="1569" y="6977"/>
                  </a:cubicBezTo>
                  <a:cubicBezTo>
                    <a:pt x="1469" y="6510"/>
                    <a:pt x="1435" y="6077"/>
                    <a:pt x="1335" y="5610"/>
                  </a:cubicBezTo>
                  <a:cubicBezTo>
                    <a:pt x="1153" y="4985"/>
                    <a:pt x="1316" y="4665"/>
                    <a:pt x="1823" y="4665"/>
                  </a:cubicBezTo>
                  <a:cubicBezTo>
                    <a:pt x="1967" y="4665"/>
                    <a:pt x="2137" y="4691"/>
                    <a:pt x="2336" y="4742"/>
                  </a:cubicBezTo>
                  <a:cubicBezTo>
                    <a:pt x="2723" y="4675"/>
                    <a:pt x="2976" y="4632"/>
                    <a:pt x="3151" y="4632"/>
                  </a:cubicBezTo>
                  <a:cubicBezTo>
                    <a:pt x="3580" y="4632"/>
                    <a:pt x="3549" y="4886"/>
                    <a:pt x="3904" y="5643"/>
                  </a:cubicBezTo>
                  <a:lnTo>
                    <a:pt x="4771" y="7511"/>
                  </a:lnTo>
                  <a:cubicBezTo>
                    <a:pt x="4804" y="7594"/>
                    <a:pt x="4896" y="7636"/>
                    <a:pt x="4992" y="7636"/>
                  </a:cubicBezTo>
                  <a:cubicBezTo>
                    <a:pt x="5088" y="7636"/>
                    <a:pt x="5188" y="7594"/>
                    <a:pt x="5238" y="7511"/>
                  </a:cubicBezTo>
                  <a:cubicBezTo>
                    <a:pt x="5572" y="6844"/>
                    <a:pt x="5438" y="7111"/>
                    <a:pt x="5638" y="6343"/>
                  </a:cubicBezTo>
                  <a:cubicBezTo>
                    <a:pt x="5672" y="6143"/>
                    <a:pt x="5672" y="5943"/>
                    <a:pt x="5738" y="5743"/>
                  </a:cubicBezTo>
                  <a:cubicBezTo>
                    <a:pt x="5702" y="5143"/>
                    <a:pt x="5903" y="4840"/>
                    <a:pt x="6321" y="4840"/>
                  </a:cubicBezTo>
                  <a:cubicBezTo>
                    <a:pt x="6670" y="4840"/>
                    <a:pt x="7169" y="5051"/>
                    <a:pt x="7806" y="5476"/>
                  </a:cubicBezTo>
                  <a:cubicBezTo>
                    <a:pt x="8120" y="6009"/>
                    <a:pt x="7873" y="6926"/>
                    <a:pt x="8175" y="7643"/>
                  </a:cubicBezTo>
                  <a:lnTo>
                    <a:pt x="8175" y="7643"/>
                  </a:lnTo>
                  <a:cubicBezTo>
                    <a:pt x="8175" y="7655"/>
                    <a:pt x="8174" y="7667"/>
                    <a:pt x="8173" y="7678"/>
                  </a:cubicBezTo>
                  <a:lnTo>
                    <a:pt x="8189" y="7674"/>
                  </a:lnTo>
                  <a:lnTo>
                    <a:pt x="8189" y="7674"/>
                  </a:lnTo>
                  <a:cubicBezTo>
                    <a:pt x="8204" y="7709"/>
                    <a:pt x="8221" y="7744"/>
                    <a:pt x="8240" y="7778"/>
                  </a:cubicBezTo>
                  <a:cubicBezTo>
                    <a:pt x="8277" y="7864"/>
                    <a:pt x="8354" y="7900"/>
                    <a:pt x="8437" y="7900"/>
                  </a:cubicBezTo>
                  <a:cubicBezTo>
                    <a:pt x="8580" y="7900"/>
                    <a:pt x="8740" y="7792"/>
                    <a:pt x="8740" y="7644"/>
                  </a:cubicBezTo>
                  <a:cubicBezTo>
                    <a:pt x="8740" y="6810"/>
                    <a:pt x="8807" y="6010"/>
                    <a:pt x="9074" y="5209"/>
                  </a:cubicBezTo>
                  <a:cubicBezTo>
                    <a:pt x="9237" y="4673"/>
                    <a:pt x="9694" y="3206"/>
                    <a:pt x="10457" y="3206"/>
                  </a:cubicBezTo>
                  <a:cubicBezTo>
                    <a:pt x="10784" y="3206"/>
                    <a:pt x="11168" y="3477"/>
                    <a:pt x="11609" y="4209"/>
                  </a:cubicBezTo>
                  <a:cubicBezTo>
                    <a:pt x="11809" y="4609"/>
                    <a:pt x="11743" y="5376"/>
                    <a:pt x="11943" y="5843"/>
                  </a:cubicBezTo>
                  <a:cubicBezTo>
                    <a:pt x="11973" y="5918"/>
                    <a:pt x="12043" y="5953"/>
                    <a:pt x="12115" y="5953"/>
                  </a:cubicBezTo>
                  <a:cubicBezTo>
                    <a:pt x="12202" y="5953"/>
                    <a:pt x="12291" y="5901"/>
                    <a:pt x="12310" y="5810"/>
                  </a:cubicBezTo>
                  <a:cubicBezTo>
                    <a:pt x="12510" y="4876"/>
                    <a:pt x="12777" y="3942"/>
                    <a:pt x="13077" y="3008"/>
                  </a:cubicBezTo>
                  <a:cubicBezTo>
                    <a:pt x="13309" y="2220"/>
                    <a:pt x="13976" y="722"/>
                    <a:pt x="14585" y="722"/>
                  </a:cubicBezTo>
                  <a:cubicBezTo>
                    <a:pt x="14852" y="722"/>
                    <a:pt x="15108" y="1011"/>
                    <a:pt x="15312" y="1774"/>
                  </a:cubicBezTo>
                  <a:cubicBezTo>
                    <a:pt x="15946" y="4008"/>
                    <a:pt x="15178" y="6010"/>
                    <a:pt x="14111" y="7978"/>
                  </a:cubicBezTo>
                  <a:cubicBezTo>
                    <a:pt x="14082" y="8036"/>
                    <a:pt x="14153" y="8118"/>
                    <a:pt x="14216" y="8118"/>
                  </a:cubicBezTo>
                  <a:cubicBezTo>
                    <a:pt x="14226" y="8118"/>
                    <a:pt x="14235" y="8116"/>
                    <a:pt x="14244" y="8111"/>
                  </a:cubicBezTo>
                  <a:cubicBezTo>
                    <a:pt x="15979" y="6310"/>
                    <a:pt x="16346" y="3375"/>
                    <a:pt x="15479" y="1106"/>
                  </a:cubicBezTo>
                  <a:cubicBezTo>
                    <a:pt x="15184" y="317"/>
                    <a:pt x="14847" y="0"/>
                    <a:pt x="14510"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42"/>
            <p:cNvSpPr/>
            <p:nvPr/>
          </p:nvSpPr>
          <p:spPr>
            <a:xfrm>
              <a:off x="6221275" y="5334075"/>
              <a:ext cx="68400" cy="70100"/>
            </a:xfrm>
            <a:custGeom>
              <a:rect b="b" l="l" r="r" t="t"/>
              <a:pathLst>
                <a:path extrusionOk="0" h="2804" w="2736">
                  <a:moveTo>
                    <a:pt x="1420" y="0"/>
                  </a:moveTo>
                  <a:cubicBezTo>
                    <a:pt x="1381" y="0"/>
                    <a:pt x="1341" y="3"/>
                    <a:pt x="1302" y="8"/>
                  </a:cubicBezTo>
                  <a:cubicBezTo>
                    <a:pt x="1" y="141"/>
                    <a:pt x="134" y="1943"/>
                    <a:pt x="568" y="2777"/>
                  </a:cubicBezTo>
                  <a:cubicBezTo>
                    <a:pt x="577" y="2795"/>
                    <a:pt x="594" y="2803"/>
                    <a:pt x="614" y="2803"/>
                  </a:cubicBezTo>
                  <a:cubicBezTo>
                    <a:pt x="665" y="2803"/>
                    <a:pt x="735" y="2749"/>
                    <a:pt x="735" y="2677"/>
                  </a:cubicBezTo>
                  <a:cubicBezTo>
                    <a:pt x="668" y="2243"/>
                    <a:pt x="434" y="1809"/>
                    <a:pt x="468" y="1342"/>
                  </a:cubicBezTo>
                  <a:cubicBezTo>
                    <a:pt x="530" y="846"/>
                    <a:pt x="822" y="264"/>
                    <a:pt x="1344" y="264"/>
                  </a:cubicBezTo>
                  <a:cubicBezTo>
                    <a:pt x="1384" y="264"/>
                    <a:pt x="1426" y="268"/>
                    <a:pt x="1468" y="275"/>
                  </a:cubicBezTo>
                  <a:cubicBezTo>
                    <a:pt x="2536" y="442"/>
                    <a:pt x="2302" y="1809"/>
                    <a:pt x="2236" y="2510"/>
                  </a:cubicBezTo>
                  <a:cubicBezTo>
                    <a:pt x="2236" y="2591"/>
                    <a:pt x="2297" y="2635"/>
                    <a:pt x="2352" y="2635"/>
                  </a:cubicBezTo>
                  <a:cubicBezTo>
                    <a:pt x="2389" y="2635"/>
                    <a:pt x="2423" y="2616"/>
                    <a:pt x="2436" y="2576"/>
                  </a:cubicBezTo>
                  <a:cubicBezTo>
                    <a:pt x="2603" y="1976"/>
                    <a:pt x="2736" y="1275"/>
                    <a:pt x="2436" y="742"/>
                  </a:cubicBezTo>
                  <a:cubicBezTo>
                    <a:pt x="2252" y="343"/>
                    <a:pt x="1870" y="0"/>
                    <a:pt x="1420"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42"/>
            <p:cNvSpPr/>
            <p:nvPr/>
          </p:nvSpPr>
          <p:spPr>
            <a:xfrm>
              <a:off x="6057000" y="5340525"/>
              <a:ext cx="111775" cy="103850"/>
            </a:xfrm>
            <a:custGeom>
              <a:rect b="b" l="l" r="r" t="t"/>
              <a:pathLst>
                <a:path extrusionOk="0" h="4154" w="4471">
                  <a:moveTo>
                    <a:pt x="2595" y="0"/>
                  </a:moveTo>
                  <a:cubicBezTo>
                    <a:pt x="2067" y="0"/>
                    <a:pt x="1568" y="217"/>
                    <a:pt x="1168" y="617"/>
                  </a:cubicBezTo>
                  <a:cubicBezTo>
                    <a:pt x="301" y="1551"/>
                    <a:pt x="0" y="3920"/>
                    <a:pt x="1668" y="4153"/>
                  </a:cubicBezTo>
                  <a:cubicBezTo>
                    <a:pt x="634" y="3586"/>
                    <a:pt x="668" y="2052"/>
                    <a:pt x="1268" y="1184"/>
                  </a:cubicBezTo>
                  <a:cubicBezTo>
                    <a:pt x="1615" y="657"/>
                    <a:pt x="2095" y="413"/>
                    <a:pt x="2553" y="413"/>
                  </a:cubicBezTo>
                  <a:cubicBezTo>
                    <a:pt x="3197" y="413"/>
                    <a:pt x="3800" y="894"/>
                    <a:pt x="3937" y="1751"/>
                  </a:cubicBezTo>
                  <a:cubicBezTo>
                    <a:pt x="3953" y="1835"/>
                    <a:pt x="4020" y="1876"/>
                    <a:pt x="4091" y="1876"/>
                  </a:cubicBezTo>
                  <a:cubicBezTo>
                    <a:pt x="4162" y="1876"/>
                    <a:pt x="4237" y="1835"/>
                    <a:pt x="4270" y="1751"/>
                  </a:cubicBezTo>
                  <a:cubicBezTo>
                    <a:pt x="4470" y="1051"/>
                    <a:pt x="3937" y="384"/>
                    <a:pt x="3269" y="117"/>
                  </a:cubicBezTo>
                  <a:cubicBezTo>
                    <a:pt x="3043" y="38"/>
                    <a:pt x="2817" y="0"/>
                    <a:pt x="2595"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42"/>
            <p:cNvSpPr/>
            <p:nvPr/>
          </p:nvSpPr>
          <p:spPr>
            <a:xfrm>
              <a:off x="5791800" y="5231800"/>
              <a:ext cx="44225" cy="98725"/>
            </a:xfrm>
            <a:custGeom>
              <a:rect b="b" l="l" r="r" t="t"/>
              <a:pathLst>
                <a:path extrusionOk="0" h="3949" w="1769">
                  <a:moveTo>
                    <a:pt x="731" y="0"/>
                  </a:moveTo>
                  <a:cubicBezTo>
                    <a:pt x="362" y="0"/>
                    <a:pt x="152" y="544"/>
                    <a:pt x="101" y="930"/>
                  </a:cubicBezTo>
                  <a:cubicBezTo>
                    <a:pt x="34" y="1630"/>
                    <a:pt x="1" y="2931"/>
                    <a:pt x="534" y="3532"/>
                  </a:cubicBezTo>
                  <a:cubicBezTo>
                    <a:pt x="501" y="3565"/>
                    <a:pt x="434" y="3599"/>
                    <a:pt x="434" y="3699"/>
                  </a:cubicBezTo>
                  <a:cubicBezTo>
                    <a:pt x="434" y="3732"/>
                    <a:pt x="434" y="3732"/>
                    <a:pt x="501" y="3765"/>
                  </a:cubicBezTo>
                  <a:cubicBezTo>
                    <a:pt x="534" y="3865"/>
                    <a:pt x="568" y="3932"/>
                    <a:pt x="668" y="3932"/>
                  </a:cubicBezTo>
                  <a:cubicBezTo>
                    <a:pt x="718" y="3943"/>
                    <a:pt x="766" y="3948"/>
                    <a:pt x="811" y="3948"/>
                  </a:cubicBezTo>
                  <a:cubicBezTo>
                    <a:pt x="1453" y="3948"/>
                    <a:pt x="1575" y="2899"/>
                    <a:pt x="1669" y="2431"/>
                  </a:cubicBezTo>
                  <a:cubicBezTo>
                    <a:pt x="1769" y="1731"/>
                    <a:pt x="1735" y="663"/>
                    <a:pt x="1102" y="163"/>
                  </a:cubicBezTo>
                  <a:cubicBezTo>
                    <a:pt x="964" y="48"/>
                    <a:pt x="840" y="0"/>
                    <a:pt x="731"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42"/>
            <p:cNvSpPr/>
            <p:nvPr/>
          </p:nvSpPr>
          <p:spPr>
            <a:xfrm>
              <a:off x="5791800" y="5231800"/>
              <a:ext cx="44225" cy="98725"/>
            </a:xfrm>
            <a:custGeom>
              <a:rect b="b" l="l" r="r" t="t"/>
              <a:pathLst>
                <a:path extrusionOk="0" h="3949" w="1769">
                  <a:moveTo>
                    <a:pt x="731" y="0"/>
                  </a:moveTo>
                  <a:cubicBezTo>
                    <a:pt x="362" y="0"/>
                    <a:pt x="152" y="544"/>
                    <a:pt x="101" y="930"/>
                  </a:cubicBezTo>
                  <a:cubicBezTo>
                    <a:pt x="34" y="1630"/>
                    <a:pt x="1" y="2931"/>
                    <a:pt x="534" y="3532"/>
                  </a:cubicBezTo>
                  <a:cubicBezTo>
                    <a:pt x="501" y="3565"/>
                    <a:pt x="434" y="3599"/>
                    <a:pt x="434" y="3699"/>
                  </a:cubicBezTo>
                  <a:cubicBezTo>
                    <a:pt x="434" y="3732"/>
                    <a:pt x="434" y="3732"/>
                    <a:pt x="501" y="3765"/>
                  </a:cubicBezTo>
                  <a:cubicBezTo>
                    <a:pt x="534" y="3865"/>
                    <a:pt x="568" y="3932"/>
                    <a:pt x="668" y="3932"/>
                  </a:cubicBezTo>
                  <a:cubicBezTo>
                    <a:pt x="718" y="3943"/>
                    <a:pt x="766" y="3948"/>
                    <a:pt x="811" y="3948"/>
                  </a:cubicBezTo>
                  <a:cubicBezTo>
                    <a:pt x="1453" y="3948"/>
                    <a:pt x="1575" y="2899"/>
                    <a:pt x="1669" y="2431"/>
                  </a:cubicBezTo>
                  <a:cubicBezTo>
                    <a:pt x="1769" y="1731"/>
                    <a:pt x="1735" y="663"/>
                    <a:pt x="1102" y="163"/>
                  </a:cubicBezTo>
                  <a:cubicBezTo>
                    <a:pt x="964" y="48"/>
                    <a:pt x="840" y="0"/>
                    <a:pt x="731"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42"/>
            <p:cNvSpPr/>
            <p:nvPr/>
          </p:nvSpPr>
          <p:spPr>
            <a:xfrm>
              <a:off x="5816825" y="5271875"/>
              <a:ext cx="85525" cy="71275"/>
            </a:xfrm>
            <a:custGeom>
              <a:rect b="b" l="l" r="r" t="t"/>
              <a:pathLst>
                <a:path extrusionOk="0" h="2851" w="3421">
                  <a:moveTo>
                    <a:pt x="2940" y="1"/>
                  </a:moveTo>
                  <a:cubicBezTo>
                    <a:pt x="2698" y="1"/>
                    <a:pt x="2404" y="120"/>
                    <a:pt x="2169" y="261"/>
                  </a:cubicBezTo>
                  <a:cubicBezTo>
                    <a:pt x="1535" y="595"/>
                    <a:pt x="434" y="1295"/>
                    <a:pt x="267" y="2096"/>
                  </a:cubicBezTo>
                  <a:cubicBezTo>
                    <a:pt x="234" y="2096"/>
                    <a:pt x="167" y="2096"/>
                    <a:pt x="101" y="2129"/>
                  </a:cubicBezTo>
                  <a:cubicBezTo>
                    <a:pt x="101" y="2162"/>
                    <a:pt x="67" y="2162"/>
                    <a:pt x="67" y="2229"/>
                  </a:cubicBezTo>
                  <a:cubicBezTo>
                    <a:pt x="0" y="2296"/>
                    <a:pt x="0" y="2396"/>
                    <a:pt x="34" y="2463"/>
                  </a:cubicBezTo>
                  <a:cubicBezTo>
                    <a:pt x="147" y="2751"/>
                    <a:pt x="363" y="2851"/>
                    <a:pt x="616" y="2851"/>
                  </a:cubicBezTo>
                  <a:cubicBezTo>
                    <a:pt x="1036" y="2851"/>
                    <a:pt x="1556" y="2575"/>
                    <a:pt x="1869" y="2429"/>
                  </a:cubicBezTo>
                  <a:cubicBezTo>
                    <a:pt x="2502" y="2062"/>
                    <a:pt x="3370" y="1395"/>
                    <a:pt x="3403" y="595"/>
                  </a:cubicBezTo>
                  <a:cubicBezTo>
                    <a:pt x="3421" y="152"/>
                    <a:pt x="3213" y="1"/>
                    <a:pt x="2940"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42"/>
            <p:cNvSpPr/>
            <p:nvPr/>
          </p:nvSpPr>
          <p:spPr>
            <a:xfrm>
              <a:off x="5810975" y="5337600"/>
              <a:ext cx="115125" cy="51050"/>
            </a:xfrm>
            <a:custGeom>
              <a:rect b="b" l="l" r="r" t="t"/>
              <a:pathLst>
                <a:path extrusionOk="0" h="2042" w="4605">
                  <a:moveTo>
                    <a:pt x="668" y="0"/>
                  </a:moveTo>
                  <a:cubicBezTo>
                    <a:pt x="568" y="0"/>
                    <a:pt x="501" y="34"/>
                    <a:pt x="435" y="134"/>
                  </a:cubicBezTo>
                  <a:cubicBezTo>
                    <a:pt x="1" y="801"/>
                    <a:pt x="1068" y="1335"/>
                    <a:pt x="1502" y="1601"/>
                  </a:cubicBezTo>
                  <a:cubicBezTo>
                    <a:pt x="1942" y="1821"/>
                    <a:pt x="2556" y="2041"/>
                    <a:pt x="3114" y="2041"/>
                  </a:cubicBezTo>
                  <a:cubicBezTo>
                    <a:pt x="3403" y="2041"/>
                    <a:pt x="3677" y="1983"/>
                    <a:pt x="3904" y="1835"/>
                  </a:cubicBezTo>
                  <a:cubicBezTo>
                    <a:pt x="4604" y="1435"/>
                    <a:pt x="3971" y="834"/>
                    <a:pt x="3470" y="634"/>
                  </a:cubicBezTo>
                  <a:cubicBezTo>
                    <a:pt x="2974" y="399"/>
                    <a:pt x="2130" y="41"/>
                    <a:pt x="1435" y="41"/>
                  </a:cubicBezTo>
                  <a:cubicBezTo>
                    <a:pt x="1242" y="41"/>
                    <a:pt x="1061" y="69"/>
                    <a:pt x="902" y="134"/>
                  </a:cubicBezTo>
                  <a:cubicBezTo>
                    <a:pt x="902" y="100"/>
                    <a:pt x="802" y="0"/>
                    <a:pt x="768"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42"/>
            <p:cNvSpPr/>
            <p:nvPr/>
          </p:nvSpPr>
          <p:spPr>
            <a:xfrm>
              <a:off x="5800150" y="5349275"/>
              <a:ext cx="53825" cy="97000"/>
            </a:xfrm>
            <a:custGeom>
              <a:rect b="b" l="l" r="r" t="t"/>
              <a:pathLst>
                <a:path extrusionOk="0" h="3880" w="2153">
                  <a:moveTo>
                    <a:pt x="768" y="0"/>
                  </a:moveTo>
                  <a:cubicBezTo>
                    <a:pt x="0" y="34"/>
                    <a:pt x="167" y="1201"/>
                    <a:pt x="234" y="1702"/>
                  </a:cubicBezTo>
                  <a:cubicBezTo>
                    <a:pt x="234" y="2402"/>
                    <a:pt x="567" y="3470"/>
                    <a:pt x="1335" y="3803"/>
                  </a:cubicBezTo>
                  <a:cubicBezTo>
                    <a:pt x="1451" y="3856"/>
                    <a:pt x="1551" y="3879"/>
                    <a:pt x="1637" y="3879"/>
                  </a:cubicBezTo>
                  <a:cubicBezTo>
                    <a:pt x="2095" y="3879"/>
                    <a:pt x="2153" y="3213"/>
                    <a:pt x="2068" y="2736"/>
                  </a:cubicBezTo>
                  <a:cubicBezTo>
                    <a:pt x="1935" y="2035"/>
                    <a:pt x="1668" y="801"/>
                    <a:pt x="1001" y="367"/>
                  </a:cubicBezTo>
                  <a:cubicBezTo>
                    <a:pt x="1034" y="334"/>
                    <a:pt x="1034" y="234"/>
                    <a:pt x="1034" y="200"/>
                  </a:cubicBezTo>
                  <a:cubicBezTo>
                    <a:pt x="1034" y="167"/>
                    <a:pt x="1001" y="167"/>
                    <a:pt x="1001" y="134"/>
                  </a:cubicBezTo>
                  <a:cubicBezTo>
                    <a:pt x="934" y="34"/>
                    <a:pt x="868" y="0"/>
                    <a:pt x="768"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42"/>
            <p:cNvSpPr/>
            <p:nvPr/>
          </p:nvSpPr>
          <p:spPr>
            <a:xfrm>
              <a:off x="5735100" y="5344200"/>
              <a:ext cx="75075" cy="83950"/>
            </a:xfrm>
            <a:custGeom>
              <a:rect b="b" l="l" r="r" t="t"/>
              <a:pathLst>
                <a:path extrusionOk="0" h="3358" w="3003">
                  <a:moveTo>
                    <a:pt x="2477" y="0"/>
                  </a:moveTo>
                  <a:cubicBezTo>
                    <a:pt x="2018" y="0"/>
                    <a:pt x="1486" y="502"/>
                    <a:pt x="1168" y="770"/>
                  </a:cubicBezTo>
                  <a:cubicBezTo>
                    <a:pt x="668" y="1237"/>
                    <a:pt x="0" y="2105"/>
                    <a:pt x="167" y="2905"/>
                  </a:cubicBezTo>
                  <a:cubicBezTo>
                    <a:pt x="237" y="3238"/>
                    <a:pt x="409" y="3357"/>
                    <a:pt x="614" y="3357"/>
                  </a:cubicBezTo>
                  <a:cubicBezTo>
                    <a:pt x="902" y="3357"/>
                    <a:pt x="1254" y="3120"/>
                    <a:pt x="1468" y="2905"/>
                  </a:cubicBezTo>
                  <a:cubicBezTo>
                    <a:pt x="1969" y="2405"/>
                    <a:pt x="2802" y="1438"/>
                    <a:pt x="2802" y="670"/>
                  </a:cubicBezTo>
                  <a:cubicBezTo>
                    <a:pt x="2836" y="670"/>
                    <a:pt x="2936" y="604"/>
                    <a:pt x="2936" y="570"/>
                  </a:cubicBezTo>
                  <a:cubicBezTo>
                    <a:pt x="2936" y="537"/>
                    <a:pt x="2969" y="537"/>
                    <a:pt x="2969" y="504"/>
                  </a:cubicBezTo>
                  <a:cubicBezTo>
                    <a:pt x="3003" y="403"/>
                    <a:pt x="3003" y="337"/>
                    <a:pt x="2936" y="237"/>
                  </a:cubicBezTo>
                  <a:cubicBezTo>
                    <a:pt x="2802" y="67"/>
                    <a:pt x="2644" y="0"/>
                    <a:pt x="2477"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42"/>
            <p:cNvSpPr/>
            <p:nvPr/>
          </p:nvSpPr>
          <p:spPr>
            <a:xfrm>
              <a:off x="5694225" y="5313250"/>
              <a:ext cx="113450" cy="40850"/>
            </a:xfrm>
            <a:custGeom>
              <a:rect b="b" l="l" r="r" t="t"/>
              <a:pathLst>
                <a:path extrusionOk="0" h="1634" w="4538">
                  <a:moveTo>
                    <a:pt x="1986" y="0"/>
                  </a:moveTo>
                  <a:cubicBezTo>
                    <a:pt x="1441" y="0"/>
                    <a:pt x="901" y="121"/>
                    <a:pt x="568" y="474"/>
                  </a:cubicBezTo>
                  <a:cubicBezTo>
                    <a:pt x="1" y="1108"/>
                    <a:pt x="768" y="1441"/>
                    <a:pt x="1302" y="1508"/>
                  </a:cubicBezTo>
                  <a:cubicBezTo>
                    <a:pt x="1632" y="1571"/>
                    <a:pt x="2096" y="1634"/>
                    <a:pt x="2557" y="1634"/>
                  </a:cubicBezTo>
                  <a:cubicBezTo>
                    <a:pt x="3073" y="1634"/>
                    <a:pt x="3586" y="1555"/>
                    <a:pt x="3904" y="1308"/>
                  </a:cubicBezTo>
                  <a:cubicBezTo>
                    <a:pt x="3937" y="1341"/>
                    <a:pt x="3970" y="1408"/>
                    <a:pt x="4037" y="1408"/>
                  </a:cubicBezTo>
                  <a:lnTo>
                    <a:pt x="4137" y="1408"/>
                  </a:lnTo>
                  <a:cubicBezTo>
                    <a:pt x="4204" y="1341"/>
                    <a:pt x="4304" y="1308"/>
                    <a:pt x="4337" y="1241"/>
                  </a:cubicBezTo>
                  <a:cubicBezTo>
                    <a:pt x="4538" y="474"/>
                    <a:pt x="3437" y="240"/>
                    <a:pt x="2936" y="107"/>
                  </a:cubicBezTo>
                  <a:cubicBezTo>
                    <a:pt x="2647" y="44"/>
                    <a:pt x="2316" y="0"/>
                    <a:pt x="1986"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42"/>
            <p:cNvSpPr/>
            <p:nvPr/>
          </p:nvSpPr>
          <p:spPr>
            <a:xfrm>
              <a:off x="5725925" y="5258275"/>
              <a:ext cx="92600" cy="79125"/>
            </a:xfrm>
            <a:custGeom>
              <a:rect b="b" l="l" r="r" t="t"/>
              <a:pathLst>
                <a:path extrusionOk="0" h="3165" w="3704">
                  <a:moveTo>
                    <a:pt x="925" y="0"/>
                  </a:moveTo>
                  <a:cubicBezTo>
                    <a:pt x="895" y="0"/>
                    <a:pt x="865" y="2"/>
                    <a:pt x="834" y="4"/>
                  </a:cubicBezTo>
                  <a:cubicBezTo>
                    <a:pt x="1" y="38"/>
                    <a:pt x="334" y="838"/>
                    <a:pt x="634" y="1305"/>
                  </a:cubicBezTo>
                  <a:cubicBezTo>
                    <a:pt x="1035" y="1839"/>
                    <a:pt x="1902" y="2840"/>
                    <a:pt x="2669" y="2940"/>
                  </a:cubicBezTo>
                  <a:cubicBezTo>
                    <a:pt x="2669" y="2973"/>
                    <a:pt x="2669" y="3040"/>
                    <a:pt x="2702" y="3107"/>
                  </a:cubicBezTo>
                  <a:cubicBezTo>
                    <a:pt x="2736" y="3107"/>
                    <a:pt x="2736" y="3140"/>
                    <a:pt x="2803" y="3140"/>
                  </a:cubicBezTo>
                  <a:cubicBezTo>
                    <a:pt x="2836" y="3157"/>
                    <a:pt x="2878" y="3165"/>
                    <a:pt x="2919" y="3165"/>
                  </a:cubicBezTo>
                  <a:cubicBezTo>
                    <a:pt x="2961" y="3165"/>
                    <a:pt x="3003" y="3157"/>
                    <a:pt x="3036" y="3140"/>
                  </a:cubicBezTo>
                  <a:cubicBezTo>
                    <a:pt x="3703" y="2706"/>
                    <a:pt x="3036" y="1772"/>
                    <a:pt x="2736" y="1339"/>
                  </a:cubicBezTo>
                  <a:cubicBezTo>
                    <a:pt x="2384" y="731"/>
                    <a:pt x="1633" y="0"/>
                    <a:pt x="925"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42"/>
            <p:cNvSpPr/>
            <p:nvPr/>
          </p:nvSpPr>
          <p:spPr>
            <a:xfrm>
              <a:off x="5790150" y="5317575"/>
              <a:ext cx="44200" cy="45075"/>
            </a:xfrm>
            <a:custGeom>
              <a:rect b="b" l="l" r="r" t="t"/>
              <a:pathLst>
                <a:path extrusionOk="0" h="1803" w="1768">
                  <a:moveTo>
                    <a:pt x="967" y="1"/>
                  </a:moveTo>
                  <a:cubicBezTo>
                    <a:pt x="834" y="1"/>
                    <a:pt x="701" y="1"/>
                    <a:pt x="634" y="34"/>
                  </a:cubicBezTo>
                  <a:cubicBezTo>
                    <a:pt x="567" y="34"/>
                    <a:pt x="467" y="101"/>
                    <a:pt x="434" y="134"/>
                  </a:cubicBezTo>
                  <a:cubicBezTo>
                    <a:pt x="334" y="168"/>
                    <a:pt x="300" y="201"/>
                    <a:pt x="267" y="268"/>
                  </a:cubicBezTo>
                  <a:cubicBezTo>
                    <a:pt x="167" y="334"/>
                    <a:pt x="100" y="434"/>
                    <a:pt x="67" y="534"/>
                  </a:cubicBezTo>
                  <a:cubicBezTo>
                    <a:pt x="67" y="635"/>
                    <a:pt x="0" y="701"/>
                    <a:pt x="0" y="801"/>
                  </a:cubicBezTo>
                  <a:lnTo>
                    <a:pt x="0" y="1035"/>
                  </a:lnTo>
                  <a:cubicBezTo>
                    <a:pt x="67" y="1135"/>
                    <a:pt x="67" y="1202"/>
                    <a:pt x="100" y="1268"/>
                  </a:cubicBezTo>
                  <a:cubicBezTo>
                    <a:pt x="133" y="1402"/>
                    <a:pt x="200" y="1468"/>
                    <a:pt x="300" y="1535"/>
                  </a:cubicBezTo>
                  <a:cubicBezTo>
                    <a:pt x="334" y="1602"/>
                    <a:pt x="367" y="1635"/>
                    <a:pt x="467" y="1669"/>
                  </a:cubicBezTo>
                  <a:lnTo>
                    <a:pt x="567" y="1669"/>
                  </a:lnTo>
                  <a:cubicBezTo>
                    <a:pt x="600" y="1735"/>
                    <a:pt x="667" y="1735"/>
                    <a:pt x="767" y="1769"/>
                  </a:cubicBezTo>
                  <a:cubicBezTo>
                    <a:pt x="901" y="1802"/>
                    <a:pt x="967" y="1802"/>
                    <a:pt x="1101" y="1802"/>
                  </a:cubicBezTo>
                  <a:cubicBezTo>
                    <a:pt x="1168" y="1769"/>
                    <a:pt x="1234" y="1769"/>
                    <a:pt x="1301" y="1735"/>
                  </a:cubicBezTo>
                  <a:cubicBezTo>
                    <a:pt x="1434" y="1669"/>
                    <a:pt x="1568" y="1569"/>
                    <a:pt x="1635" y="1435"/>
                  </a:cubicBezTo>
                  <a:cubicBezTo>
                    <a:pt x="1668" y="1335"/>
                    <a:pt x="1735" y="1302"/>
                    <a:pt x="1768" y="1235"/>
                  </a:cubicBezTo>
                  <a:lnTo>
                    <a:pt x="1768" y="901"/>
                  </a:lnTo>
                  <a:cubicBezTo>
                    <a:pt x="1768" y="801"/>
                    <a:pt x="1768" y="735"/>
                    <a:pt x="1735" y="635"/>
                  </a:cubicBezTo>
                  <a:cubicBezTo>
                    <a:pt x="1735" y="568"/>
                    <a:pt x="1668" y="468"/>
                    <a:pt x="1635" y="434"/>
                  </a:cubicBezTo>
                  <a:cubicBezTo>
                    <a:pt x="1601" y="334"/>
                    <a:pt x="1501" y="201"/>
                    <a:pt x="1434" y="168"/>
                  </a:cubicBezTo>
                  <a:cubicBezTo>
                    <a:pt x="1334" y="134"/>
                    <a:pt x="1301" y="101"/>
                    <a:pt x="1234" y="34"/>
                  </a:cubicBezTo>
                  <a:cubicBezTo>
                    <a:pt x="1134" y="34"/>
                    <a:pt x="1067" y="1"/>
                    <a:pt x="967" y="1"/>
                  </a:cubicBezTo>
                  <a:close/>
                </a:path>
              </a:pathLst>
            </a:custGeom>
            <a:solidFill>
              <a:srgbClr val="FAA0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1" name="Google Shape;2981;p42"/>
          <p:cNvGrpSpPr/>
          <p:nvPr/>
        </p:nvGrpSpPr>
        <p:grpSpPr>
          <a:xfrm flipH="1">
            <a:off x="7688381" y="831490"/>
            <a:ext cx="1248870" cy="1146233"/>
            <a:chOff x="3921300" y="633350"/>
            <a:chExt cx="1922225" cy="1764250"/>
          </a:xfrm>
        </p:grpSpPr>
        <p:sp>
          <p:nvSpPr>
            <p:cNvPr id="2982" name="Google Shape;2982;p42"/>
            <p:cNvSpPr/>
            <p:nvPr/>
          </p:nvSpPr>
          <p:spPr>
            <a:xfrm>
              <a:off x="5177200" y="1087050"/>
              <a:ext cx="143450" cy="101150"/>
            </a:xfrm>
            <a:custGeom>
              <a:rect b="b" l="l" r="r" t="t"/>
              <a:pathLst>
                <a:path extrusionOk="0" h="4046" w="5738">
                  <a:moveTo>
                    <a:pt x="5738" y="1"/>
                  </a:moveTo>
                  <a:lnTo>
                    <a:pt x="5738" y="1"/>
                  </a:lnTo>
                  <a:cubicBezTo>
                    <a:pt x="3803" y="568"/>
                    <a:pt x="1935" y="1101"/>
                    <a:pt x="1" y="1702"/>
                  </a:cubicBezTo>
                  <a:lnTo>
                    <a:pt x="134" y="2035"/>
                  </a:lnTo>
                  <a:cubicBezTo>
                    <a:pt x="901" y="2669"/>
                    <a:pt x="1602" y="3270"/>
                    <a:pt x="2302" y="3903"/>
                  </a:cubicBezTo>
                  <a:cubicBezTo>
                    <a:pt x="2402" y="4004"/>
                    <a:pt x="2436" y="4037"/>
                    <a:pt x="2502" y="4037"/>
                  </a:cubicBezTo>
                  <a:cubicBezTo>
                    <a:pt x="2526" y="4043"/>
                    <a:pt x="2549" y="4046"/>
                    <a:pt x="2570" y="4046"/>
                  </a:cubicBezTo>
                  <a:cubicBezTo>
                    <a:pt x="2670" y="4046"/>
                    <a:pt x="2748" y="3986"/>
                    <a:pt x="2803" y="3903"/>
                  </a:cubicBezTo>
                  <a:cubicBezTo>
                    <a:pt x="3470" y="3270"/>
                    <a:pt x="4003" y="2536"/>
                    <a:pt x="4504" y="1769"/>
                  </a:cubicBezTo>
                  <a:cubicBezTo>
                    <a:pt x="4904" y="1202"/>
                    <a:pt x="5304" y="568"/>
                    <a:pt x="5738" y="1"/>
                  </a:cubicBezTo>
                  <a:close/>
                </a:path>
              </a:pathLst>
            </a:custGeom>
            <a:solidFill>
              <a:srgbClr val="F45D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42"/>
            <p:cNvSpPr/>
            <p:nvPr/>
          </p:nvSpPr>
          <p:spPr>
            <a:xfrm>
              <a:off x="5206400" y="1157950"/>
              <a:ext cx="147625" cy="79850"/>
            </a:xfrm>
            <a:custGeom>
              <a:rect b="b" l="l" r="r" t="t"/>
              <a:pathLst>
                <a:path extrusionOk="0" h="3194" w="5905">
                  <a:moveTo>
                    <a:pt x="0" y="0"/>
                  </a:moveTo>
                  <a:lnTo>
                    <a:pt x="0" y="334"/>
                  </a:lnTo>
                  <a:cubicBezTo>
                    <a:pt x="334" y="1201"/>
                    <a:pt x="734" y="2068"/>
                    <a:pt x="1101" y="2935"/>
                  </a:cubicBezTo>
                  <a:cubicBezTo>
                    <a:pt x="1134" y="3036"/>
                    <a:pt x="1134" y="3102"/>
                    <a:pt x="1234" y="3169"/>
                  </a:cubicBezTo>
                  <a:cubicBezTo>
                    <a:pt x="1284" y="3186"/>
                    <a:pt x="1343" y="3194"/>
                    <a:pt x="1401" y="3194"/>
                  </a:cubicBezTo>
                  <a:cubicBezTo>
                    <a:pt x="1459" y="3194"/>
                    <a:pt x="1518" y="3186"/>
                    <a:pt x="1568" y="3169"/>
                  </a:cubicBezTo>
                  <a:cubicBezTo>
                    <a:pt x="2435" y="2902"/>
                    <a:pt x="3236" y="2502"/>
                    <a:pt x="4003" y="2035"/>
                  </a:cubicBezTo>
                  <a:cubicBezTo>
                    <a:pt x="4637" y="1701"/>
                    <a:pt x="5270" y="1334"/>
                    <a:pt x="5904" y="1001"/>
                  </a:cubicBezTo>
                  <a:lnTo>
                    <a:pt x="0" y="0"/>
                  </a:lnTo>
                  <a:close/>
                </a:path>
              </a:pathLst>
            </a:custGeom>
            <a:solidFill>
              <a:srgbClr val="F45D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42"/>
            <p:cNvSpPr/>
            <p:nvPr/>
          </p:nvSpPr>
          <p:spPr>
            <a:xfrm>
              <a:off x="4230700" y="644250"/>
              <a:ext cx="608775" cy="914925"/>
            </a:xfrm>
            <a:custGeom>
              <a:rect b="b" l="l" r="r" t="t"/>
              <a:pathLst>
                <a:path extrusionOk="0" h="36597" w="24351">
                  <a:moveTo>
                    <a:pt x="7359" y="0"/>
                  </a:moveTo>
                  <a:cubicBezTo>
                    <a:pt x="6439" y="0"/>
                    <a:pt x="5607" y="1057"/>
                    <a:pt x="5237" y="1968"/>
                  </a:cubicBezTo>
                  <a:cubicBezTo>
                    <a:pt x="3336" y="6405"/>
                    <a:pt x="3569" y="11642"/>
                    <a:pt x="5771" y="15911"/>
                  </a:cubicBezTo>
                  <a:cubicBezTo>
                    <a:pt x="3936" y="14844"/>
                    <a:pt x="2002" y="13977"/>
                    <a:pt x="0" y="13276"/>
                  </a:cubicBezTo>
                  <a:lnTo>
                    <a:pt x="0" y="13276"/>
                  </a:lnTo>
                  <a:cubicBezTo>
                    <a:pt x="134" y="17446"/>
                    <a:pt x="4103" y="20381"/>
                    <a:pt x="7639" y="22583"/>
                  </a:cubicBezTo>
                  <a:cubicBezTo>
                    <a:pt x="6845" y="23296"/>
                    <a:pt x="5790" y="23647"/>
                    <a:pt x="4733" y="23647"/>
                  </a:cubicBezTo>
                  <a:cubicBezTo>
                    <a:pt x="3614" y="23647"/>
                    <a:pt x="2491" y="23254"/>
                    <a:pt x="1668" y="22483"/>
                  </a:cubicBezTo>
                  <a:cubicBezTo>
                    <a:pt x="1168" y="22816"/>
                    <a:pt x="1334" y="23617"/>
                    <a:pt x="1635" y="24117"/>
                  </a:cubicBezTo>
                  <a:cubicBezTo>
                    <a:pt x="3169" y="26886"/>
                    <a:pt x="6105" y="28821"/>
                    <a:pt x="9207" y="29154"/>
                  </a:cubicBezTo>
                  <a:lnTo>
                    <a:pt x="4704" y="29921"/>
                  </a:lnTo>
                  <a:cubicBezTo>
                    <a:pt x="4437" y="29955"/>
                    <a:pt x="4136" y="29988"/>
                    <a:pt x="3970" y="30222"/>
                  </a:cubicBezTo>
                  <a:cubicBezTo>
                    <a:pt x="3503" y="30655"/>
                    <a:pt x="3936" y="31456"/>
                    <a:pt x="4370" y="31923"/>
                  </a:cubicBezTo>
                  <a:cubicBezTo>
                    <a:pt x="7139" y="34758"/>
                    <a:pt x="11041" y="36493"/>
                    <a:pt x="15011" y="36593"/>
                  </a:cubicBezTo>
                  <a:cubicBezTo>
                    <a:pt x="15106" y="36595"/>
                    <a:pt x="15202" y="36597"/>
                    <a:pt x="15298" y="36597"/>
                  </a:cubicBezTo>
                  <a:cubicBezTo>
                    <a:pt x="19095" y="36597"/>
                    <a:pt x="23304" y="34665"/>
                    <a:pt x="24117" y="30955"/>
                  </a:cubicBezTo>
                  <a:cubicBezTo>
                    <a:pt x="24351" y="29821"/>
                    <a:pt x="24217" y="28620"/>
                    <a:pt x="23684" y="27653"/>
                  </a:cubicBezTo>
                  <a:lnTo>
                    <a:pt x="22783" y="27753"/>
                  </a:lnTo>
                  <a:cubicBezTo>
                    <a:pt x="20948" y="27620"/>
                    <a:pt x="19514" y="26119"/>
                    <a:pt x="18347" y="24651"/>
                  </a:cubicBezTo>
                  <a:cubicBezTo>
                    <a:pt x="12843" y="17579"/>
                    <a:pt x="9173" y="9006"/>
                    <a:pt x="7839" y="100"/>
                  </a:cubicBezTo>
                  <a:cubicBezTo>
                    <a:pt x="7678" y="32"/>
                    <a:pt x="7517" y="0"/>
                    <a:pt x="7359" y="0"/>
                  </a:cubicBezTo>
                  <a:close/>
                </a:path>
              </a:pathLst>
            </a:custGeom>
            <a:solidFill>
              <a:srgbClr val="F45D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42"/>
            <p:cNvSpPr/>
            <p:nvPr/>
          </p:nvSpPr>
          <p:spPr>
            <a:xfrm>
              <a:off x="4218175" y="633350"/>
              <a:ext cx="655650" cy="939525"/>
            </a:xfrm>
            <a:custGeom>
              <a:rect b="b" l="l" r="r" t="t"/>
              <a:pathLst>
                <a:path extrusionOk="0" h="37581" w="26226">
                  <a:moveTo>
                    <a:pt x="7769" y="891"/>
                  </a:moveTo>
                  <a:cubicBezTo>
                    <a:pt x="7789" y="891"/>
                    <a:pt x="7809" y="891"/>
                    <a:pt x="7829" y="892"/>
                  </a:cubicBezTo>
                  <a:lnTo>
                    <a:pt x="7829" y="892"/>
                  </a:lnTo>
                  <a:cubicBezTo>
                    <a:pt x="8747" y="6604"/>
                    <a:pt x="10531" y="12150"/>
                    <a:pt x="13244" y="17248"/>
                  </a:cubicBezTo>
                  <a:cubicBezTo>
                    <a:pt x="14511" y="19750"/>
                    <a:pt x="16012" y="22185"/>
                    <a:pt x="17747" y="24420"/>
                  </a:cubicBezTo>
                  <a:cubicBezTo>
                    <a:pt x="19114" y="26254"/>
                    <a:pt x="20649" y="28256"/>
                    <a:pt x="23084" y="28589"/>
                  </a:cubicBezTo>
                  <a:cubicBezTo>
                    <a:pt x="23132" y="28599"/>
                    <a:pt x="23178" y="28603"/>
                    <a:pt x="23221" y="28603"/>
                  </a:cubicBezTo>
                  <a:cubicBezTo>
                    <a:pt x="23431" y="28603"/>
                    <a:pt x="23579" y="28501"/>
                    <a:pt x="23656" y="28366"/>
                  </a:cubicBezTo>
                  <a:lnTo>
                    <a:pt x="23656" y="28366"/>
                  </a:lnTo>
                  <a:cubicBezTo>
                    <a:pt x="26226" y="33526"/>
                    <a:pt x="19791" y="36615"/>
                    <a:pt x="15549" y="36615"/>
                  </a:cubicBezTo>
                  <a:cubicBezTo>
                    <a:pt x="15354" y="36615"/>
                    <a:pt x="15163" y="36608"/>
                    <a:pt x="14978" y="36595"/>
                  </a:cubicBezTo>
                  <a:cubicBezTo>
                    <a:pt x="12510" y="36428"/>
                    <a:pt x="10108" y="35695"/>
                    <a:pt x="7973" y="34360"/>
                  </a:cubicBezTo>
                  <a:cubicBezTo>
                    <a:pt x="7306" y="33927"/>
                    <a:pt x="5171" y="32692"/>
                    <a:pt x="4938" y="31792"/>
                  </a:cubicBezTo>
                  <a:cubicBezTo>
                    <a:pt x="4563" y="30542"/>
                    <a:pt x="8431" y="30229"/>
                    <a:pt x="9498" y="30084"/>
                  </a:cubicBezTo>
                  <a:lnTo>
                    <a:pt x="9498" y="30084"/>
                  </a:lnTo>
                  <a:cubicBezTo>
                    <a:pt x="9513" y="30086"/>
                    <a:pt x="9527" y="30088"/>
                    <a:pt x="9541" y="30091"/>
                  </a:cubicBezTo>
                  <a:cubicBezTo>
                    <a:pt x="9541" y="30087"/>
                    <a:pt x="9541" y="30083"/>
                    <a:pt x="9541" y="30078"/>
                  </a:cubicBezTo>
                  <a:lnTo>
                    <a:pt x="9541" y="30078"/>
                  </a:lnTo>
                  <a:cubicBezTo>
                    <a:pt x="9594" y="30071"/>
                    <a:pt x="9639" y="30064"/>
                    <a:pt x="9674" y="30057"/>
                  </a:cubicBezTo>
                  <a:cubicBezTo>
                    <a:pt x="10175" y="29957"/>
                    <a:pt x="10275" y="29223"/>
                    <a:pt x="9708" y="29123"/>
                  </a:cubicBezTo>
                  <a:cubicBezTo>
                    <a:pt x="8040" y="28923"/>
                    <a:pt x="6505" y="28356"/>
                    <a:pt x="5171" y="27389"/>
                  </a:cubicBezTo>
                  <a:cubicBezTo>
                    <a:pt x="4547" y="26942"/>
                    <a:pt x="2091" y="24825"/>
                    <a:pt x="2277" y="23615"/>
                  </a:cubicBezTo>
                  <a:lnTo>
                    <a:pt x="2277" y="23615"/>
                  </a:lnTo>
                  <a:cubicBezTo>
                    <a:pt x="3137" y="24197"/>
                    <a:pt x="4127" y="24492"/>
                    <a:pt x="5120" y="24492"/>
                  </a:cubicBezTo>
                  <a:cubicBezTo>
                    <a:pt x="6241" y="24492"/>
                    <a:pt x="7365" y="24116"/>
                    <a:pt x="8307" y="23352"/>
                  </a:cubicBezTo>
                  <a:cubicBezTo>
                    <a:pt x="8607" y="23086"/>
                    <a:pt x="8540" y="22719"/>
                    <a:pt x="8207" y="22552"/>
                  </a:cubicBezTo>
                  <a:cubicBezTo>
                    <a:pt x="5132" y="20638"/>
                    <a:pt x="1584" y="18192"/>
                    <a:pt x="924" y="14355"/>
                  </a:cubicBezTo>
                  <a:lnTo>
                    <a:pt x="924" y="14355"/>
                  </a:lnTo>
                  <a:cubicBezTo>
                    <a:pt x="2657" y="15010"/>
                    <a:pt x="4336" y="15811"/>
                    <a:pt x="5938" y="16714"/>
                  </a:cubicBezTo>
                  <a:cubicBezTo>
                    <a:pt x="6000" y="16751"/>
                    <a:pt x="6064" y="16768"/>
                    <a:pt x="6128" y="16768"/>
                  </a:cubicBezTo>
                  <a:cubicBezTo>
                    <a:pt x="6411" y="16768"/>
                    <a:pt x="6675" y="16441"/>
                    <a:pt x="6539" y="16114"/>
                  </a:cubicBezTo>
                  <a:cubicBezTo>
                    <a:pt x="5438" y="13846"/>
                    <a:pt x="4804" y="11377"/>
                    <a:pt x="4804" y="8842"/>
                  </a:cubicBezTo>
                  <a:cubicBezTo>
                    <a:pt x="4804" y="7251"/>
                    <a:pt x="5290" y="891"/>
                    <a:pt x="7769" y="891"/>
                  </a:cubicBezTo>
                  <a:close/>
                  <a:moveTo>
                    <a:pt x="7867" y="0"/>
                  </a:moveTo>
                  <a:cubicBezTo>
                    <a:pt x="5312" y="0"/>
                    <a:pt x="4451" y="4345"/>
                    <a:pt x="4170" y="6307"/>
                  </a:cubicBezTo>
                  <a:cubicBezTo>
                    <a:pt x="3734" y="9361"/>
                    <a:pt x="4135" y="12441"/>
                    <a:pt x="5262" y="15280"/>
                  </a:cubicBezTo>
                  <a:lnTo>
                    <a:pt x="5262" y="15280"/>
                  </a:lnTo>
                  <a:cubicBezTo>
                    <a:pt x="3783" y="14520"/>
                    <a:pt x="2246" y="13864"/>
                    <a:pt x="668" y="13312"/>
                  </a:cubicBezTo>
                  <a:cubicBezTo>
                    <a:pt x="598" y="13284"/>
                    <a:pt x="527" y="13270"/>
                    <a:pt x="460" y="13270"/>
                  </a:cubicBezTo>
                  <a:cubicBezTo>
                    <a:pt x="208" y="13270"/>
                    <a:pt x="1" y="13456"/>
                    <a:pt x="1" y="13745"/>
                  </a:cubicBezTo>
                  <a:cubicBezTo>
                    <a:pt x="283" y="18075"/>
                    <a:pt x="3870" y="20840"/>
                    <a:pt x="7237" y="23013"/>
                  </a:cubicBezTo>
                  <a:lnTo>
                    <a:pt x="7237" y="23013"/>
                  </a:lnTo>
                  <a:cubicBezTo>
                    <a:pt x="6578" y="23397"/>
                    <a:pt x="5851" y="23590"/>
                    <a:pt x="5127" y="23590"/>
                  </a:cubicBezTo>
                  <a:cubicBezTo>
                    <a:pt x="4174" y="23590"/>
                    <a:pt x="3225" y="23257"/>
                    <a:pt x="2436" y="22585"/>
                  </a:cubicBezTo>
                  <a:cubicBezTo>
                    <a:pt x="2352" y="22515"/>
                    <a:pt x="2250" y="22486"/>
                    <a:pt x="2148" y="22486"/>
                  </a:cubicBezTo>
                  <a:cubicBezTo>
                    <a:pt x="2007" y="22486"/>
                    <a:pt x="1865" y="22541"/>
                    <a:pt x="1769" y="22619"/>
                  </a:cubicBezTo>
                  <a:cubicBezTo>
                    <a:pt x="468" y="23986"/>
                    <a:pt x="2436" y="26154"/>
                    <a:pt x="3370" y="27088"/>
                  </a:cubicBezTo>
                  <a:cubicBezTo>
                    <a:pt x="4502" y="28221"/>
                    <a:pt x="5865" y="29046"/>
                    <a:pt x="7355" y="29563"/>
                  </a:cubicBezTo>
                  <a:lnTo>
                    <a:pt x="7355" y="29563"/>
                  </a:lnTo>
                  <a:cubicBezTo>
                    <a:pt x="6972" y="29626"/>
                    <a:pt x="6588" y="29689"/>
                    <a:pt x="6205" y="29757"/>
                  </a:cubicBezTo>
                  <a:cubicBezTo>
                    <a:pt x="5605" y="29890"/>
                    <a:pt x="4604" y="29890"/>
                    <a:pt x="4104" y="30357"/>
                  </a:cubicBezTo>
                  <a:cubicBezTo>
                    <a:pt x="3303" y="31091"/>
                    <a:pt x="3937" y="32159"/>
                    <a:pt x="4504" y="32826"/>
                  </a:cubicBezTo>
                  <a:cubicBezTo>
                    <a:pt x="6772" y="35361"/>
                    <a:pt x="10342" y="36995"/>
                    <a:pt x="13677" y="37429"/>
                  </a:cubicBezTo>
                  <a:cubicBezTo>
                    <a:pt x="14347" y="37528"/>
                    <a:pt x="15029" y="37580"/>
                    <a:pt x="15712" y="37580"/>
                  </a:cubicBezTo>
                  <a:cubicBezTo>
                    <a:pt x="18021" y="37580"/>
                    <a:pt x="20337" y="36985"/>
                    <a:pt x="22217" y="35594"/>
                  </a:cubicBezTo>
                  <a:cubicBezTo>
                    <a:pt x="24618" y="33893"/>
                    <a:pt x="25953" y="30758"/>
                    <a:pt x="24518" y="28022"/>
                  </a:cubicBezTo>
                  <a:cubicBezTo>
                    <a:pt x="24435" y="27832"/>
                    <a:pt x="24271" y="27752"/>
                    <a:pt x="24105" y="27752"/>
                  </a:cubicBezTo>
                  <a:cubicBezTo>
                    <a:pt x="23941" y="27752"/>
                    <a:pt x="23774" y="27831"/>
                    <a:pt x="23682" y="27960"/>
                  </a:cubicBezTo>
                  <a:lnTo>
                    <a:pt x="23682" y="27960"/>
                  </a:lnTo>
                  <a:cubicBezTo>
                    <a:pt x="23630" y="27844"/>
                    <a:pt x="23522" y="27751"/>
                    <a:pt x="23351" y="27722"/>
                  </a:cubicBezTo>
                  <a:cubicBezTo>
                    <a:pt x="20682" y="27389"/>
                    <a:pt x="19081" y="24653"/>
                    <a:pt x="17647" y="22652"/>
                  </a:cubicBezTo>
                  <a:cubicBezTo>
                    <a:pt x="16079" y="20384"/>
                    <a:pt x="14678" y="18015"/>
                    <a:pt x="13477" y="15547"/>
                  </a:cubicBezTo>
                  <a:cubicBezTo>
                    <a:pt x="11175" y="10810"/>
                    <a:pt x="9608" y="5740"/>
                    <a:pt x="8807" y="503"/>
                  </a:cubicBezTo>
                  <a:cubicBezTo>
                    <a:pt x="8774" y="303"/>
                    <a:pt x="8640" y="136"/>
                    <a:pt x="8440" y="69"/>
                  </a:cubicBezTo>
                  <a:cubicBezTo>
                    <a:pt x="8240" y="22"/>
                    <a:pt x="8050" y="0"/>
                    <a:pt x="7867" y="0"/>
                  </a:cubicBezTo>
                  <a:close/>
                </a:path>
              </a:pathLst>
            </a:custGeom>
            <a:solidFill>
              <a:srgbClr val="F45D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42"/>
            <p:cNvSpPr/>
            <p:nvPr/>
          </p:nvSpPr>
          <p:spPr>
            <a:xfrm>
              <a:off x="4392475" y="770150"/>
              <a:ext cx="348100" cy="528625"/>
            </a:xfrm>
            <a:custGeom>
              <a:rect b="b" l="l" r="r" t="t"/>
              <a:pathLst>
                <a:path extrusionOk="0" h="21145" w="13924">
                  <a:moveTo>
                    <a:pt x="0" y="1"/>
                  </a:moveTo>
                  <a:cubicBezTo>
                    <a:pt x="1001" y="8507"/>
                    <a:pt x="7039" y="16246"/>
                    <a:pt x="13844" y="21116"/>
                  </a:cubicBezTo>
                  <a:cubicBezTo>
                    <a:pt x="13854" y="21137"/>
                    <a:pt x="13868" y="21145"/>
                    <a:pt x="13879" y="21145"/>
                  </a:cubicBezTo>
                  <a:cubicBezTo>
                    <a:pt x="13906" y="21145"/>
                    <a:pt x="13923" y="21106"/>
                    <a:pt x="13877" y="21083"/>
                  </a:cubicBezTo>
                  <a:cubicBezTo>
                    <a:pt x="7206" y="15345"/>
                    <a:pt x="1535" y="8974"/>
                    <a:pt x="0"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42"/>
            <p:cNvSpPr/>
            <p:nvPr/>
          </p:nvSpPr>
          <p:spPr>
            <a:xfrm>
              <a:off x="4295150" y="1045850"/>
              <a:ext cx="410900" cy="239700"/>
            </a:xfrm>
            <a:custGeom>
              <a:rect b="b" l="l" r="r" t="t"/>
              <a:pathLst>
                <a:path extrusionOk="0" h="9588" w="16436">
                  <a:moveTo>
                    <a:pt x="42" y="0"/>
                  </a:moveTo>
                  <a:cubicBezTo>
                    <a:pt x="10" y="0"/>
                    <a:pt x="0" y="24"/>
                    <a:pt x="24" y="47"/>
                  </a:cubicBezTo>
                  <a:cubicBezTo>
                    <a:pt x="4394" y="4684"/>
                    <a:pt x="9564" y="9588"/>
                    <a:pt x="16402" y="9588"/>
                  </a:cubicBezTo>
                  <a:cubicBezTo>
                    <a:pt x="16436" y="9588"/>
                    <a:pt x="16402" y="9554"/>
                    <a:pt x="16402" y="9554"/>
                  </a:cubicBezTo>
                  <a:cubicBezTo>
                    <a:pt x="9598" y="9321"/>
                    <a:pt x="4561" y="4584"/>
                    <a:pt x="91" y="14"/>
                  </a:cubicBezTo>
                  <a:cubicBezTo>
                    <a:pt x="71" y="4"/>
                    <a:pt x="55" y="0"/>
                    <a:pt x="42"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42"/>
            <p:cNvSpPr/>
            <p:nvPr/>
          </p:nvSpPr>
          <p:spPr>
            <a:xfrm>
              <a:off x="4298250" y="1253300"/>
              <a:ext cx="419475" cy="119850"/>
            </a:xfrm>
            <a:custGeom>
              <a:rect b="b" l="l" r="r" t="t"/>
              <a:pathLst>
                <a:path extrusionOk="0" h="4794" w="16779">
                  <a:moveTo>
                    <a:pt x="359" y="0"/>
                  </a:moveTo>
                  <a:cubicBezTo>
                    <a:pt x="258" y="0"/>
                    <a:pt x="160" y="17"/>
                    <a:pt x="67" y="55"/>
                  </a:cubicBezTo>
                  <a:cubicBezTo>
                    <a:pt x="0" y="55"/>
                    <a:pt x="0" y="89"/>
                    <a:pt x="0" y="89"/>
                  </a:cubicBezTo>
                  <a:cubicBezTo>
                    <a:pt x="67" y="256"/>
                    <a:pt x="0" y="222"/>
                    <a:pt x="167" y="289"/>
                  </a:cubicBezTo>
                  <a:lnTo>
                    <a:pt x="234" y="289"/>
                  </a:lnTo>
                  <a:cubicBezTo>
                    <a:pt x="244" y="310"/>
                    <a:pt x="251" y="317"/>
                    <a:pt x="257" y="317"/>
                  </a:cubicBezTo>
                  <a:cubicBezTo>
                    <a:pt x="270" y="317"/>
                    <a:pt x="277" y="279"/>
                    <a:pt x="300" y="256"/>
                  </a:cubicBezTo>
                  <a:cubicBezTo>
                    <a:pt x="313" y="246"/>
                    <a:pt x="332" y="242"/>
                    <a:pt x="357" y="242"/>
                  </a:cubicBezTo>
                  <a:cubicBezTo>
                    <a:pt x="853" y="242"/>
                    <a:pt x="3653" y="2066"/>
                    <a:pt x="4003" y="2257"/>
                  </a:cubicBezTo>
                  <a:cubicBezTo>
                    <a:pt x="5304" y="2891"/>
                    <a:pt x="6605" y="3458"/>
                    <a:pt x="7972" y="3892"/>
                  </a:cubicBezTo>
                  <a:cubicBezTo>
                    <a:pt x="9757" y="4444"/>
                    <a:pt x="11636" y="4793"/>
                    <a:pt x="13507" y="4793"/>
                  </a:cubicBezTo>
                  <a:cubicBezTo>
                    <a:pt x="14573" y="4793"/>
                    <a:pt x="15637" y="4680"/>
                    <a:pt x="16679" y="4425"/>
                  </a:cubicBezTo>
                  <a:cubicBezTo>
                    <a:pt x="16779" y="4425"/>
                    <a:pt x="16745" y="4292"/>
                    <a:pt x="16645" y="4292"/>
                  </a:cubicBezTo>
                  <a:cubicBezTo>
                    <a:pt x="15668" y="4447"/>
                    <a:pt x="14701" y="4522"/>
                    <a:pt x="13742" y="4522"/>
                  </a:cubicBezTo>
                  <a:cubicBezTo>
                    <a:pt x="11200" y="4522"/>
                    <a:pt x="8718" y="3993"/>
                    <a:pt x="6271" y="3024"/>
                  </a:cubicBezTo>
                  <a:cubicBezTo>
                    <a:pt x="4937" y="2457"/>
                    <a:pt x="3669" y="1857"/>
                    <a:pt x="2435" y="1123"/>
                  </a:cubicBezTo>
                  <a:cubicBezTo>
                    <a:pt x="1882" y="803"/>
                    <a:pt x="1050" y="0"/>
                    <a:pt x="359"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42"/>
            <p:cNvSpPr/>
            <p:nvPr/>
          </p:nvSpPr>
          <p:spPr>
            <a:xfrm>
              <a:off x="4356025" y="1431300"/>
              <a:ext cx="315000" cy="67425"/>
            </a:xfrm>
            <a:custGeom>
              <a:rect b="b" l="l" r="r" t="t"/>
              <a:pathLst>
                <a:path extrusionOk="0" h="2697" w="12600">
                  <a:moveTo>
                    <a:pt x="107" y="0"/>
                  </a:moveTo>
                  <a:cubicBezTo>
                    <a:pt x="66" y="0"/>
                    <a:pt x="0" y="79"/>
                    <a:pt x="57" y="107"/>
                  </a:cubicBezTo>
                  <a:cubicBezTo>
                    <a:pt x="2434" y="2209"/>
                    <a:pt x="6049" y="2697"/>
                    <a:pt x="9383" y="2697"/>
                  </a:cubicBezTo>
                  <a:cubicBezTo>
                    <a:pt x="10494" y="2697"/>
                    <a:pt x="11574" y="2642"/>
                    <a:pt x="12566" y="2576"/>
                  </a:cubicBezTo>
                  <a:cubicBezTo>
                    <a:pt x="12600" y="2576"/>
                    <a:pt x="12600" y="2476"/>
                    <a:pt x="12566" y="2476"/>
                  </a:cubicBezTo>
                  <a:cubicBezTo>
                    <a:pt x="11743" y="2496"/>
                    <a:pt x="10866" y="2520"/>
                    <a:pt x="9965" y="2520"/>
                  </a:cubicBezTo>
                  <a:cubicBezTo>
                    <a:pt x="6521" y="2520"/>
                    <a:pt x="2715" y="2175"/>
                    <a:pt x="124" y="7"/>
                  </a:cubicBezTo>
                  <a:cubicBezTo>
                    <a:pt x="120" y="3"/>
                    <a:pt x="114" y="0"/>
                    <a:pt x="107"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42"/>
            <p:cNvSpPr/>
            <p:nvPr/>
          </p:nvSpPr>
          <p:spPr>
            <a:xfrm>
              <a:off x="4424175" y="721800"/>
              <a:ext cx="46725" cy="176725"/>
            </a:xfrm>
            <a:custGeom>
              <a:rect b="b" l="l" r="r" t="t"/>
              <a:pathLst>
                <a:path extrusionOk="0" h="7069" w="1869">
                  <a:moveTo>
                    <a:pt x="0" y="0"/>
                  </a:moveTo>
                  <a:lnTo>
                    <a:pt x="0" y="0"/>
                  </a:lnTo>
                  <a:cubicBezTo>
                    <a:pt x="400" y="2369"/>
                    <a:pt x="967" y="4804"/>
                    <a:pt x="1801" y="7039"/>
                  </a:cubicBezTo>
                  <a:cubicBezTo>
                    <a:pt x="1801" y="7061"/>
                    <a:pt x="1809" y="7068"/>
                    <a:pt x="1819" y="7068"/>
                  </a:cubicBezTo>
                  <a:cubicBezTo>
                    <a:pt x="1838" y="7068"/>
                    <a:pt x="1868" y="7039"/>
                    <a:pt x="1868" y="7039"/>
                  </a:cubicBezTo>
                  <a:cubicBezTo>
                    <a:pt x="1201" y="4704"/>
                    <a:pt x="534" y="2369"/>
                    <a:pt x="0"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42"/>
            <p:cNvSpPr/>
            <p:nvPr/>
          </p:nvSpPr>
          <p:spPr>
            <a:xfrm>
              <a:off x="4349950" y="855225"/>
              <a:ext cx="408150" cy="472475"/>
            </a:xfrm>
            <a:custGeom>
              <a:rect b="b" l="l" r="r" t="t"/>
              <a:pathLst>
                <a:path extrusionOk="0" h="18899" w="16326">
                  <a:moveTo>
                    <a:pt x="534" y="0"/>
                  </a:moveTo>
                  <a:cubicBezTo>
                    <a:pt x="0" y="1702"/>
                    <a:pt x="1368" y="4203"/>
                    <a:pt x="2135" y="5704"/>
                  </a:cubicBezTo>
                  <a:cubicBezTo>
                    <a:pt x="3036" y="7639"/>
                    <a:pt x="4203" y="9474"/>
                    <a:pt x="5571" y="11142"/>
                  </a:cubicBezTo>
                  <a:cubicBezTo>
                    <a:pt x="8373" y="14511"/>
                    <a:pt x="12076" y="17346"/>
                    <a:pt x="16212" y="18881"/>
                  </a:cubicBezTo>
                  <a:cubicBezTo>
                    <a:pt x="16231" y="18894"/>
                    <a:pt x="16248" y="18899"/>
                    <a:pt x="16262" y="18899"/>
                  </a:cubicBezTo>
                  <a:cubicBezTo>
                    <a:pt x="16320" y="18899"/>
                    <a:pt x="16326" y="18807"/>
                    <a:pt x="16245" y="18780"/>
                  </a:cubicBezTo>
                  <a:cubicBezTo>
                    <a:pt x="12376" y="17046"/>
                    <a:pt x="8973" y="14711"/>
                    <a:pt x="6171" y="11509"/>
                  </a:cubicBezTo>
                  <a:cubicBezTo>
                    <a:pt x="4904" y="10041"/>
                    <a:pt x="3836" y="8506"/>
                    <a:pt x="2869" y="6839"/>
                  </a:cubicBezTo>
                  <a:cubicBezTo>
                    <a:pt x="1968" y="5171"/>
                    <a:pt x="67" y="2002"/>
                    <a:pt x="534"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42"/>
            <p:cNvSpPr/>
            <p:nvPr/>
          </p:nvSpPr>
          <p:spPr>
            <a:xfrm>
              <a:off x="4424175" y="1258850"/>
              <a:ext cx="276050" cy="84625"/>
            </a:xfrm>
            <a:custGeom>
              <a:rect b="b" l="l" r="r" t="t"/>
              <a:pathLst>
                <a:path extrusionOk="0" h="3385" w="11042">
                  <a:moveTo>
                    <a:pt x="0" y="0"/>
                  </a:moveTo>
                  <a:cubicBezTo>
                    <a:pt x="2413" y="2264"/>
                    <a:pt x="6368" y="3384"/>
                    <a:pt x="9753" y="3384"/>
                  </a:cubicBezTo>
                  <a:cubicBezTo>
                    <a:pt x="10158" y="3384"/>
                    <a:pt x="10556" y="3368"/>
                    <a:pt x="10941" y="3336"/>
                  </a:cubicBezTo>
                  <a:cubicBezTo>
                    <a:pt x="11041" y="3336"/>
                    <a:pt x="11008" y="3236"/>
                    <a:pt x="10941" y="3236"/>
                  </a:cubicBezTo>
                  <a:cubicBezTo>
                    <a:pt x="8906" y="3203"/>
                    <a:pt x="6938" y="3002"/>
                    <a:pt x="5004" y="2369"/>
                  </a:cubicBezTo>
                  <a:cubicBezTo>
                    <a:pt x="3202" y="1802"/>
                    <a:pt x="1701" y="834"/>
                    <a:pt x="0"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42"/>
            <p:cNvSpPr/>
            <p:nvPr/>
          </p:nvSpPr>
          <p:spPr>
            <a:xfrm>
              <a:off x="4394150" y="1399775"/>
              <a:ext cx="295225" cy="33200"/>
            </a:xfrm>
            <a:custGeom>
              <a:rect b="b" l="l" r="r" t="t"/>
              <a:pathLst>
                <a:path extrusionOk="0" h="1328" w="11809">
                  <a:moveTo>
                    <a:pt x="67" y="1"/>
                  </a:moveTo>
                  <a:cubicBezTo>
                    <a:pt x="67" y="1"/>
                    <a:pt x="0" y="34"/>
                    <a:pt x="67" y="67"/>
                  </a:cubicBezTo>
                  <a:cubicBezTo>
                    <a:pt x="2117" y="906"/>
                    <a:pt x="4343" y="1328"/>
                    <a:pt x="6572" y="1328"/>
                  </a:cubicBezTo>
                  <a:cubicBezTo>
                    <a:pt x="8334" y="1328"/>
                    <a:pt x="10097" y="1064"/>
                    <a:pt x="11775" y="534"/>
                  </a:cubicBezTo>
                  <a:cubicBezTo>
                    <a:pt x="11809" y="534"/>
                    <a:pt x="11775" y="434"/>
                    <a:pt x="11742" y="434"/>
                  </a:cubicBezTo>
                  <a:cubicBezTo>
                    <a:pt x="10036" y="836"/>
                    <a:pt x="8360" y="1034"/>
                    <a:pt x="6694" y="1034"/>
                  </a:cubicBezTo>
                  <a:cubicBezTo>
                    <a:pt x="4485" y="1034"/>
                    <a:pt x="2292" y="685"/>
                    <a:pt x="67"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42"/>
            <p:cNvSpPr/>
            <p:nvPr/>
          </p:nvSpPr>
          <p:spPr>
            <a:xfrm>
              <a:off x="4373300" y="667925"/>
              <a:ext cx="34200" cy="44625"/>
            </a:xfrm>
            <a:custGeom>
              <a:rect b="b" l="l" r="r" t="t"/>
              <a:pathLst>
                <a:path extrusionOk="0" h="1785" w="1368">
                  <a:moveTo>
                    <a:pt x="24" y="0"/>
                  </a:moveTo>
                  <a:cubicBezTo>
                    <a:pt x="9" y="0"/>
                    <a:pt x="0" y="8"/>
                    <a:pt x="0" y="20"/>
                  </a:cubicBezTo>
                  <a:lnTo>
                    <a:pt x="134" y="1655"/>
                  </a:lnTo>
                  <a:cubicBezTo>
                    <a:pt x="134" y="1688"/>
                    <a:pt x="200" y="1755"/>
                    <a:pt x="234" y="1755"/>
                  </a:cubicBezTo>
                  <a:cubicBezTo>
                    <a:pt x="346" y="1774"/>
                    <a:pt x="453" y="1784"/>
                    <a:pt x="557" y="1784"/>
                  </a:cubicBezTo>
                  <a:cubicBezTo>
                    <a:pt x="821" y="1784"/>
                    <a:pt x="1061" y="1713"/>
                    <a:pt x="1301" y="1521"/>
                  </a:cubicBezTo>
                  <a:cubicBezTo>
                    <a:pt x="1368" y="1488"/>
                    <a:pt x="1301" y="1421"/>
                    <a:pt x="1268" y="1421"/>
                  </a:cubicBezTo>
                  <a:cubicBezTo>
                    <a:pt x="979" y="1508"/>
                    <a:pt x="690" y="1595"/>
                    <a:pt x="401" y="1595"/>
                  </a:cubicBezTo>
                  <a:cubicBezTo>
                    <a:pt x="386" y="1595"/>
                    <a:pt x="371" y="1594"/>
                    <a:pt x="356" y="1594"/>
                  </a:cubicBezTo>
                  <a:lnTo>
                    <a:pt x="356" y="1594"/>
                  </a:lnTo>
                  <a:cubicBezTo>
                    <a:pt x="264" y="1081"/>
                    <a:pt x="230" y="568"/>
                    <a:pt x="134" y="87"/>
                  </a:cubicBezTo>
                  <a:cubicBezTo>
                    <a:pt x="91" y="24"/>
                    <a:pt x="49" y="0"/>
                    <a:pt x="24"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42"/>
            <p:cNvSpPr/>
            <p:nvPr/>
          </p:nvSpPr>
          <p:spPr>
            <a:xfrm>
              <a:off x="4407475" y="1109525"/>
              <a:ext cx="56750" cy="31900"/>
            </a:xfrm>
            <a:custGeom>
              <a:rect b="b" l="l" r="r" t="t"/>
              <a:pathLst>
                <a:path extrusionOk="0" h="1276" w="2270">
                  <a:moveTo>
                    <a:pt x="72" y="1"/>
                  </a:moveTo>
                  <a:cubicBezTo>
                    <a:pt x="32" y="1"/>
                    <a:pt x="1" y="46"/>
                    <a:pt x="1" y="102"/>
                  </a:cubicBezTo>
                  <a:cubicBezTo>
                    <a:pt x="274" y="811"/>
                    <a:pt x="947" y="1275"/>
                    <a:pt x="1694" y="1275"/>
                  </a:cubicBezTo>
                  <a:cubicBezTo>
                    <a:pt x="1861" y="1275"/>
                    <a:pt x="2032" y="1252"/>
                    <a:pt x="2202" y="1203"/>
                  </a:cubicBezTo>
                  <a:cubicBezTo>
                    <a:pt x="2236" y="1203"/>
                    <a:pt x="2269" y="1136"/>
                    <a:pt x="2269" y="1136"/>
                  </a:cubicBezTo>
                  <a:cubicBezTo>
                    <a:pt x="2269" y="936"/>
                    <a:pt x="2236" y="703"/>
                    <a:pt x="2202" y="536"/>
                  </a:cubicBezTo>
                  <a:cubicBezTo>
                    <a:pt x="2202" y="517"/>
                    <a:pt x="2169" y="497"/>
                    <a:pt x="2141" y="497"/>
                  </a:cubicBezTo>
                  <a:cubicBezTo>
                    <a:pt x="2120" y="497"/>
                    <a:pt x="2102" y="508"/>
                    <a:pt x="2102" y="536"/>
                  </a:cubicBezTo>
                  <a:cubicBezTo>
                    <a:pt x="2102" y="770"/>
                    <a:pt x="2169" y="1036"/>
                    <a:pt x="1902" y="1136"/>
                  </a:cubicBezTo>
                  <a:cubicBezTo>
                    <a:pt x="1846" y="1155"/>
                    <a:pt x="1780" y="1163"/>
                    <a:pt x="1709" y="1163"/>
                  </a:cubicBezTo>
                  <a:cubicBezTo>
                    <a:pt x="1526" y="1163"/>
                    <a:pt x="1313" y="1108"/>
                    <a:pt x="1168" y="1036"/>
                  </a:cubicBezTo>
                  <a:cubicBezTo>
                    <a:pt x="701" y="870"/>
                    <a:pt x="334" y="536"/>
                    <a:pt x="168" y="102"/>
                  </a:cubicBezTo>
                  <a:cubicBezTo>
                    <a:pt x="138" y="29"/>
                    <a:pt x="102" y="1"/>
                    <a:pt x="72"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42"/>
            <p:cNvSpPr/>
            <p:nvPr/>
          </p:nvSpPr>
          <p:spPr>
            <a:xfrm>
              <a:off x="4405825" y="1272175"/>
              <a:ext cx="45875" cy="27375"/>
            </a:xfrm>
            <a:custGeom>
              <a:rect b="b" l="l" r="r" t="t"/>
              <a:pathLst>
                <a:path extrusionOk="0" h="1095" w="1835">
                  <a:moveTo>
                    <a:pt x="67" y="1"/>
                  </a:moveTo>
                  <a:lnTo>
                    <a:pt x="67" y="64"/>
                  </a:lnTo>
                  <a:lnTo>
                    <a:pt x="67" y="64"/>
                  </a:lnTo>
                  <a:cubicBezTo>
                    <a:pt x="99" y="22"/>
                    <a:pt x="93" y="1"/>
                    <a:pt x="67" y="1"/>
                  </a:cubicBezTo>
                  <a:close/>
                  <a:moveTo>
                    <a:pt x="67" y="64"/>
                  </a:moveTo>
                  <a:cubicBezTo>
                    <a:pt x="58" y="75"/>
                    <a:pt x="47" y="87"/>
                    <a:pt x="34" y="101"/>
                  </a:cubicBezTo>
                  <a:cubicBezTo>
                    <a:pt x="46" y="101"/>
                    <a:pt x="56" y="101"/>
                    <a:pt x="67" y="101"/>
                  </a:cubicBezTo>
                  <a:lnTo>
                    <a:pt x="67" y="101"/>
                  </a:lnTo>
                  <a:cubicBezTo>
                    <a:pt x="67" y="101"/>
                    <a:pt x="67" y="101"/>
                    <a:pt x="67" y="101"/>
                  </a:cubicBezTo>
                  <a:lnTo>
                    <a:pt x="67" y="64"/>
                  </a:lnTo>
                  <a:close/>
                  <a:moveTo>
                    <a:pt x="67" y="101"/>
                  </a:moveTo>
                  <a:cubicBezTo>
                    <a:pt x="0" y="135"/>
                    <a:pt x="0" y="168"/>
                    <a:pt x="0" y="268"/>
                  </a:cubicBezTo>
                  <a:cubicBezTo>
                    <a:pt x="167" y="601"/>
                    <a:pt x="467" y="835"/>
                    <a:pt x="834" y="968"/>
                  </a:cubicBezTo>
                  <a:cubicBezTo>
                    <a:pt x="999" y="1041"/>
                    <a:pt x="1204" y="1095"/>
                    <a:pt x="1394" y="1095"/>
                  </a:cubicBezTo>
                  <a:cubicBezTo>
                    <a:pt x="1550" y="1095"/>
                    <a:pt x="1696" y="1059"/>
                    <a:pt x="1801" y="968"/>
                  </a:cubicBezTo>
                  <a:cubicBezTo>
                    <a:pt x="1835" y="935"/>
                    <a:pt x="1835" y="835"/>
                    <a:pt x="1768" y="835"/>
                  </a:cubicBezTo>
                  <a:cubicBezTo>
                    <a:pt x="1693" y="827"/>
                    <a:pt x="1618" y="824"/>
                    <a:pt x="1543" y="824"/>
                  </a:cubicBezTo>
                  <a:cubicBezTo>
                    <a:pt x="1468" y="824"/>
                    <a:pt x="1393" y="827"/>
                    <a:pt x="1318" y="827"/>
                  </a:cubicBezTo>
                  <a:cubicBezTo>
                    <a:pt x="1168" y="827"/>
                    <a:pt x="1018" y="818"/>
                    <a:pt x="867" y="768"/>
                  </a:cubicBezTo>
                  <a:cubicBezTo>
                    <a:pt x="601" y="635"/>
                    <a:pt x="334" y="435"/>
                    <a:pt x="167" y="134"/>
                  </a:cubicBezTo>
                  <a:cubicBezTo>
                    <a:pt x="140" y="107"/>
                    <a:pt x="112" y="102"/>
                    <a:pt x="67" y="10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42"/>
            <p:cNvSpPr/>
            <p:nvPr/>
          </p:nvSpPr>
          <p:spPr>
            <a:xfrm>
              <a:off x="4491700" y="1518150"/>
              <a:ext cx="99275" cy="34100"/>
            </a:xfrm>
            <a:custGeom>
              <a:rect b="b" l="l" r="r" t="t"/>
              <a:pathLst>
                <a:path extrusionOk="0" h="1364" w="3971">
                  <a:moveTo>
                    <a:pt x="3866" y="1"/>
                  </a:moveTo>
                  <a:cubicBezTo>
                    <a:pt x="3840" y="1"/>
                    <a:pt x="3816" y="12"/>
                    <a:pt x="3804" y="36"/>
                  </a:cubicBezTo>
                  <a:cubicBezTo>
                    <a:pt x="3506" y="750"/>
                    <a:pt x="2863" y="1119"/>
                    <a:pt x="2135" y="1119"/>
                  </a:cubicBezTo>
                  <a:cubicBezTo>
                    <a:pt x="2048" y="1119"/>
                    <a:pt x="1959" y="1114"/>
                    <a:pt x="1869" y="1103"/>
                  </a:cubicBezTo>
                  <a:cubicBezTo>
                    <a:pt x="1168" y="1003"/>
                    <a:pt x="668" y="503"/>
                    <a:pt x="1" y="336"/>
                  </a:cubicBezTo>
                  <a:lnTo>
                    <a:pt x="1" y="369"/>
                  </a:lnTo>
                  <a:cubicBezTo>
                    <a:pt x="454" y="944"/>
                    <a:pt x="1442" y="1364"/>
                    <a:pt x="2322" y="1364"/>
                  </a:cubicBezTo>
                  <a:cubicBezTo>
                    <a:pt x="3128" y="1364"/>
                    <a:pt x="3843" y="1011"/>
                    <a:pt x="3970" y="102"/>
                  </a:cubicBezTo>
                  <a:cubicBezTo>
                    <a:pt x="3970" y="38"/>
                    <a:pt x="3915" y="1"/>
                    <a:pt x="3866"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42"/>
            <p:cNvSpPr/>
            <p:nvPr/>
          </p:nvSpPr>
          <p:spPr>
            <a:xfrm>
              <a:off x="4254275" y="1001600"/>
              <a:ext cx="1013850" cy="1082900"/>
            </a:xfrm>
            <a:custGeom>
              <a:rect b="b" l="l" r="r" t="t"/>
              <a:pathLst>
                <a:path extrusionOk="0" h="43316" w="40554">
                  <a:moveTo>
                    <a:pt x="30107" y="0"/>
                  </a:moveTo>
                  <a:cubicBezTo>
                    <a:pt x="23412" y="0"/>
                    <a:pt x="18810" y="6778"/>
                    <a:pt x="16903" y="12592"/>
                  </a:cubicBezTo>
                  <a:cubicBezTo>
                    <a:pt x="15402" y="17162"/>
                    <a:pt x="14535" y="21965"/>
                    <a:pt x="12567" y="26435"/>
                  </a:cubicBezTo>
                  <a:cubicBezTo>
                    <a:pt x="10732" y="30605"/>
                    <a:pt x="8230" y="34407"/>
                    <a:pt x="5195" y="37810"/>
                  </a:cubicBezTo>
                  <a:cubicBezTo>
                    <a:pt x="3560" y="39378"/>
                    <a:pt x="1959" y="40979"/>
                    <a:pt x="291" y="42547"/>
                  </a:cubicBezTo>
                  <a:cubicBezTo>
                    <a:pt x="1" y="42837"/>
                    <a:pt x="304" y="43315"/>
                    <a:pt x="657" y="43315"/>
                  </a:cubicBezTo>
                  <a:cubicBezTo>
                    <a:pt x="668" y="43315"/>
                    <a:pt x="680" y="43315"/>
                    <a:pt x="692" y="43314"/>
                  </a:cubicBezTo>
                  <a:cubicBezTo>
                    <a:pt x="5495" y="43114"/>
                    <a:pt x="10132" y="41946"/>
                    <a:pt x="14668" y="40445"/>
                  </a:cubicBezTo>
                  <a:cubicBezTo>
                    <a:pt x="18971" y="38977"/>
                    <a:pt x="23308" y="37310"/>
                    <a:pt x="27244" y="35108"/>
                  </a:cubicBezTo>
                  <a:cubicBezTo>
                    <a:pt x="34549" y="31005"/>
                    <a:pt x="39920" y="24600"/>
                    <a:pt x="40320" y="15994"/>
                  </a:cubicBezTo>
                  <a:cubicBezTo>
                    <a:pt x="40553" y="9990"/>
                    <a:pt x="39019" y="1384"/>
                    <a:pt x="31847" y="150"/>
                  </a:cubicBezTo>
                  <a:cubicBezTo>
                    <a:pt x="31253" y="48"/>
                    <a:pt x="30672" y="0"/>
                    <a:pt x="30107" y="0"/>
                  </a:cubicBezTo>
                  <a:close/>
                </a:path>
              </a:pathLst>
            </a:custGeom>
            <a:solidFill>
              <a:srgbClr val="F2A4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42"/>
            <p:cNvSpPr/>
            <p:nvPr/>
          </p:nvSpPr>
          <p:spPr>
            <a:xfrm>
              <a:off x="5108825" y="934325"/>
              <a:ext cx="719700" cy="826775"/>
            </a:xfrm>
            <a:custGeom>
              <a:rect b="b" l="l" r="r" t="t"/>
              <a:pathLst>
                <a:path extrusionOk="0" h="33071" w="28788">
                  <a:moveTo>
                    <a:pt x="25629" y="1"/>
                  </a:moveTo>
                  <a:cubicBezTo>
                    <a:pt x="25593" y="1"/>
                    <a:pt x="25556" y="2"/>
                    <a:pt x="25518" y="5"/>
                  </a:cubicBezTo>
                  <a:cubicBezTo>
                    <a:pt x="21482" y="8044"/>
                    <a:pt x="15311" y="15016"/>
                    <a:pt x="7839" y="20020"/>
                  </a:cubicBezTo>
                  <a:cubicBezTo>
                    <a:pt x="6557" y="20884"/>
                    <a:pt x="5065" y="21725"/>
                    <a:pt x="3558" y="21725"/>
                  </a:cubicBezTo>
                  <a:cubicBezTo>
                    <a:pt x="3262" y="21725"/>
                    <a:pt x="2965" y="21692"/>
                    <a:pt x="2669" y="21621"/>
                  </a:cubicBezTo>
                  <a:lnTo>
                    <a:pt x="1835" y="21287"/>
                  </a:lnTo>
                  <a:cubicBezTo>
                    <a:pt x="934" y="22021"/>
                    <a:pt x="501" y="23155"/>
                    <a:pt x="367" y="24289"/>
                  </a:cubicBezTo>
                  <a:cubicBezTo>
                    <a:pt x="0" y="28092"/>
                    <a:pt x="3536" y="31361"/>
                    <a:pt x="7239" y="32462"/>
                  </a:cubicBezTo>
                  <a:cubicBezTo>
                    <a:pt x="8645" y="32869"/>
                    <a:pt x="10114" y="33071"/>
                    <a:pt x="11584" y="33071"/>
                  </a:cubicBezTo>
                  <a:cubicBezTo>
                    <a:pt x="14089" y="33071"/>
                    <a:pt x="16594" y="32484"/>
                    <a:pt x="18780" y="31328"/>
                  </a:cubicBezTo>
                  <a:cubicBezTo>
                    <a:pt x="19381" y="31027"/>
                    <a:pt x="20048" y="30394"/>
                    <a:pt x="19748" y="29827"/>
                  </a:cubicBezTo>
                  <a:cubicBezTo>
                    <a:pt x="19614" y="29560"/>
                    <a:pt x="19381" y="29393"/>
                    <a:pt x="19114" y="29293"/>
                  </a:cubicBezTo>
                  <a:cubicBezTo>
                    <a:pt x="17813" y="28559"/>
                    <a:pt x="16412" y="27859"/>
                    <a:pt x="15078" y="27158"/>
                  </a:cubicBezTo>
                  <a:lnTo>
                    <a:pt x="15078" y="27158"/>
                  </a:lnTo>
                  <a:cubicBezTo>
                    <a:pt x="15733" y="27301"/>
                    <a:pt x="16404" y="27370"/>
                    <a:pt x="17076" y="27370"/>
                  </a:cubicBezTo>
                  <a:cubicBezTo>
                    <a:pt x="19550" y="27370"/>
                    <a:pt x="22041" y="26428"/>
                    <a:pt x="23851" y="24723"/>
                  </a:cubicBezTo>
                  <a:cubicBezTo>
                    <a:pt x="24251" y="24323"/>
                    <a:pt x="24685" y="23622"/>
                    <a:pt x="24318" y="23155"/>
                  </a:cubicBezTo>
                  <a:lnTo>
                    <a:pt x="24318" y="23155"/>
                  </a:lnTo>
                  <a:cubicBezTo>
                    <a:pt x="23777" y="23403"/>
                    <a:pt x="23185" y="23519"/>
                    <a:pt x="22590" y="23519"/>
                  </a:cubicBezTo>
                  <a:cubicBezTo>
                    <a:pt x="21019" y="23519"/>
                    <a:pt x="19421" y="22708"/>
                    <a:pt x="18647" y="21354"/>
                  </a:cubicBezTo>
                  <a:cubicBezTo>
                    <a:pt x="22716" y="20387"/>
                    <a:pt x="27386" y="18852"/>
                    <a:pt x="28787" y="14949"/>
                  </a:cubicBezTo>
                  <a:lnTo>
                    <a:pt x="28787" y="14949"/>
                  </a:lnTo>
                  <a:cubicBezTo>
                    <a:pt x="26719" y="14983"/>
                    <a:pt x="24584" y="15216"/>
                    <a:pt x="22550" y="15650"/>
                  </a:cubicBezTo>
                  <a:cubicBezTo>
                    <a:pt x="25985" y="12281"/>
                    <a:pt x="27753" y="7377"/>
                    <a:pt x="27386" y="2607"/>
                  </a:cubicBezTo>
                  <a:cubicBezTo>
                    <a:pt x="27322" y="1476"/>
                    <a:pt x="26756" y="1"/>
                    <a:pt x="25629" y="1"/>
                  </a:cubicBezTo>
                  <a:close/>
                </a:path>
              </a:pathLst>
            </a:custGeom>
            <a:solidFill>
              <a:srgbClr val="F45D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42"/>
            <p:cNvSpPr/>
            <p:nvPr/>
          </p:nvSpPr>
          <p:spPr>
            <a:xfrm>
              <a:off x="5093800" y="924425"/>
              <a:ext cx="749725" cy="847850"/>
            </a:xfrm>
            <a:custGeom>
              <a:rect b="b" l="l" r="r" t="t"/>
              <a:pathLst>
                <a:path extrusionOk="0" h="33914" w="29989">
                  <a:moveTo>
                    <a:pt x="26370" y="863"/>
                  </a:moveTo>
                  <a:lnTo>
                    <a:pt x="26370" y="863"/>
                  </a:lnTo>
                  <a:cubicBezTo>
                    <a:pt x="28574" y="1529"/>
                    <a:pt x="27432" y="7111"/>
                    <a:pt x="26987" y="8574"/>
                  </a:cubicBezTo>
                  <a:cubicBezTo>
                    <a:pt x="26253" y="11276"/>
                    <a:pt x="24785" y="13711"/>
                    <a:pt x="22784" y="15712"/>
                  </a:cubicBezTo>
                  <a:cubicBezTo>
                    <a:pt x="22538" y="15958"/>
                    <a:pt x="22745" y="16458"/>
                    <a:pt x="23091" y="16458"/>
                  </a:cubicBezTo>
                  <a:cubicBezTo>
                    <a:pt x="23121" y="16458"/>
                    <a:pt x="23152" y="16454"/>
                    <a:pt x="23184" y="16446"/>
                  </a:cubicBezTo>
                  <a:cubicBezTo>
                    <a:pt x="25023" y="16096"/>
                    <a:pt x="26837" y="15873"/>
                    <a:pt x="28670" y="15778"/>
                  </a:cubicBezTo>
                  <a:lnTo>
                    <a:pt x="28670" y="15778"/>
                  </a:lnTo>
                  <a:cubicBezTo>
                    <a:pt x="26868" y="19230"/>
                    <a:pt x="22623" y="20374"/>
                    <a:pt x="19114" y="21283"/>
                  </a:cubicBezTo>
                  <a:cubicBezTo>
                    <a:pt x="18814" y="21383"/>
                    <a:pt x="18748" y="21750"/>
                    <a:pt x="18914" y="21983"/>
                  </a:cubicBezTo>
                  <a:cubicBezTo>
                    <a:pt x="19875" y="23496"/>
                    <a:pt x="21475" y="24352"/>
                    <a:pt x="23155" y="24352"/>
                  </a:cubicBezTo>
                  <a:cubicBezTo>
                    <a:pt x="23566" y="24352"/>
                    <a:pt x="23982" y="24301"/>
                    <a:pt x="24394" y="24195"/>
                  </a:cubicBezTo>
                  <a:lnTo>
                    <a:pt x="24394" y="24195"/>
                  </a:lnTo>
                  <a:cubicBezTo>
                    <a:pt x="24156" y="24629"/>
                    <a:pt x="23685" y="25129"/>
                    <a:pt x="23484" y="25286"/>
                  </a:cubicBezTo>
                  <a:cubicBezTo>
                    <a:pt x="23251" y="25486"/>
                    <a:pt x="22984" y="25686"/>
                    <a:pt x="22684" y="25819"/>
                  </a:cubicBezTo>
                  <a:cubicBezTo>
                    <a:pt x="21983" y="26253"/>
                    <a:pt x="21249" y="26587"/>
                    <a:pt x="20449" y="26820"/>
                  </a:cubicBezTo>
                  <a:cubicBezTo>
                    <a:pt x="19540" y="27097"/>
                    <a:pt x="18619" y="27221"/>
                    <a:pt x="17693" y="27221"/>
                  </a:cubicBezTo>
                  <a:cubicBezTo>
                    <a:pt x="17057" y="27221"/>
                    <a:pt x="16418" y="27162"/>
                    <a:pt x="15779" y="27054"/>
                  </a:cubicBezTo>
                  <a:cubicBezTo>
                    <a:pt x="15744" y="27047"/>
                    <a:pt x="15710" y="27044"/>
                    <a:pt x="15677" y="27044"/>
                  </a:cubicBezTo>
                  <a:cubicBezTo>
                    <a:pt x="15217" y="27044"/>
                    <a:pt x="15042" y="27672"/>
                    <a:pt x="15479" y="27921"/>
                  </a:cubicBezTo>
                  <a:cubicBezTo>
                    <a:pt x="16513" y="28455"/>
                    <a:pt x="18147" y="28988"/>
                    <a:pt x="19014" y="29789"/>
                  </a:cubicBezTo>
                  <a:cubicBezTo>
                    <a:pt x="19648" y="29922"/>
                    <a:pt x="19815" y="30389"/>
                    <a:pt x="19481" y="31090"/>
                  </a:cubicBezTo>
                  <a:cubicBezTo>
                    <a:pt x="19248" y="31223"/>
                    <a:pt x="18981" y="31323"/>
                    <a:pt x="18781" y="31490"/>
                  </a:cubicBezTo>
                  <a:cubicBezTo>
                    <a:pt x="18147" y="31824"/>
                    <a:pt x="17447" y="32091"/>
                    <a:pt x="16779" y="32291"/>
                  </a:cubicBezTo>
                  <a:cubicBezTo>
                    <a:pt x="15321" y="32758"/>
                    <a:pt x="13794" y="32997"/>
                    <a:pt x="12266" y="32997"/>
                  </a:cubicBezTo>
                  <a:cubicBezTo>
                    <a:pt x="11173" y="32997"/>
                    <a:pt x="10078" y="32875"/>
                    <a:pt x="9007" y="32624"/>
                  </a:cubicBezTo>
                  <a:cubicBezTo>
                    <a:pt x="6739" y="32124"/>
                    <a:pt x="4504" y="30956"/>
                    <a:pt x="3003" y="29122"/>
                  </a:cubicBezTo>
                  <a:cubicBezTo>
                    <a:pt x="1302" y="27054"/>
                    <a:pt x="768" y="23951"/>
                    <a:pt x="2803" y="21917"/>
                  </a:cubicBezTo>
                  <a:cubicBezTo>
                    <a:pt x="2819" y="21902"/>
                    <a:pt x="2833" y="21887"/>
                    <a:pt x="2845" y="21872"/>
                  </a:cubicBezTo>
                  <a:lnTo>
                    <a:pt x="2845" y="21872"/>
                  </a:lnTo>
                  <a:cubicBezTo>
                    <a:pt x="2767" y="22112"/>
                    <a:pt x="2857" y="22414"/>
                    <a:pt x="3170" y="22450"/>
                  </a:cubicBezTo>
                  <a:cubicBezTo>
                    <a:pt x="3500" y="22512"/>
                    <a:pt x="3823" y="22541"/>
                    <a:pt x="4141" y="22541"/>
                  </a:cubicBezTo>
                  <a:cubicBezTo>
                    <a:pt x="6396" y="22541"/>
                    <a:pt x="8358" y="21097"/>
                    <a:pt x="10141" y="19782"/>
                  </a:cubicBezTo>
                  <a:cubicBezTo>
                    <a:pt x="12410" y="18181"/>
                    <a:pt x="14511" y="16346"/>
                    <a:pt x="16513" y="14378"/>
                  </a:cubicBezTo>
                  <a:cubicBezTo>
                    <a:pt x="20504" y="10420"/>
                    <a:pt x="23821" y="5852"/>
                    <a:pt x="26370" y="863"/>
                  </a:cubicBezTo>
                  <a:close/>
                  <a:moveTo>
                    <a:pt x="26153" y="1"/>
                  </a:moveTo>
                  <a:cubicBezTo>
                    <a:pt x="25953" y="1"/>
                    <a:pt x="25753" y="34"/>
                    <a:pt x="25652" y="234"/>
                  </a:cubicBezTo>
                  <a:cubicBezTo>
                    <a:pt x="23317" y="4804"/>
                    <a:pt x="20349" y="9041"/>
                    <a:pt x="16813" y="12743"/>
                  </a:cubicBezTo>
                  <a:cubicBezTo>
                    <a:pt x="15012" y="14645"/>
                    <a:pt x="13077" y="16413"/>
                    <a:pt x="10975" y="18047"/>
                  </a:cubicBezTo>
                  <a:cubicBezTo>
                    <a:pt x="9036" y="19532"/>
                    <a:pt x="6656" y="21650"/>
                    <a:pt x="4110" y="21650"/>
                  </a:cubicBezTo>
                  <a:cubicBezTo>
                    <a:pt x="3854" y="21650"/>
                    <a:pt x="3596" y="21629"/>
                    <a:pt x="3337" y="21583"/>
                  </a:cubicBezTo>
                  <a:cubicBezTo>
                    <a:pt x="3299" y="21574"/>
                    <a:pt x="3263" y="21570"/>
                    <a:pt x="3229" y="21570"/>
                  </a:cubicBezTo>
                  <a:cubicBezTo>
                    <a:pt x="3099" y="21570"/>
                    <a:pt x="2996" y="21630"/>
                    <a:pt x="2926" y="21719"/>
                  </a:cubicBezTo>
                  <a:lnTo>
                    <a:pt x="2926" y="21719"/>
                  </a:lnTo>
                  <a:cubicBezTo>
                    <a:pt x="2991" y="21454"/>
                    <a:pt x="2707" y="21184"/>
                    <a:pt x="2417" y="21184"/>
                  </a:cubicBezTo>
                  <a:cubicBezTo>
                    <a:pt x="2306" y="21184"/>
                    <a:pt x="2195" y="21223"/>
                    <a:pt x="2102" y="21316"/>
                  </a:cubicBezTo>
                  <a:cubicBezTo>
                    <a:pt x="1" y="23418"/>
                    <a:pt x="168" y="26620"/>
                    <a:pt x="1735" y="28955"/>
                  </a:cubicBezTo>
                  <a:cubicBezTo>
                    <a:pt x="3470" y="31624"/>
                    <a:pt x="6572" y="33158"/>
                    <a:pt x="9641" y="33692"/>
                  </a:cubicBezTo>
                  <a:cubicBezTo>
                    <a:pt x="10531" y="33836"/>
                    <a:pt x="11476" y="33914"/>
                    <a:pt x="12438" y="33914"/>
                  </a:cubicBezTo>
                  <a:cubicBezTo>
                    <a:pt x="15047" y="33914"/>
                    <a:pt x="17777" y="33337"/>
                    <a:pt x="19848" y="31924"/>
                  </a:cubicBezTo>
                  <a:cubicBezTo>
                    <a:pt x="22048" y="30450"/>
                    <a:pt x="20100" y="29099"/>
                    <a:pt x="18176" y="28144"/>
                  </a:cubicBezTo>
                  <a:lnTo>
                    <a:pt x="18176" y="28144"/>
                  </a:lnTo>
                  <a:cubicBezTo>
                    <a:pt x="19582" y="28081"/>
                    <a:pt x="20978" y="27742"/>
                    <a:pt x="22283" y="27120"/>
                  </a:cubicBezTo>
                  <a:cubicBezTo>
                    <a:pt x="23584" y="26520"/>
                    <a:pt x="26086" y="25119"/>
                    <a:pt x="25352" y="23384"/>
                  </a:cubicBezTo>
                  <a:cubicBezTo>
                    <a:pt x="25296" y="23215"/>
                    <a:pt x="25072" y="23069"/>
                    <a:pt x="24883" y="23069"/>
                  </a:cubicBezTo>
                  <a:cubicBezTo>
                    <a:pt x="24849" y="23069"/>
                    <a:pt x="24816" y="23074"/>
                    <a:pt x="24785" y="23084"/>
                  </a:cubicBezTo>
                  <a:cubicBezTo>
                    <a:pt x="24238" y="23311"/>
                    <a:pt x="23681" y="23420"/>
                    <a:pt x="23136" y="23420"/>
                  </a:cubicBezTo>
                  <a:cubicBezTo>
                    <a:pt x="21981" y="23420"/>
                    <a:pt x="20885" y="22928"/>
                    <a:pt x="20082" y="22023"/>
                  </a:cubicBezTo>
                  <a:lnTo>
                    <a:pt x="20082" y="22023"/>
                  </a:lnTo>
                  <a:cubicBezTo>
                    <a:pt x="23965" y="21023"/>
                    <a:pt x="28274" y="19497"/>
                    <a:pt x="29855" y="15512"/>
                  </a:cubicBezTo>
                  <a:cubicBezTo>
                    <a:pt x="29989" y="15179"/>
                    <a:pt x="29789" y="14845"/>
                    <a:pt x="29422" y="14845"/>
                  </a:cubicBezTo>
                  <a:cubicBezTo>
                    <a:pt x="27753" y="14871"/>
                    <a:pt x="26105" y="15019"/>
                    <a:pt x="24494" y="15290"/>
                  </a:cubicBezTo>
                  <a:lnTo>
                    <a:pt x="24494" y="15290"/>
                  </a:lnTo>
                  <a:cubicBezTo>
                    <a:pt x="26448" y="12977"/>
                    <a:pt x="27823" y="10046"/>
                    <a:pt x="28288" y="6939"/>
                  </a:cubicBezTo>
                  <a:cubicBezTo>
                    <a:pt x="28588" y="5038"/>
                    <a:pt x="29122" y="168"/>
                    <a:pt x="26153" y="1"/>
                  </a:cubicBezTo>
                  <a:close/>
                </a:path>
              </a:pathLst>
            </a:custGeom>
            <a:solidFill>
              <a:srgbClr val="F45D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42"/>
            <p:cNvSpPr/>
            <p:nvPr/>
          </p:nvSpPr>
          <p:spPr>
            <a:xfrm>
              <a:off x="5244075" y="1062875"/>
              <a:ext cx="495225" cy="393025"/>
            </a:xfrm>
            <a:custGeom>
              <a:rect b="b" l="l" r="r" t="t"/>
              <a:pathLst>
                <a:path extrusionOk="0" h="15721" w="19809">
                  <a:moveTo>
                    <a:pt x="19808" y="0"/>
                  </a:moveTo>
                  <a:cubicBezTo>
                    <a:pt x="17773" y="3870"/>
                    <a:pt x="14905" y="7172"/>
                    <a:pt x="11336" y="9741"/>
                  </a:cubicBezTo>
                  <a:cubicBezTo>
                    <a:pt x="7833" y="12342"/>
                    <a:pt x="3997" y="14010"/>
                    <a:pt x="27" y="15678"/>
                  </a:cubicBezTo>
                  <a:cubicBezTo>
                    <a:pt x="1" y="15678"/>
                    <a:pt x="17" y="15721"/>
                    <a:pt x="24" y="15721"/>
                  </a:cubicBezTo>
                  <a:cubicBezTo>
                    <a:pt x="26" y="15721"/>
                    <a:pt x="27" y="15718"/>
                    <a:pt x="27" y="15712"/>
                  </a:cubicBezTo>
                  <a:cubicBezTo>
                    <a:pt x="8067" y="13243"/>
                    <a:pt x="16239" y="7739"/>
                    <a:pt x="19808"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42"/>
            <p:cNvSpPr/>
            <p:nvPr/>
          </p:nvSpPr>
          <p:spPr>
            <a:xfrm>
              <a:off x="5280600" y="1354500"/>
              <a:ext cx="466025" cy="117775"/>
            </a:xfrm>
            <a:custGeom>
              <a:rect b="b" l="l" r="r" t="t"/>
              <a:pathLst>
                <a:path extrusionOk="0" h="4711" w="18641">
                  <a:moveTo>
                    <a:pt x="18583" y="1"/>
                  </a:moveTo>
                  <a:cubicBezTo>
                    <a:pt x="18573" y="1"/>
                    <a:pt x="18561" y="4"/>
                    <a:pt x="18547" y="10"/>
                  </a:cubicBezTo>
                  <a:cubicBezTo>
                    <a:pt x="14097" y="2301"/>
                    <a:pt x="9322" y="4571"/>
                    <a:pt x="4317" y="4571"/>
                  </a:cubicBezTo>
                  <a:cubicBezTo>
                    <a:pt x="2907" y="4571"/>
                    <a:pt x="1479" y="4390"/>
                    <a:pt x="34" y="3980"/>
                  </a:cubicBezTo>
                  <a:cubicBezTo>
                    <a:pt x="34" y="3980"/>
                    <a:pt x="1" y="4013"/>
                    <a:pt x="34" y="4013"/>
                  </a:cubicBezTo>
                  <a:cubicBezTo>
                    <a:pt x="1539" y="4499"/>
                    <a:pt x="3038" y="4710"/>
                    <a:pt x="4524" y="4710"/>
                  </a:cubicBezTo>
                  <a:cubicBezTo>
                    <a:pt x="9462" y="4710"/>
                    <a:pt x="14255" y="2377"/>
                    <a:pt x="18614" y="44"/>
                  </a:cubicBezTo>
                  <a:cubicBezTo>
                    <a:pt x="18641" y="44"/>
                    <a:pt x="18625" y="1"/>
                    <a:pt x="18583"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42"/>
            <p:cNvSpPr/>
            <p:nvPr/>
          </p:nvSpPr>
          <p:spPr>
            <a:xfrm>
              <a:off x="5245775" y="1523075"/>
              <a:ext cx="430150" cy="59500"/>
            </a:xfrm>
            <a:custGeom>
              <a:rect b="b" l="l" r="r" t="t"/>
              <a:pathLst>
                <a:path extrusionOk="0" h="2380" w="17206">
                  <a:moveTo>
                    <a:pt x="72" y="0"/>
                  </a:moveTo>
                  <a:cubicBezTo>
                    <a:pt x="20" y="0"/>
                    <a:pt x="0" y="109"/>
                    <a:pt x="60" y="139"/>
                  </a:cubicBezTo>
                  <a:cubicBezTo>
                    <a:pt x="2361" y="1607"/>
                    <a:pt x="5030" y="2207"/>
                    <a:pt x="7732" y="2340"/>
                  </a:cubicBezTo>
                  <a:cubicBezTo>
                    <a:pt x="8134" y="2367"/>
                    <a:pt x="8536" y="2380"/>
                    <a:pt x="8938" y="2380"/>
                  </a:cubicBezTo>
                  <a:cubicBezTo>
                    <a:pt x="10037" y="2380"/>
                    <a:pt x="11136" y="2287"/>
                    <a:pt x="12235" y="2140"/>
                  </a:cubicBezTo>
                  <a:cubicBezTo>
                    <a:pt x="12503" y="2051"/>
                    <a:pt x="15909" y="1270"/>
                    <a:pt x="16754" y="1270"/>
                  </a:cubicBezTo>
                  <a:cubicBezTo>
                    <a:pt x="16856" y="1270"/>
                    <a:pt x="16920" y="1281"/>
                    <a:pt x="16938" y="1306"/>
                  </a:cubicBezTo>
                  <a:lnTo>
                    <a:pt x="16938" y="1406"/>
                  </a:lnTo>
                  <a:cubicBezTo>
                    <a:pt x="17172" y="1406"/>
                    <a:pt x="17105" y="1406"/>
                    <a:pt x="17205" y="1273"/>
                  </a:cubicBezTo>
                  <a:lnTo>
                    <a:pt x="17205" y="1173"/>
                  </a:lnTo>
                  <a:cubicBezTo>
                    <a:pt x="17031" y="1035"/>
                    <a:pt x="16819" y="983"/>
                    <a:pt x="16588" y="983"/>
                  </a:cubicBezTo>
                  <a:cubicBezTo>
                    <a:pt x="15980" y="983"/>
                    <a:pt x="15244" y="1343"/>
                    <a:pt x="14737" y="1440"/>
                  </a:cubicBezTo>
                  <a:cubicBezTo>
                    <a:pt x="13169" y="1740"/>
                    <a:pt x="11568" y="1974"/>
                    <a:pt x="9933" y="2040"/>
                  </a:cubicBezTo>
                  <a:cubicBezTo>
                    <a:pt x="9525" y="2064"/>
                    <a:pt x="9119" y="2076"/>
                    <a:pt x="8715" y="2076"/>
                  </a:cubicBezTo>
                  <a:cubicBezTo>
                    <a:pt x="5722" y="2076"/>
                    <a:pt x="2856" y="1416"/>
                    <a:pt x="93" y="5"/>
                  </a:cubicBezTo>
                  <a:cubicBezTo>
                    <a:pt x="86" y="2"/>
                    <a:pt x="79" y="0"/>
                    <a:pt x="72"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42"/>
            <p:cNvSpPr/>
            <p:nvPr/>
          </p:nvSpPr>
          <p:spPr>
            <a:xfrm>
              <a:off x="5248075" y="1662475"/>
              <a:ext cx="319250" cy="58725"/>
            </a:xfrm>
            <a:custGeom>
              <a:rect b="b" l="l" r="r" t="t"/>
              <a:pathLst>
                <a:path extrusionOk="0" h="2349" w="12770">
                  <a:moveTo>
                    <a:pt x="101" y="0"/>
                  </a:moveTo>
                  <a:cubicBezTo>
                    <a:pt x="68" y="0"/>
                    <a:pt x="1" y="33"/>
                    <a:pt x="68" y="67"/>
                  </a:cubicBezTo>
                  <a:cubicBezTo>
                    <a:pt x="2699" y="1157"/>
                    <a:pt x="6003" y="2348"/>
                    <a:pt x="9096" y="2348"/>
                  </a:cubicBezTo>
                  <a:cubicBezTo>
                    <a:pt x="10356" y="2348"/>
                    <a:pt x="11580" y="2151"/>
                    <a:pt x="12710" y="1668"/>
                  </a:cubicBezTo>
                  <a:cubicBezTo>
                    <a:pt x="12769" y="1668"/>
                    <a:pt x="12750" y="1563"/>
                    <a:pt x="12698" y="1563"/>
                  </a:cubicBezTo>
                  <a:cubicBezTo>
                    <a:pt x="12691" y="1563"/>
                    <a:pt x="12684" y="1564"/>
                    <a:pt x="12677" y="1568"/>
                  </a:cubicBezTo>
                  <a:cubicBezTo>
                    <a:pt x="11606" y="1980"/>
                    <a:pt x="10464" y="2148"/>
                    <a:pt x="9290" y="2148"/>
                  </a:cubicBezTo>
                  <a:cubicBezTo>
                    <a:pt x="6183" y="2148"/>
                    <a:pt x="2861" y="969"/>
                    <a:pt x="101"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42"/>
            <p:cNvSpPr/>
            <p:nvPr/>
          </p:nvSpPr>
          <p:spPr>
            <a:xfrm>
              <a:off x="5626700" y="1007825"/>
              <a:ext cx="99250" cy="154300"/>
            </a:xfrm>
            <a:custGeom>
              <a:rect b="b" l="l" r="r" t="t"/>
              <a:pathLst>
                <a:path extrusionOk="0" h="6172" w="3970">
                  <a:moveTo>
                    <a:pt x="3970" y="1"/>
                  </a:moveTo>
                  <a:lnTo>
                    <a:pt x="3970" y="1"/>
                  </a:lnTo>
                  <a:cubicBezTo>
                    <a:pt x="2702" y="2069"/>
                    <a:pt x="1334" y="4070"/>
                    <a:pt x="0" y="6105"/>
                  </a:cubicBezTo>
                  <a:cubicBezTo>
                    <a:pt x="0" y="6172"/>
                    <a:pt x="0" y="6172"/>
                    <a:pt x="33" y="6172"/>
                  </a:cubicBezTo>
                  <a:cubicBezTo>
                    <a:pt x="1501" y="4237"/>
                    <a:pt x="2835" y="2102"/>
                    <a:pt x="3970"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42"/>
            <p:cNvSpPr/>
            <p:nvPr/>
          </p:nvSpPr>
          <p:spPr>
            <a:xfrm>
              <a:off x="5220575" y="1151275"/>
              <a:ext cx="521225" cy="326075"/>
            </a:xfrm>
            <a:custGeom>
              <a:rect b="b" l="l" r="r" t="t"/>
              <a:pathLst>
                <a:path extrusionOk="0" h="13043" w="20849">
                  <a:moveTo>
                    <a:pt x="20848" y="0"/>
                  </a:moveTo>
                  <a:lnTo>
                    <a:pt x="20848" y="0"/>
                  </a:lnTo>
                  <a:cubicBezTo>
                    <a:pt x="20848" y="34"/>
                    <a:pt x="20782" y="34"/>
                    <a:pt x="20782" y="34"/>
                  </a:cubicBezTo>
                  <a:cubicBezTo>
                    <a:pt x="20682" y="1968"/>
                    <a:pt x="18213" y="4170"/>
                    <a:pt x="16912" y="5437"/>
                  </a:cubicBezTo>
                  <a:cubicBezTo>
                    <a:pt x="15411" y="6872"/>
                    <a:pt x="13743" y="8173"/>
                    <a:pt x="11942" y="9207"/>
                  </a:cubicBezTo>
                  <a:cubicBezTo>
                    <a:pt x="8273" y="11375"/>
                    <a:pt x="4270" y="12542"/>
                    <a:pt x="67" y="12943"/>
                  </a:cubicBezTo>
                  <a:cubicBezTo>
                    <a:pt x="0" y="12943"/>
                    <a:pt x="0" y="13043"/>
                    <a:pt x="67" y="13043"/>
                  </a:cubicBezTo>
                  <a:cubicBezTo>
                    <a:pt x="4537" y="12876"/>
                    <a:pt x="8906" y="11342"/>
                    <a:pt x="12676" y="8973"/>
                  </a:cubicBezTo>
                  <a:cubicBezTo>
                    <a:pt x="14510" y="7806"/>
                    <a:pt x="16212" y="6371"/>
                    <a:pt x="17713" y="4804"/>
                  </a:cubicBezTo>
                  <a:cubicBezTo>
                    <a:pt x="18847" y="3603"/>
                    <a:pt x="20848" y="1768"/>
                    <a:pt x="20848"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42"/>
            <p:cNvSpPr/>
            <p:nvPr/>
          </p:nvSpPr>
          <p:spPr>
            <a:xfrm>
              <a:off x="5268925" y="1508200"/>
              <a:ext cx="287750" cy="33175"/>
            </a:xfrm>
            <a:custGeom>
              <a:rect b="b" l="l" r="r" t="t"/>
              <a:pathLst>
                <a:path extrusionOk="0" h="1327" w="11510">
                  <a:moveTo>
                    <a:pt x="101" y="0"/>
                  </a:moveTo>
                  <a:cubicBezTo>
                    <a:pt x="34" y="0"/>
                    <a:pt x="1" y="67"/>
                    <a:pt x="34" y="67"/>
                  </a:cubicBezTo>
                  <a:cubicBezTo>
                    <a:pt x="1933" y="859"/>
                    <a:pt x="4208" y="1326"/>
                    <a:pt x="6433" y="1326"/>
                  </a:cubicBezTo>
                  <a:cubicBezTo>
                    <a:pt x="8234" y="1326"/>
                    <a:pt x="10002" y="1020"/>
                    <a:pt x="11509" y="334"/>
                  </a:cubicBezTo>
                  <a:lnTo>
                    <a:pt x="11509" y="334"/>
                  </a:lnTo>
                  <a:cubicBezTo>
                    <a:pt x="9650" y="654"/>
                    <a:pt x="7915" y="1036"/>
                    <a:pt x="6007" y="1036"/>
                  </a:cubicBezTo>
                  <a:cubicBezTo>
                    <a:pt x="5929" y="1036"/>
                    <a:pt x="5850" y="1035"/>
                    <a:pt x="5772" y="1034"/>
                  </a:cubicBezTo>
                  <a:cubicBezTo>
                    <a:pt x="3804" y="1001"/>
                    <a:pt x="1936" y="567"/>
                    <a:pt x="101"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42"/>
            <p:cNvSpPr/>
            <p:nvPr/>
          </p:nvSpPr>
          <p:spPr>
            <a:xfrm>
              <a:off x="5256825" y="1578500"/>
              <a:ext cx="283150" cy="84725"/>
            </a:xfrm>
            <a:custGeom>
              <a:rect b="b" l="l" r="r" t="t"/>
              <a:pathLst>
                <a:path extrusionOk="0" h="3389" w="11326">
                  <a:moveTo>
                    <a:pt x="57" y="1"/>
                  </a:moveTo>
                  <a:cubicBezTo>
                    <a:pt x="27" y="1"/>
                    <a:pt x="1" y="65"/>
                    <a:pt x="51" y="90"/>
                  </a:cubicBezTo>
                  <a:cubicBezTo>
                    <a:pt x="2985" y="2229"/>
                    <a:pt x="6702" y="3388"/>
                    <a:pt x="10306" y="3388"/>
                  </a:cubicBezTo>
                  <a:cubicBezTo>
                    <a:pt x="10636" y="3388"/>
                    <a:pt x="10965" y="3379"/>
                    <a:pt x="11293" y="3359"/>
                  </a:cubicBezTo>
                  <a:cubicBezTo>
                    <a:pt x="11326" y="3292"/>
                    <a:pt x="11326" y="3226"/>
                    <a:pt x="11293" y="3226"/>
                  </a:cubicBezTo>
                  <a:cubicBezTo>
                    <a:pt x="7223" y="3192"/>
                    <a:pt x="3587" y="2092"/>
                    <a:pt x="85" y="23"/>
                  </a:cubicBezTo>
                  <a:cubicBezTo>
                    <a:pt x="77" y="7"/>
                    <a:pt x="67" y="1"/>
                    <a:pt x="57"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42"/>
            <p:cNvSpPr/>
            <p:nvPr/>
          </p:nvSpPr>
          <p:spPr>
            <a:xfrm>
              <a:off x="5746925" y="971625"/>
              <a:ext cx="43000" cy="40400"/>
            </a:xfrm>
            <a:custGeom>
              <a:rect b="b" l="l" r="r" t="t"/>
              <a:pathLst>
                <a:path extrusionOk="0" h="1616" w="1720">
                  <a:moveTo>
                    <a:pt x="1675" y="1"/>
                  </a:moveTo>
                  <a:cubicBezTo>
                    <a:pt x="1668" y="1"/>
                    <a:pt x="1662" y="5"/>
                    <a:pt x="1662" y="14"/>
                  </a:cubicBezTo>
                  <a:cubicBezTo>
                    <a:pt x="1403" y="500"/>
                    <a:pt x="1176" y="954"/>
                    <a:pt x="980" y="1438"/>
                  </a:cubicBezTo>
                  <a:lnTo>
                    <a:pt x="980" y="1438"/>
                  </a:lnTo>
                  <a:cubicBezTo>
                    <a:pt x="663" y="1365"/>
                    <a:pt x="350" y="1204"/>
                    <a:pt x="128" y="982"/>
                  </a:cubicBezTo>
                  <a:cubicBezTo>
                    <a:pt x="115" y="975"/>
                    <a:pt x="102" y="973"/>
                    <a:pt x="90" y="973"/>
                  </a:cubicBezTo>
                  <a:cubicBezTo>
                    <a:pt x="39" y="973"/>
                    <a:pt x="1" y="1021"/>
                    <a:pt x="28" y="1048"/>
                  </a:cubicBezTo>
                  <a:cubicBezTo>
                    <a:pt x="228" y="1382"/>
                    <a:pt x="562" y="1549"/>
                    <a:pt x="995" y="1615"/>
                  </a:cubicBezTo>
                  <a:cubicBezTo>
                    <a:pt x="1029" y="1615"/>
                    <a:pt x="1062" y="1615"/>
                    <a:pt x="1062" y="1549"/>
                  </a:cubicBezTo>
                  <a:lnTo>
                    <a:pt x="1696" y="48"/>
                  </a:lnTo>
                  <a:cubicBezTo>
                    <a:pt x="1719" y="24"/>
                    <a:pt x="1693" y="1"/>
                    <a:pt x="1675"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42"/>
            <p:cNvSpPr/>
            <p:nvPr/>
          </p:nvSpPr>
          <p:spPr>
            <a:xfrm>
              <a:off x="5555800" y="1374050"/>
              <a:ext cx="64750" cy="24575"/>
            </a:xfrm>
            <a:custGeom>
              <a:rect b="b" l="l" r="r" t="t"/>
              <a:pathLst>
                <a:path extrusionOk="0" h="983" w="2590">
                  <a:moveTo>
                    <a:pt x="316" y="0"/>
                  </a:moveTo>
                  <a:cubicBezTo>
                    <a:pt x="307" y="0"/>
                    <a:pt x="301" y="8"/>
                    <a:pt x="301" y="29"/>
                  </a:cubicBezTo>
                  <a:cubicBezTo>
                    <a:pt x="201" y="196"/>
                    <a:pt x="134" y="396"/>
                    <a:pt x="34" y="563"/>
                  </a:cubicBezTo>
                  <a:cubicBezTo>
                    <a:pt x="1" y="596"/>
                    <a:pt x="34" y="696"/>
                    <a:pt x="101" y="696"/>
                  </a:cubicBezTo>
                  <a:cubicBezTo>
                    <a:pt x="397" y="889"/>
                    <a:pt x="738" y="983"/>
                    <a:pt x="1080" y="983"/>
                  </a:cubicBezTo>
                  <a:cubicBezTo>
                    <a:pt x="1623" y="983"/>
                    <a:pt x="2167" y="746"/>
                    <a:pt x="2536" y="296"/>
                  </a:cubicBezTo>
                  <a:cubicBezTo>
                    <a:pt x="2590" y="269"/>
                    <a:pt x="2513" y="220"/>
                    <a:pt x="2428" y="220"/>
                  </a:cubicBezTo>
                  <a:cubicBezTo>
                    <a:pt x="2409" y="220"/>
                    <a:pt x="2388" y="223"/>
                    <a:pt x="2369" y="229"/>
                  </a:cubicBezTo>
                  <a:cubicBezTo>
                    <a:pt x="2070" y="558"/>
                    <a:pt x="1637" y="806"/>
                    <a:pt x="1190" y="806"/>
                  </a:cubicBezTo>
                  <a:cubicBezTo>
                    <a:pt x="1139" y="806"/>
                    <a:pt x="1087" y="803"/>
                    <a:pt x="1035" y="796"/>
                  </a:cubicBezTo>
                  <a:cubicBezTo>
                    <a:pt x="835" y="796"/>
                    <a:pt x="501" y="763"/>
                    <a:pt x="368" y="629"/>
                  </a:cubicBezTo>
                  <a:cubicBezTo>
                    <a:pt x="201" y="463"/>
                    <a:pt x="334" y="262"/>
                    <a:pt x="368" y="62"/>
                  </a:cubicBezTo>
                  <a:cubicBezTo>
                    <a:pt x="368" y="39"/>
                    <a:pt x="336" y="0"/>
                    <a:pt x="316"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42"/>
            <p:cNvSpPr/>
            <p:nvPr/>
          </p:nvSpPr>
          <p:spPr>
            <a:xfrm>
              <a:off x="5519100" y="1534875"/>
              <a:ext cx="49250" cy="15650"/>
            </a:xfrm>
            <a:custGeom>
              <a:rect b="b" l="l" r="r" t="t"/>
              <a:pathLst>
                <a:path extrusionOk="0" h="626" w="1970">
                  <a:moveTo>
                    <a:pt x="1969" y="0"/>
                  </a:moveTo>
                  <a:cubicBezTo>
                    <a:pt x="1936" y="34"/>
                    <a:pt x="1769" y="101"/>
                    <a:pt x="1736" y="134"/>
                  </a:cubicBezTo>
                  <a:cubicBezTo>
                    <a:pt x="1569" y="267"/>
                    <a:pt x="1335" y="334"/>
                    <a:pt x="1135" y="367"/>
                  </a:cubicBezTo>
                  <a:cubicBezTo>
                    <a:pt x="1056" y="389"/>
                    <a:pt x="979" y="398"/>
                    <a:pt x="904" y="398"/>
                  </a:cubicBezTo>
                  <a:cubicBezTo>
                    <a:pt x="635" y="398"/>
                    <a:pt x="388" y="279"/>
                    <a:pt x="101" y="201"/>
                  </a:cubicBezTo>
                  <a:cubicBezTo>
                    <a:pt x="68" y="201"/>
                    <a:pt x="1" y="234"/>
                    <a:pt x="1" y="301"/>
                  </a:cubicBezTo>
                  <a:cubicBezTo>
                    <a:pt x="179" y="534"/>
                    <a:pt x="459" y="626"/>
                    <a:pt x="756" y="626"/>
                  </a:cubicBezTo>
                  <a:cubicBezTo>
                    <a:pt x="1183" y="626"/>
                    <a:pt x="1647" y="436"/>
                    <a:pt x="1902" y="201"/>
                  </a:cubicBezTo>
                  <a:cubicBezTo>
                    <a:pt x="1936" y="167"/>
                    <a:pt x="1936" y="134"/>
                    <a:pt x="1936" y="101"/>
                  </a:cubicBezTo>
                  <a:cubicBezTo>
                    <a:pt x="1969" y="101"/>
                    <a:pt x="1969" y="34"/>
                    <a:pt x="1969"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42"/>
            <p:cNvSpPr/>
            <p:nvPr/>
          </p:nvSpPr>
          <p:spPr>
            <a:xfrm>
              <a:off x="5311550" y="1710625"/>
              <a:ext cx="97500" cy="49650"/>
            </a:xfrm>
            <a:custGeom>
              <a:rect b="b" l="l" r="r" t="t"/>
              <a:pathLst>
                <a:path extrusionOk="0" h="1986" w="3900">
                  <a:moveTo>
                    <a:pt x="326" y="0"/>
                  </a:moveTo>
                  <a:cubicBezTo>
                    <a:pt x="289" y="0"/>
                    <a:pt x="247" y="26"/>
                    <a:pt x="231" y="76"/>
                  </a:cubicBezTo>
                  <a:cubicBezTo>
                    <a:pt x="1" y="1363"/>
                    <a:pt x="1292" y="1985"/>
                    <a:pt x="2488" y="1985"/>
                  </a:cubicBezTo>
                  <a:cubicBezTo>
                    <a:pt x="3028" y="1985"/>
                    <a:pt x="3547" y="1859"/>
                    <a:pt x="3900" y="1610"/>
                  </a:cubicBezTo>
                  <a:lnTo>
                    <a:pt x="3900" y="1577"/>
                  </a:lnTo>
                  <a:cubicBezTo>
                    <a:pt x="3832" y="1570"/>
                    <a:pt x="3764" y="1567"/>
                    <a:pt x="3697" y="1567"/>
                  </a:cubicBezTo>
                  <a:cubicBezTo>
                    <a:pt x="3231" y="1567"/>
                    <a:pt x="2791" y="1711"/>
                    <a:pt x="2331" y="1711"/>
                  </a:cubicBezTo>
                  <a:cubicBezTo>
                    <a:pt x="2211" y="1711"/>
                    <a:pt x="2089" y="1701"/>
                    <a:pt x="1965" y="1677"/>
                  </a:cubicBezTo>
                  <a:cubicBezTo>
                    <a:pt x="1098" y="1577"/>
                    <a:pt x="464" y="976"/>
                    <a:pt x="397" y="76"/>
                  </a:cubicBezTo>
                  <a:cubicBezTo>
                    <a:pt x="397" y="26"/>
                    <a:pt x="364" y="0"/>
                    <a:pt x="326"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42"/>
            <p:cNvSpPr/>
            <p:nvPr/>
          </p:nvSpPr>
          <p:spPr>
            <a:xfrm>
              <a:off x="5070450" y="1176475"/>
              <a:ext cx="67575" cy="54125"/>
            </a:xfrm>
            <a:custGeom>
              <a:rect b="b" l="l" r="r" t="t"/>
              <a:pathLst>
                <a:path extrusionOk="0" h="2165" w="2703">
                  <a:moveTo>
                    <a:pt x="2381" y="0"/>
                  </a:moveTo>
                  <a:cubicBezTo>
                    <a:pt x="2281" y="0"/>
                    <a:pt x="2185" y="68"/>
                    <a:pt x="2202" y="193"/>
                  </a:cubicBezTo>
                  <a:cubicBezTo>
                    <a:pt x="2261" y="751"/>
                    <a:pt x="2242" y="1825"/>
                    <a:pt x="1555" y="1825"/>
                  </a:cubicBezTo>
                  <a:cubicBezTo>
                    <a:pt x="1461" y="1825"/>
                    <a:pt x="1355" y="1805"/>
                    <a:pt x="1235" y="1761"/>
                  </a:cubicBezTo>
                  <a:cubicBezTo>
                    <a:pt x="701" y="1527"/>
                    <a:pt x="368" y="927"/>
                    <a:pt x="434" y="326"/>
                  </a:cubicBezTo>
                  <a:cubicBezTo>
                    <a:pt x="491" y="213"/>
                    <a:pt x="397" y="131"/>
                    <a:pt x="293" y="131"/>
                  </a:cubicBezTo>
                  <a:cubicBezTo>
                    <a:pt x="214" y="131"/>
                    <a:pt x="130" y="178"/>
                    <a:pt x="101" y="293"/>
                  </a:cubicBezTo>
                  <a:cubicBezTo>
                    <a:pt x="1" y="1127"/>
                    <a:pt x="535" y="2028"/>
                    <a:pt x="1402" y="2161"/>
                  </a:cubicBezTo>
                  <a:cubicBezTo>
                    <a:pt x="1433" y="2164"/>
                    <a:pt x="1464" y="2165"/>
                    <a:pt x="1495" y="2165"/>
                  </a:cubicBezTo>
                  <a:cubicBezTo>
                    <a:pt x="1888" y="2165"/>
                    <a:pt x="2217" y="1970"/>
                    <a:pt x="2403" y="1661"/>
                  </a:cubicBezTo>
                  <a:cubicBezTo>
                    <a:pt x="2703" y="1194"/>
                    <a:pt x="2669" y="660"/>
                    <a:pt x="2569" y="160"/>
                  </a:cubicBezTo>
                  <a:cubicBezTo>
                    <a:pt x="2554" y="51"/>
                    <a:pt x="2466" y="0"/>
                    <a:pt x="2381" y="0"/>
                  </a:cubicBezTo>
                  <a:close/>
                </a:path>
              </a:pathLst>
            </a:custGeom>
            <a:solidFill>
              <a:srgbClr val="0C0C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42"/>
            <p:cNvSpPr/>
            <p:nvPr/>
          </p:nvSpPr>
          <p:spPr>
            <a:xfrm>
              <a:off x="3977175" y="1876425"/>
              <a:ext cx="572925" cy="132150"/>
            </a:xfrm>
            <a:custGeom>
              <a:rect b="b" l="l" r="r" t="t"/>
              <a:pathLst>
                <a:path extrusionOk="0" h="5286" w="22917">
                  <a:moveTo>
                    <a:pt x="2311" y="0"/>
                  </a:moveTo>
                  <a:cubicBezTo>
                    <a:pt x="2095" y="0"/>
                    <a:pt x="1880" y="15"/>
                    <a:pt x="1668" y="48"/>
                  </a:cubicBezTo>
                  <a:cubicBezTo>
                    <a:pt x="1068" y="182"/>
                    <a:pt x="434" y="649"/>
                    <a:pt x="301" y="1282"/>
                  </a:cubicBezTo>
                  <a:cubicBezTo>
                    <a:pt x="1" y="2483"/>
                    <a:pt x="1335" y="3351"/>
                    <a:pt x="2502" y="3784"/>
                  </a:cubicBezTo>
                  <a:cubicBezTo>
                    <a:pt x="5238" y="4785"/>
                    <a:pt x="8148" y="5285"/>
                    <a:pt x="11054" y="5285"/>
                  </a:cubicBezTo>
                  <a:cubicBezTo>
                    <a:pt x="13961" y="5285"/>
                    <a:pt x="16863" y="4785"/>
                    <a:pt x="19581" y="3784"/>
                  </a:cubicBezTo>
                  <a:lnTo>
                    <a:pt x="22917" y="1449"/>
                  </a:lnTo>
                  <a:lnTo>
                    <a:pt x="22917" y="1449"/>
                  </a:lnTo>
                  <a:cubicBezTo>
                    <a:pt x="20315" y="2483"/>
                    <a:pt x="17546" y="3117"/>
                    <a:pt x="14744" y="3317"/>
                  </a:cubicBezTo>
                  <a:cubicBezTo>
                    <a:pt x="14496" y="3331"/>
                    <a:pt x="14259" y="3339"/>
                    <a:pt x="14028" y="3339"/>
                  </a:cubicBezTo>
                  <a:cubicBezTo>
                    <a:pt x="13702" y="3339"/>
                    <a:pt x="13389" y="3323"/>
                    <a:pt x="13077" y="3284"/>
                  </a:cubicBezTo>
                  <a:cubicBezTo>
                    <a:pt x="12309" y="3151"/>
                    <a:pt x="11609" y="2784"/>
                    <a:pt x="10942" y="2483"/>
                  </a:cubicBezTo>
                  <a:cubicBezTo>
                    <a:pt x="8607" y="1383"/>
                    <a:pt x="6138" y="615"/>
                    <a:pt x="3603" y="148"/>
                  </a:cubicBezTo>
                  <a:cubicBezTo>
                    <a:pt x="3181" y="59"/>
                    <a:pt x="2743" y="0"/>
                    <a:pt x="2311" y="0"/>
                  </a:cubicBezTo>
                  <a:close/>
                </a:path>
              </a:pathLst>
            </a:custGeom>
            <a:solidFill>
              <a:srgbClr val="F2A4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42"/>
            <p:cNvSpPr/>
            <p:nvPr/>
          </p:nvSpPr>
          <p:spPr>
            <a:xfrm>
              <a:off x="3951325" y="1858875"/>
              <a:ext cx="618925" cy="162725"/>
            </a:xfrm>
            <a:custGeom>
              <a:rect b="b" l="l" r="r" t="t"/>
              <a:pathLst>
                <a:path extrusionOk="0" h="6509" w="24757">
                  <a:moveTo>
                    <a:pt x="4090" y="1227"/>
                  </a:moveTo>
                  <a:cubicBezTo>
                    <a:pt x="4740" y="1227"/>
                    <a:pt x="5682" y="1605"/>
                    <a:pt x="6238" y="1751"/>
                  </a:cubicBezTo>
                  <a:cubicBezTo>
                    <a:pt x="8106" y="2218"/>
                    <a:pt x="9941" y="2885"/>
                    <a:pt x="11742" y="3686"/>
                  </a:cubicBezTo>
                  <a:cubicBezTo>
                    <a:pt x="12743" y="4119"/>
                    <a:pt x="13644" y="4520"/>
                    <a:pt x="14744" y="4586"/>
                  </a:cubicBezTo>
                  <a:cubicBezTo>
                    <a:pt x="15007" y="4603"/>
                    <a:pt x="15272" y="4611"/>
                    <a:pt x="15539" y="4611"/>
                  </a:cubicBezTo>
                  <a:cubicBezTo>
                    <a:pt x="16988" y="4611"/>
                    <a:pt x="18497" y="4373"/>
                    <a:pt x="19973" y="4012"/>
                  </a:cubicBezTo>
                  <a:lnTo>
                    <a:pt x="19973" y="4012"/>
                  </a:lnTo>
                  <a:cubicBezTo>
                    <a:pt x="17342" y="4873"/>
                    <a:pt x="14602" y="5338"/>
                    <a:pt x="11838" y="5338"/>
                  </a:cubicBezTo>
                  <a:cubicBezTo>
                    <a:pt x="11040" y="5338"/>
                    <a:pt x="10240" y="5299"/>
                    <a:pt x="9441" y="5220"/>
                  </a:cubicBezTo>
                  <a:cubicBezTo>
                    <a:pt x="7906" y="5053"/>
                    <a:pt x="6338" y="4753"/>
                    <a:pt x="4837" y="4320"/>
                  </a:cubicBezTo>
                  <a:cubicBezTo>
                    <a:pt x="4304" y="4153"/>
                    <a:pt x="3770" y="3986"/>
                    <a:pt x="3236" y="3719"/>
                  </a:cubicBezTo>
                  <a:cubicBezTo>
                    <a:pt x="1802" y="3219"/>
                    <a:pt x="2002" y="2385"/>
                    <a:pt x="3837" y="1251"/>
                  </a:cubicBezTo>
                  <a:cubicBezTo>
                    <a:pt x="3914" y="1234"/>
                    <a:pt x="3999" y="1227"/>
                    <a:pt x="4090" y="1227"/>
                  </a:cubicBezTo>
                  <a:close/>
                  <a:moveTo>
                    <a:pt x="3522" y="0"/>
                  </a:moveTo>
                  <a:cubicBezTo>
                    <a:pt x="2163" y="0"/>
                    <a:pt x="1040" y="447"/>
                    <a:pt x="734" y="1818"/>
                  </a:cubicBezTo>
                  <a:cubicBezTo>
                    <a:pt x="1" y="4987"/>
                    <a:pt x="5971" y="5887"/>
                    <a:pt x="7940" y="6188"/>
                  </a:cubicBezTo>
                  <a:cubicBezTo>
                    <a:pt x="9276" y="6403"/>
                    <a:pt x="10615" y="6508"/>
                    <a:pt x="11950" y="6508"/>
                  </a:cubicBezTo>
                  <a:cubicBezTo>
                    <a:pt x="14947" y="6508"/>
                    <a:pt x="17920" y="5979"/>
                    <a:pt x="20782" y="4987"/>
                  </a:cubicBezTo>
                  <a:cubicBezTo>
                    <a:pt x="21402" y="4751"/>
                    <a:pt x="21160" y="3888"/>
                    <a:pt x="20588" y="3854"/>
                  </a:cubicBezTo>
                  <a:lnTo>
                    <a:pt x="20588" y="3854"/>
                  </a:lnTo>
                  <a:cubicBezTo>
                    <a:pt x="21840" y="3518"/>
                    <a:pt x="23059" y="3104"/>
                    <a:pt x="24184" y="2685"/>
                  </a:cubicBezTo>
                  <a:cubicBezTo>
                    <a:pt x="24757" y="2414"/>
                    <a:pt x="24513" y="1518"/>
                    <a:pt x="23945" y="1518"/>
                  </a:cubicBezTo>
                  <a:cubicBezTo>
                    <a:pt x="23884" y="1518"/>
                    <a:pt x="23819" y="1528"/>
                    <a:pt x="23751" y="1551"/>
                  </a:cubicBezTo>
                  <a:cubicBezTo>
                    <a:pt x="21349" y="2451"/>
                    <a:pt x="18947" y="3085"/>
                    <a:pt x="16446" y="3352"/>
                  </a:cubicBezTo>
                  <a:cubicBezTo>
                    <a:pt x="16233" y="3370"/>
                    <a:pt x="16026" y="3379"/>
                    <a:pt x="15821" y="3379"/>
                  </a:cubicBezTo>
                  <a:cubicBezTo>
                    <a:pt x="13426" y="3379"/>
                    <a:pt x="11548" y="2186"/>
                    <a:pt x="9274" y="1417"/>
                  </a:cubicBezTo>
                  <a:cubicBezTo>
                    <a:pt x="8151" y="1016"/>
                    <a:pt x="5569" y="0"/>
                    <a:pt x="3522" y="0"/>
                  </a:cubicBezTo>
                  <a:close/>
                </a:path>
              </a:pathLst>
            </a:custGeom>
            <a:solidFill>
              <a:srgbClr val="F2A4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42"/>
            <p:cNvSpPr/>
            <p:nvPr/>
          </p:nvSpPr>
          <p:spPr>
            <a:xfrm>
              <a:off x="3949650" y="1967675"/>
              <a:ext cx="479550" cy="207850"/>
            </a:xfrm>
            <a:custGeom>
              <a:rect b="b" l="l" r="r" t="t"/>
              <a:pathLst>
                <a:path extrusionOk="0" h="8314" w="19182">
                  <a:moveTo>
                    <a:pt x="18180" y="1"/>
                  </a:moveTo>
                  <a:cubicBezTo>
                    <a:pt x="15512" y="1902"/>
                    <a:pt x="12310" y="2636"/>
                    <a:pt x="9041" y="2703"/>
                  </a:cubicBezTo>
                  <a:cubicBezTo>
                    <a:pt x="8714" y="2716"/>
                    <a:pt x="8380" y="2719"/>
                    <a:pt x="8044" y="2719"/>
                  </a:cubicBezTo>
                  <a:cubicBezTo>
                    <a:pt x="7622" y="2719"/>
                    <a:pt x="7194" y="2713"/>
                    <a:pt x="6767" y="2713"/>
                  </a:cubicBezTo>
                  <a:cubicBezTo>
                    <a:pt x="4863" y="2713"/>
                    <a:pt x="2962" y="2825"/>
                    <a:pt x="1535" y="4037"/>
                  </a:cubicBezTo>
                  <a:cubicBezTo>
                    <a:pt x="535" y="4871"/>
                    <a:pt x="1" y="6405"/>
                    <a:pt x="801" y="7473"/>
                  </a:cubicBezTo>
                  <a:cubicBezTo>
                    <a:pt x="1293" y="8102"/>
                    <a:pt x="2050" y="8314"/>
                    <a:pt x="2862" y="8314"/>
                  </a:cubicBezTo>
                  <a:cubicBezTo>
                    <a:pt x="3429" y="8314"/>
                    <a:pt x="4022" y="8210"/>
                    <a:pt x="4571" y="8073"/>
                  </a:cubicBezTo>
                  <a:cubicBezTo>
                    <a:pt x="9875" y="6806"/>
                    <a:pt x="14911" y="3904"/>
                    <a:pt x="19181" y="435"/>
                  </a:cubicBezTo>
                  <a:lnTo>
                    <a:pt x="18180" y="1"/>
                  </a:lnTo>
                  <a:close/>
                </a:path>
              </a:pathLst>
            </a:custGeom>
            <a:solidFill>
              <a:srgbClr val="F2A4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42"/>
            <p:cNvSpPr/>
            <p:nvPr/>
          </p:nvSpPr>
          <p:spPr>
            <a:xfrm>
              <a:off x="3921300" y="1952450"/>
              <a:ext cx="529275" cy="238425"/>
            </a:xfrm>
            <a:custGeom>
              <a:rect b="b" l="l" r="r" t="t"/>
              <a:pathLst>
                <a:path extrusionOk="0" h="9537" w="21171">
                  <a:moveTo>
                    <a:pt x="18120" y="2049"/>
                  </a:moveTo>
                  <a:cubicBezTo>
                    <a:pt x="16008" y="3588"/>
                    <a:pt x="13780" y="4988"/>
                    <a:pt x="11375" y="6114"/>
                  </a:cubicBezTo>
                  <a:cubicBezTo>
                    <a:pt x="9941" y="6781"/>
                    <a:pt x="8440" y="7348"/>
                    <a:pt x="6872" y="7815"/>
                  </a:cubicBezTo>
                  <a:cubicBezTo>
                    <a:pt x="6105" y="8049"/>
                    <a:pt x="5271" y="8315"/>
                    <a:pt x="4437" y="8349"/>
                  </a:cubicBezTo>
                  <a:cubicBezTo>
                    <a:pt x="4325" y="8356"/>
                    <a:pt x="4214" y="8360"/>
                    <a:pt x="4104" y="8360"/>
                  </a:cubicBezTo>
                  <a:cubicBezTo>
                    <a:pt x="3725" y="8360"/>
                    <a:pt x="3357" y="8311"/>
                    <a:pt x="2969" y="8182"/>
                  </a:cubicBezTo>
                  <a:cubicBezTo>
                    <a:pt x="2136" y="7148"/>
                    <a:pt x="2035" y="6181"/>
                    <a:pt x="2836" y="5380"/>
                  </a:cubicBezTo>
                  <a:cubicBezTo>
                    <a:pt x="3982" y="4047"/>
                    <a:pt x="5952" y="3823"/>
                    <a:pt x="7937" y="3823"/>
                  </a:cubicBezTo>
                  <a:cubicBezTo>
                    <a:pt x="8937" y="3823"/>
                    <a:pt x="9940" y="3880"/>
                    <a:pt x="10844" y="3880"/>
                  </a:cubicBezTo>
                  <a:cubicBezTo>
                    <a:pt x="11334" y="3880"/>
                    <a:pt x="11794" y="3863"/>
                    <a:pt x="12209" y="3812"/>
                  </a:cubicBezTo>
                  <a:cubicBezTo>
                    <a:pt x="14324" y="3554"/>
                    <a:pt x="16300" y="2997"/>
                    <a:pt x="18120" y="2049"/>
                  </a:cubicBezTo>
                  <a:close/>
                  <a:moveTo>
                    <a:pt x="19287" y="0"/>
                  </a:moveTo>
                  <a:cubicBezTo>
                    <a:pt x="19185" y="0"/>
                    <a:pt x="19081" y="33"/>
                    <a:pt x="18981" y="110"/>
                  </a:cubicBezTo>
                  <a:cubicBezTo>
                    <a:pt x="16879" y="1511"/>
                    <a:pt x="14544" y="2311"/>
                    <a:pt x="12109" y="2611"/>
                  </a:cubicBezTo>
                  <a:cubicBezTo>
                    <a:pt x="11330" y="2698"/>
                    <a:pt x="10555" y="2716"/>
                    <a:pt x="9783" y="2716"/>
                  </a:cubicBezTo>
                  <a:cubicBezTo>
                    <a:pt x="9246" y="2716"/>
                    <a:pt x="8710" y="2707"/>
                    <a:pt x="8174" y="2707"/>
                  </a:cubicBezTo>
                  <a:cubicBezTo>
                    <a:pt x="7406" y="2707"/>
                    <a:pt x="6639" y="2725"/>
                    <a:pt x="5872" y="2811"/>
                  </a:cubicBezTo>
                  <a:cubicBezTo>
                    <a:pt x="3603" y="3112"/>
                    <a:pt x="1" y="4946"/>
                    <a:pt x="1168" y="7848"/>
                  </a:cubicBezTo>
                  <a:cubicBezTo>
                    <a:pt x="1663" y="9122"/>
                    <a:pt x="2765" y="9537"/>
                    <a:pt x="4026" y="9537"/>
                  </a:cubicBezTo>
                  <a:cubicBezTo>
                    <a:pt x="5740" y="9537"/>
                    <a:pt x="7749" y="8771"/>
                    <a:pt x="8940" y="8349"/>
                  </a:cubicBezTo>
                  <a:cubicBezTo>
                    <a:pt x="13210" y="6814"/>
                    <a:pt x="17146" y="4379"/>
                    <a:pt x="20682" y="1544"/>
                  </a:cubicBezTo>
                  <a:cubicBezTo>
                    <a:pt x="21170" y="1191"/>
                    <a:pt x="20820" y="485"/>
                    <a:pt x="20350" y="485"/>
                  </a:cubicBezTo>
                  <a:cubicBezTo>
                    <a:pt x="20242" y="485"/>
                    <a:pt x="20127" y="523"/>
                    <a:pt x="20015" y="610"/>
                  </a:cubicBezTo>
                  <a:cubicBezTo>
                    <a:pt x="19978" y="639"/>
                    <a:pt x="19942" y="668"/>
                    <a:pt x="19905" y="696"/>
                  </a:cubicBezTo>
                  <a:lnTo>
                    <a:pt x="19905" y="696"/>
                  </a:lnTo>
                  <a:cubicBezTo>
                    <a:pt x="19921" y="353"/>
                    <a:pt x="19620" y="0"/>
                    <a:pt x="19287" y="0"/>
                  </a:cubicBezTo>
                  <a:close/>
                </a:path>
              </a:pathLst>
            </a:custGeom>
            <a:solidFill>
              <a:srgbClr val="F2A4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42"/>
            <p:cNvSpPr/>
            <p:nvPr/>
          </p:nvSpPr>
          <p:spPr>
            <a:xfrm>
              <a:off x="4141450" y="1981025"/>
              <a:ext cx="251050" cy="401650"/>
            </a:xfrm>
            <a:custGeom>
              <a:rect b="b" l="l" r="r" t="t"/>
              <a:pathLst>
                <a:path extrusionOk="0" h="16066" w="10042">
                  <a:moveTo>
                    <a:pt x="10041" y="1"/>
                  </a:moveTo>
                  <a:lnTo>
                    <a:pt x="10041" y="1"/>
                  </a:lnTo>
                  <a:cubicBezTo>
                    <a:pt x="9871" y="297"/>
                    <a:pt x="9717" y="573"/>
                    <a:pt x="9576" y="835"/>
                  </a:cubicBezTo>
                  <a:lnTo>
                    <a:pt x="9576" y="835"/>
                  </a:lnTo>
                  <a:cubicBezTo>
                    <a:pt x="9597" y="824"/>
                    <a:pt x="9619" y="812"/>
                    <a:pt x="9641" y="801"/>
                  </a:cubicBezTo>
                  <a:lnTo>
                    <a:pt x="9641" y="801"/>
                  </a:lnTo>
                  <a:cubicBezTo>
                    <a:pt x="9541" y="1001"/>
                    <a:pt x="9408" y="1201"/>
                    <a:pt x="9341" y="1435"/>
                  </a:cubicBezTo>
                  <a:lnTo>
                    <a:pt x="10041" y="1"/>
                  </a:lnTo>
                  <a:close/>
                  <a:moveTo>
                    <a:pt x="9576" y="835"/>
                  </a:moveTo>
                  <a:cubicBezTo>
                    <a:pt x="5804" y="2807"/>
                    <a:pt x="2793" y="6061"/>
                    <a:pt x="1135" y="9974"/>
                  </a:cubicBezTo>
                  <a:cubicBezTo>
                    <a:pt x="468" y="11509"/>
                    <a:pt x="1" y="13210"/>
                    <a:pt x="168" y="14878"/>
                  </a:cubicBezTo>
                  <a:cubicBezTo>
                    <a:pt x="201" y="15178"/>
                    <a:pt x="234" y="15512"/>
                    <a:pt x="401" y="15712"/>
                  </a:cubicBezTo>
                  <a:cubicBezTo>
                    <a:pt x="586" y="15958"/>
                    <a:pt x="883" y="16065"/>
                    <a:pt x="1186" y="16065"/>
                  </a:cubicBezTo>
                  <a:cubicBezTo>
                    <a:pt x="1376" y="16065"/>
                    <a:pt x="1568" y="16023"/>
                    <a:pt x="1736" y="15945"/>
                  </a:cubicBezTo>
                  <a:cubicBezTo>
                    <a:pt x="2169" y="15712"/>
                    <a:pt x="2503" y="15345"/>
                    <a:pt x="2803" y="14945"/>
                  </a:cubicBezTo>
                  <a:cubicBezTo>
                    <a:pt x="5005" y="12009"/>
                    <a:pt x="6706" y="8707"/>
                    <a:pt x="7840" y="5204"/>
                  </a:cubicBezTo>
                  <a:cubicBezTo>
                    <a:pt x="8407" y="3363"/>
                    <a:pt x="8781" y="2315"/>
                    <a:pt x="9576" y="835"/>
                  </a:cubicBezTo>
                  <a:close/>
                </a:path>
              </a:pathLst>
            </a:custGeom>
            <a:solidFill>
              <a:srgbClr val="F2A4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42"/>
            <p:cNvSpPr/>
            <p:nvPr/>
          </p:nvSpPr>
          <p:spPr>
            <a:xfrm>
              <a:off x="4120625" y="1968525"/>
              <a:ext cx="291325" cy="429075"/>
            </a:xfrm>
            <a:custGeom>
              <a:rect b="b" l="l" r="r" t="t"/>
              <a:pathLst>
                <a:path extrusionOk="0" h="17163" w="11653">
                  <a:moveTo>
                    <a:pt x="9156" y="2833"/>
                  </a:moveTo>
                  <a:lnTo>
                    <a:pt x="9156" y="2833"/>
                  </a:lnTo>
                  <a:cubicBezTo>
                    <a:pt x="8481" y="4508"/>
                    <a:pt x="7979" y="6216"/>
                    <a:pt x="7272" y="7939"/>
                  </a:cubicBezTo>
                  <a:cubicBezTo>
                    <a:pt x="6772" y="9140"/>
                    <a:pt x="6238" y="10308"/>
                    <a:pt x="5604" y="11442"/>
                  </a:cubicBezTo>
                  <a:cubicBezTo>
                    <a:pt x="5104" y="12342"/>
                    <a:pt x="4570" y="13176"/>
                    <a:pt x="4003" y="14044"/>
                  </a:cubicBezTo>
                  <a:cubicBezTo>
                    <a:pt x="3703" y="14444"/>
                    <a:pt x="3336" y="15278"/>
                    <a:pt x="2902" y="15478"/>
                  </a:cubicBezTo>
                  <a:cubicBezTo>
                    <a:pt x="2631" y="15608"/>
                    <a:pt x="2410" y="15666"/>
                    <a:pt x="2232" y="15666"/>
                  </a:cubicBezTo>
                  <a:cubicBezTo>
                    <a:pt x="759" y="15666"/>
                    <a:pt x="2164" y="11696"/>
                    <a:pt x="2402" y="11041"/>
                  </a:cubicBezTo>
                  <a:cubicBezTo>
                    <a:pt x="2902" y="9774"/>
                    <a:pt x="3603" y="8506"/>
                    <a:pt x="4437" y="7339"/>
                  </a:cubicBezTo>
                  <a:cubicBezTo>
                    <a:pt x="5716" y="5547"/>
                    <a:pt x="7329" y="4050"/>
                    <a:pt x="9156" y="2833"/>
                  </a:cubicBezTo>
                  <a:close/>
                  <a:moveTo>
                    <a:pt x="10887" y="0"/>
                  </a:moveTo>
                  <a:cubicBezTo>
                    <a:pt x="10693" y="0"/>
                    <a:pt x="10496" y="89"/>
                    <a:pt x="10374" y="300"/>
                  </a:cubicBezTo>
                  <a:cubicBezTo>
                    <a:pt x="10272" y="477"/>
                    <a:pt x="10173" y="654"/>
                    <a:pt x="10079" y="832"/>
                  </a:cubicBezTo>
                  <a:lnTo>
                    <a:pt x="10079" y="832"/>
                  </a:lnTo>
                  <a:cubicBezTo>
                    <a:pt x="10077" y="832"/>
                    <a:pt x="10075" y="833"/>
                    <a:pt x="10074" y="834"/>
                  </a:cubicBezTo>
                  <a:cubicBezTo>
                    <a:pt x="6905" y="2535"/>
                    <a:pt x="4236" y="5037"/>
                    <a:pt x="2402" y="8173"/>
                  </a:cubicBezTo>
                  <a:cubicBezTo>
                    <a:pt x="1534" y="9707"/>
                    <a:pt x="801" y="11375"/>
                    <a:pt x="500" y="13110"/>
                  </a:cubicBezTo>
                  <a:cubicBezTo>
                    <a:pt x="267" y="14210"/>
                    <a:pt x="0" y="16012"/>
                    <a:pt x="1034" y="16812"/>
                  </a:cubicBezTo>
                  <a:cubicBezTo>
                    <a:pt x="1362" y="17055"/>
                    <a:pt x="1690" y="17162"/>
                    <a:pt x="2016" y="17162"/>
                  </a:cubicBezTo>
                  <a:cubicBezTo>
                    <a:pt x="4012" y="17162"/>
                    <a:pt x="5888" y="13147"/>
                    <a:pt x="6605" y="11942"/>
                  </a:cubicBezTo>
                  <a:cubicBezTo>
                    <a:pt x="8417" y="8680"/>
                    <a:pt x="9217" y="5063"/>
                    <a:pt x="10863" y="1808"/>
                  </a:cubicBezTo>
                  <a:lnTo>
                    <a:pt x="10863" y="1808"/>
                  </a:lnTo>
                  <a:cubicBezTo>
                    <a:pt x="10867" y="1806"/>
                    <a:pt x="10871" y="1804"/>
                    <a:pt x="10874" y="1802"/>
                  </a:cubicBezTo>
                  <a:cubicBezTo>
                    <a:pt x="10873" y="1800"/>
                    <a:pt x="10871" y="1798"/>
                    <a:pt x="10869" y="1796"/>
                  </a:cubicBezTo>
                  <a:lnTo>
                    <a:pt x="10869" y="1796"/>
                  </a:lnTo>
                  <a:cubicBezTo>
                    <a:pt x="11039" y="1460"/>
                    <a:pt x="11218" y="1128"/>
                    <a:pt x="11408" y="801"/>
                  </a:cubicBezTo>
                  <a:cubicBezTo>
                    <a:pt x="11653" y="356"/>
                    <a:pt x="11275" y="0"/>
                    <a:pt x="10887" y="0"/>
                  </a:cubicBezTo>
                  <a:close/>
                </a:path>
              </a:pathLst>
            </a:custGeom>
            <a:solidFill>
              <a:srgbClr val="F2A4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42"/>
            <p:cNvSpPr/>
            <p:nvPr/>
          </p:nvSpPr>
          <p:spPr>
            <a:xfrm>
              <a:off x="4015550" y="1896800"/>
              <a:ext cx="327750" cy="107700"/>
            </a:xfrm>
            <a:custGeom>
              <a:rect b="b" l="l" r="r" t="t"/>
              <a:pathLst>
                <a:path extrusionOk="0" h="4308" w="13110">
                  <a:moveTo>
                    <a:pt x="0" y="0"/>
                  </a:moveTo>
                  <a:lnTo>
                    <a:pt x="0" y="0"/>
                  </a:lnTo>
                  <a:cubicBezTo>
                    <a:pt x="2402" y="1001"/>
                    <a:pt x="4904" y="1902"/>
                    <a:pt x="7372" y="2836"/>
                  </a:cubicBezTo>
                  <a:cubicBezTo>
                    <a:pt x="9140" y="3479"/>
                    <a:pt x="10907" y="4307"/>
                    <a:pt x="12824" y="4307"/>
                  </a:cubicBezTo>
                  <a:cubicBezTo>
                    <a:pt x="12897" y="4307"/>
                    <a:pt x="12970" y="4306"/>
                    <a:pt x="13043" y="4304"/>
                  </a:cubicBezTo>
                  <a:cubicBezTo>
                    <a:pt x="13109" y="4304"/>
                    <a:pt x="13109" y="4137"/>
                    <a:pt x="13043" y="4137"/>
                  </a:cubicBezTo>
                  <a:cubicBezTo>
                    <a:pt x="12951" y="4141"/>
                    <a:pt x="12858" y="4143"/>
                    <a:pt x="12766" y="4143"/>
                  </a:cubicBezTo>
                  <a:cubicBezTo>
                    <a:pt x="10529" y="4143"/>
                    <a:pt x="8356" y="3004"/>
                    <a:pt x="6338" y="2235"/>
                  </a:cubicBezTo>
                  <a:cubicBezTo>
                    <a:pt x="4203" y="1502"/>
                    <a:pt x="2168" y="668"/>
                    <a:pt x="0"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42"/>
            <p:cNvSpPr/>
            <p:nvPr/>
          </p:nvSpPr>
          <p:spPr>
            <a:xfrm>
              <a:off x="3965500" y="2002575"/>
              <a:ext cx="382625" cy="112050"/>
            </a:xfrm>
            <a:custGeom>
              <a:rect b="b" l="l" r="r" t="t"/>
              <a:pathLst>
                <a:path extrusionOk="0" h="4482" w="15305">
                  <a:moveTo>
                    <a:pt x="15176" y="1"/>
                  </a:moveTo>
                  <a:cubicBezTo>
                    <a:pt x="15166" y="1"/>
                    <a:pt x="15156" y="2"/>
                    <a:pt x="15145" y="6"/>
                  </a:cubicBezTo>
                  <a:cubicBezTo>
                    <a:pt x="13077" y="1640"/>
                    <a:pt x="10775" y="2674"/>
                    <a:pt x="8206" y="3308"/>
                  </a:cubicBezTo>
                  <a:cubicBezTo>
                    <a:pt x="6872" y="3642"/>
                    <a:pt x="5538" y="3842"/>
                    <a:pt x="4204" y="4009"/>
                  </a:cubicBezTo>
                  <a:cubicBezTo>
                    <a:pt x="3288" y="4123"/>
                    <a:pt x="2261" y="4348"/>
                    <a:pt x="1287" y="4348"/>
                  </a:cubicBezTo>
                  <a:cubicBezTo>
                    <a:pt x="842" y="4348"/>
                    <a:pt x="408" y="4301"/>
                    <a:pt x="1" y="4176"/>
                  </a:cubicBezTo>
                  <a:lnTo>
                    <a:pt x="1" y="4176"/>
                  </a:lnTo>
                  <a:cubicBezTo>
                    <a:pt x="494" y="4407"/>
                    <a:pt x="1031" y="4481"/>
                    <a:pt x="1577" y="4481"/>
                  </a:cubicBezTo>
                  <a:cubicBezTo>
                    <a:pt x="2212" y="4481"/>
                    <a:pt x="2860" y="4381"/>
                    <a:pt x="3470" y="4309"/>
                  </a:cubicBezTo>
                  <a:cubicBezTo>
                    <a:pt x="5038" y="4142"/>
                    <a:pt x="6539" y="3942"/>
                    <a:pt x="8040" y="3575"/>
                  </a:cubicBezTo>
                  <a:cubicBezTo>
                    <a:pt x="10642" y="2941"/>
                    <a:pt x="13210" y="1907"/>
                    <a:pt x="15245" y="139"/>
                  </a:cubicBezTo>
                  <a:cubicBezTo>
                    <a:pt x="15304" y="110"/>
                    <a:pt x="15258" y="1"/>
                    <a:pt x="15176"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42"/>
            <p:cNvSpPr/>
            <p:nvPr/>
          </p:nvSpPr>
          <p:spPr>
            <a:xfrm>
              <a:off x="4168150" y="2002000"/>
              <a:ext cx="179600" cy="359325"/>
            </a:xfrm>
            <a:custGeom>
              <a:rect b="b" l="l" r="r" t="t"/>
              <a:pathLst>
                <a:path extrusionOk="0" h="14373" w="7184">
                  <a:moveTo>
                    <a:pt x="6996" y="0"/>
                  </a:moveTo>
                  <a:cubicBezTo>
                    <a:pt x="6951" y="0"/>
                    <a:pt x="6904" y="19"/>
                    <a:pt x="6872" y="62"/>
                  </a:cubicBezTo>
                  <a:cubicBezTo>
                    <a:pt x="5604" y="2497"/>
                    <a:pt x="4370" y="4966"/>
                    <a:pt x="3136" y="7401"/>
                  </a:cubicBezTo>
                  <a:cubicBezTo>
                    <a:pt x="2102" y="9636"/>
                    <a:pt x="567" y="12004"/>
                    <a:pt x="0" y="14372"/>
                  </a:cubicBezTo>
                  <a:cubicBezTo>
                    <a:pt x="1468" y="12438"/>
                    <a:pt x="2335" y="9769"/>
                    <a:pt x="3436" y="7534"/>
                  </a:cubicBezTo>
                  <a:cubicBezTo>
                    <a:pt x="4637" y="5066"/>
                    <a:pt x="5871" y="2631"/>
                    <a:pt x="7139" y="196"/>
                  </a:cubicBezTo>
                  <a:cubicBezTo>
                    <a:pt x="7184" y="83"/>
                    <a:pt x="7092" y="0"/>
                    <a:pt x="6996"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42"/>
            <p:cNvSpPr/>
            <p:nvPr/>
          </p:nvSpPr>
          <p:spPr>
            <a:xfrm>
              <a:off x="4187325" y="2009300"/>
              <a:ext cx="170975" cy="350350"/>
            </a:xfrm>
            <a:custGeom>
              <a:rect b="b" l="l" r="r" t="t"/>
              <a:pathLst>
                <a:path extrusionOk="0" h="14014" w="6839">
                  <a:moveTo>
                    <a:pt x="6749" y="1"/>
                  </a:moveTo>
                  <a:cubicBezTo>
                    <a:pt x="6725" y="1"/>
                    <a:pt x="6705" y="12"/>
                    <a:pt x="6705" y="37"/>
                  </a:cubicBezTo>
                  <a:cubicBezTo>
                    <a:pt x="5238" y="5241"/>
                    <a:pt x="3069" y="9644"/>
                    <a:pt x="1" y="14014"/>
                  </a:cubicBezTo>
                  <a:cubicBezTo>
                    <a:pt x="3336" y="10178"/>
                    <a:pt x="5771" y="5041"/>
                    <a:pt x="6839" y="70"/>
                  </a:cubicBezTo>
                  <a:cubicBezTo>
                    <a:pt x="6839" y="29"/>
                    <a:pt x="6788" y="1"/>
                    <a:pt x="6749"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42"/>
            <p:cNvSpPr/>
            <p:nvPr/>
          </p:nvSpPr>
          <p:spPr>
            <a:xfrm>
              <a:off x="4179825" y="2006875"/>
              <a:ext cx="161800" cy="208500"/>
            </a:xfrm>
            <a:custGeom>
              <a:rect b="b" l="l" r="r" t="t"/>
              <a:pathLst>
                <a:path extrusionOk="0" h="8340" w="6472">
                  <a:moveTo>
                    <a:pt x="6438" y="1"/>
                  </a:moveTo>
                  <a:cubicBezTo>
                    <a:pt x="3803" y="2236"/>
                    <a:pt x="1802" y="5405"/>
                    <a:pt x="0" y="8340"/>
                  </a:cubicBezTo>
                  <a:cubicBezTo>
                    <a:pt x="2035" y="5438"/>
                    <a:pt x="4103" y="2736"/>
                    <a:pt x="6472" y="67"/>
                  </a:cubicBezTo>
                  <a:cubicBezTo>
                    <a:pt x="6472" y="1"/>
                    <a:pt x="6472" y="1"/>
                    <a:pt x="6438"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42"/>
            <p:cNvSpPr/>
            <p:nvPr/>
          </p:nvSpPr>
          <p:spPr>
            <a:xfrm>
              <a:off x="4015550" y="2014375"/>
              <a:ext cx="321075" cy="41725"/>
            </a:xfrm>
            <a:custGeom>
              <a:rect b="b" l="l" r="r" t="t"/>
              <a:pathLst>
                <a:path extrusionOk="0" h="1669" w="12843">
                  <a:moveTo>
                    <a:pt x="12709" y="1"/>
                  </a:moveTo>
                  <a:cubicBezTo>
                    <a:pt x="8439" y="101"/>
                    <a:pt x="4170" y="334"/>
                    <a:pt x="67" y="1602"/>
                  </a:cubicBezTo>
                  <a:cubicBezTo>
                    <a:pt x="0" y="1635"/>
                    <a:pt x="33" y="1669"/>
                    <a:pt x="67" y="1669"/>
                  </a:cubicBezTo>
                  <a:cubicBezTo>
                    <a:pt x="4236" y="635"/>
                    <a:pt x="8439" y="468"/>
                    <a:pt x="12709" y="168"/>
                  </a:cubicBezTo>
                  <a:cubicBezTo>
                    <a:pt x="12843" y="168"/>
                    <a:pt x="12776" y="1"/>
                    <a:pt x="12709"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42"/>
            <p:cNvSpPr/>
            <p:nvPr/>
          </p:nvSpPr>
          <p:spPr>
            <a:xfrm>
              <a:off x="4030575" y="2018475"/>
              <a:ext cx="295725" cy="140200"/>
            </a:xfrm>
            <a:custGeom>
              <a:rect b="b" l="l" r="r" t="t"/>
              <a:pathLst>
                <a:path extrusionOk="0" h="5608" w="11829">
                  <a:moveTo>
                    <a:pt x="11756" y="1"/>
                  </a:moveTo>
                  <a:cubicBezTo>
                    <a:pt x="11730" y="1"/>
                    <a:pt x="11700" y="12"/>
                    <a:pt x="11674" y="37"/>
                  </a:cubicBezTo>
                  <a:cubicBezTo>
                    <a:pt x="10474" y="1905"/>
                    <a:pt x="8072" y="3006"/>
                    <a:pt x="6104" y="3873"/>
                  </a:cubicBezTo>
                  <a:cubicBezTo>
                    <a:pt x="4136" y="4707"/>
                    <a:pt x="2134" y="5241"/>
                    <a:pt x="66" y="5508"/>
                  </a:cubicBezTo>
                  <a:cubicBezTo>
                    <a:pt x="59" y="5504"/>
                    <a:pt x="52" y="5502"/>
                    <a:pt x="46" y="5502"/>
                  </a:cubicBezTo>
                  <a:cubicBezTo>
                    <a:pt x="1" y="5502"/>
                    <a:pt x="11" y="5608"/>
                    <a:pt x="100" y="5608"/>
                  </a:cubicBezTo>
                  <a:cubicBezTo>
                    <a:pt x="2601" y="5441"/>
                    <a:pt x="4970" y="4640"/>
                    <a:pt x="7171" y="3540"/>
                  </a:cubicBezTo>
                  <a:cubicBezTo>
                    <a:pt x="8839" y="2706"/>
                    <a:pt x="10874" y="1805"/>
                    <a:pt x="11808" y="70"/>
                  </a:cubicBezTo>
                  <a:cubicBezTo>
                    <a:pt x="11829" y="29"/>
                    <a:pt x="11798" y="1"/>
                    <a:pt x="11756"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42"/>
            <p:cNvSpPr/>
            <p:nvPr/>
          </p:nvSpPr>
          <p:spPr>
            <a:xfrm>
              <a:off x="4015775" y="1926475"/>
              <a:ext cx="326700" cy="90425"/>
            </a:xfrm>
            <a:custGeom>
              <a:rect b="b" l="l" r="r" t="t"/>
              <a:pathLst>
                <a:path extrusionOk="0" h="3617" w="13068">
                  <a:moveTo>
                    <a:pt x="30" y="1"/>
                  </a:moveTo>
                  <a:cubicBezTo>
                    <a:pt x="11" y="1"/>
                    <a:pt x="1" y="24"/>
                    <a:pt x="24" y="48"/>
                  </a:cubicBezTo>
                  <a:cubicBezTo>
                    <a:pt x="3594" y="2850"/>
                    <a:pt x="8597" y="3484"/>
                    <a:pt x="13034" y="3617"/>
                  </a:cubicBezTo>
                  <a:cubicBezTo>
                    <a:pt x="13067" y="3617"/>
                    <a:pt x="13067" y="3517"/>
                    <a:pt x="13034" y="3517"/>
                  </a:cubicBezTo>
                  <a:cubicBezTo>
                    <a:pt x="8397" y="2950"/>
                    <a:pt x="4061" y="2783"/>
                    <a:pt x="58" y="14"/>
                  </a:cubicBezTo>
                  <a:cubicBezTo>
                    <a:pt x="48" y="5"/>
                    <a:pt x="38" y="1"/>
                    <a:pt x="30"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42"/>
            <p:cNvSpPr/>
            <p:nvPr/>
          </p:nvSpPr>
          <p:spPr>
            <a:xfrm>
              <a:off x="4079750" y="1885125"/>
              <a:ext cx="266650" cy="120225"/>
            </a:xfrm>
            <a:custGeom>
              <a:rect b="b" l="l" r="r" t="t"/>
              <a:pathLst>
                <a:path extrusionOk="0" h="4809" w="10666">
                  <a:moveTo>
                    <a:pt x="1" y="0"/>
                  </a:moveTo>
                  <a:lnTo>
                    <a:pt x="1" y="0"/>
                  </a:lnTo>
                  <a:cubicBezTo>
                    <a:pt x="3837" y="1101"/>
                    <a:pt x="7039" y="2869"/>
                    <a:pt x="10508" y="4804"/>
                  </a:cubicBezTo>
                  <a:cubicBezTo>
                    <a:pt x="10514" y="4807"/>
                    <a:pt x="10520" y="4808"/>
                    <a:pt x="10527" y="4808"/>
                  </a:cubicBezTo>
                  <a:cubicBezTo>
                    <a:pt x="10591" y="4808"/>
                    <a:pt x="10666" y="4667"/>
                    <a:pt x="10575" y="4637"/>
                  </a:cubicBezTo>
                  <a:cubicBezTo>
                    <a:pt x="7206" y="2769"/>
                    <a:pt x="3870" y="634"/>
                    <a:pt x="1"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42"/>
            <p:cNvSpPr/>
            <p:nvPr/>
          </p:nvSpPr>
          <p:spPr>
            <a:xfrm>
              <a:off x="5162200" y="1338900"/>
              <a:ext cx="30625" cy="34650"/>
            </a:xfrm>
            <a:custGeom>
              <a:rect b="b" l="l" r="r" t="t"/>
              <a:pathLst>
                <a:path extrusionOk="0" h="1386" w="1225">
                  <a:moveTo>
                    <a:pt x="334" y="1"/>
                  </a:moveTo>
                  <a:lnTo>
                    <a:pt x="334" y="1"/>
                  </a:lnTo>
                  <a:cubicBezTo>
                    <a:pt x="100" y="434"/>
                    <a:pt x="0" y="1001"/>
                    <a:pt x="434" y="1301"/>
                  </a:cubicBezTo>
                  <a:cubicBezTo>
                    <a:pt x="528" y="1358"/>
                    <a:pt x="634" y="1385"/>
                    <a:pt x="735" y="1385"/>
                  </a:cubicBezTo>
                  <a:cubicBezTo>
                    <a:pt x="992" y="1385"/>
                    <a:pt x="1225" y="1212"/>
                    <a:pt x="1201" y="901"/>
                  </a:cubicBezTo>
                  <a:cubicBezTo>
                    <a:pt x="1201" y="860"/>
                    <a:pt x="1150" y="831"/>
                    <a:pt x="1103" y="831"/>
                  </a:cubicBezTo>
                  <a:cubicBezTo>
                    <a:pt x="1074" y="831"/>
                    <a:pt x="1047" y="842"/>
                    <a:pt x="1034" y="868"/>
                  </a:cubicBezTo>
                  <a:cubicBezTo>
                    <a:pt x="978" y="994"/>
                    <a:pt x="880" y="1044"/>
                    <a:pt x="779" y="1044"/>
                  </a:cubicBezTo>
                  <a:cubicBezTo>
                    <a:pt x="639" y="1044"/>
                    <a:pt x="492" y="950"/>
                    <a:pt x="434" y="834"/>
                  </a:cubicBezTo>
                  <a:cubicBezTo>
                    <a:pt x="367" y="601"/>
                    <a:pt x="367" y="267"/>
                    <a:pt x="334"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42"/>
            <p:cNvSpPr/>
            <p:nvPr/>
          </p:nvSpPr>
          <p:spPr>
            <a:xfrm>
              <a:off x="4751075" y="1291900"/>
              <a:ext cx="41700" cy="43400"/>
            </a:xfrm>
            <a:custGeom>
              <a:rect b="b" l="l" r="r" t="t"/>
              <a:pathLst>
                <a:path extrusionOk="0" h="1736" w="1668">
                  <a:moveTo>
                    <a:pt x="654" y="1"/>
                  </a:moveTo>
                  <a:cubicBezTo>
                    <a:pt x="499" y="1"/>
                    <a:pt x="333" y="80"/>
                    <a:pt x="200" y="213"/>
                  </a:cubicBezTo>
                  <a:cubicBezTo>
                    <a:pt x="0" y="513"/>
                    <a:pt x="67" y="980"/>
                    <a:pt x="267" y="1247"/>
                  </a:cubicBezTo>
                  <a:cubicBezTo>
                    <a:pt x="409" y="1503"/>
                    <a:pt x="673" y="1735"/>
                    <a:pt x="976" y="1735"/>
                  </a:cubicBezTo>
                  <a:cubicBezTo>
                    <a:pt x="1028" y="1735"/>
                    <a:pt x="1081" y="1728"/>
                    <a:pt x="1134" y="1714"/>
                  </a:cubicBezTo>
                  <a:cubicBezTo>
                    <a:pt x="1434" y="1647"/>
                    <a:pt x="1668" y="1380"/>
                    <a:pt x="1534" y="1080"/>
                  </a:cubicBezTo>
                  <a:cubicBezTo>
                    <a:pt x="1534" y="1063"/>
                    <a:pt x="1518" y="1055"/>
                    <a:pt x="1501" y="1055"/>
                  </a:cubicBezTo>
                  <a:cubicBezTo>
                    <a:pt x="1484" y="1055"/>
                    <a:pt x="1468" y="1063"/>
                    <a:pt x="1468" y="1080"/>
                  </a:cubicBezTo>
                  <a:cubicBezTo>
                    <a:pt x="1378" y="1331"/>
                    <a:pt x="1191" y="1457"/>
                    <a:pt x="992" y="1457"/>
                  </a:cubicBezTo>
                  <a:cubicBezTo>
                    <a:pt x="820" y="1457"/>
                    <a:pt x="639" y="1365"/>
                    <a:pt x="500" y="1180"/>
                  </a:cubicBezTo>
                  <a:cubicBezTo>
                    <a:pt x="367" y="1013"/>
                    <a:pt x="300" y="813"/>
                    <a:pt x="334" y="580"/>
                  </a:cubicBezTo>
                  <a:cubicBezTo>
                    <a:pt x="334" y="366"/>
                    <a:pt x="526" y="131"/>
                    <a:pt x="756" y="131"/>
                  </a:cubicBezTo>
                  <a:cubicBezTo>
                    <a:pt x="814" y="131"/>
                    <a:pt x="874" y="146"/>
                    <a:pt x="934" y="179"/>
                  </a:cubicBezTo>
                  <a:cubicBezTo>
                    <a:pt x="944" y="189"/>
                    <a:pt x="951" y="193"/>
                    <a:pt x="956" y="193"/>
                  </a:cubicBezTo>
                  <a:cubicBezTo>
                    <a:pt x="967" y="193"/>
                    <a:pt x="967" y="170"/>
                    <a:pt x="967" y="146"/>
                  </a:cubicBezTo>
                  <a:cubicBezTo>
                    <a:pt x="881" y="46"/>
                    <a:pt x="771" y="1"/>
                    <a:pt x="654"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42"/>
            <p:cNvSpPr/>
            <p:nvPr/>
          </p:nvSpPr>
          <p:spPr>
            <a:xfrm>
              <a:off x="4988725" y="1463150"/>
              <a:ext cx="50075" cy="43750"/>
            </a:xfrm>
            <a:custGeom>
              <a:rect b="b" l="l" r="r" t="t"/>
              <a:pathLst>
                <a:path extrusionOk="0" h="1750" w="2003">
                  <a:moveTo>
                    <a:pt x="334" y="1"/>
                  </a:moveTo>
                  <a:cubicBezTo>
                    <a:pt x="301" y="1"/>
                    <a:pt x="268" y="1"/>
                    <a:pt x="268" y="34"/>
                  </a:cubicBezTo>
                  <a:cubicBezTo>
                    <a:pt x="1" y="635"/>
                    <a:pt x="301" y="1569"/>
                    <a:pt x="968" y="1735"/>
                  </a:cubicBezTo>
                  <a:cubicBezTo>
                    <a:pt x="1003" y="1745"/>
                    <a:pt x="1037" y="1749"/>
                    <a:pt x="1070" y="1749"/>
                  </a:cubicBezTo>
                  <a:cubicBezTo>
                    <a:pt x="1391" y="1749"/>
                    <a:pt x="1651" y="1343"/>
                    <a:pt x="1802" y="1102"/>
                  </a:cubicBezTo>
                  <a:cubicBezTo>
                    <a:pt x="1969" y="801"/>
                    <a:pt x="2002" y="468"/>
                    <a:pt x="1769" y="168"/>
                  </a:cubicBezTo>
                  <a:cubicBezTo>
                    <a:pt x="1749" y="137"/>
                    <a:pt x="1725" y="125"/>
                    <a:pt x="1702" y="125"/>
                  </a:cubicBezTo>
                  <a:cubicBezTo>
                    <a:pt x="1650" y="125"/>
                    <a:pt x="1602" y="188"/>
                    <a:pt x="1602" y="234"/>
                  </a:cubicBezTo>
                  <a:cubicBezTo>
                    <a:pt x="1669" y="501"/>
                    <a:pt x="1502" y="801"/>
                    <a:pt x="1368" y="1001"/>
                  </a:cubicBezTo>
                  <a:cubicBezTo>
                    <a:pt x="1302" y="1068"/>
                    <a:pt x="1268" y="1202"/>
                    <a:pt x="1168" y="1302"/>
                  </a:cubicBezTo>
                  <a:cubicBezTo>
                    <a:pt x="1110" y="1337"/>
                    <a:pt x="1068" y="1351"/>
                    <a:pt x="1033" y="1351"/>
                  </a:cubicBezTo>
                  <a:cubicBezTo>
                    <a:pt x="966" y="1351"/>
                    <a:pt x="922" y="1300"/>
                    <a:pt x="835" y="1235"/>
                  </a:cubicBezTo>
                  <a:cubicBezTo>
                    <a:pt x="668" y="1068"/>
                    <a:pt x="535" y="901"/>
                    <a:pt x="501" y="701"/>
                  </a:cubicBezTo>
                  <a:cubicBezTo>
                    <a:pt x="368" y="401"/>
                    <a:pt x="334" y="168"/>
                    <a:pt x="635" y="34"/>
                  </a:cubicBezTo>
                  <a:cubicBezTo>
                    <a:pt x="535" y="34"/>
                    <a:pt x="434" y="1"/>
                    <a:pt x="334"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42"/>
            <p:cNvSpPr/>
            <p:nvPr/>
          </p:nvSpPr>
          <p:spPr>
            <a:xfrm>
              <a:off x="5084625" y="1622325"/>
              <a:ext cx="48400" cy="45075"/>
            </a:xfrm>
            <a:custGeom>
              <a:rect b="b" l="l" r="r" t="t"/>
              <a:pathLst>
                <a:path extrusionOk="0" h="1803" w="1936">
                  <a:moveTo>
                    <a:pt x="591" y="1"/>
                  </a:moveTo>
                  <a:cubicBezTo>
                    <a:pt x="390" y="1"/>
                    <a:pt x="196" y="336"/>
                    <a:pt x="168" y="505"/>
                  </a:cubicBezTo>
                  <a:cubicBezTo>
                    <a:pt x="34" y="872"/>
                    <a:pt x="1" y="1339"/>
                    <a:pt x="334" y="1639"/>
                  </a:cubicBezTo>
                  <a:cubicBezTo>
                    <a:pt x="479" y="1752"/>
                    <a:pt x="662" y="1802"/>
                    <a:pt x="850" y="1802"/>
                  </a:cubicBezTo>
                  <a:cubicBezTo>
                    <a:pt x="1053" y="1802"/>
                    <a:pt x="1262" y="1743"/>
                    <a:pt x="1435" y="1639"/>
                  </a:cubicBezTo>
                  <a:cubicBezTo>
                    <a:pt x="1802" y="1339"/>
                    <a:pt x="1936" y="939"/>
                    <a:pt x="1869" y="472"/>
                  </a:cubicBezTo>
                  <a:cubicBezTo>
                    <a:pt x="1869" y="407"/>
                    <a:pt x="1827" y="371"/>
                    <a:pt x="1780" y="371"/>
                  </a:cubicBezTo>
                  <a:cubicBezTo>
                    <a:pt x="1754" y="371"/>
                    <a:pt x="1726" y="382"/>
                    <a:pt x="1702" y="405"/>
                  </a:cubicBezTo>
                  <a:cubicBezTo>
                    <a:pt x="1602" y="572"/>
                    <a:pt x="1469" y="772"/>
                    <a:pt x="1335" y="972"/>
                  </a:cubicBezTo>
                  <a:cubicBezTo>
                    <a:pt x="1212" y="1158"/>
                    <a:pt x="1031" y="1343"/>
                    <a:pt x="820" y="1343"/>
                  </a:cubicBezTo>
                  <a:cubicBezTo>
                    <a:pt x="803" y="1343"/>
                    <a:pt x="785" y="1342"/>
                    <a:pt x="768" y="1339"/>
                  </a:cubicBezTo>
                  <a:cubicBezTo>
                    <a:pt x="501" y="1306"/>
                    <a:pt x="468" y="1039"/>
                    <a:pt x="468" y="839"/>
                  </a:cubicBezTo>
                  <a:cubicBezTo>
                    <a:pt x="468" y="605"/>
                    <a:pt x="468" y="339"/>
                    <a:pt x="668" y="172"/>
                  </a:cubicBezTo>
                  <a:cubicBezTo>
                    <a:pt x="768" y="138"/>
                    <a:pt x="768" y="105"/>
                    <a:pt x="701" y="38"/>
                  </a:cubicBezTo>
                  <a:cubicBezTo>
                    <a:pt x="665" y="12"/>
                    <a:pt x="628" y="1"/>
                    <a:pt x="591"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42"/>
            <p:cNvSpPr/>
            <p:nvPr/>
          </p:nvSpPr>
          <p:spPr>
            <a:xfrm>
              <a:off x="4879500" y="1568575"/>
              <a:ext cx="42550" cy="52525"/>
            </a:xfrm>
            <a:custGeom>
              <a:rect b="b" l="l" r="r" t="t"/>
              <a:pathLst>
                <a:path extrusionOk="0" h="2101" w="1702">
                  <a:moveTo>
                    <a:pt x="685" y="0"/>
                  </a:moveTo>
                  <a:cubicBezTo>
                    <a:pt x="549" y="0"/>
                    <a:pt x="366" y="154"/>
                    <a:pt x="300" y="220"/>
                  </a:cubicBezTo>
                  <a:cubicBezTo>
                    <a:pt x="33" y="587"/>
                    <a:pt x="0" y="1121"/>
                    <a:pt x="33" y="1488"/>
                  </a:cubicBezTo>
                  <a:cubicBezTo>
                    <a:pt x="92" y="1896"/>
                    <a:pt x="406" y="2101"/>
                    <a:pt x="751" y="2101"/>
                  </a:cubicBezTo>
                  <a:cubicBezTo>
                    <a:pt x="801" y="2101"/>
                    <a:pt x="851" y="2097"/>
                    <a:pt x="901" y="2088"/>
                  </a:cubicBezTo>
                  <a:cubicBezTo>
                    <a:pt x="1401" y="1988"/>
                    <a:pt x="1601" y="1521"/>
                    <a:pt x="1701" y="1054"/>
                  </a:cubicBezTo>
                  <a:cubicBezTo>
                    <a:pt x="1701" y="1015"/>
                    <a:pt x="1667" y="999"/>
                    <a:pt x="1632" y="999"/>
                  </a:cubicBezTo>
                  <a:cubicBezTo>
                    <a:pt x="1607" y="999"/>
                    <a:pt x="1582" y="1007"/>
                    <a:pt x="1568" y="1021"/>
                  </a:cubicBezTo>
                  <a:cubicBezTo>
                    <a:pt x="1400" y="1213"/>
                    <a:pt x="1008" y="1680"/>
                    <a:pt x="702" y="1680"/>
                  </a:cubicBezTo>
                  <a:cubicBezTo>
                    <a:pt x="582" y="1680"/>
                    <a:pt x="475" y="1609"/>
                    <a:pt x="400" y="1421"/>
                  </a:cubicBezTo>
                  <a:cubicBezTo>
                    <a:pt x="334" y="1254"/>
                    <a:pt x="334" y="987"/>
                    <a:pt x="334" y="821"/>
                  </a:cubicBezTo>
                  <a:cubicBezTo>
                    <a:pt x="334" y="702"/>
                    <a:pt x="413" y="160"/>
                    <a:pt x="619" y="160"/>
                  </a:cubicBezTo>
                  <a:cubicBezTo>
                    <a:pt x="644" y="160"/>
                    <a:pt x="671" y="169"/>
                    <a:pt x="701" y="187"/>
                  </a:cubicBezTo>
                  <a:cubicBezTo>
                    <a:pt x="801" y="187"/>
                    <a:pt x="867" y="187"/>
                    <a:pt x="834" y="154"/>
                  </a:cubicBezTo>
                  <a:cubicBezTo>
                    <a:pt x="811" y="41"/>
                    <a:pt x="754" y="0"/>
                    <a:pt x="685"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42"/>
            <p:cNvSpPr/>
            <p:nvPr/>
          </p:nvSpPr>
          <p:spPr>
            <a:xfrm>
              <a:off x="4988350" y="1693100"/>
              <a:ext cx="39925" cy="39600"/>
            </a:xfrm>
            <a:custGeom>
              <a:rect b="b" l="l" r="r" t="t"/>
              <a:pathLst>
                <a:path extrusionOk="0" h="1584" w="1597">
                  <a:moveTo>
                    <a:pt x="593" y="0"/>
                  </a:moveTo>
                  <a:cubicBezTo>
                    <a:pt x="117" y="0"/>
                    <a:pt x="1" y="890"/>
                    <a:pt x="149" y="1277"/>
                  </a:cubicBezTo>
                  <a:cubicBezTo>
                    <a:pt x="242" y="1463"/>
                    <a:pt x="432" y="1584"/>
                    <a:pt x="629" y="1584"/>
                  </a:cubicBezTo>
                  <a:cubicBezTo>
                    <a:pt x="715" y="1584"/>
                    <a:pt x="802" y="1561"/>
                    <a:pt x="883" y="1510"/>
                  </a:cubicBezTo>
                  <a:cubicBezTo>
                    <a:pt x="1217" y="1344"/>
                    <a:pt x="1383" y="1010"/>
                    <a:pt x="1550" y="676"/>
                  </a:cubicBezTo>
                  <a:cubicBezTo>
                    <a:pt x="1597" y="630"/>
                    <a:pt x="1546" y="567"/>
                    <a:pt x="1500" y="567"/>
                  </a:cubicBezTo>
                  <a:cubicBezTo>
                    <a:pt x="1480" y="567"/>
                    <a:pt x="1460" y="579"/>
                    <a:pt x="1450" y="610"/>
                  </a:cubicBezTo>
                  <a:cubicBezTo>
                    <a:pt x="1332" y="698"/>
                    <a:pt x="902" y="1099"/>
                    <a:pt x="688" y="1099"/>
                  </a:cubicBezTo>
                  <a:cubicBezTo>
                    <a:pt x="660" y="1099"/>
                    <a:pt x="636" y="1092"/>
                    <a:pt x="616" y="1077"/>
                  </a:cubicBezTo>
                  <a:cubicBezTo>
                    <a:pt x="516" y="1010"/>
                    <a:pt x="516" y="843"/>
                    <a:pt x="516" y="743"/>
                  </a:cubicBezTo>
                  <a:cubicBezTo>
                    <a:pt x="483" y="543"/>
                    <a:pt x="483" y="143"/>
                    <a:pt x="816" y="143"/>
                  </a:cubicBezTo>
                  <a:cubicBezTo>
                    <a:pt x="816" y="143"/>
                    <a:pt x="816" y="109"/>
                    <a:pt x="783" y="43"/>
                  </a:cubicBezTo>
                  <a:cubicBezTo>
                    <a:pt x="714" y="14"/>
                    <a:pt x="651" y="0"/>
                    <a:pt x="593"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42"/>
            <p:cNvSpPr/>
            <p:nvPr/>
          </p:nvSpPr>
          <p:spPr>
            <a:xfrm>
              <a:off x="4862525" y="1691550"/>
              <a:ext cx="37000" cy="45050"/>
            </a:xfrm>
            <a:custGeom>
              <a:rect b="b" l="l" r="r" t="t"/>
              <a:pathLst>
                <a:path extrusionOk="0" h="1802" w="1480">
                  <a:moveTo>
                    <a:pt x="659" y="1"/>
                  </a:moveTo>
                  <a:cubicBezTo>
                    <a:pt x="117" y="1"/>
                    <a:pt x="1" y="1044"/>
                    <a:pt x="212" y="1406"/>
                  </a:cubicBezTo>
                  <a:cubicBezTo>
                    <a:pt x="346" y="1647"/>
                    <a:pt x="587" y="1802"/>
                    <a:pt x="833" y="1802"/>
                  </a:cubicBezTo>
                  <a:cubicBezTo>
                    <a:pt x="893" y="1802"/>
                    <a:pt x="953" y="1792"/>
                    <a:pt x="1013" y="1773"/>
                  </a:cubicBezTo>
                  <a:cubicBezTo>
                    <a:pt x="1246" y="1706"/>
                    <a:pt x="1480" y="1439"/>
                    <a:pt x="1346" y="1172"/>
                  </a:cubicBezTo>
                  <a:cubicBezTo>
                    <a:pt x="1330" y="1122"/>
                    <a:pt x="1296" y="1097"/>
                    <a:pt x="1263" y="1097"/>
                  </a:cubicBezTo>
                  <a:cubicBezTo>
                    <a:pt x="1229" y="1097"/>
                    <a:pt x="1196" y="1122"/>
                    <a:pt x="1179" y="1172"/>
                  </a:cubicBezTo>
                  <a:cubicBezTo>
                    <a:pt x="1127" y="1304"/>
                    <a:pt x="1037" y="1358"/>
                    <a:pt x="940" y="1358"/>
                  </a:cubicBezTo>
                  <a:cubicBezTo>
                    <a:pt x="792" y="1358"/>
                    <a:pt x="626" y="1233"/>
                    <a:pt x="546" y="1072"/>
                  </a:cubicBezTo>
                  <a:cubicBezTo>
                    <a:pt x="412" y="772"/>
                    <a:pt x="412" y="171"/>
                    <a:pt x="812" y="71"/>
                  </a:cubicBezTo>
                  <a:cubicBezTo>
                    <a:pt x="846" y="71"/>
                    <a:pt x="879" y="38"/>
                    <a:pt x="846" y="38"/>
                  </a:cubicBezTo>
                  <a:cubicBezTo>
                    <a:pt x="779" y="12"/>
                    <a:pt x="716" y="1"/>
                    <a:pt x="659"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42"/>
            <p:cNvSpPr/>
            <p:nvPr/>
          </p:nvSpPr>
          <p:spPr>
            <a:xfrm>
              <a:off x="4788600" y="1850925"/>
              <a:ext cx="53275" cy="46075"/>
            </a:xfrm>
            <a:custGeom>
              <a:rect b="b" l="l" r="r" t="t"/>
              <a:pathLst>
                <a:path extrusionOk="0" h="1843" w="2131">
                  <a:moveTo>
                    <a:pt x="1301" y="1"/>
                  </a:moveTo>
                  <a:cubicBezTo>
                    <a:pt x="634" y="34"/>
                    <a:pt x="0" y="901"/>
                    <a:pt x="367" y="1535"/>
                  </a:cubicBezTo>
                  <a:cubicBezTo>
                    <a:pt x="507" y="1754"/>
                    <a:pt x="717" y="1843"/>
                    <a:pt x="936" y="1843"/>
                  </a:cubicBezTo>
                  <a:cubicBezTo>
                    <a:pt x="1083" y="1843"/>
                    <a:pt x="1233" y="1803"/>
                    <a:pt x="1368" y="1735"/>
                  </a:cubicBezTo>
                  <a:cubicBezTo>
                    <a:pt x="1768" y="1569"/>
                    <a:pt x="1968" y="1268"/>
                    <a:pt x="2102" y="901"/>
                  </a:cubicBezTo>
                  <a:cubicBezTo>
                    <a:pt x="2130" y="844"/>
                    <a:pt x="2060" y="761"/>
                    <a:pt x="1997" y="761"/>
                  </a:cubicBezTo>
                  <a:cubicBezTo>
                    <a:pt x="1987" y="761"/>
                    <a:pt x="1977" y="764"/>
                    <a:pt x="1968" y="768"/>
                  </a:cubicBezTo>
                  <a:cubicBezTo>
                    <a:pt x="1832" y="904"/>
                    <a:pt x="1296" y="1263"/>
                    <a:pt x="994" y="1263"/>
                  </a:cubicBezTo>
                  <a:cubicBezTo>
                    <a:pt x="927" y="1263"/>
                    <a:pt x="871" y="1245"/>
                    <a:pt x="834" y="1202"/>
                  </a:cubicBezTo>
                  <a:cubicBezTo>
                    <a:pt x="701" y="1068"/>
                    <a:pt x="801" y="735"/>
                    <a:pt x="834" y="568"/>
                  </a:cubicBezTo>
                  <a:cubicBezTo>
                    <a:pt x="934" y="368"/>
                    <a:pt x="1134" y="234"/>
                    <a:pt x="1301" y="101"/>
                  </a:cubicBezTo>
                  <a:cubicBezTo>
                    <a:pt x="1368" y="68"/>
                    <a:pt x="1334" y="1"/>
                    <a:pt x="1301"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42"/>
            <p:cNvSpPr/>
            <p:nvPr/>
          </p:nvSpPr>
          <p:spPr>
            <a:xfrm>
              <a:off x="4745225" y="1594925"/>
              <a:ext cx="43400" cy="36325"/>
            </a:xfrm>
            <a:custGeom>
              <a:rect b="b" l="l" r="r" t="t"/>
              <a:pathLst>
                <a:path extrusionOk="0" h="1453" w="1736">
                  <a:moveTo>
                    <a:pt x="734" y="0"/>
                  </a:moveTo>
                  <a:cubicBezTo>
                    <a:pt x="201" y="0"/>
                    <a:pt x="1" y="968"/>
                    <a:pt x="334" y="1301"/>
                  </a:cubicBezTo>
                  <a:cubicBezTo>
                    <a:pt x="430" y="1411"/>
                    <a:pt x="560" y="1453"/>
                    <a:pt x="695" y="1453"/>
                  </a:cubicBezTo>
                  <a:cubicBezTo>
                    <a:pt x="890" y="1453"/>
                    <a:pt x="1097" y="1366"/>
                    <a:pt x="1235" y="1268"/>
                  </a:cubicBezTo>
                  <a:cubicBezTo>
                    <a:pt x="1535" y="1101"/>
                    <a:pt x="1735" y="767"/>
                    <a:pt x="1702" y="434"/>
                  </a:cubicBezTo>
                  <a:cubicBezTo>
                    <a:pt x="1702" y="395"/>
                    <a:pt x="1667" y="379"/>
                    <a:pt x="1632" y="379"/>
                  </a:cubicBezTo>
                  <a:cubicBezTo>
                    <a:pt x="1607" y="379"/>
                    <a:pt x="1582" y="387"/>
                    <a:pt x="1568" y="400"/>
                  </a:cubicBezTo>
                  <a:cubicBezTo>
                    <a:pt x="1435" y="567"/>
                    <a:pt x="1335" y="734"/>
                    <a:pt x="1168" y="834"/>
                  </a:cubicBezTo>
                  <a:cubicBezTo>
                    <a:pt x="1082" y="920"/>
                    <a:pt x="822" y="1081"/>
                    <a:pt x="667" y="1081"/>
                  </a:cubicBezTo>
                  <a:cubicBezTo>
                    <a:pt x="642" y="1081"/>
                    <a:pt x="619" y="1077"/>
                    <a:pt x="601" y="1068"/>
                  </a:cubicBezTo>
                  <a:cubicBezTo>
                    <a:pt x="501" y="1034"/>
                    <a:pt x="501" y="734"/>
                    <a:pt x="501" y="634"/>
                  </a:cubicBezTo>
                  <a:cubicBezTo>
                    <a:pt x="501" y="400"/>
                    <a:pt x="501" y="134"/>
                    <a:pt x="734"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42"/>
            <p:cNvSpPr/>
            <p:nvPr/>
          </p:nvSpPr>
          <p:spPr>
            <a:xfrm>
              <a:off x="4632650" y="1735550"/>
              <a:ext cx="47550" cy="57350"/>
            </a:xfrm>
            <a:custGeom>
              <a:rect b="b" l="l" r="r" t="t"/>
              <a:pathLst>
                <a:path extrusionOk="0" h="2294" w="1902">
                  <a:moveTo>
                    <a:pt x="739" y="0"/>
                  </a:moveTo>
                  <a:cubicBezTo>
                    <a:pt x="736" y="0"/>
                    <a:pt x="734" y="4"/>
                    <a:pt x="734" y="13"/>
                  </a:cubicBezTo>
                  <a:cubicBezTo>
                    <a:pt x="234" y="513"/>
                    <a:pt x="0" y="1480"/>
                    <a:pt x="567" y="2081"/>
                  </a:cubicBezTo>
                  <a:cubicBezTo>
                    <a:pt x="727" y="2231"/>
                    <a:pt x="886" y="2294"/>
                    <a:pt x="1036" y="2294"/>
                  </a:cubicBezTo>
                  <a:cubicBezTo>
                    <a:pt x="1484" y="2294"/>
                    <a:pt x="1852" y="1738"/>
                    <a:pt x="1902" y="1313"/>
                  </a:cubicBezTo>
                  <a:cubicBezTo>
                    <a:pt x="1902" y="1271"/>
                    <a:pt x="1875" y="1229"/>
                    <a:pt x="1839" y="1229"/>
                  </a:cubicBezTo>
                  <a:cubicBezTo>
                    <a:pt x="1817" y="1229"/>
                    <a:pt x="1793" y="1243"/>
                    <a:pt x="1768" y="1280"/>
                  </a:cubicBezTo>
                  <a:cubicBezTo>
                    <a:pt x="1607" y="1534"/>
                    <a:pt x="1317" y="1932"/>
                    <a:pt x="1033" y="1932"/>
                  </a:cubicBezTo>
                  <a:cubicBezTo>
                    <a:pt x="906" y="1932"/>
                    <a:pt x="781" y="1853"/>
                    <a:pt x="667" y="1647"/>
                  </a:cubicBezTo>
                  <a:cubicBezTo>
                    <a:pt x="401" y="1147"/>
                    <a:pt x="501" y="580"/>
                    <a:pt x="768" y="113"/>
                  </a:cubicBezTo>
                  <a:cubicBezTo>
                    <a:pt x="768" y="38"/>
                    <a:pt x="749" y="0"/>
                    <a:pt x="739"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42"/>
            <p:cNvSpPr/>
            <p:nvPr/>
          </p:nvSpPr>
          <p:spPr>
            <a:xfrm>
              <a:off x="4687675" y="1408125"/>
              <a:ext cx="42350" cy="48025"/>
            </a:xfrm>
            <a:custGeom>
              <a:rect b="b" l="l" r="r" t="t"/>
              <a:pathLst>
                <a:path extrusionOk="0" h="1921" w="1694">
                  <a:moveTo>
                    <a:pt x="668" y="0"/>
                  </a:moveTo>
                  <a:lnTo>
                    <a:pt x="668" y="0"/>
                  </a:lnTo>
                  <a:cubicBezTo>
                    <a:pt x="201" y="267"/>
                    <a:pt x="1" y="1268"/>
                    <a:pt x="368" y="1701"/>
                  </a:cubicBezTo>
                  <a:cubicBezTo>
                    <a:pt x="491" y="1857"/>
                    <a:pt x="626" y="1920"/>
                    <a:pt x="761" y="1920"/>
                  </a:cubicBezTo>
                  <a:cubicBezTo>
                    <a:pt x="1176" y="1920"/>
                    <a:pt x="1593" y="1328"/>
                    <a:pt x="1669" y="1001"/>
                  </a:cubicBezTo>
                  <a:cubicBezTo>
                    <a:pt x="1694" y="926"/>
                    <a:pt x="1625" y="888"/>
                    <a:pt x="1561" y="888"/>
                  </a:cubicBezTo>
                  <a:cubicBezTo>
                    <a:pt x="1540" y="888"/>
                    <a:pt x="1519" y="892"/>
                    <a:pt x="1502" y="901"/>
                  </a:cubicBezTo>
                  <a:cubicBezTo>
                    <a:pt x="1369" y="1034"/>
                    <a:pt x="1202" y="1201"/>
                    <a:pt x="1068" y="1268"/>
                  </a:cubicBezTo>
                  <a:cubicBezTo>
                    <a:pt x="998" y="1338"/>
                    <a:pt x="896" y="1424"/>
                    <a:pt x="783" y="1424"/>
                  </a:cubicBezTo>
                  <a:cubicBezTo>
                    <a:pt x="735" y="1424"/>
                    <a:pt x="685" y="1408"/>
                    <a:pt x="635" y="1368"/>
                  </a:cubicBezTo>
                  <a:cubicBezTo>
                    <a:pt x="568" y="1334"/>
                    <a:pt x="535" y="1201"/>
                    <a:pt x="535" y="1101"/>
                  </a:cubicBezTo>
                  <a:cubicBezTo>
                    <a:pt x="468" y="701"/>
                    <a:pt x="635" y="367"/>
                    <a:pt x="668"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42"/>
            <p:cNvSpPr/>
            <p:nvPr/>
          </p:nvSpPr>
          <p:spPr>
            <a:xfrm>
              <a:off x="4851125" y="1443775"/>
              <a:ext cx="45525" cy="53225"/>
            </a:xfrm>
            <a:custGeom>
              <a:rect b="b" l="l" r="r" t="t"/>
              <a:pathLst>
                <a:path extrusionOk="0" h="2129" w="1821">
                  <a:moveTo>
                    <a:pt x="606" y="0"/>
                  </a:moveTo>
                  <a:cubicBezTo>
                    <a:pt x="551" y="0"/>
                    <a:pt x="501" y="25"/>
                    <a:pt x="468" y="75"/>
                  </a:cubicBezTo>
                  <a:cubicBezTo>
                    <a:pt x="1" y="509"/>
                    <a:pt x="1" y="1576"/>
                    <a:pt x="535" y="1977"/>
                  </a:cubicBezTo>
                  <a:cubicBezTo>
                    <a:pt x="656" y="2082"/>
                    <a:pt x="798" y="2128"/>
                    <a:pt x="939" y="2128"/>
                  </a:cubicBezTo>
                  <a:cubicBezTo>
                    <a:pt x="1380" y="2128"/>
                    <a:pt x="1820" y="1681"/>
                    <a:pt x="1669" y="1176"/>
                  </a:cubicBezTo>
                  <a:cubicBezTo>
                    <a:pt x="1669" y="1152"/>
                    <a:pt x="1635" y="1129"/>
                    <a:pt x="1592" y="1129"/>
                  </a:cubicBezTo>
                  <a:cubicBezTo>
                    <a:pt x="1574" y="1129"/>
                    <a:pt x="1555" y="1133"/>
                    <a:pt x="1535" y="1143"/>
                  </a:cubicBezTo>
                  <a:cubicBezTo>
                    <a:pt x="1376" y="1211"/>
                    <a:pt x="1202" y="1402"/>
                    <a:pt x="1075" y="1402"/>
                  </a:cubicBezTo>
                  <a:cubicBezTo>
                    <a:pt x="1016" y="1402"/>
                    <a:pt x="967" y="1360"/>
                    <a:pt x="935" y="1243"/>
                  </a:cubicBezTo>
                  <a:cubicBezTo>
                    <a:pt x="841" y="960"/>
                    <a:pt x="830" y="710"/>
                    <a:pt x="831" y="459"/>
                  </a:cubicBezTo>
                  <a:lnTo>
                    <a:pt x="831" y="459"/>
                  </a:lnTo>
                  <a:cubicBezTo>
                    <a:pt x="872" y="505"/>
                    <a:pt x="910" y="559"/>
                    <a:pt x="935" y="609"/>
                  </a:cubicBezTo>
                  <a:cubicBezTo>
                    <a:pt x="935" y="457"/>
                    <a:pt x="897" y="306"/>
                    <a:pt x="835" y="183"/>
                  </a:cubicBezTo>
                  <a:lnTo>
                    <a:pt x="835" y="183"/>
                  </a:lnTo>
                  <a:cubicBezTo>
                    <a:pt x="835" y="170"/>
                    <a:pt x="835" y="156"/>
                    <a:pt x="835" y="142"/>
                  </a:cubicBezTo>
                  <a:lnTo>
                    <a:pt x="835" y="142"/>
                  </a:lnTo>
                  <a:cubicBezTo>
                    <a:pt x="832" y="150"/>
                    <a:pt x="829" y="158"/>
                    <a:pt x="825" y="165"/>
                  </a:cubicBezTo>
                  <a:lnTo>
                    <a:pt x="825" y="165"/>
                  </a:lnTo>
                  <a:cubicBezTo>
                    <a:pt x="808" y="133"/>
                    <a:pt x="789" y="103"/>
                    <a:pt x="768" y="75"/>
                  </a:cubicBezTo>
                  <a:cubicBezTo>
                    <a:pt x="718" y="25"/>
                    <a:pt x="660" y="0"/>
                    <a:pt x="606"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42"/>
            <p:cNvSpPr/>
            <p:nvPr/>
          </p:nvSpPr>
          <p:spPr>
            <a:xfrm>
              <a:off x="4580500" y="1898225"/>
              <a:ext cx="52175" cy="50125"/>
            </a:xfrm>
            <a:custGeom>
              <a:rect b="b" l="l" r="r" t="t"/>
              <a:pathLst>
                <a:path extrusionOk="0" h="2005" w="2087">
                  <a:moveTo>
                    <a:pt x="752" y="1"/>
                  </a:moveTo>
                  <a:cubicBezTo>
                    <a:pt x="107" y="1"/>
                    <a:pt x="1" y="1233"/>
                    <a:pt x="318" y="1678"/>
                  </a:cubicBezTo>
                  <a:cubicBezTo>
                    <a:pt x="490" y="1910"/>
                    <a:pt x="704" y="2005"/>
                    <a:pt x="924" y="2005"/>
                  </a:cubicBezTo>
                  <a:cubicBezTo>
                    <a:pt x="1431" y="2005"/>
                    <a:pt x="1970" y="1500"/>
                    <a:pt x="2086" y="1011"/>
                  </a:cubicBezTo>
                  <a:cubicBezTo>
                    <a:pt x="2086" y="953"/>
                    <a:pt x="2012" y="871"/>
                    <a:pt x="1948" y="871"/>
                  </a:cubicBezTo>
                  <a:cubicBezTo>
                    <a:pt x="1938" y="871"/>
                    <a:pt x="1929" y="873"/>
                    <a:pt x="1920" y="877"/>
                  </a:cubicBezTo>
                  <a:cubicBezTo>
                    <a:pt x="1673" y="1015"/>
                    <a:pt x="1335" y="1445"/>
                    <a:pt x="1019" y="1445"/>
                  </a:cubicBezTo>
                  <a:cubicBezTo>
                    <a:pt x="951" y="1445"/>
                    <a:pt x="884" y="1425"/>
                    <a:pt x="819" y="1378"/>
                  </a:cubicBezTo>
                  <a:cubicBezTo>
                    <a:pt x="513" y="1195"/>
                    <a:pt x="543" y="592"/>
                    <a:pt x="807" y="363"/>
                  </a:cubicBezTo>
                  <a:lnTo>
                    <a:pt x="807" y="363"/>
                  </a:lnTo>
                  <a:cubicBezTo>
                    <a:pt x="810" y="368"/>
                    <a:pt x="814" y="373"/>
                    <a:pt x="819" y="377"/>
                  </a:cubicBezTo>
                  <a:cubicBezTo>
                    <a:pt x="835" y="410"/>
                    <a:pt x="869" y="427"/>
                    <a:pt x="898" y="427"/>
                  </a:cubicBezTo>
                  <a:cubicBezTo>
                    <a:pt x="927" y="427"/>
                    <a:pt x="952" y="410"/>
                    <a:pt x="952" y="377"/>
                  </a:cubicBezTo>
                  <a:cubicBezTo>
                    <a:pt x="952" y="344"/>
                    <a:pt x="986" y="277"/>
                    <a:pt x="986" y="210"/>
                  </a:cubicBezTo>
                  <a:cubicBezTo>
                    <a:pt x="1019" y="144"/>
                    <a:pt x="952" y="10"/>
                    <a:pt x="852" y="10"/>
                  </a:cubicBezTo>
                  <a:cubicBezTo>
                    <a:pt x="817" y="4"/>
                    <a:pt x="784" y="1"/>
                    <a:pt x="752"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42"/>
            <p:cNvSpPr/>
            <p:nvPr/>
          </p:nvSpPr>
          <p:spPr>
            <a:xfrm>
              <a:off x="4463350" y="1845100"/>
              <a:ext cx="44225" cy="35825"/>
            </a:xfrm>
            <a:custGeom>
              <a:rect b="b" l="l" r="r" t="t"/>
              <a:pathLst>
                <a:path extrusionOk="0" h="1433" w="1769">
                  <a:moveTo>
                    <a:pt x="968" y="0"/>
                  </a:moveTo>
                  <a:cubicBezTo>
                    <a:pt x="979" y="23"/>
                    <a:pt x="987" y="30"/>
                    <a:pt x="990" y="30"/>
                  </a:cubicBezTo>
                  <a:cubicBezTo>
                    <a:pt x="998" y="30"/>
                    <a:pt x="990" y="0"/>
                    <a:pt x="968" y="0"/>
                  </a:cubicBezTo>
                  <a:close/>
                  <a:moveTo>
                    <a:pt x="968" y="0"/>
                  </a:moveTo>
                  <a:cubicBezTo>
                    <a:pt x="468" y="200"/>
                    <a:pt x="1" y="734"/>
                    <a:pt x="368" y="1235"/>
                  </a:cubicBezTo>
                  <a:cubicBezTo>
                    <a:pt x="484" y="1374"/>
                    <a:pt x="649" y="1433"/>
                    <a:pt x="817" y="1433"/>
                  </a:cubicBezTo>
                  <a:cubicBezTo>
                    <a:pt x="890" y="1433"/>
                    <a:pt x="964" y="1422"/>
                    <a:pt x="1035" y="1401"/>
                  </a:cubicBezTo>
                  <a:cubicBezTo>
                    <a:pt x="1368" y="1235"/>
                    <a:pt x="1502" y="901"/>
                    <a:pt x="1702" y="634"/>
                  </a:cubicBezTo>
                  <a:cubicBezTo>
                    <a:pt x="1769" y="601"/>
                    <a:pt x="1702" y="567"/>
                    <a:pt x="1669" y="567"/>
                  </a:cubicBezTo>
                  <a:cubicBezTo>
                    <a:pt x="1502" y="634"/>
                    <a:pt x="1368" y="768"/>
                    <a:pt x="1302" y="901"/>
                  </a:cubicBezTo>
                  <a:cubicBezTo>
                    <a:pt x="1175" y="1027"/>
                    <a:pt x="1030" y="1192"/>
                    <a:pt x="851" y="1192"/>
                  </a:cubicBezTo>
                  <a:cubicBezTo>
                    <a:pt x="794" y="1192"/>
                    <a:pt x="733" y="1175"/>
                    <a:pt x="668" y="1134"/>
                  </a:cubicBezTo>
                  <a:cubicBezTo>
                    <a:pt x="501" y="1034"/>
                    <a:pt x="501" y="768"/>
                    <a:pt x="535" y="601"/>
                  </a:cubicBezTo>
                  <a:cubicBezTo>
                    <a:pt x="635" y="401"/>
                    <a:pt x="835" y="234"/>
                    <a:pt x="968"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42"/>
            <p:cNvSpPr/>
            <p:nvPr/>
          </p:nvSpPr>
          <p:spPr>
            <a:xfrm>
              <a:off x="4380800" y="1963050"/>
              <a:ext cx="58400" cy="39825"/>
            </a:xfrm>
            <a:custGeom>
              <a:rect b="b" l="l" r="r" t="t"/>
              <a:pathLst>
                <a:path extrusionOk="0" h="1593" w="2336">
                  <a:moveTo>
                    <a:pt x="1435" y="1"/>
                  </a:moveTo>
                  <a:cubicBezTo>
                    <a:pt x="956" y="1"/>
                    <a:pt x="451" y="290"/>
                    <a:pt x="101" y="553"/>
                  </a:cubicBezTo>
                  <a:cubicBezTo>
                    <a:pt x="0" y="586"/>
                    <a:pt x="0" y="720"/>
                    <a:pt x="0" y="820"/>
                  </a:cubicBezTo>
                  <a:cubicBezTo>
                    <a:pt x="140" y="1343"/>
                    <a:pt x="635" y="1592"/>
                    <a:pt x="1142" y="1592"/>
                  </a:cubicBezTo>
                  <a:cubicBezTo>
                    <a:pt x="1606" y="1592"/>
                    <a:pt x="2079" y="1384"/>
                    <a:pt x="2302" y="986"/>
                  </a:cubicBezTo>
                  <a:cubicBezTo>
                    <a:pt x="2335" y="920"/>
                    <a:pt x="2302" y="853"/>
                    <a:pt x="2235" y="853"/>
                  </a:cubicBezTo>
                  <a:cubicBezTo>
                    <a:pt x="2221" y="852"/>
                    <a:pt x="2206" y="852"/>
                    <a:pt x="2190" y="852"/>
                  </a:cubicBezTo>
                  <a:cubicBezTo>
                    <a:pt x="1824" y="852"/>
                    <a:pt x="1370" y="1082"/>
                    <a:pt x="991" y="1082"/>
                  </a:cubicBezTo>
                  <a:cubicBezTo>
                    <a:pt x="777" y="1082"/>
                    <a:pt x="586" y="1009"/>
                    <a:pt x="449" y="778"/>
                  </a:cubicBezTo>
                  <a:lnTo>
                    <a:pt x="449" y="778"/>
                  </a:lnTo>
                  <a:cubicBezTo>
                    <a:pt x="812" y="459"/>
                    <a:pt x="1182" y="327"/>
                    <a:pt x="1635" y="86"/>
                  </a:cubicBezTo>
                  <a:lnTo>
                    <a:pt x="1635" y="19"/>
                  </a:lnTo>
                  <a:cubicBezTo>
                    <a:pt x="1569" y="7"/>
                    <a:pt x="1502" y="1"/>
                    <a:pt x="1435"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42"/>
            <p:cNvSpPr/>
            <p:nvPr/>
          </p:nvSpPr>
          <p:spPr>
            <a:xfrm>
              <a:off x="4614300" y="1575750"/>
              <a:ext cx="47550" cy="51375"/>
            </a:xfrm>
            <a:custGeom>
              <a:rect b="b" l="l" r="r" t="t"/>
              <a:pathLst>
                <a:path extrusionOk="0" h="2055" w="1902">
                  <a:moveTo>
                    <a:pt x="625" y="1"/>
                  </a:moveTo>
                  <a:cubicBezTo>
                    <a:pt x="403" y="1"/>
                    <a:pt x="251" y="251"/>
                    <a:pt x="167" y="500"/>
                  </a:cubicBezTo>
                  <a:cubicBezTo>
                    <a:pt x="67" y="867"/>
                    <a:pt x="0" y="1334"/>
                    <a:pt x="234" y="1668"/>
                  </a:cubicBezTo>
                  <a:cubicBezTo>
                    <a:pt x="375" y="1902"/>
                    <a:pt x="647" y="2055"/>
                    <a:pt x="925" y="2055"/>
                  </a:cubicBezTo>
                  <a:cubicBezTo>
                    <a:pt x="1041" y="2055"/>
                    <a:pt x="1159" y="2027"/>
                    <a:pt x="1268" y="1968"/>
                  </a:cubicBezTo>
                  <a:cubicBezTo>
                    <a:pt x="1735" y="1701"/>
                    <a:pt x="1802" y="1167"/>
                    <a:pt x="1902" y="700"/>
                  </a:cubicBezTo>
                  <a:cubicBezTo>
                    <a:pt x="1902" y="643"/>
                    <a:pt x="1827" y="560"/>
                    <a:pt x="1764" y="560"/>
                  </a:cubicBezTo>
                  <a:cubicBezTo>
                    <a:pt x="1754" y="560"/>
                    <a:pt x="1744" y="562"/>
                    <a:pt x="1735" y="567"/>
                  </a:cubicBezTo>
                  <a:cubicBezTo>
                    <a:pt x="1568" y="700"/>
                    <a:pt x="1435" y="867"/>
                    <a:pt x="1301" y="1034"/>
                  </a:cubicBezTo>
                  <a:cubicBezTo>
                    <a:pt x="1245" y="1174"/>
                    <a:pt x="1072" y="1432"/>
                    <a:pt x="879" y="1432"/>
                  </a:cubicBezTo>
                  <a:cubicBezTo>
                    <a:pt x="843" y="1432"/>
                    <a:pt x="805" y="1422"/>
                    <a:pt x="768" y="1401"/>
                  </a:cubicBezTo>
                  <a:cubicBezTo>
                    <a:pt x="434" y="1234"/>
                    <a:pt x="401" y="300"/>
                    <a:pt x="734" y="167"/>
                  </a:cubicBezTo>
                  <a:cubicBezTo>
                    <a:pt x="801" y="167"/>
                    <a:pt x="801" y="67"/>
                    <a:pt x="768" y="33"/>
                  </a:cubicBezTo>
                  <a:cubicBezTo>
                    <a:pt x="717" y="11"/>
                    <a:pt x="670" y="1"/>
                    <a:pt x="625"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42"/>
            <p:cNvSpPr/>
            <p:nvPr/>
          </p:nvSpPr>
          <p:spPr>
            <a:xfrm>
              <a:off x="4875825" y="1295900"/>
              <a:ext cx="39900" cy="50650"/>
            </a:xfrm>
            <a:custGeom>
              <a:rect b="b" l="l" r="r" t="t"/>
              <a:pathLst>
                <a:path extrusionOk="0" h="2026" w="1596">
                  <a:moveTo>
                    <a:pt x="641" y="0"/>
                  </a:moveTo>
                  <a:cubicBezTo>
                    <a:pt x="112" y="0"/>
                    <a:pt x="0" y="880"/>
                    <a:pt x="147" y="1320"/>
                  </a:cubicBezTo>
                  <a:cubicBezTo>
                    <a:pt x="280" y="1654"/>
                    <a:pt x="481" y="1954"/>
                    <a:pt x="848" y="2021"/>
                  </a:cubicBezTo>
                  <a:cubicBezTo>
                    <a:pt x="878" y="2024"/>
                    <a:pt x="908" y="2026"/>
                    <a:pt x="937" y="2026"/>
                  </a:cubicBezTo>
                  <a:cubicBezTo>
                    <a:pt x="1200" y="2026"/>
                    <a:pt x="1428" y="1894"/>
                    <a:pt x="1548" y="1654"/>
                  </a:cubicBezTo>
                  <a:cubicBezTo>
                    <a:pt x="1595" y="1583"/>
                    <a:pt x="1542" y="1512"/>
                    <a:pt x="1484" y="1512"/>
                  </a:cubicBezTo>
                  <a:cubicBezTo>
                    <a:pt x="1459" y="1512"/>
                    <a:pt x="1434" y="1524"/>
                    <a:pt x="1415" y="1554"/>
                  </a:cubicBezTo>
                  <a:cubicBezTo>
                    <a:pt x="1322" y="1638"/>
                    <a:pt x="1226" y="1674"/>
                    <a:pt x="1134" y="1674"/>
                  </a:cubicBezTo>
                  <a:cubicBezTo>
                    <a:pt x="862" y="1674"/>
                    <a:pt x="614" y="1369"/>
                    <a:pt x="514" y="1120"/>
                  </a:cubicBezTo>
                  <a:cubicBezTo>
                    <a:pt x="381" y="720"/>
                    <a:pt x="347" y="53"/>
                    <a:pt x="881" y="53"/>
                  </a:cubicBezTo>
                  <a:cubicBezTo>
                    <a:pt x="793" y="17"/>
                    <a:pt x="713" y="0"/>
                    <a:pt x="641"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42"/>
            <p:cNvSpPr/>
            <p:nvPr/>
          </p:nvSpPr>
          <p:spPr>
            <a:xfrm>
              <a:off x="5045450" y="1334100"/>
              <a:ext cx="48375" cy="38275"/>
            </a:xfrm>
            <a:custGeom>
              <a:rect b="b" l="l" r="r" t="t"/>
              <a:pathLst>
                <a:path extrusionOk="0" h="1531" w="1935">
                  <a:moveTo>
                    <a:pt x="405" y="1"/>
                  </a:moveTo>
                  <a:cubicBezTo>
                    <a:pt x="375" y="1"/>
                    <a:pt x="350" y="9"/>
                    <a:pt x="334" y="26"/>
                  </a:cubicBezTo>
                  <a:cubicBezTo>
                    <a:pt x="0" y="493"/>
                    <a:pt x="434" y="1460"/>
                    <a:pt x="934" y="1527"/>
                  </a:cubicBezTo>
                  <a:cubicBezTo>
                    <a:pt x="956" y="1529"/>
                    <a:pt x="979" y="1530"/>
                    <a:pt x="1001" y="1530"/>
                  </a:cubicBezTo>
                  <a:cubicBezTo>
                    <a:pt x="1278" y="1530"/>
                    <a:pt x="1547" y="1345"/>
                    <a:pt x="1701" y="1160"/>
                  </a:cubicBezTo>
                  <a:cubicBezTo>
                    <a:pt x="1901" y="860"/>
                    <a:pt x="1935" y="559"/>
                    <a:pt x="1868" y="226"/>
                  </a:cubicBezTo>
                  <a:cubicBezTo>
                    <a:pt x="1868" y="189"/>
                    <a:pt x="1818" y="163"/>
                    <a:pt x="1773" y="163"/>
                  </a:cubicBezTo>
                  <a:cubicBezTo>
                    <a:pt x="1735" y="163"/>
                    <a:pt x="1701" y="181"/>
                    <a:pt x="1701" y="226"/>
                  </a:cubicBezTo>
                  <a:cubicBezTo>
                    <a:pt x="1671" y="495"/>
                    <a:pt x="1347" y="1085"/>
                    <a:pt x="1040" y="1085"/>
                  </a:cubicBezTo>
                  <a:cubicBezTo>
                    <a:pt x="1004" y="1085"/>
                    <a:pt x="969" y="1077"/>
                    <a:pt x="934" y="1060"/>
                  </a:cubicBezTo>
                  <a:cubicBezTo>
                    <a:pt x="834" y="993"/>
                    <a:pt x="667" y="726"/>
                    <a:pt x="601" y="626"/>
                  </a:cubicBezTo>
                  <a:cubicBezTo>
                    <a:pt x="566" y="524"/>
                    <a:pt x="550" y="422"/>
                    <a:pt x="528" y="324"/>
                  </a:cubicBezTo>
                  <a:lnTo>
                    <a:pt x="528" y="324"/>
                  </a:lnTo>
                  <a:cubicBezTo>
                    <a:pt x="576" y="315"/>
                    <a:pt x="601" y="283"/>
                    <a:pt x="601" y="226"/>
                  </a:cubicBezTo>
                  <a:cubicBezTo>
                    <a:pt x="567" y="159"/>
                    <a:pt x="534" y="59"/>
                    <a:pt x="500" y="26"/>
                  </a:cubicBezTo>
                  <a:cubicBezTo>
                    <a:pt x="467" y="9"/>
                    <a:pt x="434" y="1"/>
                    <a:pt x="405"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42"/>
            <p:cNvSpPr/>
            <p:nvPr/>
          </p:nvSpPr>
          <p:spPr>
            <a:xfrm>
              <a:off x="4885375" y="1095475"/>
              <a:ext cx="46675" cy="58000"/>
            </a:xfrm>
            <a:custGeom>
              <a:rect b="b" l="l" r="r" t="t"/>
              <a:pathLst>
                <a:path extrusionOk="0" h="2320" w="1867">
                  <a:moveTo>
                    <a:pt x="1290" y="0"/>
                  </a:moveTo>
                  <a:cubicBezTo>
                    <a:pt x="1176" y="0"/>
                    <a:pt x="1063" y="18"/>
                    <a:pt x="999" y="31"/>
                  </a:cubicBezTo>
                  <a:cubicBezTo>
                    <a:pt x="532" y="97"/>
                    <a:pt x="232" y="531"/>
                    <a:pt x="132" y="931"/>
                  </a:cubicBezTo>
                  <a:cubicBezTo>
                    <a:pt x="1" y="1667"/>
                    <a:pt x="614" y="2319"/>
                    <a:pt x="1271" y="2319"/>
                  </a:cubicBezTo>
                  <a:cubicBezTo>
                    <a:pt x="1449" y="2319"/>
                    <a:pt x="1630" y="2272"/>
                    <a:pt x="1800" y="2165"/>
                  </a:cubicBezTo>
                  <a:cubicBezTo>
                    <a:pt x="1867" y="2099"/>
                    <a:pt x="1833" y="1999"/>
                    <a:pt x="1766" y="1999"/>
                  </a:cubicBezTo>
                  <a:cubicBezTo>
                    <a:pt x="1740" y="2001"/>
                    <a:pt x="1714" y="2001"/>
                    <a:pt x="1687" y="2001"/>
                  </a:cubicBezTo>
                  <a:cubicBezTo>
                    <a:pt x="1234" y="2001"/>
                    <a:pt x="693" y="1741"/>
                    <a:pt x="599" y="1332"/>
                  </a:cubicBezTo>
                  <a:cubicBezTo>
                    <a:pt x="499" y="1031"/>
                    <a:pt x="599" y="764"/>
                    <a:pt x="766" y="531"/>
                  </a:cubicBezTo>
                  <a:cubicBezTo>
                    <a:pt x="766" y="531"/>
                    <a:pt x="1258" y="121"/>
                    <a:pt x="1503" y="121"/>
                  </a:cubicBezTo>
                  <a:cubicBezTo>
                    <a:pt x="1570" y="121"/>
                    <a:pt x="1619" y="152"/>
                    <a:pt x="1633" y="231"/>
                  </a:cubicBezTo>
                  <a:cubicBezTo>
                    <a:pt x="1654" y="46"/>
                    <a:pt x="1472" y="0"/>
                    <a:pt x="1290"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42"/>
            <p:cNvSpPr/>
            <p:nvPr/>
          </p:nvSpPr>
          <p:spPr>
            <a:xfrm>
              <a:off x="5194175" y="1195950"/>
              <a:ext cx="34750" cy="44175"/>
            </a:xfrm>
            <a:custGeom>
              <a:rect b="b" l="l" r="r" t="t"/>
              <a:pathLst>
                <a:path extrusionOk="0" h="1767" w="1390">
                  <a:moveTo>
                    <a:pt x="749" y="1"/>
                  </a:moveTo>
                  <a:cubicBezTo>
                    <a:pt x="712" y="1"/>
                    <a:pt x="675" y="24"/>
                    <a:pt x="723" y="48"/>
                  </a:cubicBezTo>
                  <a:cubicBezTo>
                    <a:pt x="889" y="415"/>
                    <a:pt x="1256" y="982"/>
                    <a:pt x="923" y="1349"/>
                  </a:cubicBezTo>
                  <a:cubicBezTo>
                    <a:pt x="823" y="1482"/>
                    <a:pt x="656" y="1549"/>
                    <a:pt x="489" y="1549"/>
                  </a:cubicBezTo>
                  <a:cubicBezTo>
                    <a:pt x="166" y="1549"/>
                    <a:pt x="218" y="1080"/>
                    <a:pt x="403" y="1080"/>
                  </a:cubicBezTo>
                  <a:cubicBezTo>
                    <a:pt x="410" y="1080"/>
                    <a:pt x="416" y="1081"/>
                    <a:pt x="422" y="1082"/>
                  </a:cubicBezTo>
                  <a:cubicBezTo>
                    <a:pt x="386" y="1064"/>
                    <a:pt x="349" y="1055"/>
                    <a:pt x="312" y="1055"/>
                  </a:cubicBezTo>
                  <a:cubicBezTo>
                    <a:pt x="147" y="1055"/>
                    <a:pt x="1" y="1224"/>
                    <a:pt x="55" y="1415"/>
                  </a:cubicBezTo>
                  <a:cubicBezTo>
                    <a:pt x="83" y="1637"/>
                    <a:pt x="294" y="1766"/>
                    <a:pt x="498" y="1766"/>
                  </a:cubicBezTo>
                  <a:cubicBezTo>
                    <a:pt x="540" y="1766"/>
                    <a:pt x="582" y="1760"/>
                    <a:pt x="622" y="1749"/>
                  </a:cubicBezTo>
                  <a:cubicBezTo>
                    <a:pt x="889" y="1716"/>
                    <a:pt x="1123" y="1549"/>
                    <a:pt x="1223" y="1315"/>
                  </a:cubicBezTo>
                  <a:cubicBezTo>
                    <a:pt x="1390" y="848"/>
                    <a:pt x="1056" y="348"/>
                    <a:pt x="789" y="14"/>
                  </a:cubicBezTo>
                  <a:cubicBezTo>
                    <a:pt x="780" y="5"/>
                    <a:pt x="764" y="1"/>
                    <a:pt x="749"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9" name="Google Shape;3049;p42"/>
          <p:cNvGrpSpPr/>
          <p:nvPr/>
        </p:nvGrpSpPr>
        <p:grpSpPr>
          <a:xfrm rot="-6521969">
            <a:off x="7868766" y="4299021"/>
            <a:ext cx="741840" cy="609942"/>
            <a:chOff x="7038900" y="1632175"/>
            <a:chExt cx="741850" cy="609950"/>
          </a:xfrm>
        </p:grpSpPr>
        <p:sp>
          <p:nvSpPr>
            <p:cNvPr id="3050" name="Google Shape;3050;p42"/>
            <p:cNvSpPr/>
            <p:nvPr/>
          </p:nvSpPr>
          <p:spPr>
            <a:xfrm>
              <a:off x="7085225" y="1632175"/>
              <a:ext cx="695525" cy="609950"/>
            </a:xfrm>
            <a:custGeom>
              <a:rect b="b" l="l" r="r" t="t"/>
              <a:pathLst>
                <a:path extrusionOk="0" h="24398" w="27821">
                  <a:moveTo>
                    <a:pt x="16828" y="0"/>
                  </a:moveTo>
                  <a:cubicBezTo>
                    <a:pt x="15948" y="0"/>
                    <a:pt x="15004" y="528"/>
                    <a:pt x="14511" y="1312"/>
                  </a:cubicBezTo>
                  <a:cubicBezTo>
                    <a:pt x="13744" y="2480"/>
                    <a:pt x="13711" y="3914"/>
                    <a:pt x="13577" y="5282"/>
                  </a:cubicBezTo>
                  <a:cubicBezTo>
                    <a:pt x="13477" y="6649"/>
                    <a:pt x="13177" y="8117"/>
                    <a:pt x="12143" y="8984"/>
                  </a:cubicBezTo>
                  <a:cubicBezTo>
                    <a:pt x="11993" y="9134"/>
                    <a:pt x="11790" y="9256"/>
                    <a:pt x="11582" y="9256"/>
                  </a:cubicBezTo>
                  <a:cubicBezTo>
                    <a:pt x="11558" y="9256"/>
                    <a:pt x="11533" y="9255"/>
                    <a:pt x="11509" y="9251"/>
                  </a:cubicBezTo>
                  <a:cubicBezTo>
                    <a:pt x="10975" y="9218"/>
                    <a:pt x="10842" y="8451"/>
                    <a:pt x="10875" y="7950"/>
                  </a:cubicBezTo>
                  <a:cubicBezTo>
                    <a:pt x="10975" y="6916"/>
                    <a:pt x="11075" y="5882"/>
                    <a:pt x="10875" y="4815"/>
                  </a:cubicBezTo>
                  <a:cubicBezTo>
                    <a:pt x="10708" y="3781"/>
                    <a:pt x="10175" y="2780"/>
                    <a:pt x="9241" y="2280"/>
                  </a:cubicBezTo>
                  <a:cubicBezTo>
                    <a:pt x="8892" y="2086"/>
                    <a:pt x="8484" y="1987"/>
                    <a:pt x="8081" y="1987"/>
                  </a:cubicBezTo>
                  <a:cubicBezTo>
                    <a:pt x="7443" y="1987"/>
                    <a:pt x="6820" y="2235"/>
                    <a:pt x="6472" y="2747"/>
                  </a:cubicBezTo>
                  <a:cubicBezTo>
                    <a:pt x="6172" y="3147"/>
                    <a:pt x="6038" y="3714"/>
                    <a:pt x="6038" y="4248"/>
                  </a:cubicBezTo>
                  <a:cubicBezTo>
                    <a:pt x="5872" y="6783"/>
                    <a:pt x="6906" y="9285"/>
                    <a:pt x="6739" y="11820"/>
                  </a:cubicBezTo>
                  <a:cubicBezTo>
                    <a:pt x="6706" y="12220"/>
                    <a:pt x="6572" y="12620"/>
                    <a:pt x="6205" y="12620"/>
                  </a:cubicBezTo>
                  <a:cubicBezTo>
                    <a:pt x="5905" y="12620"/>
                    <a:pt x="5738" y="12320"/>
                    <a:pt x="5671" y="12053"/>
                  </a:cubicBezTo>
                  <a:cubicBezTo>
                    <a:pt x="5405" y="11119"/>
                    <a:pt x="5671" y="10118"/>
                    <a:pt x="5305" y="9285"/>
                  </a:cubicBezTo>
                  <a:cubicBezTo>
                    <a:pt x="4956" y="8494"/>
                    <a:pt x="4073" y="8076"/>
                    <a:pt x="3208" y="8076"/>
                  </a:cubicBezTo>
                  <a:cubicBezTo>
                    <a:pt x="2832" y="8076"/>
                    <a:pt x="2459" y="8155"/>
                    <a:pt x="2136" y="8317"/>
                  </a:cubicBezTo>
                  <a:cubicBezTo>
                    <a:pt x="1001" y="8884"/>
                    <a:pt x="334" y="10085"/>
                    <a:pt x="234" y="11319"/>
                  </a:cubicBezTo>
                  <a:cubicBezTo>
                    <a:pt x="1" y="14522"/>
                    <a:pt x="2136" y="18925"/>
                    <a:pt x="2136" y="18925"/>
                  </a:cubicBezTo>
                  <a:cubicBezTo>
                    <a:pt x="4504" y="20926"/>
                    <a:pt x="7206" y="22594"/>
                    <a:pt x="10041" y="23828"/>
                  </a:cubicBezTo>
                  <a:cubicBezTo>
                    <a:pt x="10706" y="24113"/>
                    <a:pt x="11400" y="24398"/>
                    <a:pt x="12125" y="24398"/>
                  </a:cubicBezTo>
                  <a:cubicBezTo>
                    <a:pt x="12164" y="24398"/>
                    <a:pt x="12203" y="24397"/>
                    <a:pt x="12243" y="24395"/>
                  </a:cubicBezTo>
                  <a:cubicBezTo>
                    <a:pt x="13010" y="24329"/>
                    <a:pt x="13811" y="23928"/>
                    <a:pt x="14044" y="23195"/>
                  </a:cubicBezTo>
                  <a:cubicBezTo>
                    <a:pt x="14244" y="22627"/>
                    <a:pt x="14044" y="21994"/>
                    <a:pt x="13911" y="21360"/>
                  </a:cubicBezTo>
                  <a:cubicBezTo>
                    <a:pt x="13844" y="20759"/>
                    <a:pt x="13877" y="20059"/>
                    <a:pt x="14378" y="19692"/>
                  </a:cubicBezTo>
                  <a:cubicBezTo>
                    <a:pt x="14570" y="19573"/>
                    <a:pt x="14783" y="19527"/>
                    <a:pt x="15003" y="19527"/>
                  </a:cubicBezTo>
                  <a:cubicBezTo>
                    <a:pt x="15279" y="19527"/>
                    <a:pt x="15567" y="19599"/>
                    <a:pt x="15845" y="19692"/>
                  </a:cubicBezTo>
                  <a:cubicBezTo>
                    <a:pt x="16746" y="19992"/>
                    <a:pt x="17680" y="20459"/>
                    <a:pt x="18647" y="20459"/>
                  </a:cubicBezTo>
                  <a:cubicBezTo>
                    <a:pt x="19581" y="20459"/>
                    <a:pt x="20682" y="19759"/>
                    <a:pt x="20649" y="18791"/>
                  </a:cubicBezTo>
                  <a:cubicBezTo>
                    <a:pt x="20582" y="18024"/>
                    <a:pt x="19982" y="17490"/>
                    <a:pt x="19515" y="16957"/>
                  </a:cubicBezTo>
                  <a:cubicBezTo>
                    <a:pt x="19048" y="16356"/>
                    <a:pt x="18747" y="15456"/>
                    <a:pt x="19348" y="14955"/>
                  </a:cubicBezTo>
                  <a:cubicBezTo>
                    <a:pt x="19538" y="14783"/>
                    <a:pt x="19790" y="14717"/>
                    <a:pt x="20049" y="14717"/>
                  </a:cubicBezTo>
                  <a:cubicBezTo>
                    <a:pt x="20291" y="14717"/>
                    <a:pt x="20539" y="14775"/>
                    <a:pt x="20749" y="14855"/>
                  </a:cubicBezTo>
                  <a:cubicBezTo>
                    <a:pt x="21583" y="15122"/>
                    <a:pt x="22350" y="15589"/>
                    <a:pt x="23217" y="15756"/>
                  </a:cubicBezTo>
                  <a:cubicBezTo>
                    <a:pt x="23395" y="15790"/>
                    <a:pt x="23578" y="15807"/>
                    <a:pt x="23761" y="15807"/>
                  </a:cubicBezTo>
                  <a:cubicBezTo>
                    <a:pt x="24472" y="15807"/>
                    <a:pt x="25181" y="15546"/>
                    <a:pt x="25552" y="14989"/>
                  </a:cubicBezTo>
                  <a:cubicBezTo>
                    <a:pt x="25886" y="14455"/>
                    <a:pt x="25853" y="13688"/>
                    <a:pt x="25652" y="13087"/>
                  </a:cubicBezTo>
                  <a:cubicBezTo>
                    <a:pt x="25319" y="11820"/>
                    <a:pt x="24518" y="10686"/>
                    <a:pt x="23518" y="9918"/>
                  </a:cubicBezTo>
                  <a:cubicBezTo>
                    <a:pt x="24151" y="8918"/>
                    <a:pt x="25586" y="8918"/>
                    <a:pt x="26553" y="8184"/>
                  </a:cubicBezTo>
                  <a:cubicBezTo>
                    <a:pt x="27687" y="7383"/>
                    <a:pt x="27821" y="5482"/>
                    <a:pt x="26753" y="4581"/>
                  </a:cubicBezTo>
                  <a:cubicBezTo>
                    <a:pt x="26230" y="4097"/>
                    <a:pt x="25515" y="3894"/>
                    <a:pt x="24779" y="3894"/>
                  </a:cubicBezTo>
                  <a:cubicBezTo>
                    <a:pt x="24248" y="3894"/>
                    <a:pt x="23706" y="3999"/>
                    <a:pt x="23217" y="4181"/>
                  </a:cubicBezTo>
                  <a:cubicBezTo>
                    <a:pt x="22050" y="4648"/>
                    <a:pt x="21049" y="5448"/>
                    <a:pt x="19982" y="6016"/>
                  </a:cubicBezTo>
                  <a:cubicBezTo>
                    <a:pt x="19727" y="6164"/>
                    <a:pt x="19459" y="6286"/>
                    <a:pt x="19194" y="6286"/>
                  </a:cubicBezTo>
                  <a:cubicBezTo>
                    <a:pt x="19043" y="6286"/>
                    <a:pt x="18893" y="6246"/>
                    <a:pt x="18747" y="6149"/>
                  </a:cubicBezTo>
                  <a:cubicBezTo>
                    <a:pt x="18247" y="5815"/>
                    <a:pt x="18514" y="5082"/>
                    <a:pt x="18681" y="4481"/>
                  </a:cubicBezTo>
                  <a:cubicBezTo>
                    <a:pt x="18981" y="3614"/>
                    <a:pt x="19014" y="2613"/>
                    <a:pt x="18747" y="1746"/>
                  </a:cubicBezTo>
                  <a:cubicBezTo>
                    <a:pt x="18647" y="1245"/>
                    <a:pt x="18381" y="745"/>
                    <a:pt x="18014" y="412"/>
                  </a:cubicBezTo>
                  <a:cubicBezTo>
                    <a:pt x="17674" y="127"/>
                    <a:pt x="17258" y="0"/>
                    <a:pt x="168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42"/>
            <p:cNvSpPr/>
            <p:nvPr/>
          </p:nvSpPr>
          <p:spPr>
            <a:xfrm>
              <a:off x="7038900" y="1808025"/>
              <a:ext cx="606150" cy="369775"/>
            </a:xfrm>
            <a:custGeom>
              <a:rect b="b" l="l" r="r" t="t"/>
              <a:pathLst>
                <a:path extrusionOk="0" h="14791" w="24246">
                  <a:moveTo>
                    <a:pt x="23890" y="1"/>
                  </a:moveTo>
                  <a:cubicBezTo>
                    <a:pt x="23863" y="1"/>
                    <a:pt x="23833" y="5"/>
                    <a:pt x="23803" y="16"/>
                  </a:cubicBezTo>
                  <a:cubicBezTo>
                    <a:pt x="15263" y="3351"/>
                    <a:pt x="6891" y="8522"/>
                    <a:pt x="52" y="14626"/>
                  </a:cubicBezTo>
                  <a:cubicBezTo>
                    <a:pt x="0" y="14678"/>
                    <a:pt x="50" y="14791"/>
                    <a:pt x="121" y="14791"/>
                  </a:cubicBezTo>
                  <a:cubicBezTo>
                    <a:pt x="142" y="14791"/>
                    <a:pt x="164" y="14782"/>
                    <a:pt x="186" y="14760"/>
                  </a:cubicBezTo>
                  <a:cubicBezTo>
                    <a:pt x="3889" y="11924"/>
                    <a:pt x="7591" y="9189"/>
                    <a:pt x="11594" y="6787"/>
                  </a:cubicBezTo>
                  <a:cubicBezTo>
                    <a:pt x="15597" y="4385"/>
                    <a:pt x="19767" y="2417"/>
                    <a:pt x="24036" y="449"/>
                  </a:cubicBezTo>
                  <a:cubicBezTo>
                    <a:pt x="24246" y="359"/>
                    <a:pt x="24133" y="1"/>
                    <a:pt x="238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42"/>
            <p:cNvSpPr/>
            <p:nvPr/>
          </p:nvSpPr>
          <p:spPr>
            <a:xfrm>
              <a:off x="7455500" y="1745350"/>
              <a:ext cx="192650" cy="183425"/>
            </a:xfrm>
            <a:custGeom>
              <a:rect b="b" l="l" r="r" t="t"/>
              <a:pathLst>
                <a:path extrusionOk="0" h="7337" w="7706">
                  <a:moveTo>
                    <a:pt x="1431" y="0"/>
                  </a:moveTo>
                  <a:cubicBezTo>
                    <a:pt x="1387" y="0"/>
                    <a:pt x="1347" y="25"/>
                    <a:pt x="1335" y="88"/>
                  </a:cubicBezTo>
                  <a:cubicBezTo>
                    <a:pt x="1001" y="1455"/>
                    <a:pt x="701" y="2789"/>
                    <a:pt x="401" y="4190"/>
                  </a:cubicBezTo>
                  <a:cubicBezTo>
                    <a:pt x="301" y="4624"/>
                    <a:pt x="0" y="5525"/>
                    <a:pt x="367" y="5925"/>
                  </a:cubicBezTo>
                  <a:cubicBezTo>
                    <a:pt x="901" y="6559"/>
                    <a:pt x="2702" y="6692"/>
                    <a:pt x="3436" y="6859"/>
                  </a:cubicBezTo>
                  <a:cubicBezTo>
                    <a:pt x="4600" y="7098"/>
                    <a:pt x="5790" y="7336"/>
                    <a:pt x="6959" y="7336"/>
                  </a:cubicBezTo>
                  <a:cubicBezTo>
                    <a:pt x="7097" y="7336"/>
                    <a:pt x="7235" y="7333"/>
                    <a:pt x="7372" y="7326"/>
                  </a:cubicBezTo>
                  <a:cubicBezTo>
                    <a:pt x="7606" y="7326"/>
                    <a:pt x="7706" y="6926"/>
                    <a:pt x="7406" y="6892"/>
                  </a:cubicBezTo>
                  <a:cubicBezTo>
                    <a:pt x="5571" y="6559"/>
                    <a:pt x="3536" y="6592"/>
                    <a:pt x="1835" y="5892"/>
                  </a:cubicBezTo>
                  <a:cubicBezTo>
                    <a:pt x="534" y="5325"/>
                    <a:pt x="834" y="4391"/>
                    <a:pt x="1034" y="3256"/>
                  </a:cubicBezTo>
                  <a:cubicBezTo>
                    <a:pt x="1201" y="2222"/>
                    <a:pt x="1401" y="1155"/>
                    <a:pt x="1568" y="154"/>
                  </a:cubicBezTo>
                  <a:cubicBezTo>
                    <a:pt x="1589" y="71"/>
                    <a:pt x="1505" y="0"/>
                    <a:pt x="14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42"/>
            <p:cNvSpPr/>
            <p:nvPr/>
          </p:nvSpPr>
          <p:spPr>
            <a:xfrm>
              <a:off x="7273700" y="1748250"/>
              <a:ext cx="254900" cy="327075"/>
            </a:xfrm>
            <a:custGeom>
              <a:rect b="b" l="l" r="r" t="t"/>
              <a:pathLst>
                <a:path extrusionOk="0" h="13083" w="10196">
                  <a:moveTo>
                    <a:pt x="1095" y="0"/>
                  </a:moveTo>
                  <a:cubicBezTo>
                    <a:pt x="1018" y="0"/>
                    <a:pt x="933" y="43"/>
                    <a:pt x="901" y="138"/>
                  </a:cubicBezTo>
                  <a:cubicBezTo>
                    <a:pt x="668" y="1940"/>
                    <a:pt x="534" y="3774"/>
                    <a:pt x="501" y="5609"/>
                  </a:cubicBezTo>
                  <a:cubicBezTo>
                    <a:pt x="467" y="6676"/>
                    <a:pt x="0" y="9111"/>
                    <a:pt x="668" y="10045"/>
                  </a:cubicBezTo>
                  <a:cubicBezTo>
                    <a:pt x="1201" y="10879"/>
                    <a:pt x="3069" y="11180"/>
                    <a:pt x="3970" y="11480"/>
                  </a:cubicBezTo>
                  <a:cubicBezTo>
                    <a:pt x="5838" y="12147"/>
                    <a:pt x="7739" y="12781"/>
                    <a:pt x="9707" y="13081"/>
                  </a:cubicBezTo>
                  <a:cubicBezTo>
                    <a:pt x="9719" y="13082"/>
                    <a:pt x="9730" y="13083"/>
                    <a:pt x="9741" y="13083"/>
                  </a:cubicBezTo>
                  <a:cubicBezTo>
                    <a:pt x="10052" y="13083"/>
                    <a:pt x="10195" y="12643"/>
                    <a:pt x="9841" y="12514"/>
                  </a:cubicBezTo>
                  <a:cubicBezTo>
                    <a:pt x="8406" y="12080"/>
                    <a:pt x="6972" y="11780"/>
                    <a:pt x="5538" y="11313"/>
                  </a:cubicBezTo>
                  <a:cubicBezTo>
                    <a:pt x="4170" y="10879"/>
                    <a:pt x="2335" y="10613"/>
                    <a:pt x="1502" y="9378"/>
                  </a:cubicBezTo>
                  <a:cubicBezTo>
                    <a:pt x="668" y="8144"/>
                    <a:pt x="1001" y="6276"/>
                    <a:pt x="1035" y="4775"/>
                  </a:cubicBezTo>
                  <a:cubicBezTo>
                    <a:pt x="1068" y="3241"/>
                    <a:pt x="1168" y="1673"/>
                    <a:pt x="1235" y="138"/>
                  </a:cubicBezTo>
                  <a:cubicBezTo>
                    <a:pt x="1252" y="51"/>
                    <a:pt x="1178" y="0"/>
                    <a:pt x="10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42"/>
            <p:cNvSpPr/>
            <p:nvPr/>
          </p:nvSpPr>
          <p:spPr>
            <a:xfrm>
              <a:off x="7156950" y="1924000"/>
              <a:ext cx="185875" cy="216825"/>
            </a:xfrm>
            <a:custGeom>
              <a:rect b="b" l="l" r="r" t="t"/>
              <a:pathLst>
                <a:path extrusionOk="0" h="8673" w="7435">
                  <a:moveTo>
                    <a:pt x="119" y="0"/>
                  </a:moveTo>
                  <a:cubicBezTo>
                    <a:pt x="56" y="0"/>
                    <a:pt x="0" y="43"/>
                    <a:pt x="0" y="113"/>
                  </a:cubicBezTo>
                  <a:cubicBezTo>
                    <a:pt x="34" y="1414"/>
                    <a:pt x="201" y="2749"/>
                    <a:pt x="367" y="4050"/>
                  </a:cubicBezTo>
                  <a:cubicBezTo>
                    <a:pt x="467" y="4650"/>
                    <a:pt x="367" y="5584"/>
                    <a:pt x="801" y="6084"/>
                  </a:cubicBezTo>
                  <a:cubicBezTo>
                    <a:pt x="1301" y="6751"/>
                    <a:pt x="2636" y="7052"/>
                    <a:pt x="3370" y="7319"/>
                  </a:cubicBezTo>
                  <a:cubicBezTo>
                    <a:pt x="4537" y="7819"/>
                    <a:pt x="5705" y="8286"/>
                    <a:pt x="6939" y="8653"/>
                  </a:cubicBezTo>
                  <a:cubicBezTo>
                    <a:pt x="6977" y="8667"/>
                    <a:pt x="7013" y="8673"/>
                    <a:pt x="7046" y="8673"/>
                  </a:cubicBezTo>
                  <a:cubicBezTo>
                    <a:pt x="7335" y="8673"/>
                    <a:pt x="7434" y="8205"/>
                    <a:pt x="7106" y="8086"/>
                  </a:cubicBezTo>
                  <a:cubicBezTo>
                    <a:pt x="6205" y="7786"/>
                    <a:pt x="5338" y="7452"/>
                    <a:pt x="4470" y="7118"/>
                  </a:cubicBezTo>
                  <a:cubicBezTo>
                    <a:pt x="3636" y="6785"/>
                    <a:pt x="1835" y="6351"/>
                    <a:pt x="1268" y="5651"/>
                  </a:cubicBezTo>
                  <a:cubicBezTo>
                    <a:pt x="801" y="5084"/>
                    <a:pt x="801" y="3783"/>
                    <a:pt x="701" y="3082"/>
                  </a:cubicBezTo>
                  <a:cubicBezTo>
                    <a:pt x="534" y="2081"/>
                    <a:pt x="434" y="1081"/>
                    <a:pt x="267" y="113"/>
                  </a:cubicBezTo>
                  <a:cubicBezTo>
                    <a:pt x="236" y="35"/>
                    <a:pt x="174" y="0"/>
                    <a:pt x="1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5" name="Google Shape;3055;p42"/>
          <p:cNvGrpSpPr/>
          <p:nvPr/>
        </p:nvGrpSpPr>
        <p:grpSpPr>
          <a:xfrm rot="-131253">
            <a:off x="325472" y="2494056"/>
            <a:ext cx="652876" cy="750206"/>
            <a:chOff x="7181125" y="91075"/>
            <a:chExt cx="929875" cy="1068500"/>
          </a:xfrm>
        </p:grpSpPr>
        <p:sp>
          <p:nvSpPr>
            <p:cNvPr id="3056" name="Google Shape;3056;p42"/>
            <p:cNvSpPr/>
            <p:nvPr/>
          </p:nvSpPr>
          <p:spPr>
            <a:xfrm>
              <a:off x="7181125" y="156925"/>
              <a:ext cx="929875" cy="1002650"/>
            </a:xfrm>
            <a:custGeom>
              <a:rect b="b" l="l" r="r" t="t"/>
              <a:pathLst>
                <a:path extrusionOk="0" h="40106" w="37195">
                  <a:moveTo>
                    <a:pt x="18292" y="1"/>
                  </a:moveTo>
                  <a:cubicBezTo>
                    <a:pt x="13589" y="1"/>
                    <a:pt x="7673" y="3115"/>
                    <a:pt x="7673" y="3115"/>
                  </a:cubicBezTo>
                  <a:cubicBezTo>
                    <a:pt x="4771" y="6751"/>
                    <a:pt x="2436" y="10853"/>
                    <a:pt x="768" y="15123"/>
                  </a:cubicBezTo>
                  <a:cubicBezTo>
                    <a:pt x="368" y="16191"/>
                    <a:pt x="1" y="17291"/>
                    <a:pt x="68" y="18426"/>
                  </a:cubicBezTo>
                  <a:cubicBezTo>
                    <a:pt x="168" y="19560"/>
                    <a:pt x="835" y="20727"/>
                    <a:pt x="1902" y="21027"/>
                  </a:cubicBezTo>
                  <a:cubicBezTo>
                    <a:pt x="2114" y="21085"/>
                    <a:pt x="2330" y="21108"/>
                    <a:pt x="2549" y="21108"/>
                  </a:cubicBezTo>
                  <a:cubicBezTo>
                    <a:pt x="3224" y="21108"/>
                    <a:pt x="3924" y="20887"/>
                    <a:pt x="4604" y="20761"/>
                  </a:cubicBezTo>
                  <a:cubicBezTo>
                    <a:pt x="4873" y="20711"/>
                    <a:pt x="5159" y="20679"/>
                    <a:pt x="5442" y="20679"/>
                  </a:cubicBezTo>
                  <a:cubicBezTo>
                    <a:pt x="6108" y="20679"/>
                    <a:pt x="6755" y="20856"/>
                    <a:pt x="7106" y="21394"/>
                  </a:cubicBezTo>
                  <a:cubicBezTo>
                    <a:pt x="7540" y="22028"/>
                    <a:pt x="7406" y="22862"/>
                    <a:pt x="7206" y="23563"/>
                  </a:cubicBezTo>
                  <a:cubicBezTo>
                    <a:pt x="6772" y="24930"/>
                    <a:pt x="6172" y="26298"/>
                    <a:pt x="6239" y="27732"/>
                  </a:cubicBezTo>
                  <a:cubicBezTo>
                    <a:pt x="6271" y="29140"/>
                    <a:pt x="7315" y="30609"/>
                    <a:pt x="8666" y="30609"/>
                  </a:cubicBezTo>
                  <a:cubicBezTo>
                    <a:pt x="8724" y="30609"/>
                    <a:pt x="8782" y="30606"/>
                    <a:pt x="8840" y="30601"/>
                  </a:cubicBezTo>
                  <a:cubicBezTo>
                    <a:pt x="9908" y="30534"/>
                    <a:pt x="10708" y="29567"/>
                    <a:pt x="11542" y="28866"/>
                  </a:cubicBezTo>
                  <a:cubicBezTo>
                    <a:pt x="12067" y="28405"/>
                    <a:pt x="12802" y="28062"/>
                    <a:pt x="13459" y="28062"/>
                  </a:cubicBezTo>
                  <a:cubicBezTo>
                    <a:pt x="13846" y="28062"/>
                    <a:pt x="14205" y="28181"/>
                    <a:pt x="14478" y="28466"/>
                  </a:cubicBezTo>
                  <a:cubicBezTo>
                    <a:pt x="14978" y="29033"/>
                    <a:pt x="14878" y="29867"/>
                    <a:pt x="14678" y="30568"/>
                  </a:cubicBezTo>
                  <a:cubicBezTo>
                    <a:pt x="14344" y="31802"/>
                    <a:pt x="13677" y="32969"/>
                    <a:pt x="13477" y="34270"/>
                  </a:cubicBezTo>
                  <a:cubicBezTo>
                    <a:pt x="13244" y="35571"/>
                    <a:pt x="13577" y="37072"/>
                    <a:pt x="14711" y="37706"/>
                  </a:cubicBezTo>
                  <a:cubicBezTo>
                    <a:pt x="15110" y="37913"/>
                    <a:pt x="15569" y="37998"/>
                    <a:pt x="16038" y="37998"/>
                  </a:cubicBezTo>
                  <a:cubicBezTo>
                    <a:pt x="16551" y="37998"/>
                    <a:pt x="17076" y="37896"/>
                    <a:pt x="17547" y="37739"/>
                  </a:cubicBezTo>
                  <a:cubicBezTo>
                    <a:pt x="19381" y="37139"/>
                    <a:pt x="21016" y="35971"/>
                    <a:pt x="22183" y="34404"/>
                  </a:cubicBezTo>
                  <a:cubicBezTo>
                    <a:pt x="23718" y="35271"/>
                    <a:pt x="23751" y="37439"/>
                    <a:pt x="24852" y="38807"/>
                  </a:cubicBezTo>
                  <a:cubicBezTo>
                    <a:pt x="25491" y="39671"/>
                    <a:pt x="26542" y="40105"/>
                    <a:pt x="27593" y="40105"/>
                  </a:cubicBezTo>
                  <a:cubicBezTo>
                    <a:pt x="28570" y="40105"/>
                    <a:pt x="29546" y="39729"/>
                    <a:pt x="30189" y="38974"/>
                  </a:cubicBezTo>
                  <a:cubicBezTo>
                    <a:pt x="31390" y="37573"/>
                    <a:pt x="31256" y="35438"/>
                    <a:pt x="30556" y="33736"/>
                  </a:cubicBezTo>
                  <a:cubicBezTo>
                    <a:pt x="29855" y="32035"/>
                    <a:pt x="28588" y="30601"/>
                    <a:pt x="27687" y="29033"/>
                  </a:cubicBezTo>
                  <a:cubicBezTo>
                    <a:pt x="27354" y="28466"/>
                    <a:pt x="27053" y="27766"/>
                    <a:pt x="27387" y="27232"/>
                  </a:cubicBezTo>
                  <a:cubicBezTo>
                    <a:pt x="27606" y="26873"/>
                    <a:pt x="27977" y="26755"/>
                    <a:pt x="28397" y="26755"/>
                  </a:cubicBezTo>
                  <a:cubicBezTo>
                    <a:pt x="28874" y="26755"/>
                    <a:pt x="29412" y="26907"/>
                    <a:pt x="29855" y="27032"/>
                  </a:cubicBezTo>
                  <a:cubicBezTo>
                    <a:pt x="30523" y="27215"/>
                    <a:pt x="31223" y="27307"/>
                    <a:pt x="31915" y="27307"/>
                  </a:cubicBezTo>
                  <a:cubicBezTo>
                    <a:pt x="32607" y="27307"/>
                    <a:pt x="33291" y="27215"/>
                    <a:pt x="33925" y="27032"/>
                  </a:cubicBezTo>
                  <a:cubicBezTo>
                    <a:pt x="34692" y="26798"/>
                    <a:pt x="35393" y="26431"/>
                    <a:pt x="35893" y="25864"/>
                  </a:cubicBezTo>
                  <a:cubicBezTo>
                    <a:pt x="37194" y="24263"/>
                    <a:pt x="36093" y="21728"/>
                    <a:pt x="34359" y="20694"/>
                  </a:cubicBezTo>
                  <a:cubicBezTo>
                    <a:pt x="32591" y="19626"/>
                    <a:pt x="30456" y="19626"/>
                    <a:pt x="28421" y="19526"/>
                  </a:cubicBezTo>
                  <a:cubicBezTo>
                    <a:pt x="26386" y="19393"/>
                    <a:pt x="24185" y="19026"/>
                    <a:pt x="22850" y="17525"/>
                  </a:cubicBezTo>
                  <a:cubicBezTo>
                    <a:pt x="22584" y="17258"/>
                    <a:pt x="22383" y="16958"/>
                    <a:pt x="22417" y="16591"/>
                  </a:cubicBezTo>
                  <a:cubicBezTo>
                    <a:pt x="22448" y="15845"/>
                    <a:pt x="23407" y="15620"/>
                    <a:pt x="24185" y="15620"/>
                  </a:cubicBezTo>
                  <a:cubicBezTo>
                    <a:pt x="24242" y="15620"/>
                    <a:pt x="24297" y="15621"/>
                    <a:pt x="24352" y="15624"/>
                  </a:cubicBezTo>
                  <a:cubicBezTo>
                    <a:pt x="25083" y="15671"/>
                    <a:pt x="25822" y="15711"/>
                    <a:pt x="26558" y="15711"/>
                  </a:cubicBezTo>
                  <a:cubicBezTo>
                    <a:pt x="27366" y="15711"/>
                    <a:pt x="28170" y="15663"/>
                    <a:pt x="28955" y="15523"/>
                  </a:cubicBezTo>
                  <a:cubicBezTo>
                    <a:pt x="30456" y="15190"/>
                    <a:pt x="31990" y="14356"/>
                    <a:pt x="32691" y="13022"/>
                  </a:cubicBezTo>
                  <a:cubicBezTo>
                    <a:pt x="33391" y="11621"/>
                    <a:pt x="33124" y="9719"/>
                    <a:pt x="31857" y="8885"/>
                  </a:cubicBezTo>
                  <a:cubicBezTo>
                    <a:pt x="31190" y="8452"/>
                    <a:pt x="30389" y="8352"/>
                    <a:pt x="29589" y="8285"/>
                  </a:cubicBezTo>
                  <a:cubicBezTo>
                    <a:pt x="29478" y="8282"/>
                    <a:pt x="29367" y="8281"/>
                    <a:pt x="29256" y="8281"/>
                  </a:cubicBezTo>
                  <a:cubicBezTo>
                    <a:pt x="25722" y="8281"/>
                    <a:pt x="22351" y="9727"/>
                    <a:pt x="18819" y="9727"/>
                  </a:cubicBezTo>
                  <a:cubicBezTo>
                    <a:pt x="18673" y="9727"/>
                    <a:pt x="18527" y="9724"/>
                    <a:pt x="18381" y="9719"/>
                  </a:cubicBezTo>
                  <a:cubicBezTo>
                    <a:pt x="17847" y="9719"/>
                    <a:pt x="17180" y="9519"/>
                    <a:pt x="17180" y="8952"/>
                  </a:cubicBezTo>
                  <a:cubicBezTo>
                    <a:pt x="17113" y="8552"/>
                    <a:pt x="17580" y="8252"/>
                    <a:pt x="18014" y="8118"/>
                  </a:cubicBezTo>
                  <a:cubicBezTo>
                    <a:pt x="19348" y="7718"/>
                    <a:pt x="20849" y="8051"/>
                    <a:pt x="22083" y="7418"/>
                  </a:cubicBezTo>
                  <a:cubicBezTo>
                    <a:pt x="23718" y="6584"/>
                    <a:pt x="24218" y="4282"/>
                    <a:pt x="23351" y="2681"/>
                  </a:cubicBezTo>
                  <a:cubicBezTo>
                    <a:pt x="22450" y="1046"/>
                    <a:pt x="20616" y="79"/>
                    <a:pt x="18781" y="12"/>
                  </a:cubicBezTo>
                  <a:cubicBezTo>
                    <a:pt x="18620" y="4"/>
                    <a:pt x="18456" y="1"/>
                    <a:pt x="18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42"/>
            <p:cNvSpPr/>
            <p:nvPr/>
          </p:nvSpPr>
          <p:spPr>
            <a:xfrm>
              <a:off x="7261125" y="91075"/>
              <a:ext cx="580725" cy="877125"/>
            </a:xfrm>
            <a:custGeom>
              <a:rect b="b" l="l" r="r" t="t"/>
              <a:pathLst>
                <a:path extrusionOk="0" h="35085" w="23229">
                  <a:moveTo>
                    <a:pt x="204" y="0"/>
                  </a:moveTo>
                  <a:cubicBezTo>
                    <a:pt x="95" y="0"/>
                    <a:pt x="1" y="142"/>
                    <a:pt x="103" y="245"/>
                  </a:cubicBezTo>
                  <a:cubicBezTo>
                    <a:pt x="4473" y="5749"/>
                    <a:pt x="8843" y="11186"/>
                    <a:pt x="12645" y="17090"/>
                  </a:cubicBezTo>
                  <a:cubicBezTo>
                    <a:pt x="16348" y="22861"/>
                    <a:pt x="19284" y="28865"/>
                    <a:pt x="22452" y="34903"/>
                  </a:cubicBezTo>
                  <a:cubicBezTo>
                    <a:pt x="22522" y="35029"/>
                    <a:pt x="22642" y="35085"/>
                    <a:pt x="22764" y="35085"/>
                  </a:cubicBezTo>
                  <a:cubicBezTo>
                    <a:pt x="22995" y="35085"/>
                    <a:pt x="23229" y="34886"/>
                    <a:pt x="23120" y="34603"/>
                  </a:cubicBezTo>
                  <a:cubicBezTo>
                    <a:pt x="20484" y="28231"/>
                    <a:pt x="16815" y="22127"/>
                    <a:pt x="13046" y="16423"/>
                  </a:cubicBezTo>
                  <a:cubicBezTo>
                    <a:pt x="9310" y="10719"/>
                    <a:pt x="5107" y="4948"/>
                    <a:pt x="303" y="44"/>
                  </a:cubicBezTo>
                  <a:cubicBezTo>
                    <a:pt x="272" y="13"/>
                    <a:pt x="238" y="0"/>
                    <a:pt x="2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42"/>
            <p:cNvSpPr/>
            <p:nvPr/>
          </p:nvSpPr>
          <p:spPr>
            <a:xfrm>
              <a:off x="7655650" y="701700"/>
              <a:ext cx="272400" cy="276675"/>
            </a:xfrm>
            <a:custGeom>
              <a:rect b="b" l="l" r="r" t="t"/>
              <a:pathLst>
                <a:path extrusionOk="0" h="11067" w="10896">
                  <a:moveTo>
                    <a:pt x="2808" y="1"/>
                  </a:moveTo>
                  <a:cubicBezTo>
                    <a:pt x="2452" y="1"/>
                    <a:pt x="2120" y="69"/>
                    <a:pt x="1868" y="270"/>
                  </a:cubicBezTo>
                  <a:cubicBezTo>
                    <a:pt x="934" y="1104"/>
                    <a:pt x="867" y="3773"/>
                    <a:pt x="667" y="4907"/>
                  </a:cubicBezTo>
                  <a:cubicBezTo>
                    <a:pt x="334" y="6808"/>
                    <a:pt x="0" y="8810"/>
                    <a:pt x="67" y="10711"/>
                  </a:cubicBezTo>
                  <a:cubicBezTo>
                    <a:pt x="67" y="10936"/>
                    <a:pt x="267" y="11066"/>
                    <a:pt x="448" y="11066"/>
                  </a:cubicBezTo>
                  <a:cubicBezTo>
                    <a:pt x="589" y="11066"/>
                    <a:pt x="719" y="10987"/>
                    <a:pt x="734" y="10811"/>
                  </a:cubicBezTo>
                  <a:cubicBezTo>
                    <a:pt x="1168" y="8009"/>
                    <a:pt x="1168" y="5141"/>
                    <a:pt x="1935" y="2472"/>
                  </a:cubicBezTo>
                  <a:cubicBezTo>
                    <a:pt x="2202" y="1671"/>
                    <a:pt x="2268" y="1004"/>
                    <a:pt x="3202" y="804"/>
                  </a:cubicBezTo>
                  <a:cubicBezTo>
                    <a:pt x="3297" y="780"/>
                    <a:pt x="3401" y="770"/>
                    <a:pt x="3510" y="770"/>
                  </a:cubicBezTo>
                  <a:cubicBezTo>
                    <a:pt x="4014" y="770"/>
                    <a:pt x="4638" y="983"/>
                    <a:pt x="5104" y="1038"/>
                  </a:cubicBezTo>
                  <a:cubicBezTo>
                    <a:pt x="6905" y="1271"/>
                    <a:pt x="8673" y="1571"/>
                    <a:pt x="10441" y="1805"/>
                  </a:cubicBezTo>
                  <a:cubicBezTo>
                    <a:pt x="10454" y="1806"/>
                    <a:pt x="10467" y="1807"/>
                    <a:pt x="10480" y="1807"/>
                  </a:cubicBezTo>
                  <a:cubicBezTo>
                    <a:pt x="10784" y="1807"/>
                    <a:pt x="10896" y="1437"/>
                    <a:pt x="10608" y="1405"/>
                  </a:cubicBezTo>
                  <a:cubicBezTo>
                    <a:pt x="8573" y="971"/>
                    <a:pt x="6571" y="571"/>
                    <a:pt x="4503" y="270"/>
                  </a:cubicBezTo>
                  <a:cubicBezTo>
                    <a:pt x="4046" y="187"/>
                    <a:pt x="3395" y="1"/>
                    <a:pt x="28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42"/>
            <p:cNvSpPr/>
            <p:nvPr/>
          </p:nvSpPr>
          <p:spPr>
            <a:xfrm>
              <a:off x="7437875" y="443100"/>
              <a:ext cx="474650" cy="363675"/>
            </a:xfrm>
            <a:custGeom>
              <a:rect b="b" l="l" r="r" t="t"/>
              <a:pathLst>
                <a:path extrusionOk="0" h="14547" w="18986">
                  <a:moveTo>
                    <a:pt x="10845" y="1"/>
                  </a:moveTo>
                  <a:cubicBezTo>
                    <a:pt x="10489" y="1"/>
                    <a:pt x="10134" y="3"/>
                    <a:pt x="9778" y="7"/>
                  </a:cubicBezTo>
                  <a:cubicBezTo>
                    <a:pt x="8277" y="7"/>
                    <a:pt x="6776" y="74"/>
                    <a:pt x="5309" y="174"/>
                  </a:cubicBezTo>
                  <a:cubicBezTo>
                    <a:pt x="4875" y="240"/>
                    <a:pt x="4375" y="174"/>
                    <a:pt x="3974" y="507"/>
                  </a:cubicBezTo>
                  <a:cubicBezTo>
                    <a:pt x="3574" y="841"/>
                    <a:pt x="3441" y="1508"/>
                    <a:pt x="3274" y="1975"/>
                  </a:cubicBezTo>
                  <a:cubicBezTo>
                    <a:pt x="2740" y="3443"/>
                    <a:pt x="2240" y="4944"/>
                    <a:pt x="1806" y="6445"/>
                  </a:cubicBezTo>
                  <a:cubicBezTo>
                    <a:pt x="1072" y="8947"/>
                    <a:pt x="238" y="11582"/>
                    <a:pt x="38" y="14150"/>
                  </a:cubicBezTo>
                  <a:cubicBezTo>
                    <a:pt x="1" y="14411"/>
                    <a:pt x="213" y="14547"/>
                    <a:pt x="424" y="14547"/>
                  </a:cubicBezTo>
                  <a:cubicBezTo>
                    <a:pt x="593" y="14547"/>
                    <a:pt x="761" y="14461"/>
                    <a:pt x="805" y="14284"/>
                  </a:cubicBezTo>
                  <a:cubicBezTo>
                    <a:pt x="1473" y="12182"/>
                    <a:pt x="1806" y="9981"/>
                    <a:pt x="2407" y="7846"/>
                  </a:cubicBezTo>
                  <a:cubicBezTo>
                    <a:pt x="2673" y="6712"/>
                    <a:pt x="3007" y="5611"/>
                    <a:pt x="3341" y="4477"/>
                  </a:cubicBezTo>
                  <a:cubicBezTo>
                    <a:pt x="3641" y="3576"/>
                    <a:pt x="3908" y="1842"/>
                    <a:pt x="4641" y="1274"/>
                  </a:cubicBezTo>
                  <a:cubicBezTo>
                    <a:pt x="5065" y="952"/>
                    <a:pt x="5805" y="897"/>
                    <a:pt x="6523" y="897"/>
                  </a:cubicBezTo>
                  <a:cubicBezTo>
                    <a:pt x="6890" y="897"/>
                    <a:pt x="7251" y="912"/>
                    <a:pt x="7561" y="912"/>
                  </a:cubicBezTo>
                  <a:cubicBezTo>
                    <a:pt x="7648" y="912"/>
                    <a:pt x="7732" y="910"/>
                    <a:pt x="7810" y="908"/>
                  </a:cubicBezTo>
                  <a:cubicBezTo>
                    <a:pt x="9011" y="841"/>
                    <a:pt x="10245" y="807"/>
                    <a:pt x="11480" y="807"/>
                  </a:cubicBezTo>
                  <a:cubicBezTo>
                    <a:pt x="13915" y="807"/>
                    <a:pt x="16350" y="908"/>
                    <a:pt x="18785" y="908"/>
                  </a:cubicBezTo>
                  <a:cubicBezTo>
                    <a:pt x="18985" y="841"/>
                    <a:pt x="18985" y="441"/>
                    <a:pt x="18718" y="407"/>
                  </a:cubicBezTo>
                  <a:cubicBezTo>
                    <a:pt x="16105" y="113"/>
                    <a:pt x="13465" y="1"/>
                    <a:pt x="10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42"/>
            <p:cNvSpPr/>
            <p:nvPr/>
          </p:nvSpPr>
          <p:spPr>
            <a:xfrm>
              <a:off x="7329575" y="253900"/>
              <a:ext cx="315100" cy="280925"/>
            </a:xfrm>
            <a:custGeom>
              <a:rect b="b" l="l" r="r" t="t"/>
              <a:pathLst>
                <a:path extrusionOk="0" h="11237" w="12604">
                  <a:moveTo>
                    <a:pt x="12432" y="0"/>
                  </a:moveTo>
                  <a:cubicBezTo>
                    <a:pt x="12425" y="0"/>
                    <a:pt x="12417" y="1"/>
                    <a:pt x="12409" y="3"/>
                  </a:cubicBezTo>
                  <a:cubicBezTo>
                    <a:pt x="10775" y="136"/>
                    <a:pt x="9140" y="336"/>
                    <a:pt x="7539" y="570"/>
                  </a:cubicBezTo>
                  <a:cubicBezTo>
                    <a:pt x="6438" y="737"/>
                    <a:pt x="4437" y="703"/>
                    <a:pt x="3603" y="1504"/>
                  </a:cubicBezTo>
                  <a:cubicBezTo>
                    <a:pt x="2769" y="2238"/>
                    <a:pt x="2302" y="4239"/>
                    <a:pt x="1935" y="5240"/>
                  </a:cubicBezTo>
                  <a:cubicBezTo>
                    <a:pt x="1268" y="7041"/>
                    <a:pt x="601" y="8842"/>
                    <a:pt x="100" y="10677"/>
                  </a:cubicBezTo>
                  <a:cubicBezTo>
                    <a:pt x="1" y="11017"/>
                    <a:pt x="272" y="11237"/>
                    <a:pt x="541" y="11237"/>
                  </a:cubicBezTo>
                  <a:cubicBezTo>
                    <a:pt x="721" y="11237"/>
                    <a:pt x="901" y="11138"/>
                    <a:pt x="968" y="10911"/>
                  </a:cubicBezTo>
                  <a:cubicBezTo>
                    <a:pt x="1802" y="8342"/>
                    <a:pt x="2469" y="5407"/>
                    <a:pt x="3770" y="3005"/>
                  </a:cubicBezTo>
                  <a:cubicBezTo>
                    <a:pt x="4570" y="1537"/>
                    <a:pt x="6238" y="1537"/>
                    <a:pt x="7739" y="1237"/>
                  </a:cubicBezTo>
                  <a:cubicBezTo>
                    <a:pt x="9307" y="970"/>
                    <a:pt x="10908" y="670"/>
                    <a:pt x="12476" y="336"/>
                  </a:cubicBezTo>
                  <a:cubicBezTo>
                    <a:pt x="12603" y="305"/>
                    <a:pt x="12579" y="0"/>
                    <a:pt x="124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64" name="Shape 3064"/>
        <p:cNvGrpSpPr/>
        <p:nvPr/>
      </p:nvGrpSpPr>
      <p:grpSpPr>
        <a:xfrm>
          <a:off x="0" y="0"/>
          <a:ext cx="0" cy="0"/>
          <a:chOff x="0" y="0"/>
          <a:chExt cx="0" cy="0"/>
        </a:xfrm>
      </p:grpSpPr>
      <p:grpSp>
        <p:nvGrpSpPr>
          <p:cNvPr id="3065" name="Google Shape;3065;p43"/>
          <p:cNvGrpSpPr/>
          <p:nvPr/>
        </p:nvGrpSpPr>
        <p:grpSpPr>
          <a:xfrm flipH="1" rot="10800000">
            <a:off x="7479468" y="-224852"/>
            <a:ext cx="2604245" cy="1642374"/>
            <a:chOff x="3524975" y="2707075"/>
            <a:chExt cx="3368575" cy="2124400"/>
          </a:xfrm>
        </p:grpSpPr>
        <p:sp>
          <p:nvSpPr>
            <p:cNvPr id="3066" name="Google Shape;3066;p43"/>
            <p:cNvSpPr/>
            <p:nvPr/>
          </p:nvSpPr>
          <p:spPr>
            <a:xfrm>
              <a:off x="4004525" y="3187475"/>
              <a:ext cx="2739650" cy="1624200"/>
            </a:xfrm>
            <a:custGeom>
              <a:rect b="b" l="l" r="r" t="t"/>
              <a:pathLst>
                <a:path extrusionOk="0" h="64968" w="109586">
                  <a:moveTo>
                    <a:pt x="887" y="1"/>
                  </a:moveTo>
                  <a:cubicBezTo>
                    <a:pt x="326" y="1"/>
                    <a:pt x="0" y="641"/>
                    <a:pt x="374" y="1078"/>
                  </a:cubicBezTo>
                  <a:cubicBezTo>
                    <a:pt x="5278" y="6415"/>
                    <a:pt x="12383" y="7983"/>
                    <a:pt x="19188" y="9484"/>
                  </a:cubicBezTo>
                  <a:cubicBezTo>
                    <a:pt x="22890" y="10318"/>
                    <a:pt x="26693" y="11118"/>
                    <a:pt x="30229" y="12619"/>
                  </a:cubicBezTo>
                  <a:cubicBezTo>
                    <a:pt x="34465" y="14354"/>
                    <a:pt x="38201" y="17089"/>
                    <a:pt x="42238" y="19158"/>
                  </a:cubicBezTo>
                  <a:cubicBezTo>
                    <a:pt x="57749" y="27030"/>
                    <a:pt x="75928" y="29532"/>
                    <a:pt x="89838" y="40539"/>
                  </a:cubicBezTo>
                  <a:cubicBezTo>
                    <a:pt x="96743" y="46043"/>
                    <a:pt x="102247" y="53449"/>
                    <a:pt x="103515" y="62355"/>
                  </a:cubicBezTo>
                  <a:cubicBezTo>
                    <a:pt x="103560" y="62672"/>
                    <a:pt x="103775" y="62805"/>
                    <a:pt x="104012" y="62805"/>
                  </a:cubicBezTo>
                  <a:cubicBezTo>
                    <a:pt x="104125" y="62805"/>
                    <a:pt x="104242" y="62775"/>
                    <a:pt x="104349" y="62722"/>
                  </a:cubicBezTo>
                  <a:lnTo>
                    <a:pt x="104682" y="63489"/>
                  </a:lnTo>
                  <a:cubicBezTo>
                    <a:pt x="104582" y="63723"/>
                    <a:pt x="104549" y="63990"/>
                    <a:pt x="104449" y="64190"/>
                  </a:cubicBezTo>
                  <a:cubicBezTo>
                    <a:pt x="104309" y="64668"/>
                    <a:pt x="104682" y="64968"/>
                    <a:pt x="105061" y="64968"/>
                  </a:cubicBezTo>
                  <a:cubicBezTo>
                    <a:pt x="105317" y="64968"/>
                    <a:pt x="105575" y="64832"/>
                    <a:pt x="105683" y="64523"/>
                  </a:cubicBezTo>
                  <a:cubicBezTo>
                    <a:pt x="107884" y="57118"/>
                    <a:pt x="109586" y="48478"/>
                    <a:pt x="103915" y="42241"/>
                  </a:cubicBezTo>
                  <a:cubicBezTo>
                    <a:pt x="101046" y="39072"/>
                    <a:pt x="97377" y="36470"/>
                    <a:pt x="94008" y="33835"/>
                  </a:cubicBezTo>
                  <a:cubicBezTo>
                    <a:pt x="90672" y="31199"/>
                    <a:pt x="87203" y="28698"/>
                    <a:pt x="83500" y="26630"/>
                  </a:cubicBezTo>
                  <a:cubicBezTo>
                    <a:pt x="75561" y="22093"/>
                    <a:pt x="66989" y="20525"/>
                    <a:pt x="58082" y="18791"/>
                  </a:cubicBezTo>
                  <a:cubicBezTo>
                    <a:pt x="53479" y="17857"/>
                    <a:pt x="48876" y="16756"/>
                    <a:pt x="44639" y="14688"/>
                  </a:cubicBezTo>
                  <a:cubicBezTo>
                    <a:pt x="40636" y="12786"/>
                    <a:pt x="37000" y="10151"/>
                    <a:pt x="32898" y="8416"/>
                  </a:cubicBezTo>
                  <a:cubicBezTo>
                    <a:pt x="28127" y="6348"/>
                    <a:pt x="23057" y="5081"/>
                    <a:pt x="18020" y="3913"/>
                  </a:cubicBezTo>
                  <a:lnTo>
                    <a:pt x="1008" y="10"/>
                  </a:lnTo>
                  <a:cubicBezTo>
                    <a:pt x="967" y="4"/>
                    <a:pt x="926" y="1"/>
                    <a:pt x="887" y="1"/>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43"/>
            <p:cNvSpPr/>
            <p:nvPr/>
          </p:nvSpPr>
          <p:spPr>
            <a:xfrm>
              <a:off x="4756775" y="3057400"/>
              <a:ext cx="426375" cy="602775"/>
            </a:xfrm>
            <a:custGeom>
              <a:rect b="b" l="l" r="r" t="t"/>
              <a:pathLst>
                <a:path extrusionOk="0" h="24111" w="17055">
                  <a:moveTo>
                    <a:pt x="918" y="0"/>
                  </a:moveTo>
                  <a:cubicBezTo>
                    <a:pt x="353" y="0"/>
                    <a:pt x="0" y="641"/>
                    <a:pt x="406" y="1077"/>
                  </a:cubicBezTo>
                  <a:cubicBezTo>
                    <a:pt x="1974" y="2778"/>
                    <a:pt x="3241" y="4746"/>
                    <a:pt x="4108" y="6948"/>
                  </a:cubicBezTo>
                  <a:cubicBezTo>
                    <a:pt x="4842" y="8849"/>
                    <a:pt x="5009" y="10784"/>
                    <a:pt x="5409" y="12752"/>
                  </a:cubicBezTo>
                  <a:cubicBezTo>
                    <a:pt x="5776" y="14553"/>
                    <a:pt x="6744" y="16021"/>
                    <a:pt x="7744" y="17522"/>
                  </a:cubicBezTo>
                  <a:cubicBezTo>
                    <a:pt x="9079" y="19624"/>
                    <a:pt x="10446" y="21692"/>
                    <a:pt x="11781" y="23793"/>
                  </a:cubicBezTo>
                  <a:cubicBezTo>
                    <a:pt x="11950" y="24019"/>
                    <a:pt x="12172" y="24111"/>
                    <a:pt x="12385" y="24111"/>
                  </a:cubicBezTo>
                  <a:cubicBezTo>
                    <a:pt x="12801" y="24111"/>
                    <a:pt x="13181" y="23757"/>
                    <a:pt x="13048" y="23360"/>
                  </a:cubicBezTo>
                  <a:lnTo>
                    <a:pt x="15150" y="22859"/>
                  </a:lnTo>
                  <a:cubicBezTo>
                    <a:pt x="15383" y="22993"/>
                    <a:pt x="15583" y="23093"/>
                    <a:pt x="15783" y="23160"/>
                  </a:cubicBezTo>
                  <a:cubicBezTo>
                    <a:pt x="15885" y="23204"/>
                    <a:pt x="15983" y="23223"/>
                    <a:pt x="16076" y="23223"/>
                  </a:cubicBezTo>
                  <a:cubicBezTo>
                    <a:pt x="16686" y="23223"/>
                    <a:pt x="17054" y="22377"/>
                    <a:pt x="16417" y="22059"/>
                  </a:cubicBezTo>
                  <a:cubicBezTo>
                    <a:pt x="10646" y="19624"/>
                    <a:pt x="9279" y="13453"/>
                    <a:pt x="7611" y="8015"/>
                  </a:cubicBezTo>
                  <a:cubicBezTo>
                    <a:pt x="6577" y="4613"/>
                    <a:pt x="4809" y="877"/>
                    <a:pt x="1040" y="10"/>
                  </a:cubicBezTo>
                  <a:cubicBezTo>
                    <a:pt x="998" y="3"/>
                    <a:pt x="958" y="0"/>
                    <a:pt x="918"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43"/>
            <p:cNvSpPr/>
            <p:nvPr/>
          </p:nvSpPr>
          <p:spPr>
            <a:xfrm>
              <a:off x="4966350" y="3641025"/>
              <a:ext cx="357750" cy="610850"/>
            </a:xfrm>
            <a:custGeom>
              <a:rect b="b" l="l" r="r" t="t"/>
              <a:pathLst>
                <a:path extrusionOk="0" h="24434" w="14310">
                  <a:moveTo>
                    <a:pt x="11079" y="0"/>
                  </a:moveTo>
                  <a:cubicBezTo>
                    <a:pt x="11033" y="0"/>
                    <a:pt x="10986" y="5"/>
                    <a:pt x="10936" y="15"/>
                  </a:cubicBezTo>
                  <a:cubicBezTo>
                    <a:pt x="7167" y="982"/>
                    <a:pt x="4065" y="3818"/>
                    <a:pt x="2864" y="7587"/>
                  </a:cubicBezTo>
                  <a:cubicBezTo>
                    <a:pt x="2097" y="9955"/>
                    <a:pt x="2530" y="12424"/>
                    <a:pt x="2564" y="14859"/>
                  </a:cubicBezTo>
                  <a:cubicBezTo>
                    <a:pt x="2597" y="17961"/>
                    <a:pt x="1763" y="20830"/>
                    <a:pt x="195" y="23465"/>
                  </a:cubicBezTo>
                  <a:cubicBezTo>
                    <a:pt x="0" y="23822"/>
                    <a:pt x="217" y="24434"/>
                    <a:pt x="691" y="24434"/>
                  </a:cubicBezTo>
                  <a:cubicBezTo>
                    <a:pt x="704" y="24434"/>
                    <a:pt x="716" y="24433"/>
                    <a:pt x="729" y="24432"/>
                  </a:cubicBezTo>
                  <a:cubicBezTo>
                    <a:pt x="4899" y="24032"/>
                    <a:pt x="5766" y="17761"/>
                    <a:pt x="6033" y="14492"/>
                  </a:cubicBezTo>
                  <a:cubicBezTo>
                    <a:pt x="6166" y="13158"/>
                    <a:pt x="6033" y="11857"/>
                    <a:pt x="6100" y="10522"/>
                  </a:cubicBezTo>
                  <a:cubicBezTo>
                    <a:pt x="6266" y="8421"/>
                    <a:pt x="7367" y="7320"/>
                    <a:pt x="9102" y="6286"/>
                  </a:cubicBezTo>
                  <a:cubicBezTo>
                    <a:pt x="11170" y="5018"/>
                    <a:pt x="12771" y="3517"/>
                    <a:pt x="14005" y="1449"/>
                  </a:cubicBezTo>
                  <a:cubicBezTo>
                    <a:pt x="14309" y="958"/>
                    <a:pt x="13875" y="499"/>
                    <a:pt x="13439" y="499"/>
                  </a:cubicBezTo>
                  <a:cubicBezTo>
                    <a:pt x="13253" y="499"/>
                    <a:pt x="13067" y="583"/>
                    <a:pt x="12938" y="782"/>
                  </a:cubicBezTo>
                  <a:cubicBezTo>
                    <a:pt x="12904" y="849"/>
                    <a:pt x="12871" y="915"/>
                    <a:pt x="12838" y="949"/>
                  </a:cubicBezTo>
                  <a:lnTo>
                    <a:pt x="11704" y="749"/>
                  </a:lnTo>
                  <a:cubicBezTo>
                    <a:pt x="11734" y="388"/>
                    <a:pt x="11493" y="0"/>
                    <a:pt x="11079"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43"/>
            <p:cNvSpPr/>
            <p:nvPr/>
          </p:nvSpPr>
          <p:spPr>
            <a:xfrm>
              <a:off x="5037925" y="3866025"/>
              <a:ext cx="40075" cy="58400"/>
            </a:xfrm>
            <a:custGeom>
              <a:rect b="b" l="l" r="r" t="t"/>
              <a:pathLst>
                <a:path extrusionOk="0" h="2336" w="1603">
                  <a:moveTo>
                    <a:pt x="229" y="0"/>
                  </a:moveTo>
                  <a:cubicBezTo>
                    <a:pt x="142" y="0"/>
                    <a:pt x="52" y="50"/>
                    <a:pt x="34" y="155"/>
                  </a:cubicBezTo>
                  <a:cubicBezTo>
                    <a:pt x="1" y="655"/>
                    <a:pt x="68" y="1122"/>
                    <a:pt x="234" y="1556"/>
                  </a:cubicBezTo>
                  <a:cubicBezTo>
                    <a:pt x="368" y="1856"/>
                    <a:pt x="501" y="2256"/>
                    <a:pt x="835" y="2323"/>
                  </a:cubicBezTo>
                  <a:cubicBezTo>
                    <a:pt x="866" y="2332"/>
                    <a:pt x="898" y="2336"/>
                    <a:pt x="931" y="2336"/>
                  </a:cubicBezTo>
                  <a:cubicBezTo>
                    <a:pt x="1145" y="2336"/>
                    <a:pt x="1382" y="2158"/>
                    <a:pt x="1469" y="1956"/>
                  </a:cubicBezTo>
                  <a:cubicBezTo>
                    <a:pt x="1602" y="1622"/>
                    <a:pt x="1402" y="1255"/>
                    <a:pt x="1302" y="922"/>
                  </a:cubicBezTo>
                  <a:cubicBezTo>
                    <a:pt x="1268" y="865"/>
                    <a:pt x="1210" y="839"/>
                    <a:pt x="1154" y="839"/>
                  </a:cubicBezTo>
                  <a:cubicBezTo>
                    <a:pt x="1047" y="839"/>
                    <a:pt x="947" y="935"/>
                    <a:pt x="1035" y="1089"/>
                  </a:cubicBezTo>
                  <a:cubicBezTo>
                    <a:pt x="1068" y="1189"/>
                    <a:pt x="1168" y="1289"/>
                    <a:pt x="1202" y="1422"/>
                  </a:cubicBezTo>
                  <a:cubicBezTo>
                    <a:pt x="1235" y="1522"/>
                    <a:pt x="1268" y="1823"/>
                    <a:pt x="1168" y="1923"/>
                  </a:cubicBezTo>
                  <a:cubicBezTo>
                    <a:pt x="1129" y="1952"/>
                    <a:pt x="1085" y="1964"/>
                    <a:pt x="1039" y="1964"/>
                  </a:cubicBezTo>
                  <a:cubicBezTo>
                    <a:pt x="929" y="1964"/>
                    <a:pt x="815" y="1893"/>
                    <a:pt x="768" y="1823"/>
                  </a:cubicBezTo>
                  <a:cubicBezTo>
                    <a:pt x="701" y="1689"/>
                    <a:pt x="668" y="1522"/>
                    <a:pt x="568" y="1422"/>
                  </a:cubicBezTo>
                  <a:cubicBezTo>
                    <a:pt x="401" y="989"/>
                    <a:pt x="368" y="588"/>
                    <a:pt x="401" y="121"/>
                  </a:cubicBezTo>
                  <a:cubicBezTo>
                    <a:pt x="385" y="42"/>
                    <a:pt x="309" y="0"/>
                    <a:pt x="229" y="0"/>
                  </a:cubicBezTo>
                  <a:close/>
                </a:path>
              </a:pathLst>
            </a:custGeom>
            <a:solidFill>
              <a:srgbClr val="826A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43"/>
            <p:cNvSpPr/>
            <p:nvPr/>
          </p:nvSpPr>
          <p:spPr>
            <a:xfrm>
              <a:off x="4151325" y="3269275"/>
              <a:ext cx="146100" cy="70875"/>
            </a:xfrm>
            <a:custGeom>
              <a:rect b="b" l="l" r="r" t="t"/>
              <a:pathLst>
                <a:path extrusionOk="0" h="2835" w="5844">
                  <a:moveTo>
                    <a:pt x="218" y="1"/>
                  </a:moveTo>
                  <a:cubicBezTo>
                    <a:pt x="121" y="1"/>
                    <a:pt x="0" y="87"/>
                    <a:pt x="73" y="208"/>
                  </a:cubicBezTo>
                  <a:cubicBezTo>
                    <a:pt x="1233" y="1857"/>
                    <a:pt x="3093" y="2835"/>
                    <a:pt x="5088" y="2835"/>
                  </a:cubicBezTo>
                  <a:cubicBezTo>
                    <a:pt x="5272" y="2835"/>
                    <a:pt x="5458" y="2826"/>
                    <a:pt x="5644" y="2809"/>
                  </a:cubicBezTo>
                  <a:cubicBezTo>
                    <a:pt x="5844" y="2809"/>
                    <a:pt x="5844" y="2476"/>
                    <a:pt x="5644" y="2476"/>
                  </a:cubicBezTo>
                  <a:cubicBezTo>
                    <a:pt x="5473" y="2489"/>
                    <a:pt x="5303" y="2496"/>
                    <a:pt x="5134" y="2496"/>
                  </a:cubicBezTo>
                  <a:cubicBezTo>
                    <a:pt x="3222" y="2496"/>
                    <a:pt x="1441" y="1635"/>
                    <a:pt x="306" y="41"/>
                  </a:cubicBezTo>
                  <a:cubicBezTo>
                    <a:pt x="288" y="13"/>
                    <a:pt x="255" y="1"/>
                    <a:pt x="218"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43"/>
            <p:cNvSpPr/>
            <p:nvPr/>
          </p:nvSpPr>
          <p:spPr>
            <a:xfrm>
              <a:off x="4288450" y="3267375"/>
              <a:ext cx="898500" cy="372425"/>
            </a:xfrm>
            <a:custGeom>
              <a:rect b="b" l="l" r="r" t="t"/>
              <a:pathLst>
                <a:path extrusionOk="0" h="14897" w="35940">
                  <a:moveTo>
                    <a:pt x="173" y="0"/>
                  </a:moveTo>
                  <a:cubicBezTo>
                    <a:pt x="71" y="0"/>
                    <a:pt x="1" y="198"/>
                    <a:pt x="159" y="250"/>
                  </a:cubicBezTo>
                  <a:cubicBezTo>
                    <a:pt x="2260" y="1451"/>
                    <a:pt x="4328" y="2719"/>
                    <a:pt x="6430" y="3920"/>
                  </a:cubicBezTo>
                  <a:cubicBezTo>
                    <a:pt x="6444" y="3933"/>
                    <a:pt x="6475" y="3941"/>
                    <a:pt x="6509" y="3941"/>
                  </a:cubicBezTo>
                  <a:cubicBezTo>
                    <a:pt x="6556" y="3941"/>
                    <a:pt x="6610" y="3925"/>
                    <a:pt x="6630" y="3886"/>
                  </a:cubicBezTo>
                  <a:cubicBezTo>
                    <a:pt x="6862" y="3601"/>
                    <a:pt x="7208" y="3492"/>
                    <a:pt x="7608" y="3492"/>
                  </a:cubicBezTo>
                  <a:cubicBezTo>
                    <a:pt x="8703" y="3492"/>
                    <a:pt x="10198" y="4309"/>
                    <a:pt x="10833" y="4553"/>
                  </a:cubicBezTo>
                  <a:cubicBezTo>
                    <a:pt x="12167" y="5020"/>
                    <a:pt x="13468" y="5454"/>
                    <a:pt x="14802" y="5921"/>
                  </a:cubicBezTo>
                  <a:cubicBezTo>
                    <a:pt x="17371" y="6855"/>
                    <a:pt x="19973" y="7722"/>
                    <a:pt x="22308" y="9190"/>
                  </a:cubicBezTo>
                  <a:cubicBezTo>
                    <a:pt x="26644" y="11859"/>
                    <a:pt x="30514" y="14093"/>
                    <a:pt x="35651" y="14894"/>
                  </a:cubicBezTo>
                  <a:cubicBezTo>
                    <a:pt x="35660" y="14896"/>
                    <a:pt x="35669" y="14896"/>
                    <a:pt x="35679" y="14896"/>
                  </a:cubicBezTo>
                  <a:cubicBezTo>
                    <a:pt x="35860" y="14896"/>
                    <a:pt x="35940" y="14594"/>
                    <a:pt x="35717" y="14594"/>
                  </a:cubicBezTo>
                  <a:cubicBezTo>
                    <a:pt x="31948" y="14060"/>
                    <a:pt x="28345" y="12759"/>
                    <a:pt x="25110" y="10724"/>
                  </a:cubicBezTo>
                  <a:cubicBezTo>
                    <a:pt x="22441" y="9023"/>
                    <a:pt x="19873" y="7522"/>
                    <a:pt x="16871" y="6421"/>
                  </a:cubicBezTo>
                  <a:cubicBezTo>
                    <a:pt x="15269" y="5854"/>
                    <a:pt x="13602" y="5254"/>
                    <a:pt x="11967" y="4687"/>
                  </a:cubicBezTo>
                  <a:cubicBezTo>
                    <a:pt x="10633" y="4220"/>
                    <a:pt x="8965" y="3252"/>
                    <a:pt x="7497" y="3219"/>
                  </a:cubicBezTo>
                  <a:cubicBezTo>
                    <a:pt x="7017" y="3219"/>
                    <a:pt x="6727" y="3375"/>
                    <a:pt x="6340" y="3375"/>
                  </a:cubicBezTo>
                  <a:cubicBezTo>
                    <a:pt x="6190" y="3375"/>
                    <a:pt x="6025" y="3351"/>
                    <a:pt x="5829" y="3286"/>
                  </a:cubicBezTo>
                  <a:cubicBezTo>
                    <a:pt x="4929" y="3019"/>
                    <a:pt x="3861" y="2185"/>
                    <a:pt x="3027" y="1685"/>
                  </a:cubicBezTo>
                  <a:cubicBezTo>
                    <a:pt x="2127" y="1118"/>
                    <a:pt x="1193" y="584"/>
                    <a:pt x="259" y="50"/>
                  </a:cubicBezTo>
                  <a:cubicBezTo>
                    <a:pt x="230" y="15"/>
                    <a:pt x="201" y="0"/>
                    <a:pt x="173"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43"/>
            <p:cNvSpPr/>
            <p:nvPr/>
          </p:nvSpPr>
          <p:spPr>
            <a:xfrm>
              <a:off x="4835150" y="3144575"/>
              <a:ext cx="128700" cy="322600"/>
            </a:xfrm>
            <a:custGeom>
              <a:rect b="b" l="l" r="r" t="t"/>
              <a:pathLst>
                <a:path extrusionOk="0" h="12904" w="5148">
                  <a:moveTo>
                    <a:pt x="224" y="1"/>
                  </a:moveTo>
                  <a:cubicBezTo>
                    <a:pt x="93" y="1"/>
                    <a:pt x="1" y="181"/>
                    <a:pt x="140" y="292"/>
                  </a:cubicBezTo>
                  <a:cubicBezTo>
                    <a:pt x="4142" y="3127"/>
                    <a:pt x="2441" y="8998"/>
                    <a:pt x="4810" y="12834"/>
                  </a:cubicBezTo>
                  <a:cubicBezTo>
                    <a:pt x="4849" y="12883"/>
                    <a:pt x="4896" y="12903"/>
                    <a:pt x="4942" y="12903"/>
                  </a:cubicBezTo>
                  <a:cubicBezTo>
                    <a:pt x="5051" y="12903"/>
                    <a:pt x="5147" y="12786"/>
                    <a:pt x="5076" y="12668"/>
                  </a:cubicBezTo>
                  <a:cubicBezTo>
                    <a:pt x="2641" y="8798"/>
                    <a:pt x="4443" y="2961"/>
                    <a:pt x="306" y="25"/>
                  </a:cubicBezTo>
                  <a:cubicBezTo>
                    <a:pt x="278" y="8"/>
                    <a:pt x="250" y="1"/>
                    <a:pt x="224"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43"/>
            <p:cNvSpPr/>
            <p:nvPr/>
          </p:nvSpPr>
          <p:spPr>
            <a:xfrm>
              <a:off x="5079875" y="3581275"/>
              <a:ext cx="134375" cy="40350"/>
            </a:xfrm>
            <a:custGeom>
              <a:rect b="b" l="l" r="r" t="t"/>
              <a:pathLst>
                <a:path extrusionOk="0" h="1614" w="5375">
                  <a:moveTo>
                    <a:pt x="196" y="0"/>
                  </a:moveTo>
                  <a:cubicBezTo>
                    <a:pt x="50" y="0"/>
                    <a:pt x="1" y="239"/>
                    <a:pt x="158" y="270"/>
                  </a:cubicBezTo>
                  <a:cubicBezTo>
                    <a:pt x="1825" y="737"/>
                    <a:pt x="3493" y="1171"/>
                    <a:pt x="5128" y="1604"/>
                  </a:cubicBezTo>
                  <a:cubicBezTo>
                    <a:pt x="5148" y="1611"/>
                    <a:pt x="5166" y="1614"/>
                    <a:pt x="5183" y="1614"/>
                  </a:cubicBezTo>
                  <a:cubicBezTo>
                    <a:pt x="5339" y="1614"/>
                    <a:pt x="5375" y="1367"/>
                    <a:pt x="5194" y="1337"/>
                  </a:cubicBezTo>
                  <a:cubicBezTo>
                    <a:pt x="3527" y="870"/>
                    <a:pt x="1859" y="437"/>
                    <a:pt x="224" y="3"/>
                  </a:cubicBezTo>
                  <a:cubicBezTo>
                    <a:pt x="215" y="1"/>
                    <a:pt x="205" y="0"/>
                    <a:pt x="196"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43"/>
            <p:cNvSpPr/>
            <p:nvPr/>
          </p:nvSpPr>
          <p:spPr>
            <a:xfrm>
              <a:off x="5231450" y="3665500"/>
              <a:ext cx="227650" cy="97300"/>
            </a:xfrm>
            <a:custGeom>
              <a:rect b="b" l="l" r="r" t="t"/>
              <a:pathLst>
                <a:path extrusionOk="0" h="3892" w="9106">
                  <a:moveTo>
                    <a:pt x="7072" y="1"/>
                  </a:moveTo>
                  <a:cubicBezTo>
                    <a:pt x="6865" y="1"/>
                    <a:pt x="6813" y="303"/>
                    <a:pt x="7004" y="303"/>
                  </a:cubicBezTo>
                  <a:cubicBezTo>
                    <a:pt x="9005" y="604"/>
                    <a:pt x="7938" y="2972"/>
                    <a:pt x="6637" y="3372"/>
                  </a:cubicBezTo>
                  <a:cubicBezTo>
                    <a:pt x="6308" y="3482"/>
                    <a:pt x="5963" y="3524"/>
                    <a:pt x="5614" y="3524"/>
                  </a:cubicBezTo>
                  <a:cubicBezTo>
                    <a:pt x="5114" y="3524"/>
                    <a:pt x="4607" y="3437"/>
                    <a:pt x="4135" y="3339"/>
                  </a:cubicBezTo>
                  <a:cubicBezTo>
                    <a:pt x="2634" y="2972"/>
                    <a:pt x="1333" y="2138"/>
                    <a:pt x="332" y="971"/>
                  </a:cubicBezTo>
                  <a:cubicBezTo>
                    <a:pt x="306" y="926"/>
                    <a:pt x="267" y="908"/>
                    <a:pt x="228" y="908"/>
                  </a:cubicBezTo>
                  <a:cubicBezTo>
                    <a:pt x="119" y="908"/>
                    <a:pt x="1" y="1048"/>
                    <a:pt x="99" y="1171"/>
                  </a:cubicBezTo>
                  <a:cubicBezTo>
                    <a:pt x="1318" y="2571"/>
                    <a:pt x="3445" y="3892"/>
                    <a:pt x="5460" y="3892"/>
                  </a:cubicBezTo>
                  <a:cubicBezTo>
                    <a:pt x="6036" y="3892"/>
                    <a:pt x="6603" y="3784"/>
                    <a:pt x="7137" y="3539"/>
                  </a:cubicBezTo>
                  <a:cubicBezTo>
                    <a:pt x="8638" y="2872"/>
                    <a:pt x="9105" y="303"/>
                    <a:pt x="7104" y="3"/>
                  </a:cubicBezTo>
                  <a:cubicBezTo>
                    <a:pt x="7093" y="2"/>
                    <a:pt x="7082" y="1"/>
                    <a:pt x="7072"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43"/>
            <p:cNvSpPr/>
            <p:nvPr/>
          </p:nvSpPr>
          <p:spPr>
            <a:xfrm>
              <a:off x="5515250" y="3744725"/>
              <a:ext cx="1378300" cy="920125"/>
            </a:xfrm>
            <a:custGeom>
              <a:rect b="b" l="l" r="r" t="t"/>
              <a:pathLst>
                <a:path extrusionOk="0" h="36805" w="55132">
                  <a:moveTo>
                    <a:pt x="258" y="1"/>
                  </a:moveTo>
                  <a:cubicBezTo>
                    <a:pt x="79" y="1"/>
                    <a:pt x="0" y="273"/>
                    <a:pt x="222" y="337"/>
                  </a:cubicBezTo>
                  <a:cubicBezTo>
                    <a:pt x="12430" y="3839"/>
                    <a:pt x="24139" y="7809"/>
                    <a:pt x="33445" y="16882"/>
                  </a:cubicBezTo>
                  <a:cubicBezTo>
                    <a:pt x="37815" y="21185"/>
                    <a:pt x="41551" y="26055"/>
                    <a:pt x="45187" y="31025"/>
                  </a:cubicBezTo>
                  <a:cubicBezTo>
                    <a:pt x="47030" y="33519"/>
                    <a:pt x="49489" y="36805"/>
                    <a:pt x="52673" y="36805"/>
                  </a:cubicBezTo>
                  <a:cubicBezTo>
                    <a:pt x="53407" y="36805"/>
                    <a:pt x="54181" y="36629"/>
                    <a:pt x="54994" y="36229"/>
                  </a:cubicBezTo>
                  <a:cubicBezTo>
                    <a:pt x="55131" y="36174"/>
                    <a:pt x="55066" y="35962"/>
                    <a:pt x="54927" y="35962"/>
                  </a:cubicBezTo>
                  <a:cubicBezTo>
                    <a:pt x="54897" y="35962"/>
                    <a:pt x="54863" y="35972"/>
                    <a:pt x="54827" y="35996"/>
                  </a:cubicBezTo>
                  <a:cubicBezTo>
                    <a:pt x="54078" y="36360"/>
                    <a:pt x="53361" y="36520"/>
                    <a:pt x="52677" y="36520"/>
                  </a:cubicBezTo>
                  <a:cubicBezTo>
                    <a:pt x="49796" y="36520"/>
                    <a:pt x="47499" y="33690"/>
                    <a:pt x="45854" y="31426"/>
                  </a:cubicBezTo>
                  <a:cubicBezTo>
                    <a:pt x="44420" y="29424"/>
                    <a:pt x="42886" y="27389"/>
                    <a:pt x="41351" y="25455"/>
                  </a:cubicBezTo>
                  <a:cubicBezTo>
                    <a:pt x="37949" y="21051"/>
                    <a:pt x="34279" y="16882"/>
                    <a:pt x="29976" y="13346"/>
                  </a:cubicBezTo>
                  <a:cubicBezTo>
                    <a:pt x="21404" y="6274"/>
                    <a:pt x="10796" y="3039"/>
                    <a:pt x="288" y="3"/>
                  </a:cubicBezTo>
                  <a:cubicBezTo>
                    <a:pt x="278" y="1"/>
                    <a:pt x="268" y="1"/>
                    <a:pt x="258"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43"/>
            <p:cNvSpPr/>
            <p:nvPr/>
          </p:nvSpPr>
          <p:spPr>
            <a:xfrm>
              <a:off x="5882375" y="3787025"/>
              <a:ext cx="151300" cy="64350"/>
            </a:xfrm>
            <a:custGeom>
              <a:rect b="b" l="l" r="r" t="t"/>
              <a:pathLst>
                <a:path extrusionOk="0" h="2574" w="6052">
                  <a:moveTo>
                    <a:pt x="277" y="1"/>
                  </a:moveTo>
                  <a:cubicBezTo>
                    <a:pt x="112" y="1"/>
                    <a:pt x="1" y="195"/>
                    <a:pt x="147" y="313"/>
                  </a:cubicBezTo>
                  <a:cubicBezTo>
                    <a:pt x="1523" y="1183"/>
                    <a:pt x="3159" y="2574"/>
                    <a:pt x="4896" y="2574"/>
                  </a:cubicBezTo>
                  <a:cubicBezTo>
                    <a:pt x="5223" y="2574"/>
                    <a:pt x="5552" y="2525"/>
                    <a:pt x="5885" y="2414"/>
                  </a:cubicBezTo>
                  <a:cubicBezTo>
                    <a:pt x="5985" y="2347"/>
                    <a:pt x="6051" y="2247"/>
                    <a:pt x="5951" y="2147"/>
                  </a:cubicBezTo>
                  <a:cubicBezTo>
                    <a:pt x="5618" y="1780"/>
                    <a:pt x="5284" y="1347"/>
                    <a:pt x="4951" y="980"/>
                  </a:cubicBezTo>
                  <a:cubicBezTo>
                    <a:pt x="4918" y="939"/>
                    <a:pt x="4881" y="922"/>
                    <a:pt x="4846" y="922"/>
                  </a:cubicBezTo>
                  <a:cubicBezTo>
                    <a:pt x="4739" y="922"/>
                    <a:pt x="4650" y="1079"/>
                    <a:pt x="4750" y="1180"/>
                  </a:cubicBezTo>
                  <a:cubicBezTo>
                    <a:pt x="5034" y="1492"/>
                    <a:pt x="5318" y="1852"/>
                    <a:pt x="5601" y="2178"/>
                  </a:cubicBezTo>
                  <a:lnTo>
                    <a:pt x="5601" y="2178"/>
                  </a:lnTo>
                  <a:cubicBezTo>
                    <a:pt x="5379" y="2235"/>
                    <a:pt x="5156" y="2260"/>
                    <a:pt x="4934" y="2260"/>
                  </a:cubicBezTo>
                  <a:cubicBezTo>
                    <a:pt x="3293" y="2260"/>
                    <a:pt x="1676" y="861"/>
                    <a:pt x="347" y="12"/>
                  </a:cubicBezTo>
                  <a:cubicBezTo>
                    <a:pt x="323" y="4"/>
                    <a:pt x="299" y="1"/>
                    <a:pt x="277"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43"/>
            <p:cNvSpPr/>
            <p:nvPr/>
          </p:nvSpPr>
          <p:spPr>
            <a:xfrm>
              <a:off x="6174550" y="3985725"/>
              <a:ext cx="614975" cy="364800"/>
            </a:xfrm>
            <a:custGeom>
              <a:rect b="b" l="l" r="r" t="t"/>
              <a:pathLst>
                <a:path extrusionOk="0" h="14592" w="24599">
                  <a:moveTo>
                    <a:pt x="209" y="0"/>
                  </a:moveTo>
                  <a:cubicBezTo>
                    <a:pt x="84" y="0"/>
                    <a:pt x="0" y="196"/>
                    <a:pt x="135" y="304"/>
                  </a:cubicBezTo>
                  <a:cubicBezTo>
                    <a:pt x="4738" y="3639"/>
                    <a:pt x="9275" y="6908"/>
                    <a:pt x="13878" y="10244"/>
                  </a:cubicBezTo>
                  <a:cubicBezTo>
                    <a:pt x="16268" y="12009"/>
                    <a:pt x="19188" y="14592"/>
                    <a:pt x="22296" y="14592"/>
                  </a:cubicBezTo>
                  <a:cubicBezTo>
                    <a:pt x="23007" y="14592"/>
                    <a:pt x="23727" y="14457"/>
                    <a:pt x="24453" y="14147"/>
                  </a:cubicBezTo>
                  <a:cubicBezTo>
                    <a:pt x="24599" y="14059"/>
                    <a:pt x="24514" y="13868"/>
                    <a:pt x="24355" y="13868"/>
                  </a:cubicBezTo>
                  <a:cubicBezTo>
                    <a:pt x="24334" y="13868"/>
                    <a:pt x="24310" y="13872"/>
                    <a:pt x="24286" y="13880"/>
                  </a:cubicBezTo>
                  <a:cubicBezTo>
                    <a:pt x="23635" y="14152"/>
                    <a:pt x="22969" y="14273"/>
                    <a:pt x="22296" y="14273"/>
                  </a:cubicBezTo>
                  <a:cubicBezTo>
                    <a:pt x="18350" y="14273"/>
                    <a:pt x="14169" y="10123"/>
                    <a:pt x="11377" y="8042"/>
                  </a:cubicBezTo>
                  <a:cubicBezTo>
                    <a:pt x="7707" y="5374"/>
                    <a:pt x="3971" y="2705"/>
                    <a:pt x="302" y="37"/>
                  </a:cubicBezTo>
                  <a:cubicBezTo>
                    <a:pt x="270" y="11"/>
                    <a:pt x="238" y="0"/>
                    <a:pt x="209"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43"/>
            <p:cNvSpPr/>
            <p:nvPr/>
          </p:nvSpPr>
          <p:spPr>
            <a:xfrm>
              <a:off x="5591850" y="3823125"/>
              <a:ext cx="1189950" cy="1008350"/>
            </a:xfrm>
            <a:custGeom>
              <a:rect b="b" l="l" r="r" t="t"/>
              <a:pathLst>
                <a:path extrusionOk="0" h="40334" w="47598">
                  <a:moveTo>
                    <a:pt x="199" y="0"/>
                  </a:moveTo>
                  <a:cubicBezTo>
                    <a:pt x="24" y="0"/>
                    <a:pt x="1" y="304"/>
                    <a:pt x="160" y="336"/>
                  </a:cubicBezTo>
                  <a:cubicBezTo>
                    <a:pt x="5664" y="2338"/>
                    <a:pt x="11368" y="4072"/>
                    <a:pt x="16538" y="6908"/>
                  </a:cubicBezTo>
                  <a:cubicBezTo>
                    <a:pt x="21008" y="9376"/>
                    <a:pt x="25044" y="12545"/>
                    <a:pt x="28714" y="16081"/>
                  </a:cubicBezTo>
                  <a:cubicBezTo>
                    <a:pt x="36019" y="23219"/>
                    <a:pt x="41690" y="31825"/>
                    <a:pt x="47260" y="40265"/>
                  </a:cubicBezTo>
                  <a:cubicBezTo>
                    <a:pt x="47299" y="40314"/>
                    <a:pt x="47347" y="40334"/>
                    <a:pt x="47392" y="40334"/>
                  </a:cubicBezTo>
                  <a:cubicBezTo>
                    <a:pt x="47502" y="40334"/>
                    <a:pt x="47598" y="40216"/>
                    <a:pt x="47527" y="40098"/>
                  </a:cubicBezTo>
                  <a:cubicBezTo>
                    <a:pt x="41790" y="31425"/>
                    <a:pt x="35952" y="22652"/>
                    <a:pt x="28447" y="15380"/>
                  </a:cubicBezTo>
                  <a:cubicBezTo>
                    <a:pt x="24844" y="11911"/>
                    <a:pt x="20841" y="8842"/>
                    <a:pt x="16405" y="6474"/>
                  </a:cubicBezTo>
                  <a:cubicBezTo>
                    <a:pt x="11268" y="3705"/>
                    <a:pt x="5697" y="2004"/>
                    <a:pt x="227" y="3"/>
                  </a:cubicBezTo>
                  <a:cubicBezTo>
                    <a:pt x="217" y="1"/>
                    <a:pt x="208" y="0"/>
                    <a:pt x="199"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43"/>
            <p:cNvSpPr/>
            <p:nvPr/>
          </p:nvSpPr>
          <p:spPr>
            <a:xfrm>
              <a:off x="5031200" y="3681950"/>
              <a:ext cx="206200" cy="525125"/>
            </a:xfrm>
            <a:custGeom>
              <a:rect b="b" l="l" r="r" t="t"/>
              <a:pathLst>
                <a:path extrusionOk="0" h="21005" w="8248">
                  <a:moveTo>
                    <a:pt x="8002" y="1"/>
                  </a:moveTo>
                  <a:cubicBezTo>
                    <a:pt x="7982" y="1"/>
                    <a:pt x="7962" y="4"/>
                    <a:pt x="7942" y="12"/>
                  </a:cubicBezTo>
                  <a:cubicBezTo>
                    <a:pt x="5007" y="1880"/>
                    <a:pt x="2572" y="3882"/>
                    <a:pt x="2071" y="7518"/>
                  </a:cubicBezTo>
                  <a:cubicBezTo>
                    <a:pt x="1471" y="11887"/>
                    <a:pt x="3439" y="17024"/>
                    <a:pt x="103" y="20727"/>
                  </a:cubicBezTo>
                  <a:cubicBezTo>
                    <a:pt x="0" y="20856"/>
                    <a:pt x="96" y="21004"/>
                    <a:pt x="206" y="21004"/>
                  </a:cubicBezTo>
                  <a:cubicBezTo>
                    <a:pt x="239" y="21004"/>
                    <a:pt x="273" y="20991"/>
                    <a:pt x="303" y="20961"/>
                  </a:cubicBezTo>
                  <a:cubicBezTo>
                    <a:pt x="2438" y="18592"/>
                    <a:pt x="2505" y="15523"/>
                    <a:pt x="2338" y="12521"/>
                  </a:cubicBezTo>
                  <a:cubicBezTo>
                    <a:pt x="2205" y="10320"/>
                    <a:pt x="2004" y="8018"/>
                    <a:pt x="2705" y="5883"/>
                  </a:cubicBezTo>
                  <a:cubicBezTo>
                    <a:pt x="3539" y="3281"/>
                    <a:pt x="5907" y="1714"/>
                    <a:pt x="8042" y="313"/>
                  </a:cubicBezTo>
                  <a:cubicBezTo>
                    <a:pt x="8247" y="195"/>
                    <a:pt x="8143" y="1"/>
                    <a:pt x="8002"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43"/>
            <p:cNvSpPr/>
            <p:nvPr/>
          </p:nvSpPr>
          <p:spPr>
            <a:xfrm>
              <a:off x="5190550" y="3730200"/>
              <a:ext cx="42875" cy="39625"/>
            </a:xfrm>
            <a:custGeom>
              <a:rect b="b" l="l" r="r" t="t"/>
              <a:pathLst>
                <a:path extrusionOk="0" h="1585" w="1715">
                  <a:moveTo>
                    <a:pt x="1326" y="1"/>
                  </a:moveTo>
                  <a:cubicBezTo>
                    <a:pt x="761" y="1"/>
                    <a:pt x="216" y="357"/>
                    <a:pt x="67" y="951"/>
                  </a:cubicBezTo>
                  <a:cubicBezTo>
                    <a:pt x="0" y="1251"/>
                    <a:pt x="67" y="1551"/>
                    <a:pt x="401" y="1585"/>
                  </a:cubicBezTo>
                  <a:cubicBezTo>
                    <a:pt x="534" y="1585"/>
                    <a:pt x="701" y="1551"/>
                    <a:pt x="801" y="1451"/>
                  </a:cubicBezTo>
                  <a:cubicBezTo>
                    <a:pt x="947" y="1363"/>
                    <a:pt x="1068" y="1173"/>
                    <a:pt x="1231" y="1173"/>
                  </a:cubicBezTo>
                  <a:cubicBezTo>
                    <a:pt x="1253" y="1173"/>
                    <a:pt x="1277" y="1176"/>
                    <a:pt x="1301" y="1185"/>
                  </a:cubicBezTo>
                  <a:cubicBezTo>
                    <a:pt x="1312" y="1186"/>
                    <a:pt x="1323" y="1187"/>
                    <a:pt x="1333" y="1187"/>
                  </a:cubicBezTo>
                  <a:cubicBezTo>
                    <a:pt x="1534" y="1187"/>
                    <a:pt x="1524" y="883"/>
                    <a:pt x="1301" y="851"/>
                  </a:cubicBezTo>
                  <a:cubicBezTo>
                    <a:pt x="1101" y="851"/>
                    <a:pt x="968" y="918"/>
                    <a:pt x="801" y="1018"/>
                  </a:cubicBezTo>
                  <a:cubicBezTo>
                    <a:pt x="696" y="1080"/>
                    <a:pt x="500" y="1235"/>
                    <a:pt x="401" y="1235"/>
                  </a:cubicBezTo>
                  <a:cubicBezTo>
                    <a:pt x="342" y="1235"/>
                    <a:pt x="317" y="1180"/>
                    <a:pt x="367" y="1018"/>
                  </a:cubicBezTo>
                  <a:cubicBezTo>
                    <a:pt x="428" y="591"/>
                    <a:pt x="852" y="275"/>
                    <a:pt x="1281" y="275"/>
                  </a:cubicBezTo>
                  <a:cubicBezTo>
                    <a:pt x="1321" y="275"/>
                    <a:pt x="1361" y="278"/>
                    <a:pt x="1401" y="284"/>
                  </a:cubicBezTo>
                  <a:cubicBezTo>
                    <a:pt x="1424" y="291"/>
                    <a:pt x="1446" y="294"/>
                    <a:pt x="1467" y="294"/>
                  </a:cubicBezTo>
                  <a:cubicBezTo>
                    <a:pt x="1652" y="294"/>
                    <a:pt x="1715" y="47"/>
                    <a:pt x="1535" y="17"/>
                  </a:cubicBezTo>
                  <a:cubicBezTo>
                    <a:pt x="1465" y="6"/>
                    <a:pt x="1396" y="1"/>
                    <a:pt x="1326"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43"/>
            <p:cNvSpPr/>
            <p:nvPr/>
          </p:nvSpPr>
          <p:spPr>
            <a:xfrm>
              <a:off x="5275575" y="3648825"/>
              <a:ext cx="76775" cy="50600"/>
            </a:xfrm>
            <a:custGeom>
              <a:rect b="b" l="l" r="r" t="t"/>
              <a:pathLst>
                <a:path extrusionOk="0" h="2024" w="3071">
                  <a:moveTo>
                    <a:pt x="1972" y="0"/>
                  </a:moveTo>
                  <a:cubicBezTo>
                    <a:pt x="1793" y="0"/>
                    <a:pt x="1713" y="272"/>
                    <a:pt x="1903" y="303"/>
                  </a:cubicBezTo>
                  <a:cubicBezTo>
                    <a:pt x="2759" y="578"/>
                    <a:pt x="2466" y="1666"/>
                    <a:pt x="1718" y="1666"/>
                  </a:cubicBezTo>
                  <a:cubicBezTo>
                    <a:pt x="1650" y="1666"/>
                    <a:pt x="1578" y="1657"/>
                    <a:pt x="1503" y="1638"/>
                  </a:cubicBezTo>
                  <a:cubicBezTo>
                    <a:pt x="902" y="1471"/>
                    <a:pt x="635" y="937"/>
                    <a:pt x="335" y="470"/>
                  </a:cubicBezTo>
                  <a:cubicBezTo>
                    <a:pt x="304" y="417"/>
                    <a:pt x="255" y="394"/>
                    <a:pt x="207" y="394"/>
                  </a:cubicBezTo>
                  <a:cubicBezTo>
                    <a:pt x="103" y="394"/>
                    <a:pt x="0" y="500"/>
                    <a:pt x="68" y="637"/>
                  </a:cubicBezTo>
                  <a:cubicBezTo>
                    <a:pt x="413" y="1193"/>
                    <a:pt x="1031" y="2024"/>
                    <a:pt x="1756" y="2024"/>
                  </a:cubicBezTo>
                  <a:cubicBezTo>
                    <a:pt x="1943" y="2024"/>
                    <a:pt x="2138" y="1968"/>
                    <a:pt x="2337" y="1838"/>
                  </a:cubicBezTo>
                  <a:cubicBezTo>
                    <a:pt x="3071" y="1337"/>
                    <a:pt x="2837" y="237"/>
                    <a:pt x="2003" y="3"/>
                  </a:cubicBezTo>
                  <a:cubicBezTo>
                    <a:pt x="1993" y="1"/>
                    <a:pt x="1982" y="0"/>
                    <a:pt x="1972"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43"/>
            <p:cNvSpPr/>
            <p:nvPr/>
          </p:nvSpPr>
          <p:spPr>
            <a:xfrm>
              <a:off x="5431700" y="3752225"/>
              <a:ext cx="78275" cy="48825"/>
            </a:xfrm>
            <a:custGeom>
              <a:rect b="b" l="l" r="r" t="t"/>
              <a:pathLst>
                <a:path extrusionOk="0" h="1953" w="3131">
                  <a:moveTo>
                    <a:pt x="226" y="1"/>
                  </a:moveTo>
                  <a:cubicBezTo>
                    <a:pt x="123" y="1"/>
                    <a:pt x="0" y="119"/>
                    <a:pt x="95" y="237"/>
                  </a:cubicBezTo>
                  <a:cubicBezTo>
                    <a:pt x="428" y="971"/>
                    <a:pt x="1062" y="1705"/>
                    <a:pt x="1829" y="1905"/>
                  </a:cubicBezTo>
                  <a:cubicBezTo>
                    <a:pt x="1950" y="1936"/>
                    <a:pt x="2071" y="1953"/>
                    <a:pt x="2188" y="1953"/>
                  </a:cubicBezTo>
                  <a:cubicBezTo>
                    <a:pt x="2683" y="1953"/>
                    <a:pt x="3103" y="1664"/>
                    <a:pt x="3130" y="1071"/>
                  </a:cubicBezTo>
                  <a:cubicBezTo>
                    <a:pt x="3130" y="971"/>
                    <a:pt x="3055" y="921"/>
                    <a:pt x="2976" y="921"/>
                  </a:cubicBezTo>
                  <a:cubicBezTo>
                    <a:pt x="2897" y="921"/>
                    <a:pt x="2813" y="971"/>
                    <a:pt x="2796" y="1071"/>
                  </a:cubicBezTo>
                  <a:cubicBezTo>
                    <a:pt x="2775" y="1476"/>
                    <a:pt x="2494" y="1622"/>
                    <a:pt x="2198" y="1622"/>
                  </a:cubicBezTo>
                  <a:cubicBezTo>
                    <a:pt x="2032" y="1622"/>
                    <a:pt x="1861" y="1576"/>
                    <a:pt x="1729" y="1504"/>
                  </a:cubicBezTo>
                  <a:cubicBezTo>
                    <a:pt x="1496" y="1371"/>
                    <a:pt x="1295" y="1238"/>
                    <a:pt x="1095" y="1071"/>
                  </a:cubicBezTo>
                  <a:cubicBezTo>
                    <a:pt x="762" y="804"/>
                    <a:pt x="562" y="470"/>
                    <a:pt x="328" y="70"/>
                  </a:cubicBezTo>
                  <a:cubicBezTo>
                    <a:pt x="309" y="21"/>
                    <a:pt x="269" y="1"/>
                    <a:pt x="226"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43"/>
            <p:cNvSpPr/>
            <p:nvPr/>
          </p:nvSpPr>
          <p:spPr>
            <a:xfrm>
              <a:off x="5451575" y="3726225"/>
              <a:ext cx="46400" cy="32650"/>
            </a:xfrm>
            <a:custGeom>
              <a:rect b="b" l="l" r="r" t="t"/>
              <a:pathLst>
                <a:path extrusionOk="0" h="1306" w="1856">
                  <a:moveTo>
                    <a:pt x="1671" y="0"/>
                  </a:moveTo>
                  <a:cubicBezTo>
                    <a:pt x="1615" y="0"/>
                    <a:pt x="1560" y="33"/>
                    <a:pt x="1534" y="109"/>
                  </a:cubicBezTo>
                  <a:cubicBezTo>
                    <a:pt x="1468" y="443"/>
                    <a:pt x="1334" y="910"/>
                    <a:pt x="967" y="1010"/>
                  </a:cubicBezTo>
                  <a:cubicBezTo>
                    <a:pt x="930" y="1017"/>
                    <a:pt x="891" y="1022"/>
                    <a:pt x="852" y="1022"/>
                  </a:cubicBezTo>
                  <a:cubicBezTo>
                    <a:pt x="717" y="1022"/>
                    <a:pt x="586" y="972"/>
                    <a:pt x="534" y="843"/>
                  </a:cubicBezTo>
                  <a:cubicBezTo>
                    <a:pt x="500" y="710"/>
                    <a:pt x="534" y="543"/>
                    <a:pt x="667" y="510"/>
                  </a:cubicBezTo>
                  <a:cubicBezTo>
                    <a:pt x="834" y="510"/>
                    <a:pt x="834" y="209"/>
                    <a:pt x="634" y="209"/>
                  </a:cubicBezTo>
                  <a:cubicBezTo>
                    <a:pt x="100" y="276"/>
                    <a:pt x="0" y="1043"/>
                    <a:pt x="500" y="1243"/>
                  </a:cubicBezTo>
                  <a:cubicBezTo>
                    <a:pt x="587" y="1287"/>
                    <a:pt x="680" y="1305"/>
                    <a:pt x="774" y="1305"/>
                  </a:cubicBezTo>
                  <a:cubicBezTo>
                    <a:pt x="972" y="1305"/>
                    <a:pt x="1176" y="1223"/>
                    <a:pt x="1334" y="1110"/>
                  </a:cubicBezTo>
                  <a:cubicBezTo>
                    <a:pt x="1635" y="910"/>
                    <a:pt x="1768" y="543"/>
                    <a:pt x="1835" y="209"/>
                  </a:cubicBezTo>
                  <a:cubicBezTo>
                    <a:pt x="1855" y="86"/>
                    <a:pt x="1761" y="0"/>
                    <a:pt x="1671"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43"/>
            <p:cNvSpPr/>
            <p:nvPr/>
          </p:nvSpPr>
          <p:spPr>
            <a:xfrm>
              <a:off x="4510650" y="3317300"/>
              <a:ext cx="455600" cy="193425"/>
            </a:xfrm>
            <a:custGeom>
              <a:rect b="b" l="l" r="r" t="t"/>
              <a:pathLst>
                <a:path extrusionOk="0" h="7737" w="18224">
                  <a:moveTo>
                    <a:pt x="178" y="1"/>
                  </a:moveTo>
                  <a:cubicBezTo>
                    <a:pt x="54" y="1"/>
                    <a:pt x="0" y="231"/>
                    <a:pt x="144" y="288"/>
                  </a:cubicBezTo>
                  <a:cubicBezTo>
                    <a:pt x="2579" y="1022"/>
                    <a:pt x="4947" y="1689"/>
                    <a:pt x="7382" y="2423"/>
                  </a:cubicBezTo>
                  <a:cubicBezTo>
                    <a:pt x="10051" y="3257"/>
                    <a:pt x="12119" y="4624"/>
                    <a:pt x="14320" y="6292"/>
                  </a:cubicBezTo>
                  <a:cubicBezTo>
                    <a:pt x="14942" y="6716"/>
                    <a:pt x="16113" y="7737"/>
                    <a:pt x="17064" y="7737"/>
                  </a:cubicBezTo>
                  <a:cubicBezTo>
                    <a:pt x="17237" y="7737"/>
                    <a:pt x="17402" y="7703"/>
                    <a:pt x="17556" y="7627"/>
                  </a:cubicBezTo>
                  <a:cubicBezTo>
                    <a:pt x="18123" y="7360"/>
                    <a:pt x="18223" y="6959"/>
                    <a:pt x="17756" y="6526"/>
                  </a:cubicBezTo>
                  <a:cubicBezTo>
                    <a:pt x="17725" y="6495"/>
                    <a:pt x="17689" y="6482"/>
                    <a:pt x="17653" y="6482"/>
                  </a:cubicBezTo>
                  <a:cubicBezTo>
                    <a:pt x="17536" y="6482"/>
                    <a:pt x="17428" y="6624"/>
                    <a:pt x="17556" y="6726"/>
                  </a:cubicBezTo>
                  <a:cubicBezTo>
                    <a:pt x="17197" y="7068"/>
                    <a:pt x="16838" y="7243"/>
                    <a:pt x="16484" y="7243"/>
                  </a:cubicBezTo>
                  <a:cubicBezTo>
                    <a:pt x="16146" y="7243"/>
                    <a:pt x="15813" y="7085"/>
                    <a:pt x="15488" y="6759"/>
                  </a:cubicBezTo>
                  <a:cubicBezTo>
                    <a:pt x="15154" y="6526"/>
                    <a:pt x="14787" y="6292"/>
                    <a:pt x="14487" y="6025"/>
                  </a:cubicBezTo>
                  <a:cubicBezTo>
                    <a:pt x="14054" y="5692"/>
                    <a:pt x="13587" y="5292"/>
                    <a:pt x="13086" y="4958"/>
                  </a:cubicBezTo>
                  <a:cubicBezTo>
                    <a:pt x="11985" y="4191"/>
                    <a:pt x="10918" y="3457"/>
                    <a:pt x="9650" y="2923"/>
                  </a:cubicBezTo>
                  <a:cubicBezTo>
                    <a:pt x="6715" y="1622"/>
                    <a:pt x="3379" y="922"/>
                    <a:pt x="244" y="21"/>
                  </a:cubicBezTo>
                  <a:cubicBezTo>
                    <a:pt x="220" y="7"/>
                    <a:pt x="198" y="1"/>
                    <a:pt x="178"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43"/>
            <p:cNvSpPr/>
            <p:nvPr/>
          </p:nvSpPr>
          <p:spPr>
            <a:xfrm>
              <a:off x="4534875" y="3404900"/>
              <a:ext cx="81350" cy="32700"/>
            </a:xfrm>
            <a:custGeom>
              <a:rect b="b" l="l" r="r" t="t"/>
              <a:pathLst>
                <a:path extrusionOk="0" h="1308" w="3254">
                  <a:moveTo>
                    <a:pt x="499" y="0"/>
                  </a:moveTo>
                  <a:cubicBezTo>
                    <a:pt x="243" y="0"/>
                    <a:pt x="0" y="122"/>
                    <a:pt x="109" y="420"/>
                  </a:cubicBezTo>
                  <a:cubicBezTo>
                    <a:pt x="109" y="504"/>
                    <a:pt x="161" y="541"/>
                    <a:pt x="218" y="541"/>
                  </a:cubicBezTo>
                  <a:cubicBezTo>
                    <a:pt x="296" y="541"/>
                    <a:pt x="381" y="470"/>
                    <a:pt x="342" y="353"/>
                  </a:cubicBezTo>
                  <a:cubicBezTo>
                    <a:pt x="337" y="331"/>
                    <a:pt x="354" y="322"/>
                    <a:pt x="388" y="322"/>
                  </a:cubicBezTo>
                  <a:cubicBezTo>
                    <a:pt x="555" y="322"/>
                    <a:pt x="1120" y="553"/>
                    <a:pt x="1176" y="553"/>
                  </a:cubicBezTo>
                  <a:cubicBezTo>
                    <a:pt x="1410" y="620"/>
                    <a:pt x="1543" y="720"/>
                    <a:pt x="1776" y="787"/>
                  </a:cubicBezTo>
                  <a:cubicBezTo>
                    <a:pt x="2143" y="954"/>
                    <a:pt x="2544" y="1120"/>
                    <a:pt x="2944" y="1287"/>
                  </a:cubicBezTo>
                  <a:cubicBezTo>
                    <a:pt x="2968" y="1301"/>
                    <a:pt x="2991" y="1308"/>
                    <a:pt x="3014" y="1308"/>
                  </a:cubicBezTo>
                  <a:cubicBezTo>
                    <a:pt x="3151" y="1308"/>
                    <a:pt x="3254" y="1082"/>
                    <a:pt x="3111" y="1054"/>
                  </a:cubicBezTo>
                  <a:cubicBezTo>
                    <a:pt x="2644" y="854"/>
                    <a:pt x="2177" y="687"/>
                    <a:pt x="1776" y="453"/>
                  </a:cubicBezTo>
                  <a:cubicBezTo>
                    <a:pt x="1443" y="287"/>
                    <a:pt x="1043" y="86"/>
                    <a:pt x="676" y="20"/>
                  </a:cubicBezTo>
                  <a:cubicBezTo>
                    <a:pt x="619" y="7"/>
                    <a:pt x="558" y="0"/>
                    <a:pt x="499"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43"/>
            <p:cNvSpPr/>
            <p:nvPr/>
          </p:nvSpPr>
          <p:spPr>
            <a:xfrm>
              <a:off x="4966950" y="3494350"/>
              <a:ext cx="71850" cy="60725"/>
            </a:xfrm>
            <a:custGeom>
              <a:rect b="b" l="l" r="r" t="t"/>
              <a:pathLst>
                <a:path extrusionOk="0" h="2429" w="2874">
                  <a:moveTo>
                    <a:pt x="1418" y="0"/>
                  </a:moveTo>
                  <a:cubicBezTo>
                    <a:pt x="1273" y="0"/>
                    <a:pt x="1157" y="222"/>
                    <a:pt x="1305" y="311"/>
                  </a:cubicBezTo>
                  <a:cubicBezTo>
                    <a:pt x="1739" y="645"/>
                    <a:pt x="2573" y="1379"/>
                    <a:pt x="1973" y="1946"/>
                  </a:cubicBezTo>
                  <a:cubicBezTo>
                    <a:pt x="1821" y="2077"/>
                    <a:pt x="1648" y="2129"/>
                    <a:pt x="1468" y="2129"/>
                  </a:cubicBezTo>
                  <a:cubicBezTo>
                    <a:pt x="1055" y="2129"/>
                    <a:pt x="607" y="1855"/>
                    <a:pt x="305" y="1645"/>
                  </a:cubicBezTo>
                  <a:cubicBezTo>
                    <a:pt x="275" y="1622"/>
                    <a:pt x="245" y="1612"/>
                    <a:pt x="217" y="1612"/>
                  </a:cubicBezTo>
                  <a:cubicBezTo>
                    <a:pt x="89" y="1612"/>
                    <a:pt x="1" y="1824"/>
                    <a:pt x="138" y="1879"/>
                  </a:cubicBezTo>
                  <a:cubicBezTo>
                    <a:pt x="502" y="2142"/>
                    <a:pt x="1037" y="2429"/>
                    <a:pt x="1521" y="2429"/>
                  </a:cubicBezTo>
                  <a:cubicBezTo>
                    <a:pt x="1836" y="2429"/>
                    <a:pt x="2129" y="2308"/>
                    <a:pt x="2340" y="1979"/>
                  </a:cubicBezTo>
                  <a:cubicBezTo>
                    <a:pt x="2873" y="1178"/>
                    <a:pt x="2039" y="445"/>
                    <a:pt x="1472" y="11"/>
                  </a:cubicBezTo>
                  <a:cubicBezTo>
                    <a:pt x="1454" y="4"/>
                    <a:pt x="1436" y="0"/>
                    <a:pt x="1418"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43"/>
            <p:cNvSpPr/>
            <p:nvPr/>
          </p:nvSpPr>
          <p:spPr>
            <a:xfrm>
              <a:off x="4797325" y="3076300"/>
              <a:ext cx="53475" cy="51100"/>
            </a:xfrm>
            <a:custGeom>
              <a:rect b="b" l="l" r="r" t="t"/>
              <a:pathLst>
                <a:path extrusionOk="0" h="2044" w="2139">
                  <a:moveTo>
                    <a:pt x="378" y="1"/>
                  </a:moveTo>
                  <a:cubicBezTo>
                    <a:pt x="276" y="1"/>
                    <a:pt x="182" y="31"/>
                    <a:pt x="118" y="121"/>
                  </a:cubicBezTo>
                  <a:cubicBezTo>
                    <a:pt x="0" y="327"/>
                    <a:pt x="142" y="533"/>
                    <a:pt x="338" y="533"/>
                  </a:cubicBezTo>
                  <a:cubicBezTo>
                    <a:pt x="364" y="533"/>
                    <a:pt x="391" y="529"/>
                    <a:pt x="418" y="521"/>
                  </a:cubicBezTo>
                  <a:cubicBezTo>
                    <a:pt x="493" y="476"/>
                    <a:pt x="514" y="384"/>
                    <a:pt x="500" y="306"/>
                  </a:cubicBezTo>
                  <a:lnTo>
                    <a:pt x="500" y="306"/>
                  </a:lnTo>
                  <a:cubicBezTo>
                    <a:pt x="578" y="341"/>
                    <a:pt x="652" y="374"/>
                    <a:pt x="652" y="388"/>
                  </a:cubicBezTo>
                  <a:lnTo>
                    <a:pt x="919" y="521"/>
                  </a:lnTo>
                  <a:cubicBezTo>
                    <a:pt x="1085" y="588"/>
                    <a:pt x="1252" y="721"/>
                    <a:pt x="1352" y="888"/>
                  </a:cubicBezTo>
                  <a:cubicBezTo>
                    <a:pt x="1619" y="1188"/>
                    <a:pt x="1786" y="1555"/>
                    <a:pt x="1819" y="1922"/>
                  </a:cubicBezTo>
                  <a:cubicBezTo>
                    <a:pt x="1833" y="2006"/>
                    <a:pt x="1894" y="2043"/>
                    <a:pt x="1958" y="2043"/>
                  </a:cubicBezTo>
                  <a:cubicBezTo>
                    <a:pt x="2046" y="2043"/>
                    <a:pt x="2139" y="1972"/>
                    <a:pt x="2120" y="1856"/>
                  </a:cubicBezTo>
                  <a:cubicBezTo>
                    <a:pt x="1986" y="1088"/>
                    <a:pt x="1519" y="455"/>
                    <a:pt x="852" y="121"/>
                  </a:cubicBezTo>
                  <a:cubicBezTo>
                    <a:pt x="729" y="80"/>
                    <a:pt x="542" y="1"/>
                    <a:pt x="378"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43"/>
            <p:cNvSpPr/>
            <p:nvPr/>
          </p:nvSpPr>
          <p:spPr>
            <a:xfrm>
              <a:off x="5522450" y="3684150"/>
              <a:ext cx="73600" cy="42000"/>
            </a:xfrm>
            <a:custGeom>
              <a:rect b="b" l="l" r="r" t="t"/>
              <a:pathLst>
                <a:path extrusionOk="0" h="1680" w="2944">
                  <a:moveTo>
                    <a:pt x="382" y="1"/>
                  </a:moveTo>
                  <a:cubicBezTo>
                    <a:pt x="334" y="1"/>
                    <a:pt x="289" y="27"/>
                    <a:pt x="267" y="91"/>
                  </a:cubicBezTo>
                  <a:cubicBezTo>
                    <a:pt x="0" y="591"/>
                    <a:pt x="201" y="1192"/>
                    <a:pt x="668" y="1459"/>
                  </a:cubicBezTo>
                  <a:cubicBezTo>
                    <a:pt x="895" y="1618"/>
                    <a:pt x="1141" y="1680"/>
                    <a:pt x="1392" y="1680"/>
                  </a:cubicBezTo>
                  <a:cubicBezTo>
                    <a:pt x="1879" y="1680"/>
                    <a:pt x="2384" y="1445"/>
                    <a:pt x="2802" y="1225"/>
                  </a:cubicBezTo>
                  <a:cubicBezTo>
                    <a:pt x="2944" y="1141"/>
                    <a:pt x="2846" y="936"/>
                    <a:pt x="2711" y="936"/>
                  </a:cubicBezTo>
                  <a:cubicBezTo>
                    <a:pt x="2687" y="936"/>
                    <a:pt x="2661" y="943"/>
                    <a:pt x="2636" y="958"/>
                  </a:cubicBezTo>
                  <a:cubicBezTo>
                    <a:pt x="2275" y="1164"/>
                    <a:pt x="1874" y="1390"/>
                    <a:pt x="1480" y="1390"/>
                  </a:cubicBezTo>
                  <a:cubicBezTo>
                    <a:pt x="1364" y="1390"/>
                    <a:pt x="1248" y="1371"/>
                    <a:pt x="1135" y="1325"/>
                  </a:cubicBezTo>
                  <a:cubicBezTo>
                    <a:pt x="668" y="1225"/>
                    <a:pt x="301" y="725"/>
                    <a:pt x="534" y="258"/>
                  </a:cubicBezTo>
                  <a:cubicBezTo>
                    <a:pt x="602" y="122"/>
                    <a:pt x="485" y="1"/>
                    <a:pt x="382"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43"/>
            <p:cNvSpPr/>
            <p:nvPr/>
          </p:nvSpPr>
          <p:spPr>
            <a:xfrm>
              <a:off x="5547800" y="3685550"/>
              <a:ext cx="35650" cy="17925"/>
            </a:xfrm>
            <a:custGeom>
              <a:rect b="b" l="l" r="r" t="t"/>
              <a:pathLst>
                <a:path extrusionOk="0" h="717" w="1426">
                  <a:moveTo>
                    <a:pt x="194" y="0"/>
                  </a:moveTo>
                  <a:cubicBezTo>
                    <a:pt x="98" y="0"/>
                    <a:pt x="1" y="83"/>
                    <a:pt x="20" y="202"/>
                  </a:cubicBezTo>
                  <a:cubicBezTo>
                    <a:pt x="95" y="537"/>
                    <a:pt x="430" y="716"/>
                    <a:pt x="751" y="716"/>
                  </a:cubicBezTo>
                  <a:cubicBezTo>
                    <a:pt x="1005" y="716"/>
                    <a:pt x="1252" y="604"/>
                    <a:pt x="1355" y="369"/>
                  </a:cubicBezTo>
                  <a:cubicBezTo>
                    <a:pt x="1426" y="251"/>
                    <a:pt x="1313" y="133"/>
                    <a:pt x="1217" y="133"/>
                  </a:cubicBezTo>
                  <a:cubicBezTo>
                    <a:pt x="1178" y="133"/>
                    <a:pt x="1141" y="153"/>
                    <a:pt x="1121" y="202"/>
                  </a:cubicBezTo>
                  <a:cubicBezTo>
                    <a:pt x="1060" y="340"/>
                    <a:pt x="913" y="408"/>
                    <a:pt x="764" y="408"/>
                  </a:cubicBezTo>
                  <a:cubicBezTo>
                    <a:pt x="588" y="408"/>
                    <a:pt x="408" y="315"/>
                    <a:pt x="354" y="135"/>
                  </a:cubicBezTo>
                  <a:cubicBezTo>
                    <a:pt x="327" y="40"/>
                    <a:pt x="261" y="0"/>
                    <a:pt x="194"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43"/>
            <p:cNvSpPr/>
            <p:nvPr/>
          </p:nvSpPr>
          <p:spPr>
            <a:xfrm>
              <a:off x="4403325" y="3186500"/>
              <a:ext cx="76950" cy="114225"/>
            </a:xfrm>
            <a:custGeom>
              <a:rect b="b" l="l" r="r" t="t"/>
              <a:pathLst>
                <a:path extrusionOk="0" h="4569" w="3078">
                  <a:moveTo>
                    <a:pt x="138" y="0"/>
                  </a:moveTo>
                  <a:cubicBezTo>
                    <a:pt x="68" y="0"/>
                    <a:pt x="0" y="52"/>
                    <a:pt x="0" y="150"/>
                  </a:cubicBezTo>
                  <a:cubicBezTo>
                    <a:pt x="200" y="1851"/>
                    <a:pt x="967" y="3352"/>
                    <a:pt x="2235" y="4519"/>
                  </a:cubicBezTo>
                  <a:cubicBezTo>
                    <a:pt x="2270" y="4554"/>
                    <a:pt x="2307" y="4568"/>
                    <a:pt x="2342" y="4568"/>
                  </a:cubicBezTo>
                  <a:cubicBezTo>
                    <a:pt x="2442" y="4568"/>
                    <a:pt x="2527" y="4451"/>
                    <a:pt x="2502" y="4353"/>
                  </a:cubicBezTo>
                  <a:lnTo>
                    <a:pt x="2735" y="4286"/>
                  </a:lnTo>
                  <a:cubicBezTo>
                    <a:pt x="2735" y="4319"/>
                    <a:pt x="2769" y="4319"/>
                    <a:pt x="2769" y="4353"/>
                  </a:cubicBezTo>
                  <a:cubicBezTo>
                    <a:pt x="2802" y="4394"/>
                    <a:pt x="2839" y="4410"/>
                    <a:pt x="2874" y="4410"/>
                  </a:cubicBezTo>
                  <a:cubicBezTo>
                    <a:pt x="2983" y="4410"/>
                    <a:pt x="3078" y="4253"/>
                    <a:pt x="3002" y="4152"/>
                  </a:cubicBezTo>
                  <a:cubicBezTo>
                    <a:pt x="1935" y="2851"/>
                    <a:pt x="1034" y="1517"/>
                    <a:pt x="267" y="83"/>
                  </a:cubicBezTo>
                  <a:cubicBezTo>
                    <a:pt x="239" y="27"/>
                    <a:pt x="188" y="0"/>
                    <a:pt x="138"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43"/>
            <p:cNvSpPr/>
            <p:nvPr/>
          </p:nvSpPr>
          <p:spPr>
            <a:xfrm>
              <a:off x="5348150" y="3550150"/>
              <a:ext cx="45550" cy="107850"/>
            </a:xfrm>
            <a:custGeom>
              <a:rect b="b" l="l" r="r" t="t"/>
              <a:pathLst>
                <a:path extrusionOk="0" h="4314" w="1822">
                  <a:moveTo>
                    <a:pt x="473" y="1"/>
                  </a:moveTo>
                  <a:cubicBezTo>
                    <a:pt x="411" y="1"/>
                    <a:pt x="350" y="35"/>
                    <a:pt x="334" y="114"/>
                  </a:cubicBezTo>
                  <a:cubicBezTo>
                    <a:pt x="1" y="1582"/>
                    <a:pt x="334" y="3049"/>
                    <a:pt x="1268" y="4250"/>
                  </a:cubicBezTo>
                  <a:cubicBezTo>
                    <a:pt x="1291" y="4295"/>
                    <a:pt x="1320" y="4313"/>
                    <a:pt x="1351" y="4313"/>
                  </a:cubicBezTo>
                  <a:cubicBezTo>
                    <a:pt x="1413" y="4313"/>
                    <a:pt x="1480" y="4239"/>
                    <a:pt x="1502" y="4150"/>
                  </a:cubicBezTo>
                  <a:cubicBezTo>
                    <a:pt x="1542" y="4217"/>
                    <a:pt x="1604" y="4247"/>
                    <a:pt x="1662" y="4247"/>
                  </a:cubicBezTo>
                  <a:cubicBezTo>
                    <a:pt x="1747" y="4247"/>
                    <a:pt x="1822" y="4183"/>
                    <a:pt x="1802" y="4083"/>
                  </a:cubicBezTo>
                  <a:cubicBezTo>
                    <a:pt x="1435" y="2749"/>
                    <a:pt x="1068" y="1415"/>
                    <a:pt x="635" y="114"/>
                  </a:cubicBezTo>
                  <a:cubicBezTo>
                    <a:pt x="617" y="44"/>
                    <a:pt x="544" y="1"/>
                    <a:pt x="473" y="1"/>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43"/>
            <p:cNvSpPr/>
            <p:nvPr/>
          </p:nvSpPr>
          <p:spPr>
            <a:xfrm>
              <a:off x="5488250" y="3805450"/>
              <a:ext cx="95100" cy="178950"/>
            </a:xfrm>
            <a:custGeom>
              <a:rect b="b" l="l" r="r" t="t"/>
              <a:pathLst>
                <a:path extrusionOk="0" h="7158" w="3804">
                  <a:moveTo>
                    <a:pt x="3578" y="1"/>
                  </a:moveTo>
                  <a:cubicBezTo>
                    <a:pt x="3487" y="1"/>
                    <a:pt x="3403" y="59"/>
                    <a:pt x="3403" y="176"/>
                  </a:cubicBezTo>
                  <a:cubicBezTo>
                    <a:pt x="3403" y="343"/>
                    <a:pt x="3370" y="443"/>
                    <a:pt x="3370" y="576"/>
                  </a:cubicBezTo>
                  <a:lnTo>
                    <a:pt x="3203" y="943"/>
                  </a:lnTo>
                  <a:cubicBezTo>
                    <a:pt x="3186" y="926"/>
                    <a:pt x="3170" y="918"/>
                    <a:pt x="3149" y="918"/>
                  </a:cubicBezTo>
                  <a:cubicBezTo>
                    <a:pt x="3128" y="918"/>
                    <a:pt x="3103" y="926"/>
                    <a:pt x="3070" y="943"/>
                  </a:cubicBezTo>
                  <a:cubicBezTo>
                    <a:pt x="735" y="2011"/>
                    <a:pt x="1" y="4612"/>
                    <a:pt x="67" y="7014"/>
                  </a:cubicBezTo>
                  <a:cubicBezTo>
                    <a:pt x="67" y="7106"/>
                    <a:pt x="158" y="7157"/>
                    <a:pt x="240" y="7157"/>
                  </a:cubicBezTo>
                  <a:cubicBezTo>
                    <a:pt x="307" y="7157"/>
                    <a:pt x="368" y="7123"/>
                    <a:pt x="368" y="7048"/>
                  </a:cubicBezTo>
                  <a:cubicBezTo>
                    <a:pt x="735" y="4379"/>
                    <a:pt x="3537" y="2878"/>
                    <a:pt x="3803" y="176"/>
                  </a:cubicBezTo>
                  <a:cubicBezTo>
                    <a:pt x="3770" y="59"/>
                    <a:pt x="3670" y="1"/>
                    <a:pt x="3578" y="1"/>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43"/>
            <p:cNvSpPr/>
            <p:nvPr/>
          </p:nvSpPr>
          <p:spPr>
            <a:xfrm>
              <a:off x="3974675" y="3247775"/>
              <a:ext cx="130075" cy="48050"/>
            </a:xfrm>
            <a:custGeom>
              <a:rect b="b" l="l" r="r" t="t"/>
              <a:pathLst>
                <a:path extrusionOk="0" h="1922" w="5203">
                  <a:moveTo>
                    <a:pt x="5004" y="0"/>
                  </a:moveTo>
                  <a:cubicBezTo>
                    <a:pt x="3236" y="67"/>
                    <a:pt x="1635" y="634"/>
                    <a:pt x="134" y="1535"/>
                  </a:cubicBezTo>
                  <a:cubicBezTo>
                    <a:pt x="34" y="1568"/>
                    <a:pt x="1" y="1735"/>
                    <a:pt x="134" y="1801"/>
                  </a:cubicBezTo>
                  <a:cubicBezTo>
                    <a:pt x="326" y="1885"/>
                    <a:pt x="500" y="1922"/>
                    <a:pt x="671" y="1922"/>
                  </a:cubicBezTo>
                  <a:cubicBezTo>
                    <a:pt x="977" y="1922"/>
                    <a:pt x="1272" y="1806"/>
                    <a:pt x="1635" y="1635"/>
                  </a:cubicBezTo>
                  <a:cubicBezTo>
                    <a:pt x="2669" y="1034"/>
                    <a:pt x="3536" y="567"/>
                    <a:pt x="4737" y="534"/>
                  </a:cubicBezTo>
                  <a:cubicBezTo>
                    <a:pt x="4871" y="534"/>
                    <a:pt x="4904" y="367"/>
                    <a:pt x="4871" y="267"/>
                  </a:cubicBezTo>
                  <a:lnTo>
                    <a:pt x="5004" y="267"/>
                  </a:lnTo>
                  <a:cubicBezTo>
                    <a:pt x="5022" y="273"/>
                    <a:pt x="5039" y="276"/>
                    <a:pt x="5054" y="276"/>
                  </a:cubicBezTo>
                  <a:cubicBezTo>
                    <a:pt x="5203" y="276"/>
                    <a:pt x="5186" y="0"/>
                    <a:pt x="5004"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43"/>
            <p:cNvSpPr/>
            <p:nvPr/>
          </p:nvSpPr>
          <p:spPr>
            <a:xfrm>
              <a:off x="3541875" y="3248050"/>
              <a:ext cx="480700" cy="347500"/>
            </a:xfrm>
            <a:custGeom>
              <a:rect b="b" l="l" r="r" t="t"/>
              <a:pathLst>
                <a:path extrusionOk="0" h="13900" w="19228">
                  <a:moveTo>
                    <a:pt x="16362" y="0"/>
                  </a:moveTo>
                  <a:cubicBezTo>
                    <a:pt x="15375" y="0"/>
                    <a:pt x="14320" y="317"/>
                    <a:pt x="13376" y="690"/>
                  </a:cubicBezTo>
                  <a:cubicBezTo>
                    <a:pt x="7139" y="3292"/>
                    <a:pt x="3236" y="8695"/>
                    <a:pt x="0" y="13899"/>
                  </a:cubicBezTo>
                  <a:lnTo>
                    <a:pt x="3870" y="12798"/>
                  </a:lnTo>
                  <a:cubicBezTo>
                    <a:pt x="6672" y="11964"/>
                    <a:pt x="9474" y="11130"/>
                    <a:pt x="12009" y="9863"/>
                  </a:cubicBezTo>
                  <a:cubicBezTo>
                    <a:pt x="14544" y="8629"/>
                    <a:pt x="16879" y="6827"/>
                    <a:pt x="18180" y="4626"/>
                  </a:cubicBezTo>
                  <a:cubicBezTo>
                    <a:pt x="18593" y="3902"/>
                    <a:pt x="18891" y="3115"/>
                    <a:pt x="18923" y="2350"/>
                  </a:cubicBezTo>
                  <a:lnTo>
                    <a:pt x="18923" y="2350"/>
                  </a:lnTo>
                  <a:cubicBezTo>
                    <a:pt x="19227" y="1433"/>
                    <a:pt x="18434" y="409"/>
                    <a:pt x="17346" y="123"/>
                  </a:cubicBezTo>
                  <a:cubicBezTo>
                    <a:pt x="17031" y="37"/>
                    <a:pt x="16700" y="0"/>
                    <a:pt x="16362"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43"/>
            <p:cNvSpPr/>
            <p:nvPr/>
          </p:nvSpPr>
          <p:spPr>
            <a:xfrm>
              <a:off x="3524975" y="3234800"/>
              <a:ext cx="508900" cy="374000"/>
            </a:xfrm>
            <a:custGeom>
              <a:rect b="b" l="l" r="r" t="t"/>
              <a:pathLst>
                <a:path extrusionOk="0" h="14960" w="20356">
                  <a:moveTo>
                    <a:pt x="16819" y="1128"/>
                  </a:moveTo>
                  <a:cubicBezTo>
                    <a:pt x="17583" y="1128"/>
                    <a:pt x="18330" y="1263"/>
                    <a:pt x="18749" y="1606"/>
                  </a:cubicBezTo>
                  <a:lnTo>
                    <a:pt x="18749" y="1606"/>
                  </a:lnTo>
                  <a:cubicBezTo>
                    <a:pt x="18753" y="1654"/>
                    <a:pt x="18766" y="1703"/>
                    <a:pt x="18789" y="1753"/>
                  </a:cubicBezTo>
                  <a:cubicBezTo>
                    <a:pt x="18918" y="2099"/>
                    <a:pt x="18984" y="2446"/>
                    <a:pt x="18997" y="2790"/>
                  </a:cubicBezTo>
                  <a:lnTo>
                    <a:pt x="18997" y="2790"/>
                  </a:lnTo>
                  <a:cubicBezTo>
                    <a:pt x="18954" y="2904"/>
                    <a:pt x="18896" y="3026"/>
                    <a:pt x="18822" y="3154"/>
                  </a:cubicBezTo>
                  <a:cubicBezTo>
                    <a:pt x="18702" y="3371"/>
                    <a:pt x="18768" y="3544"/>
                    <a:pt x="18918" y="3649"/>
                  </a:cubicBezTo>
                  <a:lnTo>
                    <a:pt x="18918" y="3649"/>
                  </a:lnTo>
                  <a:cubicBezTo>
                    <a:pt x="18332" y="6371"/>
                    <a:pt x="14695" y="8872"/>
                    <a:pt x="12118" y="10093"/>
                  </a:cubicBezTo>
                  <a:cubicBezTo>
                    <a:pt x="8909" y="11667"/>
                    <a:pt x="5357" y="12607"/>
                    <a:pt x="1884" y="13571"/>
                  </a:cubicBezTo>
                  <a:lnTo>
                    <a:pt x="1884" y="13571"/>
                  </a:lnTo>
                  <a:cubicBezTo>
                    <a:pt x="3555" y="10950"/>
                    <a:pt x="5379" y="8367"/>
                    <a:pt x="7715" y="6090"/>
                  </a:cubicBezTo>
                  <a:cubicBezTo>
                    <a:pt x="9116" y="4756"/>
                    <a:pt x="10683" y="3521"/>
                    <a:pt x="12451" y="2554"/>
                  </a:cubicBezTo>
                  <a:cubicBezTo>
                    <a:pt x="13218" y="2120"/>
                    <a:pt x="14052" y="1720"/>
                    <a:pt x="14886" y="1420"/>
                  </a:cubicBezTo>
                  <a:cubicBezTo>
                    <a:pt x="15377" y="1245"/>
                    <a:pt x="16105" y="1128"/>
                    <a:pt x="16819" y="1128"/>
                  </a:cubicBezTo>
                  <a:close/>
                  <a:moveTo>
                    <a:pt x="16965" y="0"/>
                  </a:moveTo>
                  <a:cubicBezTo>
                    <a:pt x="14915" y="0"/>
                    <a:pt x="12690" y="1173"/>
                    <a:pt x="11050" y="2187"/>
                  </a:cubicBezTo>
                  <a:cubicBezTo>
                    <a:pt x="6080" y="5189"/>
                    <a:pt x="2911" y="9759"/>
                    <a:pt x="176" y="14196"/>
                  </a:cubicBezTo>
                  <a:cubicBezTo>
                    <a:pt x="0" y="14488"/>
                    <a:pt x="158" y="14960"/>
                    <a:pt x="581" y="14960"/>
                  </a:cubicBezTo>
                  <a:cubicBezTo>
                    <a:pt x="641" y="14960"/>
                    <a:pt x="706" y="14950"/>
                    <a:pt x="776" y="14929"/>
                  </a:cubicBezTo>
                  <a:cubicBezTo>
                    <a:pt x="5546" y="13528"/>
                    <a:pt x="10717" y="12361"/>
                    <a:pt x="14886" y="9726"/>
                  </a:cubicBezTo>
                  <a:cubicBezTo>
                    <a:pt x="17378" y="8128"/>
                    <a:pt x="19891" y="5673"/>
                    <a:pt x="20088" y="3074"/>
                  </a:cubicBezTo>
                  <a:lnTo>
                    <a:pt x="20088" y="3074"/>
                  </a:lnTo>
                  <a:cubicBezTo>
                    <a:pt x="20355" y="2368"/>
                    <a:pt x="20200" y="1688"/>
                    <a:pt x="19768" y="1148"/>
                  </a:cubicBezTo>
                  <a:lnTo>
                    <a:pt x="19768" y="1148"/>
                  </a:lnTo>
                  <a:cubicBezTo>
                    <a:pt x="19763" y="1142"/>
                    <a:pt x="19758" y="1135"/>
                    <a:pt x="19752" y="1129"/>
                  </a:cubicBezTo>
                  <a:lnTo>
                    <a:pt x="19752" y="1129"/>
                  </a:lnTo>
                  <a:cubicBezTo>
                    <a:pt x="19301" y="578"/>
                    <a:pt x="18560" y="177"/>
                    <a:pt x="17688" y="52"/>
                  </a:cubicBezTo>
                  <a:cubicBezTo>
                    <a:pt x="17451" y="17"/>
                    <a:pt x="17209" y="0"/>
                    <a:pt x="16965"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43"/>
            <p:cNvSpPr/>
            <p:nvPr/>
          </p:nvSpPr>
          <p:spPr>
            <a:xfrm>
              <a:off x="3619175" y="3258600"/>
              <a:ext cx="389725" cy="280875"/>
            </a:xfrm>
            <a:custGeom>
              <a:rect b="b" l="l" r="r" t="t"/>
              <a:pathLst>
                <a:path extrusionOk="0" h="11235" w="15589">
                  <a:moveTo>
                    <a:pt x="15221" y="1"/>
                  </a:moveTo>
                  <a:cubicBezTo>
                    <a:pt x="15088" y="1"/>
                    <a:pt x="15021" y="68"/>
                    <a:pt x="14921" y="134"/>
                  </a:cubicBezTo>
                  <a:cubicBezTo>
                    <a:pt x="14888" y="201"/>
                    <a:pt x="14888" y="234"/>
                    <a:pt x="14854" y="234"/>
                  </a:cubicBezTo>
                  <a:cubicBezTo>
                    <a:pt x="14809" y="280"/>
                    <a:pt x="14791" y="339"/>
                    <a:pt x="14797" y="396"/>
                  </a:cubicBezTo>
                  <a:lnTo>
                    <a:pt x="14797" y="396"/>
                  </a:lnTo>
                  <a:cubicBezTo>
                    <a:pt x="13216" y="1309"/>
                    <a:pt x="8420" y="5005"/>
                    <a:pt x="7849" y="5405"/>
                  </a:cubicBezTo>
                  <a:cubicBezTo>
                    <a:pt x="5281" y="7206"/>
                    <a:pt x="2746" y="8974"/>
                    <a:pt x="177" y="10775"/>
                  </a:cubicBezTo>
                  <a:cubicBezTo>
                    <a:pt x="1" y="10977"/>
                    <a:pt x="186" y="11235"/>
                    <a:pt x="402" y="11235"/>
                  </a:cubicBezTo>
                  <a:cubicBezTo>
                    <a:pt x="472" y="11235"/>
                    <a:pt x="545" y="11208"/>
                    <a:pt x="611" y="11142"/>
                  </a:cubicBezTo>
                  <a:cubicBezTo>
                    <a:pt x="3580" y="9074"/>
                    <a:pt x="6582" y="6972"/>
                    <a:pt x="9551" y="4838"/>
                  </a:cubicBezTo>
                  <a:cubicBezTo>
                    <a:pt x="11052" y="3804"/>
                    <a:pt x="12519" y="2769"/>
                    <a:pt x="14020" y="1735"/>
                  </a:cubicBezTo>
                  <a:cubicBezTo>
                    <a:pt x="14587" y="1302"/>
                    <a:pt x="15555" y="935"/>
                    <a:pt x="15588" y="268"/>
                  </a:cubicBezTo>
                  <a:cubicBezTo>
                    <a:pt x="15588" y="134"/>
                    <a:pt x="15521" y="1"/>
                    <a:pt x="15355"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43"/>
            <p:cNvSpPr/>
            <p:nvPr/>
          </p:nvSpPr>
          <p:spPr>
            <a:xfrm>
              <a:off x="3903225" y="3315725"/>
              <a:ext cx="45625" cy="96350"/>
            </a:xfrm>
            <a:custGeom>
              <a:rect b="b" l="l" r="r" t="t"/>
              <a:pathLst>
                <a:path extrusionOk="0" h="3854" w="1825">
                  <a:moveTo>
                    <a:pt x="1533" y="1"/>
                  </a:moveTo>
                  <a:cubicBezTo>
                    <a:pt x="1382" y="1"/>
                    <a:pt x="1224" y="84"/>
                    <a:pt x="1224" y="251"/>
                  </a:cubicBezTo>
                  <a:cubicBezTo>
                    <a:pt x="1091" y="1418"/>
                    <a:pt x="757" y="2486"/>
                    <a:pt x="123" y="3520"/>
                  </a:cubicBezTo>
                  <a:cubicBezTo>
                    <a:pt x="0" y="3725"/>
                    <a:pt x="179" y="3854"/>
                    <a:pt x="374" y="3854"/>
                  </a:cubicBezTo>
                  <a:cubicBezTo>
                    <a:pt x="497" y="3854"/>
                    <a:pt x="626" y="3803"/>
                    <a:pt x="690" y="3687"/>
                  </a:cubicBezTo>
                  <a:cubicBezTo>
                    <a:pt x="1291" y="2619"/>
                    <a:pt x="1691" y="1452"/>
                    <a:pt x="1791" y="251"/>
                  </a:cubicBezTo>
                  <a:cubicBezTo>
                    <a:pt x="1824" y="84"/>
                    <a:pt x="1683" y="1"/>
                    <a:pt x="1533"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43"/>
            <p:cNvSpPr/>
            <p:nvPr/>
          </p:nvSpPr>
          <p:spPr>
            <a:xfrm>
              <a:off x="3828525" y="3304700"/>
              <a:ext cx="123350" cy="23200"/>
            </a:xfrm>
            <a:custGeom>
              <a:rect b="b" l="l" r="r" t="t"/>
              <a:pathLst>
                <a:path extrusionOk="0" h="928" w="4934">
                  <a:moveTo>
                    <a:pt x="1233" y="0"/>
                  </a:moveTo>
                  <a:cubicBezTo>
                    <a:pt x="947" y="0"/>
                    <a:pt x="661" y="18"/>
                    <a:pt x="376" y="58"/>
                  </a:cubicBezTo>
                  <a:cubicBezTo>
                    <a:pt x="1" y="121"/>
                    <a:pt x="36" y="565"/>
                    <a:pt x="399" y="565"/>
                  </a:cubicBezTo>
                  <a:cubicBezTo>
                    <a:pt x="423" y="565"/>
                    <a:pt x="449" y="563"/>
                    <a:pt x="476" y="559"/>
                  </a:cubicBezTo>
                  <a:cubicBezTo>
                    <a:pt x="740" y="518"/>
                    <a:pt x="1006" y="501"/>
                    <a:pt x="1272" y="501"/>
                  </a:cubicBezTo>
                  <a:cubicBezTo>
                    <a:pt x="2316" y="501"/>
                    <a:pt x="3369" y="766"/>
                    <a:pt x="4379" y="925"/>
                  </a:cubicBezTo>
                  <a:cubicBezTo>
                    <a:pt x="4391" y="927"/>
                    <a:pt x="4404" y="927"/>
                    <a:pt x="4416" y="927"/>
                  </a:cubicBezTo>
                  <a:cubicBezTo>
                    <a:pt x="4759" y="927"/>
                    <a:pt x="4933" y="490"/>
                    <a:pt x="4579" y="425"/>
                  </a:cubicBezTo>
                  <a:cubicBezTo>
                    <a:pt x="3489" y="266"/>
                    <a:pt x="2357" y="0"/>
                    <a:pt x="1233"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43"/>
            <p:cNvSpPr/>
            <p:nvPr/>
          </p:nvSpPr>
          <p:spPr>
            <a:xfrm>
              <a:off x="3805825" y="3389700"/>
              <a:ext cx="27950" cy="92800"/>
            </a:xfrm>
            <a:custGeom>
              <a:rect b="b" l="l" r="r" t="t"/>
              <a:pathLst>
                <a:path extrusionOk="0" h="3712" w="1118">
                  <a:moveTo>
                    <a:pt x="860" y="1"/>
                  </a:moveTo>
                  <a:cubicBezTo>
                    <a:pt x="681" y="1"/>
                    <a:pt x="464" y="129"/>
                    <a:pt x="483" y="327"/>
                  </a:cubicBezTo>
                  <a:cubicBezTo>
                    <a:pt x="550" y="1362"/>
                    <a:pt x="417" y="2362"/>
                    <a:pt x="83" y="3363"/>
                  </a:cubicBezTo>
                  <a:cubicBezTo>
                    <a:pt x="1" y="3569"/>
                    <a:pt x="198" y="3712"/>
                    <a:pt x="377" y="3712"/>
                  </a:cubicBezTo>
                  <a:cubicBezTo>
                    <a:pt x="488" y="3712"/>
                    <a:pt x="591" y="3657"/>
                    <a:pt x="617" y="3530"/>
                  </a:cubicBezTo>
                  <a:cubicBezTo>
                    <a:pt x="950" y="2462"/>
                    <a:pt x="1117" y="1328"/>
                    <a:pt x="1084" y="194"/>
                  </a:cubicBezTo>
                  <a:cubicBezTo>
                    <a:pt x="1084" y="59"/>
                    <a:pt x="981" y="1"/>
                    <a:pt x="860"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43"/>
            <p:cNvSpPr/>
            <p:nvPr/>
          </p:nvSpPr>
          <p:spPr>
            <a:xfrm>
              <a:off x="3722000" y="3388800"/>
              <a:ext cx="110350" cy="18600"/>
            </a:xfrm>
            <a:custGeom>
              <a:rect b="b" l="l" r="r" t="t"/>
              <a:pathLst>
                <a:path extrusionOk="0" h="744" w="4414">
                  <a:moveTo>
                    <a:pt x="2269" y="1"/>
                  </a:moveTo>
                  <a:cubicBezTo>
                    <a:pt x="1630" y="1"/>
                    <a:pt x="986" y="76"/>
                    <a:pt x="334" y="230"/>
                  </a:cubicBezTo>
                  <a:cubicBezTo>
                    <a:pt x="0" y="321"/>
                    <a:pt x="80" y="744"/>
                    <a:pt x="374" y="744"/>
                  </a:cubicBezTo>
                  <a:cubicBezTo>
                    <a:pt x="403" y="744"/>
                    <a:pt x="434" y="739"/>
                    <a:pt x="467" y="730"/>
                  </a:cubicBezTo>
                  <a:cubicBezTo>
                    <a:pt x="1071" y="593"/>
                    <a:pt x="1665" y="526"/>
                    <a:pt x="2246" y="526"/>
                  </a:cubicBezTo>
                  <a:cubicBezTo>
                    <a:pt x="2789" y="526"/>
                    <a:pt x="3320" y="584"/>
                    <a:pt x="3836" y="697"/>
                  </a:cubicBezTo>
                  <a:cubicBezTo>
                    <a:pt x="3861" y="701"/>
                    <a:pt x="3885" y="703"/>
                    <a:pt x="3909" y="703"/>
                  </a:cubicBezTo>
                  <a:cubicBezTo>
                    <a:pt x="4259" y="703"/>
                    <a:pt x="4414" y="259"/>
                    <a:pt x="4070" y="197"/>
                  </a:cubicBezTo>
                  <a:cubicBezTo>
                    <a:pt x="3471" y="67"/>
                    <a:pt x="2872" y="1"/>
                    <a:pt x="2269"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43"/>
            <p:cNvSpPr/>
            <p:nvPr/>
          </p:nvSpPr>
          <p:spPr>
            <a:xfrm>
              <a:off x="3703650" y="3467500"/>
              <a:ext cx="16700" cy="63100"/>
            </a:xfrm>
            <a:custGeom>
              <a:rect b="b" l="l" r="r" t="t"/>
              <a:pathLst>
                <a:path extrusionOk="0" h="2524" w="668">
                  <a:moveTo>
                    <a:pt x="367" y="1"/>
                  </a:moveTo>
                  <a:cubicBezTo>
                    <a:pt x="217" y="1"/>
                    <a:pt x="67" y="84"/>
                    <a:pt x="67" y="251"/>
                  </a:cubicBezTo>
                  <a:cubicBezTo>
                    <a:pt x="34" y="918"/>
                    <a:pt x="34" y="1619"/>
                    <a:pt x="0" y="2286"/>
                  </a:cubicBezTo>
                  <a:cubicBezTo>
                    <a:pt x="0" y="2440"/>
                    <a:pt x="150" y="2524"/>
                    <a:pt x="295" y="2524"/>
                  </a:cubicBezTo>
                  <a:cubicBezTo>
                    <a:pt x="433" y="2524"/>
                    <a:pt x="568" y="2448"/>
                    <a:pt x="568" y="2286"/>
                  </a:cubicBezTo>
                  <a:cubicBezTo>
                    <a:pt x="634" y="1619"/>
                    <a:pt x="634" y="918"/>
                    <a:pt x="668" y="251"/>
                  </a:cubicBezTo>
                  <a:cubicBezTo>
                    <a:pt x="668" y="84"/>
                    <a:pt x="518" y="1"/>
                    <a:pt x="367"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43"/>
            <p:cNvSpPr/>
            <p:nvPr/>
          </p:nvSpPr>
          <p:spPr>
            <a:xfrm>
              <a:off x="3652775" y="3466225"/>
              <a:ext cx="66575" cy="16725"/>
            </a:xfrm>
            <a:custGeom>
              <a:rect b="b" l="l" r="r" t="t"/>
              <a:pathLst>
                <a:path extrusionOk="0" h="669" w="2663">
                  <a:moveTo>
                    <a:pt x="2276" y="0"/>
                  </a:moveTo>
                  <a:cubicBezTo>
                    <a:pt x="2263" y="0"/>
                    <a:pt x="2250" y="1"/>
                    <a:pt x="2236" y="2"/>
                  </a:cubicBezTo>
                  <a:cubicBezTo>
                    <a:pt x="1602" y="68"/>
                    <a:pt x="1035" y="135"/>
                    <a:pt x="401" y="169"/>
                  </a:cubicBezTo>
                  <a:cubicBezTo>
                    <a:pt x="34" y="169"/>
                    <a:pt x="1" y="669"/>
                    <a:pt x="368" y="669"/>
                  </a:cubicBezTo>
                  <a:cubicBezTo>
                    <a:pt x="1001" y="636"/>
                    <a:pt x="1568" y="569"/>
                    <a:pt x="2202" y="502"/>
                  </a:cubicBezTo>
                  <a:cubicBezTo>
                    <a:pt x="2557" y="470"/>
                    <a:pt x="2663" y="0"/>
                    <a:pt x="2276"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43"/>
            <p:cNvSpPr/>
            <p:nvPr/>
          </p:nvSpPr>
          <p:spPr>
            <a:xfrm>
              <a:off x="4187325" y="2719900"/>
              <a:ext cx="279400" cy="519300"/>
            </a:xfrm>
            <a:custGeom>
              <a:rect b="b" l="l" r="r" t="t"/>
              <a:pathLst>
                <a:path extrusionOk="0" h="20772" w="11176">
                  <a:moveTo>
                    <a:pt x="1" y="0"/>
                  </a:moveTo>
                  <a:cubicBezTo>
                    <a:pt x="134" y="1334"/>
                    <a:pt x="301" y="2669"/>
                    <a:pt x="468" y="4003"/>
                  </a:cubicBezTo>
                  <a:cubicBezTo>
                    <a:pt x="801" y="6872"/>
                    <a:pt x="1135" y="9807"/>
                    <a:pt x="1969" y="12509"/>
                  </a:cubicBezTo>
                  <a:cubicBezTo>
                    <a:pt x="2736" y="15211"/>
                    <a:pt x="4137" y="17813"/>
                    <a:pt x="6072" y="19481"/>
                  </a:cubicBezTo>
                  <a:cubicBezTo>
                    <a:pt x="6719" y="20007"/>
                    <a:pt x="7429" y="20435"/>
                    <a:pt x="8155" y="20601"/>
                  </a:cubicBezTo>
                  <a:lnTo>
                    <a:pt x="8155" y="20601"/>
                  </a:lnTo>
                  <a:cubicBezTo>
                    <a:pt x="8358" y="20718"/>
                    <a:pt x="8579" y="20772"/>
                    <a:pt x="8805" y="20772"/>
                  </a:cubicBezTo>
                  <a:cubicBezTo>
                    <a:pt x="9514" y="20772"/>
                    <a:pt x="10267" y="20241"/>
                    <a:pt x="10642" y="19447"/>
                  </a:cubicBezTo>
                  <a:cubicBezTo>
                    <a:pt x="11175" y="18213"/>
                    <a:pt x="11042" y="16779"/>
                    <a:pt x="10742" y="15444"/>
                  </a:cubicBezTo>
                  <a:cubicBezTo>
                    <a:pt x="9307" y="8840"/>
                    <a:pt x="4571" y="4103"/>
                    <a:pt x="1"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43"/>
            <p:cNvSpPr/>
            <p:nvPr/>
          </p:nvSpPr>
          <p:spPr>
            <a:xfrm>
              <a:off x="4173125" y="2707075"/>
              <a:ext cx="314450" cy="547525"/>
            </a:xfrm>
            <a:custGeom>
              <a:rect b="b" l="l" r="r" t="t"/>
              <a:pathLst>
                <a:path extrusionOk="0" h="21901" w="12578">
                  <a:moveTo>
                    <a:pt x="1220" y="1863"/>
                  </a:moveTo>
                  <a:cubicBezTo>
                    <a:pt x="3512" y="3948"/>
                    <a:pt x="5735" y="6196"/>
                    <a:pt x="7574" y="8852"/>
                  </a:cubicBezTo>
                  <a:cubicBezTo>
                    <a:pt x="8641" y="10454"/>
                    <a:pt x="9608" y="12188"/>
                    <a:pt x="10276" y="14123"/>
                  </a:cubicBezTo>
                  <a:cubicBezTo>
                    <a:pt x="10576" y="14957"/>
                    <a:pt x="10809" y="15824"/>
                    <a:pt x="10976" y="16758"/>
                  </a:cubicBezTo>
                  <a:cubicBezTo>
                    <a:pt x="11155" y="17811"/>
                    <a:pt x="10943" y="19798"/>
                    <a:pt x="10168" y="20493"/>
                  </a:cubicBezTo>
                  <a:lnTo>
                    <a:pt x="10168" y="20493"/>
                  </a:lnTo>
                  <a:cubicBezTo>
                    <a:pt x="10138" y="20487"/>
                    <a:pt x="10107" y="20483"/>
                    <a:pt x="10075" y="20483"/>
                  </a:cubicBezTo>
                  <a:cubicBezTo>
                    <a:pt x="10043" y="20483"/>
                    <a:pt x="10009" y="20487"/>
                    <a:pt x="9975" y="20494"/>
                  </a:cubicBezTo>
                  <a:cubicBezTo>
                    <a:pt x="9759" y="20537"/>
                    <a:pt x="9547" y="20557"/>
                    <a:pt x="9338" y="20557"/>
                  </a:cubicBezTo>
                  <a:cubicBezTo>
                    <a:pt x="9186" y="20557"/>
                    <a:pt x="9036" y="20546"/>
                    <a:pt x="8888" y="20525"/>
                  </a:cubicBezTo>
                  <a:lnTo>
                    <a:pt x="8888" y="20525"/>
                  </a:lnTo>
                  <a:cubicBezTo>
                    <a:pt x="8798" y="20471"/>
                    <a:pt x="8704" y="20405"/>
                    <a:pt x="8608" y="20327"/>
                  </a:cubicBezTo>
                  <a:cubicBezTo>
                    <a:pt x="8524" y="20265"/>
                    <a:pt x="8442" y="20237"/>
                    <a:pt x="8365" y="20237"/>
                  </a:cubicBezTo>
                  <a:cubicBezTo>
                    <a:pt x="8281" y="20237"/>
                    <a:pt x="8203" y="20270"/>
                    <a:pt x="8136" y="20327"/>
                  </a:cubicBezTo>
                  <a:lnTo>
                    <a:pt x="8136" y="20327"/>
                  </a:lnTo>
                  <a:cubicBezTo>
                    <a:pt x="5553" y="19328"/>
                    <a:pt x="3694" y="15302"/>
                    <a:pt x="2904" y="12522"/>
                  </a:cubicBezTo>
                  <a:cubicBezTo>
                    <a:pt x="1926" y="9115"/>
                    <a:pt x="1606" y="5446"/>
                    <a:pt x="1220" y="1863"/>
                  </a:cubicBezTo>
                  <a:close/>
                  <a:moveTo>
                    <a:pt x="540" y="0"/>
                  </a:moveTo>
                  <a:cubicBezTo>
                    <a:pt x="267" y="0"/>
                    <a:pt x="1" y="208"/>
                    <a:pt x="68" y="613"/>
                  </a:cubicBezTo>
                  <a:cubicBezTo>
                    <a:pt x="635" y="5583"/>
                    <a:pt x="902" y="10854"/>
                    <a:pt x="2804" y="15424"/>
                  </a:cubicBezTo>
                  <a:cubicBezTo>
                    <a:pt x="3967" y="18130"/>
                    <a:pt x="5965" y="21011"/>
                    <a:pt x="8476" y="21647"/>
                  </a:cubicBezTo>
                  <a:lnTo>
                    <a:pt x="8476" y="21647"/>
                  </a:lnTo>
                  <a:cubicBezTo>
                    <a:pt x="8797" y="21820"/>
                    <a:pt x="9125" y="21901"/>
                    <a:pt x="9447" y="21901"/>
                  </a:cubicBezTo>
                  <a:cubicBezTo>
                    <a:pt x="9769" y="21901"/>
                    <a:pt x="10085" y="21820"/>
                    <a:pt x="10380" y="21670"/>
                  </a:cubicBezTo>
                  <a:lnTo>
                    <a:pt x="10380" y="21670"/>
                  </a:lnTo>
                  <a:cubicBezTo>
                    <a:pt x="10400" y="21662"/>
                    <a:pt x="10420" y="21651"/>
                    <a:pt x="10438" y="21640"/>
                  </a:cubicBezTo>
                  <a:lnTo>
                    <a:pt x="10438" y="21640"/>
                  </a:lnTo>
                  <a:cubicBezTo>
                    <a:pt x="11066" y="21298"/>
                    <a:pt x="11594" y="20642"/>
                    <a:pt x="11877" y="19794"/>
                  </a:cubicBezTo>
                  <a:cubicBezTo>
                    <a:pt x="12577" y="17625"/>
                    <a:pt x="11710" y="14857"/>
                    <a:pt x="10909" y="12922"/>
                  </a:cubicBezTo>
                  <a:cubicBezTo>
                    <a:pt x="8774" y="7518"/>
                    <a:pt x="4772" y="3615"/>
                    <a:pt x="902" y="146"/>
                  </a:cubicBezTo>
                  <a:cubicBezTo>
                    <a:pt x="805" y="49"/>
                    <a:pt x="672" y="0"/>
                    <a:pt x="540"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43"/>
            <p:cNvSpPr/>
            <p:nvPr/>
          </p:nvSpPr>
          <p:spPr>
            <a:xfrm>
              <a:off x="4226075" y="2810675"/>
              <a:ext cx="216450" cy="426800"/>
            </a:xfrm>
            <a:custGeom>
              <a:rect b="b" l="l" r="r" t="t"/>
              <a:pathLst>
                <a:path extrusionOk="0" h="17072" w="8658">
                  <a:moveTo>
                    <a:pt x="332" y="0"/>
                  </a:moveTo>
                  <a:cubicBezTo>
                    <a:pt x="166" y="0"/>
                    <a:pt x="1" y="236"/>
                    <a:pt x="118" y="472"/>
                  </a:cubicBezTo>
                  <a:cubicBezTo>
                    <a:pt x="1653" y="3774"/>
                    <a:pt x="3254" y="7043"/>
                    <a:pt x="4788" y="10346"/>
                  </a:cubicBezTo>
                  <a:cubicBezTo>
                    <a:pt x="5556" y="11980"/>
                    <a:pt x="6323" y="13648"/>
                    <a:pt x="7123" y="15283"/>
                  </a:cubicBezTo>
                  <a:cubicBezTo>
                    <a:pt x="7424" y="15883"/>
                    <a:pt x="7624" y="16950"/>
                    <a:pt x="8291" y="17051"/>
                  </a:cubicBezTo>
                  <a:cubicBezTo>
                    <a:pt x="8319" y="17065"/>
                    <a:pt x="8346" y="17071"/>
                    <a:pt x="8372" y="17071"/>
                  </a:cubicBezTo>
                  <a:cubicBezTo>
                    <a:pt x="8466" y="17071"/>
                    <a:pt x="8539" y="16982"/>
                    <a:pt x="8591" y="16850"/>
                  </a:cubicBezTo>
                  <a:cubicBezTo>
                    <a:pt x="8591" y="16817"/>
                    <a:pt x="8591" y="16784"/>
                    <a:pt x="8625" y="16717"/>
                  </a:cubicBezTo>
                  <a:cubicBezTo>
                    <a:pt x="8658" y="16650"/>
                    <a:pt x="8625" y="16517"/>
                    <a:pt x="8524" y="16450"/>
                  </a:cubicBezTo>
                  <a:cubicBezTo>
                    <a:pt x="8491" y="16383"/>
                    <a:pt x="8491" y="16350"/>
                    <a:pt x="8458" y="16350"/>
                  </a:cubicBezTo>
                  <a:cubicBezTo>
                    <a:pt x="8415" y="16294"/>
                    <a:pt x="8361" y="16273"/>
                    <a:pt x="8305" y="16273"/>
                  </a:cubicBezTo>
                  <a:cubicBezTo>
                    <a:pt x="8299" y="16273"/>
                    <a:pt x="8293" y="16273"/>
                    <a:pt x="8287" y="16274"/>
                  </a:cubicBezTo>
                  <a:lnTo>
                    <a:pt x="8287" y="16274"/>
                  </a:lnTo>
                  <a:cubicBezTo>
                    <a:pt x="7609" y="14527"/>
                    <a:pt x="4806" y="9208"/>
                    <a:pt x="4522" y="8611"/>
                  </a:cubicBezTo>
                  <a:cubicBezTo>
                    <a:pt x="3187" y="5776"/>
                    <a:pt x="1853" y="2974"/>
                    <a:pt x="519" y="138"/>
                  </a:cubicBezTo>
                  <a:cubicBezTo>
                    <a:pt x="470" y="41"/>
                    <a:pt x="401" y="0"/>
                    <a:pt x="332"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43"/>
            <p:cNvSpPr/>
            <p:nvPr/>
          </p:nvSpPr>
          <p:spPr>
            <a:xfrm>
              <a:off x="4301950" y="3110675"/>
              <a:ext cx="96800" cy="57200"/>
            </a:xfrm>
            <a:custGeom>
              <a:rect b="b" l="l" r="r" t="t"/>
              <a:pathLst>
                <a:path extrusionOk="0" h="2288" w="3872">
                  <a:moveTo>
                    <a:pt x="360" y="1"/>
                  </a:moveTo>
                  <a:cubicBezTo>
                    <a:pt x="148" y="1"/>
                    <a:pt x="0" y="390"/>
                    <a:pt x="252" y="614"/>
                  </a:cubicBezTo>
                  <a:cubicBezTo>
                    <a:pt x="1220" y="1381"/>
                    <a:pt x="2287" y="1982"/>
                    <a:pt x="3455" y="2282"/>
                  </a:cubicBezTo>
                  <a:cubicBezTo>
                    <a:pt x="3473" y="2286"/>
                    <a:pt x="3491" y="2287"/>
                    <a:pt x="3508" y="2287"/>
                  </a:cubicBezTo>
                  <a:cubicBezTo>
                    <a:pt x="3798" y="2287"/>
                    <a:pt x="3872" y="1776"/>
                    <a:pt x="3588" y="1681"/>
                  </a:cubicBezTo>
                  <a:cubicBezTo>
                    <a:pt x="2454" y="1381"/>
                    <a:pt x="1453" y="848"/>
                    <a:pt x="486" y="47"/>
                  </a:cubicBezTo>
                  <a:cubicBezTo>
                    <a:pt x="443" y="15"/>
                    <a:pt x="401" y="1"/>
                    <a:pt x="360"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43"/>
            <p:cNvSpPr/>
            <p:nvPr/>
          </p:nvSpPr>
          <p:spPr>
            <a:xfrm>
              <a:off x="4383275" y="3053775"/>
              <a:ext cx="40925" cy="113975"/>
            </a:xfrm>
            <a:custGeom>
              <a:rect b="b" l="l" r="r" t="t"/>
              <a:pathLst>
                <a:path extrusionOk="0" h="4559" w="1637">
                  <a:moveTo>
                    <a:pt x="1336" y="0"/>
                  </a:moveTo>
                  <a:cubicBezTo>
                    <a:pt x="1200" y="0"/>
                    <a:pt x="1069" y="101"/>
                    <a:pt x="1069" y="288"/>
                  </a:cubicBezTo>
                  <a:cubicBezTo>
                    <a:pt x="1069" y="1622"/>
                    <a:pt x="502" y="2890"/>
                    <a:pt x="68" y="4091"/>
                  </a:cubicBezTo>
                  <a:cubicBezTo>
                    <a:pt x="0" y="4340"/>
                    <a:pt x="178" y="4558"/>
                    <a:pt x="341" y="4558"/>
                  </a:cubicBezTo>
                  <a:cubicBezTo>
                    <a:pt x="418" y="4558"/>
                    <a:pt x="492" y="4509"/>
                    <a:pt x="535" y="4391"/>
                  </a:cubicBezTo>
                  <a:cubicBezTo>
                    <a:pt x="1002" y="3090"/>
                    <a:pt x="1636" y="1756"/>
                    <a:pt x="1636" y="288"/>
                  </a:cubicBezTo>
                  <a:cubicBezTo>
                    <a:pt x="1603" y="92"/>
                    <a:pt x="1467" y="0"/>
                    <a:pt x="1336"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43"/>
            <p:cNvSpPr/>
            <p:nvPr/>
          </p:nvSpPr>
          <p:spPr>
            <a:xfrm>
              <a:off x="4249200" y="3001800"/>
              <a:ext cx="95575" cy="39300"/>
            </a:xfrm>
            <a:custGeom>
              <a:rect b="b" l="l" r="r" t="t"/>
              <a:pathLst>
                <a:path extrusionOk="0" h="1572" w="3823">
                  <a:moveTo>
                    <a:pt x="402" y="0"/>
                  </a:moveTo>
                  <a:cubicBezTo>
                    <a:pt x="142" y="0"/>
                    <a:pt x="0" y="421"/>
                    <a:pt x="261" y="566"/>
                  </a:cubicBezTo>
                  <a:cubicBezTo>
                    <a:pt x="1328" y="1133"/>
                    <a:pt x="2362" y="1467"/>
                    <a:pt x="3497" y="1567"/>
                  </a:cubicBezTo>
                  <a:cubicBezTo>
                    <a:pt x="3513" y="1570"/>
                    <a:pt x="3529" y="1572"/>
                    <a:pt x="3543" y="1572"/>
                  </a:cubicBezTo>
                  <a:cubicBezTo>
                    <a:pt x="3823" y="1572"/>
                    <a:pt x="3750" y="996"/>
                    <a:pt x="3497" y="933"/>
                  </a:cubicBezTo>
                  <a:cubicBezTo>
                    <a:pt x="2496" y="833"/>
                    <a:pt x="1495" y="499"/>
                    <a:pt x="528" y="32"/>
                  </a:cubicBezTo>
                  <a:cubicBezTo>
                    <a:pt x="484" y="10"/>
                    <a:pt x="441" y="0"/>
                    <a:pt x="402"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43"/>
            <p:cNvSpPr/>
            <p:nvPr/>
          </p:nvSpPr>
          <p:spPr>
            <a:xfrm>
              <a:off x="4324325" y="2934100"/>
              <a:ext cx="29825" cy="103075"/>
            </a:xfrm>
            <a:custGeom>
              <a:rect b="b" l="l" r="r" t="t"/>
              <a:pathLst>
                <a:path extrusionOk="0" h="4123" w="1193">
                  <a:moveTo>
                    <a:pt x="908" y="1"/>
                  </a:moveTo>
                  <a:cubicBezTo>
                    <a:pt x="780" y="1"/>
                    <a:pt x="658" y="101"/>
                    <a:pt x="658" y="305"/>
                  </a:cubicBezTo>
                  <a:cubicBezTo>
                    <a:pt x="692" y="1506"/>
                    <a:pt x="525" y="2607"/>
                    <a:pt x="91" y="3641"/>
                  </a:cubicBezTo>
                  <a:cubicBezTo>
                    <a:pt x="1" y="3889"/>
                    <a:pt x="171" y="4123"/>
                    <a:pt x="342" y="4123"/>
                  </a:cubicBezTo>
                  <a:cubicBezTo>
                    <a:pt x="423" y="4123"/>
                    <a:pt x="505" y="4070"/>
                    <a:pt x="558" y="3941"/>
                  </a:cubicBezTo>
                  <a:cubicBezTo>
                    <a:pt x="1025" y="2774"/>
                    <a:pt x="1192" y="1573"/>
                    <a:pt x="1192" y="272"/>
                  </a:cubicBezTo>
                  <a:cubicBezTo>
                    <a:pt x="1159" y="92"/>
                    <a:pt x="1031" y="1"/>
                    <a:pt x="908"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43"/>
            <p:cNvSpPr/>
            <p:nvPr/>
          </p:nvSpPr>
          <p:spPr>
            <a:xfrm>
              <a:off x="4220425" y="2892225"/>
              <a:ext cx="67450" cy="25450"/>
            </a:xfrm>
            <a:custGeom>
              <a:rect b="b" l="l" r="r" t="t"/>
              <a:pathLst>
                <a:path extrusionOk="0" h="1018" w="2698">
                  <a:moveTo>
                    <a:pt x="339" y="1"/>
                  </a:moveTo>
                  <a:cubicBezTo>
                    <a:pt x="65" y="1"/>
                    <a:pt x="1" y="517"/>
                    <a:pt x="278" y="579"/>
                  </a:cubicBezTo>
                  <a:cubicBezTo>
                    <a:pt x="978" y="713"/>
                    <a:pt x="1612" y="879"/>
                    <a:pt x="2313" y="1013"/>
                  </a:cubicBezTo>
                  <a:cubicBezTo>
                    <a:pt x="2329" y="1016"/>
                    <a:pt x="2345" y="1018"/>
                    <a:pt x="2361" y="1018"/>
                  </a:cubicBezTo>
                  <a:cubicBezTo>
                    <a:pt x="2652" y="1018"/>
                    <a:pt x="2698" y="444"/>
                    <a:pt x="2413" y="412"/>
                  </a:cubicBezTo>
                  <a:cubicBezTo>
                    <a:pt x="1745" y="279"/>
                    <a:pt x="1078" y="112"/>
                    <a:pt x="411" y="12"/>
                  </a:cubicBezTo>
                  <a:cubicBezTo>
                    <a:pt x="386" y="4"/>
                    <a:pt x="361" y="1"/>
                    <a:pt x="339"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43"/>
            <p:cNvSpPr/>
            <p:nvPr/>
          </p:nvSpPr>
          <p:spPr>
            <a:xfrm>
              <a:off x="4273900" y="2852350"/>
              <a:ext cx="17050" cy="60925"/>
            </a:xfrm>
            <a:custGeom>
              <a:rect b="b" l="l" r="r" t="t"/>
              <a:pathLst>
                <a:path extrusionOk="0" h="2437" w="682">
                  <a:moveTo>
                    <a:pt x="366" y="0"/>
                  </a:moveTo>
                  <a:cubicBezTo>
                    <a:pt x="271" y="0"/>
                    <a:pt x="187" y="62"/>
                    <a:pt x="174" y="206"/>
                  </a:cubicBezTo>
                  <a:cubicBezTo>
                    <a:pt x="107" y="840"/>
                    <a:pt x="73" y="1440"/>
                    <a:pt x="40" y="2041"/>
                  </a:cubicBezTo>
                  <a:cubicBezTo>
                    <a:pt x="0" y="2281"/>
                    <a:pt x="176" y="2437"/>
                    <a:pt x="331" y="2437"/>
                  </a:cubicBezTo>
                  <a:cubicBezTo>
                    <a:pt x="434" y="2437"/>
                    <a:pt x="527" y="2368"/>
                    <a:pt x="540" y="2207"/>
                  </a:cubicBezTo>
                  <a:cubicBezTo>
                    <a:pt x="574" y="1607"/>
                    <a:pt x="607" y="1007"/>
                    <a:pt x="641" y="373"/>
                  </a:cubicBezTo>
                  <a:cubicBezTo>
                    <a:pt x="681" y="150"/>
                    <a:pt x="512" y="0"/>
                    <a:pt x="366"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43"/>
            <p:cNvSpPr/>
            <p:nvPr/>
          </p:nvSpPr>
          <p:spPr>
            <a:xfrm>
              <a:off x="5221400" y="3032625"/>
              <a:ext cx="203500" cy="557725"/>
            </a:xfrm>
            <a:custGeom>
              <a:rect b="b" l="l" r="r" t="t"/>
              <a:pathLst>
                <a:path extrusionOk="0" h="22309" w="8140">
                  <a:moveTo>
                    <a:pt x="1068" y="0"/>
                  </a:moveTo>
                  <a:cubicBezTo>
                    <a:pt x="901" y="1334"/>
                    <a:pt x="801" y="2669"/>
                    <a:pt x="634" y="4003"/>
                  </a:cubicBezTo>
                  <a:cubicBezTo>
                    <a:pt x="334" y="6838"/>
                    <a:pt x="0" y="9774"/>
                    <a:pt x="167" y="12609"/>
                  </a:cubicBezTo>
                  <a:cubicBezTo>
                    <a:pt x="367" y="15444"/>
                    <a:pt x="1068" y="18280"/>
                    <a:pt x="2636" y="20315"/>
                  </a:cubicBezTo>
                  <a:cubicBezTo>
                    <a:pt x="3065" y="20847"/>
                    <a:pt x="3556" y="21335"/>
                    <a:pt x="4105" y="21675"/>
                  </a:cubicBezTo>
                  <a:lnTo>
                    <a:pt x="4105" y="21675"/>
                  </a:lnTo>
                  <a:cubicBezTo>
                    <a:pt x="4377" y="22110"/>
                    <a:pt x="4819" y="22309"/>
                    <a:pt x="5297" y="22309"/>
                  </a:cubicBezTo>
                  <a:cubicBezTo>
                    <a:pt x="5916" y="22309"/>
                    <a:pt x="6595" y="21973"/>
                    <a:pt x="7039" y="21382"/>
                  </a:cubicBezTo>
                  <a:cubicBezTo>
                    <a:pt x="7839" y="20348"/>
                    <a:pt x="8040" y="18880"/>
                    <a:pt x="8040" y="17513"/>
                  </a:cubicBezTo>
                  <a:cubicBezTo>
                    <a:pt x="8140" y="10708"/>
                    <a:pt x="4570" y="5004"/>
                    <a:pt x="1068"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43"/>
            <p:cNvSpPr/>
            <p:nvPr/>
          </p:nvSpPr>
          <p:spPr>
            <a:xfrm>
              <a:off x="5197225" y="3016925"/>
              <a:ext cx="245200" cy="585825"/>
            </a:xfrm>
            <a:custGeom>
              <a:rect b="b" l="l" r="r" t="t"/>
              <a:pathLst>
                <a:path extrusionOk="0" h="23433" w="9808">
                  <a:moveTo>
                    <a:pt x="2393" y="2055"/>
                  </a:moveTo>
                  <a:lnTo>
                    <a:pt x="2393" y="2055"/>
                  </a:lnTo>
                  <a:cubicBezTo>
                    <a:pt x="4152" y="4621"/>
                    <a:pt x="5804" y="7295"/>
                    <a:pt x="6972" y="10302"/>
                  </a:cubicBezTo>
                  <a:cubicBezTo>
                    <a:pt x="7672" y="12103"/>
                    <a:pt x="8173" y="14038"/>
                    <a:pt x="8373" y="16039"/>
                  </a:cubicBezTo>
                  <a:cubicBezTo>
                    <a:pt x="8473" y="16906"/>
                    <a:pt x="8506" y="17807"/>
                    <a:pt x="8473" y="18741"/>
                  </a:cubicBezTo>
                  <a:cubicBezTo>
                    <a:pt x="8382" y="19803"/>
                    <a:pt x="7711" y="21721"/>
                    <a:pt x="6790" y="22217"/>
                  </a:cubicBezTo>
                  <a:lnTo>
                    <a:pt x="6790" y="22217"/>
                  </a:lnTo>
                  <a:cubicBezTo>
                    <a:pt x="6763" y="22212"/>
                    <a:pt x="6734" y="22210"/>
                    <a:pt x="6705" y="22210"/>
                  </a:cubicBezTo>
                  <a:cubicBezTo>
                    <a:pt x="6291" y="22195"/>
                    <a:pt x="5908" y="22105"/>
                    <a:pt x="5554" y="21953"/>
                  </a:cubicBezTo>
                  <a:lnTo>
                    <a:pt x="5554" y="21953"/>
                  </a:lnTo>
                  <a:cubicBezTo>
                    <a:pt x="5482" y="21883"/>
                    <a:pt x="5410" y="21802"/>
                    <a:pt x="5337" y="21710"/>
                  </a:cubicBezTo>
                  <a:cubicBezTo>
                    <a:pt x="5249" y="21585"/>
                    <a:pt x="5146" y="21533"/>
                    <a:pt x="5042" y="21533"/>
                  </a:cubicBezTo>
                  <a:cubicBezTo>
                    <a:pt x="4988" y="21533"/>
                    <a:pt x="4935" y="21547"/>
                    <a:pt x="4884" y="21571"/>
                  </a:cubicBezTo>
                  <a:lnTo>
                    <a:pt x="4884" y="21571"/>
                  </a:lnTo>
                  <a:cubicBezTo>
                    <a:pt x="2647" y="19954"/>
                    <a:pt x="1770" y="15637"/>
                    <a:pt x="1635" y="12803"/>
                  </a:cubicBezTo>
                  <a:cubicBezTo>
                    <a:pt x="1457" y="9242"/>
                    <a:pt x="1991" y="5628"/>
                    <a:pt x="2393" y="2055"/>
                  </a:cubicBezTo>
                  <a:close/>
                  <a:moveTo>
                    <a:pt x="1959" y="1"/>
                  </a:moveTo>
                  <a:cubicBezTo>
                    <a:pt x="1731" y="1"/>
                    <a:pt x="1520" y="140"/>
                    <a:pt x="1501" y="461"/>
                  </a:cubicBezTo>
                  <a:cubicBezTo>
                    <a:pt x="967" y="5431"/>
                    <a:pt x="0" y="10635"/>
                    <a:pt x="834" y="15539"/>
                  </a:cubicBezTo>
                  <a:cubicBezTo>
                    <a:pt x="1318" y="18416"/>
                    <a:pt x="2605" y="21663"/>
                    <a:pt x="4886" y="22883"/>
                  </a:cubicBezTo>
                  <a:lnTo>
                    <a:pt x="4886" y="22883"/>
                  </a:lnTo>
                  <a:cubicBezTo>
                    <a:pt x="5288" y="23261"/>
                    <a:pt x="5759" y="23433"/>
                    <a:pt x="6241" y="23433"/>
                  </a:cubicBezTo>
                  <a:cubicBezTo>
                    <a:pt x="6399" y="23433"/>
                    <a:pt x="6559" y="23414"/>
                    <a:pt x="6717" y="23378"/>
                  </a:cubicBezTo>
                  <a:lnTo>
                    <a:pt x="6717" y="23378"/>
                  </a:lnTo>
                  <a:cubicBezTo>
                    <a:pt x="6723" y="23378"/>
                    <a:pt x="6729" y="23378"/>
                    <a:pt x="6735" y="23378"/>
                  </a:cubicBezTo>
                  <a:cubicBezTo>
                    <a:pt x="6859" y="23378"/>
                    <a:pt x="6959" y="23342"/>
                    <a:pt x="7035" y="23282"/>
                  </a:cubicBezTo>
                  <a:lnTo>
                    <a:pt x="7035" y="23282"/>
                  </a:lnTo>
                  <a:cubicBezTo>
                    <a:pt x="7652" y="23048"/>
                    <a:pt x="8230" y="22555"/>
                    <a:pt x="8640" y="21877"/>
                  </a:cubicBezTo>
                  <a:cubicBezTo>
                    <a:pt x="9807" y="19908"/>
                    <a:pt x="9607" y="17006"/>
                    <a:pt x="9273" y="14938"/>
                  </a:cubicBezTo>
                  <a:cubicBezTo>
                    <a:pt x="8439" y="9234"/>
                    <a:pt x="5437" y="4497"/>
                    <a:pt x="2435" y="228"/>
                  </a:cubicBezTo>
                  <a:cubicBezTo>
                    <a:pt x="2319" y="83"/>
                    <a:pt x="2134" y="1"/>
                    <a:pt x="1959"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43"/>
            <p:cNvSpPr/>
            <p:nvPr/>
          </p:nvSpPr>
          <p:spPr>
            <a:xfrm>
              <a:off x="5265550" y="3129625"/>
              <a:ext cx="116000" cy="461900"/>
            </a:xfrm>
            <a:custGeom>
              <a:rect b="b" l="l" r="r" t="t"/>
              <a:pathLst>
                <a:path extrusionOk="0" h="18476" w="4640">
                  <a:moveTo>
                    <a:pt x="370" y="0"/>
                  </a:moveTo>
                  <a:cubicBezTo>
                    <a:pt x="196" y="0"/>
                    <a:pt x="1" y="173"/>
                    <a:pt x="69" y="423"/>
                  </a:cubicBezTo>
                  <a:cubicBezTo>
                    <a:pt x="803" y="3959"/>
                    <a:pt x="1604" y="7562"/>
                    <a:pt x="2371" y="11097"/>
                  </a:cubicBezTo>
                  <a:cubicBezTo>
                    <a:pt x="2738" y="12899"/>
                    <a:pt x="3105" y="14633"/>
                    <a:pt x="3538" y="16435"/>
                  </a:cubicBezTo>
                  <a:cubicBezTo>
                    <a:pt x="3705" y="17102"/>
                    <a:pt x="3638" y="18136"/>
                    <a:pt x="4239" y="18436"/>
                  </a:cubicBezTo>
                  <a:cubicBezTo>
                    <a:pt x="4276" y="18464"/>
                    <a:pt x="4310" y="18476"/>
                    <a:pt x="4342" y="18476"/>
                  </a:cubicBezTo>
                  <a:cubicBezTo>
                    <a:pt x="4427" y="18476"/>
                    <a:pt x="4500" y="18390"/>
                    <a:pt x="4572" y="18269"/>
                  </a:cubicBezTo>
                  <a:cubicBezTo>
                    <a:pt x="4572" y="18236"/>
                    <a:pt x="4606" y="18202"/>
                    <a:pt x="4606" y="18202"/>
                  </a:cubicBezTo>
                  <a:cubicBezTo>
                    <a:pt x="4639" y="18102"/>
                    <a:pt x="4639" y="17969"/>
                    <a:pt x="4606" y="17902"/>
                  </a:cubicBezTo>
                  <a:cubicBezTo>
                    <a:pt x="4606" y="17869"/>
                    <a:pt x="4572" y="17802"/>
                    <a:pt x="4572" y="17769"/>
                  </a:cubicBezTo>
                  <a:cubicBezTo>
                    <a:pt x="4535" y="17720"/>
                    <a:pt x="4489" y="17684"/>
                    <a:pt x="4443" y="17664"/>
                  </a:cubicBezTo>
                  <a:lnTo>
                    <a:pt x="4443" y="17664"/>
                  </a:lnTo>
                  <a:cubicBezTo>
                    <a:pt x="4200" y="15795"/>
                    <a:pt x="2680" y="10006"/>
                    <a:pt x="2538" y="9296"/>
                  </a:cubicBezTo>
                  <a:cubicBezTo>
                    <a:pt x="1870" y="6261"/>
                    <a:pt x="1203" y="3225"/>
                    <a:pt x="569" y="123"/>
                  </a:cubicBezTo>
                  <a:cubicBezTo>
                    <a:pt x="527" y="38"/>
                    <a:pt x="451" y="0"/>
                    <a:pt x="370"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43"/>
            <p:cNvSpPr/>
            <p:nvPr/>
          </p:nvSpPr>
          <p:spPr>
            <a:xfrm>
              <a:off x="5270100" y="3439325"/>
              <a:ext cx="85550" cy="73625"/>
            </a:xfrm>
            <a:custGeom>
              <a:rect b="b" l="l" r="r" t="t"/>
              <a:pathLst>
                <a:path extrusionOk="0" h="2945" w="3422">
                  <a:moveTo>
                    <a:pt x="416" y="1"/>
                  </a:moveTo>
                  <a:cubicBezTo>
                    <a:pt x="219" y="1"/>
                    <a:pt x="1" y="358"/>
                    <a:pt x="187" y="544"/>
                  </a:cubicBezTo>
                  <a:cubicBezTo>
                    <a:pt x="921" y="1545"/>
                    <a:pt x="1855" y="2345"/>
                    <a:pt x="2923" y="2912"/>
                  </a:cubicBezTo>
                  <a:cubicBezTo>
                    <a:pt x="2962" y="2935"/>
                    <a:pt x="3001" y="2944"/>
                    <a:pt x="3037" y="2944"/>
                  </a:cubicBezTo>
                  <a:cubicBezTo>
                    <a:pt x="3276" y="2944"/>
                    <a:pt x="3421" y="2523"/>
                    <a:pt x="3189" y="2379"/>
                  </a:cubicBezTo>
                  <a:cubicBezTo>
                    <a:pt x="2189" y="1845"/>
                    <a:pt x="1288" y="1078"/>
                    <a:pt x="554" y="77"/>
                  </a:cubicBezTo>
                  <a:cubicBezTo>
                    <a:pt x="514" y="23"/>
                    <a:pt x="466" y="1"/>
                    <a:pt x="416"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43"/>
            <p:cNvSpPr/>
            <p:nvPr/>
          </p:nvSpPr>
          <p:spPr>
            <a:xfrm>
              <a:off x="5339550" y="3408450"/>
              <a:ext cx="63375" cy="105325"/>
            </a:xfrm>
            <a:custGeom>
              <a:rect b="b" l="l" r="r" t="t"/>
              <a:pathLst>
                <a:path extrusionOk="0" h="4213" w="2535">
                  <a:moveTo>
                    <a:pt x="2270" y="1"/>
                  </a:moveTo>
                  <a:cubicBezTo>
                    <a:pt x="2153" y="1"/>
                    <a:pt x="2025" y="78"/>
                    <a:pt x="1979" y="245"/>
                  </a:cubicBezTo>
                  <a:cubicBezTo>
                    <a:pt x="1679" y="1546"/>
                    <a:pt x="812" y="2613"/>
                    <a:pt x="145" y="3714"/>
                  </a:cubicBezTo>
                  <a:cubicBezTo>
                    <a:pt x="0" y="3954"/>
                    <a:pt x="151" y="4212"/>
                    <a:pt x="321" y="4212"/>
                  </a:cubicBezTo>
                  <a:cubicBezTo>
                    <a:pt x="387" y="4212"/>
                    <a:pt x="456" y="4174"/>
                    <a:pt x="512" y="4081"/>
                  </a:cubicBezTo>
                  <a:cubicBezTo>
                    <a:pt x="1279" y="2913"/>
                    <a:pt x="2146" y="1746"/>
                    <a:pt x="2480" y="311"/>
                  </a:cubicBezTo>
                  <a:cubicBezTo>
                    <a:pt x="2534" y="111"/>
                    <a:pt x="2410" y="1"/>
                    <a:pt x="2270"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43"/>
            <p:cNvSpPr/>
            <p:nvPr/>
          </p:nvSpPr>
          <p:spPr>
            <a:xfrm>
              <a:off x="5244375" y="3321825"/>
              <a:ext cx="86500" cy="56525"/>
            </a:xfrm>
            <a:custGeom>
              <a:rect b="b" l="l" r="r" t="t"/>
              <a:pathLst>
                <a:path extrusionOk="0" h="2261" w="3460">
                  <a:moveTo>
                    <a:pt x="392" y="0"/>
                  </a:moveTo>
                  <a:cubicBezTo>
                    <a:pt x="176" y="0"/>
                    <a:pt x="0" y="379"/>
                    <a:pt x="216" y="541"/>
                  </a:cubicBezTo>
                  <a:cubicBezTo>
                    <a:pt x="1083" y="1275"/>
                    <a:pt x="2017" y="1842"/>
                    <a:pt x="3084" y="2242"/>
                  </a:cubicBezTo>
                  <a:cubicBezTo>
                    <a:pt x="3110" y="2255"/>
                    <a:pt x="3134" y="2260"/>
                    <a:pt x="3156" y="2260"/>
                  </a:cubicBezTo>
                  <a:cubicBezTo>
                    <a:pt x="3373" y="2260"/>
                    <a:pt x="3459" y="1735"/>
                    <a:pt x="3218" y="1675"/>
                  </a:cubicBezTo>
                  <a:cubicBezTo>
                    <a:pt x="2250" y="1275"/>
                    <a:pt x="1383" y="774"/>
                    <a:pt x="549" y="74"/>
                  </a:cubicBezTo>
                  <a:cubicBezTo>
                    <a:pt x="498" y="22"/>
                    <a:pt x="444" y="0"/>
                    <a:pt x="392"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43"/>
            <p:cNvSpPr/>
            <p:nvPr/>
          </p:nvSpPr>
          <p:spPr>
            <a:xfrm>
              <a:off x="5312025" y="3275925"/>
              <a:ext cx="50050" cy="96900"/>
            </a:xfrm>
            <a:custGeom>
              <a:rect b="b" l="l" r="r" t="t"/>
              <a:pathLst>
                <a:path extrusionOk="0" h="3876" w="2002">
                  <a:moveTo>
                    <a:pt x="1730" y="1"/>
                  </a:moveTo>
                  <a:cubicBezTo>
                    <a:pt x="1615" y="1"/>
                    <a:pt x="1490" y="78"/>
                    <a:pt x="1446" y="242"/>
                  </a:cubicBezTo>
                  <a:cubicBezTo>
                    <a:pt x="1212" y="1409"/>
                    <a:pt x="779" y="2443"/>
                    <a:pt x="145" y="3377"/>
                  </a:cubicBezTo>
                  <a:cubicBezTo>
                    <a:pt x="1" y="3618"/>
                    <a:pt x="151" y="3876"/>
                    <a:pt x="334" y="3876"/>
                  </a:cubicBezTo>
                  <a:cubicBezTo>
                    <a:pt x="405" y="3876"/>
                    <a:pt x="480" y="3837"/>
                    <a:pt x="545" y="3744"/>
                  </a:cubicBezTo>
                  <a:cubicBezTo>
                    <a:pt x="1246" y="2710"/>
                    <a:pt x="1713" y="1576"/>
                    <a:pt x="1946" y="342"/>
                  </a:cubicBezTo>
                  <a:cubicBezTo>
                    <a:pt x="2002" y="120"/>
                    <a:pt x="1873" y="1"/>
                    <a:pt x="1730"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43"/>
            <p:cNvSpPr/>
            <p:nvPr/>
          </p:nvSpPr>
          <p:spPr>
            <a:xfrm>
              <a:off x="5239550" y="3207425"/>
              <a:ext cx="66250" cy="36700"/>
            </a:xfrm>
            <a:custGeom>
              <a:rect b="b" l="l" r="r" t="t"/>
              <a:pathLst>
                <a:path extrusionOk="0" h="1468" w="2650">
                  <a:moveTo>
                    <a:pt x="441" y="1"/>
                  </a:moveTo>
                  <a:cubicBezTo>
                    <a:pt x="201" y="1"/>
                    <a:pt x="0" y="458"/>
                    <a:pt x="275" y="580"/>
                  </a:cubicBezTo>
                  <a:lnTo>
                    <a:pt x="2143" y="1447"/>
                  </a:lnTo>
                  <a:cubicBezTo>
                    <a:pt x="2175" y="1461"/>
                    <a:pt x="2205" y="1468"/>
                    <a:pt x="2234" y="1468"/>
                  </a:cubicBezTo>
                  <a:cubicBezTo>
                    <a:pt x="2487" y="1468"/>
                    <a:pt x="2649" y="1003"/>
                    <a:pt x="2410" y="914"/>
                  </a:cubicBezTo>
                  <a:lnTo>
                    <a:pt x="509" y="13"/>
                  </a:lnTo>
                  <a:cubicBezTo>
                    <a:pt x="486" y="5"/>
                    <a:pt x="463" y="1"/>
                    <a:pt x="441"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43"/>
            <p:cNvSpPr/>
            <p:nvPr/>
          </p:nvSpPr>
          <p:spPr>
            <a:xfrm>
              <a:off x="5290975" y="3181850"/>
              <a:ext cx="29425" cy="58875"/>
            </a:xfrm>
            <a:custGeom>
              <a:rect b="b" l="l" r="r" t="t"/>
              <a:pathLst>
                <a:path extrusionOk="0" h="2355" w="1177">
                  <a:moveTo>
                    <a:pt x="824" y="1"/>
                  </a:moveTo>
                  <a:cubicBezTo>
                    <a:pt x="742" y="1"/>
                    <a:pt x="663" y="49"/>
                    <a:pt x="620" y="169"/>
                  </a:cubicBezTo>
                  <a:cubicBezTo>
                    <a:pt x="453" y="769"/>
                    <a:pt x="253" y="1336"/>
                    <a:pt x="86" y="1937"/>
                  </a:cubicBezTo>
                  <a:cubicBezTo>
                    <a:pt x="0" y="2174"/>
                    <a:pt x="164" y="2355"/>
                    <a:pt x="327" y="2355"/>
                  </a:cubicBezTo>
                  <a:cubicBezTo>
                    <a:pt x="417" y="2355"/>
                    <a:pt x="506" y="2300"/>
                    <a:pt x="553" y="2170"/>
                  </a:cubicBezTo>
                  <a:cubicBezTo>
                    <a:pt x="720" y="1603"/>
                    <a:pt x="920" y="1003"/>
                    <a:pt x="1087" y="436"/>
                  </a:cubicBezTo>
                  <a:cubicBezTo>
                    <a:pt x="1177" y="211"/>
                    <a:pt x="994" y="1"/>
                    <a:pt x="824"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43"/>
            <p:cNvSpPr/>
            <p:nvPr/>
          </p:nvSpPr>
          <p:spPr>
            <a:xfrm>
              <a:off x="5312300" y="3920800"/>
              <a:ext cx="246025" cy="546200"/>
            </a:xfrm>
            <a:custGeom>
              <a:rect b="b" l="l" r="r" t="t"/>
              <a:pathLst>
                <a:path extrusionOk="0" h="21848" w="9841">
                  <a:moveTo>
                    <a:pt x="6985" y="0"/>
                  </a:moveTo>
                  <a:cubicBezTo>
                    <a:pt x="6641" y="0"/>
                    <a:pt x="6279" y="75"/>
                    <a:pt x="5938" y="232"/>
                  </a:cubicBezTo>
                  <a:cubicBezTo>
                    <a:pt x="4770" y="766"/>
                    <a:pt x="3903" y="1933"/>
                    <a:pt x="3236" y="3134"/>
                  </a:cubicBezTo>
                  <a:cubicBezTo>
                    <a:pt x="0" y="9105"/>
                    <a:pt x="401" y="15776"/>
                    <a:pt x="1168" y="21847"/>
                  </a:cubicBezTo>
                  <a:cubicBezTo>
                    <a:pt x="1902" y="20747"/>
                    <a:pt x="2702" y="19646"/>
                    <a:pt x="3436" y="18512"/>
                  </a:cubicBezTo>
                  <a:cubicBezTo>
                    <a:pt x="5071" y="16143"/>
                    <a:pt x="6739" y="13742"/>
                    <a:pt x="7906" y="11140"/>
                  </a:cubicBezTo>
                  <a:cubicBezTo>
                    <a:pt x="9107" y="8538"/>
                    <a:pt x="9841" y="5736"/>
                    <a:pt x="9407" y="3167"/>
                  </a:cubicBezTo>
                  <a:cubicBezTo>
                    <a:pt x="9289" y="2380"/>
                    <a:pt x="9032" y="1616"/>
                    <a:pt x="8614" y="1019"/>
                  </a:cubicBezTo>
                  <a:lnTo>
                    <a:pt x="8614" y="1019"/>
                  </a:lnTo>
                  <a:cubicBezTo>
                    <a:pt x="8416" y="362"/>
                    <a:pt x="7741" y="0"/>
                    <a:pt x="6985"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43"/>
            <p:cNvSpPr/>
            <p:nvPr/>
          </p:nvSpPr>
          <p:spPr>
            <a:xfrm>
              <a:off x="5300625" y="3906675"/>
              <a:ext cx="275200" cy="574375"/>
            </a:xfrm>
            <a:custGeom>
              <a:rect b="b" l="l" r="r" t="t"/>
              <a:pathLst>
                <a:path extrusionOk="0" h="22975" w="11008">
                  <a:moveTo>
                    <a:pt x="7588" y="1094"/>
                  </a:moveTo>
                  <a:cubicBezTo>
                    <a:pt x="7599" y="1094"/>
                    <a:pt x="7609" y="1094"/>
                    <a:pt x="7619" y="1095"/>
                  </a:cubicBezTo>
                  <a:lnTo>
                    <a:pt x="7619" y="1095"/>
                  </a:lnTo>
                  <a:cubicBezTo>
                    <a:pt x="7644" y="1120"/>
                    <a:pt x="7673" y="1143"/>
                    <a:pt x="7706" y="1164"/>
                  </a:cubicBezTo>
                  <a:cubicBezTo>
                    <a:pt x="8012" y="1338"/>
                    <a:pt x="8274" y="1548"/>
                    <a:pt x="8496" y="1789"/>
                  </a:cubicBezTo>
                  <a:lnTo>
                    <a:pt x="8496" y="1789"/>
                  </a:lnTo>
                  <a:cubicBezTo>
                    <a:pt x="8543" y="1916"/>
                    <a:pt x="8580" y="2063"/>
                    <a:pt x="8607" y="2231"/>
                  </a:cubicBezTo>
                  <a:cubicBezTo>
                    <a:pt x="8653" y="2463"/>
                    <a:pt x="8807" y="2562"/>
                    <a:pt x="8985" y="2562"/>
                  </a:cubicBezTo>
                  <a:cubicBezTo>
                    <a:pt x="8999" y="2562"/>
                    <a:pt x="9013" y="2561"/>
                    <a:pt x="9027" y="2560"/>
                  </a:cubicBezTo>
                  <a:lnTo>
                    <a:pt x="9027" y="2560"/>
                  </a:lnTo>
                  <a:cubicBezTo>
                    <a:pt x="10285" y="5031"/>
                    <a:pt x="9023" y="9268"/>
                    <a:pt x="7806" y="11838"/>
                  </a:cubicBezTo>
                  <a:cubicBezTo>
                    <a:pt x="6264" y="15070"/>
                    <a:pt x="4090" y="18012"/>
                    <a:pt x="2057" y="20944"/>
                  </a:cubicBezTo>
                  <a:lnTo>
                    <a:pt x="2057" y="20944"/>
                  </a:lnTo>
                  <a:cubicBezTo>
                    <a:pt x="1723" y="17860"/>
                    <a:pt x="1488" y="14721"/>
                    <a:pt x="1868" y="11505"/>
                  </a:cubicBezTo>
                  <a:cubicBezTo>
                    <a:pt x="2069" y="9570"/>
                    <a:pt x="2536" y="7635"/>
                    <a:pt x="3269" y="5801"/>
                  </a:cubicBezTo>
                  <a:cubicBezTo>
                    <a:pt x="3603" y="4967"/>
                    <a:pt x="4003" y="4133"/>
                    <a:pt x="4504" y="3365"/>
                  </a:cubicBezTo>
                  <a:cubicBezTo>
                    <a:pt x="5066" y="2442"/>
                    <a:pt x="6556" y="1094"/>
                    <a:pt x="7588" y="1094"/>
                  </a:cubicBezTo>
                  <a:close/>
                  <a:moveTo>
                    <a:pt x="7981" y="1"/>
                  </a:moveTo>
                  <a:cubicBezTo>
                    <a:pt x="7943" y="1"/>
                    <a:pt x="7905" y="8"/>
                    <a:pt x="7868" y="22"/>
                  </a:cubicBezTo>
                  <a:lnTo>
                    <a:pt x="7868" y="22"/>
                  </a:lnTo>
                  <a:cubicBezTo>
                    <a:pt x="7761" y="9"/>
                    <a:pt x="7651" y="2"/>
                    <a:pt x="7540" y="2"/>
                  </a:cubicBezTo>
                  <a:cubicBezTo>
                    <a:pt x="6967" y="2"/>
                    <a:pt x="6348" y="177"/>
                    <a:pt x="5771" y="530"/>
                  </a:cubicBezTo>
                  <a:cubicBezTo>
                    <a:pt x="3836" y="1698"/>
                    <a:pt x="2702" y="4333"/>
                    <a:pt x="1935" y="6334"/>
                  </a:cubicBezTo>
                  <a:cubicBezTo>
                    <a:pt x="0" y="11805"/>
                    <a:pt x="401" y="17342"/>
                    <a:pt x="1034" y="22512"/>
                  </a:cubicBezTo>
                  <a:cubicBezTo>
                    <a:pt x="1055" y="22763"/>
                    <a:pt x="1273" y="22975"/>
                    <a:pt x="1514" y="22975"/>
                  </a:cubicBezTo>
                  <a:cubicBezTo>
                    <a:pt x="1658" y="22975"/>
                    <a:pt x="1811" y="22900"/>
                    <a:pt x="1935" y="22713"/>
                  </a:cubicBezTo>
                  <a:cubicBezTo>
                    <a:pt x="4770" y="18643"/>
                    <a:pt x="8073" y="14407"/>
                    <a:pt x="9674" y="9737"/>
                  </a:cubicBezTo>
                  <a:cubicBezTo>
                    <a:pt x="10607" y="7018"/>
                    <a:pt x="11007" y="3575"/>
                    <a:pt x="9599" y="1416"/>
                  </a:cubicBezTo>
                  <a:lnTo>
                    <a:pt x="9599" y="1416"/>
                  </a:lnTo>
                  <a:cubicBezTo>
                    <a:pt x="9380" y="715"/>
                    <a:pt x="8865" y="271"/>
                    <a:pt x="8222" y="92"/>
                  </a:cubicBezTo>
                  <a:lnTo>
                    <a:pt x="8222" y="92"/>
                  </a:lnTo>
                  <a:cubicBezTo>
                    <a:pt x="8206" y="82"/>
                    <a:pt x="8190" y="73"/>
                    <a:pt x="8173" y="63"/>
                  </a:cubicBezTo>
                  <a:cubicBezTo>
                    <a:pt x="8108" y="20"/>
                    <a:pt x="8044" y="1"/>
                    <a:pt x="7981"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43"/>
            <p:cNvSpPr/>
            <p:nvPr/>
          </p:nvSpPr>
          <p:spPr>
            <a:xfrm>
              <a:off x="5364700" y="3913125"/>
              <a:ext cx="143600" cy="455475"/>
            </a:xfrm>
            <a:custGeom>
              <a:rect b="b" l="l" r="r" t="t"/>
              <a:pathLst>
                <a:path extrusionOk="0" h="18219" w="5744">
                  <a:moveTo>
                    <a:pt x="5170" y="1"/>
                  </a:moveTo>
                  <a:cubicBezTo>
                    <a:pt x="5107" y="1"/>
                    <a:pt x="5038" y="26"/>
                    <a:pt x="4976" y="72"/>
                  </a:cubicBezTo>
                  <a:lnTo>
                    <a:pt x="4909" y="139"/>
                  </a:lnTo>
                  <a:cubicBezTo>
                    <a:pt x="4809" y="172"/>
                    <a:pt x="4776" y="305"/>
                    <a:pt x="4776" y="406"/>
                  </a:cubicBezTo>
                  <a:lnTo>
                    <a:pt x="4776" y="506"/>
                  </a:lnTo>
                  <a:cubicBezTo>
                    <a:pt x="4776" y="596"/>
                    <a:pt x="4815" y="667"/>
                    <a:pt x="4877" y="707"/>
                  </a:cubicBezTo>
                  <a:lnTo>
                    <a:pt x="4877" y="707"/>
                  </a:lnTo>
                  <a:cubicBezTo>
                    <a:pt x="4226" y="2508"/>
                    <a:pt x="2811" y="8266"/>
                    <a:pt x="2641" y="8945"/>
                  </a:cubicBezTo>
                  <a:cubicBezTo>
                    <a:pt x="1807" y="11947"/>
                    <a:pt x="940" y="14949"/>
                    <a:pt x="106" y="17951"/>
                  </a:cubicBezTo>
                  <a:cubicBezTo>
                    <a:pt x="1" y="18127"/>
                    <a:pt x="89" y="18219"/>
                    <a:pt x="211" y="18219"/>
                  </a:cubicBezTo>
                  <a:cubicBezTo>
                    <a:pt x="321" y="18219"/>
                    <a:pt x="459" y="18143"/>
                    <a:pt x="506" y="17985"/>
                  </a:cubicBezTo>
                  <a:lnTo>
                    <a:pt x="3508" y="7477"/>
                  </a:lnTo>
                  <a:lnTo>
                    <a:pt x="5009" y="2240"/>
                  </a:lnTo>
                  <a:cubicBezTo>
                    <a:pt x="5243" y="1573"/>
                    <a:pt x="5743" y="639"/>
                    <a:pt x="5343" y="105"/>
                  </a:cubicBezTo>
                  <a:cubicBezTo>
                    <a:pt x="5307" y="34"/>
                    <a:pt x="5243" y="1"/>
                    <a:pt x="5170"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43"/>
            <p:cNvSpPr/>
            <p:nvPr/>
          </p:nvSpPr>
          <p:spPr>
            <a:xfrm>
              <a:off x="5469550" y="3995500"/>
              <a:ext cx="48475" cy="97550"/>
            </a:xfrm>
            <a:custGeom>
              <a:rect b="b" l="l" r="r" t="t"/>
              <a:pathLst>
                <a:path extrusionOk="0" h="3902" w="1939">
                  <a:moveTo>
                    <a:pt x="433" y="1"/>
                  </a:moveTo>
                  <a:cubicBezTo>
                    <a:pt x="234" y="1"/>
                    <a:pt x="1" y="258"/>
                    <a:pt x="148" y="480"/>
                  </a:cubicBezTo>
                  <a:cubicBezTo>
                    <a:pt x="782" y="1447"/>
                    <a:pt x="1216" y="2514"/>
                    <a:pt x="1416" y="3749"/>
                  </a:cubicBezTo>
                  <a:cubicBezTo>
                    <a:pt x="1427" y="3857"/>
                    <a:pt x="1487" y="3902"/>
                    <a:pt x="1562" y="3902"/>
                  </a:cubicBezTo>
                  <a:cubicBezTo>
                    <a:pt x="1718" y="3902"/>
                    <a:pt x="1939" y="3707"/>
                    <a:pt x="1916" y="3482"/>
                  </a:cubicBezTo>
                  <a:cubicBezTo>
                    <a:pt x="1716" y="2248"/>
                    <a:pt x="1282" y="1113"/>
                    <a:pt x="615" y="113"/>
                  </a:cubicBezTo>
                  <a:cubicBezTo>
                    <a:pt x="571" y="34"/>
                    <a:pt x="505" y="1"/>
                    <a:pt x="433"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43"/>
            <p:cNvSpPr/>
            <p:nvPr/>
          </p:nvSpPr>
          <p:spPr>
            <a:xfrm>
              <a:off x="5383475" y="3996075"/>
              <a:ext cx="103425" cy="70600"/>
            </a:xfrm>
            <a:custGeom>
              <a:rect b="b" l="l" r="r" t="t"/>
              <a:pathLst>
                <a:path extrusionOk="0" h="2824" w="4137">
                  <a:moveTo>
                    <a:pt x="3874" y="1"/>
                  </a:moveTo>
                  <a:cubicBezTo>
                    <a:pt x="3830" y="1"/>
                    <a:pt x="3780" y="17"/>
                    <a:pt x="3725" y="56"/>
                  </a:cubicBezTo>
                  <a:cubicBezTo>
                    <a:pt x="2524" y="723"/>
                    <a:pt x="1190" y="1324"/>
                    <a:pt x="222" y="2425"/>
                  </a:cubicBezTo>
                  <a:cubicBezTo>
                    <a:pt x="1" y="2597"/>
                    <a:pt x="179" y="2824"/>
                    <a:pt x="381" y="2824"/>
                  </a:cubicBezTo>
                  <a:cubicBezTo>
                    <a:pt x="453" y="2824"/>
                    <a:pt x="528" y="2795"/>
                    <a:pt x="589" y="2725"/>
                  </a:cubicBezTo>
                  <a:cubicBezTo>
                    <a:pt x="1490" y="1724"/>
                    <a:pt x="2757" y="1157"/>
                    <a:pt x="3858" y="557"/>
                  </a:cubicBezTo>
                  <a:cubicBezTo>
                    <a:pt x="4136" y="418"/>
                    <a:pt x="4090" y="1"/>
                    <a:pt x="3874"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43"/>
            <p:cNvSpPr/>
            <p:nvPr/>
          </p:nvSpPr>
          <p:spPr>
            <a:xfrm>
              <a:off x="5426750" y="4125575"/>
              <a:ext cx="59550" cy="82825"/>
            </a:xfrm>
            <a:custGeom>
              <a:rect b="b" l="l" r="r" t="t"/>
              <a:pathLst>
                <a:path extrusionOk="0" h="3313" w="2382">
                  <a:moveTo>
                    <a:pt x="385" y="0"/>
                  </a:moveTo>
                  <a:cubicBezTo>
                    <a:pt x="197" y="0"/>
                    <a:pt x="1" y="336"/>
                    <a:pt x="159" y="547"/>
                  </a:cubicBezTo>
                  <a:cubicBezTo>
                    <a:pt x="826" y="1281"/>
                    <a:pt x="1360" y="2215"/>
                    <a:pt x="1760" y="3149"/>
                  </a:cubicBezTo>
                  <a:cubicBezTo>
                    <a:pt x="1818" y="3265"/>
                    <a:pt x="1916" y="3312"/>
                    <a:pt x="2014" y="3312"/>
                  </a:cubicBezTo>
                  <a:cubicBezTo>
                    <a:pt x="2198" y="3312"/>
                    <a:pt x="2381" y="3145"/>
                    <a:pt x="2294" y="2949"/>
                  </a:cubicBezTo>
                  <a:cubicBezTo>
                    <a:pt x="1860" y="1881"/>
                    <a:pt x="1293" y="914"/>
                    <a:pt x="526" y="80"/>
                  </a:cubicBezTo>
                  <a:cubicBezTo>
                    <a:pt x="484" y="24"/>
                    <a:pt x="435" y="0"/>
                    <a:pt x="385"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43"/>
            <p:cNvSpPr/>
            <p:nvPr/>
          </p:nvSpPr>
          <p:spPr>
            <a:xfrm>
              <a:off x="5357625" y="4130625"/>
              <a:ext cx="86850" cy="71300"/>
            </a:xfrm>
            <a:custGeom>
              <a:rect b="b" l="l" r="r" t="t"/>
              <a:pathLst>
                <a:path extrusionOk="0" h="2852" w="3474">
                  <a:moveTo>
                    <a:pt x="3197" y="1"/>
                  </a:moveTo>
                  <a:cubicBezTo>
                    <a:pt x="3156" y="1"/>
                    <a:pt x="3109" y="14"/>
                    <a:pt x="3058" y="45"/>
                  </a:cubicBezTo>
                  <a:cubicBezTo>
                    <a:pt x="1957" y="612"/>
                    <a:pt x="1023" y="1412"/>
                    <a:pt x="189" y="2380"/>
                  </a:cubicBezTo>
                  <a:cubicBezTo>
                    <a:pt x="0" y="2616"/>
                    <a:pt x="128" y="2852"/>
                    <a:pt x="314" y="2852"/>
                  </a:cubicBezTo>
                  <a:cubicBezTo>
                    <a:pt x="391" y="2852"/>
                    <a:pt x="478" y="2811"/>
                    <a:pt x="556" y="2713"/>
                  </a:cubicBezTo>
                  <a:cubicBezTo>
                    <a:pt x="1290" y="1779"/>
                    <a:pt x="2190" y="1079"/>
                    <a:pt x="3191" y="545"/>
                  </a:cubicBezTo>
                  <a:cubicBezTo>
                    <a:pt x="3473" y="404"/>
                    <a:pt x="3421" y="1"/>
                    <a:pt x="3197"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43"/>
            <p:cNvSpPr/>
            <p:nvPr/>
          </p:nvSpPr>
          <p:spPr>
            <a:xfrm>
              <a:off x="5387125" y="4257850"/>
              <a:ext cx="50825" cy="54225"/>
            </a:xfrm>
            <a:custGeom>
              <a:rect b="b" l="l" r="r" t="t"/>
              <a:pathLst>
                <a:path extrusionOk="0" h="2169" w="2033">
                  <a:moveTo>
                    <a:pt x="429" y="0"/>
                  </a:moveTo>
                  <a:cubicBezTo>
                    <a:pt x="223" y="0"/>
                    <a:pt x="0" y="258"/>
                    <a:pt x="176" y="460"/>
                  </a:cubicBezTo>
                  <a:lnTo>
                    <a:pt x="1411" y="2094"/>
                  </a:lnTo>
                  <a:cubicBezTo>
                    <a:pt x="1448" y="2146"/>
                    <a:pt x="1502" y="2169"/>
                    <a:pt x="1561" y="2169"/>
                  </a:cubicBezTo>
                  <a:cubicBezTo>
                    <a:pt x="1766" y="2169"/>
                    <a:pt x="2033" y="1901"/>
                    <a:pt x="1878" y="1694"/>
                  </a:cubicBezTo>
                  <a:lnTo>
                    <a:pt x="610" y="93"/>
                  </a:lnTo>
                  <a:cubicBezTo>
                    <a:pt x="561" y="27"/>
                    <a:pt x="496" y="0"/>
                    <a:pt x="429"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43"/>
            <p:cNvSpPr/>
            <p:nvPr/>
          </p:nvSpPr>
          <p:spPr>
            <a:xfrm>
              <a:off x="5351350" y="4257225"/>
              <a:ext cx="51050" cy="47925"/>
            </a:xfrm>
            <a:custGeom>
              <a:rect b="b" l="l" r="r" t="t"/>
              <a:pathLst>
                <a:path extrusionOk="0" h="1917" w="2042">
                  <a:moveTo>
                    <a:pt x="1700" y="1"/>
                  </a:moveTo>
                  <a:cubicBezTo>
                    <a:pt x="1640" y="1"/>
                    <a:pt x="1574" y="26"/>
                    <a:pt x="1507" y="84"/>
                  </a:cubicBezTo>
                  <a:cubicBezTo>
                    <a:pt x="1107" y="518"/>
                    <a:pt x="640" y="918"/>
                    <a:pt x="206" y="1385"/>
                  </a:cubicBezTo>
                  <a:cubicBezTo>
                    <a:pt x="0" y="1591"/>
                    <a:pt x="112" y="1916"/>
                    <a:pt x="312" y="1916"/>
                  </a:cubicBezTo>
                  <a:cubicBezTo>
                    <a:pt x="371" y="1916"/>
                    <a:pt x="438" y="1888"/>
                    <a:pt x="507" y="1819"/>
                  </a:cubicBezTo>
                  <a:cubicBezTo>
                    <a:pt x="940" y="1385"/>
                    <a:pt x="1374" y="985"/>
                    <a:pt x="1807" y="518"/>
                  </a:cubicBezTo>
                  <a:cubicBezTo>
                    <a:pt x="2041" y="310"/>
                    <a:pt x="1911" y="1"/>
                    <a:pt x="1700"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43"/>
            <p:cNvSpPr/>
            <p:nvPr/>
          </p:nvSpPr>
          <p:spPr>
            <a:xfrm>
              <a:off x="4475875" y="3717875"/>
              <a:ext cx="572525" cy="188075"/>
            </a:xfrm>
            <a:custGeom>
              <a:rect b="b" l="l" r="r" t="t"/>
              <a:pathLst>
                <a:path extrusionOk="0" h="7523" w="22901">
                  <a:moveTo>
                    <a:pt x="13038" y="0"/>
                  </a:moveTo>
                  <a:cubicBezTo>
                    <a:pt x="8510" y="0"/>
                    <a:pt x="4105" y="1339"/>
                    <a:pt x="0" y="2778"/>
                  </a:cubicBezTo>
                  <a:lnTo>
                    <a:pt x="3770" y="4279"/>
                  </a:lnTo>
                  <a:cubicBezTo>
                    <a:pt x="6438" y="5380"/>
                    <a:pt x="9140" y="6514"/>
                    <a:pt x="11942" y="7081"/>
                  </a:cubicBezTo>
                  <a:cubicBezTo>
                    <a:pt x="13222" y="7359"/>
                    <a:pt x="14531" y="7522"/>
                    <a:pt x="15805" y="7522"/>
                  </a:cubicBezTo>
                  <a:cubicBezTo>
                    <a:pt x="17287" y="7522"/>
                    <a:pt x="18723" y="7301"/>
                    <a:pt x="20014" y="6781"/>
                  </a:cubicBezTo>
                  <a:cubicBezTo>
                    <a:pt x="20743" y="6493"/>
                    <a:pt x="21417" y="6096"/>
                    <a:pt x="21909" y="5581"/>
                  </a:cubicBezTo>
                  <a:lnTo>
                    <a:pt x="21909" y="5581"/>
                  </a:lnTo>
                  <a:cubicBezTo>
                    <a:pt x="22841" y="5093"/>
                    <a:pt x="22900" y="3735"/>
                    <a:pt x="22183" y="2778"/>
                  </a:cubicBezTo>
                  <a:cubicBezTo>
                    <a:pt x="21382" y="1744"/>
                    <a:pt x="20014" y="1177"/>
                    <a:pt x="18714" y="777"/>
                  </a:cubicBezTo>
                  <a:cubicBezTo>
                    <a:pt x="16809" y="230"/>
                    <a:pt x="14913" y="0"/>
                    <a:pt x="13038"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43"/>
            <p:cNvSpPr/>
            <p:nvPr/>
          </p:nvSpPr>
          <p:spPr>
            <a:xfrm>
              <a:off x="4458350" y="3704900"/>
              <a:ext cx="600200" cy="214375"/>
            </a:xfrm>
            <a:custGeom>
              <a:rect b="b" l="l" r="r" t="t"/>
              <a:pathLst>
                <a:path extrusionOk="0" h="8575" w="24008">
                  <a:moveTo>
                    <a:pt x="13789" y="1005"/>
                  </a:moveTo>
                  <a:cubicBezTo>
                    <a:pt x="14965" y="1005"/>
                    <a:pt x="16156" y="1097"/>
                    <a:pt x="17346" y="1296"/>
                  </a:cubicBezTo>
                  <a:cubicBezTo>
                    <a:pt x="18214" y="1463"/>
                    <a:pt x="19148" y="1629"/>
                    <a:pt x="19982" y="1963"/>
                  </a:cubicBezTo>
                  <a:cubicBezTo>
                    <a:pt x="20975" y="2338"/>
                    <a:pt x="22583" y="3444"/>
                    <a:pt x="22859" y="4440"/>
                  </a:cubicBezTo>
                  <a:lnTo>
                    <a:pt x="22859" y="4440"/>
                  </a:lnTo>
                  <a:cubicBezTo>
                    <a:pt x="22814" y="4483"/>
                    <a:pt x="22776" y="4535"/>
                    <a:pt x="22750" y="4598"/>
                  </a:cubicBezTo>
                  <a:cubicBezTo>
                    <a:pt x="22625" y="5007"/>
                    <a:pt x="22432" y="5363"/>
                    <a:pt x="22185" y="5672"/>
                  </a:cubicBezTo>
                  <a:lnTo>
                    <a:pt x="22185" y="5672"/>
                  </a:lnTo>
                  <a:cubicBezTo>
                    <a:pt x="22122" y="5705"/>
                    <a:pt x="22055" y="5736"/>
                    <a:pt x="21983" y="5766"/>
                  </a:cubicBezTo>
                  <a:cubicBezTo>
                    <a:pt x="21793" y="5846"/>
                    <a:pt x="21723" y="5986"/>
                    <a:pt x="21735" y="6136"/>
                  </a:cubicBezTo>
                  <a:lnTo>
                    <a:pt x="21735" y="6136"/>
                  </a:lnTo>
                  <a:cubicBezTo>
                    <a:pt x="20568" y="7136"/>
                    <a:pt x="18682" y="7484"/>
                    <a:pt x="16750" y="7484"/>
                  </a:cubicBezTo>
                  <a:cubicBezTo>
                    <a:pt x="15195" y="7484"/>
                    <a:pt x="13609" y="7259"/>
                    <a:pt x="12343" y="6967"/>
                  </a:cubicBezTo>
                  <a:cubicBezTo>
                    <a:pt x="8851" y="6197"/>
                    <a:pt x="5516" y="4745"/>
                    <a:pt x="2222" y="3332"/>
                  </a:cubicBezTo>
                  <a:lnTo>
                    <a:pt x="2222" y="3332"/>
                  </a:lnTo>
                  <a:cubicBezTo>
                    <a:pt x="5159" y="2340"/>
                    <a:pt x="8169" y="1479"/>
                    <a:pt x="11409" y="1129"/>
                  </a:cubicBezTo>
                  <a:cubicBezTo>
                    <a:pt x="12193" y="1048"/>
                    <a:pt x="12987" y="1005"/>
                    <a:pt x="13789" y="1005"/>
                  </a:cubicBezTo>
                  <a:close/>
                  <a:moveTo>
                    <a:pt x="13580" y="1"/>
                  </a:moveTo>
                  <a:cubicBezTo>
                    <a:pt x="8951" y="1"/>
                    <a:pt x="4583" y="1365"/>
                    <a:pt x="534" y="2797"/>
                  </a:cubicBezTo>
                  <a:cubicBezTo>
                    <a:pt x="167" y="2930"/>
                    <a:pt x="1" y="3564"/>
                    <a:pt x="534" y="3764"/>
                  </a:cubicBezTo>
                  <a:cubicBezTo>
                    <a:pt x="5171" y="5632"/>
                    <a:pt x="9974" y="7967"/>
                    <a:pt x="14845" y="8468"/>
                  </a:cubicBezTo>
                  <a:cubicBezTo>
                    <a:pt x="15453" y="8536"/>
                    <a:pt x="16089" y="8574"/>
                    <a:pt x="16731" y="8574"/>
                  </a:cubicBezTo>
                  <a:cubicBezTo>
                    <a:pt x="19167" y="8574"/>
                    <a:pt x="21683" y="8023"/>
                    <a:pt x="23089" y="6477"/>
                  </a:cubicBezTo>
                  <a:lnTo>
                    <a:pt x="23089" y="6477"/>
                  </a:lnTo>
                  <a:cubicBezTo>
                    <a:pt x="23643" y="6101"/>
                    <a:pt x="23931" y="5555"/>
                    <a:pt x="23978" y="4953"/>
                  </a:cubicBezTo>
                  <a:lnTo>
                    <a:pt x="23978" y="4953"/>
                  </a:lnTo>
                  <a:cubicBezTo>
                    <a:pt x="23980" y="4946"/>
                    <a:pt x="23982" y="4939"/>
                    <a:pt x="23984" y="4932"/>
                  </a:cubicBezTo>
                  <a:cubicBezTo>
                    <a:pt x="24008" y="4844"/>
                    <a:pt x="24005" y="4763"/>
                    <a:pt x="23983" y="4691"/>
                  </a:cubicBezTo>
                  <a:lnTo>
                    <a:pt x="23983" y="4691"/>
                  </a:lnTo>
                  <a:cubicBezTo>
                    <a:pt x="23959" y="4002"/>
                    <a:pt x="23637" y="3262"/>
                    <a:pt x="23050" y="2630"/>
                  </a:cubicBezTo>
                  <a:cubicBezTo>
                    <a:pt x="21483" y="962"/>
                    <a:pt x="18681" y="429"/>
                    <a:pt x="16546" y="195"/>
                  </a:cubicBezTo>
                  <a:cubicBezTo>
                    <a:pt x="15546" y="61"/>
                    <a:pt x="14557" y="1"/>
                    <a:pt x="13580"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43"/>
            <p:cNvSpPr/>
            <p:nvPr/>
          </p:nvSpPr>
          <p:spPr>
            <a:xfrm>
              <a:off x="4574725" y="3788450"/>
              <a:ext cx="475750" cy="38725"/>
            </a:xfrm>
            <a:custGeom>
              <a:rect b="b" l="l" r="r" t="t"/>
              <a:pathLst>
                <a:path extrusionOk="0" h="1549" w="19030">
                  <a:moveTo>
                    <a:pt x="266" y="1"/>
                  </a:moveTo>
                  <a:cubicBezTo>
                    <a:pt x="1" y="1"/>
                    <a:pt x="90" y="422"/>
                    <a:pt x="416" y="422"/>
                  </a:cubicBezTo>
                  <a:cubicBezTo>
                    <a:pt x="4052" y="622"/>
                    <a:pt x="7688" y="856"/>
                    <a:pt x="11357" y="1089"/>
                  </a:cubicBezTo>
                  <a:cubicBezTo>
                    <a:pt x="13192" y="1223"/>
                    <a:pt x="14993" y="1290"/>
                    <a:pt x="16828" y="1423"/>
                  </a:cubicBezTo>
                  <a:cubicBezTo>
                    <a:pt x="17229" y="1442"/>
                    <a:pt x="17728" y="1549"/>
                    <a:pt x="18157" y="1549"/>
                  </a:cubicBezTo>
                  <a:cubicBezTo>
                    <a:pt x="18477" y="1549"/>
                    <a:pt x="18758" y="1489"/>
                    <a:pt x="18929" y="1290"/>
                  </a:cubicBezTo>
                  <a:cubicBezTo>
                    <a:pt x="19029" y="1190"/>
                    <a:pt x="19029" y="1056"/>
                    <a:pt x="18896" y="923"/>
                  </a:cubicBezTo>
                  <a:lnTo>
                    <a:pt x="18829" y="856"/>
                  </a:lnTo>
                  <a:cubicBezTo>
                    <a:pt x="18729" y="756"/>
                    <a:pt x="18596" y="756"/>
                    <a:pt x="18529" y="756"/>
                  </a:cubicBezTo>
                  <a:cubicBezTo>
                    <a:pt x="18496" y="756"/>
                    <a:pt x="18429" y="756"/>
                    <a:pt x="18395" y="789"/>
                  </a:cubicBezTo>
                  <a:cubicBezTo>
                    <a:pt x="18304" y="826"/>
                    <a:pt x="18253" y="872"/>
                    <a:pt x="18230" y="935"/>
                  </a:cubicBezTo>
                  <a:lnTo>
                    <a:pt x="18230" y="935"/>
                  </a:lnTo>
                  <a:cubicBezTo>
                    <a:pt x="16308" y="683"/>
                    <a:pt x="10399" y="584"/>
                    <a:pt x="9723" y="556"/>
                  </a:cubicBezTo>
                  <a:cubicBezTo>
                    <a:pt x="6587" y="389"/>
                    <a:pt x="3518" y="189"/>
                    <a:pt x="383" y="22"/>
                  </a:cubicBezTo>
                  <a:cubicBezTo>
                    <a:pt x="338" y="7"/>
                    <a:pt x="299" y="1"/>
                    <a:pt x="266"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43"/>
            <p:cNvSpPr/>
            <p:nvPr/>
          </p:nvSpPr>
          <p:spPr>
            <a:xfrm>
              <a:off x="4872725" y="3814650"/>
              <a:ext cx="96375" cy="62250"/>
            </a:xfrm>
            <a:custGeom>
              <a:rect b="b" l="l" r="r" t="t"/>
              <a:pathLst>
                <a:path extrusionOk="0" h="2490" w="3855">
                  <a:moveTo>
                    <a:pt x="3388" y="0"/>
                  </a:moveTo>
                  <a:cubicBezTo>
                    <a:pt x="3323" y="0"/>
                    <a:pt x="3259" y="23"/>
                    <a:pt x="3206" y="75"/>
                  </a:cubicBezTo>
                  <a:cubicBezTo>
                    <a:pt x="2439" y="909"/>
                    <a:pt x="1472" y="1543"/>
                    <a:pt x="304" y="2010"/>
                  </a:cubicBezTo>
                  <a:cubicBezTo>
                    <a:pt x="1" y="2070"/>
                    <a:pt x="277" y="2490"/>
                    <a:pt x="581" y="2490"/>
                  </a:cubicBezTo>
                  <a:cubicBezTo>
                    <a:pt x="611" y="2490"/>
                    <a:pt x="641" y="2486"/>
                    <a:pt x="671" y="2477"/>
                  </a:cubicBezTo>
                  <a:cubicBezTo>
                    <a:pt x="1839" y="2010"/>
                    <a:pt x="2840" y="1342"/>
                    <a:pt x="3673" y="475"/>
                  </a:cubicBezTo>
                  <a:cubicBezTo>
                    <a:pt x="3855" y="268"/>
                    <a:pt x="3614" y="0"/>
                    <a:pt x="3388"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43"/>
            <p:cNvSpPr/>
            <p:nvPr/>
          </p:nvSpPr>
          <p:spPr>
            <a:xfrm>
              <a:off x="4875725" y="3743075"/>
              <a:ext cx="93450" cy="83425"/>
            </a:xfrm>
            <a:custGeom>
              <a:rect b="b" l="l" r="r" t="t"/>
              <a:pathLst>
                <a:path extrusionOk="0" h="3337" w="3738">
                  <a:moveTo>
                    <a:pt x="347" y="0"/>
                  </a:moveTo>
                  <a:cubicBezTo>
                    <a:pt x="104" y="0"/>
                    <a:pt x="0" y="361"/>
                    <a:pt x="284" y="503"/>
                  </a:cubicBezTo>
                  <a:cubicBezTo>
                    <a:pt x="1452" y="1170"/>
                    <a:pt x="2286" y="2237"/>
                    <a:pt x="3120" y="3205"/>
                  </a:cubicBezTo>
                  <a:cubicBezTo>
                    <a:pt x="3192" y="3298"/>
                    <a:pt x="3287" y="3336"/>
                    <a:pt x="3375" y="3336"/>
                  </a:cubicBezTo>
                  <a:cubicBezTo>
                    <a:pt x="3572" y="3336"/>
                    <a:pt x="3738" y="3145"/>
                    <a:pt x="3553" y="2938"/>
                  </a:cubicBezTo>
                  <a:cubicBezTo>
                    <a:pt x="2653" y="1904"/>
                    <a:pt x="1786" y="736"/>
                    <a:pt x="485" y="36"/>
                  </a:cubicBezTo>
                  <a:cubicBezTo>
                    <a:pt x="435" y="11"/>
                    <a:pt x="389" y="0"/>
                    <a:pt x="347"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43"/>
            <p:cNvSpPr/>
            <p:nvPr/>
          </p:nvSpPr>
          <p:spPr>
            <a:xfrm>
              <a:off x="4754550" y="3800925"/>
              <a:ext cx="78575" cy="69025"/>
            </a:xfrm>
            <a:custGeom>
              <a:rect b="b" l="l" r="r" t="t"/>
              <a:pathLst>
                <a:path extrusionOk="0" h="2761" w="3143">
                  <a:moveTo>
                    <a:pt x="2677" y="1"/>
                  </a:moveTo>
                  <a:cubicBezTo>
                    <a:pt x="2595" y="1"/>
                    <a:pt x="2517" y="27"/>
                    <a:pt x="2463" y="90"/>
                  </a:cubicBezTo>
                  <a:cubicBezTo>
                    <a:pt x="1862" y="924"/>
                    <a:pt x="1129" y="1625"/>
                    <a:pt x="228" y="2225"/>
                  </a:cubicBezTo>
                  <a:cubicBezTo>
                    <a:pt x="0" y="2396"/>
                    <a:pt x="210" y="2761"/>
                    <a:pt x="442" y="2761"/>
                  </a:cubicBezTo>
                  <a:cubicBezTo>
                    <a:pt x="482" y="2761"/>
                    <a:pt x="522" y="2750"/>
                    <a:pt x="562" y="2725"/>
                  </a:cubicBezTo>
                  <a:cubicBezTo>
                    <a:pt x="1529" y="2058"/>
                    <a:pt x="2329" y="1291"/>
                    <a:pt x="2997" y="390"/>
                  </a:cubicBezTo>
                  <a:cubicBezTo>
                    <a:pt x="3143" y="195"/>
                    <a:pt x="2898" y="1"/>
                    <a:pt x="2677"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43"/>
            <p:cNvSpPr/>
            <p:nvPr/>
          </p:nvSpPr>
          <p:spPr>
            <a:xfrm>
              <a:off x="4736775" y="3746350"/>
              <a:ext cx="90625" cy="67625"/>
            </a:xfrm>
            <a:custGeom>
              <a:rect b="b" l="l" r="r" t="t"/>
              <a:pathLst>
                <a:path extrusionOk="0" h="2705" w="3625">
                  <a:moveTo>
                    <a:pt x="389" y="1"/>
                  </a:moveTo>
                  <a:cubicBezTo>
                    <a:pt x="138" y="1"/>
                    <a:pt x="1" y="331"/>
                    <a:pt x="339" y="472"/>
                  </a:cubicBezTo>
                  <a:cubicBezTo>
                    <a:pt x="1373" y="1039"/>
                    <a:pt x="2240" y="1706"/>
                    <a:pt x="3007" y="2573"/>
                  </a:cubicBezTo>
                  <a:cubicBezTo>
                    <a:pt x="3079" y="2666"/>
                    <a:pt x="3174" y="2705"/>
                    <a:pt x="3263" y="2705"/>
                  </a:cubicBezTo>
                  <a:cubicBezTo>
                    <a:pt x="3460" y="2705"/>
                    <a:pt x="3625" y="2514"/>
                    <a:pt x="3441" y="2306"/>
                  </a:cubicBezTo>
                  <a:cubicBezTo>
                    <a:pt x="2674" y="1339"/>
                    <a:pt x="1673" y="605"/>
                    <a:pt x="539" y="38"/>
                  </a:cubicBezTo>
                  <a:cubicBezTo>
                    <a:pt x="486" y="12"/>
                    <a:pt x="436" y="1"/>
                    <a:pt x="389"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43"/>
            <p:cNvSpPr/>
            <p:nvPr/>
          </p:nvSpPr>
          <p:spPr>
            <a:xfrm>
              <a:off x="4643825" y="3790825"/>
              <a:ext cx="52675" cy="52100"/>
            </a:xfrm>
            <a:custGeom>
              <a:rect b="b" l="l" r="r" t="t"/>
              <a:pathLst>
                <a:path extrusionOk="0" h="2084" w="2107">
                  <a:moveTo>
                    <a:pt x="1684" y="1"/>
                  </a:moveTo>
                  <a:cubicBezTo>
                    <a:pt x="1615" y="1"/>
                    <a:pt x="1545" y="28"/>
                    <a:pt x="1488" y="94"/>
                  </a:cubicBezTo>
                  <a:cubicBezTo>
                    <a:pt x="1021" y="594"/>
                    <a:pt x="621" y="1128"/>
                    <a:pt x="154" y="1628"/>
                  </a:cubicBezTo>
                  <a:cubicBezTo>
                    <a:pt x="1" y="1807"/>
                    <a:pt x="238" y="2084"/>
                    <a:pt x="448" y="2084"/>
                  </a:cubicBezTo>
                  <a:cubicBezTo>
                    <a:pt x="512" y="2084"/>
                    <a:pt x="574" y="2058"/>
                    <a:pt x="621" y="1995"/>
                  </a:cubicBezTo>
                  <a:cubicBezTo>
                    <a:pt x="1088" y="1495"/>
                    <a:pt x="1488" y="961"/>
                    <a:pt x="1955" y="461"/>
                  </a:cubicBezTo>
                  <a:cubicBezTo>
                    <a:pt x="2106" y="259"/>
                    <a:pt x="1896" y="1"/>
                    <a:pt x="1684"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43"/>
            <p:cNvSpPr/>
            <p:nvPr/>
          </p:nvSpPr>
          <p:spPr>
            <a:xfrm>
              <a:off x="4635275" y="3762200"/>
              <a:ext cx="60650" cy="37525"/>
            </a:xfrm>
            <a:custGeom>
              <a:rect b="b" l="l" r="r" t="t"/>
              <a:pathLst>
                <a:path extrusionOk="0" h="1501" w="2426">
                  <a:moveTo>
                    <a:pt x="417" y="0"/>
                  </a:moveTo>
                  <a:cubicBezTo>
                    <a:pt x="170" y="0"/>
                    <a:pt x="0" y="281"/>
                    <a:pt x="262" y="438"/>
                  </a:cubicBezTo>
                  <a:cubicBezTo>
                    <a:pt x="763" y="772"/>
                    <a:pt x="1263" y="1105"/>
                    <a:pt x="1797" y="1439"/>
                  </a:cubicBezTo>
                  <a:cubicBezTo>
                    <a:pt x="1868" y="1482"/>
                    <a:pt x="1942" y="1500"/>
                    <a:pt x="2009" y="1500"/>
                  </a:cubicBezTo>
                  <a:cubicBezTo>
                    <a:pt x="2256" y="1500"/>
                    <a:pt x="2426" y="1255"/>
                    <a:pt x="2164" y="1072"/>
                  </a:cubicBezTo>
                  <a:cubicBezTo>
                    <a:pt x="1663" y="738"/>
                    <a:pt x="1163" y="405"/>
                    <a:pt x="629" y="71"/>
                  </a:cubicBezTo>
                  <a:cubicBezTo>
                    <a:pt x="558" y="21"/>
                    <a:pt x="485" y="0"/>
                    <a:pt x="417"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43"/>
            <p:cNvSpPr/>
            <p:nvPr/>
          </p:nvSpPr>
          <p:spPr>
            <a:xfrm>
              <a:off x="4913825" y="2742400"/>
              <a:ext cx="388500" cy="442025"/>
            </a:xfrm>
            <a:custGeom>
              <a:rect b="b" l="l" r="r" t="t"/>
              <a:pathLst>
                <a:path extrusionOk="0" h="17681" w="15540">
                  <a:moveTo>
                    <a:pt x="15539" y="1"/>
                  </a:moveTo>
                  <a:lnTo>
                    <a:pt x="15539" y="1"/>
                  </a:lnTo>
                  <a:cubicBezTo>
                    <a:pt x="14372" y="701"/>
                    <a:pt x="13271" y="1368"/>
                    <a:pt x="12103" y="2069"/>
                  </a:cubicBezTo>
                  <a:cubicBezTo>
                    <a:pt x="9635" y="3537"/>
                    <a:pt x="7133" y="5038"/>
                    <a:pt x="4965" y="6906"/>
                  </a:cubicBezTo>
                  <a:cubicBezTo>
                    <a:pt x="2797" y="8774"/>
                    <a:pt x="995" y="11042"/>
                    <a:pt x="295" y="13544"/>
                  </a:cubicBezTo>
                  <a:cubicBezTo>
                    <a:pt x="92" y="14313"/>
                    <a:pt x="1" y="15144"/>
                    <a:pt x="146" y="15880"/>
                  </a:cubicBezTo>
                  <a:lnTo>
                    <a:pt x="146" y="15880"/>
                  </a:lnTo>
                  <a:cubicBezTo>
                    <a:pt x="79" y="16857"/>
                    <a:pt x="1100" y="17680"/>
                    <a:pt x="2196" y="17680"/>
                  </a:cubicBezTo>
                  <a:cubicBezTo>
                    <a:pt x="3497" y="17680"/>
                    <a:pt x="4798" y="16913"/>
                    <a:pt x="5866" y="16112"/>
                  </a:cubicBezTo>
                  <a:cubicBezTo>
                    <a:pt x="11303" y="12076"/>
                    <a:pt x="13704" y="5838"/>
                    <a:pt x="15539"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43"/>
            <p:cNvSpPr/>
            <p:nvPr/>
          </p:nvSpPr>
          <p:spPr>
            <a:xfrm>
              <a:off x="4892775" y="2728425"/>
              <a:ext cx="427175" cy="469050"/>
            </a:xfrm>
            <a:custGeom>
              <a:rect b="b" l="l" r="r" t="t"/>
              <a:pathLst>
                <a:path extrusionOk="0" h="18762" w="17087">
                  <a:moveTo>
                    <a:pt x="15476" y="1684"/>
                  </a:moveTo>
                  <a:lnTo>
                    <a:pt x="15476" y="1684"/>
                  </a:lnTo>
                  <a:cubicBezTo>
                    <a:pt x="14511" y="4631"/>
                    <a:pt x="13405" y="7559"/>
                    <a:pt x="11711" y="10333"/>
                  </a:cubicBezTo>
                  <a:cubicBezTo>
                    <a:pt x="10710" y="12001"/>
                    <a:pt x="9510" y="13602"/>
                    <a:pt x="8042" y="14970"/>
                  </a:cubicBezTo>
                  <a:cubicBezTo>
                    <a:pt x="7375" y="15604"/>
                    <a:pt x="6708" y="16171"/>
                    <a:pt x="5974" y="16671"/>
                  </a:cubicBezTo>
                  <a:cubicBezTo>
                    <a:pt x="5281" y="17139"/>
                    <a:pt x="3986" y="17616"/>
                    <a:pt x="2989" y="17616"/>
                  </a:cubicBezTo>
                  <a:cubicBezTo>
                    <a:pt x="2676" y="17616"/>
                    <a:pt x="2393" y="17569"/>
                    <a:pt x="2167" y="17460"/>
                  </a:cubicBezTo>
                  <a:lnTo>
                    <a:pt x="2167" y="17460"/>
                  </a:lnTo>
                  <a:cubicBezTo>
                    <a:pt x="2153" y="17418"/>
                    <a:pt x="2133" y="17377"/>
                    <a:pt x="2104" y="17338"/>
                  </a:cubicBezTo>
                  <a:cubicBezTo>
                    <a:pt x="1891" y="17041"/>
                    <a:pt x="1737" y="16729"/>
                    <a:pt x="1635" y="16406"/>
                  </a:cubicBezTo>
                  <a:lnTo>
                    <a:pt x="1635" y="16406"/>
                  </a:lnTo>
                  <a:cubicBezTo>
                    <a:pt x="1645" y="16283"/>
                    <a:pt x="1667" y="16149"/>
                    <a:pt x="1704" y="16004"/>
                  </a:cubicBezTo>
                  <a:cubicBezTo>
                    <a:pt x="1763" y="15768"/>
                    <a:pt x="1655" y="15616"/>
                    <a:pt x="1484" y="15547"/>
                  </a:cubicBezTo>
                  <a:lnTo>
                    <a:pt x="1484" y="15547"/>
                  </a:lnTo>
                  <a:cubicBezTo>
                    <a:pt x="1348" y="12779"/>
                    <a:pt x="4275" y="9471"/>
                    <a:pt x="6474" y="7598"/>
                  </a:cubicBezTo>
                  <a:cubicBezTo>
                    <a:pt x="9170" y="5288"/>
                    <a:pt x="12365" y="3503"/>
                    <a:pt x="15476" y="1684"/>
                  </a:cubicBezTo>
                  <a:close/>
                  <a:moveTo>
                    <a:pt x="16518" y="1"/>
                  </a:moveTo>
                  <a:cubicBezTo>
                    <a:pt x="16424" y="1"/>
                    <a:pt x="16322" y="28"/>
                    <a:pt x="16214" y="93"/>
                  </a:cubicBezTo>
                  <a:cubicBezTo>
                    <a:pt x="11978" y="2628"/>
                    <a:pt x="7208" y="5096"/>
                    <a:pt x="3839" y="8666"/>
                  </a:cubicBezTo>
                  <a:cubicBezTo>
                    <a:pt x="1832" y="10808"/>
                    <a:pt x="1" y="13856"/>
                    <a:pt x="463" y="16426"/>
                  </a:cubicBezTo>
                  <a:lnTo>
                    <a:pt x="463" y="16426"/>
                  </a:lnTo>
                  <a:cubicBezTo>
                    <a:pt x="407" y="17120"/>
                    <a:pt x="689" y="17699"/>
                    <a:pt x="1171" y="18107"/>
                  </a:cubicBezTo>
                  <a:lnTo>
                    <a:pt x="1171" y="18107"/>
                  </a:lnTo>
                  <a:cubicBezTo>
                    <a:pt x="1229" y="18198"/>
                    <a:pt x="1305" y="18250"/>
                    <a:pt x="1390" y="18271"/>
                  </a:cubicBezTo>
                  <a:lnTo>
                    <a:pt x="1390" y="18271"/>
                  </a:lnTo>
                  <a:cubicBezTo>
                    <a:pt x="1862" y="18586"/>
                    <a:pt x="2474" y="18762"/>
                    <a:pt x="3131" y="18762"/>
                  </a:cubicBezTo>
                  <a:cubicBezTo>
                    <a:pt x="3266" y="18762"/>
                    <a:pt x="3402" y="18754"/>
                    <a:pt x="3539" y="18739"/>
                  </a:cubicBezTo>
                  <a:cubicBezTo>
                    <a:pt x="5840" y="18473"/>
                    <a:pt x="7975" y="16571"/>
                    <a:pt x="9409" y="15003"/>
                  </a:cubicBezTo>
                  <a:cubicBezTo>
                    <a:pt x="13479" y="10900"/>
                    <a:pt x="15380" y="5630"/>
                    <a:pt x="16982" y="660"/>
                  </a:cubicBezTo>
                  <a:cubicBezTo>
                    <a:pt x="17086" y="371"/>
                    <a:pt x="16862" y="1"/>
                    <a:pt x="16518"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43"/>
            <p:cNvSpPr/>
            <p:nvPr/>
          </p:nvSpPr>
          <p:spPr>
            <a:xfrm>
              <a:off x="4929525" y="2818100"/>
              <a:ext cx="313850" cy="364025"/>
            </a:xfrm>
            <a:custGeom>
              <a:rect b="b" l="l" r="r" t="t"/>
              <a:pathLst>
                <a:path extrusionOk="0" h="14561" w="12554">
                  <a:moveTo>
                    <a:pt x="12208" y="1"/>
                  </a:moveTo>
                  <a:cubicBezTo>
                    <a:pt x="12109" y="1"/>
                    <a:pt x="11998" y="42"/>
                    <a:pt x="11909" y="142"/>
                  </a:cubicBezTo>
                  <a:cubicBezTo>
                    <a:pt x="9541" y="2877"/>
                    <a:pt x="7206" y="5679"/>
                    <a:pt x="4837" y="8414"/>
                  </a:cubicBezTo>
                  <a:cubicBezTo>
                    <a:pt x="3670" y="9815"/>
                    <a:pt x="2469" y="11183"/>
                    <a:pt x="1301" y="12584"/>
                  </a:cubicBezTo>
                  <a:cubicBezTo>
                    <a:pt x="834" y="13151"/>
                    <a:pt x="0" y="13718"/>
                    <a:pt x="134" y="14385"/>
                  </a:cubicBezTo>
                  <a:cubicBezTo>
                    <a:pt x="162" y="14496"/>
                    <a:pt x="258" y="14560"/>
                    <a:pt x="385" y="14560"/>
                  </a:cubicBezTo>
                  <a:cubicBezTo>
                    <a:pt x="411" y="14560"/>
                    <a:pt x="439" y="14558"/>
                    <a:pt x="467" y="14552"/>
                  </a:cubicBezTo>
                  <a:lnTo>
                    <a:pt x="568" y="14552"/>
                  </a:lnTo>
                  <a:cubicBezTo>
                    <a:pt x="668" y="14552"/>
                    <a:pt x="801" y="14485"/>
                    <a:pt x="834" y="14352"/>
                  </a:cubicBezTo>
                  <a:cubicBezTo>
                    <a:pt x="834" y="14285"/>
                    <a:pt x="868" y="14252"/>
                    <a:pt x="868" y="14218"/>
                  </a:cubicBezTo>
                  <a:cubicBezTo>
                    <a:pt x="928" y="14138"/>
                    <a:pt x="916" y="14045"/>
                    <a:pt x="859" y="13976"/>
                  </a:cubicBezTo>
                  <a:lnTo>
                    <a:pt x="859" y="13976"/>
                  </a:lnTo>
                  <a:cubicBezTo>
                    <a:pt x="2216" y="12568"/>
                    <a:pt x="5828" y="7980"/>
                    <a:pt x="6305" y="7447"/>
                  </a:cubicBezTo>
                  <a:cubicBezTo>
                    <a:pt x="8340" y="5079"/>
                    <a:pt x="10341" y="2710"/>
                    <a:pt x="12376" y="342"/>
                  </a:cubicBezTo>
                  <a:cubicBezTo>
                    <a:pt x="12554" y="164"/>
                    <a:pt x="12406" y="1"/>
                    <a:pt x="12208"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43"/>
            <p:cNvSpPr/>
            <p:nvPr/>
          </p:nvSpPr>
          <p:spPr>
            <a:xfrm>
              <a:off x="4972900" y="3012275"/>
              <a:ext cx="26300" cy="101250"/>
            </a:xfrm>
            <a:custGeom>
              <a:rect b="b" l="l" r="r" t="t"/>
              <a:pathLst>
                <a:path extrusionOk="0" h="4050" w="1052">
                  <a:moveTo>
                    <a:pt x="769" y="1"/>
                  </a:moveTo>
                  <a:cubicBezTo>
                    <a:pt x="626" y="1"/>
                    <a:pt x="466" y="84"/>
                    <a:pt x="434" y="247"/>
                  </a:cubicBezTo>
                  <a:cubicBezTo>
                    <a:pt x="100" y="1448"/>
                    <a:pt x="0" y="2649"/>
                    <a:pt x="234" y="3850"/>
                  </a:cubicBezTo>
                  <a:cubicBezTo>
                    <a:pt x="247" y="3993"/>
                    <a:pt x="341" y="4050"/>
                    <a:pt x="450" y="4050"/>
                  </a:cubicBezTo>
                  <a:cubicBezTo>
                    <a:pt x="619" y="4050"/>
                    <a:pt x="821" y="3912"/>
                    <a:pt x="801" y="3749"/>
                  </a:cubicBezTo>
                  <a:cubicBezTo>
                    <a:pt x="634" y="2615"/>
                    <a:pt x="734" y="1448"/>
                    <a:pt x="1001" y="280"/>
                  </a:cubicBezTo>
                  <a:cubicBezTo>
                    <a:pt x="1052" y="92"/>
                    <a:pt x="920" y="1"/>
                    <a:pt x="769"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43"/>
            <p:cNvSpPr/>
            <p:nvPr/>
          </p:nvSpPr>
          <p:spPr>
            <a:xfrm>
              <a:off x="4975400" y="3084275"/>
              <a:ext cx="121250" cy="30100"/>
            </a:xfrm>
            <a:custGeom>
              <a:rect b="b" l="l" r="r" t="t"/>
              <a:pathLst>
                <a:path extrusionOk="0" h="1204" w="4850">
                  <a:moveTo>
                    <a:pt x="4487" y="0"/>
                  </a:moveTo>
                  <a:cubicBezTo>
                    <a:pt x="4441" y="0"/>
                    <a:pt x="4391" y="11"/>
                    <a:pt x="4337" y="36"/>
                  </a:cubicBezTo>
                  <a:cubicBezTo>
                    <a:pt x="3136" y="569"/>
                    <a:pt x="1735" y="536"/>
                    <a:pt x="467" y="669"/>
                  </a:cubicBezTo>
                  <a:cubicBezTo>
                    <a:pt x="67" y="703"/>
                    <a:pt x="0" y="1203"/>
                    <a:pt x="367" y="1203"/>
                  </a:cubicBezTo>
                  <a:cubicBezTo>
                    <a:pt x="1735" y="1070"/>
                    <a:pt x="3202" y="1070"/>
                    <a:pt x="4537" y="503"/>
                  </a:cubicBezTo>
                  <a:cubicBezTo>
                    <a:pt x="4849" y="360"/>
                    <a:pt x="4750" y="0"/>
                    <a:pt x="4487"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43"/>
            <p:cNvSpPr/>
            <p:nvPr/>
          </p:nvSpPr>
          <p:spPr>
            <a:xfrm>
              <a:off x="5060450" y="2919725"/>
              <a:ext cx="26775" cy="92475"/>
            </a:xfrm>
            <a:custGeom>
              <a:rect b="b" l="l" r="r" t="t"/>
              <a:pathLst>
                <a:path extrusionOk="0" h="3699" w="1071">
                  <a:moveTo>
                    <a:pt x="366" y="0"/>
                  </a:moveTo>
                  <a:cubicBezTo>
                    <a:pt x="227" y="0"/>
                    <a:pt x="84" y="83"/>
                    <a:pt x="67" y="246"/>
                  </a:cubicBezTo>
                  <a:cubicBezTo>
                    <a:pt x="1" y="1414"/>
                    <a:pt x="134" y="2481"/>
                    <a:pt x="468" y="3582"/>
                  </a:cubicBezTo>
                  <a:cubicBezTo>
                    <a:pt x="498" y="3664"/>
                    <a:pt x="570" y="3699"/>
                    <a:pt x="652" y="3699"/>
                  </a:cubicBezTo>
                  <a:cubicBezTo>
                    <a:pt x="836" y="3699"/>
                    <a:pt x="1071" y="3523"/>
                    <a:pt x="1001" y="3315"/>
                  </a:cubicBezTo>
                  <a:cubicBezTo>
                    <a:pt x="734" y="2348"/>
                    <a:pt x="601" y="1314"/>
                    <a:pt x="634" y="280"/>
                  </a:cubicBezTo>
                  <a:cubicBezTo>
                    <a:pt x="651" y="92"/>
                    <a:pt x="511" y="0"/>
                    <a:pt x="366"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43"/>
            <p:cNvSpPr/>
            <p:nvPr/>
          </p:nvSpPr>
          <p:spPr>
            <a:xfrm>
              <a:off x="5071300" y="2972175"/>
              <a:ext cx="106175" cy="37125"/>
            </a:xfrm>
            <a:custGeom>
              <a:rect b="b" l="l" r="r" t="t"/>
              <a:pathLst>
                <a:path extrusionOk="0" h="1485" w="4247">
                  <a:moveTo>
                    <a:pt x="3896" y="1"/>
                  </a:moveTo>
                  <a:cubicBezTo>
                    <a:pt x="3847" y="1"/>
                    <a:pt x="3793" y="16"/>
                    <a:pt x="3736" y="50"/>
                  </a:cubicBezTo>
                  <a:cubicBezTo>
                    <a:pt x="2702" y="550"/>
                    <a:pt x="1635" y="850"/>
                    <a:pt x="467" y="917"/>
                  </a:cubicBezTo>
                  <a:cubicBezTo>
                    <a:pt x="67" y="984"/>
                    <a:pt x="0" y="1484"/>
                    <a:pt x="367" y="1484"/>
                  </a:cubicBezTo>
                  <a:cubicBezTo>
                    <a:pt x="1635" y="1384"/>
                    <a:pt x="2802" y="1084"/>
                    <a:pt x="3970" y="517"/>
                  </a:cubicBezTo>
                  <a:cubicBezTo>
                    <a:pt x="4246" y="351"/>
                    <a:pt x="4133" y="1"/>
                    <a:pt x="3896"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43"/>
            <p:cNvSpPr/>
            <p:nvPr/>
          </p:nvSpPr>
          <p:spPr>
            <a:xfrm>
              <a:off x="5149000" y="2847425"/>
              <a:ext cx="28925" cy="62225"/>
            </a:xfrm>
            <a:custGeom>
              <a:rect b="b" l="l" r="r" t="t"/>
              <a:pathLst>
                <a:path extrusionOk="0" h="2489" w="1157">
                  <a:moveTo>
                    <a:pt x="376" y="0"/>
                  </a:moveTo>
                  <a:cubicBezTo>
                    <a:pt x="197" y="0"/>
                    <a:pt x="0" y="121"/>
                    <a:pt x="61" y="303"/>
                  </a:cubicBezTo>
                  <a:cubicBezTo>
                    <a:pt x="228" y="970"/>
                    <a:pt x="361" y="1637"/>
                    <a:pt x="528" y="2304"/>
                  </a:cubicBezTo>
                  <a:cubicBezTo>
                    <a:pt x="554" y="2434"/>
                    <a:pt x="661" y="2488"/>
                    <a:pt x="775" y="2488"/>
                  </a:cubicBezTo>
                  <a:cubicBezTo>
                    <a:pt x="956" y="2488"/>
                    <a:pt x="1156" y="2354"/>
                    <a:pt x="1095" y="2171"/>
                  </a:cubicBezTo>
                  <a:cubicBezTo>
                    <a:pt x="928" y="1504"/>
                    <a:pt x="795" y="837"/>
                    <a:pt x="628" y="170"/>
                  </a:cubicBezTo>
                  <a:cubicBezTo>
                    <a:pt x="602" y="51"/>
                    <a:pt x="493" y="0"/>
                    <a:pt x="376"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43"/>
            <p:cNvSpPr/>
            <p:nvPr/>
          </p:nvSpPr>
          <p:spPr>
            <a:xfrm>
              <a:off x="5164100" y="2881100"/>
              <a:ext cx="60725" cy="29500"/>
            </a:xfrm>
            <a:custGeom>
              <a:rect b="b" l="l" r="r" t="t"/>
              <a:pathLst>
                <a:path extrusionOk="0" h="1180" w="2429">
                  <a:moveTo>
                    <a:pt x="2150" y="1"/>
                  </a:moveTo>
                  <a:cubicBezTo>
                    <a:pt x="2113" y="1"/>
                    <a:pt x="2072" y="8"/>
                    <a:pt x="2026" y="23"/>
                  </a:cubicBezTo>
                  <a:cubicBezTo>
                    <a:pt x="1459" y="224"/>
                    <a:pt x="858" y="457"/>
                    <a:pt x="324" y="657"/>
                  </a:cubicBezTo>
                  <a:cubicBezTo>
                    <a:pt x="0" y="775"/>
                    <a:pt x="15" y="1180"/>
                    <a:pt x="299" y="1180"/>
                  </a:cubicBezTo>
                  <a:cubicBezTo>
                    <a:pt x="336" y="1180"/>
                    <a:pt x="378" y="1173"/>
                    <a:pt x="424" y="1158"/>
                  </a:cubicBezTo>
                  <a:cubicBezTo>
                    <a:pt x="992" y="957"/>
                    <a:pt x="1592" y="724"/>
                    <a:pt x="2126" y="524"/>
                  </a:cubicBezTo>
                  <a:cubicBezTo>
                    <a:pt x="2421" y="406"/>
                    <a:pt x="2429" y="1"/>
                    <a:pt x="2150"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43"/>
            <p:cNvSpPr/>
            <p:nvPr/>
          </p:nvSpPr>
          <p:spPr>
            <a:xfrm>
              <a:off x="4889825" y="3073175"/>
              <a:ext cx="48900" cy="108800"/>
            </a:xfrm>
            <a:custGeom>
              <a:rect b="b" l="l" r="r" t="t"/>
              <a:pathLst>
                <a:path extrusionOk="0" h="4352" w="1956">
                  <a:moveTo>
                    <a:pt x="630" y="0"/>
                  </a:moveTo>
                  <a:cubicBezTo>
                    <a:pt x="159" y="0"/>
                    <a:pt x="1" y="669"/>
                    <a:pt x="54" y="1147"/>
                  </a:cubicBezTo>
                  <a:cubicBezTo>
                    <a:pt x="54" y="1914"/>
                    <a:pt x="154" y="3348"/>
                    <a:pt x="788" y="3915"/>
                  </a:cubicBezTo>
                  <a:cubicBezTo>
                    <a:pt x="755" y="3982"/>
                    <a:pt x="721" y="4049"/>
                    <a:pt x="755" y="4082"/>
                  </a:cubicBezTo>
                  <a:cubicBezTo>
                    <a:pt x="755" y="4149"/>
                    <a:pt x="788" y="4182"/>
                    <a:pt x="788" y="4182"/>
                  </a:cubicBezTo>
                  <a:cubicBezTo>
                    <a:pt x="821" y="4316"/>
                    <a:pt x="921" y="4349"/>
                    <a:pt x="1055" y="4349"/>
                  </a:cubicBezTo>
                  <a:cubicBezTo>
                    <a:pt x="1077" y="4351"/>
                    <a:pt x="1098" y="4351"/>
                    <a:pt x="1119" y="4351"/>
                  </a:cubicBezTo>
                  <a:cubicBezTo>
                    <a:pt x="1924" y="4351"/>
                    <a:pt x="1955" y="3133"/>
                    <a:pt x="1955" y="2548"/>
                  </a:cubicBezTo>
                  <a:cubicBezTo>
                    <a:pt x="1955" y="1814"/>
                    <a:pt x="1789" y="580"/>
                    <a:pt x="1055" y="146"/>
                  </a:cubicBezTo>
                  <a:cubicBezTo>
                    <a:pt x="892" y="44"/>
                    <a:pt x="751" y="0"/>
                    <a:pt x="630"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43"/>
            <p:cNvSpPr/>
            <p:nvPr/>
          </p:nvSpPr>
          <p:spPr>
            <a:xfrm>
              <a:off x="4889825" y="3073175"/>
              <a:ext cx="48900" cy="108800"/>
            </a:xfrm>
            <a:custGeom>
              <a:rect b="b" l="l" r="r" t="t"/>
              <a:pathLst>
                <a:path extrusionOk="0" h="4352" w="1956">
                  <a:moveTo>
                    <a:pt x="630" y="0"/>
                  </a:moveTo>
                  <a:cubicBezTo>
                    <a:pt x="159" y="0"/>
                    <a:pt x="1" y="669"/>
                    <a:pt x="54" y="1147"/>
                  </a:cubicBezTo>
                  <a:cubicBezTo>
                    <a:pt x="54" y="1914"/>
                    <a:pt x="154" y="3348"/>
                    <a:pt x="788" y="3915"/>
                  </a:cubicBezTo>
                  <a:cubicBezTo>
                    <a:pt x="755" y="3982"/>
                    <a:pt x="721" y="4049"/>
                    <a:pt x="755" y="4082"/>
                  </a:cubicBezTo>
                  <a:cubicBezTo>
                    <a:pt x="755" y="4149"/>
                    <a:pt x="788" y="4182"/>
                    <a:pt x="788" y="4182"/>
                  </a:cubicBezTo>
                  <a:cubicBezTo>
                    <a:pt x="821" y="4316"/>
                    <a:pt x="921" y="4349"/>
                    <a:pt x="1055" y="4349"/>
                  </a:cubicBezTo>
                  <a:cubicBezTo>
                    <a:pt x="1077" y="4351"/>
                    <a:pt x="1098" y="4351"/>
                    <a:pt x="1119" y="4351"/>
                  </a:cubicBezTo>
                  <a:cubicBezTo>
                    <a:pt x="1924" y="4351"/>
                    <a:pt x="1955" y="3133"/>
                    <a:pt x="1955" y="2548"/>
                  </a:cubicBezTo>
                  <a:cubicBezTo>
                    <a:pt x="1955" y="1814"/>
                    <a:pt x="1789" y="580"/>
                    <a:pt x="1055" y="146"/>
                  </a:cubicBezTo>
                  <a:cubicBezTo>
                    <a:pt x="892" y="44"/>
                    <a:pt x="751" y="0"/>
                    <a:pt x="630"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43"/>
            <p:cNvSpPr/>
            <p:nvPr/>
          </p:nvSpPr>
          <p:spPr>
            <a:xfrm>
              <a:off x="4924525" y="3107450"/>
              <a:ext cx="90075" cy="84100"/>
            </a:xfrm>
            <a:custGeom>
              <a:rect b="b" l="l" r="r" t="t"/>
              <a:pathLst>
                <a:path extrusionOk="0" h="3364" w="3603">
                  <a:moveTo>
                    <a:pt x="3017" y="1"/>
                  </a:moveTo>
                  <a:cubicBezTo>
                    <a:pt x="2721" y="1"/>
                    <a:pt x="2359" y="172"/>
                    <a:pt x="2102" y="343"/>
                  </a:cubicBezTo>
                  <a:cubicBezTo>
                    <a:pt x="1501" y="810"/>
                    <a:pt x="367" y="1710"/>
                    <a:pt x="267" y="2611"/>
                  </a:cubicBezTo>
                  <a:cubicBezTo>
                    <a:pt x="200" y="2611"/>
                    <a:pt x="167" y="2611"/>
                    <a:pt x="100" y="2644"/>
                  </a:cubicBezTo>
                  <a:cubicBezTo>
                    <a:pt x="100" y="2678"/>
                    <a:pt x="67" y="2678"/>
                    <a:pt x="67" y="2711"/>
                  </a:cubicBezTo>
                  <a:cubicBezTo>
                    <a:pt x="0" y="2811"/>
                    <a:pt x="0" y="2878"/>
                    <a:pt x="67" y="3011"/>
                  </a:cubicBezTo>
                  <a:cubicBezTo>
                    <a:pt x="206" y="3268"/>
                    <a:pt x="411" y="3364"/>
                    <a:pt x="641" y="3364"/>
                  </a:cubicBezTo>
                  <a:cubicBezTo>
                    <a:pt x="1128" y="3364"/>
                    <a:pt x="1729" y="2938"/>
                    <a:pt x="2068" y="2711"/>
                  </a:cubicBezTo>
                  <a:cubicBezTo>
                    <a:pt x="2702" y="2344"/>
                    <a:pt x="3603" y="1510"/>
                    <a:pt x="3536" y="610"/>
                  </a:cubicBezTo>
                  <a:cubicBezTo>
                    <a:pt x="3520" y="155"/>
                    <a:pt x="3298" y="1"/>
                    <a:pt x="3017"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43"/>
            <p:cNvSpPr/>
            <p:nvPr/>
          </p:nvSpPr>
          <p:spPr>
            <a:xfrm>
              <a:off x="4920350" y="3187475"/>
              <a:ext cx="129275" cy="50450"/>
            </a:xfrm>
            <a:custGeom>
              <a:rect b="b" l="l" r="r" t="t"/>
              <a:pathLst>
                <a:path extrusionOk="0" h="2018" w="5171">
                  <a:moveTo>
                    <a:pt x="1800" y="0"/>
                  </a:moveTo>
                  <a:cubicBezTo>
                    <a:pt x="1468" y="0"/>
                    <a:pt x="1156" y="50"/>
                    <a:pt x="901" y="177"/>
                  </a:cubicBezTo>
                  <a:cubicBezTo>
                    <a:pt x="868" y="144"/>
                    <a:pt x="834" y="77"/>
                    <a:pt x="734" y="77"/>
                  </a:cubicBezTo>
                  <a:lnTo>
                    <a:pt x="601" y="77"/>
                  </a:lnTo>
                  <a:cubicBezTo>
                    <a:pt x="501" y="77"/>
                    <a:pt x="401" y="111"/>
                    <a:pt x="367" y="244"/>
                  </a:cubicBezTo>
                  <a:cubicBezTo>
                    <a:pt x="1" y="1011"/>
                    <a:pt x="1201" y="1478"/>
                    <a:pt x="1735" y="1678"/>
                  </a:cubicBezTo>
                  <a:cubicBezTo>
                    <a:pt x="2222" y="1854"/>
                    <a:pt x="2833" y="2017"/>
                    <a:pt x="3391" y="2017"/>
                  </a:cubicBezTo>
                  <a:cubicBezTo>
                    <a:pt x="3789" y="2017"/>
                    <a:pt x="4159" y="1934"/>
                    <a:pt x="4437" y="1712"/>
                  </a:cubicBezTo>
                  <a:cubicBezTo>
                    <a:pt x="5171" y="1111"/>
                    <a:pt x="4404" y="611"/>
                    <a:pt x="3837" y="411"/>
                  </a:cubicBezTo>
                  <a:cubicBezTo>
                    <a:pt x="3313" y="229"/>
                    <a:pt x="2511" y="0"/>
                    <a:pt x="1800"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43"/>
            <p:cNvSpPr/>
            <p:nvPr/>
          </p:nvSpPr>
          <p:spPr>
            <a:xfrm>
              <a:off x="4905350" y="3202725"/>
              <a:ext cx="71675" cy="104375"/>
            </a:xfrm>
            <a:custGeom>
              <a:rect b="b" l="l" r="r" t="t"/>
              <a:pathLst>
                <a:path extrusionOk="0" h="4175" w="2867">
                  <a:moveTo>
                    <a:pt x="867" y="1"/>
                  </a:moveTo>
                  <a:cubicBezTo>
                    <a:pt x="0" y="134"/>
                    <a:pt x="334" y="1435"/>
                    <a:pt x="467" y="2002"/>
                  </a:cubicBezTo>
                  <a:cubicBezTo>
                    <a:pt x="667" y="2770"/>
                    <a:pt x="1168" y="3870"/>
                    <a:pt x="2002" y="4137"/>
                  </a:cubicBezTo>
                  <a:cubicBezTo>
                    <a:pt x="2098" y="4163"/>
                    <a:pt x="2183" y="4175"/>
                    <a:pt x="2259" y="4175"/>
                  </a:cubicBezTo>
                  <a:cubicBezTo>
                    <a:pt x="2867" y="4175"/>
                    <a:pt x="2850" y="3404"/>
                    <a:pt x="2702" y="2870"/>
                  </a:cubicBezTo>
                  <a:cubicBezTo>
                    <a:pt x="2502" y="2136"/>
                    <a:pt x="2002" y="768"/>
                    <a:pt x="1201" y="368"/>
                  </a:cubicBezTo>
                  <a:cubicBezTo>
                    <a:pt x="1268" y="334"/>
                    <a:pt x="1268" y="268"/>
                    <a:pt x="1201" y="201"/>
                  </a:cubicBezTo>
                  <a:lnTo>
                    <a:pt x="1134" y="134"/>
                  </a:lnTo>
                  <a:cubicBezTo>
                    <a:pt x="1034" y="34"/>
                    <a:pt x="967" y="1"/>
                    <a:pt x="867"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43"/>
            <p:cNvSpPr/>
            <p:nvPr/>
          </p:nvSpPr>
          <p:spPr>
            <a:xfrm>
              <a:off x="4841950" y="3200100"/>
              <a:ext cx="78425" cy="98775"/>
            </a:xfrm>
            <a:custGeom>
              <a:rect b="b" l="l" r="r" t="t"/>
              <a:pathLst>
                <a:path extrusionOk="0" h="3951" w="3137">
                  <a:moveTo>
                    <a:pt x="2542" y="1"/>
                  </a:moveTo>
                  <a:cubicBezTo>
                    <a:pt x="2009" y="1"/>
                    <a:pt x="1443" y="665"/>
                    <a:pt x="1135" y="973"/>
                  </a:cubicBezTo>
                  <a:cubicBezTo>
                    <a:pt x="635" y="1607"/>
                    <a:pt x="1" y="2641"/>
                    <a:pt x="301" y="3475"/>
                  </a:cubicBezTo>
                  <a:cubicBezTo>
                    <a:pt x="404" y="3821"/>
                    <a:pt x="580" y="3950"/>
                    <a:pt x="779" y="3950"/>
                  </a:cubicBezTo>
                  <a:cubicBezTo>
                    <a:pt x="1098" y="3950"/>
                    <a:pt x="1476" y="3616"/>
                    <a:pt x="1702" y="3308"/>
                  </a:cubicBezTo>
                  <a:cubicBezTo>
                    <a:pt x="2203" y="2708"/>
                    <a:pt x="3036" y="1540"/>
                    <a:pt x="2870" y="640"/>
                  </a:cubicBezTo>
                  <a:cubicBezTo>
                    <a:pt x="2970" y="640"/>
                    <a:pt x="3003" y="606"/>
                    <a:pt x="3036" y="573"/>
                  </a:cubicBezTo>
                  <a:cubicBezTo>
                    <a:pt x="3036" y="540"/>
                    <a:pt x="3036" y="473"/>
                    <a:pt x="3070" y="473"/>
                  </a:cubicBezTo>
                  <a:cubicBezTo>
                    <a:pt x="3137" y="373"/>
                    <a:pt x="3070" y="273"/>
                    <a:pt x="3003" y="206"/>
                  </a:cubicBezTo>
                  <a:cubicBezTo>
                    <a:pt x="2857" y="60"/>
                    <a:pt x="2701" y="1"/>
                    <a:pt x="2542"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43"/>
            <p:cNvSpPr/>
            <p:nvPr/>
          </p:nvSpPr>
          <p:spPr>
            <a:xfrm>
              <a:off x="4788600" y="3171900"/>
              <a:ext cx="125100" cy="46150"/>
            </a:xfrm>
            <a:custGeom>
              <a:rect b="b" l="l" r="r" t="t"/>
              <a:pathLst>
                <a:path extrusionOk="0" h="1846" w="5004">
                  <a:moveTo>
                    <a:pt x="2579" y="0"/>
                  </a:moveTo>
                  <a:cubicBezTo>
                    <a:pt x="1832" y="0"/>
                    <a:pt x="983" y="178"/>
                    <a:pt x="534" y="734"/>
                  </a:cubicBezTo>
                  <a:cubicBezTo>
                    <a:pt x="0" y="1501"/>
                    <a:pt x="867" y="1768"/>
                    <a:pt x="1501" y="1834"/>
                  </a:cubicBezTo>
                  <a:cubicBezTo>
                    <a:pt x="1651" y="1841"/>
                    <a:pt x="1823" y="1846"/>
                    <a:pt x="2009" y="1846"/>
                  </a:cubicBezTo>
                  <a:cubicBezTo>
                    <a:pt x="2819" y="1846"/>
                    <a:pt x="3882" y="1749"/>
                    <a:pt x="4370" y="1234"/>
                  </a:cubicBezTo>
                  <a:cubicBezTo>
                    <a:pt x="4437" y="1267"/>
                    <a:pt x="4503" y="1334"/>
                    <a:pt x="4537" y="1334"/>
                  </a:cubicBezTo>
                  <a:cubicBezTo>
                    <a:pt x="4603" y="1334"/>
                    <a:pt x="4637" y="1267"/>
                    <a:pt x="4637" y="1267"/>
                  </a:cubicBezTo>
                  <a:cubicBezTo>
                    <a:pt x="4770" y="1234"/>
                    <a:pt x="4804" y="1201"/>
                    <a:pt x="4837" y="1067"/>
                  </a:cubicBezTo>
                  <a:cubicBezTo>
                    <a:pt x="5004" y="200"/>
                    <a:pt x="3703" y="66"/>
                    <a:pt x="3136" y="33"/>
                  </a:cubicBezTo>
                  <a:cubicBezTo>
                    <a:pt x="2963" y="12"/>
                    <a:pt x="2775" y="0"/>
                    <a:pt x="2579"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43"/>
            <p:cNvSpPr/>
            <p:nvPr/>
          </p:nvSpPr>
          <p:spPr>
            <a:xfrm>
              <a:off x="4813600" y="3110425"/>
              <a:ext cx="112625" cy="80375"/>
            </a:xfrm>
            <a:custGeom>
              <a:rect b="b" l="l" r="r" t="t"/>
              <a:pathLst>
                <a:path extrusionOk="0" h="3215" w="4505">
                  <a:moveTo>
                    <a:pt x="1184" y="0"/>
                  </a:moveTo>
                  <a:cubicBezTo>
                    <a:pt x="1100" y="0"/>
                    <a:pt x="1017" y="8"/>
                    <a:pt x="935" y="24"/>
                  </a:cubicBezTo>
                  <a:cubicBezTo>
                    <a:pt x="1" y="190"/>
                    <a:pt x="468" y="1024"/>
                    <a:pt x="868" y="1458"/>
                  </a:cubicBezTo>
                  <a:cubicBezTo>
                    <a:pt x="1435" y="2025"/>
                    <a:pt x="2469" y="2992"/>
                    <a:pt x="3337" y="2992"/>
                  </a:cubicBezTo>
                  <a:cubicBezTo>
                    <a:pt x="3337" y="3059"/>
                    <a:pt x="3370" y="3126"/>
                    <a:pt x="3403" y="3159"/>
                  </a:cubicBezTo>
                  <a:cubicBezTo>
                    <a:pt x="3470" y="3159"/>
                    <a:pt x="3503" y="3193"/>
                    <a:pt x="3503" y="3193"/>
                  </a:cubicBezTo>
                  <a:cubicBezTo>
                    <a:pt x="3559" y="3206"/>
                    <a:pt x="3602" y="3214"/>
                    <a:pt x="3642" y="3214"/>
                  </a:cubicBezTo>
                  <a:cubicBezTo>
                    <a:pt x="3698" y="3214"/>
                    <a:pt x="3745" y="3198"/>
                    <a:pt x="3804" y="3159"/>
                  </a:cubicBezTo>
                  <a:cubicBezTo>
                    <a:pt x="4504" y="2592"/>
                    <a:pt x="3637" y="1658"/>
                    <a:pt x="3236" y="1191"/>
                  </a:cubicBezTo>
                  <a:cubicBezTo>
                    <a:pt x="2814" y="678"/>
                    <a:pt x="1981" y="0"/>
                    <a:pt x="1184"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43"/>
            <p:cNvSpPr/>
            <p:nvPr/>
          </p:nvSpPr>
          <p:spPr>
            <a:xfrm>
              <a:off x="4895325" y="3169375"/>
              <a:ext cx="50075" cy="49025"/>
            </a:xfrm>
            <a:custGeom>
              <a:rect b="b" l="l" r="r" t="t"/>
              <a:pathLst>
                <a:path extrusionOk="0" h="1961" w="2003">
                  <a:moveTo>
                    <a:pt x="935" y="1"/>
                  </a:moveTo>
                  <a:cubicBezTo>
                    <a:pt x="835" y="1"/>
                    <a:pt x="701" y="34"/>
                    <a:pt x="568" y="67"/>
                  </a:cubicBezTo>
                  <a:cubicBezTo>
                    <a:pt x="501" y="134"/>
                    <a:pt x="401" y="167"/>
                    <a:pt x="368" y="201"/>
                  </a:cubicBezTo>
                  <a:cubicBezTo>
                    <a:pt x="268" y="234"/>
                    <a:pt x="234" y="301"/>
                    <a:pt x="201" y="368"/>
                  </a:cubicBezTo>
                  <a:cubicBezTo>
                    <a:pt x="101" y="468"/>
                    <a:pt x="34" y="568"/>
                    <a:pt x="34" y="701"/>
                  </a:cubicBezTo>
                  <a:cubicBezTo>
                    <a:pt x="34" y="801"/>
                    <a:pt x="1" y="868"/>
                    <a:pt x="1" y="968"/>
                  </a:cubicBezTo>
                  <a:cubicBezTo>
                    <a:pt x="1" y="1035"/>
                    <a:pt x="34" y="1135"/>
                    <a:pt x="34" y="1201"/>
                  </a:cubicBezTo>
                  <a:cubicBezTo>
                    <a:pt x="68" y="1302"/>
                    <a:pt x="101" y="1368"/>
                    <a:pt x="101" y="1468"/>
                  </a:cubicBezTo>
                  <a:cubicBezTo>
                    <a:pt x="201" y="1602"/>
                    <a:pt x="268" y="1668"/>
                    <a:pt x="368" y="1735"/>
                  </a:cubicBezTo>
                  <a:cubicBezTo>
                    <a:pt x="401" y="1802"/>
                    <a:pt x="501" y="1835"/>
                    <a:pt x="568" y="1869"/>
                  </a:cubicBezTo>
                  <a:lnTo>
                    <a:pt x="668" y="1869"/>
                  </a:lnTo>
                  <a:cubicBezTo>
                    <a:pt x="735" y="1935"/>
                    <a:pt x="835" y="1935"/>
                    <a:pt x="868" y="1935"/>
                  </a:cubicBezTo>
                  <a:cubicBezTo>
                    <a:pt x="935" y="1952"/>
                    <a:pt x="993" y="1960"/>
                    <a:pt x="1052" y="1960"/>
                  </a:cubicBezTo>
                  <a:cubicBezTo>
                    <a:pt x="1110" y="1960"/>
                    <a:pt x="1168" y="1952"/>
                    <a:pt x="1235" y="1935"/>
                  </a:cubicBezTo>
                  <a:cubicBezTo>
                    <a:pt x="1335" y="1869"/>
                    <a:pt x="1402" y="1835"/>
                    <a:pt x="1502" y="1835"/>
                  </a:cubicBezTo>
                  <a:cubicBezTo>
                    <a:pt x="1602" y="1769"/>
                    <a:pt x="1735" y="1635"/>
                    <a:pt x="1835" y="1502"/>
                  </a:cubicBezTo>
                  <a:cubicBezTo>
                    <a:pt x="1869" y="1435"/>
                    <a:pt x="1902" y="1335"/>
                    <a:pt x="1902" y="1268"/>
                  </a:cubicBezTo>
                  <a:cubicBezTo>
                    <a:pt x="1936" y="1101"/>
                    <a:pt x="2002" y="968"/>
                    <a:pt x="1936" y="835"/>
                  </a:cubicBezTo>
                  <a:cubicBezTo>
                    <a:pt x="1936" y="768"/>
                    <a:pt x="1902" y="668"/>
                    <a:pt x="1869" y="568"/>
                  </a:cubicBezTo>
                  <a:cubicBezTo>
                    <a:pt x="1835" y="501"/>
                    <a:pt x="1769" y="434"/>
                    <a:pt x="1735" y="368"/>
                  </a:cubicBezTo>
                  <a:cubicBezTo>
                    <a:pt x="1669" y="234"/>
                    <a:pt x="1569" y="167"/>
                    <a:pt x="1435" y="134"/>
                  </a:cubicBezTo>
                  <a:cubicBezTo>
                    <a:pt x="1368" y="67"/>
                    <a:pt x="1268" y="34"/>
                    <a:pt x="1202" y="34"/>
                  </a:cubicBezTo>
                  <a:cubicBezTo>
                    <a:pt x="1102" y="34"/>
                    <a:pt x="1035" y="1"/>
                    <a:pt x="935" y="1"/>
                  </a:cubicBezTo>
                  <a:close/>
                </a:path>
              </a:pathLst>
            </a:custGeom>
            <a:solidFill>
              <a:srgbClr val="FAA0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43"/>
            <p:cNvSpPr/>
            <p:nvPr/>
          </p:nvSpPr>
          <p:spPr>
            <a:xfrm>
              <a:off x="5033100" y="3708700"/>
              <a:ext cx="48225" cy="108800"/>
            </a:xfrm>
            <a:custGeom>
              <a:rect b="b" l="l" r="r" t="t"/>
              <a:pathLst>
                <a:path extrusionOk="0" h="4352" w="1929">
                  <a:moveTo>
                    <a:pt x="614" y="1"/>
                  </a:moveTo>
                  <a:cubicBezTo>
                    <a:pt x="145" y="1"/>
                    <a:pt x="0" y="690"/>
                    <a:pt x="27" y="1144"/>
                  </a:cubicBezTo>
                  <a:cubicBezTo>
                    <a:pt x="27" y="1944"/>
                    <a:pt x="161" y="3379"/>
                    <a:pt x="761" y="3946"/>
                  </a:cubicBezTo>
                  <a:cubicBezTo>
                    <a:pt x="728" y="3979"/>
                    <a:pt x="694" y="4079"/>
                    <a:pt x="728" y="4113"/>
                  </a:cubicBezTo>
                  <a:cubicBezTo>
                    <a:pt x="728" y="4146"/>
                    <a:pt x="761" y="4179"/>
                    <a:pt x="761" y="4179"/>
                  </a:cubicBezTo>
                  <a:cubicBezTo>
                    <a:pt x="828" y="4313"/>
                    <a:pt x="894" y="4346"/>
                    <a:pt x="1028" y="4346"/>
                  </a:cubicBezTo>
                  <a:cubicBezTo>
                    <a:pt x="1060" y="4350"/>
                    <a:pt x="1090" y="4352"/>
                    <a:pt x="1120" y="4352"/>
                  </a:cubicBezTo>
                  <a:cubicBezTo>
                    <a:pt x="1898" y="4352"/>
                    <a:pt x="1928" y="3124"/>
                    <a:pt x="1928" y="2578"/>
                  </a:cubicBezTo>
                  <a:cubicBezTo>
                    <a:pt x="1928" y="1878"/>
                    <a:pt x="1762" y="644"/>
                    <a:pt x="1028" y="143"/>
                  </a:cubicBezTo>
                  <a:cubicBezTo>
                    <a:pt x="868" y="43"/>
                    <a:pt x="731" y="1"/>
                    <a:pt x="614"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43"/>
            <p:cNvSpPr/>
            <p:nvPr/>
          </p:nvSpPr>
          <p:spPr>
            <a:xfrm>
              <a:off x="5033100" y="3708700"/>
              <a:ext cx="48225" cy="108800"/>
            </a:xfrm>
            <a:custGeom>
              <a:rect b="b" l="l" r="r" t="t"/>
              <a:pathLst>
                <a:path extrusionOk="0" h="4352" w="1929">
                  <a:moveTo>
                    <a:pt x="614" y="1"/>
                  </a:moveTo>
                  <a:cubicBezTo>
                    <a:pt x="145" y="1"/>
                    <a:pt x="0" y="690"/>
                    <a:pt x="27" y="1144"/>
                  </a:cubicBezTo>
                  <a:cubicBezTo>
                    <a:pt x="27" y="1944"/>
                    <a:pt x="161" y="3379"/>
                    <a:pt x="761" y="3946"/>
                  </a:cubicBezTo>
                  <a:cubicBezTo>
                    <a:pt x="728" y="3979"/>
                    <a:pt x="694" y="4079"/>
                    <a:pt x="728" y="4113"/>
                  </a:cubicBezTo>
                  <a:cubicBezTo>
                    <a:pt x="728" y="4146"/>
                    <a:pt x="761" y="4179"/>
                    <a:pt x="761" y="4179"/>
                  </a:cubicBezTo>
                  <a:cubicBezTo>
                    <a:pt x="828" y="4313"/>
                    <a:pt x="894" y="4346"/>
                    <a:pt x="1028" y="4346"/>
                  </a:cubicBezTo>
                  <a:cubicBezTo>
                    <a:pt x="1060" y="4350"/>
                    <a:pt x="1090" y="4352"/>
                    <a:pt x="1120" y="4352"/>
                  </a:cubicBezTo>
                  <a:cubicBezTo>
                    <a:pt x="1898" y="4352"/>
                    <a:pt x="1928" y="3124"/>
                    <a:pt x="1928" y="2578"/>
                  </a:cubicBezTo>
                  <a:cubicBezTo>
                    <a:pt x="1928" y="1878"/>
                    <a:pt x="1762" y="644"/>
                    <a:pt x="1028" y="143"/>
                  </a:cubicBezTo>
                  <a:cubicBezTo>
                    <a:pt x="868" y="43"/>
                    <a:pt x="731" y="1"/>
                    <a:pt x="614"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43"/>
            <p:cNvSpPr/>
            <p:nvPr/>
          </p:nvSpPr>
          <p:spPr>
            <a:xfrm>
              <a:off x="5067950" y="3744575"/>
              <a:ext cx="90100" cy="84100"/>
            </a:xfrm>
            <a:custGeom>
              <a:rect b="b" l="l" r="r" t="t"/>
              <a:pathLst>
                <a:path extrusionOk="0" h="3364" w="3604">
                  <a:moveTo>
                    <a:pt x="3033" y="0"/>
                  </a:moveTo>
                  <a:cubicBezTo>
                    <a:pt x="2746" y="0"/>
                    <a:pt x="2392" y="172"/>
                    <a:pt x="2136" y="343"/>
                  </a:cubicBezTo>
                  <a:cubicBezTo>
                    <a:pt x="1502" y="810"/>
                    <a:pt x="368" y="1710"/>
                    <a:pt x="301" y="2611"/>
                  </a:cubicBezTo>
                  <a:cubicBezTo>
                    <a:pt x="201" y="2611"/>
                    <a:pt x="168" y="2611"/>
                    <a:pt x="134" y="2644"/>
                  </a:cubicBezTo>
                  <a:cubicBezTo>
                    <a:pt x="134" y="2678"/>
                    <a:pt x="101" y="2678"/>
                    <a:pt x="101" y="2711"/>
                  </a:cubicBezTo>
                  <a:cubicBezTo>
                    <a:pt x="1" y="2811"/>
                    <a:pt x="1" y="2878"/>
                    <a:pt x="101" y="3011"/>
                  </a:cubicBezTo>
                  <a:cubicBezTo>
                    <a:pt x="229" y="3268"/>
                    <a:pt x="430" y="3364"/>
                    <a:pt x="660" y="3364"/>
                  </a:cubicBezTo>
                  <a:cubicBezTo>
                    <a:pt x="1146" y="3364"/>
                    <a:pt x="1763" y="2937"/>
                    <a:pt x="2102" y="2711"/>
                  </a:cubicBezTo>
                  <a:cubicBezTo>
                    <a:pt x="2669" y="2311"/>
                    <a:pt x="3603" y="1477"/>
                    <a:pt x="3537" y="610"/>
                  </a:cubicBezTo>
                  <a:cubicBezTo>
                    <a:pt x="3520" y="155"/>
                    <a:pt x="3306" y="0"/>
                    <a:pt x="3033"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43"/>
            <p:cNvSpPr/>
            <p:nvPr/>
          </p:nvSpPr>
          <p:spPr>
            <a:xfrm>
              <a:off x="5062950" y="3823725"/>
              <a:ext cx="129275" cy="49975"/>
            </a:xfrm>
            <a:custGeom>
              <a:rect b="b" l="l" r="r" t="t"/>
              <a:pathLst>
                <a:path extrusionOk="0" h="1999" w="5171">
                  <a:moveTo>
                    <a:pt x="1811" y="1"/>
                  </a:moveTo>
                  <a:cubicBezTo>
                    <a:pt x="1475" y="1"/>
                    <a:pt x="1159" y="50"/>
                    <a:pt x="901" y="179"/>
                  </a:cubicBezTo>
                  <a:cubicBezTo>
                    <a:pt x="868" y="145"/>
                    <a:pt x="835" y="45"/>
                    <a:pt x="734" y="45"/>
                  </a:cubicBezTo>
                  <a:lnTo>
                    <a:pt x="634" y="45"/>
                  </a:lnTo>
                  <a:cubicBezTo>
                    <a:pt x="501" y="45"/>
                    <a:pt x="401" y="112"/>
                    <a:pt x="368" y="212"/>
                  </a:cubicBezTo>
                  <a:cubicBezTo>
                    <a:pt x="1" y="1013"/>
                    <a:pt x="1201" y="1480"/>
                    <a:pt x="1735" y="1680"/>
                  </a:cubicBezTo>
                  <a:cubicBezTo>
                    <a:pt x="2207" y="1850"/>
                    <a:pt x="2808" y="1999"/>
                    <a:pt x="3361" y="1999"/>
                  </a:cubicBezTo>
                  <a:cubicBezTo>
                    <a:pt x="3785" y="1999"/>
                    <a:pt x="4181" y="1911"/>
                    <a:pt x="4470" y="1680"/>
                  </a:cubicBezTo>
                  <a:cubicBezTo>
                    <a:pt x="5171" y="1113"/>
                    <a:pt x="4404" y="612"/>
                    <a:pt x="3837" y="379"/>
                  </a:cubicBezTo>
                  <a:cubicBezTo>
                    <a:pt x="3316" y="221"/>
                    <a:pt x="2519" y="1"/>
                    <a:pt x="1811"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43"/>
            <p:cNvSpPr/>
            <p:nvPr/>
          </p:nvSpPr>
          <p:spPr>
            <a:xfrm>
              <a:off x="5047950" y="3839025"/>
              <a:ext cx="72500" cy="103775"/>
            </a:xfrm>
            <a:custGeom>
              <a:rect b="b" l="l" r="r" t="t"/>
              <a:pathLst>
                <a:path extrusionOk="0" h="4151" w="2900">
                  <a:moveTo>
                    <a:pt x="867" y="0"/>
                  </a:moveTo>
                  <a:cubicBezTo>
                    <a:pt x="0" y="101"/>
                    <a:pt x="334" y="1401"/>
                    <a:pt x="467" y="2002"/>
                  </a:cubicBezTo>
                  <a:cubicBezTo>
                    <a:pt x="667" y="2736"/>
                    <a:pt x="1168" y="3870"/>
                    <a:pt x="2002" y="4103"/>
                  </a:cubicBezTo>
                  <a:cubicBezTo>
                    <a:pt x="2110" y="4136"/>
                    <a:pt x="2206" y="4150"/>
                    <a:pt x="2289" y="4150"/>
                  </a:cubicBezTo>
                  <a:cubicBezTo>
                    <a:pt x="2900" y="4150"/>
                    <a:pt x="2882" y="3368"/>
                    <a:pt x="2735" y="2869"/>
                  </a:cubicBezTo>
                  <a:cubicBezTo>
                    <a:pt x="2502" y="2102"/>
                    <a:pt x="2002" y="734"/>
                    <a:pt x="1201" y="367"/>
                  </a:cubicBezTo>
                  <a:cubicBezTo>
                    <a:pt x="1268" y="334"/>
                    <a:pt x="1268" y="234"/>
                    <a:pt x="1201" y="201"/>
                  </a:cubicBezTo>
                  <a:lnTo>
                    <a:pt x="1134" y="101"/>
                  </a:lnTo>
                  <a:cubicBezTo>
                    <a:pt x="1068" y="34"/>
                    <a:pt x="968" y="0"/>
                    <a:pt x="867"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43"/>
            <p:cNvSpPr/>
            <p:nvPr/>
          </p:nvSpPr>
          <p:spPr>
            <a:xfrm>
              <a:off x="4984575" y="3836850"/>
              <a:ext cx="78400" cy="98775"/>
            </a:xfrm>
            <a:custGeom>
              <a:rect b="b" l="l" r="r" t="t"/>
              <a:pathLst>
                <a:path extrusionOk="0" h="3951" w="3136">
                  <a:moveTo>
                    <a:pt x="2559" y="0"/>
                  </a:moveTo>
                  <a:cubicBezTo>
                    <a:pt x="2021" y="0"/>
                    <a:pt x="1446" y="676"/>
                    <a:pt x="1134" y="988"/>
                  </a:cubicBezTo>
                  <a:cubicBezTo>
                    <a:pt x="667" y="1589"/>
                    <a:pt x="0" y="2656"/>
                    <a:pt x="300" y="3490"/>
                  </a:cubicBezTo>
                  <a:cubicBezTo>
                    <a:pt x="416" y="3824"/>
                    <a:pt x="596" y="3950"/>
                    <a:pt x="795" y="3950"/>
                  </a:cubicBezTo>
                  <a:cubicBezTo>
                    <a:pt x="1112" y="3950"/>
                    <a:pt x="1476" y="3630"/>
                    <a:pt x="1701" y="3323"/>
                  </a:cubicBezTo>
                  <a:cubicBezTo>
                    <a:pt x="2202" y="2689"/>
                    <a:pt x="3036" y="1522"/>
                    <a:pt x="2869" y="655"/>
                  </a:cubicBezTo>
                  <a:cubicBezTo>
                    <a:pt x="2969" y="655"/>
                    <a:pt x="3002" y="621"/>
                    <a:pt x="3036" y="588"/>
                  </a:cubicBezTo>
                  <a:cubicBezTo>
                    <a:pt x="3036" y="521"/>
                    <a:pt x="3036" y="488"/>
                    <a:pt x="3102" y="488"/>
                  </a:cubicBezTo>
                  <a:cubicBezTo>
                    <a:pt x="3136" y="354"/>
                    <a:pt x="3102" y="288"/>
                    <a:pt x="3002" y="188"/>
                  </a:cubicBezTo>
                  <a:cubicBezTo>
                    <a:pt x="2862" y="55"/>
                    <a:pt x="2712" y="0"/>
                    <a:pt x="2559"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43"/>
            <p:cNvSpPr/>
            <p:nvPr/>
          </p:nvSpPr>
          <p:spPr>
            <a:xfrm>
              <a:off x="4932850" y="3807675"/>
              <a:ext cx="124300" cy="45850"/>
            </a:xfrm>
            <a:custGeom>
              <a:rect b="b" l="l" r="r" t="t"/>
              <a:pathLst>
                <a:path extrusionOk="0" h="1834" w="4972">
                  <a:moveTo>
                    <a:pt x="2600" y="0"/>
                  </a:moveTo>
                  <a:cubicBezTo>
                    <a:pt x="1820" y="0"/>
                    <a:pt x="943" y="155"/>
                    <a:pt x="535" y="754"/>
                  </a:cubicBezTo>
                  <a:cubicBezTo>
                    <a:pt x="1" y="1488"/>
                    <a:pt x="868" y="1788"/>
                    <a:pt x="1502" y="1822"/>
                  </a:cubicBezTo>
                  <a:cubicBezTo>
                    <a:pt x="1648" y="1828"/>
                    <a:pt x="1820" y="1833"/>
                    <a:pt x="2007" y="1833"/>
                  </a:cubicBezTo>
                  <a:cubicBezTo>
                    <a:pt x="2799" y="1833"/>
                    <a:pt x="3858" y="1740"/>
                    <a:pt x="4371" y="1254"/>
                  </a:cubicBezTo>
                  <a:cubicBezTo>
                    <a:pt x="4404" y="1288"/>
                    <a:pt x="4504" y="1321"/>
                    <a:pt x="4537" y="1321"/>
                  </a:cubicBezTo>
                  <a:cubicBezTo>
                    <a:pt x="4571" y="1321"/>
                    <a:pt x="4604" y="1288"/>
                    <a:pt x="4604" y="1288"/>
                  </a:cubicBezTo>
                  <a:cubicBezTo>
                    <a:pt x="4738" y="1254"/>
                    <a:pt x="4771" y="1188"/>
                    <a:pt x="4838" y="1088"/>
                  </a:cubicBezTo>
                  <a:cubicBezTo>
                    <a:pt x="4971" y="187"/>
                    <a:pt x="3704" y="87"/>
                    <a:pt x="3103" y="20"/>
                  </a:cubicBezTo>
                  <a:cubicBezTo>
                    <a:pt x="2944" y="8"/>
                    <a:pt x="2775" y="0"/>
                    <a:pt x="2600"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43"/>
            <p:cNvSpPr/>
            <p:nvPr/>
          </p:nvSpPr>
          <p:spPr>
            <a:xfrm>
              <a:off x="4956200" y="3746700"/>
              <a:ext cx="112625" cy="80350"/>
            </a:xfrm>
            <a:custGeom>
              <a:rect b="b" l="l" r="r" t="t"/>
              <a:pathLst>
                <a:path extrusionOk="0" h="3214" w="4505">
                  <a:moveTo>
                    <a:pt x="1184" y="1"/>
                  </a:moveTo>
                  <a:cubicBezTo>
                    <a:pt x="1100" y="1"/>
                    <a:pt x="1017" y="8"/>
                    <a:pt x="935" y="24"/>
                  </a:cubicBezTo>
                  <a:cubicBezTo>
                    <a:pt x="1" y="191"/>
                    <a:pt x="468" y="1025"/>
                    <a:pt x="902" y="1425"/>
                  </a:cubicBezTo>
                  <a:cubicBezTo>
                    <a:pt x="1435" y="2026"/>
                    <a:pt x="2469" y="2960"/>
                    <a:pt x="3337" y="2960"/>
                  </a:cubicBezTo>
                  <a:cubicBezTo>
                    <a:pt x="3337" y="3060"/>
                    <a:pt x="3403" y="3093"/>
                    <a:pt x="3437" y="3126"/>
                  </a:cubicBezTo>
                  <a:cubicBezTo>
                    <a:pt x="3470" y="3126"/>
                    <a:pt x="3503" y="3193"/>
                    <a:pt x="3503" y="3193"/>
                  </a:cubicBezTo>
                  <a:cubicBezTo>
                    <a:pt x="3552" y="3205"/>
                    <a:pt x="3592" y="3213"/>
                    <a:pt x="3628" y="3213"/>
                  </a:cubicBezTo>
                  <a:cubicBezTo>
                    <a:pt x="3690" y="3213"/>
                    <a:pt x="3740" y="3190"/>
                    <a:pt x="3804" y="3126"/>
                  </a:cubicBezTo>
                  <a:cubicBezTo>
                    <a:pt x="4504" y="2593"/>
                    <a:pt x="3637" y="1625"/>
                    <a:pt x="3270" y="1192"/>
                  </a:cubicBezTo>
                  <a:cubicBezTo>
                    <a:pt x="2817" y="678"/>
                    <a:pt x="1981" y="1"/>
                    <a:pt x="1184"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43"/>
            <p:cNvSpPr/>
            <p:nvPr/>
          </p:nvSpPr>
          <p:spPr>
            <a:xfrm>
              <a:off x="5037925" y="3804825"/>
              <a:ext cx="50075" cy="49025"/>
            </a:xfrm>
            <a:custGeom>
              <a:rect b="b" l="l" r="r" t="t"/>
              <a:pathLst>
                <a:path extrusionOk="0" h="1961" w="2003">
                  <a:moveTo>
                    <a:pt x="968" y="1"/>
                  </a:moveTo>
                  <a:cubicBezTo>
                    <a:pt x="835" y="1"/>
                    <a:pt x="701" y="68"/>
                    <a:pt x="568" y="101"/>
                  </a:cubicBezTo>
                  <a:cubicBezTo>
                    <a:pt x="501" y="134"/>
                    <a:pt x="401" y="168"/>
                    <a:pt x="368" y="234"/>
                  </a:cubicBezTo>
                  <a:cubicBezTo>
                    <a:pt x="301" y="268"/>
                    <a:pt x="234" y="301"/>
                    <a:pt x="201" y="401"/>
                  </a:cubicBezTo>
                  <a:cubicBezTo>
                    <a:pt x="134" y="468"/>
                    <a:pt x="34" y="601"/>
                    <a:pt x="34" y="735"/>
                  </a:cubicBezTo>
                  <a:cubicBezTo>
                    <a:pt x="34" y="801"/>
                    <a:pt x="1" y="901"/>
                    <a:pt x="1" y="968"/>
                  </a:cubicBezTo>
                  <a:cubicBezTo>
                    <a:pt x="1" y="1068"/>
                    <a:pt x="34" y="1135"/>
                    <a:pt x="34" y="1235"/>
                  </a:cubicBezTo>
                  <a:cubicBezTo>
                    <a:pt x="68" y="1302"/>
                    <a:pt x="134" y="1402"/>
                    <a:pt x="134" y="1469"/>
                  </a:cubicBezTo>
                  <a:cubicBezTo>
                    <a:pt x="168" y="1602"/>
                    <a:pt x="301" y="1702"/>
                    <a:pt x="368" y="1769"/>
                  </a:cubicBezTo>
                  <a:cubicBezTo>
                    <a:pt x="401" y="1802"/>
                    <a:pt x="501" y="1869"/>
                    <a:pt x="568" y="1902"/>
                  </a:cubicBezTo>
                  <a:lnTo>
                    <a:pt x="668" y="1902"/>
                  </a:lnTo>
                  <a:cubicBezTo>
                    <a:pt x="735" y="1936"/>
                    <a:pt x="835" y="1936"/>
                    <a:pt x="868" y="1936"/>
                  </a:cubicBezTo>
                  <a:cubicBezTo>
                    <a:pt x="935" y="1952"/>
                    <a:pt x="1002" y="1961"/>
                    <a:pt x="1064" y="1961"/>
                  </a:cubicBezTo>
                  <a:cubicBezTo>
                    <a:pt x="1127" y="1961"/>
                    <a:pt x="1185" y="1952"/>
                    <a:pt x="1235" y="1936"/>
                  </a:cubicBezTo>
                  <a:cubicBezTo>
                    <a:pt x="1335" y="1902"/>
                    <a:pt x="1402" y="1869"/>
                    <a:pt x="1502" y="1869"/>
                  </a:cubicBezTo>
                  <a:cubicBezTo>
                    <a:pt x="1635" y="1769"/>
                    <a:pt x="1735" y="1635"/>
                    <a:pt x="1836" y="1535"/>
                  </a:cubicBezTo>
                  <a:cubicBezTo>
                    <a:pt x="1869" y="1435"/>
                    <a:pt x="1902" y="1368"/>
                    <a:pt x="1902" y="1268"/>
                  </a:cubicBezTo>
                  <a:cubicBezTo>
                    <a:pt x="2002" y="1135"/>
                    <a:pt x="2002" y="968"/>
                    <a:pt x="1969" y="868"/>
                  </a:cubicBezTo>
                  <a:cubicBezTo>
                    <a:pt x="1969" y="768"/>
                    <a:pt x="1902" y="701"/>
                    <a:pt x="1869" y="601"/>
                  </a:cubicBezTo>
                  <a:cubicBezTo>
                    <a:pt x="1836" y="535"/>
                    <a:pt x="1802" y="434"/>
                    <a:pt x="1735" y="401"/>
                  </a:cubicBezTo>
                  <a:cubicBezTo>
                    <a:pt x="1669" y="268"/>
                    <a:pt x="1569" y="201"/>
                    <a:pt x="1469" y="134"/>
                  </a:cubicBezTo>
                  <a:cubicBezTo>
                    <a:pt x="1369" y="101"/>
                    <a:pt x="1302" y="68"/>
                    <a:pt x="1202" y="68"/>
                  </a:cubicBezTo>
                  <a:cubicBezTo>
                    <a:pt x="1135" y="68"/>
                    <a:pt x="1035" y="1"/>
                    <a:pt x="968" y="1"/>
                  </a:cubicBezTo>
                  <a:close/>
                </a:path>
              </a:pathLst>
            </a:custGeom>
            <a:solidFill>
              <a:srgbClr val="FAA0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66" name="Google Shape;3166;p43"/>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C</a:t>
            </a:r>
            <a:r>
              <a:rPr lang="en"/>
              <a:t>ontents of this template</a:t>
            </a:r>
            <a:endParaRPr/>
          </a:p>
        </p:txBody>
      </p:sp>
      <p:sp>
        <p:nvSpPr>
          <p:cNvPr id="3167" name="Google Shape;3167;p43"/>
          <p:cNvSpPr txBox="1"/>
          <p:nvPr>
            <p:ph idx="1" type="body"/>
          </p:nvPr>
        </p:nvSpPr>
        <p:spPr>
          <a:xfrm>
            <a:off x="720000" y="1215751"/>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delete this slide when you’re done editing the presentation</a:t>
            </a:r>
            <a:endParaRPr/>
          </a:p>
        </p:txBody>
      </p:sp>
      <p:graphicFrame>
        <p:nvGraphicFramePr>
          <p:cNvPr id="3168" name="Google Shape;3168;p43"/>
          <p:cNvGraphicFramePr/>
          <p:nvPr/>
        </p:nvGraphicFramePr>
        <p:xfrm>
          <a:off x="720000" y="1691025"/>
          <a:ext cx="3000000" cy="3000000"/>
        </p:xfrm>
        <a:graphic>
          <a:graphicData uri="http://schemas.openxmlformats.org/drawingml/2006/table">
            <a:tbl>
              <a:tblPr>
                <a:noFill/>
                <a:tableStyleId>{BB114ADD-30A6-46E8-9DF2-3389395E7C83}</a:tableStyleId>
              </a:tblPr>
              <a:tblGrid>
                <a:gridCol w="2619875"/>
                <a:gridCol w="5084125"/>
              </a:tblGrid>
              <a:tr h="361525">
                <a:tc>
                  <a:txBody>
                    <a:bodyPr/>
                    <a:lstStyle/>
                    <a:p>
                      <a:pPr indent="0" lvl="0" marL="0" rtl="0" algn="l">
                        <a:spcBef>
                          <a:spcPts val="0"/>
                        </a:spcBef>
                        <a:spcAft>
                          <a:spcPts val="0"/>
                        </a:spcAft>
                        <a:buNone/>
                      </a:pPr>
                      <a:r>
                        <a:rPr lang="en" sz="1100" u="sng">
                          <a:solidFill>
                            <a:schemeClr val="hlink"/>
                          </a:solidFill>
                          <a:latin typeface="Lato"/>
                          <a:ea typeface="Lato"/>
                          <a:cs typeface="Lato"/>
                          <a:sym typeface="Lato"/>
                          <a:hlinkClick action="ppaction://hlinksldjump" r:id="rId3"/>
                        </a:rPr>
                        <a:t>Fonts</a:t>
                      </a:r>
                      <a:endParaRPr sz="1100" u="sng">
                        <a:solidFill>
                          <a:schemeClr val="dk1"/>
                        </a:solidFill>
                        <a:latin typeface="Lato"/>
                        <a:ea typeface="Lato"/>
                        <a:cs typeface="Lato"/>
                        <a:sym typeface="Lato"/>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Lato"/>
                          <a:ea typeface="Lato"/>
                          <a:cs typeface="Lato"/>
                          <a:sym typeface="Lato"/>
                        </a:rPr>
                        <a:t>To view this template correctly in PowerPoint, download and install the fonts we used</a:t>
                      </a:r>
                      <a:endParaRPr sz="1000">
                        <a:solidFill>
                          <a:schemeClr val="dk1"/>
                        </a:solidFill>
                        <a:latin typeface="Lato"/>
                        <a:ea typeface="Lato"/>
                        <a:cs typeface="Lato"/>
                        <a:sym typeface="Lato"/>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100" u="sng">
                          <a:solidFill>
                            <a:schemeClr val="hlink"/>
                          </a:solidFill>
                          <a:latin typeface="Lato"/>
                          <a:ea typeface="Lato"/>
                          <a:cs typeface="Lato"/>
                          <a:sym typeface="Lato"/>
                          <a:hlinkClick action="ppaction://hlinksldjump" r:id="rId4"/>
                        </a:rPr>
                        <a:t>Used</a:t>
                      </a:r>
                      <a:r>
                        <a:rPr lang="en" sz="1100" u="sng">
                          <a:solidFill>
                            <a:schemeClr val="dk1"/>
                          </a:solidFill>
                          <a:latin typeface="Lato"/>
                          <a:ea typeface="Lato"/>
                          <a:cs typeface="Lato"/>
                          <a:sym typeface="Lato"/>
                        </a:rPr>
                        <a:t> and </a:t>
                      </a:r>
                      <a:r>
                        <a:rPr lang="en" sz="1100" u="sng">
                          <a:solidFill>
                            <a:schemeClr val="hlink"/>
                          </a:solidFill>
                          <a:latin typeface="Lato"/>
                          <a:ea typeface="Lato"/>
                          <a:cs typeface="Lato"/>
                          <a:sym typeface="Lato"/>
                          <a:hlinkClick action="ppaction://hlinksldjump" r:id="rId5"/>
                        </a:rPr>
                        <a:t>alternative</a:t>
                      </a:r>
                      <a:r>
                        <a:rPr lang="en" sz="1100" u="sng">
                          <a:solidFill>
                            <a:schemeClr val="hlink"/>
                          </a:solidFill>
                          <a:latin typeface="Lato"/>
                          <a:ea typeface="Lato"/>
                          <a:cs typeface="Lato"/>
                          <a:sym typeface="Lato"/>
                          <a:hlinkClick action="ppaction://hlinksldjump" r:id="rId6"/>
                        </a:rPr>
                        <a:t> resources</a:t>
                      </a:r>
                      <a:endParaRPr sz="1100" u="sng">
                        <a:solidFill>
                          <a:schemeClr val="dk1"/>
                        </a:solidFill>
                        <a:latin typeface="Lato"/>
                        <a:ea typeface="Lato"/>
                        <a:cs typeface="Lato"/>
                        <a:sym typeface="Lato"/>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dk1"/>
                          </a:solidFill>
                          <a:latin typeface="Lato"/>
                          <a:ea typeface="Lato"/>
                          <a:cs typeface="Lato"/>
                          <a:sym typeface="Lato"/>
                        </a:rPr>
                        <a:t>An assortment of graphic resources that are suitable for use in this presentation</a:t>
                      </a:r>
                      <a:endParaRPr sz="1000">
                        <a:solidFill>
                          <a:schemeClr val="dk1"/>
                        </a:solidFill>
                        <a:latin typeface="Lato"/>
                        <a:ea typeface="Lato"/>
                        <a:cs typeface="Lato"/>
                        <a:sym typeface="Lato"/>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100" u="sng">
                          <a:solidFill>
                            <a:schemeClr val="hlink"/>
                          </a:solidFill>
                          <a:latin typeface="Lato"/>
                          <a:ea typeface="Lato"/>
                          <a:cs typeface="Lato"/>
                          <a:sym typeface="Lato"/>
                          <a:hlinkClick action="ppaction://hlinksldjump" r:id="rId7"/>
                        </a:rPr>
                        <a:t>Thanks slide</a:t>
                      </a:r>
                      <a:endParaRPr sz="1100" u="sng">
                        <a:solidFill>
                          <a:schemeClr val="dk1"/>
                        </a:solidFill>
                        <a:latin typeface="Lato"/>
                        <a:ea typeface="Lato"/>
                        <a:cs typeface="Lato"/>
                        <a:sym typeface="Lato"/>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Lato"/>
                          <a:ea typeface="Lato"/>
                          <a:cs typeface="Lato"/>
                          <a:sym typeface="Lato"/>
                        </a:rPr>
                        <a:t>You must keep it so that proper credits for our design are given</a:t>
                      </a:r>
                      <a:endParaRPr sz="1000">
                        <a:solidFill>
                          <a:schemeClr val="dk1"/>
                        </a:solidFill>
                        <a:latin typeface="Lato"/>
                        <a:ea typeface="Lato"/>
                        <a:cs typeface="Lato"/>
                        <a:sym typeface="Lato"/>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100" u="sng">
                          <a:solidFill>
                            <a:schemeClr val="hlink"/>
                          </a:solidFill>
                          <a:latin typeface="Lato"/>
                          <a:ea typeface="Lato"/>
                          <a:cs typeface="Lato"/>
                          <a:sym typeface="Lato"/>
                          <a:hlinkClick action="ppaction://hlinksldjump" r:id="rId8"/>
                        </a:rPr>
                        <a:t>Colors</a:t>
                      </a:r>
                      <a:endParaRPr sz="1100" u="sng">
                        <a:solidFill>
                          <a:schemeClr val="dk1"/>
                        </a:solidFill>
                        <a:latin typeface="Lato"/>
                        <a:ea typeface="Lato"/>
                        <a:cs typeface="Lato"/>
                        <a:sym typeface="Lato"/>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Lato"/>
                          <a:ea typeface="Lato"/>
                          <a:cs typeface="Lato"/>
                          <a:sym typeface="Lato"/>
                        </a:rPr>
                        <a:t>All the colors used in this presentation</a:t>
                      </a:r>
                      <a:endParaRPr sz="1000">
                        <a:solidFill>
                          <a:schemeClr val="dk1"/>
                        </a:solidFill>
                        <a:latin typeface="Lato"/>
                        <a:ea typeface="Lato"/>
                        <a:cs typeface="Lato"/>
                        <a:sym typeface="Lato"/>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100" u="sng">
                          <a:solidFill>
                            <a:schemeClr val="hlink"/>
                          </a:solidFill>
                          <a:latin typeface="Lato"/>
                          <a:ea typeface="Lato"/>
                          <a:cs typeface="Lato"/>
                          <a:sym typeface="Lato"/>
                          <a:hlinkClick action="ppaction://hlinksldjump" r:id="rId9"/>
                        </a:rPr>
                        <a:t>Icons</a:t>
                      </a:r>
                      <a:r>
                        <a:rPr lang="en" sz="1100" u="sng">
                          <a:solidFill>
                            <a:schemeClr val="dk1"/>
                          </a:solidFill>
                          <a:latin typeface="Lato"/>
                          <a:ea typeface="Lato"/>
                          <a:cs typeface="Lato"/>
                          <a:sym typeface="Lato"/>
                        </a:rPr>
                        <a:t> and </a:t>
                      </a:r>
                      <a:r>
                        <a:rPr lang="en" sz="1100" u="sng">
                          <a:solidFill>
                            <a:schemeClr val="hlink"/>
                          </a:solidFill>
                          <a:latin typeface="Lato"/>
                          <a:ea typeface="Lato"/>
                          <a:cs typeface="Lato"/>
                          <a:sym typeface="Lato"/>
                          <a:hlinkClick action="ppaction://hlinksldjump" r:id="rId10"/>
                        </a:rPr>
                        <a:t>infographic resources</a:t>
                      </a:r>
                      <a:endParaRPr sz="1100" u="sng">
                        <a:solidFill>
                          <a:schemeClr val="dk1"/>
                        </a:solidFill>
                        <a:latin typeface="Lato"/>
                        <a:ea typeface="Lato"/>
                        <a:cs typeface="Lato"/>
                        <a:sym typeface="Lato"/>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These can be used in the template, and their size and color can be edited</a:t>
                      </a:r>
                      <a:endParaRPr sz="1000">
                        <a:solidFill>
                          <a:schemeClr val="dk1"/>
                        </a:solidFill>
                        <a:latin typeface="Lato"/>
                        <a:ea typeface="Lato"/>
                        <a:cs typeface="Lato"/>
                        <a:sym typeface="Lato"/>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100" u="sng">
                          <a:solidFill>
                            <a:schemeClr val="dk1"/>
                          </a:solidFill>
                          <a:latin typeface="Lato"/>
                          <a:ea typeface="Lato"/>
                          <a:cs typeface="Lato"/>
                          <a:sym typeface="Lato"/>
                        </a:rPr>
                        <a:t>Editable presentation theme </a:t>
                      </a:r>
                      <a:endParaRPr sz="1100" u="sng">
                        <a:solidFill>
                          <a:schemeClr val="dk1"/>
                        </a:solidFill>
                        <a:latin typeface="Lato"/>
                        <a:ea typeface="Lato"/>
                        <a:cs typeface="Lato"/>
                        <a:sym typeface="Lato"/>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Lato"/>
                          <a:ea typeface="Lato"/>
                          <a:cs typeface="Lato"/>
                          <a:sym typeface="Lato"/>
                        </a:rPr>
                        <a:t>You can edit the master slides easily. For more info, click </a:t>
                      </a:r>
                      <a:r>
                        <a:rPr lang="en" sz="1100" u="sng">
                          <a:solidFill>
                            <a:schemeClr val="dk1"/>
                          </a:solidFill>
                          <a:latin typeface="Lato"/>
                          <a:ea typeface="Lato"/>
                          <a:cs typeface="Lato"/>
                          <a:sym typeface="Lato"/>
                          <a:hlinkClick r:id="rId11">
                            <a:extLst>
                              <a:ext uri="{A12FA001-AC4F-418D-AE19-62706E023703}">
                                <ahyp:hlinkClr val="tx"/>
                              </a:ext>
                            </a:extLst>
                          </a:hlinkClick>
                        </a:rPr>
                        <a:t>here</a:t>
                      </a:r>
                      <a:endParaRPr sz="1000">
                        <a:solidFill>
                          <a:schemeClr val="dk1"/>
                        </a:solidFill>
                        <a:latin typeface="Lato"/>
                        <a:ea typeface="Lato"/>
                        <a:cs typeface="Lato"/>
                        <a:sym typeface="Lato"/>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r>
            </a:tbl>
          </a:graphicData>
        </a:graphic>
      </p:graphicFrame>
      <p:sp>
        <p:nvSpPr>
          <p:cNvPr id="3169" name="Google Shape;3169;p43"/>
          <p:cNvSpPr txBox="1"/>
          <p:nvPr/>
        </p:nvSpPr>
        <p:spPr>
          <a:xfrm>
            <a:off x="686921" y="4133675"/>
            <a:ext cx="30000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dk1"/>
                </a:solidFill>
                <a:latin typeface="Lato"/>
                <a:ea typeface="Lato"/>
                <a:cs typeface="Lato"/>
                <a:sym typeface="Lato"/>
              </a:rPr>
              <a:t>For more info:</a:t>
            </a:r>
            <a:br>
              <a:rPr b="1" lang="en" sz="1200">
                <a:solidFill>
                  <a:srgbClr val="191919"/>
                </a:solidFill>
                <a:latin typeface="Bree Serif"/>
                <a:ea typeface="Bree Serif"/>
                <a:cs typeface="Bree Serif"/>
                <a:sym typeface="Bree Serif"/>
              </a:rPr>
            </a:br>
            <a:r>
              <a:rPr b="1" lang="en" sz="1200" u="sng">
                <a:solidFill>
                  <a:schemeClr val="accent1"/>
                </a:solidFill>
                <a:latin typeface="BioRhyme"/>
                <a:ea typeface="BioRhyme"/>
                <a:cs typeface="BioRhyme"/>
                <a:sym typeface="BioRhyme"/>
                <a:hlinkClick r:id="rId12">
                  <a:extLst>
                    <a:ext uri="{A12FA001-AC4F-418D-AE19-62706E023703}">
                      <ahyp:hlinkClr val="tx"/>
                    </a:ext>
                  </a:extLst>
                </a:hlinkClick>
              </a:rPr>
              <a:t>SLIDESGO</a:t>
            </a:r>
            <a:r>
              <a:rPr b="1" lang="en" sz="1200">
                <a:solidFill>
                  <a:schemeClr val="accent1"/>
                </a:solidFill>
                <a:uFill>
                  <a:noFill/>
                </a:uFill>
                <a:latin typeface="BioRhyme"/>
                <a:ea typeface="BioRhyme"/>
                <a:cs typeface="BioRhyme"/>
                <a:sym typeface="BioRhyme"/>
                <a:hlinkClick r:id="rId13">
                  <a:extLst>
                    <a:ext uri="{A12FA001-AC4F-418D-AE19-62706E023703}">
                      <ahyp:hlinkClr val="tx"/>
                    </a:ext>
                  </a:extLst>
                </a:hlinkClick>
              </a:rPr>
              <a:t> </a:t>
            </a:r>
            <a:r>
              <a:rPr b="1" lang="en" sz="1200">
                <a:solidFill>
                  <a:schemeClr val="accent1"/>
                </a:solidFill>
                <a:latin typeface="BioRhyme"/>
                <a:ea typeface="BioRhyme"/>
                <a:cs typeface="BioRhyme"/>
                <a:sym typeface="BioRhyme"/>
              </a:rPr>
              <a:t>| </a:t>
            </a:r>
            <a:r>
              <a:rPr b="1" lang="en" sz="1200" u="sng">
                <a:solidFill>
                  <a:schemeClr val="accent1"/>
                </a:solidFill>
                <a:latin typeface="BioRhyme"/>
                <a:ea typeface="BioRhyme"/>
                <a:cs typeface="BioRhyme"/>
                <a:sym typeface="BioRhyme"/>
                <a:hlinkClick r:id="rId14">
                  <a:extLst>
                    <a:ext uri="{A12FA001-AC4F-418D-AE19-62706E023703}">
                      <ahyp:hlinkClr val="tx"/>
                    </a:ext>
                  </a:extLst>
                </a:hlinkClick>
              </a:rPr>
              <a:t>BLOG</a:t>
            </a:r>
            <a:r>
              <a:rPr b="1" lang="en" sz="1200">
                <a:solidFill>
                  <a:schemeClr val="accent1"/>
                </a:solidFill>
                <a:latin typeface="BioRhyme"/>
                <a:ea typeface="BioRhyme"/>
                <a:cs typeface="BioRhyme"/>
                <a:sym typeface="BioRhyme"/>
              </a:rPr>
              <a:t> | </a:t>
            </a:r>
            <a:r>
              <a:rPr b="1" lang="en" sz="1200" u="sng">
                <a:solidFill>
                  <a:schemeClr val="accent1"/>
                </a:solidFill>
                <a:latin typeface="BioRhyme"/>
                <a:ea typeface="BioRhyme"/>
                <a:cs typeface="BioRhyme"/>
                <a:sym typeface="BioRhyme"/>
                <a:hlinkClick r:id="rId15">
                  <a:extLst>
                    <a:ext uri="{A12FA001-AC4F-418D-AE19-62706E023703}">
                      <ahyp:hlinkClr val="tx"/>
                    </a:ext>
                  </a:extLst>
                </a:hlinkClick>
              </a:rPr>
              <a:t>FAQ</a:t>
            </a:r>
            <a:r>
              <a:rPr b="1" lang="en" sz="1200" u="sng">
                <a:solidFill>
                  <a:schemeClr val="accent1"/>
                </a:solidFill>
                <a:latin typeface="BioRhyme"/>
                <a:ea typeface="BioRhyme"/>
                <a:cs typeface="BioRhyme"/>
                <a:sym typeface="BioRhyme"/>
              </a:rPr>
              <a:t>s</a:t>
            </a:r>
            <a:endParaRPr b="1" sz="1200" u="sng">
              <a:solidFill>
                <a:schemeClr val="accent1"/>
              </a:solidFill>
              <a:latin typeface="BioRhyme"/>
              <a:ea typeface="BioRhyme"/>
              <a:cs typeface="BioRhyme"/>
              <a:sym typeface="BioRhyme"/>
            </a:endParaRPr>
          </a:p>
        </p:txBody>
      </p:sp>
      <p:sp>
        <p:nvSpPr>
          <p:cNvPr id="3170" name="Google Shape;3170;p43"/>
          <p:cNvSpPr txBox="1"/>
          <p:nvPr/>
        </p:nvSpPr>
        <p:spPr>
          <a:xfrm>
            <a:off x="3514579" y="4133675"/>
            <a:ext cx="49425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dk1"/>
                </a:solidFill>
                <a:latin typeface="Lato"/>
                <a:ea typeface="Lato"/>
                <a:cs typeface="Lato"/>
                <a:sym typeface="Lato"/>
              </a:rPr>
              <a:t>You can visit our sister </a:t>
            </a:r>
            <a:r>
              <a:rPr lang="en" sz="1100">
                <a:solidFill>
                  <a:schemeClr val="dk1"/>
                </a:solidFill>
                <a:latin typeface="Lato"/>
                <a:ea typeface="Lato"/>
                <a:cs typeface="Lato"/>
                <a:sym typeface="Lato"/>
              </a:rPr>
              <a:t>projects</a:t>
            </a:r>
            <a:r>
              <a:rPr lang="en" sz="1100">
                <a:solidFill>
                  <a:schemeClr val="dk1"/>
                </a:solidFill>
                <a:latin typeface="Lato"/>
                <a:ea typeface="Lato"/>
                <a:cs typeface="Lato"/>
                <a:sym typeface="Lato"/>
              </a:rPr>
              <a:t>:</a:t>
            </a:r>
            <a:br>
              <a:rPr b="1" lang="en" sz="1200">
                <a:solidFill>
                  <a:srgbClr val="191919"/>
                </a:solidFill>
                <a:latin typeface="Anaheim"/>
                <a:ea typeface="Anaheim"/>
                <a:cs typeface="Anaheim"/>
                <a:sym typeface="Anaheim"/>
              </a:rPr>
            </a:br>
            <a:r>
              <a:rPr b="1" lang="en" sz="1200" u="sng">
                <a:solidFill>
                  <a:schemeClr val="accent1"/>
                </a:solidFill>
                <a:latin typeface="BioRhyme"/>
                <a:ea typeface="BioRhyme"/>
                <a:cs typeface="BioRhyme"/>
                <a:sym typeface="BioRhyme"/>
                <a:hlinkClick r:id="rId16">
                  <a:extLst>
                    <a:ext uri="{A12FA001-AC4F-418D-AE19-62706E023703}">
                      <ahyp:hlinkClr val="tx"/>
                    </a:ext>
                  </a:extLst>
                </a:hlinkClick>
              </a:rPr>
              <a:t>FREEPIK</a:t>
            </a:r>
            <a:r>
              <a:rPr b="1" lang="en" sz="1200">
                <a:solidFill>
                  <a:schemeClr val="accent1"/>
                </a:solidFill>
                <a:latin typeface="BioRhyme"/>
                <a:ea typeface="BioRhyme"/>
                <a:cs typeface="BioRhyme"/>
                <a:sym typeface="BioRhyme"/>
              </a:rPr>
              <a:t> | </a:t>
            </a:r>
            <a:r>
              <a:rPr b="1" lang="en" sz="1200" u="sng">
                <a:solidFill>
                  <a:schemeClr val="accent1"/>
                </a:solidFill>
                <a:latin typeface="BioRhyme"/>
                <a:ea typeface="BioRhyme"/>
                <a:cs typeface="BioRhyme"/>
                <a:sym typeface="BioRhyme"/>
                <a:hlinkClick r:id="rId17">
                  <a:extLst>
                    <a:ext uri="{A12FA001-AC4F-418D-AE19-62706E023703}">
                      <ahyp:hlinkClr val="tx"/>
                    </a:ext>
                  </a:extLst>
                </a:hlinkClick>
              </a:rPr>
              <a:t>FLATICON</a:t>
            </a:r>
            <a:r>
              <a:rPr b="1" lang="en" sz="1200">
                <a:solidFill>
                  <a:schemeClr val="accent1"/>
                </a:solidFill>
                <a:latin typeface="BioRhyme"/>
                <a:ea typeface="BioRhyme"/>
                <a:cs typeface="BioRhyme"/>
                <a:sym typeface="BioRhyme"/>
              </a:rPr>
              <a:t> | </a:t>
            </a:r>
            <a:r>
              <a:rPr b="1" lang="en" sz="1200" u="sng">
                <a:solidFill>
                  <a:schemeClr val="accent1"/>
                </a:solidFill>
                <a:latin typeface="BioRhyme"/>
                <a:ea typeface="BioRhyme"/>
                <a:cs typeface="BioRhyme"/>
                <a:sym typeface="BioRhyme"/>
                <a:hlinkClick r:id="rId18">
                  <a:extLst>
                    <a:ext uri="{A12FA001-AC4F-418D-AE19-62706E023703}">
                      <ahyp:hlinkClr val="tx"/>
                    </a:ext>
                  </a:extLst>
                </a:hlinkClick>
              </a:rPr>
              <a:t>STORYSET</a:t>
            </a:r>
            <a:r>
              <a:rPr b="1" lang="en" sz="1200">
                <a:solidFill>
                  <a:schemeClr val="accent1"/>
                </a:solidFill>
                <a:latin typeface="BioRhyme"/>
                <a:ea typeface="BioRhyme"/>
                <a:cs typeface="BioRhyme"/>
                <a:sym typeface="BioRhyme"/>
              </a:rPr>
              <a:t> | </a:t>
            </a:r>
            <a:r>
              <a:rPr b="1" lang="en" sz="1200" u="sng">
                <a:solidFill>
                  <a:schemeClr val="accent1"/>
                </a:solidFill>
                <a:latin typeface="BioRhyme"/>
                <a:ea typeface="BioRhyme"/>
                <a:cs typeface="BioRhyme"/>
                <a:sym typeface="BioRhyme"/>
                <a:hlinkClick r:id="rId19">
                  <a:extLst>
                    <a:ext uri="{A12FA001-AC4F-418D-AE19-62706E023703}">
                      <ahyp:hlinkClr val="tx"/>
                    </a:ext>
                  </a:extLst>
                </a:hlinkClick>
              </a:rPr>
              <a:t>WEPIK</a:t>
            </a:r>
            <a:r>
              <a:rPr b="1" lang="en" sz="1200">
                <a:solidFill>
                  <a:schemeClr val="accent1"/>
                </a:solidFill>
                <a:uFill>
                  <a:noFill/>
                </a:uFill>
                <a:latin typeface="BioRhyme"/>
                <a:ea typeface="BioRhyme"/>
                <a:cs typeface="BioRhyme"/>
                <a:sym typeface="BioRhyme"/>
                <a:hlinkClick r:id="rId20">
                  <a:extLst>
                    <a:ext uri="{A12FA001-AC4F-418D-AE19-62706E023703}">
                      <ahyp:hlinkClr val="tx"/>
                    </a:ext>
                  </a:extLst>
                </a:hlinkClick>
              </a:rPr>
              <a:t> </a:t>
            </a:r>
            <a:r>
              <a:rPr b="1" lang="en" sz="1200">
                <a:solidFill>
                  <a:schemeClr val="accent1"/>
                </a:solidFill>
                <a:latin typeface="BioRhyme"/>
                <a:ea typeface="BioRhyme"/>
                <a:cs typeface="BioRhyme"/>
                <a:sym typeface="BioRhyme"/>
              </a:rPr>
              <a:t>| </a:t>
            </a:r>
            <a:r>
              <a:rPr b="1" lang="en" sz="1200" u="sng">
                <a:solidFill>
                  <a:schemeClr val="accent1"/>
                </a:solidFill>
                <a:latin typeface="BioRhyme"/>
                <a:ea typeface="BioRhyme"/>
                <a:cs typeface="BioRhyme"/>
                <a:sym typeface="BioRhyme"/>
                <a:hlinkClick r:id="rId21">
                  <a:extLst>
                    <a:ext uri="{A12FA001-AC4F-418D-AE19-62706E023703}">
                      <ahyp:hlinkClr val="tx"/>
                    </a:ext>
                  </a:extLst>
                </a:hlinkClick>
              </a:rPr>
              <a:t>VIDEVO</a:t>
            </a:r>
            <a:endParaRPr b="1" sz="1200">
              <a:solidFill>
                <a:schemeClr val="accent1"/>
              </a:solidFill>
              <a:latin typeface="BioRhyme"/>
              <a:ea typeface="BioRhyme"/>
              <a:cs typeface="BioRhyme"/>
              <a:sym typeface="BioRhyme"/>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74" name="Shape 3174"/>
        <p:cNvGrpSpPr/>
        <p:nvPr/>
      </p:nvGrpSpPr>
      <p:grpSpPr>
        <a:xfrm>
          <a:off x="0" y="0"/>
          <a:ext cx="0" cy="0"/>
          <a:chOff x="0" y="0"/>
          <a:chExt cx="0" cy="0"/>
        </a:xfrm>
      </p:grpSpPr>
      <p:sp>
        <p:nvSpPr>
          <p:cNvPr id="3175" name="Google Shape;3175;p44"/>
          <p:cNvSpPr/>
          <p:nvPr/>
        </p:nvSpPr>
        <p:spPr>
          <a:xfrm>
            <a:off x="457588" y="139600"/>
            <a:ext cx="1712325" cy="572725"/>
          </a:xfrm>
          <a:custGeom>
            <a:rect b="b" l="l" r="r" t="t"/>
            <a:pathLst>
              <a:path extrusionOk="0" h="29176" w="87230">
                <a:moveTo>
                  <a:pt x="57824" y="0"/>
                </a:moveTo>
                <a:cubicBezTo>
                  <a:pt x="54769" y="0"/>
                  <a:pt x="50876" y="3500"/>
                  <a:pt x="49169" y="5900"/>
                </a:cubicBezTo>
                <a:cubicBezTo>
                  <a:pt x="47738" y="4270"/>
                  <a:pt x="45681" y="3527"/>
                  <a:pt x="43566" y="3527"/>
                </a:cubicBezTo>
                <a:cubicBezTo>
                  <a:pt x="42477" y="3527"/>
                  <a:pt x="41372" y="3724"/>
                  <a:pt x="40329" y="4098"/>
                </a:cubicBezTo>
                <a:cubicBezTo>
                  <a:pt x="36126" y="5566"/>
                  <a:pt x="33358" y="9902"/>
                  <a:pt x="31656" y="13772"/>
                </a:cubicBezTo>
                <a:cubicBezTo>
                  <a:pt x="31189" y="14773"/>
                  <a:pt x="30789" y="15773"/>
                  <a:pt x="30456" y="16807"/>
                </a:cubicBezTo>
                <a:cubicBezTo>
                  <a:pt x="30163" y="17652"/>
                  <a:pt x="30156" y="19413"/>
                  <a:pt x="29047" y="19413"/>
                </a:cubicBezTo>
                <a:cubicBezTo>
                  <a:pt x="29017" y="19413"/>
                  <a:pt x="28986" y="19412"/>
                  <a:pt x="28954" y="19409"/>
                </a:cubicBezTo>
                <a:cubicBezTo>
                  <a:pt x="28187" y="19309"/>
                  <a:pt x="27453" y="18275"/>
                  <a:pt x="26653" y="18075"/>
                </a:cubicBezTo>
                <a:cubicBezTo>
                  <a:pt x="26361" y="17991"/>
                  <a:pt x="26092" y="17953"/>
                  <a:pt x="25844" y="17953"/>
                </a:cubicBezTo>
                <a:cubicBezTo>
                  <a:pt x="22918" y="17953"/>
                  <a:pt x="22845" y="23339"/>
                  <a:pt x="20815" y="24446"/>
                </a:cubicBezTo>
                <a:cubicBezTo>
                  <a:pt x="20182" y="24813"/>
                  <a:pt x="18814" y="24646"/>
                  <a:pt x="18047" y="24746"/>
                </a:cubicBezTo>
                <a:cubicBezTo>
                  <a:pt x="17079" y="24813"/>
                  <a:pt x="16045" y="24946"/>
                  <a:pt x="15045" y="25080"/>
                </a:cubicBezTo>
                <a:cubicBezTo>
                  <a:pt x="13543" y="25280"/>
                  <a:pt x="12009" y="25480"/>
                  <a:pt x="10508" y="25814"/>
                </a:cubicBezTo>
                <a:cubicBezTo>
                  <a:pt x="7406" y="26448"/>
                  <a:pt x="4070" y="27115"/>
                  <a:pt x="1101" y="28349"/>
                </a:cubicBezTo>
                <a:cubicBezTo>
                  <a:pt x="801" y="28349"/>
                  <a:pt x="534" y="28349"/>
                  <a:pt x="267" y="28416"/>
                </a:cubicBezTo>
                <a:cubicBezTo>
                  <a:pt x="0" y="28416"/>
                  <a:pt x="0" y="28783"/>
                  <a:pt x="267" y="28783"/>
                </a:cubicBezTo>
                <a:cubicBezTo>
                  <a:pt x="6920" y="29040"/>
                  <a:pt x="13589" y="29096"/>
                  <a:pt x="20262" y="29096"/>
                </a:cubicBezTo>
                <a:cubicBezTo>
                  <a:pt x="25384" y="29096"/>
                  <a:pt x="30509" y="29063"/>
                  <a:pt x="35631" y="29063"/>
                </a:cubicBezTo>
                <a:cubicBezTo>
                  <a:pt x="37687" y="29063"/>
                  <a:pt x="39742" y="29068"/>
                  <a:pt x="41797" y="29083"/>
                </a:cubicBezTo>
                <a:cubicBezTo>
                  <a:pt x="49184" y="29101"/>
                  <a:pt x="56571" y="29175"/>
                  <a:pt x="63958" y="29175"/>
                </a:cubicBezTo>
                <a:cubicBezTo>
                  <a:pt x="70414" y="29175"/>
                  <a:pt x="76870" y="29118"/>
                  <a:pt x="83327" y="28916"/>
                </a:cubicBezTo>
                <a:cubicBezTo>
                  <a:pt x="83694" y="28816"/>
                  <a:pt x="87229" y="28649"/>
                  <a:pt x="87229" y="28649"/>
                </a:cubicBezTo>
                <a:cubicBezTo>
                  <a:pt x="87229" y="28649"/>
                  <a:pt x="80658" y="27582"/>
                  <a:pt x="78823" y="27181"/>
                </a:cubicBezTo>
                <a:cubicBezTo>
                  <a:pt x="78856" y="27052"/>
                  <a:pt x="79450" y="8839"/>
                  <a:pt x="66433" y="8839"/>
                </a:cubicBezTo>
                <a:cubicBezTo>
                  <a:pt x="65997" y="8839"/>
                  <a:pt x="65547" y="8860"/>
                  <a:pt x="65080" y="8902"/>
                </a:cubicBezTo>
                <a:cubicBezTo>
                  <a:pt x="65047" y="8905"/>
                  <a:pt x="65014" y="8906"/>
                  <a:pt x="64981" y="8906"/>
                </a:cubicBezTo>
                <a:cubicBezTo>
                  <a:pt x="63102" y="8906"/>
                  <a:pt x="61865" y="4300"/>
                  <a:pt x="61144" y="2497"/>
                </a:cubicBezTo>
                <a:cubicBezTo>
                  <a:pt x="60383" y="697"/>
                  <a:pt x="59187" y="0"/>
                  <a:pt x="5782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76" name="Google Shape;3176;p44"/>
          <p:cNvGrpSpPr/>
          <p:nvPr/>
        </p:nvGrpSpPr>
        <p:grpSpPr>
          <a:xfrm rot="-1173132">
            <a:off x="-8476" y="95129"/>
            <a:ext cx="1443397" cy="1222789"/>
            <a:chOff x="3921300" y="633350"/>
            <a:chExt cx="1922225" cy="1764250"/>
          </a:xfrm>
        </p:grpSpPr>
        <p:sp>
          <p:nvSpPr>
            <p:cNvPr id="3177" name="Google Shape;3177;p44"/>
            <p:cNvSpPr/>
            <p:nvPr/>
          </p:nvSpPr>
          <p:spPr>
            <a:xfrm>
              <a:off x="5177200" y="1087050"/>
              <a:ext cx="143450" cy="101150"/>
            </a:xfrm>
            <a:custGeom>
              <a:rect b="b" l="l" r="r" t="t"/>
              <a:pathLst>
                <a:path extrusionOk="0" h="4046" w="5738">
                  <a:moveTo>
                    <a:pt x="5738" y="1"/>
                  </a:moveTo>
                  <a:lnTo>
                    <a:pt x="5738" y="1"/>
                  </a:lnTo>
                  <a:cubicBezTo>
                    <a:pt x="3803" y="568"/>
                    <a:pt x="1935" y="1101"/>
                    <a:pt x="1" y="1702"/>
                  </a:cubicBezTo>
                  <a:lnTo>
                    <a:pt x="134" y="2035"/>
                  </a:lnTo>
                  <a:cubicBezTo>
                    <a:pt x="901" y="2669"/>
                    <a:pt x="1602" y="3270"/>
                    <a:pt x="2302" y="3903"/>
                  </a:cubicBezTo>
                  <a:cubicBezTo>
                    <a:pt x="2402" y="4004"/>
                    <a:pt x="2436" y="4037"/>
                    <a:pt x="2502" y="4037"/>
                  </a:cubicBezTo>
                  <a:cubicBezTo>
                    <a:pt x="2526" y="4043"/>
                    <a:pt x="2549" y="4046"/>
                    <a:pt x="2570" y="4046"/>
                  </a:cubicBezTo>
                  <a:cubicBezTo>
                    <a:pt x="2670" y="4046"/>
                    <a:pt x="2748" y="3986"/>
                    <a:pt x="2803" y="3903"/>
                  </a:cubicBezTo>
                  <a:cubicBezTo>
                    <a:pt x="3470" y="3270"/>
                    <a:pt x="4003" y="2536"/>
                    <a:pt x="4504" y="1769"/>
                  </a:cubicBezTo>
                  <a:cubicBezTo>
                    <a:pt x="4904" y="1202"/>
                    <a:pt x="5304" y="568"/>
                    <a:pt x="5738" y="1"/>
                  </a:cubicBezTo>
                  <a:close/>
                </a:path>
              </a:pathLst>
            </a:custGeom>
            <a:solidFill>
              <a:srgbClr val="F45D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44"/>
            <p:cNvSpPr/>
            <p:nvPr/>
          </p:nvSpPr>
          <p:spPr>
            <a:xfrm>
              <a:off x="5206400" y="1157950"/>
              <a:ext cx="147625" cy="79850"/>
            </a:xfrm>
            <a:custGeom>
              <a:rect b="b" l="l" r="r" t="t"/>
              <a:pathLst>
                <a:path extrusionOk="0" h="3194" w="5905">
                  <a:moveTo>
                    <a:pt x="0" y="0"/>
                  </a:moveTo>
                  <a:lnTo>
                    <a:pt x="0" y="334"/>
                  </a:lnTo>
                  <a:cubicBezTo>
                    <a:pt x="334" y="1201"/>
                    <a:pt x="734" y="2068"/>
                    <a:pt x="1101" y="2935"/>
                  </a:cubicBezTo>
                  <a:cubicBezTo>
                    <a:pt x="1134" y="3036"/>
                    <a:pt x="1134" y="3102"/>
                    <a:pt x="1234" y="3169"/>
                  </a:cubicBezTo>
                  <a:cubicBezTo>
                    <a:pt x="1284" y="3186"/>
                    <a:pt x="1343" y="3194"/>
                    <a:pt x="1401" y="3194"/>
                  </a:cubicBezTo>
                  <a:cubicBezTo>
                    <a:pt x="1459" y="3194"/>
                    <a:pt x="1518" y="3186"/>
                    <a:pt x="1568" y="3169"/>
                  </a:cubicBezTo>
                  <a:cubicBezTo>
                    <a:pt x="2435" y="2902"/>
                    <a:pt x="3236" y="2502"/>
                    <a:pt x="4003" y="2035"/>
                  </a:cubicBezTo>
                  <a:cubicBezTo>
                    <a:pt x="4637" y="1701"/>
                    <a:pt x="5270" y="1334"/>
                    <a:pt x="5904" y="1001"/>
                  </a:cubicBezTo>
                  <a:lnTo>
                    <a:pt x="0" y="0"/>
                  </a:lnTo>
                  <a:close/>
                </a:path>
              </a:pathLst>
            </a:custGeom>
            <a:solidFill>
              <a:srgbClr val="F45D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44"/>
            <p:cNvSpPr/>
            <p:nvPr/>
          </p:nvSpPr>
          <p:spPr>
            <a:xfrm>
              <a:off x="4230700" y="644250"/>
              <a:ext cx="608775" cy="914925"/>
            </a:xfrm>
            <a:custGeom>
              <a:rect b="b" l="l" r="r" t="t"/>
              <a:pathLst>
                <a:path extrusionOk="0" h="36597" w="24351">
                  <a:moveTo>
                    <a:pt x="7359" y="0"/>
                  </a:moveTo>
                  <a:cubicBezTo>
                    <a:pt x="6439" y="0"/>
                    <a:pt x="5607" y="1057"/>
                    <a:pt x="5237" y="1968"/>
                  </a:cubicBezTo>
                  <a:cubicBezTo>
                    <a:pt x="3336" y="6405"/>
                    <a:pt x="3569" y="11642"/>
                    <a:pt x="5771" y="15911"/>
                  </a:cubicBezTo>
                  <a:cubicBezTo>
                    <a:pt x="3936" y="14844"/>
                    <a:pt x="2002" y="13977"/>
                    <a:pt x="0" y="13276"/>
                  </a:cubicBezTo>
                  <a:lnTo>
                    <a:pt x="0" y="13276"/>
                  </a:lnTo>
                  <a:cubicBezTo>
                    <a:pt x="134" y="17446"/>
                    <a:pt x="4103" y="20381"/>
                    <a:pt x="7639" y="22583"/>
                  </a:cubicBezTo>
                  <a:cubicBezTo>
                    <a:pt x="6845" y="23296"/>
                    <a:pt x="5790" y="23647"/>
                    <a:pt x="4733" y="23647"/>
                  </a:cubicBezTo>
                  <a:cubicBezTo>
                    <a:pt x="3614" y="23647"/>
                    <a:pt x="2491" y="23254"/>
                    <a:pt x="1668" y="22483"/>
                  </a:cubicBezTo>
                  <a:cubicBezTo>
                    <a:pt x="1168" y="22816"/>
                    <a:pt x="1334" y="23617"/>
                    <a:pt x="1635" y="24117"/>
                  </a:cubicBezTo>
                  <a:cubicBezTo>
                    <a:pt x="3169" y="26886"/>
                    <a:pt x="6105" y="28821"/>
                    <a:pt x="9207" y="29154"/>
                  </a:cubicBezTo>
                  <a:lnTo>
                    <a:pt x="4704" y="29921"/>
                  </a:lnTo>
                  <a:cubicBezTo>
                    <a:pt x="4437" y="29955"/>
                    <a:pt x="4136" y="29988"/>
                    <a:pt x="3970" y="30222"/>
                  </a:cubicBezTo>
                  <a:cubicBezTo>
                    <a:pt x="3503" y="30655"/>
                    <a:pt x="3936" y="31456"/>
                    <a:pt x="4370" y="31923"/>
                  </a:cubicBezTo>
                  <a:cubicBezTo>
                    <a:pt x="7139" y="34758"/>
                    <a:pt x="11041" y="36493"/>
                    <a:pt x="15011" y="36593"/>
                  </a:cubicBezTo>
                  <a:cubicBezTo>
                    <a:pt x="15106" y="36595"/>
                    <a:pt x="15202" y="36597"/>
                    <a:pt x="15298" y="36597"/>
                  </a:cubicBezTo>
                  <a:cubicBezTo>
                    <a:pt x="19095" y="36597"/>
                    <a:pt x="23304" y="34665"/>
                    <a:pt x="24117" y="30955"/>
                  </a:cubicBezTo>
                  <a:cubicBezTo>
                    <a:pt x="24351" y="29821"/>
                    <a:pt x="24217" y="28620"/>
                    <a:pt x="23684" y="27653"/>
                  </a:cubicBezTo>
                  <a:lnTo>
                    <a:pt x="22783" y="27753"/>
                  </a:lnTo>
                  <a:cubicBezTo>
                    <a:pt x="20948" y="27620"/>
                    <a:pt x="19514" y="26119"/>
                    <a:pt x="18347" y="24651"/>
                  </a:cubicBezTo>
                  <a:cubicBezTo>
                    <a:pt x="12843" y="17579"/>
                    <a:pt x="9173" y="9006"/>
                    <a:pt x="7839" y="100"/>
                  </a:cubicBezTo>
                  <a:cubicBezTo>
                    <a:pt x="7678" y="32"/>
                    <a:pt x="7517" y="0"/>
                    <a:pt x="7359" y="0"/>
                  </a:cubicBezTo>
                  <a:close/>
                </a:path>
              </a:pathLst>
            </a:custGeom>
            <a:solidFill>
              <a:srgbClr val="F45D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44"/>
            <p:cNvSpPr/>
            <p:nvPr/>
          </p:nvSpPr>
          <p:spPr>
            <a:xfrm>
              <a:off x="4218175" y="633350"/>
              <a:ext cx="655650" cy="939525"/>
            </a:xfrm>
            <a:custGeom>
              <a:rect b="b" l="l" r="r" t="t"/>
              <a:pathLst>
                <a:path extrusionOk="0" h="37581" w="26226">
                  <a:moveTo>
                    <a:pt x="7769" y="891"/>
                  </a:moveTo>
                  <a:cubicBezTo>
                    <a:pt x="7789" y="891"/>
                    <a:pt x="7809" y="891"/>
                    <a:pt x="7829" y="892"/>
                  </a:cubicBezTo>
                  <a:lnTo>
                    <a:pt x="7829" y="892"/>
                  </a:lnTo>
                  <a:cubicBezTo>
                    <a:pt x="8747" y="6604"/>
                    <a:pt x="10531" y="12150"/>
                    <a:pt x="13244" y="17248"/>
                  </a:cubicBezTo>
                  <a:cubicBezTo>
                    <a:pt x="14511" y="19750"/>
                    <a:pt x="16012" y="22185"/>
                    <a:pt x="17747" y="24420"/>
                  </a:cubicBezTo>
                  <a:cubicBezTo>
                    <a:pt x="19114" y="26254"/>
                    <a:pt x="20649" y="28256"/>
                    <a:pt x="23084" y="28589"/>
                  </a:cubicBezTo>
                  <a:cubicBezTo>
                    <a:pt x="23132" y="28599"/>
                    <a:pt x="23178" y="28603"/>
                    <a:pt x="23221" y="28603"/>
                  </a:cubicBezTo>
                  <a:cubicBezTo>
                    <a:pt x="23431" y="28603"/>
                    <a:pt x="23579" y="28501"/>
                    <a:pt x="23656" y="28366"/>
                  </a:cubicBezTo>
                  <a:lnTo>
                    <a:pt x="23656" y="28366"/>
                  </a:lnTo>
                  <a:cubicBezTo>
                    <a:pt x="26226" y="33526"/>
                    <a:pt x="19791" y="36615"/>
                    <a:pt x="15549" y="36615"/>
                  </a:cubicBezTo>
                  <a:cubicBezTo>
                    <a:pt x="15354" y="36615"/>
                    <a:pt x="15163" y="36608"/>
                    <a:pt x="14978" y="36595"/>
                  </a:cubicBezTo>
                  <a:cubicBezTo>
                    <a:pt x="12510" y="36428"/>
                    <a:pt x="10108" y="35695"/>
                    <a:pt x="7973" y="34360"/>
                  </a:cubicBezTo>
                  <a:cubicBezTo>
                    <a:pt x="7306" y="33927"/>
                    <a:pt x="5171" y="32692"/>
                    <a:pt x="4938" y="31792"/>
                  </a:cubicBezTo>
                  <a:cubicBezTo>
                    <a:pt x="4563" y="30542"/>
                    <a:pt x="8431" y="30229"/>
                    <a:pt x="9498" y="30084"/>
                  </a:cubicBezTo>
                  <a:lnTo>
                    <a:pt x="9498" y="30084"/>
                  </a:lnTo>
                  <a:cubicBezTo>
                    <a:pt x="9513" y="30086"/>
                    <a:pt x="9527" y="30088"/>
                    <a:pt x="9541" y="30091"/>
                  </a:cubicBezTo>
                  <a:cubicBezTo>
                    <a:pt x="9541" y="30087"/>
                    <a:pt x="9541" y="30083"/>
                    <a:pt x="9541" y="30078"/>
                  </a:cubicBezTo>
                  <a:lnTo>
                    <a:pt x="9541" y="30078"/>
                  </a:lnTo>
                  <a:cubicBezTo>
                    <a:pt x="9594" y="30071"/>
                    <a:pt x="9639" y="30064"/>
                    <a:pt x="9674" y="30057"/>
                  </a:cubicBezTo>
                  <a:cubicBezTo>
                    <a:pt x="10175" y="29957"/>
                    <a:pt x="10275" y="29223"/>
                    <a:pt x="9708" y="29123"/>
                  </a:cubicBezTo>
                  <a:cubicBezTo>
                    <a:pt x="8040" y="28923"/>
                    <a:pt x="6505" y="28356"/>
                    <a:pt x="5171" y="27389"/>
                  </a:cubicBezTo>
                  <a:cubicBezTo>
                    <a:pt x="4547" y="26942"/>
                    <a:pt x="2091" y="24825"/>
                    <a:pt x="2277" y="23615"/>
                  </a:cubicBezTo>
                  <a:lnTo>
                    <a:pt x="2277" y="23615"/>
                  </a:lnTo>
                  <a:cubicBezTo>
                    <a:pt x="3137" y="24197"/>
                    <a:pt x="4127" y="24492"/>
                    <a:pt x="5120" y="24492"/>
                  </a:cubicBezTo>
                  <a:cubicBezTo>
                    <a:pt x="6241" y="24492"/>
                    <a:pt x="7365" y="24116"/>
                    <a:pt x="8307" y="23352"/>
                  </a:cubicBezTo>
                  <a:cubicBezTo>
                    <a:pt x="8607" y="23086"/>
                    <a:pt x="8540" y="22719"/>
                    <a:pt x="8207" y="22552"/>
                  </a:cubicBezTo>
                  <a:cubicBezTo>
                    <a:pt x="5132" y="20638"/>
                    <a:pt x="1584" y="18192"/>
                    <a:pt x="924" y="14355"/>
                  </a:cubicBezTo>
                  <a:lnTo>
                    <a:pt x="924" y="14355"/>
                  </a:lnTo>
                  <a:cubicBezTo>
                    <a:pt x="2657" y="15010"/>
                    <a:pt x="4336" y="15811"/>
                    <a:pt x="5938" y="16714"/>
                  </a:cubicBezTo>
                  <a:cubicBezTo>
                    <a:pt x="6000" y="16751"/>
                    <a:pt x="6064" y="16768"/>
                    <a:pt x="6128" y="16768"/>
                  </a:cubicBezTo>
                  <a:cubicBezTo>
                    <a:pt x="6411" y="16768"/>
                    <a:pt x="6675" y="16441"/>
                    <a:pt x="6539" y="16114"/>
                  </a:cubicBezTo>
                  <a:cubicBezTo>
                    <a:pt x="5438" y="13846"/>
                    <a:pt x="4804" y="11377"/>
                    <a:pt x="4804" y="8842"/>
                  </a:cubicBezTo>
                  <a:cubicBezTo>
                    <a:pt x="4804" y="7251"/>
                    <a:pt x="5290" y="891"/>
                    <a:pt x="7769" y="891"/>
                  </a:cubicBezTo>
                  <a:close/>
                  <a:moveTo>
                    <a:pt x="7867" y="0"/>
                  </a:moveTo>
                  <a:cubicBezTo>
                    <a:pt x="5312" y="0"/>
                    <a:pt x="4451" y="4345"/>
                    <a:pt x="4170" y="6307"/>
                  </a:cubicBezTo>
                  <a:cubicBezTo>
                    <a:pt x="3734" y="9361"/>
                    <a:pt x="4135" y="12441"/>
                    <a:pt x="5262" y="15280"/>
                  </a:cubicBezTo>
                  <a:lnTo>
                    <a:pt x="5262" y="15280"/>
                  </a:lnTo>
                  <a:cubicBezTo>
                    <a:pt x="3783" y="14520"/>
                    <a:pt x="2246" y="13864"/>
                    <a:pt x="668" y="13312"/>
                  </a:cubicBezTo>
                  <a:cubicBezTo>
                    <a:pt x="598" y="13284"/>
                    <a:pt x="527" y="13270"/>
                    <a:pt x="460" y="13270"/>
                  </a:cubicBezTo>
                  <a:cubicBezTo>
                    <a:pt x="208" y="13270"/>
                    <a:pt x="1" y="13456"/>
                    <a:pt x="1" y="13745"/>
                  </a:cubicBezTo>
                  <a:cubicBezTo>
                    <a:pt x="283" y="18075"/>
                    <a:pt x="3870" y="20840"/>
                    <a:pt x="7237" y="23013"/>
                  </a:cubicBezTo>
                  <a:lnTo>
                    <a:pt x="7237" y="23013"/>
                  </a:lnTo>
                  <a:cubicBezTo>
                    <a:pt x="6578" y="23397"/>
                    <a:pt x="5851" y="23590"/>
                    <a:pt x="5127" y="23590"/>
                  </a:cubicBezTo>
                  <a:cubicBezTo>
                    <a:pt x="4174" y="23590"/>
                    <a:pt x="3225" y="23257"/>
                    <a:pt x="2436" y="22585"/>
                  </a:cubicBezTo>
                  <a:cubicBezTo>
                    <a:pt x="2352" y="22515"/>
                    <a:pt x="2250" y="22486"/>
                    <a:pt x="2148" y="22486"/>
                  </a:cubicBezTo>
                  <a:cubicBezTo>
                    <a:pt x="2007" y="22486"/>
                    <a:pt x="1865" y="22541"/>
                    <a:pt x="1769" y="22619"/>
                  </a:cubicBezTo>
                  <a:cubicBezTo>
                    <a:pt x="468" y="23986"/>
                    <a:pt x="2436" y="26154"/>
                    <a:pt x="3370" y="27088"/>
                  </a:cubicBezTo>
                  <a:cubicBezTo>
                    <a:pt x="4502" y="28221"/>
                    <a:pt x="5865" y="29046"/>
                    <a:pt x="7355" y="29563"/>
                  </a:cubicBezTo>
                  <a:lnTo>
                    <a:pt x="7355" y="29563"/>
                  </a:lnTo>
                  <a:cubicBezTo>
                    <a:pt x="6972" y="29626"/>
                    <a:pt x="6588" y="29689"/>
                    <a:pt x="6205" y="29757"/>
                  </a:cubicBezTo>
                  <a:cubicBezTo>
                    <a:pt x="5605" y="29890"/>
                    <a:pt x="4604" y="29890"/>
                    <a:pt x="4104" y="30357"/>
                  </a:cubicBezTo>
                  <a:cubicBezTo>
                    <a:pt x="3303" y="31091"/>
                    <a:pt x="3937" y="32159"/>
                    <a:pt x="4504" y="32826"/>
                  </a:cubicBezTo>
                  <a:cubicBezTo>
                    <a:pt x="6772" y="35361"/>
                    <a:pt x="10342" y="36995"/>
                    <a:pt x="13677" y="37429"/>
                  </a:cubicBezTo>
                  <a:cubicBezTo>
                    <a:pt x="14347" y="37528"/>
                    <a:pt x="15029" y="37580"/>
                    <a:pt x="15712" y="37580"/>
                  </a:cubicBezTo>
                  <a:cubicBezTo>
                    <a:pt x="18021" y="37580"/>
                    <a:pt x="20337" y="36985"/>
                    <a:pt x="22217" y="35594"/>
                  </a:cubicBezTo>
                  <a:cubicBezTo>
                    <a:pt x="24618" y="33893"/>
                    <a:pt x="25953" y="30758"/>
                    <a:pt x="24518" y="28022"/>
                  </a:cubicBezTo>
                  <a:cubicBezTo>
                    <a:pt x="24435" y="27832"/>
                    <a:pt x="24271" y="27752"/>
                    <a:pt x="24105" y="27752"/>
                  </a:cubicBezTo>
                  <a:cubicBezTo>
                    <a:pt x="23941" y="27752"/>
                    <a:pt x="23774" y="27831"/>
                    <a:pt x="23682" y="27960"/>
                  </a:cubicBezTo>
                  <a:lnTo>
                    <a:pt x="23682" y="27960"/>
                  </a:lnTo>
                  <a:cubicBezTo>
                    <a:pt x="23630" y="27844"/>
                    <a:pt x="23522" y="27751"/>
                    <a:pt x="23351" y="27722"/>
                  </a:cubicBezTo>
                  <a:cubicBezTo>
                    <a:pt x="20682" y="27389"/>
                    <a:pt x="19081" y="24653"/>
                    <a:pt x="17647" y="22652"/>
                  </a:cubicBezTo>
                  <a:cubicBezTo>
                    <a:pt x="16079" y="20384"/>
                    <a:pt x="14678" y="18015"/>
                    <a:pt x="13477" y="15547"/>
                  </a:cubicBezTo>
                  <a:cubicBezTo>
                    <a:pt x="11175" y="10810"/>
                    <a:pt x="9608" y="5740"/>
                    <a:pt x="8807" y="503"/>
                  </a:cubicBezTo>
                  <a:cubicBezTo>
                    <a:pt x="8774" y="303"/>
                    <a:pt x="8640" y="136"/>
                    <a:pt x="8440" y="69"/>
                  </a:cubicBezTo>
                  <a:cubicBezTo>
                    <a:pt x="8240" y="22"/>
                    <a:pt x="8050" y="0"/>
                    <a:pt x="7867" y="0"/>
                  </a:cubicBezTo>
                  <a:close/>
                </a:path>
              </a:pathLst>
            </a:custGeom>
            <a:solidFill>
              <a:srgbClr val="F45D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44"/>
            <p:cNvSpPr/>
            <p:nvPr/>
          </p:nvSpPr>
          <p:spPr>
            <a:xfrm>
              <a:off x="4392475" y="770150"/>
              <a:ext cx="348100" cy="528625"/>
            </a:xfrm>
            <a:custGeom>
              <a:rect b="b" l="l" r="r" t="t"/>
              <a:pathLst>
                <a:path extrusionOk="0" h="21145" w="13924">
                  <a:moveTo>
                    <a:pt x="0" y="1"/>
                  </a:moveTo>
                  <a:cubicBezTo>
                    <a:pt x="1001" y="8507"/>
                    <a:pt x="7039" y="16246"/>
                    <a:pt x="13844" y="21116"/>
                  </a:cubicBezTo>
                  <a:cubicBezTo>
                    <a:pt x="13854" y="21137"/>
                    <a:pt x="13868" y="21145"/>
                    <a:pt x="13879" y="21145"/>
                  </a:cubicBezTo>
                  <a:cubicBezTo>
                    <a:pt x="13906" y="21145"/>
                    <a:pt x="13923" y="21106"/>
                    <a:pt x="13877" y="21083"/>
                  </a:cubicBezTo>
                  <a:cubicBezTo>
                    <a:pt x="7206" y="15345"/>
                    <a:pt x="1535" y="8974"/>
                    <a:pt x="0"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44"/>
            <p:cNvSpPr/>
            <p:nvPr/>
          </p:nvSpPr>
          <p:spPr>
            <a:xfrm>
              <a:off x="4295150" y="1045850"/>
              <a:ext cx="410900" cy="239700"/>
            </a:xfrm>
            <a:custGeom>
              <a:rect b="b" l="l" r="r" t="t"/>
              <a:pathLst>
                <a:path extrusionOk="0" h="9588" w="16436">
                  <a:moveTo>
                    <a:pt x="42" y="0"/>
                  </a:moveTo>
                  <a:cubicBezTo>
                    <a:pt x="10" y="0"/>
                    <a:pt x="0" y="24"/>
                    <a:pt x="24" y="47"/>
                  </a:cubicBezTo>
                  <a:cubicBezTo>
                    <a:pt x="4394" y="4684"/>
                    <a:pt x="9564" y="9588"/>
                    <a:pt x="16402" y="9588"/>
                  </a:cubicBezTo>
                  <a:cubicBezTo>
                    <a:pt x="16436" y="9588"/>
                    <a:pt x="16402" y="9554"/>
                    <a:pt x="16402" y="9554"/>
                  </a:cubicBezTo>
                  <a:cubicBezTo>
                    <a:pt x="9598" y="9321"/>
                    <a:pt x="4561" y="4584"/>
                    <a:pt x="91" y="14"/>
                  </a:cubicBezTo>
                  <a:cubicBezTo>
                    <a:pt x="71" y="4"/>
                    <a:pt x="55" y="0"/>
                    <a:pt x="42"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44"/>
            <p:cNvSpPr/>
            <p:nvPr/>
          </p:nvSpPr>
          <p:spPr>
            <a:xfrm>
              <a:off x="4298250" y="1253300"/>
              <a:ext cx="419475" cy="119850"/>
            </a:xfrm>
            <a:custGeom>
              <a:rect b="b" l="l" r="r" t="t"/>
              <a:pathLst>
                <a:path extrusionOk="0" h="4794" w="16779">
                  <a:moveTo>
                    <a:pt x="359" y="0"/>
                  </a:moveTo>
                  <a:cubicBezTo>
                    <a:pt x="258" y="0"/>
                    <a:pt x="160" y="17"/>
                    <a:pt x="67" y="55"/>
                  </a:cubicBezTo>
                  <a:cubicBezTo>
                    <a:pt x="0" y="55"/>
                    <a:pt x="0" y="89"/>
                    <a:pt x="0" y="89"/>
                  </a:cubicBezTo>
                  <a:cubicBezTo>
                    <a:pt x="67" y="256"/>
                    <a:pt x="0" y="222"/>
                    <a:pt x="167" y="289"/>
                  </a:cubicBezTo>
                  <a:lnTo>
                    <a:pt x="234" y="289"/>
                  </a:lnTo>
                  <a:cubicBezTo>
                    <a:pt x="244" y="310"/>
                    <a:pt x="251" y="317"/>
                    <a:pt x="257" y="317"/>
                  </a:cubicBezTo>
                  <a:cubicBezTo>
                    <a:pt x="270" y="317"/>
                    <a:pt x="277" y="279"/>
                    <a:pt x="300" y="256"/>
                  </a:cubicBezTo>
                  <a:cubicBezTo>
                    <a:pt x="313" y="246"/>
                    <a:pt x="332" y="242"/>
                    <a:pt x="357" y="242"/>
                  </a:cubicBezTo>
                  <a:cubicBezTo>
                    <a:pt x="853" y="242"/>
                    <a:pt x="3653" y="2066"/>
                    <a:pt x="4003" y="2257"/>
                  </a:cubicBezTo>
                  <a:cubicBezTo>
                    <a:pt x="5304" y="2891"/>
                    <a:pt x="6605" y="3458"/>
                    <a:pt x="7972" y="3892"/>
                  </a:cubicBezTo>
                  <a:cubicBezTo>
                    <a:pt x="9757" y="4444"/>
                    <a:pt x="11636" y="4793"/>
                    <a:pt x="13507" y="4793"/>
                  </a:cubicBezTo>
                  <a:cubicBezTo>
                    <a:pt x="14573" y="4793"/>
                    <a:pt x="15637" y="4680"/>
                    <a:pt x="16679" y="4425"/>
                  </a:cubicBezTo>
                  <a:cubicBezTo>
                    <a:pt x="16779" y="4425"/>
                    <a:pt x="16745" y="4292"/>
                    <a:pt x="16645" y="4292"/>
                  </a:cubicBezTo>
                  <a:cubicBezTo>
                    <a:pt x="15668" y="4447"/>
                    <a:pt x="14701" y="4522"/>
                    <a:pt x="13742" y="4522"/>
                  </a:cubicBezTo>
                  <a:cubicBezTo>
                    <a:pt x="11200" y="4522"/>
                    <a:pt x="8718" y="3993"/>
                    <a:pt x="6271" y="3024"/>
                  </a:cubicBezTo>
                  <a:cubicBezTo>
                    <a:pt x="4937" y="2457"/>
                    <a:pt x="3669" y="1857"/>
                    <a:pt x="2435" y="1123"/>
                  </a:cubicBezTo>
                  <a:cubicBezTo>
                    <a:pt x="1882" y="803"/>
                    <a:pt x="1050" y="0"/>
                    <a:pt x="359"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44"/>
            <p:cNvSpPr/>
            <p:nvPr/>
          </p:nvSpPr>
          <p:spPr>
            <a:xfrm>
              <a:off x="4356025" y="1431300"/>
              <a:ext cx="315000" cy="67425"/>
            </a:xfrm>
            <a:custGeom>
              <a:rect b="b" l="l" r="r" t="t"/>
              <a:pathLst>
                <a:path extrusionOk="0" h="2697" w="12600">
                  <a:moveTo>
                    <a:pt x="107" y="0"/>
                  </a:moveTo>
                  <a:cubicBezTo>
                    <a:pt x="66" y="0"/>
                    <a:pt x="0" y="79"/>
                    <a:pt x="57" y="107"/>
                  </a:cubicBezTo>
                  <a:cubicBezTo>
                    <a:pt x="2434" y="2209"/>
                    <a:pt x="6049" y="2697"/>
                    <a:pt x="9383" y="2697"/>
                  </a:cubicBezTo>
                  <a:cubicBezTo>
                    <a:pt x="10494" y="2697"/>
                    <a:pt x="11574" y="2642"/>
                    <a:pt x="12566" y="2576"/>
                  </a:cubicBezTo>
                  <a:cubicBezTo>
                    <a:pt x="12600" y="2576"/>
                    <a:pt x="12600" y="2476"/>
                    <a:pt x="12566" y="2476"/>
                  </a:cubicBezTo>
                  <a:cubicBezTo>
                    <a:pt x="11743" y="2496"/>
                    <a:pt x="10866" y="2520"/>
                    <a:pt x="9965" y="2520"/>
                  </a:cubicBezTo>
                  <a:cubicBezTo>
                    <a:pt x="6521" y="2520"/>
                    <a:pt x="2715" y="2175"/>
                    <a:pt x="124" y="7"/>
                  </a:cubicBezTo>
                  <a:cubicBezTo>
                    <a:pt x="120" y="3"/>
                    <a:pt x="114" y="0"/>
                    <a:pt x="107"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44"/>
            <p:cNvSpPr/>
            <p:nvPr/>
          </p:nvSpPr>
          <p:spPr>
            <a:xfrm>
              <a:off x="4424175" y="721800"/>
              <a:ext cx="46725" cy="176725"/>
            </a:xfrm>
            <a:custGeom>
              <a:rect b="b" l="l" r="r" t="t"/>
              <a:pathLst>
                <a:path extrusionOk="0" h="7069" w="1869">
                  <a:moveTo>
                    <a:pt x="0" y="0"/>
                  </a:moveTo>
                  <a:lnTo>
                    <a:pt x="0" y="0"/>
                  </a:lnTo>
                  <a:cubicBezTo>
                    <a:pt x="400" y="2369"/>
                    <a:pt x="967" y="4804"/>
                    <a:pt x="1801" y="7039"/>
                  </a:cubicBezTo>
                  <a:cubicBezTo>
                    <a:pt x="1801" y="7061"/>
                    <a:pt x="1809" y="7068"/>
                    <a:pt x="1819" y="7068"/>
                  </a:cubicBezTo>
                  <a:cubicBezTo>
                    <a:pt x="1838" y="7068"/>
                    <a:pt x="1868" y="7039"/>
                    <a:pt x="1868" y="7039"/>
                  </a:cubicBezTo>
                  <a:cubicBezTo>
                    <a:pt x="1201" y="4704"/>
                    <a:pt x="534" y="2369"/>
                    <a:pt x="0"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44"/>
            <p:cNvSpPr/>
            <p:nvPr/>
          </p:nvSpPr>
          <p:spPr>
            <a:xfrm>
              <a:off x="4349950" y="855225"/>
              <a:ext cx="408150" cy="472475"/>
            </a:xfrm>
            <a:custGeom>
              <a:rect b="b" l="l" r="r" t="t"/>
              <a:pathLst>
                <a:path extrusionOk="0" h="18899" w="16326">
                  <a:moveTo>
                    <a:pt x="534" y="0"/>
                  </a:moveTo>
                  <a:cubicBezTo>
                    <a:pt x="0" y="1702"/>
                    <a:pt x="1368" y="4203"/>
                    <a:pt x="2135" y="5704"/>
                  </a:cubicBezTo>
                  <a:cubicBezTo>
                    <a:pt x="3036" y="7639"/>
                    <a:pt x="4203" y="9474"/>
                    <a:pt x="5571" y="11142"/>
                  </a:cubicBezTo>
                  <a:cubicBezTo>
                    <a:pt x="8373" y="14511"/>
                    <a:pt x="12076" y="17346"/>
                    <a:pt x="16212" y="18881"/>
                  </a:cubicBezTo>
                  <a:cubicBezTo>
                    <a:pt x="16231" y="18894"/>
                    <a:pt x="16248" y="18899"/>
                    <a:pt x="16262" y="18899"/>
                  </a:cubicBezTo>
                  <a:cubicBezTo>
                    <a:pt x="16320" y="18899"/>
                    <a:pt x="16326" y="18807"/>
                    <a:pt x="16245" y="18780"/>
                  </a:cubicBezTo>
                  <a:cubicBezTo>
                    <a:pt x="12376" y="17046"/>
                    <a:pt x="8973" y="14711"/>
                    <a:pt x="6171" y="11509"/>
                  </a:cubicBezTo>
                  <a:cubicBezTo>
                    <a:pt x="4904" y="10041"/>
                    <a:pt x="3836" y="8506"/>
                    <a:pt x="2869" y="6839"/>
                  </a:cubicBezTo>
                  <a:cubicBezTo>
                    <a:pt x="1968" y="5171"/>
                    <a:pt x="67" y="2002"/>
                    <a:pt x="534"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44"/>
            <p:cNvSpPr/>
            <p:nvPr/>
          </p:nvSpPr>
          <p:spPr>
            <a:xfrm>
              <a:off x="4424175" y="1258850"/>
              <a:ext cx="276050" cy="84625"/>
            </a:xfrm>
            <a:custGeom>
              <a:rect b="b" l="l" r="r" t="t"/>
              <a:pathLst>
                <a:path extrusionOk="0" h="3385" w="11042">
                  <a:moveTo>
                    <a:pt x="0" y="0"/>
                  </a:moveTo>
                  <a:cubicBezTo>
                    <a:pt x="2413" y="2264"/>
                    <a:pt x="6368" y="3384"/>
                    <a:pt x="9753" y="3384"/>
                  </a:cubicBezTo>
                  <a:cubicBezTo>
                    <a:pt x="10158" y="3384"/>
                    <a:pt x="10556" y="3368"/>
                    <a:pt x="10941" y="3336"/>
                  </a:cubicBezTo>
                  <a:cubicBezTo>
                    <a:pt x="11041" y="3336"/>
                    <a:pt x="11008" y="3236"/>
                    <a:pt x="10941" y="3236"/>
                  </a:cubicBezTo>
                  <a:cubicBezTo>
                    <a:pt x="8906" y="3203"/>
                    <a:pt x="6938" y="3002"/>
                    <a:pt x="5004" y="2369"/>
                  </a:cubicBezTo>
                  <a:cubicBezTo>
                    <a:pt x="3202" y="1802"/>
                    <a:pt x="1701" y="834"/>
                    <a:pt x="0"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44"/>
            <p:cNvSpPr/>
            <p:nvPr/>
          </p:nvSpPr>
          <p:spPr>
            <a:xfrm>
              <a:off x="4394150" y="1399775"/>
              <a:ext cx="295225" cy="33200"/>
            </a:xfrm>
            <a:custGeom>
              <a:rect b="b" l="l" r="r" t="t"/>
              <a:pathLst>
                <a:path extrusionOk="0" h="1328" w="11809">
                  <a:moveTo>
                    <a:pt x="67" y="1"/>
                  </a:moveTo>
                  <a:cubicBezTo>
                    <a:pt x="67" y="1"/>
                    <a:pt x="0" y="34"/>
                    <a:pt x="67" y="67"/>
                  </a:cubicBezTo>
                  <a:cubicBezTo>
                    <a:pt x="2117" y="906"/>
                    <a:pt x="4343" y="1328"/>
                    <a:pt x="6572" y="1328"/>
                  </a:cubicBezTo>
                  <a:cubicBezTo>
                    <a:pt x="8334" y="1328"/>
                    <a:pt x="10097" y="1064"/>
                    <a:pt x="11775" y="534"/>
                  </a:cubicBezTo>
                  <a:cubicBezTo>
                    <a:pt x="11809" y="534"/>
                    <a:pt x="11775" y="434"/>
                    <a:pt x="11742" y="434"/>
                  </a:cubicBezTo>
                  <a:cubicBezTo>
                    <a:pt x="10036" y="836"/>
                    <a:pt x="8360" y="1034"/>
                    <a:pt x="6694" y="1034"/>
                  </a:cubicBezTo>
                  <a:cubicBezTo>
                    <a:pt x="4485" y="1034"/>
                    <a:pt x="2292" y="685"/>
                    <a:pt x="67"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44"/>
            <p:cNvSpPr/>
            <p:nvPr/>
          </p:nvSpPr>
          <p:spPr>
            <a:xfrm>
              <a:off x="4373300" y="667925"/>
              <a:ext cx="34200" cy="44625"/>
            </a:xfrm>
            <a:custGeom>
              <a:rect b="b" l="l" r="r" t="t"/>
              <a:pathLst>
                <a:path extrusionOk="0" h="1785" w="1368">
                  <a:moveTo>
                    <a:pt x="24" y="0"/>
                  </a:moveTo>
                  <a:cubicBezTo>
                    <a:pt x="9" y="0"/>
                    <a:pt x="0" y="8"/>
                    <a:pt x="0" y="20"/>
                  </a:cubicBezTo>
                  <a:lnTo>
                    <a:pt x="134" y="1655"/>
                  </a:lnTo>
                  <a:cubicBezTo>
                    <a:pt x="134" y="1688"/>
                    <a:pt x="200" y="1755"/>
                    <a:pt x="234" y="1755"/>
                  </a:cubicBezTo>
                  <a:cubicBezTo>
                    <a:pt x="346" y="1774"/>
                    <a:pt x="453" y="1784"/>
                    <a:pt x="557" y="1784"/>
                  </a:cubicBezTo>
                  <a:cubicBezTo>
                    <a:pt x="821" y="1784"/>
                    <a:pt x="1061" y="1713"/>
                    <a:pt x="1301" y="1521"/>
                  </a:cubicBezTo>
                  <a:cubicBezTo>
                    <a:pt x="1368" y="1488"/>
                    <a:pt x="1301" y="1421"/>
                    <a:pt x="1268" y="1421"/>
                  </a:cubicBezTo>
                  <a:cubicBezTo>
                    <a:pt x="979" y="1508"/>
                    <a:pt x="690" y="1595"/>
                    <a:pt x="401" y="1595"/>
                  </a:cubicBezTo>
                  <a:cubicBezTo>
                    <a:pt x="386" y="1595"/>
                    <a:pt x="371" y="1594"/>
                    <a:pt x="356" y="1594"/>
                  </a:cubicBezTo>
                  <a:lnTo>
                    <a:pt x="356" y="1594"/>
                  </a:lnTo>
                  <a:cubicBezTo>
                    <a:pt x="264" y="1081"/>
                    <a:pt x="230" y="568"/>
                    <a:pt x="134" y="87"/>
                  </a:cubicBezTo>
                  <a:cubicBezTo>
                    <a:pt x="91" y="24"/>
                    <a:pt x="49" y="0"/>
                    <a:pt x="24"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44"/>
            <p:cNvSpPr/>
            <p:nvPr/>
          </p:nvSpPr>
          <p:spPr>
            <a:xfrm>
              <a:off x="4407475" y="1109525"/>
              <a:ext cx="56750" cy="31900"/>
            </a:xfrm>
            <a:custGeom>
              <a:rect b="b" l="l" r="r" t="t"/>
              <a:pathLst>
                <a:path extrusionOk="0" h="1276" w="2270">
                  <a:moveTo>
                    <a:pt x="72" y="1"/>
                  </a:moveTo>
                  <a:cubicBezTo>
                    <a:pt x="32" y="1"/>
                    <a:pt x="1" y="46"/>
                    <a:pt x="1" y="102"/>
                  </a:cubicBezTo>
                  <a:cubicBezTo>
                    <a:pt x="274" y="811"/>
                    <a:pt x="947" y="1275"/>
                    <a:pt x="1694" y="1275"/>
                  </a:cubicBezTo>
                  <a:cubicBezTo>
                    <a:pt x="1861" y="1275"/>
                    <a:pt x="2032" y="1252"/>
                    <a:pt x="2202" y="1203"/>
                  </a:cubicBezTo>
                  <a:cubicBezTo>
                    <a:pt x="2236" y="1203"/>
                    <a:pt x="2269" y="1136"/>
                    <a:pt x="2269" y="1136"/>
                  </a:cubicBezTo>
                  <a:cubicBezTo>
                    <a:pt x="2269" y="936"/>
                    <a:pt x="2236" y="703"/>
                    <a:pt x="2202" y="536"/>
                  </a:cubicBezTo>
                  <a:cubicBezTo>
                    <a:pt x="2202" y="517"/>
                    <a:pt x="2169" y="497"/>
                    <a:pt x="2141" y="497"/>
                  </a:cubicBezTo>
                  <a:cubicBezTo>
                    <a:pt x="2120" y="497"/>
                    <a:pt x="2102" y="508"/>
                    <a:pt x="2102" y="536"/>
                  </a:cubicBezTo>
                  <a:cubicBezTo>
                    <a:pt x="2102" y="770"/>
                    <a:pt x="2169" y="1036"/>
                    <a:pt x="1902" y="1136"/>
                  </a:cubicBezTo>
                  <a:cubicBezTo>
                    <a:pt x="1846" y="1155"/>
                    <a:pt x="1780" y="1163"/>
                    <a:pt x="1709" y="1163"/>
                  </a:cubicBezTo>
                  <a:cubicBezTo>
                    <a:pt x="1526" y="1163"/>
                    <a:pt x="1313" y="1108"/>
                    <a:pt x="1168" y="1036"/>
                  </a:cubicBezTo>
                  <a:cubicBezTo>
                    <a:pt x="701" y="870"/>
                    <a:pt x="334" y="536"/>
                    <a:pt x="168" y="102"/>
                  </a:cubicBezTo>
                  <a:cubicBezTo>
                    <a:pt x="138" y="29"/>
                    <a:pt x="102" y="1"/>
                    <a:pt x="72"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44"/>
            <p:cNvSpPr/>
            <p:nvPr/>
          </p:nvSpPr>
          <p:spPr>
            <a:xfrm>
              <a:off x="4405825" y="1272175"/>
              <a:ext cx="45875" cy="27375"/>
            </a:xfrm>
            <a:custGeom>
              <a:rect b="b" l="l" r="r" t="t"/>
              <a:pathLst>
                <a:path extrusionOk="0" h="1095" w="1835">
                  <a:moveTo>
                    <a:pt x="67" y="1"/>
                  </a:moveTo>
                  <a:lnTo>
                    <a:pt x="67" y="64"/>
                  </a:lnTo>
                  <a:lnTo>
                    <a:pt x="67" y="64"/>
                  </a:lnTo>
                  <a:cubicBezTo>
                    <a:pt x="99" y="22"/>
                    <a:pt x="93" y="1"/>
                    <a:pt x="67" y="1"/>
                  </a:cubicBezTo>
                  <a:close/>
                  <a:moveTo>
                    <a:pt x="67" y="64"/>
                  </a:moveTo>
                  <a:cubicBezTo>
                    <a:pt x="58" y="75"/>
                    <a:pt x="47" y="87"/>
                    <a:pt x="34" y="101"/>
                  </a:cubicBezTo>
                  <a:cubicBezTo>
                    <a:pt x="46" y="101"/>
                    <a:pt x="56" y="101"/>
                    <a:pt x="67" y="101"/>
                  </a:cubicBezTo>
                  <a:lnTo>
                    <a:pt x="67" y="101"/>
                  </a:lnTo>
                  <a:cubicBezTo>
                    <a:pt x="67" y="101"/>
                    <a:pt x="67" y="101"/>
                    <a:pt x="67" y="101"/>
                  </a:cubicBezTo>
                  <a:lnTo>
                    <a:pt x="67" y="64"/>
                  </a:lnTo>
                  <a:close/>
                  <a:moveTo>
                    <a:pt x="67" y="101"/>
                  </a:moveTo>
                  <a:cubicBezTo>
                    <a:pt x="0" y="135"/>
                    <a:pt x="0" y="168"/>
                    <a:pt x="0" y="268"/>
                  </a:cubicBezTo>
                  <a:cubicBezTo>
                    <a:pt x="167" y="601"/>
                    <a:pt x="467" y="835"/>
                    <a:pt x="834" y="968"/>
                  </a:cubicBezTo>
                  <a:cubicBezTo>
                    <a:pt x="999" y="1041"/>
                    <a:pt x="1204" y="1095"/>
                    <a:pt x="1394" y="1095"/>
                  </a:cubicBezTo>
                  <a:cubicBezTo>
                    <a:pt x="1550" y="1095"/>
                    <a:pt x="1696" y="1059"/>
                    <a:pt x="1801" y="968"/>
                  </a:cubicBezTo>
                  <a:cubicBezTo>
                    <a:pt x="1835" y="935"/>
                    <a:pt x="1835" y="835"/>
                    <a:pt x="1768" y="835"/>
                  </a:cubicBezTo>
                  <a:cubicBezTo>
                    <a:pt x="1693" y="827"/>
                    <a:pt x="1618" y="824"/>
                    <a:pt x="1543" y="824"/>
                  </a:cubicBezTo>
                  <a:cubicBezTo>
                    <a:pt x="1468" y="824"/>
                    <a:pt x="1393" y="827"/>
                    <a:pt x="1318" y="827"/>
                  </a:cubicBezTo>
                  <a:cubicBezTo>
                    <a:pt x="1168" y="827"/>
                    <a:pt x="1018" y="818"/>
                    <a:pt x="867" y="768"/>
                  </a:cubicBezTo>
                  <a:cubicBezTo>
                    <a:pt x="601" y="635"/>
                    <a:pt x="334" y="435"/>
                    <a:pt x="167" y="134"/>
                  </a:cubicBezTo>
                  <a:cubicBezTo>
                    <a:pt x="140" y="107"/>
                    <a:pt x="112" y="102"/>
                    <a:pt x="67" y="10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44"/>
            <p:cNvSpPr/>
            <p:nvPr/>
          </p:nvSpPr>
          <p:spPr>
            <a:xfrm>
              <a:off x="4491700" y="1518150"/>
              <a:ext cx="99275" cy="34100"/>
            </a:xfrm>
            <a:custGeom>
              <a:rect b="b" l="l" r="r" t="t"/>
              <a:pathLst>
                <a:path extrusionOk="0" h="1364" w="3971">
                  <a:moveTo>
                    <a:pt x="3866" y="1"/>
                  </a:moveTo>
                  <a:cubicBezTo>
                    <a:pt x="3840" y="1"/>
                    <a:pt x="3816" y="12"/>
                    <a:pt x="3804" y="36"/>
                  </a:cubicBezTo>
                  <a:cubicBezTo>
                    <a:pt x="3506" y="750"/>
                    <a:pt x="2863" y="1119"/>
                    <a:pt x="2135" y="1119"/>
                  </a:cubicBezTo>
                  <a:cubicBezTo>
                    <a:pt x="2048" y="1119"/>
                    <a:pt x="1959" y="1114"/>
                    <a:pt x="1869" y="1103"/>
                  </a:cubicBezTo>
                  <a:cubicBezTo>
                    <a:pt x="1168" y="1003"/>
                    <a:pt x="668" y="503"/>
                    <a:pt x="1" y="336"/>
                  </a:cubicBezTo>
                  <a:lnTo>
                    <a:pt x="1" y="369"/>
                  </a:lnTo>
                  <a:cubicBezTo>
                    <a:pt x="454" y="944"/>
                    <a:pt x="1442" y="1364"/>
                    <a:pt x="2322" y="1364"/>
                  </a:cubicBezTo>
                  <a:cubicBezTo>
                    <a:pt x="3128" y="1364"/>
                    <a:pt x="3843" y="1011"/>
                    <a:pt x="3970" y="102"/>
                  </a:cubicBezTo>
                  <a:cubicBezTo>
                    <a:pt x="3970" y="38"/>
                    <a:pt x="3915" y="1"/>
                    <a:pt x="3866"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44"/>
            <p:cNvSpPr/>
            <p:nvPr/>
          </p:nvSpPr>
          <p:spPr>
            <a:xfrm>
              <a:off x="4254275" y="1001600"/>
              <a:ext cx="1013850" cy="1082900"/>
            </a:xfrm>
            <a:custGeom>
              <a:rect b="b" l="l" r="r" t="t"/>
              <a:pathLst>
                <a:path extrusionOk="0" h="43316" w="40554">
                  <a:moveTo>
                    <a:pt x="30107" y="0"/>
                  </a:moveTo>
                  <a:cubicBezTo>
                    <a:pt x="23412" y="0"/>
                    <a:pt x="18810" y="6778"/>
                    <a:pt x="16903" y="12592"/>
                  </a:cubicBezTo>
                  <a:cubicBezTo>
                    <a:pt x="15402" y="17162"/>
                    <a:pt x="14535" y="21965"/>
                    <a:pt x="12567" y="26435"/>
                  </a:cubicBezTo>
                  <a:cubicBezTo>
                    <a:pt x="10732" y="30605"/>
                    <a:pt x="8230" y="34407"/>
                    <a:pt x="5195" y="37810"/>
                  </a:cubicBezTo>
                  <a:cubicBezTo>
                    <a:pt x="3560" y="39378"/>
                    <a:pt x="1959" y="40979"/>
                    <a:pt x="291" y="42547"/>
                  </a:cubicBezTo>
                  <a:cubicBezTo>
                    <a:pt x="1" y="42837"/>
                    <a:pt x="304" y="43315"/>
                    <a:pt x="657" y="43315"/>
                  </a:cubicBezTo>
                  <a:cubicBezTo>
                    <a:pt x="668" y="43315"/>
                    <a:pt x="680" y="43315"/>
                    <a:pt x="692" y="43314"/>
                  </a:cubicBezTo>
                  <a:cubicBezTo>
                    <a:pt x="5495" y="43114"/>
                    <a:pt x="10132" y="41946"/>
                    <a:pt x="14668" y="40445"/>
                  </a:cubicBezTo>
                  <a:cubicBezTo>
                    <a:pt x="18971" y="38977"/>
                    <a:pt x="23308" y="37310"/>
                    <a:pt x="27244" y="35108"/>
                  </a:cubicBezTo>
                  <a:cubicBezTo>
                    <a:pt x="34549" y="31005"/>
                    <a:pt x="39920" y="24600"/>
                    <a:pt x="40320" y="15994"/>
                  </a:cubicBezTo>
                  <a:cubicBezTo>
                    <a:pt x="40553" y="9990"/>
                    <a:pt x="39019" y="1384"/>
                    <a:pt x="31847" y="150"/>
                  </a:cubicBezTo>
                  <a:cubicBezTo>
                    <a:pt x="31253" y="48"/>
                    <a:pt x="30672" y="0"/>
                    <a:pt x="30107" y="0"/>
                  </a:cubicBezTo>
                  <a:close/>
                </a:path>
              </a:pathLst>
            </a:custGeom>
            <a:solidFill>
              <a:srgbClr val="F2A4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44"/>
            <p:cNvSpPr/>
            <p:nvPr/>
          </p:nvSpPr>
          <p:spPr>
            <a:xfrm>
              <a:off x="5108825" y="934325"/>
              <a:ext cx="719700" cy="826775"/>
            </a:xfrm>
            <a:custGeom>
              <a:rect b="b" l="l" r="r" t="t"/>
              <a:pathLst>
                <a:path extrusionOk="0" h="33071" w="28788">
                  <a:moveTo>
                    <a:pt x="25629" y="1"/>
                  </a:moveTo>
                  <a:cubicBezTo>
                    <a:pt x="25593" y="1"/>
                    <a:pt x="25556" y="2"/>
                    <a:pt x="25518" y="5"/>
                  </a:cubicBezTo>
                  <a:cubicBezTo>
                    <a:pt x="21482" y="8044"/>
                    <a:pt x="15311" y="15016"/>
                    <a:pt x="7839" y="20020"/>
                  </a:cubicBezTo>
                  <a:cubicBezTo>
                    <a:pt x="6557" y="20884"/>
                    <a:pt x="5065" y="21725"/>
                    <a:pt x="3558" y="21725"/>
                  </a:cubicBezTo>
                  <a:cubicBezTo>
                    <a:pt x="3262" y="21725"/>
                    <a:pt x="2965" y="21692"/>
                    <a:pt x="2669" y="21621"/>
                  </a:cubicBezTo>
                  <a:lnTo>
                    <a:pt x="1835" y="21287"/>
                  </a:lnTo>
                  <a:cubicBezTo>
                    <a:pt x="934" y="22021"/>
                    <a:pt x="501" y="23155"/>
                    <a:pt x="367" y="24289"/>
                  </a:cubicBezTo>
                  <a:cubicBezTo>
                    <a:pt x="0" y="28092"/>
                    <a:pt x="3536" y="31361"/>
                    <a:pt x="7239" y="32462"/>
                  </a:cubicBezTo>
                  <a:cubicBezTo>
                    <a:pt x="8645" y="32869"/>
                    <a:pt x="10114" y="33071"/>
                    <a:pt x="11584" y="33071"/>
                  </a:cubicBezTo>
                  <a:cubicBezTo>
                    <a:pt x="14089" y="33071"/>
                    <a:pt x="16594" y="32484"/>
                    <a:pt x="18780" y="31328"/>
                  </a:cubicBezTo>
                  <a:cubicBezTo>
                    <a:pt x="19381" y="31027"/>
                    <a:pt x="20048" y="30394"/>
                    <a:pt x="19748" y="29827"/>
                  </a:cubicBezTo>
                  <a:cubicBezTo>
                    <a:pt x="19614" y="29560"/>
                    <a:pt x="19381" y="29393"/>
                    <a:pt x="19114" y="29293"/>
                  </a:cubicBezTo>
                  <a:cubicBezTo>
                    <a:pt x="17813" y="28559"/>
                    <a:pt x="16412" y="27859"/>
                    <a:pt x="15078" y="27158"/>
                  </a:cubicBezTo>
                  <a:lnTo>
                    <a:pt x="15078" y="27158"/>
                  </a:lnTo>
                  <a:cubicBezTo>
                    <a:pt x="15733" y="27301"/>
                    <a:pt x="16404" y="27370"/>
                    <a:pt x="17076" y="27370"/>
                  </a:cubicBezTo>
                  <a:cubicBezTo>
                    <a:pt x="19550" y="27370"/>
                    <a:pt x="22041" y="26428"/>
                    <a:pt x="23851" y="24723"/>
                  </a:cubicBezTo>
                  <a:cubicBezTo>
                    <a:pt x="24251" y="24323"/>
                    <a:pt x="24685" y="23622"/>
                    <a:pt x="24318" y="23155"/>
                  </a:cubicBezTo>
                  <a:lnTo>
                    <a:pt x="24318" y="23155"/>
                  </a:lnTo>
                  <a:cubicBezTo>
                    <a:pt x="23777" y="23403"/>
                    <a:pt x="23185" y="23519"/>
                    <a:pt x="22590" y="23519"/>
                  </a:cubicBezTo>
                  <a:cubicBezTo>
                    <a:pt x="21019" y="23519"/>
                    <a:pt x="19421" y="22708"/>
                    <a:pt x="18647" y="21354"/>
                  </a:cubicBezTo>
                  <a:cubicBezTo>
                    <a:pt x="22716" y="20387"/>
                    <a:pt x="27386" y="18852"/>
                    <a:pt x="28787" y="14949"/>
                  </a:cubicBezTo>
                  <a:lnTo>
                    <a:pt x="28787" y="14949"/>
                  </a:lnTo>
                  <a:cubicBezTo>
                    <a:pt x="26719" y="14983"/>
                    <a:pt x="24584" y="15216"/>
                    <a:pt x="22550" y="15650"/>
                  </a:cubicBezTo>
                  <a:cubicBezTo>
                    <a:pt x="25985" y="12281"/>
                    <a:pt x="27753" y="7377"/>
                    <a:pt x="27386" y="2607"/>
                  </a:cubicBezTo>
                  <a:cubicBezTo>
                    <a:pt x="27322" y="1476"/>
                    <a:pt x="26756" y="1"/>
                    <a:pt x="25629" y="1"/>
                  </a:cubicBezTo>
                  <a:close/>
                </a:path>
              </a:pathLst>
            </a:custGeom>
            <a:solidFill>
              <a:srgbClr val="F45D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44"/>
            <p:cNvSpPr/>
            <p:nvPr/>
          </p:nvSpPr>
          <p:spPr>
            <a:xfrm>
              <a:off x="5093800" y="924425"/>
              <a:ext cx="749725" cy="847850"/>
            </a:xfrm>
            <a:custGeom>
              <a:rect b="b" l="l" r="r" t="t"/>
              <a:pathLst>
                <a:path extrusionOk="0" h="33914" w="29989">
                  <a:moveTo>
                    <a:pt x="26370" y="863"/>
                  </a:moveTo>
                  <a:lnTo>
                    <a:pt x="26370" y="863"/>
                  </a:lnTo>
                  <a:cubicBezTo>
                    <a:pt x="28574" y="1529"/>
                    <a:pt x="27432" y="7111"/>
                    <a:pt x="26987" y="8574"/>
                  </a:cubicBezTo>
                  <a:cubicBezTo>
                    <a:pt x="26253" y="11276"/>
                    <a:pt x="24785" y="13711"/>
                    <a:pt x="22784" y="15712"/>
                  </a:cubicBezTo>
                  <a:cubicBezTo>
                    <a:pt x="22538" y="15958"/>
                    <a:pt x="22745" y="16458"/>
                    <a:pt x="23091" y="16458"/>
                  </a:cubicBezTo>
                  <a:cubicBezTo>
                    <a:pt x="23121" y="16458"/>
                    <a:pt x="23152" y="16454"/>
                    <a:pt x="23184" y="16446"/>
                  </a:cubicBezTo>
                  <a:cubicBezTo>
                    <a:pt x="25023" y="16096"/>
                    <a:pt x="26837" y="15873"/>
                    <a:pt x="28670" y="15778"/>
                  </a:cubicBezTo>
                  <a:lnTo>
                    <a:pt x="28670" y="15778"/>
                  </a:lnTo>
                  <a:cubicBezTo>
                    <a:pt x="26868" y="19230"/>
                    <a:pt x="22623" y="20374"/>
                    <a:pt x="19114" y="21283"/>
                  </a:cubicBezTo>
                  <a:cubicBezTo>
                    <a:pt x="18814" y="21383"/>
                    <a:pt x="18748" y="21750"/>
                    <a:pt x="18914" y="21983"/>
                  </a:cubicBezTo>
                  <a:cubicBezTo>
                    <a:pt x="19875" y="23496"/>
                    <a:pt x="21475" y="24352"/>
                    <a:pt x="23155" y="24352"/>
                  </a:cubicBezTo>
                  <a:cubicBezTo>
                    <a:pt x="23566" y="24352"/>
                    <a:pt x="23982" y="24301"/>
                    <a:pt x="24394" y="24195"/>
                  </a:cubicBezTo>
                  <a:lnTo>
                    <a:pt x="24394" y="24195"/>
                  </a:lnTo>
                  <a:cubicBezTo>
                    <a:pt x="24156" y="24629"/>
                    <a:pt x="23685" y="25129"/>
                    <a:pt x="23484" y="25286"/>
                  </a:cubicBezTo>
                  <a:cubicBezTo>
                    <a:pt x="23251" y="25486"/>
                    <a:pt x="22984" y="25686"/>
                    <a:pt x="22684" y="25819"/>
                  </a:cubicBezTo>
                  <a:cubicBezTo>
                    <a:pt x="21983" y="26253"/>
                    <a:pt x="21249" y="26587"/>
                    <a:pt x="20449" y="26820"/>
                  </a:cubicBezTo>
                  <a:cubicBezTo>
                    <a:pt x="19540" y="27097"/>
                    <a:pt x="18619" y="27221"/>
                    <a:pt x="17693" y="27221"/>
                  </a:cubicBezTo>
                  <a:cubicBezTo>
                    <a:pt x="17057" y="27221"/>
                    <a:pt x="16418" y="27162"/>
                    <a:pt x="15779" y="27054"/>
                  </a:cubicBezTo>
                  <a:cubicBezTo>
                    <a:pt x="15744" y="27047"/>
                    <a:pt x="15710" y="27044"/>
                    <a:pt x="15677" y="27044"/>
                  </a:cubicBezTo>
                  <a:cubicBezTo>
                    <a:pt x="15217" y="27044"/>
                    <a:pt x="15042" y="27672"/>
                    <a:pt x="15479" y="27921"/>
                  </a:cubicBezTo>
                  <a:cubicBezTo>
                    <a:pt x="16513" y="28455"/>
                    <a:pt x="18147" y="28988"/>
                    <a:pt x="19014" y="29789"/>
                  </a:cubicBezTo>
                  <a:cubicBezTo>
                    <a:pt x="19648" y="29922"/>
                    <a:pt x="19815" y="30389"/>
                    <a:pt x="19481" y="31090"/>
                  </a:cubicBezTo>
                  <a:cubicBezTo>
                    <a:pt x="19248" y="31223"/>
                    <a:pt x="18981" y="31323"/>
                    <a:pt x="18781" y="31490"/>
                  </a:cubicBezTo>
                  <a:cubicBezTo>
                    <a:pt x="18147" y="31824"/>
                    <a:pt x="17447" y="32091"/>
                    <a:pt x="16779" y="32291"/>
                  </a:cubicBezTo>
                  <a:cubicBezTo>
                    <a:pt x="15321" y="32758"/>
                    <a:pt x="13794" y="32997"/>
                    <a:pt x="12266" y="32997"/>
                  </a:cubicBezTo>
                  <a:cubicBezTo>
                    <a:pt x="11173" y="32997"/>
                    <a:pt x="10078" y="32875"/>
                    <a:pt x="9007" y="32624"/>
                  </a:cubicBezTo>
                  <a:cubicBezTo>
                    <a:pt x="6739" y="32124"/>
                    <a:pt x="4504" y="30956"/>
                    <a:pt x="3003" y="29122"/>
                  </a:cubicBezTo>
                  <a:cubicBezTo>
                    <a:pt x="1302" y="27054"/>
                    <a:pt x="768" y="23951"/>
                    <a:pt x="2803" y="21917"/>
                  </a:cubicBezTo>
                  <a:cubicBezTo>
                    <a:pt x="2819" y="21902"/>
                    <a:pt x="2833" y="21887"/>
                    <a:pt x="2845" y="21872"/>
                  </a:cubicBezTo>
                  <a:lnTo>
                    <a:pt x="2845" y="21872"/>
                  </a:lnTo>
                  <a:cubicBezTo>
                    <a:pt x="2767" y="22112"/>
                    <a:pt x="2857" y="22414"/>
                    <a:pt x="3170" y="22450"/>
                  </a:cubicBezTo>
                  <a:cubicBezTo>
                    <a:pt x="3500" y="22512"/>
                    <a:pt x="3823" y="22541"/>
                    <a:pt x="4141" y="22541"/>
                  </a:cubicBezTo>
                  <a:cubicBezTo>
                    <a:pt x="6396" y="22541"/>
                    <a:pt x="8358" y="21097"/>
                    <a:pt x="10141" y="19782"/>
                  </a:cubicBezTo>
                  <a:cubicBezTo>
                    <a:pt x="12410" y="18181"/>
                    <a:pt x="14511" y="16346"/>
                    <a:pt x="16513" y="14378"/>
                  </a:cubicBezTo>
                  <a:cubicBezTo>
                    <a:pt x="20504" y="10420"/>
                    <a:pt x="23821" y="5852"/>
                    <a:pt x="26370" y="863"/>
                  </a:cubicBezTo>
                  <a:close/>
                  <a:moveTo>
                    <a:pt x="26153" y="1"/>
                  </a:moveTo>
                  <a:cubicBezTo>
                    <a:pt x="25953" y="1"/>
                    <a:pt x="25753" y="34"/>
                    <a:pt x="25652" y="234"/>
                  </a:cubicBezTo>
                  <a:cubicBezTo>
                    <a:pt x="23317" y="4804"/>
                    <a:pt x="20349" y="9041"/>
                    <a:pt x="16813" y="12743"/>
                  </a:cubicBezTo>
                  <a:cubicBezTo>
                    <a:pt x="15012" y="14645"/>
                    <a:pt x="13077" y="16413"/>
                    <a:pt x="10975" y="18047"/>
                  </a:cubicBezTo>
                  <a:cubicBezTo>
                    <a:pt x="9036" y="19532"/>
                    <a:pt x="6656" y="21650"/>
                    <a:pt x="4110" y="21650"/>
                  </a:cubicBezTo>
                  <a:cubicBezTo>
                    <a:pt x="3854" y="21650"/>
                    <a:pt x="3596" y="21629"/>
                    <a:pt x="3337" y="21583"/>
                  </a:cubicBezTo>
                  <a:cubicBezTo>
                    <a:pt x="3299" y="21574"/>
                    <a:pt x="3263" y="21570"/>
                    <a:pt x="3229" y="21570"/>
                  </a:cubicBezTo>
                  <a:cubicBezTo>
                    <a:pt x="3099" y="21570"/>
                    <a:pt x="2996" y="21630"/>
                    <a:pt x="2926" y="21719"/>
                  </a:cubicBezTo>
                  <a:lnTo>
                    <a:pt x="2926" y="21719"/>
                  </a:lnTo>
                  <a:cubicBezTo>
                    <a:pt x="2991" y="21454"/>
                    <a:pt x="2707" y="21184"/>
                    <a:pt x="2417" y="21184"/>
                  </a:cubicBezTo>
                  <a:cubicBezTo>
                    <a:pt x="2306" y="21184"/>
                    <a:pt x="2195" y="21223"/>
                    <a:pt x="2102" y="21316"/>
                  </a:cubicBezTo>
                  <a:cubicBezTo>
                    <a:pt x="1" y="23418"/>
                    <a:pt x="168" y="26620"/>
                    <a:pt x="1735" y="28955"/>
                  </a:cubicBezTo>
                  <a:cubicBezTo>
                    <a:pt x="3470" y="31624"/>
                    <a:pt x="6572" y="33158"/>
                    <a:pt x="9641" y="33692"/>
                  </a:cubicBezTo>
                  <a:cubicBezTo>
                    <a:pt x="10531" y="33836"/>
                    <a:pt x="11476" y="33914"/>
                    <a:pt x="12438" y="33914"/>
                  </a:cubicBezTo>
                  <a:cubicBezTo>
                    <a:pt x="15047" y="33914"/>
                    <a:pt x="17777" y="33337"/>
                    <a:pt x="19848" y="31924"/>
                  </a:cubicBezTo>
                  <a:cubicBezTo>
                    <a:pt x="22048" y="30450"/>
                    <a:pt x="20100" y="29099"/>
                    <a:pt x="18176" y="28144"/>
                  </a:cubicBezTo>
                  <a:lnTo>
                    <a:pt x="18176" y="28144"/>
                  </a:lnTo>
                  <a:cubicBezTo>
                    <a:pt x="19582" y="28081"/>
                    <a:pt x="20978" y="27742"/>
                    <a:pt x="22283" y="27120"/>
                  </a:cubicBezTo>
                  <a:cubicBezTo>
                    <a:pt x="23584" y="26520"/>
                    <a:pt x="26086" y="25119"/>
                    <a:pt x="25352" y="23384"/>
                  </a:cubicBezTo>
                  <a:cubicBezTo>
                    <a:pt x="25296" y="23215"/>
                    <a:pt x="25072" y="23069"/>
                    <a:pt x="24883" y="23069"/>
                  </a:cubicBezTo>
                  <a:cubicBezTo>
                    <a:pt x="24849" y="23069"/>
                    <a:pt x="24816" y="23074"/>
                    <a:pt x="24785" y="23084"/>
                  </a:cubicBezTo>
                  <a:cubicBezTo>
                    <a:pt x="24238" y="23311"/>
                    <a:pt x="23681" y="23420"/>
                    <a:pt x="23136" y="23420"/>
                  </a:cubicBezTo>
                  <a:cubicBezTo>
                    <a:pt x="21981" y="23420"/>
                    <a:pt x="20885" y="22928"/>
                    <a:pt x="20082" y="22023"/>
                  </a:cubicBezTo>
                  <a:lnTo>
                    <a:pt x="20082" y="22023"/>
                  </a:lnTo>
                  <a:cubicBezTo>
                    <a:pt x="23965" y="21023"/>
                    <a:pt x="28274" y="19497"/>
                    <a:pt x="29855" y="15512"/>
                  </a:cubicBezTo>
                  <a:cubicBezTo>
                    <a:pt x="29989" y="15179"/>
                    <a:pt x="29789" y="14845"/>
                    <a:pt x="29422" y="14845"/>
                  </a:cubicBezTo>
                  <a:cubicBezTo>
                    <a:pt x="27753" y="14871"/>
                    <a:pt x="26105" y="15019"/>
                    <a:pt x="24494" y="15290"/>
                  </a:cubicBezTo>
                  <a:lnTo>
                    <a:pt x="24494" y="15290"/>
                  </a:lnTo>
                  <a:cubicBezTo>
                    <a:pt x="26448" y="12977"/>
                    <a:pt x="27823" y="10046"/>
                    <a:pt x="28288" y="6939"/>
                  </a:cubicBezTo>
                  <a:cubicBezTo>
                    <a:pt x="28588" y="5038"/>
                    <a:pt x="29122" y="168"/>
                    <a:pt x="26153" y="1"/>
                  </a:cubicBezTo>
                  <a:close/>
                </a:path>
              </a:pathLst>
            </a:custGeom>
            <a:solidFill>
              <a:srgbClr val="F45D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44"/>
            <p:cNvSpPr/>
            <p:nvPr/>
          </p:nvSpPr>
          <p:spPr>
            <a:xfrm>
              <a:off x="5244075" y="1062875"/>
              <a:ext cx="495225" cy="393025"/>
            </a:xfrm>
            <a:custGeom>
              <a:rect b="b" l="l" r="r" t="t"/>
              <a:pathLst>
                <a:path extrusionOk="0" h="15721" w="19809">
                  <a:moveTo>
                    <a:pt x="19808" y="0"/>
                  </a:moveTo>
                  <a:cubicBezTo>
                    <a:pt x="17773" y="3870"/>
                    <a:pt x="14905" y="7172"/>
                    <a:pt x="11336" y="9741"/>
                  </a:cubicBezTo>
                  <a:cubicBezTo>
                    <a:pt x="7833" y="12342"/>
                    <a:pt x="3997" y="14010"/>
                    <a:pt x="27" y="15678"/>
                  </a:cubicBezTo>
                  <a:cubicBezTo>
                    <a:pt x="1" y="15678"/>
                    <a:pt x="17" y="15721"/>
                    <a:pt x="24" y="15721"/>
                  </a:cubicBezTo>
                  <a:cubicBezTo>
                    <a:pt x="26" y="15721"/>
                    <a:pt x="27" y="15718"/>
                    <a:pt x="27" y="15712"/>
                  </a:cubicBezTo>
                  <a:cubicBezTo>
                    <a:pt x="8067" y="13243"/>
                    <a:pt x="16239" y="7739"/>
                    <a:pt x="19808"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44"/>
            <p:cNvSpPr/>
            <p:nvPr/>
          </p:nvSpPr>
          <p:spPr>
            <a:xfrm>
              <a:off x="5280600" y="1354500"/>
              <a:ext cx="466025" cy="117775"/>
            </a:xfrm>
            <a:custGeom>
              <a:rect b="b" l="l" r="r" t="t"/>
              <a:pathLst>
                <a:path extrusionOk="0" h="4711" w="18641">
                  <a:moveTo>
                    <a:pt x="18583" y="1"/>
                  </a:moveTo>
                  <a:cubicBezTo>
                    <a:pt x="18573" y="1"/>
                    <a:pt x="18561" y="4"/>
                    <a:pt x="18547" y="10"/>
                  </a:cubicBezTo>
                  <a:cubicBezTo>
                    <a:pt x="14097" y="2301"/>
                    <a:pt x="9322" y="4571"/>
                    <a:pt x="4317" y="4571"/>
                  </a:cubicBezTo>
                  <a:cubicBezTo>
                    <a:pt x="2907" y="4571"/>
                    <a:pt x="1479" y="4390"/>
                    <a:pt x="34" y="3980"/>
                  </a:cubicBezTo>
                  <a:cubicBezTo>
                    <a:pt x="34" y="3980"/>
                    <a:pt x="1" y="4013"/>
                    <a:pt x="34" y="4013"/>
                  </a:cubicBezTo>
                  <a:cubicBezTo>
                    <a:pt x="1539" y="4499"/>
                    <a:pt x="3038" y="4710"/>
                    <a:pt x="4524" y="4710"/>
                  </a:cubicBezTo>
                  <a:cubicBezTo>
                    <a:pt x="9462" y="4710"/>
                    <a:pt x="14255" y="2377"/>
                    <a:pt x="18614" y="44"/>
                  </a:cubicBezTo>
                  <a:cubicBezTo>
                    <a:pt x="18641" y="44"/>
                    <a:pt x="18625" y="1"/>
                    <a:pt x="18583"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44"/>
            <p:cNvSpPr/>
            <p:nvPr/>
          </p:nvSpPr>
          <p:spPr>
            <a:xfrm>
              <a:off x="5245775" y="1523075"/>
              <a:ext cx="430150" cy="59500"/>
            </a:xfrm>
            <a:custGeom>
              <a:rect b="b" l="l" r="r" t="t"/>
              <a:pathLst>
                <a:path extrusionOk="0" h="2380" w="17206">
                  <a:moveTo>
                    <a:pt x="72" y="0"/>
                  </a:moveTo>
                  <a:cubicBezTo>
                    <a:pt x="20" y="0"/>
                    <a:pt x="0" y="109"/>
                    <a:pt x="60" y="139"/>
                  </a:cubicBezTo>
                  <a:cubicBezTo>
                    <a:pt x="2361" y="1607"/>
                    <a:pt x="5030" y="2207"/>
                    <a:pt x="7732" y="2340"/>
                  </a:cubicBezTo>
                  <a:cubicBezTo>
                    <a:pt x="8134" y="2367"/>
                    <a:pt x="8536" y="2380"/>
                    <a:pt x="8938" y="2380"/>
                  </a:cubicBezTo>
                  <a:cubicBezTo>
                    <a:pt x="10037" y="2380"/>
                    <a:pt x="11136" y="2287"/>
                    <a:pt x="12235" y="2140"/>
                  </a:cubicBezTo>
                  <a:cubicBezTo>
                    <a:pt x="12503" y="2051"/>
                    <a:pt x="15909" y="1270"/>
                    <a:pt x="16754" y="1270"/>
                  </a:cubicBezTo>
                  <a:cubicBezTo>
                    <a:pt x="16856" y="1270"/>
                    <a:pt x="16920" y="1281"/>
                    <a:pt x="16938" y="1306"/>
                  </a:cubicBezTo>
                  <a:lnTo>
                    <a:pt x="16938" y="1406"/>
                  </a:lnTo>
                  <a:cubicBezTo>
                    <a:pt x="17172" y="1406"/>
                    <a:pt x="17105" y="1406"/>
                    <a:pt x="17205" y="1273"/>
                  </a:cubicBezTo>
                  <a:lnTo>
                    <a:pt x="17205" y="1173"/>
                  </a:lnTo>
                  <a:cubicBezTo>
                    <a:pt x="17031" y="1035"/>
                    <a:pt x="16819" y="983"/>
                    <a:pt x="16588" y="983"/>
                  </a:cubicBezTo>
                  <a:cubicBezTo>
                    <a:pt x="15980" y="983"/>
                    <a:pt x="15244" y="1343"/>
                    <a:pt x="14737" y="1440"/>
                  </a:cubicBezTo>
                  <a:cubicBezTo>
                    <a:pt x="13169" y="1740"/>
                    <a:pt x="11568" y="1974"/>
                    <a:pt x="9933" y="2040"/>
                  </a:cubicBezTo>
                  <a:cubicBezTo>
                    <a:pt x="9525" y="2064"/>
                    <a:pt x="9119" y="2076"/>
                    <a:pt x="8715" y="2076"/>
                  </a:cubicBezTo>
                  <a:cubicBezTo>
                    <a:pt x="5722" y="2076"/>
                    <a:pt x="2856" y="1416"/>
                    <a:pt x="93" y="5"/>
                  </a:cubicBezTo>
                  <a:cubicBezTo>
                    <a:pt x="86" y="2"/>
                    <a:pt x="79" y="0"/>
                    <a:pt x="72"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44"/>
            <p:cNvSpPr/>
            <p:nvPr/>
          </p:nvSpPr>
          <p:spPr>
            <a:xfrm>
              <a:off x="5248075" y="1662475"/>
              <a:ext cx="319250" cy="58725"/>
            </a:xfrm>
            <a:custGeom>
              <a:rect b="b" l="l" r="r" t="t"/>
              <a:pathLst>
                <a:path extrusionOk="0" h="2349" w="12770">
                  <a:moveTo>
                    <a:pt x="101" y="0"/>
                  </a:moveTo>
                  <a:cubicBezTo>
                    <a:pt x="68" y="0"/>
                    <a:pt x="1" y="33"/>
                    <a:pt x="68" y="67"/>
                  </a:cubicBezTo>
                  <a:cubicBezTo>
                    <a:pt x="2699" y="1157"/>
                    <a:pt x="6003" y="2348"/>
                    <a:pt x="9096" y="2348"/>
                  </a:cubicBezTo>
                  <a:cubicBezTo>
                    <a:pt x="10356" y="2348"/>
                    <a:pt x="11580" y="2151"/>
                    <a:pt x="12710" y="1668"/>
                  </a:cubicBezTo>
                  <a:cubicBezTo>
                    <a:pt x="12769" y="1668"/>
                    <a:pt x="12750" y="1563"/>
                    <a:pt x="12698" y="1563"/>
                  </a:cubicBezTo>
                  <a:cubicBezTo>
                    <a:pt x="12691" y="1563"/>
                    <a:pt x="12684" y="1564"/>
                    <a:pt x="12677" y="1568"/>
                  </a:cubicBezTo>
                  <a:cubicBezTo>
                    <a:pt x="11606" y="1980"/>
                    <a:pt x="10464" y="2148"/>
                    <a:pt x="9290" y="2148"/>
                  </a:cubicBezTo>
                  <a:cubicBezTo>
                    <a:pt x="6183" y="2148"/>
                    <a:pt x="2861" y="969"/>
                    <a:pt x="101"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44"/>
            <p:cNvSpPr/>
            <p:nvPr/>
          </p:nvSpPr>
          <p:spPr>
            <a:xfrm>
              <a:off x="5626700" y="1007825"/>
              <a:ext cx="99250" cy="154300"/>
            </a:xfrm>
            <a:custGeom>
              <a:rect b="b" l="l" r="r" t="t"/>
              <a:pathLst>
                <a:path extrusionOk="0" h="6172" w="3970">
                  <a:moveTo>
                    <a:pt x="3970" y="1"/>
                  </a:moveTo>
                  <a:lnTo>
                    <a:pt x="3970" y="1"/>
                  </a:lnTo>
                  <a:cubicBezTo>
                    <a:pt x="2702" y="2069"/>
                    <a:pt x="1334" y="4070"/>
                    <a:pt x="0" y="6105"/>
                  </a:cubicBezTo>
                  <a:cubicBezTo>
                    <a:pt x="0" y="6172"/>
                    <a:pt x="0" y="6172"/>
                    <a:pt x="33" y="6172"/>
                  </a:cubicBezTo>
                  <a:cubicBezTo>
                    <a:pt x="1501" y="4237"/>
                    <a:pt x="2835" y="2102"/>
                    <a:pt x="3970"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44"/>
            <p:cNvSpPr/>
            <p:nvPr/>
          </p:nvSpPr>
          <p:spPr>
            <a:xfrm>
              <a:off x="5220575" y="1151275"/>
              <a:ext cx="521225" cy="326075"/>
            </a:xfrm>
            <a:custGeom>
              <a:rect b="b" l="l" r="r" t="t"/>
              <a:pathLst>
                <a:path extrusionOk="0" h="13043" w="20849">
                  <a:moveTo>
                    <a:pt x="20848" y="0"/>
                  </a:moveTo>
                  <a:lnTo>
                    <a:pt x="20848" y="0"/>
                  </a:lnTo>
                  <a:cubicBezTo>
                    <a:pt x="20848" y="34"/>
                    <a:pt x="20782" y="34"/>
                    <a:pt x="20782" y="34"/>
                  </a:cubicBezTo>
                  <a:cubicBezTo>
                    <a:pt x="20682" y="1968"/>
                    <a:pt x="18213" y="4170"/>
                    <a:pt x="16912" y="5437"/>
                  </a:cubicBezTo>
                  <a:cubicBezTo>
                    <a:pt x="15411" y="6872"/>
                    <a:pt x="13743" y="8173"/>
                    <a:pt x="11942" y="9207"/>
                  </a:cubicBezTo>
                  <a:cubicBezTo>
                    <a:pt x="8273" y="11375"/>
                    <a:pt x="4270" y="12542"/>
                    <a:pt x="67" y="12943"/>
                  </a:cubicBezTo>
                  <a:cubicBezTo>
                    <a:pt x="0" y="12943"/>
                    <a:pt x="0" y="13043"/>
                    <a:pt x="67" y="13043"/>
                  </a:cubicBezTo>
                  <a:cubicBezTo>
                    <a:pt x="4537" y="12876"/>
                    <a:pt x="8906" y="11342"/>
                    <a:pt x="12676" y="8973"/>
                  </a:cubicBezTo>
                  <a:cubicBezTo>
                    <a:pt x="14510" y="7806"/>
                    <a:pt x="16212" y="6371"/>
                    <a:pt x="17713" y="4804"/>
                  </a:cubicBezTo>
                  <a:cubicBezTo>
                    <a:pt x="18847" y="3603"/>
                    <a:pt x="20848" y="1768"/>
                    <a:pt x="20848"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44"/>
            <p:cNvSpPr/>
            <p:nvPr/>
          </p:nvSpPr>
          <p:spPr>
            <a:xfrm>
              <a:off x="5268925" y="1508200"/>
              <a:ext cx="287750" cy="33175"/>
            </a:xfrm>
            <a:custGeom>
              <a:rect b="b" l="l" r="r" t="t"/>
              <a:pathLst>
                <a:path extrusionOk="0" h="1327" w="11510">
                  <a:moveTo>
                    <a:pt x="101" y="0"/>
                  </a:moveTo>
                  <a:cubicBezTo>
                    <a:pt x="34" y="0"/>
                    <a:pt x="1" y="67"/>
                    <a:pt x="34" y="67"/>
                  </a:cubicBezTo>
                  <a:cubicBezTo>
                    <a:pt x="1933" y="859"/>
                    <a:pt x="4208" y="1326"/>
                    <a:pt x="6433" y="1326"/>
                  </a:cubicBezTo>
                  <a:cubicBezTo>
                    <a:pt x="8234" y="1326"/>
                    <a:pt x="10002" y="1020"/>
                    <a:pt x="11509" y="334"/>
                  </a:cubicBezTo>
                  <a:lnTo>
                    <a:pt x="11509" y="334"/>
                  </a:lnTo>
                  <a:cubicBezTo>
                    <a:pt x="9650" y="654"/>
                    <a:pt x="7915" y="1036"/>
                    <a:pt x="6007" y="1036"/>
                  </a:cubicBezTo>
                  <a:cubicBezTo>
                    <a:pt x="5929" y="1036"/>
                    <a:pt x="5850" y="1035"/>
                    <a:pt x="5772" y="1034"/>
                  </a:cubicBezTo>
                  <a:cubicBezTo>
                    <a:pt x="3804" y="1001"/>
                    <a:pt x="1936" y="567"/>
                    <a:pt x="101"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44"/>
            <p:cNvSpPr/>
            <p:nvPr/>
          </p:nvSpPr>
          <p:spPr>
            <a:xfrm>
              <a:off x="5256825" y="1578500"/>
              <a:ext cx="283150" cy="84725"/>
            </a:xfrm>
            <a:custGeom>
              <a:rect b="b" l="l" r="r" t="t"/>
              <a:pathLst>
                <a:path extrusionOk="0" h="3389" w="11326">
                  <a:moveTo>
                    <a:pt x="57" y="1"/>
                  </a:moveTo>
                  <a:cubicBezTo>
                    <a:pt x="27" y="1"/>
                    <a:pt x="1" y="65"/>
                    <a:pt x="51" y="90"/>
                  </a:cubicBezTo>
                  <a:cubicBezTo>
                    <a:pt x="2985" y="2229"/>
                    <a:pt x="6702" y="3388"/>
                    <a:pt x="10306" y="3388"/>
                  </a:cubicBezTo>
                  <a:cubicBezTo>
                    <a:pt x="10636" y="3388"/>
                    <a:pt x="10965" y="3379"/>
                    <a:pt x="11293" y="3359"/>
                  </a:cubicBezTo>
                  <a:cubicBezTo>
                    <a:pt x="11326" y="3292"/>
                    <a:pt x="11326" y="3226"/>
                    <a:pt x="11293" y="3226"/>
                  </a:cubicBezTo>
                  <a:cubicBezTo>
                    <a:pt x="7223" y="3192"/>
                    <a:pt x="3587" y="2092"/>
                    <a:pt x="85" y="23"/>
                  </a:cubicBezTo>
                  <a:cubicBezTo>
                    <a:pt x="77" y="7"/>
                    <a:pt x="67" y="1"/>
                    <a:pt x="57"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44"/>
            <p:cNvSpPr/>
            <p:nvPr/>
          </p:nvSpPr>
          <p:spPr>
            <a:xfrm>
              <a:off x="5746925" y="971625"/>
              <a:ext cx="43000" cy="40400"/>
            </a:xfrm>
            <a:custGeom>
              <a:rect b="b" l="l" r="r" t="t"/>
              <a:pathLst>
                <a:path extrusionOk="0" h="1616" w="1720">
                  <a:moveTo>
                    <a:pt x="1675" y="1"/>
                  </a:moveTo>
                  <a:cubicBezTo>
                    <a:pt x="1668" y="1"/>
                    <a:pt x="1662" y="5"/>
                    <a:pt x="1662" y="14"/>
                  </a:cubicBezTo>
                  <a:cubicBezTo>
                    <a:pt x="1403" y="500"/>
                    <a:pt x="1176" y="954"/>
                    <a:pt x="980" y="1438"/>
                  </a:cubicBezTo>
                  <a:lnTo>
                    <a:pt x="980" y="1438"/>
                  </a:lnTo>
                  <a:cubicBezTo>
                    <a:pt x="663" y="1365"/>
                    <a:pt x="350" y="1204"/>
                    <a:pt x="128" y="982"/>
                  </a:cubicBezTo>
                  <a:cubicBezTo>
                    <a:pt x="115" y="975"/>
                    <a:pt x="102" y="973"/>
                    <a:pt x="90" y="973"/>
                  </a:cubicBezTo>
                  <a:cubicBezTo>
                    <a:pt x="39" y="973"/>
                    <a:pt x="1" y="1021"/>
                    <a:pt x="28" y="1048"/>
                  </a:cubicBezTo>
                  <a:cubicBezTo>
                    <a:pt x="228" y="1382"/>
                    <a:pt x="562" y="1549"/>
                    <a:pt x="995" y="1615"/>
                  </a:cubicBezTo>
                  <a:cubicBezTo>
                    <a:pt x="1029" y="1615"/>
                    <a:pt x="1062" y="1615"/>
                    <a:pt x="1062" y="1549"/>
                  </a:cubicBezTo>
                  <a:lnTo>
                    <a:pt x="1696" y="48"/>
                  </a:lnTo>
                  <a:cubicBezTo>
                    <a:pt x="1719" y="24"/>
                    <a:pt x="1693" y="1"/>
                    <a:pt x="1675"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44"/>
            <p:cNvSpPr/>
            <p:nvPr/>
          </p:nvSpPr>
          <p:spPr>
            <a:xfrm>
              <a:off x="5555800" y="1374050"/>
              <a:ext cx="64750" cy="24575"/>
            </a:xfrm>
            <a:custGeom>
              <a:rect b="b" l="l" r="r" t="t"/>
              <a:pathLst>
                <a:path extrusionOk="0" h="983" w="2590">
                  <a:moveTo>
                    <a:pt x="316" y="0"/>
                  </a:moveTo>
                  <a:cubicBezTo>
                    <a:pt x="307" y="0"/>
                    <a:pt x="301" y="8"/>
                    <a:pt x="301" y="29"/>
                  </a:cubicBezTo>
                  <a:cubicBezTo>
                    <a:pt x="201" y="196"/>
                    <a:pt x="134" y="396"/>
                    <a:pt x="34" y="563"/>
                  </a:cubicBezTo>
                  <a:cubicBezTo>
                    <a:pt x="1" y="596"/>
                    <a:pt x="34" y="696"/>
                    <a:pt x="101" y="696"/>
                  </a:cubicBezTo>
                  <a:cubicBezTo>
                    <a:pt x="397" y="889"/>
                    <a:pt x="738" y="983"/>
                    <a:pt x="1080" y="983"/>
                  </a:cubicBezTo>
                  <a:cubicBezTo>
                    <a:pt x="1623" y="983"/>
                    <a:pt x="2167" y="746"/>
                    <a:pt x="2536" y="296"/>
                  </a:cubicBezTo>
                  <a:cubicBezTo>
                    <a:pt x="2590" y="269"/>
                    <a:pt x="2513" y="220"/>
                    <a:pt x="2428" y="220"/>
                  </a:cubicBezTo>
                  <a:cubicBezTo>
                    <a:pt x="2409" y="220"/>
                    <a:pt x="2388" y="223"/>
                    <a:pt x="2369" y="229"/>
                  </a:cubicBezTo>
                  <a:cubicBezTo>
                    <a:pt x="2070" y="558"/>
                    <a:pt x="1637" y="806"/>
                    <a:pt x="1190" y="806"/>
                  </a:cubicBezTo>
                  <a:cubicBezTo>
                    <a:pt x="1139" y="806"/>
                    <a:pt x="1087" y="803"/>
                    <a:pt x="1035" y="796"/>
                  </a:cubicBezTo>
                  <a:cubicBezTo>
                    <a:pt x="835" y="796"/>
                    <a:pt x="501" y="763"/>
                    <a:pt x="368" y="629"/>
                  </a:cubicBezTo>
                  <a:cubicBezTo>
                    <a:pt x="201" y="463"/>
                    <a:pt x="334" y="262"/>
                    <a:pt x="368" y="62"/>
                  </a:cubicBezTo>
                  <a:cubicBezTo>
                    <a:pt x="368" y="39"/>
                    <a:pt x="336" y="0"/>
                    <a:pt x="316"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44"/>
            <p:cNvSpPr/>
            <p:nvPr/>
          </p:nvSpPr>
          <p:spPr>
            <a:xfrm>
              <a:off x="5519100" y="1534875"/>
              <a:ext cx="49250" cy="15650"/>
            </a:xfrm>
            <a:custGeom>
              <a:rect b="b" l="l" r="r" t="t"/>
              <a:pathLst>
                <a:path extrusionOk="0" h="626" w="1970">
                  <a:moveTo>
                    <a:pt x="1969" y="0"/>
                  </a:moveTo>
                  <a:cubicBezTo>
                    <a:pt x="1936" y="34"/>
                    <a:pt x="1769" y="101"/>
                    <a:pt x="1736" y="134"/>
                  </a:cubicBezTo>
                  <a:cubicBezTo>
                    <a:pt x="1569" y="267"/>
                    <a:pt x="1335" y="334"/>
                    <a:pt x="1135" y="367"/>
                  </a:cubicBezTo>
                  <a:cubicBezTo>
                    <a:pt x="1056" y="389"/>
                    <a:pt x="979" y="398"/>
                    <a:pt x="904" y="398"/>
                  </a:cubicBezTo>
                  <a:cubicBezTo>
                    <a:pt x="635" y="398"/>
                    <a:pt x="388" y="279"/>
                    <a:pt x="101" y="201"/>
                  </a:cubicBezTo>
                  <a:cubicBezTo>
                    <a:pt x="68" y="201"/>
                    <a:pt x="1" y="234"/>
                    <a:pt x="1" y="301"/>
                  </a:cubicBezTo>
                  <a:cubicBezTo>
                    <a:pt x="179" y="534"/>
                    <a:pt x="459" y="626"/>
                    <a:pt x="756" y="626"/>
                  </a:cubicBezTo>
                  <a:cubicBezTo>
                    <a:pt x="1183" y="626"/>
                    <a:pt x="1647" y="436"/>
                    <a:pt x="1902" y="201"/>
                  </a:cubicBezTo>
                  <a:cubicBezTo>
                    <a:pt x="1936" y="167"/>
                    <a:pt x="1936" y="134"/>
                    <a:pt x="1936" y="101"/>
                  </a:cubicBezTo>
                  <a:cubicBezTo>
                    <a:pt x="1969" y="101"/>
                    <a:pt x="1969" y="34"/>
                    <a:pt x="1969"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44"/>
            <p:cNvSpPr/>
            <p:nvPr/>
          </p:nvSpPr>
          <p:spPr>
            <a:xfrm>
              <a:off x="5311550" y="1710625"/>
              <a:ext cx="97500" cy="49650"/>
            </a:xfrm>
            <a:custGeom>
              <a:rect b="b" l="l" r="r" t="t"/>
              <a:pathLst>
                <a:path extrusionOk="0" h="1986" w="3900">
                  <a:moveTo>
                    <a:pt x="326" y="0"/>
                  </a:moveTo>
                  <a:cubicBezTo>
                    <a:pt x="289" y="0"/>
                    <a:pt x="247" y="26"/>
                    <a:pt x="231" y="76"/>
                  </a:cubicBezTo>
                  <a:cubicBezTo>
                    <a:pt x="1" y="1363"/>
                    <a:pt x="1292" y="1985"/>
                    <a:pt x="2488" y="1985"/>
                  </a:cubicBezTo>
                  <a:cubicBezTo>
                    <a:pt x="3028" y="1985"/>
                    <a:pt x="3547" y="1859"/>
                    <a:pt x="3900" y="1610"/>
                  </a:cubicBezTo>
                  <a:lnTo>
                    <a:pt x="3900" y="1577"/>
                  </a:lnTo>
                  <a:cubicBezTo>
                    <a:pt x="3832" y="1570"/>
                    <a:pt x="3764" y="1567"/>
                    <a:pt x="3697" y="1567"/>
                  </a:cubicBezTo>
                  <a:cubicBezTo>
                    <a:pt x="3231" y="1567"/>
                    <a:pt x="2791" y="1711"/>
                    <a:pt x="2331" y="1711"/>
                  </a:cubicBezTo>
                  <a:cubicBezTo>
                    <a:pt x="2211" y="1711"/>
                    <a:pt x="2089" y="1701"/>
                    <a:pt x="1965" y="1677"/>
                  </a:cubicBezTo>
                  <a:cubicBezTo>
                    <a:pt x="1098" y="1577"/>
                    <a:pt x="464" y="976"/>
                    <a:pt x="397" y="76"/>
                  </a:cubicBezTo>
                  <a:cubicBezTo>
                    <a:pt x="397" y="26"/>
                    <a:pt x="364" y="0"/>
                    <a:pt x="326"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44"/>
            <p:cNvSpPr/>
            <p:nvPr/>
          </p:nvSpPr>
          <p:spPr>
            <a:xfrm>
              <a:off x="5070450" y="1176475"/>
              <a:ext cx="67575" cy="54125"/>
            </a:xfrm>
            <a:custGeom>
              <a:rect b="b" l="l" r="r" t="t"/>
              <a:pathLst>
                <a:path extrusionOk="0" h="2165" w="2703">
                  <a:moveTo>
                    <a:pt x="2381" y="0"/>
                  </a:moveTo>
                  <a:cubicBezTo>
                    <a:pt x="2281" y="0"/>
                    <a:pt x="2185" y="68"/>
                    <a:pt x="2202" y="193"/>
                  </a:cubicBezTo>
                  <a:cubicBezTo>
                    <a:pt x="2261" y="751"/>
                    <a:pt x="2242" y="1825"/>
                    <a:pt x="1555" y="1825"/>
                  </a:cubicBezTo>
                  <a:cubicBezTo>
                    <a:pt x="1461" y="1825"/>
                    <a:pt x="1355" y="1805"/>
                    <a:pt x="1235" y="1761"/>
                  </a:cubicBezTo>
                  <a:cubicBezTo>
                    <a:pt x="701" y="1527"/>
                    <a:pt x="368" y="927"/>
                    <a:pt x="434" y="326"/>
                  </a:cubicBezTo>
                  <a:cubicBezTo>
                    <a:pt x="491" y="213"/>
                    <a:pt x="397" y="131"/>
                    <a:pt x="293" y="131"/>
                  </a:cubicBezTo>
                  <a:cubicBezTo>
                    <a:pt x="214" y="131"/>
                    <a:pt x="130" y="178"/>
                    <a:pt x="101" y="293"/>
                  </a:cubicBezTo>
                  <a:cubicBezTo>
                    <a:pt x="1" y="1127"/>
                    <a:pt x="535" y="2028"/>
                    <a:pt x="1402" y="2161"/>
                  </a:cubicBezTo>
                  <a:cubicBezTo>
                    <a:pt x="1433" y="2164"/>
                    <a:pt x="1464" y="2165"/>
                    <a:pt x="1495" y="2165"/>
                  </a:cubicBezTo>
                  <a:cubicBezTo>
                    <a:pt x="1888" y="2165"/>
                    <a:pt x="2217" y="1970"/>
                    <a:pt x="2403" y="1661"/>
                  </a:cubicBezTo>
                  <a:cubicBezTo>
                    <a:pt x="2703" y="1194"/>
                    <a:pt x="2669" y="660"/>
                    <a:pt x="2569" y="160"/>
                  </a:cubicBezTo>
                  <a:cubicBezTo>
                    <a:pt x="2554" y="51"/>
                    <a:pt x="2466" y="0"/>
                    <a:pt x="2381" y="0"/>
                  </a:cubicBezTo>
                  <a:close/>
                </a:path>
              </a:pathLst>
            </a:custGeom>
            <a:solidFill>
              <a:srgbClr val="0C0C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44"/>
            <p:cNvSpPr/>
            <p:nvPr/>
          </p:nvSpPr>
          <p:spPr>
            <a:xfrm>
              <a:off x="3977175" y="1876425"/>
              <a:ext cx="572925" cy="132150"/>
            </a:xfrm>
            <a:custGeom>
              <a:rect b="b" l="l" r="r" t="t"/>
              <a:pathLst>
                <a:path extrusionOk="0" h="5286" w="22917">
                  <a:moveTo>
                    <a:pt x="2311" y="0"/>
                  </a:moveTo>
                  <a:cubicBezTo>
                    <a:pt x="2095" y="0"/>
                    <a:pt x="1880" y="15"/>
                    <a:pt x="1668" y="48"/>
                  </a:cubicBezTo>
                  <a:cubicBezTo>
                    <a:pt x="1068" y="182"/>
                    <a:pt x="434" y="649"/>
                    <a:pt x="301" y="1282"/>
                  </a:cubicBezTo>
                  <a:cubicBezTo>
                    <a:pt x="1" y="2483"/>
                    <a:pt x="1335" y="3351"/>
                    <a:pt x="2502" y="3784"/>
                  </a:cubicBezTo>
                  <a:cubicBezTo>
                    <a:pt x="5238" y="4785"/>
                    <a:pt x="8148" y="5285"/>
                    <a:pt x="11054" y="5285"/>
                  </a:cubicBezTo>
                  <a:cubicBezTo>
                    <a:pt x="13961" y="5285"/>
                    <a:pt x="16863" y="4785"/>
                    <a:pt x="19581" y="3784"/>
                  </a:cubicBezTo>
                  <a:lnTo>
                    <a:pt x="22917" y="1449"/>
                  </a:lnTo>
                  <a:lnTo>
                    <a:pt x="22917" y="1449"/>
                  </a:lnTo>
                  <a:cubicBezTo>
                    <a:pt x="20315" y="2483"/>
                    <a:pt x="17546" y="3117"/>
                    <a:pt x="14744" y="3317"/>
                  </a:cubicBezTo>
                  <a:cubicBezTo>
                    <a:pt x="14496" y="3331"/>
                    <a:pt x="14259" y="3339"/>
                    <a:pt x="14028" y="3339"/>
                  </a:cubicBezTo>
                  <a:cubicBezTo>
                    <a:pt x="13702" y="3339"/>
                    <a:pt x="13389" y="3323"/>
                    <a:pt x="13077" y="3284"/>
                  </a:cubicBezTo>
                  <a:cubicBezTo>
                    <a:pt x="12309" y="3151"/>
                    <a:pt x="11609" y="2784"/>
                    <a:pt x="10942" y="2483"/>
                  </a:cubicBezTo>
                  <a:cubicBezTo>
                    <a:pt x="8607" y="1383"/>
                    <a:pt x="6138" y="615"/>
                    <a:pt x="3603" y="148"/>
                  </a:cubicBezTo>
                  <a:cubicBezTo>
                    <a:pt x="3181" y="59"/>
                    <a:pt x="2743" y="0"/>
                    <a:pt x="2311" y="0"/>
                  </a:cubicBezTo>
                  <a:close/>
                </a:path>
              </a:pathLst>
            </a:custGeom>
            <a:solidFill>
              <a:srgbClr val="F2A4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44"/>
            <p:cNvSpPr/>
            <p:nvPr/>
          </p:nvSpPr>
          <p:spPr>
            <a:xfrm>
              <a:off x="3951325" y="1858875"/>
              <a:ext cx="618925" cy="162725"/>
            </a:xfrm>
            <a:custGeom>
              <a:rect b="b" l="l" r="r" t="t"/>
              <a:pathLst>
                <a:path extrusionOk="0" h="6509" w="24757">
                  <a:moveTo>
                    <a:pt x="4090" y="1227"/>
                  </a:moveTo>
                  <a:cubicBezTo>
                    <a:pt x="4740" y="1227"/>
                    <a:pt x="5682" y="1605"/>
                    <a:pt x="6238" y="1751"/>
                  </a:cubicBezTo>
                  <a:cubicBezTo>
                    <a:pt x="8106" y="2218"/>
                    <a:pt x="9941" y="2885"/>
                    <a:pt x="11742" y="3686"/>
                  </a:cubicBezTo>
                  <a:cubicBezTo>
                    <a:pt x="12743" y="4119"/>
                    <a:pt x="13644" y="4520"/>
                    <a:pt x="14744" y="4586"/>
                  </a:cubicBezTo>
                  <a:cubicBezTo>
                    <a:pt x="15007" y="4603"/>
                    <a:pt x="15272" y="4611"/>
                    <a:pt x="15539" y="4611"/>
                  </a:cubicBezTo>
                  <a:cubicBezTo>
                    <a:pt x="16988" y="4611"/>
                    <a:pt x="18497" y="4373"/>
                    <a:pt x="19973" y="4012"/>
                  </a:cubicBezTo>
                  <a:lnTo>
                    <a:pt x="19973" y="4012"/>
                  </a:lnTo>
                  <a:cubicBezTo>
                    <a:pt x="17342" y="4873"/>
                    <a:pt x="14602" y="5338"/>
                    <a:pt x="11838" y="5338"/>
                  </a:cubicBezTo>
                  <a:cubicBezTo>
                    <a:pt x="11040" y="5338"/>
                    <a:pt x="10240" y="5299"/>
                    <a:pt x="9441" y="5220"/>
                  </a:cubicBezTo>
                  <a:cubicBezTo>
                    <a:pt x="7906" y="5053"/>
                    <a:pt x="6338" y="4753"/>
                    <a:pt x="4837" y="4320"/>
                  </a:cubicBezTo>
                  <a:cubicBezTo>
                    <a:pt x="4304" y="4153"/>
                    <a:pt x="3770" y="3986"/>
                    <a:pt x="3236" y="3719"/>
                  </a:cubicBezTo>
                  <a:cubicBezTo>
                    <a:pt x="1802" y="3219"/>
                    <a:pt x="2002" y="2385"/>
                    <a:pt x="3837" y="1251"/>
                  </a:cubicBezTo>
                  <a:cubicBezTo>
                    <a:pt x="3914" y="1234"/>
                    <a:pt x="3999" y="1227"/>
                    <a:pt x="4090" y="1227"/>
                  </a:cubicBezTo>
                  <a:close/>
                  <a:moveTo>
                    <a:pt x="3522" y="0"/>
                  </a:moveTo>
                  <a:cubicBezTo>
                    <a:pt x="2163" y="0"/>
                    <a:pt x="1040" y="447"/>
                    <a:pt x="734" y="1818"/>
                  </a:cubicBezTo>
                  <a:cubicBezTo>
                    <a:pt x="1" y="4987"/>
                    <a:pt x="5971" y="5887"/>
                    <a:pt x="7940" y="6188"/>
                  </a:cubicBezTo>
                  <a:cubicBezTo>
                    <a:pt x="9276" y="6403"/>
                    <a:pt x="10615" y="6508"/>
                    <a:pt x="11950" y="6508"/>
                  </a:cubicBezTo>
                  <a:cubicBezTo>
                    <a:pt x="14947" y="6508"/>
                    <a:pt x="17920" y="5979"/>
                    <a:pt x="20782" y="4987"/>
                  </a:cubicBezTo>
                  <a:cubicBezTo>
                    <a:pt x="21402" y="4751"/>
                    <a:pt x="21160" y="3888"/>
                    <a:pt x="20588" y="3854"/>
                  </a:cubicBezTo>
                  <a:lnTo>
                    <a:pt x="20588" y="3854"/>
                  </a:lnTo>
                  <a:cubicBezTo>
                    <a:pt x="21840" y="3518"/>
                    <a:pt x="23059" y="3104"/>
                    <a:pt x="24184" y="2685"/>
                  </a:cubicBezTo>
                  <a:cubicBezTo>
                    <a:pt x="24757" y="2414"/>
                    <a:pt x="24513" y="1518"/>
                    <a:pt x="23945" y="1518"/>
                  </a:cubicBezTo>
                  <a:cubicBezTo>
                    <a:pt x="23884" y="1518"/>
                    <a:pt x="23819" y="1528"/>
                    <a:pt x="23751" y="1551"/>
                  </a:cubicBezTo>
                  <a:cubicBezTo>
                    <a:pt x="21349" y="2451"/>
                    <a:pt x="18947" y="3085"/>
                    <a:pt x="16446" y="3352"/>
                  </a:cubicBezTo>
                  <a:cubicBezTo>
                    <a:pt x="16233" y="3370"/>
                    <a:pt x="16026" y="3379"/>
                    <a:pt x="15821" y="3379"/>
                  </a:cubicBezTo>
                  <a:cubicBezTo>
                    <a:pt x="13426" y="3379"/>
                    <a:pt x="11548" y="2186"/>
                    <a:pt x="9274" y="1417"/>
                  </a:cubicBezTo>
                  <a:cubicBezTo>
                    <a:pt x="8151" y="1016"/>
                    <a:pt x="5569" y="0"/>
                    <a:pt x="3522" y="0"/>
                  </a:cubicBezTo>
                  <a:close/>
                </a:path>
              </a:pathLst>
            </a:custGeom>
            <a:solidFill>
              <a:srgbClr val="F2A4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44"/>
            <p:cNvSpPr/>
            <p:nvPr/>
          </p:nvSpPr>
          <p:spPr>
            <a:xfrm>
              <a:off x="3949650" y="1967675"/>
              <a:ext cx="479550" cy="207850"/>
            </a:xfrm>
            <a:custGeom>
              <a:rect b="b" l="l" r="r" t="t"/>
              <a:pathLst>
                <a:path extrusionOk="0" h="8314" w="19182">
                  <a:moveTo>
                    <a:pt x="18180" y="1"/>
                  </a:moveTo>
                  <a:cubicBezTo>
                    <a:pt x="15512" y="1902"/>
                    <a:pt x="12310" y="2636"/>
                    <a:pt x="9041" y="2703"/>
                  </a:cubicBezTo>
                  <a:cubicBezTo>
                    <a:pt x="8714" y="2716"/>
                    <a:pt x="8380" y="2719"/>
                    <a:pt x="8044" y="2719"/>
                  </a:cubicBezTo>
                  <a:cubicBezTo>
                    <a:pt x="7622" y="2719"/>
                    <a:pt x="7194" y="2713"/>
                    <a:pt x="6767" y="2713"/>
                  </a:cubicBezTo>
                  <a:cubicBezTo>
                    <a:pt x="4863" y="2713"/>
                    <a:pt x="2962" y="2825"/>
                    <a:pt x="1535" y="4037"/>
                  </a:cubicBezTo>
                  <a:cubicBezTo>
                    <a:pt x="535" y="4871"/>
                    <a:pt x="1" y="6405"/>
                    <a:pt x="801" y="7473"/>
                  </a:cubicBezTo>
                  <a:cubicBezTo>
                    <a:pt x="1293" y="8102"/>
                    <a:pt x="2050" y="8314"/>
                    <a:pt x="2862" y="8314"/>
                  </a:cubicBezTo>
                  <a:cubicBezTo>
                    <a:pt x="3429" y="8314"/>
                    <a:pt x="4022" y="8210"/>
                    <a:pt x="4571" y="8073"/>
                  </a:cubicBezTo>
                  <a:cubicBezTo>
                    <a:pt x="9875" y="6806"/>
                    <a:pt x="14911" y="3904"/>
                    <a:pt x="19181" y="435"/>
                  </a:cubicBezTo>
                  <a:lnTo>
                    <a:pt x="18180" y="1"/>
                  </a:lnTo>
                  <a:close/>
                </a:path>
              </a:pathLst>
            </a:custGeom>
            <a:solidFill>
              <a:srgbClr val="F2A4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44"/>
            <p:cNvSpPr/>
            <p:nvPr/>
          </p:nvSpPr>
          <p:spPr>
            <a:xfrm>
              <a:off x="3921300" y="1952450"/>
              <a:ext cx="529275" cy="238425"/>
            </a:xfrm>
            <a:custGeom>
              <a:rect b="b" l="l" r="r" t="t"/>
              <a:pathLst>
                <a:path extrusionOk="0" h="9537" w="21171">
                  <a:moveTo>
                    <a:pt x="18120" y="2049"/>
                  </a:moveTo>
                  <a:cubicBezTo>
                    <a:pt x="16008" y="3588"/>
                    <a:pt x="13780" y="4988"/>
                    <a:pt x="11375" y="6114"/>
                  </a:cubicBezTo>
                  <a:cubicBezTo>
                    <a:pt x="9941" y="6781"/>
                    <a:pt x="8440" y="7348"/>
                    <a:pt x="6872" y="7815"/>
                  </a:cubicBezTo>
                  <a:cubicBezTo>
                    <a:pt x="6105" y="8049"/>
                    <a:pt x="5271" y="8315"/>
                    <a:pt x="4437" y="8349"/>
                  </a:cubicBezTo>
                  <a:cubicBezTo>
                    <a:pt x="4325" y="8356"/>
                    <a:pt x="4214" y="8360"/>
                    <a:pt x="4104" y="8360"/>
                  </a:cubicBezTo>
                  <a:cubicBezTo>
                    <a:pt x="3725" y="8360"/>
                    <a:pt x="3357" y="8311"/>
                    <a:pt x="2969" y="8182"/>
                  </a:cubicBezTo>
                  <a:cubicBezTo>
                    <a:pt x="2136" y="7148"/>
                    <a:pt x="2035" y="6181"/>
                    <a:pt x="2836" y="5380"/>
                  </a:cubicBezTo>
                  <a:cubicBezTo>
                    <a:pt x="3982" y="4047"/>
                    <a:pt x="5952" y="3823"/>
                    <a:pt x="7937" y="3823"/>
                  </a:cubicBezTo>
                  <a:cubicBezTo>
                    <a:pt x="8937" y="3823"/>
                    <a:pt x="9940" y="3880"/>
                    <a:pt x="10844" y="3880"/>
                  </a:cubicBezTo>
                  <a:cubicBezTo>
                    <a:pt x="11334" y="3880"/>
                    <a:pt x="11794" y="3863"/>
                    <a:pt x="12209" y="3812"/>
                  </a:cubicBezTo>
                  <a:cubicBezTo>
                    <a:pt x="14324" y="3554"/>
                    <a:pt x="16300" y="2997"/>
                    <a:pt x="18120" y="2049"/>
                  </a:cubicBezTo>
                  <a:close/>
                  <a:moveTo>
                    <a:pt x="19287" y="0"/>
                  </a:moveTo>
                  <a:cubicBezTo>
                    <a:pt x="19185" y="0"/>
                    <a:pt x="19081" y="33"/>
                    <a:pt x="18981" y="110"/>
                  </a:cubicBezTo>
                  <a:cubicBezTo>
                    <a:pt x="16879" y="1511"/>
                    <a:pt x="14544" y="2311"/>
                    <a:pt x="12109" y="2611"/>
                  </a:cubicBezTo>
                  <a:cubicBezTo>
                    <a:pt x="11330" y="2698"/>
                    <a:pt x="10555" y="2716"/>
                    <a:pt x="9783" y="2716"/>
                  </a:cubicBezTo>
                  <a:cubicBezTo>
                    <a:pt x="9246" y="2716"/>
                    <a:pt x="8710" y="2707"/>
                    <a:pt x="8174" y="2707"/>
                  </a:cubicBezTo>
                  <a:cubicBezTo>
                    <a:pt x="7406" y="2707"/>
                    <a:pt x="6639" y="2725"/>
                    <a:pt x="5872" y="2811"/>
                  </a:cubicBezTo>
                  <a:cubicBezTo>
                    <a:pt x="3603" y="3112"/>
                    <a:pt x="1" y="4946"/>
                    <a:pt x="1168" y="7848"/>
                  </a:cubicBezTo>
                  <a:cubicBezTo>
                    <a:pt x="1663" y="9122"/>
                    <a:pt x="2765" y="9537"/>
                    <a:pt x="4026" y="9537"/>
                  </a:cubicBezTo>
                  <a:cubicBezTo>
                    <a:pt x="5740" y="9537"/>
                    <a:pt x="7749" y="8771"/>
                    <a:pt x="8940" y="8349"/>
                  </a:cubicBezTo>
                  <a:cubicBezTo>
                    <a:pt x="13210" y="6814"/>
                    <a:pt x="17146" y="4379"/>
                    <a:pt x="20682" y="1544"/>
                  </a:cubicBezTo>
                  <a:cubicBezTo>
                    <a:pt x="21170" y="1191"/>
                    <a:pt x="20820" y="485"/>
                    <a:pt x="20350" y="485"/>
                  </a:cubicBezTo>
                  <a:cubicBezTo>
                    <a:pt x="20242" y="485"/>
                    <a:pt x="20127" y="523"/>
                    <a:pt x="20015" y="610"/>
                  </a:cubicBezTo>
                  <a:cubicBezTo>
                    <a:pt x="19978" y="639"/>
                    <a:pt x="19942" y="668"/>
                    <a:pt x="19905" y="696"/>
                  </a:cubicBezTo>
                  <a:lnTo>
                    <a:pt x="19905" y="696"/>
                  </a:lnTo>
                  <a:cubicBezTo>
                    <a:pt x="19921" y="353"/>
                    <a:pt x="19620" y="0"/>
                    <a:pt x="19287" y="0"/>
                  </a:cubicBezTo>
                  <a:close/>
                </a:path>
              </a:pathLst>
            </a:custGeom>
            <a:solidFill>
              <a:srgbClr val="F2A4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44"/>
            <p:cNvSpPr/>
            <p:nvPr/>
          </p:nvSpPr>
          <p:spPr>
            <a:xfrm>
              <a:off x="4141450" y="1981025"/>
              <a:ext cx="251050" cy="401650"/>
            </a:xfrm>
            <a:custGeom>
              <a:rect b="b" l="l" r="r" t="t"/>
              <a:pathLst>
                <a:path extrusionOk="0" h="16066" w="10042">
                  <a:moveTo>
                    <a:pt x="10041" y="1"/>
                  </a:moveTo>
                  <a:lnTo>
                    <a:pt x="10041" y="1"/>
                  </a:lnTo>
                  <a:cubicBezTo>
                    <a:pt x="9871" y="297"/>
                    <a:pt x="9717" y="573"/>
                    <a:pt x="9576" y="835"/>
                  </a:cubicBezTo>
                  <a:lnTo>
                    <a:pt x="9576" y="835"/>
                  </a:lnTo>
                  <a:cubicBezTo>
                    <a:pt x="9597" y="824"/>
                    <a:pt x="9619" y="812"/>
                    <a:pt x="9641" y="801"/>
                  </a:cubicBezTo>
                  <a:lnTo>
                    <a:pt x="9641" y="801"/>
                  </a:lnTo>
                  <a:cubicBezTo>
                    <a:pt x="9541" y="1001"/>
                    <a:pt x="9408" y="1201"/>
                    <a:pt x="9341" y="1435"/>
                  </a:cubicBezTo>
                  <a:lnTo>
                    <a:pt x="10041" y="1"/>
                  </a:lnTo>
                  <a:close/>
                  <a:moveTo>
                    <a:pt x="9576" y="835"/>
                  </a:moveTo>
                  <a:cubicBezTo>
                    <a:pt x="5804" y="2807"/>
                    <a:pt x="2793" y="6061"/>
                    <a:pt x="1135" y="9974"/>
                  </a:cubicBezTo>
                  <a:cubicBezTo>
                    <a:pt x="468" y="11509"/>
                    <a:pt x="1" y="13210"/>
                    <a:pt x="168" y="14878"/>
                  </a:cubicBezTo>
                  <a:cubicBezTo>
                    <a:pt x="201" y="15178"/>
                    <a:pt x="234" y="15512"/>
                    <a:pt x="401" y="15712"/>
                  </a:cubicBezTo>
                  <a:cubicBezTo>
                    <a:pt x="586" y="15958"/>
                    <a:pt x="883" y="16065"/>
                    <a:pt x="1186" y="16065"/>
                  </a:cubicBezTo>
                  <a:cubicBezTo>
                    <a:pt x="1376" y="16065"/>
                    <a:pt x="1568" y="16023"/>
                    <a:pt x="1736" y="15945"/>
                  </a:cubicBezTo>
                  <a:cubicBezTo>
                    <a:pt x="2169" y="15712"/>
                    <a:pt x="2503" y="15345"/>
                    <a:pt x="2803" y="14945"/>
                  </a:cubicBezTo>
                  <a:cubicBezTo>
                    <a:pt x="5005" y="12009"/>
                    <a:pt x="6706" y="8707"/>
                    <a:pt x="7840" y="5204"/>
                  </a:cubicBezTo>
                  <a:cubicBezTo>
                    <a:pt x="8407" y="3363"/>
                    <a:pt x="8781" y="2315"/>
                    <a:pt x="9576" y="835"/>
                  </a:cubicBezTo>
                  <a:close/>
                </a:path>
              </a:pathLst>
            </a:custGeom>
            <a:solidFill>
              <a:srgbClr val="F2A4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44"/>
            <p:cNvSpPr/>
            <p:nvPr/>
          </p:nvSpPr>
          <p:spPr>
            <a:xfrm>
              <a:off x="4120625" y="1968525"/>
              <a:ext cx="291325" cy="429075"/>
            </a:xfrm>
            <a:custGeom>
              <a:rect b="b" l="l" r="r" t="t"/>
              <a:pathLst>
                <a:path extrusionOk="0" h="17163" w="11653">
                  <a:moveTo>
                    <a:pt x="9156" y="2833"/>
                  </a:moveTo>
                  <a:lnTo>
                    <a:pt x="9156" y="2833"/>
                  </a:lnTo>
                  <a:cubicBezTo>
                    <a:pt x="8481" y="4508"/>
                    <a:pt x="7979" y="6216"/>
                    <a:pt x="7272" y="7939"/>
                  </a:cubicBezTo>
                  <a:cubicBezTo>
                    <a:pt x="6772" y="9140"/>
                    <a:pt x="6238" y="10308"/>
                    <a:pt x="5604" y="11442"/>
                  </a:cubicBezTo>
                  <a:cubicBezTo>
                    <a:pt x="5104" y="12342"/>
                    <a:pt x="4570" y="13176"/>
                    <a:pt x="4003" y="14044"/>
                  </a:cubicBezTo>
                  <a:cubicBezTo>
                    <a:pt x="3703" y="14444"/>
                    <a:pt x="3336" y="15278"/>
                    <a:pt x="2902" y="15478"/>
                  </a:cubicBezTo>
                  <a:cubicBezTo>
                    <a:pt x="2631" y="15608"/>
                    <a:pt x="2410" y="15666"/>
                    <a:pt x="2232" y="15666"/>
                  </a:cubicBezTo>
                  <a:cubicBezTo>
                    <a:pt x="759" y="15666"/>
                    <a:pt x="2164" y="11696"/>
                    <a:pt x="2402" y="11041"/>
                  </a:cubicBezTo>
                  <a:cubicBezTo>
                    <a:pt x="2902" y="9774"/>
                    <a:pt x="3603" y="8506"/>
                    <a:pt x="4437" y="7339"/>
                  </a:cubicBezTo>
                  <a:cubicBezTo>
                    <a:pt x="5716" y="5547"/>
                    <a:pt x="7329" y="4050"/>
                    <a:pt x="9156" y="2833"/>
                  </a:cubicBezTo>
                  <a:close/>
                  <a:moveTo>
                    <a:pt x="10887" y="0"/>
                  </a:moveTo>
                  <a:cubicBezTo>
                    <a:pt x="10693" y="0"/>
                    <a:pt x="10496" y="89"/>
                    <a:pt x="10374" y="300"/>
                  </a:cubicBezTo>
                  <a:cubicBezTo>
                    <a:pt x="10272" y="477"/>
                    <a:pt x="10173" y="654"/>
                    <a:pt x="10079" y="832"/>
                  </a:cubicBezTo>
                  <a:lnTo>
                    <a:pt x="10079" y="832"/>
                  </a:lnTo>
                  <a:cubicBezTo>
                    <a:pt x="10077" y="832"/>
                    <a:pt x="10075" y="833"/>
                    <a:pt x="10074" y="834"/>
                  </a:cubicBezTo>
                  <a:cubicBezTo>
                    <a:pt x="6905" y="2535"/>
                    <a:pt x="4236" y="5037"/>
                    <a:pt x="2402" y="8173"/>
                  </a:cubicBezTo>
                  <a:cubicBezTo>
                    <a:pt x="1534" y="9707"/>
                    <a:pt x="801" y="11375"/>
                    <a:pt x="500" y="13110"/>
                  </a:cubicBezTo>
                  <a:cubicBezTo>
                    <a:pt x="267" y="14210"/>
                    <a:pt x="0" y="16012"/>
                    <a:pt x="1034" y="16812"/>
                  </a:cubicBezTo>
                  <a:cubicBezTo>
                    <a:pt x="1362" y="17055"/>
                    <a:pt x="1690" y="17162"/>
                    <a:pt x="2016" y="17162"/>
                  </a:cubicBezTo>
                  <a:cubicBezTo>
                    <a:pt x="4012" y="17162"/>
                    <a:pt x="5888" y="13147"/>
                    <a:pt x="6605" y="11942"/>
                  </a:cubicBezTo>
                  <a:cubicBezTo>
                    <a:pt x="8417" y="8680"/>
                    <a:pt x="9217" y="5063"/>
                    <a:pt x="10863" y="1808"/>
                  </a:cubicBezTo>
                  <a:lnTo>
                    <a:pt x="10863" y="1808"/>
                  </a:lnTo>
                  <a:cubicBezTo>
                    <a:pt x="10867" y="1806"/>
                    <a:pt x="10871" y="1804"/>
                    <a:pt x="10874" y="1802"/>
                  </a:cubicBezTo>
                  <a:cubicBezTo>
                    <a:pt x="10873" y="1800"/>
                    <a:pt x="10871" y="1798"/>
                    <a:pt x="10869" y="1796"/>
                  </a:cubicBezTo>
                  <a:lnTo>
                    <a:pt x="10869" y="1796"/>
                  </a:lnTo>
                  <a:cubicBezTo>
                    <a:pt x="11039" y="1460"/>
                    <a:pt x="11218" y="1128"/>
                    <a:pt x="11408" y="801"/>
                  </a:cubicBezTo>
                  <a:cubicBezTo>
                    <a:pt x="11653" y="356"/>
                    <a:pt x="11275" y="0"/>
                    <a:pt x="10887" y="0"/>
                  </a:cubicBezTo>
                  <a:close/>
                </a:path>
              </a:pathLst>
            </a:custGeom>
            <a:solidFill>
              <a:srgbClr val="F2A4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44"/>
            <p:cNvSpPr/>
            <p:nvPr/>
          </p:nvSpPr>
          <p:spPr>
            <a:xfrm>
              <a:off x="4015550" y="1896800"/>
              <a:ext cx="327750" cy="107700"/>
            </a:xfrm>
            <a:custGeom>
              <a:rect b="b" l="l" r="r" t="t"/>
              <a:pathLst>
                <a:path extrusionOk="0" h="4308" w="13110">
                  <a:moveTo>
                    <a:pt x="0" y="0"/>
                  </a:moveTo>
                  <a:lnTo>
                    <a:pt x="0" y="0"/>
                  </a:lnTo>
                  <a:cubicBezTo>
                    <a:pt x="2402" y="1001"/>
                    <a:pt x="4904" y="1902"/>
                    <a:pt x="7372" y="2836"/>
                  </a:cubicBezTo>
                  <a:cubicBezTo>
                    <a:pt x="9140" y="3479"/>
                    <a:pt x="10907" y="4307"/>
                    <a:pt x="12824" y="4307"/>
                  </a:cubicBezTo>
                  <a:cubicBezTo>
                    <a:pt x="12897" y="4307"/>
                    <a:pt x="12970" y="4306"/>
                    <a:pt x="13043" y="4304"/>
                  </a:cubicBezTo>
                  <a:cubicBezTo>
                    <a:pt x="13109" y="4304"/>
                    <a:pt x="13109" y="4137"/>
                    <a:pt x="13043" y="4137"/>
                  </a:cubicBezTo>
                  <a:cubicBezTo>
                    <a:pt x="12951" y="4141"/>
                    <a:pt x="12858" y="4143"/>
                    <a:pt x="12766" y="4143"/>
                  </a:cubicBezTo>
                  <a:cubicBezTo>
                    <a:pt x="10529" y="4143"/>
                    <a:pt x="8356" y="3004"/>
                    <a:pt x="6338" y="2235"/>
                  </a:cubicBezTo>
                  <a:cubicBezTo>
                    <a:pt x="4203" y="1502"/>
                    <a:pt x="2168" y="668"/>
                    <a:pt x="0"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44"/>
            <p:cNvSpPr/>
            <p:nvPr/>
          </p:nvSpPr>
          <p:spPr>
            <a:xfrm>
              <a:off x="3965500" y="2002575"/>
              <a:ext cx="382625" cy="112050"/>
            </a:xfrm>
            <a:custGeom>
              <a:rect b="b" l="l" r="r" t="t"/>
              <a:pathLst>
                <a:path extrusionOk="0" h="4482" w="15305">
                  <a:moveTo>
                    <a:pt x="15176" y="1"/>
                  </a:moveTo>
                  <a:cubicBezTo>
                    <a:pt x="15166" y="1"/>
                    <a:pt x="15156" y="2"/>
                    <a:pt x="15145" y="6"/>
                  </a:cubicBezTo>
                  <a:cubicBezTo>
                    <a:pt x="13077" y="1640"/>
                    <a:pt x="10775" y="2674"/>
                    <a:pt x="8206" y="3308"/>
                  </a:cubicBezTo>
                  <a:cubicBezTo>
                    <a:pt x="6872" y="3642"/>
                    <a:pt x="5538" y="3842"/>
                    <a:pt x="4204" y="4009"/>
                  </a:cubicBezTo>
                  <a:cubicBezTo>
                    <a:pt x="3288" y="4123"/>
                    <a:pt x="2261" y="4348"/>
                    <a:pt x="1287" y="4348"/>
                  </a:cubicBezTo>
                  <a:cubicBezTo>
                    <a:pt x="842" y="4348"/>
                    <a:pt x="408" y="4301"/>
                    <a:pt x="1" y="4176"/>
                  </a:cubicBezTo>
                  <a:lnTo>
                    <a:pt x="1" y="4176"/>
                  </a:lnTo>
                  <a:cubicBezTo>
                    <a:pt x="494" y="4407"/>
                    <a:pt x="1031" y="4481"/>
                    <a:pt x="1577" y="4481"/>
                  </a:cubicBezTo>
                  <a:cubicBezTo>
                    <a:pt x="2212" y="4481"/>
                    <a:pt x="2860" y="4381"/>
                    <a:pt x="3470" y="4309"/>
                  </a:cubicBezTo>
                  <a:cubicBezTo>
                    <a:pt x="5038" y="4142"/>
                    <a:pt x="6539" y="3942"/>
                    <a:pt x="8040" y="3575"/>
                  </a:cubicBezTo>
                  <a:cubicBezTo>
                    <a:pt x="10642" y="2941"/>
                    <a:pt x="13210" y="1907"/>
                    <a:pt x="15245" y="139"/>
                  </a:cubicBezTo>
                  <a:cubicBezTo>
                    <a:pt x="15304" y="110"/>
                    <a:pt x="15258" y="1"/>
                    <a:pt x="15176"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44"/>
            <p:cNvSpPr/>
            <p:nvPr/>
          </p:nvSpPr>
          <p:spPr>
            <a:xfrm>
              <a:off x="4168150" y="2002000"/>
              <a:ext cx="179600" cy="359325"/>
            </a:xfrm>
            <a:custGeom>
              <a:rect b="b" l="l" r="r" t="t"/>
              <a:pathLst>
                <a:path extrusionOk="0" h="14373" w="7184">
                  <a:moveTo>
                    <a:pt x="6996" y="0"/>
                  </a:moveTo>
                  <a:cubicBezTo>
                    <a:pt x="6951" y="0"/>
                    <a:pt x="6904" y="19"/>
                    <a:pt x="6872" y="62"/>
                  </a:cubicBezTo>
                  <a:cubicBezTo>
                    <a:pt x="5604" y="2497"/>
                    <a:pt x="4370" y="4966"/>
                    <a:pt x="3136" y="7401"/>
                  </a:cubicBezTo>
                  <a:cubicBezTo>
                    <a:pt x="2102" y="9636"/>
                    <a:pt x="567" y="12004"/>
                    <a:pt x="0" y="14372"/>
                  </a:cubicBezTo>
                  <a:cubicBezTo>
                    <a:pt x="1468" y="12438"/>
                    <a:pt x="2335" y="9769"/>
                    <a:pt x="3436" y="7534"/>
                  </a:cubicBezTo>
                  <a:cubicBezTo>
                    <a:pt x="4637" y="5066"/>
                    <a:pt x="5871" y="2631"/>
                    <a:pt x="7139" y="196"/>
                  </a:cubicBezTo>
                  <a:cubicBezTo>
                    <a:pt x="7184" y="83"/>
                    <a:pt x="7092" y="0"/>
                    <a:pt x="6996"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44"/>
            <p:cNvSpPr/>
            <p:nvPr/>
          </p:nvSpPr>
          <p:spPr>
            <a:xfrm>
              <a:off x="4187325" y="2009300"/>
              <a:ext cx="170975" cy="350350"/>
            </a:xfrm>
            <a:custGeom>
              <a:rect b="b" l="l" r="r" t="t"/>
              <a:pathLst>
                <a:path extrusionOk="0" h="14014" w="6839">
                  <a:moveTo>
                    <a:pt x="6749" y="1"/>
                  </a:moveTo>
                  <a:cubicBezTo>
                    <a:pt x="6725" y="1"/>
                    <a:pt x="6705" y="12"/>
                    <a:pt x="6705" y="37"/>
                  </a:cubicBezTo>
                  <a:cubicBezTo>
                    <a:pt x="5238" y="5241"/>
                    <a:pt x="3069" y="9644"/>
                    <a:pt x="1" y="14014"/>
                  </a:cubicBezTo>
                  <a:cubicBezTo>
                    <a:pt x="3336" y="10178"/>
                    <a:pt x="5771" y="5041"/>
                    <a:pt x="6839" y="70"/>
                  </a:cubicBezTo>
                  <a:cubicBezTo>
                    <a:pt x="6839" y="29"/>
                    <a:pt x="6788" y="1"/>
                    <a:pt x="6749"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44"/>
            <p:cNvSpPr/>
            <p:nvPr/>
          </p:nvSpPr>
          <p:spPr>
            <a:xfrm>
              <a:off x="4179825" y="2006875"/>
              <a:ext cx="161800" cy="208500"/>
            </a:xfrm>
            <a:custGeom>
              <a:rect b="b" l="l" r="r" t="t"/>
              <a:pathLst>
                <a:path extrusionOk="0" h="8340" w="6472">
                  <a:moveTo>
                    <a:pt x="6438" y="1"/>
                  </a:moveTo>
                  <a:cubicBezTo>
                    <a:pt x="3803" y="2236"/>
                    <a:pt x="1802" y="5405"/>
                    <a:pt x="0" y="8340"/>
                  </a:cubicBezTo>
                  <a:cubicBezTo>
                    <a:pt x="2035" y="5438"/>
                    <a:pt x="4103" y="2736"/>
                    <a:pt x="6472" y="67"/>
                  </a:cubicBezTo>
                  <a:cubicBezTo>
                    <a:pt x="6472" y="1"/>
                    <a:pt x="6472" y="1"/>
                    <a:pt x="6438"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44"/>
            <p:cNvSpPr/>
            <p:nvPr/>
          </p:nvSpPr>
          <p:spPr>
            <a:xfrm>
              <a:off x="4015550" y="2014375"/>
              <a:ext cx="321075" cy="41725"/>
            </a:xfrm>
            <a:custGeom>
              <a:rect b="b" l="l" r="r" t="t"/>
              <a:pathLst>
                <a:path extrusionOk="0" h="1669" w="12843">
                  <a:moveTo>
                    <a:pt x="12709" y="1"/>
                  </a:moveTo>
                  <a:cubicBezTo>
                    <a:pt x="8439" y="101"/>
                    <a:pt x="4170" y="334"/>
                    <a:pt x="67" y="1602"/>
                  </a:cubicBezTo>
                  <a:cubicBezTo>
                    <a:pt x="0" y="1635"/>
                    <a:pt x="33" y="1669"/>
                    <a:pt x="67" y="1669"/>
                  </a:cubicBezTo>
                  <a:cubicBezTo>
                    <a:pt x="4236" y="635"/>
                    <a:pt x="8439" y="468"/>
                    <a:pt x="12709" y="168"/>
                  </a:cubicBezTo>
                  <a:cubicBezTo>
                    <a:pt x="12843" y="168"/>
                    <a:pt x="12776" y="1"/>
                    <a:pt x="12709"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44"/>
            <p:cNvSpPr/>
            <p:nvPr/>
          </p:nvSpPr>
          <p:spPr>
            <a:xfrm>
              <a:off x="4030575" y="2018475"/>
              <a:ext cx="295725" cy="140200"/>
            </a:xfrm>
            <a:custGeom>
              <a:rect b="b" l="l" r="r" t="t"/>
              <a:pathLst>
                <a:path extrusionOk="0" h="5608" w="11829">
                  <a:moveTo>
                    <a:pt x="11756" y="1"/>
                  </a:moveTo>
                  <a:cubicBezTo>
                    <a:pt x="11730" y="1"/>
                    <a:pt x="11700" y="12"/>
                    <a:pt x="11674" y="37"/>
                  </a:cubicBezTo>
                  <a:cubicBezTo>
                    <a:pt x="10474" y="1905"/>
                    <a:pt x="8072" y="3006"/>
                    <a:pt x="6104" y="3873"/>
                  </a:cubicBezTo>
                  <a:cubicBezTo>
                    <a:pt x="4136" y="4707"/>
                    <a:pt x="2134" y="5241"/>
                    <a:pt x="66" y="5508"/>
                  </a:cubicBezTo>
                  <a:cubicBezTo>
                    <a:pt x="59" y="5504"/>
                    <a:pt x="52" y="5502"/>
                    <a:pt x="46" y="5502"/>
                  </a:cubicBezTo>
                  <a:cubicBezTo>
                    <a:pt x="1" y="5502"/>
                    <a:pt x="11" y="5608"/>
                    <a:pt x="100" y="5608"/>
                  </a:cubicBezTo>
                  <a:cubicBezTo>
                    <a:pt x="2601" y="5441"/>
                    <a:pt x="4970" y="4640"/>
                    <a:pt x="7171" y="3540"/>
                  </a:cubicBezTo>
                  <a:cubicBezTo>
                    <a:pt x="8839" y="2706"/>
                    <a:pt x="10874" y="1805"/>
                    <a:pt x="11808" y="70"/>
                  </a:cubicBezTo>
                  <a:cubicBezTo>
                    <a:pt x="11829" y="29"/>
                    <a:pt x="11798" y="1"/>
                    <a:pt x="11756"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44"/>
            <p:cNvSpPr/>
            <p:nvPr/>
          </p:nvSpPr>
          <p:spPr>
            <a:xfrm>
              <a:off x="4015775" y="1926475"/>
              <a:ext cx="326700" cy="90425"/>
            </a:xfrm>
            <a:custGeom>
              <a:rect b="b" l="l" r="r" t="t"/>
              <a:pathLst>
                <a:path extrusionOk="0" h="3617" w="13068">
                  <a:moveTo>
                    <a:pt x="30" y="1"/>
                  </a:moveTo>
                  <a:cubicBezTo>
                    <a:pt x="11" y="1"/>
                    <a:pt x="1" y="24"/>
                    <a:pt x="24" y="48"/>
                  </a:cubicBezTo>
                  <a:cubicBezTo>
                    <a:pt x="3594" y="2850"/>
                    <a:pt x="8597" y="3484"/>
                    <a:pt x="13034" y="3617"/>
                  </a:cubicBezTo>
                  <a:cubicBezTo>
                    <a:pt x="13067" y="3617"/>
                    <a:pt x="13067" y="3517"/>
                    <a:pt x="13034" y="3517"/>
                  </a:cubicBezTo>
                  <a:cubicBezTo>
                    <a:pt x="8397" y="2950"/>
                    <a:pt x="4061" y="2783"/>
                    <a:pt x="58" y="14"/>
                  </a:cubicBezTo>
                  <a:cubicBezTo>
                    <a:pt x="48" y="5"/>
                    <a:pt x="38" y="1"/>
                    <a:pt x="30"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44"/>
            <p:cNvSpPr/>
            <p:nvPr/>
          </p:nvSpPr>
          <p:spPr>
            <a:xfrm>
              <a:off x="4079750" y="1885125"/>
              <a:ext cx="266650" cy="120225"/>
            </a:xfrm>
            <a:custGeom>
              <a:rect b="b" l="l" r="r" t="t"/>
              <a:pathLst>
                <a:path extrusionOk="0" h="4809" w="10666">
                  <a:moveTo>
                    <a:pt x="1" y="0"/>
                  </a:moveTo>
                  <a:lnTo>
                    <a:pt x="1" y="0"/>
                  </a:lnTo>
                  <a:cubicBezTo>
                    <a:pt x="3837" y="1101"/>
                    <a:pt x="7039" y="2869"/>
                    <a:pt x="10508" y="4804"/>
                  </a:cubicBezTo>
                  <a:cubicBezTo>
                    <a:pt x="10514" y="4807"/>
                    <a:pt x="10520" y="4808"/>
                    <a:pt x="10527" y="4808"/>
                  </a:cubicBezTo>
                  <a:cubicBezTo>
                    <a:pt x="10591" y="4808"/>
                    <a:pt x="10666" y="4667"/>
                    <a:pt x="10575" y="4637"/>
                  </a:cubicBezTo>
                  <a:cubicBezTo>
                    <a:pt x="7206" y="2769"/>
                    <a:pt x="3870" y="634"/>
                    <a:pt x="1"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44"/>
            <p:cNvSpPr/>
            <p:nvPr/>
          </p:nvSpPr>
          <p:spPr>
            <a:xfrm>
              <a:off x="5162200" y="1338900"/>
              <a:ext cx="30625" cy="34650"/>
            </a:xfrm>
            <a:custGeom>
              <a:rect b="b" l="l" r="r" t="t"/>
              <a:pathLst>
                <a:path extrusionOk="0" h="1386" w="1225">
                  <a:moveTo>
                    <a:pt x="334" y="1"/>
                  </a:moveTo>
                  <a:lnTo>
                    <a:pt x="334" y="1"/>
                  </a:lnTo>
                  <a:cubicBezTo>
                    <a:pt x="100" y="434"/>
                    <a:pt x="0" y="1001"/>
                    <a:pt x="434" y="1301"/>
                  </a:cubicBezTo>
                  <a:cubicBezTo>
                    <a:pt x="528" y="1358"/>
                    <a:pt x="634" y="1385"/>
                    <a:pt x="735" y="1385"/>
                  </a:cubicBezTo>
                  <a:cubicBezTo>
                    <a:pt x="992" y="1385"/>
                    <a:pt x="1225" y="1212"/>
                    <a:pt x="1201" y="901"/>
                  </a:cubicBezTo>
                  <a:cubicBezTo>
                    <a:pt x="1201" y="860"/>
                    <a:pt x="1150" y="831"/>
                    <a:pt x="1103" y="831"/>
                  </a:cubicBezTo>
                  <a:cubicBezTo>
                    <a:pt x="1074" y="831"/>
                    <a:pt x="1047" y="842"/>
                    <a:pt x="1034" y="868"/>
                  </a:cubicBezTo>
                  <a:cubicBezTo>
                    <a:pt x="978" y="994"/>
                    <a:pt x="880" y="1044"/>
                    <a:pt x="779" y="1044"/>
                  </a:cubicBezTo>
                  <a:cubicBezTo>
                    <a:pt x="639" y="1044"/>
                    <a:pt x="492" y="950"/>
                    <a:pt x="434" y="834"/>
                  </a:cubicBezTo>
                  <a:cubicBezTo>
                    <a:pt x="367" y="601"/>
                    <a:pt x="367" y="267"/>
                    <a:pt x="334"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44"/>
            <p:cNvSpPr/>
            <p:nvPr/>
          </p:nvSpPr>
          <p:spPr>
            <a:xfrm>
              <a:off x="4751075" y="1291900"/>
              <a:ext cx="41700" cy="43400"/>
            </a:xfrm>
            <a:custGeom>
              <a:rect b="b" l="l" r="r" t="t"/>
              <a:pathLst>
                <a:path extrusionOk="0" h="1736" w="1668">
                  <a:moveTo>
                    <a:pt x="654" y="1"/>
                  </a:moveTo>
                  <a:cubicBezTo>
                    <a:pt x="499" y="1"/>
                    <a:pt x="333" y="80"/>
                    <a:pt x="200" y="213"/>
                  </a:cubicBezTo>
                  <a:cubicBezTo>
                    <a:pt x="0" y="513"/>
                    <a:pt x="67" y="980"/>
                    <a:pt x="267" y="1247"/>
                  </a:cubicBezTo>
                  <a:cubicBezTo>
                    <a:pt x="409" y="1503"/>
                    <a:pt x="673" y="1735"/>
                    <a:pt x="976" y="1735"/>
                  </a:cubicBezTo>
                  <a:cubicBezTo>
                    <a:pt x="1028" y="1735"/>
                    <a:pt x="1081" y="1728"/>
                    <a:pt x="1134" y="1714"/>
                  </a:cubicBezTo>
                  <a:cubicBezTo>
                    <a:pt x="1434" y="1647"/>
                    <a:pt x="1668" y="1380"/>
                    <a:pt x="1534" y="1080"/>
                  </a:cubicBezTo>
                  <a:cubicBezTo>
                    <a:pt x="1534" y="1063"/>
                    <a:pt x="1518" y="1055"/>
                    <a:pt x="1501" y="1055"/>
                  </a:cubicBezTo>
                  <a:cubicBezTo>
                    <a:pt x="1484" y="1055"/>
                    <a:pt x="1468" y="1063"/>
                    <a:pt x="1468" y="1080"/>
                  </a:cubicBezTo>
                  <a:cubicBezTo>
                    <a:pt x="1378" y="1331"/>
                    <a:pt x="1191" y="1457"/>
                    <a:pt x="992" y="1457"/>
                  </a:cubicBezTo>
                  <a:cubicBezTo>
                    <a:pt x="820" y="1457"/>
                    <a:pt x="639" y="1365"/>
                    <a:pt x="500" y="1180"/>
                  </a:cubicBezTo>
                  <a:cubicBezTo>
                    <a:pt x="367" y="1013"/>
                    <a:pt x="300" y="813"/>
                    <a:pt x="334" y="580"/>
                  </a:cubicBezTo>
                  <a:cubicBezTo>
                    <a:pt x="334" y="366"/>
                    <a:pt x="526" y="131"/>
                    <a:pt x="756" y="131"/>
                  </a:cubicBezTo>
                  <a:cubicBezTo>
                    <a:pt x="814" y="131"/>
                    <a:pt x="874" y="146"/>
                    <a:pt x="934" y="179"/>
                  </a:cubicBezTo>
                  <a:cubicBezTo>
                    <a:pt x="944" y="189"/>
                    <a:pt x="951" y="193"/>
                    <a:pt x="956" y="193"/>
                  </a:cubicBezTo>
                  <a:cubicBezTo>
                    <a:pt x="967" y="193"/>
                    <a:pt x="967" y="170"/>
                    <a:pt x="967" y="146"/>
                  </a:cubicBezTo>
                  <a:cubicBezTo>
                    <a:pt x="881" y="46"/>
                    <a:pt x="771" y="1"/>
                    <a:pt x="654"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44"/>
            <p:cNvSpPr/>
            <p:nvPr/>
          </p:nvSpPr>
          <p:spPr>
            <a:xfrm>
              <a:off x="4988725" y="1463150"/>
              <a:ext cx="50075" cy="43750"/>
            </a:xfrm>
            <a:custGeom>
              <a:rect b="b" l="l" r="r" t="t"/>
              <a:pathLst>
                <a:path extrusionOk="0" h="1750" w="2003">
                  <a:moveTo>
                    <a:pt x="334" y="1"/>
                  </a:moveTo>
                  <a:cubicBezTo>
                    <a:pt x="301" y="1"/>
                    <a:pt x="268" y="1"/>
                    <a:pt x="268" y="34"/>
                  </a:cubicBezTo>
                  <a:cubicBezTo>
                    <a:pt x="1" y="635"/>
                    <a:pt x="301" y="1569"/>
                    <a:pt x="968" y="1735"/>
                  </a:cubicBezTo>
                  <a:cubicBezTo>
                    <a:pt x="1003" y="1745"/>
                    <a:pt x="1037" y="1749"/>
                    <a:pt x="1070" y="1749"/>
                  </a:cubicBezTo>
                  <a:cubicBezTo>
                    <a:pt x="1391" y="1749"/>
                    <a:pt x="1651" y="1343"/>
                    <a:pt x="1802" y="1102"/>
                  </a:cubicBezTo>
                  <a:cubicBezTo>
                    <a:pt x="1969" y="801"/>
                    <a:pt x="2002" y="468"/>
                    <a:pt x="1769" y="168"/>
                  </a:cubicBezTo>
                  <a:cubicBezTo>
                    <a:pt x="1749" y="137"/>
                    <a:pt x="1725" y="125"/>
                    <a:pt x="1702" y="125"/>
                  </a:cubicBezTo>
                  <a:cubicBezTo>
                    <a:pt x="1650" y="125"/>
                    <a:pt x="1602" y="188"/>
                    <a:pt x="1602" y="234"/>
                  </a:cubicBezTo>
                  <a:cubicBezTo>
                    <a:pt x="1669" y="501"/>
                    <a:pt x="1502" y="801"/>
                    <a:pt x="1368" y="1001"/>
                  </a:cubicBezTo>
                  <a:cubicBezTo>
                    <a:pt x="1302" y="1068"/>
                    <a:pt x="1268" y="1202"/>
                    <a:pt x="1168" y="1302"/>
                  </a:cubicBezTo>
                  <a:cubicBezTo>
                    <a:pt x="1110" y="1337"/>
                    <a:pt x="1068" y="1351"/>
                    <a:pt x="1033" y="1351"/>
                  </a:cubicBezTo>
                  <a:cubicBezTo>
                    <a:pt x="966" y="1351"/>
                    <a:pt x="922" y="1300"/>
                    <a:pt x="835" y="1235"/>
                  </a:cubicBezTo>
                  <a:cubicBezTo>
                    <a:pt x="668" y="1068"/>
                    <a:pt x="535" y="901"/>
                    <a:pt x="501" y="701"/>
                  </a:cubicBezTo>
                  <a:cubicBezTo>
                    <a:pt x="368" y="401"/>
                    <a:pt x="334" y="168"/>
                    <a:pt x="635" y="34"/>
                  </a:cubicBezTo>
                  <a:cubicBezTo>
                    <a:pt x="535" y="34"/>
                    <a:pt x="434" y="1"/>
                    <a:pt x="334"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44"/>
            <p:cNvSpPr/>
            <p:nvPr/>
          </p:nvSpPr>
          <p:spPr>
            <a:xfrm>
              <a:off x="5084625" y="1622325"/>
              <a:ext cx="48400" cy="45075"/>
            </a:xfrm>
            <a:custGeom>
              <a:rect b="b" l="l" r="r" t="t"/>
              <a:pathLst>
                <a:path extrusionOk="0" h="1803" w="1936">
                  <a:moveTo>
                    <a:pt x="591" y="1"/>
                  </a:moveTo>
                  <a:cubicBezTo>
                    <a:pt x="390" y="1"/>
                    <a:pt x="196" y="336"/>
                    <a:pt x="168" y="505"/>
                  </a:cubicBezTo>
                  <a:cubicBezTo>
                    <a:pt x="34" y="872"/>
                    <a:pt x="1" y="1339"/>
                    <a:pt x="334" y="1639"/>
                  </a:cubicBezTo>
                  <a:cubicBezTo>
                    <a:pt x="479" y="1752"/>
                    <a:pt x="662" y="1802"/>
                    <a:pt x="850" y="1802"/>
                  </a:cubicBezTo>
                  <a:cubicBezTo>
                    <a:pt x="1053" y="1802"/>
                    <a:pt x="1262" y="1743"/>
                    <a:pt x="1435" y="1639"/>
                  </a:cubicBezTo>
                  <a:cubicBezTo>
                    <a:pt x="1802" y="1339"/>
                    <a:pt x="1936" y="939"/>
                    <a:pt x="1869" y="472"/>
                  </a:cubicBezTo>
                  <a:cubicBezTo>
                    <a:pt x="1869" y="407"/>
                    <a:pt x="1827" y="371"/>
                    <a:pt x="1780" y="371"/>
                  </a:cubicBezTo>
                  <a:cubicBezTo>
                    <a:pt x="1754" y="371"/>
                    <a:pt x="1726" y="382"/>
                    <a:pt x="1702" y="405"/>
                  </a:cubicBezTo>
                  <a:cubicBezTo>
                    <a:pt x="1602" y="572"/>
                    <a:pt x="1469" y="772"/>
                    <a:pt x="1335" y="972"/>
                  </a:cubicBezTo>
                  <a:cubicBezTo>
                    <a:pt x="1212" y="1158"/>
                    <a:pt x="1031" y="1343"/>
                    <a:pt x="820" y="1343"/>
                  </a:cubicBezTo>
                  <a:cubicBezTo>
                    <a:pt x="803" y="1343"/>
                    <a:pt x="785" y="1342"/>
                    <a:pt x="768" y="1339"/>
                  </a:cubicBezTo>
                  <a:cubicBezTo>
                    <a:pt x="501" y="1306"/>
                    <a:pt x="468" y="1039"/>
                    <a:pt x="468" y="839"/>
                  </a:cubicBezTo>
                  <a:cubicBezTo>
                    <a:pt x="468" y="605"/>
                    <a:pt x="468" y="339"/>
                    <a:pt x="668" y="172"/>
                  </a:cubicBezTo>
                  <a:cubicBezTo>
                    <a:pt x="768" y="138"/>
                    <a:pt x="768" y="105"/>
                    <a:pt x="701" y="38"/>
                  </a:cubicBezTo>
                  <a:cubicBezTo>
                    <a:pt x="665" y="12"/>
                    <a:pt x="628" y="1"/>
                    <a:pt x="591"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44"/>
            <p:cNvSpPr/>
            <p:nvPr/>
          </p:nvSpPr>
          <p:spPr>
            <a:xfrm>
              <a:off x="4879500" y="1568575"/>
              <a:ext cx="42550" cy="52525"/>
            </a:xfrm>
            <a:custGeom>
              <a:rect b="b" l="l" r="r" t="t"/>
              <a:pathLst>
                <a:path extrusionOk="0" h="2101" w="1702">
                  <a:moveTo>
                    <a:pt x="685" y="0"/>
                  </a:moveTo>
                  <a:cubicBezTo>
                    <a:pt x="549" y="0"/>
                    <a:pt x="366" y="154"/>
                    <a:pt x="300" y="220"/>
                  </a:cubicBezTo>
                  <a:cubicBezTo>
                    <a:pt x="33" y="587"/>
                    <a:pt x="0" y="1121"/>
                    <a:pt x="33" y="1488"/>
                  </a:cubicBezTo>
                  <a:cubicBezTo>
                    <a:pt x="92" y="1896"/>
                    <a:pt x="406" y="2101"/>
                    <a:pt x="751" y="2101"/>
                  </a:cubicBezTo>
                  <a:cubicBezTo>
                    <a:pt x="801" y="2101"/>
                    <a:pt x="851" y="2097"/>
                    <a:pt x="901" y="2088"/>
                  </a:cubicBezTo>
                  <a:cubicBezTo>
                    <a:pt x="1401" y="1988"/>
                    <a:pt x="1601" y="1521"/>
                    <a:pt x="1701" y="1054"/>
                  </a:cubicBezTo>
                  <a:cubicBezTo>
                    <a:pt x="1701" y="1015"/>
                    <a:pt x="1667" y="999"/>
                    <a:pt x="1632" y="999"/>
                  </a:cubicBezTo>
                  <a:cubicBezTo>
                    <a:pt x="1607" y="999"/>
                    <a:pt x="1582" y="1007"/>
                    <a:pt x="1568" y="1021"/>
                  </a:cubicBezTo>
                  <a:cubicBezTo>
                    <a:pt x="1400" y="1213"/>
                    <a:pt x="1008" y="1680"/>
                    <a:pt x="702" y="1680"/>
                  </a:cubicBezTo>
                  <a:cubicBezTo>
                    <a:pt x="582" y="1680"/>
                    <a:pt x="475" y="1609"/>
                    <a:pt x="400" y="1421"/>
                  </a:cubicBezTo>
                  <a:cubicBezTo>
                    <a:pt x="334" y="1254"/>
                    <a:pt x="334" y="987"/>
                    <a:pt x="334" y="821"/>
                  </a:cubicBezTo>
                  <a:cubicBezTo>
                    <a:pt x="334" y="702"/>
                    <a:pt x="413" y="160"/>
                    <a:pt x="619" y="160"/>
                  </a:cubicBezTo>
                  <a:cubicBezTo>
                    <a:pt x="644" y="160"/>
                    <a:pt x="671" y="169"/>
                    <a:pt x="701" y="187"/>
                  </a:cubicBezTo>
                  <a:cubicBezTo>
                    <a:pt x="801" y="187"/>
                    <a:pt x="867" y="187"/>
                    <a:pt x="834" y="154"/>
                  </a:cubicBezTo>
                  <a:cubicBezTo>
                    <a:pt x="811" y="41"/>
                    <a:pt x="754" y="0"/>
                    <a:pt x="685"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44"/>
            <p:cNvSpPr/>
            <p:nvPr/>
          </p:nvSpPr>
          <p:spPr>
            <a:xfrm>
              <a:off x="4988350" y="1693100"/>
              <a:ext cx="39925" cy="39600"/>
            </a:xfrm>
            <a:custGeom>
              <a:rect b="b" l="l" r="r" t="t"/>
              <a:pathLst>
                <a:path extrusionOk="0" h="1584" w="1597">
                  <a:moveTo>
                    <a:pt x="593" y="0"/>
                  </a:moveTo>
                  <a:cubicBezTo>
                    <a:pt x="117" y="0"/>
                    <a:pt x="1" y="890"/>
                    <a:pt x="149" y="1277"/>
                  </a:cubicBezTo>
                  <a:cubicBezTo>
                    <a:pt x="242" y="1463"/>
                    <a:pt x="432" y="1584"/>
                    <a:pt x="629" y="1584"/>
                  </a:cubicBezTo>
                  <a:cubicBezTo>
                    <a:pt x="715" y="1584"/>
                    <a:pt x="802" y="1561"/>
                    <a:pt x="883" y="1510"/>
                  </a:cubicBezTo>
                  <a:cubicBezTo>
                    <a:pt x="1217" y="1344"/>
                    <a:pt x="1383" y="1010"/>
                    <a:pt x="1550" y="676"/>
                  </a:cubicBezTo>
                  <a:cubicBezTo>
                    <a:pt x="1597" y="630"/>
                    <a:pt x="1546" y="567"/>
                    <a:pt x="1500" y="567"/>
                  </a:cubicBezTo>
                  <a:cubicBezTo>
                    <a:pt x="1480" y="567"/>
                    <a:pt x="1460" y="579"/>
                    <a:pt x="1450" y="610"/>
                  </a:cubicBezTo>
                  <a:cubicBezTo>
                    <a:pt x="1332" y="698"/>
                    <a:pt x="902" y="1099"/>
                    <a:pt x="688" y="1099"/>
                  </a:cubicBezTo>
                  <a:cubicBezTo>
                    <a:pt x="660" y="1099"/>
                    <a:pt x="636" y="1092"/>
                    <a:pt x="616" y="1077"/>
                  </a:cubicBezTo>
                  <a:cubicBezTo>
                    <a:pt x="516" y="1010"/>
                    <a:pt x="516" y="843"/>
                    <a:pt x="516" y="743"/>
                  </a:cubicBezTo>
                  <a:cubicBezTo>
                    <a:pt x="483" y="543"/>
                    <a:pt x="483" y="143"/>
                    <a:pt x="816" y="143"/>
                  </a:cubicBezTo>
                  <a:cubicBezTo>
                    <a:pt x="816" y="143"/>
                    <a:pt x="816" y="109"/>
                    <a:pt x="783" y="43"/>
                  </a:cubicBezTo>
                  <a:cubicBezTo>
                    <a:pt x="714" y="14"/>
                    <a:pt x="651" y="0"/>
                    <a:pt x="593"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44"/>
            <p:cNvSpPr/>
            <p:nvPr/>
          </p:nvSpPr>
          <p:spPr>
            <a:xfrm>
              <a:off x="4862525" y="1691550"/>
              <a:ext cx="37000" cy="45050"/>
            </a:xfrm>
            <a:custGeom>
              <a:rect b="b" l="l" r="r" t="t"/>
              <a:pathLst>
                <a:path extrusionOk="0" h="1802" w="1480">
                  <a:moveTo>
                    <a:pt x="659" y="1"/>
                  </a:moveTo>
                  <a:cubicBezTo>
                    <a:pt x="117" y="1"/>
                    <a:pt x="1" y="1044"/>
                    <a:pt x="212" y="1406"/>
                  </a:cubicBezTo>
                  <a:cubicBezTo>
                    <a:pt x="346" y="1647"/>
                    <a:pt x="587" y="1802"/>
                    <a:pt x="833" y="1802"/>
                  </a:cubicBezTo>
                  <a:cubicBezTo>
                    <a:pt x="893" y="1802"/>
                    <a:pt x="953" y="1792"/>
                    <a:pt x="1013" y="1773"/>
                  </a:cubicBezTo>
                  <a:cubicBezTo>
                    <a:pt x="1246" y="1706"/>
                    <a:pt x="1480" y="1439"/>
                    <a:pt x="1346" y="1172"/>
                  </a:cubicBezTo>
                  <a:cubicBezTo>
                    <a:pt x="1330" y="1122"/>
                    <a:pt x="1296" y="1097"/>
                    <a:pt x="1263" y="1097"/>
                  </a:cubicBezTo>
                  <a:cubicBezTo>
                    <a:pt x="1229" y="1097"/>
                    <a:pt x="1196" y="1122"/>
                    <a:pt x="1179" y="1172"/>
                  </a:cubicBezTo>
                  <a:cubicBezTo>
                    <a:pt x="1127" y="1304"/>
                    <a:pt x="1037" y="1358"/>
                    <a:pt x="940" y="1358"/>
                  </a:cubicBezTo>
                  <a:cubicBezTo>
                    <a:pt x="792" y="1358"/>
                    <a:pt x="626" y="1233"/>
                    <a:pt x="546" y="1072"/>
                  </a:cubicBezTo>
                  <a:cubicBezTo>
                    <a:pt x="412" y="772"/>
                    <a:pt x="412" y="171"/>
                    <a:pt x="812" y="71"/>
                  </a:cubicBezTo>
                  <a:cubicBezTo>
                    <a:pt x="846" y="71"/>
                    <a:pt x="879" y="38"/>
                    <a:pt x="846" y="38"/>
                  </a:cubicBezTo>
                  <a:cubicBezTo>
                    <a:pt x="779" y="12"/>
                    <a:pt x="716" y="1"/>
                    <a:pt x="659"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44"/>
            <p:cNvSpPr/>
            <p:nvPr/>
          </p:nvSpPr>
          <p:spPr>
            <a:xfrm>
              <a:off x="4788600" y="1850925"/>
              <a:ext cx="53275" cy="46075"/>
            </a:xfrm>
            <a:custGeom>
              <a:rect b="b" l="l" r="r" t="t"/>
              <a:pathLst>
                <a:path extrusionOk="0" h="1843" w="2131">
                  <a:moveTo>
                    <a:pt x="1301" y="1"/>
                  </a:moveTo>
                  <a:cubicBezTo>
                    <a:pt x="634" y="34"/>
                    <a:pt x="0" y="901"/>
                    <a:pt x="367" y="1535"/>
                  </a:cubicBezTo>
                  <a:cubicBezTo>
                    <a:pt x="507" y="1754"/>
                    <a:pt x="717" y="1843"/>
                    <a:pt x="936" y="1843"/>
                  </a:cubicBezTo>
                  <a:cubicBezTo>
                    <a:pt x="1083" y="1843"/>
                    <a:pt x="1233" y="1803"/>
                    <a:pt x="1368" y="1735"/>
                  </a:cubicBezTo>
                  <a:cubicBezTo>
                    <a:pt x="1768" y="1569"/>
                    <a:pt x="1968" y="1268"/>
                    <a:pt x="2102" y="901"/>
                  </a:cubicBezTo>
                  <a:cubicBezTo>
                    <a:pt x="2130" y="844"/>
                    <a:pt x="2060" y="761"/>
                    <a:pt x="1997" y="761"/>
                  </a:cubicBezTo>
                  <a:cubicBezTo>
                    <a:pt x="1987" y="761"/>
                    <a:pt x="1977" y="764"/>
                    <a:pt x="1968" y="768"/>
                  </a:cubicBezTo>
                  <a:cubicBezTo>
                    <a:pt x="1832" y="904"/>
                    <a:pt x="1296" y="1263"/>
                    <a:pt x="994" y="1263"/>
                  </a:cubicBezTo>
                  <a:cubicBezTo>
                    <a:pt x="927" y="1263"/>
                    <a:pt x="871" y="1245"/>
                    <a:pt x="834" y="1202"/>
                  </a:cubicBezTo>
                  <a:cubicBezTo>
                    <a:pt x="701" y="1068"/>
                    <a:pt x="801" y="735"/>
                    <a:pt x="834" y="568"/>
                  </a:cubicBezTo>
                  <a:cubicBezTo>
                    <a:pt x="934" y="368"/>
                    <a:pt x="1134" y="234"/>
                    <a:pt x="1301" y="101"/>
                  </a:cubicBezTo>
                  <a:cubicBezTo>
                    <a:pt x="1368" y="68"/>
                    <a:pt x="1334" y="1"/>
                    <a:pt x="1301"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44"/>
            <p:cNvSpPr/>
            <p:nvPr/>
          </p:nvSpPr>
          <p:spPr>
            <a:xfrm>
              <a:off x="4745225" y="1594925"/>
              <a:ext cx="43400" cy="36325"/>
            </a:xfrm>
            <a:custGeom>
              <a:rect b="b" l="l" r="r" t="t"/>
              <a:pathLst>
                <a:path extrusionOk="0" h="1453" w="1736">
                  <a:moveTo>
                    <a:pt x="734" y="0"/>
                  </a:moveTo>
                  <a:cubicBezTo>
                    <a:pt x="201" y="0"/>
                    <a:pt x="1" y="968"/>
                    <a:pt x="334" y="1301"/>
                  </a:cubicBezTo>
                  <a:cubicBezTo>
                    <a:pt x="430" y="1411"/>
                    <a:pt x="560" y="1453"/>
                    <a:pt x="695" y="1453"/>
                  </a:cubicBezTo>
                  <a:cubicBezTo>
                    <a:pt x="890" y="1453"/>
                    <a:pt x="1097" y="1366"/>
                    <a:pt x="1235" y="1268"/>
                  </a:cubicBezTo>
                  <a:cubicBezTo>
                    <a:pt x="1535" y="1101"/>
                    <a:pt x="1735" y="767"/>
                    <a:pt x="1702" y="434"/>
                  </a:cubicBezTo>
                  <a:cubicBezTo>
                    <a:pt x="1702" y="395"/>
                    <a:pt x="1667" y="379"/>
                    <a:pt x="1632" y="379"/>
                  </a:cubicBezTo>
                  <a:cubicBezTo>
                    <a:pt x="1607" y="379"/>
                    <a:pt x="1582" y="387"/>
                    <a:pt x="1568" y="400"/>
                  </a:cubicBezTo>
                  <a:cubicBezTo>
                    <a:pt x="1435" y="567"/>
                    <a:pt x="1335" y="734"/>
                    <a:pt x="1168" y="834"/>
                  </a:cubicBezTo>
                  <a:cubicBezTo>
                    <a:pt x="1082" y="920"/>
                    <a:pt x="822" y="1081"/>
                    <a:pt x="667" y="1081"/>
                  </a:cubicBezTo>
                  <a:cubicBezTo>
                    <a:pt x="642" y="1081"/>
                    <a:pt x="619" y="1077"/>
                    <a:pt x="601" y="1068"/>
                  </a:cubicBezTo>
                  <a:cubicBezTo>
                    <a:pt x="501" y="1034"/>
                    <a:pt x="501" y="734"/>
                    <a:pt x="501" y="634"/>
                  </a:cubicBezTo>
                  <a:cubicBezTo>
                    <a:pt x="501" y="400"/>
                    <a:pt x="501" y="134"/>
                    <a:pt x="734"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44"/>
            <p:cNvSpPr/>
            <p:nvPr/>
          </p:nvSpPr>
          <p:spPr>
            <a:xfrm>
              <a:off x="4632650" y="1735550"/>
              <a:ext cx="47550" cy="57350"/>
            </a:xfrm>
            <a:custGeom>
              <a:rect b="b" l="l" r="r" t="t"/>
              <a:pathLst>
                <a:path extrusionOk="0" h="2294" w="1902">
                  <a:moveTo>
                    <a:pt x="739" y="0"/>
                  </a:moveTo>
                  <a:cubicBezTo>
                    <a:pt x="736" y="0"/>
                    <a:pt x="734" y="4"/>
                    <a:pt x="734" y="13"/>
                  </a:cubicBezTo>
                  <a:cubicBezTo>
                    <a:pt x="234" y="513"/>
                    <a:pt x="0" y="1480"/>
                    <a:pt x="567" y="2081"/>
                  </a:cubicBezTo>
                  <a:cubicBezTo>
                    <a:pt x="727" y="2231"/>
                    <a:pt x="886" y="2294"/>
                    <a:pt x="1036" y="2294"/>
                  </a:cubicBezTo>
                  <a:cubicBezTo>
                    <a:pt x="1484" y="2294"/>
                    <a:pt x="1852" y="1738"/>
                    <a:pt x="1902" y="1313"/>
                  </a:cubicBezTo>
                  <a:cubicBezTo>
                    <a:pt x="1902" y="1271"/>
                    <a:pt x="1875" y="1229"/>
                    <a:pt x="1839" y="1229"/>
                  </a:cubicBezTo>
                  <a:cubicBezTo>
                    <a:pt x="1817" y="1229"/>
                    <a:pt x="1793" y="1243"/>
                    <a:pt x="1768" y="1280"/>
                  </a:cubicBezTo>
                  <a:cubicBezTo>
                    <a:pt x="1607" y="1534"/>
                    <a:pt x="1317" y="1932"/>
                    <a:pt x="1033" y="1932"/>
                  </a:cubicBezTo>
                  <a:cubicBezTo>
                    <a:pt x="906" y="1932"/>
                    <a:pt x="781" y="1853"/>
                    <a:pt x="667" y="1647"/>
                  </a:cubicBezTo>
                  <a:cubicBezTo>
                    <a:pt x="401" y="1147"/>
                    <a:pt x="501" y="580"/>
                    <a:pt x="768" y="113"/>
                  </a:cubicBezTo>
                  <a:cubicBezTo>
                    <a:pt x="768" y="38"/>
                    <a:pt x="749" y="0"/>
                    <a:pt x="739"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44"/>
            <p:cNvSpPr/>
            <p:nvPr/>
          </p:nvSpPr>
          <p:spPr>
            <a:xfrm>
              <a:off x="4687675" y="1408125"/>
              <a:ext cx="42350" cy="48025"/>
            </a:xfrm>
            <a:custGeom>
              <a:rect b="b" l="l" r="r" t="t"/>
              <a:pathLst>
                <a:path extrusionOk="0" h="1921" w="1694">
                  <a:moveTo>
                    <a:pt x="668" y="0"/>
                  </a:moveTo>
                  <a:lnTo>
                    <a:pt x="668" y="0"/>
                  </a:lnTo>
                  <a:cubicBezTo>
                    <a:pt x="201" y="267"/>
                    <a:pt x="1" y="1268"/>
                    <a:pt x="368" y="1701"/>
                  </a:cubicBezTo>
                  <a:cubicBezTo>
                    <a:pt x="491" y="1857"/>
                    <a:pt x="626" y="1920"/>
                    <a:pt x="761" y="1920"/>
                  </a:cubicBezTo>
                  <a:cubicBezTo>
                    <a:pt x="1176" y="1920"/>
                    <a:pt x="1593" y="1328"/>
                    <a:pt x="1669" y="1001"/>
                  </a:cubicBezTo>
                  <a:cubicBezTo>
                    <a:pt x="1694" y="926"/>
                    <a:pt x="1625" y="888"/>
                    <a:pt x="1561" y="888"/>
                  </a:cubicBezTo>
                  <a:cubicBezTo>
                    <a:pt x="1540" y="888"/>
                    <a:pt x="1519" y="892"/>
                    <a:pt x="1502" y="901"/>
                  </a:cubicBezTo>
                  <a:cubicBezTo>
                    <a:pt x="1369" y="1034"/>
                    <a:pt x="1202" y="1201"/>
                    <a:pt x="1068" y="1268"/>
                  </a:cubicBezTo>
                  <a:cubicBezTo>
                    <a:pt x="998" y="1338"/>
                    <a:pt x="896" y="1424"/>
                    <a:pt x="783" y="1424"/>
                  </a:cubicBezTo>
                  <a:cubicBezTo>
                    <a:pt x="735" y="1424"/>
                    <a:pt x="685" y="1408"/>
                    <a:pt x="635" y="1368"/>
                  </a:cubicBezTo>
                  <a:cubicBezTo>
                    <a:pt x="568" y="1334"/>
                    <a:pt x="535" y="1201"/>
                    <a:pt x="535" y="1101"/>
                  </a:cubicBezTo>
                  <a:cubicBezTo>
                    <a:pt x="468" y="701"/>
                    <a:pt x="635" y="367"/>
                    <a:pt x="668"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44"/>
            <p:cNvSpPr/>
            <p:nvPr/>
          </p:nvSpPr>
          <p:spPr>
            <a:xfrm>
              <a:off x="4851125" y="1443775"/>
              <a:ext cx="45525" cy="53225"/>
            </a:xfrm>
            <a:custGeom>
              <a:rect b="b" l="l" r="r" t="t"/>
              <a:pathLst>
                <a:path extrusionOk="0" h="2129" w="1821">
                  <a:moveTo>
                    <a:pt x="606" y="0"/>
                  </a:moveTo>
                  <a:cubicBezTo>
                    <a:pt x="551" y="0"/>
                    <a:pt x="501" y="25"/>
                    <a:pt x="468" y="75"/>
                  </a:cubicBezTo>
                  <a:cubicBezTo>
                    <a:pt x="1" y="509"/>
                    <a:pt x="1" y="1576"/>
                    <a:pt x="535" y="1977"/>
                  </a:cubicBezTo>
                  <a:cubicBezTo>
                    <a:pt x="656" y="2082"/>
                    <a:pt x="798" y="2128"/>
                    <a:pt x="939" y="2128"/>
                  </a:cubicBezTo>
                  <a:cubicBezTo>
                    <a:pt x="1380" y="2128"/>
                    <a:pt x="1820" y="1681"/>
                    <a:pt x="1669" y="1176"/>
                  </a:cubicBezTo>
                  <a:cubicBezTo>
                    <a:pt x="1669" y="1152"/>
                    <a:pt x="1635" y="1129"/>
                    <a:pt x="1592" y="1129"/>
                  </a:cubicBezTo>
                  <a:cubicBezTo>
                    <a:pt x="1574" y="1129"/>
                    <a:pt x="1555" y="1133"/>
                    <a:pt x="1535" y="1143"/>
                  </a:cubicBezTo>
                  <a:cubicBezTo>
                    <a:pt x="1376" y="1211"/>
                    <a:pt x="1202" y="1402"/>
                    <a:pt x="1075" y="1402"/>
                  </a:cubicBezTo>
                  <a:cubicBezTo>
                    <a:pt x="1016" y="1402"/>
                    <a:pt x="967" y="1360"/>
                    <a:pt x="935" y="1243"/>
                  </a:cubicBezTo>
                  <a:cubicBezTo>
                    <a:pt x="841" y="960"/>
                    <a:pt x="830" y="710"/>
                    <a:pt x="831" y="459"/>
                  </a:cubicBezTo>
                  <a:lnTo>
                    <a:pt x="831" y="459"/>
                  </a:lnTo>
                  <a:cubicBezTo>
                    <a:pt x="872" y="505"/>
                    <a:pt x="910" y="559"/>
                    <a:pt x="935" y="609"/>
                  </a:cubicBezTo>
                  <a:cubicBezTo>
                    <a:pt x="935" y="457"/>
                    <a:pt x="897" y="306"/>
                    <a:pt x="835" y="183"/>
                  </a:cubicBezTo>
                  <a:lnTo>
                    <a:pt x="835" y="183"/>
                  </a:lnTo>
                  <a:cubicBezTo>
                    <a:pt x="835" y="170"/>
                    <a:pt x="835" y="156"/>
                    <a:pt x="835" y="142"/>
                  </a:cubicBezTo>
                  <a:lnTo>
                    <a:pt x="835" y="142"/>
                  </a:lnTo>
                  <a:cubicBezTo>
                    <a:pt x="832" y="150"/>
                    <a:pt x="829" y="158"/>
                    <a:pt x="825" y="165"/>
                  </a:cubicBezTo>
                  <a:lnTo>
                    <a:pt x="825" y="165"/>
                  </a:lnTo>
                  <a:cubicBezTo>
                    <a:pt x="808" y="133"/>
                    <a:pt x="789" y="103"/>
                    <a:pt x="768" y="75"/>
                  </a:cubicBezTo>
                  <a:cubicBezTo>
                    <a:pt x="718" y="25"/>
                    <a:pt x="660" y="0"/>
                    <a:pt x="606"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44"/>
            <p:cNvSpPr/>
            <p:nvPr/>
          </p:nvSpPr>
          <p:spPr>
            <a:xfrm>
              <a:off x="4580500" y="1898225"/>
              <a:ext cx="52175" cy="50125"/>
            </a:xfrm>
            <a:custGeom>
              <a:rect b="b" l="l" r="r" t="t"/>
              <a:pathLst>
                <a:path extrusionOk="0" h="2005" w="2087">
                  <a:moveTo>
                    <a:pt x="752" y="1"/>
                  </a:moveTo>
                  <a:cubicBezTo>
                    <a:pt x="107" y="1"/>
                    <a:pt x="1" y="1233"/>
                    <a:pt x="318" y="1678"/>
                  </a:cubicBezTo>
                  <a:cubicBezTo>
                    <a:pt x="490" y="1910"/>
                    <a:pt x="704" y="2005"/>
                    <a:pt x="924" y="2005"/>
                  </a:cubicBezTo>
                  <a:cubicBezTo>
                    <a:pt x="1431" y="2005"/>
                    <a:pt x="1970" y="1500"/>
                    <a:pt x="2086" y="1011"/>
                  </a:cubicBezTo>
                  <a:cubicBezTo>
                    <a:pt x="2086" y="953"/>
                    <a:pt x="2012" y="871"/>
                    <a:pt x="1948" y="871"/>
                  </a:cubicBezTo>
                  <a:cubicBezTo>
                    <a:pt x="1938" y="871"/>
                    <a:pt x="1929" y="873"/>
                    <a:pt x="1920" y="877"/>
                  </a:cubicBezTo>
                  <a:cubicBezTo>
                    <a:pt x="1673" y="1015"/>
                    <a:pt x="1335" y="1445"/>
                    <a:pt x="1019" y="1445"/>
                  </a:cubicBezTo>
                  <a:cubicBezTo>
                    <a:pt x="951" y="1445"/>
                    <a:pt x="884" y="1425"/>
                    <a:pt x="819" y="1378"/>
                  </a:cubicBezTo>
                  <a:cubicBezTo>
                    <a:pt x="513" y="1195"/>
                    <a:pt x="543" y="592"/>
                    <a:pt x="807" y="363"/>
                  </a:cubicBezTo>
                  <a:lnTo>
                    <a:pt x="807" y="363"/>
                  </a:lnTo>
                  <a:cubicBezTo>
                    <a:pt x="810" y="368"/>
                    <a:pt x="814" y="373"/>
                    <a:pt x="819" y="377"/>
                  </a:cubicBezTo>
                  <a:cubicBezTo>
                    <a:pt x="835" y="410"/>
                    <a:pt x="869" y="427"/>
                    <a:pt x="898" y="427"/>
                  </a:cubicBezTo>
                  <a:cubicBezTo>
                    <a:pt x="927" y="427"/>
                    <a:pt x="952" y="410"/>
                    <a:pt x="952" y="377"/>
                  </a:cubicBezTo>
                  <a:cubicBezTo>
                    <a:pt x="952" y="344"/>
                    <a:pt x="986" y="277"/>
                    <a:pt x="986" y="210"/>
                  </a:cubicBezTo>
                  <a:cubicBezTo>
                    <a:pt x="1019" y="144"/>
                    <a:pt x="952" y="10"/>
                    <a:pt x="852" y="10"/>
                  </a:cubicBezTo>
                  <a:cubicBezTo>
                    <a:pt x="817" y="4"/>
                    <a:pt x="784" y="1"/>
                    <a:pt x="752"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44"/>
            <p:cNvSpPr/>
            <p:nvPr/>
          </p:nvSpPr>
          <p:spPr>
            <a:xfrm>
              <a:off x="4463350" y="1845100"/>
              <a:ext cx="44225" cy="35825"/>
            </a:xfrm>
            <a:custGeom>
              <a:rect b="b" l="l" r="r" t="t"/>
              <a:pathLst>
                <a:path extrusionOk="0" h="1433" w="1769">
                  <a:moveTo>
                    <a:pt x="968" y="0"/>
                  </a:moveTo>
                  <a:cubicBezTo>
                    <a:pt x="979" y="23"/>
                    <a:pt x="987" y="30"/>
                    <a:pt x="990" y="30"/>
                  </a:cubicBezTo>
                  <a:cubicBezTo>
                    <a:pt x="998" y="30"/>
                    <a:pt x="990" y="0"/>
                    <a:pt x="968" y="0"/>
                  </a:cubicBezTo>
                  <a:close/>
                  <a:moveTo>
                    <a:pt x="968" y="0"/>
                  </a:moveTo>
                  <a:cubicBezTo>
                    <a:pt x="468" y="200"/>
                    <a:pt x="1" y="734"/>
                    <a:pt x="368" y="1235"/>
                  </a:cubicBezTo>
                  <a:cubicBezTo>
                    <a:pt x="484" y="1374"/>
                    <a:pt x="649" y="1433"/>
                    <a:pt x="817" y="1433"/>
                  </a:cubicBezTo>
                  <a:cubicBezTo>
                    <a:pt x="890" y="1433"/>
                    <a:pt x="964" y="1422"/>
                    <a:pt x="1035" y="1401"/>
                  </a:cubicBezTo>
                  <a:cubicBezTo>
                    <a:pt x="1368" y="1235"/>
                    <a:pt x="1502" y="901"/>
                    <a:pt x="1702" y="634"/>
                  </a:cubicBezTo>
                  <a:cubicBezTo>
                    <a:pt x="1769" y="601"/>
                    <a:pt x="1702" y="567"/>
                    <a:pt x="1669" y="567"/>
                  </a:cubicBezTo>
                  <a:cubicBezTo>
                    <a:pt x="1502" y="634"/>
                    <a:pt x="1368" y="768"/>
                    <a:pt x="1302" y="901"/>
                  </a:cubicBezTo>
                  <a:cubicBezTo>
                    <a:pt x="1175" y="1027"/>
                    <a:pt x="1030" y="1192"/>
                    <a:pt x="851" y="1192"/>
                  </a:cubicBezTo>
                  <a:cubicBezTo>
                    <a:pt x="794" y="1192"/>
                    <a:pt x="733" y="1175"/>
                    <a:pt x="668" y="1134"/>
                  </a:cubicBezTo>
                  <a:cubicBezTo>
                    <a:pt x="501" y="1034"/>
                    <a:pt x="501" y="768"/>
                    <a:pt x="535" y="601"/>
                  </a:cubicBezTo>
                  <a:cubicBezTo>
                    <a:pt x="635" y="401"/>
                    <a:pt x="835" y="234"/>
                    <a:pt x="968"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44"/>
            <p:cNvSpPr/>
            <p:nvPr/>
          </p:nvSpPr>
          <p:spPr>
            <a:xfrm>
              <a:off x="4380800" y="1963050"/>
              <a:ext cx="58400" cy="39825"/>
            </a:xfrm>
            <a:custGeom>
              <a:rect b="b" l="l" r="r" t="t"/>
              <a:pathLst>
                <a:path extrusionOk="0" h="1593" w="2336">
                  <a:moveTo>
                    <a:pt x="1435" y="1"/>
                  </a:moveTo>
                  <a:cubicBezTo>
                    <a:pt x="956" y="1"/>
                    <a:pt x="451" y="290"/>
                    <a:pt x="101" y="553"/>
                  </a:cubicBezTo>
                  <a:cubicBezTo>
                    <a:pt x="0" y="586"/>
                    <a:pt x="0" y="720"/>
                    <a:pt x="0" y="820"/>
                  </a:cubicBezTo>
                  <a:cubicBezTo>
                    <a:pt x="140" y="1343"/>
                    <a:pt x="635" y="1592"/>
                    <a:pt x="1142" y="1592"/>
                  </a:cubicBezTo>
                  <a:cubicBezTo>
                    <a:pt x="1606" y="1592"/>
                    <a:pt x="2079" y="1384"/>
                    <a:pt x="2302" y="986"/>
                  </a:cubicBezTo>
                  <a:cubicBezTo>
                    <a:pt x="2335" y="920"/>
                    <a:pt x="2302" y="853"/>
                    <a:pt x="2235" y="853"/>
                  </a:cubicBezTo>
                  <a:cubicBezTo>
                    <a:pt x="2221" y="852"/>
                    <a:pt x="2206" y="852"/>
                    <a:pt x="2190" y="852"/>
                  </a:cubicBezTo>
                  <a:cubicBezTo>
                    <a:pt x="1824" y="852"/>
                    <a:pt x="1370" y="1082"/>
                    <a:pt x="991" y="1082"/>
                  </a:cubicBezTo>
                  <a:cubicBezTo>
                    <a:pt x="777" y="1082"/>
                    <a:pt x="586" y="1009"/>
                    <a:pt x="449" y="778"/>
                  </a:cubicBezTo>
                  <a:lnTo>
                    <a:pt x="449" y="778"/>
                  </a:lnTo>
                  <a:cubicBezTo>
                    <a:pt x="812" y="459"/>
                    <a:pt x="1182" y="327"/>
                    <a:pt x="1635" y="86"/>
                  </a:cubicBezTo>
                  <a:lnTo>
                    <a:pt x="1635" y="19"/>
                  </a:lnTo>
                  <a:cubicBezTo>
                    <a:pt x="1569" y="7"/>
                    <a:pt x="1502" y="1"/>
                    <a:pt x="1435"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44"/>
            <p:cNvSpPr/>
            <p:nvPr/>
          </p:nvSpPr>
          <p:spPr>
            <a:xfrm>
              <a:off x="4614300" y="1575750"/>
              <a:ext cx="47550" cy="51375"/>
            </a:xfrm>
            <a:custGeom>
              <a:rect b="b" l="l" r="r" t="t"/>
              <a:pathLst>
                <a:path extrusionOk="0" h="2055" w="1902">
                  <a:moveTo>
                    <a:pt x="625" y="1"/>
                  </a:moveTo>
                  <a:cubicBezTo>
                    <a:pt x="403" y="1"/>
                    <a:pt x="251" y="251"/>
                    <a:pt x="167" y="500"/>
                  </a:cubicBezTo>
                  <a:cubicBezTo>
                    <a:pt x="67" y="867"/>
                    <a:pt x="0" y="1334"/>
                    <a:pt x="234" y="1668"/>
                  </a:cubicBezTo>
                  <a:cubicBezTo>
                    <a:pt x="375" y="1902"/>
                    <a:pt x="647" y="2055"/>
                    <a:pt x="925" y="2055"/>
                  </a:cubicBezTo>
                  <a:cubicBezTo>
                    <a:pt x="1041" y="2055"/>
                    <a:pt x="1159" y="2027"/>
                    <a:pt x="1268" y="1968"/>
                  </a:cubicBezTo>
                  <a:cubicBezTo>
                    <a:pt x="1735" y="1701"/>
                    <a:pt x="1802" y="1167"/>
                    <a:pt x="1902" y="700"/>
                  </a:cubicBezTo>
                  <a:cubicBezTo>
                    <a:pt x="1902" y="643"/>
                    <a:pt x="1827" y="560"/>
                    <a:pt x="1764" y="560"/>
                  </a:cubicBezTo>
                  <a:cubicBezTo>
                    <a:pt x="1754" y="560"/>
                    <a:pt x="1744" y="562"/>
                    <a:pt x="1735" y="567"/>
                  </a:cubicBezTo>
                  <a:cubicBezTo>
                    <a:pt x="1568" y="700"/>
                    <a:pt x="1435" y="867"/>
                    <a:pt x="1301" y="1034"/>
                  </a:cubicBezTo>
                  <a:cubicBezTo>
                    <a:pt x="1245" y="1174"/>
                    <a:pt x="1072" y="1432"/>
                    <a:pt x="879" y="1432"/>
                  </a:cubicBezTo>
                  <a:cubicBezTo>
                    <a:pt x="843" y="1432"/>
                    <a:pt x="805" y="1422"/>
                    <a:pt x="768" y="1401"/>
                  </a:cubicBezTo>
                  <a:cubicBezTo>
                    <a:pt x="434" y="1234"/>
                    <a:pt x="401" y="300"/>
                    <a:pt x="734" y="167"/>
                  </a:cubicBezTo>
                  <a:cubicBezTo>
                    <a:pt x="801" y="167"/>
                    <a:pt x="801" y="67"/>
                    <a:pt x="768" y="33"/>
                  </a:cubicBezTo>
                  <a:cubicBezTo>
                    <a:pt x="717" y="11"/>
                    <a:pt x="670" y="1"/>
                    <a:pt x="625"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44"/>
            <p:cNvSpPr/>
            <p:nvPr/>
          </p:nvSpPr>
          <p:spPr>
            <a:xfrm>
              <a:off x="4875825" y="1295900"/>
              <a:ext cx="39900" cy="50650"/>
            </a:xfrm>
            <a:custGeom>
              <a:rect b="b" l="l" r="r" t="t"/>
              <a:pathLst>
                <a:path extrusionOk="0" h="2026" w="1596">
                  <a:moveTo>
                    <a:pt x="641" y="0"/>
                  </a:moveTo>
                  <a:cubicBezTo>
                    <a:pt x="112" y="0"/>
                    <a:pt x="0" y="880"/>
                    <a:pt x="147" y="1320"/>
                  </a:cubicBezTo>
                  <a:cubicBezTo>
                    <a:pt x="280" y="1654"/>
                    <a:pt x="481" y="1954"/>
                    <a:pt x="848" y="2021"/>
                  </a:cubicBezTo>
                  <a:cubicBezTo>
                    <a:pt x="878" y="2024"/>
                    <a:pt x="908" y="2026"/>
                    <a:pt x="937" y="2026"/>
                  </a:cubicBezTo>
                  <a:cubicBezTo>
                    <a:pt x="1200" y="2026"/>
                    <a:pt x="1428" y="1894"/>
                    <a:pt x="1548" y="1654"/>
                  </a:cubicBezTo>
                  <a:cubicBezTo>
                    <a:pt x="1595" y="1583"/>
                    <a:pt x="1542" y="1512"/>
                    <a:pt x="1484" y="1512"/>
                  </a:cubicBezTo>
                  <a:cubicBezTo>
                    <a:pt x="1459" y="1512"/>
                    <a:pt x="1434" y="1524"/>
                    <a:pt x="1415" y="1554"/>
                  </a:cubicBezTo>
                  <a:cubicBezTo>
                    <a:pt x="1322" y="1638"/>
                    <a:pt x="1226" y="1674"/>
                    <a:pt x="1134" y="1674"/>
                  </a:cubicBezTo>
                  <a:cubicBezTo>
                    <a:pt x="862" y="1674"/>
                    <a:pt x="614" y="1369"/>
                    <a:pt x="514" y="1120"/>
                  </a:cubicBezTo>
                  <a:cubicBezTo>
                    <a:pt x="381" y="720"/>
                    <a:pt x="347" y="53"/>
                    <a:pt x="881" y="53"/>
                  </a:cubicBezTo>
                  <a:cubicBezTo>
                    <a:pt x="793" y="17"/>
                    <a:pt x="713" y="0"/>
                    <a:pt x="641"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44"/>
            <p:cNvSpPr/>
            <p:nvPr/>
          </p:nvSpPr>
          <p:spPr>
            <a:xfrm>
              <a:off x="5045450" y="1334100"/>
              <a:ext cx="48375" cy="38275"/>
            </a:xfrm>
            <a:custGeom>
              <a:rect b="b" l="l" r="r" t="t"/>
              <a:pathLst>
                <a:path extrusionOk="0" h="1531" w="1935">
                  <a:moveTo>
                    <a:pt x="405" y="1"/>
                  </a:moveTo>
                  <a:cubicBezTo>
                    <a:pt x="375" y="1"/>
                    <a:pt x="350" y="9"/>
                    <a:pt x="334" y="26"/>
                  </a:cubicBezTo>
                  <a:cubicBezTo>
                    <a:pt x="0" y="493"/>
                    <a:pt x="434" y="1460"/>
                    <a:pt x="934" y="1527"/>
                  </a:cubicBezTo>
                  <a:cubicBezTo>
                    <a:pt x="956" y="1529"/>
                    <a:pt x="979" y="1530"/>
                    <a:pt x="1001" y="1530"/>
                  </a:cubicBezTo>
                  <a:cubicBezTo>
                    <a:pt x="1278" y="1530"/>
                    <a:pt x="1547" y="1345"/>
                    <a:pt x="1701" y="1160"/>
                  </a:cubicBezTo>
                  <a:cubicBezTo>
                    <a:pt x="1901" y="860"/>
                    <a:pt x="1935" y="559"/>
                    <a:pt x="1868" y="226"/>
                  </a:cubicBezTo>
                  <a:cubicBezTo>
                    <a:pt x="1868" y="189"/>
                    <a:pt x="1818" y="163"/>
                    <a:pt x="1773" y="163"/>
                  </a:cubicBezTo>
                  <a:cubicBezTo>
                    <a:pt x="1735" y="163"/>
                    <a:pt x="1701" y="181"/>
                    <a:pt x="1701" y="226"/>
                  </a:cubicBezTo>
                  <a:cubicBezTo>
                    <a:pt x="1671" y="495"/>
                    <a:pt x="1347" y="1085"/>
                    <a:pt x="1040" y="1085"/>
                  </a:cubicBezTo>
                  <a:cubicBezTo>
                    <a:pt x="1004" y="1085"/>
                    <a:pt x="969" y="1077"/>
                    <a:pt x="934" y="1060"/>
                  </a:cubicBezTo>
                  <a:cubicBezTo>
                    <a:pt x="834" y="993"/>
                    <a:pt x="667" y="726"/>
                    <a:pt x="601" y="626"/>
                  </a:cubicBezTo>
                  <a:cubicBezTo>
                    <a:pt x="566" y="524"/>
                    <a:pt x="550" y="422"/>
                    <a:pt x="528" y="324"/>
                  </a:cubicBezTo>
                  <a:lnTo>
                    <a:pt x="528" y="324"/>
                  </a:lnTo>
                  <a:cubicBezTo>
                    <a:pt x="576" y="315"/>
                    <a:pt x="601" y="283"/>
                    <a:pt x="601" y="226"/>
                  </a:cubicBezTo>
                  <a:cubicBezTo>
                    <a:pt x="567" y="159"/>
                    <a:pt x="534" y="59"/>
                    <a:pt x="500" y="26"/>
                  </a:cubicBezTo>
                  <a:cubicBezTo>
                    <a:pt x="467" y="9"/>
                    <a:pt x="434" y="1"/>
                    <a:pt x="405"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44"/>
            <p:cNvSpPr/>
            <p:nvPr/>
          </p:nvSpPr>
          <p:spPr>
            <a:xfrm>
              <a:off x="4885375" y="1095475"/>
              <a:ext cx="46675" cy="58000"/>
            </a:xfrm>
            <a:custGeom>
              <a:rect b="b" l="l" r="r" t="t"/>
              <a:pathLst>
                <a:path extrusionOk="0" h="2320" w="1867">
                  <a:moveTo>
                    <a:pt x="1290" y="0"/>
                  </a:moveTo>
                  <a:cubicBezTo>
                    <a:pt x="1176" y="0"/>
                    <a:pt x="1063" y="18"/>
                    <a:pt x="999" y="31"/>
                  </a:cubicBezTo>
                  <a:cubicBezTo>
                    <a:pt x="532" y="97"/>
                    <a:pt x="232" y="531"/>
                    <a:pt x="132" y="931"/>
                  </a:cubicBezTo>
                  <a:cubicBezTo>
                    <a:pt x="1" y="1667"/>
                    <a:pt x="614" y="2319"/>
                    <a:pt x="1271" y="2319"/>
                  </a:cubicBezTo>
                  <a:cubicBezTo>
                    <a:pt x="1449" y="2319"/>
                    <a:pt x="1630" y="2272"/>
                    <a:pt x="1800" y="2165"/>
                  </a:cubicBezTo>
                  <a:cubicBezTo>
                    <a:pt x="1867" y="2099"/>
                    <a:pt x="1833" y="1999"/>
                    <a:pt x="1766" y="1999"/>
                  </a:cubicBezTo>
                  <a:cubicBezTo>
                    <a:pt x="1740" y="2001"/>
                    <a:pt x="1714" y="2001"/>
                    <a:pt x="1687" y="2001"/>
                  </a:cubicBezTo>
                  <a:cubicBezTo>
                    <a:pt x="1234" y="2001"/>
                    <a:pt x="693" y="1741"/>
                    <a:pt x="599" y="1332"/>
                  </a:cubicBezTo>
                  <a:cubicBezTo>
                    <a:pt x="499" y="1031"/>
                    <a:pt x="599" y="764"/>
                    <a:pt x="766" y="531"/>
                  </a:cubicBezTo>
                  <a:cubicBezTo>
                    <a:pt x="766" y="531"/>
                    <a:pt x="1258" y="121"/>
                    <a:pt x="1503" y="121"/>
                  </a:cubicBezTo>
                  <a:cubicBezTo>
                    <a:pt x="1570" y="121"/>
                    <a:pt x="1619" y="152"/>
                    <a:pt x="1633" y="231"/>
                  </a:cubicBezTo>
                  <a:cubicBezTo>
                    <a:pt x="1654" y="46"/>
                    <a:pt x="1472" y="0"/>
                    <a:pt x="1290"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44"/>
            <p:cNvSpPr/>
            <p:nvPr/>
          </p:nvSpPr>
          <p:spPr>
            <a:xfrm>
              <a:off x="5194175" y="1195950"/>
              <a:ext cx="34750" cy="44175"/>
            </a:xfrm>
            <a:custGeom>
              <a:rect b="b" l="l" r="r" t="t"/>
              <a:pathLst>
                <a:path extrusionOk="0" h="1767" w="1390">
                  <a:moveTo>
                    <a:pt x="749" y="1"/>
                  </a:moveTo>
                  <a:cubicBezTo>
                    <a:pt x="712" y="1"/>
                    <a:pt x="675" y="24"/>
                    <a:pt x="723" y="48"/>
                  </a:cubicBezTo>
                  <a:cubicBezTo>
                    <a:pt x="889" y="415"/>
                    <a:pt x="1256" y="982"/>
                    <a:pt x="923" y="1349"/>
                  </a:cubicBezTo>
                  <a:cubicBezTo>
                    <a:pt x="823" y="1482"/>
                    <a:pt x="656" y="1549"/>
                    <a:pt x="489" y="1549"/>
                  </a:cubicBezTo>
                  <a:cubicBezTo>
                    <a:pt x="166" y="1549"/>
                    <a:pt x="218" y="1080"/>
                    <a:pt x="403" y="1080"/>
                  </a:cubicBezTo>
                  <a:cubicBezTo>
                    <a:pt x="410" y="1080"/>
                    <a:pt x="416" y="1081"/>
                    <a:pt x="422" y="1082"/>
                  </a:cubicBezTo>
                  <a:cubicBezTo>
                    <a:pt x="386" y="1064"/>
                    <a:pt x="349" y="1055"/>
                    <a:pt x="312" y="1055"/>
                  </a:cubicBezTo>
                  <a:cubicBezTo>
                    <a:pt x="147" y="1055"/>
                    <a:pt x="1" y="1224"/>
                    <a:pt x="55" y="1415"/>
                  </a:cubicBezTo>
                  <a:cubicBezTo>
                    <a:pt x="83" y="1637"/>
                    <a:pt x="294" y="1766"/>
                    <a:pt x="498" y="1766"/>
                  </a:cubicBezTo>
                  <a:cubicBezTo>
                    <a:pt x="540" y="1766"/>
                    <a:pt x="582" y="1760"/>
                    <a:pt x="622" y="1749"/>
                  </a:cubicBezTo>
                  <a:cubicBezTo>
                    <a:pt x="889" y="1716"/>
                    <a:pt x="1123" y="1549"/>
                    <a:pt x="1223" y="1315"/>
                  </a:cubicBezTo>
                  <a:cubicBezTo>
                    <a:pt x="1390" y="848"/>
                    <a:pt x="1056" y="348"/>
                    <a:pt x="789" y="14"/>
                  </a:cubicBezTo>
                  <a:cubicBezTo>
                    <a:pt x="780" y="5"/>
                    <a:pt x="764" y="1"/>
                    <a:pt x="749"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44" name="Google Shape;3244;p44"/>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3245" name="Google Shape;3245;p44"/>
          <p:cNvSpPr txBox="1"/>
          <p:nvPr>
            <p:ph idx="3" type="subTitle"/>
          </p:nvPr>
        </p:nvSpPr>
        <p:spPr>
          <a:xfrm>
            <a:off x="720000" y="3789975"/>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sz="1600">
              <a:solidFill>
                <a:srgbClr val="666666"/>
              </a:solidFill>
            </a:endParaRPr>
          </a:p>
        </p:txBody>
      </p:sp>
      <p:sp>
        <p:nvSpPr>
          <p:cNvPr id="3246" name="Google Shape;3246;p44"/>
          <p:cNvSpPr txBox="1"/>
          <p:nvPr>
            <p:ph idx="1" type="subTitle"/>
          </p:nvPr>
        </p:nvSpPr>
        <p:spPr>
          <a:xfrm>
            <a:off x="720000" y="2209193"/>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3247" name="Google Shape;3247;p44"/>
          <p:cNvSpPr txBox="1"/>
          <p:nvPr>
            <p:ph idx="2" type="subTitle"/>
          </p:nvPr>
        </p:nvSpPr>
        <p:spPr>
          <a:xfrm>
            <a:off x="3419271" y="2209193"/>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3248" name="Google Shape;3248;p44"/>
          <p:cNvSpPr txBox="1"/>
          <p:nvPr>
            <p:ph idx="4" type="subTitle"/>
          </p:nvPr>
        </p:nvSpPr>
        <p:spPr>
          <a:xfrm>
            <a:off x="3419271" y="3789975"/>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3249" name="Google Shape;3249;p44"/>
          <p:cNvSpPr txBox="1"/>
          <p:nvPr>
            <p:ph idx="5" type="subTitle"/>
          </p:nvPr>
        </p:nvSpPr>
        <p:spPr>
          <a:xfrm>
            <a:off x="6118549" y="2209193"/>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3250" name="Google Shape;3250;p44"/>
          <p:cNvSpPr txBox="1"/>
          <p:nvPr>
            <p:ph idx="6" type="subTitle"/>
          </p:nvPr>
        </p:nvSpPr>
        <p:spPr>
          <a:xfrm>
            <a:off x="6118549" y="3789975"/>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3251" name="Google Shape;3251;p44"/>
          <p:cNvSpPr txBox="1"/>
          <p:nvPr>
            <p:ph idx="7" type="title"/>
          </p:nvPr>
        </p:nvSpPr>
        <p:spPr>
          <a:xfrm>
            <a:off x="1505400" y="1429695"/>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252" name="Google Shape;3252;p44"/>
          <p:cNvSpPr txBox="1"/>
          <p:nvPr>
            <p:ph idx="8" type="title"/>
          </p:nvPr>
        </p:nvSpPr>
        <p:spPr>
          <a:xfrm>
            <a:off x="1505400" y="3009966"/>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3253" name="Google Shape;3253;p44"/>
          <p:cNvSpPr txBox="1"/>
          <p:nvPr>
            <p:ph idx="9" type="title"/>
          </p:nvPr>
        </p:nvSpPr>
        <p:spPr>
          <a:xfrm>
            <a:off x="4204671" y="1429695"/>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3254" name="Google Shape;3254;p44"/>
          <p:cNvSpPr txBox="1"/>
          <p:nvPr>
            <p:ph idx="13" type="title"/>
          </p:nvPr>
        </p:nvSpPr>
        <p:spPr>
          <a:xfrm>
            <a:off x="4204671" y="3009966"/>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3255" name="Google Shape;3255;p44"/>
          <p:cNvSpPr txBox="1"/>
          <p:nvPr>
            <p:ph idx="14" type="title"/>
          </p:nvPr>
        </p:nvSpPr>
        <p:spPr>
          <a:xfrm>
            <a:off x="6903949" y="1429695"/>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3256" name="Google Shape;3256;p44"/>
          <p:cNvSpPr txBox="1"/>
          <p:nvPr>
            <p:ph idx="15" type="title"/>
          </p:nvPr>
        </p:nvSpPr>
        <p:spPr>
          <a:xfrm>
            <a:off x="6903949" y="3009966"/>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3257" name="Google Shape;3257;p44"/>
          <p:cNvSpPr txBox="1"/>
          <p:nvPr>
            <p:ph idx="16" type="subTitle"/>
          </p:nvPr>
        </p:nvSpPr>
        <p:spPr>
          <a:xfrm>
            <a:off x="720000" y="1877312"/>
            <a:ext cx="23055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Background</a:t>
            </a:r>
            <a:endParaRPr/>
          </a:p>
        </p:txBody>
      </p:sp>
      <p:sp>
        <p:nvSpPr>
          <p:cNvPr id="3258" name="Google Shape;3258;p44"/>
          <p:cNvSpPr txBox="1"/>
          <p:nvPr>
            <p:ph idx="17" type="subTitle"/>
          </p:nvPr>
        </p:nvSpPr>
        <p:spPr>
          <a:xfrm>
            <a:off x="3419271" y="1877312"/>
            <a:ext cx="23055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Types</a:t>
            </a:r>
            <a:endParaRPr/>
          </a:p>
        </p:txBody>
      </p:sp>
      <p:sp>
        <p:nvSpPr>
          <p:cNvPr id="3259" name="Google Shape;3259;p44"/>
          <p:cNvSpPr txBox="1"/>
          <p:nvPr>
            <p:ph idx="18" type="subTitle"/>
          </p:nvPr>
        </p:nvSpPr>
        <p:spPr>
          <a:xfrm>
            <a:off x="6118549" y="1877312"/>
            <a:ext cx="23055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Nesting</a:t>
            </a:r>
            <a:endParaRPr/>
          </a:p>
        </p:txBody>
      </p:sp>
      <p:sp>
        <p:nvSpPr>
          <p:cNvPr id="3260" name="Google Shape;3260;p44"/>
          <p:cNvSpPr txBox="1"/>
          <p:nvPr>
            <p:ph idx="19" type="subTitle"/>
          </p:nvPr>
        </p:nvSpPr>
        <p:spPr>
          <a:xfrm>
            <a:off x="720000" y="3457575"/>
            <a:ext cx="23055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Protection</a:t>
            </a:r>
            <a:endParaRPr/>
          </a:p>
        </p:txBody>
      </p:sp>
      <p:sp>
        <p:nvSpPr>
          <p:cNvPr id="3261" name="Google Shape;3261;p44"/>
          <p:cNvSpPr txBox="1"/>
          <p:nvPr>
            <p:ph idx="20" type="subTitle"/>
          </p:nvPr>
        </p:nvSpPr>
        <p:spPr>
          <a:xfrm>
            <a:off x="3419271" y="3457575"/>
            <a:ext cx="23055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References</a:t>
            </a:r>
            <a:endParaRPr/>
          </a:p>
        </p:txBody>
      </p:sp>
      <p:sp>
        <p:nvSpPr>
          <p:cNvPr id="3262" name="Google Shape;3262;p44"/>
          <p:cNvSpPr txBox="1"/>
          <p:nvPr>
            <p:ph idx="21" type="subTitle"/>
          </p:nvPr>
        </p:nvSpPr>
        <p:spPr>
          <a:xfrm>
            <a:off x="6118549" y="3457575"/>
            <a:ext cx="23055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Conclusions</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66" name="Shape 3266"/>
        <p:cNvGrpSpPr/>
        <p:nvPr/>
      </p:nvGrpSpPr>
      <p:grpSpPr>
        <a:xfrm>
          <a:off x="0" y="0"/>
          <a:ext cx="0" cy="0"/>
          <a:chOff x="0" y="0"/>
          <a:chExt cx="0" cy="0"/>
        </a:xfrm>
      </p:grpSpPr>
      <p:grpSp>
        <p:nvGrpSpPr>
          <p:cNvPr id="3267" name="Google Shape;3267;p45"/>
          <p:cNvGrpSpPr/>
          <p:nvPr/>
        </p:nvGrpSpPr>
        <p:grpSpPr>
          <a:xfrm>
            <a:off x="6856210" y="-3678200"/>
            <a:ext cx="2285955" cy="9497458"/>
            <a:chOff x="5934400" y="20575"/>
            <a:chExt cx="855650" cy="5707950"/>
          </a:xfrm>
        </p:grpSpPr>
        <p:sp>
          <p:nvSpPr>
            <p:cNvPr id="3268" name="Google Shape;3268;p45"/>
            <p:cNvSpPr/>
            <p:nvPr/>
          </p:nvSpPr>
          <p:spPr>
            <a:xfrm>
              <a:off x="5955575" y="46575"/>
              <a:ext cx="735225" cy="5601500"/>
            </a:xfrm>
            <a:custGeom>
              <a:rect b="b" l="l" r="r" t="t"/>
              <a:pathLst>
                <a:path extrusionOk="0" h="224060" w="29409">
                  <a:moveTo>
                    <a:pt x="5097" y="0"/>
                  </a:moveTo>
                  <a:cubicBezTo>
                    <a:pt x="2590" y="0"/>
                    <a:pt x="0" y="1937"/>
                    <a:pt x="321" y="4360"/>
                  </a:cubicBezTo>
                  <a:cubicBezTo>
                    <a:pt x="12463" y="10497"/>
                    <a:pt x="15466" y="26676"/>
                    <a:pt x="13464" y="40119"/>
                  </a:cubicBezTo>
                  <a:cubicBezTo>
                    <a:pt x="11396" y="53528"/>
                    <a:pt x="5892" y="66571"/>
                    <a:pt x="6726" y="80147"/>
                  </a:cubicBezTo>
                  <a:cubicBezTo>
                    <a:pt x="7693" y="95358"/>
                    <a:pt x="16533" y="109001"/>
                    <a:pt x="19202" y="124012"/>
                  </a:cubicBezTo>
                  <a:cubicBezTo>
                    <a:pt x="20336" y="130150"/>
                    <a:pt x="20369" y="136454"/>
                    <a:pt x="20402" y="142725"/>
                  </a:cubicBezTo>
                  <a:cubicBezTo>
                    <a:pt x="20569" y="167276"/>
                    <a:pt x="20736" y="191794"/>
                    <a:pt x="20903" y="216345"/>
                  </a:cubicBezTo>
                  <a:lnTo>
                    <a:pt x="24505" y="212142"/>
                  </a:lnTo>
                  <a:cubicBezTo>
                    <a:pt x="24539" y="215177"/>
                    <a:pt x="24539" y="218279"/>
                    <a:pt x="24572" y="221315"/>
                  </a:cubicBezTo>
                  <a:cubicBezTo>
                    <a:pt x="24572" y="222082"/>
                    <a:pt x="24605" y="222849"/>
                    <a:pt x="25072" y="223450"/>
                  </a:cubicBezTo>
                  <a:cubicBezTo>
                    <a:pt x="25429" y="223872"/>
                    <a:pt x="25936" y="224059"/>
                    <a:pt x="26467" y="224059"/>
                  </a:cubicBezTo>
                  <a:cubicBezTo>
                    <a:pt x="27279" y="224059"/>
                    <a:pt x="28144" y="223622"/>
                    <a:pt x="28608" y="222916"/>
                  </a:cubicBezTo>
                  <a:cubicBezTo>
                    <a:pt x="29409" y="221749"/>
                    <a:pt x="29375" y="220248"/>
                    <a:pt x="29342" y="218847"/>
                  </a:cubicBezTo>
                  <a:cubicBezTo>
                    <a:pt x="28508" y="194095"/>
                    <a:pt x="27708" y="169378"/>
                    <a:pt x="26874" y="144593"/>
                  </a:cubicBezTo>
                  <a:cubicBezTo>
                    <a:pt x="26640" y="136621"/>
                    <a:pt x="26373" y="128615"/>
                    <a:pt x="25039" y="120776"/>
                  </a:cubicBezTo>
                  <a:cubicBezTo>
                    <a:pt x="21537" y="99695"/>
                    <a:pt x="10495" y="79046"/>
                    <a:pt x="14498" y="58065"/>
                  </a:cubicBezTo>
                  <a:cubicBezTo>
                    <a:pt x="15632" y="52194"/>
                    <a:pt x="17901" y="46623"/>
                    <a:pt x="19068" y="40719"/>
                  </a:cubicBezTo>
                  <a:cubicBezTo>
                    <a:pt x="21503" y="28710"/>
                    <a:pt x="19035" y="15835"/>
                    <a:pt x="12397" y="5527"/>
                  </a:cubicBezTo>
                  <a:cubicBezTo>
                    <a:pt x="10862" y="3159"/>
                    <a:pt x="8894" y="790"/>
                    <a:pt x="6159" y="123"/>
                  </a:cubicBezTo>
                  <a:cubicBezTo>
                    <a:pt x="5812" y="40"/>
                    <a:pt x="5456" y="0"/>
                    <a:pt x="5097" y="0"/>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45"/>
            <p:cNvSpPr/>
            <p:nvPr/>
          </p:nvSpPr>
          <p:spPr>
            <a:xfrm>
              <a:off x="5934400" y="20575"/>
              <a:ext cx="855650" cy="5707950"/>
            </a:xfrm>
            <a:custGeom>
              <a:rect b="b" l="l" r="r" t="t"/>
              <a:pathLst>
                <a:path extrusionOk="0" h="228318" w="34226">
                  <a:moveTo>
                    <a:pt x="5952" y="2099"/>
                  </a:moveTo>
                  <a:cubicBezTo>
                    <a:pt x="7660" y="2099"/>
                    <a:pt x="9171" y="3195"/>
                    <a:pt x="10342" y="4366"/>
                  </a:cubicBezTo>
                  <a:cubicBezTo>
                    <a:pt x="12743" y="6867"/>
                    <a:pt x="14478" y="10270"/>
                    <a:pt x="15879" y="13439"/>
                  </a:cubicBezTo>
                  <a:cubicBezTo>
                    <a:pt x="18914" y="20344"/>
                    <a:pt x="20149" y="28049"/>
                    <a:pt x="19582" y="35555"/>
                  </a:cubicBezTo>
                  <a:cubicBezTo>
                    <a:pt x="19014" y="43594"/>
                    <a:pt x="15579" y="50899"/>
                    <a:pt x="13911" y="58704"/>
                  </a:cubicBezTo>
                  <a:cubicBezTo>
                    <a:pt x="12343" y="66110"/>
                    <a:pt x="12577" y="73648"/>
                    <a:pt x="13711" y="81121"/>
                  </a:cubicBezTo>
                  <a:cubicBezTo>
                    <a:pt x="16146" y="96932"/>
                    <a:pt x="22584" y="111776"/>
                    <a:pt x="24252" y="127687"/>
                  </a:cubicBezTo>
                  <a:cubicBezTo>
                    <a:pt x="25152" y="136093"/>
                    <a:pt x="25219" y="144599"/>
                    <a:pt x="25519" y="153005"/>
                  </a:cubicBezTo>
                  <a:cubicBezTo>
                    <a:pt x="25753" y="161511"/>
                    <a:pt x="26086" y="170051"/>
                    <a:pt x="26220" y="178590"/>
                  </a:cubicBezTo>
                  <a:cubicBezTo>
                    <a:pt x="26386" y="188331"/>
                    <a:pt x="26553" y="198104"/>
                    <a:pt x="26720" y="207878"/>
                  </a:cubicBezTo>
                  <a:cubicBezTo>
                    <a:pt x="26757" y="209542"/>
                    <a:pt x="26744" y="211224"/>
                    <a:pt x="26731" y="212908"/>
                  </a:cubicBezTo>
                  <a:lnTo>
                    <a:pt x="26731" y="212908"/>
                  </a:lnTo>
                  <a:cubicBezTo>
                    <a:pt x="26659" y="212755"/>
                    <a:pt x="26589" y="212601"/>
                    <a:pt x="26520" y="212448"/>
                  </a:cubicBezTo>
                  <a:cubicBezTo>
                    <a:pt x="26318" y="212043"/>
                    <a:pt x="25860" y="211835"/>
                    <a:pt x="25410" y="211835"/>
                  </a:cubicBezTo>
                  <a:cubicBezTo>
                    <a:pt x="24968" y="211835"/>
                    <a:pt x="24533" y="212035"/>
                    <a:pt x="24352" y="212448"/>
                  </a:cubicBezTo>
                  <a:cubicBezTo>
                    <a:pt x="23756" y="213748"/>
                    <a:pt x="22917" y="215203"/>
                    <a:pt x="22534" y="216651"/>
                  </a:cubicBezTo>
                  <a:lnTo>
                    <a:pt x="22534" y="216651"/>
                  </a:lnTo>
                  <a:cubicBezTo>
                    <a:pt x="22910" y="200350"/>
                    <a:pt x="22682" y="184050"/>
                    <a:pt x="22550" y="167749"/>
                  </a:cubicBezTo>
                  <a:cubicBezTo>
                    <a:pt x="22517" y="159610"/>
                    <a:pt x="22417" y="151471"/>
                    <a:pt x="22384" y="143332"/>
                  </a:cubicBezTo>
                  <a:cubicBezTo>
                    <a:pt x="22350" y="135559"/>
                    <a:pt x="22083" y="127787"/>
                    <a:pt x="20182" y="120182"/>
                  </a:cubicBezTo>
                  <a:cubicBezTo>
                    <a:pt x="16646" y="106372"/>
                    <a:pt x="8841" y="93463"/>
                    <a:pt x="8674" y="78886"/>
                  </a:cubicBezTo>
                  <a:cubicBezTo>
                    <a:pt x="8507" y="64108"/>
                    <a:pt x="15312" y="50432"/>
                    <a:pt x="15979" y="35755"/>
                  </a:cubicBezTo>
                  <a:cubicBezTo>
                    <a:pt x="16503" y="24155"/>
                    <a:pt x="13165" y="10752"/>
                    <a:pt x="2326" y="4812"/>
                  </a:cubicBezTo>
                  <a:lnTo>
                    <a:pt x="2326" y="4812"/>
                  </a:lnTo>
                  <a:cubicBezTo>
                    <a:pt x="2524" y="3459"/>
                    <a:pt x="3695" y="2519"/>
                    <a:pt x="5071" y="2197"/>
                  </a:cubicBezTo>
                  <a:cubicBezTo>
                    <a:pt x="5370" y="2130"/>
                    <a:pt x="5664" y="2099"/>
                    <a:pt x="5952" y="2099"/>
                  </a:cubicBezTo>
                  <a:close/>
                  <a:moveTo>
                    <a:pt x="5926" y="1"/>
                  </a:moveTo>
                  <a:cubicBezTo>
                    <a:pt x="4187" y="1"/>
                    <a:pt x="2462" y="685"/>
                    <a:pt x="1302" y="2031"/>
                  </a:cubicBezTo>
                  <a:cubicBezTo>
                    <a:pt x="635" y="2798"/>
                    <a:pt x="201" y="3698"/>
                    <a:pt x="134" y="4699"/>
                  </a:cubicBezTo>
                  <a:cubicBezTo>
                    <a:pt x="1" y="6234"/>
                    <a:pt x="902" y="6400"/>
                    <a:pt x="2136" y="7168"/>
                  </a:cubicBezTo>
                  <a:cubicBezTo>
                    <a:pt x="4804" y="8802"/>
                    <a:pt x="7039" y="11037"/>
                    <a:pt x="8707" y="13672"/>
                  </a:cubicBezTo>
                  <a:cubicBezTo>
                    <a:pt x="16546" y="25681"/>
                    <a:pt x="13744" y="40692"/>
                    <a:pt x="10575" y="53701"/>
                  </a:cubicBezTo>
                  <a:cubicBezTo>
                    <a:pt x="8640" y="61707"/>
                    <a:pt x="6506" y="69846"/>
                    <a:pt x="6472" y="78118"/>
                  </a:cubicBezTo>
                  <a:cubicBezTo>
                    <a:pt x="6405" y="85857"/>
                    <a:pt x="8507" y="93263"/>
                    <a:pt x="11042" y="100434"/>
                  </a:cubicBezTo>
                  <a:cubicBezTo>
                    <a:pt x="13677" y="107873"/>
                    <a:pt x="16846" y="115145"/>
                    <a:pt x="18547" y="122884"/>
                  </a:cubicBezTo>
                  <a:cubicBezTo>
                    <a:pt x="20516" y="131590"/>
                    <a:pt x="20182" y="140630"/>
                    <a:pt x="20215" y="149503"/>
                  </a:cubicBezTo>
                  <a:cubicBezTo>
                    <a:pt x="20349" y="167749"/>
                    <a:pt x="20415" y="185929"/>
                    <a:pt x="20682" y="204142"/>
                  </a:cubicBezTo>
                  <a:cubicBezTo>
                    <a:pt x="20716" y="208545"/>
                    <a:pt x="20882" y="212982"/>
                    <a:pt x="21049" y="217385"/>
                  </a:cubicBezTo>
                  <a:cubicBezTo>
                    <a:pt x="21066" y="217868"/>
                    <a:pt x="21433" y="218110"/>
                    <a:pt x="21796" y="218110"/>
                  </a:cubicBezTo>
                  <a:cubicBezTo>
                    <a:pt x="21990" y="218110"/>
                    <a:pt x="22183" y="218041"/>
                    <a:pt x="22321" y="217902"/>
                  </a:cubicBezTo>
                  <a:lnTo>
                    <a:pt x="22321" y="217902"/>
                  </a:lnTo>
                  <a:cubicBezTo>
                    <a:pt x="22101" y="219807"/>
                    <a:pt x="21931" y="221937"/>
                    <a:pt x="22250" y="223823"/>
                  </a:cubicBezTo>
                  <a:cubicBezTo>
                    <a:pt x="22715" y="226637"/>
                    <a:pt x="25065" y="228317"/>
                    <a:pt x="27548" y="228317"/>
                  </a:cubicBezTo>
                  <a:cubicBezTo>
                    <a:pt x="28803" y="228317"/>
                    <a:pt x="30092" y="227888"/>
                    <a:pt x="31190" y="226958"/>
                  </a:cubicBezTo>
                  <a:cubicBezTo>
                    <a:pt x="34225" y="224323"/>
                    <a:pt x="33558" y="220120"/>
                    <a:pt x="33391" y="216517"/>
                  </a:cubicBezTo>
                  <a:cubicBezTo>
                    <a:pt x="33191" y="211847"/>
                    <a:pt x="32924" y="207177"/>
                    <a:pt x="32724" y="202507"/>
                  </a:cubicBezTo>
                  <a:cubicBezTo>
                    <a:pt x="31857" y="184628"/>
                    <a:pt x="31056" y="166782"/>
                    <a:pt x="30389" y="148869"/>
                  </a:cubicBezTo>
                  <a:cubicBezTo>
                    <a:pt x="30089" y="140129"/>
                    <a:pt x="29856" y="131356"/>
                    <a:pt x="28555" y="122684"/>
                  </a:cubicBezTo>
                  <a:cubicBezTo>
                    <a:pt x="27287" y="114478"/>
                    <a:pt x="24852" y="106472"/>
                    <a:pt x="22517" y="98500"/>
                  </a:cubicBezTo>
                  <a:cubicBezTo>
                    <a:pt x="20215" y="90727"/>
                    <a:pt x="17747" y="82888"/>
                    <a:pt x="16713" y="74783"/>
                  </a:cubicBezTo>
                  <a:cubicBezTo>
                    <a:pt x="15612" y="66210"/>
                    <a:pt x="16780" y="58271"/>
                    <a:pt x="19181" y="50032"/>
                  </a:cubicBezTo>
                  <a:cubicBezTo>
                    <a:pt x="21349" y="42526"/>
                    <a:pt x="22684" y="35088"/>
                    <a:pt x="21750" y="27249"/>
                  </a:cubicBezTo>
                  <a:cubicBezTo>
                    <a:pt x="20882" y="20010"/>
                    <a:pt x="18481" y="12872"/>
                    <a:pt x="14578" y="6600"/>
                  </a:cubicBezTo>
                  <a:cubicBezTo>
                    <a:pt x="13010" y="4065"/>
                    <a:pt x="11075" y="1497"/>
                    <a:pt x="8173" y="396"/>
                  </a:cubicBezTo>
                  <a:cubicBezTo>
                    <a:pt x="7452" y="132"/>
                    <a:pt x="6688" y="1"/>
                    <a:pt x="5926"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45"/>
            <p:cNvSpPr/>
            <p:nvPr/>
          </p:nvSpPr>
          <p:spPr>
            <a:xfrm>
              <a:off x="6435600" y="2513675"/>
              <a:ext cx="118950" cy="120400"/>
            </a:xfrm>
            <a:custGeom>
              <a:rect b="b" l="l" r="r" t="t"/>
              <a:pathLst>
                <a:path extrusionOk="0" h="4816" w="4758">
                  <a:moveTo>
                    <a:pt x="395" y="1"/>
                  </a:moveTo>
                  <a:cubicBezTo>
                    <a:pt x="296" y="1"/>
                    <a:pt x="201" y="70"/>
                    <a:pt x="201" y="177"/>
                  </a:cubicBezTo>
                  <a:cubicBezTo>
                    <a:pt x="1" y="1811"/>
                    <a:pt x="34" y="4013"/>
                    <a:pt x="1869" y="4713"/>
                  </a:cubicBezTo>
                  <a:cubicBezTo>
                    <a:pt x="2051" y="4783"/>
                    <a:pt x="2253" y="4816"/>
                    <a:pt x="2460" y="4816"/>
                  </a:cubicBezTo>
                  <a:cubicBezTo>
                    <a:pt x="3538" y="4816"/>
                    <a:pt x="4758" y="3931"/>
                    <a:pt x="4170" y="2812"/>
                  </a:cubicBezTo>
                  <a:cubicBezTo>
                    <a:pt x="4139" y="2749"/>
                    <a:pt x="4070" y="2716"/>
                    <a:pt x="4006" y="2716"/>
                  </a:cubicBezTo>
                  <a:cubicBezTo>
                    <a:pt x="3935" y="2716"/>
                    <a:pt x="3870" y="2757"/>
                    <a:pt x="3870" y="2845"/>
                  </a:cubicBezTo>
                  <a:cubicBezTo>
                    <a:pt x="3737" y="3721"/>
                    <a:pt x="3147" y="4184"/>
                    <a:pt x="2510" y="4184"/>
                  </a:cubicBezTo>
                  <a:cubicBezTo>
                    <a:pt x="2031" y="4184"/>
                    <a:pt x="1526" y="3923"/>
                    <a:pt x="1168" y="3379"/>
                  </a:cubicBezTo>
                  <a:cubicBezTo>
                    <a:pt x="534" y="2478"/>
                    <a:pt x="601" y="1244"/>
                    <a:pt x="601" y="177"/>
                  </a:cubicBezTo>
                  <a:cubicBezTo>
                    <a:pt x="570" y="53"/>
                    <a:pt x="481" y="1"/>
                    <a:pt x="395"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45"/>
            <p:cNvSpPr/>
            <p:nvPr/>
          </p:nvSpPr>
          <p:spPr>
            <a:xfrm>
              <a:off x="6394750" y="2573125"/>
              <a:ext cx="152550" cy="117125"/>
            </a:xfrm>
            <a:custGeom>
              <a:rect b="b" l="l" r="r" t="t"/>
              <a:pathLst>
                <a:path extrusionOk="0" h="4685" w="6102">
                  <a:moveTo>
                    <a:pt x="967" y="0"/>
                  </a:moveTo>
                  <a:cubicBezTo>
                    <a:pt x="967" y="17"/>
                    <a:pt x="959" y="17"/>
                    <a:pt x="951" y="17"/>
                  </a:cubicBezTo>
                  <a:cubicBezTo>
                    <a:pt x="942" y="17"/>
                    <a:pt x="934" y="17"/>
                    <a:pt x="934" y="34"/>
                  </a:cubicBezTo>
                  <a:cubicBezTo>
                    <a:pt x="0" y="1601"/>
                    <a:pt x="1067" y="3936"/>
                    <a:pt x="2635" y="4537"/>
                  </a:cubicBezTo>
                  <a:cubicBezTo>
                    <a:pt x="2889" y="4637"/>
                    <a:pt x="3166" y="4684"/>
                    <a:pt x="3446" y="4684"/>
                  </a:cubicBezTo>
                  <a:cubicBezTo>
                    <a:pt x="4746" y="4684"/>
                    <a:pt x="6102" y="3668"/>
                    <a:pt x="5471" y="2268"/>
                  </a:cubicBezTo>
                  <a:cubicBezTo>
                    <a:pt x="5425" y="2193"/>
                    <a:pt x="5347" y="2159"/>
                    <a:pt x="5273" y="2159"/>
                  </a:cubicBezTo>
                  <a:cubicBezTo>
                    <a:pt x="5184" y="2159"/>
                    <a:pt x="5104" y="2210"/>
                    <a:pt x="5104" y="2302"/>
                  </a:cubicBezTo>
                  <a:cubicBezTo>
                    <a:pt x="4930" y="3281"/>
                    <a:pt x="4258" y="3891"/>
                    <a:pt x="3489" y="3891"/>
                  </a:cubicBezTo>
                  <a:cubicBezTo>
                    <a:pt x="3079" y="3891"/>
                    <a:pt x="2641" y="3718"/>
                    <a:pt x="2235" y="3336"/>
                  </a:cubicBezTo>
                  <a:cubicBezTo>
                    <a:pt x="1234" y="2435"/>
                    <a:pt x="1468" y="1134"/>
                    <a:pt x="967"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45"/>
            <p:cNvSpPr/>
            <p:nvPr/>
          </p:nvSpPr>
          <p:spPr>
            <a:xfrm>
              <a:off x="6373900" y="2726550"/>
              <a:ext cx="253725" cy="1264100"/>
            </a:xfrm>
            <a:custGeom>
              <a:rect b="b" l="l" r="r" t="t"/>
              <a:pathLst>
                <a:path extrusionOk="0" h="50564" w="10149">
                  <a:moveTo>
                    <a:pt x="0" y="1"/>
                  </a:moveTo>
                  <a:lnTo>
                    <a:pt x="0" y="1"/>
                  </a:lnTo>
                  <a:cubicBezTo>
                    <a:pt x="267" y="1535"/>
                    <a:pt x="1134" y="2770"/>
                    <a:pt x="2102" y="3970"/>
                  </a:cubicBezTo>
                  <a:cubicBezTo>
                    <a:pt x="3669" y="5972"/>
                    <a:pt x="5104" y="7873"/>
                    <a:pt x="6071" y="10275"/>
                  </a:cubicBezTo>
                  <a:cubicBezTo>
                    <a:pt x="7906" y="15045"/>
                    <a:pt x="8640" y="20282"/>
                    <a:pt x="8773" y="25386"/>
                  </a:cubicBezTo>
                  <a:cubicBezTo>
                    <a:pt x="8873" y="30022"/>
                    <a:pt x="8106" y="34459"/>
                    <a:pt x="7706" y="39062"/>
                  </a:cubicBezTo>
                  <a:cubicBezTo>
                    <a:pt x="7439" y="42765"/>
                    <a:pt x="7405" y="47335"/>
                    <a:pt x="9707" y="50470"/>
                  </a:cubicBezTo>
                  <a:cubicBezTo>
                    <a:pt x="9757" y="50533"/>
                    <a:pt x="9836" y="50563"/>
                    <a:pt x="9911" y="50563"/>
                  </a:cubicBezTo>
                  <a:cubicBezTo>
                    <a:pt x="10035" y="50563"/>
                    <a:pt x="10149" y="50482"/>
                    <a:pt x="10107" y="50337"/>
                  </a:cubicBezTo>
                  <a:cubicBezTo>
                    <a:pt x="9273" y="48169"/>
                    <a:pt x="8540" y="46167"/>
                    <a:pt x="8339" y="43766"/>
                  </a:cubicBezTo>
                  <a:cubicBezTo>
                    <a:pt x="8173" y="41664"/>
                    <a:pt x="8339" y="39496"/>
                    <a:pt x="8540" y="37328"/>
                  </a:cubicBezTo>
                  <a:cubicBezTo>
                    <a:pt x="9007" y="32658"/>
                    <a:pt x="9607" y="28088"/>
                    <a:pt x="9307" y="23418"/>
                  </a:cubicBezTo>
                  <a:cubicBezTo>
                    <a:pt x="9007" y="19048"/>
                    <a:pt x="8306" y="14545"/>
                    <a:pt x="6705" y="10442"/>
                  </a:cubicBezTo>
                  <a:cubicBezTo>
                    <a:pt x="6038" y="8774"/>
                    <a:pt x="5204" y="7206"/>
                    <a:pt x="4136" y="5738"/>
                  </a:cubicBezTo>
                  <a:cubicBezTo>
                    <a:pt x="2602" y="3870"/>
                    <a:pt x="934" y="2336"/>
                    <a:pt x="0"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45"/>
            <p:cNvSpPr/>
            <p:nvPr/>
          </p:nvSpPr>
          <p:spPr>
            <a:xfrm>
              <a:off x="6410575" y="3006125"/>
              <a:ext cx="121500" cy="1189750"/>
            </a:xfrm>
            <a:custGeom>
              <a:rect b="b" l="l" r="r" t="t"/>
              <a:pathLst>
                <a:path extrusionOk="0" h="47590" w="4860">
                  <a:moveTo>
                    <a:pt x="13" y="1"/>
                  </a:moveTo>
                  <a:lnTo>
                    <a:pt x="13" y="1"/>
                  </a:lnTo>
                  <a:cubicBezTo>
                    <a:pt x="9" y="1"/>
                    <a:pt x="1" y="9"/>
                    <a:pt x="1" y="26"/>
                  </a:cubicBezTo>
                  <a:cubicBezTo>
                    <a:pt x="17" y="9"/>
                    <a:pt x="17" y="1"/>
                    <a:pt x="13" y="1"/>
                  </a:cubicBezTo>
                  <a:close/>
                  <a:moveTo>
                    <a:pt x="1" y="26"/>
                  </a:moveTo>
                  <a:lnTo>
                    <a:pt x="1" y="26"/>
                  </a:lnTo>
                  <a:cubicBezTo>
                    <a:pt x="3337" y="7965"/>
                    <a:pt x="3770" y="16838"/>
                    <a:pt x="3703" y="25344"/>
                  </a:cubicBezTo>
                  <a:cubicBezTo>
                    <a:pt x="3670" y="29380"/>
                    <a:pt x="3270" y="33350"/>
                    <a:pt x="3103" y="37353"/>
                  </a:cubicBezTo>
                  <a:cubicBezTo>
                    <a:pt x="2936" y="40722"/>
                    <a:pt x="2970" y="44491"/>
                    <a:pt x="4637" y="47527"/>
                  </a:cubicBezTo>
                  <a:cubicBezTo>
                    <a:pt x="4660" y="47571"/>
                    <a:pt x="4693" y="47590"/>
                    <a:pt x="4726" y="47590"/>
                  </a:cubicBezTo>
                  <a:cubicBezTo>
                    <a:pt x="4793" y="47590"/>
                    <a:pt x="4860" y="47515"/>
                    <a:pt x="4838" y="47427"/>
                  </a:cubicBezTo>
                  <a:cubicBezTo>
                    <a:pt x="2469" y="39321"/>
                    <a:pt x="4437" y="30881"/>
                    <a:pt x="4304" y="22509"/>
                  </a:cubicBezTo>
                  <a:cubicBezTo>
                    <a:pt x="4204" y="15337"/>
                    <a:pt x="4004" y="6330"/>
                    <a:pt x="1" y="26"/>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45"/>
            <p:cNvSpPr/>
            <p:nvPr/>
          </p:nvSpPr>
          <p:spPr>
            <a:xfrm>
              <a:off x="6514825" y="2788275"/>
              <a:ext cx="88425" cy="275000"/>
            </a:xfrm>
            <a:custGeom>
              <a:rect b="b" l="l" r="r" t="t"/>
              <a:pathLst>
                <a:path extrusionOk="0" h="11000" w="3537">
                  <a:moveTo>
                    <a:pt x="134" y="0"/>
                  </a:moveTo>
                  <a:cubicBezTo>
                    <a:pt x="34" y="0"/>
                    <a:pt x="0" y="34"/>
                    <a:pt x="34" y="67"/>
                  </a:cubicBezTo>
                  <a:cubicBezTo>
                    <a:pt x="2769" y="3336"/>
                    <a:pt x="2636" y="6905"/>
                    <a:pt x="2903" y="10875"/>
                  </a:cubicBezTo>
                  <a:cubicBezTo>
                    <a:pt x="2903" y="10958"/>
                    <a:pt x="2961" y="11000"/>
                    <a:pt x="3023" y="11000"/>
                  </a:cubicBezTo>
                  <a:cubicBezTo>
                    <a:pt x="3086" y="11000"/>
                    <a:pt x="3153" y="10958"/>
                    <a:pt x="3169" y="10875"/>
                  </a:cubicBezTo>
                  <a:cubicBezTo>
                    <a:pt x="3536" y="7105"/>
                    <a:pt x="3269" y="2536"/>
                    <a:pt x="134"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45"/>
            <p:cNvSpPr/>
            <p:nvPr/>
          </p:nvSpPr>
          <p:spPr>
            <a:xfrm>
              <a:off x="6593225" y="4123975"/>
              <a:ext cx="130950" cy="1595350"/>
            </a:xfrm>
            <a:custGeom>
              <a:rect b="b" l="l" r="r" t="t"/>
              <a:pathLst>
                <a:path extrusionOk="0" h="63814" w="5238">
                  <a:moveTo>
                    <a:pt x="3097" y="0"/>
                  </a:moveTo>
                  <a:cubicBezTo>
                    <a:pt x="3043" y="0"/>
                    <a:pt x="2983" y="33"/>
                    <a:pt x="3002" y="111"/>
                  </a:cubicBezTo>
                  <a:cubicBezTo>
                    <a:pt x="3302" y="5881"/>
                    <a:pt x="3803" y="11686"/>
                    <a:pt x="3936" y="17490"/>
                  </a:cubicBezTo>
                  <a:cubicBezTo>
                    <a:pt x="4036" y="20492"/>
                    <a:pt x="4170" y="23494"/>
                    <a:pt x="4070" y="26496"/>
                  </a:cubicBezTo>
                  <a:cubicBezTo>
                    <a:pt x="4003" y="29498"/>
                    <a:pt x="2902" y="31900"/>
                    <a:pt x="1868" y="34669"/>
                  </a:cubicBezTo>
                  <a:cubicBezTo>
                    <a:pt x="67" y="39372"/>
                    <a:pt x="33" y="44409"/>
                    <a:pt x="167" y="49379"/>
                  </a:cubicBezTo>
                  <a:cubicBezTo>
                    <a:pt x="267" y="53916"/>
                    <a:pt x="0" y="59687"/>
                    <a:pt x="2268" y="63723"/>
                  </a:cubicBezTo>
                  <a:cubicBezTo>
                    <a:pt x="2311" y="63787"/>
                    <a:pt x="2367" y="63813"/>
                    <a:pt x="2422" y="63813"/>
                  </a:cubicBezTo>
                  <a:cubicBezTo>
                    <a:pt x="2538" y="63813"/>
                    <a:pt x="2647" y="63692"/>
                    <a:pt x="2602" y="63556"/>
                  </a:cubicBezTo>
                  <a:cubicBezTo>
                    <a:pt x="2202" y="60888"/>
                    <a:pt x="1501" y="58352"/>
                    <a:pt x="1234" y="55650"/>
                  </a:cubicBezTo>
                  <a:cubicBezTo>
                    <a:pt x="1034" y="53049"/>
                    <a:pt x="934" y="50413"/>
                    <a:pt x="867" y="47845"/>
                  </a:cubicBezTo>
                  <a:cubicBezTo>
                    <a:pt x="767" y="45243"/>
                    <a:pt x="767" y="42674"/>
                    <a:pt x="1134" y="40073"/>
                  </a:cubicBezTo>
                  <a:cubicBezTo>
                    <a:pt x="1501" y="37337"/>
                    <a:pt x="2368" y="34902"/>
                    <a:pt x="3369" y="32367"/>
                  </a:cubicBezTo>
                  <a:cubicBezTo>
                    <a:pt x="5237" y="27664"/>
                    <a:pt x="4570" y="22393"/>
                    <a:pt x="4403" y="17456"/>
                  </a:cubicBezTo>
                  <a:cubicBezTo>
                    <a:pt x="4203" y="11652"/>
                    <a:pt x="3903" y="5815"/>
                    <a:pt x="3169" y="44"/>
                  </a:cubicBezTo>
                  <a:cubicBezTo>
                    <a:pt x="3169" y="16"/>
                    <a:pt x="3135" y="0"/>
                    <a:pt x="3097"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45"/>
            <p:cNvSpPr/>
            <p:nvPr/>
          </p:nvSpPr>
          <p:spPr>
            <a:xfrm>
              <a:off x="6486475" y="4227000"/>
              <a:ext cx="140550" cy="1475475"/>
            </a:xfrm>
            <a:custGeom>
              <a:rect b="b" l="l" r="r" t="t"/>
              <a:pathLst>
                <a:path extrusionOk="0" h="59019" w="5622">
                  <a:moveTo>
                    <a:pt x="647" y="1"/>
                  </a:moveTo>
                  <a:cubicBezTo>
                    <a:pt x="642" y="1"/>
                    <a:pt x="634" y="9"/>
                    <a:pt x="634" y="26"/>
                  </a:cubicBezTo>
                  <a:cubicBezTo>
                    <a:pt x="651" y="9"/>
                    <a:pt x="651" y="1"/>
                    <a:pt x="647" y="1"/>
                  </a:cubicBezTo>
                  <a:close/>
                  <a:moveTo>
                    <a:pt x="634" y="26"/>
                  </a:moveTo>
                  <a:cubicBezTo>
                    <a:pt x="1268" y="4929"/>
                    <a:pt x="567" y="9833"/>
                    <a:pt x="301" y="14736"/>
                  </a:cubicBezTo>
                  <a:cubicBezTo>
                    <a:pt x="0" y="19773"/>
                    <a:pt x="67" y="24877"/>
                    <a:pt x="334" y="29914"/>
                  </a:cubicBezTo>
                  <a:cubicBezTo>
                    <a:pt x="634" y="34617"/>
                    <a:pt x="1101" y="39287"/>
                    <a:pt x="1802" y="43957"/>
                  </a:cubicBezTo>
                  <a:cubicBezTo>
                    <a:pt x="2569" y="48828"/>
                    <a:pt x="3236" y="54131"/>
                    <a:pt x="5004" y="58801"/>
                  </a:cubicBezTo>
                  <a:cubicBezTo>
                    <a:pt x="5067" y="58944"/>
                    <a:pt x="5213" y="59019"/>
                    <a:pt x="5346" y="59019"/>
                  </a:cubicBezTo>
                  <a:cubicBezTo>
                    <a:pt x="5492" y="59019"/>
                    <a:pt x="5622" y="58927"/>
                    <a:pt x="5604" y="58735"/>
                  </a:cubicBezTo>
                  <a:cubicBezTo>
                    <a:pt x="5004" y="54098"/>
                    <a:pt x="3670" y="49495"/>
                    <a:pt x="2936" y="44891"/>
                  </a:cubicBezTo>
                  <a:cubicBezTo>
                    <a:pt x="2102" y="39654"/>
                    <a:pt x="1568" y="34417"/>
                    <a:pt x="1268" y="29113"/>
                  </a:cubicBezTo>
                  <a:cubicBezTo>
                    <a:pt x="1001" y="24210"/>
                    <a:pt x="968" y="19273"/>
                    <a:pt x="1101" y="14303"/>
                  </a:cubicBezTo>
                  <a:cubicBezTo>
                    <a:pt x="1268" y="9533"/>
                    <a:pt x="1568" y="4729"/>
                    <a:pt x="634" y="26"/>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77" name="Google Shape;3277;p45"/>
          <p:cNvSpPr txBox="1"/>
          <p:nvPr>
            <p:ph type="title"/>
          </p:nvPr>
        </p:nvSpPr>
        <p:spPr>
          <a:xfrm>
            <a:off x="2135550" y="1117850"/>
            <a:ext cx="4872900" cy="1693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Whoa!</a:t>
            </a:r>
            <a:endParaRPr/>
          </a:p>
        </p:txBody>
      </p:sp>
      <p:sp>
        <p:nvSpPr>
          <p:cNvPr id="3278" name="Google Shape;3278;p45"/>
          <p:cNvSpPr txBox="1"/>
          <p:nvPr>
            <p:ph idx="1" type="subTitle"/>
          </p:nvPr>
        </p:nvSpPr>
        <p:spPr>
          <a:xfrm>
            <a:off x="2135550" y="2811325"/>
            <a:ext cx="4872900" cy="67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can be the part of the presentation where you introduce yourself, write your email…</a:t>
            </a:r>
            <a:endParaRPr/>
          </a:p>
        </p:txBody>
      </p:sp>
      <p:grpSp>
        <p:nvGrpSpPr>
          <p:cNvPr id="3279" name="Google Shape;3279;p45"/>
          <p:cNvGrpSpPr/>
          <p:nvPr/>
        </p:nvGrpSpPr>
        <p:grpSpPr>
          <a:xfrm rot="9527284">
            <a:off x="6487621" y="-1383591"/>
            <a:ext cx="2554467" cy="4242830"/>
            <a:chOff x="170300" y="1019175"/>
            <a:chExt cx="2554600" cy="4243050"/>
          </a:xfrm>
        </p:grpSpPr>
        <p:sp>
          <p:nvSpPr>
            <p:cNvPr id="3280" name="Google Shape;3280;p45"/>
            <p:cNvSpPr/>
            <p:nvPr/>
          </p:nvSpPr>
          <p:spPr>
            <a:xfrm>
              <a:off x="1524600" y="1925975"/>
              <a:ext cx="38375" cy="104275"/>
            </a:xfrm>
            <a:custGeom>
              <a:rect b="b" l="l" r="r" t="t"/>
              <a:pathLst>
                <a:path extrusionOk="0" h="4171" w="1535">
                  <a:moveTo>
                    <a:pt x="134" y="1"/>
                  </a:moveTo>
                  <a:cubicBezTo>
                    <a:pt x="0" y="1502"/>
                    <a:pt x="567" y="3037"/>
                    <a:pt x="1535" y="4171"/>
                  </a:cubicBezTo>
                  <a:lnTo>
                    <a:pt x="134" y="1"/>
                  </a:ln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45"/>
            <p:cNvSpPr/>
            <p:nvPr/>
          </p:nvSpPr>
          <p:spPr>
            <a:xfrm>
              <a:off x="1507075" y="1922650"/>
              <a:ext cx="75075" cy="125600"/>
            </a:xfrm>
            <a:custGeom>
              <a:rect b="b" l="l" r="r" t="t"/>
              <a:pathLst>
                <a:path extrusionOk="0" h="5024" w="3003">
                  <a:moveTo>
                    <a:pt x="868" y="1"/>
                  </a:moveTo>
                  <a:cubicBezTo>
                    <a:pt x="835" y="101"/>
                    <a:pt x="801" y="101"/>
                    <a:pt x="801" y="101"/>
                  </a:cubicBezTo>
                  <a:cubicBezTo>
                    <a:pt x="234" y="434"/>
                    <a:pt x="101" y="601"/>
                    <a:pt x="34" y="1201"/>
                  </a:cubicBezTo>
                  <a:cubicBezTo>
                    <a:pt x="1" y="1769"/>
                    <a:pt x="101" y="2202"/>
                    <a:pt x="234" y="2703"/>
                  </a:cubicBezTo>
                  <a:cubicBezTo>
                    <a:pt x="534" y="3603"/>
                    <a:pt x="1035" y="4837"/>
                    <a:pt x="2036" y="5004"/>
                  </a:cubicBezTo>
                  <a:cubicBezTo>
                    <a:pt x="2100" y="5017"/>
                    <a:pt x="2163" y="5023"/>
                    <a:pt x="2226" y="5023"/>
                  </a:cubicBezTo>
                  <a:cubicBezTo>
                    <a:pt x="2648" y="5023"/>
                    <a:pt x="3003" y="4735"/>
                    <a:pt x="3003" y="4270"/>
                  </a:cubicBezTo>
                  <a:cubicBezTo>
                    <a:pt x="3003" y="3436"/>
                    <a:pt x="2336" y="2803"/>
                    <a:pt x="2036" y="2035"/>
                  </a:cubicBezTo>
                  <a:cubicBezTo>
                    <a:pt x="1702" y="1201"/>
                    <a:pt x="1669" y="501"/>
                    <a:pt x="868"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45"/>
            <p:cNvSpPr/>
            <p:nvPr/>
          </p:nvSpPr>
          <p:spPr>
            <a:xfrm>
              <a:off x="170300" y="1362775"/>
              <a:ext cx="2264400" cy="3899450"/>
            </a:xfrm>
            <a:custGeom>
              <a:rect b="b" l="l" r="r" t="t"/>
              <a:pathLst>
                <a:path extrusionOk="0" h="155978" w="90576">
                  <a:moveTo>
                    <a:pt x="84978" y="1"/>
                  </a:moveTo>
                  <a:cubicBezTo>
                    <a:pt x="84870" y="1"/>
                    <a:pt x="84762" y="57"/>
                    <a:pt x="84694" y="180"/>
                  </a:cubicBezTo>
                  <a:cubicBezTo>
                    <a:pt x="81859" y="5150"/>
                    <a:pt x="78923" y="10087"/>
                    <a:pt x="75354" y="14590"/>
                  </a:cubicBezTo>
                  <a:cubicBezTo>
                    <a:pt x="71785" y="19160"/>
                    <a:pt x="67515" y="22863"/>
                    <a:pt x="62845" y="26265"/>
                  </a:cubicBezTo>
                  <a:cubicBezTo>
                    <a:pt x="61411" y="27366"/>
                    <a:pt x="59943" y="28433"/>
                    <a:pt x="58509" y="29534"/>
                  </a:cubicBezTo>
                  <a:cubicBezTo>
                    <a:pt x="58742" y="26832"/>
                    <a:pt x="58742" y="24097"/>
                    <a:pt x="58475" y="21361"/>
                  </a:cubicBezTo>
                  <a:cubicBezTo>
                    <a:pt x="58454" y="21036"/>
                    <a:pt x="58150" y="20810"/>
                    <a:pt x="57858" y="20810"/>
                  </a:cubicBezTo>
                  <a:cubicBezTo>
                    <a:pt x="57701" y="20810"/>
                    <a:pt x="57546" y="20876"/>
                    <a:pt x="57441" y="21028"/>
                  </a:cubicBezTo>
                  <a:cubicBezTo>
                    <a:pt x="55640" y="23563"/>
                    <a:pt x="54906" y="26532"/>
                    <a:pt x="54739" y="29601"/>
                  </a:cubicBezTo>
                  <a:cubicBezTo>
                    <a:pt x="54673" y="30568"/>
                    <a:pt x="54673" y="31535"/>
                    <a:pt x="54739" y="32536"/>
                  </a:cubicBezTo>
                  <a:cubicBezTo>
                    <a:pt x="48635" y="37440"/>
                    <a:pt x="42898" y="42577"/>
                    <a:pt x="37394" y="48181"/>
                  </a:cubicBezTo>
                  <a:cubicBezTo>
                    <a:pt x="33491" y="52117"/>
                    <a:pt x="29821" y="56220"/>
                    <a:pt x="26152" y="60356"/>
                  </a:cubicBezTo>
                  <a:cubicBezTo>
                    <a:pt x="22249" y="64726"/>
                    <a:pt x="18146" y="68962"/>
                    <a:pt x="14611" y="73632"/>
                  </a:cubicBezTo>
                  <a:cubicBezTo>
                    <a:pt x="8440" y="81705"/>
                    <a:pt x="4804" y="91111"/>
                    <a:pt x="2902" y="100985"/>
                  </a:cubicBezTo>
                  <a:cubicBezTo>
                    <a:pt x="667" y="112160"/>
                    <a:pt x="0" y="124068"/>
                    <a:pt x="1601" y="135343"/>
                  </a:cubicBezTo>
                  <a:cubicBezTo>
                    <a:pt x="1626" y="135587"/>
                    <a:pt x="1865" y="135742"/>
                    <a:pt x="2083" y="135742"/>
                  </a:cubicBezTo>
                  <a:cubicBezTo>
                    <a:pt x="2162" y="135742"/>
                    <a:pt x="2239" y="135721"/>
                    <a:pt x="2302" y="135677"/>
                  </a:cubicBezTo>
                  <a:lnTo>
                    <a:pt x="15078" y="155157"/>
                  </a:lnTo>
                  <a:cubicBezTo>
                    <a:pt x="15111" y="155357"/>
                    <a:pt x="15144" y="155591"/>
                    <a:pt x="15144" y="155758"/>
                  </a:cubicBezTo>
                  <a:cubicBezTo>
                    <a:pt x="15174" y="155908"/>
                    <a:pt x="15299" y="155977"/>
                    <a:pt x="15421" y="155977"/>
                  </a:cubicBezTo>
                  <a:cubicBezTo>
                    <a:pt x="15570" y="155977"/>
                    <a:pt x="15715" y="155874"/>
                    <a:pt x="15678" y="155691"/>
                  </a:cubicBezTo>
                  <a:cubicBezTo>
                    <a:pt x="14611" y="143015"/>
                    <a:pt x="12776" y="130440"/>
                    <a:pt x="13076" y="117664"/>
                  </a:cubicBezTo>
                  <a:cubicBezTo>
                    <a:pt x="13343" y="106055"/>
                    <a:pt x="15344" y="94180"/>
                    <a:pt x="20315" y="83606"/>
                  </a:cubicBezTo>
                  <a:cubicBezTo>
                    <a:pt x="23684" y="76368"/>
                    <a:pt x="28420" y="69696"/>
                    <a:pt x="33491" y="63392"/>
                  </a:cubicBezTo>
                  <a:cubicBezTo>
                    <a:pt x="33777" y="63396"/>
                    <a:pt x="34064" y="63398"/>
                    <a:pt x="34351" y="63398"/>
                  </a:cubicBezTo>
                  <a:cubicBezTo>
                    <a:pt x="38338" y="63398"/>
                    <a:pt x="42343" y="62969"/>
                    <a:pt x="46233" y="62191"/>
                  </a:cubicBezTo>
                  <a:cubicBezTo>
                    <a:pt x="50670" y="61290"/>
                    <a:pt x="55273" y="60223"/>
                    <a:pt x="59409" y="58221"/>
                  </a:cubicBezTo>
                  <a:cubicBezTo>
                    <a:pt x="66915" y="54519"/>
                    <a:pt x="71184" y="47047"/>
                    <a:pt x="75087" y="39941"/>
                  </a:cubicBezTo>
                  <a:cubicBezTo>
                    <a:pt x="75314" y="39489"/>
                    <a:pt x="74915" y="38915"/>
                    <a:pt x="74423" y="38915"/>
                  </a:cubicBezTo>
                  <a:cubicBezTo>
                    <a:pt x="74335" y="38915"/>
                    <a:pt x="74244" y="38934"/>
                    <a:pt x="74153" y="38974"/>
                  </a:cubicBezTo>
                  <a:cubicBezTo>
                    <a:pt x="68649" y="41543"/>
                    <a:pt x="66581" y="47514"/>
                    <a:pt x="62245" y="51383"/>
                  </a:cubicBezTo>
                  <a:cubicBezTo>
                    <a:pt x="59076" y="54218"/>
                    <a:pt x="54806" y="54986"/>
                    <a:pt x="50703" y="55419"/>
                  </a:cubicBezTo>
                  <a:cubicBezTo>
                    <a:pt x="49067" y="55578"/>
                    <a:pt x="47451" y="55673"/>
                    <a:pt x="45807" y="55673"/>
                  </a:cubicBezTo>
                  <a:cubicBezTo>
                    <a:pt x="45373" y="55673"/>
                    <a:pt x="44937" y="55667"/>
                    <a:pt x="44499" y="55653"/>
                  </a:cubicBezTo>
                  <a:cubicBezTo>
                    <a:pt x="43267" y="55623"/>
                    <a:pt x="41954" y="55376"/>
                    <a:pt x="40682" y="55376"/>
                  </a:cubicBezTo>
                  <a:cubicBezTo>
                    <a:pt x="40542" y="55376"/>
                    <a:pt x="40402" y="55379"/>
                    <a:pt x="40262" y="55386"/>
                  </a:cubicBezTo>
                  <a:cubicBezTo>
                    <a:pt x="40462" y="55119"/>
                    <a:pt x="40696" y="54819"/>
                    <a:pt x="40929" y="54585"/>
                  </a:cubicBezTo>
                  <a:cubicBezTo>
                    <a:pt x="44866" y="49982"/>
                    <a:pt x="48969" y="45445"/>
                    <a:pt x="53572" y="41443"/>
                  </a:cubicBezTo>
                  <a:cubicBezTo>
                    <a:pt x="57808" y="37740"/>
                    <a:pt x="62445" y="34404"/>
                    <a:pt x="66614" y="30568"/>
                  </a:cubicBezTo>
                  <a:cubicBezTo>
                    <a:pt x="71451" y="26098"/>
                    <a:pt x="75487" y="20894"/>
                    <a:pt x="79290" y="15557"/>
                  </a:cubicBezTo>
                  <a:cubicBezTo>
                    <a:pt x="80258" y="14223"/>
                    <a:pt x="81292" y="12855"/>
                    <a:pt x="82192" y="11388"/>
                  </a:cubicBezTo>
                  <a:cubicBezTo>
                    <a:pt x="86162" y="10254"/>
                    <a:pt x="89464" y="6284"/>
                    <a:pt x="90465" y="2548"/>
                  </a:cubicBezTo>
                  <a:cubicBezTo>
                    <a:pt x="90575" y="2128"/>
                    <a:pt x="90261" y="1898"/>
                    <a:pt x="89929" y="1898"/>
                  </a:cubicBezTo>
                  <a:cubicBezTo>
                    <a:pt x="89761" y="1898"/>
                    <a:pt x="89588" y="1957"/>
                    <a:pt x="89464" y="2081"/>
                  </a:cubicBezTo>
                  <a:cubicBezTo>
                    <a:pt x="87830" y="3682"/>
                    <a:pt x="86195" y="5250"/>
                    <a:pt x="84627" y="6851"/>
                  </a:cubicBezTo>
                  <a:cubicBezTo>
                    <a:pt x="85428" y="4816"/>
                    <a:pt x="85761" y="2581"/>
                    <a:pt x="85328" y="313"/>
                  </a:cubicBezTo>
                  <a:cubicBezTo>
                    <a:pt x="85288" y="116"/>
                    <a:pt x="85133" y="1"/>
                    <a:pt x="849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45"/>
            <p:cNvSpPr/>
            <p:nvPr/>
          </p:nvSpPr>
          <p:spPr>
            <a:xfrm>
              <a:off x="1291100" y="1562400"/>
              <a:ext cx="249375" cy="407425"/>
            </a:xfrm>
            <a:custGeom>
              <a:rect b="b" l="l" r="r" t="t"/>
              <a:pathLst>
                <a:path extrusionOk="0" h="16297" w="9975">
                  <a:moveTo>
                    <a:pt x="0" y="0"/>
                  </a:moveTo>
                  <a:lnTo>
                    <a:pt x="0" y="0"/>
                  </a:lnTo>
                  <a:cubicBezTo>
                    <a:pt x="767" y="2202"/>
                    <a:pt x="968" y="4537"/>
                    <a:pt x="1335" y="6838"/>
                  </a:cubicBezTo>
                  <a:cubicBezTo>
                    <a:pt x="1768" y="9107"/>
                    <a:pt x="2335" y="11408"/>
                    <a:pt x="3670" y="13343"/>
                  </a:cubicBezTo>
                  <a:cubicBezTo>
                    <a:pt x="4866" y="15048"/>
                    <a:pt x="6812" y="16296"/>
                    <a:pt x="8813" y="16296"/>
                  </a:cubicBezTo>
                  <a:cubicBezTo>
                    <a:pt x="9044" y="16296"/>
                    <a:pt x="9276" y="16280"/>
                    <a:pt x="9507" y="16245"/>
                  </a:cubicBezTo>
                  <a:lnTo>
                    <a:pt x="9974" y="16012"/>
                  </a:lnTo>
                  <a:cubicBezTo>
                    <a:pt x="9674" y="9374"/>
                    <a:pt x="5771" y="303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45"/>
            <p:cNvSpPr/>
            <p:nvPr/>
          </p:nvSpPr>
          <p:spPr>
            <a:xfrm>
              <a:off x="1274975" y="1546800"/>
              <a:ext cx="282175" cy="431425"/>
            </a:xfrm>
            <a:custGeom>
              <a:rect b="b" l="l" r="r" t="t"/>
              <a:pathLst>
                <a:path extrusionOk="0" h="17257" w="11287">
                  <a:moveTo>
                    <a:pt x="1596" y="1886"/>
                  </a:moveTo>
                  <a:cubicBezTo>
                    <a:pt x="6642" y="5249"/>
                    <a:pt x="9204" y="10520"/>
                    <a:pt x="9950" y="16656"/>
                  </a:cubicBezTo>
                  <a:lnTo>
                    <a:pt x="9950" y="16656"/>
                  </a:lnTo>
                  <a:cubicBezTo>
                    <a:pt x="2680" y="15322"/>
                    <a:pt x="2959" y="7942"/>
                    <a:pt x="1596" y="1886"/>
                  </a:cubicBezTo>
                  <a:close/>
                  <a:moveTo>
                    <a:pt x="680" y="1"/>
                  </a:moveTo>
                  <a:cubicBezTo>
                    <a:pt x="306" y="1"/>
                    <a:pt x="0" y="436"/>
                    <a:pt x="112" y="824"/>
                  </a:cubicBezTo>
                  <a:cubicBezTo>
                    <a:pt x="1379" y="4894"/>
                    <a:pt x="1146" y="9497"/>
                    <a:pt x="3280" y="13267"/>
                  </a:cubicBezTo>
                  <a:cubicBezTo>
                    <a:pt x="4414" y="15307"/>
                    <a:pt x="6582" y="17227"/>
                    <a:pt x="8948" y="17227"/>
                  </a:cubicBezTo>
                  <a:cubicBezTo>
                    <a:pt x="9338" y="17227"/>
                    <a:pt x="9735" y="17174"/>
                    <a:pt x="10132" y="17061"/>
                  </a:cubicBezTo>
                  <a:lnTo>
                    <a:pt x="10132" y="17061"/>
                  </a:lnTo>
                  <a:cubicBezTo>
                    <a:pt x="10256" y="17193"/>
                    <a:pt x="10425" y="17257"/>
                    <a:pt x="10596" y="17257"/>
                  </a:cubicBezTo>
                  <a:cubicBezTo>
                    <a:pt x="10938" y="17257"/>
                    <a:pt x="11286" y="17002"/>
                    <a:pt x="11286" y="16536"/>
                  </a:cubicBezTo>
                  <a:cubicBezTo>
                    <a:pt x="11286" y="9664"/>
                    <a:pt x="6716" y="3226"/>
                    <a:pt x="912" y="57"/>
                  </a:cubicBezTo>
                  <a:cubicBezTo>
                    <a:pt x="834" y="18"/>
                    <a:pt x="756" y="1"/>
                    <a:pt x="6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45"/>
            <p:cNvSpPr/>
            <p:nvPr/>
          </p:nvSpPr>
          <p:spPr>
            <a:xfrm>
              <a:off x="1320850" y="1592450"/>
              <a:ext cx="232800" cy="387350"/>
            </a:xfrm>
            <a:custGeom>
              <a:rect b="b" l="l" r="r" t="t"/>
              <a:pathLst>
                <a:path extrusionOk="0" h="15494" w="9312">
                  <a:moveTo>
                    <a:pt x="454" y="1"/>
                  </a:moveTo>
                  <a:cubicBezTo>
                    <a:pt x="220" y="1"/>
                    <a:pt x="0" y="259"/>
                    <a:pt x="145" y="499"/>
                  </a:cubicBezTo>
                  <a:cubicBezTo>
                    <a:pt x="1712" y="2801"/>
                    <a:pt x="2379" y="5703"/>
                    <a:pt x="3714" y="8172"/>
                  </a:cubicBezTo>
                  <a:cubicBezTo>
                    <a:pt x="5081" y="10740"/>
                    <a:pt x="6749" y="13142"/>
                    <a:pt x="8617" y="15377"/>
                  </a:cubicBezTo>
                  <a:cubicBezTo>
                    <a:pt x="8690" y="15459"/>
                    <a:pt x="8781" y="15494"/>
                    <a:pt x="8869" y="15494"/>
                  </a:cubicBezTo>
                  <a:cubicBezTo>
                    <a:pt x="9101" y="15494"/>
                    <a:pt x="9311" y="15252"/>
                    <a:pt x="9118" y="15010"/>
                  </a:cubicBezTo>
                  <a:cubicBezTo>
                    <a:pt x="7116" y="12641"/>
                    <a:pt x="5315" y="10040"/>
                    <a:pt x="3914" y="7204"/>
                  </a:cubicBezTo>
                  <a:cubicBezTo>
                    <a:pt x="2746" y="4903"/>
                    <a:pt x="2113" y="2234"/>
                    <a:pt x="712" y="133"/>
                  </a:cubicBezTo>
                  <a:cubicBezTo>
                    <a:pt x="637" y="40"/>
                    <a:pt x="545" y="1"/>
                    <a:pt x="4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45"/>
            <p:cNvSpPr/>
            <p:nvPr/>
          </p:nvSpPr>
          <p:spPr>
            <a:xfrm>
              <a:off x="1421075" y="1904050"/>
              <a:ext cx="103275" cy="34500"/>
            </a:xfrm>
            <a:custGeom>
              <a:rect b="b" l="l" r="r" t="t"/>
              <a:pathLst>
                <a:path extrusionOk="0" h="1380" w="4131">
                  <a:moveTo>
                    <a:pt x="389" y="0"/>
                  </a:moveTo>
                  <a:cubicBezTo>
                    <a:pt x="60" y="0"/>
                    <a:pt x="1" y="549"/>
                    <a:pt x="372" y="611"/>
                  </a:cubicBezTo>
                  <a:cubicBezTo>
                    <a:pt x="1439" y="945"/>
                    <a:pt x="2540" y="1212"/>
                    <a:pt x="3641" y="1378"/>
                  </a:cubicBezTo>
                  <a:cubicBezTo>
                    <a:pt x="3653" y="1379"/>
                    <a:pt x="3665" y="1380"/>
                    <a:pt x="3677" y="1380"/>
                  </a:cubicBezTo>
                  <a:cubicBezTo>
                    <a:pt x="4078" y="1380"/>
                    <a:pt x="4131" y="842"/>
                    <a:pt x="3774" y="745"/>
                  </a:cubicBezTo>
                  <a:cubicBezTo>
                    <a:pt x="2640" y="578"/>
                    <a:pt x="1573" y="344"/>
                    <a:pt x="472" y="11"/>
                  </a:cubicBezTo>
                  <a:cubicBezTo>
                    <a:pt x="443" y="3"/>
                    <a:pt x="415" y="0"/>
                    <a:pt x="3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45"/>
            <p:cNvSpPr/>
            <p:nvPr/>
          </p:nvSpPr>
          <p:spPr>
            <a:xfrm>
              <a:off x="1503975" y="1835450"/>
              <a:ext cx="24825" cy="101250"/>
            </a:xfrm>
            <a:custGeom>
              <a:rect b="b" l="l" r="r" t="t"/>
              <a:pathLst>
                <a:path extrusionOk="0" h="4050" w="993">
                  <a:moveTo>
                    <a:pt x="489" y="1"/>
                  </a:moveTo>
                  <a:cubicBezTo>
                    <a:pt x="317" y="1"/>
                    <a:pt x="140" y="121"/>
                    <a:pt x="158" y="320"/>
                  </a:cubicBezTo>
                  <a:cubicBezTo>
                    <a:pt x="392" y="1454"/>
                    <a:pt x="325" y="2588"/>
                    <a:pt x="58" y="3689"/>
                  </a:cubicBezTo>
                  <a:cubicBezTo>
                    <a:pt x="0" y="3919"/>
                    <a:pt x="185" y="4050"/>
                    <a:pt x="366" y="4050"/>
                  </a:cubicBezTo>
                  <a:cubicBezTo>
                    <a:pt x="499" y="4050"/>
                    <a:pt x="630" y="3978"/>
                    <a:pt x="658" y="3822"/>
                  </a:cubicBezTo>
                  <a:cubicBezTo>
                    <a:pt x="959" y="2655"/>
                    <a:pt x="992" y="1487"/>
                    <a:pt x="792" y="286"/>
                  </a:cubicBezTo>
                  <a:cubicBezTo>
                    <a:pt x="777" y="87"/>
                    <a:pt x="635" y="1"/>
                    <a:pt x="4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45"/>
            <p:cNvSpPr/>
            <p:nvPr/>
          </p:nvSpPr>
          <p:spPr>
            <a:xfrm>
              <a:off x="1357700" y="1803100"/>
              <a:ext cx="98075" cy="35475"/>
            </a:xfrm>
            <a:custGeom>
              <a:rect b="b" l="l" r="r" t="t"/>
              <a:pathLst>
                <a:path extrusionOk="0" h="1419" w="3923">
                  <a:moveTo>
                    <a:pt x="545" y="1"/>
                  </a:moveTo>
                  <a:cubicBezTo>
                    <a:pt x="200" y="1"/>
                    <a:pt x="1" y="490"/>
                    <a:pt x="338" y="613"/>
                  </a:cubicBezTo>
                  <a:cubicBezTo>
                    <a:pt x="1339" y="946"/>
                    <a:pt x="2373" y="1247"/>
                    <a:pt x="3441" y="1413"/>
                  </a:cubicBezTo>
                  <a:cubicBezTo>
                    <a:pt x="3461" y="1417"/>
                    <a:pt x="3480" y="1418"/>
                    <a:pt x="3498" y="1418"/>
                  </a:cubicBezTo>
                  <a:cubicBezTo>
                    <a:pt x="3850" y="1418"/>
                    <a:pt x="3923" y="843"/>
                    <a:pt x="3574" y="780"/>
                  </a:cubicBezTo>
                  <a:cubicBezTo>
                    <a:pt x="2573" y="613"/>
                    <a:pt x="1606" y="379"/>
                    <a:pt x="639" y="12"/>
                  </a:cubicBezTo>
                  <a:cubicBezTo>
                    <a:pt x="606" y="4"/>
                    <a:pt x="575" y="1"/>
                    <a:pt x="5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45"/>
            <p:cNvSpPr/>
            <p:nvPr/>
          </p:nvSpPr>
          <p:spPr>
            <a:xfrm>
              <a:off x="1433975" y="1746475"/>
              <a:ext cx="29775" cy="87200"/>
            </a:xfrm>
            <a:custGeom>
              <a:rect b="b" l="l" r="r" t="t"/>
              <a:pathLst>
                <a:path extrusionOk="0" h="3488" w="1191">
                  <a:moveTo>
                    <a:pt x="791" y="0"/>
                  </a:moveTo>
                  <a:cubicBezTo>
                    <a:pt x="627" y="0"/>
                    <a:pt x="456" y="118"/>
                    <a:pt x="456" y="343"/>
                  </a:cubicBezTo>
                  <a:cubicBezTo>
                    <a:pt x="523" y="1243"/>
                    <a:pt x="390" y="2177"/>
                    <a:pt x="89" y="3045"/>
                  </a:cubicBezTo>
                  <a:cubicBezTo>
                    <a:pt x="1" y="3288"/>
                    <a:pt x="220" y="3487"/>
                    <a:pt x="427" y="3487"/>
                  </a:cubicBezTo>
                  <a:cubicBezTo>
                    <a:pt x="532" y="3487"/>
                    <a:pt x="634" y="3435"/>
                    <a:pt x="690" y="3312"/>
                  </a:cubicBezTo>
                  <a:cubicBezTo>
                    <a:pt x="1023" y="2344"/>
                    <a:pt x="1190" y="1343"/>
                    <a:pt x="1090" y="309"/>
                  </a:cubicBezTo>
                  <a:cubicBezTo>
                    <a:pt x="1090" y="101"/>
                    <a:pt x="944" y="0"/>
                    <a:pt x="7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45"/>
            <p:cNvSpPr/>
            <p:nvPr/>
          </p:nvSpPr>
          <p:spPr>
            <a:xfrm>
              <a:off x="1327225" y="1700875"/>
              <a:ext cx="71475" cy="29175"/>
            </a:xfrm>
            <a:custGeom>
              <a:rect b="b" l="l" r="r" t="t"/>
              <a:pathLst>
                <a:path extrusionOk="0" h="1167" w="2859">
                  <a:moveTo>
                    <a:pt x="420" y="0"/>
                  </a:moveTo>
                  <a:cubicBezTo>
                    <a:pt x="138" y="0"/>
                    <a:pt x="0" y="430"/>
                    <a:pt x="290" y="632"/>
                  </a:cubicBezTo>
                  <a:cubicBezTo>
                    <a:pt x="957" y="966"/>
                    <a:pt x="1691" y="1166"/>
                    <a:pt x="2458" y="1166"/>
                  </a:cubicBezTo>
                  <a:cubicBezTo>
                    <a:pt x="2858" y="1166"/>
                    <a:pt x="2792" y="532"/>
                    <a:pt x="2391" y="532"/>
                  </a:cubicBezTo>
                  <a:cubicBezTo>
                    <a:pt x="1724" y="499"/>
                    <a:pt x="1157" y="332"/>
                    <a:pt x="557" y="32"/>
                  </a:cubicBezTo>
                  <a:cubicBezTo>
                    <a:pt x="508" y="10"/>
                    <a:pt x="463" y="0"/>
                    <a:pt x="4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45"/>
            <p:cNvSpPr/>
            <p:nvPr/>
          </p:nvSpPr>
          <p:spPr>
            <a:xfrm>
              <a:off x="1383475" y="1675550"/>
              <a:ext cx="29525" cy="52800"/>
            </a:xfrm>
            <a:custGeom>
              <a:rect b="b" l="l" r="r" t="t"/>
              <a:pathLst>
                <a:path extrusionOk="0" h="2112" w="1181">
                  <a:moveTo>
                    <a:pt x="811" y="0"/>
                  </a:moveTo>
                  <a:cubicBezTo>
                    <a:pt x="679" y="0"/>
                    <a:pt x="556" y="74"/>
                    <a:pt x="542" y="244"/>
                  </a:cubicBezTo>
                  <a:cubicBezTo>
                    <a:pt x="475" y="745"/>
                    <a:pt x="308" y="1212"/>
                    <a:pt x="108" y="1679"/>
                  </a:cubicBezTo>
                  <a:cubicBezTo>
                    <a:pt x="0" y="1916"/>
                    <a:pt x="185" y="2112"/>
                    <a:pt x="393" y="2112"/>
                  </a:cubicBezTo>
                  <a:cubicBezTo>
                    <a:pt x="506" y="2112"/>
                    <a:pt x="626" y="2053"/>
                    <a:pt x="708" y="1912"/>
                  </a:cubicBezTo>
                  <a:cubicBezTo>
                    <a:pt x="942" y="1412"/>
                    <a:pt x="1109" y="911"/>
                    <a:pt x="1142" y="344"/>
                  </a:cubicBezTo>
                  <a:cubicBezTo>
                    <a:pt x="1180" y="134"/>
                    <a:pt x="988" y="0"/>
                    <a:pt x="8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45"/>
            <p:cNvSpPr/>
            <p:nvPr/>
          </p:nvSpPr>
          <p:spPr>
            <a:xfrm>
              <a:off x="1648850" y="1614925"/>
              <a:ext cx="305250" cy="372175"/>
            </a:xfrm>
            <a:custGeom>
              <a:rect b="b" l="l" r="r" t="t"/>
              <a:pathLst>
                <a:path extrusionOk="0" h="14887" w="12210">
                  <a:moveTo>
                    <a:pt x="12209" y="1"/>
                  </a:moveTo>
                  <a:cubicBezTo>
                    <a:pt x="6138" y="2236"/>
                    <a:pt x="1268" y="7906"/>
                    <a:pt x="0" y="14344"/>
                  </a:cubicBezTo>
                  <a:lnTo>
                    <a:pt x="434" y="14678"/>
                  </a:lnTo>
                  <a:cubicBezTo>
                    <a:pt x="897" y="14821"/>
                    <a:pt x="1371" y="14887"/>
                    <a:pt x="1846" y="14887"/>
                  </a:cubicBezTo>
                  <a:cubicBezTo>
                    <a:pt x="3594" y="14887"/>
                    <a:pt x="5353" y="13988"/>
                    <a:pt x="6639" y="12676"/>
                  </a:cubicBezTo>
                  <a:cubicBezTo>
                    <a:pt x="8273" y="11009"/>
                    <a:pt x="9174" y="8807"/>
                    <a:pt x="9874" y="6605"/>
                  </a:cubicBezTo>
                  <a:cubicBezTo>
                    <a:pt x="10608" y="4404"/>
                    <a:pt x="11175" y="2102"/>
                    <a:pt x="122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45"/>
            <p:cNvSpPr/>
            <p:nvPr/>
          </p:nvSpPr>
          <p:spPr>
            <a:xfrm>
              <a:off x="1631550" y="1600875"/>
              <a:ext cx="341025" cy="395325"/>
            </a:xfrm>
            <a:custGeom>
              <a:rect b="b" l="l" r="r" t="t"/>
              <a:pathLst>
                <a:path extrusionOk="0" h="15813" w="13641">
                  <a:moveTo>
                    <a:pt x="11883" y="1694"/>
                  </a:moveTo>
                  <a:cubicBezTo>
                    <a:pt x="9602" y="7484"/>
                    <a:pt x="8773" y="14887"/>
                    <a:pt x="1361" y="15070"/>
                  </a:cubicBezTo>
                  <a:lnTo>
                    <a:pt x="1361" y="15070"/>
                  </a:lnTo>
                  <a:cubicBezTo>
                    <a:pt x="3039" y="9136"/>
                    <a:pt x="6367" y="4273"/>
                    <a:pt x="11883" y="1694"/>
                  </a:cubicBezTo>
                  <a:close/>
                  <a:moveTo>
                    <a:pt x="12971" y="0"/>
                  </a:moveTo>
                  <a:cubicBezTo>
                    <a:pt x="12917" y="0"/>
                    <a:pt x="12860" y="9"/>
                    <a:pt x="12801" y="29"/>
                  </a:cubicBezTo>
                  <a:cubicBezTo>
                    <a:pt x="6597" y="2264"/>
                    <a:pt x="1093" y="7935"/>
                    <a:pt x="59" y="14740"/>
                  </a:cubicBezTo>
                  <a:cubicBezTo>
                    <a:pt x="0" y="15266"/>
                    <a:pt x="363" y="15576"/>
                    <a:pt x="729" y="15576"/>
                  </a:cubicBezTo>
                  <a:cubicBezTo>
                    <a:pt x="877" y="15576"/>
                    <a:pt x="1026" y="15525"/>
                    <a:pt x="1147" y="15416"/>
                  </a:cubicBezTo>
                  <a:lnTo>
                    <a:pt x="1147" y="15416"/>
                  </a:lnTo>
                  <a:cubicBezTo>
                    <a:pt x="1736" y="15690"/>
                    <a:pt x="2344" y="15812"/>
                    <a:pt x="2951" y="15812"/>
                  </a:cubicBezTo>
                  <a:cubicBezTo>
                    <a:pt x="5041" y="15812"/>
                    <a:pt x="7128" y="14366"/>
                    <a:pt x="8431" y="12705"/>
                  </a:cubicBezTo>
                  <a:cubicBezTo>
                    <a:pt x="11133" y="9302"/>
                    <a:pt x="11600" y="4699"/>
                    <a:pt x="13435" y="863"/>
                  </a:cubicBezTo>
                  <a:cubicBezTo>
                    <a:pt x="13641" y="510"/>
                    <a:pt x="13379" y="0"/>
                    <a:pt x="129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45"/>
            <p:cNvSpPr/>
            <p:nvPr/>
          </p:nvSpPr>
          <p:spPr>
            <a:xfrm>
              <a:off x="1636075" y="1639525"/>
              <a:ext cx="285700" cy="350800"/>
            </a:xfrm>
            <a:custGeom>
              <a:rect b="b" l="l" r="r" t="t"/>
              <a:pathLst>
                <a:path extrusionOk="0" h="14032" w="11428">
                  <a:moveTo>
                    <a:pt x="10979" y="1"/>
                  </a:moveTo>
                  <a:cubicBezTo>
                    <a:pt x="10920" y="1"/>
                    <a:pt x="10863" y="25"/>
                    <a:pt x="10819" y="84"/>
                  </a:cubicBezTo>
                  <a:cubicBezTo>
                    <a:pt x="9051" y="1986"/>
                    <a:pt x="8050" y="4521"/>
                    <a:pt x="6549" y="6622"/>
                  </a:cubicBezTo>
                  <a:cubicBezTo>
                    <a:pt x="4714" y="9157"/>
                    <a:pt x="2613" y="11459"/>
                    <a:pt x="211" y="13527"/>
                  </a:cubicBezTo>
                  <a:cubicBezTo>
                    <a:pt x="1" y="13738"/>
                    <a:pt x="226" y="14031"/>
                    <a:pt x="478" y="14031"/>
                  </a:cubicBezTo>
                  <a:cubicBezTo>
                    <a:pt x="545" y="14031"/>
                    <a:pt x="615" y="14010"/>
                    <a:pt x="678" y="13961"/>
                  </a:cubicBezTo>
                  <a:cubicBezTo>
                    <a:pt x="2846" y="12026"/>
                    <a:pt x="4848" y="9891"/>
                    <a:pt x="6616" y="7590"/>
                  </a:cubicBezTo>
                  <a:cubicBezTo>
                    <a:pt x="8284" y="5355"/>
                    <a:pt x="9351" y="2586"/>
                    <a:pt x="11219" y="518"/>
                  </a:cubicBezTo>
                  <a:cubicBezTo>
                    <a:pt x="11427" y="310"/>
                    <a:pt x="11189" y="1"/>
                    <a:pt x="10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45"/>
            <p:cNvSpPr/>
            <p:nvPr/>
          </p:nvSpPr>
          <p:spPr>
            <a:xfrm>
              <a:off x="1669700" y="1933375"/>
              <a:ext cx="104600" cy="21825"/>
            </a:xfrm>
            <a:custGeom>
              <a:rect b="b" l="l" r="r" t="t"/>
              <a:pathLst>
                <a:path extrusionOk="0" h="873" w="4184">
                  <a:moveTo>
                    <a:pt x="3856" y="0"/>
                  </a:moveTo>
                  <a:cubicBezTo>
                    <a:pt x="3839" y="0"/>
                    <a:pt x="3821" y="2"/>
                    <a:pt x="3803" y="5"/>
                  </a:cubicBezTo>
                  <a:cubicBezTo>
                    <a:pt x="2669" y="172"/>
                    <a:pt x="1535" y="239"/>
                    <a:pt x="434" y="239"/>
                  </a:cubicBezTo>
                  <a:cubicBezTo>
                    <a:pt x="0" y="239"/>
                    <a:pt x="0" y="873"/>
                    <a:pt x="434" y="873"/>
                  </a:cubicBezTo>
                  <a:cubicBezTo>
                    <a:pt x="1535" y="873"/>
                    <a:pt x="2669" y="772"/>
                    <a:pt x="3803" y="606"/>
                  </a:cubicBezTo>
                  <a:cubicBezTo>
                    <a:pt x="4183" y="574"/>
                    <a:pt x="4172" y="0"/>
                    <a:pt x="38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45"/>
            <p:cNvSpPr/>
            <p:nvPr/>
          </p:nvSpPr>
          <p:spPr>
            <a:xfrm>
              <a:off x="1672200" y="1852700"/>
              <a:ext cx="28700" cy="100825"/>
            </a:xfrm>
            <a:custGeom>
              <a:rect b="b" l="l" r="r" t="t"/>
              <a:pathLst>
                <a:path extrusionOk="0" h="4033" w="1148">
                  <a:moveTo>
                    <a:pt x="768" y="1"/>
                  </a:moveTo>
                  <a:cubicBezTo>
                    <a:pt x="645" y="1"/>
                    <a:pt x="527" y="70"/>
                    <a:pt x="501" y="230"/>
                  </a:cubicBezTo>
                  <a:cubicBezTo>
                    <a:pt x="101" y="1331"/>
                    <a:pt x="0" y="2498"/>
                    <a:pt x="67" y="3733"/>
                  </a:cubicBezTo>
                  <a:cubicBezTo>
                    <a:pt x="84" y="3933"/>
                    <a:pt x="251" y="4033"/>
                    <a:pt x="409" y="4033"/>
                  </a:cubicBezTo>
                  <a:cubicBezTo>
                    <a:pt x="568" y="4033"/>
                    <a:pt x="718" y="3933"/>
                    <a:pt x="701" y="3733"/>
                  </a:cubicBezTo>
                  <a:cubicBezTo>
                    <a:pt x="568" y="2598"/>
                    <a:pt x="701" y="1464"/>
                    <a:pt x="1068" y="397"/>
                  </a:cubicBezTo>
                  <a:cubicBezTo>
                    <a:pt x="1148" y="157"/>
                    <a:pt x="952" y="1"/>
                    <a:pt x="7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45"/>
            <p:cNvSpPr/>
            <p:nvPr/>
          </p:nvSpPr>
          <p:spPr>
            <a:xfrm>
              <a:off x="1753100" y="1843300"/>
              <a:ext cx="99550" cy="23500"/>
            </a:xfrm>
            <a:custGeom>
              <a:rect b="b" l="l" r="r" t="t"/>
              <a:pathLst>
                <a:path extrusionOk="0" h="940" w="3982">
                  <a:moveTo>
                    <a:pt x="3492" y="0"/>
                  </a:moveTo>
                  <a:cubicBezTo>
                    <a:pt x="3474" y="0"/>
                    <a:pt x="3455" y="2"/>
                    <a:pt x="3436" y="6"/>
                  </a:cubicBezTo>
                  <a:cubicBezTo>
                    <a:pt x="2435" y="172"/>
                    <a:pt x="1434" y="272"/>
                    <a:pt x="434" y="306"/>
                  </a:cubicBezTo>
                  <a:cubicBezTo>
                    <a:pt x="0" y="306"/>
                    <a:pt x="0" y="940"/>
                    <a:pt x="434" y="940"/>
                  </a:cubicBezTo>
                  <a:cubicBezTo>
                    <a:pt x="1501" y="873"/>
                    <a:pt x="2535" y="806"/>
                    <a:pt x="3603" y="606"/>
                  </a:cubicBezTo>
                  <a:cubicBezTo>
                    <a:pt x="3982" y="543"/>
                    <a:pt x="3822" y="0"/>
                    <a:pt x="34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45"/>
            <p:cNvSpPr/>
            <p:nvPr/>
          </p:nvSpPr>
          <p:spPr>
            <a:xfrm>
              <a:off x="1753100" y="1774425"/>
              <a:ext cx="22325" cy="87400"/>
            </a:xfrm>
            <a:custGeom>
              <a:rect b="b" l="l" r="r" t="t"/>
              <a:pathLst>
                <a:path extrusionOk="0" h="3496" w="893">
                  <a:moveTo>
                    <a:pt x="526" y="0"/>
                  </a:moveTo>
                  <a:cubicBezTo>
                    <a:pt x="400" y="0"/>
                    <a:pt x="281" y="72"/>
                    <a:pt x="267" y="225"/>
                  </a:cubicBezTo>
                  <a:cubicBezTo>
                    <a:pt x="0" y="1226"/>
                    <a:pt x="0" y="2260"/>
                    <a:pt x="200" y="3261"/>
                  </a:cubicBezTo>
                  <a:cubicBezTo>
                    <a:pt x="226" y="3428"/>
                    <a:pt x="330" y="3496"/>
                    <a:pt x="445" y="3496"/>
                  </a:cubicBezTo>
                  <a:cubicBezTo>
                    <a:pt x="630" y="3496"/>
                    <a:pt x="842" y="3320"/>
                    <a:pt x="801" y="3094"/>
                  </a:cubicBezTo>
                  <a:cubicBezTo>
                    <a:pt x="634" y="2194"/>
                    <a:pt x="634" y="1293"/>
                    <a:pt x="834" y="392"/>
                  </a:cubicBezTo>
                  <a:cubicBezTo>
                    <a:pt x="892" y="140"/>
                    <a:pt x="702" y="0"/>
                    <a:pt x="5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45"/>
            <p:cNvSpPr/>
            <p:nvPr/>
          </p:nvSpPr>
          <p:spPr>
            <a:xfrm>
              <a:off x="1824250" y="1746225"/>
              <a:ext cx="73925" cy="22075"/>
            </a:xfrm>
            <a:custGeom>
              <a:rect b="b" l="l" r="r" t="t"/>
              <a:pathLst>
                <a:path extrusionOk="0" h="883" w="2957">
                  <a:moveTo>
                    <a:pt x="2581" y="1"/>
                  </a:moveTo>
                  <a:cubicBezTo>
                    <a:pt x="2553" y="1"/>
                    <a:pt x="2523" y="7"/>
                    <a:pt x="2491" y="19"/>
                  </a:cubicBezTo>
                  <a:cubicBezTo>
                    <a:pt x="2016" y="169"/>
                    <a:pt x="1559" y="244"/>
                    <a:pt x="1079" y="244"/>
                  </a:cubicBezTo>
                  <a:cubicBezTo>
                    <a:pt x="919" y="244"/>
                    <a:pt x="757" y="236"/>
                    <a:pt x="590" y="219"/>
                  </a:cubicBezTo>
                  <a:cubicBezTo>
                    <a:pt x="579" y="218"/>
                    <a:pt x="568" y="218"/>
                    <a:pt x="557" y="218"/>
                  </a:cubicBezTo>
                  <a:cubicBezTo>
                    <a:pt x="148" y="218"/>
                    <a:pt x="1" y="821"/>
                    <a:pt x="423" y="853"/>
                  </a:cubicBezTo>
                  <a:cubicBezTo>
                    <a:pt x="629" y="872"/>
                    <a:pt x="835" y="883"/>
                    <a:pt x="1041" y="883"/>
                  </a:cubicBezTo>
                  <a:cubicBezTo>
                    <a:pt x="1569" y="883"/>
                    <a:pt x="2097" y="812"/>
                    <a:pt x="2625" y="620"/>
                  </a:cubicBezTo>
                  <a:cubicBezTo>
                    <a:pt x="2957" y="529"/>
                    <a:pt x="2852" y="1"/>
                    <a:pt x="25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45"/>
            <p:cNvSpPr/>
            <p:nvPr/>
          </p:nvSpPr>
          <p:spPr>
            <a:xfrm>
              <a:off x="1818125" y="1711450"/>
              <a:ext cx="22400" cy="52925"/>
            </a:xfrm>
            <a:custGeom>
              <a:rect b="b" l="l" r="r" t="t"/>
              <a:pathLst>
                <a:path extrusionOk="0" h="2117" w="896">
                  <a:moveTo>
                    <a:pt x="339" y="1"/>
                  </a:moveTo>
                  <a:cubicBezTo>
                    <a:pt x="184" y="1"/>
                    <a:pt x="18" y="93"/>
                    <a:pt x="1" y="276"/>
                  </a:cubicBezTo>
                  <a:cubicBezTo>
                    <a:pt x="1" y="810"/>
                    <a:pt x="68" y="1377"/>
                    <a:pt x="234" y="1911"/>
                  </a:cubicBezTo>
                  <a:cubicBezTo>
                    <a:pt x="287" y="2054"/>
                    <a:pt x="405" y="2116"/>
                    <a:pt x="525" y="2116"/>
                  </a:cubicBezTo>
                  <a:cubicBezTo>
                    <a:pt x="710" y="2116"/>
                    <a:pt x="896" y="1967"/>
                    <a:pt x="835" y="1744"/>
                  </a:cubicBezTo>
                  <a:cubicBezTo>
                    <a:pt x="668" y="1277"/>
                    <a:pt x="601" y="776"/>
                    <a:pt x="601" y="276"/>
                  </a:cubicBezTo>
                  <a:cubicBezTo>
                    <a:pt x="635" y="93"/>
                    <a:pt x="493" y="1"/>
                    <a:pt x="3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45"/>
            <p:cNvSpPr/>
            <p:nvPr/>
          </p:nvSpPr>
          <p:spPr>
            <a:xfrm>
              <a:off x="2401875" y="1114575"/>
              <a:ext cx="305250" cy="372175"/>
            </a:xfrm>
            <a:custGeom>
              <a:rect b="b" l="l" r="r" t="t"/>
              <a:pathLst>
                <a:path extrusionOk="0" h="14887" w="12210">
                  <a:moveTo>
                    <a:pt x="12210" y="0"/>
                  </a:moveTo>
                  <a:cubicBezTo>
                    <a:pt x="6072" y="2169"/>
                    <a:pt x="1235" y="7839"/>
                    <a:pt x="1" y="14344"/>
                  </a:cubicBezTo>
                  <a:lnTo>
                    <a:pt x="401" y="14678"/>
                  </a:lnTo>
                  <a:cubicBezTo>
                    <a:pt x="865" y="14820"/>
                    <a:pt x="1339" y="14887"/>
                    <a:pt x="1814" y="14887"/>
                  </a:cubicBezTo>
                  <a:cubicBezTo>
                    <a:pt x="3561" y="14887"/>
                    <a:pt x="5320" y="13988"/>
                    <a:pt x="6606" y="12676"/>
                  </a:cubicBezTo>
                  <a:cubicBezTo>
                    <a:pt x="8240" y="11008"/>
                    <a:pt x="9141" y="8807"/>
                    <a:pt x="9875" y="6605"/>
                  </a:cubicBezTo>
                  <a:cubicBezTo>
                    <a:pt x="10575" y="4404"/>
                    <a:pt x="11176" y="2102"/>
                    <a:pt x="122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45"/>
            <p:cNvSpPr/>
            <p:nvPr/>
          </p:nvSpPr>
          <p:spPr>
            <a:xfrm>
              <a:off x="2384100" y="1100525"/>
              <a:ext cx="340800" cy="395300"/>
            </a:xfrm>
            <a:custGeom>
              <a:rect b="b" l="l" r="r" t="t"/>
              <a:pathLst>
                <a:path extrusionOk="0" h="15812" w="13632">
                  <a:moveTo>
                    <a:pt x="11868" y="1697"/>
                  </a:moveTo>
                  <a:cubicBezTo>
                    <a:pt x="9595" y="7478"/>
                    <a:pt x="8791" y="14865"/>
                    <a:pt x="1380" y="15069"/>
                  </a:cubicBezTo>
                  <a:lnTo>
                    <a:pt x="1380" y="15069"/>
                  </a:lnTo>
                  <a:cubicBezTo>
                    <a:pt x="3027" y="9138"/>
                    <a:pt x="6379" y="4277"/>
                    <a:pt x="11868" y="1697"/>
                  </a:cubicBezTo>
                  <a:close/>
                  <a:moveTo>
                    <a:pt x="12957" y="0"/>
                  </a:moveTo>
                  <a:cubicBezTo>
                    <a:pt x="12903" y="0"/>
                    <a:pt x="12846" y="9"/>
                    <a:pt x="12787" y="29"/>
                  </a:cubicBezTo>
                  <a:cubicBezTo>
                    <a:pt x="6616" y="2297"/>
                    <a:pt x="1112" y="7968"/>
                    <a:pt x="78" y="14739"/>
                  </a:cubicBezTo>
                  <a:cubicBezTo>
                    <a:pt x="0" y="15266"/>
                    <a:pt x="367" y="15576"/>
                    <a:pt x="738" y="15576"/>
                  </a:cubicBezTo>
                  <a:cubicBezTo>
                    <a:pt x="890" y="15576"/>
                    <a:pt x="1042" y="15524"/>
                    <a:pt x="1165" y="15415"/>
                  </a:cubicBezTo>
                  <a:lnTo>
                    <a:pt x="1165" y="15415"/>
                  </a:lnTo>
                  <a:cubicBezTo>
                    <a:pt x="1747" y="15690"/>
                    <a:pt x="2351" y="15812"/>
                    <a:pt x="2957" y="15812"/>
                  </a:cubicBezTo>
                  <a:cubicBezTo>
                    <a:pt x="5041" y="15812"/>
                    <a:pt x="7147" y="14366"/>
                    <a:pt x="8451" y="12704"/>
                  </a:cubicBezTo>
                  <a:cubicBezTo>
                    <a:pt x="11119" y="9302"/>
                    <a:pt x="11620" y="4699"/>
                    <a:pt x="13454" y="863"/>
                  </a:cubicBezTo>
                  <a:cubicBezTo>
                    <a:pt x="13631" y="509"/>
                    <a:pt x="13366" y="0"/>
                    <a:pt x="129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45"/>
            <p:cNvSpPr/>
            <p:nvPr/>
          </p:nvSpPr>
          <p:spPr>
            <a:xfrm>
              <a:off x="2388450" y="1138425"/>
              <a:ext cx="285775" cy="351525"/>
            </a:xfrm>
            <a:custGeom>
              <a:rect b="b" l="l" r="r" t="t"/>
              <a:pathLst>
                <a:path extrusionOk="0" h="14061" w="11431">
                  <a:moveTo>
                    <a:pt x="10977" y="1"/>
                  </a:moveTo>
                  <a:cubicBezTo>
                    <a:pt x="10919" y="1"/>
                    <a:pt x="10861" y="25"/>
                    <a:pt x="10812" y="81"/>
                  </a:cubicBezTo>
                  <a:cubicBezTo>
                    <a:pt x="9077" y="2015"/>
                    <a:pt x="8077" y="4550"/>
                    <a:pt x="6576" y="6652"/>
                  </a:cubicBezTo>
                  <a:cubicBezTo>
                    <a:pt x="4741" y="9187"/>
                    <a:pt x="2606" y="11489"/>
                    <a:pt x="238" y="13557"/>
                  </a:cubicBezTo>
                  <a:cubicBezTo>
                    <a:pt x="1" y="13767"/>
                    <a:pt x="241" y="14061"/>
                    <a:pt x="501" y="14061"/>
                  </a:cubicBezTo>
                  <a:cubicBezTo>
                    <a:pt x="570" y="14061"/>
                    <a:pt x="641" y="14040"/>
                    <a:pt x="705" y="13990"/>
                  </a:cubicBezTo>
                  <a:cubicBezTo>
                    <a:pt x="2873" y="12056"/>
                    <a:pt x="4874" y="9921"/>
                    <a:pt x="6609" y="7619"/>
                  </a:cubicBezTo>
                  <a:cubicBezTo>
                    <a:pt x="8277" y="5384"/>
                    <a:pt x="9378" y="2616"/>
                    <a:pt x="11246" y="548"/>
                  </a:cubicBezTo>
                  <a:cubicBezTo>
                    <a:pt x="11430" y="337"/>
                    <a:pt x="11198" y="1"/>
                    <a:pt x="109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45"/>
            <p:cNvSpPr/>
            <p:nvPr/>
          </p:nvSpPr>
          <p:spPr>
            <a:xfrm>
              <a:off x="2422725" y="1433000"/>
              <a:ext cx="104575" cy="21850"/>
            </a:xfrm>
            <a:custGeom>
              <a:rect b="b" l="l" r="r" t="t"/>
              <a:pathLst>
                <a:path extrusionOk="0" h="874" w="4183">
                  <a:moveTo>
                    <a:pt x="3823" y="1"/>
                  </a:moveTo>
                  <a:cubicBezTo>
                    <a:pt x="3806" y="1"/>
                    <a:pt x="3789" y="3"/>
                    <a:pt x="3770" y="6"/>
                  </a:cubicBezTo>
                  <a:cubicBezTo>
                    <a:pt x="2669" y="139"/>
                    <a:pt x="1535" y="239"/>
                    <a:pt x="401" y="239"/>
                  </a:cubicBezTo>
                  <a:cubicBezTo>
                    <a:pt x="1" y="239"/>
                    <a:pt x="1" y="873"/>
                    <a:pt x="401" y="873"/>
                  </a:cubicBezTo>
                  <a:cubicBezTo>
                    <a:pt x="1535" y="873"/>
                    <a:pt x="2669" y="773"/>
                    <a:pt x="3770" y="606"/>
                  </a:cubicBezTo>
                  <a:cubicBezTo>
                    <a:pt x="4182" y="575"/>
                    <a:pt x="4143" y="1"/>
                    <a:pt x="38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45"/>
            <p:cNvSpPr/>
            <p:nvPr/>
          </p:nvSpPr>
          <p:spPr>
            <a:xfrm>
              <a:off x="2424400" y="1352100"/>
              <a:ext cx="29025" cy="101075"/>
            </a:xfrm>
            <a:custGeom>
              <a:rect b="b" l="l" r="r" t="t"/>
              <a:pathLst>
                <a:path extrusionOk="0" h="4043" w="1161">
                  <a:moveTo>
                    <a:pt x="796" y="0"/>
                  </a:moveTo>
                  <a:cubicBezTo>
                    <a:pt x="668" y="0"/>
                    <a:pt x="542" y="75"/>
                    <a:pt x="501" y="240"/>
                  </a:cubicBezTo>
                  <a:cubicBezTo>
                    <a:pt x="134" y="1341"/>
                    <a:pt x="1" y="2508"/>
                    <a:pt x="101" y="3742"/>
                  </a:cubicBezTo>
                  <a:cubicBezTo>
                    <a:pt x="117" y="3942"/>
                    <a:pt x="276" y="4042"/>
                    <a:pt x="426" y="4042"/>
                  </a:cubicBezTo>
                  <a:cubicBezTo>
                    <a:pt x="576" y="4042"/>
                    <a:pt x="718" y="3942"/>
                    <a:pt x="701" y="3742"/>
                  </a:cubicBezTo>
                  <a:cubicBezTo>
                    <a:pt x="601" y="2608"/>
                    <a:pt x="701" y="1474"/>
                    <a:pt x="1101" y="407"/>
                  </a:cubicBezTo>
                  <a:cubicBezTo>
                    <a:pt x="1160" y="152"/>
                    <a:pt x="977" y="0"/>
                    <a:pt x="7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45"/>
            <p:cNvSpPr/>
            <p:nvPr/>
          </p:nvSpPr>
          <p:spPr>
            <a:xfrm>
              <a:off x="2506125" y="1342925"/>
              <a:ext cx="99500" cy="23525"/>
            </a:xfrm>
            <a:custGeom>
              <a:rect b="b" l="l" r="r" t="t"/>
              <a:pathLst>
                <a:path extrusionOk="0" h="941" w="3980">
                  <a:moveTo>
                    <a:pt x="3463" y="1"/>
                  </a:moveTo>
                  <a:cubicBezTo>
                    <a:pt x="3443" y="1"/>
                    <a:pt x="3423" y="3"/>
                    <a:pt x="3403" y="6"/>
                  </a:cubicBezTo>
                  <a:cubicBezTo>
                    <a:pt x="2402" y="173"/>
                    <a:pt x="1402" y="273"/>
                    <a:pt x="401" y="307"/>
                  </a:cubicBezTo>
                  <a:cubicBezTo>
                    <a:pt x="1" y="307"/>
                    <a:pt x="1" y="940"/>
                    <a:pt x="401" y="940"/>
                  </a:cubicBezTo>
                  <a:cubicBezTo>
                    <a:pt x="1502" y="874"/>
                    <a:pt x="2536" y="807"/>
                    <a:pt x="3570" y="607"/>
                  </a:cubicBezTo>
                  <a:cubicBezTo>
                    <a:pt x="3979" y="512"/>
                    <a:pt x="3794" y="1"/>
                    <a:pt x="34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45"/>
            <p:cNvSpPr/>
            <p:nvPr/>
          </p:nvSpPr>
          <p:spPr>
            <a:xfrm>
              <a:off x="2505300" y="1273125"/>
              <a:ext cx="22375" cy="87150"/>
            </a:xfrm>
            <a:custGeom>
              <a:rect b="b" l="l" r="r" t="t"/>
              <a:pathLst>
                <a:path extrusionOk="0" h="3486" w="895">
                  <a:moveTo>
                    <a:pt x="510" y="0"/>
                  </a:moveTo>
                  <a:cubicBezTo>
                    <a:pt x="390" y="0"/>
                    <a:pt x="280" y="70"/>
                    <a:pt x="267" y="230"/>
                  </a:cubicBezTo>
                  <a:cubicBezTo>
                    <a:pt x="0" y="1231"/>
                    <a:pt x="0" y="2265"/>
                    <a:pt x="234" y="3265"/>
                  </a:cubicBezTo>
                  <a:cubicBezTo>
                    <a:pt x="247" y="3420"/>
                    <a:pt x="350" y="3485"/>
                    <a:pt x="465" y="3485"/>
                  </a:cubicBezTo>
                  <a:cubicBezTo>
                    <a:pt x="648" y="3485"/>
                    <a:pt x="862" y="3323"/>
                    <a:pt x="801" y="3099"/>
                  </a:cubicBezTo>
                  <a:cubicBezTo>
                    <a:pt x="634" y="2165"/>
                    <a:pt x="634" y="1297"/>
                    <a:pt x="834" y="397"/>
                  </a:cubicBezTo>
                  <a:cubicBezTo>
                    <a:pt x="894" y="156"/>
                    <a:pt x="690" y="0"/>
                    <a:pt x="5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45"/>
            <p:cNvSpPr/>
            <p:nvPr/>
          </p:nvSpPr>
          <p:spPr>
            <a:xfrm>
              <a:off x="2049125" y="1034525"/>
              <a:ext cx="198500" cy="441175"/>
            </a:xfrm>
            <a:custGeom>
              <a:rect b="b" l="l" r="r" t="t"/>
              <a:pathLst>
                <a:path extrusionOk="0" h="17647" w="7940">
                  <a:moveTo>
                    <a:pt x="1" y="0"/>
                  </a:moveTo>
                  <a:lnTo>
                    <a:pt x="1" y="0"/>
                  </a:lnTo>
                  <a:cubicBezTo>
                    <a:pt x="334" y="2302"/>
                    <a:pt x="134" y="4637"/>
                    <a:pt x="134" y="6972"/>
                  </a:cubicBezTo>
                  <a:cubicBezTo>
                    <a:pt x="134" y="9273"/>
                    <a:pt x="301" y="11675"/>
                    <a:pt x="1302" y="13777"/>
                  </a:cubicBezTo>
                  <a:cubicBezTo>
                    <a:pt x="2303" y="15845"/>
                    <a:pt x="4304" y="17613"/>
                    <a:pt x="6539" y="17646"/>
                  </a:cubicBezTo>
                  <a:lnTo>
                    <a:pt x="7039" y="17479"/>
                  </a:lnTo>
                  <a:cubicBezTo>
                    <a:pt x="7940" y="10941"/>
                    <a:pt x="5138" y="400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45"/>
            <p:cNvSpPr/>
            <p:nvPr/>
          </p:nvSpPr>
          <p:spPr>
            <a:xfrm>
              <a:off x="2022450" y="1019175"/>
              <a:ext cx="247700" cy="467525"/>
            </a:xfrm>
            <a:custGeom>
              <a:rect b="b" l="l" r="r" t="t"/>
              <a:pathLst>
                <a:path extrusionOk="0" h="18701" w="9908">
                  <a:moveTo>
                    <a:pt x="1717" y="1977"/>
                  </a:moveTo>
                  <a:cubicBezTo>
                    <a:pt x="6121" y="6151"/>
                    <a:pt x="7748" y="11841"/>
                    <a:pt x="7406" y="17993"/>
                  </a:cubicBezTo>
                  <a:cubicBezTo>
                    <a:pt x="7406" y="17995"/>
                    <a:pt x="7406" y="17997"/>
                    <a:pt x="7406" y="17999"/>
                  </a:cubicBezTo>
                  <a:lnTo>
                    <a:pt x="7406" y="17999"/>
                  </a:lnTo>
                  <a:cubicBezTo>
                    <a:pt x="457" y="15440"/>
                    <a:pt x="2016" y="8190"/>
                    <a:pt x="1717" y="1977"/>
                  </a:cubicBezTo>
                  <a:close/>
                  <a:moveTo>
                    <a:pt x="1051" y="0"/>
                  </a:moveTo>
                  <a:cubicBezTo>
                    <a:pt x="713" y="0"/>
                    <a:pt x="409" y="350"/>
                    <a:pt x="434" y="681"/>
                  </a:cubicBezTo>
                  <a:cubicBezTo>
                    <a:pt x="968" y="4951"/>
                    <a:pt x="0" y="9420"/>
                    <a:pt x="1435" y="13557"/>
                  </a:cubicBezTo>
                  <a:cubicBezTo>
                    <a:pt x="2310" y="15965"/>
                    <a:pt x="4388" y="18461"/>
                    <a:pt x="7063" y="18461"/>
                  </a:cubicBezTo>
                  <a:cubicBezTo>
                    <a:pt x="7216" y="18461"/>
                    <a:pt x="7370" y="18453"/>
                    <a:pt x="7527" y="18436"/>
                  </a:cubicBezTo>
                  <a:lnTo>
                    <a:pt x="7527" y="18436"/>
                  </a:lnTo>
                  <a:cubicBezTo>
                    <a:pt x="7651" y="18611"/>
                    <a:pt x="7856" y="18701"/>
                    <a:pt x="8063" y="18701"/>
                  </a:cubicBezTo>
                  <a:cubicBezTo>
                    <a:pt x="8360" y="18701"/>
                    <a:pt x="8662" y="18515"/>
                    <a:pt x="8740" y="18127"/>
                  </a:cubicBezTo>
                  <a:cubicBezTo>
                    <a:pt x="9908" y="11322"/>
                    <a:pt x="6505" y="4250"/>
                    <a:pt x="1368" y="114"/>
                  </a:cubicBezTo>
                  <a:cubicBezTo>
                    <a:pt x="1265" y="34"/>
                    <a:pt x="1156" y="0"/>
                    <a:pt x="10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45"/>
            <p:cNvSpPr/>
            <p:nvPr/>
          </p:nvSpPr>
          <p:spPr>
            <a:xfrm>
              <a:off x="2071450" y="1070750"/>
              <a:ext cx="164000" cy="417100"/>
            </a:xfrm>
            <a:custGeom>
              <a:rect b="b" l="l" r="r" t="t"/>
              <a:pathLst>
                <a:path extrusionOk="0" h="16684" w="6560">
                  <a:moveTo>
                    <a:pt x="392" y="1"/>
                  </a:moveTo>
                  <a:cubicBezTo>
                    <a:pt x="185" y="1"/>
                    <a:pt x="1" y="182"/>
                    <a:pt x="109" y="419"/>
                  </a:cubicBezTo>
                  <a:cubicBezTo>
                    <a:pt x="1243" y="2988"/>
                    <a:pt x="1410" y="5923"/>
                    <a:pt x="2277" y="8592"/>
                  </a:cubicBezTo>
                  <a:cubicBezTo>
                    <a:pt x="3211" y="11394"/>
                    <a:pt x="4412" y="14029"/>
                    <a:pt x="5879" y="16531"/>
                  </a:cubicBezTo>
                  <a:cubicBezTo>
                    <a:pt x="5944" y="16639"/>
                    <a:pt x="6044" y="16684"/>
                    <a:pt x="6144" y="16684"/>
                  </a:cubicBezTo>
                  <a:cubicBezTo>
                    <a:pt x="6352" y="16684"/>
                    <a:pt x="6559" y="16489"/>
                    <a:pt x="6446" y="16264"/>
                  </a:cubicBezTo>
                  <a:cubicBezTo>
                    <a:pt x="4879" y="13562"/>
                    <a:pt x="3578" y="10727"/>
                    <a:pt x="2644" y="7724"/>
                  </a:cubicBezTo>
                  <a:cubicBezTo>
                    <a:pt x="1910" y="5256"/>
                    <a:pt x="1743" y="2554"/>
                    <a:pt x="709" y="186"/>
                  </a:cubicBezTo>
                  <a:cubicBezTo>
                    <a:pt x="626" y="56"/>
                    <a:pt x="506" y="1"/>
                    <a:pt x="3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45"/>
            <p:cNvSpPr/>
            <p:nvPr/>
          </p:nvSpPr>
          <p:spPr>
            <a:xfrm>
              <a:off x="2116225" y="1395400"/>
              <a:ext cx="98825" cy="48250"/>
            </a:xfrm>
            <a:custGeom>
              <a:rect b="b" l="l" r="r" t="t"/>
              <a:pathLst>
                <a:path extrusionOk="0" h="1930" w="3953">
                  <a:moveTo>
                    <a:pt x="349" y="0"/>
                  </a:moveTo>
                  <a:cubicBezTo>
                    <a:pt x="105" y="0"/>
                    <a:pt x="1" y="438"/>
                    <a:pt x="286" y="609"/>
                  </a:cubicBezTo>
                  <a:cubicBezTo>
                    <a:pt x="1286" y="1110"/>
                    <a:pt x="2320" y="1577"/>
                    <a:pt x="3421" y="1910"/>
                  </a:cubicBezTo>
                  <a:cubicBezTo>
                    <a:pt x="3458" y="1923"/>
                    <a:pt x="3492" y="1929"/>
                    <a:pt x="3525" y="1929"/>
                  </a:cubicBezTo>
                  <a:cubicBezTo>
                    <a:pt x="3822" y="1929"/>
                    <a:pt x="3952" y="1430"/>
                    <a:pt x="3621" y="1310"/>
                  </a:cubicBezTo>
                  <a:cubicBezTo>
                    <a:pt x="2521" y="943"/>
                    <a:pt x="1487" y="543"/>
                    <a:pt x="486" y="42"/>
                  </a:cubicBezTo>
                  <a:cubicBezTo>
                    <a:pt x="437" y="13"/>
                    <a:pt x="391" y="0"/>
                    <a:pt x="3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45"/>
            <p:cNvSpPr/>
            <p:nvPr/>
          </p:nvSpPr>
          <p:spPr>
            <a:xfrm>
              <a:off x="2193275" y="1341675"/>
              <a:ext cx="35625" cy="99225"/>
            </a:xfrm>
            <a:custGeom>
              <a:rect b="b" l="l" r="r" t="t"/>
              <a:pathLst>
                <a:path extrusionOk="0" h="3969" w="1425">
                  <a:moveTo>
                    <a:pt x="1107" y="1"/>
                  </a:moveTo>
                  <a:cubicBezTo>
                    <a:pt x="971" y="1"/>
                    <a:pt x="840" y="85"/>
                    <a:pt x="840" y="256"/>
                  </a:cubicBezTo>
                  <a:cubicBezTo>
                    <a:pt x="840" y="1424"/>
                    <a:pt x="573" y="2525"/>
                    <a:pt x="106" y="3559"/>
                  </a:cubicBezTo>
                  <a:cubicBezTo>
                    <a:pt x="1" y="3790"/>
                    <a:pt x="200" y="3968"/>
                    <a:pt x="404" y="3968"/>
                  </a:cubicBezTo>
                  <a:cubicBezTo>
                    <a:pt x="524" y="3968"/>
                    <a:pt x="644" y="3907"/>
                    <a:pt x="706" y="3759"/>
                  </a:cubicBezTo>
                  <a:cubicBezTo>
                    <a:pt x="1207" y="2658"/>
                    <a:pt x="1407" y="1524"/>
                    <a:pt x="1407" y="323"/>
                  </a:cubicBezTo>
                  <a:cubicBezTo>
                    <a:pt x="1424" y="110"/>
                    <a:pt x="1262" y="1"/>
                    <a:pt x="11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45"/>
            <p:cNvSpPr/>
            <p:nvPr/>
          </p:nvSpPr>
          <p:spPr>
            <a:xfrm>
              <a:off x="2070825" y="1285675"/>
              <a:ext cx="93525" cy="47700"/>
            </a:xfrm>
            <a:custGeom>
              <a:rect b="b" l="l" r="r" t="t"/>
              <a:pathLst>
                <a:path extrusionOk="0" h="1908" w="3741">
                  <a:moveTo>
                    <a:pt x="454" y="1"/>
                  </a:moveTo>
                  <a:cubicBezTo>
                    <a:pt x="191" y="1"/>
                    <a:pt x="0" y="371"/>
                    <a:pt x="300" y="562"/>
                  </a:cubicBezTo>
                  <a:cubicBezTo>
                    <a:pt x="1234" y="1062"/>
                    <a:pt x="2168" y="1496"/>
                    <a:pt x="3169" y="1896"/>
                  </a:cubicBezTo>
                  <a:cubicBezTo>
                    <a:pt x="3201" y="1904"/>
                    <a:pt x="3232" y="1908"/>
                    <a:pt x="3261" y="1908"/>
                  </a:cubicBezTo>
                  <a:cubicBezTo>
                    <a:pt x="3598" y="1908"/>
                    <a:pt x="3740" y="1418"/>
                    <a:pt x="3403" y="1296"/>
                  </a:cubicBezTo>
                  <a:cubicBezTo>
                    <a:pt x="2435" y="962"/>
                    <a:pt x="1501" y="562"/>
                    <a:pt x="634" y="61"/>
                  </a:cubicBezTo>
                  <a:cubicBezTo>
                    <a:pt x="573" y="19"/>
                    <a:pt x="512" y="1"/>
                    <a:pt x="4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45"/>
            <p:cNvSpPr/>
            <p:nvPr/>
          </p:nvSpPr>
          <p:spPr>
            <a:xfrm>
              <a:off x="2142200" y="1244125"/>
              <a:ext cx="40825" cy="83750"/>
            </a:xfrm>
            <a:custGeom>
              <a:rect b="b" l="l" r="r" t="t"/>
              <a:pathLst>
                <a:path extrusionOk="0" h="3350" w="1633">
                  <a:moveTo>
                    <a:pt x="1319" y="0"/>
                  </a:moveTo>
                  <a:cubicBezTo>
                    <a:pt x="1177" y="0"/>
                    <a:pt x="1028" y="84"/>
                    <a:pt x="981" y="256"/>
                  </a:cubicBezTo>
                  <a:cubicBezTo>
                    <a:pt x="881" y="1156"/>
                    <a:pt x="614" y="2057"/>
                    <a:pt x="147" y="2824"/>
                  </a:cubicBezTo>
                  <a:cubicBezTo>
                    <a:pt x="0" y="3069"/>
                    <a:pt x="249" y="3350"/>
                    <a:pt x="458" y="3350"/>
                  </a:cubicBezTo>
                  <a:cubicBezTo>
                    <a:pt x="533" y="3350"/>
                    <a:pt x="603" y="3313"/>
                    <a:pt x="648" y="3224"/>
                  </a:cubicBezTo>
                  <a:cubicBezTo>
                    <a:pt x="1148" y="2290"/>
                    <a:pt x="1482" y="1323"/>
                    <a:pt x="1615" y="322"/>
                  </a:cubicBezTo>
                  <a:cubicBezTo>
                    <a:pt x="1633" y="109"/>
                    <a:pt x="1480" y="0"/>
                    <a:pt x="131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45"/>
            <p:cNvSpPr/>
            <p:nvPr/>
          </p:nvSpPr>
          <p:spPr>
            <a:xfrm>
              <a:off x="2058000" y="1178950"/>
              <a:ext cx="68175" cy="37500"/>
            </a:xfrm>
            <a:custGeom>
              <a:rect b="b" l="l" r="r" t="t"/>
              <a:pathLst>
                <a:path extrusionOk="0" h="1500" w="2727">
                  <a:moveTo>
                    <a:pt x="417" y="0"/>
                  </a:moveTo>
                  <a:cubicBezTo>
                    <a:pt x="179" y="0"/>
                    <a:pt x="1" y="370"/>
                    <a:pt x="246" y="561"/>
                  </a:cubicBezTo>
                  <a:cubicBezTo>
                    <a:pt x="847" y="1028"/>
                    <a:pt x="1514" y="1328"/>
                    <a:pt x="2281" y="1495"/>
                  </a:cubicBezTo>
                  <a:cubicBezTo>
                    <a:pt x="2299" y="1498"/>
                    <a:pt x="2317" y="1500"/>
                    <a:pt x="2334" y="1500"/>
                  </a:cubicBezTo>
                  <a:cubicBezTo>
                    <a:pt x="2657" y="1500"/>
                    <a:pt x="2726" y="925"/>
                    <a:pt x="2314" y="861"/>
                  </a:cubicBezTo>
                  <a:cubicBezTo>
                    <a:pt x="1681" y="728"/>
                    <a:pt x="1114" y="428"/>
                    <a:pt x="580" y="61"/>
                  </a:cubicBezTo>
                  <a:cubicBezTo>
                    <a:pt x="525" y="18"/>
                    <a:pt x="470" y="0"/>
                    <a:pt x="4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45"/>
            <p:cNvSpPr/>
            <p:nvPr/>
          </p:nvSpPr>
          <p:spPr>
            <a:xfrm>
              <a:off x="2110175" y="1165250"/>
              <a:ext cx="37300" cy="50675"/>
            </a:xfrm>
            <a:custGeom>
              <a:rect b="b" l="l" r="r" t="t"/>
              <a:pathLst>
                <a:path extrusionOk="0" h="2027" w="1492">
                  <a:moveTo>
                    <a:pt x="1087" y="1"/>
                  </a:moveTo>
                  <a:cubicBezTo>
                    <a:pt x="981" y="1"/>
                    <a:pt x="886" y="62"/>
                    <a:pt x="861" y="208"/>
                  </a:cubicBezTo>
                  <a:cubicBezTo>
                    <a:pt x="728" y="709"/>
                    <a:pt x="494" y="1109"/>
                    <a:pt x="194" y="1543"/>
                  </a:cubicBezTo>
                  <a:cubicBezTo>
                    <a:pt x="0" y="1785"/>
                    <a:pt x="211" y="2027"/>
                    <a:pt x="443" y="2027"/>
                  </a:cubicBezTo>
                  <a:cubicBezTo>
                    <a:pt x="530" y="2027"/>
                    <a:pt x="621" y="1992"/>
                    <a:pt x="694" y="1910"/>
                  </a:cubicBezTo>
                  <a:cubicBezTo>
                    <a:pt x="1028" y="1443"/>
                    <a:pt x="1262" y="976"/>
                    <a:pt x="1428" y="442"/>
                  </a:cubicBezTo>
                  <a:cubicBezTo>
                    <a:pt x="1492" y="188"/>
                    <a:pt x="1273" y="1"/>
                    <a:pt x="1087" y="1"/>
                  </a:cubicBezTo>
                  <a:close/>
                </a:path>
              </a:pathLst>
            </a:custGeom>
            <a:solidFill>
              <a:srgbClr val="4C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45"/>
            <p:cNvSpPr/>
            <p:nvPr/>
          </p:nvSpPr>
          <p:spPr>
            <a:xfrm>
              <a:off x="1899025" y="2549350"/>
              <a:ext cx="449525" cy="211725"/>
            </a:xfrm>
            <a:custGeom>
              <a:rect b="b" l="l" r="r" t="t"/>
              <a:pathLst>
                <a:path extrusionOk="0" h="8469" w="17981">
                  <a:moveTo>
                    <a:pt x="4606" y="1"/>
                  </a:moveTo>
                  <a:cubicBezTo>
                    <a:pt x="2921" y="1"/>
                    <a:pt x="1255" y="586"/>
                    <a:pt x="167" y="1818"/>
                  </a:cubicBezTo>
                  <a:lnTo>
                    <a:pt x="1" y="2319"/>
                  </a:lnTo>
                  <a:cubicBezTo>
                    <a:pt x="3613" y="6252"/>
                    <a:pt x="8920" y="8468"/>
                    <a:pt x="14150" y="8468"/>
                  </a:cubicBezTo>
                  <a:cubicBezTo>
                    <a:pt x="15441" y="8468"/>
                    <a:pt x="16726" y="8333"/>
                    <a:pt x="17980" y="8056"/>
                  </a:cubicBezTo>
                  <a:cubicBezTo>
                    <a:pt x="15979" y="6822"/>
                    <a:pt x="14311" y="5221"/>
                    <a:pt x="12510" y="3720"/>
                  </a:cubicBezTo>
                  <a:cubicBezTo>
                    <a:pt x="10708" y="2185"/>
                    <a:pt x="8774" y="784"/>
                    <a:pt x="6505" y="251"/>
                  </a:cubicBezTo>
                  <a:cubicBezTo>
                    <a:pt x="5890" y="85"/>
                    <a:pt x="5247" y="1"/>
                    <a:pt x="4606" y="1"/>
                  </a:cubicBezTo>
                  <a:close/>
                </a:path>
              </a:pathLst>
            </a:custGeom>
            <a:solidFill>
              <a:srgbClr val="6593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45"/>
            <p:cNvSpPr/>
            <p:nvPr/>
          </p:nvSpPr>
          <p:spPr>
            <a:xfrm>
              <a:off x="1876400" y="2536525"/>
              <a:ext cx="489650" cy="236975"/>
            </a:xfrm>
            <a:custGeom>
              <a:rect b="b" l="l" r="r" t="t"/>
              <a:pathLst>
                <a:path extrusionOk="0" h="9479" w="19586">
                  <a:moveTo>
                    <a:pt x="5470" y="1129"/>
                  </a:moveTo>
                  <a:cubicBezTo>
                    <a:pt x="9889" y="1129"/>
                    <a:pt x="13516" y="5281"/>
                    <a:pt x="17353" y="8141"/>
                  </a:cubicBezTo>
                  <a:lnTo>
                    <a:pt x="17353" y="8141"/>
                  </a:lnTo>
                  <a:cubicBezTo>
                    <a:pt x="16649" y="8221"/>
                    <a:pt x="15954" y="8260"/>
                    <a:pt x="15268" y="8260"/>
                  </a:cubicBezTo>
                  <a:cubicBezTo>
                    <a:pt x="10066" y="8260"/>
                    <a:pt x="5391" y="6008"/>
                    <a:pt x="1391" y="2315"/>
                  </a:cubicBezTo>
                  <a:lnTo>
                    <a:pt x="1391" y="2315"/>
                  </a:lnTo>
                  <a:cubicBezTo>
                    <a:pt x="2834" y="1480"/>
                    <a:pt x="4185" y="1129"/>
                    <a:pt x="5470" y="1129"/>
                  </a:cubicBezTo>
                  <a:close/>
                  <a:moveTo>
                    <a:pt x="5517" y="0"/>
                  </a:moveTo>
                  <a:cubicBezTo>
                    <a:pt x="3723" y="0"/>
                    <a:pt x="1986" y="588"/>
                    <a:pt x="1000" y="2121"/>
                  </a:cubicBezTo>
                  <a:lnTo>
                    <a:pt x="1000" y="2121"/>
                  </a:lnTo>
                  <a:cubicBezTo>
                    <a:pt x="970" y="2117"/>
                    <a:pt x="940" y="2115"/>
                    <a:pt x="911" y="2115"/>
                  </a:cubicBezTo>
                  <a:cubicBezTo>
                    <a:pt x="399" y="2115"/>
                    <a:pt x="0" y="2750"/>
                    <a:pt x="439" y="3265"/>
                  </a:cubicBezTo>
                  <a:cubicBezTo>
                    <a:pt x="3996" y="7407"/>
                    <a:pt x="9582" y="9478"/>
                    <a:pt x="14977" y="9478"/>
                  </a:cubicBezTo>
                  <a:cubicBezTo>
                    <a:pt x="16361" y="9478"/>
                    <a:pt x="17731" y="9342"/>
                    <a:pt x="19052" y="9070"/>
                  </a:cubicBezTo>
                  <a:cubicBezTo>
                    <a:pt x="19586" y="8936"/>
                    <a:pt x="19586" y="8269"/>
                    <a:pt x="19185" y="7969"/>
                  </a:cubicBezTo>
                  <a:cubicBezTo>
                    <a:pt x="15583" y="5667"/>
                    <a:pt x="12747" y="2065"/>
                    <a:pt x="8678" y="564"/>
                  </a:cubicBezTo>
                  <a:cubicBezTo>
                    <a:pt x="7704" y="214"/>
                    <a:pt x="6600" y="0"/>
                    <a:pt x="5517" y="0"/>
                  </a:cubicBezTo>
                  <a:close/>
                </a:path>
              </a:pathLst>
            </a:custGeom>
            <a:solidFill>
              <a:srgbClr val="6593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45"/>
            <p:cNvSpPr/>
            <p:nvPr/>
          </p:nvSpPr>
          <p:spPr>
            <a:xfrm>
              <a:off x="1880575" y="2592875"/>
              <a:ext cx="424925" cy="162175"/>
            </a:xfrm>
            <a:custGeom>
              <a:rect b="b" l="l" r="r" t="t"/>
              <a:pathLst>
                <a:path extrusionOk="0" h="6487" w="16997">
                  <a:moveTo>
                    <a:pt x="455" y="0"/>
                  </a:moveTo>
                  <a:cubicBezTo>
                    <a:pt x="117" y="0"/>
                    <a:pt x="0" y="552"/>
                    <a:pt x="372" y="645"/>
                  </a:cubicBezTo>
                  <a:cubicBezTo>
                    <a:pt x="3441" y="1145"/>
                    <a:pt x="6476" y="1979"/>
                    <a:pt x="9378" y="3180"/>
                  </a:cubicBezTo>
                  <a:cubicBezTo>
                    <a:pt x="11746" y="4180"/>
                    <a:pt x="13948" y="5748"/>
                    <a:pt x="16416" y="6482"/>
                  </a:cubicBezTo>
                  <a:cubicBezTo>
                    <a:pt x="16438" y="6485"/>
                    <a:pt x="16459" y="6487"/>
                    <a:pt x="16479" y="6487"/>
                  </a:cubicBezTo>
                  <a:cubicBezTo>
                    <a:pt x="16865" y="6487"/>
                    <a:pt x="16997" y="5912"/>
                    <a:pt x="16617" y="5848"/>
                  </a:cubicBezTo>
                  <a:cubicBezTo>
                    <a:pt x="13948" y="5081"/>
                    <a:pt x="11546" y="3346"/>
                    <a:pt x="8944" y="2312"/>
                  </a:cubicBezTo>
                  <a:cubicBezTo>
                    <a:pt x="6243" y="1212"/>
                    <a:pt x="3407" y="511"/>
                    <a:pt x="538" y="11"/>
                  </a:cubicBezTo>
                  <a:cubicBezTo>
                    <a:pt x="509" y="3"/>
                    <a:pt x="481" y="0"/>
                    <a:pt x="4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45"/>
            <p:cNvSpPr/>
            <p:nvPr/>
          </p:nvSpPr>
          <p:spPr>
            <a:xfrm>
              <a:off x="1928775" y="2566475"/>
              <a:ext cx="97600" cy="54750"/>
            </a:xfrm>
            <a:custGeom>
              <a:rect b="b" l="l" r="r" t="t"/>
              <a:pathLst>
                <a:path extrusionOk="0" h="2190" w="3904">
                  <a:moveTo>
                    <a:pt x="3421" y="1"/>
                  </a:moveTo>
                  <a:cubicBezTo>
                    <a:pt x="3376" y="1"/>
                    <a:pt x="3329" y="11"/>
                    <a:pt x="3280" y="33"/>
                  </a:cubicBezTo>
                  <a:cubicBezTo>
                    <a:pt x="2246" y="466"/>
                    <a:pt x="1246" y="967"/>
                    <a:pt x="278" y="1600"/>
                  </a:cubicBezTo>
                  <a:cubicBezTo>
                    <a:pt x="0" y="1767"/>
                    <a:pt x="163" y="2190"/>
                    <a:pt x="437" y="2190"/>
                  </a:cubicBezTo>
                  <a:cubicBezTo>
                    <a:pt x="492" y="2190"/>
                    <a:pt x="551" y="2173"/>
                    <a:pt x="612" y="2134"/>
                  </a:cubicBezTo>
                  <a:cubicBezTo>
                    <a:pt x="1546" y="1567"/>
                    <a:pt x="2580" y="1033"/>
                    <a:pt x="3614" y="566"/>
                  </a:cubicBezTo>
                  <a:cubicBezTo>
                    <a:pt x="3903" y="422"/>
                    <a:pt x="3716" y="1"/>
                    <a:pt x="34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45"/>
            <p:cNvSpPr/>
            <p:nvPr/>
          </p:nvSpPr>
          <p:spPr>
            <a:xfrm>
              <a:off x="1930325" y="2606675"/>
              <a:ext cx="76375" cy="83150"/>
            </a:xfrm>
            <a:custGeom>
              <a:rect b="b" l="l" r="r" t="t"/>
              <a:pathLst>
                <a:path extrusionOk="0" h="3326" w="3055">
                  <a:moveTo>
                    <a:pt x="450" y="0"/>
                  </a:moveTo>
                  <a:cubicBezTo>
                    <a:pt x="238" y="0"/>
                    <a:pt x="1" y="238"/>
                    <a:pt x="116" y="493"/>
                  </a:cubicBezTo>
                  <a:cubicBezTo>
                    <a:pt x="683" y="1594"/>
                    <a:pt x="1417" y="2494"/>
                    <a:pt x="2351" y="3261"/>
                  </a:cubicBezTo>
                  <a:cubicBezTo>
                    <a:pt x="2415" y="3306"/>
                    <a:pt x="2482" y="3325"/>
                    <a:pt x="2547" y="3325"/>
                  </a:cubicBezTo>
                  <a:cubicBezTo>
                    <a:pt x="2822" y="3325"/>
                    <a:pt x="3055" y="2983"/>
                    <a:pt x="2785" y="2794"/>
                  </a:cubicBezTo>
                  <a:cubicBezTo>
                    <a:pt x="1918" y="2027"/>
                    <a:pt x="1217" y="1160"/>
                    <a:pt x="683" y="159"/>
                  </a:cubicBezTo>
                  <a:cubicBezTo>
                    <a:pt x="632" y="47"/>
                    <a:pt x="543" y="0"/>
                    <a:pt x="4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45"/>
            <p:cNvSpPr/>
            <p:nvPr/>
          </p:nvSpPr>
          <p:spPr>
            <a:xfrm>
              <a:off x="2046250" y="2602450"/>
              <a:ext cx="90350" cy="50175"/>
            </a:xfrm>
            <a:custGeom>
              <a:rect b="b" l="l" r="r" t="t"/>
              <a:pathLst>
                <a:path extrusionOk="0" h="2007" w="3614">
                  <a:moveTo>
                    <a:pt x="3277" y="0"/>
                  </a:moveTo>
                  <a:cubicBezTo>
                    <a:pt x="3239" y="0"/>
                    <a:pt x="3197" y="9"/>
                    <a:pt x="3151" y="28"/>
                  </a:cubicBezTo>
                  <a:cubicBezTo>
                    <a:pt x="2151" y="428"/>
                    <a:pt x="1217" y="862"/>
                    <a:pt x="283" y="1429"/>
                  </a:cubicBezTo>
                  <a:cubicBezTo>
                    <a:pt x="0" y="1598"/>
                    <a:pt x="172" y="2007"/>
                    <a:pt x="454" y="2007"/>
                  </a:cubicBezTo>
                  <a:cubicBezTo>
                    <a:pt x="505" y="2007"/>
                    <a:pt x="560" y="1993"/>
                    <a:pt x="616" y="1963"/>
                  </a:cubicBezTo>
                  <a:cubicBezTo>
                    <a:pt x="1484" y="1462"/>
                    <a:pt x="2384" y="995"/>
                    <a:pt x="3318" y="628"/>
                  </a:cubicBezTo>
                  <a:cubicBezTo>
                    <a:pt x="3613" y="510"/>
                    <a:pt x="3569" y="0"/>
                    <a:pt x="32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45"/>
            <p:cNvSpPr/>
            <p:nvPr/>
          </p:nvSpPr>
          <p:spPr>
            <a:xfrm>
              <a:off x="2051625" y="2640775"/>
              <a:ext cx="59450" cy="76225"/>
            </a:xfrm>
            <a:custGeom>
              <a:rect b="b" l="l" r="r" t="t"/>
              <a:pathLst>
                <a:path extrusionOk="0" h="3049" w="2378">
                  <a:moveTo>
                    <a:pt x="384" y="0"/>
                  </a:moveTo>
                  <a:cubicBezTo>
                    <a:pt x="189" y="0"/>
                    <a:pt x="1" y="156"/>
                    <a:pt x="101" y="396"/>
                  </a:cubicBezTo>
                  <a:cubicBezTo>
                    <a:pt x="501" y="1330"/>
                    <a:pt x="1035" y="2231"/>
                    <a:pt x="1736" y="2965"/>
                  </a:cubicBezTo>
                  <a:cubicBezTo>
                    <a:pt x="1794" y="3023"/>
                    <a:pt x="1860" y="3048"/>
                    <a:pt x="1926" y="3048"/>
                  </a:cubicBezTo>
                  <a:cubicBezTo>
                    <a:pt x="2159" y="3048"/>
                    <a:pt x="2378" y="2732"/>
                    <a:pt x="2169" y="2498"/>
                  </a:cubicBezTo>
                  <a:cubicBezTo>
                    <a:pt x="1535" y="1831"/>
                    <a:pt x="1035" y="1097"/>
                    <a:pt x="701" y="230"/>
                  </a:cubicBezTo>
                  <a:cubicBezTo>
                    <a:pt x="648" y="70"/>
                    <a:pt x="515" y="0"/>
                    <a:pt x="3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45"/>
            <p:cNvSpPr/>
            <p:nvPr/>
          </p:nvSpPr>
          <p:spPr>
            <a:xfrm>
              <a:off x="2159400" y="2659575"/>
              <a:ext cx="69225" cy="37425"/>
            </a:xfrm>
            <a:custGeom>
              <a:rect b="b" l="l" r="r" t="t"/>
              <a:pathLst>
                <a:path extrusionOk="0" h="1497" w="2769">
                  <a:moveTo>
                    <a:pt x="2338" y="1"/>
                  </a:moveTo>
                  <a:cubicBezTo>
                    <a:pt x="2314" y="1"/>
                    <a:pt x="2288" y="4"/>
                    <a:pt x="2261" y="11"/>
                  </a:cubicBezTo>
                  <a:cubicBezTo>
                    <a:pt x="1527" y="178"/>
                    <a:pt x="860" y="512"/>
                    <a:pt x="260" y="1012"/>
                  </a:cubicBezTo>
                  <a:cubicBezTo>
                    <a:pt x="0" y="1194"/>
                    <a:pt x="225" y="1496"/>
                    <a:pt x="495" y="1496"/>
                  </a:cubicBezTo>
                  <a:cubicBezTo>
                    <a:pt x="572" y="1496"/>
                    <a:pt x="653" y="1472"/>
                    <a:pt x="727" y="1412"/>
                  </a:cubicBezTo>
                  <a:cubicBezTo>
                    <a:pt x="1227" y="1012"/>
                    <a:pt x="1794" y="745"/>
                    <a:pt x="2428" y="578"/>
                  </a:cubicBezTo>
                  <a:cubicBezTo>
                    <a:pt x="2768" y="547"/>
                    <a:pt x="2650" y="1"/>
                    <a:pt x="23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45"/>
            <p:cNvSpPr/>
            <p:nvPr/>
          </p:nvSpPr>
          <p:spPr>
            <a:xfrm>
              <a:off x="2159675" y="2688075"/>
              <a:ext cx="34800" cy="50300"/>
            </a:xfrm>
            <a:custGeom>
              <a:rect b="b" l="l" r="r" t="t"/>
              <a:pathLst>
                <a:path extrusionOk="0" h="2012" w="1392">
                  <a:moveTo>
                    <a:pt x="397" y="0"/>
                  </a:moveTo>
                  <a:cubicBezTo>
                    <a:pt x="204" y="0"/>
                    <a:pt x="1" y="149"/>
                    <a:pt x="82" y="372"/>
                  </a:cubicBezTo>
                  <a:cubicBezTo>
                    <a:pt x="216" y="906"/>
                    <a:pt x="416" y="1406"/>
                    <a:pt x="749" y="1873"/>
                  </a:cubicBezTo>
                  <a:cubicBezTo>
                    <a:pt x="798" y="1971"/>
                    <a:pt x="878" y="2012"/>
                    <a:pt x="963" y="2012"/>
                  </a:cubicBezTo>
                  <a:cubicBezTo>
                    <a:pt x="1166" y="2012"/>
                    <a:pt x="1391" y="1776"/>
                    <a:pt x="1250" y="1540"/>
                  </a:cubicBezTo>
                  <a:cubicBezTo>
                    <a:pt x="949" y="1106"/>
                    <a:pt x="749" y="673"/>
                    <a:pt x="683" y="206"/>
                  </a:cubicBezTo>
                  <a:cubicBezTo>
                    <a:pt x="643" y="62"/>
                    <a:pt x="522" y="0"/>
                    <a:pt x="3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45"/>
            <p:cNvSpPr/>
            <p:nvPr/>
          </p:nvSpPr>
          <p:spPr>
            <a:xfrm>
              <a:off x="368800" y="3783000"/>
              <a:ext cx="114000" cy="117700"/>
            </a:xfrm>
            <a:custGeom>
              <a:rect b="b" l="l" r="r" t="t"/>
              <a:pathLst>
                <a:path extrusionOk="0" h="4708" w="4560">
                  <a:moveTo>
                    <a:pt x="1365" y="1"/>
                  </a:moveTo>
                  <a:cubicBezTo>
                    <a:pt x="0" y="1"/>
                    <a:pt x="708" y="3324"/>
                    <a:pt x="1033" y="3943"/>
                  </a:cubicBezTo>
                  <a:cubicBezTo>
                    <a:pt x="1295" y="4494"/>
                    <a:pt x="1632" y="4708"/>
                    <a:pt x="1997" y="4708"/>
                  </a:cubicBezTo>
                  <a:cubicBezTo>
                    <a:pt x="2935" y="4708"/>
                    <a:pt x="4055" y="3295"/>
                    <a:pt x="4536" y="2575"/>
                  </a:cubicBezTo>
                  <a:cubicBezTo>
                    <a:pt x="4560" y="2503"/>
                    <a:pt x="4532" y="2448"/>
                    <a:pt x="4489" y="2448"/>
                  </a:cubicBezTo>
                  <a:cubicBezTo>
                    <a:pt x="4473" y="2448"/>
                    <a:pt x="4454" y="2456"/>
                    <a:pt x="4436" y="2475"/>
                  </a:cubicBezTo>
                  <a:cubicBezTo>
                    <a:pt x="3956" y="2980"/>
                    <a:pt x="2903" y="4230"/>
                    <a:pt x="2073" y="4230"/>
                  </a:cubicBezTo>
                  <a:cubicBezTo>
                    <a:pt x="1806" y="4230"/>
                    <a:pt x="1562" y="4100"/>
                    <a:pt x="1367" y="3776"/>
                  </a:cubicBezTo>
                  <a:cubicBezTo>
                    <a:pt x="1000" y="3142"/>
                    <a:pt x="366" y="173"/>
                    <a:pt x="1500" y="73"/>
                  </a:cubicBezTo>
                  <a:cubicBezTo>
                    <a:pt x="1500" y="73"/>
                    <a:pt x="1500" y="7"/>
                    <a:pt x="1467" y="7"/>
                  </a:cubicBezTo>
                  <a:cubicBezTo>
                    <a:pt x="1432" y="3"/>
                    <a:pt x="1398" y="1"/>
                    <a:pt x="1365"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45"/>
            <p:cNvSpPr/>
            <p:nvPr/>
          </p:nvSpPr>
          <p:spPr>
            <a:xfrm>
              <a:off x="465025" y="1712525"/>
              <a:ext cx="1691575" cy="2093750"/>
            </a:xfrm>
            <a:custGeom>
              <a:rect b="b" l="l" r="r" t="t"/>
              <a:pathLst>
                <a:path extrusionOk="0" h="83750" w="67663">
                  <a:moveTo>
                    <a:pt x="67290" y="1"/>
                  </a:moveTo>
                  <a:cubicBezTo>
                    <a:pt x="67235" y="1"/>
                    <a:pt x="67180" y="20"/>
                    <a:pt x="67134" y="66"/>
                  </a:cubicBezTo>
                  <a:cubicBezTo>
                    <a:pt x="64699" y="2568"/>
                    <a:pt x="62564" y="5270"/>
                    <a:pt x="60063" y="7738"/>
                  </a:cubicBezTo>
                  <a:cubicBezTo>
                    <a:pt x="57361" y="10407"/>
                    <a:pt x="54459" y="12775"/>
                    <a:pt x="51456" y="15077"/>
                  </a:cubicBezTo>
                  <a:cubicBezTo>
                    <a:pt x="45786" y="19413"/>
                    <a:pt x="40482" y="24017"/>
                    <a:pt x="35545" y="29187"/>
                  </a:cubicBezTo>
                  <a:cubicBezTo>
                    <a:pt x="30675" y="34357"/>
                    <a:pt x="26038" y="39761"/>
                    <a:pt x="21568" y="45265"/>
                  </a:cubicBezTo>
                  <a:cubicBezTo>
                    <a:pt x="17132" y="50803"/>
                    <a:pt x="13696" y="56673"/>
                    <a:pt x="10360" y="62978"/>
                  </a:cubicBezTo>
                  <a:cubicBezTo>
                    <a:pt x="8559" y="66380"/>
                    <a:pt x="6324" y="69416"/>
                    <a:pt x="4323" y="72718"/>
                  </a:cubicBezTo>
                  <a:cubicBezTo>
                    <a:pt x="2221" y="76121"/>
                    <a:pt x="1187" y="79790"/>
                    <a:pt x="20" y="83593"/>
                  </a:cubicBezTo>
                  <a:cubicBezTo>
                    <a:pt x="1" y="83687"/>
                    <a:pt x="67" y="83750"/>
                    <a:pt x="147" y="83750"/>
                  </a:cubicBezTo>
                  <a:cubicBezTo>
                    <a:pt x="208" y="83750"/>
                    <a:pt x="276" y="83713"/>
                    <a:pt x="320" y="83626"/>
                  </a:cubicBezTo>
                  <a:cubicBezTo>
                    <a:pt x="1521" y="80057"/>
                    <a:pt x="2621" y="76454"/>
                    <a:pt x="4590" y="73252"/>
                  </a:cubicBezTo>
                  <a:cubicBezTo>
                    <a:pt x="6291" y="70417"/>
                    <a:pt x="8359" y="67815"/>
                    <a:pt x="10027" y="64979"/>
                  </a:cubicBezTo>
                  <a:cubicBezTo>
                    <a:pt x="11828" y="61944"/>
                    <a:pt x="13329" y="58742"/>
                    <a:pt x="15130" y="55739"/>
                  </a:cubicBezTo>
                  <a:cubicBezTo>
                    <a:pt x="17065" y="52470"/>
                    <a:pt x="19333" y="49435"/>
                    <a:pt x="21702" y="46466"/>
                  </a:cubicBezTo>
                  <a:cubicBezTo>
                    <a:pt x="30675" y="35392"/>
                    <a:pt x="40215" y="24851"/>
                    <a:pt x="51623" y="16178"/>
                  </a:cubicBezTo>
                  <a:cubicBezTo>
                    <a:pt x="57461" y="11741"/>
                    <a:pt x="63632" y="6704"/>
                    <a:pt x="67535" y="400"/>
                  </a:cubicBezTo>
                  <a:cubicBezTo>
                    <a:pt x="67663" y="220"/>
                    <a:pt x="67475" y="1"/>
                    <a:pt x="67290"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45"/>
            <p:cNvSpPr/>
            <p:nvPr/>
          </p:nvSpPr>
          <p:spPr>
            <a:xfrm>
              <a:off x="518875" y="3235500"/>
              <a:ext cx="120625" cy="133775"/>
            </a:xfrm>
            <a:custGeom>
              <a:rect b="b" l="l" r="r" t="t"/>
              <a:pathLst>
                <a:path extrusionOk="0" h="5351" w="4825">
                  <a:moveTo>
                    <a:pt x="4629" y="1"/>
                  </a:moveTo>
                  <a:cubicBezTo>
                    <a:pt x="4569" y="1"/>
                    <a:pt x="4508" y="36"/>
                    <a:pt x="4470" y="124"/>
                  </a:cubicBezTo>
                  <a:cubicBezTo>
                    <a:pt x="3636" y="1358"/>
                    <a:pt x="2869" y="2693"/>
                    <a:pt x="1902" y="3860"/>
                  </a:cubicBezTo>
                  <a:cubicBezTo>
                    <a:pt x="1735" y="4075"/>
                    <a:pt x="1551" y="4426"/>
                    <a:pt x="1362" y="4426"/>
                  </a:cubicBezTo>
                  <a:cubicBezTo>
                    <a:pt x="1287" y="4426"/>
                    <a:pt x="1211" y="4370"/>
                    <a:pt x="1135" y="4227"/>
                  </a:cubicBezTo>
                  <a:cubicBezTo>
                    <a:pt x="1001" y="4027"/>
                    <a:pt x="1168" y="3327"/>
                    <a:pt x="1201" y="3160"/>
                  </a:cubicBezTo>
                  <a:cubicBezTo>
                    <a:pt x="1366" y="2282"/>
                    <a:pt x="2005" y="1471"/>
                    <a:pt x="2876" y="1471"/>
                  </a:cubicBezTo>
                  <a:cubicBezTo>
                    <a:pt x="3064" y="1471"/>
                    <a:pt x="3262" y="1509"/>
                    <a:pt x="3470" y="1592"/>
                  </a:cubicBezTo>
                  <a:cubicBezTo>
                    <a:pt x="3470" y="1592"/>
                    <a:pt x="3503" y="1559"/>
                    <a:pt x="3470" y="1559"/>
                  </a:cubicBezTo>
                  <a:cubicBezTo>
                    <a:pt x="3190" y="1379"/>
                    <a:pt x="2891" y="1298"/>
                    <a:pt x="2594" y="1298"/>
                  </a:cubicBezTo>
                  <a:cubicBezTo>
                    <a:pt x="2009" y="1298"/>
                    <a:pt x="1433" y="1616"/>
                    <a:pt x="1035" y="2126"/>
                  </a:cubicBezTo>
                  <a:cubicBezTo>
                    <a:pt x="568" y="2693"/>
                    <a:pt x="0" y="4361"/>
                    <a:pt x="568" y="5028"/>
                  </a:cubicBezTo>
                  <a:cubicBezTo>
                    <a:pt x="757" y="5258"/>
                    <a:pt x="962" y="5350"/>
                    <a:pt x="1171" y="5350"/>
                  </a:cubicBezTo>
                  <a:cubicBezTo>
                    <a:pt x="1808" y="5350"/>
                    <a:pt x="2476" y="4488"/>
                    <a:pt x="2802" y="4060"/>
                  </a:cubicBezTo>
                  <a:cubicBezTo>
                    <a:pt x="3703" y="2893"/>
                    <a:pt x="4470" y="1692"/>
                    <a:pt x="4804" y="224"/>
                  </a:cubicBezTo>
                  <a:cubicBezTo>
                    <a:pt x="4825" y="99"/>
                    <a:pt x="4729" y="1"/>
                    <a:pt x="4629"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45"/>
            <p:cNvSpPr/>
            <p:nvPr/>
          </p:nvSpPr>
          <p:spPr>
            <a:xfrm>
              <a:off x="398800" y="3081825"/>
              <a:ext cx="383625" cy="678000"/>
            </a:xfrm>
            <a:custGeom>
              <a:rect b="b" l="l" r="r" t="t"/>
              <a:pathLst>
                <a:path extrusionOk="0" h="27120" w="15345">
                  <a:moveTo>
                    <a:pt x="15344" y="0"/>
                  </a:moveTo>
                  <a:cubicBezTo>
                    <a:pt x="11041" y="2936"/>
                    <a:pt x="12042" y="9173"/>
                    <a:pt x="8973" y="12976"/>
                  </a:cubicBezTo>
                  <a:cubicBezTo>
                    <a:pt x="7105" y="15278"/>
                    <a:pt x="4336" y="16612"/>
                    <a:pt x="2535" y="19014"/>
                  </a:cubicBezTo>
                  <a:cubicBezTo>
                    <a:pt x="801" y="21349"/>
                    <a:pt x="0" y="24117"/>
                    <a:pt x="200" y="27019"/>
                  </a:cubicBezTo>
                  <a:cubicBezTo>
                    <a:pt x="200" y="27086"/>
                    <a:pt x="242" y="27120"/>
                    <a:pt x="284" y="27120"/>
                  </a:cubicBezTo>
                  <a:cubicBezTo>
                    <a:pt x="325" y="27120"/>
                    <a:pt x="367" y="27086"/>
                    <a:pt x="367" y="27019"/>
                  </a:cubicBezTo>
                  <a:cubicBezTo>
                    <a:pt x="600" y="23550"/>
                    <a:pt x="1768" y="20281"/>
                    <a:pt x="4303" y="17813"/>
                  </a:cubicBezTo>
                  <a:cubicBezTo>
                    <a:pt x="6104" y="16045"/>
                    <a:pt x="8339" y="14811"/>
                    <a:pt x="9840" y="12743"/>
                  </a:cubicBezTo>
                  <a:cubicBezTo>
                    <a:pt x="12542" y="8873"/>
                    <a:pt x="11942" y="3569"/>
                    <a:pt x="15344"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45"/>
            <p:cNvSpPr/>
            <p:nvPr/>
          </p:nvSpPr>
          <p:spPr>
            <a:xfrm>
              <a:off x="1091775" y="2785525"/>
              <a:ext cx="229425" cy="119650"/>
            </a:xfrm>
            <a:custGeom>
              <a:rect b="b" l="l" r="r" t="t"/>
              <a:pathLst>
                <a:path extrusionOk="0" h="4786" w="9177">
                  <a:moveTo>
                    <a:pt x="5368" y="1"/>
                  </a:moveTo>
                  <a:cubicBezTo>
                    <a:pt x="5279" y="1"/>
                    <a:pt x="5191" y="4"/>
                    <a:pt x="5105" y="10"/>
                  </a:cubicBezTo>
                  <a:cubicBezTo>
                    <a:pt x="5004" y="10"/>
                    <a:pt x="4971" y="177"/>
                    <a:pt x="5071" y="177"/>
                  </a:cubicBezTo>
                  <a:cubicBezTo>
                    <a:pt x="6139" y="477"/>
                    <a:pt x="9107" y="878"/>
                    <a:pt x="7273" y="3179"/>
                  </a:cubicBezTo>
                  <a:cubicBezTo>
                    <a:pt x="6639" y="3980"/>
                    <a:pt x="5438" y="4147"/>
                    <a:pt x="4504" y="4213"/>
                  </a:cubicBezTo>
                  <a:cubicBezTo>
                    <a:pt x="4075" y="4290"/>
                    <a:pt x="3652" y="4319"/>
                    <a:pt x="3229" y="4319"/>
                  </a:cubicBezTo>
                  <a:cubicBezTo>
                    <a:pt x="2172" y="4319"/>
                    <a:pt x="1121" y="4132"/>
                    <a:pt x="1" y="4013"/>
                  </a:cubicBezTo>
                  <a:lnTo>
                    <a:pt x="1" y="4013"/>
                  </a:lnTo>
                  <a:cubicBezTo>
                    <a:pt x="1040" y="4419"/>
                    <a:pt x="2569" y="4785"/>
                    <a:pt x="4045" y="4785"/>
                  </a:cubicBezTo>
                  <a:cubicBezTo>
                    <a:pt x="5603" y="4785"/>
                    <a:pt x="7102" y="4378"/>
                    <a:pt x="7907" y="3179"/>
                  </a:cubicBezTo>
                  <a:cubicBezTo>
                    <a:pt x="9177" y="1242"/>
                    <a:pt x="7122" y="1"/>
                    <a:pt x="5368"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45"/>
            <p:cNvSpPr/>
            <p:nvPr/>
          </p:nvSpPr>
          <p:spPr>
            <a:xfrm>
              <a:off x="1389750" y="2769750"/>
              <a:ext cx="76375" cy="17750"/>
            </a:xfrm>
            <a:custGeom>
              <a:rect b="b" l="l" r="r" t="t"/>
              <a:pathLst>
                <a:path extrusionOk="0" h="710" w="3055">
                  <a:moveTo>
                    <a:pt x="2974" y="1"/>
                  </a:moveTo>
                  <a:cubicBezTo>
                    <a:pt x="2969" y="1"/>
                    <a:pt x="2964" y="3"/>
                    <a:pt x="2959" y="7"/>
                  </a:cubicBezTo>
                  <a:cubicBezTo>
                    <a:pt x="2492" y="174"/>
                    <a:pt x="2125" y="441"/>
                    <a:pt x="1625" y="474"/>
                  </a:cubicBezTo>
                  <a:cubicBezTo>
                    <a:pt x="1556" y="479"/>
                    <a:pt x="1488" y="481"/>
                    <a:pt x="1421" y="481"/>
                  </a:cubicBezTo>
                  <a:cubicBezTo>
                    <a:pt x="937" y="481"/>
                    <a:pt x="501" y="371"/>
                    <a:pt x="90" y="108"/>
                  </a:cubicBezTo>
                  <a:cubicBezTo>
                    <a:pt x="81" y="98"/>
                    <a:pt x="68" y="94"/>
                    <a:pt x="56" y="94"/>
                  </a:cubicBezTo>
                  <a:cubicBezTo>
                    <a:pt x="27" y="94"/>
                    <a:pt x="0" y="117"/>
                    <a:pt x="24" y="141"/>
                  </a:cubicBezTo>
                  <a:cubicBezTo>
                    <a:pt x="445" y="470"/>
                    <a:pt x="1116" y="709"/>
                    <a:pt x="1742" y="709"/>
                  </a:cubicBezTo>
                  <a:cubicBezTo>
                    <a:pt x="2257" y="709"/>
                    <a:pt x="2740" y="547"/>
                    <a:pt x="3026" y="141"/>
                  </a:cubicBezTo>
                  <a:cubicBezTo>
                    <a:pt x="3055" y="83"/>
                    <a:pt x="3009" y="1"/>
                    <a:pt x="2974"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45"/>
            <p:cNvSpPr/>
            <p:nvPr/>
          </p:nvSpPr>
          <p:spPr>
            <a:xfrm>
              <a:off x="1399000" y="2411050"/>
              <a:ext cx="583775" cy="456625"/>
            </a:xfrm>
            <a:custGeom>
              <a:rect b="b" l="l" r="r" t="t"/>
              <a:pathLst>
                <a:path extrusionOk="0" h="18265" w="23351">
                  <a:moveTo>
                    <a:pt x="23065" y="0"/>
                  </a:moveTo>
                  <a:cubicBezTo>
                    <a:pt x="23045" y="0"/>
                    <a:pt x="23024" y="4"/>
                    <a:pt x="23004" y="12"/>
                  </a:cubicBezTo>
                  <a:cubicBezTo>
                    <a:pt x="21436" y="946"/>
                    <a:pt x="20202" y="2347"/>
                    <a:pt x="19201" y="3915"/>
                  </a:cubicBezTo>
                  <a:cubicBezTo>
                    <a:pt x="17767" y="6116"/>
                    <a:pt x="16099" y="7784"/>
                    <a:pt x="14164" y="9519"/>
                  </a:cubicBezTo>
                  <a:cubicBezTo>
                    <a:pt x="12196" y="11320"/>
                    <a:pt x="10128" y="13021"/>
                    <a:pt x="7960" y="14522"/>
                  </a:cubicBezTo>
                  <a:cubicBezTo>
                    <a:pt x="5491" y="16257"/>
                    <a:pt x="2823" y="16991"/>
                    <a:pt x="87" y="18125"/>
                  </a:cubicBezTo>
                  <a:cubicBezTo>
                    <a:pt x="1" y="18182"/>
                    <a:pt x="14" y="18265"/>
                    <a:pt x="62" y="18265"/>
                  </a:cubicBezTo>
                  <a:cubicBezTo>
                    <a:pt x="70" y="18265"/>
                    <a:pt x="78" y="18263"/>
                    <a:pt x="87" y="18258"/>
                  </a:cubicBezTo>
                  <a:cubicBezTo>
                    <a:pt x="2522" y="17591"/>
                    <a:pt x="4991" y="16791"/>
                    <a:pt x="7159" y="15390"/>
                  </a:cubicBezTo>
                  <a:cubicBezTo>
                    <a:pt x="9194" y="14089"/>
                    <a:pt x="11195" y="12621"/>
                    <a:pt x="13097" y="11020"/>
                  </a:cubicBezTo>
                  <a:cubicBezTo>
                    <a:pt x="14931" y="9485"/>
                    <a:pt x="16933" y="7851"/>
                    <a:pt x="18367" y="5983"/>
                  </a:cubicBezTo>
                  <a:cubicBezTo>
                    <a:pt x="19968" y="3948"/>
                    <a:pt x="21269" y="2047"/>
                    <a:pt x="23204" y="312"/>
                  </a:cubicBezTo>
                  <a:cubicBezTo>
                    <a:pt x="23351" y="195"/>
                    <a:pt x="23214" y="0"/>
                    <a:pt x="23065"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45"/>
            <p:cNvSpPr/>
            <p:nvPr/>
          </p:nvSpPr>
          <p:spPr>
            <a:xfrm>
              <a:off x="1761175" y="2507075"/>
              <a:ext cx="166950" cy="217850"/>
            </a:xfrm>
            <a:custGeom>
              <a:rect b="b" l="l" r="r" t="t"/>
              <a:pathLst>
                <a:path extrusionOk="0" h="8714" w="6678">
                  <a:moveTo>
                    <a:pt x="6566" y="0"/>
                  </a:moveTo>
                  <a:cubicBezTo>
                    <a:pt x="6559" y="0"/>
                    <a:pt x="6553" y="2"/>
                    <a:pt x="6549" y="7"/>
                  </a:cubicBezTo>
                  <a:cubicBezTo>
                    <a:pt x="5348" y="307"/>
                    <a:pt x="4847" y="2342"/>
                    <a:pt x="4214" y="3309"/>
                  </a:cubicBezTo>
                  <a:cubicBezTo>
                    <a:pt x="3013" y="5177"/>
                    <a:pt x="1512" y="6678"/>
                    <a:pt x="111" y="8346"/>
                  </a:cubicBezTo>
                  <a:cubicBezTo>
                    <a:pt x="0" y="8484"/>
                    <a:pt x="95" y="8713"/>
                    <a:pt x="244" y="8713"/>
                  </a:cubicBezTo>
                  <a:cubicBezTo>
                    <a:pt x="276" y="8713"/>
                    <a:pt x="309" y="8703"/>
                    <a:pt x="344" y="8680"/>
                  </a:cubicBezTo>
                  <a:cubicBezTo>
                    <a:pt x="1679" y="7779"/>
                    <a:pt x="2713" y="6512"/>
                    <a:pt x="3647" y="5244"/>
                  </a:cubicBezTo>
                  <a:cubicBezTo>
                    <a:pt x="4180" y="4477"/>
                    <a:pt x="4681" y="3743"/>
                    <a:pt x="5114" y="2909"/>
                  </a:cubicBezTo>
                  <a:cubicBezTo>
                    <a:pt x="5548" y="2008"/>
                    <a:pt x="5848" y="808"/>
                    <a:pt x="6649" y="140"/>
                  </a:cubicBezTo>
                  <a:cubicBezTo>
                    <a:pt x="6678" y="83"/>
                    <a:pt x="6607" y="0"/>
                    <a:pt x="6566"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45"/>
            <p:cNvSpPr/>
            <p:nvPr/>
          </p:nvSpPr>
          <p:spPr>
            <a:xfrm>
              <a:off x="1567950" y="2020425"/>
              <a:ext cx="51725" cy="105725"/>
            </a:xfrm>
            <a:custGeom>
              <a:rect b="b" l="l" r="r" t="t"/>
              <a:pathLst>
                <a:path extrusionOk="0" h="4229" w="2069">
                  <a:moveTo>
                    <a:pt x="790" y="0"/>
                  </a:moveTo>
                  <a:cubicBezTo>
                    <a:pt x="677" y="0"/>
                    <a:pt x="545" y="67"/>
                    <a:pt x="434" y="193"/>
                  </a:cubicBezTo>
                  <a:cubicBezTo>
                    <a:pt x="234" y="459"/>
                    <a:pt x="168" y="1060"/>
                    <a:pt x="101" y="1393"/>
                  </a:cubicBezTo>
                  <a:cubicBezTo>
                    <a:pt x="34" y="1860"/>
                    <a:pt x="1" y="2294"/>
                    <a:pt x="68" y="2761"/>
                  </a:cubicBezTo>
                  <a:cubicBezTo>
                    <a:pt x="168" y="3295"/>
                    <a:pt x="434" y="4229"/>
                    <a:pt x="1168" y="4229"/>
                  </a:cubicBezTo>
                  <a:cubicBezTo>
                    <a:pt x="1602" y="4229"/>
                    <a:pt x="2069" y="3728"/>
                    <a:pt x="1702" y="3361"/>
                  </a:cubicBezTo>
                  <a:cubicBezTo>
                    <a:pt x="1687" y="3331"/>
                    <a:pt x="1659" y="3315"/>
                    <a:pt x="1629" y="3315"/>
                  </a:cubicBezTo>
                  <a:cubicBezTo>
                    <a:pt x="1592" y="3315"/>
                    <a:pt x="1554" y="3340"/>
                    <a:pt x="1535" y="3395"/>
                  </a:cubicBezTo>
                  <a:cubicBezTo>
                    <a:pt x="1303" y="3534"/>
                    <a:pt x="1114" y="3609"/>
                    <a:pt x="971" y="3609"/>
                  </a:cubicBezTo>
                  <a:cubicBezTo>
                    <a:pt x="806" y="3609"/>
                    <a:pt x="704" y="3509"/>
                    <a:pt x="668" y="3295"/>
                  </a:cubicBezTo>
                  <a:cubicBezTo>
                    <a:pt x="568" y="3195"/>
                    <a:pt x="535" y="3061"/>
                    <a:pt x="501" y="2894"/>
                  </a:cubicBezTo>
                  <a:cubicBezTo>
                    <a:pt x="401" y="2594"/>
                    <a:pt x="401" y="2261"/>
                    <a:pt x="434" y="1927"/>
                  </a:cubicBezTo>
                  <a:cubicBezTo>
                    <a:pt x="501" y="1594"/>
                    <a:pt x="535" y="1260"/>
                    <a:pt x="601" y="960"/>
                  </a:cubicBezTo>
                  <a:cubicBezTo>
                    <a:pt x="601" y="900"/>
                    <a:pt x="814" y="228"/>
                    <a:pt x="955" y="228"/>
                  </a:cubicBezTo>
                  <a:cubicBezTo>
                    <a:pt x="972" y="228"/>
                    <a:pt x="987" y="238"/>
                    <a:pt x="1002" y="259"/>
                  </a:cubicBezTo>
                  <a:cubicBezTo>
                    <a:pt x="1002" y="276"/>
                    <a:pt x="1010" y="284"/>
                    <a:pt x="1018" y="284"/>
                  </a:cubicBezTo>
                  <a:cubicBezTo>
                    <a:pt x="1027" y="284"/>
                    <a:pt x="1035" y="276"/>
                    <a:pt x="1035" y="259"/>
                  </a:cubicBezTo>
                  <a:cubicBezTo>
                    <a:pt x="1017" y="83"/>
                    <a:pt x="916" y="0"/>
                    <a:pt x="790"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45"/>
            <p:cNvSpPr/>
            <p:nvPr/>
          </p:nvSpPr>
          <p:spPr>
            <a:xfrm>
              <a:off x="1594650" y="2046075"/>
              <a:ext cx="22450" cy="37400"/>
            </a:xfrm>
            <a:custGeom>
              <a:rect b="b" l="l" r="r" t="t"/>
              <a:pathLst>
                <a:path extrusionOk="0" h="1496" w="898">
                  <a:moveTo>
                    <a:pt x="300" y="0"/>
                  </a:moveTo>
                  <a:cubicBezTo>
                    <a:pt x="267" y="0"/>
                    <a:pt x="200" y="34"/>
                    <a:pt x="167" y="67"/>
                  </a:cubicBezTo>
                  <a:cubicBezTo>
                    <a:pt x="100" y="434"/>
                    <a:pt x="0" y="1035"/>
                    <a:pt x="267" y="1368"/>
                  </a:cubicBezTo>
                  <a:cubicBezTo>
                    <a:pt x="341" y="1455"/>
                    <a:pt x="452" y="1495"/>
                    <a:pt x="557" y="1495"/>
                  </a:cubicBezTo>
                  <a:cubicBezTo>
                    <a:pt x="735" y="1495"/>
                    <a:pt x="897" y="1378"/>
                    <a:pt x="834" y="1168"/>
                  </a:cubicBezTo>
                  <a:cubicBezTo>
                    <a:pt x="834" y="1103"/>
                    <a:pt x="765" y="1067"/>
                    <a:pt x="706" y="1067"/>
                  </a:cubicBezTo>
                  <a:cubicBezTo>
                    <a:pt x="674" y="1067"/>
                    <a:pt x="646" y="1078"/>
                    <a:pt x="634" y="1101"/>
                  </a:cubicBezTo>
                  <a:cubicBezTo>
                    <a:pt x="617" y="1130"/>
                    <a:pt x="600" y="1142"/>
                    <a:pt x="583" y="1142"/>
                  </a:cubicBezTo>
                  <a:cubicBezTo>
                    <a:pt x="503" y="1142"/>
                    <a:pt x="434" y="862"/>
                    <a:pt x="434" y="834"/>
                  </a:cubicBezTo>
                  <a:cubicBezTo>
                    <a:pt x="375" y="629"/>
                    <a:pt x="368" y="423"/>
                    <a:pt x="413" y="194"/>
                  </a:cubicBezTo>
                  <a:lnTo>
                    <a:pt x="413" y="194"/>
                  </a:lnTo>
                  <a:lnTo>
                    <a:pt x="601" y="101"/>
                  </a:lnTo>
                  <a:cubicBezTo>
                    <a:pt x="634" y="67"/>
                    <a:pt x="634" y="34"/>
                    <a:pt x="601" y="34"/>
                  </a:cubicBezTo>
                  <a:cubicBezTo>
                    <a:pt x="501" y="34"/>
                    <a:pt x="434" y="0"/>
                    <a:pt x="300"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45"/>
            <p:cNvSpPr/>
            <p:nvPr/>
          </p:nvSpPr>
          <p:spPr>
            <a:xfrm>
              <a:off x="1616150" y="2079400"/>
              <a:ext cx="228925" cy="206025"/>
            </a:xfrm>
            <a:custGeom>
              <a:rect b="b" l="l" r="r" t="t"/>
              <a:pathLst>
                <a:path extrusionOk="0" h="8241" w="9157">
                  <a:moveTo>
                    <a:pt x="15" y="8226"/>
                  </a:moveTo>
                  <a:cubicBezTo>
                    <a:pt x="0" y="8226"/>
                    <a:pt x="30" y="8241"/>
                    <a:pt x="74" y="8241"/>
                  </a:cubicBezTo>
                  <a:cubicBezTo>
                    <a:pt x="41" y="8230"/>
                    <a:pt x="22" y="8226"/>
                    <a:pt x="15" y="8226"/>
                  </a:cubicBezTo>
                  <a:close/>
                  <a:moveTo>
                    <a:pt x="8921" y="1"/>
                  </a:moveTo>
                  <a:cubicBezTo>
                    <a:pt x="8883" y="1"/>
                    <a:pt x="8846" y="11"/>
                    <a:pt x="8814" y="35"/>
                  </a:cubicBezTo>
                  <a:cubicBezTo>
                    <a:pt x="7279" y="1369"/>
                    <a:pt x="5678" y="2670"/>
                    <a:pt x="4144" y="4005"/>
                  </a:cubicBezTo>
                  <a:cubicBezTo>
                    <a:pt x="2643" y="5205"/>
                    <a:pt x="908" y="6540"/>
                    <a:pt x="74" y="8241"/>
                  </a:cubicBezTo>
                  <a:cubicBezTo>
                    <a:pt x="1775" y="7107"/>
                    <a:pt x="3110" y="5406"/>
                    <a:pt x="4678" y="4105"/>
                  </a:cubicBezTo>
                  <a:cubicBezTo>
                    <a:pt x="6179" y="2904"/>
                    <a:pt x="7913" y="1836"/>
                    <a:pt x="9081" y="235"/>
                  </a:cubicBezTo>
                  <a:cubicBezTo>
                    <a:pt x="9157" y="108"/>
                    <a:pt x="9040" y="1"/>
                    <a:pt x="8921"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45"/>
            <p:cNvSpPr/>
            <p:nvPr/>
          </p:nvSpPr>
          <p:spPr>
            <a:xfrm>
              <a:off x="1747400" y="1468575"/>
              <a:ext cx="522100" cy="582750"/>
            </a:xfrm>
            <a:custGeom>
              <a:rect b="b" l="l" r="r" t="t"/>
              <a:pathLst>
                <a:path extrusionOk="0" h="23310" w="20884">
                  <a:moveTo>
                    <a:pt x="20643" y="1"/>
                  </a:moveTo>
                  <a:cubicBezTo>
                    <a:pt x="20563" y="1"/>
                    <a:pt x="20482" y="38"/>
                    <a:pt x="20443" y="117"/>
                  </a:cubicBezTo>
                  <a:cubicBezTo>
                    <a:pt x="18608" y="5121"/>
                    <a:pt x="14638" y="8924"/>
                    <a:pt x="11203" y="12826"/>
                  </a:cubicBezTo>
                  <a:cubicBezTo>
                    <a:pt x="9468" y="14761"/>
                    <a:pt x="7800" y="16696"/>
                    <a:pt x="5932" y="18430"/>
                  </a:cubicBezTo>
                  <a:cubicBezTo>
                    <a:pt x="4064" y="20132"/>
                    <a:pt x="1896" y="21466"/>
                    <a:pt x="28" y="23201"/>
                  </a:cubicBezTo>
                  <a:cubicBezTo>
                    <a:pt x="1" y="23255"/>
                    <a:pt x="18" y="23309"/>
                    <a:pt x="43" y="23309"/>
                  </a:cubicBezTo>
                  <a:cubicBezTo>
                    <a:pt x="49" y="23309"/>
                    <a:pt x="55" y="23307"/>
                    <a:pt x="61" y="23301"/>
                  </a:cubicBezTo>
                  <a:cubicBezTo>
                    <a:pt x="4765" y="20365"/>
                    <a:pt x="8501" y="16362"/>
                    <a:pt x="12170" y="12259"/>
                  </a:cubicBezTo>
                  <a:cubicBezTo>
                    <a:pt x="15406" y="8623"/>
                    <a:pt x="19408" y="4987"/>
                    <a:pt x="20843" y="251"/>
                  </a:cubicBezTo>
                  <a:cubicBezTo>
                    <a:pt x="20883" y="89"/>
                    <a:pt x="20765" y="1"/>
                    <a:pt x="20643"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45"/>
            <p:cNvSpPr/>
            <p:nvPr/>
          </p:nvSpPr>
          <p:spPr>
            <a:xfrm>
              <a:off x="2190900" y="1515750"/>
              <a:ext cx="159300" cy="148400"/>
            </a:xfrm>
            <a:custGeom>
              <a:rect b="b" l="l" r="r" t="t"/>
              <a:pathLst>
                <a:path extrusionOk="0" h="5936" w="6372">
                  <a:moveTo>
                    <a:pt x="6156" y="1"/>
                  </a:moveTo>
                  <a:cubicBezTo>
                    <a:pt x="6115" y="1"/>
                    <a:pt x="6073" y="19"/>
                    <a:pt x="6038" y="65"/>
                  </a:cubicBezTo>
                  <a:cubicBezTo>
                    <a:pt x="5138" y="1766"/>
                    <a:pt x="3703" y="2333"/>
                    <a:pt x="2135" y="3367"/>
                  </a:cubicBezTo>
                  <a:cubicBezTo>
                    <a:pt x="1168" y="3934"/>
                    <a:pt x="267" y="4802"/>
                    <a:pt x="1" y="5936"/>
                  </a:cubicBezTo>
                  <a:cubicBezTo>
                    <a:pt x="534" y="5302"/>
                    <a:pt x="1001" y="4602"/>
                    <a:pt x="1668" y="4101"/>
                  </a:cubicBezTo>
                  <a:cubicBezTo>
                    <a:pt x="2469" y="3534"/>
                    <a:pt x="3336" y="3234"/>
                    <a:pt x="4204" y="2800"/>
                  </a:cubicBezTo>
                  <a:cubicBezTo>
                    <a:pt x="5271" y="2267"/>
                    <a:pt x="6372" y="1433"/>
                    <a:pt x="6305" y="132"/>
                  </a:cubicBezTo>
                  <a:cubicBezTo>
                    <a:pt x="6305" y="66"/>
                    <a:pt x="6234" y="1"/>
                    <a:pt x="6156"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45"/>
            <p:cNvSpPr/>
            <p:nvPr/>
          </p:nvSpPr>
          <p:spPr>
            <a:xfrm>
              <a:off x="2274300" y="1481050"/>
              <a:ext cx="108275" cy="91375"/>
            </a:xfrm>
            <a:custGeom>
              <a:rect b="b" l="l" r="r" t="t"/>
              <a:pathLst>
                <a:path extrusionOk="0" h="3655" w="4331">
                  <a:moveTo>
                    <a:pt x="4204" y="1"/>
                  </a:moveTo>
                  <a:cubicBezTo>
                    <a:pt x="4184" y="1"/>
                    <a:pt x="4162" y="6"/>
                    <a:pt x="4137" y="19"/>
                  </a:cubicBezTo>
                  <a:cubicBezTo>
                    <a:pt x="3636" y="319"/>
                    <a:pt x="3303" y="752"/>
                    <a:pt x="2836" y="1086"/>
                  </a:cubicBezTo>
                  <a:cubicBezTo>
                    <a:pt x="2369" y="1420"/>
                    <a:pt x="1935" y="1653"/>
                    <a:pt x="1435" y="1920"/>
                  </a:cubicBezTo>
                  <a:cubicBezTo>
                    <a:pt x="801" y="2320"/>
                    <a:pt x="134" y="2921"/>
                    <a:pt x="0" y="3655"/>
                  </a:cubicBezTo>
                  <a:cubicBezTo>
                    <a:pt x="667" y="2654"/>
                    <a:pt x="1501" y="2254"/>
                    <a:pt x="2502" y="1686"/>
                  </a:cubicBezTo>
                  <a:cubicBezTo>
                    <a:pt x="3169" y="1353"/>
                    <a:pt x="3970" y="853"/>
                    <a:pt x="4303" y="185"/>
                  </a:cubicBezTo>
                  <a:cubicBezTo>
                    <a:pt x="4330" y="104"/>
                    <a:pt x="4291" y="1"/>
                    <a:pt x="4204"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0" name="Google Shape;3340;p45"/>
          <p:cNvGrpSpPr/>
          <p:nvPr/>
        </p:nvGrpSpPr>
        <p:grpSpPr>
          <a:xfrm>
            <a:off x="-41661" y="3310710"/>
            <a:ext cx="2055669" cy="3500982"/>
            <a:chOff x="589750" y="2748800"/>
            <a:chExt cx="1717925" cy="2925775"/>
          </a:xfrm>
        </p:grpSpPr>
        <p:sp>
          <p:nvSpPr>
            <p:cNvPr id="3341" name="Google Shape;3341;p45"/>
            <p:cNvSpPr/>
            <p:nvPr/>
          </p:nvSpPr>
          <p:spPr>
            <a:xfrm>
              <a:off x="677050" y="2847325"/>
              <a:ext cx="289450" cy="316150"/>
            </a:xfrm>
            <a:custGeom>
              <a:rect b="b" l="l" r="r" t="t"/>
              <a:pathLst>
                <a:path extrusionOk="0" h="12646" w="11578">
                  <a:moveTo>
                    <a:pt x="11533" y="0"/>
                  </a:moveTo>
                  <a:cubicBezTo>
                    <a:pt x="11529" y="0"/>
                    <a:pt x="11524" y="2"/>
                    <a:pt x="11520" y="7"/>
                  </a:cubicBezTo>
                  <a:cubicBezTo>
                    <a:pt x="8818" y="474"/>
                    <a:pt x="6483" y="3142"/>
                    <a:pt x="4781" y="5077"/>
                  </a:cubicBezTo>
                  <a:cubicBezTo>
                    <a:pt x="2847" y="7245"/>
                    <a:pt x="1045" y="9747"/>
                    <a:pt x="45" y="12482"/>
                  </a:cubicBezTo>
                  <a:cubicBezTo>
                    <a:pt x="0" y="12571"/>
                    <a:pt x="119" y="12645"/>
                    <a:pt x="223" y="12645"/>
                  </a:cubicBezTo>
                  <a:cubicBezTo>
                    <a:pt x="275" y="12645"/>
                    <a:pt x="323" y="12627"/>
                    <a:pt x="345" y="12582"/>
                  </a:cubicBezTo>
                  <a:cubicBezTo>
                    <a:pt x="1846" y="10314"/>
                    <a:pt x="3214" y="7912"/>
                    <a:pt x="4982" y="5811"/>
                  </a:cubicBezTo>
                  <a:cubicBezTo>
                    <a:pt x="6683" y="3709"/>
                    <a:pt x="8884" y="1007"/>
                    <a:pt x="11520" y="140"/>
                  </a:cubicBezTo>
                  <a:cubicBezTo>
                    <a:pt x="11577" y="83"/>
                    <a:pt x="11560" y="0"/>
                    <a:pt x="11533"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45"/>
            <p:cNvSpPr/>
            <p:nvPr/>
          </p:nvSpPr>
          <p:spPr>
            <a:xfrm>
              <a:off x="603925" y="3337000"/>
              <a:ext cx="839800" cy="2321675"/>
            </a:xfrm>
            <a:custGeom>
              <a:rect b="b" l="l" r="r" t="t"/>
              <a:pathLst>
                <a:path extrusionOk="0" h="92867" w="33592">
                  <a:moveTo>
                    <a:pt x="25319" y="0"/>
                  </a:moveTo>
                  <a:lnTo>
                    <a:pt x="25319" y="0"/>
                  </a:lnTo>
                  <a:cubicBezTo>
                    <a:pt x="25152" y="3736"/>
                    <a:pt x="25886" y="7406"/>
                    <a:pt x="26487" y="11075"/>
                  </a:cubicBezTo>
                  <a:cubicBezTo>
                    <a:pt x="27821" y="19081"/>
                    <a:pt x="28755" y="27253"/>
                    <a:pt x="27654" y="35259"/>
                  </a:cubicBezTo>
                  <a:cubicBezTo>
                    <a:pt x="26587" y="43298"/>
                    <a:pt x="23318" y="51204"/>
                    <a:pt x="17347" y="56774"/>
                  </a:cubicBezTo>
                  <a:cubicBezTo>
                    <a:pt x="14311" y="59610"/>
                    <a:pt x="10608" y="61778"/>
                    <a:pt x="8007" y="65014"/>
                  </a:cubicBezTo>
                  <a:cubicBezTo>
                    <a:pt x="6272" y="67182"/>
                    <a:pt x="5071" y="69784"/>
                    <a:pt x="4070" y="72352"/>
                  </a:cubicBezTo>
                  <a:cubicBezTo>
                    <a:pt x="1569" y="78823"/>
                    <a:pt x="1" y="85995"/>
                    <a:pt x="1735" y="92700"/>
                  </a:cubicBezTo>
                  <a:cubicBezTo>
                    <a:pt x="2336" y="92733"/>
                    <a:pt x="2936" y="92834"/>
                    <a:pt x="3570" y="92867"/>
                  </a:cubicBezTo>
                  <a:cubicBezTo>
                    <a:pt x="4437" y="83727"/>
                    <a:pt x="5471" y="74153"/>
                    <a:pt x="10942" y="66815"/>
                  </a:cubicBezTo>
                  <a:cubicBezTo>
                    <a:pt x="13644" y="63179"/>
                    <a:pt x="17280" y="60344"/>
                    <a:pt x="20449" y="57141"/>
                  </a:cubicBezTo>
                  <a:cubicBezTo>
                    <a:pt x="28421" y="49036"/>
                    <a:pt x="33592" y="37794"/>
                    <a:pt x="32691" y="26486"/>
                  </a:cubicBezTo>
                  <a:cubicBezTo>
                    <a:pt x="32357" y="22116"/>
                    <a:pt x="31123" y="17847"/>
                    <a:pt x="29922" y="13644"/>
                  </a:cubicBezTo>
                  <a:cubicBezTo>
                    <a:pt x="28755" y="9507"/>
                    <a:pt x="27521" y="5438"/>
                    <a:pt x="26353" y="1301"/>
                  </a:cubicBezTo>
                  <a:lnTo>
                    <a:pt x="26987" y="167"/>
                  </a:lnTo>
                  <a:cubicBezTo>
                    <a:pt x="26453" y="134"/>
                    <a:pt x="25886" y="100"/>
                    <a:pt x="25319" y="0"/>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45"/>
            <p:cNvSpPr/>
            <p:nvPr/>
          </p:nvSpPr>
          <p:spPr>
            <a:xfrm>
              <a:off x="589750" y="3321775"/>
              <a:ext cx="881500" cy="2352800"/>
            </a:xfrm>
            <a:custGeom>
              <a:rect b="b" l="l" r="r" t="t"/>
              <a:pathLst>
                <a:path extrusionOk="0" h="94112" w="35260">
                  <a:moveTo>
                    <a:pt x="26507" y="1251"/>
                  </a:moveTo>
                  <a:cubicBezTo>
                    <a:pt x="26595" y="1258"/>
                    <a:pt x="26683" y="1265"/>
                    <a:pt x="26771" y="1273"/>
                  </a:cubicBezTo>
                  <a:lnTo>
                    <a:pt x="26771" y="1273"/>
                  </a:lnTo>
                  <a:cubicBezTo>
                    <a:pt x="26675" y="1297"/>
                    <a:pt x="26584" y="1341"/>
                    <a:pt x="26507" y="1403"/>
                  </a:cubicBezTo>
                  <a:lnTo>
                    <a:pt x="26507" y="1403"/>
                  </a:lnTo>
                  <a:cubicBezTo>
                    <a:pt x="26507" y="1352"/>
                    <a:pt x="26507" y="1302"/>
                    <a:pt x="26507" y="1251"/>
                  </a:cubicBezTo>
                  <a:close/>
                  <a:moveTo>
                    <a:pt x="26538" y="2793"/>
                  </a:moveTo>
                  <a:cubicBezTo>
                    <a:pt x="28491" y="9453"/>
                    <a:pt x="30739" y="16177"/>
                    <a:pt x="32057" y="23025"/>
                  </a:cubicBezTo>
                  <a:cubicBezTo>
                    <a:pt x="33325" y="29730"/>
                    <a:pt x="32624" y="36468"/>
                    <a:pt x="30089" y="42773"/>
                  </a:cubicBezTo>
                  <a:cubicBezTo>
                    <a:pt x="27654" y="49044"/>
                    <a:pt x="23584" y="54415"/>
                    <a:pt x="18748" y="58985"/>
                  </a:cubicBezTo>
                  <a:cubicBezTo>
                    <a:pt x="14244" y="63254"/>
                    <a:pt x="10008" y="67257"/>
                    <a:pt x="7540" y="73095"/>
                  </a:cubicBezTo>
                  <a:cubicBezTo>
                    <a:pt x="4927" y="79288"/>
                    <a:pt x="4185" y="86106"/>
                    <a:pt x="3566" y="92763"/>
                  </a:cubicBezTo>
                  <a:lnTo>
                    <a:pt x="3566" y="92763"/>
                  </a:lnTo>
                  <a:cubicBezTo>
                    <a:pt x="3298" y="92737"/>
                    <a:pt x="3034" y="92705"/>
                    <a:pt x="2771" y="92679"/>
                  </a:cubicBezTo>
                  <a:lnTo>
                    <a:pt x="2771" y="92679"/>
                  </a:lnTo>
                  <a:cubicBezTo>
                    <a:pt x="1298" y="85943"/>
                    <a:pt x="2790" y="79032"/>
                    <a:pt x="5338" y="72761"/>
                  </a:cubicBezTo>
                  <a:cubicBezTo>
                    <a:pt x="6639" y="69459"/>
                    <a:pt x="8307" y="66457"/>
                    <a:pt x="10875" y="63988"/>
                  </a:cubicBezTo>
                  <a:cubicBezTo>
                    <a:pt x="13144" y="61820"/>
                    <a:pt x="15812" y="60119"/>
                    <a:pt x="18080" y="57984"/>
                  </a:cubicBezTo>
                  <a:cubicBezTo>
                    <a:pt x="27220" y="49711"/>
                    <a:pt x="29755" y="36769"/>
                    <a:pt x="29222" y="24927"/>
                  </a:cubicBezTo>
                  <a:cubicBezTo>
                    <a:pt x="29055" y="21091"/>
                    <a:pt x="28555" y="17255"/>
                    <a:pt x="27988" y="13452"/>
                  </a:cubicBezTo>
                  <a:cubicBezTo>
                    <a:pt x="27434" y="9912"/>
                    <a:pt x="26698" y="6372"/>
                    <a:pt x="26538" y="2793"/>
                  </a:cubicBezTo>
                  <a:close/>
                  <a:moveTo>
                    <a:pt x="25800" y="0"/>
                  </a:moveTo>
                  <a:cubicBezTo>
                    <a:pt x="25508" y="0"/>
                    <a:pt x="25286" y="305"/>
                    <a:pt x="25286" y="609"/>
                  </a:cubicBezTo>
                  <a:cubicBezTo>
                    <a:pt x="25119" y="7848"/>
                    <a:pt x="27220" y="14953"/>
                    <a:pt x="27821" y="22125"/>
                  </a:cubicBezTo>
                  <a:cubicBezTo>
                    <a:pt x="28388" y="29130"/>
                    <a:pt x="28088" y="36235"/>
                    <a:pt x="25986" y="42973"/>
                  </a:cubicBezTo>
                  <a:cubicBezTo>
                    <a:pt x="24018" y="49244"/>
                    <a:pt x="20482" y="54615"/>
                    <a:pt x="15378" y="58751"/>
                  </a:cubicBezTo>
                  <a:cubicBezTo>
                    <a:pt x="12977" y="60719"/>
                    <a:pt x="10375" y="62487"/>
                    <a:pt x="8373" y="64922"/>
                  </a:cubicBezTo>
                  <a:cubicBezTo>
                    <a:pt x="6572" y="67057"/>
                    <a:pt x="5338" y="69559"/>
                    <a:pt x="4304" y="72127"/>
                  </a:cubicBezTo>
                  <a:cubicBezTo>
                    <a:pt x="1569" y="78899"/>
                    <a:pt x="1" y="86271"/>
                    <a:pt x="1702" y="93476"/>
                  </a:cubicBezTo>
                  <a:cubicBezTo>
                    <a:pt x="1802" y="93776"/>
                    <a:pt x="2036" y="93910"/>
                    <a:pt x="2302" y="93943"/>
                  </a:cubicBezTo>
                  <a:cubicBezTo>
                    <a:pt x="2903" y="93976"/>
                    <a:pt x="3503" y="94076"/>
                    <a:pt x="4137" y="94110"/>
                  </a:cubicBezTo>
                  <a:cubicBezTo>
                    <a:pt x="4153" y="94111"/>
                    <a:pt x="4168" y="94112"/>
                    <a:pt x="4183" y="94112"/>
                  </a:cubicBezTo>
                  <a:cubicBezTo>
                    <a:pt x="4521" y="94112"/>
                    <a:pt x="4706" y="93763"/>
                    <a:pt x="4738" y="93476"/>
                  </a:cubicBezTo>
                  <a:cubicBezTo>
                    <a:pt x="5371" y="86938"/>
                    <a:pt x="6038" y="80233"/>
                    <a:pt x="8507" y="74095"/>
                  </a:cubicBezTo>
                  <a:cubicBezTo>
                    <a:pt x="11175" y="67457"/>
                    <a:pt x="16312" y="63321"/>
                    <a:pt x="21183" y="58417"/>
                  </a:cubicBezTo>
                  <a:cubicBezTo>
                    <a:pt x="29822" y="49745"/>
                    <a:pt x="35259" y="37469"/>
                    <a:pt x="33658" y="25127"/>
                  </a:cubicBezTo>
                  <a:cubicBezTo>
                    <a:pt x="32591" y="17188"/>
                    <a:pt x="29722" y="9382"/>
                    <a:pt x="27521" y="1710"/>
                  </a:cubicBezTo>
                  <a:cubicBezTo>
                    <a:pt x="27474" y="1523"/>
                    <a:pt x="27371" y="1398"/>
                    <a:pt x="27243" y="1326"/>
                  </a:cubicBezTo>
                  <a:lnTo>
                    <a:pt x="27243" y="1326"/>
                  </a:lnTo>
                  <a:cubicBezTo>
                    <a:pt x="27348" y="1341"/>
                    <a:pt x="27452" y="1358"/>
                    <a:pt x="27554" y="1377"/>
                  </a:cubicBezTo>
                  <a:cubicBezTo>
                    <a:pt x="27575" y="1378"/>
                    <a:pt x="27595" y="1379"/>
                    <a:pt x="27615" y="1379"/>
                  </a:cubicBezTo>
                  <a:cubicBezTo>
                    <a:pt x="28354" y="1379"/>
                    <a:pt x="28333" y="208"/>
                    <a:pt x="27554" y="176"/>
                  </a:cubicBezTo>
                  <a:cubicBezTo>
                    <a:pt x="27020" y="109"/>
                    <a:pt x="26453" y="76"/>
                    <a:pt x="25886" y="9"/>
                  </a:cubicBezTo>
                  <a:cubicBezTo>
                    <a:pt x="25857" y="3"/>
                    <a:pt x="25828" y="0"/>
                    <a:pt x="25800" y="0"/>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45"/>
            <p:cNvSpPr/>
            <p:nvPr/>
          </p:nvSpPr>
          <p:spPr>
            <a:xfrm>
              <a:off x="1362800" y="3623025"/>
              <a:ext cx="230200" cy="325275"/>
            </a:xfrm>
            <a:custGeom>
              <a:rect b="b" l="l" r="r" t="t"/>
              <a:pathLst>
                <a:path extrusionOk="0" h="13011" w="9208">
                  <a:moveTo>
                    <a:pt x="9208" y="1"/>
                  </a:moveTo>
                  <a:lnTo>
                    <a:pt x="9208" y="1"/>
                  </a:lnTo>
                  <a:cubicBezTo>
                    <a:pt x="7773" y="2069"/>
                    <a:pt x="6072" y="4004"/>
                    <a:pt x="4137" y="5605"/>
                  </a:cubicBezTo>
                  <a:cubicBezTo>
                    <a:pt x="3370" y="6272"/>
                    <a:pt x="2469" y="6973"/>
                    <a:pt x="1802" y="7740"/>
                  </a:cubicBezTo>
                  <a:cubicBezTo>
                    <a:pt x="601" y="9174"/>
                    <a:pt x="1" y="11142"/>
                    <a:pt x="268" y="13010"/>
                  </a:cubicBezTo>
                  <a:lnTo>
                    <a:pt x="1135" y="9274"/>
                  </a:lnTo>
                  <a:cubicBezTo>
                    <a:pt x="3203" y="8774"/>
                    <a:pt x="4938" y="7373"/>
                    <a:pt x="6239" y="5672"/>
                  </a:cubicBezTo>
                  <a:cubicBezTo>
                    <a:pt x="7540" y="3937"/>
                    <a:pt x="8374" y="1936"/>
                    <a:pt x="9208"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45"/>
            <p:cNvSpPr/>
            <p:nvPr/>
          </p:nvSpPr>
          <p:spPr>
            <a:xfrm>
              <a:off x="1348625" y="3606450"/>
              <a:ext cx="263500" cy="356550"/>
            </a:xfrm>
            <a:custGeom>
              <a:rect b="b" l="l" r="r" t="t"/>
              <a:pathLst>
                <a:path extrusionOk="0" h="14262" w="10540">
                  <a:moveTo>
                    <a:pt x="6642" y="5328"/>
                  </a:moveTo>
                  <a:cubicBezTo>
                    <a:pt x="5723" y="6669"/>
                    <a:pt x="4606" y="7829"/>
                    <a:pt x="3159" y="8617"/>
                  </a:cubicBezTo>
                  <a:lnTo>
                    <a:pt x="3159" y="8617"/>
                  </a:lnTo>
                  <a:cubicBezTo>
                    <a:pt x="3790" y="7892"/>
                    <a:pt x="4552" y="7215"/>
                    <a:pt x="5371" y="6501"/>
                  </a:cubicBezTo>
                  <a:cubicBezTo>
                    <a:pt x="5812" y="6123"/>
                    <a:pt x="6235" y="5731"/>
                    <a:pt x="6642" y="5328"/>
                  </a:cubicBezTo>
                  <a:close/>
                  <a:moveTo>
                    <a:pt x="9746" y="0"/>
                  </a:moveTo>
                  <a:cubicBezTo>
                    <a:pt x="9539" y="0"/>
                    <a:pt x="9333" y="81"/>
                    <a:pt x="9207" y="264"/>
                  </a:cubicBezTo>
                  <a:cubicBezTo>
                    <a:pt x="7306" y="3032"/>
                    <a:pt x="4971" y="4900"/>
                    <a:pt x="2569" y="7202"/>
                  </a:cubicBezTo>
                  <a:cubicBezTo>
                    <a:pt x="835" y="8903"/>
                    <a:pt x="1" y="11171"/>
                    <a:pt x="201" y="13573"/>
                  </a:cubicBezTo>
                  <a:cubicBezTo>
                    <a:pt x="235" y="14037"/>
                    <a:pt x="579" y="14262"/>
                    <a:pt x="900" y="14262"/>
                  </a:cubicBezTo>
                  <a:cubicBezTo>
                    <a:pt x="1202" y="14262"/>
                    <a:pt x="1485" y="14062"/>
                    <a:pt x="1469" y="13673"/>
                  </a:cubicBezTo>
                  <a:cubicBezTo>
                    <a:pt x="1357" y="12410"/>
                    <a:pt x="1545" y="11377"/>
                    <a:pt x="1944" y="10472"/>
                  </a:cubicBezTo>
                  <a:lnTo>
                    <a:pt x="1944" y="10472"/>
                  </a:lnTo>
                  <a:cubicBezTo>
                    <a:pt x="6505" y="9103"/>
                    <a:pt x="8587" y="4868"/>
                    <a:pt x="10342" y="764"/>
                  </a:cubicBezTo>
                  <a:cubicBezTo>
                    <a:pt x="10539" y="303"/>
                    <a:pt x="10144" y="0"/>
                    <a:pt x="9746" y="0"/>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45"/>
            <p:cNvSpPr/>
            <p:nvPr/>
          </p:nvSpPr>
          <p:spPr>
            <a:xfrm>
              <a:off x="981700" y="3406225"/>
              <a:ext cx="308575" cy="394050"/>
            </a:xfrm>
            <a:custGeom>
              <a:rect b="b" l="l" r="r" t="t"/>
              <a:pathLst>
                <a:path extrusionOk="0" h="15762" w="12343">
                  <a:moveTo>
                    <a:pt x="634" y="0"/>
                  </a:moveTo>
                  <a:cubicBezTo>
                    <a:pt x="468" y="0"/>
                    <a:pt x="301" y="0"/>
                    <a:pt x="167" y="67"/>
                  </a:cubicBezTo>
                  <a:cubicBezTo>
                    <a:pt x="1" y="200"/>
                    <a:pt x="1" y="500"/>
                    <a:pt x="1" y="701"/>
                  </a:cubicBezTo>
                  <a:cubicBezTo>
                    <a:pt x="167" y="4136"/>
                    <a:pt x="1235" y="7505"/>
                    <a:pt x="3003" y="10408"/>
                  </a:cubicBezTo>
                  <a:cubicBezTo>
                    <a:pt x="3970" y="12042"/>
                    <a:pt x="5204" y="13576"/>
                    <a:pt x="6839" y="14577"/>
                  </a:cubicBezTo>
                  <a:cubicBezTo>
                    <a:pt x="7983" y="15325"/>
                    <a:pt x="9324" y="15761"/>
                    <a:pt x="10655" y="15761"/>
                  </a:cubicBezTo>
                  <a:cubicBezTo>
                    <a:pt x="11225" y="15761"/>
                    <a:pt x="11793" y="15681"/>
                    <a:pt x="12343" y="15511"/>
                  </a:cubicBezTo>
                  <a:lnTo>
                    <a:pt x="12209" y="14043"/>
                  </a:lnTo>
                  <a:cubicBezTo>
                    <a:pt x="11759" y="14134"/>
                    <a:pt x="11299" y="14178"/>
                    <a:pt x="10840" y="14178"/>
                  </a:cubicBezTo>
                  <a:cubicBezTo>
                    <a:pt x="9087" y="14178"/>
                    <a:pt x="7326" y="13538"/>
                    <a:pt x="6005" y="12376"/>
                  </a:cubicBezTo>
                  <a:cubicBezTo>
                    <a:pt x="3803" y="10408"/>
                    <a:pt x="2970" y="7339"/>
                    <a:pt x="2803" y="4370"/>
                  </a:cubicBezTo>
                  <a:cubicBezTo>
                    <a:pt x="2703" y="3503"/>
                    <a:pt x="2703" y="2569"/>
                    <a:pt x="2402" y="1735"/>
                  </a:cubicBezTo>
                  <a:cubicBezTo>
                    <a:pt x="2136" y="901"/>
                    <a:pt x="1502" y="167"/>
                    <a:pt x="634" y="0"/>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45"/>
            <p:cNvSpPr/>
            <p:nvPr/>
          </p:nvSpPr>
          <p:spPr>
            <a:xfrm>
              <a:off x="955850" y="3390875"/>
              <a:ext cx="356450" cy="423100"/>
            </a:xfrm>
            <a:custGeom>
              <a:rect b="b" l="l" r="r" t="t"/>
              <a:pathLst>
                <a:path extrusionOk="0" h="16924" w="14258">
                  <a:moveTo>
                    <a:pt x="1612" y="0"/>
                  </a:moveTo>
                  <a:cubicBezTo>
                    <a:pt x="1105" y="0"/>
                    <a:pt x="670" y="257"/>
                    <a:pt x="501" y="848"/>
                  </a:cubicBezTo>
                  <a:cubicBezTo>
                    <a:pt x="1" y="2449"/>
                    <a:pt x="1035" y="5351"/>
                    <a:pt x="1535" y="6852"/>
                  </a:cubicBezTo>
                  <a:cubicBezTo>
                    <a:pt x="2202" y="8920"/>
                    <a:pt x="3170" y="10921"/>
                    <a:pt x="4437" y="12656"/>
                  </a:cubicBezTo>
                  <a:cubicBezTo>
                    <a:pt x="6240" y="15124"/>
                    <a:pt x="8803" y="16924"/>
                    <a:pt x="11763" y="16924"/>
                  </a:cubicBezTo>
                  <a:cubicBezTo>
                    <a:pt x="12364" y="16924"/>
                    <a:pt x="12980" y="16850"/>
                    <a:pt x="13610" y="16692"/>
                  </a:cubicBezTo>
                  <a:cubicBezTo>
                    <a:pt x="14257" y="16538"/>
                    <a:pt x="14051" y="15502"/>
                    <a:pt x="13385" y="15502"/>
                  </a:cubicBezTo>
                  <a:cubicBezTo>
                    <a:pt x="13330" y="15502"/>
                    <a:pt x="13271" y="15509"/>
                    <a:pt x="13210" y="15525"/>
                  </a:cubicBezTo>
                  <a:cubicBezTo>
                    <a:pt x="12672" y="15660"/>
                    <a:pt x="12151" y="15724"/>
                    <a:pt x="11649" y="15724"/>
                  </a:cubicBezTo>
                  <a:cubicBezTo>
                    <a:pt x="8080" y="15724"/>
                    <a:pt x="5449" y="12525"/>
                    <a:pt x="3870" y="9454"/>
                  </a:cubicBezTo>
                  <a:cubicBezTo>
                    <a:pt x="2903" y="7519"/>
                    <a:pt x="2202" y="5451"/>
                    <a:pt x="1869" y="3316"/>
                  </a:cubicBezTo>
                  <a:cubicBezTo>
                    <a:pt x="1735" y="2649"/>
                    <a:pt x="1702" y="1982"/>
                    <a:pt x="1668" y="1281"/>
                  </a:cubicBezTo>
                  <a:lnTo>
                    <a:pt x="1668" y="1281"/>
                  </a:lnTo>
                  <a:cubicBezTo>
                    <a:pt x="2502" y="1648"/>
                    <a:pt x="2936" y="2282"/>
                    <a:pt x="3036" y="3149"/>
                  </a:cubicBezTo>
                  <a:cubicBezTo>
                    <a:pt x="3236" y="4016"/>
                    <a:pt x="3203" y="5017"/>
                    <a:pt x="3270" y="5918"/>
                  </a:cubicBezTo>
                  <a:cubicBezTo>
                    <a:pt x="3820" y="10966"/>
                    <a:pt x="6840" y="15368"/>
                    <a:pt x="11995" y="15368"/>
                  </a:cubicBezTo>
                  <a:cubicBezTo>
                    <a:pt x="12460" y="15368"/>
                    <a:pt x="12943" y="15332"/>
                    <a:pt x="13444" y="15258"/>
                  </a:cubicBezTo>
                  <a:cubicBezTo>
                    <a:pt x="14212" y="15130"/>
                    <a:pt x="13935" y="14018"/>
                    <a:pt x="13204" y="14018"/>
                  </a:cubicBezTo>
                  <a:cubicBezTo>
                    <a:pt x="13173" y="14018"/>
                    <a:pt x="13142" y="14020"/>
                    <a:pt x="13110" y="14024"/>
                  </a:cubicBezTo>
                  <a:cubicBezTo>
                    <a:pt x="12714" y="14089"/>
                    <a:pt x="12319" y="14121"/>
                    <a:pt x="11929" y="14121"/>
                  </a:cubicBezTo>
                  <a:cubicBezTo>
                    <a:pt x="9526" y="14121"/>
                    <a:pt x="7301" y="12907"/>
                    <a:pt x="6038" y="10755"/>
                  </a:cubicBezTo>
                  <a:cubicBezTo>
                    <a:pt x="4704" y="8520"/>
                    <a:pt x="4704" y="6118"/>
                    <a:pt x="4404" y="3650"/>
                  </a:cubicBezTo>
                  <a:cubicBezTo>
                    <a:pt x="4237" y="2315"/>
                    <a:pt x="3770" y="848"/>
                    <a:pt x="2536" y="247"/>
                  </a:cubicBezTo>
                  <a:cubicBezTo>
                    <a:pt x="2229" y="87"/>
                    <a:pt x="1908" y="0"/>
                    <a:pt x="1612" y="0"/>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45"/>
            <p:cNvSpPr/>
            <p:nvPr/>
          </p:nvSpPr>
          <p:spPr>
            <a:xfrm>
              <a:off x="640900" y="2748800"/>
              <a:ext cx="1666775" cy="1071100"/>
            </a:xfrm>
            <a:custGeom>
              <a:rect b="b" l="l" r="r" t="t"/>
              <a:pathLst>
                <a:path extrusionOk="0" h="42844" w="66671">
                  <a:moveTo>
                    <a:pt x="56784" y="28775"/>
                  </a:moveTo>
                  <a:lnTo>
                    <a:pt x="56663" y="28866"/>
                  </a:lnTo>
                  <a:lnTo>
                    <a:pt x="56630" y="28832"/>
                  </a:lnTo>
                  <a:cubicBezTo>
                    <a:pt x="56660" y="28802"/>
                    <a:pt x="56743" y="28799"/>
                    <a:pt x="56784" y="28775"/>
                  </a:cubicBezTo>
                  <a:close/>
                  <a:moveTo>
                    <a:pt x="10648" y="1"/>
                  </a:moveTo>
                  <a:cubicBezTo>
                    <a:pt x="10149" y="1"/>
                    <a:pt x="9662" y="55"/>
                    <a:pt x="9196" y="178"/>
                  </a:cubicBezTo>
                  <a:cubicBezTo>
                    <a:pt x="4426" y="1579"/>
                    <a:pt x="5327" y="7317"/>
                    <a:pt x="6428" y="10986"/>
                  </a:cubicBezTo>
                  <a:cubicBezTo>
                    <a:pt x="6363" y="10984"/>
                    <a:pt x="6299" y="10983"/>
                    <a:pt x="6235" y="10983"/>
                  </a:cubicBezTo>
                  <a:cubicBezTo>
                    <a:pt x="2693" y="10983"/>
                    <a:pt x="1" y="14584"/>
                    <a:pt x="623" y="18024"/>
                  </a:cubicBezTo>
                  <a:cubicBezTo>
                    <a:pt x="1257" y="21627"/>
                    <a:pt x="4793" y="23562"/>
                    <a:pt x="8195" y="23729"/>
                  </a:cubicBezTo>
                  <a:cubicBezTo>
                    <a:pt x="5860" y="26464"/>
                    <a:pt x="6361" y="31134"/>
                    <a:pt x="9129" y="33502"/>
                  </a:cubicBezTo>
                  <a:cubicBezTo>
                    <a:pt x="10478" y="34687"/>
                    <a:pt x="12092" y="35195"/>
                    <a:pt x="13740" y="35195"/>
                  </a:cubicBezTo>
                  <a:cubicBezTo>
                    <a:pt x="16454" y="35195"/>
                    <a:pt x="19257" y="33815"/>
                    <a:pt x="21105" y="31801"/>
                  </a:cubicBezTo>
                  <a:cubicBezTo>
                    <a:pt x="21939" y="34403"/>
                    <a:pt x="23807" y="36905"/>
                    <a:pt x="26642" y="37405"/>
                  </a:cubicBezTo>
                  <a:cubicBezTo>
                    <a:pt x="26934" y="37451"/>
                    <a:pt x="27227" y="37474"/>
                    <a:pt x="27518" y="37474"/>
                  </a:cubicBezTo>
                  <a:cubicBezTo>
                    <a:pt x="29327" y="37474"/>
                    <a:pt x="31078" y="36606"/>
                    <a:pt x="32113" y="35170"/>
                  </a:cubicBezTo>
                  <a:cubicBezTo>
                    <a:pt x="32713" y="38639"/>
                    <a:pt x="34881" y="42042"/>
                    <a:pt x="38551" y="42742"/>
                  </a:cubicBezTo>
                  <a:cubicBezTo>
                    <a:pt x="38923" y="42811"/>
                    <a:pt x="39299" y="42844"/>
                    <a:pt x="39674" y="42844"/>
                  </a:cubicBezTo>
                  <a:cubicBezTo>
                    <a:pt x="42765" y="42844"/>
                    <a:pt x="45810" y="40606"/>
                    <a:pt x="46256" y="37572"/>
                  </a:cubicBezTo>
                  <a:cubicBezTo>
                    <a:pt x="47890" y="39323"/>
                    <a:pt x="50348" y="40460"/>
                    <a:pt x="52733" y="40460"/>
                  </a:cubicBezTo>
                  <a:cubicBezTo>
                    <a:pt x="54390" y="40460"/>
                    <a:pt x="56012" y="39911"/>
                    <a:pt x="57297" y="38639"/>
                  </a:cubicBezTo>
                  <a:cubicBezTo>
                    <a:pt x="58231" y="37672"/>
                    <a:pt x="58832" y="36371"/>
                    <a:pt x="59032" y="35070"/>
                  </a:cubicBezTo>
                  <a:cubicBezTo>
                    <a:pt x="60466" y="34903"/>
                    <a:pt x="61834" y="34336"/>
                    <a:pt x="62901" y="33235"/>
                  </a:cubicBezTo>
                  <a:cubicBezTo>
                    <a:pt x="65236" y="30867"/>
                    <a:pt x="65236" y="27131"/>
                    <a:pt x="63502" y="24496"/>
                  </a:cubicBezTo>
                  <a:cubicBezTo>
                    <a:pt x="65470" y="22194"/>
                    <a:pt x="66671" y="19392"/>
                    <a:pt x="65703" y="16056"/>
                  </a:cubicBezTo>
                  <a:cubicBezTo>
                    <a:pt x="64704" y="12550"/>
                    <a:pt x="61841" y="11345"/>
                    <a:pt x="58697" y="11345"/>
                  </a:cubicBezTo>
                  <a:cubicBezTo>
                    <a:pt x="56277" y="11345"/>
                    <a:pt x="53691" y="12059"/>
                    <a:pt x="51660" y="12988"/>
                  </a:cubicBezTo>
                  <a:cubicBezTo>
                    <a:pt x="51193" y="9518"/>
                    <a:pt x="48791" y="6450"/>
                    <a:pt x="45422" y="5449"/>
                  </a:cubicBezTo>
                  <a:cubicBezTo>
                    <a:pt x="44615" y="5207"/>
                    <a:pt x="43790" y="5091"/>
                    <a:pt x="42970" y="5091"/>
                  </a:cubicBezTo>
                  <a:cubicBezTo>
                    <a:pt x="40404" y="5091"/>
                    <a:pt x="37893" y="6221"/>
                    <a:pt x="36149" y="8117"/>
                  </a:cubicBezTo>
                  <a:cubicBezTo>
                    <a:pt x="34815" y="4815"/>
                    <a:pt x="32179" y="1579"/>
                    <a:pt x="28377" y="1246"/>
                  </a:cubicBezTo>
                  <a:cubicBezTo>
                    <a:pt x="28158" y="1224"/>
                    <a:pt x="27939" y="1213"/>
                    <a:pt x="27721" y="1213"/>
                  </a:cubicBezTo>
                  <a:cubicBezTo>
                    <a:pt x="24935" y="1213"/>
                    <a:pt x="22207" y="2955"/>
                    <a:pt x="21372" y="5616"/>
                  </a:cubicBezTo>
                  <a:cubicBezTo>
                    <a:pt x="19937" y="3948"/>
                    <a:pt x="18203" y="2580"/>
                    <a:pt x="16268" y="1613"/>
                  </a:cubicBezTo>
                  <a:cubicBezTo>
                    <a:pt x="14677" y="817"/>
                    <a:pt x="12580" y="1"/>
                    <a:pt x="106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45"/>
            <p:cNvSpPr/>
            <p:nvPr/>
          </p:nvSpPr>
          <p:spPr>
            <a:xfrm>
              <a:off x="1287750" y="3720150"/>
              <a:ext cx="51525" cy="88100"/>
            </a:xfrm>
            <a:custGeom>
              <a:rect b="b" l="l" r="r" t="t"/>
              <a:pathLst>
                <a:path extrusionOk="0" h="3524" w="2061">
                  <a:moveTo>
                    <a:pt x="410" y="0"/>
                  </a:moveTo>
                  <a:cubicBezTo>
                    <a:pt x="373" y="0"/>
                    <a:pt x="334" y="27"/>
                    <a:pt x="334" y="85"/>
                  </a:cubicBezTo>
                  <a:cubicBezTo>
                    <a:pt x="101" y="1019"/>
                    <a:pt x="1" y="2320"/>
                    <a:pt x="535" y="3254"/>
                  </a:cubicBezTo>
                  <a:cubicBezTo>
                    <a:pt x="643" y="3447"/>
                    <a:pt x="773" y="3524"/>
                    <a:pt x="911" y="3524"/>
                  </a:cubicBezTo>
                  <a:cubicBezTo>
                    <a:pt x="1324" y="3524"/>
                    <a:pt x="1811" y="2837"/>
                    <a:pt x="2036" y="2487"/>
                  </a:cubicBezTo>
                  <a:cubicBezTo>
                    <a:pt x="2061" y="2462"/>
                    <a:pt x="2009" y="2398"/>
                    <a:pt x="1968" y="2398"/>
                  </a:cubicBezTo>
                  <a:cubicBezTo>
                    <a:pt x="1955" y="2398"/>
                    <a:pt x="1944" y="2404"/>
                    <a:pt x="1936" y="2420"/>
                  </a:cubicBezTo>
                  <a:cubicBezTo>
                    <a:pt x="1702" y="2587"/>
                    <a:pt x="1469" y="2687"/>
                    <a:pt x="1268" y="2921"/>
                  </a:cubicBezTo>
                  <a:cubicBezTo>
                    <a:pt x="1141" y="3027"/>
                    <a:pt x="1108" y="3107"/>
                    <a:pt x="1040" y="3107"/>
                  </a:cubicBezTo>
                  <a:cubicBezTo>
                    <a:pt x="1002" y="3107"/>
                    <a:pt x="952" y="3081"/>
                    <a:pt x="868" y="3021"/>
                  </a:cubicBezTo>
                  <a:cubicBezTo>
                    <a:pt x="635" y="2921"/>
                    <a:pt x="601" y="2687"/>
                    <a:pt x="568" y="2487"/>
                  </a:cubicBezTo>
                  <a:cubicBezTo>
                    <a:pt x="368" y="1687"/>
                    <a:pt x="368" y="919"/>
                    <a:pt x="468" y="119"/>
                  </a:cubicBezTo>
                  <a:cubicBezTo>
                    <a:pt x="505" y="44"/>
                    <a:pt x="459" y="0"/>
                    <a:pt x="410"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45"/>
            <p:cNvSpPr/>
            <p:nvPr/>
          </p:nvSpPr>
          <p:spPr>
            <a:xfrm>
              <a:off x="1046575" y="3642575"/>
              <a:ext cx="64875" cy="55125"/>
            </a:xfrm>
            <a:custGeom>
              <a:rect b="b" l="l" r="r" t="t"/>
              <a:pathLst>
                <a:path extrusionOk="0" h="2205" w="2595">
                  <a:moveTo>
                    <a:pt x="59" y="0"/>
                  </a:moveTo>
                  <a:cubicBezTo>
                    <a:pt x="21" y="0"/>
                    <a:pt x="0" y="33"/>
                    <a:pt x="41" y="53"/>
                  </a:cubicBezTo>
                  <a:cubicBezTo>
                    <a:pt x="293" y="713"/>
                    <a:pt x="693" y="2205"/>
                    <a:pt x="1604" y="2205"/>
                  </a:cubicBezTo>
                  <a:cubicBezTo>
                    <a:pt x="1660" y="2205"/>
                    <a:pt x="1717" y="2199"/>
                    <a:pt x="1776" y="2188"/>
                  </a:cubicBezTo>
                  <a:cubicBezTo>
                    <a:pt x="2595" y="2041"/>
                    <a:pt x="2259" y="1022"/>
                    <a:pt x="1804" y="1022"/>
                  </a:cubicBezTo>
                  <a:cubicBezTo>
                    <a:pt x="1740" y="1022"/>
                    <a:pt x="1674" y="1042"/>
                    <a:pt x="1609" y="1087"/>
                  </a:cubicBezTo>
                  <a:cubicBezTo>
                    <a:pt x="1542" y="1120"/>
                    <a:pt x="1542" y="1287"/>
                    <a:pt x="1642" y="1354"/>
                  </a:cubicBezTo>
                  <a:cubicBezTo>
                    <a:pt x="2042" y="1421"/>
                    <a:pt x="2076" y="1888"/>
                    <a:pt x="1642" y="1921"/>
                  </a:cubicBezTo>
                  <a:cubicBezTo>
                    <a:pt x="1623" y="1923"/>
                    <a:pt x="1604" y="1924"/>
                    <a:pt x="1586" y="1924"/>
                  </a:cubicBezTo>
                  <a:cubicBezTo>
                    <a:pt x="1282" y="1924"/>
                    <a:pt x="1065" y="1672"/>
                    <a:pt x="908" y="1421"/>
                  </a:cubicBezTo>
                  <a:cubicBezTo>
                    <a:pt x="608" y="1020"/>
                    <a:pt x="408" y="520"/>
                    <a:pt x="141" y="53"/>
                  </a:cubicBezTo>
                  <a:cubicBezTo>
                    <a:pt x="115" y="14"/>
                    <a:pt x="84" y="0"/>
                    <a:pt x="59"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45"/>
            <p:cNvSpPr/>
            <p:nvPr/>
          </p:nvSpPr>
          <p:spPr>
            <a:xfrm>
              <a:off x="1131825" y="3718100"/>
              <a:ext cx="78400" cy="65925"/>
            </a:xfrm>
            <a:custGeom>
              <a:rect b="b" l="l" r="r" t="t"/>
              <a:pathLst>
                <a:path extrusionOk="0" h="2637" w="3136">
                  <a:moveTo>
                    <a:pt x="133" y="1"/>
                  </a:moveTo>
                  <a:cubicBezTo>
                    <a:pt x="33" y="1"/>
                    <a:pt x="0" y="1"/>
                    <a:pt x="33" y="34"/>
                  </a:cubicBezTo>
                  <a:cubicBezTo>
                    <a:pt x="534" y="701"/>
                    <a:pt x="634" y="1702"/>
                    <a:pt x="1334" y="2236"/>
                  </a:cubicBezTo>
                  <a:cubicBezTo>
                    <a:pt x="1591" y="2450"/>
                    <a:pt x="2014" y="2637"/>
                    <a:pt x="2416" y="2637"/>
                  </a:cubicBezTo>
                  <a:cubicBezTo>
                    <a:pt x="2639" y="2637"/>
                    <a:pt x="2857" y="2579"/>
                    <a:pt x="3036" y="2436"/>
                  </a:cubicBezTo>
                  <a:cubicBezTo>
                    <a:pt x="3136" y="2402"/>
                    <a:pt x="3036" y="2336"/>
                    <a:pt x="3002" y="2269"/>
                  </a:cubicBezTo>
                  <a:cubicBezTo>
                    <a:pt x="2235" y="2236"/>
                    <a:pt x="1568" y="2336"/>
                    <a:pt x="1134" y="1535"/>
                  </a:cubicBezTo>
                  <a:cubicBezTo>
                    <a:pt x="801" y="935"/>
                    <a:pt x="667" y="434"/>
                    <a:pt x="133"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45"/>
            <p:cNvSpPr/>
            <p:nvPr/>
          </p:nvSpPr>
          <p:spPr>
            <a:xfrm>
              <a:off x="1299425" y="3711025"/>
              <a:ext cx="56750" cy="389850"/>
            </a:xfrm>
            <a:custGeom>
              <a:rect b="b" l="l" r="r" t="t"/>
              <a:pathLst>
                <a:path extrusionOk="0" h="15594" w="2270">
                  <a:moveTo>
                    <a:pt x="1744" y="0"/>
                  </a:moveTo>
                  <a:cubicBezTo>
                    <a:pt x="1677" y="0"/>
                    <a:pt x="1602" y="50"/>
                    <a:pt x="1602" y="150"/>
                  </a:cubicBezTo>
                  <a:cubicBezTo>
                    <a:pt x="1635" y="3286"/>
                    <a:pt x="1669" y="6121"/>
                    <a:pt x="668" y="9057"/>
                  </a:cubicBezTo>
                  <a:cubicBezTo>
                    <a:pt x="1" y="11058"/>
                    <a:pt x="68" y="13593"/>
                    <a:pt x="835" y="15528"/>
                  </a:cubicBezTo>
                  <a:cubicBezTo>
                    <a:pt x="859" y="15576"/>
                    <a:pt x="900" y="15594"/>
                    <a:pt x="941" y="15594"/>
                  </a:cubicBezTo>
                  <a:cubicBezTo>
                    <a:pt x="1015" y="15594"/>
                    <a:pt x="1090" y="15537"/>
                    <a:pt x="1068" y="15495"/>
                  </a:cubicBezTo>
                  <a:cubicBezTo>
                    <a:pt x="968" y="14194"/>
                    <a:pt x="668" y="12926"/>
                    <a:pt x="735" y="11658"/>
                  </a:cubicBezTo>
                  <a:cubicBezTo>
                    <a:pt x="768" y="10191"/>
                    <a:pt x="1302" y="9023"/>
                    <a:pt x="1635" y="7656"/>
                  </a:cubicBezTo>
                  <a:cubicBezTo>
                    <a:pt x="2269" y="5321"/>
                    <a:pt x="2069" y="2519"/>
                    <a:pt x="1835" y="150"/>
                  </a:cubicBezTo>
                  <a:cubicBezTo>
                    <a:pt x="1869" y="50"/>
                    <a:pt x="1810" y="0"/>
                    <a:pt x="1744"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45"/>
            <p:cNvSpPr/>
            <p:nvPr/>
          </p:nvSpPr>
          <p:spPr>
            <a:xfrm>
              <a:off x="950025" y="3443750"/>
              <a:ext cx="85900" cy="125100"/>
            </a:xfrm>
            <a:custGeom>
              <a:rect b="b" l="l" r="r" t="t"/>
              <a:pathLst>
                <a:path extrusionOk="0" fill="none" h="5004" w="3436">
                  <a:moveTo>
                    <a:pt x="2402" y="3736"/>
                  </a:moveTo>
                  <a:cubicBezTo>
                    <a:pt x="1635" y="3836"/>
                    <a:pt x="1268" y="5004"/>
                    <a:pt x="567" y="4837"/>
                  </a:cubicBezTo>
                  <a:cubicBezTo>
                    <a:pt x="100" y="4703"/>
                    <a:pt x="0" y="4003"/>
                    <a:pt x="334" y="3636"/>
                  </a:cubicBezTo>
                  <a:cubicBezTo>
                    <a:pt x="667" y="3236"/>
                    <a:pt x="1168" y="3136"/>
                    <a:pt x="1668" y="3036"/>
                  </a:cubicBezTo>
                  <a:cubicBezTo>
                    <a:pt x="934" y="2735"/>
                    <a:pt x="467" y="1835"/>
                    <a:pt x="667" y="1034"/>
                  </a:cubicBezTo>
                  <a:cubicBezTo>
                    <a:pt x="734" y="901"/>
                    <a:pt x="767" y="801"/>
                    <a:pt x="901" y="734"/>
                  </a:cubicBezTo>
                  <a:cubicBezTo>
                    <a:pt x="1101" y="667"/>
                    <a:pt x="1268" y="901"/>
                    <a:pt x="1334" y="1068"/>
                  </a:cubicBezTo>
                  <a:cubicBezTo>
                    <a:pt x="1501" y="1368"/>
                    <a:pt x="1668" y="1635"/>
                    <a:pt x="1901" y="1835"/>
                  </a:cubicBezTo>
                  <a:cubicBezTo>
                    <a:pt x="1935" y="1868"/>
                    <a:pt x="1968" y="1901"/>
                    <a:pt x="2002" y="1901"/>
                  </a:cubicBezTo>
                  <a:cubicBezTo>
                    <a:pt x="2068" y="1901"/>
                    <a:pt x="2102" y="1868"/>
                    <a:pt x="2135" y="1835"/>
                  </a:cubicBezTo>
                  <a:cubicBezTo>
                    <a:pt x="2368" y="1535"/>
                    <a:pt x="2302" y="1168"/>
                    <a:pt x="2302" y="801"/>
                  </a:cubicBezTo>
                  <a:cubicBezTo>
                    <a:pt x="2368" y="467"/>
                    <a:pt x="2602" y="0"/>
                    <a:pt x="2936" y="134"/>
                  </a:cubicBezTo>
                  <a:cubicBezTo>
                    <a:pt x="3102" y="200"/>
                    <a:pt x="3169" y="367"/>
                    <a:pt x="3269" y="567"/>
                  </a:cubicBezTo>
                  <a:cubicBezTo>
                    <a:pt x="3436" y="1168"/>
                    <a:pt x="3302" y="1735"/>
                    <a:pt x="3002" y="2235"/>
                  </a:cubicBezTo>
                </a:path>
              </a:pathLst>
            </a:custGeom>
            <a:noFill/>
            <a:ln cap="rnd" cmpd="sng" w="15850">
              <a:solidFill>
                <a:srgbClr val="4D6D3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45"/>
            <p:cNvSpPr/>
            <p:nvPr/>
          </p:nvSpPr>
          <p:spPr>
            <a:xfrm>
              <a:off x="970875" y="3141850"/>
              <a:ext cx="208500" cy="123450"/>
            </a:xfrm>
            <a:custGeom>
              <a:rect b="b" l="l" r="r" t="t"/>
              <a:pathLst>
                <a:path extrusionOk="0" fill="none" h="4938" w="8340">
                  <a:moveTo>
                    <a:pt x="3136" y="4938"/>
                  </a:moveTo>
                  <a:cubicBezTo>
                    <a:pt x="2168" y="4637"/>
                    <a:pt x="1268" y="4104"/>
                    <a:pt x="500" y="3337"/>
                  </a:cubicBezTo>
                  <a:cubicBezTo>
                    <a:pt x="300" y="3136"/>
                    <a:pt x="133" y="2936"/>
                    <a:pt x="67" y="2636"/>
                  </a:cubicBezTo>
                  <a:cubicBezTo>
                    <a:pt x="0" y="2369"/>
                    <a:pt x="167" y="2069"/>
                    <a:pt x="434" y="2002"/>
                  </a:cubicBezTo>
                  <a:cubicBezTo>
                    <a:pt x="567" y="2002"/>
                    <a:pt x="734" y="2069"/>
                    <a:pt x="834" y="2102"/>
                  </a:cubicBezTo>
                  <a:cubicBezTo>
                    <a:pt x="1468" y="2369"/>
                    <a:pt x="2068" y="2603"/>
                    <a:pt x="2669" y="2903"/>
                  </a:cubicBezTo>
                  <a:cubicBezTo>
                    <a:pt x="2402" y="2169"/>
                    <a:pt x="2335" y="1402"/>
                    <a:pt x="2602" y="668"/>
                  </a:cubicBezTo>
                  <a:cubicBezTo>
                    <a:pt x="2735" y="334"/>
                    <a:pt x="3002" y="1"/>
                    <a:pt x="3302" y="168"/>
                  </a:cubicBezTo>
                  <a:cubicBezTo>
                    <a:pt x="3436" y="268"/>
                    <a:pt x="3469" y="434"/>
                    <a:pt x="3503" y="568"/>
                  </a:cubicBezTo>
                  <a:cubicBezTo>
                    <a:pt x="3669" y="1235"/>
                    <a:pt x="3903" y="1835"/>
                    <a:pt x="4070" y="2503"/>
                  </a:cubicBezTo>
                  <a:cubicBezTo>
                    <a:pt x="4170" y="2069"/>
                    <a:pt x="4303" y="1602"/>
                    <a:pt x="4403" y="1135"/>
                  </a:cubicBezTo>
                  <a:cubicBezTo>
                    <a:pt x="4470" y="801"/>
                    <a:pt x="4570" y="468"/>
                    <a:pt x="4804" y="268"/>
                  </a:cubicBezTo>
                  <a:cubicBezTo>
                    <a:pt x="5070" y="68"/>
                    <a:pt x="5504" y="68"/>
                    <a:pt x="5671" y="334"/>
                  </a:cubicBezTo>
                  <a:cubicBezTo>
                    <a:pt x="5771" y="468"/>
                    <a:pt x="5738" y="668"/>
                    <a:pt x="5738" y="835"/>
                  </a:cubicBezTo>
                  <a:cubicBezTo>
                    <a:pt x="5637" y="1335"/>
                    <a:pt x="5604" y="1835"/>
                    <a:pt x="5504" y="2336"/>
                  </a:cubicBezTo>
                  <a:cubicBezTo>
                    <a:pt x="5671" y="1669"/>
                    <a:pt x="6138" y="1135"/>
                    <a:pt x="6772" y="835"/>
                  </a:cubicBezTo>
                  <a:cubicBezTo>
                    <a:pt x="7139" y="668"/>
                    <a:pt x="7639" y="635"/>
                    <a:pt x="7939" y="935"/>
                  </a:cubicBezTo>
                  <a:cubicBezTo>
                    <a:pt x="8339" y="1302"/>
                    <a:pt x="8139" y="2002"/>
                    <a:pt x="7806" y="2469"/>
                  </a:cubicBezTo>
                  <a:cubicBezTo>
                    <a:pt x="7239" y="3303"/>
                    <a:pt x="6338" y="3904"/>
                    <a:pt x="5404" y="4137"/>
                  </a:cubicBezTo>
                  <a:cubicBezTo>
                    <a:pt x="5271" y="4170"/>
                    <a:pt x="5137" y="4170"/>
                    <a:pt x="5070" y="4104"/>
                  </a:cubicBezTo>
                  <a:cubicBezTo>
                    <a:pt x="4970" y="4004"/>
                    <a:pt x="5137" y="3837"/>
                    <a:pt x="5170" y="3937"/>
                  </a:cubicBezTo>
                </a:path>
              </a:pathLst>
            </a:custGeom>
            <a:noFill/>
            <a:ln cap="rnd" cmpd="sng" w="15850">
              <a:solidFill>
                <a:srgbClr val="4D6D3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45"/>
            <p:cNvSpPr/>
            <p:nvPr/>
          </p:nvSpPr>
          <p:spPr>
            <a:xfrm>
              <a:off x="1417850" y="3245275"/>
              <a:ext cx="214350" cy="112600"/>
            </a:xfrm>
            <a:custGeom>
              <a:rect b="b" l="l" r="r" t="t"/>
              <a:pathLst>
                <a:path extrusionOk="0" fill="none" h="4504" w="8574">
                  <a:moveTo>
                    <a:pt x="1735" y="4170"/>
                  </a:moveTo>
                  <a:cubicBezTo>
                    <a:pt x="1168" y="4270"/>
                    <a:pt x="701" y="3703"/>
                    <a:pt x="434" y="3169"/>
                  </a:cubicBezTo>
                  <a:cubicBezTo>
                    <a:pt x="267" y="2802"/>
                    <a:pt x="167" y="2435"/>
                    <a:pt x="67" y="2002"/>
                  </a:cubicBezTo>
                  <a:cubicBezTo>
                    <a:pt x="34" y="1735"/>
                    <a:pt x="1" y="1434"/>
                    <a:pt x="101" y="1168"/>
                  </a:cubicBezTo>
                  <a:cubicBezTo>
                    <a:pt x="234" y="934"/>
                    <a:pt x="568" y="767"/>
                    <a:pt x="834" y="901"/>
                  </a:cubicBezTo>
                  <a:cubicBezTo>
                    <a:pt x="935" y="967"/>
                    <a:pt x="1068" y="1101"/>
                    <a:pt x="1168" y="1234"/>
                  </a:cubicBezTo>
                  <a:cubicBezTo>
                    <a:pt x="1502" y="1801"/>
                    <a:pt x="1835" y="2335"/>
                    <a:pt x="2169" y="2936"/>
                  </a:cubicBezTo>
                  <a:cubicBezTo>
                    <a:pt x="2269" y="2068"/>
                    <a:pt x="2436" y="1101"/>
                    <a:pt x="3103" y="500"/>
                  </a:cubicBezTo>
                  <a:cubicBezTo>
                    <a:pt x="3236" y="434"/>
                    <a:pt x="3370" y="334"/>
                    <a:pt x="3503" y="300"/>
                  </a:cubicBezTo>
                  <a:cubicBezTo>
                    <a:pt x="3937" y="267"/>
                    <a:pt x="4170" y="834"/>
                    <a:pt x="4103" y="1301"/>
                  </a:cubicBezTo>
                  <a:cubicBezTo>
                    <a:pt x="4070" y="1768"/>
                    <a:pt x="3937" y="2268"/>
                    <a:pt x="4204" y="2635"/>
                  </a:cubicBezTo>
                  <a:cubicBezTo>
                    <a:pt x="4404" y="1801"/>
                    <a:pt x="4871" y="1001"/>
                    <a:pt x="5504" y="434"/>
                  </a:cubicBezTo>
                  <a:cubicBezTo>
                    <a:pt x="5671" y="267"/>
                    <a:pt x="5871" y="100"/>
                    <a:pt x="6105" y="67"/>
                  </a:cubicBezTo>
                  <a:cubicBezTo>
                    <a:pt x="6372" y="0"/>
                    <a:pt x="6605" y="67"/>
                    <a:pt x="6772" y="267"/>
                  </a:cubicBezTo>
                  <a:cubicBezTo>
                    <a:pt x="6939" y="500"/>
                    <a:pt x="6839" y="801"/>
                    <a:pt x="6739" y="1101"/>
                  </a:cubicBezTo>
                  <a:cubicBezTo>
                    <a:pt x="6405" y="1901"/>
                    <a:pt x="6072" y="2735"/>
                    <a:pt x="5771" y="3503"/>
                  </a:cubicBezTo>
                  <a:cubicBezTo>
                    <a:pt x="6005" y="2936"/>
                    <a:pt x="6372" y="2469"/>
                    <a:pt x="6905" y="2135"/>
                  </a:cubicBezTo>
                  <a:cubicBezTo>
                    <a:pt x="7206" y="1968"/>
                    <a:pt x="7539" y="1835"/>
                    <a:pt x="7839" y="1835"/>
                  </a:cubicBezTo>
                  <a:cubicBezTo>
                    <a:pt x="8173" y="1901"/>
                    <a:pt x="8507" y="2135"/>
                    <a:pt x="8540" y="2469"/>
                  </a:cubicBezTo>
                  <a:cubicBezTo>
                    <a:pt x="8573" y="2669"/>
                    <a:pt x="8440" y="2936"/>
                    <a:pt x="8373" y="3102"/>
                  </a:cubicBezTo>
                  <a:cubicBezTo>
                    <a:pt x="8073" y="3603"/>
                    <a:pt x="7606" y="4003"/>
                    <a:pt x="7106" y="4303"/>
                  </a:cubicBezTo>
                  <a:cubicBezTo>
                    <a:pt x="6905" y="4437"/>
                    <a:pt x="6705" y="4503"/>
                    <a:pt x="6505" y="4503"/>
                  </a:cubicBezTo>
                  <a:cubicBezTo>
                    <a:pt x="6272" y="4503"/>
                    <a:pt x="6038" y="4337"/>
                    <a:pt x="6038" y="4103"/>
                  </a:cubicBezTo>
                </a:path>
              </a:pathLst>
            </a:custGeom>
            <a:noFill/>
            <a:ln cap="rnd" cmpd="sng" w="15850">
              <a:solidFill>
                <a:srgbClr val="4D6D3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45"/>
            <p:cNvSpPr/>
            <p:nvPr/>
          </p:nvSpPr>
          <p:spPr>
            <a:xfrm>
              <a:off x="1852325" y="3301975"/>
              <a:ext cx="248550" cy="141800"/>
            </a:xfrm>
            <a:custGeom>
              <a:rect b="b" l="l" r="r" t="t"/>
              <a:pathLst>
                <a:path extrusionOk="0" fill="none" h="5672" w="9942">
                  <a:moveTo>
                    <a:pt x="201" y="3103"/>
                  </a:moveTo>
                  <a:cubicBezTo>
                    <a:pt x="234" y="3236"/>
                    <a:pt x="67" y="3369"/>
                    <a:pt x="1" y="3269"/>
                  </a:cubicBezTo>
                  <a:cubicBezTo>
                    <a:pt x="1" y="2435"/>
                    <a:pt x="67" y="1568"/>
                    <a:pt x="234" y="734"/>
                  </a:cubicBezTo>
                  <a:cubicBezTo>
                    <a:pt x="267" y="534"/>
                    <a:pt x="401" y="267"/>
                    <a:pt x="634" y="267"/>
                  </a:cubicBezTo>
                  <a:cubicBezTo>
                    <a:pt x="801" y="267"/>
                    <a:pt x="901" y="434"/>
                    <a:pt x="968" y="567"/>
                  </a:cubicBezTo>
                  <a:cubicBezTo>
                    <a:pt x="1335" y="1201"/>
                    <a:pt x="1602" y="1868"/>
                    <a:pt x="1802" y="2536"/>
                  </a:cubicBezTo>
                  <a:cubicBezTo>
                    <a:pt x="1969" y="2002"/>
                    <a:pt x="2169" y="1501"/>
                    <a:pt x="2336" y="934"/>
                  </a:cubicBezTo>
                  <a:cubicBezTo>
                    <a:pt x="2436" y="534"/>
                    <a:pt x="2736" y="0"/>
                    <a:pt x="3203" y="34"/>
                  </a:cubicBezTo>
                  <a:cubicBezTo>
                    <a:pt x="3670" y="67"/>
                    <a:pt x="3837" y="668"/>
                    <a:pt x="3870" y="1068"/>
                  </a:cubicBezTo>
                  <a:cubicBezTo>
                    <a:pt x="3937" y="1835"/>
                    <a:pt x="4003" y="2536"/>
                    <a:pt x="4003" y="3269"/>
                  </a:cubicBezTo>
                  <a:lnTo>
                    <a:pt x="4871" y="1535"/>
                  </a:lnTo>
                  <a:cubicBezTo>
                    <a:pt x="4937" y="1335"/>
                    <a:pt x="5071" y="1101"/>
                    <a:pt x="5271" y="1001"/>
                  </a:cubicBezTo>
                  <a:cubicBezTo>
                    <a:pt x="5438" y="868"/>
                    <a:pt x="5738" y="834"/>
                    <a:pt x="5905" y="1001"/>
                  </a:cubicBezTo>
                  <a:cubicBezTo>
                    <a:pt x="6072" y="1168"/>
                    <a:pt x="6038" y="1401"/>
                    <a:pt x="6038" y="1602"/>
                  </a:cubicBezTo>
                  <a:cubicBezTo>
                    <a:pt x="5938" y="2169"/>
                    <a:pt x="5905" y="2736"/>
                    <a:pt x="5838" y="3269"/>
                  </a:cubicBezTo>
                  <a:cubicBezTo>
                    <a:pt x="5771" y="3503"/>
                    <a:pt x="5905" y="3836"/>
                    <a:pt x="6105" y="3736"/>
                  </a:cubicBezTo>
                  <a:cubicBezTo>
                    <a:pt x="6338" y="3036"/>
                    <a:pt x="6705" y="2369"/>
                    <a:pt x="7206" y="1835"/>
                  </a:cubicBezTo>
                  <a:cubicBezTo>
                    <a:pt x="7406" y="1568"/>
                    <a:pt x="7739" y="1335"/>
                    <a:pt x="8073" y="1435"/>
                  </a:cubicBezTo>
                  <a:cubicBezTo>
                    <a:pt x="8540" y="1602"/>
                    <a:pt x="8507" y="2235"/>
                    <a:pt x="8340" y="2702"/>
                  </a:cubicBezTo>
                  <a:cubicBezTo>
                    <a:pt x="8173" y="3203"/>
                    <a:pt x="8040" y="3703"/>
                    <a:pt x="7873" y="4203"/>
                  </a:cubicBezTo>
                  <a:cubicBezTo>
                    <a:pt x="8040" y="3870"/>
                    <a:pt x="8206" y="3536"/>
                    <a:pt x="8507" y="3336"/>
                  </a:cubicBezTo>
                  <a:cubicBezTo>
                    <a:pt x="8774" y="3069"/>
                    <a:pt x="9207" y="3003"/>
                    <a:pt x="9507" y="3203"/>
                  </a:cubicBezTo>
                  <a:cubicBezTo>
                    <a:pt x="9941" y="3503"/>
                    <a:pt x="9874" y="4203"/>
                    <a:pt x="9607" y="4604"/>
                  </a:cubicBezTo>
                  <a:cubicBezTo>
                    <a:pt x="9241" y="5237"/>
                    <a:pt x="8540" y="5604"/>
                    <a:pt x="7840" y="5671"/>
                  </a:cubicBezTo>
                </a:path>
              </a:pathLst>
            </a:custGeom>
            <a:noFill/>
            <a:ln cap="rnd" cmpd="sng" w="15850">
              <a:solidFill>
                <a:srgbClr val="4D6D3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45"/>
            <p:cNvSpPr/>
            <p:nvPr/>
          </p:nvSpPr>
          <p:spPr>
            <a:xfrm>
              <a:off x="1595475" y="3539650"/>
              <a:ext cx="306925" cy="130950"/>
            </a:xfrm>
            <a:custGeom>
              <a:rect b="b" l="l" r="r" t="t"/>
              <a:pathLst>
                <a:path extrusionOk="0" fill="none" h="5238" w="12277">
                  <a:moveTo>
                    <a:pt x="2903" y="4904"/>
                  </a:moveTo>
                  <a:cubicBezTo>
                    <a:pt x="2135" y="5237"/>
                    <a:pt x="1335" y="4637"/>
                    <a:pt x="768" y="4036"/>
                  </a:cubicBezTo>
                  <a:cubicBezTo>
                    <a:pt x="368" y="3669"/>
                    <a:pt x="1" y="3136"/>
                    <a:pt x="301" y="2702"/>
                  </a:cubicBezTo>
                  <a:cubicBezTo>
                    <a:pt x="601" y="2335"/>
                    <a:pt x="1235" y="2435"/>
                    <a:pt x="1602" y="2735"/>
                  </a:cubicBezTo>
                  <a:cubicBezTo>
                    <a:pt x="1969" y="3036"/>
                    <a:pt x="2302" y="3469"/>
                    <a:pt x="2769" y="3536"/>
                  </a:cubicBezTo>
                  <a:cubicBezTo>
                    <a:pt x="2369" y="2902"/>
                    <a:pt x="2302" y="2135"/>
                    <a:pt x="2502" y="1401"/>
                  </a:cubicBezTo>
                  <a:cubicBezTo>
                    <a:pt x="2536" y="1234"/>
                    <a:pt x="2636" y="1101"/>
                    <a:pt x="2769" y="1034"/>
                  </a:cubicBezTo>
                  <a:cubicBezTo>
                    <a:pt x="3136" y="767"/>
                    <a:pt x="3603" y="1201"/>
                    <a:pt x="3903" y="1568"/>
                  </a:cubicBezTo>
                  <a:cubicBezTo>
                    <a:pt x="4204" y="2068"/>
                    <a:pt x="4571" y="2635"/>
                    <a:pt x="4837" y="3169"/>
                  </a:cubicBezTo>
                  <a:cubicBezTo>
                    <a:pt x="5138" y="2402"/>
                    <a:pt x="5371" y="1668"/>
                    <a:pt x="5671" y="901"/>
                  </a:cubicBezTo>
                  <a:cubicBezTo>
                    <a:pt x="5771" y="667"/>
                    <a:pt x="5838" y="400"/>
                    <a:pt x="6038" y="300"/>
                  </a:cubicBezTo>
                  <a:cubicBezTo>
                    <a:pt x="6472" y="0"/>
                    <a:pt x="7006" y="334"/>
                    <a:pt x="7206" y="801"/>
                  </a:cubicBezTo>
                  <a:cubicBezTo>
                    <a:pt x="7439" y="1234"/>
                    <a:pt x="7339" y="1735"/>
                    <a:pt x="7339" y="2202"/>
                  </a:cubicBezTo>
                  <a:cubicBezTo>
                    <a:pt x="7339" y="2702"/>
                    <a:pt x="7373" y="3202"/>
                    <a:pt x="7773" y="3536"/>
                  </a:cubicBezTo>
                  <a:cubicBezTo>
                    <a:pt x="7773" y="2202"/>
                    <a:pt x="8673" y="901"/>
                    <a:pt x="9974" y="467"/>
                  </a:cubicBezTo>
                  <a:cubicBezTo>
                    <a:pt x="10275" y="367"/>
                    <a:pt x="10642" y="334"/>
                    <a:pt x="10775" y="567"/>
                  </a:cubicBezTo>
                  <a:cubicBezTo>
                    <a:pt x="10842" y="734"/>
                    <a:pt x="10808" y="968"/>
                    <a:pt x="10775" y="1134"/>
                  </a:cubicBezTo>
                  <a:cubicBezTo>
                    <a:pt x="10508" y="1902"/>
                    <a:pt x="10208" y="2702"/>
                    <a:pt x="9874" y="3469"/>
                  </a:cubicBezTo>
                  <a:cubicBezTo>
                    <a:pt x="10275" y="2969"/>
                    <a:pt x="10775" y="2402"/>
                    <a:pt x="11375" y="2535"/>
                  </a:cubicBezTo>
                  <a:cubicBezTo>
                    <a:pt x="12109" y="2669"/>
                    <a:pt x="12276" y="3669"/>
                    <a:pt x="11942" y="4303"/>
                  </a:cubicBezTo>
                  <a:cubicBezTo>
                    <a:pt x="11642" y="4837"/>
                    <a:pt x="10875" y="5171"/>
                    <a:pt x="10375" y="4804"/>
                  </a:cubicBezTo>
                </a:path>
              </a:pathLst>
            </a:custGeom>
            <a:noFill/>
            <a:ln cap="rnd" cmpd="sng" w="15850">
              <a:solidFill>
                <a:srgbClr val="4D6D3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45"/>
            <p:cNvSpPr/>
            <p:nvPr/>
          </p:nvSpPr>
          <p:spPr>
            <a:xfrm>
              <a:off x="1743075" y="3071800"/>
              <a:ext cx="165150" cy="120125"/>
            </a:xfrm>
            <a:custGeom>
              <a:rect b="b" l="l" r="r" t="t"/>
              <a:pathLst>
                <a:path extrusionOk="0" fill="none" h="4805" w="6606">
                  <a:moveTo>
                    <a:pt x="2336" y="3603"/>
                  </a:moveTo>
                  <a:cubicBezTo>
                    <a:pt x="1035" y="3370"/>
                    <a:pt x="1" y="2102"/>
                    <a:pt x="1" y="835"/>
                  </a:cubicBezTo>
                  <a:cubicBezTo>
                    <a:pt x="1035" y="1202"/>
                    <a:pt x="1335" y="2736"/>
                    <a:pt x="2369" y="3003"/>
                  </a:cubicBezTo>
                  <a:cubicBezTo>
                    <a:pt x="2069" y="2302"/>
                    <a:pt x="1936" y="1569"/>
                    <a:pt x="1936" y="835"/>
                  </a:cubicBezTo>
                  <a:cubicBezTo>
                    <a:pt x="1936" y="434"/>
                    <a:pt x="2169" y="1"/>
                    <a:pt x="2536" y="68"/>
                  </a:cubicBezTo>
                  <a:cubicBezTo>
                    <a:pt x="2703" y="101"/>
                    <a:pt x="2769" y="268"/>
                    <a:pt x="2870" y="401"/>
                  </a:cubicBezTo>
                  <a:cubicBezTo>
                    <a:pt x="3370" y="1268"/>
                    <a:pt x="3737" y="2202"/>
                    <a:pt x="3904" y="3203"/>
                  </a:cubicBezTo>
                  <a:cubicBezTo>
                    <a:pt x="4204" y="2603"/>
                    <a:pt x="4271" y="1936"/>
                    <a:pt x="4604" y="1368"/>
                  </a:cubicBezTo>
                  <a:cubicBezTo>
                    <a:pt x="4938" y="835"/>
                    <a:pt x="5772" y="401"/>
                    <a:pt x="6272" y="868"/>
                  </a:cubicBezTo>
                  <a:cubicBezTo>
                    <a:pt x="6572" y="1168"/>
                    <a:pt x="6606" y="1602"/>
                    <a:pt x="6472" y="2002"/>
                  </a:cubicBezTo>
                  <a:cubicBezTo>
                    <a:pt x="6305" y="2369"/>
                    <a:pt x="6038" y="2703"/>
                    <a:pt x="5738" y="3003"/>
                  </a:cubicBezTo>
                  <a:cubicBezTo>
                    <a:pt x="5138" y="3603"/>
                    <a:pt x="4571" y="4204"/>
                    <a:pt x="3937" y="4804"/>
                  </a:cubicBezTo>
                  <a:cubicBezTo>
                    <a:pt x="3837" y="4738"/>
                    <a:pt x="3770" y="4571"/>
                    <a:pt x="3870" y="4437"/>
                  </a:cubicBezTo>
                </a:path>
              </a:pathLst>
            </a:custGeom>
            <a:noFill/>
            <a:ln cap="rnd" cmpd="sng" w="15850">
              <a:solidFill>
                <a:srgbClr val="4D6D3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45"/>
            <p:cNvSpPr/>
            <p:nvPr/>
          </p:nvSpPr>
          <p:spPr>
            <a:xfrm>
              <a:off x="864125" y="2839975"/>
              <a:ext cx="177650" cy="132625"/>
            </a:xfrm>
            <a:custGeom>
              <a:rect b="b" l="l" r="r" t="t"/>
              <a:pathLst>
                <a:path extrusionOk="0" fill="none" h="5305" w="7106">
                  <a:moveTo>
                    <a:pt x="3369" y="5304"/>
                  </a:moveTo>
                  <a:cubicBezTo>
                    <a:pt x="2068" y="5171"/>
                    <a:pt x="834" y="4470"/>
                    <a:pt x="100" y="3370"/>
                  </a:cubicBezTo>
                  <a:cubicBezTo>
                    <a:pt x="34" y="3303"/>
                    <a:pt x="0" y="3169"/>
                    <a:pt x="0" y="3036"/>
                  </a:cubicBezTo>
                  <a:cubicBezTo>
                    <a:pt x="0" y="2803"/>
                    <a:pt x="334" y="2636"/>
                    <a:pt x="567" y="2702"/>
                  </a:cubicBezTo>
                  <a:cubicBezTo>
                    <a:pt x="834" y="2803"/>
                    <a:pt x="1034" y="3003"/>
                    <a:pt x="1201" y="3169"/>
                  </a:cubicBezTo>
                  <a:cubicBezTo>
                    <a:pt x="1401" y="3370"/>
                    <a:pt x="1601" y="3536"/>
                    <a:pt x="1902" y="3536"/>
                  </a:cubicBezTo>
                  <a:cubicBezTo>
                    <a:pt x="1001" y="2636"/>
                    <a:pt x="834" y="1068"/>
                    <a:pt x="1501" y="1"/>
                  </a:cubicBezTo>
                  <a:cubicBezTo>
                    <a:pt x="2068" y="1068"/>
                    <a:pt x="2702" y="2169"/>
                    <a:pt x="3369" y="3236"/>
                  </a:cubicBezTo>
                  <a:cubicBezTo>
                    <a:pt x="3536" y="2469"/>
                    <a:pt x="3836" y="1668"/>
                    <a:pt x="4237" y="1001"/>
                  </a:cubicBezTo>
                  <a:cubicBezTo>
                    <a:pt x="4270" y="935"/>
                    <a:pt x="4370" y="801"/>
                    <a:pt x="4504" y="734"/>
                  </a:cubicBezTo>
                  <a:cubicBezTo>
                    <a:pt x="4670" y="701"/>
                    <a:pt x="4837" y="868"/>
                    <a:pt x="4904" y="1001"/>
                  </a:cubicBezTo>
                  <a:cubicBezTo>
                    <a:pt x="5371" y="1835"/>
                    <a:pt x="5104" y="2869"/>
                    <a:pt x="4837" y="3803"/>
                  </a:cubicBezTo>
                  <a:cubicBezTo>
                    <a:pt x="5004" y="3370"/>
                    <a:pt x="5204" y="2903"/>
                    <a:pt x="5538" y="2636"/>
                  </a:cubicBezTo>
                  <a:cubicBezTo>
                    <a:pt x="5871" y="2336"/>
                    <a:pt x="6438" y="2235"/>
                    <a:pt x="6772" y="2602"/>
                  </a:cubicBezTo>
                  <a:cubicBezTo>
                    <a:pt x="7105" y="2869"/>
                    <a:pt x="7072" y="3470"/>
                    <a:pt x="6839" y="3803"/>
                  </a:cubicBezTo>
                  <a:cubicBezTo>
                    <a:pt x="6572" y="4170"/>
                    <a:pt x="6171" y="4370"/>
                    <a:pt x="5804" y="4570"/>
                  </a:cubicBezTo>
                  <a:cubicBezTo>
                    <a:pt x="5671" y="4671"/>
                    <a:pt x="5404" y="4570"/>
                    <a:pt x="5504" y="4470"/>
                  </a:cubicBezTo>
                </a:path>
              </a:pathLst>
            </a:custGeom>
            <a:noFill/>
            <a:ln cap="rnd" cmpd="sng" w="15850">
              <a:solidFill>
                <a:srgbClr val="4D6D3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45"/>
            <p:cNvSpPr/>
            <p:nvPr/>
          </p:nvSpPr>
          <p:spPr>
            <a:xfrm>
              <a:off x="749050" y="3171875"/>
              <a:ext cx="75900" cy="94275"/>
            </a:xfrm>
            <a:custGeom>
              <a:rect b="b" l="l" r="r" t="t"/>
              <a:pathLst>
                <a:path extrusionOk="0" fill="none" h="3771" w="3036">
                  <a:moveTo>
                    <a:pt x="3036" y="3770"/>
                  </a:moveTo>
                  <a:cubicBezTo>
                    <a:pt x="2335" y="3603"/>
                    <a:pt x="1601" y="3403"/>
                    <a:pt x="1001" y="2936"/>
                  </a:cubicBezTo>
                  <a:cubicBezTo>
                    <a:pt x="434" y="2469"/>
                    <a:pt x="0" y="1735"/>
                    <a:pt x="200" y="1001"/>
                  </a:cubicBezTo>
                  <a:cubicBezTo>
                    <a:pt x="834" y="1435"/>
                    <a:pt x="1368" y="2002"/>
                    <a:pt x="1835" y="2569"/>
                  </a:cubicBezTo>
                  <a:cubicBezTo>
                    <a:pt x="1935" y="2102"/>
                    <a:pt x="1801" y="1602"/>
                    <a:pt x="1768" y="1168"/>
                  </a:cubicBezTo>
                  <a:cubicBezTo>
                    <a:pt x="1701" y="701"/>
                    <a:pt x="1935" y="101"/>
                    <a:pt x="2368" y="1"/>
                  </a:cubicBezTo>
                  <a:cubicBezTo>
                    <a:pt x="2769" y="768"/>
                    <a:pt x="2935" y="1602"/>
                    <a:pt x="2935" y="2436"/>
                  </a:cubicBezTo>
                </a:path>
              </a:pathLst>
            </a:custGeom>
            <a:noFill/>
            <a:ln cap="rnd" cmpd="sng" w="15850">
              <a:solidFill>
                <a:srgbClr val="4D6D3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45"/>
            <p:cNvSpPr/>
            <p:nvPr/>
          </p:nvSpPr>
          <p:spPr>
            <a:xfrm>
              <a:off x="2056650" y="3154375"/>
              <a:ext cx="88400" cy="127600"/>
            </a:xfrm>
            <a:custGeom>
              <a:rect b="b" l="l" r="r" t="t"/>
              <a:pathLst>
                <a:path extrusionOk="0" fill="none" h="5104" w="3536">
                  <a:moveTo>
                    <a:pt x="0" y="3403"/>
                  </a:moveTo>
                  <a:cubicBezTo>
                    <a:pt x="33" y="2836"/>
                    <a:pt x="134" y="2268"/>
                    <a:pt x="167" y="1735"/>
                  </a:cubicBezTo>
                  <a:cubicBezTo>
                    <a:pt x="200" y="1368"/>
                    <a:pt x="234" y="968"/>
                    <a:pt x="367" y="667"/>
                  </a:cubicBezTo>
                  <a:cubicBezTo>
                    <a:pt x="534" y="334"/>
                    <a:pt x="834" y="67"/>
                    <a:pt x="1168" y="0"/>
                  </a:cubicBezTo>
                  <a:cubicBezTo>
                    <a:pt x="1034" y="1068"/>
                    <a:pt x="901" y="2135"/>
                    <a:pt x="801" y="3169"/>
                  </a:cubicBezTo>
                  <a:cubicBezTo>
                    <a:pt x="1201" y="2902"/>
                    <a:pt x="1368" y="2435"/>
                    <a:pt x="1535" y="1968"/>
                  </a:cubicBezTo>
                  <a:cubicBezTo>
                    <a:pt x="1635" y="1735"/>
                    <a:pt x="1701" y="1468"/>
                    <a:pt x="1968" y="1401"/>
                  </a:cubicBezTo>
                  <a:cubicBezTo>
                    <a:pt x="2235" y="1268"/>
                    <a:pt x="2569" y="1568"/>
                    <a:pt x="2635" y="1902"/>
                  </a:cubicBezTo>
                  <a:cubicBezTo>
                    <a:pt x="2669" y="2235"/>
                    <a:pt x="2502" y="2535"/>
                    <a:pt x="2368" y="2802"/>
                  </a:cubicBezTo>
                  <a:cubicBezTo>
                    <a:pt x="2168" y="3269"/>
                    <a:pt x="1901" y="3736"/>
                    <a:pt x="1701" y="4203"/>
                  </a:cubicBezTo>
                  <a:cubicBezTo>
                    <a:pt x="1901" y="3770"/>
                    <a:pt x="2202" y="3369"/>
                    <a:pt x="2569" y="3069"/>
                  </a:cubicBezTo>
                  <a:cubicBezTo>
                    <a:pt x="2835" y="2869"/>
                    <a:pt x="3302" y="2735"/>
                    <a:pt x="3469" y="3036"/>
                  </a:cubicBezTo>
                  <a:cubicBezTo>
                    <a:pt x="3536" y="3169"/>
                    <a:pt x="3469" y="3436"/>
                    <a:pt x="3369" y="3603"/>
                  </a:cubicBezTo>
                  <a:cubicBezTo>
                    <a:pt x="3002" y="4303"/>
                    <a:pt x="2435" y="5070"/>
                    <a:pt x="1668" y="5104"/>
                  </a:cubicBezTo>
                  <a:cubicBezTo>
                    <a:pt x="1701" y="5037"/>
                    <a:pt x="1735" y="4937"/>
                    <a:pt x="1801" y="4804"/>
                  </a:cubicBezTo>
                </a:path>
              </a:pathLst>
            </a:custGeom>
            <a:noFill/>
            <a:ln cap="rnd" cmpd="sng" w="15850">
              <a:solidFill>
                <a:srgbClr val="4D6D3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45"/>
            <p:cNvSpPr/>
            <p:nvPr/>
          </p:nvSpPr>
          <p:spPr>
            <a:xfrm>
              <a:off x="1166850" y="3386200"/>
              <a:ext cx="393625" cy="187650"/>
            </a:xfrm>
            <a:custGeom>
              <a:rect b="b" l="l" r="r" t="t"/>
              <a:pathLst>
                <a:path extrusionOk="0" fill="none" h="7506" w="15745">
                  <a:moveTo>
                    <a:pt x="2302" y="5705"/>
                  </a:moveTo>
                  <a:cubicBezTo>
                    <a:pt x="801" y="5037"/>
                    <a:pt x="0" y="3136"/>
                    <a:pt x="634" y="1635"/>
                  </a:cubicBezTo>
                  <a:cubicBezTo>
                    <a:pt x="1234" y="2235"/>
                    <a:pt x="1835" y="2936"/>
                    <a:pt x="2435" y="3536"/>
                  </a:cubicBezTo>
                  <a:cubicBezTo>
                    <a:pt x="2102" y="2369"/>
                    <a:pt x="2135" y="1135"/>
                    <a:pt x="2602" y="0"/>
                  </a:cubicBezTo>
                  <a:cubicBezTo>
                    <a:pt x="3269" y="1201"/>
                    <a:pt x="3903" y="2369"/>
                    <a:pt x="4570" y="3603"/>
                  </a:cubicBezTo>
                  <a:cubicBezTo>
                    <a:pt x="4703" y="2969"/>
                    <a:pt x="4803" y="2335"/>
                    <a:pt x="5004" y="1702"/>
                  </a:cubicBezTo>
                  <a:cubicBezTo>
                    <a:pt x="5104" y="1502"/>
                    <a:pt x="5170" y="1268"/>
                    <a:pt x="5371" y="1135"/>
                  </a:cubicBezTo>
                  <a:cubicBezTo>
                    <a:pt x="5737" y="834"/>
                    <a:pt x="6305" y="1135"/>
                    <a:pt x="6505" y="1535"/>
                  </a:cubicBezTo>
                  <a:cubicBezTo>
                    <a:pt x="6738" y="1969"/>
                    <a:pt x="6705" y="2469"/>
                    <a:pt x="6738" y="2936"/>
                  </a:cubicBezTo>
                  <a:cubicBezTo>
                    <a:pt x="6772" y="3370"/>
                    <a:pt x="6972" y="3937"/>
                    <a:pt x="7405" y="4103"/>
                  </a:cubicBezTo>
                  <a:cubicBezTo>
                    <a:pt x="7439" y="3003"/>
                    <a:pt x="7972" y="1935"/>
                    <a:pt x="8806" y="1201"/>
                  </a:cubicBezTo>
                  <a:cubicBezTo>
                    <a:pt x="9607" y="1868"/>
                    <a:pt x="8673" y="3336"/>
                    <a:pt x="9307" y="4170"/>
                  </a:cubicBezTo>
                  <a:cubicBezTo>
                    <a:pt x="9674" y="3003"/>
                    <a:pt x="10374" y="2002"/>
                    <a:pt x="11275" y="1201"/>
                  </a:cubicBezTo>
                  <a:cubicBezTo>
                    <a:pt x="11675" y="2102"/>
                    <a:pt x="11808" y="3136"/>
                    <a:pt x="11608" y="4103"/>
                  </a:cubicBezTo>
                  <a:cubicBezTo>
                    <a:pt x="12109" y="3136"/>
                    <a:pt x="12909" y="2002"/>
                    <a:pt x="13977" y="2135"/>
                  </a:cubicBezTo>
                  <a:cubicBezTo>
                    <a:pt x="13910" y="2969"/>
                    <a:pt x="13810" y="3803"/>
                    <a:pt x="13710" y="4604"/>
                  </a:cubicBezTo>
                  <a:cubicBezTo>
                    <a:pt x="13943" y="4037"/>
                    <a:pt x="14310" y="3536"/>
                    <a:pt x="14811" y="3136"/>
                  </a:cubicBezTo>
                  <a:cubicBezTo>
                    <a:pt x="14944" y="3036"/>
                    <a:pt x="15077" y="2969"/>
                    <a:pt x="15244" y="2969"/>
                  </a:cubicBezTo>
                  <a:cubicBezTo>
                    <a:pt x="15578" y="2969"/>
                    <a:pt x="15745" y="3436"/>
                    <a:pt x="15711" y="3803"/>
                  </a:cubicBezTo>
                  <a:cubicBezTo>
                    <a:pt x="15645" y="5271"/>
                    <a:pt x="14877" y="6672"/>
                    <a:pt x="13643" y="7506"/>
                  </a:cubicBezTo>
                  <a:cubicBezTo>
                    <a:pt x="13543" y="7506"/>
                    <a:pt x="13443" y="7306"/>
                    <a:pt x="13543" y="7206"/>
                  </a:cubicBezTo>
                </a:path>
              </a:pathLst>
            </a:custGeom>
            <a:noFill/>
            <a:ln cap="rnd" cmpd="sng" w="15850">
              <a:solidFill>
                <a:srgbClr val="4D6D3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45"/>
            <p:cNvSpPr/>
            <p:nvPr/>
          </p:nvSpPr>
          <p:spPr>
            <a:xfrm>
              <a:off x="1203525" y="2955900"/>
              <a:ext cx="417825" cy="208500"/>
            </a:xfrm>
            <a:custGeom>
              <a:rect b="b" l="l" r="r" t="t"/>
              <a:pathLst>
                <a:path extrusionOk="0" fill="none" h="8340" w="16713">
                  <a:moveTo>
                    <a:pt x="1068" y="5971"/>
                  </a:moveTo>
                  <a:cubicBezTo>
                    <a:pt x="735" y="5571"/>
                    <a:pt x="434" y="5137"/>
                    <a:pt x="201" y="4637"/>
                  </a:cubicBezTo>
                  <a:cubicBezTo>
                    <a:pt x="101" y="4303"/>
                    <a:pt x="1" y="3870"/>
                    <a:pt x="301" y="3603"/>
                  </a:cubicBezTo>
                  <a:cubicBezTo>
                    <a:pt x="601" y="3369"/>
                    <a:pt x="1068" y="3536"/>
                    <a:pt x="1368" y="3736"/>
                  </a:cubicBezTo>
                  <a:cubicBezTo>
                    <a:pt x="2002" y="4170"/>
                    <a:pt x="2569" y="4737"/>
                    <a:pt x="2869" y="5404"/>
                  </a:cubicBezTo>
                  <a:cubicBezTo>
                    <a:pt x="3003" y="4036"/>
                    <a:pt x="3236" y="2669"/>
                    <a:pt x="3537" y="1301"/>
                  </a:cubicBezTo>
                  <a:cubicBezTo>
                    <a:pt x="4404" y="2002"/>
                    <a:pt x="4938" y="3036"/>
                    <a:pt x="5038" y="4070"/>
                  </a:cubicBezTo>
                  <a:cubicBezTo>
                    <a:pt x="5104" y="4303"/>
                    <a:pt x="5171" y="4637"/>
                    <a:pt x="5405" y="4570"/>
                  </a:cubicBezTo>
                  <a:cubicBezTo>
                    <a:pt x="5605" y="4570"/>
                    <a:pt x="5671" y="4303"/>
                    <a:pt x="5671" y="4070"/>
                  </a:cubicBezTo>
                  <a:cubicBezTo>
                    <a:pt x="5805" y="2769"/>
                    <a:pt x="5938" y="1501"/>
                    <a:pt x="6072" y="234"/>
                  </a:cubicBezTo>
                  <a:cubicBezTo>
                    <a:pt x="7072" y="1334"/>
                    <a:pt x="7339" y="2869"/>
                    <a:pt x="7640" y="4337"/>
                  </a:cubicBezTo>
                  <a:cubicBezTo>
                    <a:pt x="7906" y="2836"/>
                    <a:pt x="8307" y="1368"/>
                    <a:pt x="8907" y="0"/>
                  </a:cubicBezTo>
                  <a:cubicBezTo>
                    <a:pt x="9341" y="67"/>
                    <a:pt x="9508" y="667"/>
                    <a:pt x="9574" y="1134"/>
                  </a:cubicBezTo>
                  <a:lnTo>
                    <a:pt x="9941" y="4637"/>
                  </a:lnTo>
                  <a:cubicBezTo>
                    <a:pt x="10508" y="4403"/>
                    <a:pt x="10608" y="3569"/>
                    <a:pt x="10708" y="2969"/>
                  </a:cubicBezTo>
                  <a:cubicBezTo>
                    <a:pt x="10842" y="2335"/>
                    <a:pt x="11542" y="1635"/>
                    <a:pt x="12043" y="2068"/>
                  </a:cubicBezTo>
                  <a:cubicBezTo>
                    <a:pt x="12276" y="2235"/>
                    <a:pt x="12276" y="2569"/>
                    <a:pt x="12310" y="2836"/>
                  </a:cubicBezTo>
                  <a:cubicBezTo>
                    <a:pt x="12343" y="3669"/>
                    <a:pt x="12310" y="4503"/>
                    <a:pt x="12243" y="5337"/>
                  </a:cubicBezTo>
                  <a:cubicBezTo>
                    <a:pt x="12276" y="4437"/>
                    <a:pt x="13043" y="3669"/>
                    <a:pt x="13877" y="3803"/>
                  </a:cubicBezTo>
                  <a:cubicBezTo>
                    <a:pt x="14711" y="3903"/>
                    <a:pt x="15145" y="5237"/>
                    <a:pt x="14444" y="5704"/>
                  </a:cubicBezTo>
                  <a:cubicBezTo>
                    <a:pt x="14678" y="5137"/>
                    <a:pt x="15512" y="4970"/>
                    <a:pt x="16046" y="5337"/>
                  </a:cubicBezTo>
                  <a:cubicBezTo>
                    <a:pt x="16613" y="5704"/>
                    <a:pt x="16713" y="6405"/>
                    <a:pt x="16513" y="7039"/>
                  </a:cubicBezTo>
                  <a:cubicBezTo>
                    <a:pt x="16312" y="7639"/>
                    <a:pt x="15812" y="8073"/>
                    <a:pt x="15212" y="8339"/>
                  </a:cubicBezTo>
                </a:path>
              </a:pathLst>
            </a:custGeom>
            <a:noFill/>
            <a:ln cap="rnd" cmpd="sng" w="15850">
              <a:solidFill>
                <a:srgbClr val="4D6D3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45"/>
            <p:cNvSpPr/>
            <p:nvPr/>
          </p:nvSpPr>
          <p:spPr>
            <a:xfrm>
              <a:off x="1939900" y="3349500"/>
              <a:ext cx="87575" cy="129300"/>
            </a:xfrm>
            <a:custGeom>
              <a:rect b="b" l="l" r="r" t="t"/>
              <a:pathLst>
                <a:path extrusionOk="0" h="5172" w="3503">
                  <a:moveTo>
                    <a:pt x="1468" y="134"/>
                  </a:moveTo>
                  <a:cubicBezTo>
                    <a:pt x="2335" y="1"/>
                    <a:pt x="3169" y="1001"/>
                    <a:pt x="3336" y="2402"/>
                  </a:cubicBezTo>
                  <a:cubicBezTo>
                    <a:pt x="3503" y="3770"/>
                    <a:pt x="2902" y="4938"/>
                    <a:pt x="2035" y="5038"/>
                  </a:cubicBezTo>
                  <a:cubicBezTo>
                    <a:pt x="1168" y="5171"/>
                    <a:pt x="334" y="4170"/>
                    <a:pt x="167" y="2803"/>
                  </a:cubicBezTo>
                  <a:cubicBezTo>
                    <a:pt x="0" y="1468"/>
                    <a:pt x="567" y="268"/>
                    <a:pt x="1468"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45"/>
            <p:cNvSpPr/>
            <p:nvPr/>
          </p:nvSpPr>
          <p:spPr>
            <a:xfrm>
              <a:off x="1990750" y="3402050"/>
              <a:ext cx="121800" cy="107600"/>
            </a:xfrm>
            <a:custGeom>
              <a:rect b="b" l="l" r="r" t="t"/>
              <a:pathLst>
                <a:path extrusionOk="0" h="4304" w="4872">
                  <a:moveTo>
                    <a:pt x="4504" y="1068"/>
                  </a:moveTo>
                  <a:cubicBezTo>
                    <a:pt x="4871" y="1968"/>
                    <a:pt x="4271" y="3136"/>
                    <a:pt x="3136" y="3703"/>
                  </a:cubicBezTo>
                  <a:cubicBezTo>
                    <a:pt x="2002" y="4303"/>
                    <a:pt x="735" y="4070"/>
                    <a:pt x="368" y="3203"/>
                  </a:cubicBezTo>
                  <a:cubicBezTo>
                    <a:pt x="1" y="2335"/>
                    <a:pt x="635" y="1168"/>
                    <a:pt x="1769" y="567"/>
                  </a:cubicBezTo>
                  <a:cubicBezTo>
                    <a:pt x="2936" y="0"/>
                    <a:pt x="4137" y="200"/>
                    <a:pt x="4504" y="106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45"/>
            <p:cNvSpPr/>
            <p:nvPr/>
          </p:nvSpPr>
          <p:spPr>
            <a:xfrm>
              <a:off x="1982425" y="3477100"/>
              <a:ext cx="110925" cy="124275"/>
            </a:xfrm>
            <a:custGeom>
              <a:rect b="b" l="l" r="r" t="t"/>
              <a:pathLst>
                <a:path extrusionOk="0" h="4971" w="4437">
                  <a:moveTo>
                    <a:pt x="3770" y="4303"/>
                  </a:moveTo>
                  <a:cubicBezTo>
                    <a:pt x="3136" y="4971"/>
                    <a:pt x="1868" y="4670"/>
                    <a:pt x="1034" y="3670"/>
                  </a:cubicBezTo>
                  <a:cubicBezTo>
                    <a:pt x="167" y="2669"/>
                    <a:pt x="0" y="1335"/>
                    <a:pt x="634" y="668"/>
                  </a:cubicBezTo>
                  <a:cubicBezTo>
                    <a:pt x="1268" y="0"/>
                    <a:pt x="2502" y="301"/>
                    <a:pt x="3336" y="1301"/>
                  </a:cubicBezTo>
                  <a:cubicBezTo>
                    <a:pt x="4203" y="2302"/>
                    <a:pt x="4437" y="3603"/>
                    <a:pt x="3770" y="430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45"/>
            <p:cNvSpPr/>
            <p:nvPr/>
          </p:nvSpPr>
          <p:spPr>
            <a:xfrm>
              <a:off x="1909875" y="3483775"/>
              <a:ext cx="100925" cy="131775"/>
            </a:xfrm>
            <a:custGeom>
              <a:rect b="b" l="l" r="r" t="t"/>
              <a:pathLst>
                <a:path extrusionOk="0" h="5271" w="4037">
                  <a:moveTo>
                    <a:pt x="901" y="4804"/>
                  </a:moveTo>
                  <a:cubicBezTo>
                    <a:pt x="167" y="4337"/>
                    <a:pt x="0" y="3002"/>
                    <a:pt x="601" y="1802"/>
                  </a:cubicBezTo>
                  <a:cubicBezTo>
                    <a:pt x="1234" y="601"/>
                    <a:pt x="2302" y="0"/>
                    <a:pt x="3102" y="467"/>
                  </a:cubicBezTo>
                  <a:cubicBezTo>
                    <a:pt x="3870" y="934"/>
                    <a:pt x="4036" y="2269"/>
                    <a:pt x="3403" y="3469"/>
                  </a:cubicBezTo>
                  <a:cubicBezTo>
                    <a:pt x="2769" y="4637"/>
                    <a:pt x="1668" y="5271"/>
                    <a:pt x="901" y="480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45"/>
            <p:cNvSpPr/>
            <p:nvPr/>
          </p:nvSpPr>
          <p:spPr>
            <a:xfrm>
              <a:off x="1865675" y="3423725"/>
              <a:ext cx="120950" cy="98425"/>
            </a:xfrm>
            <a:custGeom>
              <a:rect b="b" l="l" r="r" t="t"/>
              <a:pathLst>
                <a:path extrusionOk="0" h="3937" w="4838">
                  <a:moveTo>
                    <a:pt x="167" y="1502"/>
                  </a:moveTo>
                  <a:cubicBezTo>
                    <a:pt x="334" y="601"/>
                    <a:pt x="1468" y="1"/>
                    <a:pt x="2702" y="267"/>
                  </a:cubicBezTo>
                  <a:cubicBezTo>
                    <a:pt x="3970" y="501"/>
                    <a:pt x="4837" y="1468"/>
                    <a:pt x="4670" y="2402"/>
                  </a:cubicBezTo>
                  <a:cubicBezTo>
                    <a:pt x="4504" y="3336"/>
                    <a:pt x="3369" y="3937"/>
                    <a:pt x="2135" y="3670"/>
                  </a:cubicBezTo>
                  <a:cubicBezTo>
                    <a:pt x="868" y="3436"/>
                    <a:pt x="0" y="2469"/>
                    <a:pt x="167" y="150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45"/>
            <p:cNvSpPr/>
            <p:nvPr/>
          </p:nvSpPr>
          <p:spPr>
            <a:xfrm>
              <a:off x="1944050" y="3435400"/>
              <a:ext cx="94275" cy="101775"/>
            </a:xfrm>
            <a:custGeom>
              <a:rect b="b" l="l" r="r" t="t"/>
              <a:pathLst>
                <a:path extrusionOk="0" h="4071" w="3771">
                  <a:moveTo>
                    <a:pt x="1669" y="134"/>
                  </a:moveTo>
                  <a:cubicBezTo>
                    <a:pt x="2603" y="1"/>
                    <a:pt x="3537" y="734"/>
                    <a:pt x="3670" y="1802"/>
                  </a:cubicBezTo>
                  <a:cubicBezTo>
                    <a:pt x="3770" y="2836"/>
                    <a:pt x="3070" y="3837"/>
                    <a:pt x="2102" y="3970"/>
                  </a:cubicBezTo>
                  <a:cubicBezTo>
                    <a:pt x="1168" y="4070"/>
                    <a:pt x="234" y="3336"/>
                    <a:pt x="101" y="2302"/>
                  </a:cubicBezTo>
                  <a:cubicBezTo>
                    <a:pt x="1" y="1201"/>
                    <a:pt x="701" y="234"/>
                    <a:pt x="1669" y="13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45"/>
            <p:cNvSpPr/>
            <p:nvPr/>
          </p:nvSpPr>
          <p:spPr>
            <a:xfrm>
              <a:off x="1280250" y="3031775"/>
              <a:ext cx="87600" cy="129300"/>
            </a:xfrm>
            <a:custGeom>
              <a:rect b="b" l="l" r="r" t="t"/>
              <a:pathLst>
                <a:path extrusionOk="0" h="5172" w="3504">
                  <a:moveTo>
                    <a:pt x="1435" y="134"/>
                  </a:moveTo>
                  <a:cubicBezTo>
                    <a:pt x="2336" y="1"/>
                    <a:pt x="3170" y="1001"/>
                    <a:pt x="3336" y="2369"/>
                  </a:cubicBezTo>
                  <a:cubicBezTo>
                    <a:pt x="3503" y="3770"/>
                    <a:pt x="2903" y="4938"/>
                    <a:pt x="2035" y="5038"/>
                  </a:cubicBezTo>
                  <a:cubicBezTo>
                    <a:pt x="1168" y="5171"/>
                    <a:pt x="334" y="4170"/>
                    <a:pt x="167" y="2803"/>
                  </a:cubicBezTo>
                  <a:cubicBezTo>
                    <a:pt x="1" y="1468"/>
                    <a:pt x="568" y="268"/>
                    <a:pt x="1435"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45"/>
            <p:cNvSpPr/>
            <p:nvPr/>
          </p:nvSpPr>
          <p:spPr>
            <a:xfrm>
              <a:off x="1331125" y="3084325"/>
              <a:ext cx="121775" cy="106750"/>
            </a:xfrm>
            <a:custGeom>
              <a:rect b="b" l="l" r="r" t="t"/>
              <a:pathLst>
                <a:path extrusionOk="0" h="4270" w="4871">
                  <a:moveTo>
                    <a:pt x="4504" y="1068"/>
                  </a:moveTo>
                  <a:cubicBezTo>
                    <a:pt x="4871" y="1935"/>
                    <a:pt x="4237" y="3102"/>
                    <a:pt x="3136" y="3703"/>
                  </a:cubicBezTo>
                  <a:cubicBezTo>
                    <a:pt x="2002" y="4270"/>
                    <a:pt x="734" y="4070"/>
                    <a:pt x="367" y="3202"/>
                  </a:cubicBezTo>
                  <a:cubicBezTo>
                    <a:pt x="0" y="2335"/>
                    <a:pt x="634" y="1168"/>
                    <a:pt x="1735" y="567"/>
                  </a:cubicBezTo>
                  <a:cubicBezTo>
                    <a:pt x="2902" y="0"/>
                    <a:pt x="4137" y="200"/>
                    <a:pt x="4504" y="106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45"/>
            <p:cNvSpPr/>
            <p:nvPr/>
          </p:nvSpPr>
          <p:spPr>
            <a:xfrm>
              <a:off x="1322775" y="3157700"/>
              <a:ext cx="110100" cy="124275"/>
            </a:xfrm>
            <a:custGeom>
              <a:rect b="b" l="l" r="r" t="t"/>
              <a:pathLst>
                <a:path extrusionOk="0" h="4971" w="4404">
                  <a:moveTo>
                    <a:pt x="3737" y="4304"/>
                  </a:moveTo>
                  <a:cubicBezTo>
                    <a:pt x="3136" y="4971"/>
                    <a:pt x="1869" y="4671"/>
                    <a:pt x="1035" y="3670"/>
                  </a:cubicBezTo>
                  <a:cubicBezTo>
                    <a:pt x="168" y="2669"/>
                    <a:pt x="1" y="1335"/>
                    <a:pt x="635" y="668"/>
                  </a:cubicBezTo>
                  <a:cubicBezTo>
                    <a:pt x="1235" y="1"/>
                    <a:pt x="2503" y="301"/>
                    <a:pt x="3337" y="1302"/>
                  </a:cubicBezTo>
                  <a:cubicBezTo>
                    <a:pt x="4204" y="2336"/>
                    <a:pt x="4404" y="3670"/>
                    <a:pt x="3737" y="430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45"/>
            <p:cNvSpPr/>
            <p:nvPr/>
          </p:nvSpPr>
          <p:spPr>
            <a:xfrm>
              <a:off x="1249400" y="3166050"/>
              <a:ext cx="100925" cy="131775"/>
            </a:xfrm>
            <a:custGeom>
              <a:rect b="b" l="l" r="r" t="t"/>
              <a:pathLst>
                <a:path extrusionOk="0" h="5271" w="4037">
                  <a:moveTo>
                    <a:pt x="934" y="4804"/>
                  </a:moveTo>
                  <a:cubicBezTo>
                    <a:pt x="167" y="4337"/>
                    <a:pt x="0" y="3002"/>
                    <a:pt x="634" y="1801"/>
                  </a:cubicBezTo>
                  <a:cubicBezTo>
                    <a:pt x="1268" y="601"/>
                    <a:pt x="2335" y="0"/>
                    <a:pt x="3136" y="467"/>
                  </a:cubicBezTo>
                  <a:cubicBezTo>
                    <a:pt x="3903" y="934"/>
                    <a:pt x="4037" y="2268"/>
                    <a:pt x="3436" y="3469"/>
                  </a:cubicBezTo>
                  <a:cubicBezTo>
                    <a:pt x="2802" y="4637"/>
                    <a:pt x="1668" y="5271"/>
                    <a:pt x="934" y="480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45"/>
            <p:cNvSpPr/>
            <p:nvPr/>
          </p:nvSpPr>
          <p:spPr>
            <a:xfrm>
              <a:off x="1206025" y="3106000"/>
              <a:ext cx="120950" cy="97600"/>
            </a:xfrm>
            <a:custGeom>
              <a:rect b="b" l="l" r="r" t="t"/>
              <a:pathLst>
                <a:path extrusionOk="0" h="3904" w="4838">
                  <a:moveTo>
                    <a:pt x="168" y="1502"/>
                  </a:moveTo>
                  <a:cubicBezTo>
                    <a:pt x="334" y="568"/>
                    <a:pt x="1469" y="0"/>
                    <a:pt x="2703" y="234"/>
                  </a:cubicBezTo>
                  <a:cubicBezTo>
                    <a:pt x="3970" y="501"/>
                    <a:pt x="4838" y="1435"/>
                    <a:pt x="4671" y="2402"/>
                  </a:cubicBezTo>
                  <a:cubicBezTo>
                    <a:pt x="4504" y="3336"/>
                    <a:pt x="3370" y="3903"/>
                    <a:pt x="2136" y="3670"/>
                  </a:cubicBezTo>
                  <a:cubicBezTo>
                    <a:pt x="868" y="3370"/>
                    <a:pt x="1" y="2402"/>
                    <a:pt x="168" y="150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45"/>
            <p:cNvSpPr/>
            <p:nvPr/>
          </p:nvSpPr>
          <p:spPr>
            <a:xfrm>
              <a:off x="1284425" y="3117675"/>
              <a:ext cx="94250" cy="101775"/>
            </a:xfrm>
            <a:custGeom>
              <a:rect b="b" l="l" r="r" t="t"/>
              <a:pathLst>
                <a:path extrusionOk="0" h="4071" w="3770">
                  <a:moveTo>
                    <a:pt x="1668" y="101"/>
                  </a:moveTo>
                  <a:cubicBezTo>
                    <a:pt x="2602" y="0"/>
                    <a:pt x="3536" y="734"/>
                    <a:pt x="3670" y="1768"/>
                  </a:cubicBezTo>
                  <a:cubicBezTo>
                    <a:pt x="3770" y="2836"/>
                    <a:pt x="3069" y="3803"/>
                    <a:pt x="2102" y="3937"/>
                  </a:cubicBezTo>
                  <a:cubicBezTo>
                    <a:pt x="1168" y="4070"/>
                    <a:pt x="234" y="3336"/>
                    <a:pt x="100" y="2269"/>
                  </a:cubicBezTo>
                  <a:cubicBezTo>
                    <a:pt x="0" y="1201"/>
                    <a:pt x="701" y="234"/>
                    <a:pt x="1668" y="10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6" name="Google Shape;3376;p45"/>
          <p:cNvGrpSpPr/>
          <p:nvPr/>
        </p:nvGrpSpPr>
        <p:grpSpPr>
          <a:xfrm>
            <a:off x="6948475" y="3482425"/>
            <a:ext cx="1423725" cy="1371050"/>
            <a:chOff x="3604400" y="2418825"/>
            <a:chExt cx="1423725" cy="1371050"/>
          </a:xfrm>
        </p:grpSpPr>
        <p:sp>
          <p:nvSpPr>
            <p:cNvPr id="3377" name="Google Shape;3377;p45"/>
            <p:cNvSpPr/>
            <p:nvPr/>
          </p:nvSpPr>
          <p:spPr>
            <a:xfrm>
              <a:off x="4188600" y="3473950"/>
              <a:ext cx="201425" cy="221100"/>
            </a:xfrm>
            <a:custGeom>
              <a:rect b="b" l="l" r="r" t="t"/>
              <a:pathLst>
                <a:path extrusionOk="0" h="8844" w="8057">
                  <a:moveTo>
                    <a:pt x="318" y="1"/>
                  </a:moveTo>
                  <a:cubicBezTo>
                    <a:pt x="154" y="1"/>
                    <a:pt x="0" y="102"/>
                    <a:pt x="16" y="327"/>
                  </a:cubicBezTo>
                  <a:cubicBezTo>
                    <a:pt x="317" y="3929"/>
                    <a:pt x="4353" y="7065"/>
                    <a:pt x="7355" y="8799"/>
                  </a:cubicBezTo>
                  <a:cubicBezTo>
                    <a:pt x="7416" y="8830"/>
                    <a:pt x="7476" y="8843"/>
                    <a:pt x="7533" y="8843"/>
                  </a:cubicBezTo>
                  <a:cubicBezTo>
                    <a:pt x="7848" y="8843"/>
                    <a:pt x="8056" y="8425"/>
                    <a:pt x="7688" y="8199"/>
                  </a:cubicBezTo>
                  <a:cubicBezTo>
                    <a:pt x="4953" y="6631"/>
                    <a:pt x="984" y="3629"/>
                    <a:pt x="683" y="327"/>
                  </a:cubicBezTo>
                  <a:cubicBezTo>
                    <a:pt x="683" y="119"/>
                    <a:pt x="495" y="1"/>
                    <a:pt x="3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45"/>
            <p:cNvSpPr/>
            <p:nvPr/>
          </p:nvSpPr>
          <p:spPr>
            <a:xfrm>
              <a:off x="4308775" y="3495775"/>
              <a:ext cx="140800" cy="128000"/>
            </a:xfrm>
            <a:custGeom>
              <a:rect b="b" l="l" r="r" t="t"/>
              <a:pathLst>
                <a:path extrusionOk="0" h="5120" w="5632">
                  <a:moveTo>
                    <a:pt x="436" y="1"/>
                  </a:moveTo>
                  <a:cubicBezTo>
                    <a:pt x="214" y="1"/>
                    <a:pt x="0" y="164"/>
                    <a:pt x="79" y="421"/>
                  </a:cubicBezTo>
                  <a:cubicBezTo>
                    <a:pt x="1013" y="2489"/>
                    <a:pt x="2681" y="4157"/>
                    <a:pt x="4883" y="5091"/>
                  </a:cubicBezTo>
                  <a:cubicBezTo>
                    <a:pt x="4935" y="5111"/>
                    <a:pt x="4986" y="5120"/>
                    <a:pt x="5035" y="5120"/>
                  </a:cubicBezTo>
                  <a:cubicBezTo>
                    <a:pt x="5393" y="5120"/>
                    <a:pt x="5631" y="4637"/>
                    <a:pt x="5250" y="4490"/>
                  </a:cubicBezTo>
                  <a:cubicBezTo>
                    <a:pt x="3215" y="3657"/>
                    <a:pt x="1647" y="2155"/>
                    <a:pt x="813" y="254"/>
                  </a:cubicBezTo>
                  <a:cubicBezTo>
                    <a:pt x="745" y="78"/>
                    <a:pt x="589" y="1"/>
                    <a:pt x="4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45"/>
            <p:cNvSpPr/>
            <p:nvPr/>
          </p:nvSpPr>
          <p:spPr>
            <a:xfrm>
              <a:off x="4369950" y="3580950"/>
              <a:ext cx="64325" cy="66425"/>
            </a:xfrm>
            <a:custGeom>
              <a:rect b="b" l="l" r="r" t="t"/>
              <a:pathLst>
                <a:path extrusionOk="0" h="2657" w="2573">
                  <a:moveTo>
                    <a:pt x="526" y="0"/>
                  </a:moveTo>
                  <a:cubicBezTo>
                    <a:pt x="265" y="0"/>
                    <a:pt x="0" y="181"/>
                    <a:pt x="101" y="483"/>
                  </a:cubicBezTo>
                  <a:cubicBezTo>
                    <a:pt x="368" y="1317"/>
                    <a:pt x="901" y="2017"/>
                    <a:pt x="1602" y="2551"/>
                  </a:cubicBezTo>
                  <a:cubicBezTo>
                    <a:pt x="1699" y="2626"/>
                    <a:pt x="1805" y="2657"/>
                    <a:pt x="1908" y="2657"/>
                  </a:cubicBezTo>
                  <a:cubicBezTo>
                    <a:pt x="2265" y="2657"/>
                    <a:pt x="2573" y="2277"/>
                    <a:pt x="2236" y="2017"/>
                  </a:cubicBezTo>
                  <a:cubicBezTo>
                    <a:pt x="1602" y="1550"/>
                    <a:pt x="1168" y="983"/>
                    <a:pt x="935" y="250"/>
                  </a:cubicBezTo>
                  <a:cubicBezTo>
                    <a:pt x="869" y="78"/>
                    <a:pt x="698" y="0"/>
                    <a:pt x="5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45"/>
            <p:cNvSpPr/>
            <p:nvPr/>
          </p:nvSpPr>
          <p:spPr>
            <a:xfrm>
              <a:off x="4366625" y="3573000"/>
              <a:ext cx="91750" cy="15025"/>
            </a:xfrm>
            <a:custGeom>
              <a:rect b="b" l="l" r="r" t="t"/>
              <a:pathLst>
                <a:path extrusionOk="0" h="601" w="3670">
                  <a:moveTo>
                    <a:pt x="534" y="0"/>
                  </a:moveTo>
                  <a:cubicBezTo>
                    <a:pt x="0" y="0"/>
                    <a:pt x="0" y="601"/>
                    <a:pt x="534" y="601"/>
                  </a:cubicBezTo>
                  <a:lnTo>
                    <a:pt x="3069" y="601"/>
                  </a:lnTo>
                  <a:cubicBezTo>
                    <a:pt x="3670" y="601"/>
                    <a:pt x="3670" y="0"/>
                    <a:pt x="30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45"/>
            <p:cNvSpPr/>
            <p:nvPr/>
          </p:nvSpPr>
          <p:spPr>
            <a:xfrm>
              <a:off x="4306700" y="3643025"/>
              <a:ext cx="40625" cy="74075"/>
            </a:xfrm>
            <a:custGeom>
              <a:rect b="b" l="l" r="r" t="t"/>
              <a:pathLst>
                <a:path extrusionOk="0" h="2963" w="1625">
                  <a:moveTo>
                    <a:pt x="439" y="0"/>
                  </a:moveTo>
                  <a:cubicBezTo>
                    <a:pt x="208" y="0"/>
                    <a:pt x="0" y="301"/>
                    <a:pt x="162" y="602"/>
                  </a:cubicBezTo>
                  <a:cubicBezTo>
                    <a:pt x="529" y="1236"/>
                    <a:pt x="763" y="1903"/>
                    <a:pt x="963" y="2670"/>
                  </a:cubicBezTo>
                  <a:cubicBezTo>
                    <a:pt x="1015" y="2876"/>
                    <a:pt x="1131" y="2963"/>
                    <a:pt x="1248" y="2963"/>
                  </a:cubicBezTo>
                  <a:cubicBezTo>
                    <a:pt x="1435" y="2963"/>
                    <a:pt x="1625" y="2744"/>
                    <a:pt x="1563" y="2437"/>
                  </a:cubicBezTo>
                  <a:cubicBezTo>
                    <a:pt x="1330" y="1603"/>
                    <a:pt x="1096" y="869"/>
                    <a:pt x="730" y="202"/>
                  </a:cubicBezTo>
                  <a:cubicBezTo>
                    <a:pt x="648" y="59"/>
                    <a:pt x="541" y="0"/>
                    <a:pt x="4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45"/>
            <p:cNvSpPr/>
            <p:nvPr/>
          </p:nvSpPr>
          <p:spPr>
            <a:xfrm>
              <a:off x="4310750" y="3643050"/>
              <a:ext cx="88425" cy="15025"/>
            </a:xfrm>
            <a:custGeom>
              <a:rect b="b" l="l" r="r" t="t"/>
              <a:pathLst>
                <a:path extrusionOk="0" h="601" w="3537">
                  <a:moveTo>
                    <a:pt x="568" y="1"/>
                  </a:moveTo>
                  <a:cubicBezTo>
                    <a:pt x="0" y="1"/>
                    <a:pt x="0" y="601"/>
                    <a:pt x="568" y="601"/>
                  </a:cubicBezTo>
                  <a:lnTo>
                    <a:pt x="2969" y="601"/>
                  </a:lnTo>
                  <a:cubicBezTo>
                    <a:pt x="3536" y="601"/>
                    <a:pt x="3536" y="1"/>
                    <a:pt x="29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45"/>
            <p:cNvSpPr/>
            <p:nvPr/>
          </p:nvSpPr>
          <p:spPr>
            <a:xfrm>
              <a:off x="3894625" y="3655650"/>
              <a:ext cx="69950" cy="70550"/>
            </a:xfrm>
            <a:custGeom>
              <a:rect b="b" l="l" r="r" t="t"/>
              <a:pathLst>
                <a:path extrusionOk="0" h="2822" w="2798">
                  <a:moveTo>
                    <a:pt x="1199" y="1"/>
                  </a:moveTo>
                  <a:cubicBezTo>
                    <a:pt x="1160" y="1"/>
                    <a:pt x="1123" y="19"/>
                    <a:pt x="1101" y="64"/>
                  </a:cubicBezTo>
                  <a:cubicBezTo>
                    <a:pt x="767" y="764"/>
                    <a:pt x="0" y="2399"/>
                    <a:pt x="1168" y="2766"/>
                  </a:cubicBezTo>
                  <a:cubicBezTo>
                    <a:pt x="1278" y="2804"/>
                    <a:pt x="1388" y="2821"/>
                    <a:pt x="1494" y="2821"/>
                  </a:cubicBezTo>
                  <a:cubicBezTo>
                    <a:pt x="2221" y="2821"/>
                    <a:pt x="2797" y="1992"/>
                    <a:pt x="2535" y="1264"/>
                  </a:cubicBezTo>
                  <a:cubicBezTo>
                    <a:pt x="2519" y="1231"/>
                    <a:pt x="2477" y="1214"/>
                    <a:pt x="2440" y="1214"/>
                  </a:cubicBezTo>
                  <a:cubicBezTo>
                    <a:pt x="2402" y="1214"/>
                    <a:pt x="2369" y="1231"/>
                    <a:pt x="2369" y="1264"/>
                  </a:cubicBezTo>
                  <a:cubicBezTo>
                    <a:pt x="2259" y="1729"/>
                    <a:pt x="2015" y="2486"/>
                    <a:pt x="1490" y="2486"/>
                  </a:cubicBezTo>
                  <a:cubicBezTo>
                    <a:pt x="1374" y="2486"/>
                    <a:pt x="1245" y="2449"/>
                    <a:pt x="1101" y="2365"/>
                  </a:cubicBezTo>
                  <a:cubicBezTo>
                    <a:pt x="534" y="2032"/>
                    <a:pt x="1101" y="664"/>
                    <a:pt x="1335" y="164"/>
                  </a:cubicBezTo>
                  <a:cubicBezTo>
                    <a:pt x="1357" y="75"/>
                    <a:pt x="1275" y="1"/>
                    <a:pt x="1199"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45"/>
            <p:cNvSpPr/>
            <p:nvPr/>
          </p:nvSpPr>
          <p:spPr>
            <a:xfrm>
              <a:off x="3999050" y="3650250"/>
              <a:ext cx="44025" cy="52000"/>
            </a:xfrm>
            <a:custGeom>
              <a:rect b="b" l="l" r="r" t="t"/>
              <a:pathLst>
                <a:path extrusionOk="0" h="2080" w="1761">
                  <a:moveTo>
                    <a:pt x="1340" y="0"/>
                  </a:moveTo>
                  <a:cubicBezTo>
                    <a:pt x="1283" y="0"/>
                    <a:pt x="1227" y="38"/>
                    <a:pt x="1227" y="113"/>
                  </a:cubicBezTo>
                  <a:cubicBezTo>
                    <a:pt x="1227" y="580"/>
                    <a:pt x="1661" y="1280"/>
                    <a:pt x="1327" y="1647"/>
                  </a:cubicBezTo>
                  <a:cubicBezTo>
                    <a:pt x="1243" y="1738"/>
                    <a:pt x="1153" y="1776"/>
                    <a:pt x="1063" y="1776"/>
                  </a:cubicBezTo>
                  <a:cubicBezTo>
                    <a:pt x="688" y="1776"/>
                    <a:pt x="294" y="1128"/>
                    <a:pt x="160" y="913"/>
                  </a:cubicBezTo>
                  <a:cubicBezTo>
                    <a:pt x="123" y="858"/>
                    <a:pt x="96" y="834"/>
                    <a:pt x="80" y="834"/>
                  </a:cubicBezTo>
                  <a:cubicBezTo>
                    <a:pt x="66" y="834"/>
                    <a:pt x="60" y="850"/>
                    <a:pt x="60" y="880"/>
                  </a:cubicBezTo>
                  <a:cubicBezTo>
                    <a:pt x="0" y="1414"/>
                    <a:pt x="574" y="2080"/>
                    <a:pt x="1148" y="2080"/>
                  </a:cubicBezTo>
                  <a:cubicBezTo>
                    <a:pt x="1219" y="2080"/>
                    <a:pt x="1290" y="2070"/>
                    <a:pt x="1361" y="2048"/>
                  </a:cubicBezTo>
                  <a:cubicBezTo>
                    <a:pt x="1694" y="1914"/>
                    <a:pt x="1761" y="1581"/>
                    <a:pt x="1761" y="1280"/>
                  </a:cubicBezTo>
                  <a:cubicBezTo>
                    <a:pt x="1761" y="880"/>
                    <a:pt x="1727" y="313"/>
                    <a:pt x="1394" y="13"/>
                  </a:cubicBezTo>
                  <a:cubicBezTo>
                    <a:pt x="1377" y="4"/>
                    <a:pt x="1358" y="0"/>
                    <a:pt x="1340"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45"/>
            <p:cNvSpPr/>
            <p:nvPr/>
          </p:nvSpPr>
          <p:spPr>
            <a:xfrm>
              <a:off x="4003875" y="2418825"/>
              <a:ext cx="502050" cy="743600"/>
            </a:xfrm>
            <a:custGeom>
              <a:rect b="b" l="l" r="r" t="t"/>
              <a:pathLst>
                <a:path extrusionOk="0" h="29744" w="20082">
                  <a:moveTo>
                    <a:pt x="12743" y="1"/>
                  </a:moveTo>
                  <a:cubicBezTo>
                    <a:pt x="12309" y="1"/>
                    <a:pt x="11861" y="229"/>
                    <a:pt x="11642" y="602"/>
                  </a:cubicBezTo>
                  <a:cubicBezTo>
                    <a:pt x="11642" y="602"/>
                    <a:pt x="11642" y="635"/>
                    <a:pt x="11575" y="635"/>
                  </a:cubicBezTo>
                  <a:cubicBezTo>
                    <a:pt x="11375" y="702"/>
                    <a:pt x="11175" y="935"/>
                    <a:pt x="11075" y="1169"/>
                  </a:cubicBezTo>
                  <a:cubicBezTo>
                    <a:pt x="11008" y="1502"/>
                    <a:pt x="10908" y="1802"/>
                    <a:pt x="10808" y="2136"/>
                  </a:cubicBezTo>
                  <a:cubicBezTo>
                    <a:pt x="10141" y="3370"/>
                    <a:pt x="9640" y="4704"/>
                    <a:pt x="9674" y="6039"/>
                  </a:cubicBezTo>
                  <a:cubicBezTo>
                    <a:pt x="9207" y="7540"/>
                    <a:pt x="8740" y="9108"/>
                    <a:pt x="8239" y="10542"/>
                  </a:cubicBezTo>
                  <a:cubicBezTo>
                    <a:pt x="6972" y="14278"/>
                    <a:pt x="5004" y="16546"/>
                    <a:pt x="2535" y="19482"/>
                  </a:cubicBezTo>
                  <a:cubicBezTo>
                    <a:pt x="0" y="22517"/>
                    <a:pt x="567" y="26187"/>
                    <a:pt x="3903" y="28388"/>
                  </a:cubicBezTo>
                  <a:cubicBezTo>
                    <a:pt x="5267" y="29307"/>
                    <a:pt x="7027" y="29744"/>
                    <a:pt x="8817" y="29744"/>
                  </a:cubicBezTo>
                  <a:cubicBezTo>
                    <a:pt x="11187" y="29744"/>
                    <a:pt x="13610" y="28979"/>
                    <a:pt x="15244" y="27554"/>
                  </a:cubicBezTo>
                  <a:cubicBezTo>
                    <a:pt x="16412" y="26553"/>
                    <a:pt x="17079" y="25119"/>
                    <a:pt x="16478" y="23551"/>
                  </a:cubicBezTo>
                  <a:cubicBezTo>
                    <a:pt x="16178" y="22951"/>
                    <a:pt x="15845" y="22517"/>
                    <a:pt x="15378" y="22250"/>
                  </a:cubicBezTo>
                  <a:cubicBezTo>
                    <a:pt x="17746" y="21150"/>
                    <a:pt x="19747" y="19215"/>
                    <a:pt x="19981" y="16480"/>
                  </a:cubicBezTo>
                  <a:cubicBezTo>
                    <a:pt x="20081" y="14411"/>
                    <a:pt x="18980" y="13544"/>
                    <a:pt x="17579" y="13511"/>
                  </a:cubicBezTo>
                  <a:cubicBezTo>
                    <a:pt x="18813" y="11476"/>
                    <a:pt x="19347" y="9141"/>
                    <a:pt x="19147" y="6539"/>
                  </a:cubicBezTo>
                  <a:cubicBezTo>
                    <a:pt x="19077" y="5819"/>
                    <a:pt x="18555" y="5358"/>
                    <a:pt x="17963" y="5358"/>
                  </a:cubicBezTo>
                  <a:cubicBezTo>
                    <a:pt x="17704" y="5358"/>
                    <a:pt x="17432" y="5446"/>
                    <a:pt x="17179" y="5638"/>
                  </a:cubicBezTo>
                  <a:cubicBezTo>
                    <a:pt x="17046" y="5705"/>
                    <a:pt x="16912" y="5839"/>
                    <a:pt x="16812" y="5972"/>
                  </a:cubicBezTo>
                  <a:cubicBezTo>
                    <a:pt x="16579" y="3770"/>
                    <a:pt x="15244" y="1636"/>
                    <a:pt x="13376" y="201"/>
                  </a:cubicBezTo>
                  <a:cubicBezTo>
                    <a:pt x="13193" y="64"/>
                    <a:pt x="12970" y="1"/>
                    <a:pt x="12743" y="1"/>
                  </a:cubicBezTo>
                  <a:close/>
                </a:path>
              </a:pathLst>
            </a:custGeom>
            <a:solidFill>
              <a:srgbClr val="F4A4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45"/>
            <p:cNvSpPr/>
            <p:nvPr/>
          </p:nvSpPr>
          <p:spPr>
            <a:xfrm>
              <a:off x="4383300" y="2873825"/>
              <a:ext cx="57650" cy="56250"/>
            </a:xfrm>
            <a:custGeom>
              <a:rect b="b" l="l" r="r" t="t"/>
              <a:pathLst>
                <a:path extrusionOk="0" h="2250" w="2306">
                  <a:moveTo>
                    <a:pt x="1371" y="1"/>
                  </a:moveTo>
                  <a:cubicBezTo>
                    <a:pt x="1193" y="1"/>
                    <a:pt x="1039" y="91"/>
                    <a:pt x="968" y="314"/>
                  </a:cubicBezTo>
                  <a:cubicBezTo>
                    <a:pt x="913" y="397"/>
                    <a:pt x="971" y="456"/>
                    <a:pt x="1031" y="456"/>
                  </a:cubicBezTo>
                  <a:cubicBezTo>
                    <a:pt x="1043" y="456"/>
                    <a:pt x="1056" y="454"/>
                    <a:pt x="1068" y="448"/>
                  </a:cubicBezTo>
                  <a:cubicBezTo>
                    <a:pt x="1201" y="414"/>
                    <a:pt x="1335" y="314"/>
                    <a:pt x="1502" y="314"/>
                  </a:cubicBezTo>
                  <a:cubicBezTo>
                    <a:pt x="1668" y="348"/>
                    <a:pt x="1869" y="515"/>
                    <a:pt x="1902" y="681"/>
                  </a:cubicBezTo>
                  <a:cubicBezTo>
                    <a:pt x="2069" y="1282"/>
                    <a:pt x="1368" y="1582"/>
                    <a:pt x="968" y="1615"/>
                  </a:cubicBezTo>
                  <a:cubicBezTo>
                    <a:pt x="568" y="1749"/>
                    <a:pt x="67" y="1782"/>
                    <a:pt x="1" y="2249"/>
                  </a:cubicBezTo>
                  <a:cubicBezTo>
                    <a:pt x="234" y="1749"/>
                    <a:pt x="1135" y="1949"/>
                    <a:pt x="1568" y="1749"/>
                  </a:cubicBezTo>
                  <a:cubicBezTo>
                    <a:pt x="1902" y="1582"/>
                    <a:pt x="2202" y="1282"/>
                    <a:pt x="2235" y="915"/>
                  </a:cubicBezTo>
                  <a:cubicBezTo>
                    <a:pt x="2305" y="474"/>
                    <a:pt x="1777" y="1"/>
                    <a:pt x="1371"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45"/>
            <p:cNvSpPr/>
            <p:nvPr/>
          </p:nvSpPr>
          <p:spPr>
            <a:xfrm>
              <a:off x="4395025" y="2677325"/>
              <a:ext cx="44175" cy="83850"/>
            </a:xfrm>
            <a:custGeom>
              <a:rect b="b" l="l" r="r" t="t"/>
              <a:pathLst>
                <a:path extrusionOk="0" h="3354" w="1767">
                  <a:moveTo>
                    <a:pt x="872" y="0"/>
                  </a:moveTo>
                  <a:cubicBezTo>
                    <a:pt x="737" y="0"/>
                    <a:pt x="606" y="59"/>
                    <a:pt x="499" y="202"/>
                  </a:cubicBezTo>
                  <a:cubicBezTo>
                    <a:pt x="408" y="293"/>
                    <a:pt x="483" y="440"/>
                    <a:pt x="573" y="440"/>
                  </a:cubicBezTo>
                  <a:cubicBezTo>
                    <a:pt x="581" y="440"/>
                    <a:pt x="590" y="438"/>
                    <a:pt x="599" y="435"/>
                  </a:cubicBezTo>
                  <a:cubicBezTo>
                    <a:pt x="707" y="391"/>
                    <a:pt x="806" y="371"/>
                    <a:pt x="896" y="371"/>
                  </a:cubicBezTo>
                  <a:cubicBezTo>
                    <a:pt x="1277" y="371"/>
                    <a:pt x="1481" y="737"/>
                    <a:pt x="1400" y="1169"/>
                  </a:cubicBezTo>
                  <a:cubicBezTo>
                    <a:pt x="1366" y="1436"/>
                    <a:pt x="1199" y="1670"/>
                    <a:pt x="1066" y="1870"/>
                  </a:cubicBezTo>
                  <a:cubicBezTo>
                    <a:pt x="766" y="2337"/>
                    <a:pt x="432" y="2770"/>
                    <a:pt x="99" y="3171"/>
                  </a:cubicBezTo>
                  <a:cubicBezTo>
                    <a:pt x="1" y="3244"/>
                    <a:pt x="47" y="3354"/>
                    <a:pt x="131" y="3354"/>
                  </a:cubicBezTo>
                  <a:cubicBezTo>
                    <a:pt x="161" y="3354"/>
                    <a:pt x="197" y="3340"/>
                    <a:pt x="232" y="3304"/>
                  </a:cubicBezTo>
                  <a:cubicBezTo>
                    <a:pt x="866" y="2704"/>
                    <a:pt x="1766" y="1770"/>
                    <a:pt x="1700" y="836"/>
                  </a:cubicBezTo>
                  <a:cubicBezTo>
                    <a:pt x="1651" y="445"/>
                    <a:pt x="1244" y="0"/>
                    <a:pt x="872"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45"/>
            <p:cNvSpPr/>
            <p:nvPr/>
          </p:nvSpPr>
          <p:spPr>
            <a:xfrm>
              <a:off x="4279050" y="2534350"/>
              <a:ext cx="67575" cy="84450"/>
            </a:xfrm>
            <a:custGeom>
              <a:rect b="b" l="l" r="r" t="t"/>
              <a:pathLst>
                <a:path extrusionOk="0" h="3378" w="2703">
                  <a:moveTo>
                    <a:pt x="1473" y="0"/>
                  </a:moveTo>
                  <a:cubicBezTo>
                    <a:pt x="1419" y="0"/>
                    <a:pt x="1369" y="17"/>
                    <a:pt x="1335" y="50"/>
                  </a:cubicBezTo>
                  <a:cubicBezTo>
                    <a:pt x="401" y="884"/>
                    <a:pt x="1" y="2118"/>
                    <a:pt x="468" y="3319"/>
                  </a:cubicBezTo>
                  <a:cubicBezTo>
                    <a:pt x="494" y="3359"/>
                    <a:pt x="536" y="3377"/>
                    <a:pt x="577" y="3377"/>
                  </a:cubicBezTo>
                  <a:cubicBezTo>
                    <a:pt x="640" y="3377"/>
                    <a:pt x="701" y="3333"/>
                    <a:pt x="701" y="3252"/>
                  </a:cubicBezTo>
                  <a:cubicBezTo>
                    <a:pt x="547" y="2265"/>
                    <a:pt x="793" y="1249"/>
                    <a:pt x="1491" y="521"/>
                  </a:cubicBezTo>
                  <a:lnTo>
                    <a:pt x="1491" y="521"/>
                  </a:lnTo>
                  <a:cubicBezTo>
                    <a:pt x="2027" y="1328"/>
                    <a:pt x="1965" y="2117"/>
                    <a:pt x="1902" y="3052"/>
                  </a:cubicBezTo>
                  <a:cubicBezTo>
                    <a:pt x="1902" y="3107"/>
                    <a:pt x="1933" y="3132"/>
                    <a:pt x="1965" y="3132"/>
                  </a:cubicBezTo>
                  <a:cubicBezTo>
                    <a:pt x="1992" y="3132"/>
                    <a:pt x="2021" y="3116"/>
                    <a:pt x="2036" y="3086"/>
                  </a:cubicBezTo>
                  <a:cubicBezTo>
                    <a:pt x="2703" y="2185"/>
                    <a:pt x="2236" y="851"/>
                    <a:pt x="1635" y="50"/>
                  </a:cubicBezTo>
                  <a:cubicBezTo>
                    <a:pt x="1585" y="17"/>
                    <a:pt x="1527" y="0"/>
                    <a:pt x="1473"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45"/>
            <p:cNvSpPr/>
            <p:nvPr/>
          </p:nvSpPr>
          <p:spPr>
            <a:xfrm>
              <a:off x="4312425" y="2690525"/>
              <a:ext cx="55050" cy="57275"/>
            </a:xfrm>
            <a:custGeom>
              <a:rect b="b" l="l" r="r" t="t"/>
              <a:pathLst>
                <a:path extrusionOk="0" h="2291" w="2202">
                  <a:moveTo>
                    <a:pt x="1773" y="1"/>
                  </a:moveTo>
                  <a:cubicBezTo>
                    <a:pt x="1761" y="1"/>
                    <a:pt x="1749" y="3"/>
                    <a:pt x="1735" y="8"/>
                  </a:cubicBezTo>
                  <a:cubicBezTo>
                    <a:pt x="968" y="575"/>
                    <a:pt x="367" y="1275"/>
                    <a:pt x="0" y="2142"/>
                  </a:cubicBezTo>
                  <a:cubicBezTo>
                    <a:pt x="0" y="2231"/>
                    <a:pt x="59" y="2291"/>
                    <a:pt x="109" y="2291"/>
                  </a:cubicBezTo>
                  <a:cubicBezTo>
                    <a:pt x="134" y="2291"/>
                    <a:pt x="156" y="2276"/>
                    <a:pt x="167" y="2242"/>
                  </a:cubicBezTo>
                  <a:cubicBezTo>
                    <a:pt x="516" y="1449"/>
                    <a:pt x="1076" y="807"/>
                    <a:pt x="1762" y="316"/>
                  </a:cubicBezTo>
                  <a:lnTo>
                    <a:pt x="1762" y="316"/>
                  </a:lnTo>
                  <a:cubicBezTo>
                    <a:pt x="1942" y="939"/>
                    <a:pt x="1789" y="1619"/>
                    <a:pt x="1301" y="2076"/>
                  </a:cubicBezTo>
                  <a:cubicBezTo>
                    <a:pt x="1193" y="2157"/>
                    <a:pt x="1283" y="2260"/>
                    <a:pt x="1392" y="2260"/>
                  </a:cubicBezTo>
                  <a:cubicBezTo>
                    <a:pt x="1417" y="2260"/>
                    <a:pt x="1443" y="2255"/>
                    <a:pt x="1468" y="2242"/>
                  </a:cubicBezTo>
                  <a:cubicBezTo>
                    <a:pt x="2035" y="1675"/>
                    <a:pt x="2202" y="841"/>
                    <a:pt x="1902" y="108"/>
                  </a:cubicBezTo>
                  <a:cubicBezTo>
                    <a:pt x="1873" y="79"/>
                    <a:pt x="1844" y="1"/>
                    <a:pt x="1773"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45"/>
            <p:cNvSpPr/>
            <p:nvPr/>
          </p:nvSpPr>
          <p:spPr>
            <a:xfrm>
              <a:off x="4334825" y="2806625"/>
              <a:ext cx="71025" cy="52600"/>
            </a:xfrm>
            <a:custGeom>
              <a:rect b="b" l="l" r="r" t="t"/>
              <a:pathLst>
                <a:path extrusionOk="0" h="2104" w="2841">
                  <a:moveTo>
                    <a:pt x="2573" y="0"/>
                  </a:moveTo>
                  <a:cubicBezTo>
                    <a:pt x="1506" y="334"/>
                    <a:pt x="672" y="1001"/>
                    <a:pt x="72" y="1868"/>
                  </a:cubicBezTo>
                  <a:cubicBezTo>
                    <a:pt x="0" y="1987"/>
                    <a:pt x="82" y="2089"/>
                    <a:pt x="171" y="2089"/>
                  </a:cubicBezTo>
                  <a:cubicBezTo>
                    <a:pt x="206" y="2089"/>
                    <a:pt x="243" y="2073"/>
                    <a:pt x="272" y="2035"/>
                  </a:cubicBezTo>
                  <a:cubicBezTo>
                    <a:pt x="813" y="1240"/>
                    <a:pt x="1596" y="687"/>
                    <a:pt x="2507" y="377"/>
                  </a:cubicBezTo>
                  <a:lnTo>
                    <a:pt x="2507" y="377"/>
                  </a:lnTo>
                  <a:cubicBezTo>
                    <a:pt x="2550" y="709"/>
                    <a:pt x="2477" y="1012"/>
                    <a:pt x="2306" y="1268"/>
                  </a:cubicBezTo>
                  <a:cubicBezTo>
                    <a:pt x="2106" y="1601"/>
                    <a:pt x="1806" y="1668"/>
                    <a:pt x="1506" y="1868"/>
                  </a:cubicBezTo>
                  <a:cubicBezTo>
                    <a:pt x="1439" y="1968"/>
                    <a:pt x="1473" y="2102"/>
                    <a:pt x="1573" y="2102"/>
                  </a:cubicBezTo>
                  <a:cubicBezTo>
                    <a:pt x="1590" y="2103"/>
                    <a:pt x="1607" y="2104"/>
                    <a:pt x="1624" y="2104"/>
                  </a:cubicBezTo>
                  <a:cubicBezTo>
                    <a:pt x="2004" y="2104"/>
                    <a:pt x="2350" y="1754"/>
                    <a:pt x="2573" y="1435"/>
                  </a:cubicBezTo>
                  <a:cubicBezTo>
                    <a:pt x="2807" y="1034"/>
                    <a:pt x="2840" y="534"/>
                    <a:pt x="2740" y="134"/>
                  </a:cubicBezTo>
                  <a:cubicBezTo>
                    <a:pt x="2673" y="34"/>
                    <a:pt x="2607" y="0"/>
                    <a:pt x="2573"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45"/>
            <p:cNvSpPr/>
            <p:nvPr/>
          </p:nvSpPr>
          <p:spPr>
            <a:xfrm>
              <a:off x="4206700" y="2692100"/>
              <a:ext cx="55700" cy="81600"/>
            </a:xfrm>
            <a:custGeom>
              <a:rect b="b" l="l" r="r" t="t"/>
              <a:pathLst>
                <a:path extrusionOk="0" h="3264" w="2228">
                  <a:moveTo>
                    <a:pt x="153" y="3224"/>
                  </a:moveTo>
                  <a:cubicBezTo>
                    <a:pt x="149" y="3229"/>
                    <a:pt x="149" y="3236"/>
                    <a:pt x="160" y="3247"/>
                  </a:cubicBezTo>
                  <a:cubicBezTo>
                    <a:pt x="157" y="3239"/>
                    <a:pt x="155" y="3232"/>
                    <a:pt x="153" y="3224"/>
                  </a:cubicBezTo>
                  <a:close/>
                  <a:moveTo>
                    <a:pt x="1757" y="0"/>
                  </a:moveTo>
                  <a:cubicBezTo>
                    <a:pt x="1699" y="0"/>
                    <a:pt x="1634" y="14"/>
                    <a:pt x="1561" y="45"/>
                  </a:cubicBezTo>
                  <a:cubicBezTo>
                    <a:pt x="1060" y="211"/>
                    <a:pt x="627" y="1012"/>
                    <a:pt x="460" y="1446"/>
                  </a:cubicBezTo>
                  <a:cubicBezTo>
                    <a:pt x="262" y="2005"/>
                    <a:pt x="0" y="2662"/>
                    <a:pt x="153" y="3224"/>
                  </a:cubicBezTo>
                  <a:lnTo>
                    <a:pt x="153" y="3224"/>
                  </a:lnTo>
                  <a:cubicBezTo>
                    <a:pt x="163" y="3214"/>
                    <a:pt x="193" y="3214"/>
                    <a:pt x="193" y="3214"/>
                  </a:cubicBezTo>
                  <a:cubicBezTo>
                    <a:pt x="560" y="2380"/>
                    <a:pt x="560" y="1245"/>
                    <a:pt x="1294" y="612"/>
                  </a:cubicBezTo>
                  <a:cubicBezTo>
                    <a:pt x="1370" y="498"/>
                    <a:pt x="1456" y="438"/>
                    <a:pt x="1566" y="438"/>
                  </a:cubicBezTo>
                  <a:cubicBezTo>
                    <a:pt x="1649" y="438"/>
                    <a:pt x="1745" y="473"/>
                    <a:pt x="1861" y="545"/>
                  </a:cubicBezTo>
                  <a:lnTo>
                    <a:pt x="1861" y="778"/>
                  </a:lnTo>
                  <a:cubicBezTo>
                    <a:pt x="1928" y="1045"/>
                    <a:pt x="1861" y="1446"/>
                    <a:pt x="1861" y="1746"/>
                  </a:cubicBezTo>
                  <a:cubicBezTo>
                    <a:pt x="1861" y="2213"/>
                    <a:pt x="1761" y="2747"/>
                    <a:pt x="1928" y="3214"/>
                  </a:cubicBezTo>
                  <a:cubicBezTo>
                    <a:pt x="1944" y="3247"/>
                    <a:pt x="1978" y="3264"/>
                    <a:pt x="2011" y="3264"/>
                  </a:cubicBezTo>
                  <a:cubicBezTo>
                    <a:pt x="2044" y="3264"/>
                    <a:pt x="2078" y="3247"/>
                    <a:pt x="2094" y="3214"/>
                  </a:cubicBezTo>
                  <a:cubicBezTo>
                    <a:pt x="2228" y="2847"/>
                    <a:pt x="2161" y="2413"/>
                    <a:pt x="2161" y="2013"/>
                  </a:cubicBezTo>
                  <a:cubicBezTo>
                    <a:pt x="2161" y="1546"/>
                    <a:pt x="2228" y="1045"/>
                    <a:pt x="2161" y="578"/>
                  </a:cubicBezTo>
                  <a:cubicBezTo>
                    <a:pt x="2134" y="278"/>
                    <a:pt x="2017" y="0"/>
                    <a:pt x="1757"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45"/>
            <p:cNvSpPr/>
            <p:nvPr/>
          </p:nvSpPr>
          <p:spPr>
            <a:xfrm>
              <a:off x="4269050" y="2800100"/>
              <a:ext cx="39225" cy="43575"/>
            </a:xfrm>
            <a:custGeom>
              <a:rect b="b" l="l" r="r" t="t"/>
              <a:pathLst>
                <a:path extrusionOk="0" h="1743" w="1569">
                  <a:moveTo>
                    <a:pt x="1387" y="0"/>
                  </a:moveTo>
                  <a:cubicBezTo>
                    <a:pt x="1360" y="0"/>
                    <a:pt x="1331" y="8"/>
                    <a:pt x="1302" y="28"/>
                  </a:cubicBezTo>
                  <a:cubicBezTo>
                    <a:pt x="768" y="295"/>
                    <a:pt x="234" y="628"/>
                    <a:pt x="1" y="1195"/>
                  </a:cubicBezTo>
                  <a:cubicBezTo>
                    <a:pt x="440" y="961"/>
                    <a:pt x="802" y="624"/>
                    <a:pt x="1222" y="365"/>
                  </a:cubicBezTo>
                  <a:lnTo>
                    <a:pt x="1222" y="365"/>
                  </a:lnTo>
                  <a:cubicBezTo>
                    <a:pt x="1235" y="572"/>
                    <a:pt x="1235" y="767"/>
                    <a:pt x="1235" y="962"/>
                  </a:cubicBezTo>
                  <a:cubicBezTo>
                    <a:pt x="1235" y="1229"/>
                    <a:pt x="1101" y="1462"/>
                    <a:pt x="1235" y="1696"/>
                  </a:cubicBezTo>
                  <a:cubicBezTo>
                    <a:pt x="1258" y="1719"/>
                    <a:pt x="1315" y="1743"/>
                    <a:pt x="1358" y="1743"/>
                  </a:cubicBezTo>
                  <a:cubicBezTo>
                    <a:pt x="1376" y="1743"/>
                    <a:pt x="1392" y="1739"/>
                    <a:pt x="1402" y="1729"/>
                  </a:cubicBezTo>
                  <a:cubicBezTo>
                    <a:pt x="1568" y="1495"/>
                    <a:pt x="1535" y="1262"/>
                    <a:pt x="1568" y="1028"/>
                  </a:cubicBezTo>
                  <a:cubicBezTo>
                    <a:pt x="1568" y="728"/>
                    <a:pt x="1568" y="395"/>
                    <a:pt x="1502" y="94"/>
                  </a:cubicBezTo>
                  <a:cubicBezTo>
                    <a:pt x="1502" y="47"/>
                    <a:pt x="1452" y="0"/>
                    <a:pt x="1387"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45"/>
            <p:cNvSpPr/>
            <p:nvPr/>
          </p:nvSpPr>
          <p:spPr>
            <a:xfrm>
              <a:off x="4362450" y="2596725"/>
              <a:ext cx="50775" cy="47300"/>
            </a:xfrm>
            <a:custGeom>
              <a:rect b="b" l="l" r="r" t="t"/>
              <a:pathLst>
                <a:path extrusionOk="0" h="1892" w="2031">
                  <a:moveTo>
                    <a:pt x="1524" y="0"/>
                  </a:moveTo>
                  <a:cubicBezTo>
                    <a:pt x="1473" y="0"/>
                    <a:pt x="1421" y="8"/>
                    <a:pt x="1368" y="24"/>
                  </a:cubicBezTo>
                  <a:cubicBezTo>
                    <a:pt x="1001" y="90"/>
                    <a:pt x="668" y="357"/>
                    <a:pt x="401" y="691"/>
                  </a:cubicBezTo>
                  <a:cubicBezTo>
                    <a:pt x="201" y="924"/>
                    <a:pt x="1" y="1358"/>
                    <a:pt x="167" y="1691"/>
                  </a:cubicBezTo>
                  <a:cubicBezTo>
                    <a:pt x="192" y="1752"/>
                    <a:pt x="242" y="1777"/>
                    <a:pt x="296" y="1777"/>
                  </a:cubicBezTo>
                  <a:cubicBezTo>
                    <a:pt x="392" y="1777"/>
                    <a:pt x="501" y="1698"/>
                    <a:pt x="501" y="1591"/>
                  </a:cubicBezTo>
                  <a:cubicBezTo>
                    <a:pt x="448" y="1591"/>
                    <a:pt x="437" y="1549"/>
                    <a:pt x="401" y="1549"/>
                  </a:cubicBezTo>
                  <a:cubicBezTo>
                    <a:pt x="392" y="1549"/>
                    <a:pt x="381" y="1551"/>
                    <a:pt x="368" y="1558"/>
                  </a:cubicBezTo>
                  <a:cubicBezTo>
                    <a:pt x="334" y="1558"/>
                    <a:pt x="668" y="991"/>
                    <a:pt x="701" y="891"/>
                  </a:cubicBezTo>
                  <a:cubicBezTo>
                    <a:pt x="835" y="724"/>
                    <a:pt x="1068" y="557"/>
                    <a:pt x="1268" y="491"/>
                  </a:cubicBezTo>
                  <a:cubicBezTo>
                    <a:pt x="1319" y="476"/>
                    <a:pt x="1361" y="469"/>
                    <a:pt x="1395" y="469"/>
                  </a:cubicBezTo>
                  <a:cubicBezTo>
                    <a:pt x="1672" y="469"/>
                    <a:pt x="1428" y="909"/>
                    <a:pt x="1368" y="1058"/>
                  </a:cubicBezTo>
                  <a:cubicBezTo>
                    <a:pt x="1268" y="1258"/>
                    <a:pt x="1168" y="1525"/>
                    <a:pt x="1168" y="1758"/>
                  </a:cubicBezTo>
                  <a:cubicBezTo>
                    <a:pt x="1168" y="1847"/>
                    <a:pt x="1213" y="1892"/>
                    <a:pt x="1282" y="1892"/>
                  </a:cubicBezTo>
                  <a:cubicBezTo>
                    <a:pt x="1316" y="1892"/>
                    <a:pt x="1357" y="1880"/>
                    <a:pt x="1402" y="1858"/>
                  </a:cubicBezTo>
                  <a:cubicBezTo>
                    <a:pt x="1635" y="1691"/>
                    <a:pt x="1668" y="1391"/>
                    <a:pt x="1769" y="1158"/>
                  </a:cubicBezTo>
                  <a:cubicBezTo>
                    <a:pt x="1869" y="924"/>
                    <a:pt x="1935" y="724"/>
                    <a:pt x="2002" y="524"/>
                  </a:cubicBezTo>
                  <a:cubicBezTo>
                    <a:pt x="2030" y="215"/>
                    <a:pt x="1798" y="0"/>
                    <a:pt x="1524"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45"/>
            <p:cNvSpPr/>
            <p:nvPr/>
          </p:nvSpPr>
          <p:spPr>
            <a:xfrm>
              <a:off x="4327500" y="2913600"/>
              <a:ext cx="50825" cy="56550"/>
            </a:xfrm>
            <a:custGeom>
              <a:rect b="b" l="l" r="r" t="t"/>
              <a:pathLst>
                <a:path extrusionOk="0" h="2262" w="2033">
                  <a:moveTo>
                    <a:pt x="836" y="1"/>
                  </a:moveTo>
                  <a:cubicBezTo>
                    <a:pt x="424" y="1"/>
                    <a:pt x="0" y="223"/>
                    <a:pt x="131" y="658"/>
                  </a:cubicBezTo>
                  <a:cubicBezTo>
                    <a:pt x="168" y="713"/>
                    <a:pt x="215" y="738"/>
                    <a:pt x="266" y="738"/>
                  </a:cubicBezTo>
                  <a:cubicBezTo>
                    <a:pt x="308" y="738"/>
                    <a:pt x="353" y="721"/>
                    <a:pt x="398" y="691"/>
                  </a:cubicBezTo>
                  <a:cubicBezTo>
                    <a:pt x="465" y="525"/>
                    <a:pt x="598" y="358"/>
                    <a:pt x="798" y="325"/>
                  </a:cubicBezTo>
                  <a:cubicBezTo>
                    <a:pt x="839" y="311"/>
                    <a:pt x="879" y="305"/>
                    <a:pt x="918" y="305"/>
                  </a:cubicBezTo>
                  <a:cubicBezTo>
                    <a:pt x="1167" y="305"/>
                    <a:pt x="1370" y="556"/>
                    <a:pt x="1399" y="758"/>
                  </a:cubicBezTo>
                  <a:cubicBezTo>
                    <a:pt x="1532" y="1259"/>
                    <a:pt x="1232" y="1726"/>
                    <a:pt x="932" y="2092"/>
                  </a:cubicBezTo>
                  <a:cubicBezTo>
                    <a:pt x="907" y="2167"/>
                    <a:pt x="957" y="2261"/>
                    <a:pt x="1025" y="2261"/>
                  </a:cubicBezTo>
                  <a:cubicBezTo>
                    <a:pt x="1048" y="2261"/>
                    <a:pt x="1073" y="2251"/>
                    <a:pt x="1098" y="2226"/>
                  </a:cubicBezTo>
                  <a:cubicBezTo>
                    <a:pt x="1532" y="1692"/>
                    <a:pt x="2032" y="825"/>
                    <a:pt x="1399" y="191"/>
                  </a:cubicBezTo>
                  <a:cubicBezTo>
                    <a:pt x="1271" y="64"/>
                    <a:pt x="1055" y="1"/>
                    <a:pt x="836"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45"/>
            <p:cNvSpPr/>
            <p:nvPr/>
          </p:nvSpPr>
          <p:spPr>
            <a:xfrm>
              <a:off x="4442500" y="2805700"/>
              <a:ext cx="34225" cy="39550"/>
            </a:xfrm>
            <a:custGeom>
              <a:rect b="b" l="l" r="r" t="t"/>
              <a:pathLst>
                <a:path extrusionOk="0" h="1582" w="1369">
                  <a:moveTo>
                    <a:pt x="966" y="1"/>
                  </a:moveTo>
                  <a:cubicBezTo>
                    <a:pt x="854" y="1"/>
                    <a:pt x="738" y="29"/>
                    <a:pt x="635" y="71"/>
                  </a:cubicBezTo>
                  <a:cubicBezTo>
                    <a:pt x="535" y="137"/>
                    <a:pt x="468" y="237"/>
                    <a:pt x="368" y="304"/>
                  </a:cubicBezTo>
                  <a:cubicBezTo>
                    <a:pt x="334" y="337"/>
                    <a:pt x="168" y="504"/>
                    <a:pt x="68" y="504"/>
                  </a:cubicBezTo>
                  <a:cubicBezTo>
                    <a:pt x="1" y="538"/>
                    <a:pt x="34" y="571"/>
                    <a:pt x="101" y="638"/>
                  </a:cubicBezTo>
                  <a:cubicBezTo>
                    <a:pt x="170" y="661"/>
                    <a:pt x="239" y="700"/>
                    <a:pt x="319" y="700"/>
                  </a:cubicBezTo>
                  <a:cubicBezTo>
                    <a:pt x="355" y="700"/>
                    <a:pt x="393" y="692"/>
                    <a:pt x="435" y="671"/>
                  </a:cubicBezTo>
                  <a:cubicBezTo>
                    <a:pt x="535" y="571"/>
                    <a:pt x="668" y="404"/>
                    <a:pt x="801" y="371"/>
                  </a:cubicBezTo>
                  <a:cubicBezTo>
                    <a:pt x="835" y="337"/>
                    <a:pt x="868" y="337"/>
                    <a:pt x="968" y="337"/>
                  </a:cubicBezTo>
                  <a:cubicBezTo>
                    <a:pt x="1035" y="337"/>
                    <a:pt x="1035" y="371"/>
                    <a:pt x="1035" y="404"/>
                  </a:cubicBezTo>
                  <a:cubicBezTo>
                    <a:pt x="1035" y="504"/>
                    <a:pt x="968" y="638"/>
                    <a:pt x="968" y="671"/>
                  </a:cubicBezTo>
                  <a:cubicBezTo>
                    <a:pt x="868" y="905"/>
                    <a:pt x="735" y="1138"/>
                    <a:pt x="701" y="1372"/>
                  </a:cubicBezTo>
                  <a:cubicBezTo>
                    <a:pt x="679" y="1484"/>
                    <a:pt x="778" y="1582"/>
                    <a:pt x="876" y="1582"/>
                  </a:cubicBezTo>
                  <a:cubicBezTo>
                    <a:pt x="923" y="1582"/>
                    <a:pt x="969" y="1559"/>
                    <a:pt x="1002" y="1505"/>
                  </a:cubicBezTo>
                  <a:cubicBezTo>
                    <a:pt x="1168" y="1205"/>
                    <a:pt x="1235" y="871"/>
                    <a:pt x="1335" y="571"/>
                  </a:cubicBezTo>
                  <a:cubicBezTo>
                    <a:pt x="1369" y="371"/>
                    <a:pt x="1369" y="171"/>
                    <a:pt x="1168" y="37"/>
                  </a:cubicBezTo>
                  <a:cubicBezTo>
                    <a:pt x="1105" y="12"/>
                    <a:pt x="1036" y="1"/>
                    <a:pt x="966"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45"/>
            <p:cNvSpPr/>
            <p:nvPr/>
          </p:nvSpPr>
          <p:spPr>
            <a:xfrm>
              <a:off x="4672675" y="2964525"/>
              <a:ext cx="148475" cy="296600"/>
            </a:xfrm>
            <a:custGeom>
              <a:rect b="b" l="l" r="r" t="t"/>
              <a:pathLst>
                <a:path extrusionOk="0" h="11864" w="5939">
                  <a:moveTo>
                    <a:pt x="4548" y="1"/>
                  </a:moveTo>
                  <a:cubicBezTo>
                    <a:pt x="4276" y="1"/>
                    <a:pt x="4003" y="109"/>
                    <a:pt x="3803" y="289"/>
                  </a:cubicBezTo>
                  <a:cubicBezTo>
                    <a:pt x="3470" y="556"/>
                    <a:pt x="3236" y="956"/>
                    <a:pt x="3069" y="1356"/>
                  </a:cubicBezTo>
                  <a:cubicBezTo>
                    <a:pt x="1672" y="4300"/>
                    <a:pt x="1520" y="7668"/>
                    <a:pt x="606" y="10751"/>
                  </a:cubicBezTo>
                  <a:lnTo>
                    <a:pt x="606" y="10751"/>
                  </a:lnTo>
                  <a:cubicBezTo>
                    <a:pt x="1797" y="8947"/>
                    <a:pt x="2967" y="7129"/>
                    <a:pt x="4137" y="5359"/>
                  </a:cubicBezTo>
                  <a:cubicBezTo>
                    <a:pt x="5004" y="4058"/>
                    <a:pt x="5938" y="2524"/>
                    <a:pt x="5571" y="989"/>
                  </a:cubicBezTo>
                  <a:cubicBezTo>
                    <a:pt x="5471" y="656"/>
                    <a:pt x="5338" y="322"/>
                    <a:pt x="5071" y="156"/>
                  </a:cubicBezTo>
                  <a:cubicBezTo>
                    <a:pt x="4911" y="49"/>
                    <a:pt x="4729" y="1"/>
                    <a:pt x="4548" y="1"/>
                  </a:cubicBezTo>
                  <a:close/>
                  <a:moveTo>
                    <a:pt x="606" y="10751"/>
                  </a:moveTo>
                  <a:cubicBezTo>
                    <a:pt x="405" y="11056"/>
                    <a:pt x="203" y="11360"/>
                    <a:pt x="0" y="11664"/>
                  </a:cubicBezTo>
                  <a:lnTo>
                    <a:pt x="234" y="11864"/>
                  </a:lnTo>
                  <a:cubicBezTo>
                    <a:pt x="372" y="11498"/>
                    <a:pt x="494" y="11127"/>
                    <a:pt x="606" y="10751"/>
                  </a:cubicBezTo>
                  <a:close/>
                </a:path>
              </a:pathLst>
            </a:custGeom>
            <a:solidFill>
              <a:srgbClr val="F558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45"/>
            <p:cNvSpPr/>
            <p:nvPr/>
          </p:nvSpPr>
          <p:spPr>
            <a:xfrm>
              <a:off x="4654325" y="2947850"/>
              <a:ext cx="181825" cy="323900"/>
            </a:xfrm>
            <a:custGeom>
              <a:rect b="b" l="l" r="r" t="t"/>
              <a:pathLst>
                <a:path extrusionOk="0" h="12956" w="7273">
                  <a:moveTo>
                    <a:pt x="4843" y="2210"/>
                  </a:moveTo>
                  <a:cubicBezTo>
                    <a:pt x="5066" y="2210"/>
                    <a:pt x="5342" y="2292"/>
                    <a:pt x="5671" y="2457"/>
                  </a:cubicBezTo>
                  <a:cubicBezTo>
                    <a:pt x="5538" y="3391"/>
                    <a:pt x="5238" y="4292"/>
                    <a:pt x="4704" y="5059"/>
                  </a:cubicBezTo>
                  <a:cubicBezTo>
                    <a:pt x="4337" y="5793"/>
                    <a:pt x="3837" y="6493"/>
                    <a:pt x="3370" y="7160"/>
                  </a:cubicBezTo>
                  <a:cubicBezTo>
                    <a:pt x="3167" y="7481"/>
                    <a:pt x="2960" y="7800"/>
                    <a:pt x="2752" y="8119"/>
                  </a:cubicBezTo>
                  <a:lnTo>
                    <a:pt x="2752" y="8119"/>
                  </a:lnTo>
                  <a:cubicBezTo>
                    <a:pt x="3073" y="6584"/>
                    <a:pt x="3185" y="4271"/>
                    <a:pt x="4137" y="3024"/>
                  </a:cubicBezTo>
                  <a:cubicBezTo>
                    <a:pt x="4202" y="2485"/>
                    <a:pt x="4434" y="2210"/>
                    <a:pt x="4843" y="2210"/>
                  </a:cubicBezTo>
                  <a:close/>
                  <a:moveTo>
                    <a:pt x="5061" y="1"/>
                  </a:moveTo>
                  <a:cubicBezTo>
                    <a:pt x="2169" y="1"/>
                    <a:pt x="1092" y="8304"/>
                    <a:pt x="623" y="11454"/>
                  </a:cubicBezTo>
                  <a:lnTo>
                    <a:pt x="623" y="11454"/>
                  </a:lnTo>
                  <a:cubicBezTo>
                    <a:pt x="491" y="11677"/>
                    <a:pt x="361" y="11903"/>
                    <a:pt x="234" y="12131"/>
                  </a:cubicBezTo>
                  <a:cubicBezTo>
                    <a:pt x="1" y="12504"/>
                    <a:pt x="339" y="12844"/>
                    <a:pt x="677" y="12844"/>
                  </a:cubicBezTo>
                  <a:cubicBezTo>
                    <a:pt x="686" y="12844"/>
                    <a:pt x="696" y="12844"/>
                    <a:pt x="705" y="12844"/>
                  </a:cubicBezTo>
                  <a:lnTo>
                    <a:pt x="705" y="12844"/>
                  </a:lnTo>
                  <a:cubicBezTo>
                    <a:pt x="799" y="12914"/>
                    <a:pt x="909" y="12956"/>
                    <a:pt x="1014" y="12956"/>
                  </a:cubicBezTo>
                  <a:cubicBezTo>
                    <a:pt x="1145" y="12956"/>
                    <a:pt x="1267" y="12890"/>
                    <a:pt x="1335" y="12731"/>
                  </a:cubicBezTo>
                  <a:cubicBezTo>
                    <a:pt x="1498" y="12382"/>
                    <a:pt x="1643" y="12034"/>
                    <a:pt x="1773" y="11687"/>
                  </a:cubicBezTo>
                  <a:lnTo>
                    <a:pt x="1773" y="11687"/>
                  </a:lnTo>
                  <a:cubicBezTo>
                    <a:pt x="3516" y="9369"/>
                    <a:pt x="5441" y="6843"/>
                    <a:pt x="6439" y="4292"/>
                  </a:cubicBezTo>
                  <a:cubicBezTo>
                    <a:pt x="6939" y="3124"/>
                    <a:pt x="7272" y="889"/>
                    <a:pt x="5838" y="189"/>
                  </a:cubicBezTo>
                  <a:cubicBezTo>
                    <a:pt x="5565" y="61"/>
                    <a:pt x="5307" y="1"/>
                    <a:pt x="5061" y="1"/>
                  </a:cubicBezTo>
                  <a:close/>
                </a:path>
              </a:pathLst>
            </a:custGeom>
            <a:solidFill>
              <a:srgbClr val="F558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45"/>
            <p:cNvSpPr/>
            <p:nvPr/>
          </p:nvSpPr>
          <p:spPr>
            <a:xfrm>
              <a:off x="4696025" y="3022925"/>
              <a:ext cx="243525" cy="219875"/>
            </a:xfrm>
            <a:custGeom>
              <a:rect b="b" l="l" r="r" t="t"/>
              <a:pathLst>
                <a:path extrusionOk="0" h="8795" w="9741">
                  <a:moveTo>
                    <a:pt x="8718" y="1"/>
                  </a:moveTo>
                  <a:cubicBezTo>
                    <a:pt x="8169" y="1"/>
                    <a:pt x="7545" y="386"/>
                    <a:pt x="7072" y="788"/>
                  </a:cubicBezTo>
                  <a:cubicBezTo>
                    <a:pt x="4704" y="2723"/>
                    <a:pt x="1668" y="6226"/>
                    <a:pt x="0" y="8794"/>
                  </a:cubicBezTo>
                  <a:lnTo>
                    <a:pt x="968" y="8727"/>
                  </a:lnTo>
                  <a:cubicBezTo>
                    <a:pt x="3670" y="7326"/>
                    <a:pt x="6071" y="4724"/>
                    <a:pt x="8473" y="2856"/>
                  </a:cubicBezTo>
                  <a:cubicBezTo>
                    <a:pt x="8873" y="2523"/>
                    <a:pt x="9340" y="2189"/>
                    <a:pt x="9541" y="1689"/>
                  </a:cubicBezTo>
                  <a:cubicBezTo>
                    <a:pt x="9741" y="1222"/>
                    <a:pt x="9741" y="555"/>
                    <a:pt x="9340" y="221"/>
                  </a:cubicBezTo>
                  <a:cubicBezTo>
                    <a:pt x="9156" y="66"/>
                    <a:pt x="8943" y="1"/>
                    <a:pt x="8718" y="1"/>
                  </a:cubicBezTo>
                  <a:close/>
                </a:path>
              </a:pathLst>
            </a:custGeom>
            <a:solidFill>
              <a:srgbClr val="F558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45"/>
            <p:cNvSpPr/>
            <p:nvPr/>
          </p:nvSpPr>
          <p:spPr>
            <a:xfrm>
              <a:off x="4684600" y="3001750"/>
              <a:ext cx="305000" cy="256450"/>
            </a:xfrm>
            <a:custGeom>
              <a:rect b="b" l="l" r="r" t="t"/>
              <a:pathLst>
                <a:path extrusionOk="0" h="10258" w="12200">
                  <a:moveTo>
                    <a:pt x="8259" y="2078"/>
                  </a:moveTo>
                  <a:cubicBezTo>
                    <a:pt x="8371" y="2078"/>
                    <a:pt x="8480" y="2169"/>
                    <a:pt x="8597" y="2403"/>
                  </a:cubicBezTo>
                  <a:cubicBezTo>
                    <a:pt x="8930" y="3003"/>
                    <a:pt x="8597" y="3003"/>
                    <a:pt x="8163" y="3370"/>
                  </a:cubicBezTo>
                  <a:lnTo>
                    <a:pt x="6028" y="5238"/>
                  </a:lnTo>
                  <a:cubicBezTo>
                    <a:pt x="4694" y="6456"/>
                    <a:pt x="3359" y="7649"/>
                    <a:pt x="1827" y="8598"/>
                  </a:cubicBezTo>
                  <a:lnTo>
                    <a:pt x="1827" y="8598"/>
                  </a:lnTo>
                  <a:cubicBezTo>
                    <a:pt x="3600" y="6514"/>
                    <a:pt x="5507" y="4442"/>
                    <a:pt x="7529" y="2669"/>
                  </a:cubicBezTo>
                  <a:cubicBezTo>
                    <a:pt x="7832" y="2388"/>
                    <a:pt x="8051" y="2078"/>
                    <a:pt x="8259" y="2078"/>
                  </a:cubicBezTo>
                  <a:close/>
                  <a:moveTo>
                    <a:pt x="9092" y="1"/>
                  </a:moveTo>
                  <a:cubicBezTo>
                    <a:pt x="7525" y="1"/>
                    <a:pt x="5944" y="1886"/>
                    <a:pt x="4994" y="2836"/>
                  </a:cubicBezTo>
                  <a:cubicBezTo>
                    <a:pt x="3026" y="4838"/>
                    <a:pt x="1425" y="6872"/>
                    <a:pt x="124" y="9374"/>
                  </a:cubicBezTo>
                  <a:cubicBezTo>
                    <a:pt x="0" y="9695"/>
                    <a:pt x="243" y="9998"/>
                    <a:pt x="499" y="9998"/>
                  </a:cubicBezTo>
                  <a:cubicBezTo>
                    <a:pt x="588" y="9998"/>
                    <a:pt x="680" y="9961"/>
                    <a:pt x="758" y="9875"/>
                  </a:cubicBezTo>
                  <a:cubicBezTo>
                    <a:pt x="782" y="9845"/>
                    <a:pt x="807" y="9815"/>
                    <a:pt x="832" y="9785"/>
                  </a:cubicBezTo>
                  <a:lnTo>
                    <a:pt x="832" y="9785"/>
                  </a:lnTo>
                  <a:cubicBezTo>
                    <a:pt x="931" y="10044"/>
                    <a:pt x="1177" y="10257"/>
                    <a:pt x="1473" y="10257"/>
                  </a:cubicBezTo>
                  <a:cubicBezTo>
                    <a:pt x="1575" y="10257"/>
                    <a:pt x="1682" y="10232"/>
                    <a:pt x="1792" y="10175"/>
                  </a:cubicBezTo>
                  <a:cubicBezTo>
                    <a:pt x="4460" y="8707"/>
                    <a:pt x="6662" y="6572"/>
                    <a:pt x="8997" y="4637"/>
                  </a:cubicBezTo>
                  <a:cubicBezTo>
                    <a:pt x="10164" y="3670"/>
                    <a:pt x="12199" y="1435"/>
                    <a:pt x="9998" y="234"/>
                  </a:cubicBezTo>
                  <a:cubicBezTo>
                    <a:pt x="9699" y="72"/>
                    <a:pt x="9396" y="1"/>
                    <a:pt x="9092" y="1"/>
                  </a:cubicBezTo>
                  <a:close/>
                </a:path>
              </a:pathLst>
            </a:custGeom>
            <a:solidFill>
              <a:srgbClr val="F558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45"/>
            <p:cNvSpPr/>
            <p:nvPr/>
          </p:nvSpPr>
          <p:spPr>
            <a:xfrm>
              <a:off x="4733550" y="3134100"/>
              <a:ext cx="278550" cy="124100"/>
            </a:xfrm>
            <a:custGeom>
              <a:rect b="b" l="l" r="r" t="t"/>
              <a:pathLst>
                <a:path extrusionOk="0" h="4964" w="11142">
                  <a:moveTo>
                    <a:pt x="9028" y="0"/>
                  </a:moveTo>
                  <a:cubicBezTo>
                    <a:pt x="8515" y="0"/>
                    <a:pt x="7984" y="242"/>
                    <a:pt x="7506" y="511"/>
                  </a:cubicBezTo>
                  <a:cubicBezTo>
                    <a:pt x="6138" y="1211"/>
                    <a:pt x="4804" y="1879"/>
                    <a:pt x="3470" y="2546"/>
                  </a:cubicBezTo>
                  <a:cubicBezTo>
                    <a:pt x="2502" y="3046"/>
                    <a:pt x="1468" y="3546"/>
                    <a:pt x="367" y="3580"/>
                  </a:cubicBezTo>
                  <a:lnTo>
                    <a:pt x="1" y="4347"/>
                  </a:lnTo>
                  <a:cubicBezTo>
                    <a:pt x="838" y="4789"/>
                    <a:pt x="1858" y="4963"/>
                    <a:pt x="2940" y="4963"/>
                  </a:cubicBezTo>
                  <a:cubicBezTo>
                    <a:pt x="4962" y="4963"/>
                    <a:pt x="7201" y="4355"/>
                    <a:pt x="8874" y="3747"/>
                  </a:cubicBezTo>
                  <a:cubicBezTo>
                    <a:pt x="9574" y="3513"/>
                    <a:pt x="10308" y="3079"/>
                    <a:pt x="10641" y="2412"/>
                  </a:cubicBezTo>
                  <a:cubicBezTo>
                    <a:pt x="11142" y="1412"/>
                    <a:pt x="10341" y="77"/>
                    <a:pt x="9207" y="11"/>
                  </a:cubicBezTo>
                  <a:cubicBezTo>
                    <a:pt x="9148" y="4"/>
                    <a:pt x="9088" y="0"/>
                    <a:pt x="9028" y="0"/>
                  </a:cubicBezTo>
                  <a:close/>
                </a:path>
              </a:pathLst>
            </a:custGeom>
            <a:solidFill>
              <a:srgbClr val="F558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45"/>
            <p:cNvSpPr/>
            <p:nvPr/>
          </p:nvSpPr>
          <p:spPr>
            <a:xfrm>
              <a:off x="4714550" y="3113100"/>
              <a:ext cx="313575" cy="165675"/>
            </a:xfrm>
            <a:custGeom>
              <a:rect b="b" l="l" r="r" t="t"/>
              <a:pathLst>
                <a:path extrusionOk="0" h="6627" w="12543">
                  <a:moveTo>
                    <a:pt x="8583" y="2031"/>
                  </a:moveTo>
                  <a:cubicBezTo>
                    <a:pt x="8851" y="2031"/>
                    <a:pt x="9045" y="2307"/>
                    <a:pt x="9167" y="2852"/>
                  </a:cubicBezTo>
                  <a:cubicBezTo>
                    <a:pt x="10000" y="3519"/>
                    <a:pt x="9867" y="3886"/>
                    <a:pt x="8833" y="3953"/>
                  </a:cubicBezTo>
                  <a:cubicBezTo>
                    <a:pt x="8466" y="4086"/>
                    <a:pt x="8099" y="4220"/>
                    <a:pt x="7665" y="4353"/>
                  </a:cubicBezTo>
                  <a:cubicBezTo>
                    <a:pt x="6898" y="4587"/>
                    <a:pt x="6098" y="4753"/>
                    <a:pt x="5297" y="4887"/>
                  </a:cubicBezTo>
                  <a:cubicBezTo>
                    <a:pt x="4941" y="4938"/>
                    <a:pt x="4597" y="4959"/>
                    <a:pt x="4261" y="4959"/>
                  </a:cubicBezTo>
                  <a:cubicBezTo>
                    <a:pt x="3409" y="4959"/>
                    <a:pt x="2604" y="4825"/>
                    <a:pt x="1763" y="4709"/>
                  </a:cubicBezTo>
                  <a:lnTo>
                    <a:pt x="1763" y="4709"/>
                  </a:lnTo>
                  <a:cubicBezTo>
                    <a:pt x="1820" y="4713"/>
                    <a:pt x="1876" y="4714"/>
                    <a:pt x="1932" y="4714"/>
                  </a:cubicBezTo>
                  <a:cubicBezTo>
                    <a:pt x="2774" y="4714"/>
                    <a:pt x="3574" y="4355"/>
                    <a:pt x="4430" y="4053"/>
                  </a:cubicBezTo>
                  <a:cubicBezTo>
                    <a:pt x="5164" y="3753"/>
                    <a:pt x="5931" y="3419"/>
                    <a:pt x="6631" y="3052"/>
                  </a:cubicBezTo>
                  <a:cubicBezTo>
                    <a:pt x="7098" y="2852"/>
                    <a:pt x="7565" y="2585"/>
                    <a:pt x="7966" y="2385"/>
                  </a:cubicBezTo>
                  <a:cubicBezTo>
                    <a:pt x="8203" y="2148"/>
                    <a:pt x="8408" y="2031"/>
                    <a:pt x="8583" y="2031"/>
                  </a:cubicBezTo>
                  <a:close/>
                  <a:moveTo>
                    <a:pt x="9683" y="1"/>
                  </a:moveTo>
                  <a:cubicBezTo>
                    <a:pt x="9513" y="1"/>
                    <a:pt x="9340" y="17"/>
                    <a:pt x="9167" y="50"/>
                  </a:cubicBezTo>
                  <a:cubicBezTo>
                    <a:pt x="7866" y="284"/>
                    <a:pt x="6598" y="1218"/>
                    <a:pt x="5431" y="1851"/>
                  </a:cubicBezTo>
                  <a:cubicBezTo>
                    <a:pt x="3929" y="2619"/>
                    <a:pt x="2362" y="3386"/>
                    <a:pt x="961" y="4253"/>
                  </a:cubicBezTo>
                  <a:cubicBezTo>
                    <a:pt x="894" y="4353"/>
                    <a:pt x="927" y="4553"/>
                    <a:pt x="1094" y="4587"/>
                  </a:cubicBezTo>
                  <a:cubicBezTo>
                    <a:pt x="1186" y="4615"/>
                    <a:pt x="1277" y="4639"/>
                    <a:pt x="1367" y="4657"/>
                  </a:cubicBezTo>
                  <a:lnTo>
                    <a:pt x="1367" y="4657"/>
                  </a:lnTo>
                  <a:cubicBezTo>
                    <a:pt x="1146" y="4630"/>
                    <a:pt x="922" y="4606"/>
                    <a:pt x="694" y="4587"/>
                  </a:cubicBezTo>
                  <a:cubicBezTo>
                    <a:pt x="683" y="4586"/>
                    <a:pt x="671" y="4585"/>
                    <a:pt x="660" y="4585"/>
                  </a:cubicBezTo>
                  <a:cubicBezTo>
                    <a:pt x="216" y="4585"/>
                    <a:pt x="1" y="5228"/>
                    <a:pt x="294" y="5554"/>
                  </a:cubicBezTo>
                  <a:cubicBezTo>
                    <a:pt x="1129" y="6372"/>
                    <a:pt x="2355" y="6627"/>
                    <a:pt x="3615" y="6627"/>
                  </a:cubicBezTo>
                  <a:cubicBezTo>
                    <a:pt x="4771" y="6627"/>
                    <a:pt x="5957" y="6413"/>
                    <a:pt x="6898" y="6221"/>
                  </a:cubicBezTo>
                  <a:cubicBezTo>
                    <a:pt x="8700" y="5854"/>
                    <a:pt x="12002" y="5254"/>
                    <a:pt x="12302" y="2919"/>
                  </a:cubicBezTo>
                  <a:cubicBezTo>
                    <a:pt x="12542" y="1298"/>
                    <a:pt x="11215" y="1"/>
                    <a:pt x="9683" y="1"/>
                  </a:cubicBezTo>
                  <a:close/>
                </a:path>
              </a:pathLst>
            </a:custGeom>
            <a:solidFill>
              <a:srgbClr val="F558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45"/>
            <p:cNvSpPr/>
            <p:nvPr/>
          </p:nvSpPr>
          <p:spPr>
            <a:xfrm>
              <a:off x="4687675" y="3251925"/>
              <a:ext cx="252725" cy="133950"/>
            </a:xfrm>
            <a:custGeom>
              <a:rect b="b" l="l" r="r" t="t"/>
              <a:pathLst>
                <a:path extrusionOk="0" h="5358" w="10109">
                  <a:moveTo>
                    <a:pt x="401" y="1"/>
                  </a:moveTo>
                  <a:lnTo>
                    <a:pt x="1" y="501"/>
                  </a:lnTo>
                  <a:cubicBezTo>
                    <a:pt x="1335" y="2002"/>
                    <a:pt x="2903" y="3303"/>
                    <a:pt x="4671" y="4337"/>
                  </a:cubicBezTo>
                  <a:cubicBezTo>
                    <a:pt x="5541" y="4848"/>
                    <a:pt x="6493" y="5358"/>
                    <a:pt x="7525" y="5358"/>
                  </a:cubicBezTo>
                  <a:cubicBezTo>
                    <a:pt x="7640" y="5358"/>
                    <a:pt x="7756" y="5352"/>
                    <a:pt x="7873" y="5338"/>
                  </a:cubicBezTo>
                  <a:cubicBezTo>
                    <a:pt x="9041" y="5205"/>
                    <a:pt x="10108" y="4337"/>
                    <a:pt x="10075" y="3170"/>
                  </a:cubicBezTo>
                  <a:cubicBezTo>
                    <a:pt x="10008" y="2069"/>
                    <a:pt x="8974" y="1335"/>
                    <a:pt x="7907" y="1002"/>
                  </a:cubicBezTo>
                  <a:cubicBezTo>
                    <a:pt x="7039" y="701"/>
                    <a:pt x="6172" y="635"/>
                    <a:pt x="5238" y="501"/>
                  </a:cubicBezTo>
                  <a:cubicBezTo>
                    <a:pt x="4404" y="401"/>
                    <a:pt x="3570" y="301"/>
                    <a:pt x="2736" y="201"/>
                  </a:cubicBezTo>
                  <a:cubicBezTo>
                    <a:pt x="1969" y="134"/>
                    <a:pt x="1168" y="1"/>
                    <a:pt x="401" y="1"/>
                  </a:cubicBezTo>
                  <a:close/>
                </a:path>
              </a:pathLst>
            </a:custGeom>
            <a:solidFill>
              <a:srgbClr val="F558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45"/>
            <p:cNvSpPr/>
            <p:nvPr/>
          </p:nvSpPr>
          <p:spPr>
            <a:xfrm>
              <a:off x="4684350" y="3240275"/>
              <a:ext cx="278550" cy="160700"/>
            </a:xfrm>
            <a:custGeom>
              <a:rect b="b" l="l" r="r" t="t"/>
              <a:pathLst>
                <a:path extrusionOk="0" h="6428" w="11142">
                  <a:moveTo>
                    <a:pt x="1536" y="0"/>
                  </a:moveTo>
                  <a:cubicBezTo>
                    <a:pt x="1150" y="0"/>
                    <a:pt x="761" y="28"/>
                    <a:pt x="367" y="100"/>
                  </a:cubicBezTo>
                  <a:cubicBezTo>
                    <a:pt x="0" y="167"/>
                    <a:pt x="34" y="700"/>
                    <a:pt x="367" y="801"/>
                  </a:cubicBezTo>
                  <a:cubicBezTo>
                    <a:pt x="1568" y="1167"/>
                    <a:pt x="2836" y="1201"/>
                    <a:pt x="4070" y="1368"/>
                  </a:cubicBezTo>
                  <a:cubicBezTo>
                    <a:pt x="4871" y="1468"/>
                    <a:pt x="5705" y="1534"/>
                    <a:pt x="6505" y="1701"/>
                  </a:cubicBezTo>
                  <a:cubicBezTo>
                    <a:pt x="7906" y="1968"/>
                    <a:pt x="8573" y="2035"/>
                    <a:pt x="8873" y="3569"/>
                  </a:cubicBezTo>
                  <a:cubicBezTo>
                    <a:pt x="9371" y="4722"/>
                    <a:pt x="9046" y="5299"/>
                    <a:pt x="7880" y="5299"/>
                  </a:cubicBezTo>
                  <a:cubicBezTo>
                    <a:pt x="7562" y="5299"/>
                    <a:pt x="7182" y="5256"/>
                    <a:pt x="6739" y="5170"/>
                  </a:cubicBezTo>
                  <a:cubicBezTo>
                    <a:pt x="6238" y="5037"/>
                    <a:pt x="5738" y="4837"/>
                    <a:pt x="5304" y="4537"/>
                  </a:cubicBezTo>
                  <a:cubicBezTo>
                    <a:pt x="4704" y="4270"/>
                    <a:pt x="4137" y="3869"/>
                    <a:pt x="3570" y="3502"/>
                  </a:cubicBezTo>
                  <a:cubicBezTo>
                    <a:pt x="2369" y="2702"/>
                    <a:pt x="1335" y="1701"/>
                    <a:pt x="101" y="967"/>
                  </a:cubicBezTo>
                  <a:lnTo>
                    <a:pt x="101" y="967"/>
                  </a:lnTo>
                  <a:cubicBezTo>
                    <a:pt x="1067" y="2708"/>
                    <a:pt x="5205" y="6427"/>
                    <a:pt x="8095" y="6427"/>
                  </a:cubicBezTo>
                  <a:cubicBezTo>
                    <a:pt x="9194" y="6427"/>
                    <a:pt x="10112" y="5890"/>
                    <a:pt x="10608" y="4503"/>
                  </a:cubicBezTo>
                  <a:cubicBezTo>
                    <a:pt x="11142" y="2969"/>
                    <a:pt x="9974" y="1768"/>
                    <a:pt x="8673" y="1134"/>
                  </a:cubicBezTo>
                  <a:cubicBezTo>
                    <a:pt x="7472" y="567"/>
                    <a:pt x="6038" y="500"/>
                    <a:pt x="4704" y="334"/>
                  </a:cubicBezTo>
                  <a:cubicBezTo>
                    <a:pt x="3630" y="211"/>
                    <a:pt x="2591" y="0"/>
                    <a:pt x="1536" y="0"/>
                  </a:cubicBezTo>
                  <a:close/>
                </a:path>
              </a:pathLst>
            </a:custGeom>
            <a:solidFill>
              <a:srgbClr val="F558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45"/>
            <p:cNvSpPr/>
            <p:nvPr/>
          </p:nvSpPr>
          <p:spPr>
            <a:xfrm>
              <a:off x="4689875" y="2970825"/>
              <a:ext cx="103325" cy="275175"/>
            </a:xfrm>
            <a:custGeom>
              <a:rect b="b" l="l" r="r" t="t"/>
              <a:pathLst>
                <a:path extrusionOk="0" h="11007" w="4133">
                  <a:moveTo>
                    <a:pt x="4023" y="1"/>
                  </a:moveTo>
                  <a:cubicBezTo>
                    <a:pt x="4000" y="1"/>
                    <a:pt x="3975" y="11"/>
                    <a:pt x="3949" y="37"/>
                  </a:cubicBezTo>
                  <a:cubicBezTo>
                    <a:pt x="1481" y="2939"/>
                    <a:pt x="747" y="7309"/>
                    <a:pt x="46" y="10945"/>
                  </a:cubicBezTo>
                  <a:cubicBezTo>
                    <a:pt x="0" y="10968"/>
                    <a:pt x="34" y="11007"/>
                    <a:pt x="59" y="11007"/>
                  </a:cubicBezTo>
                  <a:cubicBezTo>
                    <a:pt x="70" y="11007"/>
                    <a:pt x="80" y="10999"/>
                    <a:pt x="80" y="10978"/>
                  </a:cubicBezTo>
                  <a:cubicBezTo>
                    <a:pt x="1281" y="7442"/>
                    <a:pt x="1581" y="3106"/>
                    <a:pt x="4083" y="137"/>
                  </a:cubicBezTo>
                  <a:cubicBezTo>
                    <a:pt x="4132" y="87"/>
                    <a:pt x="4090" y="1"/>
                    <a:pt x="4023"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45"/>
            <p:cNvSpPr/>
            <p:nvPr/>
          </p:nvSpPr>
          <p:spPr>
            <a:xfrm>
              <a:off x="4693975" y="3038725"/>
              <a:ext cx="234950" cy="208550"/>
            </a:xfrm>
            <a:custGeom>
              <a:rect b="b" l="l" r="r" t="t"/>
              <a:pathLst>
                <a:path extrusionOk="0" h="8342" w="9398">
                  <a:moveTo>
                    <a:pt x="9164" y="1"/>
                  </a:moveTo>
                  <a:cubicBezTo>
                    <a:pt x="9140" y="1"/>
                    <a:pt x="9114" y="8"/>
                    <a:pt x="9089" y="23"/>
                  </a:cubicBezTo>
                  <a:cubicBezTo>
                    <a:pt x="5720" y="2091"/>
                    <a:pt x="1917" y="4660"/>
                    <a:pt x="49" y="8262"/>
                  </a:cubicBezTo>
                  <a:cubicBezTo>
                    <a:pt x="0" y="8311"/>
                    <a:pt x="23" y="8342"/>
                    <a:pt x="52" y="8342"/>
                  </a:cubicBezTo>
                  <a:cubicBezTo>
                    <a:pt x="62" y="8342"/>
                    <a:pt x="74" y="8338"/>
                    <a:pt x="82" y="8329"/>
                  </a:cubicBezTo>
                  <a:cubicBezTo>
                    <a:pt x="1383" y="6928"/>
                    <a:pt x="2551" y="5427"/>
                    <a:pt x="3952" y="4193"/>
                  </a:cubicBezTo>
                  <a:cubicBezTo>
                    <a:pt x="5586" y="2725"/>
                    <a:pt x="7421" y="1524"/>
                    <a:pt x="9256" y="323"/>
                  </a:cubicBezTo>
                  <a:cubicBezTo>
                    <a:pt x="9397" y="210"/>
                    <a:pt x="9299" y="1"/>
                    <a:pt x="9164"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45"/>
            <p:cNvSpPr/>
            <p:nvPr/>
          </p:nvSpPr>
          <p:spPr>
            <a:xfrm>
              <a:off x="4687125" y="3172150"/>
              <a:ext cx="315300" cy="77700"/>
            </a:xfrm>
            <a:custGeom>
              <a:rect b="b" l="l" r="r" t="t"/>
              <a:pathLst>
                <a:path extrusionOk="0" h="3108" w="12612">
                  <a:moveTo>
                    <a:pt x="12468" y="1"/>
                  </a:moveTo>
                  <a:cubicBezTo>
                    <a:pt x="12448" y="1"/>
                    <a:pt x="12424" y="8"/>
                    <a:pt x="12398" y="23"/>
                  </a:cubicBezTo>
                  <a:cubicBezTo>
                    <a:pt x="8362" y="1391"/>
                    <a:pt x="4092" y="1591"/>
                    <a:pt x="56" y="2958"/>
                  </a:cubicBezTo>
                  <a:cubicBezTo>
                    <a:pt x="0" y="2986"/>
                    <a:pt x="15" y="3107"/>
                    <a:pt x="60" y="3107"/>
                  </a:cubicBezTo>
                  <a:cubicBezTo>
                    <a:pt x="69" y="3107"/>
                    <a:pt x="79" y="3103"/>
                    <a:pt x="90" y="3092"/>
                  </a:cubicBezTo>
                  <a:cubicBezTo>
                    <a:pt x="4193" y="2024"/>
                    <a:pt x="8562" y="1891"/>
                    <a:pt x="12498" y="257"/>
                  </a:cubicBezTo>
                  <a:cubicBezTo>
                    <a:pt x="12611" y="200"/>
                    <a:pt x="12581" y="1"/>
                    <a:pt x="12468"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45"/>
            <p:cNvSpPr/>
            <p:nvPr/>
          </p:nvSpPr>
          <p:spPr>
            <a:xfrm>
              <a:off x="4692100" y="3246700"/>
              <a:ext cx="224100" cy="121175"/>
            </a:xfrm>
            <a:custGeom>
              <a:rect b="b" l="l" r="r" t="t"/>
              <a:pathLst>
                <a:path extrusionOk="0" h="4847" w="8964">
                  <a:moveTo>
                    <a:pt x="44" y="1"/>
                  </a:moveTo>
                  <a:cubicBezTo>
                    <a:pt x="26" y="1"/>
                    <a:pt x="1" y="63"/>
                    <a:pt x="24" y="110"/>
                  </a:cubicBezTo>
                  <a:cubicBezTo>
                    <a:pt x="2226" y="2345"/>
                    <a:pt x="5795" y="4146"/>
                    <a:pt x="8830" y="4847"/>
                  </a:cubicBezTo>
                  <a:cubicBezTo>
                    <a:pt x="8897" y="4847"/>
                    <a:pt x="8964" y="4747"/>
                    <a:pt x="8864" y="4713"/>
                  </a:cubicBezTo>
                  <a:cubicBezTo>
                    <a:pt x="7363" y="3879"/>
                    <a:pt x="5661" y="3412"/>
                    <a:pt x="4127" y="2612"/>
                  </a:cubicBezTo>
                  <a:cubicBezTo>
                    <a:pt x="2659" y="1878"/>
                    <a:pt x="1392" y="944"/>
                    <a:pt x="57" y="43"/>
                  </a:cubicBezTo>
                  <a:cubicBezTo>
                    <a:pt x="57" y="13"/>
                    <a:pt x="51" y="1"/>
                    <a:pt x="44"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45"/>
            <p:cNvSpPr/>
            <p:nvPr/>
          </p:nvSpPr>
          <p:spPr>
            <a:xfrm>
              <a:off x="4687700" y="3244300"/>
              <a:ext cx="247425" cy="93950"/>
            </a:xfrm>
            <a:custGeom>
              <a:rect b="b" l="l" r="r" t="t"/>
              <a:pathLst>
                <a:path extrusionOk="0" h="3758" w="9897">
                  <a:moveTo>
                    <a:pt x="118" y="0"/>
                  </a:moveTo>
                  <a:cubicBezTo>
                    <a:pt x="1" y="0"/>
                    <a:pt x="7" y="109"/>
                    <a:pt x="67" y="139"/>
                  </a:cubicBezTo>
                  <a:cubicBezTo>
                    <a:pt x="3302" y="1307"/>
                    <a:pt x="6505" y="2774"/>
                    <a:pt x="9740" y="3742"/>
                  </a:cubicBezTo>
                  <a:cubicBezTo>
                    <a:pt x="9757" y="3753"/>
                    <a:pt x="9772" y="3757"/>
                    <a:pt x="9786" y="3757"/>
                  </a:cubicBezTo>
                  <a:cubicBezTo>
                    <a:pt x="9859" y="3757"/>
                    <a:pt x="9896" y="3636"/>
                    <a:pt x="9840" y="3608"/>
                  </a:cubicBezTo>
                  <a:cubicBezTo>
                    <a:pt x="6905" y="2041"/>
                    <a:pt x="3402" y="506"/>
                    <a:pt x="167" y="6"/>
                  </a:cubicBezTo>
                  <a:cubicBezTo>
                    <a:pt x="148" y="2"/>
                    <a:pt x="132" y="0"/>
                    <a:pt x="118"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45"/>
            <p:cNvSpPr/>
            <p:nvPr/>
          </p:nvSpPr>
          <p:spPr>
            <a:xfrm>
              <a:off x="4689350" y="3245275"/>
              <a:ext cx="196000" cy="147625"/>
            </a:xfrm>
            <a:custGeom>
              <a:rect b="b" l="l" r="r" t="t"/>
              <a:pathLst>
                <a:path extrusionOk="0" h="5905" w="7840">
                  <a:moveTo>
                    <a:pt x="1" y="0"/>
                  </a:moveTo>
                  <a:lnTo>
                    <a:pt x="1" y="0"/>
                  </a:lnTo>
                  <a:cubicBezTo>
                    <a:pt x="1168" y="2936"/>
                    <a:pt x="4671" y="5371"/>
                    <a:pt x="7739" y="5904"/>
                  </a:cubicBezTo>
                  <a:cubicBezTo>
                    <a:pt x="7773" y="5904"/>
                    <a:pt x="7840" y="5804"/>
                    <a:pt x="7773" y="5771"/>
                  </a:cubicBezTo>
                  <a:cubicBezTo>
                    <a:pt x="6305" y="5104"/>
                    <a:pt x="4937" y="4503"/>
                    <a:pt x="3637" y="3603"/>
                  </a:cubicBezTo>
                  <a:cubicBezTo>
                    <a:pt x="2169" y="2602"/>
                    <a:pt x="1168" y="1268"/>
                    <a:pt x="1"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45"/>
            <p:cNvSpPr/>
            <p:nvPr/>
          </p:nvSpPr>
          <p:spPr>
            <a:xfrm>
              <a:off x="4692700" y="2999425"/>
              <a:ext cx="128450" cy="253200"/>
            </a:xfrm>
            <a:custGeom>
              <a:rect b="b" l="l" r="r" t="t"/>
              <a:pathLst>
                <a:path extrusionOk="0" h="10128" w="5138">
                  <a:moveTo>
                    <a:pt x="5068" y="0"/>
                  </a:moveTo>
                  <a:cubicBezTo>
                    <a:pt x="5043" y="0"/>
                    <a:pt x="5018" y="19"/>
                    <a:pt x="5004" y="60"/>
                  </a:cubicBezTo>
                  <a:cubicBezTo>
                    <a:pt x="4003" y="1628"/>
                    <a:pt x="3202" y="3396"/>
                    <a:pt x="2302" y="4997"/>
                  </a:cubicBezTo>
                  <a:cubicBezTo>
                    <a:pt x="1368" y="6598"/>
                    <a:pt x="500" y="8266"/>
                    <a:pt x="0" y="10001"/>
                  </a:cubicBezTo>
                  <a:cubicBezTo>
                    <a:pt x="0" y="10073"/>
                    <a:pt x="52" y="10128"/>
                    <a:pt x="94" y="10128"/>
                  </a:cubicBezTo>
                  <a:cubicBezTo>
                    <a:pt x="110" y="10128"/>
                    <a:pt x="124" y="10120"/>
                    <a:pt x="133" y="10101"/>
                  </a:cubicBezTo>
                  <a:cubicBezTo>
                    <a:pt x="1101" y="8266"/>
                    <a:pt x="1868" y="6432"/>
                    <a:pt x="2969" y="4630"/>
                  </a:cubicBezTo>
                  <a:cubicBezTo>
                    <a:pt x="3803" y="3229"/>
                    <a:pt x="4870" y="1762"/>
                    <a:pt x="5137" y="94"/>
                  </a:cubicBezTo>
                  <a:cubicBezTo>
                    <a:pt x="5137" y="36"/>
                    <a:pt x="5103" y="0"/>
                    <a:pt x="5068"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45"/>
            <p:cNvSpPr/>
            <p:nvPr/>
          </p:nvSpPr>
          <p:spPr>
            <a:xfrm>
              <a:off x="4693525" y="3077300"/>
              <a:ext cx="219100" cy="171325"/>
            </a:xfrm>
            <a:custGeom>
              <a:rect b="b" l="l" r="r" t="t"/>
              <a:pathLst>
                <a:path extrusionOk="0" h="6853" w="8764">
                  <a:moveTo>
                    <a:pt x="8681" y="0"/>
                  </a:moveTo>
                  <a:cubicBezTo>
                    <a:pt x="8665" y="0"/>
                    <a:pt x="8650" y="5"/>
                    <a:pt x="8640" y="14"/>
                  </a:cubicBezTo>
                  <a:cubicBezTo>
                    <a:pt x="6939" y="1482"/>
                    <a:pt x="5338" y="3050"/>
                    <a:pt x="3470" y="4351"/>
                  </a:cubicBezTo>
                  <a:cubicBezTo>
                    <a:pt x="2502" y="5018"/>
                    <a:pt x="334" y="5652"/>
                    <a:pt x="0" y="6853"/>
                  </a:cubicBezTo>
                  <a:lnTo>
                    <a:pt x="100" y="6853"/>
                  </a:lnTo>
                  <a:cubicBezTo>
                    <a:pt x="801" y="6185"/>
                    <a:pt x="1902" y="5785"/>
                    <a:pt x="2736" y="5285"/>
                  </a:cubicBezTo>
                  <a:cubicBezTo>
                    <a:pt x="3503" y="4784"/>
                    <a:pt x="4303" y="4217"/>
                    <a:pt x="5071" y="3650"/>
                  </a:cubicBezTo>
                  <a:cubicBezTo>
                    <a:pt x="6405" y="2616"/>
                    <a:pt x="7739" y="1449"/>
                    <a:pt x="8740" y="48"/>
                  </a:cubicBezTo>
                  <a:cubicBezTo>
                    <a:pt x="8764" y="24"/>
                    <a:pt x="8720" y="0"/>
                    <a:pt x="8681"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45"/>
            <p:cNvSpPr/>
            <p:nvPr/>
          </p:nvSpPr>
          <p:spPr>
            <a:xfrm>
              <a:off x="4693850" y="3145200"/>
              <a:ext cx="270725" cy="107825"/>
            </a:xfrm>
            <a:custGeom>
              <a:rect b="b" l="l" r="r" t="t"/>
              <a:pathLst>
                <a:path extrusionOk="0" h="4313" w="10829">
                  <a:moveTo>
                    <a:pt x="10795" y="0"/>
                  </a:moveTo>
                  <a:cubicBezTo>
                    <a:pt x="8794" y="434"/>
                    <a:pt x="6926" y="1201"/>
                    <a:pt x="5058" y="1935"/>
                  </a:cubicBezTo>
                  <a:cubicBezTo>
                    <a:pt x="3323" y="2602"/>
                    <a:pt x="1555" y="3136"/>
                    <a:pt x="54" y="4270"/>
                  </a:cubicBezTo>
                  <a:cubicBezTo>
                    <a:pt x="1" y="4270"/>
                    <a:pt x="33" y="4313"/>
                    <a:pt x="65" y="4313"/>
                  </a:cubicBezTo>
                  <a:cubicBezTo>
                    <a:pt x="73" y="4313"/>
                    <a:pt x="81" y="4310"/>
                    <a:pt x="87" y="4303"/>
                  </a:cubicBezTo>
                  <a:cubicBezTo>
                    <a:pt x="3457" y="2502"/>
                    <a:pt x="7226" y="1301"/>
                    <a:pt x="10795" y="67"/>
                  </a:cubicBezTo>
                  <a:cubicBezTo>
                    <a:pt x="10828" y="67"/>
                    <a:pt x="10795" y="0"/>
                    <a:pt x="10795"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45"/>
            <p:cNvSpPr/>
            <p:nvPr/>
          </p:nvSpPr>
          <p:spPr>
            <a:xfrm>
              <a:off x="4693775" y="3220250"/>
              <a:ext cx="264950" cy="45300"/>
            </a:xfrm>
            <a:custGeom>
              <a:rect b="b" l="l" r="r" t="t"/>
              <a:pathLst>
                <a:path extrusionOk="0" h="1812" w="10598">
                  <a:moveTo>
                    <a:pt x="10498" y="0"/>
                  </a:moveTo>
                  <a:cubicBezTo>
                    <a:pt x="8301" y="816"/>
                    <a:pt x="5904" y="1370"/>
                    <a:pt x="3536" y="1370"/>
                  </a:cubicBezTo>
                  <a:cubicBezTo>
                    <a:pt x="2417" y="1370"/>
                    <a:pt x="1305" y="1246"/>
                    <a:pt x="224" y="968"/>
                  </a:cubicBezTo>
                  <a:cubicBezTo>
                    <a:pt x="211" y="965"/>
                    <a:pt x="199" y="964"/>
                    <a:pt x="187" y="964"/>
                  </a:cubicBezTo>
                  <a:cubicBezTo>
                    <a:pt x="48" y="964"/>
                    <a:pt x="1" y="1137"/>
                    <a:pt x="124" y="1168"/>
                  </a:cubicBezTo>
                  <a:cubicBezTo>
                    <a:pt x="1181" y="1603"/>
                    <a:pt x="2539" y="1811"/>
                    <a:pt x="3961" y="1811"/>
                  </a:cubicBezTo>
                  <a:cubicBezTo>
                    <a:pt x="6356" y="1811"/>
                    <a:pt x="8933" y="1222"/>
                    <a:pt x="10565" y="134"/>
                  </a:cubicBezTo>
                  <a:cubicBezTo>
                    <a:pt x="10598" y="100"/>
                    <a:pt x="10598" y="0"/>
                    <a:pt x="10498"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45"/>
            <p:cNvSpPr/>
            <p:nvPr/>
          </p:nvSpPr>
          <p:spPr>
            <a:xfrm>
              <a:off x="4682675" y="3018925"/>
              <a:ext cx="60075" cy="227625"/>
            </a:xfrm>
            <a:custGeom>
              <a:rect b="b" l="l" r="r" t="t"/>
              <a:pathLst>
                <a:path extrusionOk="0" h="9105" w="2403">
                  <a:moveTo>
                    <a:pt x="2364" y="0"/>
                  </a:moveTo>
                  <a:cubicBezTo>
                    <a:pt x="2355" y="0"/>
                    <a:pt x="2346" y="5"/>
                    <a:pt x="2336" y="14"/>
                  </a:cubicBezTo>
                  <a:cubicBezTo>
                    <a:pt x="1435" y="1349"/>
                    <a:pt x="1068" y="2916"/>
                    <a:pt x="701" y="4484"/>
                  </a:cubicBezTo>
                  <a:cubicBezTo>
                    <a:pt x="334" y="5985"/>
                    <a:pt x="1" y="7553"/>
                    <a:pt x="401" y="9054"/>
                  </a:cubicBezTo>
                  <a:cubicBezTo>
                    <a:pt x="401" y="9087"/>
                    <a:pt x="426" y="9104"/>
                    <a:pt x="451" y="9104"/>
                  </a:cubicBezTo>
                  <a:cubicBezTo>
                    <a:pt x="476" y="9104"/>
                    <a:pt x="501" y="9087"/>
                    <a:pt x="501" y="9054"/>
                  </a:cubicBezTo>
                  <a:cubicBezTo>
                    <a:pt x="434" y="5952"/>
                    <a:pt x="1168" y="2950"/>
                    <a:pt x="2402" y="48"/>
                  </a:cubicBezTo>
                  <a:cubicBezTo>
                    <a:pt x="2402" y="24"/>
                    <a:pt x="2386" y="0"/>
                    <a:pt x="2364"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45"/>
            <p:cNvSpPr/>
            <p:nvPr/>
          </p:nvSpPr>
          <p:spPr>
            <a:xfrm>
              <a:off x="3604400" y="3036775"/>
              <a:ext cx="171825" cy="147650"/>
            </a:xfrm>
            <a:custGeom>
              <a:rect b="b" l="l" r="r" t="t"/>
              <a:pathLst>
                <a:path extrusionOk="0" h="5906" w="6873">
                  <a:moveTo>
                    <a:pt x="6272" y="1"/>
                  </a:moveTo>
                  <a:lnTo>
                    <a:pt x="1" y="1902"/>
                  </a:lnTo>
                  <a:lnTo>
                    <a:pt x="3137" y="3637"/>
                  </a:lnTo>
                  <a:lnTo>
                    <a:pt x="2002" y="5905"/>
                  </a:lnTo>
                  <a:lnTo>
                    <a:pt x="6873" y="5905"/>
                  </a:lnTo>
                  <a:lnTo>
                    <a:pt x="6272" y="1"/>
                  </a:lnTo>
                  <a:close/>
                </a:path>
              </a:pathLst>
            </a:custGeom>
            <a:solidFill>
              <a:srgbClr val="F4A4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45"/>
            <p:cNvSpPr/>
            <p:nvPr/>
          </p:nvSpPr>
          <p:spPr>
            <a:xfrm>
              <a:off x="3728675" y="2791525"/>
              <a:ext cx="986400" cy="738450"/>
            </a:xfrm>
            <a:custGeom>
              <a:rect b="b" l="l" r="r" t="t"/>
              <a:pathLst>
                <a:path extrusionOk="0" h="29538" w="39456">
                  <a:moveTo>
                    <a:pt x="13420" y="0"/>
                  </a:moveTo>
                  <a:cubicBezTo>
                    <a:pt x="13031" y="0"/>
                    <a:pt x="12638" y="13"/>
                    <a:pt x="12242" y="37"/>
                  </a:cubicBezTo>
                  <a:cubicBezTo>
                    <a:pt x="8373" y="271"/>
                    <a:pt x="5171" y="1605"/>
                    <a:pt x="2635" y="4707"/>
                  </a:cubicBezTo>
                  <a:cubicBezTo>
                    <a:pt x="1134" y="6542"/>
                    <a:pt x="67" y="8810"/>
                    <a:pt x="234" y="11245"/>
                  </a:cubicBezTo>
                  <a:cubicBezTo>
                    <a:pt x="234" y="11312"/>
                    <a:pt x="234" y="11412"/>
                    <a:pt x="300" y="11479"/>
                  </a:cubicBezTo>
                  <a:cubicBezTo>
                    <a:pt x="67" y="12413"/>
                    <a:pt x="0" y="13313"/>
                    <a:pt x="0" y="14247"/>
                  </a:cubicBezTo>
                  <a:cubicBezTo>
                    <a:pt x="67" y="17883"/>
                    <a:pt x="1801" y="21252"/>
                    <a:pt x="4303" y="23821"/>
                  </a:cubicBezTo>
                  <a:cubicBezTo>
                    <a:pt x="8177" y="27857"/>
                    <a:pt x="13729" y="29538"/>
                    <a:pt x="19315" y="29538"/>
                  </a:cubicBezTo>
                  <a:cubicBezTo>
                    <a:pt x="22916" y="29538"/>
                    <a:pt x="26531" y="28839"/>
                    <a:pt x="29721" y="27624"/>
                  </a:cubicBezTo>
                  <a:cubicBezTo>
                    <a:pt x="33824" y="26089"/>
                    <a:pt x="37694" y="23487"/>
                    <a:pt x="39161" y="19151"/>
                  </a:cubicBezTo>
                  <a:cubicBezTo>
                    <a:pt x="39456" y="18327"/>
                    <a:pt x="38660" y="17503"/>
                    <a:pt x="37850" y="17503"/>
                  </a:cubicBezTo>
                  <a:cubicBezTo>
                    <a:pt x="37742" y="17503"/>
                    <a:pt x="37633" y="17518"/>
                    <a:pt x="37527" y="17550"/>
                  </a:cubicBezTo>
                  <a:cubicBezTo>
                    <a:pt x="36406" y="17867"/>
                    <a:pt x="34896" y="18332"/>
                    <a:pt x="33516" y="18332"/>
                  </a:cubicBezTo>
                  <a:cubicBezTo>
                    <a:pt x="32719" y="18332"/>
                    <a:pt x="31966" y="18177"/>
                    <a:pt x="31356" y="17750"/>
                  </a:cubicBezTo>
                  <a:cubicBezTo>
                    <a:pt x="30322" y="17049"/>
                    <a:pt x="28988" y="15715"/>
                    <a:pt x="28254" y="14648"/>
                  </a:cubicBezTo>
                  <a:cubicBezTo>
                    <a:pt x="27019" y="12813"/>
                    <a:pt x="26319" y="10545"/>
                    <a:pt x="25352" y="8543"/>
                  </a:cubicBezTo>
                  <a:cubicBezTo>
                    <a:pt x="24484" y="6775"/>
                    <a:pt x="23517" y="5041"/>
                    <a:pt x="22183" y="3573"/>
                  </a:cubicBezTo>
                  <a:cubicBezTo>
                    <a:pt x="19822" y="943"/>
                    <a:pt x="16765" y="0"/>
                    <a:pt x="13420" y="0"/>
                  </a:cubicBezTo>
                  <a:close/>
                </a:path>
              </a:pathLst>
            </a:custGeom>
            <a:solidFill>
              <a:srgbClr val="F558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45"/>
            <p:cNvSpPr/>
            <p:nvPr/>
          </p:nvSpPr>
          <p:spPr>
            <a:xfrm>
              <a:off x="3807900" y="3021700"/>
              <a:ext cx="79250" cy="73975"/>
            </a:xfrm>
            <a:custGeom>
              <a:rect b="b" l="l" r="r" t="t"/>
              <a:pathLst>
                <a:path extrusionOk="0" h="2959" w="3170">
                  <a:moveTo>
                    <a:pt x="608" y="0"/>
                  </a:moveTo>
                  <a:cubicBezTo>
                    <a:pt x="552" y="0"/>
                    <a:pt x="498" y="31"/>
                    <a:pt x="467" y="103"/>
                  </a:cubicBezTo>
                  <a:cubicBezTo>
                    <a:pt x="0" y="1037"/>
                    <a:pt x="167" y="2772"/>
                    <a:pt x="1401" y="2939"/>
                  </a:cubicBezTo>
                  <a:cubicBezTo>
                    <a:pt x="1467" y="2952"/>
                    <a:pt x="1533" y="2958"/>
                    <a:pt x="1598" y="2958"/>
                  </a:cubicBezTo>
                  <a:cubicBezTo>
                    <a:pt x="2030" y="2958"/>
                    <a:pt x="2446" y="2686"/>
                    <a:pt x="2735" y="2338"/>
                  </a:cubicBezTo>
                  <a:cubicBezTo>
                    <a:pt x="3169" y="1738"/>
                    <a:pt x="3102" y="1037"/>
                    <a:pt x="3036" y="370"/>
                  </a:cubicBezTo>
                  <a:cubicBezTo>
                    <a:pt x="3022" y="264"/>
                    <a:pt x="2950" y="221"/>
                    <a:pt x="2873" y="221"/>
                  </a:cubicBezTo>
                  <a:cubicBezTo>
                    <a:pt x="2757" y="221"/>
                    <a:pt x="2629" y="317"/>
                    <a:pt x="2669" y="437"/>
                  </a:cubicBezTo>
                  <a:cubicBezTo>
                    <a:pt x="2796" y="1203"/>
                    <a:pt x="2619" y="2580"/>
                    <a:pt x="1609" y="2580"/>
                  </a:cubicBezTo>
                  <a:cubicBezTo>
                    <a:pt x="1564" y="2580"/>
                    <a:pt x="1517" y="2578"/>
                    <a:pt x="1468" y="2572"/>
                  </a:cubicBezTo>
                  <a:cubicBezTo>
                    <a:pt x="467" y="2438"/>
                    <a:pt x="400" y="1004"/>
                    <a:pt x="801" y="337"/>
                  </a:cubicBezTo>
                  <a:cubicBezTo>
                    <a:pt x="870" y="153"/>
                    <a:pt x="732" y="0"/>
                    <a:pt x="6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45"/>
            <p:cNvSpPr/>
            <p:nvPr/>
          </p:nvSpPr>
          <p:spPr>
            <a:xfrm>
              <a:off x="4214125" y="2915575"/>
              <a:ext cx="40775" cy="43175"/>
            </a:xfrm>
            <a:custGeom>
              <a:rect b="b" l="l" r="r" t="t"/>
              <a:pathLst>
                <a:path extrusionOk="0" h="1727" w="1631">
                  <a:moveTo>
                    <a:pt x="1062" y="1"/>
                  </a:moveTo>
                  <a:cubicBezTo>
                    <a:pt x="941" y="1"/>
                    <a:pt x="830" y="134"/>
                    <a:pt x="897" y="312"/>
                  </a:cubicBezTo>
                  <a:cubicBezTo>
                    <a:pt x="997" y="579"/>
                    <a:pt x="1230" y="946"/>
                    <a:pt x="997" y="1180"/>
                  </a:cubicBezTo>
                  <a:cubicBezTo>
                    <a:pt x="930" y="1291"/>
                    <a:pt x="860" y="1335"/>
                    <a:pt x="790" y="1335"/>
                  </a:cubicBezTo>
                  <a:cubicBezTo>
                    <a:pt x="652" y="1335"/>
                    <a:pt x="519" y="1157"/>
                    <a:pt x="430" y="979"/>
                  </a:cubicBezTo>
                  <a:cubicBezTo>
                    <a:pt x="391" y="931"/>
                    <a:pt x="337" y="911"/>
                    <a:pt x="281" y="911"/>
                  </a:cubicBezTo>
                  <a:cubicBezTo>
                    <a:pt x="143" y="911"/>
                    <a:pt x="1" y="1037"/>
                    <a:pt x="96" y="1180"/>
                  </a:cubicBezTo>
                  <a:cubicBezTo>
                    <a:pt x="233" y="1476"/>
                    <a:pt x="479" y="1726"/>
                    <a:pt x="760" y="1726"/>
                  </a:cubicBezTo>
                  <a:cubicBezTo>
                    <a:pt x="890" y="1726"/>
                    <a:pt x="1027" y="1673"/>
                    <a:pt x="1164" y="1546"/>
                  </a:cubicBezTo>
                  <a:cubicBezTo>
                    <a:pt x="1631" y="1180"/>
                    <a:pt x="1430" y="579"/>
                    <a:pt x="1230" y="112"/>
                  </a:cubicBezTo>
                  <a:cubicBezTo>
                    <a:pt x="1186" y="34"/>
                    <a:pt x="1123" y="1"/>
                    <a:pt x="1062"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45"/>
            <p:cNvSpPr/>
            <p:nvPr/>
          </p:nvSpPr>
          <p:spPr>
            <a:xfrm>
              <a:off x="4206875" y="3047575"/>
              <a:ext cx="35525" cy="31900"/>
            </a:xfrm>
            <a:custGeom>
              <a:rect b="b" l="l" r="r" t="t"/>
              <a:pathLst>
                <a:path extrusionOk="0" h="1276" w="1421">
                  <a:moveTo>
                    <a:pt x="978" y="1"/>
                  </a:moveTo>
                  <a:cubicBezTo>
                    <a:pt x="859" y="1"/>
                    <a:pt x="747" y="84"/>
                    <a:pt x="786" y="203"/>
                  </a:cubicBezTo>
                  <a:cubicBezTo>
                    <a:pt x="853" y="336"/>
                    <a:pt x="1020" y="836"/>
                    <a:pt x="786" y="903"/>
                  </a:cubicBezTo>
                  <a:cubicBezTo>
                    <a:pt x="763" y="915"/>
                    <a:pt x="740" y="920"/>
                    <a:pt x="719" y="920"/>
                  </a:cubicBezTo>
                  <a:cubicBezTo>
                    <a:pt x="556" y="920"/>
                    <a:pt x="445" y="621"/>
                    <a:pt x="386" y="503"/>
                  </a:cubicBezTo>
                  <a:cubicBezTo>
                    <a:pt x="350" y="408"/>
                    <a:pt x="285" y="368"/>
                    <a:pt x="222" y="368"/>
                  </a:cubicBezTo>
                  <a:cubicBezTo>
                    <a:pt x="108" y="368"/>
                    <a:pt x="0" y="498"/>
                    <a:pt x="86" y="670"/>
                  </a:cubicBezTo>
                  <a:cubicBezTo>
                    <a:pt x="226" y="949"/>
                    <a:pt x="459" y="1276"/>
                    <a:pt x="767" y="1276"/>
                  </a:cubicBezTo>
                  <a:cubicBezTo>
                    <a:pt x="826" y="1276"/>
                    <a:pt x="888" y="1264"/>
                    <a:pt x="953" y="1237"/>
                  </a:cubicBezTo>
                  <a:cubicBezTo>
                    <a:pt x="1420" y="1070"/>
                    <a:pt x="1287" y="469"/>
                    <a:pt x="1187" y="136"/>
                  </a:cubicBezTo>
                  <a:cubicBezTo>
                    <a:pt x="1146" y="41"/>
                    <a:pt x="1060" y="1"/>
                    <a:pt x="978"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45"/>
            <p:cNvSpPr/>
            <p:nvPr/>
          </p:nvSpPr>
          <p:spPr>
            <a:xfrm>
              <a:off x="4338600" y="3069025"/>
              <a:ext cx="40550" cy="32125"/>
            </a:xfrm>
            <a:custGeom>
              <a:rect b="b" l="l" r="r" t="t"/>
              <a:pathLst>
                <a:path extrusionOk="0" h="1285" w="1622">
                  <a:moveTo>
                    <a:pt x="1161" y="1"/>
                  </a:moveTo>
                  <a:cubicBezTo>
                    <a:pt x="1047" y="1"/>
                    <a:pt x="944" y="134"/>
                    <a:pt x="988" y="312"/>
                  </a:cubicBezTo>
                  <a:cubicBezTo>
                    <a:pt x="1055" y="445"/>
                    <a:pt x="1155" y="612"/>
                    <a:pt x="1121" y="712"/>
                  </a:cubicBezTo>
                  <a:cubicBezTo>
                    <a:pt x="1079" y="818"/>
                    <a:pt x="1010" y="883"/>
                    <a:pt x="931" y="883"/>
                  </a:cubicBezTo>
                  <a:cubicBezTo>
                    <a:pt x="886" y="883"/>
                    <a:pt x="837" y="861"/>
                    <a:pt x="788" y="812"/>
                  </a:cubicBezTo>
                  <a:cubicBezTo>
                    <a:pt x="554" y="679"/>
                    <a:pt x="454" y="445"/>
                    <a:pt x="421" y="179"/>
                  </a:cubicBezTo>
                  <a:cubicBezTo>
                    <a:pt x="395" y="100"/>
                    <a:pt x="322" y="62"/>
                    <a:pt x="245" y="62"/>
                  </a:cubicBezTo>
                  <a:cubicBezTo>
                    <a:pt x="127" y="62"/>
                    <a:pt x="0" y="150"/>
                    <a:pt x="21" y="312"/>
                  </a:cubicBezTo>
                  <a:cubicBezTo>
                    <a:pt x="116" y="693"/>
                    <a:pt x="452" y="1284"/>
                    <a:pt x="944" y="1284"/>
                  </a:cubicBezTo>
                  <a:cubicBezTo>
                    <a:pt x="969" y="1284"/>
                    <a:pt x="995" y="1283"/>
                    <a:pt x="1021" y="1279"/>
                  </a:cubicBezTo>
                  <a:cubicBezTo>
                    <a:pt x="1622" y="1179"/>
                    <a:pt x="1522" y="512"/>
                    <a:pt x="1322" y="112"/>
                  </a:cubicBezTo>
                  <a:cubicBezTo>
                    <a:pt x="1277" y="34"/>
                    <a:pt x="1218" y="1"/>
                    <a:pt x="1161"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45"/>
            <p:cNvSpPr/>
            <p:nvPr/>
          </p:nvSpPr>
          <p:spPr>
            <a:xfrm>
              <a:off x="4315500" y="3173900"/>
              <a:ext cx="40300" cy="44700"/>
            </a:xfrm>
            <a:custGeom>
              <a:rect b="b" l="l" r="r" t="t"/>
              <a:pathLst>
                <a:path extrusionOk="0" h="1788" w="1612">
                  <a:moveTo>
                    <a:pt x="673" y="0"/>
                  </a:moveTo>
                  <a:cubicBezTo>
                    <a:pt x="515" y="0"/>
                    <a:pt x="389" y="190"/>
                    <a:pt x="544" y="320"/>
                  </a:cubicBezTo>
                  <a:cubicBezTo>
                    <a:pt x="711" y="487"/>
                    <a:pt x="945" y="687"/>
                    <a:pt x="1045" y="954"/>
                  </a:cubicBezTo>
                  <a:cubicBezTo>
                    <a:pt x="1093" y="1219"/>
                    <a:pt x="880" y="1414"/>
                    <a:pt x="657" y="1414"/>
                  </a:cubicBezTo>
                  <a:cubicBezTo>
                    <a:pt x="572" y="1414"/>
                    <a:pt x="485" y="1385"/>
                    <a:pt x="411" y="1321"/>
                  </a:cubicBezTo>
                  <a:cubicBezTo>
                    <a:pt x="370" y="1280"/>
                    <a:pt x="322" y="1263"/>
                    <a:pt x="275" y="1263"/>
                  </a:cubicBezTo>
                  <a:cubicBezTo>
                    <a:pt x="130" y="1263"/>
                    <a:pt x="1" y="1428"/>
                    <a:pt x="177" y="1554"/>
                  </a:cubicBezTo>
                  <a:cubicBezTo>
                    <a:pt x="333" y="1709"/>
                    <a:pt x="530" y="1787"/>
                    <a:pt x="723" y="1787"/>
                  </a:cubicBezTo>
                  <a:cubicBezTo>
                    <a:pt x="987" y="1787"/>
                    <a:pt x="1244" y="1643"/>
                    <a:pt x="1378" y="1354"/>
                  </a:cubicBezTo>
                  <a:cubicBezTo>
                    <a:pt x="1612" y="854"/>
                    <a:pt x="1211" y="353"/>
                    <a:pt x="811" y="53"/>
                  </a:cubicBezTo>
                  <a:cubicBezTo>
                    <a:pt x="767" y="16"/>
                    <a:pt x="719" y="0"/>
                    <a:pt x="673"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45"/>
            <p:cNvSpPr/>
            <p:nvPr/>
          </p:nvSpPr>
          <p:spPr>
            <a:xfrm>
              <a:off x="4342425" y="3372450"/>
              <a:ext cx="45900" cy="35400"/>
            </a:xfrm>
            <a:custGeom>
              <a:rect b="b" l="l" r="r" t="t"/>
              <a:pathLst>
                <a:path extrusionOk="0" h="1416" w="1836">
                  <a:moveTo>
                    <a:pt x="1053" y="1"/>
                  </a:moveTo>
                  <a:cubicBezTo>
                    <a:pt x="900" y="1"/>
                    <a:pt x="750" y="211"/>
                    <a:pt x="935" y="317"/>
                  </a:cubicBezTo>
                  <a:cubicBezTo>
                    <a:pt x="1035" y="417"/>
                    <a:pt x="1435" y="751"/>
                    <a:pt x="1269" y="917"/>
                  </a:cubicBezTo>
                  <a:cubicBezTo>
                    <a:pt x="1215" y="992"/>
                    <a:pt x="1128" y="1019"/>
                    <a:pt x="1027" y="1019"/>
                  </a:cubicBezTo>
                  <a:cubicBezTo>
                    <a:pt x="810" y="1019"/>
                    <a:pt x="527" y="896"/>
                    <a:pt x="368" y="851"/>
                  </a:cubicBezTo>
                  <a:cubicBezTo>
                    <a:pt x="336" y="829"/>
                    <a:pt x="303" y="820"/>
                    <a:pt x="273" y="820"/>
                  </a:cubicBezTo>
                  <a:cubicBezTo>
                    <a:pt x="114" y="820"/>
                    <a:pt x="0" y="1072"/>
                    <a:pt x="168" y="1184"/>
                  </a:cubicBezTo>
                  <a:cubicBezTo>
                    <a:pt x="360" y="1300"/>
                    <a:pt x="698" y="1415"/>
                    <a:pt x="999" y="1415"/>
                  </a:cubicBezTo>
                  <a:cubicBezTo>
                    <a:pt x="1221" y="1415"/>
                    <a:pt x="1423" y="1353"/>
                    <a:pt x="1535" y="1184"/>
                  </a:cubicBezTo>
                  <a:cubicBezTo>
                    <a:pt x="1836" y="817"/>
                    <a:pt x="1435" y="250"/>
                    <a:pt x="1169" y="50"/>
                  </a:cubicBezTo>
                  <a:cubicBezTo>
                    <a:pt x="1134" y="15"/>
                    <a:pt x="1093" y="1"/>
                    <a:pt x="1053"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45"/>
            <p:cNvSpPr/>
            <p:nvPr/>
          </p:nvSpPr>
          <p:spPr>
            <a:xfrm>
              <a:off x="4436725" y="3241325"/>
              <a:ext cx="44175" cy="42300"/>
            </a:xfrm>
            <a:custGeom>
              <a:rect b="b" l="l" r="r" t="t"/>
              <a:pathLst>
                <a:path extrusionOk="0" h="1692" w="1767">
                  <a:moveTo>
                    <a:pt x="1268" y="1"/>
                  </a:moveTo>
                  <a:cubicBezTo>
                    <a:pt x="1129" y="1"/>
                    <a:pt x="1006" y="165"/>
                    <a:pt x="1133" y="292"/>
                  </a:cubicBezTo>
                  <a:cubicBezTo>
                    <a:pt x="1299" y="492"/>
                    <a:pt x="1366" y="825"/>
                    <a:pt x="1266" y="1092"/>
                  </a:cubicBezTo>
                  <a:cubicBezTo>
                    <a:pt x="1199" y="1248"/>
                    <a:pt x="1107" y="1307"/>
                    <a:pt x="1005" y="1307"/>
                  </a:cubicBezTo>
                  <a:cubicBezTo>
                    <a:pt x="803" y="1307"/>
                    <a:pt x="565" y="1070"/>
                    <a:pt x="432" y="892"/>
                  </a:cubicBezTo>
                  <a:cubicBezTo>
                    <a:pt x="405" y="848"/>
                    <a:pt x="360" y="829"/>
                    <a:pt x="310" y="829"/>
                  </a:cubicBezTo>
                  <a:cubicBezTo>
                    <a:pt x="172" y="829"/>
                    <a:pt x="1" y="970"/>
                    <a:pt x="98" y="1092"/>
                  </a:cubicBezTo>
                  <a:cubicBezTo>
                    <a:pt x="305" y="1368"/>
                    <a:pt x="670" y="1691"/>
                    <a:pt x="1008" y="1691"/>
                  </a:cubicBezTo>
                  <a:cubicBezTo>
                    <a:pt x="1161" y="1691"/>
                    <a:pt x="1308" y="1625"/>
                    <a:pt x="1433" y="1459"/>
                  </a:cubicBezTo>
                  <a:cubicBezTo>
                    <a:pt x="1766" y="1025"/>
                    <a:pt x="1733" y="458"/>
                    <a:pt x="1399" y="58"/>
                  </a:cubicBezTo>
                  <a:cubicBezTo>
                    <a:pt x="1359" y="18"/>
                    <a:pt x="1313" y="1"/>
                    <a:pt x="1268"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45"/>
            <p:cNvSpPr/>
            <p:nvPr/>
          </p:nvSpPr>
          <p:spPr>
            <a:xfrm>
              <a:off x="4466300" y="3335400"/>
              <a:ext cx="41275" cy="35550"/>
            </a:xfrm>
            <a:custGeom>
              <a:rect b="b" l="l" r="r" t="t"/>
              <a:pathLst>
                <a:path extrusionOk="0" h="1422" w="1651">
                  <a:moveTo>
                    <a:pt x="790" y="0"/>
                  </a:moveTo>
                  <a:cubicBezTo>
                    <a:pt x="638" y="0"/>
                    <a:pt x="544" y="253"/>
                    <a:pt x="683" y="365"/>
                  </a:cubicBezTo>
                  <a:cubicBezTo>
                    <a:pt x="850" y="431"/>
                    <a:pt x="1184" y="732"/>
                    <a:pt x="1150" y="932"/>
                  </a:cubicBezTo>
                  <a:cubicBezTo>
                    <a:pt x="1117" y="1015"/>
                    <a:pt x="934" y="1040"/>
                    <a:pt x="746" y="1040"/>
                  </a:cubicBezTo>
                  <a:cubicBezTo>
                    <a:pt x="558" y="1040"/>
                    <a:pt x="367" y="1015"/>
                    <a:pt x="316" y="998"/>
                  </a:cubicBezTo>
                  <a:cubicBezTo>
                    <a:pt x="299" y="993"/>
                    <a:pt x="281" y="991"/>
                    <a:pt x="265" y="991"/>
                  </a:cubicBezTo>
                  <a:cubicBezTo>
                    <a:pt x="70" y="991"/>
                    <a:pt x="1" y="1335"/>
                    <a:pt x="216" y="1365"/>
                  </a:cubicBezTo>
                  <a:cubicBezTo>
                    <a:pt x="365" y="1380"/>
                    <a:pt x="606" y="1422"/>
                    <a:pt x="843" y="1422"/>
                  </a:cubicBezTo>
                  <a:cubicBezTo>
                    <a:pt x="1137" y="1422"/>
                    <a:pt x="1425" y="1357"/>
                    <a:pt x="1517" y="1098"/>
                  </a:cubicBezTo>
                  <a:cubicBezTo>
                    <a:pt x="1651" y="698"/>
                    <a:pt x="1184" y="231"/>
                    <a:pt x="884" y="31"/>
                  </a:cubicBezTo>
                  <a:cubicBezTo>
                    <a:pt x="851" y="10"/>
                    <a:pt x="820" y="0"/>
                    <a:pt x="790"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45"/>
            <p:cNvSpPr/>
            <p:nvPr/>
          </p:nvSpPr>
          <p:spPr>
            <a:xfrm>
              <a:off x="4585125" y="3266825"/>
              <a:ext cx="36575" cy="39350"/>
            </a:xfrm>
            <a:custGeom>
              <a:rect b="b" l="l" r="r" t="t"/>
              <a:pathLst>
                <a:path extrusionOk="0" h="1574" w="1463">
                  <a:moveTo>
                    <a:pt x="815" y="0"/>
                  </a:moveTo>
                  <a:cubicBezTo>
                    <a:pt x="746" y="0"/>
                    <a:pt x="674" y="12"/>
                    <a:pt x="600" y="39"/>
                  </a:cubicBezTo>
                  <a:cubicBezTo>
                    <a:pt x="417" y="100"/>
                    <a:pt x="458" y="414"/>
                    <a:pt x="620" y="414"/>
                  </a:cubicBezTo>
                  <a:cubicBezTo>
                    <a:pt x="635" y="414"/>
                    <a:pt x="651" y="411"/>
                    <a:pt x="667" y="406"/>
                  </a:cubicBezTo>
                  <a:cubicBezTo>
                    <a:pt x="705" y="393"/>
                    <a:pt x="740" y="387"/>
                    <a:pt x="772" y="387"/>
                  </a:cubicBezTo>
                  <a:cubicBezTo>
                    <a:pt x="997" y="387"/>
                    <a:pt x="1084" y="668"/>
                    <a:pt x="967" y="873"/>
                  </a:cubicBezTo>
                  <a:cubicBezTo>
                    <a:pt x="834" y="1106"/>
                    <a:pt x="500" y="1206"/>
                    <a:pt x="233" y="1206"/>
                  </a:cubicBezTo>
                  <a:cubicBezTo>
                    <a:pt x="224" y="1205"/>
                    <a:pt x="215" y="1204"/>
                    <a:pt x="207" y="1204"/>
                  </a:cubicBezTo>
                  <a:cubicBezTo>
                    <a:pt x="0" y="1204"/>
                    <a:pt x="11" y="1573"/>
                    <a:pt x="267" y="1573"/>
                  </a:cubicBezTo>
                  <a:cubicBezTo>
                    <a:pt x="767" y="1573"/>
                    <a:pt x="1334" y="1306"/>
                    <a:pt x="1434" y="739"/>
                  </a:cubicBezTo>
                  <a:cubicBezTo>
                    <a:pt x="1462" y="346"/>
                    <a:pt x="1183" y="0"/>
                    <a:pt x="815"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45"/>
            <p:cNvSpPr/>
            <p:nvPr/>
          </p:nvSpPr>
          <p:spPr>
            <a:xfrm>
              <a:off x="4529250" y="3393525"/>
              <a:ext cx="47550" cy="34400"/>
            </a:xfrm>
            <a:custGeom>
              <a:rect b="b" l="l" r="r" t="t"/>
              <a:pathLst>
                <a:path extrusionOk="0" h="1376" w="1902">
                  <a:moveTo>
                    <a:pt x="976" y="0"/>
                  </a:moveTo>
                  <a:cubicBezTo>
                    <a:pt x="759" y="0"/>
                    <a:pt x="718" y="344"/>
                    <a:pt x="934" y="375"/>
                  </a:cubicBezTo>
                  <a:cubicBezTo>
                    <a:pt x="1067" y="375"/>
                    <a:pt x="1268" y="408"/>
                    <a:pt x="1334" y="541"/>
                  </a:cubicBezTo>
                  <a:cubicBezTo>
                    <a:pt x="1401" y="675"/>
                    <a:pt x="1234" y="842"/>
                    <a:pt x="1168" y="908"/>
                  </a:cubicBezTo>
                  <a:cubicBezTo>
                    <a:pt x="901" y="1042"/>
                    <a:pt x="534" y="1042"/>
                    <a:pt x="234" y="1042"/>
                  </a:cubicBezTo>
                  <a:cubicBezTo>
                    <a:pt x="223" y="1040"/>
                    <a:pt x="214" y="1040"/>
                    <a:pt x="204" y="1040"/>
                  </a:cubicBezTo>
                  <a:cubicBezTo>
                    <a:pt x="0" y="1040"/>
                    <a:pt x="10" y="1375"/>
                    <a:pt x="234" y="1375"/>
                  </a:cubicBezTo>
                  <a:cubicBezTo>
                    <a:pt x="734" y="1342"/>
                    <a:pt x="1401" y="1375"/>
                    <a:pt x="1668" y="875"/>
                  </a:cubicBezTo>
                  <a:cubicBezTo>
                    <a:pt x="1901" y="375"/>
                    <a:pt x="1501" y="41"/>
                    <a:pt x="1034" y="8"/>
                  </a:cubicBezTo>
                  <a:cubicBezTo>
                    <a:pt x="1014" y="3"/>
                    <a:pt x="994" y="0"/>
                    <a:pt x="976"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45"/>
            <p:cNvSpPr/>
            <p:nvPr/>
          </p:nvSpPr>
          <p:spPr>
            <a:xfrm>
              <a:off x="4403850" y="3462875"/>
              <a:ext cx="31175" cy="38650"/>
            </a:xfrm>
            <a:custGeom>
              <a:rect b="b" l="l" r="r" t="t"/>
              <a:pathLst>
                <a:path extrusionOk="0" h="1546" w="1247">
                  <a:moveTo>
                    <a:pt x="514" y="0"/>
                  </a:moveTo>
                  <a:cubicBezTo>
                    <a:pt x="304" y="0"/>
                    <a:pt x="225" y="307"/>
                    <a:pt x="479" y="403"/>
                  </a:cubicBezTo>
                  <a:cubicBezTo>
                    <a:pt x="646" y="436"/>
                    <a:pt x="1047" y="569"/>
                    <a:pt x="846" y="803"/>
                  </a:cubicBezTo>
                  <a:cubicBezTo>
                    <a:pt x="680" y="970"/>
                    <a:pt x="413" y="1103"/>
                    <a:pt x="213" y="1170"/>
                  </a:cubicBezTo>
                  <a:cubicBezTo>
                    <a:pt x="0" y="1261"/>
                    <a:pt x="119" y="1546"/>
                    <a:pt x="318" y="1546"/>
                  </a:cubicBezTo>
                  <a:cubicBezTo>
                    <a:pt x="338" y="1546"/>
                    <a:pt x="358" y="1543"/>
                    <a:pt x="379" y="1537"/>
                  </a:cubicBezTo>
                  <a:cubicBezTo>
                    <a:pt x="713" y="1403"/>
                    <a:pt x="1213" y="1103"/>
                    <a:pt x="1247" y="703"/>
                  </a:cubicBezTo>
                  <a:cubicBezTo>
                    <a:pt x="1247" y="269"/>
                    <a:pt x="846" y="102"/>
                    <a:pt x="546" y="2"/>
                  </a:cubicBezTo>
                  <a:cubicBezTo>
                    <a:pt x="535" y="1"/>
                    <a:pt x="524" y="0"/>
                    <a:pt x="514"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45"/>
            <p:cNvSpPr/>
            <p:nvPr/>
          </p:nvSpPr>
          <p:spPr>
            <a:xfrm>
              <a:off x="4274900" y="3435450"/>
              <a:ext cx="50875" cy="43375"/>
            </a:xfrm>
            <a:custGeom>
              <a:rect b="b" l="l" r="r" t="t"/>
              <a:pathLst>
                <a:path extrusionOk="0" h="1735" w="2035">
                  <a:moveTo>
                    <a:pt x="937" y="1"/>
                  </a:moveTo>
                  <a:cubicBezTo>
                    <a:pt x="771" y="1"/>
                    <a:pt x="638" y="254"/>
                    <a:pt x="834" y="365"/>
                  </a:cubicBezTo>
                  <a:cubicBezTo>
                    <a:pt x="1068" y="499"/>
                    <a:pt x="1601" y="799"/>
                    <a:pt x="1434" y="1166"/>
                  </a:cubicBezTo>
                  <a:cubicBezTo>
                    <a:pt x="1368" y="1366"/>
                    <a:pt x="1101" y="1366"/>
                    <a:pt x="901" y="1366"/>
                  </a:cubicBezTo>
                  <a:lnTo>
                    <a:pt x="167" y="1366"/>
                  </a:lnTo>
                  <a:cubicBezTo>
                    <a:pt x="160" y="1365"/>
                    <a:pt x="153" y="1364"/>
                    <a:pt x="146" y="1364"/>
                  </a:cubicBezTo>
                  <a:cubicBezTo>
                    <a:pt x="1" y="1364"/>
                    <a:pt x="10" y="1700"/>
                    <a:pt x="234" y="1700"/>
                  </a:cubicBezTo>
                  <a:cubicBezTo>
                    <a:pt x="405" y="1711"/>
                    <a:pt x="632" y="1734"/>
                    <a:pt x="862" y="1734"/>
                  </a:cubicBezTo>
                  <a:cubicBezTo>
                    <a:pt x="1303" y="1734"/>
                    <a:pt x="1759" y="1649"/>
                    <a:pt x="1868" y="1233"/>
                  </a:cubicBezTo>
                  <a:cubicBezTo>
                    <a:pt x="2035" y="666"/>
                    <a:pt x="1501" y="265"/>
                    <a:pt x="1034" y="32"/>
                  </a:cubicBezTo>
                  <a:cubicBezTo>
                    <a:pt x="1002" y="10"/>
                    <a:pt x="969" y="1"/>
                    <a:pt x="937"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45"/>
            <p:cNvSpPr/>
            <p:nvPr/>
          </p:nvSpPr>
          <p:spPr>
            <a:xfrm>
              <a:off x="4352650" y="3269500"/>
              <a:ext cx="46525" cy="31050"/>
            </a:xfrm>
            <a:custGeom>
              <a:rect b="b" l="l" r="r" t="t"/>
              <a:pathLst>
                <a:path extrusionOk="0" h="1242" w="1861">
                  <a:moveTo>
                    <a:pt x="998" y="1"/>
                  </a:moveTo>
                  <a:cubicBezTo>
                    <a:pt x="839" y="1"/>
                    <a:pt x="725" y="254"/>
                    <a:pt x="893" y="365"/>
                  </a:cubicBezTo>
                  <a:cubicBezTo>
                    <a:pt x="1060" y="465"/>
                    <a:pt x="1393" y="699"/>
                    <a:pt x="1060" y="832"/>
                  </a:cubicBezTo>
                  <a:cubicBezTo>
                    <a:pt x="989" y="863"/>
                    <a:pt x="909" y="875"/>
                    <a:pt x="828" y="875"/>
                  </a:cubicBezTo>
                  <a:cubicBezTo>
                    <a:pt x="642" y="875"/>
                    <a:pt x="452" y="812"/>
                    <a:pt x="359" y="766"/>
                  </a:cubicBezTo>
                  <a:cubicBezTo>
                    <a:pt x="330" y="742"/>
                    <a:pt x="298" y="732"/>
                    <a:pt x="268" y="732"/>
                  </a:cubicBezTo>
                  <a:cubicBezTo>
                    <a:pt x="125" y="732"/>
                    <a:pt x="0" y="950"/>
                    <a:pt x="192" y="1033"/>
                  </a:cubicBezTo>
                  <a:cubicBezTo>
                    <a:pt x="386" y="1156"/>
                    <a:pt x="654" y="1242"/>
                    <a:pt x="912" y="1242"/>
                  </a:cubicBezTo>
                  <a:cubicBezTo>
                    <a:pt x="1144" y="1242"/>
                    <a:pt x="1369" y="1173"/>
                    <a:pt x="1527" y="999"/>
                  </a:cubicBezTo>
                  <a:cubicBezTo>
                    <a:pt x="1860" y="632"/>
                    <a:pt x="1427" y="199"/>
                    <a:pt x="1093" y="32"/>
                  </a:cubicBezTo>
                  <a:cubicBezTo>
                    <a:pt x="1061" y="10"/>
                    <a:pt x="1028" y="1"/>
                    <a:pt x="998"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45"/>
            <p:cNvSpPr/>
            <p:nvPr/>
          </p:nvSpPr>
          <p:spPr>
            <a:xfrm>
              <a:off x="4224675" y="3163975"/>
              <a:ext cx="43575" cy="44000"/>
            </a:xfrm>
            <a:custGeom>
              <a:rect b="b" l="l" r="r" t="t"/>
              <a:pathLst>
                <a:path extrusionOk="0" h="1760" w="1743">
                  <a:moveTo>
                    <a:pt x="890" y="0"/>
                  </a:moveTo>
                  <a:cubicBezTo>
                    <a:pt x="753" y="0"/>
                    <a:pt x="614" y="142"/>
                    <a:pt x="708" y="283"/>
                  </a:cubicBezTo>
                  <a:cubicBezTo>
                    <a:pt x="775" y="417"/>
                    <a:pt x="875" y="550"/>
                    <a:pt x="1008" y="650"/>
                  </a:cubicBezTo>
                  <a:cubicBezTo>
                    <a:pt x="1075" y="717"/>
                    <a:pt x="1275" y="850"/>
                    <a:pt x="1342" y="984"/>
                  </a:cubicBezTo>
                  <a:cubicBezTo>
                    <a:pt x="1365" y="1209"/>
                    <a:pt x="991" y="1389"/>
                    <a:pt x="715" y="1389"/>
                  </a:cubicBezTo>
                  <a:cubicBezTo>
                    <a:pt x="583" y="1389"/>
                    <a:pt x="474" y="1348"/>
                    <a:pt x="441" y="1251"/>
                  </a:cubicBezTo>
                  <a:cubicBezTo>
                    <a:pt x="402" y="1172"/>
                    <a:pt x="321" y="1134"/>
                    <a:pt x="241" y="1134"/>
                  </a:cubicBezTo>
                  <a:cubicBezTo>
                    <a:pt x="119" y="1134"/>
                    <a:pt x="1" y="1223"/>
                    <a:pt x="41" y="1384"/>
                  </a:cubicBezTo>
                  <a:cubicBezTo>
                    <a:pt x="141" y="1651"/>
                    <a:pt x="400" y="1759"/>
                    <a:pt x="679" y="1759"/>
                  </a:cubicBezTo>
                  <a:cubicBezTo>
                    <a:pt x="958" y="1759"/>
                    <a:pt x="1259" y="1651"/>
                    <a:pt x="1442" y="1484"/>
                  </a:cubicBezTo>
                  <a:cubicBezTo>
                    <a:pt x="1676" y="1317"/>
                    <a:pt x="1742" y="1017"/>
                    <a:pt x="1609" y="750"/>
                  </a:cubicBezTo>
                  <a:cubicBezTo>
                    <a:pt x="1509" y="483"/>
                    <a:pt x="1175" y="350"/>
                    <a:pt x="1042" y="83"/>
                  </a:cubicBezTo>
                  <a:cubicBezTo>
                    <a:pt x="1003" y="25"/>
                    <a:pt x="946" y="0"/>
                    <a:pt x="890"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45"/>
            <p:cNvSpPr/>
            <p:nvPr/>
          </p:nvSpPr>
          <p:spPr>
            <a:xfrm>
              <a:off x="3840950" y="3291200"/>
              <a:ext cx="34525" cy="38400"/>
            </a:xfrm>
            <a:custGeom>
              <a:rect b="b" l="l" r="r" t="t"/>
              <a:pathLst>
                <a:path extrusionOk="0" h="1536" w="1381">
                  <a:moveTo>
                    <a:pt x="779" y="0"/>
                  </a:moveTo>
                  <a:cubicBezTo>
                    <a:pt x="653" y="0"/>
                    <a:pt x="509" y="157"/>
                    <a:pt x="579" y="298"/>
                  </a:cubicBezTo>
                  <a:cubicBezTo>
                    <a:pt x="713" y="498"/>
                    <a:pt x="913" y="765"/>
                    <a:pt x="813" y="998"/>
                  </a:cubicBezTo>
                  <a:cubicBezTo>
                    <a:pt x="761" y="1102"/>
                    <a:pt x="703" y="1141"/>
                    <a:pt x="647" y="1141"/>
                  </a:cubicBezTo>
                  <a:cubicBezTo>
                    <a:pt x="521" y="1141"/>
                    <a:pt x="402" y="947"/>
                    <a:pt x="379" y="832"/>
                  </a:cubicBezTo>
                  <a:cubicBezTo>
                    <a:pt x="358" y="757"/>
                    <a:pt x="309" y="727"/>
                    <a:pt x="255" y="727"/>
                  </a:cubicBezTo>
                  <a:cubicBezTo>
                    <a:pt x="140" y="727"/>
                    <a:pt x="0" y="863"/>
                    <a:pt x="46" y="998"/>
                  </a:cubicBezTo>
                  <a:cubicBezTo>
                    <a:pt x="165" y="1284"/>
                    <a:pt x="385" y="1535"/>
                    <a:pt x="647" y="1535"/>
                  </a:cubicBezTo>
                  <a:cubicBezTo>
                    <a:pt x="753" y="1535"/>
                    <a:pt x="865" y="1495"/>
                    <a:pt x="980" y="1399"/>
                  </a:cubicBezTo>
                  <a:cubicBezTo>
                    <a:pt x="1380" y="998"/>
                    <a:pt x="1180" y="498"/>
                    <a:pt x="913" y="98"/>
                  </a:cubicBezTo>
                  <a:cubicBezTo>
                    <a:pt x="883" y="28"/>
                    <a:pt x="833" y="0"/>
                    <a:pt x="779"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45"/>
            <p:cNvSpPr/>
            <p:nvPr/>
          </p:nvSpPr>
          <p:spPr>
            <a:xfrm>
              <a:off x="3902325" y="3231375"/>
              <a:ext cx="43200" cy="43775"/>
            </a:xfrm>
            <a:custGeom>
              <a:rect b="b" l="l" r="r" t="t"/>
              <a:pathLst>
                <a:path extrusionOk="0" h="1751" w="1728">
                  <a:moveTo>
                    <a:pt x="921" y="1"/>
                  </a:moveTo>
                  <a:cubicBezTo>
                    <a:pt x="796" y="1"/>
                    <a:pt x="657" y="138"/>
                    <a:pt x="726" y="323"/>
                  </a:cubicBezTo>
                  <a:cubicBezTo>
                    <a:pt x="793" y="556"/>
                    <a:pt x="1093" y="823"/>
                    <a:pt x="1093" y="1090"/>
                  </a:cubicBezTo>
                  <a:cubicBezTo>
                    <a:pt x="1077" y="1302"/>
                    <a:pt x="940" y="1403"/>
                    <a:pt x="794" y="1403"/>
                  </a:cubicBezTo>
                  <a:cubicBezTo>
                    <a:pt x="641" y="1403"/>
                    <a:pt x="477" y="1294"/>
                    <a:pt x="426" y="1090"/>
                  </a:cubicBezTo>
                  <a:cubicBezTo>
                    <a:pt x="398" y="992"/>
                    <a:pt x="312" y="947"/>
                    <a:pt x="229" y="947"/>
                  </a:cubicBezTo>
                  <a:cubicBezTo>
                    <a:pt x="112" y="947"/>
                    <a:pt x="1" y="1035"/>
                    <a:pt x="59" y="1190"/>
                  </a:cubicBezTo>
                  <a:cubicBezTo>
                    <a:pt x="148" y="1522"/>
                    <a:pt x="441" y="1751"/>
                    <a:pt x="756" y="1751"/>
                  </a:cubicBezTo>
                  <a:cubicBezTo>
                    <a:pt x="916" y="1751"/>
                    <a:pt x="1081" y="1692"/>
                    <a:pt x="1227" y="1557"/>
                  </a:cubicBezTo>
                  <a:cubicBezTo>
                    <a:pt x="1727" y="1056"/>
                    <a:pt x="1260" y="556"/>
                    <a:pt x="1060" y="89"/>
                  </a:cubicBezTo>
                  <a:cubicBezTo>
                    <a:pt x="1029" y="28"/>
                    <a:pt x="976" y="1"/>
                    <a:pt x="921"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45"/>
            <p:cNvSpPr/>
            <p:nvPr/>
          </p:nvSpPr>
          <p:spPr>
            <a:xfrm>
              <a:off x="3889625" y="3357075"/>
              <a:ext cx="40875" cy="43925"/>
            </a:xfrm>
            <a:custGeom>
              <a:rect b="b" l="l" r="r" t="t"/>
              <a:pathLst>
                <a:path extrusionOk="0" h="1757" w="1635">
                  <a:moveTo>
                    <a:pt x="672" y="0"/>
                  </a:moveTo>
                  <a:cubicBezTo>
                    <a:pt x="513" y="0"/>
                    <a:pt x="399" y="253"/>
                    <a:pt x="567" y="365"/>
                  </a:cubicBezTo>
                  <a:cubicBezTo>
                    <a:pt x="801" y="532"/>
                    <a:pt x="1068" y="799"/>
                    <a:pt x="967" y="1065"/>
                  </a:cubicBezTo>
                  <a:cubicBezTo>
                    <a:pt x="934" y="1199"/>
                    <a:pt x="867" y="1332"/>
                    <a:pt x="734" y="1366"/>
                  </a:cubicBezTo>
                  <a:cubicBezTo>
                    <a:pt x="706" y="1371"/>
                    <a:pt x="678" y="1374"/>
                    <a:pt x="651" y="1374"/>
                  </a:cubicBezTo>
                  <a:cubicBezTo>
                    <a:pt x="516" y="1374"/>
                    <a:pt x="400" y="1304"/>
                    <a:pt x="400" y="1165"/>
                  </a:cubicBezTo>
                  <a:cubicBezTo>
                    <a:pt x="384" y="1032"/>
                    <a:pt x="275" y="965"/>
                    <a:pt x="179" y="965"/>
                  </a:cubicBezTo>
                  <a:cubicBezTo>
                    <a:pt x="84" y="965"/>
                    <a:pt x="0" y="1032"/>
                    <a:pt x="33" y="1165"/>
                  </a:cubicBezTo>
                  <a:cubicBezTo>
                    <a:pt x="55" y="1530"/>
                    <a:pt x="366" y="1757"/>
                    <a:pt x="692" y="1757"/>
                  </a:cubicBezTo>
                  <a:cubicBezTo>
                    <a:pt x="873" y="1757"/>
                    <a:pt x="1058" y="1687"/>
                    <a:pt x="1201" y="1532"/>
                  </a:cubicBezTo>
                  <a:cubicBezTo>
                    <a:pt x="1635" y="1032"/>
                    <a:pt x="1268" y="332"/>
                    <a:pt x="767" y="31"/>
                  </a:cubicBezTo>
                  <a:cubicBezTo>
                    <a:pt x="735" y="10"/>
                    <a:pt x="703" y="0"/>
                    <a:pt x="672"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45"/>
            <p:cNvSpPr/>
            <p:nvPr/>
          </p:nvSpPr>
          <p:spPr>
            <a:xfrm>
              <a:off x="3764750" y="3247200"/>
              <a:ext cx="54850" cy="48700"/>
            </a:xfrm>
            <a:custGeom>
              <a:rect b="b" l="l" r="r" t="t"/>
              <a:pathLst>
                <a:path extrusionOk="0" h="1948" w="2194">
                  <a:moveTo>
                    <a:pt x="1139" y="1"/>
                  </a:moveTo>
                  <a:cubicBezTo>
                    <a:pt x="1023" y="1"/>
                    <a:pt x="880" y="130"/>
                    <a:pt x="926" y="290"/>
                  </a:cubicBezTo>
                  <a:cubicBezTo>
                    <a:pt x="1059" y="524"/>
                    <a:pt x="1126" y="757"/>
                    <a:pt x="1259" y="991"/>
                  </a:cubicBezTo>
                  <a:cubicBezTo>
                    <a:pt x="1359" y="1191"/>
                    <a:pt x="1526" y="1524"/>
                    <a:pt x="1192" y="1591"/>
                  </a:cubicBezTo>
                  <a:cubicBezTo>
                    <a:pt x="1155" y="1599"/>
                    <a:pt x="1120" y="1603"/>
                    <a:pt x="1086" y="1603"/>
                  </a:cubicBezTo>
                  <a:cubicBezTo>
                    <a:pt x="694" y="1603"/>
                    <a:pt x="517" y="1103"/>
                    <a:pt x="425" y="857"/>
                  </a:cubicBezTo>
                  <a:cubicBezTo>
                    <a:pt x="369" y="731"/>
                    <a:pt x="277" y="681"/>
                    <a:pt x="197" y="681"/>
                  </a:cubicBezTo>
                  <a:cubicBezTo>
                    <a:pt x="88" y="681"/>
                    <a:pt x="0" y="775"/>
                    <a:pt x="58" y="890"/>
                  </a:cubicBezTo>
                  <a:cubicBezTo>
                    <a:pt x="229" y="1346"/>
                    <a:pt x="522" y="1948"/>
                    <a:pt x="1060" y="1948"/>
                  </a:cubicBezTo>
                  <a:cubicBezTo>
                    <a:pt x="1153" y="1948"/>
                    <a:pt x="1252" y="1930"/>
                    <a:pt x="1359" y="1891"/>
                  </a:cubicBezTo>
                  <a:cubicBezTo>
                    <a:pt x="2193" y="1591"/>
                    <a:pt x="1459" y="557"/>
                    <a:pt x="1259" y="90"/>
                  </a:cubicBezTo>
                  <a:cubicBezTo>
                    <a:pt x="1238" y="27"/>
                    <a:pt x="1191" y="1"/>
                    <a:pt x="1139"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45"/>
            <p:cNvSpPr/>
            <p:nvPr/>
          </p:nvSpPr>
          <p:spPr>
            <a:xfrm>
              <a:off x="4109025" y="3094375"/>
              <a:ext cx="49975" cy="46875"/>
            </a:xfrm>
            <a:custGeom>
              <a:rect b="b" l="l" r="r" t="t"/>
              <a:pathLst>
                <a:path extrusionOk="0" h="1875" w="1999">
                  <a:moveTo>
                    <a:pt x="1064" y="1"/>
                  </a:moveTo>
                  <a:cubicBezTo>
                    <a:pt x="938" y="1"/>
                    <a:pt x="794" y="158"/>
                    <a:pt x="864" y="299"/>
                  </a:cubicBezTo>
                  <a:cubicBezTo>
                    <a:pt x="1031" y="499"/>
                    <a:pt x="1465" y="1099"/>
                    <a:pt x="1298" y="1366"/>
                  </a:cubicBezTo>
                  <a:cubicBezTo>
                    <a:pt x="1230" y="1477"/>
                    <a:pt x="1146" y="1520"/>
                    <a:pt x="1056" y="1520"/>
                  </a:cubicBezTo>
                  <a:cubicBezTo>
                    <a:pt x="797" y="1520"/>
                    <a:pt x="488" y="1157"/>
                    <a:pt x="364" y="1033"/>
                  </a:cubicBezTo>
                  <a:cubicBezTo>
                    <a:pt x="327" y="995"/>
                    <a:pt x="286" y="980"/>
                    <a:pt x="248" y="980"/>
                  </a:cubicBezTo>
                  <a:cubicBezTo>
                    <a:pt x="113" y="980"/>
                    <a:pt x="1" y="1170"/>
                    <a:pt x="130" y="1299"/>
                  </a:cubicBezTo>
                  <a:cubicBezTo>
                    <a:pt x="369" y="1561"/>
                    <a:pt x="709" y="1874"/>
                    <a:pt x="1066" y="1874"/>
                  </a:cubicBezTo>
                  <a:cubicBezTo>
                    <a:pt x="1209" y="1874"/>
                    <a:pt x="1355" y="1824"/>
                    <a:pt x="1498" y="1700"/>
                  </a:cubicBezTo>
                  <a:cubicBezTo>
                    <a:pt x="1998" y="1299"/>
                    <a:pt x="1465" y="499"/>
                    <a:pt x="1198" y="99"/>
                  </a:cubicBezTo>
                  <a:cubicBezTo>
                    <a:pt x="1168" y="29"/>
                    <a:pt x="1118" y="1"/>
                    <a:pt x="1064" y="1"/>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45"/>
            <p:cNvSpPr/>
            <p:nvPr/>
          </p:nvSpPr>
          <p:spPr>
            <a:xfrm>
              <a:off x="4159175" y="2828100"/>
              <a:ext cx="45700" cy="43375"/>
            </a:xfrm>
            <a:custGeom>
              <a:rect b="b" l="l" r="r" t="t"/>
              <a:pathLst>
                <a:path extrusionOk="0" h="1735" w="1828">
                  <a:moveTo>
                    <a:pt x="612" y="0"/>
                  </a:moveTo>
                  <a:cubicBezTo>
                    <a:pt x="440" y="0"/>
                    <a:pt x="348" y="317"/>
                    <a:pt x="593" y="409"/>
                  </a:cubicBezTo>
                  <a:cubicBezTo>
                    <a:pt x="860" y="476"/>
                    <a:pt x="1360" y="742"/>
                    <a:pt x="1293" y="1143"/>
                  </a:cubicBezTo>
                  <a:cubicBezTo>
                    <a:pt x="1242" y="1366"/>
                    <a:pt x="1075" y="1439"/>
                    <a:pt x="890" y="1439"/>
                  </a:cubicBezTo>
                  <a:cubicBezTo>
                    <a:pt x="714" y="1439"/>
                    <a:pt x="522" y="1374"/>
                    <a:pt x="393" y="1309"/>
                  </a:cubicBezTo>
                  <a:cubicBezTo>
                    <a:pt x="337" y="1275"/>
                    <a:pt x="286" y="1260"/>
                    <a:pt x="242" y="1260"/>
                  </a:cubicBezTo>
                  <a:cubicBezTo>
                    <a:pt x="72" y="1260"/>
                    <a:pt x="1" y="1471"/>
                    <a:pt x="159" y="1576"/>
                  </a:cubicBezTo>
                  <a:cubicBezTo>
                    <a:pt x="352" y="1673"/>
                    <a:pt x="590" y="1735"/>
                    <a:pt x="818" y="1735"/>
                  </a:cubicBezTo>
                  <a:cubicBezTo>
                    <a:pt x="1141" y="1735"/>
                    <a:pt x="1443" y="1609"/>
                    <a:pt x="1560" y="1276"/>
                  </a:cubicBezTo>
                  <a:cubicBezTo>
                    <a:pt x="1827" y="609"/>
                    <a:pt x="1160" y="175"/>
                    <a:pt x="660" y="9"/>
                  </a:cubicBezTo>
                  <a:cubicBezTo>
                    <a:pt x="643" y="3"/>
                    <a:pt x="627" y="0"/>
                    <a:pt x="612" y="0"/>
                  </a:cubicBezTo>
                  <a:close/>
                </a:path>
              </a:pathLst>
            </a:custGeom>
            <a:solidFill>
              <a:srgbClr val="BC3F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45"/>
            <p:cNvSpPr/>
            <p:nvPr/>
          </p:nvSpPr>
          <p:spPr>
            <a:xfrm>
              <a:off x="3855425" y="3127650"/>
              <a:ext cx="483700" cy="662225"/>
            </a:xfrm>
            <a:custGeom>
              <a:rect b="b" l="l" r="r" t="t"/>
              <a:pathLst>
                <a:path extrusionOk="0" h="26489" w="19348">
                  <a:moveTo>
                    <a:pt x="9277" y="1"/>
                  </a:moveTo>
                  <a:cubicBezTo>
                    <a:pt x="9231" y="1"/>
                    <a:pt x="9186" y="1"/>
                    <a:pt x="9140" y="2"/>
                  </a:cubicBezTo>
                  <a:cubicBezTo>
                    <a:pt x="4871" y="68"/>
                    <a:pt x="2269" y="2637"/>
                    <a:pt x="2802" y="6206"/>
                  </a:cubicBezTo>
                  <a:cubicBezTo>
                    <a:pt x="3336" y="9675"/>
                    <a:pt x="3770" y="12444"/>
                    <a:pt x="2802" y="15913"/>
                  </a:cubicBezTo>
                  <a:cubicBezTo>
                    <a:pt x="2436" y="17347"/>
                    <a:pt x="0" y="25053"/>
                    <a:pt x="167" y="25253"/>
                  </a:cubicBezTo>
                  <a:lnTo>
                    <a:pt x="167" y="25320"/>
                  </a:lnTo>
                  <a:cubicBezTo>
                    <a:pt x="135" y="25873"/>
                    <a:pt x="768" y="26489"/>
                    <a:pt x="1448" y="26489"/>
                  </a:cubicBezTo>
                  <a:cubicBezTo>
                    <a:pt x="1466" y="26489"/>
                    <a:pt x="1484" y="26488"/>
                    <a:pt x="1502" y="26487"/>
                  </a:cubicBezTo>
                  <a:cubicBezTo>
                    <a:pt x="4003" y="26254"/>
                    <a:pt x="6438" y="25253"/>
                    <a:pt x="7873" y="23685"/>
                  </a:cubicBezTo>
                  <a:cubicBezTo>
                    <a:pt x="7939" y="23819"/>
                    <a:pt x="8006" y="23986"/>
                    <a:pt x="8040" y="24086"/>
                  </a:cubicBezTo>
                  <a:cubicBezTo>
                    <a:pt x="8280" y="24603"/>
                    <a:pt x="8755" y="24864"/>
                    <a:pt x="9245" y="24864"/>
                  </a:cubicBezTo>
                  <a:cubicBezTo>
                    <a:pt x="9640" y="24864"/>
                    <a:pt x="10044" y="24695"/>
                    <a:pt x="10341" y="24353"/>
                  </a:cubicBezTo>
                  <a:cubicBezTo>
                    <a:pt x="11976" y="22485"/>
                    <a:pt x="12843" y="20383"/>
                    <a:pt x="12943" y="18215"/>
                  </a:cubicBezTo>
                  <a:cubicBezTo>
                    <a:pt x="13407" y="18447"/>
                    <a:pt x="13903" y="18585"/>
                    <a:pt x="14397" y="18585"/>
                  </a:cubicBezTo>
                  <a:cubicBezTo>
                    <a:pt x="15252" y="18585"/>
                    <a:pt x="16103" y="18171"/>
                    <a:pt x="16779" y="17114"/>
                  </a:cubicBezTo>
                  <a:cubicBezTo>
                    <a:pt x="18180" y="14879"/>
                    <a:pt x="17480" y="12411"/>
                    <a:pt x="15979" y="10376"/>
                  </a:cubicBezTo>
                  <a:cubicBezTo>
                    <a:pt x="16512" y="10376"/>
                    <a:pt x="17046" y="10242"/>
                    <a:pt x="17680" y="9875"/>
                  </a:cubicBezTo>
                  <a:cubicBezTo>
                    <a:pt x="19147" y="9008"/>
                    <a:pt x="19348" y="7574"/>
                    <a:pt x="18881" y="6206"/>
                  </a:cubicBezTo>
                  <a:cubicBezTo>
                    <a:pt x="17759" y="2908"/>
                    <a:pt x="13311" y="1"/>
                    <a:pt x="9277" y="1"/>
                  </a:cubicBezTo>
                  <a:close/>
                </a:path>
              </a:pathLst>
            </a:custGeom>
            <a:solidFill>
              <a:srgbClr val="F4A4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45"/>
            <p:cNvSpPr/>
            <p:nvPr/>
          </p:nvSpPr>
          <p:spPr>
            <a:xfrm>
              <a:off x="4062225" y="3545825"/>
              <a:ext cx="62575" cy="90175"/>
            </a:xfrm>
            <a:custGeom>
              <a:rect b="b" l="l" r="r" t="t"/>
              <a:pathLst>
                <a:path extrusionOk="0" h="3607" w="2503">
                  <a:moveTo>
                    <a:pt x="1981" y="0"/>
                  </a:moveTo>
                  <a:cubicBezTo>
                    <a:pt x="1943" y="0"/>
                    <a:pt x="1902" y="23"/>
                    <a:pt x="1902" y="87"/>
                  </a:cubicBezTo>
                  <a:cubicBezTo>
                    <a:pt x="2002" y="921"/>
                    <a:pt x="2103" y="1788"/>
                    <a:pt x="1902" y="2622"/>
                  </a:cubicBezTo>
                  <a:cubicBezTo>
                    <a:pt x="1832" y="2947"/>
                    <a:pt x="1671" y="3081"/>
                    <a:pt x="1492" y="3081"/>
                  </a:cubicBezTo>
                  <a:cubicBezTo>
                    <a:pt x="1248" y="3081"/>
                    <a:pt x="969" y="2834"/>
                    <a:pt x="835" y="2488"/>
                  </a:cubicBezTo>
                  <a:cubicBezTo>
                    <a:pt x="702" y="2222"/>
                    <a:pt x="735" y="1921"/>
                    <a:pt x="601" y="1655"/>
                  </a:cubicBezTo>
                  <a:cubicBezTo>
                    <a:pt x="578" y="1631"/>
                    <a:pt x="554" y="1607"/>
                    <a:pt x="543" y="1607"/>
                  </a:cubicBezTo>
                  <a:cubicBezTo>
                    <a:pt x="538" y="1607"/>
                    <a:pt x="535" y="1611"/>
                    <a:pt x="535" y="1621"/>
                  </a:cubicBezTo>
                  <a:cubicBezTo>
                    <a:pt x="1" y="2155"/>
                    <a:pt x="857" y="3606"/>
                    <a:pt x="1600" y="3606"/>
                  </a:cubicBezTo>
                  <a:cubicBezTo>
                    <a:pt x="1645" y="3606"/>
                    <a:pt x="1691" y="3601"/>
                    <a:pt x="1736" y="3589"/>
                  </a:cubicBezTo>
                  <a:cubicBezTo>
                    <a:pt x="2236" y="3456"/>
                    <a:pt x="2336" y="2689"/>
                    <a:pt x="2369" y="2322"/>
                  </a:cubicBezTo>
                  <a:cubicBezTo>
                    <a:pt x="2503" y="1554"/>
                    <a:pt x="2403" y="754"/>
                    <a:pt x="2036" y="20"/>
                  </a:cubicBezTo>
                  <a:cubicBezTo>
                    <a:pt x="2024" y="8"/>
                    <a:pt x="2002" y="0"/>
                    <a:pt x="1981"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45"/>
            <p:cNvSpPr/>
            <p:nvPr/>
          </p:nvSpPr>
          <p:spPr>
            <a:xfrm>
              <a:off x="4158150" y="3453400"/>
              <a:ext cx="60050" cy="86675"/>
            </a:xfrm>
            <a:custGeom>
              <a:rect b="b" l="l" r="r" t="t"/>
              <a:pathLst>
                <a:path extrusionOk="0" h="3467" w="2402">
                  <a:moveTo>
                    <a:pt x="1194" y="1"/>
                  </a:moveTo>
                  <a:cubicBezTo>
                    <a:pt x="1157" y="1"/>
                    <a:pt x="1120" y="24"/>
                    <a:pt x="1168" y="48"/>
                  </a:cubicBezTo>
                  <a:cubicBezTo>
                    <a:pt x="1368" y="548"/>
                    <a:pt x="1635" y="1048"/>
                    <a:pt x="1735" y="1616"/>
                  </a:cubicBezTo>
                  <a:cubicBezTo>
                    <a:pt x="1835" y="1849"/>
                    <a:pt x="1935" y="2283"/>
                    <a:pt x="1901" y="2550"/>
                  </a:cubicBezTo>
                  <a:cubicBezTo>
                    <a:pt x="1867" y="2963"/>
                    <a:pt x="1691" y="3100"/>
                    <a:pt x="1482" y="3100"/>
                  </a:cubicBezTo>
                  <a:cubicBezTo>
                    <a:pt x="1286" y="3100"/>
                    <a:pt x="1062" y="2979"/>
                    <a:pt x="901" y="2850"/>
                  </a:cubicBezTo>
                  <a:cubicBezTo>
                    <a:pt x="667" y="2683"/>
                    <a:pt x="500" y="2483"/>
                    <a:pt x="334" y="2216"/>
                  </a:cubicBezTo>
                  <a:cubicBezTo>
                    <a:pt x="267" y="2149"/>
                    <a:pt x="234" y="2049"/>
                    <a:pt x="167" y="2016"/>
                  </a:cubicBezTo>
                  <a:cubicBezTo>
                    <a:pt x="138" y="2006"/>
                    <a:pt x="114" y="2002"/>
                    <a:pt x="94" y="2002"/>
                  </a:cubicBezTo>
                  <a:cubicBezTo>
                    <a:pt x="47" y="2002"/>
                    <a:pt x="24" y="2026"/>
                    <a:pt x="0" y="2049"/>
                  </a:cubicBezTo>
                  <a:lnTo>
                    <a:pt x="0" y="2116"/>
                  </a:lnTo>
                  <a:lnTo>
                    <a:pt x="62" y="2116"/>
                  </a:lnTo>
                  <a:cubicBezTo>
                    <a:pt x="73" y="2167"/>
                    <a:pt x="172" y="2460"/>
                    <a:pt x="200" y="2516"/>
                  </a:cubicBezTo>
                  <a:cubicBezTo>
                    <a:pt x="334" y="2783"/>
                    <a:pt x="534" y="2983"/>
                    <a:pt x="734" y="3150"/>
                  </a:cubicBezTo>
                  <a:cubicBezTo>
                    <a:pt x="949" y="3322"/>
                    <a:pt x="1262" y="3467"/>
                    <a:pt x="1555" y="3467"/>
                  </a:cubicBezTo>
                  <a:cubicBezTo>
                    <a:pt x="1716" y="3467"/>
                    <a:pt x="1871" y="3423"/>
                    <a:pt x="2002" y="3317"/>
                  </a:cubicBezTo>
                  <a:cubicBezTo>
                    <a:pt x="2402" y="2983"/>
                    <a:pt x="2235" y="2416"/>
                    <a:pt x="2168" y="1949"/>
                  </a:cubicBezTo>
                  <a:cubicBezTo>
                    <a:pt x="2002" y="1215"/>
                    <a:pt x="1701" y="548"/>
                    <a:pt x="1234" y="14"/>
                  </a:cubicBezTo>
                  <a:cubicBezTo>
                    <a:pt x="1225" y="5"/>
                    <a:pt x="1209" y="1"/>
                    <a:pt x="1194"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45"/>
            <p:cNvSpPr/>
            <p:nvPr/>
          </p:nvSpPr>
          <p:spPr>
            <a:xfrm>
              <a:off x="4245700" y="3271500"/>
              <a:ext cx="47550" cy="75850"/>
            </a:xfrm>
            <a:custGeom>
              <a:rect b="b" l="l" r="r" t="t"/>
              <a:pathLst>
                <a:path extrusionOk="0" h="3034" w="1902">
                  <a:moveTo>
                    <a:pt x="417" y="0"/>
                  </a:moveTo>
                  <a:cubicBezTo>
                    <a:pt x="357" y="0"/>
                    <a:pt x="341" y="92"/>
                    <a:pt x="368" y="119"/>
                  </a:cubicBezTo>
                  <a:cubicBezTo>
                    <a:pt x="835" y="586"/>
                    <a:pt x="1235" y="1019"/>
                    <a:pt x="1368" y="1686"/>
                  </a:cubicBezTo>
                  <a:cubicBezTo>
                    <a:pt x="1457" y="2011"/>
                    <a:pt x="1519" y="2621"/>
                    <a:pt x="1072" y="2621"/>
                  </a:cubicBezTo>
                  <a:cubicBezTo>
                    <a:pt x="1014" y="2621"/>
                    <a:pt x="946" y="2610"/>
                    <a:pt x="868" y="2587"/>
                  </a:cubicBezTo>
                  <a:cubicBezTo>
                    <a:pt x="568" y="2520"/>
                    <a:pt x="234" y="2087"/>
                    <a:pt x="34" y="1887"/>
                  </a:cubicBezTo>
                  <a:cubicBezTo>
                    <a:pt x="34" y="1920"/>
                    <a:pt x="1" y="1920"/>
                    <a:pt x="1" y="1953"/>
                  </a:cubicBezTo>
                  <a:cubicBezTo>
                    <a:pt x="160" y="2385"/>
                    <a:pt x="784" y="3034"/>
                    <a:pt x="1239" y="3034"/>
                  </a:cubicBezTo>
                  <a:cubicBezTo>
                    <a:pt x="1452" y="3034"/>
                    <a:pt x="1627" y="2892"/>
                    <a:pt x="1702" y="2520"/>
                  </a:cubicBezTo>
                  <a:cubicBezTo>
                    <a:pt x="1902" y="1553"/>
                    <a:pt x="1402" y="352"/>
                    <a:pt x="468" y="19"/>
                  </a:cubicBezTo>
                  <a:cubicBezTo>
                    <a:pt x="448" y="6"/>
                    <a:pt x="431" y="0"/>
                    <a:pt x="417"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45"/>
            <p:cNvSpPr/>
            <p:nvPr/>
          </p:nvSpPr>
          <p:spPr>
            <a:xfrm>
              <a:off x="4158900" y="3280150"/>
              <a:ext cx="55075" cy="66475"/>
            </a:xfrm>
            <a:custGeom>
              <a:rect b="b" l="l" r="r" t="t"/>
              <a:pathLst>
                <a:path extrusionOk="0" h="2659" w="2203">
                  <a:moveTo>
                    <a:pt x="685" y="1"/>
                  </a:moveTo>
                  <a:cubicBezTo>
                    <a:pt x="658" y="1"/>
                    <a:pt x="631" y="3"/>
                    <a:pt x="604" y="6"/>
                  </a:cubicBezTo>
                  <a:cubicBezTo>
                    <a:pt x="537" y="6"/>
                    <a:pt x="504" y="39"/>
                    <a:pt x="504" y="106"/>
                  </a:cubicBezTo>
                  <a:cubicBezTo>
                    <a:pt x="604" y="340"/>
                    <a:pt x="804" y="440"/>
                    <a:pt x="971" y="607"/>
                  </a:cubicBezTo>
                  <a:cubicBezTo>
                    <a:pt x="1171" y="840"/>
                    <a:pt x="1371" y="1074"/>
                    <a:pt x="1505" y="1340"/>
                  </a:cubicBezTo>
                  <a:cubicBezTo>
                    <a:pt x="1671" y="1707"/>
                    <a:pt x="1838" y="2208"/>
                    <a:pt x="1204" y="2208"/>
                  </a:cubicBezTo>
                  <a:cubicBezTo>
                    <a:pt x="871" y="2208"/>
                    <a:pt x="537" y="2008"/>
                    <a:pt x="270" y="1841"/>
                  </a:cubicBezTo>
                  <a:cubicBezTo>
                    <a:pt x="240" y="1810"/>
                    <a:pt x="208" y="1797"/>
                    <a:pt x="178" y="1797"/>
                  </a:cubicBezTo>
                  <a:cubicBezTo>
                    <a:pt x="76" y="1797"/>
                    <a:pt x="1" y="1946"/>
                    <a:pt x="104" y="2074"/>
                  </a:cubicBezTo>
                  <a:cubicBezTo>
                    <a:pt x="340" y="2401"/>
                    <a:pt x="882" y="2659"/>
                    <a:pt x="1349" y="2659"/>
                  </a:cubicBezTo>
                  <a:cubicBezTo>
                    <a:pt x="1740" y="2659"/>
                    <a:pt x="2078" y="2479"/>
                    <a:pt x="2138" y="2008"/>
                  </a:cubicBezTo>
                  <a:cubicBezTo>
                    <a:pt x="2203" y="1299"/>
                    <a:pt x="1428" y="1"/>
                    <a:pt x="685"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45"/>
            <p:cNvSpPr/>
            <p:nvPr/>
          </p:nvSpPr>
          <p:spPr>
            <a:xfrm>
              <a:off x="4140625" y="3155000"/>
              <a:ext cx="46350" cy="57675"/>
            </a:xfrm>
            <a:custGeom>
              <a:rect b="b" l="l" r="r" t="t"/>
              <a:pathLst>
                <a:path extrusionOk="0" h="2307" w="1854">
                  <a:moveTo>
                    <a:pt x="343" y="0"/>
                  </a:moveTo>
                  <a:cubicBezTo>
                    <a:pt x="296" y="0"/>
                    <a:pt x="248" y="3"/>
                    <a:pt x="201" y="9"/>
                  </a:cubicBezTo>
                  <a:cubicBezTo>
                    <a:pt x="101" y="9"/>
                    <a:pt x="67" y="175"/>
                    <a:pt x="167" y="175"/>
                  </a:cubicBezTo>
                  <a:cubicBezTo>
                    <a:pt x="701" y="309"/>
                    <a:pt x="1335" y="576"/>
                    <a:pt x="1335" y="1243"/>
                  </a:cubicBezTo>
                  <a:cubicBezTo>
                    <a:pt x="1335" y="1695"/>
                    <a:pt x="997" y="1994"/>
                    <a:pt x="624" y="1994"/>
                  </a:cubicBezTo>
                  <a:cubicBezTo>
                    <a:pt x="447" y="1994"/>
                    <a:pt x="262" y="1927"/>
                    <a:pt x="101" y="1776"/>
                  </a:cubicBezTo>
                  <a:cubicBezTo>
                    <a:pt x="101" y="1776"/>
                    <a:pt x="1" y="1877"/>
                    <a:pt x="34" y="1943"/>
                  </a:cubicBezTo>
                  <a:cubicBezTo>
                    <a:pt x="187" y="2198"/>
                    <a:pt x="423" y="2307"/>
                    <a:pt x="667" y="2307"/>
                  </a:cubicBezTo>
                  <a:cubicBezTo>
                    <a:pt x="1061" y="2307"/>
                    <a:pt x="1478" y="2022"/>
                    <a:pt x="1602" y="1610"/>
                  </a:cubicBezTo>
                  <a:cubicBezTo>
                    <a:pt x="1854" y="790"/>
                    <a:pt x="1153" y="0"/>
                    <a:pt x="343"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45"/>
            <p:cNvSpPr/>
            <p:nvPr/>
          </p:nvSpPr>
          <p:spPr>
            <a:xfrm>
              <a:off x="4109525" y="3389675"/>
              <a:ext cx="50300" cy="70200"/>
            </a:xfrm>
            <a:custGeom>
              <a:rect b="b" l="l" r="r" t="t"/>
              <a:pathLst>
                <a:path extrusionOk="0" h="2808" w="2012">
                  <a:moveTo>
                    <a:pt x="1181" y="1"/>
                  </a:moveTo>
                  <a:cubicBezTo>
                    <a:pt x="1128" y="1"/>
                    <a:pt x="1078" y="48"/>
                    <a:pt x="1078" y="95"/>
                  </a:cubicBezTo>
                  <a:cubicBezTo>
                    <a:pt x="1145" y="562"/>
                    <a:pt x="1278" y="1029"/>
                    <a:pt x="1245" y="1529"/>
                  </a:cubicBezTo>
                  <a:cubicBezTo>
                    <a:pt x="1245" y="1682"/>
                    <a:pt x="1161" y="2280"/>
                    <a:pt x="892" y="2280"/>
                  </a:cubicBezTo>
                  <a:cubicBezTo>
                    <a:pt x="867" y="2280"/>
                    <a:pt x="840" y="2275"/>
                    <a:pt x="811" y="2263"/>
                  </a:cubicBezTo>
                  <a:cubicBezTo>
                    <a:pt x="611" y="2230"/>
                    <a:pt x="444" y="1763"/>
                    <a:pt x="444" y="1596"/>
                  </a:cubicBezTo>
                  <a:cubicBezTo>
                    <a:pt x="428" y="1483"/>
                    <a:pt x="342" y="1425"/>
                    <a:pt x="257" y="1425"/>
                  </a:cubicBezTo>
                  <a:cubicBezTo>
                    <a:pt x="166" y="1425"/>
                    <a:pt x="77" y="1492"/>
                    <a:pt x="77" y="1629"/>
                  </a:cubicBezTo>
                  <a:cubicBezTo>
                    <a:pt x="0" y="2140"/>
                    <a:pt x="452" y="2808"/>
                    <a:pt x="937" y="2808"/>
                  </a:cubicBezTo>
                  <a:cubicBezTo>
                    <a:pt x="1086" y="2808"/>
                    <a:pt x="1237" y="2745"/>
                    <a:pt x="1378" y="2597"/>
                  </a:cubicBezTo>
                  <a:cubicBezTo>
                    <a:pt x="2012" y="1930"/>
                    <a:pt x="1745" y="662"/>
                    <a:pt x="1245" y="28"/>
                  </a:cubicBezTo>
                  <a:cubicBezTo>
                    <a:pt x="1225" y="9"/>
                    <a:pt x="1203" y="1"/>
                    <a:pt x="1181"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45"/>
            <p:cNvSpPr/>
            <p:nvPr/>
          </p:nvSpPr>
          <p:spPr>
            <a:xfrm>
              <a:off x="3997200" y="3466125"/>
              <a:ext cx="61725" cy="61550"/>
            </a:xfrm>
            <a:custGeom>
              <a:rect b="b" l="l" r="r" t="t"/>
              <a:pathLst>
                <a:path extrusionOk="0" h="2462" w="2469">
                  <a:moveTo>
                    <a:pt x="1526" y="1"/>
                  </a:moveTo>
                  <a:cubicBezTo>
                    <a:pt x="1415" y="1"/>
                    <a:pt x="1345" y="113"/>
                    <a:pt x="1435" y="173"/>
                  </a:cubicBezTo>
                  <a:cubicBezTo>
                    <a:pt x="1801" y="606"/>
                    <a:pt x="2268" y="1373"/>
                    <a:pt x="1635" y="1807"/>
                  </a:cubicBezTo>
                  <a:cubicBezTo>
                    <a:pt x="1540" y="1864"/>
                    <a:pt x="1454" y="1888"/>
                    <a:pt x="1374" y="1888"/>
                  </a:cubicBezTo>
                  <a:cubicBezTo>
                    <a:pt x="1171" y="1888"/>
                    <a:pt x="1011" y="1731"/>
                    <a:pt x="867" y="1540"/>
                  </a:cubicBezTo>
                  <a:cubicBezTo>
                    <a:pt x="801" y="1440"/>
                    <a:pt x="434" y="973"/>
                    <a:pt x="534" y="840"/>
                  </a:cubicBezTo>
                  <a:cubicBezTo>
                    <a:pt x="590" y="812"/>
                    <a:pt x="506" y="691"/>
                    <a:pt x="438" y="691"/>
                  </a:cubicBezTo>
                  <a:cubicBezTo>
                    <a:pt x="424" y="691"/>
                    <a:pt x="411" y="695"/>
                    <a:pt x="400" y="706"/>
                  </a:cubicBezTo>
                  <a:cubicBezTo>
                    <a:pt x="0" y="940"/>
                    <a:pt x="300" y="1607"/>
                    <a:pt x="467" y="1840"/>
                  </a:cubicBezTo>
                  <a:cubicBezTo>
                    <a:pt x="696" y="2213"/>
                    <a:pt x="1023" y="2462"/>
                    <a:pt x="1428" y="2462"/>
                  </a:cubicBezTo>
                  <a:cubicBezTo>
                    <a:pt x="1495" y="2462"/>
                    <a:pt x="1564" y="2455"/>
                    <a:pt x="1635" y="2441"/>
                  </a:cubicBezTo>
                  <a:cubicBezTo>
                    <a:pt x="2135" y="2307"/>
                    <a:pt x="2469" y="1807"/>
                    <a:pt x="2469" y="1307"/>
                  </a:cubicBezTo>
                  <a:cubicBezTo>
                    <a:pt x="2469" y="673"/>
                    <a:pt x="2102" y="273"/>
                    <a:pt x="1568" y="6"/>
                  </a:cubicBezTo>
                  <a:cubicBezTo>
                    <a:pt x="1554" y="2"/>
                    <a:pt x="1539" y="1"/>
                    <a:pt x="1526"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45"/>
            <p:cNvSpPr/>
            <p:nvPr/>
          </p:nvSpPr>
          <p:spPr>
            <a:xfrm>
              <a:off x="3953825" y="3337000"/>
              <a:ext cx="41225" cy="48425"/>
            </a:xfrm>
            <a:custGeom>
              <a:rect b="b" l="l" r="r" t="t"/>
              <a:pathLst>
                <a:path extrusionOk="0" h="1937" w="1649">
                  <a:moveTo>
                    <a:pt x="301" y="0"/>
                  </a:moveTo>
                  <a:cubicBezTo>
                    <a:pt x="1" y="134"/>
                    <a:pt x="34" y="768"/>
                    <a:pt x="67" y="1001"/>
                  </a:cubicBezTo>
                  <a:cubicBezTo>
                    <a:pt x="134" y="1335"/>
                    <a:pt x="368" y="1768"/>
                    <a:pt x="701" y="1902"/>
                  </a:cubicBezTo>
                  <a:cubicBezTo>
                    <a:pt x="783" y="1926"/>
                    <a:pt x="857" y="1936"/>
                    <a:pt x="926" y="1936"/>
                  </a:cubicBezTo>
                  <a:cubicBezTo>
                    <a:pt x="1532" y="1936"/>
                    <a:pt x="1648" y="1080"/>
                    <a:pt x="1468" y="601"/>
                  </a:cubicBezTo>
                  <a:cubicBezTo>
                    <a:pt x="1438" y="526"/>
                    <a:pt x="1374" y="491"/>
                    <a:pt x="1313" y="491"/>
                  </a:cubicBezTo>
                  <a:cubicBezTo>
                    <a:pt x="1239" y="491"/>
                    <a:pt x="1168" y="543"/>
                    <a:pt x="1168" y="634"/>
                  </a:cubicBezTo>
                  <a:cubicBezTo>
                    <a:pt x="1168" y="848"/>
                    <a:pt x="1104" y="1424"/>
                    <a:pt x="891" y="1424"/>
                  </a:cubicBezTo>
                  <a:cubicBezTo>
                    <a:pt x="837" y="1424"/>
                    <a:pt x="775" y="1388"/>
                    <a:pt x="701" y="1301"/>
                  </a:cubicBezTo>
                  <a:cubicBezTo>
                    <a:pt x="534" y="1135"/>
                    <a:pt x="501" y="901"/>
                    <a:pt x="468" y="668"/>
                  </a:cubicBezTo>
                  <a:cubicBezTo>
                    <a:pt x="401" y="467"/>
                    <a:pt x="468" y="167"/>
                    <a:pt x="301"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45"/>
            <p:cNvSpPr/>
            <p:nvPr/>
          </p:nvSpPr>
          <p:spPr>
            <a:xfrm>
              <a:off x="3953000" y="3546325"/>
              <a:ext cx="41125" cy="48425"/>
            </a:xfrm>
            <a:custGeom>
              <a:rect b="b" l="l" r="r" t="t"/>
              <a:pathLst>
                <a:path extrusionOk="0" h="1937" w="1645">
                  <a:moveTo>
                    <a:pt x="267" y="0"/>
                  </a:moveTo>
                  <a:cubicBezTo>
                    <a:pt x="0" y="133"/>
                    <a:pt x="34" y="767"/>
                    <a:pt x="67" y="1001"/>
                  </a:cubicBezTo>
                  <a:cubicBezTo>
                    <a:pt x="100" y="1334"/>
                    <a:pt x="367" y="1768"/>
                    <a:pt x="701" y="1901"/>
                  </a:cubicBezTo>
                  <a:cubicBezTo>
                    <a:pt x="779" y="1925"/>
                    <a:pt x="851" y="1936"/>
                    <a:pt x="917" y="1936"/>
                  </a:cubicBezTo>
                  <a:cubicBezTo>
                    <a:pt x="1504" y="1936"/>
                    <a:pt x="1644" y="1080"/>
                    <a:pt x="1435" y="600"/>
                  </a:cubicBezTo>
                  <a:cubicBezTo>
                    <a:pt x="1420" y="525"/>
                    <a:pt x="1364" y="491"/>
                    <a:pt x="1307" y="491"/>
                  </a:cubicBezTo>
                  <a:cubicBezTo>
                    <a:pt x="1238" y="491"/>
                    <a:pt x="1168" y="542"/>
                    <a:pt x="1168" y="634"/>
                  </a:cubicBezTo>
                  <a:cubicBezTo>
                    <a:pt x="1168" y="847"/>
                    <a:pt x="1104" y="1424"/>
                    <a:pt x="890" y="1424"/>
                  </a:cubicBezTo>
                  <a:cubicBezTo>
                    <a:pt x="837" y="1424"/>
                    <a:pt x="774" y="1388"/>
                    <a:pt x="701" y="1301"/>
                  </a:cubicBezTo>
                  <a:cubicBezTo>
                    <a:pt x="534" y="1134"/>
                    <a:pt x="501" y="901"/>
                    <a:pt x="434" y="701"/>
                  </a:cubicBezTo>
                  <a:cubicBezTo>
                    <a:pt x="367" y="467"/>
                    <a:pt x="434" y="234"/>
                    <a:pt x="267"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45"/>
            <p:cNvSpPr/>
            <p:nvPr/>
          </p:nvSpPr>
          <p:spPr>
            <a:xfrm>
              <a:off x="4053075" y="3286825"/>
              <a:ext cx="60900" cy="61325"/>
            </a:xfrm>
            <a:custGeom>
              <a:rect b="b" l="l" r="r" t="t"/>
              <a:pathLst>
                <a:path extrusionOk="0" h="2453" w="2436">
                  <a:moveTo>
                    <a:pt x="1027" y="1"/>
                  </a:moveTo>
                  <a:cubicBezTo>
                    <a:pt x="921" y="1"/>
                    <a:pt x="875" y="113"/>
                    <a:pt x="934" y="173"/>
                  </a:cubicBezTo>
                  <a:cubicBezTo>
                    <a:pt x="1234" y="540"/>
                    <a:pt x="1835" y="1274"/>
                    <a:pt x="1568" y="1807"/>
                  </a:cubicBezTo>
                  <a:cubicBezTo>
                    <a:pt x="1474" y="1987"/>
                    <a:pt x="1351" y="2055"/>
                    <a:pt x="1213" y="2055"/>
                  </a:cubicBezTo>
                  <a:cubicBezTo>
                    <a:pt x="816" y="2055"/>
                    <a:pt x="298" y="1490"/>
                    <a:pt x="0" y="1440"/>
                  </a:cubicBezTo>
                  <a:lnTo>
                    <a:pt x="0" y="1440"/>
                  </a:lnTo>
                  <a:cubicBezTo>
                    <a:pt x="33" y="1807"/>
                    <a:pt x="434" y="2174"/>
                    <a:pt x="767" y="2341"/>
                  </a:cubicBezTo>
                  <a:cubicBezTo>
                    <a:pt x="910" y="2412"/>
                    <a:pt x="1077" y="2453"/>
                    <a:pt x="1242" y="2453"/>
                  </a:cubicBezTo>
                  <a:cubicBezTo>
                    <a:pt x="1463" y="2453"/>
                    <a:pt x="1682" y="2380"/>
                    <a:pt x="1835" y="2208"/>
                  </a:cubicBezTo>
                  <a:cubicBezTo>
                    <a:pt x="2435" y="1507"/>
                    <a:pt x="1735" y="373"/>
                    <a:pt x="1068" y="6"/>
                  </a:cubicBezTo>
                  <a:cubicBezTo>
                    <a:pt x="1053" y="2"/>
                    <a:pt x="1039" y="1"/>
                    <a:pt x="1027"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45"/>
            <p:cNvSpPr/>
            <p:nvPr/>
          </p:nvSpPr>
          <p:spPr>
            <a:xfrm>
              <a:off x="4058075" y="3170550"/>
              <a:ext cx="49000" cy="59950"/>
            </a:xfrm>
            <a:custGeom>
              <a:rect b="b" l="l" r="r" t="t"/>
              <a:pathLst>
                <a:path extrusionOk="0" h="2398" w="1960">
                  <a:moveTo>
                    <a:pt x="656" y="0"/>
                  </a:moveTo>
                  <a:cubicBezTo>
                    <a:pt x="557" y="0"/>
                    <a:pt x="460" y="27"/>
                    <a:pt x="367" y="87"/>
                  </a:cubicBezTo>
                  <a:cubicBezTo>
                    <a:pt x="334" y="120"/>
                    <a:pt x="334" y="220"/>
                    <a:pt x="367" y="220"/>
                  </a:cubicBezTo>
                  <a:cubicBezTo>
                    <a:pt x="567" y="321"/>
                    <a:pt x="801" y="387"/>
                    <a:pt x="968" y="554"/>
                  </a:cubicBezTo>
                  <a:cubicBezTo>
                    <a:pt x="1168" y="721"/>
                    <a:pt x="1401" y="954"/>
                    <a:pt x="1501" y="1221"/>
                  </a:cubicBezTo>
                  <a:cubicBezTo>
                    <a:pt x="1668" y="1621"/>
                    <a:pt x="1401" y="1955"/>
                    <a:pt x="1034" y="2088"/>
                  </a:cubicBezTo>
                  <a:cubicBezTo>
                    <a:pt x="890" y="2146"/>
                    <a:pt x="745" y="2160"/>
                    <a:pt x="601" y="2160"/>
                  </a:cubicBezTo>
                  <a:cubicBezTo>
                    <a:pt x="465" y="2160"/>
                    <a:pt x="330" y="2148"/>
                    <a:pt x="194" y="2148"/>
                  </a:cubicBezTo>
                  <a:cubicBezTo>
                    <a:pt x="141" y="2148"/>
                    <a:pt x="87" y="2150"/>
                    <a:pt x="34" y="2155"/>
                  </a:cubicBezTo>
                  <a:cubicBezTo>
                    <a:pt x="0" y="2155"/>
                    <a:pt x="0" y="2222"/>
                    <a:pt x="0" y="2222"/>
                  </a:cubicBezTo>
                  <a:cubicBezTo>
                    <a:pt x="214" y="2334"/>
                    <a:pt x="491" y="2397"/>
                    <a:pt x="768" y="2397"/>
                  </a:cubicBezTo>
                  <a:cubicBezTo>
                    <a:pt x="1314" y="2397"/>
                    <a:pt x="1857" y="2152"/>
                    <a:pt x="1902" y="1555"/>
                  </a:cubicBezTo>
                  <a:cubicBezTo>
                    <a:pt x="1959" y="1037"/>
                    <a:pt x="1274" y="0"/>
                    <a:pt x="656"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45"/>
            <p:cNvSpPr/>
            <p:nvPr/>
          </p:nvSpPr>
          <p:spPr>
            <a:xfrm>
              <a:off x="3979675" y="3215900"/>
              <a:ext cx="65900" cy="57550"/>
            </a:xfrm>
            <a:custGeom>
              <a:rect b="b" l="l" r="r" t="t"/>
              <a:pathLst>
                <a:path extrusionOk="0" h="2302" w="2636">
                  <a:moveTo>
                    <a:pt x="1264" y="1"/>
                  </a:moveTo>
                  <a:cubicBezTo>
                    <a:pt x="1193" y="1"/>
                    <a:pt x="1168" y="83"/>
                    <a:pt x="1168" y="141"/>
                  </a:cubicBezTo>
                  <a:cubicBezTo>
                    <a:pt x="1368" y="575"/>
                    <a:pt x="1802" y="1008"/>
                    <a:pt x="1568" y="1509"/>
                  </a:cubicBezTo>
                  <a:cubicBezTo>
                    <a:pt x="1495" y="1704"/>
                    <a:pt x="1350" y="1828"/>
                    <a:pt x="1187" y="1828"/>
                  </a:cubicBezTo>
                  <a:cubicBezTo>
                    <a:pt x="1127" y="1828"/>
                    <a:pt x="1064" y="1811"/>
                    <a:pt x="1001" y="1776"/>
                  </a:cubicBezTo>
                  <a:cubicBezTo>
                    <a:pt x="868" y="1675"/>
                    <a:pt x="434" y="1342"/>
                    <a:pt x="468" y="1175"/>
                  </a:cubicBezTo>
                  <a:cubicBezTo>
                    <a:pt x="468" y="1045"/>
                    <a:pt x="364" y="977"/>
                    <a:pt x="267" y="977"/>
                  </a:cubicBezTo>
                  <a:cubicBezTo>
                    <a:pt x="189" y="977"/>
                    <a:pt x="116" y="1020"/>
                    <a:pt x="101" y="1108"/>
                  </a:cubicBezTo>
                  <a:cubicBezTo>
                    <a:pt x="1" y="1509"/>
                    <a:pt x="368" y="1909"/>
                    <a:pt x="668" y="2109"/>
                  </a:cubicBezTo>
                  <a:cubicBezTo>
                    <a:pt x="846" y="2234"/>
                    <a:pt x="1054" y="2302"/>
                    <a:pt x="1264" y="2302"/>
                  </a:cubicBezTo>
                  <a:cubicBezTo>
                    <a:pt x="1447" y="2302"/>
                    <a:pt x="1632" y="2251"/>
                    <a:pt x="1802" y="2142"/>
                  </a:cubicBezTo>
                  <a:cubicBezTo>
                    <a:pt x="2636" y="1509"/>
                    <a:pt x="2069" y="341"/>
                    <a:pt x="1302" y="8"/>
                  </a:cubicBezTo>
                  <a:cubicBezTo>
                    <a:pt x="1288" y="3"/>
                    <a:pt x="1276" y="1"/>
                    <a:pt x="1264"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45"/>
            <p:cNvSpPr/>
            <p:nvPr/>
          </p:nvSpPr>
          <p:spPr>
            <a:xfrm>
              <a:off x="4218175" y="3210425"/>
              <a:ext cx="43350" cy="45800"/>
            </a:xfrm>
            <a:custGeom>
              <a:rect b="b" l="l" r="r" t="t"/>
              <a:pathLst>
                <a:path extrusionOk="0" h="1832" w="1734">
                  <a:moveTo>
                    <a:pt x="699" y="0"/>
                  </a:moveTo>
                  <a:cubicBezTo>
                    <a:pt x="635" y="0"/>
                    <a:pt x="569" y="9"/>
                    <a:pt x="501" y="26"/>
                  </a:cubicBezTo>
                  <a:cubicBezTo>
                    <a:pt x="468" y="26"/>
                    <a:pt x="468" y="93"/>
                    <a:pt x="501" y="160"/>
                  </a:cubicBezTo>
                  <a:cubicBezTo>
                    <a:pt x="801" y="360"/>
                    <a:pt x="1268" y="660"/>
                    <a:pt x="1135" y="1061"/>
                  </a:cubicBezTo>
                  <a:cubicBezTo>
                    <a:pt x="1071" y="1302"/>
                    <a:pt x="905" y="1411"/>
                    <a:pt x="733" y="1411"/>
                  </a:cubicBezTo>
                  <a:cubicBezTo>
                    <a:pt x="548" y="1411"/>
                    <a:pt x="354" y="1285"/>
                    <a:pt x="268" y="1061"/>
                  </a:cubicBezTo>
                  <a:cubicBezTo>
                    <a:pt x="234" y="1016"/>
                    <a:pt x="194" y="998"/>
                    <a:pt x="154" y="998"/>
                  </a:cubicBezTo>
                  <a:cubicBezTo>
                    <a:pt x="75" y="998"/>
                    <a:pt x="1" y="1072"/>
                    <a:pt x="1" y="1161"/>
                  </a:cubicBezTo>
                  <a:cubicBezTo>
                    <a:pt x="1" y="1494"/>
                    <a:pt x="268" y="1728"/>
                    <a:pt x="601" y="1828"/>
                  </a:cubicBezTo>
                  <a:cubicBezTo>
                    <a:pt x="629" y="1831"/>
                    <a:pt x="657" y="1832"/>
                    <a:pt x="684" y="1832"/>
                  </a:cubicBezTo>
                  <a:cubicBezTo>
                    <a:pt x="979" y="1832"/>
                    <a:pt x="1216" y="1669"/>
                    <a:pt x="1368" y="1394"/>
                  </a:cubicBezTo>
                  <a:cubicBezTo>
                    <a:pt x="1733" y="877"/>
                    <a:pt x="1350" y="0"/>
                    <a:pt x="699"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1" name="Google Shape;3451;p45"/>
          <p:cNvGrpSpPr/>
          <p:nvPr/>
        </p:nvGrpSpPr>
        <p:grpSpPr>
          <a:xfrm>
            <a:off x="893214" y="3371180"/>
            <a:ext cx="1120774" cy="548021"/>
            <a:chOff x="1052625" y="1286000"/>
            <a:chExt cx="1586150" cy="775575"/>
          </a:xfrm>
        </p:grpSpPr>
        <p:sp>
          <p:nvSpPr>
            <p:cNvPr id="3452" name="Google Shape;3452;p45"/>
            <p:cNvSpPr/>
            <p:nvPr/>
          </p:nvSpPr>
          <p:spPr>
            <a:xfrm>
              <a:off x="1196900" y="1286000"/>
              <a:ext cx="1274250" cy="770575"/>
            </a:xfrm>
            <a:custGeom>
              <a:rect b="b" l="l" r="r" t="t"/>
              <a:pathLst>
                <a:path extrusionOk="0" h="30823" w="50970">
                  <a:moveTo>
                    <a:pt x="49669" y="12943"/>
                  </a:moveTo>
                  <a:cubicBezTo>
                    <a:pt x="50970" y="23951"/>
                    <a:pt x="3736" y="30823"/>
                    <a:pt x="1935" y="18180"/>
                  </a:cubicBezTo>
                  <a:cubicBezTo>
                    <a:pt x="0" y="4470"/>
                    <a:pt x="48168" y="1"/>
                    <a:pt x="49669" y="1294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45"/>
            <p:cNvSpPr/>
            <p:nvPr/>
          </p:nvSpPr>
          <p:spPr>
            <a:xfrm>
              <a:off x="1052625" y="1347700"/>
              <a:ext cx="1586150" cy="713875"/>
            </a:xfrm>
            <a:custGeom>
              <a:rect b="b" l="l" r="r" t="t"/>
              <a:pathLst>
                <a:path extrusionOk="0" fill="none" h="28555" w="63446">
                  <a:moveTo>
                    <a:pt x="51637" y="3770"/>
                  </a:moveTo>
                  <a:cubicBezTo>
                    <a:pt x="46534" y="2436"/>
                    <a:pt x="601" y="12010"/>
                    <a:pt x="7339" y="18181"/>
                  </a:cubicBezTo>
                  <a:cubicBezTo>
                    <a:pt x="14044" y="24352"/>
                    <a:pt x="44399" y="17347"/>
                    <a:pt x="53272" y="11342"/>
                  </a:cubicBezTo>
                  <a:cubicBezTo>
                    <a:pt x="62145" y="5338"/>
                    <a:pt x="33424" y="2403"/>
                    <a:pt x="20882" y="4904"/>
                  </a:cubicBezTo>
                  <a:cubicBezTo>
                    <a:pt x="8340" y="7406"/>
                    <a:pt x="0" y="14478"/>
                    <a:pt x="13877" y="21516"/>
                  </a:cubicBezTo>
                  <a:cubicBezTo>
                    <a:pt x="27787" y="28555"/>
                    <a:pt x="59243" y="15712"/>
                    <a:pt x="52738" y="8340"/>
                  </a:cubicBezTo>
                  <a:cubicBezTo>
                    <a:pt x="46200" y="1035"/>
                    <a:pt x="10908" y="902"/>
                    <a:pt x="7906" y="13044"/>
                  </a:cubicBezTo>
                  <a:cubicBezTo>
                    <a:pt x="4871" y="25186"/>
                    <a:pt x="42764" y="22050"/>
                    <a:pt x="50703" y="13811"/>
                  </a:cubicBezTo>
                  <a:cubicBezTo>
                    <a:pt x="58576" y="5605"/>
                    <a:pt x="35226" y="2836"/>
                    <a:pt x="24551" y="2803"/>
                  </a:cubicBezTo>
                  <a:cubicBezTo>
                    <a:pt x="13877" y="2770"/>
                    <a:pt x="1068" y="16446"/>
                    <a:pt x="11609" y="21683"/>
                  </a:cubicBezTo>
                  <a:cubicBezTo>
                    <a:pt x="22150" y="26954"/>
                    <a:pt x="51971" y="18014"/>
                    <a:pt x="55073" y="14178"/>
                  </a:cubicBezTo>
                  <a:cubicBezTo>
                    <a:pt x="58209" y="10342"/>
                    <a:pt x="48769" y="301"/>
                    <a:pt x="35993" y="1535"/>
                  </a:cubicBezTo>
                  <a:cubicBezTo>
                    <a:pt x="23250" y="2803"/>
                    <a:pt x="7272" y="7673"/>
                    <a:pt x="6805" y="15345"/>
                  </a:cubicBezTo>
                  <a:cubicBezTo>
                    <a:pt x="6372" y="22984"/>
                    <a:pt x="37327" y="20015"/>
                    <a:pt x="49703" y="14812"/>
                  </a:cubicBezTo>
                  <a:cubicBezTo>
                    <a:pt x="62045" y="9575"/>
                    <a:pt x="45933" y="3036"/>
                    <a:pt x="40096" y="1902"/>
                  </a:cubicBezTo>
                  <a:cubicBezTo>
                    <a:pt x="34258" y="802"/>
                    <a:pt x="14477" y="2670"/>
                    <a:pt x="11108" y="12844"/>
                  </a:cubicBezTo>
                  <a:cubicBezTo>
                    <a:pt x="7739" y="22984"/>
                    <a:pt x="32757" y="23885"/>
                    <a:pt x="46400" y="18748"/>
                  </a:cubicBezTo>
                  <a:cubicBezTo>
                    <a:pt x="60043" y="13644"/>
                    <a:pt x="51571" y="3403"/>
                    <a:pt x="37727" y="3070"/>
                  </a:cubicBezTo>
                  <a:cubicBezTo>
                    <a:pt x="23917" y="2736"/>
                    <a:pt x="9941" y="3203"/>
                    <a:pt x="8940" y="12310"/>
                  </a:cubicBezTo>
                  <a:cubicBezTo>
                    <a:pt x="7939" y="21383"/>
                    <a:pt x="32457" y="17880"/>
                    <a:pt x="47935" y="15145"/>
                  </a:cubicBezTo>
                  <a:cubicBezTo>
                    <a:pt x="63446" y="12377"/>
                    <a:pt x="55907" y="5538"/>
                    <a:pt x="46067" y="2803"/>
                  </a:cubicBezTo>
                  <a:cubicBezTo>
                    <a:pt x="36260" y="1"/>
                    <a:pt x="10441" y="4471"/>
                    <a:pt x="9174" y="13778"/>
                  </a:cubicBezTo>
                  <a:cubicBezTo>
                    <a:pt x="7873" y="23051"/>
                    <a:pt x="42964" y="22684"/>
                    <a:pt x="52438" y="18047"/>
                  </a:cubicBezTo>
                  <a:cubicBezTo>
                    <a:pt x="61911" y="13444"/>
                    <a:pt x="54539" y="5838"/>
                    <a:pt x="44799" y="3503"/>
                  </a:cubicBezTo>
                  <a:cubicBezTo>
                    <a:pt x="35092" y="1168"/>
                    <a:pt x="11842" y="7973"/>
                    <a:pt x="5204" y="17380"/>
                  </a:cubicBezTo>
                </a:path>
              </a:pathLst>
            </a:custGeom>
            <a:noFill/>
            <a:ln cap="rnd" cmpd="sng" w="17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45"/>
            <p:cNvSpPr/>
            <p:nvPr/>
          </p:nvSpPr>
          <p:spPr>
            <a:xfrm>
              <a:off x="1661400" y="1434450"/>
              <a:ext cx="294400" cy="319400"/>
            </a:xfrm>
            <a:custGeom>
              <a:rect b="b" l="l" r="r" t="t"/>
              <a:pathLst>
                <a:path extrusionOk="0" h="12776" w="11776">
                  <a:moveTo>
                    <a:pt x="4670" y="534"/>
                  </a:moveTo>
                  <a:cubicBezTo>
                    <a:pt x="7606" y="0"/>
                    <a:pt x="10708" y="3169"/>
                    <a:pt x="11442" y="7039"/>
                  </a:cubicBezTo>
                  <a:cubicBezTo>
                    <a:pt x="11775" y="8773"/>
                    <a:pt x="11575" y="10408"/>
                    <a:pt x="10941" y="11709"/>
                  </a:cubicBezTo>
                  <a:cubicBezTo>
                    <a:pt x="9273" y="12109"/>
                    <a:pt x="8039" y="12476"/>
                    <a:pt x="7372" y="12609"/>
                  </a:cubicBezTo>
                  <a:cubicBezTo>
                    <a:pt x="5771" y="12776"/>
                    <a:pt x="4003" y="12676"/>
                    <a:pt x="2368" y="12609"/>
                  </a:cubicBezTo>
                  <a:cubicBezTo>
                    <a:pt x="1568" y="11709"/>
                    <a:pt x="934" y="10541"/>
                    <a:pt x="701" y="9040"/>
                  </a:cubicBezTo>
                  <a:cubicBezTo>
                    <a:pt x="0" y="5171"/>
                    <a:pt x="1701" y="1068"/>
                    <a:pt x="4670" y="53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45"/>
            <p:cNvSpPr/>
            <p:nvPr/>
          </p:nvSpPr>
          <p:spPr>
            <a:xfrm>
              <a:off x="1365350" y="1439450"/>
              <a:ext cx="314400" cy="308575"/>
            </a:xfrm>
            <a:custGeom>
              <a:rect b="b" l="l" r="r" t="t"/>
              <a:pathLst>
                <a:path extrusionOk="0" h="12343" w="12576">
                  <a:moveTo>
                    <a:pt x="2902" y="1401"/>
                  </a:moveTo>
                  <a:cubicBezTo>
                    <a:pt x="5571" y="0"/>
                    <a:pt x="9440" y="2168"/>
                    <a:pt x="11275" y="5671"/>
                  </a:cubicBezTo>
                  <a:cubicBezTo>
                    <a:pt x="12576" y="8139"/>
                    <a:pt x="12509" y="10608"/>
                    <a:pt x="11408" y="12342"/>
                  </a:cubicBezTo>
                  <a:cubicBezTo>
                    <a:pt x="6705" y="11742"/>
                    <a:pt x="2769" y="10208"/>
                    <a:pt x="868" y="8940"/>
                  </a:cubicBezTo>
                  <a:cubicBezTo>
                    <a:pt x="0" y="5838"/>
                    <a:pt x="667" y="2602"/>
                    <a:pt x="2902" y="140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6" name="Google Shape;3456;p45"/>
          <p:cNvGrpSpPr/>
          <p:nvPr/>
        </p:nvGrpSpPr>
        <p:grpSpPr>
          <a:xfrm flipH="1">
            <a:off x="-268850" y="111225"/>
            <a:ext cx="2652750" cy="6029350"/>
            <a:chOff x="4554250" y="-300825"/>
            <a:chExt cx="2652750" cy="6029350"/>
          </a:xfrm>
        </p:grpSpPr>
        <p:sp>
          <p:nvSpPr>
            <p:cNvPr id="3457" name="Google Shape;3457;p45"/>
            <p:cNvSpPr/>
            <p:nvPr/>
          </p:nvSpPr>
          <p:spPr>
            <a:xfrm>
              <a:off x="5890250" y="1129575"/>
              <a:ext cx="67350" cy="67625"/>
            </a:xfrm>
            <a:custGeom>
              <a:rect b="b" l="l" r="r" t="t"/>
              <a:pathLst>
                <a:path extrusionOk="0" h="2705" w="2694">
                  <a:moveTo>
                    <a:pt x="231" y="1"/>
                  </a:moveTo>
                  <a:cubicBezTo>
                    <a:pt x="85" y="1"/>
                    <a:pt x="1" y="219"/>
                    <a:pt x="166" y="301"/>
                  </a:cubicBezTo>
                  <a:cubicBezTo>
                    <a:pt x="1166" y="701"/>
                    <a:pt x="1967" y="1535"/>
                    <a:pt x="2334" y="2569"/>
                  </a:cubicBezTo>
                  <a:cubicBezTo>
                    <a:pt x="2375" y="2665"/>
                    <a:pt x="2449" y="2704"/>
                    <a:pt x="2516" y="2704"/>
                  </a:cubicBezTo>
                  <a:cubicBezTo>
                    <a:pt x="2612" y="2704"/>
                    <a:pt x="2693" y="2621"/>
                    <a:pt x="2634" y="2503"/>
                  </a:cubicBezTo>
                  <a:cubicBezTo>
                    <a:pt x="2267" y="1369"/>
                    <a:pt x="1433" y="501"/>
                    <a:pt x="333" y="34"/>
                  </a:cubicBezTo>
                  <a:cubicBezTo>
                    <a:pt x="297" y="11"/>
                    <a:pt x="263" y="1"/>
                    <a:pt x="231" y="1"/>
                  </a:cubicBezTo>
                  <a:close/>
                </a:path>
              </a:pathLst>
            </a:custGeom>
            <a:solidFill>
              <a:srgbClr val="E9F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45"/>
            <p:cNvSpPr/>
            <p:nvPr/>
          </p:nvSpPr>
          <p:spPr>
            <a:xfrm>
              <a:off x="6253875" y="1154125"/>
              <a:ext cx="50675" cy="88950"/>
            </a:xfrm>
            <a:custGeom>
              <a:rect b="b" l="l" r="r" t="t"/>
              <a:pathLst>
                <a:path extrusionOk="0" h="3558" w="2027">
                  <a:moveTo>
                    <a:pt x="206" y="1"/>
                  </a:moveTo>
                  <a:cubicBezTo>
                    <a:pt x="100" y="1"/>
                    <a:pt x="0" y="80"/>
                    <a:pt x="64" y="186"/>
                  </a:cubicBezTo>
                  <a:cubicBezTo>
                    <a:pt x="531" y="1321"/>
                    <a:pt x="1065" y="2388"/>
                    <a:pt x="1666" y="3489"/>
                  </a:cubicBezTo>
                  <a:cubicBezTo>
                    <a:pt x="1695" y="3538"/>
                    <a:pt x="1741" y="3558"/>
                    <a:pt x="1789" y="3558"/>
                  </a:cubicBezTo>
                  <a:cubicBezTo>
                    <a:pt x="1904" y="3558"/>
                    <a:pt x="2027" y="3440"/>
                    <a:pt x="1932" y="3322"/>
                  </a:cubicBezTo>
                  <a:cubicBezTo>
                    <a:pt x="1365" y="2255"/>
                    <a:pt x="798" y="1220"/>
                    <a:pt x="365" y="86"/>
                  </a:cubicBezTo>
                  <a:cubicBezTo>
                    <a:pt x="328" y="26"/>
                    <a:pt x="266" y="1"/>
                    <a:pt x="206" y="1"/>
                  </a:cubicBezTo>
                  <a:close/>
                </a:path>
              </a:pathLst>
            </a:custGeom>
            <a:solidFill>
              <a:srgbClr val="E9F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45"/>
            <p:cNvSpPr/>
            <p:nvPr/>
          </p:nvSpPr>
          <p:spPr>
            <a:xfrm>
              <a:off x="5588325" y="2509750"/>
              <a:ext cx="100925" cy="239350"/>
            </a:xfrm>
            <a:custGeom>
              <a:rect b="b" l="l" r="r" t="t"/>
              <a:pathLst>
                <a:path extrusionOk="0" h="9574" w="4037">
                  <a:moveTo>
                    <a:pt x="3536" y="0"/>
                  </a:moveTo>
                  <a:lnTo>
                    <a:pt x="3536" y="0"/>
                  </a:lnTo>
                  <a:cubicBezTo>
                    <a:pt x="1068" y="2368"/>
                    <a:pt x="1" y="6171"/>
                    <a:pt x="835" y="9540"/>
                  </a:cubicBezTo>
                  <a:lnTo>
                    <a:pt x="1068" y="9574"/>
                  </a:lnTo>
                  <a:cubicBezTo>
                    <a:pt x="2236" y="9407"/>
                    <a:pt x="3203" y="8406"/>
                    <a:pt x="3637" y="7305"/>
                  </a:cubicBezTo>
                  <a:cubicBezTo>
                    <a:pt x="4037" y="6138"/>
                    <a:pt x="4003" y="4870"/>
                    <a:pt x="3870" y="3669"/>
                  </a:cubicBezTo>
                  <a:cubicBezTo>
                    <a:pt x="3737" y="2468"/>
                    <a:pt x="3503" y="1234"/>
                    <a:pt x="35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45"/>
            <p:cNvSpPr/>
            <p:nvPr/>
          </p:nvSpPr>
          <p:spPr>
            <a:xfrm>
              <a:off x="5575825" y="2500200"/>
              <a:ext cx="129550" cy="255325"/>
            </a:xfrm>
            <a:custGeom>
              <a:rect b="b" l="l" r="r" t="t"/>
              <a:pathLst>
                <a:path extrusionOk="0" h="10213" w="5182">
                  <a:moveTo>
                    <a:pt x="3755" y="1114"/>
                  </a:moveTo>
                  <a:lnTo>
                    <a:pt x="3755" y="1114"/>
                  </a:lnTo>
                  <a:cubicBezTo>
                    <a:pt x="3933" y="4354"/>
                    <a:pt x="5182" y="8092"/>
                    <a:pt x="1672" y="9823"/>
                  </a:cubicBezTo>
                  <a:lnTo>
                    <a:pt x="1672" y="9823"/>
                  </a:lnTo>
                  <a:cubicBezTo>
                    <a:pt x="1671" y="9812"/>
                    <a:pt x="1670" y="9801"/>
                    <a:pt x="1668" y="9789"/>
                  </a:cubicBezTo>
                  <a:cubicBezTo>
                    <a:pt x="1171" y="6622"/>
                    <a:pt x="1715" y="3542"/>
                    <a:pt x="3755" y="1114"/>
                  </a:cubicBezTo>
                  <a:close/>
                  <a:moveTo>
                    <a:pt x="4055" y="1"/>
                  </a:moveTo>
                  <a:cubicBezTo>
                    <a:pt x="3991" y="1"/>
                    <a:pt x="3926" y="25"/>
                    <a:pt x="3870" y="82"/>
                  </a:cubicBezTo>
                  <a:cubicBezTo>
                    <a:pt x="1401" y="2550"/>
                    <a:pt x="0" y="6420"/>
                    <a:pt x="1001" y="9922"/>
                  </a:cubicBezTo>
                  <a:cubicBezTo>
                    <a:pt x="1058" y="10123"/>
                    <a:pt x="1202" y="10213"/>
                    <a:pt x="1342" y="10213"/>
                  </a:cubicBezTo>
                  <a:cubicBezTo>
                    <a:pt x="1484" y="10213"/>
                    <a:pt x="1623" y="10120"/>
                    <a:pt x="1662" y="9956"/>
                  </a:cubicBezTo>
                  <a:lnTo>
                    <a:pt x="1662" y="9956"/>
                  </a:lnTo>
                  <a:cubicBezTo>
                    <a:pt x="3197" y="9950"/>
                    <a:pt x="4241" y="8470"/>
                    <a:pt x="4570" y="7087"/>
                  </a:cubicBezTo>
                  <a:cubicBezTo>
                    <a:pt x="5071" y="4885"/>
                    <a:pt x="4337" y="2584"/>
                    <a:pt x="4370" y="349"/>
                  </a:cubicBezTo>
                  <a:cubicBezTo>
                    <a:pt x="4370" y="157"/>
                    <a:pt x="4216" y="1"/>
                    <a:pt x="40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45"/>
            <p:cNvSpPr/>
            <p:nvPr/>
          </p:nvSpPr>
          <p:spPr>
            <a:xfrm>
              <a:off x="5603750" y="2529775"/>
              <a:ext cx="63525" cy="226600"/>
            </a:xfrm>
            <a:custGeom>
              <a:rect b="b" l="l" r="r" t="t"/>
              <a:pathLst>
                <a:path extrusionOk="0" h="9064" w="2541">
                  <a:moveTo>
                    <a:pt x="2326" y="1"/>
                  </a:moveTo>
                  <a:cubicBezTo>
                    <a:pt x="2275" y="1"/>
                    <a:pt x="2231" y="30"/>
                    <a:pt x="2219" y="100"/>
                  </a:cubicBezTo>
                  <a:cubicBezTo>
                    <a:pt x="1785" y="1401"/>
                    <a:pt x="1852" y="2835"/>
                    <a:pt x="1585" y="4169"/>
                  </a:cubicBezTo>
                  <a:cubicBezTo>
                    <a:pt x="1285" y="5737"/>
                    <a:pt x="751" y="7338"/>
                    <a:pt x="84" y="8839"/>
                  </a:cubicBezTo>
                  <a:cubicBezTo>
                    <a:pt x="1" y="8964"/>
                    <a:pt x="99" y="9063"/>
                    <a:pt x="210" y="9063"/>
                  </a:cubicBezTo>
                  <a:cubicBezTo>
                    <a:pt x="276" y="9063"/>
                    <a:pt x="347" y="9027"/>
                    <a:pt x="384" y="8939"/>
                  </a:cubicBezTo>
                  <a:cubicBezTo>
                    <a:pt x="985" y="7572"/>
                    <a:pt x="1485" y="6104"/>
                    <a:pt x="1819" y="4603"/>
                  </a:cubicBezTo>
                  <a:cubicBezTo>
                    <a:pt x="2119" y="3202"/>
                    <a:pt x="2052" y="1601"/>
                    <a:pt x="2519" y="233"/>
                  </a:cubicBezTo>
                  <a:cubicBezTo>
                    <a:pt x="2541" y="103"/>
                    <a:pt x="2421" y="1"/>
                    <a:pt x="232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45"/>
            <p:cNvSpPr/>
            <p:nvPr/>
          </p:nvSpPr>
          <p:spPr>
            <a:xfrm>
              <a:off x="4896175" y="2486400"/>
              <a:ext cx="206000" cy="154975"/>
            </a:xfrm>
            <a:custGeom>
              <a:rect b="b" l="l" r="r" t="t"/>
              <a:pathLst>
                <a:path extrusionOk="0" h="6199" w="8240">
                  <a:moveTo>
                    <a:pt x="0" y="0"/>
                  </a:moveTo>
                  <a:lnTo>
                    <a:pt x="0" y="0"/>
                  </a:lnTo>
                  <a:cubicBezTo>
                    <a:pt x="834" y="934"/>
                    <a:pt x="1435" y="2001"/>
                    <a:pt x="2135" y="3002"/>
                  </a:cubicBezTo>
                  <a:cubicBezTo>
                    <a:pt x="2836" y="4036"/>
                    <a:pt x="3636" y="5004"/>
                    <a:pt x="4670" y="5637"/>
                  </a:cubicBezTo>
                  <a:cubicBezTo>
                    <a:pt x="5246" y="5990"/>
                    <a:pt x="5925" y="6198"/>
                    <a:pt x="6587" y="6198"/>
                  </a:cubicBezTo>
                  <a:cubicBezTo>
                    <a:pt x="7113" y="6198"/>
                    <a:pt x="7629" y="6067"/>
                    <a:pt x="8073" y="5771"/>
                  </a:cubicBezTo>
                  <a:lnTo>
                    <a:pt x="8239" y="5471"/>
                  </a:lnTo>
                  <a:cubicBezTo>
                    <a:pt x="6672" y="2368"/>
                    <a:pt x="3403" y="234"/>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45"/>
            <p:cNvSpPr/>
            <p:nvPr/>
          </p:nvSpPr>
          <p:spPr>
            <a:xfrm>
              <a:off x="4887175" y="2480500"/>
              <a:ext cx="225350" cy="167025"/>
            </a:xfrm>
            <a:custGeom>
              <a:rect b="b" l="l" r="r" t="t"/>
              <a:pathLst>
                <a:path extrusionOk="0" h="6681" w="9014">
                  <a:moveTo>
                    <a:pt x="1055" y="720"/>
                  </a:moveTo>
                  <a:cubicBezTo>
                    <a:pt x="4182" y="1202"/>
                    <a:pt x="6545" y="3201"/>
                    <a:pt x="8249" y="5946"/>
                  </a:cubicBezTo>
                  <a:lnTo>
                    <a:pt x="8249" y="5946"/>
                  </a:lnTo>
                  <a:cubicBezTo>
                    <a:pt x="7828" y="6052"/>
                    <a:pt x="7435" y="6101"/>
                    <a:pt x="7067" y="6101"/>
                  </a:cubicBezTo>
                  <a:cubicBezTo>
                    <a:pt x="4156" y="6101"/>
                    <a:pt x="2813" y="3032"/>
                    <a:pt x="1055" y="720"/>
                  </a:cubicBezTo>
                  <a:close/>
                  <a:moveTo>
                    <a:pt x="323" y="0"/>
                  </a:moveTo>
                  <a:cubicBezTo>
                    <a:pt x="55" y="0"/>
                    <a:pt x="0" y="345"/>
                    <a:pt x="160" y="536"/>
                  </a:cubicBezTo>
                  <a:cubicBezTo>
                    <a:pt x="1661" y="2204"/>
                    <a:pt x="2528" y="4472"/>
                    <a:pt x="4396" y="5807"/>
                  </a:cubicBezTo>
                  <a:cubicBezTo>
                    <a:pt x="5091" y="6303"/>
                    <a:pt x="6010" y="6681"/>
                    <a:pt x="6887" y="6681"/>
                  </a:cubicBezTo>
                  <a:cubicBezTo>
                    <a:pt x="7454" y="6681"/>
                    <a:pt x="8003" y="6523"/>
                    <a:pt x="8462" y="6135"/>
                  </a:cubicBezTo>
                  <a:lnTo>
                    <a:pt x="8462" y="6135"/>
                  </a:lnTo>
                  <a:cubicBezTo>
                    <a:pt x="8498" y="6148"/>
                    <a:pt x="8535" y="6154"/>
                    <a:pt x="8571" y="6154"/>
                  </a:cubicBezTo>
                  <a:cubicBezTo>
                    <a:pt x="8802" y="6154"/>
                    <a:pt x="9013" y="5913"/>
                    <a:pt x="8900" y="5640"/>
                  </a:cubicBezTo>
                  <a:cubicBezTo>
                    <a:pt x="7399" y="2338"/>
                    <a:pt x="3763" y="236"/>
                    <a:pt x="360" y="3"/>
                  </a:cubicBezTo>
                  <a:cubicBezTo>
                    <a:pt x="347" y="1"/>
                    <a:pt x="335" y="0"/>
                    <a:pt x="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45"/>
            <p:cNvSpPr/>
            <p:nvPr/>
          </p:nvSpPr>
          <p:spPr>
            <a:xfrm>
              <a:off x="4916900" y="2493050"/>
              <a:ext cx="194700" cy="141200"/>
            </a:xfrm>
            <a:custGeom>
              <a:rect b="b" l="l" r="r" t="t"/>
              <a:pathLst>
                <a:path extrusionOk="0" h="5648" w="7788">
                  <a:moveTo>
                    <a:pt x="220" y="1"/>
                  </a:moveTo>
                  <a:cubicBezTo>
                    <a:pt x="90" y="1"/>
                    <a:pt x="1" y="224"/>
                    <a:pt x="139" y="334"/>
                  </a:cubicBezTo>
                  <a:cubicBezTo>
                    <a:pt x="1373" y="1068"/>
                    <a:pt x="2340" y="2336"/>
                    <a:pt x="3508" y="3237"/>
                  </a:cubicBezTo>
                  <a:cubicBezTo>
                    <a:pt x="4708" y="4171"/>
                    <a:pt x="6043" y="4971"/>
                    <a:pt x="7410" y="5638"/>
                  </a:cubicBezTo>
                  <a:cubicBezTo>
                    <a:pt x="7434" y="5645"/>
                    <a:pt x="7456" y="5648"/>
                    <a:pt x="7477" y="5648"/>
                  </a:cubicBezTo>
                  <a:cubicBezTo>
                    <a:pt x="7673" y="5648"/>
                    <a:pt x="7788" y="5398"/>
                    <a:pt x="7577" y="5338"/>
                  </a:cubicBezTo>
                  <a:cubicBezTo>
                    <a:pt x="6076" y="4638"/>
                    <a:pt x="4675" y="3804"/>
                    <a:pt x="3374" y="2736"/>
                  </a:cubicBezTo>
                  <a:cubicBezTo>
                    <a:pt x="2273" y="1902"/>
                    <a:pt x="1406" y="801"/>
                    <a:pt x="305" y="34"/>
                  </a:cubicBezTo>
                  <a:cubicBezTo>
                    <a:pt x="276" y="11"/>
                    <a:pt x="247" y="1"/>
                    <a:pt x="2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45"/>
            <p:cNvSpPr/>
            <p:nvPr/>
          </p:nvSpPr>
          <p:spPr>
            <a:xfrm>
              <a:off x="5009800" y="2540825"/>
              <a:ext cx="20650" cy="44400"/>
            </a:xfrm>
            <a:custGeom>
              <a:rect b="b" l="l" r="r" t="t"/>
              <a:pathLst>
                <a:path extrusionOk="0" h="1776" w="826">
                  <a:moveTo>
                    <a:pt x="222" y="1"/>
                  </a:moveTo>
                  <a:cubicBezTo>
                    <a:pt x="111" y="1"/>
                    <a:pt x="1" y="122"/>
                    <a:pt x="92" y="258"/>
                  </a:cubicBezTo>
                  <a:cubicBezTo>
                    <a:pt x="292" y="658"/>
                    <a:pt x="459" y="1125"/>
                    <a:pt x="492" y="1626"/>
                  </a:cubicBezTo>
                  <a:cubicBezTo>
                    <a:pt x="492" y="1726"/>
                    <a:pt x="576" y="1776"/>
                    <a:pt x="659" y="1776"/>
                  </a:cubicBezTo>
                  <a:cubicBezTo>
                    <a:pt x="742" y="1776"/>
                    <a:pt x="826" y="1726"/>
                    <a:pt x="826" y="1626"/>
                  </a:cubicBezTo>
                  <a:cubicBezTo>
                    <a:pt x="792" y="1092"/>
                    <a:pt x="626" y="592"/>
                    <a:pt x="359" y="91"/>
                  </a:cubicBezTo>
                  <a:cubicBezTo>
                    <a:pt x="327" y="27"/>
                    <a:pt x="274" y="1"/>
                    <a:pt x="2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45"/>
            <p:cNvSpPr/>
            <p:nvPr/>
          </p:nvSpPr>
          <p:spPr>
            <a:xfrm>
              <a:off x="4943700" y="2539500"/>
              <a:ext cx="39500" cy="12800"/>
            </a:xfrm>
            <a:custGeom>
              <a:rect b="b" l="l" r="r" t="t"/>
              <a:pathLst>
                <a:path extrusionOk="0" h="512" w="1580">
                  <a:moveTo>
                    <a:pt x="1299" y="0"/>
                  </a:moveTo>
                  <a:cubicBezTo>
                    <a:pt x="1278" y="0"/>
                    <a:pt x="1257" y="4"/>
                    <a:pt x="1235" y="11"/>
                  </a:cubicBezTo>
                  <a:cubicBezTo>
                    <a:pt x="901" y="144"/>
                    <a:pt x="568" y="178"/>
                    <a:pt x="234" y="178"/>
                  </a:cubicBezTo>
                  <a:cubicBezTo>
                    <a:pt x="1" y="178"/>
                    <a:pt x="1" y="511"/>
                    <a:pt x="234" y="511"/>
                  </a:cubicBezTo>
                  <a:cubicBezTo>
                    <a:pt x="634" y="511"/>
                    <a:pt x="1001" y="478"/>
                    <a:pt x="1402" y="311"/>
                  </a:cubicBezTo>
                  <a:cubicBezTo>
                    <a:pt x="1580" y="222"/>
                    <a:pt x="1467" y="0"/>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45"/>
            <p:cNvSpPr/>
            <p:nvPr/>
          </p:nvSpPr>
          <p:spPr>
            <a:xfrm>
              <a:off x="4971025" y="2517375"/>
              <a:ext cx="12725" cy="27625"/>
            </a:xfrm>
            <a:custGeom>
              <a:rect b="b" l="l" r="r" t="t"/>
              <a:pathLst>
                <a:path extrusionOk="0" h="1105" w="509">
                  <a:moveTo>
                    <a:pt x="215" y="1"/>
                  </a:moveTo>
                  <a:cubicBezTo>
                    <a:pt x="109" y="1"/>
                    <a:pt x="1" y="73"/>
                    <a:pt x="42" y="195"/>
                  </a:cubicBezTo>
                  <a:cubicBezTo>
                    <a:pt x="142" y="429"/>
                    <a:pt x="175" y="696"/>
                    <a:pt x="175" y="929"/>
                  </a:cubicBezTo>
                  <a:cubicBezTo>
                    <a:pt x="175" y="1046"/>
                    <a:pt x="259" y="1104"/>
                    <a:pt x="342" y="1104"/>
                  </a:cubicBezTo>
                  <a:cubicBezTo>
                    <a:pt x="425" y="1104"/>
                    <a:pt x="509" y="1046"/>
                    <a:pt x="509" y="929"/>
                  </a:cubicBezTo>
                  <a:cubicBezTo>
                    <a:pt x="509" y="662"/>
                    <a:pt x="475" y="362"/>
                    <a:pt x="375" y="95"/>
                  </a:cubicBezTo>
                  <a:cubicBezTo>
                    <a:pt x="349" y="30"/>
                    <a:pt x="283" y="1"/>
                    <a:pt x="2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45"/>
            <p:cNvSpPr/>
            <p:nvPr/>
          </p:nvSpPr>
          <p:spPr>
            <a:xfrm>
              <a:off x="5156350" y="2351300"/>
              <a:ext cx="99275" cy="246850"/>
            </a:xfrm>
            <a:custGeom>
              <a:rect b="b" l="l" r="r" t="t"/>
              <a:pathLst>
                <a:path extrusionOk="0" h="9874" w="3971">
                  <a:moveTo>
                    <a:pt x="2436" y="0"/>
                  </a:moveTo>
                  <a:cubicBezTo>
                    <a:pt x="434" y="2735"/>
                    <a:pt x="1" y="6672"/>
                    <a:pt x="1402" y="9841"/>
                  </a:cubicBezTo>
                  <a:lnTo>
                    <a:pt x="1668" y="9874"/>
                  </a:lnTo>
                  <a:cubicBezTo>
                    <a:pt x="2803" y="9507"/>
                    <a:pt x="3603" y="8373"/>
                    <a:pt x="3770" y="7172"/>
                  </a:cubicBezTo>
                  <a:cubicBezTo>
                    <a:pt x="3970" y="5971"/>
                    <a:pt x="3737" y="4704"/>
                    <a:pt x="3403" y="3536"/>
                  </a:cubicBezTo>
                  <a:cubicBezTo>
                    <a:pt x="3069" y="2369"/>
                    <a:pt x="2602" y="1201"/>
                    <a:pt x="24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45"/>
            <p:cNvSpPr/>
            <p:nvPr/>
          </p:nvSpPr>
          <p:spPr>
            <a:xfrm>
              <a:off x="5142175" y="2343750"/>
              <a:ext cx="136100" cy="263100"/>
            </a:xfrm>
            <a:custGeom>
              <a:rect b="b" l="l" r="r" t="t"/>
              <a:pathLst>
                <a:path extrusionOk="0" h="10524" w="5444">
                  <a:moveTo>
                    <a:pt x="2823" y="1103"/>
                  </a:moveTo>
                  <a:lnTo>
                    <a:pt x="2823" y="1103"/>
                  </a:lnTo>
                  <a:cubicBezTo>
                    <a:pt x="3566" y="4309"/>
                    <a:pt x="5443" y="7768"/>
                    <a:pt x="2249" y="10085"/>
                  </a:cubicBezTo>
                  <a:lnTo>
                    <a:pt x="2249" y="10085"/>
                  </a:lnTo>
                  <a:cubicBezTo>
                    <a:pt x="2245" y="10071"/>
                    <a:pt x="2241" y="10057"/>
                    <a:pt x="2235" y="10042"/>
                  </a:cubicBezTo>
                  <a:cubicBezTo>
                    <a:pt x="1209" y="6994"/>
                    <a:pt x="1198" y="3889"/>
                    <a:pt x="2823" y="1103"/>
                  </a:cubicBezTo>
                  <a:close/>
                  <a:moveTo>
                    <a:pt x="2923" y="0"/>
                  </a:moveTo>
                  <a:cubicBezTo>
                    <a:pt x="2843" y="0"/>
                    <a:pt x="2762" y="40"/>
                    <a:pt x="2702" y="135"/>
                  </a:cubicBezTo>
                  <a:cubicBezTo>
                    <a:pt x="701" y="2971"/>
                    <a:pt x="1" y="7040"/>
                    <a:pt x="1568" y="10309"/>
                  </a:cubicBezTo>
                  <a:cubicBezTo>
                    <a:pt x="1655" y="10458"/>
                    <a:pt x="1793" y="10524"/>
                    <a:pt x="1923" y="10524"/>
                  </a:cubicBezTo>
                  <a:cubicBezTo>
                    <a:pt x="2070" y="10524"/>
                    <a:pt x="2209" y="10439"/>
                    <a:pt x="2251" y="10294"/>
                  </a:cubicBezTo>
                  <a:lnTo>
                    <a:pt x="2251" y="10294"/>
                  </a:lnTo>
                  <a:cubicBezTo>
                    <a:pt x="3732" y="9981"/>
                    <a:pt x="4505" y="8316"/>
                    <a:pt x="4570" y="6940"/>
                  </a:cubicBezTo>
                  <a:cubicBezTo>
                    <a:pt x="4737" y="4639"/>
                    <a:pt x="3570" y="2504"/>
                    <a:pt x="3236" y="302"/>
                  </a:cubicBezTo>
                  <a:cubicBezTo>
                    <a:pt x="3215" y="130"/>
                    <a:pt x="3069" y="0"/>
                    <a:pt x="29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45"/>
            <p:cNvSpPr/>
            <p:nvPr/>
          </p:nvSpPr>
          <p:spPr>
            <a:xfrm>
              <a:off x="5188425" y="2374350"/>
              <a:ext cx="28000" cy="232525"/>
            </a:xfrm>
            <a:custGeom>
              <a:rect b="b" l="l" r="r" t="t"/>
              <a:pathLst>
                <a:path extrusionOk="0" h="9301" w="1120">
                  <a:moveTo>
                    <a:pt x="751" y="0"/>
                  </a:moveTo>
                  <a:cubicBezTo>
                    <a:pt x="681" y="0"/>
                    <a:pt x="619" y="45"/>
                    <a:pt x="619" y="146"/>
                  </a:cubicBezTo>
                  <a:cubicBezTo>
                    <a:pt x="385" y="1480"/>
                    <a:pt x="719" y="2881"/>
                    <a:pt x="686" y="4249"/>
                  </a:cubicBezTo>
                  <a:cubicBezTo>
                    <a:pt x="686" y="5916"/>
                    <a:pt x="452" y="7551"/>
                    <a:pt x="19" y="9119"/>
                  </a:cubicBezTo>
                  <a:cubicBezTo>
                    <a:pt x="0" y="9230"/>
                    <a:pt x="95" y="9300"/>
                    <a:pt x="189" y="9300"/>
                  </a:cubicBezTo>
                  <a:cubicBezTo>
                    <a:pt x="263" y="9300"/>
                    <a:pt x="337" y="9256"/>
                    <a:pt x="352" y="9152"/>
                  </a:cubicBezTo>
                  <a:cubicBezTo>
                    <a:pt x="719" y="7651"/>
                    <a:pt x="986" y="6150"/>
                    <a:pt x="1019" y="4615"/>
                  </a:cubicBezTo>
                  <a:cubicBezTo>
                    <a:pt x="1119" y="3148"/>
                    <a:pt x="719" y="1647"/>
                    <a:pt x="953" y="212"/>
                  </a:cubicBezTo>
                  <a:cubicBezTo>
                    <a:pt x="953" y="79"/>
                    <a:pt x="844" y="0"/>
                    <a:pt x="7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45"/>
            <p:cNvSpPr/>
            <p:nvPr/>
          </p:nvSpPr>
          <p:spPr>
            <a:xfrm>
              <a:off x="5190500" y="2545425"/>
              <a:ext cx="46725" cy="36125"/>
            </a:xfrm>
            <a:custGeom>
              <a:rect b="b" l="l" r="r" t="t"/>
              <a:pathLst>
                <a:path extrusionOk="0" h="1445" w="1869">
                  <a:moveTo>
                    <a:pt x="1642" y="1"/>
                  </a:moveTo>
                  <a:cubicBezTo>
                    <a:pt x="1608" y="1"/>
                    <a:pt x="1572" y="13"/>
                    <a:pt x="1537" y="41"/>
                  </a:cubicBezTo>
                  <a:cubicBezTo>
                    <a:pt x="1103" y="441"/>
                    <a:pt x="636" y="808"/>
                    <a:pt x="136" y="1142"/>
                  </a:cubicBezTo>
                  <a:cubicBezTo>
                    <a:pt x="1" y="1249"/>
                    <a:pt x="128" y="1445"/>
                    <a:pt x="270" y="1445"/>
                  </a:cubicBezTo>
                  <a:cubicBezTo>
                    <a:pt x="303" y="1445"/>
                    <a:pt x="337" y="1434"/>
                    <a:pt x="369" y="1408"/>
                  </a:cubicBezTo>
                  <a:cubicBezTo>
                    <a:pt x="803" y="1075"/>
                    <a:pt x="1270" y="708"/>
                    <a:pt x="1737" y="274"/>
                  </a:cubicBezTo>
                  <a:cubicBezTo>
                    <a:pt x="1869" y="169"/>
                    <a:pt x="1771" y="1"/>
                    <a:pt x="16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45"/>
            <p:cNvSpPr/>
            <p:nvPr/>
          </p:nvSpPr>
          <p:spPr>
            <a:xfrm>
              <a:off x="5171150" y="2532075"/>
              <a:ext cx="31950" cy="49175"/>
            </a:xfrm>
            <a:custGeom>
              <a:rect b="b" l="l" r="r" t="t"/>
              <a:pathLst>
                <a:path extrusionOk="0" h="1967" w="1278">
                  <a:moveTo>
                    <a:pt x="188" y="0"/>
                  </a:moveTo>
                  <a:cubicBezTo>
                    <a:pt x="90" y="0"/>
                    <a:pt x="1" y="94"/>
                    <a:pt x="42" y="241"/>
                  </a:cubicBezTo>
                  <a:cubicBezTo>
                    <a:pt x="209" y="842"/>
                    <a:pt x="509" y="1409"/>
                    <a:pt x="910" y="1909"/>
                  </a:cubicBezTo>
                  <a:cubicBezTo>
                    <a:pt x="942" y="1950"/>
                    <a:pt x="982" y="1966"/>
                    <a:pt x="1023" y="1966"/>
                  </a:cubicBezTo>
                  <a:cubicBezTo>
                    <a:pt x="1149" y="1966"/>
                    <a:pt x="1278" y="1802"/>
                    <a:pt x="1177" y="1676"/>
                  </a:cubicBezTo>
                  <a:cubicBezTo>
                    <a:pt x="810" y="1175"/>
                    <a:pt x="509" y="675"/>
                    <a:pt x="343" y="108"/>
                  </a:cubicBezTo>
                  <a:cubicBezTo>
                    <a:pt x="305" y="33"/>
                    <a:pt x="245" y="0"/>
                    <a:pt x="1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45"/>
            <p:cNvSpPr/>
            <p:nvPr/>
          </p:nvSpPr>
          <p:spPr>
            <a:xfrm>
              <a:off x="5200425" y="2483625"/>
              <a:ext cx="42925" cy="34250"/>
            </a:xfrm>
            <a:custGeom>
              <a:rect b="b" l="l" r="r" t="t"/>
              <a:pathLst>
                <a:path extrusionOk="0" h="1370" w="1717">
                  <a:moveTo>
                    <a:pt x="1462" y="0"/>
                  </a:moveTo>
                  <a:cubicBezTo>
                    <a:pt x="1421" y="0"/>
                    <a:pt x="1379" y="13"/>
                    <a:pt x="1340" y="44"/>
                  </a:cubicBezTo>
                  <a:cubicBezTo>
                    <a:pt x="973" y="411"/>
                    <a:pt x="539" y="778"/>
                    <a:pt x="139" y="1078"/>
                  </a:cubicBezTo>
                  <a:cubicBezTo>
                    <a:pt x="0" y="1189"/>
                    <a:pt x="115" y="1370"/>
                    <a:pt x="254" y="1370"/>
                  </a:cubicBezTo>
                  <a:cubicBezTo>
                    <a:pt x="282" y="1370"/>
                    <a:pt x="311" y="1362"/>
                    <a:pt x="339" y="1345"/>
                  </a:cubicBezTo>
                  <a:cubicBezTo>
                    <a:pt x="806" y="1012"/>
                    <a:pt x="1206" y="611"/>
                    <a:pt x="1640" y="244"/>
                  </a:cubicBezTo>
                  <a:cubicBezTo>
                    <a:pt x="1717" y="142"/>
                    <a:pt x="1597" y="0"/>
                    <a:pt x="14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45"/>
            <p:cNvSpPr/>
            <p:nvPr/>
          </p:nvSpPr>
          <p:spPr>
            <a:xfrm>
              <a:off x="5179750" y="2475575"/>
              <a:ext cx="32325" cy="40625"/>
            </a:xfrm>
            <a:custGeom>
              <a:rect b="b" l="l" r="r" t="t"/>
              <a:pathLst>
                <a:path extrusionOk="0" h="1625" w="1293">
                  <a:moveTo>
                    <a:pt x="228" y="0"/>
                  </a:moveTo>
                  <a:cubicBezTo>
                    <a:pt x="119" y="0"/>
                    <a:pt x="0" y="103"/>
                    <a:pt x="65" y="233"/>
                  </a:cubicBezTo>
                  <a:cubicBezTo>
                    <a:pt x="299" y="733"/>
                    <a:pt x="566" y="1200"/>
                    <a:pt x="966" y="1567"/>
                  </a:cubicBezTo>
                  <a:cubicBezTo>
                    <a:pt x="1006" y="1608"/>
                    <a:pt x="1049" y="1625"/>
                    <a:pt x="1088" y="1625"/>
                  </a:cubicBezTo>
                  <a:cubicBezTo>
                    <a:pt x="1208" y="1625"/>
                    <a:pt x="1292" y="1460"/>
                    <a:pt x="1166" y="1334"/>
                  </a:cubicBezTo>
                  <a:cubicBezTo>
                    <a:pt x="833" y="933"/>
                    <a:pt x="532" y="566"/>
                    <a:pt x="366" y="99"/>
                  </a:cubicBezTo>
                  <a:cubicBezTo>
                    <a:pt x="342" y="30"/>
                    <a:pt x="287" y="0"/>
                    <a:pt x="2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45"/>
            <p:cNvSpPr/>
            <p:nvPr/>
          </p:nvSpPr>
          <p:spPr>
            <a:xfrm>
              <a:off x="5202800" y="2427975"/>
              <a:ext cx="32075" cy="25575"/>
            </a:xfrm>
            <a:custGeom>
              <a:rect b="b" l="l" r="r" t="t"/>
              <a:pathLst>
                <a:path extrusionOk="0" h="1023" w="1283">
                  <a:moveTo>
                    <a:pt x="1062" y="0"/>
                  </a:moveTo>
                  <a:cubicBezTo>
                    <a:pt x="1013" y="0"/>
                    <a:pt x="959" y="21"/>
                    <a:pt x="911" y="69"/>
                  </a:cubicBezTo>
                  <a:cubicBezTo>
                    <a:pt x="711" y="336"/>
                    <a:pt x="444" y="569"/>
                    <a:pt x="144" y="736"/>
                  </a:cubicBezTo>
                  <a:cubicBezTo>
                    <a:pt x="1" y="793"/>
                    <a:pt x="79" y="1023"/>
                    <a:pt x="210" y="1023"/>
                  </a:cubicBezTo>
                  <a:cubicBezTo>
                    <a:pt x="231" y="1023"/>
                    <a:pt x="254" y="1017"/>
                    <a:pt x="277" y="1003"/>
                  </a:cubicBezTo>
                  <a:cubicBezTo>
                    <a:pt x="644" y="836"/>
                    <a:pt x="945" y="602"/>
                    <a:pt x="1211" y="269"/>
                  </a:cubicBezTo>
                  <a:cubicBezTo>
                    <a:pt x="1283" y="126"/>
                    <a:pt x="1185" y="0"/>
                    <a:pt x="1062" y="0"/>
                  </a:cubicBezTo>
                  <a:close/>
                </a:path>
              </a:pathLst>
            </a:custGeom>
            <a:solidFill>
              <a:srgbClr val="4C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45"/>
            <p:cNvSpPr/>
            <p:nvPr/>
          </p:nvSpPr>
          <p:spPr>
            <a:xfrm>
              <a:off x="5186500" y="2430125"/>
              <a:ext cx="25700" cy="23925"/>
            </a:xfrm>
            <a:custGeom>
              <a:rect b="b" l="l" r="r" t="t"/>
              <a:pathLst>
                <a:path extrusionOk="0" h="957" w="1028">
                  <a:moveTo>
                    <a:pt x="227" y="1"/>
                  </a:moveTo>
                  <a:cubicBezTo>
                    <a:pt x="108" y="1"/>
                    <a:pt x="1" y="150"/>
                    <a:pt x="96" y="316"/>
                  </a:cubicBezTo>
                  <a:cubicBezTo>
                    <a:pt x="262" y="550"/>
                    <a:pt x="429" y="750"/>
                    <a:pt x="696" y="917"/>
                  </a:cubicBezTo>
                  <a:cubicBezTo>
                    <a:pt x="731" y="945"/>
                    <a:pt x="767" y="957"/>
                    <a:pt x="802" y="957"/>
                  </a:cubicBezTo>
                  <a:cubicBezTo>
                    <a:pt x="931" y="957"/>
                    <a:pt x="1028" y="789"/>
                    <a:pt x="896" y="683"/>
                  </a:cubicBezTo>
                  <a:cubicBezTo>
                    <a:pt x="696" y="516"/>
                    <a:pt x="462" y="316"/>
                    <a:pt x="362" y="83"/>
                  </a:cubicBezTo>
                  <a:cubicBezTo>
                    <a:pt x="324" y="25"/>
                    <a:pt x="274" y="1"/>
                    <a:pt x="227" y="1"/>
                  </a:cubicBezTo>
                  <a:close/>
                </a:path>
              </a:pathLst>
            </a:custGeom>
            <a:solidFill>
              <a:srgbClr val="4C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45"/>
            <p:cNvSpPr/>
            <p:nvPr/>
          </p:nvSpPr>
          <p:spPr>
            <a:xfrm>
              <a:off x="5955575" y="46575"/>
              <a:ext cx="735225" cy="5601500"/>
            </a:xfrm>
            <a:custGeom>
              <a:rect b="b" l="l" r="r" t="t"/>
              <a:pathLst>
                <a:path extrusionOk="0" h="224060" w="29409">
                  <a:moveTo>
                    <a:pt x="5097" y="0"/>
                  </a:moveTo>
                  <a:cubicBezTo>
                    <a:pt x="2590" y="0"/>
                    <a:pt x="0" y="1937"/>
                    <a:pt x="321" y="4360"/>
                  </a:cubicBezTo>
                  <a:cubicBezTo>
                    <a:pt x="12463" y="10497"/>
                    <a:pt x="15466" y="26676"/>
                    <a:pt x="13464" y="40119"/>
                  </a:cubicBezTo>
                  <a:cubicBezTo>
                    <a:pt x="11396" y="53528"/>
                    <a:pt x="5892" y="66571"/>
                    <a:pt x="6726" y="80147"/>
                  </a:cubicBezTo>
                  <a:cubicBezTo>
                    <a:pt x="7693" y="95358"/>
                    <a:pt x="16533" y="109001"/>
                    <a:pt x="19202" y="124012"/>
                  </a:cubicBezTo>
                  <a:cubicBezTo>
                    <a:pt x="20336" y="130150"/>
                    <a:pt x="20369" y="136454"/>
                    <a:pt x="20402" y="142725"/>
                  </a:cubicBezTo>
                  <a:cubicBezTo>
                    <a:pt x="20569" y="167276"/>
                    <a:pt x="20736" y="191794"/>
                    <a:pt x="20903" y="216345"/>
                  </a:cubicBezTo>
                  <a:lnTo>
                    <a:pt x="24505" y="212142"/>
                  </a:lnTo>
                  <a:cubicBezTo>
                    <a:pt x="24539" y="215177"/>
                    <a:pt x="24539" y="218279"/>
                    <a:pt x="24572" y="221315"/>
                  </a:cubicBezTo>
                  <a:cubicBezTo>
                    <a:pt x="24572" y="222082"/>
                    <a:pt x="24605" y="222849"/>
                    <a:pt x="25072" y="223450"/>
                  </a:cubicBezTo>
                  <a:cubicBezTo>
                    <a:pt x="25429" y="223872"/>
                    <a:pt x="25936" y="224059"/>
                    <a:pt x="26467" y="224059"/>
                  </a:cubicBezTo>
                  <a:cubicBezTo>
                    <a:pt x="27279" y="224059"/>
                    <a:pt x="28144" y="223622"/>
                    <a:pt x="28608" y="222916"/>
                  </a:cubicBezTo>
                  <a:cubicBezTo>
                    <a:pt x="29409" y="221749"/>
                    <a:pt x="29375" y="220248"/>
                    <a:pt x="29342" y="218847"/>
                  </a:cubicBezTo>
                  <a:cubicBezTo>
                    <a:pt x="28508" y="194095"/>
                    <a:pt x="27708" y="169378"/>
                    <a:pt x="26874" y="144593"/>
                  </a:cubicBezTo>
                  <a:cubicBezTo>
                    <a:pt x="26640" y="136621"/>
                    <a:pt x="26373" y="128615"/>
                    <a:pt x="25039" y="120776"/>
                  </a:cubicBezTo>
                  <a:cubicBezTo>
                    <a:pt x="21537" y="99695"/>
                    <a:pt x="10495" y="79046"/>
                    <a:pt x="14498" y="58065"/>
                  </a:cubicBezTo>
                  <a:cubicBezTo>
                    <a:pt x="15632" y="52194"/>
                    <a:pt x="17901" y="46623"/>
                    <a:pt x="19068" y="40719"/>
                  </a:cubicBezTo>
                  <a:cubicBezTo>
                    <a:pt x="21503" y="28710"/>
                    <a:pt x="19035" y="15835"/>
                    <a:pt x="12397" y="5527"/>
                  </a:cubicBezTo>
                  <a:cubicBezTo>
                    <a:pt x="10862" y="3159"/>
                    <a:pt x="8894" y="790"/>
                    <a:pt x="6159" y="123"/>
                  </a:cubicBezTo>
                  <a:cubicBezTo>
                    <a:pt x="5812" y="40"/>
                    <a:pt x="5456" y="0"/>
                    <a:pt x="5097" y="0"/>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45"/>
            <p:cNvSpPr/>
            <p:nvPr/>
          </p:nvSpPr>
          <p:spPr>
            <a:xfrm>
              <a:off x="5934400" y="20575"/>
              <a:ext cx="855650" cy="5707950"/>
            </a:xfrm>
            <a:custGeom>
              <a:rect b="b" l="l" r="r" t="t"/>
              <a:pathLst>
                <a:path extrusionOk="0" h="228318" w="34226">
                  <a:moveTo>
                    <a:pt x="5952" y="2099"/>
                  </a:moveTo>
                  <a:cubicBezTo>
                    <a:pt x="7660" y="2099"/>
                    <a:pt x="9171" y="3195"/>
                    <a:pt x="10342" y="4366"/>
                  </a:cubicBezTo>
                  <a:cubicBezTo>
                    <a:pt x="12743" y="6867"/>
                    <a:pt x="14478" y="10270"/>
                    <a:pt x="15879" y="13439"/>
                  </a:cubicBezTo>
                  <a:cubicBezTo>
                    <a:pt x="18914" y="20344"/>
                    <a:pt x="20149" y="28049"/>
                    <a:pt x="19582" y="35555"/>
                  </a:cubicBezTo>
                  <a:cubicBezTo>
                    <a:pt x="19014" y="43594"/>
                    <a:pt x="15579" y="50899"/>
                    <a:pt x="13911" y="58704"/>
                  </a:cubicBezTo>
                  <a:cubicBezTo>
                    <a:pt x="12343" y="66110"/>
                    <a:pt x="12577" y="73648"/>
                    <a:pt x="13711" y="81121"/>
                  </a:cubicBezTo>
                  <a:cubicBezTo>
                    <a:pt x="16146" y="96932"/>
                    <a:pt x="22584" y="111776"/>
                    <a:pt x="24252" y="127687"/>
                  </a:cubicBezTo>
                  <a:cubicBezTo>
                    <a:pt x="25152" y="136093"/>
                    <a:pt x="25219" y="144599"/>
                    <a:pt x="25519" y="153005"/>
                  </a:cubicBezTo>
                  <a:cubicBezTo>
                    <a:pt x="25753" y="161511"/>
                    <a:pt x="26086" y="170051"/>
                    <a:pt x="26220" y="178590"/>
                  </a:cubicBezTo>
                  <a:cubicBezTo>
                    <a:pt x="26386" y="188331"/>
                    <a:pt x="26553" y="198104"/>
                    <a:pt x="26720" y="207878"/>
                  </a:cubicBezTo>
                  <a:cubicBezTo>
                    <a:pt x="26757" y="209542"/>
                    <a:pt x="26744" y="211224"/>
                    <a:pt x="26731" y="212908"/>
                  </a:cubicBezTo>
                  <a:lnTo>
                    <a:pt x="26731" y="212908"/>
                  </a:lnTo>
                  <a:cubicBezTo>
                    <a:pt x="26659" y="212755"/>
                    <a:pt x="26589" y="212601"/>
                    <a:pt x="26520" y="212448"/>
                  </a:cubicBezTo>
                  <a:cubicBezTo>
                    <a:pt x="26318" y="212043"/>
                    <a:pt x="25860" y="211835"/>
                    <a:pt x="25410" y="211835"/>
                  </a:cubicBezTo>
                  <a:cubicBezTo>
                    <a:pt x="24968" y="211835"/>
                    <a:pt x="24533" y="212035"/>
                    <a:pt x="24352" y="212448"/>
                  </a:cubicBezTo>
                  <a:cubicBezTo>
                    <a:pt x="23756" y="213748"/>
                    <a:pt x="22917" y="215203"/>
                    <a:pt x="22534" y="216651"/>
                  </a:cubicBezTo>
                  <a:lnTo>
                    <a:pt x="22534" y="216651"/>
                  </a:lnTo>
                  <a:cubicBezTo>
                    <a:pt x="22910" y="200350"/>
                    <a:pt x="22682" y="184050"/>
                    <a:pt x="22550" y="167749"/>
                  </a:cubicBezTo>
                  <a:cubicBezTo>
                    <a:pt x="22517" y="159610"/>
                    <a:pt x="22417" y="151471"/>
                    <a:pt x="22384" y="143332"/>
                  </a:cubicBezTo>
                  <a:cubicBezTo>
                    <a:pt x="22350" y="135559"/>
                    <a:pt x="22083" y="127787"/>
                    <a:pt x="20182" y="120182"/>
                  </a:cubicBezTo>
                  <a:cubicBezTo>
                    <a:pt x="16646" y="106372"/>
                    <a:pt x="8841" y="93463"/>
                    <a:pt x="8674" y="78886"/>
                  </a:cubicBezTo>
                  <a:cubicBezTo>
                    <a:pt x="8507" y="64108"/>
                    <a:pt x="15312" y="50432"/>
                    <a:pt x="15979" y="35755"/>
                  </a:cubicBezTo>
                  <a:cubicBezTo>
                    <a:pt x="16503" y="24155"/>
                    <a:pt x="13165" y="10752"/>
                    <a:pt x="2326" y="4812"/>
                  </a:cubicBezTo>
                  <a:lnTo>
                    <a:pt x="2326" y="4812"/>
                  </a:lnTo>
                  <a:cubicBezTo>
                    <a:pt x="2524" y="3459"/>
                    <a:pt x="3695" y="2519"/>
                    <a:pt x="5071" y="2197"/>
                  </a:cubicBezTo>
                  <a:cubicBezTo>
                    <a:pt x="5370" y="2130"/>
                    <a:pt x="5664" y="2099"/>
                    <a:pt x="5952" y="2099"/>
                  </a:cubicBezTo>
                  <a:close/>
                  <a:moveTo>
                    <a:pt x="5926" y="1"/>
                  </a:moveTo>
                  <a:cubicBezTo>
                    <a:pt x="4187" y="1"/>
                    <a:pt x="2462" y="685"/>
                    <a:pt x="1302" y="2031"/>
                  </a:cubicBezTo>
                  <a:cubicBezTo>
                    <a:pt x="635" y="2798"/>
                    <a:pt x="201" y="3698"/>
                    <a:pt x="134" y="4699"/>
                  </a:cubicBezTo>
                  <a:cubicBezTo>
                    <a:pt x="1" y="6234"/>
                    <a:pt x="902" y="6400"/>
                    <a:pt x="2136" y="7168"/>
                  </a:cubicBezTo>
                  <a:cubicBezTo>
                    <a:pt x="4804" y="8802"/>
                    <a:pt x="7039" y="11037"/>
                    <a:pt x="8707" y="13672"/>
                  </a:cubicBezTo>
                  <a:cubicBezTo>
                    <a:pt x="16546" y="25681"/>
                    <a:pt x="13744" y="40692"/>
                    <a:pt x="10575" y="53701"/>
                  </a:cubicBezTo>
                  <a:cubicBezTo>
                    <a:pt x="8640" y="61707"/>
                    <a:pt x="6506" y="69846"/>
                    <a:pt x="6472" y="78118"/>
                  </a:cubicBezTo>
                  <a:cubicBezTo>
                    <a:pt x="6405" y="85857"/>
                    <a:pt x="8507" y="93263"/>
                    <a:pt x="11042" y="100434"/>
                  </a:cubicBezTo>
                  <a:cubicBezTo>
                    <a:pt x="13677" y="107873"/>
                    <a:pt x="16846" y="115145"/>
                    <a:pt x="18547" y="122884"/>
                  </a:cubicBezTo>
                  <a:cubicBezTo>
                    <a:pt x="20516" y="131590"/>
                    <a:pt x="20182" y="140630"/>
                    <a:pt x="20215" y="149503"/>
                  </a:cubicBezTo>
                  <a:cubicBezTo>
                    <a:pt x="20349" y="167749"/>
                    <a:pt x="20415" y="185929"/>
                    <a:pt x="20682" y="204142"/>
                  </a:cubicBezTo>
                  <a:cubicBezTo>
                    <a:pt x="20716" y="208545"/>
                    <a:pt x="20882" y="212982"/>
                    <a:pt x="21049" y="217385"/>
                  </a:cubicBezTo>
                  <a:cubicBezTo>
                    <a:pt x="21066" y="217868"/>
                    <a:pt x="21433" y="218110"/>
                    <a:pt x="21796" y="218110"/>
                  </a:cubicBezTo>
                  <a:cubicBezTo>
                    <a:pt x="21990" y="218110"/>
                    <a:pt x="22183" y="218041"/>
                    <a:pt x="22321" y="217902"/>
                  </a:cubicBezTo>
                  <a:lnTo>
                    <a:pt x="22321" y="217902"/>
                  </a:lnTo>
                  <a:cubicBezTo>
                    <a:pt x="22101" y="219807"/>
                    <a:pt x="21931" y="221937"/>
                    <a:pt x="22250" y="223823"/>
                  </a:cubicBezTo>
                  <a:cubicBezTo>
                    <a:pt x="22715" y="226637"/>
                    <a:pt x="25065" y="228317"/>
                    <a:pt x="27548" y="228317"/>
                  </a:cubicBezTo>
                  <a:cubicBezTo>
                    <a:pt x="28803" y="228317"/>
                    <a:pt x="30092" y="227888"/>
                    <a:pt x="31190" y="226958"/>
                  </a:cubicBezTo>
                  <a:cubicBezTo>
                    <a:pt x="34225" y="224323"/>
                    <a:pt x="33558" y="220120"/>
                    <a:pt x="33391" y="216517"/>
                  </a:cubicBezTo>
                  <a:cubicBezTo>
                    <a:pt x="33191" y="211847"/>
                    <a:pt x="32924" y="207177"/>
                    <a:pt x="32724" y="202507"/>
                  </a:cubicBezTo>
                  <a:cubicBezTo>
                    <a:pt x="31857" y="184628"/>
                    <a:pt x="31056" y="166782"/>
                    <a:pt x="30389" y="148869"/>
                  </a:cubicBezTo>
                  <a:cubicBezTo>
                    <a:pt x="30089" y="140129"/>
                    <a:pt x="29856" y="131356"/>
                    <a:pt x="28555" y="122684"/>
                  </a:cubicBezTo>
                  <a:cubicBezTo>
                    <a:pt x="27287" y="114478"/>
                    <a:pt x="24852" y="106472"/>
                    <a:pt x="22517" y="98500"/>
                  </a:cubicBezTo>
                  <a:cubicBezTo>
                    <a:pt x="20215" y="90727"/>
                    <a:pt x="17747" y="82888"/>
                    <a:pt x="16713" y="74783"/>
                  </a:cubicBezTo>
                  <a:cubicBezTo>
                    <a:pt x="15612" y="66210"/>
                    <a:pt x="16780" y="58271"/>
                    <a:pt x="19181" y="50032"/>
                  </a:cubicBezTo>
                  <a:cubicBezTo>
                    <a:pt x="21349" y="42526"/>
                    <a:pt x="22684" y="35088"/>
                    <a:pt x="21750" y="27249"/>
                  </a:cubicBezTo>
                  <a:cubicBezTo>
                    <a:pt x="20882" y="20010"/>
                    <a:pt x="18481" y="12872"/>
                    <a:pt x="14578" y="6600"/>
                  </a:cubicBezTo>
                  <a:cubicBezTo>
                    <a:pt x="13010" y="4065"/>
                    <a:pt x="11075" y="1497"/>
                    <a:pt x="8173" y="396"/>
                  </a:cubicBezTo>
                  <a:cubicBezTo>
                    <a:pt x="7452" y="132"/>
                    <a:pt x="6688" y="1"/>
                    <a:pt x="5926"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45"/>
            <p:cNvSpPr/>
            <p:nvPr/>
          </p:nvSpPr>
          <p:spPr>
            <a:xfrm>
              <a:off x="6443100" y="1996875"/>
              <a:ext cx="258550" cy="654650"/>
            </a:xfrm>
            <a:custGeom>
              <a:rect b="b" l="l" r="r" t="t"/>
              <a:pathLst>
                <a:path extrusionOk="0" h="26186" w="10342">
                  <a:moveTo>
                    <a:pt x="8974" y="0"/>
                  </a:moveTo>
                  <a:lnTo>
                    <a:pt x="8974" y="0"/>
                  </a:lnTo>
                  <a:cubicBezTo>
                    <a:pt x="6672" y="7839"/>
                    <a:pt x="3670" y="15411"/>
                    <a:pt x="1" y="22717"/>
                  </a:cubicBezTo>
                  <a:lnTo>
                    <a:pt x="1702" y="26186"/>
                  </a:lnTo>
                  <a:cubicBezTo>
                    <a:pt x="7606" y="18981"/>
                    <a:pt x="10341" y="9207"/>
                    <a:pt x="8974" y="0"/>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45"/>
            <p:cNvSpPr/>
            <p:nvPr/>
          </p:nvSpPr>
          <p:spPr>
            <a:xfrm>
              <a:off x="6427850" y="1978375"/>
              <a:ext cx="289650" cy="696775"/>
            </a:xfrm>
            <a:custGeom>
              <a:rect b="b" l="l" r="r" t="t"/>
              <a:pathLst>
                <a:path extrusionOk="0" h="27871" w="11586">
                  <a:moveTo>
                    <a:pt x="9631" y="1"/>
                  </a:moveTo>
                  <a:cubicBezTo>
                    <a:pt x="9289" y="1"/>
                    <a:pt x="8922" y="205"/>
                    <a:pt x="8817" y="540"/>
                  </a:cubicBezTo>
                  <a:cubicBezTo>
                    <a:pt x="7649" y="4443"/>
                    <a:pt x="6348" y="8279"/>
                    <a:pt x="4914" y="12082"/>
                  </a:cubicBezTo>
                  <a:cubicBezTo>
                    <a:pt x="3446" y="15885"/>
                    <a:pt x="1411" y="19454"/>
                    <a:pt x="110" y="23290"/>
                  </a:cubicBezTo>
                  <a:cubicBezTo>
                    <a:pt x="0" y="23686"/>
                    <a:pt x="312" y="23937"/>
                    <a:pt x="632" y="23937"/>
                  </a:cubicBezTo>
                  <a:cubicBezTo>
                    <a:pt x="797" y="23937"/>
                    <a:pt x="964" y="23871"/>
                    <a:pt x="1078" y="23723"/>
                  </a:cubicBezTo>
                  <a:cubicBezTo>
                    <a:pt x="3246" y="20454"/>
                    <a:pt x="4647" y="16452"/>
                    <a:pt x="6148" y="12816"/>
                  </a:cubicBezTo>
                  <a:cubicBezTo>
                    <a:pt x="7253" y="10146"/>
                    <a:pt x="8246" y="7412"/>
                    <a:pt x="9151" y="4659"/>
                  </a:cubicBezTo>
                  <a:lnTo>
                    <a:pt x="9151" y="4659"/>
                  </a:lnTo>
                  <a:cubicBezTo>
                    <a:pt x="9236" y="8058"/>
                    <a:pt x="8803" y="11441"/>
                    <a:pt x="7849" y="14717"/>
                  </a:cubicBezTo>
                  <a:cubicBezTo>
                    <a:pt x="6582" y="19154"/>
                    <a:pt x="4147" y="22723"/>
                    <a:pt x="1478" y="26425"/>
                  </a:cubicBezTo>
                  <a:cubicBezTo>
                    <a:pt x="999" y="27081"/>
                    <a:pt x="1702" y="27870"/>
                    <a:pt x="2376" y="27870"/>
                  </a:cubicBezTo>
                  <a:cubicBezTo>
                    <a:pt x="2594" y="27870"/>
                    <a:pt x="2808" y="27788"/>
                    <a:pt x="2979" y="27593"/>
                  </a:cubicBezTo>
                  <a:cubicBezTo>
                    <a:pt x="9284" y="20588"/>
                    <a:pt x="11585" y="9647"/>
                    <a:pt x="10284" y="540"/>
                  </a:cubicBezTo>
                  <a:cubicBezTo>
                    <a:pt x="10221" y="163"/>
                    <a:pt x="9936" y="1"/>
                    <a:pt x="9631"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45"/>
            <p:cNvSpPr/>
            <p:nvPr/>
          </p:nvSpPr>
          <p:spPr>
            <a:xfrm>
              <a:off x="5263925" y="1275"/>
              <a:ext cx="969900" cy="1880575"/>
            </a:xfrm>
            <a:custGeom>
              <a:rect b="b" l="l" r="r" t="t"/>
              <a:pathLst>
                <a:path extrusionOk="0" h="75223" w="38796">
                  <a:moveTo>
                    <a:pt x="2136" y="1"/>
                  </a:moveTo>
                  <a:cubicBezTo>
                    <a:pt x="1635" y="834"/>
                    <a:pt x="868" y="1502"/>
                    <a:pt x="1" y="1969"/>
                  </a:cubicBezTo>
                  <a:cubicBezTo>
                    <a:pt x="8106" y="9474"/>
                    <a:pt x="9107" y="21616"/>
                    <a:pt x="11342" y="32457"/>
                  </a:cubicBezTo>
                  <a:cubicBezTo>
                    <a:pt x="13710" y="43932"/>
                    <a:pt x="18147" y="54973"/>
                    <a:pt x="24285" y="64947"/>
                  </a:cubicBezTo>
                  <a:cubicBezTo>
                    <a:pt x="27358" y="69970"/>
                    <a:pt x="31806" y="75222"/>
                    <a:pt x="37695" y="75222"/>
                  </a:cubicBezTo>
                  <a:cubicBezTo>
                    <a:pt x="37750" y="75222"/>
                    <a:pt x="37806" y="75222"/>
                    <a:pt x="37861" y="75221"/>
                  </a:cubicBezTo>
                  <a:lnTo>
                    <a:pt x="38795" y="72819"/>
                  </a:lnTo>
                  <a:cubicBezTo>
                    <a:pt x="27287" y="64880"/>
                    <a:pt x="23718" y="49803"/>
                    <a:pt x="20882" y="36126"/>
                  </a:cubicBezTo>
                  <a:cubicBezTo>
                    <a:pt x="18047" y="22450"/>
                    <a:pt x="14011" y="7306"/>
                    <a:pt x="2136"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45"/>
            <p:cNvSpPr/>
            <p:nvPr/>
          </p:nvSpPr>
          <p:spPr>
            <a:xfrm>
              <a:off x="5237250" y="-21300"/>
              <a:ext cx="1013250" cy="1931500"/>
            </a:xfrm>
            <a:custGeom>
              <a:rect b="b" l="l" r="r" t="t"/>
              <a:pathLst>
                <a:path extrusionOk="0" h="77260" w="40530">
                  <a:moveTo>
                    <a:pt x="3225" y="0"/>
                  </a:moveTo>
                  <a:cubicBezTo>
                    <a:pt x="2907" y="0"/>
                    <a:pt x="2608" y="196"/>
                    <a:pt x="2402" y="470"/>
                  </a:cubicBezTo>
                  <a:cubicBezTo>
                    <a:pt x="1902" y="1170"/>
                    <a:pt x="1368" y="1637"/>
                    <a:pt x="601" y="2038"/>
                  </a:cubicBezTo>
                  <a:cubicBezTo>
                    <a:pt x="100" y="2338"/>
                    <a:pt x="0" y="3072"/>
                    <a:pt x="434" y="3505"/>
                  </a:cubicBezTo>
                  <a:cubicBezTo>
                    <a:pt x="8606" y="11378"/>
                    <a:pt x="9274" y="23520"/>
                    <a:pt x="11442" y="33994"/>
                  </a:cubicBezTo>
                  <a:cubicBezTo>
                    <a:pt x="13944" y="46003"/>
                    <a:pt x="18580" y="58078"/>
                    <a:pt x="25552" y="68252"/>
                  </a:cubicBezTo>
                  <a:cubicBezTo>
                    <a:pt x="28654" y="72739"/>
                    <a:pt x="32996" y="77260"/>
                    <a:pt x="38837" y="77260"/>
                  </a:cubicBezTo>
                  <a:cubicBezTo>
                    <a:pt x="38900" y="77260"/>
                    <a:pt x="38964" y="77259"/>
                    <a:pt x="39028" y="77258"/>
                  </a:cubicBezTo>
                  <a:cubicBezTo>
                    <a:pt x="40529" y="77225"/>
                    <a:pt x="40463" y="75023"/>
                    <a:pt x="39028" y="74957"/>
                  </a:cubicBezTo>
                  <a:cubicBezTo>
                    <a:pt x="31389" y="74590"/>
                    <a:pt x="27053" y="66617"/>
                    <a:pt x="23851" y="60713"/>
                  </a:cubicBezTo>
                  <a:cubicBezTo>
                    <a:pt x="20048" y="53775"/>
                    <a:pt x="17079" y="46436"/>
                    <a:pt x="15011" y="38864"/>
                  </a:cubicBezTo>
                  <a:cubicBezTo>
                    <a:pt x="11670" y="26926"/>
                    <a:pt x="11704" y="12369"/>
                    <a:pt x="2626" y="3018"/>
                  </a:cubicBezTo>
                  <a:lnTo>
                    <a:pt x="2626" y="3018"/>
                  </a:lnTo>
                  <a:cubicBezTo>
                    <a:pt x="2941" y="2757"/>
                    <a:pt x="3228" y="2478"/>
                    <a:pt x="3497" y="2163"/>
                  </a:cubicBezTo>
                  <a:lnTo>
                    <a:pt x="3497" y="2163"/>
                  </a:lnTo>
                  <a:cubicBezTo>
                    <a:pt x="12771" y="8318"/>
                    <a:pt x="16908" y="19161"/>
                    <a:pt x="19581" y="29557"/>
                  </a:cubicBezTo>
                  <a:cubicBezTo>
                    <a:pt x="22283" y="40098"/>
                    <a:pt x="23684" y="51106"/>
                    <a:pt x="28587" y="60947"/>
                  </a:cubicBezTo>
                  <a:cubicBezTo>
                    <a:pt x="31223" y="66184"/>
                    <a:pt x="34792" y="70920"/>
                    <a:pt x="39795" y="74089"/>
                  </a:cubicBezTo>
                  <a:cubicBezTo>
                    <a:pt x="39817" y="74099"/>
                    <a:pt x="39841" y="74103"/>
                    <a:pt x="39864" y="74103"/>
                  </a:cubicBezTo>
                  <a:cubicBezTo>
                    <a:pt x="40092" y="74103"/>
                    <a:pt x="40367" y="73697"/>
                    <a:pt x="40096" y="73455"/>
                  </a:cubicBezTo>
                  <a:cubicBezTo>
                    <a:pt x="21382" y="58845"/>
                    <a:pt x="25385" y="32259"/>
                    <a:pt x="15111" y="12912"/>
                  </a:cubicBezTo>
                  <a:cubicBezTo>
                    <a:pt x="12376" y="7742"/>
                    <a:pt x="8573" y="3305"/>
                    <a:pt x="3670" y="136"/>
                  </a:cubicBezTo>
                  <a:cubicBezTo>
                    <a:pt x="3522" y="42"/>
                    <a:pt x="3372" y="0"/>
                    <a:pt x="3225" y="0"/>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45"/>
            <p:cNvSpPr/>
            <p:nvPr/>
          </p:nvSpPr>
          <p:spPr>
            <a:xfrm>
              <a:off x="6351375" y="196425"/>
              <a:ext cx="381125" cy="974875"/>
            </a:xfrm>
            <a:custGeom>
              <a:rect b="b" l="l" r="r" t="t"/>
              <a:pathLst>
                <a:path extrusionOk="0" h="38995" w="15245">
                  <a:moveTo>
                    <a:pt x="12710" y="0"/>
                  </a:moveTo>
                  <a:lnTo>
                    <a:pt x="12710" y="0"/>
                  </a:lnTo>
                  <a:cubicBezTo>
                    <a:pt x="12910" y="9774"/>
                    <a:pt x="10508" y="19547"/>
                    <a:pt x="5838" y="28120"/>
                  </a:cubicBezTo>
                  <a:cubicBezTo>
                    <a:pt x="4695" y="30165"/>
                    <a:pt x="2902" y="32372"/>
                    <a:pt x="727" y="32372"/>
                  </a:cubicBezTo>
                  <a:cubicBezTo>
                    <a:pt x="490" y="32372"/>
                    <a:pt x="247" y="32346"/>
                    <a:pt x="0" y="32290"/>
                  </a:cubicBezTo>
                  <a:lnTo>
                    <a:pt x="0" y="38995"/>
                  </a:lnTo>
                  <a:cubicBezTo>
                    <a:pt x="8974" y="30722"/>
                    <a:pt x="14544" y="18847"/>
                    <a:pt x="15145" y="6638"/>
                  </a:cubicBezTo>
                  <a:cubicBezTo>
                    <a:pt x="15245" y="4170"/>
                    <a:pt x="14878" y="1201"/>
                    <a:pt x="12710" y="0"/>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45"/>
            <p:cNvSpPr/>
            <p:nvPr/>
          </p:nvSpPr>
          <p:spPr>
            <a:xfrm>
              <a:off x="6310250" y="172475"/>
              <a:ext cx="445600" cy="1026000"/>
            </a:xfrm>
            <a:custGeom>
              <a:rect b="b" l="l" r="r" t="t"/>
              <a:pathLst>
                <a:path extrusionOk="0" h="41040" w="17824">
                  <a:moveTo>
                    <a:pt x="14379" y="1"/>
                  </a:moveTo>
                  <a:cubicBezTo>
                    <a:pt x="13879" y="1"/>
                    <a:pt x="13387" y="420"/>
                    <a:pt x="13387" y="958"/>
                  </a:cubicBezTo>
                  <a:cubicBezTo>
                    <a:pt x="13487" y="6962"/>
                    <a:pt x="12653" y="12967"/>
                    <a:pt x="10852" y="18704"/>
                  </a:cubicBezTo>
                  <a:cubicBezTo>
                    <a:pt x="9951" y="21673"/>
                    <a:pt x="8784" y="24542"/>
                    <a:pt x="7383" y="27310"/>
                  </a:cubicBezTo>
                  <a:cubicBezTo>
                    <a:pt x="6015" y="29979"/>
                    <a:pt x="4548" y="32114"/>
                    <a:pt x="1612" y="33114"/>
                  </a:cubicBezTo>
                  <a:cubicBezTo>
                    <a:pt x="1479" y="33148"/>
                    <a:pt x="1479" y="33281"/>
                    <a:pt x="1545" y="33315"/>
                  </a:cubicBezTo>
                  <a:cubicBezTo>
                    <a:pt x="2146" y="33747"/>
                    <a:pt x="2737" y="33939"/>
                    <a:pt x="3314" y="33939"/>
                  </a:cubicBezTo>
                  <a:cubicBezTo>
                    <a:pt x="7323" y="33939"/>
                    <a:pt x="10649" y="24673"/>
                    <a:pt x="11553" y="22340"/>
                  </a:cubicBezTo>
                  <a:cubicBezTo>
                    <a:pt x="13896" y="16259"/>
                    <a:pt x="15105" y="9862"/>
                    <a:pt x="15250" y="3382"/>
                  </a:cubicBezTo>
                  <a:lnTo>
                    <a:pt x="15250" y="3382"/>
                  </a:lnTo>
                  <a:cubicBezTo>
                    <a:pt x="16476" y="5836"/>
                    <a:pt x="15733" y="9643"/>
                    <a:pt x="15389" y="11999"/>
                  </a:cubicBezTo>
                  <a:cubicBezTo>
                    <a:pt x="14888" y="15302"/>
                    <a:pt x="14054" y="18571"/>
                    <a:pt x="12887" y="21640"/>
                  </a:cubicBezTo>
                  <a:cubicBezTo>
                    <a:pt x="10285" y="28478"/>
                    <a:pt x="6149" y="34182"/>
                    <a:pt x="812" y="39152"/>
                  </a:cubicBezTo>
                  <a:cubicBezTo>
                    <a:pt x="0" y="39911"/>
                    <a:pt x="790" y="41040"/>
                    <a:pt x="1668" y="41040"/>
                  </a:cubicBezTo>
                  <a:cubicBezTo>
                    <a:pt x="1909" y="41040"/>
                    <a:pt x="2157" y="40955"/>
                    <a:pt x="2379" y="40753"/>
                  </a:cubicBezTo>
                  <a:cubicBezTo>
                    <a:pt x="8317" y="35216"/>
                    <a:pt x="12720" y="27877"/>
                    <a:pt x="15289" y="20205"/>
                  </a:cubicBezTo>
                  <a:cubicBezTo>
                    <a:pt x="16523" y="16469"/>
                    <a:pt x="17323" y="12533"/>
                    <a:pt x="17624" y="8597"/>
                  </a:cubicBezTo>
                  <a:cubicBezTo>
                    <a:pt x="17824" y="5495"/>
                    <a:pt x="17690" y="1992"/>
                    <a:pt x="14822" y="124"/>
                  </a:cubicBezTo>
                  <a:cubicBezTo>
                    <a:pt x="14682" y="39"/>
                    <a:pt x="14530" y="1"/>
                    <a:pt x="14379"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45"/>
            <p:cNvSpPr/>
            <p:nvPr/>
          </p:nvSpPr>
          <p:spPr>
            <a:xfrm>
              <a:off x="4554250" y="-300825"/>
              <a:ext cx="2652750" cy="1683250"/>
            </a:xfrm>
            <a:custGeom>
              <a:rect b="b" l="l" r="r" t="t"/>
              <a:pathLst>
                <a:path extrusionOk="0" h="67330" w="106110">
                  <a:moveTo>
                    <a:pt x="28017" y="1"/>
                  </a:moveTo>
                  <a:cubicBezTo>
                    <a:pt x="25370" y="1"/>
                    <a:pt x="22764" y="1303"/>
                    <a:pt x="21883" y="3945"/>
                  </a:cubicBezTo>
                  <a:cubicBezTo>
                    <a:pt x="21316" y="5647"/>
                    <a:pt x="21316" y="7548"/>
                    <a:pt x="21583" y="9516"/>
                  </a:cubicBezTo>
                  <a:cubicBezTo>
                    <a:pt x="19715" y="9750"/>
                    <a:pt x="17914" y="10417"/>
                    <a:pt x="16346" y="11651"/>
                  </a:cubicBezTo>
                  <a:cubicBezTo>
                    <a:pt x="13510" y="13819"/>
                    <a:pt x="11742" y="17522"/>
                    <a:pt x="12643" y="20891"/>
                  </a:cubicBezTo>
                  <a:cubicBezTo>
                    <a:pt x="6472" y="21892"/>
                    <a:pt x="1" y="25694"/>
                    <a:pt x="1001" y="32899"/>
                  </a:cubicBezTo>
                  <a:cubicBezTo>
                    <a:pt x="1481" y="36584"/>
                    <a:pt x="4999" y="39138"/>
                    <a:pt x="8369" y="39138"/>
                  </a:cubicBezTo>
                  <a:cubicBezTo>
                    <a:pt x="8752" y="39138"/>
                    <a:pt x="9133" y="39105"/>
                    <a:pt x="9508" y="39037"/>
                  </a:cubicBezTo>
                  <a:lnTo>
                    <a:pt x="9508" y="39037"/>
                  </a:lnTo>
                  <a:cubicBezTo>
                    <a:pt x="8874" y="42740"/>
                    <a:pt x="9541" y="46676"/>
                    <a:pt x="13010" y="48744"/>
                  </a:cubicBezTo>
                  <a:cubicBezTo>
                    <a:pt x="14243" y="49477"/>
                    <a:pt x="15658" y="49846"/>
                    <a:pt x="17055" y="49846"/>
                  </a:cubicBezTo>
                  <a:cubicBezTo>
                    <a:pt x="18265" y="49846"/>
                    <a:pt x="19462" y="49569"/>
                    <a:pt x="20515" y="49011"/>
                  </a:cubicBezTo>
                  <a:cubicBezTo>
                    <a:pt x="21082" y="52714"/>
                    <a:pt x="23584" y="56116"/>
                    <a:pt x="27354" y="57350"/>
                  </a:cubicBezTo>
                  <a:cubicBezTo>
                    <a:pt x="28320" y="57672"/>
                    <a:pt x="29298" y="57822"/>
                    <a:pt x="30264" y="57822"/>
                  </a:cubicBezTo>
                  <a:cubicBezTo>
                    <a:pt x="32799" y="57822"/>
                    <a:pt x="35243" y="56791"/>
                    <a:pt x="37127" y="55149"/>
                  </a:cubicBezTo>
                  <a:cubicBezTo>
                    <a:pt x="37628" y="60386"/>
                    <a:pt x="40229" y="65356"/>
                    <a:pt x="45867" y="66624"/>
                  </a:cubicBezTo>
                  <a:cubicBezTo>
                    <a:pt x="46486" y="66765"/>
                    <a:pt x="47109" y="66833"/>
                    <a:pt x="47726" y="66833"/>
                  </a:cubicBezTo>
                  <a:cubicBezTo>
                    <a:pt x="51465" y="66833"/>
                    <a:pt x="54986" y="64355"/>
                    <a:pt x="56074" y="60920"/>
                  </a:cubicBezTo>
                  <a:cubicBezTo>
                    <a:pt x="57042" y="62487"/>
                    <a:pt x="57775" y="64255"/>
                    <a:pt x="59143" y="65456"/>
                  </a:cubicBezTo>
                  <a:cubicBezTo>
                    <a:pt x="60391" y="66551"/>
                    <a:pt x="61970" y="67330"/>
                    <a:pt x="63568" y="67330"/>
                  </a:cubicBezTo>
                  <a:cubicBezTo>
                    <a:pt x="64404" y="67330"/>
                    <a:pt x="65246" y="67116"/>
                    <a:pt x="66048" y="66624"/>
                  </a:cubicBezTo>
                  <a:cubicBezTo>
                    <a:pt x="68316" y="65223"/>
                    <a:pt x="69083" y="62220"/>
                    <a:pt x="69651" y="59752"/>
                  </a:cubicBezTo>
                  <a:cubicBezTo>
                    <a:pt x="70084" y="58118"/>
                    <a:pt x="70384" y="56450"/>
                    <a:pt x="70585" y="54782"/>
                  </a:cubicBezTo>
                  <a:cubicBezTo>
                    <a:pt x="71911" y="55826"/>
                    <a:pt x="73522" y="56473"/>
                    <a:pt x="75204" y="56473"/>
                  </a:cubicBezTo>
                  <a:cubicBezTo>
                    <a:pt x="76101" y="56473"/>
                    <a:pt x="77018" y="56289"/>
                    <a:pt x="77923" y="55883"/>
                  </a:cubicBezTo>
                  <a:cubicBezTo>
                    <a:pt x="79624" y="55115"/>
                    <a:pt x="80792" y="53781"/>
                    <a:pt x="81492" y="52247"/>
                  </a:cubicBezTo>
                  <a:cubicBezTo>
                    <a:pt x="84289" y="54923"/>
                    <a:pt x="88061" y="56542"/>
                    <a:pt x="91905" y="56542"/>
                  </a:cubicBezTo>
                  <a:cubicBezTo>
                    <a:pt x="92325" y="56542"/>
                    <a:pt x="92746" y="56522"/>
                    <a:pt x="93167" y="56483"/>
                  </a:cubicBezTo>
                  <a:cubicBezTo>
                    <a:pt x="94635" y="56383"/>
                    <a:pt x="96603" y="56116"/>
                    <a:pt x="97871" y="55249"/>
                  </a:cubicBezTo>
                  <a:cubicBezTo>
                    <a:pt x="99305" y="54215"/>
                    <a:pt x="98938" y="51146"/>
                    <a:pt x="98905" y="49578"/>
                  </a:cubicBezTo>
                  <a:cubicBezTo>
                    <a:pt x="98771" y="46142"/>
                    <a:pt x="98004" y="42807"/>
                    <a:pt x="96703" y="39704"/>
                  </a:cubicBezTo>
                  <a:cubicBezTo>
                    <a:pt x="100873" y="39638"/>
                    <a:pt x="104976" y="36535"/>
                    <a:pt x="105576" y="32232"/>
                  </a:cubicBezTo>
                  <a:cubicBezTo>
                    <a:pt x="106110" y="27396"/>
                    <a:pt x="102174" y="23359"/>
                    <a:pt x="97737" y="22659"/>
                  </a:cubicBezTo>
                  <a:cubicBezTo>
                    <a:pt x="100272" y="17288"/>
                    <a:pt x="98738" y="10183"/>
                    <a:pt x="93367" y="7114"/>
                  </a:cubicBezTo>
                  <a:cubicBezTo>
                    <a:pt x="91688" y="6159"/>
                    <a:pt x="89853" y="5722"/>
                    <a:pt x="88022" y="5722"/>
                  </a:cubicBezTo>
                  <a:cubicBezTo>
                    <a:pt x="84037" y="5722"/>
                    <a:pt x="80076" y="7792"/>
                    <a:pt x="77790" y="11084"/>
                  </a:cubicBezTo>
                  <a:cubicBezTo>
                    <a:pt x="75421" y="7515"/>
                    <a:pt x="71585" y="5080"/>
                    <a:pt x="67182" y="4746"/>
                  </a:cubicBezTo>
                  <a:cubicBezTo>
                    <a:pt x="66868" y="4722"/>
                    <a:pt x="66554" y="4710"/>
                    <a:pt x="66242" y="4710"/>
                  </a:cubicBezTo>
                  <a:cubicBezTo>
                    <a:pt x="61810" y="4710"/>
                    <a:pt x="57595" y="7098"/>
                    <a:pt x="55040" y="10650"/>
                  </a:cubicBezTo>
                  <a:cubicBezTo>
                    <a:pt x="52372" y="7681"/>
                    <a:pt x="49269" y="4746"/>
                    <a:pt x="45233" y="4045"/>
                  </a:cubicBezTo>
                  <a:cubicBezTo>
                    <a:pt x="44535" y="3923"/>
                    <a:pt x="43832" y="3860"/>
                    <a:pt x="43137" y="3860"/>
                  </a:cubicBezTo>
                  <a:cubicBezTo>
                    <a:pt x="40805" y="3860"/>
                    <a:pt x="38556" y="4565"/>
                    <a:pt x="36860" y="6080"/>
                  </a:cubicBezTo>
                  <a:cubicBezTo>
                    <a:pt x="35092" y="3412"/>
                    <a:pt x="32924" y="877"/>
                    <a:pt x="29689" y="176"/>
                  </a:cubicBezTo>
                  <a:cubicBezTo>
                    <a:pt x="29140" y="59"/>
                    <a:pt x="28578" y="1"/>
                    <a:pt x="280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45"/>
            <p:cNvSpPr/>
            <p:nvPr/>
          </p:nvSpPr>
          <p:spPr>
            <a:xfrm>
              <a:off x="4953700" y="493300"/>
              <a:ext cx="414500" cy="254375"/>
            </a:xfrm>
            <a:custGeom>
              <a:rect b="b" l="l" r="r" t="t"/>
              <a:pathLst>
                <a:path extrusionOk="0" fill="none" h="10175" w="16580">
                  <a:moveTo>
                    <a:pt x="6038" y="9340"/>
                  </a:moveTo>
                  <a:cubicBezTo>
                    <a:pt x="3203" y="10174"/>
                    <a:pt x="1" y="7439"/>
                    <a:pt x="368" y="4504"/>
                  </a:cubicBezTo>
                  <a:cubicBezTo>
                    <a:pt x="1936" y="4870"/>
                    <a:pt x="3437" y="5538"/>
                    <a:pt x="4771" y="6472"/>
                  </a:cubicBezTo>
                  <a:cubicBezTo>
                    <a:pt x="3537" y="4604"/>
                    <a:pt x="3170" y="2169"/>
                    <a:pt x="3737" y="0"/>
                  </a:cubicBezTo>
                  <a:cubicBezTo>
                    <a:pt x="5004" y="1635"/>
                    <a:pt x="6205" y="3336"/>
                    <a:pt x="7339" y="5104"/>
                  </a:cubicBezTo>
                  <a:cubicBezTo>
                    <a:pt x="7073" y="3436"/>
                    <a:pt x="7439" y="1635"/>
                    <a:pt x="8407" y="267"/>
                  </a:cubicBezTo>
                  <a:cubicBezTo>
                    <a:pt x="9741" y="1635"/>
                    <a:pt x="10342" y="3736"/>
                    <a:pt x="9908" y="5604"/>
                  </a:cubicBezTo>
                  <a:cubicBezTo>
                    <a:pt x="11109" y="3770"/>
                    <a:pt x="12576" y="2102"/>
                    <a:pt x="14211" y="634"/>
                  </a:cubicBezTo>
                  <a:cubicBezTo>
                    <a:pt x="14578" y="301"/>
                    <a:pt x="15078" y="134"/>
                    <a:pt x="15579" y="267"/>
                  </a:cubicBezTo>
                  <a:cubicBezTo>
                    <a:pt x="16546" y="501"/>
                    <a:pt x="16579" y="1568"/>
                    <a:pt x="16413" y="2402"/>
                  </a:cubicBezTo>
                  <a:cubicBezTo>
                    <a:pt x="15946" y="4971"/>
                    <a:pt x="14511" y="7339"/>
                    <a:pt x="12410" y="8973"/>
                  </a:cubicBezTo>
                  <a:cubicBezTo>
                    <a:pt x="12376" y="8606"/>
                    <a:pt x="12343" y="8173"/>
                    <a:pt x="12276" y="7806"/>
                  </a:cubicBezTo>
                </a:path>
              </a:pathLst>
            </a:custGeom>
            <a:noFill/>
            <a:ln cap="rnd" cmpd="sng" w="20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45"/>
            <p:cNvSpPr/>
            <p:nvPr/>
          </p:nvSpPr>
          <p:spPr>
            <a:xfrm>
              <a:off x="5684225" y="846050"/>
              <a:ext cx="655500" cy="314425"/>
            </a:xfrm>
            <a:custGeom>
              <a:rect b="b" l="l" r="r" t="t"/>
              <a:pathLst>
                <a:path extrusionOk="0" fill="none" h="12577" w="26220">
                  <a:moveTo>
                    <a:pt x="6005" y="11842"/>
                  </a:moveTo>
                  <a:cubicBezTo>
                    <a:pt x="3136" y="11309"/>
                    <a:pt x="668" y="8907"/>
                    <a:pt x="67" y="6038"/>
                  </a:cubicBezTo>
                  <a:cubicBezTo>
                    <a:pt x="1" y="5704"/>
                    <a:pt x="134" y="5338"/>
                    <a:pt x="468" y="5171"/>
                  </a:cubicBezTo>
                  <a:cubicBezTo>
                    <a:pt x="801" y="5004"/>
                    <a:pt x="1035" y="5171"/>
                    <a:pt x="1302" y="5371"/>
                  </a:cubicBezTo>
                  <a:cubicBezTo>
                    <a:pt x="2636" y="6472"/>
                    <a:pt x="4004" y="7539"/>
                    <a:pt x="5338" y="8640"/>
                  </a:cubicBezTo>
                  <a:cubicBezTo>
                    <a:pt x="4537" y="6238"/>
                    <a:pt x="4637" y="3636"/>
                    <a:pt x="5538" y="1301"/>
                  </a:cubicBezTo>
                  <a:cubicBezTo>
                    <a:pt x="6639" y="3336"/>
                    <a:pt x="7473" y="5504"/>
                    <a:pt x="8040" y="7739"/>
                  </a:cubicBezTo>
                  <a:cubicBezTo>
                    <a:pt x="9141" y="6905"/>
                    <a:pt x="8874" y="5237"/>
                    <a:pt x="8840" y="3903"/>
                  </a:cubicBezTo>
                  <a:cubicBezTo>
                    <a:pt x="8774" y="2536"/>
                    <a:pt x="9808" y="801"/>
                    <a:pt x="11075" y="1301"/>
                  </a:cubicBezTo>
                  <a:cubicBezTo>
                    <a:pt x="11509" y="3570"/>
                    <a:pt x="11676" y="5905"/>
                    <a:pt x="11509" y="8240"/>
                  </a:cubicBezTo>
                  <a:cubicBezTo>
                    <a:pt x="12076" y="6171"/>
                    <a:pt x="12743" y="4070"/>
                    <a:pt x="13510" y="2069"/>
                  </a:cubicBezTo>
                  <a:cubicBezTo>
                    <a:pt x="13744" y="1368"/>
                    <a:pt x="14511" y="968"/>
                    <a:pt x="15212" y="1168"/>
                  </a:cubicBezTo>
                  <a:cubicBezTo>
                    <a:pt x="15979" y="1401"/>
                    <a:pt x="16046" y="2202"/>
                    <a:pt x="16046" y="2869"/>
                  </a:cubicBezTo>
                  <a:cubicBezTo>
                    <a:pt x="16079" y="4404"/>
                    <a:pt x="16079" y="5905"/>
                    <a:pt x="16112" y="7472"/>
                  </a:cubicBezTo>
                  <a:cubicBezTo>
                    <a:pt x="16913" y="4871"/>
                    <a:pt x="18014" y="2369"/>
                    <a:pt x="19315" y="0"/>
                  </a:cubicBezTo>
                  <a:cubicBezTo>
                    <a:pt x="20649" y="734"/>
                    <a:pt x="20916" y="2569"/>
                    <a:pt x="20716" y="4137"/>
                  </a:cubicBezTo>
                  <a:cubicBezTo>
                    <a:pt x="20515" y="5671"/>
                    <a:pt x="19948" y="7206"/>
                    <a:pt x="20349" y="8707"/>
                  </a:cubicBezTo>
                  <a:cubicBezTo>
                    <a:pt x="20582" y="6138"/>
                    <a:pt x="21883" y="3670"/>
                    <a:pt x="23918" y="2035"/>
                  </a:cubicBezTo>
                  <a:cubicBezTo>
                    <a:pt x="24185" y="1868"/>
                    <a:pt x="24418" y="1735"/>
                    <a:pt x="24718" y="1702"/>
                  </a:cubicBezTo>
                  <a:cubicBezTo>
                    <a:pt x="25886" y="1635"/>
                    <a:pt x="26219" y="3069"/>
                    <a:pt x="26119" y="4170"/>
                  </a:cubicBezTo>
                  <a:cubicBezTo>
                    <a:pt x="25853" y="7072"/>
                    <a:pt x="24452" y="9841"/>
                    <a:pt x="22350" y="11842"/>
                  </a:cubicBezTo>
                  <a:cubicBezTo>
                    <a:pt x="21916" y="12209"/>
                    <a:pt x="21416" y="12576"/>
                    <a:pt x="20849" y="12509"/>
                  </a:cubicBezTo>
                  <a:cubicBezTo>
                    <a:pt x="20282" y="12409"/>
                    <a:pt x="19915" y="11542"/>
                    <a:pt x="20415" y="11309"/>
                  </a:cubicBezTo>
                </a:path>
              </a:pathLst>
            </a:custGeom>
            <a:noFill/>
            <a:ln cap="rnd" cmpd="sng" w="20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45"/>
            <p:cNvSpPr/>
            <p:nvPr/>
          </p:nvSpPr>
          <p:spPr>
            <a:xfrm>
              <a:off x="6546525" y="529150"/>
              <a:ext cx="406975" cy="317750"/>
            </a:xfrm>
            <a:custGeom>
              <a:rect b="b" l="l" r="r" t="t"/>
              <a:pathLst>
                <a:path extrusionOk="0" fill="none" h="12710" w="16279">
                  <a:moveTo>
                    <a:pt x="6738" y="11842"/>
                  </a:moveTo>
                  <a:cubicBezTo>
                    <a:pt x="6838" y="12343"/>
                    <a:pt x="6238" y="12710"/>
                    <a:pt x="5737" y="12643"/>
                  </a:cubicBezTo>
                  <a:cubicBezTo>
                    <a:pt x="5237" y="12510"/>
                    <a:pt x="4904" y="12109"/>
                    <a:pt x="4570" y="11742"/>
                  </a:cubicBezTo>
                  <a:lnTo>
                    <a:pt x="334" y="6705"/>
                  </a:lnTo>
                  <a:cubicBezTo>
                    <a:pt x="0" y="6339"/>
                    <a:pt x="0" y="5738"/>
                    <a:pt x="367" y="5405"/>
                  </a:cubicBezTo>
                  <a:cubicBezTo>
                    <a:pt x="867" y="4938"/>
                    <a:pt x="1434" y="5371"/>
                    <a:pt x="1868" y="5771"/>
                  </a:cubicBezTo>
                  <a:cubicBezTo>
                    <a:pt x="3002" y="6872"/>
                    <a:pt x="4070" y="7940"/>
                    <a:pt x="5204" y="9007"/>
                  </a:cubicBezTo>
                  <a:cubicBezTo>
                    <a:pt x="5070" y="7406"/>
                    <a:pt x="4937" y="5838"/>
                    <a:pt x="4870" y="4237"/>
                  </a:cubicBezTo>
                  <a:cubicBezTo>
                    <a:pt x="4837" y="3503"/>
                    <a:pt x="5270" y="2336"/>
                    <a:pt x="5938" y="2736"/>
                  </a:cubicBezTo>
                  <a:cubicBezTo>
                    <a:pt x="6738" y="4704"/>
                    <a:pt x="7239" y="6739"/>
                    <a:pt x="7505" y="8840"/>
                  </a:cubicBezTo>
                  <a:cubicBezTo>
                    <a:pt x="7239" y="5805"/>
                    <a:pt x="7872" y="2703"/>
                    <a:pt x="9273" y="1"/>
                  </a:cubicBezTo>
                  <a:cubicBezTo>
                    <a:pt x="10407" y="2202"/>
                    <a:pt x="10908" y="4704"/>
                    <a:pt x="10708" y="7172"/>
                  </a:cubicBezTo>
                  <a:cubicBezTo>
                    <a:pt x="11442" y="5271"/>
                    <a:pt x="12242" y="3403"/>
                    <a:pt x="13009" y="1568"/>
                  </a:cubicBezTo>
                  <a:cubicBezTo>
                    <a:pt x="13209" y="1068"/>
                    <a:pt x="13710" y="701"/>
                    <a:pt x="14244" y="701"/>
                  </a:cubicBezTo>
                  <a:cubicBezTo>
                    <a:pt x="14911" y="701"/>
                    <a:pt x="15178" y="1235"/>
                    <a:pt x="15344" y="1702"/>
                  </a:cubicBezTo>
                  <a:cubicBezTo>
                    <a:pt x="16278" y="4604"/>
                    <a:pt x="15411" y="8040"/>
                    <a:pt x="13209" y="10175"/>
                  </a:cubicBezTo>
                </a:path>
              </a:pathLst>
            </a:custGeom>
            <a:noFill/>
            <a:ln cap="rnd" cmpd="sng" w="20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45"/>
            <p:cNvSpPr/>
            <p:nvPr/>
          </p:nvSpPr>
          <p:spPr>
            <a:xfrm>
              <a:off x="6115375" y="312325"/>
              <a:ext cx="433675" cy="295250"/>
            </a:xfrm>
            <a:custGeom>
              <a:rect b="b" l="l" r="r" t="t"/>
              <a:pathLst>
                <a:path extrusionOk="0" fill="none" h="11810" w="17347">
                  <a:moveTo>
                    <a:pt x="7105" y="11809"/>
                  </a:moveTo>
                  <a:cubicBezTo>
                    <a:pt x="3937" y="10408"/>
                    <a:pt x="1335" y="7740"/>
                    <a:pt x="134" y="4537"/>
                  </a:cubicBezTo>
                  <a:cubicBezTo>
                    <a:pt x="0" y="4170"/>
                    <a:pt x="0" y="3737"/>
                    <a:pt x="234" y="3403"/>
                  </a:cubicBezTo>
                  <a:cubicBezTo>
                    <a:pt x="768" y="2503"/>
                    <a:pt x="2002" y="3003"/>
                    <a:pt x="2769" y="3570"/>
                  </a:cubicBezTo>
                  <a:cubicBezTo>
                    <a:pt x="4103" y="4637"/>
                    <a:pt x="5304" y="5905"/>
                    <a:pt x="6272" y="7339"/>
                  </a:cubicBezTo>
                  <a:lnTo>
                    <a:pt x="5304" y="1202"/>
                  </a:lnTo>
                  <a:cubicBezTo>
                    <a:pt x="5237" y="635"/>
                    <a:pt x="5604" y="34"/>
                    <a:pt x="6238" y="34"/>
                  </a:cubicBezTo>
                  <a:cubicBezTo>
                    <a:pt x="6839" y="1"/>
                    <a:pt x="7072" y="568"/>
                    <a:pt x="7206" y="1068"/>
                  </a:cubicBezTo>
                  <a:cubicBezTo>
                    <a:pt x="7973" y="3570"/>
                    <a:pt x="8673" y="6139"/>
                    <a:pt x="9440" y="8640"/>
                  </a:cubicBezTo>
                  <a:cubicBezTo>
                    <a:pt x="9574" y="6806"/>
                    <a:pt x="9641" y="4971"/>
                    <a:pt x="9774" y="3070"/>
                  </a:cubicBezTo>
                  <a:cubicBezTo>
                    <a:pt x="9807" y="2302"/>
                    <a:pt x="10141" y="1202"/>
                    <a:pt x="10942" y="1235"/>
                  </a:cubicBezTo>
                  <a:lnTo>
                    <a:pt x="12176" y="8640"/>
                  </a:lnTo>
                  <a:cubicBezTo>
                    <a:pt x="12476" y="5905"/>
                    <a:pt x="13510" y="3236"/>
                    <a:pt x="15111" y="1035"/>
                  </a:cubicBezTo>
                  <a:cubicBezTo>
                    <a:pt x="17346" y="3136"/>
                    <a:pt x="16312" y="6839"/>
                    <a:pt x="15145" y="9674"/>
                  </a:cubicBezTo>
                  <a:cubicBezTo>
                    <a:pt x="14911" y="10308"/>
                    <a:pt x="14611" y="10975"/>
                    <a:pt x="13977" y="11242"/>
                  </a:cubicBezTo>
                  <a:cubicBezTo>
                    <a:pt x="13410" y="11542"/>
                    <a:pt x="12476" y="11142"/>
                    <a:pt x="12576" y="10508"/>
                  </a:cubicBezTo>
                </a:path>
              </a:pathLst>
            </a:custGeom>
            <a:noFill/>
            <a:ln cap="rnd" cmpd="sng" w="20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45"/>
            <p:cNvSpPr/>
            <p:nvPr/>
          </p:nvSpPr>
          <p:spPr>
            <a:xfrm>
              <a:off x="5546625" y="316500"/>
              <a:ext cx="471200" cy="281050"/>
            </a:xfrm>
            <a:custGeom>
              <a:rect b="b" l="l" r="r" t="t"/>
              <a:pathLst>
                <a:path extrusionOk="0" fill="none" h="11242" w="18848">
                  <a:moveTo>
                    <a:pt x="6172" y="11242"/>
                  </a:moveTo>
                  <a:cubicBezTo>
                    <a:pt x="3236" y="9074"/>
                    <a:pt x="1" y="6305"/>
                    <a:pt x="234" y="2669"/>
                  </a:cubicBezTo>
                  <a:cubicBezTo>
                    <a:pt x="2069" y="4504"/>
                    <a:pt x="4070" y="6172"/>
                    <a:pt x="6239" y="7606"/>
                  </a:cubicBezTo>
                  <a:cubicBezTo>
                    <a:pt x="5204" y="5338"/>
                    <a:pt x="5038" y="2602"/>
                    <a:pt x="5838" y="234"/>
                  </a:cubicBezTo>
                  <a:cubicBezTo>
                    <a:pt x="7706" y="2369"/>
                    <a:pt x="9041" y="4904"/>
                    <a:pt x="9808" y="7606"/>
                  </a:cubicBezTo>
                  <a:cubicBezTo>
                    <a:pt x="10075" y="6539"/>
                    <a:pt x="9941" y="5404"/>
                    <a:pt x="9908" y="4270"/>
                  </a:cubicBezTo>
                  <a:cubicBezTo>
                    <a:pt x="9874" y="2936"/>
                    <a:pt x="10041" y="1502"/>
                    <a:pt x="11142" y="601"/>
                  </a:cubicBezTo>
                  <a:cubicBezTo>
                    <a:pt x="11809" y="67"/>
                    <a:pt x="12810" y="1"/>
                    <a:pt x="13477" y="568"/>
                  </a:cubicBezTo>
                  <a:cubicBezTo>
                    <a:pt x="14311" y="1268"/>
                    <a:pt x="14078" y="2536"/>
                    <a:pt x="13877" y="3536"/>
                  </a:cubicBezTo>
                  <a:cubicBezTo>
                    <a:pt x="13544" y="5004"/>
                    <a:pt x="13177" y="6439"/>
                    <a:pt x="12843" y="7906"/>
                  </a:cubicBezTo>
                  <a:cubicBezTo>
                    <a:pt x="13644" y="5805"/>
                    <a:pt x="14811" y="3837"/>
                    <a:pt x="16246" y="2069"/>
                  </a:cubicBezTo>
                  <a:cubicBezTo>
                    <a:pt x="16613" y="1602"/>
                    <a:pt x="17046" y="1168"/>
                    <a:pt x="17713" y="1368"/>
                  </a:cubicBezTo>
                  <a:cubicBezTo>
                    <a:pt x="18080" y="1435"/>
                    <a:pt x="18381" y="1735"/>
                    <a:pt x="18514" y="2069"/>
                  </a:cubicBezTo>
                  <a:cubicBezTo>
                    <a:pt x="18848" y="2836"/>
                    <a:pt x="18547" y="3603"/>
                    <a:pt x="18281" y="4370"/>
                  </a:cubicBezTo>
                  <a:cubicBezTo>
                    <a:pt x="17880" y="5605"/>
                    <a:pt x="17447" y="6839"/>
                    <a:pt x="17013" y="8073"/>
                  </a:cubicBezTo>
                  <a:cubicBezTo>
                    <a:pt x="16713" y="8874"/>
                    <a:pt x="15912" y="9841"/>
                    <a:pt x="15278" y="9341"/>
                  </a:cubicBezTo>
                </a:path>
              </a:pathLst>
            </a:custGeom>
            <a:noFill/>
            <a:ln cap="rnd" cmpd="sng" w="20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45"/>
            <p:cNvSpPr/>
            <p:nvPr/>
          </p:nvSpPr>
          <p:spPr>
            <a:xfrm>
              <a:off x="5038775" y="-8725"/>
              <a:ext cx="709700" cy="322750"/>
            </a:xfrm>
            <a:custGeom>
              <a:rect b="b" l="l" r="r" t="t"/>
              <a:pathLst>
                <a:path extrusionOk="0" fill="none" h="12910" w="28388">
                  <a:moveTo>
                    <a:pt x="6005" y="12910"/>
                  </a:moveTo>
                  <a:cubicBezTo>
                    <a:pt x="4770" y="12376"/>
                    <a:pt x="3536" y="11709"/>
                    <a:pt x="2435" y="10941"/>
                  </a:cubicBezTo>
                  <a:cubicBezTo>
                    <a:pt x="1201" y="10174"/>
                    <a:pt x="0" y="9107"/>
                    <a:pt x="100" y="7572"/>
                  </a:cubicBezTo>
                  <a:cubicBezTo>
                    <a:pt x="134" y="6738"/>
                    <a:pt x="701" y="6005"/>
                    <a:pt x="1535" y="5904"/>
                  </a:cubicBezTo>
                  <a:cubicBezTo>
                    <a:pt x="3303" y="5704"/>
                    <a:pt x="3970" y="8506"/>
                    <a:pt x="5538" y="8239"/>
                  </a:cubicBezTo>
                  <a:cubicBezTo>
                    <a:pt x="4303" y="5904"/>
                    <a:pt x="4003" y="3036"/>
                    <a:pt x="4804" y="501"/>
                  </a:cubicBezTo>
                  <a:cubicBezTo>
                    <a:pt x="6138" y="2936"/>
                    <a:pt x="7339" y="5538"/>
                    <a:pt x="8306" y="8173"/>
                  </a:cubicBezTo>
                  <a:cubicBezTo>
                    <a:pt x="8340" y="5371"/>
                    <a:pt x="9140" y="2569"/>
                    <a:pt x="10608" y="200"/>
                  </a:cubicBezTo>
                  <a:cubicBezTo>
                    <a:pt x="11842" y="2068"/>
                    <a:pt x="12743" y="4203"/>
                    <a:pt x="13343" y="6371"/>
                  </a:cubicBezTo>
                  <a:cubicBezTo>
                    <a:pt x="13510" y="4604"/>
                    <a:pt x="13944" y="2869"/>
                    <a:pt x="14644" y="1234"/>
                  </a:cubicBezTo>
                  <a:cubicBezTo>
                    <a:pt x="14844" y="701"/>
                    <a:pt x="15211" y="100"/>
                    <a:pt x="15878" y="267"/>
                  </a:cubicBezTo>
                  <a:cubicBezTo>
                    <a:pt x="16312" y="367"/>
                    <a:pt x="16612" y="701"/>
                    <a:pt x="16712" y="1068"/>
                  </a:cubicBezTo>
                  <a:cubicBezTo>
                    <a:pt x="17213" y="2702"/>
                    <a:pt x="17446" y="4403"/>
                    <a:pt x="17313" y="6105"/>
                  </a:cubicBezTo>
                  <a:cubicBezTo>
                    <a:pt x="18280" y="4237"/>
                    <a:pt x="19281" y="2369"/>
                    <a:pt x="20448" y="601"/>
                  </a:cubicBezTo>
                  <a:cubicBezTo>
                    <a:pt x="20615" y="367"/>
                    <a:pt x="20882" y="200"/>
                    <a:pt x="21215" y="200"/>
                  </a:cubicBezTo>
                  <a:cubicBezTo>
                    <a:pt x="21682" y="234"/>
                    <a:pt x="21782" y="601"/>
                    <a:pt x="21816" y="934"/>
                  </a:cubicBezTo>
                  <a:cubicBezTo>
                    <a:pt x="21983" y="2235"/>
                    <a:pt x="21883" y="3569"/>
                    <a:pt x="21516" y="4837"/>
                  </a:cubicBezTo>
                  <a:lnTo>
                    <a:pt x="25252" y="701"/>
                  </a:lnTo>
                  <a:cubicBezTo>
                    <a:pt x="25685" y="234"/>
                    <a:pt x="26319" y="0"/>
                    <a:pt x="26919" y="67"/>
                  </a:cubicBezTo>
                  <a:cubicBezTo>
                    <a:pt x="28387" y="334"/>
                    <a:pt x="28254" y="2202"/>
                    <a:pt x="27820" y="3436"/>
                  </a:cubicBezTo>
                  <a:cubicBezTo>
                    <a:pt x="27386" y="4570"/>
                    <a:pt x="26886" y="5671"/>
                    <a:pt x="26319" y="6705"/>
                  </a:cubicBezTo>
                </a:path>
              </a:pathLst>
            </a:custGeom>
            <a:noFill/>
            <a:ln cap="rnd" cmpd="sng" w="20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45"/>
            <p:cNvSpPr/>
            <p:nvPr/>
          </p:nvSpPr>
          <p:spPr>
            <a:xfrm>
              <a:off x="6557350" y="101350"/>
              <a:ext cx="328600" cy="231025"/>
            </a:xfrm>
            <a:custGeom>
              <a:rect b="b" l="l" r="r" t="t"/>
              <a:pathLst>
                <a:path extrusionOk="0" fill="none" h="9241" w="13144">
                  <a:moveTo>
                    <a:pt x="3436" y="7639"/>
                  </a:moveTo>
                  <a:cubicBezTo>
                    <a:pt x="1735" y="7673"/>
                    <a:pt x="101" y="6238"/>
                    <a:pt x="1" y="4504"/>
                  </a:cubicBezTo>
                  <a:cubicBezTo>
                    <a:pt x="1" y="4337"/>
                    <a:pt x="1" y="4170"/>
                    <a:pt x="134" y="4037"/>
                  </a:cubicBezTo>
                  <a:cubicBezTo>
                    <a:pt x="334" y="3803"/>
                    <a:pt x="768" y="3970"/>
                    <a:pt x="1068" y="4137"/>
                  </a:cubicBezTo>
                  <a:cubicBezTo>
                    <a:pt x="1669" y="4570"/>
                    <a:pt x="2336" y="4937"/>
                    <a:pt x="2969" y="5338"/>
                  </a:cubicBezTo>
                  <a:cubicBezTo>
                    <a:pt x="2803" y="4570"/>
                    <a:pt x="2636" y="3770"/>
                    <a:pt x="2436" y="2969"/>
                  </a:cubicBezTo>
                  <a:cubicBezTo>
                    <a:pt x="2336" y="2636"/>
                    <a:pt x="2269" y="2269"/>
                    <a:pt x="2402" y="1935"/>
                  </a:cubicBezTo>
                  <a:cubicBezTo>
                    <a:pt x="2469" y="1602"/>
                    <a:pt x="2836" y="1301"/>
                    <a:pt x="3170" y="1368"/>
                  </a:cubicBezTo>
                  <a:cubicBezTo>
                    <a:pt x="3470" y="1468"/>
                    <a:pt x="3637" y="1768"/>
                    <a:pt x="3770" y="2002"/>
                  </a:cubicBezTo>
                  <a:cubicBezTo>
                    <a:pt x="4237" y="2869"/>
                    <a:pt x="4671" y="3770"/>
                    <a:pt x="5171" y="4637"/>
                  </a:cubicBezTo>
                  <a:cubicBezTo>
                    <a:pt x="5371" y="3470"/>
                    <a:pt x="5638" y="2269"/>
                    <a:pt x="5838" y="1101"/>
                  </a:cubicBezTo>
                  <a:cubicBezTo>
                    <a:pt x="5938" y="634"/>
                    <a:pt x="6272" y="0"/>
                    <a:pt x="6739" y="167"/>
                  </a:cubicBezTo>
                  <a:cubicBezTo>
                    <a:pt x="7006" y="301"/>
                    <a:pt x="7039" y="634"/>
                    <a:pt x="7106" y="934"/>
                  </a:cubicBezTo>
                  <a:cubicBezTo>
                    <a:pt x="7206" y="2135"/>
                    <a:pt x="7273" y="3403"/>
                    <a:pt x="7273" y="4604"/>
                  </a:cubicBezTo>
                  <a:cubicBezTo>
                    <a:pt x="7573" y="3603"/>
                    <a:pt x="7973" y="2636"/>
                    <a:pt x="8507" y="1768"/>
                  </a:cubicBezTo>
                  <a:cubicBezTo>
                    <a:pt x="8607" y="1635"/>
                    <a:pt x="8674" y="1468"/>
                    <a:pt x="8840" y="1435"/>
                  </a:cubicBezTo>
                  <a:cubicBezTo>
                    <a:pt x="9307" y="1235"/>
                    <a:pt x="9674" y="1868"/>
                    <a:pt x="9708" y="2369"/>
                  </a:cubicBezTo>
                  <a:cubicBezTo>
                    <a:pt x="9808" y="3303"/>
                    <a:pt x="9774" y="4237"/>
                    <a:pt x="9541" y="5104"/>
                  </a:cubicBezTo>
                  <a:cubicBezTo>
                    <a:pt x="9808" y="4504"/>
                    <a:pt x="10275" y="3970"/>
                    <a:pt x="10808" y="3636"/>
                  </a:cubicBezTo>
                  <a:cubicBezTo>
                    <a:pt x="11009" y="3503"/>
                    <a:pt x="11275" y="3403"/>
                    <a:pt x="11509" y="3503"/>
                  </a:cubicBezTo>
                  <a:cubicBezTo>
                    <a:pt x="11909" y="3670"/>
                    <a:pt x="11842" y="4237"/>
                    <a:pt x="11742" y="4637"/>
                  </a:cubicBezTo>
                  <a:lnTo>
                    <a:pt x="11109" y="7005"/>
                  </a:lnTo>
                  <a:cubicBezTo>
                    <a:pt x="11342" y="6405"/>
                    <a:pt x="12309" y="6338"/>
                    <a:pt x="12743" y="6839"/>
                  </a:cubicBezTo>
                  <a:cubicBezTo>
                    <a:pt x="13143" y="7339"/>
                    <a:pt x="13010" y="8140"/>
                    <a:pt x="12576" y="8640"/>
                  </a:cubicBezTo>
                  <a:cubicBezTo>
                    <a:pt x="12109" y="9107"/>
                    <a:pt x="11409" y="9240"/>
                    <a:pt x="10742" y="9140"/>
                  </a:cubicBezTo>
                </a:path>
              </a:pathLst>
            </a:custGeom>
            <a:noFill/>
            <a:ln cap="rnd" cmpd="sng" w="20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45"/>
            <p:cNvSpPr/>
            <p:nvPr/>
          </p:nvSpPr>
          <p:spPr>
            <a:xfrm>
              <a:off x="6144550" y="-6225"/>
              <a:ext cx="209350" cy="180975"/>
            </a:xfrm>
            <a:custGeom>
              <a:rect b="b" l="l" r="r" t="t"/>
              <a:pathLst>
                <a:path extrusionOk="0" fill="none" h="7239" w="8374">
                  <a:moveTo>
                    <a:pt x="3170" y="7239"/>
                  </a:moveTo>
                  <a:cubicBezTo>
                    <a:pt x="1635" y="6638"/>
                    <a:pt x="468" y="5271"/>
                    <a:pt x="134" y="3670"/>
                  </a:cubicBezTo>
                  <a:cubicBezTo>
                    <a:pt x="1" y="3169"/>
                    <a:pt x="134" y="2535"/>
                    <a:pt x="635" y="2469"/>
                  </a:cubicBezTo>
                  <a:cubicBezTo>
                    <a:pt x="835" y="2435"/>
                    <a:pt x="1035" y="2569"/>
                    <a:pt x="1268" y="2736"/>
                  </a:cubicBezTo>
                  <a:cubicBezTo>
                    <a:pt x="1936" y="3169"/>
                    <a:pt x="2569" y="3770"/>
                    <a:pt x="3103" y="4403"/>
                  </a:cubicBezTo>
                  <a:cubicBezTo>
                    <a:pt x="3003" y="3469"/>
                    <a:pt x="2970" y="2602"/>
                    <a:pt x="2936" y="1702"/>
                  </a:cubicBezTo>
                  <a:cubicBezTo>
                    <a:pt x="2936" y="1168"/>
                    <a:pt x="3203" y="467"/>
                    <a:pt x="3670" y="701"/>
                  </a:cubicBezTo>
                  <a:cubicBezTo>
                    <a:pt x="3904" y="768"/>
                    <a:pt x="3970" y="968"/>
                    <a:pt x="4037" y="1168"/>
                  </a:cubicBezTo>
                  <a:cubicBezTo>
                    <a:pt x="4437" y="2269"/>
                    <a:pt x="4804" y="3403"/>
                    <a:pt x="5171" y="4470"/>
                  </a:cubicBezTo>
                  <a:cubicBezTo>
                    <a:pt x="5338" y="3703"/>
                    <a:pt x="5538" y="2902"/>
                    <a:pt x="5705" y="2102"/>
                  </a:cubicBezTo>
                  <a:cubicBezTo>
                    <a:pt x="5872" y="1468"/>
                    <a:pt x="6005" y="801"/>
                    <a:pt x="6539" y="334"/>
                  </a:cubicBezTo>
                  <a:cubicBezTo>
                    <a:pt x="6806" y="134"/>
                    <a:pt x="7139" y="0"/>
                    <a:pt x="7473" y="100"/>
                  </a:cubicBezTo>
                  <a:cubicBezTo>
                    <a:pt x="8173" y="267"/>
                    <a:pt x="8374" y="1068"/>
                    <a:pt x="8307" y="1735"/>
                  </a:cubicBezTo>
                  <a:cubicBezTo>
                    <a:pt x="8207" y="2836"/>
                    <a:pt x="7673" y="3836"/>
                    <a:pt x="7139" y="4837"/>
                  </a:cubicBezTo>
                  <a:cubicBezTo>
                    <a:pt x="7106" y="4971"/>
                    <a:pt x="6973" y="5104"/>
                    <a:pt x="6839" y="5104"/>
                  </a:cubicBezTo>
                  <a:cubicBezTo>
                    <a:pt x="6706" y="5104"/>
                    <a:pt x="6706" y="4837"/>
                    <a:pt x="6839" y="4837"/>
                  </a:cubicBezTo>
                </a:path>
              </a:pathLst>
            </a:custGeom>
            <a:noFill/>
            <a:ln cap="rnd" cmpd="sng" w="20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45"/>
            <p:cNvSpPr/>
            <p:nvPr/>
          </p:nvSpPr>
          <p:spPr>
            <a:xfrm>
              <a:off x="5254750" y="858550"/>
              <a:ext cx="185175" cy="213525"/>
            </a:xfrm>
            <a:custGeom>
              <a:rect b="b" l="l" r="r" t="t"/>
              <a:pathLst>
                <a:path extrusionOk="0" fill="none" h="8541" w="7407">
                  <a:moveTo>
                    <a:pt x="5305" y="8173"/>
                  </a:moveTo>
                  <a:cubicBezTo>
                    <a:pt x="3503" y="8540"/>
                    <a:pt x="1502" y="7706"/>
                    <a:pt x="501" y="6172"/>
                  </a:cubicBezTo>
                  <a:cubicBezTo>
                    <a:pt x="201" y="5705"/>
                    <a:pt x="1" y="5204"/>
                    <a:pt x="334" y="4671"/>
                  </a:cubicBezTo>
                  <a:cubicBezTo>
                    <a:pt x="635" y="4237"/>
                    <a:pt x="1168" y="4037"/>
                    <a:pt x="1669" y="4070"/>
                  </a:cubicBezTo>
                  <a:cubicBezTo>
                    <a:pt x="2636" y="4204"/>
                    <a:pt x="3303" y="4938"/>
                    <a:pt x="3870" y="5705"/>
                  </a:cubicBezTo>
                  <a:lnTo>
                    <a:pt x="3570" y="1535"/>
                  </a:lnTo>
                  <a:cubicBezTo>
                    <a:pt x="3537" y="1035"/>
                    <a:pt x="3803" y="534"/>
                    <a:pt x="4237" y="334"/>
                  </a:cubicBezTo>
                  <a:cubicBezTo>
                    <a:pt x="4904" y="1"/>
                    <a:pt x="5471" y="534"/>
                    <a:pt x="5838" y="1068"/>
                  </a:cubicBezTo>
                  <a:cubicBezTo>
                    <a:pt x="6639" y="2202"/>
                    <a:pt x="7206" y="3537"/>
                    <a:pt x="7406" y="4904"/>
                  </a:cubicBezTo>
                </a:path>
              </a:pathLst>
            </a:custGeom>
            <a:noFill/>
            <a:ln cap="rnd" cmpd="sng" w="20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45"/>
            <p:cNvSpPr/>
            <p:nvPr/>
          </p:nvSpPr>
          <p:spPr>
            <a:xfrm>
              <a:off x="5888550" y="1448150"/>
              <a:ext cx="71725" cy="90875"/>
            </a:xfrm>
            <a:custGeom>
              <a:rect b="b" l="l" r="r" t="t"/>
              <a:pathLst>
                <a:path extrusionOk="0" h="3635" w="2869">
                  <a:moveTo>
                    <a:pt x="834" y="0"/>
                  </a:moveTo>
                  <a:cubicBezTo>
                    <a:pt x="667" y="1001"/>
                    <a:pt x="0" y="3169"/>
                    <a:pt x="1401" y="3603"/>
                  </a:cubicBezTo>
                  <a:cubicBezTo>
                    <a:pt x="1504" y="3623"/>
                    <a:pt x="1607" y="3634"/>
                    <a:pt x="1707" y="3634"/>
                  </a:cubicBezTo>
                  <a:cubicBezTo>
                    <a:pt x="2097" y="3634"/>
                    <a:pt x="2457" y="3474"/>
                    <a:pt x="2669" y="3103"/>
                  </a:cubicBezTo>
                  <a:cubicBezTo>
                    <a:pt x="2869" y="2669"/>
                    <a:pt x="2869" y="2102"/>
                    <a:pt x="2469" y="1868"/>
                  </a:cubicBezTo>
                  <a:cubicBezTo>
                    <a:pt x="2444" y="1860"/>
                    <a:pt x="2421" y="1856"/>
                    <a:pt x="2400" y="1856"/>
                  </a:cubicBezTo>
                  <a:cubicBezTo>
                    <a:pt x="2339" y="1856"/>
                    <a:pt x="2302" y="1893"/>
                    <a:pt x="2302" y="1968"/>
                  </a:cubicBezTo>
                  <a:cubicBezTo>
                    <a:pt x="2335" y="2335"/>
                    <a:pt x="2469" y="2769"/>
                    <a:pt x="2168" y="3002"/>
                  </a:cubicBezTo>
                  <a:cubicBezTo>
                    <a:pt x="2013" y="3140"/>
                    <a:pt x="1863" y="3198"/>
                    <a:pt x="1722" y="3198"/>
                  </a:cubicBezTo>
                  <a:cubicBezTo>
                    <a:pt x="1319" y="3198"/>
                    <a:pt x="1000" y="2723"/>
                    <a:pt x="901" y="2302"/>
                  </a:cubicBezTo>
                  <a:cubicBezTo>
                    <a:pt x="834" y="1635"/>
                    <a:pt x="834" y="768"/>
                    <a:pt x="834"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45"/>
            <p:cNvSpPr/>
            <p:nvPr/>
          </p:nvSpPr>
          <p:spPr>
            <a:xfrm>
              <a:off x="5822650" y="1404775"/>
              <a:ext cx="173500" cy="210500"/>
            </a:xfrm>
            <a:custGeom>
              <a:rect b="b" l="l" r="r" t="t"/>
              <a:pathLst>
                <a:path extrusionOk="0" h="8420" w="6940">
                  <a:moveTo>
                    <a:pt x="1102" y="1"/>
                  </a:moveTo>
                  <a:cubicBezTo>
                    <a:pt x="1" y="534"/>
                    <a:pt x="668" y="2002"/>
                    <a:pt x="1002" y="2836"/>
                  </a:cubicBezTo>
                  <a:cubicBezTo>
                    <a:pt x="1636" y="4504"/>
                    <a:pt x="2369" y="6539"/>
                    <a:pt x="3770" y="7740"/>
                  </a:cubicBezTo>
                  <a:cubicBezTo>
                    <a:pt x="4185" y="8115"/>
                    <a:pt x="4786" y="8419"/>
                    <a:pt x="5360" y="8419"/>
                  </a:cubicBezTo>
                  <a:cubicBezTo>
                    <a:pt x="5756" y="8419"/>
                    <a:pt x="6139" y="8274"/>
                    <a:pt x="6439" y="7906"/>
                  </a:cubicBezTo>
                  <a:cubicBezTo>
                    <a:pt x="6939" y="7306"/>
                    <a:pt x="6672" y="6405"/>
                    <a:pt x="5939" y="6205"/>
                  </a:cubicBezTo>
                  <a:cubicBezTo>
                    <a:pt x="5927" y="6202"/>
                    <a:pt x="5915" y="6201"/>
                    <a:pt x="5904" y="6201"/>
                  </a:cubicBezTo>
                  <a:cubicBezTo>
                    <a:pt x="5789" y="6201"/>
                    <a:pt x="5714" y="6345"/>
                    <a:pt x="5805" y="6405"/>
                  </a:cubicBezTo>
                  <a:cubicBezTo>
                    <a:pt x="5405" y="7186"/>
                    <a:pt x="5017" y="7594"/>
                    <a:pt x="4633" y="7594"/>
                  </a:cubicBezTo>
                  <a:cubicBezTo>
                    <a:pt x="4377" y="7594"/>
                    <a:pt x="4124" y="7413"/>
                    <a:pt x="3870" y="7039"/>
                  </a:cubicBezTo>
                  <a:cubicBezTo>
                    <a:pt x="3537" y="6672"/>
                    <a:pt x="3270" y="6305"/>
                    <a:pt x="3003" y="5872"/>
                  </a:cubicBezTo>
                  <a:cubicBezTo>
                    <a:pt x="2703" y="5405"/>
                    <a:pt x="2469" y="4904"/>
                    <a:pt x="2203" y="4404"/>
                  </a:cubicBezTo>
                  <a:cubicBezTo>
                    <a:pt x="1669" y="3303"/>
                    <a:pt x="468" y="1335"/>
                    <a:pt x="1102"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45"/>
            <p:cNvSpPr/>
            <p:nvPr/>
          </p:nvSpPr>
          <p:spPr>
            <a:xfrm>
              <a:off x="5752600" y="1372250"/>
              <a:ext cx="482600" cy="843075"/>
            </a:xfrm>
            <a:custGeom>
              <a:rect b="b" l="l" r="r" t="t"/>
              <a:pathLst>
                <a:path extrusionOk="0" h="33723" w="19304">
                  <a:moveTo>
                    <a:pt x="1" y="1"/>
                  </a:moveTo>
                  <a:lnTo>
                    <a:pt x="1" y="1"/>
                  </a:lnTo>
                  <a:cubicBezTo>
                    <a:pt x="1836" y="5938"/>
                    <a:pt x="6172" y="10842"/>
                    <a:pt x="9441" y="16012"/>
                  </a:cubicBezTo>
                  <a:cubicBezTo>
                    <a:pt x="11176" y="18748"/>
                    <a:pt x="12777" y="21650"/>
                    <a:pt x="14311" y="24518"/>
                  </a:cubicBezTo>
                  <a:cubicBezTo>
                    <a:pt x="15912" y="27487"/>
                    <a:pt x="17080" y="30790"/>
                    <a:pt x="18848" y="33625"/>
                  </a:cubicBezTo>
                  <a:cubicBezTo>
                    <a:pt x="18893" y="33693"/>
                    <a:pt x="18962" y="33723"/>
                    <a:pt x="19031" y="33723"/>
                  </a:cubicBezTo>
                  <a:cubicBezTo>
                    <a:pt x="19166" y="33723"/>
                    <a:pt x="19303" y="33612"/>
                    <a:pt x="19281" y="33458"/>
                  </a:cubicBezTo>
                  <a:cubicBezTo>
                    <a:pt x="18581" y="30556"/>
                    <a:pt x="16913" y="27787"/>
                    <a:pt x="15579" y="25152"/>
                  </a:cubicBezTo>
                  <a:cubicBezTo>
                    <a:pt x="13978" y="22150"/>
                    <a:pt x="12276" y="19215"/>
                    <a:pt x="10408" y="16379"/>
                  </a:cubicBezTo>
                  <a:cubicBezTo>
                    <a:pt x="6839" y="10942"/>
                    <a:pt x="2770" y="5972"/>
                    <a:pt x="1"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45"/>
            <p:cNvSpPr/>
            <p:nvPr/>
          </p:nvSpPr>
          <p:spPr>
            <a:xfrm>
              <a:off x="6372225" y="1710000"/>
              <a:ext cx="25" cy="25"/>
            </a:xfrm>
            <a:custGeom>
              <a:rect b="b" l="l" r="r" t="t"/>
              <a:pathLst>
                <a:path extrusionOk="0" h="1" w="1">
                  <a:moveTo>
                    <a:pt x="0" y="0"/>
                  </a:moveTo>
                  <a:lnTo>
                    <a:pt x="0" y="0"/>
                  </a:ln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45"/>
            <p:cNvSpPr/>
            <p:nvPr/>
          </p:nvSpPr>
          <p:spPr>
            <a:xfrm>
              <a:off x="6194600" y="1487925"/>
              <a:ext cx="109900" cy="123825"/>
            </a:xfrm>
            <a:custGeom>
              <a:rect b="b" l="l" r="r" t="t"/>
              <a:pathLst>
                <a:path extrusionOk="0" h="4953" w="4396">
                  <a:moveTo>
                    <a:pt x="2701" y="1"/>
                  </a:moveTo>
                  <a:cubicBezTo>
                    <a:pt x="2616" y="1"/>
                    <a:pt x="2524" y="98"/>
                    <a:pt x="2569" y="211"/>
                  </a:cubicBezTo>
                  <a:cubicBezTo>
                    <a:pt x="2669" y="1178"/>
                    <a:pt x="3069" y="2179"/>
                    <a:pt x="3002" y="3179"/>
                  </a:cubicBezTo>
                  <a:cubicBezTo>
                    <a:pt x="2969" y="3346"/>
                    <a:pt x="2969" y="3513"/>
                    <a:pt x="2936" y="3713"/>
                  </a:cubicBezTo>
                  <a:lnTo>
                    <a:pt x="2169" y="4480"/>
                  </a:lnTo>
                  <a:cubicBezTo>
                    <a:pt x="2148" y="4486"/>
                    <a:pt x="2125" y="4489"/>
                    <a:pt x="2101" y="4489"/>
                  </a:cubicBezTo>
                  <a:cubicBezTo>
                    <a:pt x="1854" y="4489"/>
                    <a:pt x="1450" y="4199"/>
                    <a:pt x="1268" y="4047"/>
                  </a:cubicBezTo>
                  <a:cubicBezTo>
                    <a:pt x="1001" y="3847"/>
                    <a:pt x="0" y="2812"/>
                    <a:pt x="601" y="2479"/>
                  </a:cubicBezTo>
                  <a:cubicBezTo>
                    <a:pt x="634" y="2412"/>
                    <a:pt x="634" y="2379"/>
                    <a:pt x="601" y="2379"/>
                  </a:cubicBezTo>
                  <a:cubicBezTo>
                    <a:pt x="584" y="2378"/>
                    <a:pt x="567" y="2377"/>
                    <a:pt x="551" y="2377"/>
                  </a:cubicBezTo>
                  <a:cubicBezTo>
                    <a:pt x="0" y="2377"/>
                    <a:pt x="5" y="2925"/>
                    <a:pt x="167" y="3346"/>
                  </a:cubicBezTo>
                  <a:cubicBezTo>
                    <a:pt x="467" y="4080"/>
                    <a:pt x="1235" y="4881"/>
                    <a:pt x="2068" y="4947"/>
                  </a:cubicBezTo>
                  <a:cubicBezTo>
                    <a:pt x="2118" y="4951"/>
                    <a:pt x="2166" y="4953"/>
                    <a:pt x="2212" y="4953"/>
                  </a:cubicBezTo>
                  <a:cubicBezTo>
                    <a:pt x="4395" y="4953"/>
                    <a:pt x="3423" y="1188"/>
                    <a:pt x="2802" y="77"/>
                  </a:cubicBezTo>
                  <a:cubicBezTo>
                    <a:pt x="2781" y="23"/>
                    <a:pt x="2741" y="1"/>
                    <a:pt x="2701"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45"/>
            <p:cNvSpPr/>
            <p:nvPr/>
          </p:nvSpPr>
          <p:spPr>
            <a:xfrm>
              <a:off x="6198775" y="1393800"/>
              <a:ext cx="88400" cy="133100"/>
            </a:xfrm>
            <a:custGeom>
              <a:rect b="b" l="l" r="r" t="t"/>
              <a:pathLst>
                <a:path extrusionOk="0" h="5324" w="3536">
                  <a:moveTo>
                    <a:pt x="3311" y="0"/>
                  </a:moveTo>
                  <a:cubicBezTo>
                    <a:pt x="3260" y="0"/>
                    <a:pt x="3207" y="22"/>
                    <a:pt x="3169" y="73"/>
                  </a:cubicBezTo>
                  <a:cubicBezTo>
                    <a:pt x="2635" y="1174"/>
                    <a:pt x="2469" y="2475"/>
                    <a:pt x="2202" y="3742"/>
                  </a:cubicBezTo>
                  <a:cubicBezTo>
                    <a:pt x="2168" y="4076"/>
                    <a:pt x="2202" y="4276"/>
                    <a:pt x="1868" y="4409"/>
                  </a:cubicBezTo>
                  <a:cubicBezTo>
                    <a:pt x="1836" y="4418"/>
                    <a:pt x="1805" y="4422"/>
                    <a:pt x="1775" y="4422"/>
                  </a:cubicBezTo>
                  <a:cubicBezTo>
                    <a:pt x="1466" y="4422"/>
                    <a:pt x="1289" y="3980"/>
                    <a:pt x="1168" y="3675"/>
                  </a:cubicBezTo>
                  <a:cubicBezTo>
                    <a:pt x="1101" y="3175"/>
                    <a:pt x="1168" y="2675"/>
                    <a:pt x="1001" y="2174"/>
                  </a:cubicBezTo>
                  <a:lnTo>
                    <a:pt x="1001" y="2174"/>
                  </a:lnTo>
                  <a:cubicBezTo>
                    <a:pt x="0" y="2908"/>
                    <a:pt x="667" y="5143"/>
                    <a:pt x="1835" y="5310"/>
                  </a:cubicBezTo>
                  <a:cubicBezTo>
                    <a:pt x="1893" y="5319"/>
                    <a:pt x="1948" y="5324"/>
                    <a:pt x="1999" y="5324"/>
                  </a:cubicBezTo>
                  <a:cubicBezTo>
                    <a:pt x="2692" y="5324"/>
                    <a:pt x="2845" y="4532"/>
                    <a:pt x="2969" y="3942"/>
                  </a:cubicBezTo>
                  <a:cubicBezTo>
                    <a:pt x="3236" y="2741"/>
                    <a:pt x="3536" y="1407"/>
                    <a:pt x="3469" y="140"/>
                  </a:cubicBezTo>
                  <a:cubicBezTo>
                    <a:pt x="3469" y="57"/>
                    <a:pt x="3393" y="0"/>
                    <a:pt x="3311"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45"/>
            <p:cNvSpPr/>
            <p:nvPr/>
          </p:nvSpPr>
          <p:spPr>
            <a:xfrm>
              <a:off x="6311350" y="1102950"/>
              <a:ext cx="94250" cy="416550"/>
            </a:xfrm>
            <a:custGeom>
              <a:rect b="b" l="l" r="r" t="t"/>
              <a:pathLst>
                <a:path extrusionOk="0" h="16662" w="3770">
                  <a:moveTo>
                    <a:pt x="2191" y="1"/>
                  </a:moveTo>
                  <a:cubicBezTo>
                    <a:pt x="2106" y="1"/>
                    <a:pt x="2013" y="66"/>
                    <a:pt x="2035" y="132"/>
                  </a:cubicBezTo>
                  <a:cubicBezTo>
                    <a:pt x="2602" y="1633"/>
                    <a:pt x="3036" y="3067"/>
                    <a:pt x="2969" y="4702"/>
                  </a:cubicBezTo>
                  <a:cubicBezTo>
                    <a:pt x="2836" y="6436"/>
                    <a:pt x="2035" y="7937"/>
                    <a:pt x="1335" y="9539"/>
                  </a:cubicBezTo>
                  <a:cubicBezTo>
                    <a:pt x="868" y="10473"/>
                    <a:pt x="434" y="11473"/>
                    <a:pt x="267" y="12541"/>
                  </a:cubicBezTo>
                  <a:cubicBezTo>
                    <a:pt x="0" y="13908"/>
                    <a:pt x="434" y="15243"/>
                    <a:pt x="100" y="16577"/>
                  </a:cubicBezTo>
                  <a:cubicBezTo>
                    <a:pt x="100" y="16619"/>
                    <a:pt x="154" y="16661"/>
                    <a:pt x="201" y="16661"/>
                  </a:cubicBezTo>
                  <a:cubicBezTo>
                    <a:pt x="229" y="16661"/>
                    <a:pt x="255" y="16647"/>
                    <a:pt x="267" y="16610"/>
                  </a:cubicBezTo>
                  <a:cubicBezTo>
                    <a:pt x="667" y="15076"/>
                    <a:pt x="200" y="13541"/>
                    <a:pt x="634" y="11974"/>
                  </a:cubicBezTo>
                  <a:cubicBezTo>
                    <a:pt x="1034" y="10306"/>
                    <a:pt x="2035" y="8905"/>
                    <a:pt x="2669" y="7304"/>
                  </a:cubicBezTo>
                  <a:cubicBezTo>
                    <a:pt x="3603" y="4969"/>
                    <a:pt x="3770" y="2233"/>
                    <a:pt x="2302" y="65"/>
                  </a:cubicBezTo>
                  <a:cubicBezTo>
                    <a:pt x="2279" y="19"/>
                    <a:pt x="2236" y="1"/>
                    <a:pt x="2191"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45"/>
            <p:cNvSpPr/>
            <p:nvPr/>
          </p:nvSpPr>
          <p:spPr>
            <a:xfrm>
              <a:off x="6304675" y="1093100"/>
              <a:ext cx="53400" cy="250500"/>
            </a:xfrm>
            <a:custGeom>
              <a:rect b="b" l="l" r="r" t="t"/>
              <a:pathLst>
                <a:path extrusionOk="0" h="10020" w="2136">
                  <a:moveTo>
                    <a:pt x="2127" y="0"/>
                  </a:moveTo>
                  <a:cubicBezTo>
                    <a:pt x="2119" y="0"/>
                    <a:pt x="2102" y="9"/>
                    <a:pt x="2102" y="26"/>
                  </a:cubicBezTo>
                  <a:cubicBezTo>
                    <a:pt x="2135" y="9"/>
                    <a:pt x="2135" y="0"/>
                    <a:pt x="2127" y="0"/>
                  </a:cubicBezTo>
                  <a:close/>
                  <a:moveTo>
                    <a:pt x="2102" y="26"/>
                  </a:moveTo>
                  <a:lnTo>
                    <a:pt x="2102" y="26"/>
                  </a:lnTo>
                  <a:cubicBezTo>
                    <a:pt x="901" y="2961"/>
                    <a:pt x="0" y="6730"/>
                    <a:pt x="568" y="9933"/>
                  </a:cubicBezTo>
                  <a:cubicBezTo>
                    <a:pt x="580" y="9995"/>
                    <a:pt x="620" y="10020"/>
                    <a:pt x="666" y="10020"/>
                  </a:cubicBezTo>
                  <a:cubicBezTo>
                    <a:pt x="743" y="10020"/>
                    <a:pt x="834" y="9949"/>
                    <a:pt x="834" y="9866"/>
                  </a:cubicBezTo>
                  <a:cubicBezTo>
                    <a:pt x="1001" y="8331"/>
                    <a:pt x="934" y="6797"/>
                    <a:pt x="1101" y="5263"/>
                  </a:cubicBezTo>
                  <a:cubicBezTo>
                    <a:pt x="1268" y="3461"/>
                    <a:pt x="1735" y="1793"/>
                    <a:pt x="2102" y="26"/>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45"/>
            <p:cNvSpPr/>
            <p:nvPr/>
          </p:nvSpPr>
          <p:spPr>
            <a:xfrm>
              <a:off x="6373550" y="2482225"/>
              <a:ext cx="15375" cy="16225"/>
            </a:xfrm>
            <a:custGeom>
              <a:rect b="b" l="l" r="r" t="t"/>
              <a:pathLst>
                <a:path extrusionOk="0" h="649" w="615">
                  <a:moveTo>
                    <a:pt x="181" y="0"/>
                  </a:moveTo>
                  <a:cubicBezTo>
                    <a:pt x="1" y="270"/>
                    <a:pt x="199" y="649"/>
                    <a:pt x="483" y="649"/>
                  </a:cubicBezTo>
                  <a:cubicBezTo>
                    <a:pt x="515" y="649"/>
                    <a:pt x="548" y="644"/>
                    <a:pt x="581" y="634"/>
                  </a:cubicBezTo>
                  <a:cubicBezTo>
                    <a:pt x="615" y="634"/>
                    <a:pt x="615" y="601"/>
                    <a:pt x="581" y="601"/>
                  </a:cubicBezTo>
                  <a:cubicBezTo>
                    <a:pt x="281" y="601"/>
                    <a:pt x="81" y="267"/>
                    <a:pt x="181"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45"/>
            <p:cNvSpPr/>
            <p:nvPr/>
          </p:nvSpPr>
          <p:spPr>
            <a:xfrm>
              <a:off x="6435600" y="2513675"/>
              <a:ext cx="118950" cy="120400"/>
            </a:xfrm>
            <a:custGeom>
              <a:rect b="b" l="l" r="r" t="t"/>
              <a:pathLst>
                <a:path extrusionOk="0" h="4816" w="4758">
                  <a:moveTo>
                    <a:pt x="395" y="1"/>
                  </a:moveTo>
                  <a:cubicBezTo>
                    <a:pt x="296" y="1"/>
                    <a:pt x="201" y="70"/>
                    <a:pt x="201" y="177"/>
                  </a:cubicBezTo>
                  <a:cubicBezTo>
                    <a:pt x="1" y="1811"/>
                    <a:pt x="34" y="4013"/>
                    <a:pt x="1869" y="4713"/>
                  </a:cubicBezTo>
                  <a:cubicBezTo>
                    <a:pt x="2051" y="4783"/>
                    <a:pt x="2253" y="4816"/>
                    <a:pt x="2460" y="4816"/>
                  </a:cubicBezTo>
                  <a:cubicBezTo>
                    <a:pt x="3538" y="4816"/>
                    <a:pt x="4758" y="3931"/>
                    <a:pt x="4170" y="2812"/>
                  </a:cubicBezTo>
                  <a:cubicBezTo>
                    <a:pt x="4139" y="2749"/>
                    <a:pt x="4070" y="2716"/>
                    <a:pt x="4006" y="2716"/>
                  </a:cubicBezTo>
                  <a:cubicBezTo>
                    <a:pt x="3935" y="2716"/>
                    <a:pt x="3870" y="2757"/>
                    <a:pt x="3870" y="2845"/>
                  </a:cubicBezTo>
                  <a:cubicBezTo>
                    <a:pt x="3737" y="3721"/>
                    <a:pt x="3147" y="4184"/>
                    <a:pt x="2510" y="4184"/>
                  </a:cubicBezTo>
                  <a:cubicBezTo>
                    <a:pt x="2031" y="4184"/>
                    <a:pt x="1526" y="3923"/>
                    <a:pt x="1168" y="3379"/>
                  </a:cubicBezTo>
                  <a:cubicBezTo>
                    <a:pt x="534" y="2478"/>
                    <a:pt x="601" y="1244"/>
                    <a:pt x="601" y="177"/>
                  </a:cubicBezTo>
                  <a:cubicBezTo>
                    <a:pt x="570" y="53"/>
                    <a:pt x="481" y="1"/>
                    <a:pt x="395"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45"/>
            <p:cNvSpPr/>
            <p:nvPr/>
          </p:nvSpPr>
          <p:spPr>
            <a:xfrm>
              <a:off x="6373900" y="2726550"/>
              <a:ext cx="253725" cy="1264100"/>
            </a:xfrm>
            <a:custGeom>
              <a:rect b="b" l="l" r="r" t="t"/>
              <a:pathLst>
                <a:path extrusionOk="0" h="50564" w="10149">
                  <a:moveTo>
                    <a:pt x="0" y="1"/>
                  </a:moveTo>
                  <a:lnTo>
                    <a:pt x="0" y="1"/>
                  </a:lnTo>
                  <a:cubicBezTo>
                    <a:pt x="267" y="1535"/>
                    <a:pt x="1134" y="2770"/>
                    <a:pt x="2102" y="3970"/>
                  </a:cubicBezTo>
                  <a:cubicBezTo>
                    <a:pt x="3669" y="5972"/>
                    <a:pt x="5104" y="7873"/>
                    <a:pt x="6071" y="10275"/>
                  </a:cubicBezTo>
                  <a:cubicBezTo>
                    <a:pt x="7906" y="15045"/>
                    <a:pt x="8640" y="20282"/>
                    <a:pt x="8773" y="25386"/>
                  </a:cubicBezTo>
                  <a:cubicBezTo>
                    <a:pt x="8873" y="30022"/>
                    <a:pt x="8106" y="34459"/>
                    <a:pt x="7706" y="39062"/>
                  </a:cubicBezTo>
                  <a:cubicBezTo>
                    <a:pt x="7439" y="42765"/>
                    <a:pt x="7405" y="47335"/>
                    <a:pt x="9707" y="50470"/>
                  </a:cubicBezTo>
                  <a:cubicBezTo>
                    <a:pt x="9757" y="50533"/>
                    <a:pt x="9836" y="50563"/>
                    <a:pt x="9911" y="50563"/>
                  </a:cubicBezTo>
                  <a:cubicBezTo>
                    <a:pt x="10035" y="50563"/>
                    <a:pt x="10149" y="50482"/>
                    <a:pt x="10107" y="50337"/>
                  </a:cubicBezTo>
                  <a:cubicBezTo>
                    <a:pt x="9273" y="48169"/>
                    <a:pt x="8540" y="46167"/>
                    <a:pt x="8339" y="43766"/>
                  </a:cubicBezTo>
                  <a:cubicBezTo>
                    <a:pt x="8173" y="41664"/>
                    <a:pt x="8339" y="39496"/>
                    <a:pt x="8540" y="37328"/>
                  </a:cubicBezTo>
                  <a:cubicBezTo>
                    <a:pt x="9007" y="32658"/>
                    <a:pt x="9607" y="28088"/>
                    <a:pt x="9307" y="23418"/>
                  </a:cubicBezTo>
                  <a:cubicBezTo>
                    <a:pt x="9007" y="19048"/>
                    <a:pt x="8306" y="14545"/>
                    <a:pt x="6705" y="10442"/>
                  </a:cubicBezTo>
                  <a:cubicBezTo>
                    <a:pt x="6038" y="8774"/>
                    <a:pt x="5204" y="7206"/>
                    <a:pt x="4136" y="5738"/>
                  </a:cubicBezTo>
                  <a:cubicBezTo>
                    <a:pt x="2602" y="3870"/>
                    <a:pt x="934" y="2336"/>
                    <a:pt x="0"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45"/>
            <p:cNvSpPr/>
            <p:nvPr/>
          </p:nvSpPr>
          <p:spPr>
            <a:xfrm>
              <a:off x="6539000" y="4088500"/>
              <a:ext cx="138475" cy="642325"/>
            </a:xfrm>
            <a:custGeom>
              <a:rect b="b" l="l" r="r" t="t"/>
              <a:pathLst>
                <a:path extrusionOk="0" h="25693" w="5539">
                  <a:moveTo>
                    <a:pt x="1031" y="0"/>
                  </a:moveTo>
                  <a:cubicBezTo>
                    <a:pt x="1000" y="0"/>
                    <a:pt x="968" y="39"/>
                    <a:pt x="968" y="62"/>
                  </a:cubicBezTo>
                  <a:cubicBezTo>
                    <a:pt x="968" y="95"/>
                    <a:pt x="901" y="129"/>
                    <a:pt x="901" y="195"/>
                  </a:cubicBezTo>
                  <a:cubicBezTo>
                    <a:pt x="901" y="229"/>
                    <a:pt x="901" y="229"/>
                    <a:pt x="968" y="262"/>
                  </a:cubicBezTo>
                  <a:cubicBezTo>
                    <a:pt x="1002" y="262"/>
                    <a:pt x="1002" y="295"/>
                    <a:pt x="1035" y="295"/>
                  </a:cubicBezTo>
                  <a:cubicBezTo>
                    <a:pt x="1065" y="295"/>
                    <a:pt x="1095" y="269"/>
                    <a:pt x="1076" y="239"/>
                  </a:cubicBezTo>
                  <a:lnTo>
                    <a:pt x="1076" y="239"/>
                  </a:lnTo>
                  <a:cubicBezTo>
                    <a:pt x="2204" y="1645"/>
                    <a:pt x="2503" y="4736"/>
                    <a:pt x="2636" y="6400"/>
                  </a:cubicBezTo>
                  <a:cubicBezTo>
                    <a:pt x="2736" y="8535"/>
                    <a:pt x="2536" y="10636"/>
                    <a:pt x="2036" y="12704"/>
                  </a:cubicBezTo>
                  <a:cubicBezTo>
                    <a:pt x="1335" y="15606"/>
                    <a:pt x="1" y="18542"/>
                    <a:pt x="368" y="21611"/>
                  </a:cubicBezTo>
                  <a:cubicBezTo>
                    <a:pt x="520" y="22771"/>
                    <a:pt x="1260" y="25692"/>
                    <a:pt x="2868" y="25692"/>
                  </a:cubicBezTo>
                  <a:cubicBezTo>
                    <a:pt x="3017" y="25692"/>
                    <a:pt x="3173" y="25667"/>
                    <a:pt x="3337" y="25614"/>
                  </a:cubicBezTo>
                  <a:cubicBezTo>
                    <a:pt x="5538" y="24880"/>
                    <a:pt x="5305" y="20810"/>
                    <a:pt x="4404" y="19309"/>
                  </a:cubicBezTo>
                  <a:cubicBezTo>
                    <a:pt x="4382" y="19276"/>
                    <a:pt x="4348" y="19261"/>
                    <a:pt x="4315" y="19261"/>
                  </a:cubicBezTo>
                  <a:cubicBezTo>
                    <a:pt x="4248" y="19261"/>
                    <a:pt x="4182" y="19320"/>
                    <a:pt x="4204" y="19409"/>
                  </a:cubicBezTo>
                  <a:cubicBezTo>
                    <a:pt x="4356" y="20355"/>
                    <a:pt x="4760" y="24871"/>
                    <a:pt x="2940" y="24871"/>
                  </a:cubicBezTo>
                  <a:cubicBezTo>
                    <a:pt x="2770" y="24871"/>
                    <a:pt x="2580" y="24832"/>
                    <a:pt x="2369" y="24746"/>
                  </a:cubicBezTo>
                  <a:cubicBezTo>
                    <a:pt x="1168" y="24246"/>
                    <a:pt x="901" y="21277"/>
                    <a:pt x="901" y="20243"/>
                  </a:cubicBezTo>
                  <a:cubicBezTo>
                    <a:pt x="901" y="17374"/>
                    <a:pt x="2236" y="14606"/>
                    <a:pt x="2736" y="11804"/>
                  </a:cubicBezTo>
                  <a:cubicBezTo>
                    <a:pt x="3170" y="9569"/>
                    <a:pt x="3236" y="7267"/>
                    <a:pt x="2903" y="4965"/>
                  </a:cubicBezTo>
                  <a:cubicBezTo>
                    <a:pt x="2703" y="3598"/>
                    <a:pt x="2336" y="896"/>
                    <a:pt x="1068" y="29"/>
                  </a:cubicBezTo>
                  <a:cubicBezTo>
                    <a:pt x="1058" y="8"/>
                    <a:pt x="1044" y="0"/>
                    <a:pt x="1031"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45"/>
            <p:cNvSpPr/>
            <p:nvPr/>
          </p:nvSpPr>
          <p:spPr>
            <a:xfrm>
              <a:off x="6593225" y="4123975"/>
              <a:ext cx="130950" cy="1595350"/>
            </a:xfrm>
            <a:custGeom>
              <a:rect b="b" l="l" r="r" t="t"/>
              <a:pathLst>
                <a:path extrusionOk="0" h="63814" w="5238">
                  <a:moveTo>
                    <a:pt x="3097" y="0"/>
                  </a:moveTo>
                  <a:cubicBezTo>
                    <a:pt x="3043" y="0"/>
                    <a:pt x="2983" y="33"/>
                    <a:pt x="3002" y="111"/>
                  </a:cubicBezTo>
                  <a:cubicBezTo>
                    <a:pt x="3302" y="5881"/>
                    <a:pt x="3803" y="11686"/>
                    <a:pt x="3936" y="17490"/>
                  </a:cubicBezTo>
                  <a:cubicBezTo>
                    <a:pt x="4036" y="20492"/>
                    <a:pt x="4170" y="23494"/>
                    <a:pt x="4070" y="26496"/>
                  </a:cubicBezTo>
                  <a:cubicBezTo>
                    <a:pt x="4003" y="29498"/>
                    <a:pt x="2902" y="31900"/>
                    <a:pt x="1868" y="34669"/>
                  </a:cubicBezTo>
                  <a:cubicBezTo>
                    <a:pt x="67" y="39372"/>
                    <a:pt x="33" y="44409"/>
                    <a:pt x="167" y="49379"/>
                  </a:cubicBezTo>
                  <a:cubicBezTo>
                    <a:pt x="267" y="53916"/>
                    <a:pt x="0" y="59687"/>
                    <a:pt x="2268" y="63723"/>
                  </a:cubicBezTo>
                  <a:cubicBezTo>
                    <a:pt x="2311" y="63787"/>
                    <a:pt x="2367" y="63813"/>
                    <a:pt x="2422" y="63813"/>
                  </a:cubicBezTo>
                  <a:cubicBezTo>
                    <a:pt x="2538" y="63813"/>
                    <a:pt x="2647" y="63692"/>
                    <a:pt x="2602" y="63556"/>
                  </a:cubicBezTo>
                  <a:cubicBezTo>
                    <a:pt x="2202" y="60888"/>
                    <a:pt x="1501" y="58352"/>
                    <a:pt x="1234" y="55650"/>
                  </a:cubicBezTo>
                  <a:cubicBezTo>
                    <a:pt x="1034" y="53049"/>
                    <a:pt x="934" y="50413"/>
                    <a:pt x="867" y="47845"/>
                  </a:cubicBezTo>
                  <a:cubicBezTo>
                    <a:pt x="767" y="45243"/>
                    <a:pt x="767" y="42674"/>
                    <a:pt x="1134" y="40073"/>
                  </a:cubicBezTo>
                  <a:cubicBezTo>
                    <a:pt x="1501" y="37337"/>
                    <a:pt x="2368" y="34902"/>
                    <a:pt x="3369" y="32367"/>
                  </a:cubicBezTo>
                  <a:cubicBezTo>
                    <a:pt x="5237" y="27664"/>
                    <a:pt x="4570" y="22393"/>
                    <a:pt x="4403" y="17456"/>
                  </a:cubicBezTo>
                  <a:cubicBezTo>
                    <a:pt x="4203" y="11652"/>
                    <a:pt x="3903" y="5815"/>
                    <a:pt x="3169" y="44"/>
                  </a:cubicBezTo>
                  <a:cubicBezTo>
                    <a:pt x="3169" y="16"/>
                    <a:pt x="3135" y="0"/>
                    <a:pt x="3097"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45"/>
            <p:cNvSpPr/>
            <p:nvPr/>
          </p:nvSpPr>
          <p:spPr>
            <a:xfrm>
              <a:off x="6486475" y="4227000"/>
              <a:ext cx="140550" cy="1475475"/>
            </a:xfrm>
            <a:custGeom>
              <a:rect b="b" l="l" r="r" t="t"/>
              <a:pathLst>
                <a:path extrusionOk="0" h="59019" w="5622">
                  <a:moveTo>
                    <a:pt x="647" y="1"/>
                  </a:moveTo>
                  <a:cubicBezTo>
                    <a:pt x="642" y="1"/>
                    <a:pt x="634" y="9"/>
                    <a:pt x="634" y="26"/>
                  </a:cubicBezTo>
                  <a:cubicBezTo>
                    <a:pt x="651" y="9"/>
                    <a:pt x="651" y="1"/>
                    <a:pt x="647" y="1"/>
                  </a:cubicBezTo>
                  <a:close/>
                  <a:moveTo>
                    <a:pt x="634" y="26"/>
                  </a:moveTo>
                  <a:cubicBezTo>
                    <a:pt x="1268" y="4929"/>
                    <a:pt x="567" y="9833"/>
                    <a:pt x="301" y="14736"/>
                  </a:cubicBezTo>
                  <a:cubicBezTo>
                    <a:pt x="0" y="19773"/>
                    <a:pt x="67" y="24877"/>
                    <a:pt x="334" y="29914"/>
                  </a:cubicBezTo>
                  <a:cubicBezTo>
                    <a:pt x="634" y="34617"/>
                    <a:pt x="1101" y="39287"/>
                    <a:pt x="1802" y="43957"/>
                  </a:cubicBezTo>
                  <a:cubicBezTo>
                    <a:pt x="2569" y="48828"/>
                    <a:pt x="3236" y="54131"/>
                    <a:pt x="5004" y="58801"/>
                  </a:cubicBezTo>
                  <a:cubicBezTo>
                    <a:pt x="5067" y="58944"/>
                    <a:pt x="5213" y="59019"/>
                    <a:pt x="5346" y="59019"/>
                  </a:cubicBezTo>
                  <a:cubicBezTo>
                    <a:pt x="5492" y="59019"/>
                    <a:pt x="5622" y="58927"/>
                    <a:pt x="5604" y="58735"/>
                  </a:cubicBezTo>
                  <a:cubicBezTo>
                    <a:pt x="5004" y="54098"/>
                    <a:pt x="3670" y="49495"/>
                    <a:pt x="2936" y="44891"/>
                  </a:cubicBezTo>
                  <a:cubicBezTo>
                    <a:pt x="2102" y="39654"/>
                    <a:pt x="1568" y="34417"/>
                    <a:pt x="1268" y="29113"/>
                  </a:cubicBezTo>
                  <a:cubicBezTo>
                    <a:pt x="1001" y="24210"/>
                    <a:pt x="968" y="19273"/>
                    <a:pt x="1101" y="14303"/>
                  </a:cubicBezTo>
                  <a:cubicBezTo>
                    <a:pt x="1268" y="9533"/>
                    <a:pt x="1568" y="4729"/>
                    <a:pt x="634" y="26"/>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45"/>
            <p:cNvSpPr/>
            <p:nvPr/>
          </p:nvSpPr>
          <p:spPr>
            <a:xfrm>
              <a:off x="5016250" y="1641100"/>
              <a:ext cx="1840500" cy="1106125"/>
            </a:xfrm>
            <a:custGeom>
              <a:rect b="b" l="l" r="r" t="t"/>
              <a:pathLst>
                <a:path extrusionOk="0" h="44245" w="73620">
                  <a:moveTo>
                    <a:pt x="64280" y="20069"/>
                  </a:moveTo>
                  <a:lnTo>
                    <a:pt x="64213" y="20269"/>
                  </a:lnTo>
                  <a:cubicBezTo>
                    <a:pt x="64146" y="20269"/>
                    <a:pt x="64146" y="20269"/>
                    <a:pt x="64113" y="20236"/>
                  </a:cubicBezTo>
                  <a:lnTo>
                    <a:pt x="64280" y="20069"/>
                  </a:lnTo>
                  <a:close/>
                  <a:moveTo>
                    <a:pt x="44008" y="0"/>
                  </a:moveTo>
                  <a:cubicBezTo>
                    <a:pt x="43806" y="0"/>
                    <a:pt x="43602" y="7"/>
                    <a:pt x="43398" y="21"/>
                  </a:cubicBezTo>
                  <a:cubicBezTo>
                    <a:pt x="39596" y="255"/>
                    <a:pt x="36360" y="2923"/>
                    <a:pt x="34959" y="6459"/>
                  </a:cubicBezTo>
                  <a:cubicBezTo>
                    <a:pt x="32740" y="4019"/>
                    <a:pt x="29645" y="1993"/>
                    <a:pt x="26364" y="1993"/>
                  </a:cubicBezTo>
                  <a:cubicBezTo>
                    <a:pt x="25699" y="1993"/>
                    <a:pt x="25026" y="2076"/>
                    <a:pt x="24351" y="2256"/>
                  </a:cubicBezTo>
                  <a:cubicBezTo>
                    <a:pt x="21182" y="3123"/>
                    <a:pt x="18681" y="6226"/>
                    <a:pt x="18914" y="9595"/>
                  </a:cubicBezTo>
                  <a:cubicBezTo>
                    <a:pt x="16779" y="8427"/>
                    <a:pt x="14511" y="7627"/>
                    <a:pt x="12076" y="7393"/>
                  </a:cubicBezTo>
                  <a:cubicBezTo>
                    <a:pt x="11319" y="7301"/>
                    <a:pt x="10490" y="7237"/>
                    <a:pt x="9645" y="7237"/>
                  </a:cubicBezTo>
                  <a:cubicBezTo>
                    <a:pt x="7736" y="7237"/>
                    <a:pt x="5748" y="7563"/>
                    <a:pt x="4337" y="8627"/>
                  </a:cubicBezTo>
                  <a:cubicBezTo>
                    <a:pt x="1" y="11930"/>
                    <a:pt x="3170" y="17701"/>
                    <a:pt x="5738" y="21103"/>
                  </a:cubicBezTo>
                  <a:cubicBezTo>
                    <a:pt x="2002" y="22404"/>
                    <a:pt x="568" y="27307"/>
                    <a:pt x="2569" y="30777"/>
                  </a:cubicBezTo>
                  <a:cubicBezTo>
                    <a:pt x="4011" y="33259"/>
                    <a:pt x="6660" y="34334"/>
                    <a:pt x="9339" y="34334"/>
                  </a:cubicBezTo>
                  <a:cubicBezTo>
                    <a:pt x="10440" y="34334"/>
                    <a:pt x="11546" y="34152"/>
                    <a:pt x="12576" y="33812"/>
                  </a:cubicBezTo>
                  <a:lnTo>
                    <a:pt x="12576" y="33812"/>
                  </a:lnTo>
                  <a:cubicBezTo>
                    <a:pt x="11242" y="37615"/>
                    <a:pt x="13610" y="42285"/>
                    <a:pt x="17380" y="43752"/>
                  </a:cubicBezTo>
                  <a:cubicBezTo>
                    <a:pt x="18258" y="44090"/>
                    <a:pt x="19139" y="44244"/>
                    <a:pt x="20003" y="44244"/>
                  </a:cubicBezTo>
                  <a:cubicBezTo>
                    <a:pt x="23927" y="44244"/>
                    <a:pt x="27500" y="41054"/>
                    <a:pt x="28921" y="37281"/>
                  </a:cubicBezTo>
                  <a:cubicBezTo>
                    <a:pt x="30561" y="39448"/>
                    <a:pt x="33024" y="41153"/>
                    <a:pt x="35678" y="41153"/>
                  </a:cubicBezTo>
                  <a:cubicBezTo>
                    <a:pt x="36046" y="41153"/>
                    <a:pt x="36419" y="41120"/>
                    <a:pt x="36794" y="41051"/>
                  </a:cubicBezTo>
                  <a:cubicBezTo>
                    <a:pt x="39095" y="40584"/>
                    <a:pt x="40930" y="38749"/>
                    <a:pt x="41464" y="36547"/>
                  </a:cubicBezTo>
                  <a:cubicBezTo>
                    <a:pt x="43245" y="39577"/>
                    <a:pt x="46244" y="42103"/>
                    <a:pt x="49752" y="42103"/>
                  </a:cubicBezTo>
                  <a:cubicBezTo>
                    <a:pt x="50184" y="42103"/>
                    <a:pt x="50624" y="42065"/>
                    <a:pt x="51070" y="41985"/>
                  </a:cubicBezTo>
                  <a:cubicBezTo>
                    <a:pt x="54806" y="41317"/>
                    <a:pt x="57642" y="37281"/>
                    <a:pt x="56841" y="33545"/>
                  </a:cubicBezTo>
                  <a:lnTo>
                    <a:pt x="56841" y="33545"/>
                  </a:lnTo>
                  <a:cubicBezTo>
                    <a:pt x="58239" y="34244"/>
                    <a:pt x="59825" y="34612"/>
                    <a:pt x="61385" y="34612"/>
                  </a:cubicBezTo>
                  <a:cubicBezTo>
                    <a:pt x="64365" y="34612"/>
                    <a:pt x="67246" y="33266"/>
                    <a:pt x="68516" y="30310"/>
                  </a:cubicBezTo>
                  <a:cubicBezTo>
                    <a:pt x="69117" y="28942"/>
                    <a:pt x="69250" y="27374"/>
                    <a:pt x="68917" y="25906"/>
                  </a:cubicBezTo>
                  <a:cubicBezTo>
                    <a:pt x="70318" y="25139"/>
                    <a:pt x="71485" y="24038"/>
                    <a:pt x="72152" y="22437"/>
                  </a:cubicBezTo>
                  <a:cubicBezTo>
                    <a:pt x="73620" y="19035"/>
                    <a:pt x="72152" y="15065"/>
                    <a:pt x="69283" y="12964"/>
                  </a:cubicBezTo>
                  <a:cubicBezTo>
                    <a:pt x="70584" y="9795"/>
                    <a:pt x="70718" y="6426"/>
                    <a:pt x="68383" y="3257"/>
                  </a:cubicBezTo>
                  <a:cubicBezTo>
                    <a:pt x="66829" y="1149"/>
                    <a:pt x="64874" y="324"/>
                    <a:pt x="62826" y="324"/>
                  </a:cubicBezTo>
                  <a:cubicBezTo>
                    <a:pt x="59203" y="324"/>
                    <a:pt x="55286" y="2904"/>
                    <a:pt x="52772" y="5525"/>
                  </a:cubicBezTo>
                  <a:cubicBezTo>
                    <a:pt x="51034" y="2239"/>
                    <a:pt x="47649" y="0"/>
                    <a:pt x="4400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45"/>
            <p:cNvSpPr/>
            <p:nvPr/>
          </p:nvSpPr>
          <p:spPr>
            <a:xfrm>
              <a:off x="5504925" y="2527250"/>
              <a:ext cx="78425" cy="148475"/>
            </a:xfrm>
            <a:custGeom>
              <a:rect b="b" l="l" r="r" t="t"/>
              <a:pathLst>
                <a:path extrusionOk="0" fill="none" h="5939" w="3137">
                  <a:moveTo>
                    <a:pt x="2870" y="4037"/>
                  </a:moveTo>
                  <a:cubicBezTo>
                    <a:pt x="2169" y="4437"/>
                    <a:pt x="2236" y="5805"/>
                    <a:pt x="1402" y="5871"/>
                  </a:cubicBezTo>
                  <a:cubicBezTo>
                    <a:pt x="868" y="5938"/>
                    <a:pt x="535" y="5204"/>
                    <a:pt x="701" y="4671"/>
                  </a:cubicBezTo>
                  <a:cubicBezTo>
                    <a:pt x="868" y="4170"/>
                    <a:pt x="1369" y="3837"/>
                    <a:pt x="1836" y="3536"/>
                  </a:cubicBezTo>
                  <a:cubicBezTo>
                    <a:pt x="968" y="3536"/>
                    <a:pt x="134" y="2769"/>
                    <a:pt x="1" y="1835"/>
                  </a:cubicBezTo>
                  <a:cubicBezTo>
                    <a:pt x="1" y="1668"/>
                    <a:pt x="1" y="1502"/>
                    <a:pt x="134" y="1435"/>
                  </a:cubicBezTo>
                  <a:cubicBezTo>
                    <a:pt x="301" y="1268"/>
                    <a:pt x="568" y="1468"/>
                    <a:pt x="735" y="1602"/>
                  </a:cubicBezTo>
                  <a:cubicBezTo>
                    <a:pt x="1002" y="1802"/>
                    <a:pt x="1302" y="2002"/>
                    <a:pt x="1635" y="2169"/>
                  </a:cubicBezTo>
                  <a:cubicBezTo>
                    <a:pt x="1669" y="2202"/>
                    <a:pt x="1735" y="2202"/>
                    <a:pt x="1802" y="2202"/>
                  </a:cubicBezTo>
                  <a:cubicBezTo>
                    <a:pt x="1836" y="2202"/>
                    <a:pt x="1869" y="2135"/>
                    <a:pt x="1869" y="2102"/>
                  </a:cubicBezTo>
                  <a:cubicBezTo>
                    <a:pt x="2002" y="1702"/>
                    <a:pt x="1735" y="1335"/>
                    <a:pt x="1669" y="935"/>
                  </a:cubicBezTo>
                  <a:cubicBezTo>
                    <a:pt x="1535" y="534"/>
                    <a:pt x="1669" y="1"/>
                    <a:pt x="2069" y="1"/>
                  </a:cubicBezTo>
                  <a:cubicBezTo>
                    <a:pt x="2303" y="1"/>
                    <a:pt x="2469" y="167"/>
                    <a:pt x="2569" y="334"/>
                  </a:cubicBezTo>
                  <a:cubicBezTo>
                    <a:pt x="2970" y="868"/>
                    <a:pt x="3136" y="1602"/>
                    <a:pt x="2970" y="2202"/>
                  </a:cubicBezTo>
                </a:path>
              </a:pathLst>
            </a:custGeom>
            <a:noFill/>
            <a:ln cap="rnd" cmpd="sng" w="158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45"/>
            <p:cNvSpPr/>
            <p:nvPr/>
          </p:nvSpPr>
          <p:spPr>
            <a:xfrm>
              <a:off x="5404875" y="2170325"/>
              <a:ext cx="205150" cy="157650"/>
            </a:xfrm>
            <a:custGeom>
              <a:rect b="b" l="l" r="r" t="t"/>
              <a:pathLst>
                <a:path extrusionOk="0" fill="none" h="6306" w="8206">
                  <a:moveTo>
                    <a:pt x="4170" y="6272"/>
                  </a:moveTo>
                  <a:cubicBezTo>
                    <a:pt x="3036" y="6305"/>
                    <a:pt x="1901" y="6105"/>
                    <a:pt x="867" y="5638"/>
                  </a:cubicBezTo>
                  <a:cubicBezTo>
                    <a:pt x="567" y="5538"/>
                    <a:pt x="300" y="5371"/>
                    <a:pt x="167" y="5104"/>
                  </a:cubicBezTo>
                  <a:cubicBezTo>
                    <a:pt x="0" y="4871"/>
                    <a:pt x="33" y="4437"/>
                    <a:pt x="300" y="4270"/>
                  </a:cubicBezTo>
                  <a:cubicBezTo>
                    <a:pt x="400" y="4204"/>
                    <a:pt x="567" y="4204"/>
                    <a:pt x="734" y="4204"/>
                  </a:cubicBezTo>
                  <a:cubicBezTo>
                    <a:pt x="1468" y="4237"/>
                    <a:pt x="2202" y="4270"/>
                    <a:pt x="2902" y="4270"/>
                  </a:cubicBezTo>
                  <a:cubicBezTo>
                    <a:pt x="2335" y="3637"/>
                    <a:pt x="2001" y="2803"/>
                    <a:pt x="1968" y="1969"/>
                  </a:cubicBezTo>
                  <a:cubicBezTo>
                    <a:pt x="1968" y="1602"/>
                    <a:pt x="2135" y="1101"/>
                    <a:pt x="2502" y="1202"/>
                  </a:cubicBezTo>
                  <a:cubicBezTo>
                    <a:pt x="2669" y="1235"/>
                    <a:pt x="2802" y="1368"/>
                    <a:pt x="2869" y="1535"/>
                  </a:cubicBezTo>
                  <a:cubicBezTo>
                    <a:pt x="3336" y="2136"/>
                    <a:pt x="3736" y="2736"/>
                    <a:pt x="4203" y="3370"/>
                  </a:cubicBezTo>
                  <a:cubicBezTo>
                    <a:pt x="4170" y="2803"/>
                    <a:pt x="4070" y="2302"/>
                    <a:pt x="4036" y="1769"/>
                  </a:cubicBezTo>
                  <a:cubicBezTo>
                    <a:pt x="4003" y="1402"/>
                    <a:pt x="3970" y="968"/>
                    <a:pt x="4136" y="701"/>
                  </a:cubicBezTo>
                  <a:cubicBezTo>
                    <a:pt x="4303" y="368"/>
                    <a:pt x="4737" y="201"/>
                    <a:pt x="5037" y="434"/>
                  </a:cubicBezTo>
                  <a:cubicBezTo>
                    <a:pt x="5170" y="568"/>
                    <a:pt x="5204" y="768"/>
                    <a:pt x="5237" y="935"/>
                  </a:cubicBezTo>
                  <a:cubicBezTo>
                    <a:pt x="5371" y="1468"/>
                    <a:pt x="5537" y="2069"/>
                    <a:pt x="5671" y="2603"/>
                  </a:cubicBezTo>
                  <a:cubicBezTo>
                    <a:pt x="5571" y="1869"/>
                    <a:pt x="5838" y="1068"/>
                    <a:pt x="6371" y="568"/>
                  </a:cubicBezTo>
                  <a:cubicBezTo>
                    <a:pt x="6705" y="234"/>
                    <a:pt x="7172" y="1"/>
                    <a:pt x="7572" y="201"/>
                  </a:cubicBezTo>
                  <a:cubicBezTo>
                    <a:pt x="8173" y="434"/>
                    <a:pt x="8206" y="1268"/>
                    <a:pt x="8072" y="1869"/>
                  </a:cubicBezTo>
                  <a:cubicBezTo>
                    <a:pt x="7839" y="2936"/>
                    <a:pt x="7172" y="3903"/>
                    <a:pt x="6305" y="4571"/>
                  </a:cubicBezTo>
                  <a:cubicBezTo>
                    <a:pt x="6171" y="4637"/>
                    <a:pt x="6038" y="4737"/>
                    <a:pt x="5971" y="4637"/>
                  </a:cubicBezTo>
                  <a:cubicBezTo>
                    <a:pt x="5838" y="4571"/>
                    <a:pt x="5904" y="4370"/>
                    <a:pt x="6038" y="4404"/>
                  </a:cubicBezTo>
                </a:path>
              </a:pathLst>
            </a:custGeom>
            <a:noFill/>
            <a:ln cap="rnd" cmpd="sng" w="158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45"/>
            <p:cNvSpPr/>
            <p:nvPr/>
          </p:nvSpPr>
          <p:spPr>
            <a:xfrm>
              <a:off x="5893550" y="2096100"/>
              <a:ext cx="230175" cy="166825"/>
            </a:xfrm>
            <a:custGeom>
              <a:rect b="b" l="l" r="r" t="t"/>
              <a:pathLst>
                <a:path extrusionOk="0" fill="none" h="6673" w="9207">
                  <a:moveTo>
                    <a:pt x="2836" y="6339"/>
                  </a:moveTo>
                  <a:cubicBezTo>
                    <a:pt x="2302" y="6672"/>
                    <a:pt x="1602" y="6239"/>
                    <a:pt x="1135" y="5772"/>
                  </a:cubicBezTo>
                  <a:cubicBezTo>
                    <a:pt x="801" y="5438"/>
                    <a:pt x="534" y="5071"/>
                    <a:pt x="301" y="4704"/>
                  </a:cubicBezTo>
                  <a:cubicBezTo>
                    <a:pt x="134" y="4404"/>
                    <a:pt x="0" y="4104"/>
                    <a:pt x="0" y="3770"/>
                  </a:cubicBezTo>
                  <a:cubicBezTo>
                    <a:pt x="34" y="3437"/>
                    <a:pt x="301" y="3170"/>
                    <a:pt x="634" y="3203"/>
                  </a:cubicBezTo>
                  <a:cubicBezTo>
                    <a:pt x="801" y="3203"/>
                    <a:pt x="968" y="3337"/>
                    <a:pt x="1101" y="3437"/>
                  </a:cubicBezTo>
                  <a:cubicBezTo>
                    <a:pt x="1668" y="3904"/>
                    <a:pt x="2202" y="4371"/>
                    <a:pt x="2802" y="4838"/>
                  </a:cubicBezTo>
                  <a:cubicBezTo>
                    <a:pt x="2602" y="3870"/>
                    <a:pt x="2369" y="2770"/>
                    <a:pt x="2836" y="1902"/>
                  </a:cubicBezTo>
                  <a:cubicBezTo>
                    <a:pt x="2936" y="1735"/>
                    <a:pt x="3003" y="1602"/>
                    <a:pt x="3169" y="1535"/>
                  </a:cubicBezTo>
                  <a:cubicBezTo>
                    <a:pt x="3636" y="1335"/>
                    <a:pt x="4103" y="1836"/>
                    <a:pt x="4203" y="2336"/>
                  </a:cubicBezTo>
                  <a:cubicBezTo>
                    <a:pt x="4337" y="2836"/>
                    <a:pt x="4437" y="3403"/>
                    <a:pt x="4837" y="3670"/>
                  </a:cubicBezTo>
                  <a:cubicBezTo>
                    <a:pt x="4704" y="2703"/>
                    <a:pt x="4871" y="1702"/>
                    <a:pt x="5271" y="835"/>
                  </a:cubicBezTo>
                  <a:cubicBezTo>
                    <a:pt x="5371" y="568"/>
                    <a:pt x="5504" y="334"/>
                    <a:pt x="5704" y="201"/>
                  </a:cubicBezTo>
                  <a:cubicBezTo>
                    <a:pt x="5938" y="34"/>
                    <a:pt x="6272" y="1"/>
                    <a:pt x="6472" y="168"/>
                  </a:cubicBezTo>
                  <a:cubicBezTo>
                    <a:pt x="6705" y="368"/>
                    <a:pt x="6772" y="735"/>
                    <a:pt x="6772" y="1035"/>
                  </a:cubicBezTo>
                  <a:cubicBezTo>
                    <a:pt x="6772" y="2002"/>
                    <a:pt x="6705" y="2970"/>
                    <a:pt x="6705" y="3937"/>
                  </a:cubicBezTo>
                  <a:cubicBezTo>
                    <a:pt x="6705" y="3270"/>
                    <a:pt x="6939" y="2603"/>
                    <a:pt x="7306" y="2069"/>
                  </a:cubicBezTo>
                  <a:cubicBezTo>
                    <a:pt x="7506" y="1769"/>
                    <a:pt x="7806" y="1502"/>
                    <a:pt x="8140" y="1402"/>
                  </a:cubicBezTo>
                  <a:cubicBezTo>
                    <a:pt x="8473" y="1335"/>
                    <a:pt x="8940" y="1435"/>
                    <a:pt x="9107" y="1769"/>
                  </a:cubicBezTo>
                  <a:cubicBezTo>
                    <a:pt x="9207" y="2002"/>
                    <a:pt x="9207" y="2269"/>
                    <a:pt x="9174" y="2536"/>
                  </a:cubicBezTo>
                  <a:cubicBezTo>
                    <a:pt x="9040" y="3203"/>
                    <a:pt x="8807" y="3770"/>
                    <a:pt x="8373" y="4271"/>
                  </a:cubicBezTo>
                  <a:cubicBezTo>
                    <a:pt x="8206" y="4504"/>
                    <a:pt x="8039" y="4671"/>
                    <a:pt x="7806" y="4738"/>
                  </a:cubicBezTo>
                  <a:cubicBezTo>
                    <a:pt x="7539" y="4838"/>
                    <a:pt x="7272" y="4738"/>
                    <a:pt x="7139" y="4504"/>
                  </a:cubicBezTo>
                </a:path>
              </a:pathLst>
            </a:custGeom>
            <a:noFill/>
            <a:ln cap="rnd" cmpd="sng" w="158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45"/>
            <p:cNvSpPr/>
            <p:nvPr/>
          </p:nvSpPr>
          <p:spPr>
            <a:xfrm>
              <a:off x="6356375" y="2012725"/>
              <a:ext cx="280225" cy="125950"/>
            </a:xfrm>
            <a:custGeom>
              <a:rect b="b" l="l" r="r" t="t"/>
              <a:pathLst>
                <a:path extrusionOk="0" fill="none" h="5038" w="11209">
                  <a:moveTo>
                    <a:pt x="968" y="4737"/>
                  </a:moveTo>
                  <a:cubicBezTo>
                    <a:pt x="1035" y="4870"/>
                    <a:pt x="901" y="5037"/>
                    <a:pt x="801" y="5004"/>
                  </a:cubicBezTo>
                  <a:cubicBezTo>
                    <a:pt x="468" y="4103"/>
                    <a:pt x="201" y="3202"/>
                    <a:pt x="34" y="2235"/>
                  </a:cubicBezTo>
                  <a:cubicBezTo>
                    <a:pt x="1" y="2002"/>
                    <a:pt x="1" y="1701"/>
                    <a:pt x="267" y="1601"/>
                  </a:cubicBezTo>
                  <a:cubicBezTo>
                    <a:pt x="434" y="1568"/>
                    <a:pt x="601" y="1668"/>
                    <a:pt x="701" y="1768"/>
                  </a:cubicBezTo>
                  <a:cubicBezTo>
                    <a:pt x="1335" y="2268"/>
                    <a:pt x="1869" y="2869"/>
                    <a:pt x="2336" y="3536"/>
                  </a:cubicBezTo>
                  <a:cubicBezTo>
                    <a:pt x="2302" y="2902"/>
                    <a:pt x="2302" y="2268"/>
                    <a:pt x="2269" y="1668"/>
                  </a:cubicBezTo>
                  <a:cubicBezTo>
                    <a:pt x="2202" y="1168"/>
                    <a:pt x="2302" y="467"/>
                    <a:pt x="2803" y="367"/>
                  </a:cubicBezTo>
                  <a:cubicBezTo>
                    <a:pt x="3270" y="234"/>
                    <a:pt x="3670" y="767"/>
                    <a:pt x="3870" y="1201"/>
                  </a:cubicBezTo>
                  <a:cubicBezTo>
                    <a:pt x="4270" y="1935"/>
                    <a:pt x="4604" y="2702"/>
                    <a:pt x="4871" y="3503"/>
                  </a:cubicBezTo>
                  <a:cubicBezTo>
                    <a:pt x="4937" y="2769"/>
                    <a:pt x="5004" y="2035"/>
                    <a:pt x="5038" y="1334"/>
                  </a:cubicBezTo>
                  <a:cubicBezTo>
                    <a:pt x="5104" y="1068"/>
                    <a:pt x="5104" y="767"/>
                    <a:pt x="5204" y="567"/>
                  </a:cubicBezTo>
                  <a:cubicBezTo>
                    <a:pt x="5338" y="367"/>
                    <a:pt x="5638" y="200"/>
                    <a:pt x="5871" y="334"/>
                  </a:cubicBezTo>
                  <a:cubicBezTo>
                    <a:pt x="6105" y="400"/>
                    <a:pt x="6172" y="701"/>
                    <a:pt x="6272" y="934"/>
                  </a:cubicBezTo>
                  <a:cubicBezTo>
                    <a:pt x="6405" y="1568"/>
                    <a:pt x="6539" y="2202"/>
                    <a:pt x="6705" y="2769"/>
                  </a:cubicBezTo>
                  <a:cubicBezTo>
                    <a:pt x="6772" y="3036"/>
                    <a:pt x="7006" y="3336"/>
                    <a:pt x="7172" y="3169"/>
                  </a:cubicBezTo>
                  <a:cubicBezTo>
                    <a:pt x="7139" y="2335"/>
                    <a:pt x="7272" y="1501"/>
                    <a:pt x="7506" y="734"/>
                  </a:cubicBezTo>
                  <a:cubicBezTo>
                    <a:pt x="7639" y="400"/>
                    <a:pt x="7873" y="0"/>
                    <a:pt x="8240" y="0"/>
                  </a:cubicBezTo>
                  <a:cubicBezTo>
                    <a:pt x="8740" y="0"/>
                    <a:pt x="8974" y="667"/>
                    <a:pt x="9007" y="1201"/>
                  </a:cubicBezTo>
                  <a:lnTo>
                    <a:pt x="9140" y="2936"/>
                  </a:lnTo>
                  <a:cubicBezTo>
                    <a:pt x="9174" y="2535"/>
                    <a:pt x="9207" y="2102"/>
                    <a:pt x="9407" y="1768"/>
                  </a:cubicBezTo>
                  <a:cubicBezTo>
                    <a:pt x="9641" y="1401"/>
                    <a:pt x="10008" y="1134"/>
                    <a:pt x="10408" y="1234"/>
                  </a:cubicBezTo>
                  <a:cubicBezTo>
                    <a:pt x="11008" y="1368"/>
                    <a:pt x="11209" y="2102"/>
                    <a:pt x="11075" y="2702"/>
                  </a:cubicBezTo>
                  <a:cubicBezTo>
                    <a:pt x="10908" y="3469"/>
                    <a:pt x="10375" y="4203"/>
                    <a:pt x="9674" y="4470"/>
                  </a:cubicBezTo>
                </a:path>
              </a:pathLst>
            </a:custGeom>
            <a:noFill/>
            <a:ln cap="rnd" cmpd="sng" w="158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45"/>
            <p:cNvSpPr/>
            <p:nvPr/>
          </p:nvSpPr>
          <p:spPr>
            <a:xfrm>
              <a:off x="6207100" y="2307100"/>
              <a:ext cx="319425" cy="211825"/>
            </a:xfrm>
            <a:custGeom>
              <a:rect b="b" l="l" r="r" t="t"/>
              <a:pathLst>
                <a:path extrusionOk="0" fill="none" h="8473" w="12777">
                  <a:moveTo>
                    <a:pt x="3637" y="7839"/>
                  </a:moveTo>
                  <a:cubicBezTo>
                    <a:pt x="3003" y="8473"/>
                    <a:pt x="1935" y="8139"/>
                    <a:pt x="1135" y="7772"/>
                  </a:cubicBezTo>
                  <a:cubicBezTo>
                    <a:pt x="634" y="7506"/>
                    <a:pt x="1" y="7105"/>
                    <a:pt x="134" y="6572"/>
                  </a:cubicBezTo>
                  <a:cubicBezTo>
                    <a:pt x="268" y="6071"/>
                    <a:pt x="968" y="5938"/>
                    <a:pt x="1468" y="6105"/>
                  </a:cubicBezTo>
                  <a:cubicBezTo>
                    <a:pt x="1969" y="6271"/>
                    <a:pt x="2469" y="6572"/>
                    <a:pt x="2969" y="6472"/>
                  </a:cubicBezTo>
                  <a:cubicBezTo>
                    <a:pt x="2336" y="5971"/>
                    <a:pt x="1935" y="5171"/>
                    <a:pt x="1902" y="4337"/>
                  </a:cubicBezTo>
                  <a:cubicBezTo>
                    <a:pt x="1902" y="4170"/>
                    <a:pt x="1902" y="3970"/>
                    <a:pt x="2002" y="3836"/>
                  </a:cubicBezTo>
                  <a:cubicBezTo>
                    <a:pt x="2302" y="3436"/>
                    <a:pt x="2936" y="3670"/>
                    <a:pt x="3336" y="3970"/>
                  </a:cubicBezTo>
                  <a:cubicBezTo>
                    <a:pt x="3903" y="4403"/>
                    <a:pt x="4437" y="4804"/>
                    <a:pt x="4971" y="5271"/>
                  </a:cubicBezTo>
                  <a:cubicBezTo>
                    <a:pt x="4971" y="4337"/>
                    <a:pt x="4938" y="3469"/>
                    <a:pt x="4938" y="2569"/>
                  </a:cubicBezTo>
                  <a:cubicBezTo>
                    <a:pt x="4938" y="2269"/>
                    <a:pt x="4938" y="1968"/>
                    <a:pt x="5104" y="1768"/>
                  </a:cubicBezTo>
                  <a:cubicBezTo>
                    <a:pt x="5371" y="1301"/>
                    <a:pt x="6105" y="1435"/>
                    <a:pt x="6472" y="1802"/>
                  </a:cubicBezTo>
                  <a:cubicBezTo>
                    <a:pt x="6839" y="2168"/>
                    <a:pt x="6972" y="2769"/>
                    <a:pt x="7172" y="3269"/>
                  </a:cubicBezTo>
                  <a:cubicBezTo>
                    <a:pt x="7339" y="3770"/>
                    <a:pt x="7639" y="4303"/>
                    <a:pt x="8140" y="4503"/>
                  </a:cubicBezTo>
                  <a:cubicBezTo>
                    <a:pt x="7606" y="3102"/>
                    <a:pt x="8073" y="1401"/>
                    <a:pt x="9174" y="401"/>
                  </a:cubicBezTo>
                  <a:cubicBezTo>
                    <a:pt x="9441" y="167"/>
                    <a:pt x="9808" y="0"/>
                    <a:pt x="10075" y="234"/>
                  </a:cubicBezTo>
                  <a:cubicBezTo>
                    <a:pt x="10208" y="334"/>
                    <a:pt x="10208" y="601"/>
                    <a:pt x="10275" y="801"/>
                  </a:cubicBezTo>
                  <a:cubicBezTo>
                    <a:pt x="10308" y="1735"/>
                    <a:pt x="10341" y="2669"/>
                    <a:pt x="10308" y="3603"/>
                  </a:cubicBezTo>
                  <a:cubicBezTo>
                    <a:pt x="10475" y="2936"/>
                    <a:pt x="10775" y="2135"/>
                    <a:pt x="11442" y="2002"/>
                  </a:cubicBezTo>
                  <a:cubicBezTo>
                    <a:pt x="12176" y="1902"/>
                    <a:pt x="12776" y="2836"/>
                    <a:pt x="12676" y="3636"/>
                  </a:cubicBezTo>
                  <a:cubicBezTo>
                    <a:pt x="12576" y="4303"/>
                    <a:pt x="11976" y="4970"/>
                    <a:pt x="11309" y="4804"/>
                  </a:cubicBezTo>
                </a:path>
              </a:pathLst>
            </a:custGeom>
            <a:noFill/>
            <a:ln cap="rnd" cmpd="sng" w="158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45"/>
            <p:cNvSpPr/>
            <p:nvPr/>
          </p:nvSpPr>
          <p:spPr>
            <a:xfrm>
              <a:off x="6148725" y="1805075"/>
              <a:ext cx="179325" cy="134275"/>
            </a:xfrm>
            <a:custGeom>
              <a:rect b="b" l="l" r="r" t="t"/>
              <a:pathLst>
                <a:path extrusionOk="0" fill="none" h="5371" w="7173">
                  <a:moveTo>
                    <a:pt x="3503" y="4737"/>
                  </a:moveTo>
                  <a:cubicBezTo>
                    <a:pt x="2102" y="5004"/>
                    <a:pt x="568" y="4103"/>
                    <a:pt x="1" y="2702"/>
                  </a:cubicBezTo>
                  <a:cubicBezTo>
                    <a:pt x="1235" y="2669"/>
                    <a:pt x="2136" y="4203"/>
                    <a:pt x="3303" y="4036"/>
                  </a:cubicBezTo>
                  <a:cubicBezTo>
                    <a:pt x="2736" y="3436"/>
                    <a:pt x="2302" y="2702"/>
                    <a:pt x="2069" y="1902"/>
                  </a:cubicBezTo>
                  <a:cubicBezTo>
                    <a:pt x="1935" y="1535"/>
                    <a:pt x="1969" y="934"/>
                    <a:pt x="2336" y="901"/>
                  </a:cubicBezTo>
                  <a:cubicBezTo>
                    <a:pt x="2502" y="901"/>
                    <a:pt x="2669" y="1001"/>
                    <a:pt x="2836" y="1101"/>
                  </a:cubicBezTo>
                  <a:cubicBezTo>
                    <a:pt x="3737" y="1835"/>
                    <a:pt x="4437" y="2702"/>
                    <a:pt x="5004" y="3669"/>
                  </a:cubicBezTo>
                  <a:cubicBezTo>
                    <a:pt x="5104" y="2902"/>
                    <a:pt x="4904" y="2168"/>
                    <a:pt x="5004" y="1435"/>
                  </a:cubicBezTo>
                  <a:cubicBezTo>
                    <a:pt x="5138" y="734"/>
                    <a:pt x="5805" y="0"/>
                    <a:pt x="6505" y="267"/>
                  </a:cubicBezTo>
                  <a:cubicBezTo>
                    <a:pt x="6939" y="434"/>
                    <a:pt x="7172" y="934"/>
                    <a:pt x="7172" y="1401"/>
                  </a:cubicBezTo>
                  <a:cubicBezTo>
                    <a:pt x="7172" y="1868"/>
                    <a:pt x="7006" y="2335"/>
                    <a:pt x="6806" y="2735"/>
                  </a:cubicBezTo>
                  <a:cubicBezTo>
                    <a:pt x="6439" y="3603"/>
                    <a:pt x="6072" y="4503"/>
                    <a:pt x="5738" y="5371"/>
                  </a:cubicBezTo>
                  <a:cubicBezTo>
                    <a:pt x="5571" y="5337"/>
                    <a:pt x="5471" y="5171"/>
                    <a:pt x="5471" y="5004"/>
                  </a:cubicBezTo>
                </a:path>
              </a:pathLst>
            </a:custGeom>
            <a:noFill/>
            <a:ln cap="rnd" cmpd="sng" w="158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45"/>
            <p:cNvSpPr/>
            <p:nvPr/>
          </p:nvSpPr>
          <p:spPr>
            <a:xfrm>
              <a:off x="5179700" y="1923475"/>
              <a:ext cx="187650" cy="143475"/>
            </a:xfrm>
            <a:custGeom>
              <a:rect b="b" l="l" r="r" t="t"/>
              <a:pathLst>
                <a:path extrusionOk="0" fill="none" h="5739" w="7506">
                  <a:moveTo>
                    <a:pt x="4470" y="5338"/>
                  </a:moveTo>
                  <a:cubicBezTo>
                    <a:pt x="3069" y="5738"/>
                    <a:pt x="1535" y="5438"/>
                    <a:pt x="368" y="4604"/>
                  </a:cubicBezTo>
                  <a:cubicBezTo>
                    <a:pt x="234" y="4504"/>
                    <a:pt x="167" y="4437"/>
                    <a:pt x="101" y="4304"/>
                  </a:cubicBezTo>
                  <a:cubicBezTo>
                    <a:pt x="1" y="4004"/>
                    <a:pt x="267" y="3737"/>
                    <a:pt x="568" y="3737"/>
                  </a:cubicBezTo>
                  <a:cubicBezTo>
                    <a:pt x="868" y="3670"/>
                    <a:pt x="1168" y="3837"/>
                    <a:pt x="1402" y="3970"/>
                  </a:cubicBezTo>
                  <a:cubicBezTo>
                    <a:pt x="1668" y="4104"/>
                    <a:pt x="2002" y="4171"/>
                    <a:pt x="2236" y="4104"/>
                  </a:cubicBezTo>
                  <a:cubicBezTo>
                    <a:pt x="935" y="3503"/>
                    <a:pt x="167" y="1936"/>
                    <a:pt x="401" y="501"/>
                  </a:cubicBezTo>
                  <a:cubicBezTo>
                    <a:pt x="1468" y="1435"/>
                    <a:pt x="2502" y="2336"/>
                    <a:pt x="3637" y="3170"/>
                  </a:cubicBezTo>
                  <a:cubicBezTo>
                    <a:pt x="3470" y="2269"/>
                    <a:pt x="3503" y="1335"/>
                    <a:pt x="3670" y="468"/>
                  </a:cubicBezTo>
                  <a:cubicBezTo>
                    <a:pt x="3703" y="334"/>
                    <a:pt x="3703" y="234"/>
                    <a:pt x="3837" y="134"/>
                  </a:cubicBezTo>
                  <a:cubicBezTo>
                    <a:pt x="4003" y="1"/>
                    <a:pt x="4204" y="134"/>
                    <a:pt x="4337" y="268"/>
                  </a:cubicBezTo>
                  <a:cubicBezTo>
                    <a:pt x="5104" y="935"/>
                    <a:pt x="5304" y="2136"/>
                    <a:pt x="5338" y="3237"/>
                  </a:cubicBezTo>
                  <a:cubicBezTo>
                    <a:pt x="5338" y="2736"/>
                    <a:pt x="5371" y="2169"/>
                    <a:pt x="5605" y="1736"/>
                  </a:cubicBezTo>
                  <a:cubicBezTo>
                    <a:pt x="5871" y="1269"/>
                    <a:pt x="6405" y="968"/>
                    <a:pt x="6872" y="1168"/>
                  </a:cubicBezTo>
                  <a:cubicBezTo>
                    <a:pt x="7339" y="1402"/>
                    <a:pt x="7506" y="1969"/>
                    <a:pt x="7373" y="2469"/>
                  </a:cubicBezTo>
                  <a:cubicBezTo>
                    <a:pt x="7239" y="2970"/>
                    <a:pt x="6906" y="3337"/>
                    <a:pt x="6605" y="3737"/>
                  </a:cubicBezTo>
                  <a:cubicBezTo>
                    <a:pt x="6505" y="3837"/>
                    <a:pt x="6205" y="3837"/>
                    <a:pt x="6272" y="3737"/>
                  </a:cubicBezTo>
                </a:path>
              </a:pathLst>
            </a:custGeom>
            <a:noFill/>
            <a:ln cap="rnd" cmpd="sng" w="158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45"/>
            <p:cNvSpPr/>
            <p:nvPr/>
          </p:nvSpPr>
          <p:spPr>
            <a:xfrm>
              <a:off x="5181375" y="2322100"/>
              <a:ext cx="100100" cy="97600"/>
            </a:xfrm>
            <a:custGeom>
              <a:rect b="b" l="l" r="r" t="t"/>
              <a:pathLst>
                <a:path extrusionOk="0" fill="none" h="3904" w="4004">
                  <a:moveTo>
                    <a:pt x="4003" y="3737"/>
                  </a:moveTo>
                  <a:cubicBezTo>
                    <a:pt x="3236" y="3837"/>
                    <a:pt x="2402" y="3903"/>
                    <a:pt x="1601" y="3703"/>
                  </a:cubicBezTo>
                  <a:cubicBezTo>
                    <a:pt x="801" y="3470"/>
                    <a:pt x="100" y="2803"/>
                    <a:pt x="0" y="1969"/>
                  </a:cubicBezTo>
                  <a:cubicBezTo>
                    <a:pt x="801" y="2202"/>
                    <a:pt x="1601" y="2536"/>
                    <a:pt x="2302" y="2969"/>
                  </a:cubicBezTo>
                  <a:cubicBezTo>
                    <a:pt x="2235" y="2402"/>
                    <a:pt x="1902" y="1969"/>
                    <a:pt x="1635" y="1502"/>
                  </a:cubicBezTo>
                  <a:cubicBezTo>
                    <a:pt x="1435" y="1001"/>
                    <a:pt x="1368" y="334"/>
                    <a:pt x="1802" y="1"/>
                  </a:cubicBezTo>
                  <a:cubicBezTo>
                    <a:pt x="2469" y="668"/>
                    <a:pt x="3002" y="1502"/>
                    <a:pt x="3336" y="2369"/>
                  </a:cubicBezTo>
                </a:path>
              </a:pathLst>
            </a:custGeom>
            <a:noFill/>
            <a:ln cap="rnd" cmpd="sng" w="158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45"/>
            <p:cNvSpPr/>
            <p:nvPr/>
          </p:nvSpPr>
          <p:spPr>
            <a:xfrm>
              <a:off x="6510650" y="1802575"/>
              <a:ext cx="105100" cy="131775"/>
            </a:xfrm>
            <a:custGeom>
              <a:rect b="b" l="l" r="r" t="t"/>
              <a:pathLst>
                <a:path extrusionOk="0" fill="none" h="5271" w="4204">
                  <a:moveTo>
                    <a:pt x="701" y="4103"/>
                  </a:moveTo>
                  <a:cubicBezTo>
                    <a:pt x="534" y="3469"/>
                    <a:pt x="368" y="2902"/>
                    <a:pt x="201" y="2268"/>
                  </a:cubicBezTo>
                  <a:cubicBezTo>
                    <a:pt x="101" y="1901"/>
                    <a:pt x="1" y="1468"/>
                    <a:pt x="1" y="1068"/>
                  </a:cubicBezTo>
                  <a:cubicBezTo>
                    <a:pt x="34" y="634"/>
                    <a:pt x="201" y="234"/>
                    <a:pt x="534" y="0"/>
                  </a:cubicBezTo>
                  <a:lnTo>
                    <a:pt x="1435" y="3503"/>
                  </a:lnTo>
                  <a:cubicBezTo>
                    <a:pt x="1702" y="3069"/>
                    <a:pt x="1702" y="2469"/>
                    <a:pt x="1702" y="1935"/>
                  </a:cubicBezTo>
                  <a:cubicBezTo>
                    <a:pt x="1702" y="1635"/>
                    <a:pt x="1702" y="1334"/>
                    <a:pt x="1869" y="1168"/>
                  </a:cubicBezTo>
                  <a:cubicBezTo>
                    <a:pt x="2136" y="934"/>
                    <a:pt x="2603" y="1134"/>
                    <a:pt x="2769" y="1434"/>
                  </a:cubicBezTo>
                  <a:cubicBezTo>
                    <a:pt x="2936" y="1701"/>
                    <a:pt x="2869" y="2135"/>
                    <a:pt x="2869" y="2502"/>
                  </a:cubicBezTo>
                  <a:cubicBezTo>
                    <a:pt x="2836" y="3102"/>
                    <a:pt x="2769" y="3636"/>
                    <a:pt x="2703" y="4203"/>
                  </a:cubicBezTo>
                  <a:cubicBezTo>
                    <a:pt x="2769" y="3669"/>
                    <a:pt x="2936" y="3169"/>
                    <a:pt x="3170" y="2702"/>
                  </a:cubicBezTo>
                  <a:cubicBezTo>
                    <a:pt x="3370" y="2368"/>
                    <a:pt x="3770" y="2102"/>
                    <a:pt x="4037" y="2335"/>
                  </a:cubicBezTo>
                  <a:cubicBezTo>
                    <a:pt x="4204" y="2502"/>
                    <a:pt x="4204" y="2769"/>
                    <a:pt x="4170" y="3002"/>
                  </a:cubicBezTo>
                  <a:cubicBezTo>
                    <a:pt x="4037" y="3870"/>
                    <a:pt x="3837" y="4937"/>
                    <a:pt x="3036" y="5271"/>
                  </a:cubicBezTo>
                  <a:lnTo>
                    <a:pt x="3036" y="4937"/>
                  </a:lnTo>
                </a:path>
              </a:pathLst>
            </a:custGeom>
            <a:noFill/>
            <a:ln cap="rnd" cmpd="sng" w="158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45"/>
            <p:cNvSpPr/>
            <p:nvPr/>
          </p:nvSpPr>
          <p:spPr>
            <a:xfrm>
              <a:off x="5708425" y="2329600"/>
              <a:ext cx="417800" cy="206850"/>
            </a:xfrm>
            <a:custGeom>
              <a:rect b="b" l="l" r="r" t="t"/>
              <a:pathLst>
                <a:path extrusionOk="0" fill="none" h="8274" w="16712">
                  <a:moveTo>
                    <a:pt x="3369" y="8273"/>
                  </a:moveTo>
                  <a:cubicBezTo>
                    <a:pt x="1568" y="8207"/>
                    <a:pt x="0" y="6439"/>
                    <a:pt x="33" y="4604"/>
                  </a:cubicBezTo>
                  <a:cubicBezTo>
                    <a:pt x="901" y="5071"/>
                    <a:pt x="1735" y="5505"/>
                    <a:pt x="2602" y="5938"/>
                  </a:cubicBezTo>
                  <a:cubicBezTo>
                    <a:pt x="1835" y="4871"/>
                    <a:pt x="1368" y="3537"/>
                    <a:pt x="1368" y="2169"/>
                  </a:cubicBezTo>
                  <a:cubicBezTo>
                    <a:pt x="2502" y="3170"/>
                    <a:pt x="3603" y="4171"/>
                    <a:pt x="4770" y="5205"/>
                  </a:cubicBezTo>
                  <a:cubicBezTo>
                    <a:pt x="4670" y="4504"/>
                    <a:pt x="4570" y="3770"/>
                    <a:pt x="4503" y="3070"/>
                  </a:cubicBezTo>
                  <a:cubicBezTo>
                    <a:pt x="4503" y="2836"/>
                    <a:pt x="4437" y="2569"/>
                    <a:pt x="4603" y="2336"/>
                  </a:cubicBezTo>
                  <a:cubicBezTo>
                    <a:pt x="4870" y="1869"/>
                    <a:pt x="5571" y="1936"/>
                    <a:pt x="5938" y="2336"/>
                  </a:cubicBezTo>
                  <a:cubicBezTo>
                    <a:pt x="6338" y="2703"/>
                    <a:pt x="6505" y="3237"/>
                    <a:pt x="6705" y="3704"/>
                  </a:cubicBezTo>
                  <a:cubicBezTo>
                    <a:pt x="6938" y="4171"/>
                    <a:pt x="7339" y="4671"/>
                    <a:pt x="7839" y="4671"/>
                  </a:cubicBezTo>
                  <a:cubicBezTo>
                    <a:pt x="7439" y="3503"/>
                    <a:pt x="7539" y="2169"/>
                    <a:pt x="8106" y="1068"/>
                  </a:cubicBezTo>
                  <a:cubicBezTo>
                    <a:pt x="9173" y="1502"/>
                    <a:pt x="8840" y="3337"/>
                    <a:pt x="9774" y="4004"/>
                  </a:cubicBezTo>
                  <a:cubicBezTo>
                    <a:pt x="9707" y="2669"/>
                    <a:pt x="10007" y="1268"/>
                    <a:pt x="10608" y="101"/>
                  </a:cubicBezTo>
                  <a:cubicBezTo>
                    <a:pt x="11408" y="868"/>
                    <a:pt x="11909" y="1902"/>
                    <a:pt x="12109" y="3003"/>
                  </a:cubicBezTo>
                  <a:cubicBezTo>
                    <a:pt x="12242" y="1769"/>
                    <a:pt x="12576" y="268"/>
                    <a:pt x="13743" y="1"/>
                  </a:cubicBezTo>
                  <a:cubicBezTo>
                    <a:pt x="14010" y="902"/>
                    <a:pt x="14210" y="1769"/>
                    <a:pt x="14444" y="2703"/>
                  </a:cubicBezTo>
                  <a:cubicBezTo>
                    <a:pt x="14510" y="2002"/>
                    <a:pt x="14711" y="1335"/>
                    <a:pt x="15044" y="735"/>
                  </a:cubicBezTo>
                  <a:cubicBezTo>
                    <a:pt x="15111" y="601"/>
                    <a:pt x="15244" y="435"/>
                    <a:pt x="15378" y="401"/>
                  </a:cubicBezTo>
                  <a:cubicBezTo>
                    <a:pt x="15745" y="268"/>
                    <a:pt x="16045" y="701"/>
                    <a:pt x="16145" y="1068"/>
                  </a:cubicBezTo>
                  <a:cubicBezTo>
                    <a:pt x="16712" y="2603"/>
                    <a:pt x="16445" y="4437"/>
                    <a:pt x="15545" y="5772"/>
                  </a:cubicBezTo>
                  <a:cubicBezTo>
                    <a:pt x="15411" y="5838"/>
                    <a:pt x="15244" y="5672"/>
                    <a:pt x="15278" y="5505"/>
                  </a:cubicBezTo>
                </a:path>
              </a:pathLst>
            </a:custGeom>
            <a:noFill/>
            <a:ln cap="rnd" cmpd="sng" w="158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45"/>
            <p:cNvSpPr/>
            <p:nvPr/>
          </p:nvSpPr>
          <p:spPr>
            <a:xfrm>
              <a:off x="5584150" y="1848425"/>
              <a:ext cx="455350" cy="239375"/>
            </a:xfrm>
            <a:custGeom>
              <a:rect b="b" l="l" r="r" t="t"/>
              <a:pathLst>
                <a:path extrusionOk="0" fill="none" h="9575" w="18214">
                  <a:moveTo>
                    <a:pt x="1869" y="9574"/>
                  </a:moveTo>
                  <a:cubicBezTo>
                    <a:pt x="1368" y="9274"/>
                    <a:pt x="901" y="8907"/>
                    <a:pt x="501" y="8474"/>
                  </a:cubicBezTo>
                  <a:cubicBezTo>
                    <a:pt x="234" y="8173"/>
                    <a:pt x="1" y="7773"/>
                    <a:pt x="168" y="7406"/>
                  </a:cubicBezTo>
                  <a:cubicBezTo>
                    <a:pt x="368" y="7006"/>
                    <a:pt x="868" y="6972"/>
                    <a:pt x="1302" y="7106"/>
                  </a:cubicBezTo>
                  <a:cubicBezTo>
                    <a:pt x="2069" y="7273"/>
                    <a:pt x="2870" y="7673"/>
                    <a:pt x="3503" y="8240"/>
                  </a:cubicBezTo>
                  <a:cubicBezTo>
                    <a:pt x="3070" y="6739"/>
                    <a:pt x="2736" y="5171"/>
                    <a:pt x="2569" y="3603"/>
                  </a:cubicBezTo>
                  <a:cubicBezTo>
                    <a:pt x="3703" y="4004"/>
                    <a:pt x="4671" y="4904"/>
                    <a:pt x="5205" y="5972"/>
                  </a:cubicBezTo>
                  <a:cubicBezTo>
                    <a:pt x="5338" y="6172"/>
                    <a:pt x="5538" y="6472"/>
                    <a:pt x="5738" y="6405"/>
                  </a:cubicBezTo>
                  <a:cubicBezTo>
                    <a:pt x="5972" y="6305"/>
                    <a:pt x="5905" y="5972"/>
                    <a:pt x="5872" y="5772"/>
                  </a:cubicBezTo>
                  <a:cubicBezTo>
                    <a:pt x="5505" y="4337"/>
                    <a:pt x="5138" y="2970"/>
                    <a:pt x="4738" y="1569"/>
                  </a:cubicBezTo>
                  <a:cubicBezTo>
                    <a:pt x="6205" y="2302"/>
                    <a:pt x="7139" y="3804"/>
                    <a:pt x="7973" y="5238"/>
                  </a:cubicBezTo>
                  <a:cubicBezTo>
                    <a:pt x="7640" y="3570"/>
                    <a:pt x="7473" y="1835"/>
                    <a:pt x="7540" y="134"/>
                  </a:cubicBezTo>
                  <a:cubicBezTo>
                    <a:pt x="8040" y="1"/>
                    <a:pt x="8474" y="601"/>
                    <a:pt x="8674" y="1068"/>
                  </a:cubicBezTo>
                  <a:cubicBezTo>
                    <a:pt x="9241" y="2236"/>
                    <a:pt x="9841" y="3437"/>
                    <a:pt x="10408" y="4604"/>
                  </a:cubicBezTo>
                  <a:cubicBezTo>
                    <a:pt x="10975" y="4137"/>
                    <a:pt x="10708" y="3270"/>
                    <a:pt x="10575" y="2569"/>
                  </a:cubicBezTo>
                  <a:cubicBezTo>
                    <a:pt x="10475" y="1835"/>
                    <a:pt x="10909" y="835"/>
                    <a:pt x="11576" y="1135"/>
                  </a:cubicBezTo>
                  <a:cubicBezTo>
                    <a:pt x="11876" y="1268"/>
                    <a:pt x="12009" y="1569"/>
                    <a:pt x="12143" y="1835"/>
                  </a:cubicBezTo>
                  <a:cubicBezTo>
                    <a:pt x="12510" y="2736"/>
                    <a:pt x="12810" y="3603"/>
                    <a:pt x="13044" y="4504"/>
                  </a:cubicBezTo>
                  <a:cubicBezTo>
                    <a:pt x="12743" y="3603"/>
                    <a:pt x="13244" y="2436"/>
                    <a:pt x="14178" y="2269"/>
                  </a:cubicBezTo>
                  <a:cubicBezTo>
                    <a:pt x="15078" y="2102"/>
                    <a:pt x="16012" y="3303"/>
                    <a:pt x="15512" y="4104"/>
                  </a:cubicBezTo>
                  <a:cubicBezTo>
                    <a:pt x="15545" y="3403"/>
                    <a:pt x="16346" y="2903"/>
                    <a:pt x="17013" y="3103"/>
                  </a:cubicBezTo>
                  <a:cubicBezTo>
                    <a:pt x="17680" y="3270"/>
                    <a:pt x="18114" y="3970"/>
                    <a:pt x="18181" y="4671"/>
                  </a:cubicBezTo>
                  <a:cubicBezTo>
                    <a:pt x="18214" y="5405"/>
                    <a:pt x="17847" y="6072"/>
                    <a:pt x="17380" y="6572"/>
                  </a:cubicBezTo>
                </a:path>
              </a:pathLst>
            </a:custGeom>
            <a:noFill/>
            <a:ln cap="rnd" cmpd="sng" w="158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45"/>
            <p:cNvSpPr/>
            <p:nvPr/>
          </p:nvSpPr>
          <p:spPr>
            <a:xfrm>
              <a:off x="4862800" y="299000"/>
              <a:ext cx="87600" cy="129275"/>
            </a:xfrm>
            <a:custGeom>
              <a:rect b="b" l="l" r="r" t="t"/>
              <a:pathLst>
                <a:path extrusionOk="0" h="5171" w="3504">
                  <a:moveTo>
                    <a:pt x="1469" y="100"/>
                  </a:moveTo>
                  <a:cubicBezTo>
                    <a:pt x="2336" y="0"/>
                    <a:pt x="3170" y="967"/>
                    <a:pt x="3337" y="2368"/>
                  </a:cubicBezTo>
                  <a:cubicBezTo>
                    <a:pt x="3503" y="3736"/>
                    <a:pt x="2903" y="4904"/>
                    <a:pt x="2036" y="5037"/>
                  </a:cubicBezTo>
                  <a:cubicBezTo>
                    <a:pt x="1168" y="5170"/>
                    <a:pt x="334" y="4170"/>
                    <a:pt x="168" y="2769"/>
                  </a:cubicBezTo>
                  <a:cubicBezTo>
                    <a:pt x="1" y="1434"/>
                    <a:pt x="568" y="234"/>
                    <a:pt x="1469" y="10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45"/>
            <p:cNvSpPr/>
            <p:nvPr/>
          </p:nvSpPr>
          <p:spPr>
            <a:xfrm>
              <a:off x="4913675" y="350700"/>
              <a:ext cx="121775" cy="107600"/>
            </a:xfrm>
            <a:custGeom>
              <a:rect b="b" l="l" r="r" t="t"/>
              <a:pathLst>
                <a:path extrusionOk="0" h="4304" w="4871">
                  <a:moveTo>
                    <a:pt x="4504" y="1101"/>
                  </a:moveTo>
                  <a:cubicBezTo>
                    <a:pt x="4871" y="1968"/>
                    <a:pt x="4270" y="3136"/>
                    <a:pt x="3136" y="3703"/>
                  </a:cubicBezTo>
                  <a:cubicBezTo>
                    <a:pt x="2002" y="4303"/>
                    <a:pt x="768" y="4103"/>
                    <a:pt x="368" y="3203"/>
                  </a:cubicBezTo>
                  <a:cubicBezTo>
                    <a:pt x="1" y="2335"/>
                    <a:pt x="634" y="1168"/>
                    <a:pt x="1769" y="601"/>
                  </a:cubicBezTo>
                  <a:cubicBezTo>
                    <a:pt x="2936" y="0"/>
                    <a:pt x="4137" y="200"/>
                    <a:pt x="4504" y="110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45"/>
            <p:cNvSpPr/>
            <p:nvPr/>
          </p:nvSpPr>
          <p:spPr>
            <a:xfrm>
              <a:off x="4905350" y="425750"/>
              <a:ext cx="110925" cy="124275"/>
            </a:xfrm>
            <a:custGeom>
              <a:rect b="b" l="l" r="r" t="t"/>
              <a:pathLst>
                <a:path extrusionOk="0" h="4971" w="4437">
                  <a:moveTo>
                    <a:pt x="3769" y="4303"/>
                  </a:moveTo>
                  <a:cubicBezTo>
                    <a:pt x="3136" y="4971"/>
                    <a:pt x="1868" y="4670"/>
                    <a:pt x="1034" y="3670"/>
                  </a:cubicBezTo>
                  <a:cubicBezTo>
                    <a:pt x="167" y="2669"/>
                    <a:pt x="0" y="1335"/>
                    <a:pt x="634" y="668"/>
                  </a:cubicBezTo>
                  <a:cubicBezTo>
                    <a:pt x="1268" y="0"/>
                    <a:pt x="2502" y="301"/>
                    <a:pt x="3336" y="1301"/>
                  </a:cubicBezTo>
                  <a:cubicBezTo>
                    <a:pt x="4203" y="2302"/>
                    <a:pt x="4437" y="3636"/>
                    <a:pt x="3769" y="430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45"/>
            <p:cNvSpPr/>
            <p:nvPr/>
          </p:nvSpPr>
          <p:spPr>
            <a:xfrm>
              <a:off x="4832800" y="433250"/>
              <a:ext cx="100925" cy="130950"/>
            </a:xfrm>
            <a:custGeom>
              <a:rect b="b" l="l" r="r" t="t"/>
              <a:pathLst>
                <a:path extrusionOk="0" h="5238" w="4037">
                  <a:moveTo>
                    <a:pt x="901" y="4804"/>
                  </a:moveTo>
                  <a:cubicBezTo>
                    <a:pt x="167" y="4337"/>
                    <a:pt x="0" y="3003"/>
                    <a:pt x="600" y="1802"/>
                  </a:cubicBezTo>
                  <a:cubicBezTo>
                    <a:pt x="1234" y="568"/>
                    <a:pt x="2335" y="1"/>
                    <a:pt x="3102" y="468"/>
                  </a:cubicBezTo>
                  <a:cubicBezTo>
                    <a:pt x="3869" y="901"/>
                    <a:pt x="4036" y="2236"/>
                    <a:pt x="3402" y="3470"/>
                  </a:cubicBezTo>
                  <a:cubicBezTo>
                    <a:pt x="2769" y="4637"/>
                    <a:pt x="1668" y="5238"/>
                    <a:pt x="901" y="480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45"/>
            <p:cNvSpPr/>
            <p:nvPr/>
          </p:nvSpPr>
          <p:spPr>
            <a:xfrm>
              <a:off x="4788600" y="372375"/>
              <a:ext cx="120925" cy="98425"/>
            </a:xfrm>
            <a:custGeom>
              <a:rect b="b" l="l" r="r" t="t"/>
              <a:pathLst>
                <a:path extrusionOk="0" h="3937" w="4837">
                  <a:moveTo>
                    <a:pt x="167" y="1502"/>
                  </a:moveTo>
                  <a:cubicBezTo>
                    <a:pt x="334" y="601"/>
                    <a:pt x="1468" y="1"/>
                    <a:pt x="2702" y="267"/>
                  </a:cubicBezTo>
                  <a:cubicBezTo>
                    <a:pt x="3970" y="501"/>
                    <a:pt x="4837" y="1468"/>
                    <a:pt x="4670" y="2436"/>
                  </a:cubicBezTo>
                  <a:cubicBezTo>
                    <a:pt x="4503" y="3336"/>
                    <a:pt x="3369" y="3937"/>
                    <a:pt x="2135" y="3670"/>
                  </a:cubicBezTo>
                  <a:cubicBezTo>
                    <a:pt x="867" y="3436"/>
                    <a:pt x="0" y="2469"/>
                    <a:pt x="167" y="150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45"/>
            <p:cNvSpPr/>
            <p:nvPr/>
          </p:nvSpPr>
          <p:spPr>
            <a:xfrm>
              <a:off x="4866975" y="384050"/>
              <a:ext cx="95100" cy="102600"/>
            </a:xfrm>
            <a:custGeom>
              <a:rect b="b" l="l" r="r" t="t"/>
              <a:pathLst>
                <a:path extrusionOk="0" h="4104" w="3804">
                  <a:moveTo>
                    <a:pt x="1669" y="134"/>
                  </a:moveTo>
                  <a:cubicBezTo>
                    <a:pt x="2636" y="1"/>
                    <a:pt x="3537" y="768"/>
                    <a:pt x="3670" y="1802"/>
                  </a:cubicBezTo>
                  <a:cubicBezTo>
                    <a:pt x="3803" y="2836"/>
                    <a:pt x="3070" y="3837"/>
                    <a:pt x="2136" y="3970"/>
                  </a:cubicBezTo>
                  <a:cubicBezTo>
                    <a:pt x="1168" y="4103"/>
                    <a:pt x="234" y="3336"/>
                    <a:pt x="134" y="2302"/>
                  </a:cubicBezTo>
                  <a:cubicBezTo>
                    <a:pt x="1" y="1268"/>
                    <a:pt x="701" y="267"/>
                    <a:pt x="1669"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45"/>
            <p:cNvSpPr/>
            <p:nvPr/>
          </p:nvSpPr>
          <p:spPr>
            <a:xfrm>
              <a:off x="6205425" y="636725"/>
              <a:ext cx="87600" cy="128450"/>
            </a:xfrm>
            <a:custGeom>
              <a:rect b="b" l="l" r="r" t="t"/>
              <a:pathLst>
                <a:path extrusionOk="0" h="5138" w="3504">
                  <a:moveTo>
                    <a:pt x="1469" y="101"/>
                  </a:moveTo>
                  <a:cubicBezTo>
                    <a:pt x="2336" y="1"/>
                    <a:pt x="3170" y="1001"/>
                    <a:pt x="3337" y="2369"/>
                  </a:cubicBezTo>
                  <a:cubicBezTo>
                    <a:pt x="3503" y="3737"/>
                    <a:pt x="2903" y="4904"/>
                    <a:pt x="2036" y="5038"/>
                  </a:cubicBezTo>
                  <a:cubicBezTo>
                    <a:pt x="1168" y="5138"/>
                    <a:pt x="335" y="4170"/>
                    <a:pt x="168" y="2769"/>
                  </a:cubicBezTo>
                  <a:cubicBezTo>
                    <a:pt x="1" y="1435"/>
                    <a:pt x="568" y="234"/>
                    <a:pt x="1469" y="10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45"/>
            <p:cNvSpPr/>
            <p:nvPr/>
          </p:nvSpPr>
          <p:spPr>
            <a:xfrm>
              <a:off x="6257150" y="688425"/>
              <a:ext cx="121775" cy="107600"/>
            </a:xfrm>
            <a:custGeom>
              <a:rect b="b" l="l" r="r" t="t"/>
              <a:pathLst>
                <a:path extrusionOk="0" h="4304" w="4871">
                  <a:moveTo>
                    <a:pt x="4503" y="1102"/>
                  </a:moveTo>
                  <a:cubicBezTo>
                    <a:pt x="4870" y="1969"/>
                    <a:pt x="4270" y="3136"/>
                    <a:pt x="3136" y="3704"/>
                  </a:cubicBezTo>
                  <a:cubicBezTo>
                    <a:pt x="2002" y="4304"/>
                    <a:pt x="767" y="4070"/>
                    <a:pt x="367" y="3203"/>
                  </a:cubicBezTo>
                  <a:cubicBezTo>
                    <a:pt x="0" y="2336"/>
                    <a:pt x="634" y="1168"/>
                    <a:pt x="1768" y="568"/>
                  </a:cubicBezTo>
                  <a:cubicBezTo>
                    <a:pt x="2902" y="1"/>
                    <a:pt x="4136" y="201"/>
                    <a:pt x="4503" y="110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45"/>
            <p:cNvSpPr/>
            <p:nvPr/>
          </p:nvSpPr>
          <p:spPr>
            <a:xfrm>
              <a:off x="6248800" y="762650"/>
              <a:ext cx="110100" cy="124275"/>
            </a:xfrm>
            <a:custGeom>
              <a:rect b="b" l="l" r="r" t="t"/>
              <a:pathLst>
                <a:path extrusionOk="0" h="4971" w="4404">
                  <a:moveTo>
                    <a:pt x="3770" y="4304"/>
                  </a:moveTo>
                  <a:cubicBezTo>
                    <a:pt x="3136" y="4971"/>
                    <a:pt x="1902" y="4671"/>
                    <a:pt x="1068" y="3670"/>
                  </a:cubicBezTo>
                  <a:cubicBezTo>
                    <a:pt x="167" y="2669"/>
                    <a:pt x="1" y="1335"/>
                    <a:pt x="634" y="668"/>
                  </a:cubicBezTo>
                  <a:cubicBezTo>
                    <a:pt x="1268" y="1"/>
                    <a:pt x="2502" y="301"/>
                    <a:pt x="3336" y="1302"/>
                  </a:cubicBezTo>
                  <a:cubicBezTo>
                    <a:pt x="4170" y="2336"/>
                    <a:pt x="4404" y="3670"/>
                    <a:pt x="3770" y="430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45"/>
            <p:cNvSpPr/>
            <p:nvPr/>
          </p:nvSpPr>
          <p:spPr>
            <a:xfrm>
              <a:off x="6175425" y="771000"/>
              <a:ext cx="100925" cy="130950"/>
            </a:xfrm>
            <a:custGeom>
              <a:rect b="b" l="l" r="r" t="t"/>
              <a:pathLst>
                <a:path extrusionOk="0" h="5238" w="4037">
                  <a:moveTo>
                    <a:pt x="901" y="4804"/>
                  </a:moveTo>
                  <a:cubicBezTo>
                    <a:pt x="167" y="4337"/>
                    <a:pt x="0" y="3002"/>
                    <a:pt x="601" y="1802"/>
                  </a:cubicBezTo>
                  <a:cubicBezTo>
                    <a:pt x="1234" y="567"/>
                    <a:pt x="2335" y="0"/>
                    <a:pt x="3102" y="467"/>
                  </a:cubicBezTo>
                  <a:cubicBezTo>
                    <a:pt x="3870" y="901"/>
                    <a:pt x="4036" y="2235"/>
                    <a:pt x="3403" y="3469"/>
                  </a:cubicBezTo>
                  <a:cubicBezTo>
                    <a:pt x="2769" y="4637"/>
                    <a:pt x="1701" y="5237"/>
                    <a:pt x="901" y="480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45"/>
            <p:cNvSpPr/>
            <p:nvPr/>
          </p:nvSpPr>
          <p:spPr>
            <a:xfrm>
              <a:off x="6132050" y="710125"/>
              <a:ext cx="120100" cy="98425"/>
            </a:xfrm>
            <a:custGeom>
              <a:rect b="b" l="l" r="r" t="t"/>
              <a:pathLst>
                <a:path extrusionOk="0" h="3937" w="4804">
                  <a:moveTo>
                    <a:pt x="134" y="1501"/>
                  </a:moveTo>
                  <a:cubicBezTo>
                    <a:pt x="301" y="601"/>
                    <a:pt x="1435" y="0"/>
                    <a:pt x="2669" y="267"/>
                  </a:cubicBezTo>
                  <a:cubicBezTo>
                    <a:pt x="3937" y="501"/>
                    <a:pt x="4804" y="1468"/>
                    <a:pt x="4637" y="2435"/>
                  </a:cubicBezTo>
                  <a:cubicBezTo>
                    <a:pt x="4470" y="3336"/>
                    <a:pt x="3336" y="3936"/>
                    <a:pt x="2102" y="3669"/>
                  </a:cubicBezTo>
                  <a:cubicBezTo>
                    <a:pt x="901" y="3403"/>
                    <a:pt x="1" y="2435"/>
                    <a:pt x="134" y="150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45"/>
            <p:cNvSpPr/>
            <p:nvPr/>
          </p:nvSpPr>
          <p:spPr>
            <a:xfrm>
              <a:off x="6210450" y="721800"/>
              <a:ext cx="95075" cy="102600"/>
            </a:xfrm>
            <a:custGeom>
              <a:rect b="b" l="l" r="r" t="t"/>
              <a:pathLst>
                <a:path extrusionOk="0" h="4104" w="3803">
                  <a:moveTo>
                    <a:pt x="1668" y="134"/>
                  </a:moveTo>
                  <a:cubicBezTo>
                    <a:pt x="2635" y="0"/>
                    <a:pt x="3536" y="767"/>
                    <a:pt x="3669" y="1801"/>
                  </a:cubicBezTo>
                  <a:cubicBezTo>
                    <a:pt x="3803" y="2836"/>
                    <a:pt x="3102" y="3836"/>
                    <a:pt x="2135" y="3970"/>
                  </a:cubicBezTo>
                  <a:cubicBezTo>
                    <a:pt x="1168" y="4103"/>
                    <a:pt x="267" y="3336"/>
                    <a:pt x="134" y="2302"/>
                  </a:cubicBezTo>
                  <a:cubicBezTo>
                    <a:pt x="0" y="1201"/>
                    <a:pt x="667" y="267"/>
                    <a:pt x="1668"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45"/>
            <p:cNvSpPr/>
            <p:nvPr/>
          </p:nvSpPr>
          <p:spPr>
            <a:xfrm>
              <a:off x="5741775" y="248950"/>
              <a:ext cx="87575" cy="129300"/>
            </a:xfrm>
            <a:custGeom>
              <a:rect b="b" l="l" r="r" t="t"/>
              <a:pathLst>
                <a:path extrusionOk="0" h="5172" w="3503">
                  <a:moveTo>
                    <a:pt x="1435" y="101"/>
                  </a:moveTo>
                  <a:cubicBezTo>
                    <a:pt x="2335" y="1"/>
                    <a:pt x="3169" y="1001"/>
                    <a:pt x="3336" y="2369"/>
                  </a:cubicBezTo>
                  <a:cubicBezTo>
                    <a:pt x="3503" y="3737"/>
                    <a:pt x="2902" y="4904"/>
                    <a:pt x="2035" y="5038"/>
                  </a:cubicBezTo>
                  <a:cubicBezTo>
                    <a:pt x="1168" y="5171"/>
                    <a:pt x="334" y="4170"/>
                    <a:pt x="167" y="2769"/>
                  </a:cubicBezTo>
                  <a:cubicBezTo>
                    <a:pt x="0" y="1435"/>
                    <a:pt x="567" y="234"/>
                    <a:pt x="1435" y="10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45"/>
            <p:cNvSpPr/>
            <p:nvPr/>
          </p:nvSpPr>
          <p:spPr>
            <a:xfrm>
              <a:off x="5792650" y="300650"/>
              <a:ext cx="121775" cy="107600"/>
            </a:xfrm>
            <a:custGeom>
              <a:rect b="b" l="l" r="r" t="t"/>
              <a:pathLst>
                <a:path extrusionOk="0" h="4304" w="4871">
                  <a:moveTo>
                    <a:pt x="4503" y="1102"/>
                  </a:moveTo>
                  <a:cubicBezTo>
                    <a:pt x="4870" y="1969"/>
                    <a:pt x="4237" y="3136"/>
                    <a:pt x="3136" y="3703"/>
                  </a:cubicBezTo>
                  <a:cubicBezTo>
                    <a:pt x="2002" y="4304"/>
                    <a:pt x="734" y="4104"/>
                    <a:pt x="367" y="3203"/>
                  </a:cubicBezTo>
                  <a:cubicBezTo>
                    <a:pt x="0" y="2336"/>
                    <a:pt x="634" y="1168"/>
                    <a:pt x="1735" y="601"/>
                  </a:cubicBezTo>
                  <a:cubicBezTo>
                    <a:pt x="2902" y="1"/>
                    <a:pt x="4136" y="201"/>
                    <a:pt x="4503" y="110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45"/>
            <p:cNvSpPr/>
            <p:nvPr/>
          </p:nvSpPr>
          <p:spPr>
            <a:xfrm>
              <a:off x="5784300" y="374875"/>
              <a:ext cx="110100" cy="124275"/>
            </a:xfrm>
            <a:custGeom>
              <a:rect b="b" l="l" r="r" t="t"/>
              <a:pathLst>
                <a:path extrusionOk="0" h="4971" w="4404">
                  <a:moveTo>
                    <a:pt x="3737" y="4304"/>
                  </a:moveTo>
                  <a:cubicBezTo>
                    <a:pt x="3136" y="4971"/>
                    <a:pt x="1869" y="4671"/>
                    <a:pt x="1035" y="3670"/>
                  </a:cubicBezTo>
                  <a:cubicBezTo>
                    <a:pt x="167" y="2669"/>
                    <a:pt x="1" y="1335"/>
                    <a:pt x="634" y="668"/>
                  </a:cubicBezTo>
                  <a:cubicBezTo>
                    <a:pt x="1235" y="1"/>
                    <a:pt x="2502" y="301"/>
                    <a:pt x="3336" y="1302"/>
                  </a:cubicBezTo>
                  <a:cubicBezTo>
                    <a:pt x="4204" y="2336"/>
                    <a:pt x="4404" y="3670"/>
                    <a:pt x="3737" y="430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45"/>
            <p:cNvSpPr/>
            <p:nvPr/>
          </p:nvSpPr>
          <p:spPr>
            <a:xfrm>
              <a:off x="5710925" y="383225"/>
              <a:ext cx="101750" cy="130950"/>
            </a:xfrm>
            <a:custGeom>
              <a:rect b="b" l="l" r="r" t="t"/>
              <a:pathLst>
                <a:path extrusionOk="0" h="5238" w="4070">
                  <a:moveTo>
                    <a:pt x="934" y="4804"/>
                  </a:moveTo>
                  <a:cubicBezTo>
                    <a:pt x="167" y="4337"/>
                    <a:pt x="0" y="3002"/>
                    <a:pt x="634" y="1801"/>
                  </a:cubicBezTo>
                  <a:cubicBezTo>
                    <a:pt x="1268" y="567"/>
                    <a:pt x="2335" y="0"/>
                    <a:pt x="3136" y="467"/>
                  </a:cubicBezTo>
                  <a:cubicBezTo>
                    <a:pt x="3903" y="901"/>
                    <a:pt x="4070" y="2235"/>
                    <a:pt x="3436" y="3469"/>
                  </a:cubicBezTo>
                  <a:cubicBezTo>
                    <a:pt x="2802" y="4637"/>
                    <a:pt x="1668" y="5237"/>
                    <a:pt x="934" y="480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45"/>
            <p:cNvSpPr/>
            <p:nvPr/>
          </p:nvSpPr>
          <p:spPr>
            <a:xfrm>
              <a:off x="5667550" y="322350"/>
              <a:ext cx="120950" cy="98425"/>
            </a:xfrm>
            <a:custGeom>
              <a:rect b="b" l="l" r="r" t="t"/>
              <a:pathLst>
                <a:path extrusionOk="0" h="3937" w="4838">
                  <a:moveTo>
                    <a:pt x="167" y="1501"/>
                  </a:moveTo>
                  <a:cubicBezTo>
                    <a:pt x="334" y="601"/>
                    <a:pt x="1468" y="0"/>
                    <a:pt x="2702" y="267"/>
                  </a:cubicBezTo>
                  <a:cubicBezTo>
                    <a:pt x="3970" y="500"/>
                    <a:pt x="4837" y="1468"/>
                    <a:pt x="4671" y="2435"/>
                  </a:cubicBezTo>
                  <a:cubicBezTo>
                    <a:pt x="4504" y="3336"/>
                    <a:pt x="3370" y="3936"/>
                    <a:pt x="2135" y="3669"/>
                  </a:cubicBezTo>
                  <a:cubicBezTo>
                    <a:pt x="868" y="3403"/>
                    <a:pt x="1" y="2435"/>
                    <a:pt x="167" y="150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45"/>
            <p:cNvSpPr/>
            <p:nvPr/>
          </p:nvSpPr>
          <p:spPr>
            <a:xfrm>
              <a:off x="5745950" y="334025"/>
              <a:ext cx="94250" cy="102600"/>
            </a:xfrm>
            <a:custGeom>
              <a:rect b="b" l="l" r="r" t="t"/>
              <a:pathLst>
                <a:path extrusionOk="0" h="4104" w="3770">
                  <a:moveTo>
                    <a:pt x="1668" y="134"/>
                  </a:moveTo>
                  <a:cubicBezTo>
                    <a:pt x="2602" y="0"/>
                    <a:pt x="3536" y="767"/>
                    <a:pt x="3669" y="1801"/>
                  </a:cubicBezTo>
                  <a:cubicBezTo>
                    <a:pt x="3769" y="2835"/>
                    <a:pt x="3069" y="3836"/>
                    <a:pt x="2102" y="3970"/>
                  </a:cubicBezTo>
                  <a:cubicBezTo>
                    <a:pt x="1168" y="4103"/>
                    <a:pt x="234" y="3336"/>
                    <a:pt x="100" y="2302"/>
                  </a:cubicBezTo>
                  <a:cubicBezTo>
                    <a:pt x="0" y="1201"/>
                    <a:pt x="701" y="267"/>
                    <a:pt x="1668"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45"/>
            <p:cNvSpPr/>
            <p:nvPr/>
          </p:nvSpPr>
          <p:spPr>
            <a:xfrm>
              <a:off x="5476575" y="770150"/>
              <a:ext cx="86750" cy="128450"/>
            </a:xfrm>
            <a:custGeom>
              <a:rect b="b" l="l" r="r" t="t"/>
              <a:pathLst>
                <a:path extrusionOk="0" h="5138" w="3470">
                  <a:moveTo>
                    <a:pt x="1435" y="101"/>
                  </a:moveTo>
                  <a:cubicBezTo>
                    <a:pt x="2302" y="1"/>
                    <a:pt x="3136" y="1002"/>
                    <a:pt x="3303" y="2369"/>
                  </a:cubicBezTo>
                  <a:cubicBezTo>
                    <a:pt x="3470" y="3737"/>
                    <a:pt x="2869" y="4904"/>
                    <a:pt x="2002" y="5038"/>
                  </a:cubicBezTo>
                  <a:cubicBezTo>
                    <a:pt x="1135" y="5138"/>
                    <a:pt x="301" y="4137"/>
                    <a:pt x="134" y="2770"/>
                  </a:cubicBezTo>
                  <a:cubicBezTo>
                    <a:pt x="1" y="1402"/>
                    <a:pt x="601" y="234"/>
                    <a:pt x="1435" y="10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45"/>
            <p:cNvSpPr/>
            <p:nvPr/>
          </p:nvSpPr>
          <p:spPr>
            <a:xfrm>
              <a:off x="5527450" y="821025"/>
              <a:ext cx="121775" cy="107600"/>
            </a:xfrm>
            <a:custGeom>
              <a:rect b="b" l="l" r="r" t="t"/>
              <a:pathLst>
                <a:path extrusionOk="0" h="4304" w="4871">
                  <a:moveTo>
                    <a:pt x="4504" y="1068"/>
                  </a:moveTo>
                  <a:cubicBezTo>
                    <a:pt x="4871" y="1969"/>
                    <a:pt x="4270" y="3136"/>
                    <a:pt x="3136" y="3703"/>
                  </a:cubicBezTo>
                  <a:cubicBezTo>
                    <a:pt x="2002" y="4304"/>
                    <a:pt x="768" y="4070"/>
                    <a:pt x="367" y="3203"/>
                  </a:cubicBezTo>
                  <a:cubicBezTo>
                    <a:pt x="1" y="2336"/>
                    <a:pt x="634" y="1168"/>
                    <a:pt x="1768" y="568"/>
                  </a:cubicBezTo>
                  <a:cubicBezTo>
                    <a:pt x="2903" y="1"/>
                    <a:pt x="4137" y="234"/>
                    <a:pt x="4504" y="106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45"/>
            <p:cNvSpPr/>
            <p:nvPr/>
          </p:nvSpPr>
          <p:spPr>
            <a:xfrm>
              <a:off x="5519100" y="896075"/>
              <a:ext cx="110125" cy="124300"/>
            </a:xfrm>
            <a:custGeom>
              <a:rect b="b" l="l" r="r" t="t"/>
              <a:pathLst>
                <a:path extrusionOk="0" h="4972" w="4405">
                  <a:moveTo>
                    <a:pt x="3770" y="4304"/>
                  </a:moveTo>
                  <a:cubicBezTo>
                    <a:pt x="3137" y="4971"/>
                    <a:pt x="1902" y="4671"/>
                    <a:pt x="1068" y="3670"/>
                  </a:cubicBezTo>
                  <a:cubicBezTo>
                    <a:pt x="168" y="2669"/>
                    <a:pt x="1" y="1335"/>
                    <a:pt x="635" y="668"/>
                  </a:cubicBezTo>
                  <a:cubicBezTo>
                    <a:pt x="1269" y="1"/>
                    <a:pt x="2503" y="301"/>
                    <a:pt x="3337" y="1302"/>
                  </a:cubicBezTo>
                  <a:cubicBezTo>
                    <a:pt x="4237" y="2269"/>
                    <a:pt x="4404" y="3637"/>
                    <a:pt x="3770" y="430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45"/>
            <p:cNvSpPr/>
            <p:nvPr/>
          </p:nvSpPr>
          <p:spPr>
            <a:xfrm>
              <a:off x="5446550" y="903600"/>
              <a:ext cx="100950" cy="130950"/>
            </a:xfrm>
            <a:custGeom>
              <a:rect b="b" l="l" r="r" t="t"/>
              <a:pathLst>
                <a:path extrusionOk="0" h="5238" w="4038">
                  <a:moveTo>
                    <a:pt x="902" y="4770"/>
                  </a:moveTo>
                  <a:cubicBezTo>
                    <a:pt x="168" y="4336"/>
                    <a:pt x="1" y="3002"/>
                    <a:pt x="635" y="1768"/>
                  </a:cubicBezTo>
                  <a:cubicBezTo>
                    <a:pt x="1235" y="567"/>
                    <a:pt x="2336" y="0"/>
                    <a:pt x="3136" y="434"/>
                  </a:cubicBezTo>
                  <a:cubicBezTo>
                    <a:pt x="3870" y="901"/>
                    <a:pt x="4037" y="2235"/>
                    <a:pt x="3403" y="3436"/>
                  </a:cubicBezTo>
                  <a:cubicBezTo>
                    <a:pt x="2803" y="4670"/>
                    <a:pt x="1669" y="5237"/>
                    <a:pt x="902" y="477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45"/>
            <p:cNvSpPr/>
            <p:nvPr/>
          </p:nvSpPr>
          <p:spPr>
            <a:xfrm>
              <a:off x="5402350" y="843550"/>
              <a:ext cx="120950" cy="98425"/>
            </a:xfrm>
            <a:custGeom>
              <a:rect b="b" l="l" r="r" t="t"/>
              <a:pathLst>
                <a:path extrusionOk="0" h="3937" w="4838">
                  <a:moveTo>
                    <a:pt x="168" y="1501"/>
                  </a:moveTo>
                  <a:cubicBezTo>
                    <a:pt x="335" y="601"/>
                    <a:pt x="1469" y="0"/>
                    <a:pt x="2736" y="267"/>
                  </a:cubicBezTo>
                  <a:cubicBezTo>
                    <a:pt x="3970" y="501"/>
                    <a:pt x="4838" y="1468"/>
                    <a:pt x="4671" y="2435"/>
                  </a:cubicBezTo>
                  <a:cubicBezTo>
                    <a:pt x="4504" y="3336"/>
                    <a:pt x="3403" y="3936"/>
                    <a:pt x="2136" y="3670"/>
                  </a:cubicBezTo>
                  <a:cubicBezTo>
                    <a:pt x="902" y="3403"/>
                    <a:pt x="1" y="2435"/>
                    <a:pt x="168" y="150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45"/>
            <p:cNvSpPr/>
            <p:nvPr/>
          </p:nvSpPr>
          <p:spPr>
            <a:xfrm>
              <a:off x="5480750" y="854375"/>
              <a:ext cx="95100" cy="101775"/>
            </a:xfrm>
            <a:custGeom>
              <a:rect b="b" l="l" r="r" t="t"/>
              <a:pathLst>
                <a:path extrusionOk="0" h="4071" w="3804">
                  <a:moveTo>
                    <a:pt x="1668" y="134"/>
                  </a:moveTo>
                  <a:cubicBezTo>
                    <a:pt x="2636" y="1"/>
                    <a:pt x="3536" y="735"/>
                    <a:pt x="3670" y="1802"/>
                  </a:cubicBezTo>
                  <a:cubicBezTo>
                    <a:pt x="3803" y="2836"/>
                    <a:pt x="3103" y="3837"/>
                    <a:pt x="2135" y="3937"/>
                  </a:cubicBezTo>
                  <a:cubicBezTo>
                    <a:pt x="1168" y="4071"/>
                    <a:pt x="267" y="3337"/>
                    <a:pt x="134" y="2269"/>
                  </a:cubicBezTo>
                  <a:cubicBezTo>
                    <a:pt x="1" y="1235"/>
                    <a:pt x="701" y="301"/>
                    <a:pt x="1668"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45"/>
            <p:cNvSpPr/>
            <p:nvPr/>
          </p:nvSpPr>
          <p:spPr>
            <a:xfrm>
              <a:off x="5317300" y="1931825"/>
              <a:ext cx="87600" cy="129275"/>
            </a:xfrm>
            <a:custGeom>
              <a:rect b="b" l="l" r="r" t="t"/>
              <a:pathLst>
                <a:path extrusionOk="0" h="5171" w="3504">
                  <a:moveTo>
                    <a:pt x="1468" y="134"/>
                  </a:moveTo>
                  <a:cubicBezTo>
                    <a:pt x="2336" y="0"/>
                    <a:pt x="3169" y="1001"/>
                    <a:pt x="3336" y="2402"/>
                  </a:cubicBezTo>
                  <a:cubicBezTo>
                    <a:pt x="3503" y="3770"/>
                    <a:pt x="2903" y="4937"/>
                    <a:pt x="2035" y="5071"/>
                  </a:cubicBezTo>
                  <a:cubicBezTo>
                    <a:pt x="1168" y="5171"/>
                    <a:pt x="334" y="4170"/>
                    <a:pt x="167" y="2803"/>
                  </a:cubicBezTo>
                  <a:cubicBezTo>
                    <a:pt x="1" y="1468"/>
                    <a:pt x="568" y="267"/>
                    <a:pt x="1468" y="13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45"/>
            <p:cNvSpPr/>
            <p:nvPr/>
          </p:nvSpPr>
          <p:spPr>
            <a:xfrm>
              <a:off x="5368175" y="1984375"/>
              <a:ext cx="121775" cy="107600"/>
            </a:xfrm>
            <a:custGeom>
              <a:rect b="b" l="l" r="r" t="t"/>
              <a:pathLst>
                <a:path extrusionOk="0" h="4304" w="4871">
                  <a:moveTo>
                    <a:pt x="4504" y="1067"/>
                  </a:moveTo>
                  <a:cubicBezTo>
                    <a:pt x="4870" y="1968"/>
                    <a:pt x="4270" y="3136"/>
                    <a:pt x="3136" y="3703"/>
                  </a:cubicBezTo>
                  <a:cubicBezTo>
                    <a:pt x="2002" y="4303"/>
                    <a:pt x="768" y="4070"/>
                    <a:pt x="367" y="3202"/>
                  </a:cubicBezTo>
                  <a:cubicBezTo>
                    <a:pt x="0" y="2335"/>
                    <a:pt x="634" y="1168"/>
                    <a:pt x="1768" y="567"/>
                  </a:cubicBezTo>
                  <a:cubicBezTo>
                    <a:pt x="2936" y="0"/>
                    <a:pt x="4137" y="200"/>
                    <a:pt x="4504" y="106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45"/>
            <p:cNvSpPr/>
            <p:nvPr/>
          </p:nvSpPr>
          <p:spPr>
            <a:xfrm>
              <a:off x="5359825" y="2058575"/>
              <a:ext cx="110950" cy="123450"/>
            </a:xfrm>
            <a:custGeom>
              <a:rect b="b" l="l" r="r" t="t"/>
              <a:pathLst>
                <a:path extrusionOk="0" h="4938" w="4438">
                  <a:moveTo>
                    <a:pt x="3770" y="4271"/>
                  </a:moveTo>
                  <a:cubicBezTo>
                    <a:pt x="3136" y="4938"/>
                    <a:pt x="1869" y="4671"/>
                    <a:pt x="1035" y="3670"/>
                  </a:cubicBezTo>
                  <a:cubicBezTo>
                    <a:pt x="168" y="2669"/>
                    <a:pt x="1" y="1335"/>
                    <a:pt x="635" y="668"/>
                  </a:cubicBezTo>
                  <a:cubicBezTo>
                    <a:pt x="1268" y="1"/>
                    <a:pt x="2503" y="268"/>
                    <a:pt x="3336" y="1268"/>
                  </a:cubicBezTo>
                  <a:cubicBezTo>
                    <a:pt x="4204" y="2336"/>
                    <a:pt x="4437" y="3670"/>
                    <a:pt x="3770" y="427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45"/>
            <p:cNvSpPr/>
            <p:nvPr/>
          </p:nvSpPr>
          <p:spPr>
            <a:xfrm>
              <a:off x="5287275" y="2066925"/>
              <a:ext cx="100925" cy="130950"/>
            </a:xfrm>
            <a:custGeom>
              <a:rect b="b" l="l" r="r" t="t"/>
              <a:pathLst>
                <a:path extrusionOk="0" h="5238" w="4037">
                  <a:moveTo>
                    <a:pt x="901" y="4770"/>
                  </a:moveTo>
                  <a:cubicBezTo>
                    <a:pt x="167" y="4337"/>
                    <a:pt x="1" y="3003"/>
                    <a:pt x="601" y="1768"/>
                  </a:cubicBezTo>
                  <a:cubicBezTo>
                    <a:pt x="1235" y="567"/>
                    <a:pt x="2336" y="0"/>
                    <a:pt x="3103" y="434"/>
                  </a:cubicBezTo>
                  <a:cubicBezTo>
                    <a:pt x="3870" y="901"/>
                    <a:pt x="4037" y="2235"/>
                    <a:pt x="3403" y="3436"/>
                  </a:cubicBezTo>
                  <a:cubicBezTo>
                    <a:pt x="2769" y="4604"/>
                    <a:pt x="1669" y="5237"/>
                    <a:pt x="901" y="477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45"/>
            <p:cNvSpPr/>
            <p:nvPr/>
          </p:nvSpPr>
          <p:spPr>
            <a:xfrm>
              <a:off x="5243075" y="2006050"/>
              <a:ext cx="120950" cy="97600"/>
            </a:xfrm>
            <a:custGeom>
              <a:rect b="b" l="l" r="r" t="t"/>
              <a:pathLst>
                <a:path extrusionOk="0" h="3904" w="4838">
                  <a:moveTo>
                    <a:pt x="168" y="1501"/>
                  </a:moveTo>
                  <a:cubicBezTo>
                    <a:pt x="334" y="601"/>
                    <a:pt x="1468" y="0"/>
                    <a:pt x="2703" y="267"/>
                  </a:cubicBezTo>
                  <a:cubicBezTo>
                    <a:pt x="3970" y="501"/>
                    <a:pt x="4838" y="1468"/>
                    <a:pt x="4671" y="2402"/>
                  </a:cubicBezTo>
                  <a:cubicBezTo>
                    <a:pt x="4504" y="3336"/>
                    <a:pt x="3370" y="3903"/>
                    <a:pt x="2136" y="3670"/>
                  </a:cubicBezTo>
                  <a:cubicBezTo>
                    <a:pt x="868" y="3369"/>
                    <a:pt x="1" y="2435"/>
                    <a:pt x="168" y="150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45"/>
            <p:cNvSpPr/>
            <p:nvPr/>
          </p:nvSpPr>
          <p:spPr>
            <a:xfrm>
              <a:off x="5321475" y="2017725"/>
              <a:ext cx="95100" cy="101750"/>
            </a:xfrm>
            <a:custGeom>
              <a:rect b="b" l="l" r="r" t="t"/>
              <a:pathLst>
                <a:path extrusionOk="0" h="4070" w="3804">
                  <a:moveTo>
                    <a:pt x="1668" y="134"/>
                  </a:moveTo>
                  <a:cubicBezTo>
                    <a:pt x="2636" y="0"/>
                    <a:pt x="3536" y="734"/>
                    <a:pt x="3670" y="1802"/>
                  </a:cubicBezTo>
                  <a:cubicBezTo>
                    <a:pt x="3803" y="2836"/>
                    <a:pt x="3069" y="3836"/>
                    <a:pt x="2135" y="3970"/>
                  </a:cubicBezTo>
                  <a:cubicBezTo>
                    <a:pt x="1168" y="4070"/>
                    <a:pt x="234" y="3336"/>
                    <a:pt x="134" y="2302"/>
                  </a:cubicBezTo>
                  <a:cubicBezTo>
                    <a:pt x="0" y="1201"/>
                    <a:pt x="701" y="234"/>
                    <a:pt x="1668"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45"/>
            <p:cNvSpPr/>
            <p:nvPr/>
          </p:nvSpPr>
          <p:spPr>
            <a:xfrm>
              <a:off x="6059500" y="2134475"/>
              <a:ext cx="86750" cy="129275"/>
            </a:xfrm>
            <a:custGeom>
              <a:rect b="b" l="l" r="r" t="t"/>
              <a:pathLst>
                <a:path extrusionOk="0" h="5171" w="3470">
                  <a:moveTo>
                    <a:pt x="1401" y="134"/>
                  </a:moveTo>
                  <a:cubicBezTo>
                    <a:pt x="2302" y="0"/>
                    <a:pt x="3136" y="1001"/>
                    <a:pt x="3303" y="2369"/>
                  </a:cubicBezTo>
                  <a:cubicBezTo>
                    <a:pt x="3470" y="3736"/>
                    <a:pt x="2869" y="4904"/>
                    <a:pt x="2002" y="5037"/>
                  </a:cubicBezTo>
                  <a:cubicBezTo>
                    <a:pt x="1101" y="5171"/>
                    <a:pt x="267" y="4170"/>
                    <a:pt x="134" y="2802"/>
                  </a:cubicBezTo>
                  <a:cubicBezTo>
                    <a:pt x="0" y="1468"/>
                    <a:pt x="568" y="234"/>
                    <a:pt x="1401" y="13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45"/>
            <p:cNvSpPr/>
            <p:nvPr/>
          </p:nvSpPr>
          <p:spPr>
            <a:xfrm>
              <a:off x="6110375" y="2186175"/>
              <a:ext cx="121775" cy="106775"/>
            </a:xfrm>
            <a:custGeom>
              <a:rect b="b" l="l" r="r" t="t"/>
              <a:pathLst>
                <a:path extrusionOk="0" h="4271" w="4871">
                  <a:moveTo>
                    <a:pt x="4503" y="1068"/>
                  </a:moveTo>
                  <a:cubicBezTo>
                    <a:pt x="4870" y="1935"/>
                    <a:pt x="4270" y="3103"/>
                    <a:pt x="3136" y="3670"/>
                  </a:cubicBezTo>
                  <a:cubicBezTo>
                    <a:pt x="2002" y="4270"/>
                    <a:pt x="767" y="4070"/>
                    <a:pt x="367" y="3169"/>
                  </a:cubicBezTo>
                  <a:cubicBezTo>
                    <a:pt x="0" y="2302"/>
                    <a:pt x="634" y="1135"/>
                    <a:pt x="1768" y="568"/>
                  </a:cubicBezTo>
                  <a:cubicBezTo>
                    <a:pt x="2869" y="0"/>
                    <a:pt x="4137" y="234"/>
                    <a:pt x="4503" y="106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45"/>
            <p:cNvSpPr/>
            <p:nvPr/>
          </p:nvSpPr>
          <p:spPr>
            <a:xfrm>
              <a:off x="6102025" y="2260400"/>
              <a:ext cx="109275" cy="124275"/>
            </a:xfrm>
            <a:custGeom>
              <a:rect b="b" l="l" r="r" t="t"/>
              <a:pathLst>
                <a:path extrusionOk="0" h="4971" w="4371">
                  <a:moveTo>
                    <a:pt x="3770" y="4303"/>
                  </a:moveTo>
                  <a:cubicBezTo>
                    <a:pt x="3136" y="4970"/>
                    <a:pt x="1869" y="4670"/>
                    <a:pt x="1035" y="3670"/>
                  </a:cubicBezTo>
                  <a:cubicBezTo>
                    <a:pt x="167" y="2669"/>
                    <a:pt x="1" y="1335"/>
                    <a:pt x="634" y="667"/>
                  </a:cubicBezTo>
                  <a:cubicBezTo>
                    <a:pt x="1268" y="0"/>
                    <a:pt x="2502" y="300"/>
                    <a:pt x="3336" y="1301"/>
                  </a:cubicBezTo>
                  <a:cubicBezTo>
                    <a:pt x="4204" y="2302"/>
                    <a:pt x="4370" y="3670"/>
                    <a:pt x="3770" y="430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45"/>
            <p:cNvSpPr/>
            <p:nvPr/>
          </p:nvSpPr>
          <p:spPr>
            <a:xfrm>
              <a:off x="6029475" y="2267900"/>
              <a:ext cx="100925" cy="130950"/>
            </a:xfrm>
            <a:custGeom>
              <a:rect b="b" l="l" r="r" t="t"/>
              <a:pathLst>
                <a:path extrusionOk="0" h="5238" w="4037">
                  <a:moveTo>
                    <a:pt x="901" y="4804"/>
                  </a:moveTo>
                  <a:cubicBezTo>
                    <a:pt x="167" y="4337"/>
                    <a:pt x="1" y="3003"/>
                    <a:pt x="601" y="1802"/>
                  </a:cubicBezTo>
                  <a:cubicBezTo>
                    <a:pt x="1235" y="568"/>
                    <a:pt x="2336" y="0"/>
                    <a:pt x="3103" y="467"/>
                  </a:cubicBezTo>
                  <a:cubicBezTo>
                    <a:pt x="3870" y="901"/>
                    <a:pt x="4037" y="2235"/>
                    <a:pt x="3403" y="3470"/>
                  </a:cubicBezTo>
                  <a:cubicBezTo>
                    <a:pt x="2769" y="4670"/>
                    <a:pt x="1668" y="5238"/>
                    <a:pt x="901" y="480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45"/>
            <p:cNvSpPr/>
            <p:nvPr/>
          </p:nvSpPr>
          <p:spPr>
            <a:xfrm>
              <a:off x="5985275" y="2208700"/>
              <a:ext cx="120950" cy="97575"/>
            </a:xfrm>
            <a:custGeom>
              <a:rect b="b" l="l" r="r" t="t"/>
              <a:pathLst>
                <a:path extrusionOk="0" h="3903" w="4838">
                  <a:moveTo>
                    <a:pt x="167" y="1501"/>
                  </a:moveTo>
                  <a:cubicBezTo>
                    <a:pt x="334" y="567"/>
                    <a:pt x="1468" y="0"/>
                    <a:pt x="2703" y="234"/>
                  </a:cubicBezTo>
                  <a:cubicBezTo>
                    <a:pt x="3970" y="500"/>
                    <a:pt x="4837" y="1434"/>
                    <a:pt x="4671" y="2402"/>
                  </a:cubicBezTo>
                  <a:cubicBezTo>
                    <a:pt x="4504" y="3302"/>
                    <a:pt x="3370" y="3903"/>
                    <a:pt x="2136" y="3669"/>
                  </a:cubicBezTo>
                  <a:cubicBezTo>
                    <a:pt x="868" y="3369"/>
                    <a:pt x="1" y="2402"/>
                    <a:pt x="167" y="150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45"/>
            <p:cNvSpPr/>
            <p:nvPr/>
          </p:nvSpPr>
          <p:spPr>
            <a:xfrm>
              <a:off x="6063675" y="2219525"/>
              <a:ext cx="95075" cy="102600"/>
            </a:xfrm>
            <a:custGeom>
              <a:rect b="b" l="l" r="r" t="t"/>
              <a:pathLst>
                <a:path extrusionOk="0" h="4104" w="3803">
                  <a:moveTo>
                    <a:pt x="1668" y="134"/>
                  </a:moveTo>
                  <a:cubicBezTo>
                    <a:pt x="2635" y="1"/>
                    <a:pt x="3536" y="768"/>
                    <a:pt x="3670" y="1802"/>
                  </a:cubicBezTo>
                  <a:cubicBezTo>
                    <a:pt x="3803" y="2836"/>
                    <a:pt x="3069" y="3837"/>
                    <a:pt x="2135" y="3970"/>
                  </a:cubicBezTo>
                  <a:cubicBezTo>
                    <a:pt x="1168" y="4104"/>
                    <a:pt x="234" y="3336"/>
                    <a:pt x="134" y="2302"/>
                  </a:cubicBezTo>
                  <a:cubicBezTo>
                    <a:pt x="0" y="1235"/>
                    <a:pt x="701" y="268"/>
                    <a:pt x="1668"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7" name="Google Shape;3557;p45"/>
          <p:cNvGrpSpPr/>
          <p:nvPr/>
        </p:nvGrpSpPr>
        <p:grpSpPr>
          <a:xfrm flipH="1">
            <a:off x="8289013" y="2718308"/>
            <a:ext cx="584692" cy="1119986"/>
            <a:chOff x="9445250" y="113875"/>
            <a:chExt cx="2691950" cy="5156475"/>
          </a:xfrm>
        </p:grpSpPr>
        <p:sp>
          <p:nvSpPr>
            <p:cNvPr id="3558" name="Google Shape;3558;p45"/>
            <p:cNvSpPr/>
            <p:nvPr/>
          </p:nvSpPr>
          <p:spPr>
            <a:xfrm>
              <a:off x="10385075" y="1166675"/>
              <a:ext cx="1454400" cy="3354550"/>
            </a:xfrm>
            <a:custGeom>
              <a:rect b="b" l="l" r="r" t="t"/>
              <a:pathLst>
                <a:path extrusionOk="0" h="134182" w="58176">
                  <a:moveTo>
                    <a:pt x="29931" y="0"/>
                  </a:moveTo>
                  <a:cubicBezTo>
                    <a:pt x="24542" y="0"/>
                    <a:pt x="19526" y="3502"/>
                    <a:pt x="16513" y="7990"/>
                  </a:cubicBezTo>
                  <a:cubicBezTo>
                    <a:pt x="13411" y="12660"/>
                    <a:pt x="2002" y="44383"/>
                    <a:pt x="1002" y="58793"/>
                  </a:cubicBezTo>
                  <a:cubicBezTo>
                    <a:pt x="1" y="73237"/>
                    <a:pt x="2403" y="87714"/>
                    <a:pt x="5472" y="101824"/>
                  </a:cubicBezTo>
                  <a:cubicBezTo>
                    <a:pt x="7139" y="109430"/>
                    <a:pt x="9074" y="117135"/>
                    <a:pt x="13477" y="123573"/>
                  </a:cubicBezTo>
                  <a:cubicBezTo>
                    <a:pt x="17628" y="129534"/>
                    <a:pt x="24349" y="134181"/>
                    <a:pt x="31535" y="134181"/>
                  </a:cubicBezTo>
                  <a:cubicBezTo>
                    <a:pt x="32030" y="134181"/>
                    <a:pt x="32526" y="134159"/>
                    <a:pt x="33025" y="134114"/>
                  </a:cubicBezTo>
                  <a:cubicBezTo>
                    <a:pt x="40263" y="133447"/>
                    <a:pt x="46367" y="128110"/>
                    <a:pt x="49803" y="121738"/>
                  </a:cubicBezTo>
                  <a:cubicBezTo>
                    <a:pt x="53206" y="115334"/>
                    <a:pt x="54373" y="108062"/>
                    <a:pt x="55274" y="100823"/>
                  </a:cubicBezTo>
                  <a:cubicBezTo>
                    <a:pt x="57542" y="81543"/>
                    <a:pt x="58176" y="61929"/>
                    <a:pt x="57042" y="42448"/>
                  </a:cubicBezTo>
                  <a:cubicBezTo>
                    <a:pt x="56775" y="37545"/>
                    <a:pt x="56375" y="32575"/>
                    <a:pt x="54840" y="27871"/>
                  </a:cubicBezTo>
                  <a:cubicBezTo>
                    <a:pt x="53372" y="23368"/>
                    <a:pt x="50871" y="19265"/>
                    <a:pt x="48469" y="15229"/>
                  </a:cubicBezTo>
                  <a:cubicBezTo>
                    <a:pt x="44199" y="8224"/>
                    <a:pt x="38695" y="485"/>
                    <a:pt x="30590" y="18"/>
                  </a:cubicBezTo>
                  <a:cubicBezTo>
                    <a:pt x="30370" y="6"/>
                    <a:pt x="30150" y="0"/>
                    <a:pt x="29931" y="0"/>
                  </a:cubicBezTo>
                  <a:close/>
                </a:path>
              </a:pathLst>
            </a:custGeom>
            <a:solidFill>
              <a:schemeClr val="accent5"/>
            </a:solidFill>
            <a:ln cap="flat" cmpd="sng" w="65050">
              <a:solidFill>
                <a:schemeClr val="accent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45"/>
            <p:cNvSpPr/>
            <p:nvPr/>
          </p:nvSpPr>
          <p:spPr>
            <a:xfrm>
              <a:off x="10409275" y="1641225"/>
              <a:ext cx="1109975" cy="2842725"/>
            </a:xfrm>
            <a:custGeom>
              <a:rect b="b" l="l" r="r" t="t"/>
              <a:pathLst>
                <a:path extrusionOk="0" h="113709" w="44399">
                  <a:moveTo>
                    <a:pt x="17566" y="0"/>
                  </a:moveTo>
                  <a:cubicBezTo>
                    <a:pt x="15247" y="0"/>
                    <a:pt x="12998" y="689"/>
                    <a:pt x="10975" y="1884"/>
                  </a:cubicBezTo>
                  <a:cubicBezTo>
                    <a:pt x="7005" y="13559"/>
                    <a:pt x="1601" y="30271"/>
                    <a:pt x="968" y="39278"/>
                  </a:cubicBezTo>
                  <a:cubicBezTo>
                    <a:pt x="0" y="53721"/>
                    <a:pt x="2502" y="67298"/>
                    <a:pt x="5471" y="81441"/>
                  </a:cubicBezTo>
                  <a:cubicBezTo>
                    <a:pt x="7039" y="89013"/>
                    <a:pt x="9340" y="97453"/>
                    <a:pt x="13543" y="103857"/>
                  </a:cubicBezTo>
                  <a:cubicBezTo>
                    <a:pt x="17463" y="109782"/>
                    <a:pt x="23980" y="113709"/>
                    <a:pt x="30797" y="113709"/>
                  </a:cubicBezTo>
                  <a:cubicBezTo>
                    <a:pt x="31349" y="113709"/>
                    <a:pt x="31903" y="113683"/>
                    <a:pt x="32457" y="113631"/>
                  </a:cubicBezTo>
                  <a:cubicBezTo>
                    <a:pt x="35192" y="113364"/>
                    <a:pt x="37761" y="112330"/>
                    <a:pt x="40096" y="110795"/>
                  </a:cubicBezTo>
                  <a:cubicBezTo>
                    <a:pt x="40830" y="107493"/>
                    <a:pt x="41230" y="104157"/>
                    <a:pt x="41630" y="100822"/>
                  </a:cubicBezTo>
                  <a:cubicBezTo>
                    <a:pt x="43832" y="81508"/>
                    <a:pt x="44399" y="61927"/>
                    <a:pt x="43365" y="42447"/>
                  </a:cubicBezTo>
                  <a:cubicBezTo>
                    <a:pt x="43131" y="37543"/>
                    <a:pt x="42731" y="32573"/>
                    <a:pt x="41297" y="27869"/>
                  </a:cubicBezTo>
                  <a:cubicBezTo>
                    <a:pt x="39862" y="23366"/>
                    <a:pt x="37527" y="19263"/>
                    <a:pt x="35192" y="15227"/>
                  </a:cubicBezTo>
                  <a:cubicBezTo>
                    <a:pt x="31156" y="8222"/>
                    <a:pt x="25919" y="450"/>
                    <a:pt x="18180" y="16"/>
                  </a:cubicBezTo>
                  <a:cubicBezTo>
                    <a:pt x="17975" y="5"/>
                    <a:pt x="17770" y="0"/>
                    <a:pt x="175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45"/>
            <p:cNvSpPr/>
            <p:nvPr/>
          </p:nvSpPr>
          <p:spPr>
            <a:xfrm>
              <a:off x="9445250" y="113875"/>
              <a:ext cx="612950" cy="4106425"/>
            </a:xfrm>
            <a:custGeom>
              <a:rect b="b" l="l" r="r" t="t"/>
              <a:pathLst>
                <a:path extrusionOk="0" h="164257" w="24518">
                  <a:moveTo>
                    <a:pt x="13447" y="0"/>
                  </a:moveTo>
                  <a:cubicBezTo>
                    <a:pt x="13090" y="0"/>
                    <a:pt x="12729" y="314"/>
                    <a:pt x="12810" y="800"/>
                  </a:cubicBezTo>
                  <a:cubicBezTo>
                    <a:pt x="14878" y="12175"/>
                    <a:pt x="17880" y="23417"/>
                    <a:pt x="19581" y="34925"/>
                  </a:cubicBezTo>
                  <a:cubicBezTo>
                    <a:pt x="21249" y="46300"/>
                    <a:pt x="21883" y="57875"/>
                    <a:pt x="20415" y="69316"/>
                  </a:cubicBezTo>
                  <a:cubicBezTo>
                    <a:pt x="17746" y="90031"/>
                    <a:pt x="9240" y="109478"/>
                    <a:pt x="4504" y="129726"/>
                  </a:cubicBezTo>
                  <a:cubicBezTo>
                    <a:pt x="1902" y="140700"/>
                    <a:pt x="0" y="152376"/>
                    <a:pt x="2335" y="163517"/>
                  </a:cubicBezTo>
                  <a:cubicBezTo>
                    <a:pt x="2437" y="164027"/>
                    <a:pt x="2845" y="164257"/>
                    <a:pt x="3269" y="164257"/>
                  </a:cubicBezTo>
                  <a:cubicBezTo>
                    <a:pt x="3815" y="164257"/>
                    <a:pt x="4389" y="163874"/>
                    <a:pt x="4370" y="163217"/>
                  </a:cubicBezTo>
                  <a:cubicBezTo>
                    <a:pt x="4370" y="152776"/>
                    <a:pt x="5004" y="142535"/>
                    <a:pt x="7239" y="132328"/>
                  </a:cubicBezTo>
                  <a:cubicBezTo>
                    <a:pt x="9507" y="122054"/>
                    <a:pt x="12743" y="112080"/>
                    <a:pt x="15745" y="102039"/>
                  </a:cubicBezTo>
                  <a:cubicBezTo>
                    <a:pt x="18747" y="92132"/>
                    <a:pt x="21549" y="82059"/>
                    <a:pt x="22950" y="71818"/>
                  </a:cubicBezTo>
                  <a:cubicBezTo>
                    <a:pt x="24518" y="60877"/>
                    <a:pt x="24251" y="49869"/>
                    <a:pt x="22750" y="38961"/>
                  </a:cubicBezTo>
                  <a:cubicBezTo>
                    <a:pt x="21015" y="25952"/>
                    <a:pt x="18013" y="12942"/>
                    <a:pt x="14010" y="433"/>
                  </a:cubicBezTo>
                  <a:cubicBezTo>
                    <a:pt x="13906" y="132"/>
                    <a:pt x="13677" y="0"/>
                    <a:pt x="134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45"/>
            <p:cNvSpPr/>
            <p:nvPr/>
          </p:nvSpPr>
          <p:spPr>
            <a:xfrm>
              <a:off x="9978125" y="3241750"/>
              <a:ext cx="2028825" cy="2028600"/>
            </a:xfrm>
            <a:custGeom>
              <a:rect b="b" l="l" r="r" t="t"/>
              <a:pathLst>
                <a:path extrusionOk="0" h="81144" w="81153">
                  <a:moveTo>
                    <a:pt x="2726" y="1"/>
                  </a:moveTo>
                  <a:cubicBezTo>
                    <a:pt x="2444" y="1"/>
                    <a:pt x="2161" y="149"/>
                    <a:pt x="2102" y="475"/>
                  </a:cubicBezTo>
                  <a:cubicBezTo>
                    <a:pt x="234" y="11649"/>
                    <a:pt x="1" y="23091"/>
                    <a:pt x="1669" y="34332"/>
                  </a:cubicBezTo>
                  <a:cubicBezTo>
                    <a:pt x="3270" y="45240"/>
                    <a:pt x="6405" y="56348"/>
                    <a:pt x="11609" y="66122"/>
                  </a:cubicBezTo>
                  <a:cubicBezTo>
                    <a:pt x="15786" y="73856"/>
                    <a:pt x="22485" y="81143"/>
                    <a:pt x="31894" y="81143"/>
                  </a:cubicBezTo>
                  <a:cubicBezTo>
                    <a:pt x="32103" y="81143"/>
                    <a:pt x="32313" y="81140"/>
                    <a:pt x="32524" y="81132"/>
                  </a:cubicBezTo>
                  <a:cubicBezTo>
                    <a:pt x="37894" y="80932"/>
                    <a:pt x="42965" y="78631"/>
                    <a:pt x="47601" y="76095"/>
                  </a:cubicBezTo>
                  <a:cubicBezTo>
                    <a:pt x="51971" y="73660"/>
                    <a:pt x="56107" y="70825"/>
                    <a:pt x="59977" y="67689"/>
                  </a:cubicBezTo>
                  <a:cubicBezTo>
                    <a:pt x="68616" y="60785"/>
                    <a:pt x="76655" y="51945"/>
                    <a:pt x="80825" y="41537"/>
                  </a:cubicBezTo>
                  <a:cubicBezTo>
                    <a:pt x="81152" y="40752"/>
                    <a:pt x="80509" y="40252"/>
                    <a:pt x="79839" y="40252"/>
                  </a:cubicBezTo>
                  <a:cubicBezTo>
                    <a:pt x="79484" y="40252"/>
                    <a:pt x="79121" y="40392"/>
                    <a:pt x="78890" y="40703"/>
                  </a:cubicBezTo>
                  <a:cubicBezTo>
                    <a:pt x="73453" y="48376"/>
                    <a:pt x="68149" y="55981"/>
                    <a:pt x="61211" y="62352"/>
                  </a:cubicBezTo>
                  <a:cubicBezTo>
                    <a:pt x="57742" y="65521"/>
                    <a:pt x="53973" y="68390"/>
                    <a:pt x="49970" y="70958"/>
                  </a:cubicBezTo>
                  <a:cubicBezTo>
                    <a:pt x="45767" y="73627"/>
                    <a:pt x="41230" y="76196"/>
                    <a:pt x="36360" y="77396"/>
                  </a:cubicBezTo>
                  <a:cubicBezTo>
                    <a:pt x="34902" y="77756"/>
                    <a:pt x="33502" y="77924"/>
                    <a:pt x="32158" y="77924"/>
                  </a:cubicBezTo>
                  <a:cubicBezTo>
                    <a:pt x="24282" y="77924"/>
                    <a:pt x="18377" y="72131"/>
                    <a:pt x="14444" y="65121"/>
                  </a:cubicBezTo>
                  <a:cubicBezTo>
                    <a:pt x="9507" y="56281"/>
                    <a:pt x="6439" y="46107"/>
                    <a:pt x="4571" y="36200"/>
                  </a:cubicBezTo>
                  <a:cubicBezTo>
                    <a:pt x="2369" y="24492"/>
                    <a:pt x="1902" y="12483"/>
                    <a:pt x="3336" y="641"/>
                  </a:cubicBezTo>
                  <a:cubicBezTo>
                    <a:pt x="3429" y="233"/>
                    <a:pt x="3078" y="1"/>
                    <a:pt x="27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45"/>
            <p:cNvSpPr/>
            <p:nvPr/>
          </p:nvSpPr>
          <p:spPr>
            <a:xfrm>
              <a:off x="10493200" y="699325"/>
              <a:ext cx="1547450" cy="880500"/>
            </a:xfrm>
            <a:custGeom>
              <a:rect b="b" l="l" r="r" t="t"/>
              <a:pathLst>
                <a:path extrusionOk="0" h="35220" w="61898">
                  <a:moveTo>
                    <a:pt x="31657" y="0"/>
                  </a:moveTo>
                  <a:cubicBezTo>
                    <a:pt x="23792" y="0"/>
                    <a:pt x="15721" y="3160"/>
                    <a:pt x="9953" y="8071"/>
                  </a:cubicBezTo>
                  <a:cubicBezTo>
                    <a:pt x="5250" y="12040"/>
                    <a:pt x="1580" y="17378"/>
                    <a:pt x="46" y="23382"/>
                  </a:cubicBezTo>
                  <a:cubicBezTo>
                    <a:pt x="1" y="23631"/>
                    <a:pt x="278" y="23849"/>
                    <a:pt x="513" y="23849"/>
                  </a:cubicBezTo>
                  <a:cubicBezTo>
                    <a:pt x="624" y="23849"/>
                    <a:pt x="726" y="23800"/>
                    <a:pt x="780" y="23682"/>
                  </a:cubicBezTo>
                  <a:cubicBezTo>
                    <a:pt x="6321" y="11190"/>
                    <a:pt x="17770" y="2048"/>
                    <a:pt x="31594" y="2048"/>
                  </a:cubicBezTo>
                  <a:cubicBezTo>
                    <a:pt x="32498" y="2048"/>
                    <a:pt x="33413" y="2087"/>
                    <a:pt x="34337" y="2167"/>
                  </a:cubicBezTo>
                  <a:cubicBezTo>
                    <a:pt x="41742" y="2767"/>
                    <a:pt x="47780" y="7204"/>
                    <a:pt x="51849" y="13241"/>
                  </a:cubicBezTo>
                  <a:cubicBezTo>
                    <a:pt x="56219" y="19713"/>
                    <a:pt x="57920" y="27385"/>
                    <a:pt x="60322" y="34690"/>
                  </a:cubicBezTo>
                  <a:cubicBezTo>
                    <a:pt x="60441" y="35059"/>
                    <a:pt x="60726" y="35220"/>
                    <a:pt x="61013" y="35220"/>
                  </a:cubicBezTo>
                  <a:cubicBezTo>
                    <a:pt x="61453" y="35220"/>
                    <a:pt x="61898" y="34842"/>
                    <a:pt x="61757" y="34256"/>
                  </a:cubicBezTo>
                  <a:cubicBezTo>
                    <a:pt x="59488" y="22681"/>
                    <a:pt x="55052" y="9405"/>
                    <a:pt x="44144" y="3167"/>
                  </a:cubicBezTo>
                  <a:cubicBezTo>
                    <a:pt x="40332" y="975"/>
                    <a:pt x="36026" y="0"/>
                    <a:pt x="316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45"/>
            <p:cNvSpPr/>
            <p:nvPr/>
          </p:nvSpPr>
          <p:spPr>
            <a:xfrm>
              <a:off x="12043675" y="1922875"/>
              <a:ext cx="93525" cy="846950"/>
            </a:xfrm>
            <a:custGeom>
              <a:rect b="b" l="l" r="r" t="t"/>
              <a:pathLst>
                <a:path extrusionOk="0" h="33878" w="3741">
                  <a:moveTo>
                    <a:pt x="711" y="1"/>
                  </a:moveTo>
                  <a:cubicBezTo>
                    <a:pt x="363" y="1"/>
                    <a:pt x="0" y="217"/>
                    <a:pt x="38" y="592"/>
                  </a:cubicBezTo>
                  <a:cubicBezTo>
                    <a:pt x="672" y="5996"/>
                    <a:pt x="1038" y="11466"/>
                    <a:pt x="1305" y="16937"/>
                  </a:cubicBezTo>
                  <a:cubicBezTo>
                    <a:pt x="1539" y="22374"/>
                    <a:pt x="1205" y="27945"/>
                    <a:pt x="1839" y="33349"/>
                  </a:cubicBezTo>
                  <a:cubicBezTo>
                    <a:pt x="1858" y="33658"/>
                    <a:pt x="2169" y="33878"/>
                    <a:pt x="2447" y="33878"/>
                  </a:cubicBezTo>
                  <a:cubicBezTo>
                    <a:pt x="2648" y="33878"/>
                    <a:pt x="2831" y="33763"/>
                    <a:pt x="2873" y="33482"/>
                  </a:cubicBezTo>
                  <a:cubicBezTo>
                    <a:pt x="3740" y="28045"/>
                    <a:pt x="3273" y="22341"/>
                    <a:pt x="2973" y="16937"/>
                  </a:cubicBezTo>
                  <a:cubicBezTo>
                    <a:pt x="2640" y="11366"/>
                    <a:pt x="2039" y="5862"/>
                    <a:pt x="1305" y="425"/>
                  </a:cubicBezTo>
                  <a:cubicBezTo>
                    <a:pt x="1247" y="133"/>
                    <a:pt x="983" y="1"/>
                    <a:pt x="711" y="1"/>
                  </a:cubicBezTo>
                  <a:close/>
                </a:path>
              </a:pathLst>
            </a:custGeom>
            <a:solidFill>
              <a:srgbClr val="A875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67" name="Shape 3567"/>
        <p:cNvGrpSpPr/>
        <p:nvPr/>
      </p:nvGrpSpPr>
      <p:grpSpPr>
        <a:xfrm>
          <a:off x="0" y="0"/>
          <a:ext cx="0" cy="0"/>
          <a:chOff x="0" y="0"/>
          <a:chExt cx="0" cy="0"/>
        </a:xfrm>
      </p:grpSpPr>
      <p:sp>
        <p:nvSpPr>
          <p:cNvPr id="3568" name="Google Shape;3568;p46"/>
          <p:cNvSpPr/>
          <p:nvPr/>
        </p:nvSpPr>
        <p:spPr>
          <a:xfrm flipH="1">
            <a:off x="4628419" y="678043"/>
            <a:ext cx="1649670" cy="571608"/>
          </a:xfrm>
          <a:custGeom>
            <a:rect b="b" l="l" r="r" t="t"/>
            <a:pathLst>
              <a:path extrusionOk="0" h="27829" w="80315">
                <a:moveTo>
                  <a:pt x="33030" y="0"/>
                </a:moveTo>
                <a:cubicBezTo>
                  <a:pt x="30274" y="0"/>
                  <a:pt x="27617" y="1150"/>
                  <a:pt x="26543" y="3978"/>
                </a:cubicBezTo>
                <a:cubicBezTo>
                  <a:pt x="25709" y="6279"/>
                  <a:pt x="26176" y="8815"/>
                  <a:pt x="26976" y="11116"/>
                </a:cubicBezTo>
                <a:cubicBezTo>
                  <a:pt x="26747" y="11097"/>
                  <a:pt x="26518" y="11088"/>
                  <a:pt x="26288" y="11088"/>
                </a:cubicBezTo>
                <a:cubicBezTo>
                  <a:pt x="24078" y="11088"/>
                  <a:pt x="21879" y="11959"/>
                  <a:pt x="20338" y="13651"/>
                </a:cubicBezTo>
                <a:cubicBezTo>
                  <a:pt x="18337" y="15820"/>
                  <a:pt x="17870" y="18988"/>
                  <a:pt x="18837" y="21690"/>
                </a:cubicBezTo>
                <a:cubicBezTo>
                  <a:pt x="13000" y="22958"/>
                  <a:pt x="7196" y="24159"/>
                  <a:pt x="1358" y="25426"/>
                </a:cubicBezTo>
                <a:cubicBezTo>
                  <a:pt x="1" y="25691"/>
                  <a:pt x="483" y="27829"/>
                  <a:pt x="1795" y="27829"/>
                </a:cubicBezTo>
                <a:cubicBezTo>
                  <a:pt x="1805" y="27829"/>
                  <a:pt x="1815" y="27828"/>
                  <a:pt x="1825" y="27828"/>
                </a:cubicBezTo>
                <a:cubicBezTo>
                  <a:pt x="11499" y="27294"/>
                  <a:pt x="21206" y="26794"/>
                  <a:pt x="30879" y="26360"/>
                </a:cubicBezTo>
                <a:cubicBezTo>
                  <a:pt x="33614" y="26260"/>
                  <a:pt x="36350" y="26127"/>
                  <a:pt x="39052" y="26027"/>
                </a:cubicBezTo>
                <a:cubicBezTo>
                  <a:pt x="50144" y="26575"/>
                  <a:pt x="61282" y="26830"/>
                  <a:pt x="72409" y="26830"/>
                </a:cubicBezTo>
                <a:cubicBezTo>
                  <a:pt x="74834" y="26830"/>
                  <a:pt x="77258" y="26818"/>
                  <a:pt x="79681" y="26794"/>
                </a:cubicBezTo>
                <a:cubicBezTo>
                  <a:pt x="80314" y="26761"/>
                  <a:pt x="80314" y="25860"/>
                  <a:pt x="79747" y="25693"/>
                </a:cubicBezTo>
                <a:cubicBezTo>
                  <a:pt x="77479" y="25093"/>
                  <a:pt x="75144" y="24426"/>
                  <a:pt x="72842" y="23792"/>
                </a:cubicBezTo>
                <a:cubicBezTo>
                  <a:pt x="71575" y="23458"/>
                  <a:pt x="70374" y="23125"/>
                  <a:pt x="69140" y="22791"/>
                </a:cubicBezTo>
                <a:cubicBezTo>
                  <a:pt x="68172" y="22524"/>
                  <a:pt x="66638" y="22358"/>
                  <a:pt x="66004" y="21457"/>
                </a:cubicBezTo>
                <a:cubicBezTo>
                  <a:pt x="65404" y="20590"/>
                  <a:pt x="65637" y="19189"/>
                  <a:pt x="65504" y="18188"/>
                </a:cubicBezTo>
                <a:cubicBezTo>
                  <a:pt x="65370" y="17321"/>
                  <a:pt x="65237" y="16453"/>
                  <a:pt x="65003" y="15586"/>
                </a:cubicBezTo>
                <a:cubicBezTo>
                  <a:pt x="64503" y="13651"/>
                  <a:pt x="63703" y="11783"/>
                  <a:pt x="62702" y="10082"/>
                </a:cubicBezTo>
                <a:cubicBezTo>
                  <a:pt x="61148" y="7379"/>
                  <a:pt x="58524" y="3547"/>
                  <a:pt x="55071" y="3547"/>
                </a:cubicBezTo>
                <a:cubicBezTo>
                  <a:pt x="54817" y="3547"/>
                  <a:pt x="54559" y="3567"/>
                  <a:pt x="54296" y="3611"/>
                </a:cubicBezTo>
                <a:cubicBezTo>
                  <a:pt x="51194" y="4111"/>
                  <a:pt x="49793" y="6680"/>
                  <a:pt x="49125" y="9448"/>
                </a:cubicBezTo>
                <a:cubicBezTo>
                  <a:pt x="45656" y="4678"/>
                  <a:pt x="40319" y="842"/>
                  <a:pt x="34515" y="108"/>
                </a:cubicBezTo>
                <a:cubicBezTo>
                  <a:pt x="34022" y="37"/>
                  <a:pt x="33524" y="0"/>
                  <a:pt x="330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46"/>
          <p:cNvSpPr txBox="1"/>
          <p:nvPr>
            <p:ph type="title"/>
          </p:nvPr>
        </p:nvSpPr>
        <p:spPr>
          <a:xfrm>
            <a:off x="713225" y="2384375"/>
            <a:ext cx="5067600" cy="151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3570" name="Google Shape;3570;p46"/>
          <p:cNvSpPr txBox="1"/>
          <p:nvPr>
            <p:ph idx="2" type="title"/>
          </p:nvPr>
        </p:nvSpPr>
        <p:spPr>
          <a:xfrm>
            <a:off x="2420975" y="1650925"/>
            <a:ext cx="1652100" cy="915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571" name="Google Shape;3571;p46"/>
          <p:cNvSpPr txBox="1"/>
          <p:nvPr>
            <p:ph idx="1" type="subTitle"/>
          </p:nvPr>
        </p:nvSpPr>
        <p:spPr>
          <a:xfrm>
            <a:off x="713225" y="3598800"/>
            <a:ext cx="5067600" cy="37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grpSp>
        <p:nvGrpSpPr>
          <p:cNvPr id="3572" name="Google Shape;3572;p46"/>
          <p:cNvGrpSpPr/>
          <p:nvPr/>
        </p:nvGrpSpPr>
        <p:grpSpPr>
          <a:xfrm flipH="1">
            <a:off x="5944012" y="-77075"/>
            <a:ext cx="3475929" cy="5220601"/>
            <a:chOff x="-183354" y="-77075"/>
            <a:chExt cx="3475929" cy="5220601"/>
          </a:xfrm>
        </p:grpSpPr>
        <p:grpSp>
          <p:nvGrpSpPr>
            <p:cNvPr id="3573" name="Google Shape;3573;p46"/>
            <p:cNvGrpSpPr/>
            <p:nvPr/>
          </p:nvGrpSpPr>
          <p:grpSpPr>
            <a:xfrm>
              <a:off x="2175" y="-77075"/>
              <a:ext cx="3290400" cy="5220601"/>
              <a:chOff x="2175" y="-77075"/>
              <a:chExt cx="3290400" cy="5220601"/>
            </a:xfrm>
          </p:grpSpPr>
          <p:sp>
            <p:nvSpPr>
              <p:cNvPr id="3574" name="Google Shape;3574;p46"/>
              <p:cNvSpPr/>
              <p:nvPr/>
            </p:nvSpPr>
            <p:spPr>
              <a:xfrm>
                <a:off x="2175" y="-77075"/>
                <a:ext cx="3290400" cy="5220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46"/>
              <p:cNvSpPr/>
              <p:nvPr/>
            </p:nvSpPr>
            <p:spPr>
              <a:xfrm>
                <a:off x="3227691" y="-59725"/>
                <a:ext cx="64850" cy="5203251"/>
              </a:xfrm>
              <a:custGeom>
                <a:rect b="b" l="l" r="r" t="t"/>
                <a:pathLst>
                  <a:path extrusionOk="0" h="164257" w="24518">
                    <a:moveTo>
                      <a:pt x="13447" y="0"/>
                    </a:moveTo>
                    <a:cubicBezTo>
                      <a:pt x="13090" y="0"/>
                      <a:pt x="12729" y="314"/>
                      <a:pt x="12810" y="800"/>
                    </a:cubicBezTo>
                    <a:cubicBezTo>
                      <a:pt x="14878" y="12175"/>
                      <a:pt x="17880" y="23417"/>
                      <a:pt x="19581" y="34925"/>
                    </a:cubicBezTo>
                    <a:cubicBezTo>
                      <a:pt x="21249" y="46300"/>
                      <a:pt x="21883" y="57875"/>
                      <a:pt x="20415" y="69316"/>
                    </a:cubicBezTo>
                    <a:cubicBezTo>
                      <a:pt x="17746" y="90031"/>
                      <a:pt x="9240" y="109478"/>
                      <a:pt x="4504" y="129726"/>
                    </a:cubicBezTo>
                    <a:cubicBezTo>
                      <a:pt x="1902" y="140700"/>
                      <a:pt x="0" y="152376"/>
                      <a:pt x="2335" y="163517"/>
                    </a:cubicBezTo>
                    <a:cubicBezTo>
                      <a:pt x="2437" y="164027"/>
                      <a:pt x="2845" y="164257"/>
                      <a:pt x="3269" y="164257"/>
                    </a:cubicBezTo>
                    <a:cubicBezTo>
                      <a:pt x="3815" y="164257"/>
                      <a:pt x="4389" y="163874"/>
                      <a:pt x="4370" y="163217"/>
                    </a:cubicBezTo>
                    <a:cubicBezTo>
                      <a:pt x="4370" y="152776"/>
                      <a:pt x="5004" y="142535"/>
                      <a:pt x="7239" y="132328"/>
                    </a:cubicBezTo>
                    <a:cubicBezTo>
                      <a:pt x="9507" y="122054"/>
                      <a:pt x="12743" y="112080"/>
                      <a:pt x="15745" y="102039"/>
                    </a:cubicBezTo>
                    <a:cubicBezTo>
                      <a:pt x="18747" y="92132"/>
                      <a:pt x="21549" y="82059"/>
                      <a:pt x="22950" y="71818"/>
                    </a:cubicBezTo>
                    <a:cubicBezTo>
                      <a:pt x="24518" y="60877"/>
                      <a:pt x="24251" y="49869"/>
                      <a:pt x="22750" y="38961"/>
                    </a:cubicBezTo>
                    <a:cubicBezTo>
                      <a:pt x="21015" y="25952"/>
                      <a:pt x="18013" y="12942"/>
                      <a:pt x="14010" y="433"/>
                    </a:cubicBezTo>
                    <a:cubicBezTo>
                      <a:pt x="13906" y="132"/>
                      <a:pt x="13677" y="0"/>
                      <a:pt x="13447" y="0"/>
                    </a:cubicBezTo>
                    <a:close/>
                  </a:path>
                </a:pathLst>
              </a:custGeom>
              <a:solidFill>
                <a:schemeClr val="dk2"/>
              </a:solidFill>
              <a:ln cap="flat" cmpd="sng" w="11430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6" name="Google Shape;3576;p46"/>
            <p:cNvGrpSpPr/>
            <p:nvPr/>
          </p:nvGrpSpPr>
          <p:grpSpPr>
            <a:xfrm>
              <a:off x="-183354" y="-11"/>
              <a:ext cx="3371635" cy="4960402"/>
              <a:chOff x="-5131775" y="-435834"/>
              <a:chExt cx="3973641" cy="5846084"/>
            </a:xfrm>
          </p:grpSpPr>
          <p:sp>
            <p:nvSpPr>
              <p:cNvPr id="3577" name="Google Shape;3577;p46"/>
              <p:cNvSpPr/>
              <p:nvPr/>
            </p:nvSpPr>
            <p:spPr>
              <a:xfrm>
                <a:off x="-4191950" y="914600"/>
                <a:ext cx="1454400" cy="3354550"/>
              </a:xfrm>
              <a:custGeom>
                <a:rect b="b" l="l" r="r" t="t"/>
                <a:pathLst>
                  <a:path extrusionOk="0" h="134182" w="58176">
                    <a:moveTo>
                      <a:pt x="29931" y="0"/>
                    </a:moveTo>
                    <a:cubicBezTo>
                      <a:pt x="24542" y="0"/>
                      <a:pt x="19526" y="3502"/>
                      <a:pt x="16513" y="7990"/>
                    </a:cubicBezTo>
                    <a:cubicBezTo>
                      <a:pt x="13411" y="12660"/>
                      <a:pt x="2002" y="44383"/>
                      <a:pt x="1002" y="58793"/>
                    </a:cubicBezTo>
                    <a:cubicBezTo>
                      <a:pt x="1" y="73237"/>
                      <a:pt x="2403" y="87714"/>
                      <a:pt x="5472" y="101824"/>
                    </a:cubicBezTo>
                    <a:cubicBezTo>
                      <a:pt x="7139" y="109430"/>
                      <a:pt x="9074" y="117135"/>
                      <a:pt x="13477" y="123573"/>
                    </a:cubicBezTo>
                    <a:cubicBezTo>
                      <a:pt x="17628" y="129534"/>
                      <a:pt x="24349" y="134181"/>
                      <a:pt x="31535" y="134181"/>
                    </a:cubicBezTo>
                    <a:cubicBezTo>
                      <a:pt x="32030" y="134181"/>
                      <a:pt x="32526" y="134159"/>
                      <a:pt x="33025" y="134114"/>
                    </a:cubicBezTo>
                    <a:cubicBezTo>
                      <a:pt x="40263" y="133447"/>
                      <a:pt x="46367" y="128110"/>
                      <a:pt x="49803" y="121738"/>
                    </a:cubicBezTo>
                    <a:cubicBezTo>
                      <a:pt x="53206" y="115334"/>
                      <a:pt x="54373" y="108062"/>
                      <a:pt x="55274" y="100823"/>
                    </a:cubicBezTo>
                    <a:cubicBezTo>
                      <a:pt x="57542" y="81543"/>
                      <a:pt x="58176" y="61929"/>
                      <a:pt x="57042" y="42448"/>
                    </a:cubicBezTo>
                    <a:cubicBezTo>
                      <a:pt x="56775" y="37545"/>
                      <a:pt x="56375" y="32575"/>
                      <a:pt x="54840" y="27871"/>
                    </a:cubicBezTo>
                    <a:cubicBezTo>
                      <a:pt x="53372" y="23368"/>
                      <a:pt x="50871" y="19265"/>
                      <a:pt x="48469" y="15229"/>
                    </a:cubicBezTo>
                    <a:cubicBezTo>
                      <a:pt x="44199" y="8224"/>
                      <a:pt x="38695" y="485"/>
                      <a:pt x="30590" y="18"/>
                    </a:cubicBezTo>
                    <a:cubicBezTo>
                      <a:pt x="30370" y="6"/>
                      <a:pt x="30150" y="0"/>
                      <a:pt x="29931" y="0"/>
                    </a:cubicBezTo>
                    <a:close/>
                  </a:path>
                </a:pathLst>
              </a:custGeom>
              <a:solidFill>
                <a:schemeClr val="dk2"/>
              </a:solidFill>
              <a:ln cap="flat" cmpd="sng" w="650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46"/>
              <p:cNvSpPr/>
              <p:nvPr/>
            </p:nvSpPr>
            <p:spPr>
              <a:xfrm>
                <a:off x="-4167750" y="1389150"/>
                <a:ext cx="1109975" cy="2842725"/>
              </a:xfrm>
              <a:custGeom>
                <a:rect b="b" l="l" r="r" t="t"/>
                <a:pathLst>
                  <a:path extrusionOk="0" h="113709" w="44399">
                    <a:moveTo>
                      <a:pt x="17566" y="0"/>
                    </a:moveTo>
                    <a:cubicBezTo>
                      <a:pt x="15247" y="0"/>
                      <a:pt x="12998" y="689"/>
                      <a:pt x="10975" y="1884"/>
                    </a:cubicBezTo>
                    <a:cubicBezTo>
                      <a:pt x="7005" y="13559"/>
                      <a:pt x="1601" y="30271"/>
                      <a:pt x="968" y="39278"/>
                    </a:cubicBezTo>
                    <a:cubicBezTo>
                      <a:pt x="0" y="53721"/>
                      <a:pt x="2502" y="67298"/>
                      <a:pt x="5471" y="81441"/>
                    </a:cubicBezTo>
                    <a:cubicBezTo>
                      <a:pt x="7039" y="89013"/>
                      <a:pt x="9340" y="97453"/>
                      <a:pt x="13543" y="103857"/>
                    </a:cubicBezTo>
                    <a:cubicBezTo>
                      <a:pt x="17463" y="109782"/>
                      <a:pt x="23980" y="113709"/>
                      <a:pt x="30797" y="113709"/>
                    </a:cubicBezTo>
                    <a:cubicBezTo>
                      <a:pt x="31349" y="113709"/>
                      <a:pt x="31903" y="113683"/>
                      <a:pt x="32457" y="113631"/>
                    </a:cubicBezTo>
                    <a:cubicBezTo>
                      <a:pt x="35192" y="113364"/>
                      <a:pt x="37761" y="112330"/>
                      <a:pt x="40096" y="110795"/>
                    </a:cubicBezTo>
                    <a:cubicBezTo>
                      <a:pt x="40830" y="107493"/>
                      <a:pt x="41230" y="104157"/>
                      <a:pt x="41630" y="100822"/>
                    </a:cubicBezTo>
                    <a:cubicBezTo>
                      <a:pt x="43832" y="81508"/>
                      <a:pt x="44399" y="61927"/>
                      <a:pt x="43365" y="42447"/>
                    </a:cubicBezTo>
                    <a:cubicBezTo>
                      <a:pt x="43131" y="37543"/>
                      <a:pt x="42731" y="32573"/>
                      <a:pt x="41297" y="27869"/>
                    </a:cubicBezTo>
                    <a:cubicBezTo>
                      <a:pt x="39862" y="23366"/>
                      <a:pt x="37527" y="19263"/>
                      <a:pt x="35192" y="15227"/>
                    </a:cubicBezTo>
                    <a:cubicBezTo>
                      <a:pt x="31156" y="8222"/>
                      <a:pt x="25919" y="450"/>
                      <a:pt x="18180" y="16"/>
                    </a:cubicBezTo>
                    <a:cubicBezTo>
                      <a:pt x="17975" y="5"/>
                      <a:pt x="17770" y="0"/>
                      <a:pt x="175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46"/>
              <p:cNvSpPr/>
              <p:nvPr/>
            </p:nvSpPr>
            <p:spPr>
              <a:xfrm>
                <a:off x="-1441709" y="3343025"/>
                <a:ext cx="283575" cy="1675250"/>
              </a:xfrm>
              <a:custGeom>
                <a:rect b="b" l="l" r="r" t="t"/>
                <a:pathLst>
                  <a:path extrusionOk="0" h="67010" w="11343">
                    <a:moveTo>
                      <a:pt x="893" y="0"/>
                    </a:moveTo>
                    <a:cubicBezTo>
                      <a:pt x="651" y="0"/>
                      <a:pt x="418" y="167"/>
                      <a:pt x="401" y="517"/>
                    </a:cubicBezTo>
                    <a:cubicBezTo>
                      <a:pt x="1" y="11358"/>
                      <a:pt x="3970" y="22199"/>
                      <a:pt x="6472" y="32640"/>
                    </a:cubicBezTo>
                    <a:cubicBezTo>
                      <a:pt x="7773" y="38078"/>
                      <a:pt x="8841" y="43648"/>
                      <a:pt x="9241" y="49219"/>
                    </a:cubicBezTo>
                    <a:cubicBezTo>
                      <a:pt x="9608" y="55023"/>
                      <a:pt x="8807" y="60427"/>
                      <a:pt x="7940" y="66164"/>
                    </a:cubicBezTo>
                    <a:cubicBezTo>
                      <a:pt x="7873" y="66609"/>
                      <a:pt x="8281" y="67009"/>
                      <a:pt x="8659" y="67009"/>
                    </a:cubicBezTo>
                    <a:cubicBezTo>
                      <a:pt x="8848" y="67009"/>
                      <a:pt x="9030" y="66909"/>
                      <a:pt x="9141" y="66665"/>
                    </a:cubicBezTo>
                    <a:cubicBezTo>
                      <a:pt x="11142" y="61861"/>
                      <a:pt x="11342" y="56257"/>
                      <a:pt x="11176" y="51154"/>
                    </a:cubicBezTo>
                    <a:cubicBezTo>
                      <a:pt x="10975" y="45616"/>
                      <a:pt x="10008" y="40179"/>
                      <a:pt x="8807" y="34842"/>
                    </a:cubicBezTo>
                    <a:cubicBezTo>
                      <a:pt x="6239" y="23400"/>
                      <a:pt x="2569" y="12226"/>
                      <a:pt x="1435" y="484"/>
                    </a:cubicBezTo>
                    <a:cubicBezTo>
                      <a:pt x="1385" y="167"/>
                      <a:pt x="1135" y="0"/>
                      <a:pt x="8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46"/>
              <p:cNvSpPr/>
              <p:nvPr/>
            </p:nvSpPr>
            <p:spPr>
              <a:xfrm>
                <a:off x="-5131775" y="-138200"/>
                <a:ext cx="612950" cy="4106425"/>
              </a:xfrm>
              <a:custGeom>
                <a:rect b="b" l="l" r="r" t="t"/>
                <a:pathLst>
                  <a:path extrusionOk="0" h="164257" w="24518">
                    <a:moveTo>
                      <a:pt x="13447" y="0"/>
                    </a:moveTo>
                    <a:cubicBezTo>
                      <a:pt x="13090" y="0"/>
                      <a:pt x="12729" y="314"/>
                      <a:pt x="12810" y="800"/>
                    </a:cubicBezTo>
                    <a:cubicBezTo>
                      <a:pt x="14878" y="12175"/>
                      <a:pt x="17880" y="23417"/>
                      <a:pt x="19581" y="34925"/>
                    </a:cubicBezTo>
                    <a:cubicBezTo>
                      <a:pt x="21249" y="46300"/>
                      <a:pt x="21883" y="57875"/>
                      <a:pt x="20415" y="69316"/>
                    </a:cubicBezTo>
                    <a:cubicBezTo>
                      <a:pt x="17746" y="90031"/>
                      <a:pt x="9240" y="109478"/>
                      <a:pt x="4504" y="129726"/>
                    </a:cubicBezTo>
                    <a:cubicBezTo>
                      <a:pt x="1902" y="140700"/>
                      <a:pt x="0" y="152376"/>
                      <a:pt x="2335" y="163517"/>
                    </a:cubicBezTo>
                    <a:cubicBezTo>
                      <a:pt x="2437" y="164027"/>
                      <a:pt x="2845" y="164257"/>
                      <a:pt x="3269" y="164257"/>
                    </a:cubicBezTo>
                    <a:cubicBezTo>
                      <a:pt x="3815" y="164257"/>
                      <a:pt x="4389" y="163874"/>
                      <a:pt x="4370" y="163217"/>
                    </a:cubicBezTo>
                    <a:cubicBezTo>
                      <a:pt x="4370" y="152776"/>
                      <a:pt x="5004" y="142535"/>
                      <a:pt x="7239" y="132328"/>
                    </a:cubicBezTo>
                    <a:cubicBezTo>
                      <a:pt x="9507" y="122054"/>
                      <a:pt x="12743" y="112080"/>
                      <a:pt x="15745" y="102039"/>
                    </a:cubicBezTo>
                    <a:cubicBezTo>
                      <a:pt x="18747" y="92132"/>
                      <a:pt x="21549" y="82059"/>
                      <a:pt x="22950" y="71818"/>
                    </a:cubicBezTo>
                    <a:cubicBezTo>
                      <a:pt x="24518" y="60877"/>
                      <a:pt x="24251" y="49869"/>
                      <a:pt x="22750" y="38961"/>
                    </a:cubicBezTo>
                    <a:cubicBezTo>
                      <a:pt x="21015" y="25952"/>
                      <a:pt x="18013" y="12942"/>
                      <a:pt x="14010" y="433"/>
                    </a:cubicBezTo>
                    <a:cubicBezTo>
                      <a:pt x="13906" y="132"/>
                      <a:pt x="13677" y="0"/>
                      <a:pt x="134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46"/>
              <p:cNvSpPr/>
              <p:nvPr/>
            </p:nvSpPr>
            <p:spPr>
              <a:xfrm>
                <a:off x="-1316610" y="-435834"/>
                <a:ext cx="158475" cy="936675"/>
              </a:xfrm>
              <a:custGeom>
                <a:rect b="b" l="l" r="r" t="t"/>
                <a:pathLst>
                  <a:path extrusionOk="0" h="37467" w="6339">
                    <a:moveTo>
                      <a:pt x="1160" y="1"/>
                    </a:moveTo>
                    <a:cubicBezTo>
                      <a:pt x="809" y="1"/>
                      <a:pt x="438" y="288"/>
                      <a:pt x="401" y="705"/>
                    </a:cubicBezTo>
                    <a:cubicBezTo>
                      <a:pt x="0" y="3874"/>
                      <a:pt x="434" y="7143"/>
                      <a:pt x="667" y="10312"/>
                    </a:cubicBezTo>
                    <a:cubicBezTo>
                      <a:pt x="934" y="13414"/>
                      <a:pt x="1234" y="16450"/>
                      <a:pt x="1601" y="19552"/>
                    </a:cubicBezTo>
                    <a:cubicBezTo>
                      <a:pt x="1935" y="22420"/>
                      <a:pt x="2335" y="25323"/>
                      <a:pt x="2802" y="28225"/>
                    </a:cubicBezTo>
                    <a:cubicBezTo>
                      <a:pt x="3269" y="31127"/>
                      <a:pt x="3503" y="34329"/>
                      <a:pt x="4770" y="37064"/>
                    </a:cubicBezTo>
                    <a:cubicBezTo>
                      <a:pt x="4906" y="37347"/>
                      <a:pt x="5145" y="37467"/>
                      <a:pt x="5393" y="37467"/>
                    </a:cubicBezTo>
                    <a:cubicBezTo>
                      <a:pt x="5819" y="37467"/>
                      <a:pt x="6271" y="37115"/>
                      <a:pt x="6271" y="36631"/>
                    </a:cubicBezTo>
                    <a:cubicBezTo>
                      <a:pt x="6338" y="33762"/>
                      <a:pt x="5471" y="30827"/>
                      <a:pt x="5004" y="28058"/>
                    </a:cubicBezTo>
                    <a:cubicBezTo>
                      <a:pt x="4470" y="24822"/>
                      <a:pt x="4003" y="21620"/>
                      <a:pt x="3603" y="18384"/>
                    </a:cubicBezTo>
                    <a:cubicBezTo>
                      <a:pt x="3236" y="15449"/>
                      <a:pt x="2902" y="12480"/>
                      <a:pt x="2635" y="9578"/>
                    </a:cubicBezTo>
                    <a:cubicBezTo>
                      <a:pt x="2402" y="6576"/>
                      <a:pt x="2335" y="3474"/>
                      <a:pt x="1768" y="572"/>
                    </a:cubicBezTo>
                    <a:cubicBezTo>
                      <a:pt x="1682" y="168"/>
                      <a:pt x="1427" y="1"/>
                      <a:pt x="11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46"/>
              <p:cNvSpPr/>
              <p:nvPr/>
            </p:nvSpPr>
            <p:spPr>
              <a:xfrm>
                <a:off x="-4598900" y="2989675"/>
                <a:ext cx="2028825" cy="2028600"/>
              </a:xfrm>
              <a:custGeom>
                <a:rect b="b" l="l" r="r" t="t"/>
                <a:pathLst>
                  <a:path extrusionOk="0" h="81144" w="81153">
                    <a:moveTo>
                      <a:pt x="2726" y="1"/>
                    </a:moveTo>
                    <a:cubicBezTo>
                      <a:pt x="2444" y="1"/>
                      <a:pt x="2161" y="149"/>
                      <a:pt x="2102" y="475"/>
                    </a:cubicBezTo>
                    <a:cubicBezTo>
                      <a:pt x="234" y="11649"/>
                      <a:pt x="1" y="23091"/>
                      <a:pt x="1669" y="34332"/>
                    </a:cubicBezTo>
                    <a:cubicBezTo>
                      <a:pt x="3270" y="45240"/>
                      <a:pt x="6405" y="56348"/>
                      <a:pt x="11609" y="66122"/>
                    </a:cubicBezTo>
                    <a:cubicBezTo>
                      <a:pt x="15786" y="73856"/>
                      <a:pt x="22485" y="81143"/>
                      <a:pt x="31894" y="81143"/>
                    </a:cubicBezTo>
                    <a:cubicBezTo>
                      <a:pt x="32103" y="81143"/>
                      <a:pt x="32313" y="81140"/>
                      <a:pt x="32524" y="81132"/>
                    </a:cubicBezTo>
                    <a:cubicBezTo>
                      <a:pt x="37894" y="80932"/>
                      <a:pt x="42965" y="78631"/>
                      <a:pt x="47601" y="76095"/>
                    </a:cubicBezTo>
                    <a:cubicBezTo>
                      <a:pt x="51971" y="73660"/>
                      <a:pt x="56107" y="70825"/>
                      <a:pt x="59977" y="67689"/>
                    </a:cubicBezTo>
                    <a:cubicBezTo>
                      <a:pt x="68616" y="60785"/>
                      <a:pt x="76655" y="51945"/>
                      <a:pt x="80825" y="41537"/>
                    </a:cubicBezTo>
                    <a:cubicBezTo>
                      <a:pt x="81152" y="40752"/>
                      <a:pt x="80509" y="40252"/>
                      <a:pt x="79839" y="40252"/>
                    </a:cubicBezTo>
                    <a:cubicBezTo>
                      <a:pt x="79484" y="40252"/>
                      <a:pt x="79121" y="40392"/>
                      <a:pt x="78890" y="40703"/>
                    </a:cubicBezTo>
                    <a:cubicBezTo>
                      <a:pt x="73453" y="48376"/>
                      <a:pt x="68149" y="55981"/>
                      <a:pt x="61211" y="62352"/>
                    </a:cubicBezTo>
                    <a:cubicBezTo>
                      <a:pt x="57742" y="65521"/>
                      <a:pt x="53973" y="68390"/>
                      <a:pt x="49970" y="70958"/>
                    </a:cubicBezTo>
                    <a:cubicBezTo>
                      <a:pt x="45767" y="73627"/>
                      <a:pt x="41230" y="76196"/>
                      <a:pt x="36360" y="77396"/>
                    </a:cubicBezTo>
                    <a:cubicBezTo>
                      <a:pt x="34902" y="77756"/>
                      <a:pt x="33502" y="77924"/>
                      <a:pt x="32158" y="77924"/>
                    </a:cubicBezTo>
                    <a:cubicBezTo>
                      <a:pt x="24282" y="77924"/>
                      <a:pt x="18377" y="72131"/>
                      <a:pt x="14444" y="65121"/>
                    </a:cubicBezTo>
                    <a:cubicBezTo>
                      <a:pt x="9507" y="56281"/>
                      <a:pt x="6439" y="46107"/>
                      <a:pt x="4571" y="36200"/>
                    </a:cubicBezTo>
                    <a:cubicBezTo>
                      <a:pt x="2369" y="24492"/>
                      <a:pt x="1902" y="12483"/>
                      <a:pt x="3336" y="641"/>
                    </a:cubicBezTo>
                    <a:cubicBezTo>
                      <a:pt x="3429" y="233"/>
                      <a:pt x="3078" y="1"/>
                      <a:pt x="27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46"/>
              <p:cNvSpPr/>
              <p:nvPr/>
            </p:nvSpPr>
            <p:spPr>
              <a:xfrm>
                <a:off x="-4083825" y="447250"/>
                <a:ext cx="1547450" cy="880500"/>
              </a:xfrm>
              <a:custGeom>
                <a:rect b="b" l="l" r="r" t="t"/>
                <a:pathLst>
                  <a:path extrusionOk="0" h="35220" w="61898">
                    <a:moveTo>
                      <a:pt x="31657" y="0"/>
                    </a:moveTo>
                    <a:cubicBezTo>
                      <a:pt x="23792" y="0"/>
                      <a:pt x="15721" y="3160"/>
                      <a:pt x="9953" y="8071"/>
                    </a:cubicBezTo>
                    <a:cubicBezTo>
                      <a:pt x="5250" y="12040"/>
                      <a:pt x="1580" y="17378"/>
                      <a:pt x="46" y="23382"/>
                    </a:cubicBezTo>
                    <a:cubicBezTo>
                      <a:pt x="1" y="23631"/>
                      <a:pt x="278" y="23849"/>
                      <a:pt x="513" y="23849"/>
                    </a:cubicBezTo>
                    <a:cubicBezTo>
                      <a:pt x="624" y="23849"/>
                      <a:pt x="726" y="23800"/>
                      <a:pt x="780" y="23682"/>
                    </a:cubicBezTo>
                    <a:cubicBezTo>
                      <a:pt x="6321" y="11190"/>
                      <a:pt x="17770" y="2048"/>
                      <a:pt x="31594" y="2048"/>
                    </a:cubicBezTo>
                    <a:cubicBezTo>
                      <a:pt x="32498" y="2048"/>
                      <a:pt x="33413" y="2087"/>
                      <a:pt x="34337" y="2167"/>
                    </a:cubicBezTo>
                    <a:cubicBezTo>
                      <a:pt x="41742" y="2767"/>
                      <a:pt x="47780" y="7204"/>
                      <a:pt x="51849" y="13241"/>
                    </a:cubicBezTo>
                    <a:cubicBezTo>
                      <a:pt x="56219" y="19713"/>
                      <a:pt x="57920" y="27385"/>
                      <a:pt x="60322" y="34690"/>
                    </a:cubicBezTo>
                    <a:cubicBezTo>
                      <a:pt x="60441" y="35059"/>
                      <a:pt x="60726" y="35220"/>
                      <a:pt x="61013" y="35220"/>
                    </a:cubicBezTo>
                    <a:cubicBezTo>
                      <a:pt x="61453" y="35220"/>
                      <a:pt x="61898" y="34842"/>
                      <a:pt x="61757" y="34256"/>
                    </a:cubicBezTo>
                    <a:cubicBezTo>
                      <a:pt x="59488" y="22681"/>
                      <a:pt x="55052" y="9405"/>
                      <a:pt x="44144" y="3167"/>
                    </a:cubicBezTo>
                    <a:cubicBezTo>
                      <a:pt x="40332" y="975"/>
                      <a:pt x="36026" y="0"/>
                      <a:pt x="316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46"/>
              <p:cNvSpPr/>
              <p:nvPr/>
            </p:nvSpPr>
            <p:spPr>
              <a:xfrm>
                <a:off x="-2533350" y="1670800"/>
                <a:ext cx="93525" cy="846950"/>
              </a:xfrm>
              <a:custGeom>
                <a:rect b="b" l="l" r="r" t="t"/>
                <a:pathLst>
                  <a:path extrusionOk="0" h="33878" w="3741">
                    <a:moveTo>
                      <a:pt x="711" y="1"/>
                    </a:moveTo>
                    <a:cubicBezTo>
                      <a:pt x="363" y="1"/>
                      <a:pt x="0" y="217"/>
                      <a:pt x="38" y="592"/>
                    </a:cubicBezTo>
                    <a:cubicBezTo>
                      <a:pt x="672" y="5996"/>
                      <a:pt x="1038" y="11466"/>
                      <a:pt x="1305" y="16937"/>
                    </a:cubicBezTo>
                    <a:cubicBezTo>
                      <a:pt x="1539" y="22374"/>
                      <a:pt x="1205" y="27945"/>
                      <a:pt x="1839" y="33349"/>
                    </a:cubicBezTo>
                    <a:cubicBezTo>
                      <a:pt x="1858" y="33658"/>
                      <a:pt x="2169" y="33878"/>
                      <a:pt x="2447" y="33878"/>
                    </a:cubicBezTo>
                    <a:cubicBezTo>
                      <a:pt x="2648" y="33878"/>
                      <a:pt x="2831" y="33763"/>
                      <a:pt x="2873" y="33482"/>
                    </a:cubicBezTo>
                    <a:cubicBezTo>
                      <a:pt x="3740" y="28045"/>
                      <a:pt x="3273" y="22341"/>
                      <a:pt x="2973" y="16937"/>
                    </a:cubicBezTo>
                    <a:cubicBezTo>
                      <a:pt x="2640" y="11366"/>
                      <a:pt x="2039" y="5862"/>
                      <a:pt x="1305" y="425"/>
                    </a:cubicBezTo>
                    <a:cubicBezTo>
                      <a:pt x="1247" y="133"/>
                      <a:pt x="983" y="1"/>
                      <a:pt x="7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46"/>
              <p:cNvSpPr/>
              <p:nvPr/>
            </p:nvSpPr>
            <p:spPr>
              <a:xfrm>
                <a:off x="-2471550" y="2772325"/>
                <a:ext cx="47575" cy="460425"/>
              </a:xfrm>
              <a:custGeom>
                <a:rect b="b" l="l" r="r" t="t"/>
                <a:pathLst>
                  <a:path extrusionOk="0" h="18417" w="1903">
                    <a:moveTo>
                      <a:pt x="784" y="1"/>
                    </a:moveTo>
                    <a:cubicBezTo>
                      <a:pt x="513" y="1"/>
                      <a:pt x="220" y="196"/>
                      <a:pt x="201" y="496"/>
                    </a:cubicBezTo>
                    <a:cubicBezTo>
                      <a:pt x="1" y="3331"/>
                      <a:pt x="368" y="6300"/>
                      <a:pt x="401" y="9169"/>
                    </a:cubicBezTo>
                    <a:cubicBezTo>
                      <a:pt x="434" y="12071"/>
                      <a:pt x="501" y="14973"/>
                      <a:pt x="568" y="17842"/>
                    </a:cubicBezTo>
                    <a:cubicBezTo>
                      <a:pt x="585" y="18225"/>
                      <a:pt x="868" y="18417"/>
                      <a:pt x="1152" y="18417"/>
                    </a:cubicBezTo>
                    <a:cubicBezTo>
                      <a:pt x="1435" y="18417"/>
                      <a:pt x="1719" y="18225"/>
                      <a:pt x="1735" y="17842"/>
                    </a:cubicBezTo>
                    <a:cubicBezTo>
                      <a:pt x="1902" y="14806"/>
                      <a:pt x="1902" y="11804"/>
                      <a:pt x="1769" y="8768"/>
                    </a:cubicBezTo>
                    <a:cubicBezTo>
                      <a:pt x="1702" y="6000"/>
                      <a:pt x="1769" y="3098"/>
                      <a:pt x="1235" y="396"/>
                    </a:cubicBezTo>
                    <a:cubicBezTo>
                      <a:pt x="1191" y="119"/>
                      <a:pt x="994" y="1"/>
                      <a:pt x="7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46"/>
              <p:cNvSpPr/>
              <p:nvPr/>
            </p:nvSpPr>
            <p:spPr>
              <a:xfrm>
                <a:off x="-4342050" y="-81325"/>
                <a:ext cx="685900" cy="604850"/>
              </a:xfrm>
              <a:custGeom>
                <a:rect b="b" l="l" r="r" t="t"/>
                <a:pathLst>
                  <a:path extrusionOk="0" h="24194" w="27436">
                    <a:moveTo>
                      <a:pt x="458" y="1"/>
                    </a:moveTo>
                    <a:cubicBezTo>
                      <a:pt x="254" y="1"/>
                      <a:pt x="67" y="135"/>
                      <a:pt x="67" y="393"/>
                    </a:cubicBezTo>
                    <a:cubicBezTo>
                      <a:pt x="1" y="3295"/>
                      <a:pt x="601" y="6231"/>
                      <a:pt x="968" y="9066"/>
                    </a:cubicBezTo>
                    <a:cubicBezTo>
                      <a:pt x="1402" y="12135"/>
                      <a:pt x="1769" y="15171"/>
                      <a:pt x="2269" y="18206"/>
                    </a:cubicBezTo>
                    <a:cubicBezTo>
                      <a:pt x="2670" y="20641"/>
                      <a:pt x="4468" y="24193"/>
                      <a:pt x="7092" y="24193"/>
                    </a:cubicBezTo>
                    <a:cubicBezTo>
                      <a:pt x="7738" y="24193"/>
                      <a:pt x="8435" y="23978"/>
                      <a:pt x="9174" y="23477"/>
                    </a:cubicBezTo>
                    <a:cubicBezTo>
                      <a:pt x="10975" y="22242"/>
                      <a:pt x="11976" y="19907"/>
                      <a:pt x="12910" y="18039"/>
                    </a:cubicBezTo>
                    <a:cubicBezTo>
                      <a:pt x="14111" y="15638"/>
                      <a:pt x="15178" y="13136"/>
                      <a:pt x="16980" y="11068"/>
                    </a:cubicBezTo>
                    <a:cubicBezTo>
                      <a:pt x="20015" y="7565"/>
                      <a:pt x="25119" y="5530"/>
                      <a:pt x="27187" y="1194"/>
                    </a:cubicBezTo>
                    <a:cubicBezTo>
                      <a:pt x="27435" y="697"/>
                      <a:pt x="27073" y="199"/>
                      <a:pt x="26623" y="199"/>
                    </a:cubicBezTo>
                    <a:cubicBezTo>
                      <a:pt x="26469" y="199"/>
                      <a:pt x="26306" y="257"/>
                      <a:pt x="26153" y="393"/>
                    </a:cubicBezTo>
                    <a:cubicBezTo>
                      <a:pt x="23284" y="2895"/>
                      <a:pt x="20249" y="5297"/>
                      <a:pt x="17346" y="7865"/>
                    </a:cubicBezTo>
                    <a:cubicBezTo>
                      <a:pt x="14278" y="10634"/>
                      <a:pt x="12743" y="14036"/>
                      <a:pt x="10942" y="17706"/>
                    </a:cubicBezTo>
                    <a:cubicBezTo>
                      <a:pt x="10242" y="19159"/>
                      <a:pt x="8849" y="22239"/>
                      <a:pt x="7023" y="22239"/>
                    </a:cubicBezTo>
                    <a:cubicBezTo>
                      <a:pt x="6585" y="22239"/>
                      <a:pt x="6122" y="22061"/>
                      <a:pt x="5638" y="21642"/>
                    </a:cubicBezTo>
                    <a:cubicBezTo>
                      <a:pt x="3937" y="20174"/>
                      <a:pt x="3870" y="17205"/>
                      <a:pt x="3603" y="15171"/>
                    </a:cubicBezTo>
                    <a:cubicBezTo>
                      <a:pt x="2836" y="10334"/>
                      <a:pt x="2436" y="5030"/>
                      <a:pt x="935" y="360"/>
                    </a:cubicBezTo>
                    <a:cubicBezTo>
                      <a:pt x="854" y="118"/>
                      <a:pt x="649" y="1"/>
                      <a:pt x="4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46"/>
              <p:cNvSpPr/>
              <p:nvPr/>
            </p:nvSpPr>
            <p:spPr>
              <a:xfrm>
                <a:off x="-2079600" y="2137525"/>
                <a:ext cx="625000" cy="3270525"/>
              </a:xfrm>
              <a:custGeom>
                <a:rect b="b" l="l" r="r" t="t"/>
                <a:pathLst>
                  <a:path extrusionOk="0" h="130821" w="25000">
                    <a:moveTo>
                      <a:pt x="24468" y="1"/>
                    </a:moveTo>
                    <a:cubicBezTo>
                      <a:pt x="24300" y="1"/>
                      <a:pt x="24137" y="92"/>
                      <a:pt x="24085" y="303"/>
                    </a:cubicBezTo>
                    <a:cubicBezTo>
                      <a:pt x="17080" y="34227"/>
                      <a:pt x="3036" y="66584"/>
                      <a:pt x="668" y="101475"/>
                    </a:cubicBezTo>
                    <a:cubicBezTo>
                      <a:pt x="1" y="111082"/>
                      <a:pt x="67" y="120889"/>
                      <a:pt x="2402" y="130229"/>
                    </a:cubicBezTo>
                    <a:cubicBezTo>
                      <a:pt x="2507" y="130632"/>
                      <a:pt x="2871" y="130821"/>
                      <a:pt x="3233" y="130821"/>
                    </a:cubicBezTo>
                    <a:cubicBezTo>
                      <a:pt x="3681" y="130821"/>
                      <a:pt x="4126" y="130531"/>
                      <a:pt x="4070" y="129996"/>
                    </a:cubicBezTo>
                    <a:cubicBezTo>
                      <a:pt x="3370" y="121590"/>
                      <a:pt x="2736" y="113150"/>
                      <a:pt x="3070" y="104644"/>
                    </a:cubicBezTo>
                    <a:cubicBezTo>
                      <a:pt x="3470" y="95871"/>
                      <a:pt x="4637" y="87098"/>
                      <a:pt x="6238" y="78459"/>
                    </a:cubicBezTo>
                    <a:cubicBezTo>
                      <a:pt x="9441" y="61747"/>
                      <a:pt x="14378" y="45402"/>
                      <a:pt x="18681" y="28923"/>
                    </a:cubicBezTo>
                    <a:cubicBezTo>
                      <a:pt x="21116" y="19550"/>
                      <a:pt x="23251" y="10076"/>
                      <a:pt x="24918" y="536"/>
                    </a:cubicBezTo>
                    <a:cubicBezTo>
                      <a:pt x="24999" y="214"/>
                      <a:pt x="24726" y="1"/>
                      <a:pt x="244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46"/>
              <p:cNvSpPr/>
              <p:nvPr/>
            </p:nvSpPr>
            <p:spPr>
              <a:xfrm>
                <a:off x="-1653450" y="3970050"/>
                <a:ext cx="165300" cy="1330250"/>
              </a:xfrm>
              <a:custGeom>
                <a:rect b="b" l="l" r="r" t="t"/>
                <a:pathLst>
                  <a:path extrusionOk="0" h="53210" w="6612">
                    <a:moveTo>
                      <a:pt x="2743" y="0"/>
                    </a:moveTo>
                    <a:cubicBezTo>
                      <a:pt x="2564" y="0"/>
                      <a:pt x="2376" y="94"/>
                      <a:pt x="2302" y="288"/>
                    </a:cubicBezTo>
                    <a:cubicBezTo>
                      <a:pt x="1134" y="4391"/>
                      <a:pt x="801" y="8894"/>
                      <a:pt x="467" y="13097"/>
                    </a:cubicBezTo>
                    <a:cubicBezTo>
                      <a:pt x="67" y="17733"/>
                      <a:pt x="0" y="22403"/>
                      <a:pt x="200" y="27007"/>
                    </a:cubicBezTo>
                    <a:cubicBezTo>
                      <a:pt x="400" y="31343"/>
                      <a:pt x="968" y="35680"/>
                      <a:pt x="1701" y="39949"/>
                    </a:cubicBezTo>
                    <a:cubicBezTo>
                      <a:pt x="2068" y="42118"/>
                      <a:pt x="2535" y="44252"/>
                      <a:pt x="3069" y="46421"/>
                    </a:cubicBezTo>
                    <a:cubicBezTo>
                      <a:pt x="3636" y="48589"/>
                      <a:pt x="4070" y="50924"/>
                      <a:pt x="5204" y="52859"/>
                    </a:cubicBezTo>
                    <a:cubicBezTo>
                      <a:pt x="5337" y="53098"/>
                      <a:pt x="5591" y="53210"/>
                      <a:pt x="5845" y="53210"/>
                    </a:cubicBezTo>
                    <a:cubicBezTo>
                      <a:pt x="6229" y="53210"/>
                      <a:pt x="6612" y="52953"/>
                      <a:pt x="6572" y="52492"/>
                    </a:cubicBezTo>
                    <a:cubicBezTo>
                      <a:pt x="6371" y="50490"/>
                      <a:pt x="5638" y="48589"/>
                      <a:pt x="5137" y="46654"/>
                    </a:cubicBezTo>
                    <a:cubicBezTo>
                      <a:pt x="4570" y="44519"/>
                      <a:pt x="4036" y="42418"/>
                      <a:pt x="3636" y="40250"/>
                    </a:cubicBezTo>
                    <a:cubicBezTo>
                      <a:pt x="2702" y="35746"/>
                      <a:pt x="2068" y="31243"/>
                      <a:pt x="1735" y="26640"/>
                    </a:cubicBezTo>
                    <a:cubicBezTo>
                      <a:pt x="1401" y="22403"/>
                      <a:pt x="1368" y="18134"/>
                      <a:pt x="1568" y="13864"/>
                    </a:cubicBezTo>
                    <a:cubicBezTo>
                      <a:pt x="1835" y="9294"/>
                      <a:pt x="2669" y="4891"/>
                      <a:pt x="3136" y="421"/>
                    </a:cubicBezTo>
                    <a:cubicBezTo>
                      <a:pt x="3173" y="144"/>
                      <a:pt x="2964" y="0"/>
                      <a:pt x="2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46"/>
              <p:cNvSpPr/>
              <p:nvPr/>
            </p:nvSpPr>
            <p:spPr>
              <a:xfrm>
                <a:off x="-1434625" y="722850"/>
                <a:ext cx="240675" cy="2349700"/>
              </a:xfrm>
              <a:custGeom>
                <a:rect b="b" l="l" r="r" t="t"/>
                <a:pathLst>
                  <a:path extrusionOk="0" h="93988" w="9627">
                    <a:moveTo>
                      <a:pt x="5107" y="1"/>
                    </a:moveTo>
                    <a:cubicBezTo>
                      <a:pt x="4604" y="1"/>
                      <a:pt x="4071" y="339"/>
                      <a:pt x="4090" y="916"/>
                    </a:cubicBezTo>
                    <a:cubicBezTo>
                      <a:pt x="5190" y="16528"/>
                      <a:pt x="7192" y="31939"/>
                      <a:pt x="7225" y="47583"/>
                    </a:cubicBezTo>
                    <a:cubicBezTo>
                      <a:pt x="7225" y="63128"/>
                      <a:pt x="5457" y="78806"/>
                      <a:pt x="120" y="93483"/>
                    </a:cubicBezTo>
                    <a:cubicBezTo>
                      <a:pt x="0" y="93783"/>
                      <a:pt x="252" y="93987"/>
                      <a:pt x="509" y="93987"/>
                    </a:cubicBezTo>
                    <a:cubicBezTo>
                      <a:pt x="681" y="93987"/>
                      <a:pt x="854" y="93896"/>
                      <a:pt x="921" y="93683"/>
                    </a:cubicBezTo>
                    <a:cubicBezTo>
                      <a:pt x="6725" y="79106"/>
                      <a:pt x="9027" y="63595"/>
                      <a:pt x="9360" y="47950"/>
                    </a:cubicBezTo>
                    <a:cubicBezTo>
                      <a:pt x="9627" y="32205"/>
                      <a:pt x="8293" y="16227"/>
                      <a:pt x="5958" y="683"/>
                    </a:cubicBezTo>
                    <a:cubicBezTo>
                      <a:pt x="5884" y="212"/>
                      <a:pt x="5505" y="1"/>
                      <a:pt x="51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46"/>
              <p:cNvSpPr/>
              <p:nvPr/>
            </p:nvSpPr>
            <p:spPr>
              <a:xfrm>
                <a:off x="-1959400" y="-220025"/>
                <a:ext cx="335150" cy="1301675"/>
              </a:xfrm>
              <a:custGeom>
                <a:rect b="b" l="l" r="r" t="t"/>
                <a:pathLst>
                  <a:path extrusionOk="0" h="52067" w="13406">
                    <a:moveTo>
                      <a:pt x="974" y="1"/>
                    </a:moveTo>
                    <a:cubicBezTo>
                      <a:pt x="484" y="1"/>
                      <a:pt x="1" y="397"/>
                      <a:pt x="196" y="1004"/>
                    </a:cubicBezTo>
                    <a:cubicBezTo>
                      <a:pt x="1531" y="5074"/>
                      <a:pt x="3265" y="9010"/>
                      <a:pt x="4699" y="13046"/>
                    </a:cubicBezTo>
                    <a:cubicBezTo>
                      <a:pt x="6100" y="17083"/>
                      <a:pt x="7335" y="21252"/>
                      <a:pt x="8269" y="25455"/>
                    </a:cubicBezTo>
                    <a:cubicBezTo>
                      <a:pt x="10270" y="34095"/>
                      <a:pt x="10904" y="42801"/>
                      <a:pt x="11538" y="51607"/>
                    </a:cubicBezTo>
                    <a:cubicBezTo>
                      <a:pt x="11554" y="51916"/>
                      <a:pt x="11784" y="52066"/>
                      <a:pt x="12019" y="52066"/>
                    </a:cubicBezTo>
                    <a:cubicBezTo>
                      <a:pt x="12267" y="52066"/>
                      <a:pt x="12521" y="51899"/>
                      <a:pt x="12538" y="51574"/>
                    </a:cubicBezTo>
                    <a:cubicBezTo>
                      <a:pt x="13406" y="42801"/>
                      <a:pt x="12338" y="33795"/>
                      <a:pt x="10537" y="25222"/>
                    </a:cubicBezTo>
                    <a:cubicBezTo>
                      <a:pt x="8769" y="16782"/>
                      <a:pt x="6367" y="7609"/>
                      <a:pt x="1664" y="371"/>
                    </a:cubicBezTo>
                    <a:cubicBezTo>
                      <a:pt x="1501" y="115"/>
                      <a:pt x="1236" y="1"/>
                      <a:pt x="9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46"/>
              <p:cNvSpPr/>
              <p:nvPr/>
            </p:nvSpPr>
            <p:spPr>
              <a:xfrm>
                <a:off x="-2647500" y="3595825"/>
                <a:ext cx="468850" cy="1814425"/>
              </a:xfrm>
              <a:custGeom>
                <a:rect b="b" l="l" r="r" t="t"/>
                <a:pathLst>
                  <a:path extrusionOk="0" h="72577" w="18754">
                    <a:moveTo>
                      <a:pt x="18445" y="0"/>
                    </a:moveTo>
                    <a:cubicBezTo>
                      <a:pt x="18341" y="0"/>
                      <a:pt x="18241" y="56"/>
                      <a:pt x="18213" y="179"/>
                    </a:cubicBezTo>
                    <a:cubicBezTo>
                      <a:pt x="17380" y="3248"/>
                      <a:pt x="16913" y="6384"/>
                      <a:pt x="16045" y="9486"/>
                    </a:cubicBezTo>
                    <a:cubicBezTo>
                      <a:pt x="15211" y="12421"/>
                      <a:pt x="14244" y="15357"/>
                      <a:pt x="13210" y="18225"/>
                    </a:cubicBezTo>
                    <a:cubicBezTo>
                      <a:pt x="11108" y="24163"/>
                      <a:pt x="8740" y="30001"/>
                      <a:pt x="6839" y="35938"/>
                    </a:cubicBezTo>
                    <a:cubicBezTo>
                      <a:pt x="3203" y="47179"/>
                      <a:pt x="0" y="60255"/>
                      <a:pt x="3570" y="71897"/>
                    </a:cubicBezTo>
                    <a:cubicBezTo>
                      <a:pt x="3715" y="72373"/>
                      <a:pt x="4059" y="72576"/>
                      <a:pt x="4411" y="72576"/>
                    </a:cubicBezTo>
                    <a:cubicBezTo>
                      <a:pt x="4948" y="72576"/>
                      <a:pt x="5505" y="72102"/>
                      <a:pt x="5404" y="71397"/>
                    </a:cubicBezTo>
                    <a:cubicBezTo>
                      <a:pt x="4437" y="65126"/>
                      <a:pt x="4203" y="59021"/>
                      <a:pt x="5004" y="52717"/>
                    </a:cubicBezTo>
                    <a:cubicBezTo>
                      <a:pt x="5771" y="46546"/>
                      <a:pt x="7439" y="40575"/>
                      <a:pt x="9240" y="34671"/>
                    </a:cubicBezTo>
                    <a:cubicBezTo>
                      <a:pt x="11008" y="28900"/>
                      <a:pt x="13010" y="23229"/>
                      <a:pt x="14711" y="17492"/>
                    </a:cubicBezTo>
                    <a:cubicBezTo>
                      <a:pt x="16379" y="12021"/>
                      <a:pt x="18414" y="6050"/>
                      <a:pt x="18714" y="313"/>
                    </a:cubicBezTo>
                    <a:cubicBezTo>
                      <a:pt x="18753" y="116"/>
                      <a:pt x="18595" y="0"/>
                      <a:pt x="184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46"/>
              <p:cNvSpPr/>
              <p:nvPr/>
            </p:nvSpPr>
            <p:spPr>
              <a:xfrm>
                <a:off x="-4613900" y="4661350"/>
                <a:ext cx="357575" cy="570725"/>
              </a:xfrm>
              <a:custGeom>
                <a:rect b="b" l="l" r="r" t="t"/>
                <a:pathLst>
                  <a:path extrusionOk="0" h="22829" w="14303">
                    <a:moveTo>
                      <a:pt x="883" y="1"/>
                    </a:moveTo>
                    <a:cubicBezTo>
                      <a:pt x="595" y="1"/>
                      <a:pt x="288" y="258"/>
                      <a:pt x="267" y="556"/>
                    </a:cubicBezTo>
                    <a:cubicBezTo>
                      <a:pt x="0" y="2624"/>
                      <a:pt x="968" y="5059"/>
                      <a:pt x="1635" y="6960"/>
                    </a:cubicBezTo>
                    <a:cubicBezTo>
                      <a:pt x="2335" y="9062"/>
                      <a:pt x="3303" y="11096"/>
                      <a:pt x="4370" y="12998"/>
                    </a:cubicBezTo>
                    <a:cubicBezTo>
                      <a:pt x="6605" y="16834"/>
                      <a:pt x="9474" y="20336"/>
                      <a:pt x="13210" y="22738"/>
                    </a:cubicBezTo>
                    <a:cubicBezTo>
                      <a:pt x="13313" y="22801"/>
                      <a:pt x="13415" y="22829"/>
                      <a:pt x="13512" y="22829"/>
                    </a:cubicBezTo>
                    <a:cubicBezTo>
                      <a:pt x="13976" y="22829"/>
                      <a:pt x="14303" y="22191"/>
                      <a:pt x="13944" y="21804"/>
                    </a:cubicBezTo>
                    <a:cubicBezTo>
                      <a:pt x="10841" y="18769"/>
                      <a:pt x="7839" y="15633"/>
                      <a:pt x="5671" y="11897"/>
                    </a:cubicBezTo>
                    <a:cubicBezTo>
                      <a:pt x="4604" y="9996"/>
                      <a:pt x="3636" y="7994"/>
                      <a:pt x="2936" y="5959"/>
                    </a:cubicBezTo>
                    <a:cubicBezTo>
                      <a:pt x="2302" y="4125"/>
                      <a:pt x="2102" y="2057"/>
                      <a:pt x="1301" y="289"/>
                    </a:cubicBezTo>
                    <a:cubicBezTo>
                      <a:pt x="1205" y="83"/>
                      <a:pt x="1047" y="1"/>
                      <a:pt x="8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46"/>
              <p:cNvSpPr/>
              <p:nvPr/>
            </p:nvSpPr>
            <p:spPr>
              <a:xfrm>
                <a:off x="-2516525" y="-129575"/>
                <a:ext cx="613750" cy="2652750"/>
              </a:xfrm>
              <a:custGeom>
                <a:rect b="b" l="l" r="r" t="t"/>
                <a:pathLst>
                  <a:path extrusionOk="0" h="106110" w="24550">
                    <a:moveTo>
                      <a:pt x="642" y="0"/>
                    </a:moveTo>
                    <a:cubicBezTo>
                      <a:pt x="333" y="0"/>
                      <a:pt x="0" y="483"/>
                      <a:pt x="332" y="789"/>
                    </a:cubicBezTo>
                    <a:cubicBezTo>
                      <a:pt x="5136" y="5426"/>
                      <a:pt x="7004" y="11964"/>
                      <a:pt x="9072" y="18101"/>
                    </a:cubicBezTo>
                    <a:cubicBezTo>
                      <a:pt x="11407" y="24873"/>
                      <a:pt x="13542" y="31778"/>
                      <a:pt x="15443" y="38683"/>
                    </a:cubicBezTo>
                    <a:cubicBezTo>
                      <a:pt x="19212" y="52659"/>
                      <a:pt x="21814" y="66970"/>
                      <a:pt x="22214" y="81447"/>
                    </a:cubicBezTo>
                    <a:cubicBezTo>
                      <a:pt x="22481" y="89486"/>
                      <a:pt x="21514" y="97358"/>
                      <a:pt x="21014" y="105364"/>
                    </a:cubicBezTo>
                    <a:cubicBezTo>
                      <a:pt x="20995" y="105844"/>
                      <a:pt x="21395" y="106109"/>
                      <a:pt x="21791" y="106109"/>
                    </a:cubicBezTo>
                    <a:cubicBezTo>
                      <a:pt x="22110" y="106109"/>
                      <a:pt x="22425" y="105936"/>
                      <a:pt x="22515" y="105564"/>
                    </a:cubicBezTo>
                    <a:cubicBezTo>
                      <a:pt x="24383" y="98559"/>
                      <a:pt x="24549" y="90987"/>
                      <a:pt x="24483" y="83782"/>
                    </a:cubicBezTo>
                    <a:cubicBezTo>
                      <a:pt x="24383" y="76543"/>
                      <a:pt x="23682" y="69371"/>
                      <a:pt x="22548" y="62266"/>
                    </a:cubicBezTo>
                    <a:cubicBezTo>
                      <a:pt x="20213" y="47422"/>
                      <a:pt x="16010" y="32912"/>
                      <a:pt x="10906" y="18802"/>
                    </a:cubicBezTo>
                    <a:cubicBezTo>
                      <a:pt x="8538" y="12230"/>
                      <a:pt x="6236" y="4992"/>
                      <a:pt x="899" y="155"/>
                    </a:cubicBezTo>
                    <a:cubicBezTo>
                      <a:pt x="829" y="46"/>
                      <a:pt x="736" y="0"/>
                      <a:pt x="6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46"/>
              <p:cNvSpPr/>
              <p:nvPr/>
            </p:nvSpPr>
            <p:spPr>
              <a:xfrm>
                <a:off x="-2484875" y="2646450"/>
                <a:ext cx="35800" cy="31600"/>
              </a:xfrm>
              <a:custGeom>
                <a:rect b="b" l="l" r="r" t="t"/>
                <a:pathLst>
                  <a:path extrusionOk="0" h="1264" w="1432">
                    <a:moveTo>
                      <a:pt x="579" y="1"/>
                    </a:moveTo>
                    <a:cubicBezTo>
                      <a:pt x="412" y="1"/>
                      <a:pt x="256" y="69"/>
                      <a:pt x="167" y="194"/>
                    </a:cubicBezTo>
                    <a:cubicBezTo>
                      <a:pt x="0" y="461"/>
                      <a:pt x="67" y="827"/>
                      <a:pt x="367" y="1028"/>
                    </a:cubicBezTo>
                    <a:cubicBezTo>
                      <a:pt x="434" y="1094"/>
                      <a:pt x="567" y="1161"/>
                      <a:pt x="667" y="1194"/>
                    </a:cubicBezTo>
                    <a:cubicBezTo>
                      <a:pt x="734" y="1261"/>
                      <a:pt x="867" y="1261"/>
                      <a:pt x="934" y="1261"/>
                    </a:cubicBezTo>
                    <a:cubicBezTo>
                      <a:pt x="948" y="1263"/>
                      <a:pt x="962" y="1263"/>
                      <a:pt x="976" y="1263"/>
                    </a:cubicBezTo>
                    <a:cubicBezTo>
                      <a:pt x="1252" y="1263"/>
                      <a:pt x="1431" y="948"/>
                      <a:pt x="1368" y="694"/>
                    </a:cubicBezTo>
                    <a:cubicBezTo>
                      <a:pt x="1334" y="627"/>
                      <a:pt x="1334" y="494"/>
                      <a:pt x="1234" y="427"/>
                    </a:cubicBezTo>
                    <a:cubicBezTo>
                      <a:pt x="1201" y="327"/>
                      <a:pt x="1068" y="260"/>
                      <a:pt x="1001" y="160"/>
                    </a:cubicBezTo>
                    <a:cubicBezTo>
                      <a:pt x="877" y="52"/>
                      <a:pt x="724" y="1"/>
                      <a:pt x="579" y="1"/>
                    </a:cubicBezTo>
                    <a:close/>
                  </a:path>
                </a:pathLst>
              </a:custGeom>
              <a:solidFill>
                <a:srgbClr val="32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95" name="Google Shape;3595;p46"/>
          <p:cNvGrpSpPr/>
          <p:nvPr/>
        </p:nvGrpSpPr>
        <p:grpSpPr>
          <a:xfrm flipH="1" rot="4928010">
            <a:off x="468915" y="684912"/>
            <a:ext cx="1035276" cy="851205"/>
            <a:chOff x="7038900" y="1632175"/>
            <a:chExt cx="741850" cy="609950"/>
          </a:xfrm>
        </p:grpSpPr>
        <p:sp>
          <p:nvSpPr>
            <p:cNvPr id="3596" name="Google Shape;3596;p46"/>
            <p:cNvSpPr/>
            <p:nvPr/>
          </p:nvSpPr>
          <p:spPr>
            <a:xfrm>
              <a:off x="7085225" y="1632175"/>
              <a:ext cx="695525" cy="609950"/>
            </a:xfrm>
            <a:custGeom>
              <a:rect b="b" l="l" r="r" t="t"/>
              <a:pathLst>
                <a:path extrusionOk="0" h="24398" w="27821">
                  <a:moveTo>
                    <a:pt x="16828" y="0"/>
                  </a:moveTo>
                  <a:cubicBezTo>
                    <a:pt x="15948" y="0"/>
                    <a:pt x="15004" y="528"/>
                    <a:pt x="14511" y="1312"/>
                  </a:cubicBezTo>
                  <a:cubicBezTo>
                    <a:pt x="13744" y="2480"/>
                    <a:pt x="13711" y="3914"/>
                    <a:pt x="13577" y="5282"/>
                  </a:cubicBezTo>
                  <a:cubicBezTo>
                    <a:pt x="13477" y="6649"/>
                    <a:pt x="13177" y="8117"/>
                    <a:pt x="12143" y="8984"/>
                  </a:cubicBezTo>
                  <a:cubicBezTo>
                    <a:pt x="11993" y="9134"/>
                    <a:pt x="11790" y="9256"/>
                    <a:pt x="11582" y="9256"/>
                  </a:cubicBezTo>
                  <a:cubicBezTo>
                    <a:pt x="11558" y="9256"/>
                    <a:pt x="11533" y="9255"/>
                    <a:pt x="11509" y="9251"/>
                  </a:cubicBezTo>
                  <a:cubicBezTo>
                    <a:pt x="10975" y="9218"/>
                    <a:pt x="10842" y="8451"/>
                    <a:pt x="10875" y="7950"/>
                  </a:cubicBezTo>
                  <a:cubicBezTo>
                    <a:pt x="10975" y="6916"/>
                    <a:pt x="11075" y="5882"/>
                    <a:pt x="10875" y="4815"/>
                  </a:cubicBezTo>
                  <a:cubicBezTo>
                    <a:pt x="10708" y="3781"/>
                    <a:pt x="10175" y="2780"/>
                    <a:pt x="9241" y="2280"/>
                  </a:cubicBezTo>
                  <a:cubicBezTo>
                    <a:pt x="8892" y="2086"/>
                    <a:pt x="8484" y="1987"/>
                    <a:pt x="8081" y="1987"/>
                  </a:cubicBezTo>
                  <a:cubicBezTo>
                    <a:pt x="7443" y="1987"/>
                    <a:pt x="6820" y="2235"/>
                    <a:pt x="6472" y="2747"/>
                  </a:cubicBezTo>
                  <a:cubicBezTo>
                    <a:pt x="6172" y="3147"/>
                    <a:pt x="6038" y="3714"/>
                    <a:pt x="6038" y="4248"/>
                  </a:cubicBezTo>
                  <a:cubicBezTo>
                    <a:pt x="5872" y="6783"/>
                    <a:pt x="6906" y="9285"/>
                    <a:pt x="6739" y="11820"/>
                  </a:cubicBezTo>
                  <a:cubicBezTo>
                    <a:pt x="6706" y="12220"/>
                    <a:pt x="6572" y="12620"/>
                    <a:pt x="6205" y="12620"/>
                  </a:cubicBezTo>
                  <a:cubicBezTo>
                    <a:pt x="5905" y="12620"/>
                    <a:pt x="5738" y="12320"/>
                    <a:pt x="5671" y="12053"/>
                  </a:cubicBezTo>
                  <a:cubicBezTo>
                    <a:pt x="5405" y="11119"/>
                    <a:pt x="5671" y="10118"/>
                    <a:pt x="5305" y="9285"/>
                  </a:cubicBezTo>
                  <a:cubicBezTo>
                    <a:pt x="4956" y="8494"/>
                    <a:pt x="4073" y="8076"/>
                    <a:pt x="3208" y="8076"/>
                  </a:cubicBezTo>
                  <a:cubicBezTo>
                    <a:pt x="2832" y="8076"/>
                    <a:pt x="2459" y="8155"/>
                    <a:pt x="2136" y="8317"/>
                  </a:cubicBezTo>
                  <a:cubicBezTo>
                    <a:pt x="1001" y="8884"/>
                    <a:pt x="334" y="10085"/>
                    <a:pt x="234" y="11319"/>
                  </a:cubicBezTo>
                  <a:cubicBezTo>
                    <a:pt x="1" y="14522"/>
                    <a:pt x="2136" y="18925"/>
                    <a:pt x="2136" y="18925"/>
                  </a:cubicBezTo>
                  <a:cubicBezTo>
                    <a:pt x="4504" y="20926"/>
                    <a:pt x="7206" y="22594"/>
                    <a:pt x="10041" y="23828"/>
                  </a:cubicBezTo>
                  <a:cubicBezTo>
                    <a:pt x="10706" y="24113"/>
                    <a:pt x="11400" y="24398"/>
                    <a:pt x="12125" y="24398"/>
                  </a:cubicBezTo>
                  <a:cubicBezTo>
                    <a:pt x="12164" y="24398"/>
                    <a:pt x="12203" y="24397"/>
                    <a:pt x="12243" y="24395"/>
                  </a:cubicBezTo>
                  <a:cubicBezTo>
                    <a:pt x="13010" y="24329"/>
                    <a:pt x="13811" y="23928"/>
                    <a:pt x="14044" y="23195"/>
                  </a:cubicBezTo>
                  <a:cubicBezTo>
                    <a:pt x="14244" y="22627"/>
                    <a:pt x="14044" y="21994"/>
                    <a:pt x="13911" y="21360"/>
                  </a:cubicBezTo>
                  <a:cubicBezTo>
                    <a:pt x="13844" y="20759"/>
                    <a:pt x="13877" y="20059"/>
                    <a:pt x="14378" y="19692"/>
                  </a:cubicBezTo>
                  <a:cubicBezTo>
                    <a:pt x="14570" y="19573"/>
                    <a:pt x="14783" y="19527"/>
                    <a:pt x="15003" y="19527"/>
                  </a:cubicBezTo>
                  <a:cubicBezTo>
                    <a:pt x="15279" y="19527"/>
                    <a:pt x="15567" y="19599"/>
                    <a:pt x="15845" y="19692"/>
                  </a:cubicBezTo>
                  <a:cubicBezTo>
                    <a:pt x="16746" y="19992"/>
                    <a:pt x="17680" y="20459"/>
                    <a:pt x="18647" y="20459"/>
                  </a:cubicBezTo>
                  <a:cubicBezTo>
                    <a:pt x="19581" y="20459"/>
                    <a:pt x="20682" y="19759"/>
                    <a:pt x="20649" y="18791"/>
                  </a:cubicBezTo>
                  <a:cubicBezTo>
                    <a:pt x="20582" y="18024"/>
                    <a:pt x="19982" y="17490"/>
                    <a:pt x="19515" y="16957"/>
                  </a:cubicBezTo>
                  <a:cubicBezTo>
                    <a:pt x="19048" y="16356"/>
                    <a:pt x="18747" y="15456"/>
                    <a:pt x="19348" y="14955"/>
                  </a:cubicBezTo>
                  <a:cubicBezTo>
                    <a:pt x="19538" y="14783"/>
                    <a:pt x="19790" y="14717"/>
                    <a:pt x="20049" y="14717"/>
                  </a:cubicBezTo>
                  <a:cubicBezTo>
                    <a:pt x="20291" y="14717"/>
                    <a:pt x="20539" y="14775"/>
                    <a:pt x="20749" y="14855"/>
                  </a:cubicBezTo>
                  <a:cubicBezTo>
                    <a:pt x="21583" y="15122"/>
                    <a:pt x="22350" y="15589"/>
                    <a:pt x="23217" y="15756"/>
                  </a:cubicBezTo>
                  <a:cubicBezTo>
                    <a:pt x="23395" y="15790"/>
                    <a:pt x="23578" y="15807"/>
                    <a:pt x="23761" y="15807"/>
                  </a:cubicBezTo>
                  <a:cubicBezTo>
                    <a:pt x="24472" y="15807"/>
                    <a:pt x="25181" y="15546"/>
                    <a:pt x="25552" y="14989"/>
                  </a:cubicBezTo>
                  <a:cubicBezTo>
                    <a:pt x="25886" y="14455"/>
                    <a:pt x="25853" y="13688"/>
                    <a:pt x="25652" y="13087"/>
                  </a:cubicBezTo>
                  <a:cubicBezTo>
                    <a:pt x="25319" y="11820"/>
                    <a:pt x="24518" y="10686"/>
                    <a:pt x="23518" y="9918"/>
                  </a:cubicBezTo>
                  <a:cubicBezTo>
                    <a:pt x="24151" y="8918"/>
                    <a:pt x="25586" y="8918"/>
                    <a:pt x="26553" y="8184"/>
                  </a:cubicBezTo>
                  <a:cubicBezTo>
                    <a:pt x="27687" y="7383"/>
                    <a:pt x="27821" y="5482"/>
                    <a:pt x="26753" y="4581"/>
                  </a:cubicBezTo>
                  <a:cubicBezTo>
                    <a:pt x="26230" y="4097"/>
                    <a:pt x="25515" y="3894"/>
                    <a:pt x="24779" y="3894"/>
                  </a:cubicBezTo>
                  <a:cubicBezTo>
                    <a:pt x="24248" y="3894"/>
                    <a:pt x="23706" y="3999"/>
                    <a:pt x="23217" y="4181"/>
                  </a:cubicBezTo>
                  <a:cubicBezTo>
                    <a:pt x="22050" y="4648"/>
                    <a:pt x="21049" y="5448"/>
                    <a:pt x="19982" y="6016"/>
                  </a:cubicBezTo>
                  <a:cubicBezTo>
                    <a:pt x="19727" y="6164"/>
                    <a:pt x="19459" y="6286"/>
                    <a:pt x="19194" y="6286"/>
                  </a:cubicBezTo>
                  <a:cubicBezTo>
                    <a:pt x="19043" y="6286"/>
                    <a:pt x="18893" y="6246"/>
                    <a:pt x="18747" y="6149"/>
                  </a:cubicBezTo>
                  <a:cubicBezTo>
                    <a:pt x="18247" y="5815"/>
                    <a:pt x="18514" y="5082"/>
                    <a:pt x="18681" y="4481"/>
                  </a:cubicBezTo>
                  <a:cubicBezTo>
                    <a:pt x="18981" y="3614"/>
                    <a:pt x="19014" y="2613"/>
                    <a:pt x="18747" y="1746"/>
                  </a:cubicBezTo>
                  <a:cubicBezTo>
                    <a:pt x="18647" y="1245"/>
                    <a:pt x="18381" y="745"/>
                    <a:pt x="18014" y="412"/>
                  </a:cubicBezTo>
                  <a:cubicBezTo>
                    <a:pt x="17674" y="127"/>
                    <a:pt x="17258" y="0"/>
                    <a:pt x="168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46"/>
            <p:cNvSpPr/>
            <p:nvPr/>
          </p:nvSpPr>
          <p:spPr>
            <a:xfrm>
              <a:off x="7038900" y="1808025"/>
              <a:ext cx="606150" cy="369775"/>
            </a:xfrm>
            <a:custGeom>
              <a:rect b="b" l="l" r="r" t="t"/>
              <a:pathLst>
                <a:path extrusionOk="0" h="14791" w="24246">
                  <a:moveTo>
                    <a:pt x="23890" y="1"/>
                  </a:moveTo>
                  <a:cubicBezTo>
                    <a:pt x="23863" y="1"/>
                    <a:pt x="23833" y="5"/>
                    <a:pt x="23803" y="16"/>
                  </a:cubicBezTo>
                  <a:cubicBezTo>
                    <a:pt x="15263" y="3351"/>
                    <a:pt x="6891" y="8522"/>
                    <a:pt x="52" y="14626"/>
                  </a:cubicBezTo>
                  <a:cubicBezTo>
                    <a:pt x="0" y="14678"/>
                    <a:pt x="50" y="14791"/>
                    <a:pt x="121" y="14791"/>
                  </a:cubicBezTo>
                  <a:cubicBezTo>
                    <a:pt x="142" y="14791"/>
                    <a:pt x="164" y="14782"/>
                    <a:pt x="186" y="14760"/>
                  </a:cubicBezTo>
                  <a:cubicBezTo>
                    <a:pt x="3889" y="11924"/>
                    <a:pt x="7591" y="9189"/>
                    <a:pt x="11594" y="6787"/>
                  </a:cubicBezTo>
                  <a:cubicBezTo>
                    <a:pt x="15597" y="4385"/>
                    <a:pt x="19767" y="2417"/>
                    <a:pt x="24036" y="449"/>
                  </a:cubicBezTo>
                  <a:cubicBezTo>
                    <a:pt x="24246" y="359"/>
                    <a:pt x="24133" y="1"/>
                    <a:pt x="238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46"/>
            <p:cNvSpPr/>
            <p:nvPr/>
          </p:nvSpPr>
          <p:spPr>
            <a:xfrm>
              <a:off x="7455500" y="1745350"/>
              <a:ext cx="192650" cy="183425"/>
            </a:xfrm>
            <a:custGeom>
              <a:rect b="b" l="l" r="r" t="t"/>
              <a:pathLst>
                <a:path extrusionOk="0" h="7337" w="7706">
                  <a:moveTo>
                    <a:pt x="1431" y="0"/>
                  </a:moveTo>
                  <a:cubicBezTo>
                    <a:pt x="1387" y="0"/>
                    <a:pt x="1347" y="25"/>
                    <a:pt x="1335" y="88"/>
                  </a:cubicBezTo>
                  <a:cubicBezTo>
                    <a:pt x="1001" y="1455"/>
                    <a:pt x="701" y="2789"/>
                    <a:pt x="401" y="4190"/>
                  </a:cubicBezTo>
                  <a:cubicBezTo>
                    <a:pt x="301" y="4624"/>
                    <a:pt x="0" y="5525"/>
                    <a:pt x="367" y="5925"/>
                  </a:cubicBezTo>
                  <a:cubicBezTo>
                    <a:pt x="901" y="6559"/>
                    <a:pt x="2702" y="6692"/>
                    <a:pt x="3436" y="6859"/>
                  </a:cubicBezTo>
                  <a:cubicBezTo>
                    <a:pt x="4600" y="7098"/>
                    <a:pt x="5790" y="7336"/>
                    <a:pt x="6959" y="7336"/>
                  </a:cubicBezTo>
                  <a:cubicBezTo>
                    <a:pt x="7097" y="7336"/>
                    <a:pt x="7235" y="7333"/>
                    <a:pt x="7372" y="7326"/>
                  </a:cubicBezTo>
                  <a:cubicBezTo>
                    <a:pt x="7606" y="7326"/>
                    <a:pt x="7706" y="6926"/>
                    <a:pt x="7406" y="6892"/>
                  </a:cubicBezTo>
                  <a:cubicBezTo>
                    <a:pt x="5571" y="6559"/>
                    <a:pt x="3536" y="6592"/>
                    <a:pt x="1835" y="5892"/>
                  </a:cubicBezTo>
                  <a:cubicBezTo>
                    <a:pt x="534" y="5325"/>
                    <a:pt x="834" y="4391"/>
                    <a:pt x="1034" y="3256"/>
                  </a:cubicBezTo>
                  <a:cubicBezTo>
                    <a:pt x="1201" y="2222"/>
                    <a:pt x="1401" y="1155"/>
                    <a:pt x="1568" y="154"/>
                  </a:cubicBezTo>
                  <a:cubicBezTo>
                    <a:pt x="1589" y="71"/>
                    <a:pt x="1505" y="0"/>
                    <a:pt x="14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46"/>
            <p:cNvSpPr/>
            <p:nvPr/>
          </p:nvSpPr>
          <p:spPr>
            <a:xfrm>
              <a:off x="7273700" y="1748250"/>
              <a:ext cx="254900" cy="327075"/>
            </a:xfrm>
            <a:custGeom>
              <a:rect b="b" l="l" r="r" t="t"/>
              <a:pathLst>
                <a:path extrusionOk="0" h="13083" w="10196">
                  <a:moveTo>
                    <a:pt x="1095" y="0"/>
                  </a:moveTo>
                  <a:cubicBezTo>
                    <a:pt x="1018" y="0"/>
                    <a:pt x="933" y="43"/>
                    <a:pt x="901" y="138"/>
                  </a:cubicBezTo>
                  <a:cubicBezTo>
                    <a:pt x="668" y="1940"/>
                    <a:pt x="534" y="3774"/>
                    <a:pt x="501" y="5609"/>
                  </a:cubicBezTo>
                  <a:cubicBezTo>
                    <a:pt x="467" y="6676"/>
                    <a:pt x="0" y="9111"/>
                    <a:pt x="668" y="10045"/>
                  </a:cubicBezTo>
                  <a:cubicBezTo>
                    <a:pt x="1201" y="10879"/>
                    <a:pt x="3069" y="11180"/>
                    <a:pt x="3970" y="11480"/>
                  </a:cubicBezTo>
                  <a:cubicBezTo>
                    <a:pt x="5838" y="12147"/>
                    <a:pt x="7739" y="12781"/>
                    <a:pt x="9707" y="13081"/>
                  </a:cubicBezTo>
                  <a:cubicBezTo>
                    <a:pt x="9719" y="13082"/>
                    <a:pt x="9730" y="13083"/>
                    <a:pt x="9741" y="13083"/>
                  </a:cubicBezTo>
                  <a:cubicBezTo>
                    <a:pt x="10052" y="13083"/>
                    <a:pt x="10195" y="12643"/>
                    <a:pt x="9841" y="12514"/>
                  </a:cubicBezTo>
                  <a:cubicBezTo>
                    <a:pt x="8406" y="12080"/>
                    <a:pt x="6972" y="11780"/>
                    <a:pt x="5538" y="11313"/>
                  </a:cubicBezTo>
                  <a:cubicBezTo>
                    <a:pt x="4170" y="10879"/>
                    <a:pt x="2335" y="10613"/>
                    <a:pt x="1502" y="9378"/>
                  </a:cubicBezTo>
                  <a:cubicBezTo>
                    <a:pt x="668" y="8144"/>
                    <a:pt x="1001" y="6276"/>
                    <a:pt x="1035" y="4775"/>
                  </a:cubicBezTo>
                  <a:cubicBezTo>
                    <a:pt x="1068" y="3241"/>
                    <a:pt x="1168" y="1673"/>
                    <a:pt x="1235" y="138"/>
                  </a:cubicBezTo>
                  <a:cubicBezTo>
                    <a:pt x="1252" y="51"/>
                    <a:pt x="1178"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46"/>
            <p:cNvSpPr/>
            <p:nvPr/>
          </p:nvSpPr>
          <p:spPr>
            <a:xfrm>
              <a:off x="7156950" y="1924000"/>
              <a:ext cx="185875" cy="216825"/>
            </a:xfrm>
            <a:custGeom>
              <a:rect b="b" l="l" r="r" t="t"/>
              <a:pathLst>
                <a:path extrusionOk="0" h="8673" w="7435">
                  <a:moveTo>
                    <a:pt x="119" y="0"/>
                  </a:moveTo>
                  <a:cubicBezTo>
                    <a:pt x="56" y="0"/>
                    <a:pt x="0" y="43"/>
                    <a:pt x="0" y="113"/>
                  </a:cubicBezTo>
                  <a:cubicBezTo>
                    <a:pt x="34" y="1414"/>
                    <a:pt x="201" y="2749"/>
                    <a:pt x="367" y="4050"/>
                  </a:cubicBezTo>
                  <a:cubicBezTo>
                    <a:pt x="467" y="4650"/>
                    <a:pt x="367" y="5584"/>
                    <a:pt x="801" y="6084"/>
                  </a:cubicBezTo>
                  <a:cubicBezTo>
                    <a:pt x="1301" y="6751"/>
                    <a:pt x="2636" y="7052"/>
                    <a:pt x="3370" y="7319"/>
                  </a:cubicBezTo>
                  <a:cubicBezTo>
                    <a:pt x="4537" y="7819"/>
                    <a:pt x="5705" y="8286"/>
                    <a:pt x="6939" y="8653"/>
                  </a:cubicBezTo>
                  <a:cubicBezTo>
                    <a:pt x="6977" y="8667"/>
                    <a:pt x="7013" y="8673"/>
                    <a:pt x="7046" y="8673"/>
                  </a:cubicBezTo>
                  <a:cubicBezTo>
                    <a:pt x="7335" y="8673"/>
                    <a:pt x="7434" y="8205"/>
                    <a:pt x="7106" y="8086"/>
                  </a:cubicBezTo>
                  <a:cubicBezTo>
                    <a:pt x="6205" y="7786"/>
                    <a:pt x="5338" y="7452"/>
                    <a:pt x="4470" y="7118"/>
                  </a:cubicBezTo>
                  <a:cubicBezTo>
                    <a:pt x="3636" y="6785"/>
                    <a:pt x="1835" y="6351"/>
                    <a:pt x="1268" y="5651"/>
                  </a:cubicBezTo>
                  <a:cubicBezTo>
                    <a:pt x="801" y="5084"/>
                    <a:pt x="801" y="3783"/>
                    <a:pt x="701" y="3082"/>
                  </a:cubicBezTo>
                  <a:cubicBezTo>
                    <a:pt x="534" y="2081"/>
                    <a:pt x="434" y="1081"/>
                    <a:pt x="267" y="113"/>
                  </a:cubicBezTo>
                  <a:cubicBezTo>
                    <a:pt x="236" y="35"/>
                    <a:pt x="174" y="0"/>
                    <a:pt x="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1" name="Google Shape;3601;p46"/>
          <p:cNvGrpSpPr/>
          <p:nvPr/>
        </p:nvGrpSpPr>
        <p:grpSpPr>
          <a:xfrm flipH="1">
            <a:off x="6602911" y="1773808"/>
            <a:ext cx="2393980" cy="2182367"/>
            <a:chOff x="-2740925" y="1846988"/>
            <a:chExt cx="1274275" cy="1161575"/>
          </a:xfrm>
        </p:grpSpPr>
        <p:sp>
          <p:nvSpPr>
            <p:cNvPr id="3602" name="Google Shape;3602;p46"/>
            <p:cNvSpPr/>
            <p:nvPr/>
          </p:nvSpPr>
          <p:spPr>
            <a:xfrm>
              <a:off x="-2208950" y="2716063"/>
              <a:ext cx="58100" cy="237450"/>
            </a:xfrm>
            <a:custGeom>
              <a:rect b="b" l="l" r="r" t="t"/>
              <a:pathLst>
                <a:path extrusionOk="0" h="9498" w="2324">
                  <a:moveTo>
                    <a:pt x="1398" y="1"/>
                  </a:moveTo>
                  <a:cubicBezTo>
                    <a:pt x="1323" y="1"/>
                    <a:pt x="1247" y="18"/>
                    <a:pt x="1173" y="55"/>
                  </a:cubicBezTo>
                  <a:cubicBezTo>
                    <a:pt x="901" y="160"/>
                    <a:pt x="733" y="494"/>
                    <a:pt x="859" y="787"/>
                  </a:cubicBezTo>
                  <a:cubicBezTo>
                    <a:pt x="1152" y="1561"/>
                    <a:pt x="1194" y="3214"/>
                    <a:pt x="1047" y="4867"/>
                  </a:cubicBezTo>
                  <a:cubicBezTo>
                    <a:pt x="901" y="6499"/>
                    <a:pt x="587" y="8069"/>
                    <a:pt x="189" y="8592"/>
                  </a:cubicBezTo>
                  <a:cubicBezTo>
                    <a:pt x="1" y="8843"/>
                    <a:pt x="64" y="9199"/>
                    <a:pt x="294" y="9387"/>
                  </a:cubicBezTo>
                  <a:cubicBezTo>
                    <a:pt x="386" y="9463"/>
                    <a:pt x="502" y="9498"/>
                    <a:pt x="619" y="9498"/>
                  </a:cubicBezTo>
                  <a:cubicBezTo>
                    <a:pt x="793" y="9498"/>
                    <a:pt x="968" y="9420"/>
                    <a:pt x="1068" y="9282"/>
                  </a:cubicBezTo>
                  <a:cubicBezTo>
                    <a:pt x="1591" y="8592"/>
                    <a:pt x="1989" y="6792"/>
                    <a:pt x="2156" y="4972"/>
                  </a:cubicBezTo>
                  <a:cubicBezTo>
                    <a:pt x="2323" y="3173"/>
                    <a:pt x="2282" y="1310"/>
                    <a:pt x="1905" y="369"/>
                  </a:cubicBezTo>
                  <a:cubicBezTo>
                    <a:pt x="1827" y="150"/>
                    <a:pt x="1620" y="1"/>
                    <a:pt x="13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46"/>
            <p:cNvSpPr/>
            <p:nvPr/>
          </p:nvSpPr>
          <p:spPr>
            <a:xfrm>
              <a:off x="-2280600" y="2926663"/>
              <a:ext cx="99400" cy="81900"/>
            </a:xfrm>
            <a:custGeom>
              <a:rect b="b" l="l" r="r" t="t"/>
              <a:pathLst>
                <a:path extrusionOk="0" h="3276" w="3976">
                  <a:moveTo>
                    <a:pt x="3390" y="0"/>
                  </a:moveTo>
                  <a:cubicBezTo>
                    <a:pt x="2469" y="0"/>
                    <a:pt x="1800" y="335"/>
                    <a:pt x="1277" y="837"/>
                  </a:cubicBezTo>
                  <a:cubicBezTo>
                    <a:pt x="775" y="1298"/>
                    <a:pt x="440" y="1883"/>
                    <a:pt x="126" y="2448"/>
                  </a:cubicBezTo>
                  <a:cubicBezTo>
                    <a:pt x="0" y="2720"/>
                    <a:pt x="105" y="3055"/>
                    <a:pt x="356" y="3223"/>
                  </a:cubicBezTo>
                  <a:cubicBezTo>
                    <a:pt x="433" y="3258"/>
                    <a:pt x="515" y="3275"/>
                    <a:pt x="597" y="3275"/>
                  </a:cubicBezTo>
                  <a:cubicBezTo>
                    <a:pt x="803" y="3275"/>
                    <a:pt x="1004" y="3166"/>
                    <a:pt x="1109" y="2971"/>
                  </a:cubicBezTo>
                  <a:cubicBezTo>
                    <a:pt x="1381" y="2490"/>
                    <a:pt x="1695" y="1988"/>
                    <a:pt x="2051" y="1674"/>
                  </a:cubicBezTo>
                  <a:cubicBezTo>
                    <a:pt x="2407" y="1360"/>
                    <a:pt x="2846" y="1130"/>
                    <a:pt x="3411" y="1130"/>
                  </a:cubicBezTo>
                  <a:cubicBezTo>
                    <a:pt x="3725" y="1130"/>
                    <a:pt x="3976" y="858"/>
                    <a:pt x="3976" y="544"/>
                  </a:cubicBezTo>
                  <a:cubicBezTo>
                    <a:pt x="3976" y="230"/>
                    <a:pt x="3704" y="0"/>
                    <a:pt x="33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46"/>
            <p:cNvSpPr/>
            <p:nvPr/>
          </p:nvSpPr>
          <p:spPr>
            <a:xfrm>
              <a:off x="-2299425" y="2916863"/>
              <a:ext cx="119275" cy="51600"/>
            </a:xfrm>
            <a:custGeom>
              <a:rect b="b" l="l" r="r" t="t"/>
              <a:pathLst>
                <a:path extrusionOk="0" h="2064" w="4771">
                  <a:moveTo>
                    <a:pt x="2991" y="1"/>
                  </a:moveTo>
                  <a:cubicBezTo>
                    <a:pt x="2700" y="1"/>
                    <a:pt x="2416" y="46"/>
                    <a:pt x="2134" y="120"/>
                  </a:cubicBezTo>
                  <a:cubicBezTo>
                    <a:pt x="1486" y="309"/>
                    <a:pt x="900" y="643"/>
                    <a:pt x="356" y="1020"/>
                  </a:cubicBezTo>
                  <a:cubicBezTo>
                    <a:pt x="84" y="1208"/>
                    <a:pt x="0" y="1543"/>
                    <a:pt x="188" y="1794"/>
                  </a:cubicBezTo>
                  <a:cubicBezTo>
                    <a:pt x="308" y="1966"/>
                    <a:pt x="486" y="2063"/>
                    <a:pt x="669" y="2063"/>
                  </a:cubicBezTo>
                  <a:cubicBezTo>
                    <a:pt x="775" y="2063"/>
                    <a:pt x="884" y="2031"/>
                    <a:pt x="983" y="1962"/>
                  </a:cubicBezTo>
                  <a:cubicBezTo>
                    <a:pt x="1444" y="1648"/>
                    <a:pt x="1946" y="1334"/>
                    <a:pt x="2427" y="1229"/>
                  </a:cubicBezTo>
                  <a:cubicBezTo>
                    <a:pt x="2603" y="1174"/>
                    <a:pt x="2781" y="1145"/>
                    <a:pt x="2963" y="1145"/>
                  </a:cubicBezTo>
                  <a:cubicBezTo>
                    <a:pt x="3260" y="1145"/>
                    <a:pt x="3568" y="1220"/>
                    <a:pt x="3892" y="1376"/>
                  </a:cubicBezTo>
                  <a:cubicBezTo>
                    <a:pt x="3973" y="1413"/>
                    <a:pt x="4063" y="1432"/>
                    <a:pt x="4151" y="1432"/>
                  </a:cubicBezTo>
                  <a:cubicBezTo>
                    <a:pt x="4357" y="1432"/>
                    <a:pt x="4557" y="1330"/>
                    <a:pt x="4645" y="1125"/>
                  </a:cubicBezTo>
                  <a:cubicBezTo>
                    <a:pt x="4771" y="832"/>
                    <a:pt x="4666" y="497"/>
                    <a:pt x="4373" y="371"/>
                  </a:cubicBezTo>
                  <a:cubicBezTo>
                    <a:pt x="3893" y="106"/>
                    <a:pt x="3435" y="1"/>
                    <a:pt x="29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46"/>
            <p:cNvSpPr/>
            <p:nvPr/>
          </p:nvSpPr>
          <p:spPr>
            <a:xfrm>
              <a:off x="-2740925" y="1846988"/>
              <a:ext cx="609425" cy="666450"/>
            </a:xfrm>
            <a:custGeom>
              <a:rect b="b" l="l" r="r" t="t"/>
              <a:pathLst>
                <a:path extrusionOk="0" h="26658" w="24377">
                  <a:moveTo>
                    <a:pt x="4959" y="1"/>
                  </a:moveTo>
                  <a:cubicBezTo>
                    <a:pt x="1" y="9710"/>
                    <a:pt x="6006" y="26658"/>
                    <a:pt x="14396" y="21678"/>
                  </a:cubicBezTo>
                  <a:cubicBezTo>
                    <a:pt x="24377" y="15798"/>
                    <a:pt x="7115" y="9563"/>
                    <a:pt x="49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46"/>
            <p:cNvSpPr/>
            <p:nvPr/>
          </p:nvSpPr>
          <p:spPr>
            <a:xfrm>
              <a:off x="-2701700" y="1900888"/>
              <a:ext cx="1135650" cy="952050"/>
            </a:xfrm>
            <a:custGeom>
              <a:rect b="b" l="l" r="r" t="t"/>
              <a:pathLst>
                <a:path extrusionOk="0" h="38082" w="45426">
                  <a:moveTo>
                    <a:pt x="45426" y="24732"/>
                  </a:moveTo>
                  <a:cubicBezTo>
                    <a:pt x="35822" y="34943"/>
                    <a:pt x="23414" y="38081"/>
                    <a:pt x="13245" y="30925"/>
                  </a:cubicBezTo>
                  <a:cubicBezTo>
                    <a:pt x="1" y="21593"/>
                    <a:pt x="12346" y="0"/>
                    <a:pt x="22222" y="4331"/>
                  </a:cubicBezTo>
                  <a:cubicBezTo>
                    <a:pt x="30466" y="7930"/>
                    <a:pt x="24984" y="17325"/>
                    <a:pt x="24984" y="17325"/>
                  </a:cubicBezTo>
                  <a:cubicBezTo>
                    <a:pt x="24984" y="17325"/>
                    <a:pt x="31198" y="25360"/>
                    <a:pt x="45426" y="2473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46"/>
            <p:cNvSpPr/>
            <p:nvPr/>
          </p:nvSpPr>
          <p:spPr>
            <a:xfrm>
              <a:off x="-1850625" y="2511838"/>
              <a:ext cx="74300" cy="27225"/>
            </a:xfrm>
            <a:custGeom>
              <a:rect b="b" l="l" r="r" t="t"/>
              <a:pathLst>
                <a:path extrusionOk="0" h="1089" w="2972">
                  <a:moveTo>
                    <a:pt x="21" y="357"/>
                  </a:moveTo>
                  <a:cubicBezTo>
                    <a:pt x="63" y="106"/>
                    <a:pt x="733" y="1"/>
                    <a:pt x="1549" y="106"/>
                  </a:cubicBezTo>
                  <a:cubicBezTo>
                    <a:pt x="2365" y="210"/>
                    <a:pt x="2972" y="503"/>
                    <a:pt x="2951" y="733"/>
                  </a:cubicBezTo>
                  <a:cubicBezTo>
                    <a:pt x="2930" y="984"/>
                    <a:pt x="2239" y="1089"/>
                    <a:pt x="1444" y="984"/>
                  </a:cubicBezTo>
                  <a:cubicBezTo>
                    <a:pt x="628" y="880"/>
                    <a:pt x="1" y="587"/>
                    <a:pt x="21" y="357"/>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46"/>
            <p:cNvSpPr/>
            <p:nvPr/>
          </p:nvSpPr>
          <p:spPr>
            <a:xfrm>
              <a:off x="-1936925" y="2565738"/>
              <a:ext cx="73775" cy="23550"/>
            </a:xfrm>
            <a:custGeom>
              <a:rect b="b" l="l" r="r" t="t"/>
              <a:pathLst>
                <a:path extrusionOk="0" h="942" w="2951">
                  <a:moveTo>
                    <a:pt x="0" y="523"/>
                  </a:moveTo>
                  <a:cubicBezTo>
                    <a:pt x="0" y="293"/>
                    <a:pt x="649" y="42"/>
                    <a:pt x="1465" y="21"/>
                  </a:cubicBezTo>
                  <a:cubicBezTo>
                    <a:pt x="2281" y="0"/>
                    <a:pt x="2950" y="147"/>
                    <a:pt x="2950" y="419"/>
                  </a:cubicBezTo>
                  <a:cubicBezTo>
                    <a:pt x="2950" y="649"/>
                    <a:pt x="2302" y="879"/>
                    <a:pt x="1486" y="921"/>
                  </a:cubicBezTo>
                  <a:cubicBezTo>
                    <a:pt x="670" y="942"/>
                    <a:pt x="21" y="753"/>
                    <a:pt x="0" y="523"/>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46"/>
            <p:cNvSpPr/>
            <p:nvPr/>
          </p:nvSpPr>
          <p:spPr>
            <a:xfrm>
              <a:off x="-2058300" y="2592938"/>
              <a:ext cx="74825" cy="31925"/>
            </a:xfrm>
            <a:custGeom>
              <a:rect b="b" l="l" r="r" t="t"/>
              <a:pathLst>
                <a:path extrusionOk="0" h="1277" w="2993">
                  <a:moveTo>
                    <a:pt x="64" y="272"/>
                  </a:moveTo>
                  <a:cubicBezTo>
                    <a:pt x="126" y="42"/>
                    <a:pt x="817" y="0"/>
                    <a:pt x="1612" y="209"/>
                  </a:cubicBezTo>
                  <a:cubicBezTo>
                    <a:pt x="2386" y="419"/>
                    <a:pt x="2993" y="795"/>
                    <a:pt x="2909" y="1025"/>
                  </a:cubicBezTo>
                  <a:cubicBezTo>
                    <a:pt x="2867" y="1255"/>
                    <a:pt x="2156" y="1276"/>
                    <a:pt x="1382" y="1088"/>
                  </a:cubicBezTo>
                  <a:cubicBezTo>
                    <a:pt x="587" y="879"/>
                    <a:pt x="1" y="502"/>
                    <a:pt x="64" y="27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46"/>
            <p:cNvSpPr/>
            <p:nvPr/>
          </p:nvSpPr>
          <p:spPr>
            <a:xfrm>
              <a:off x="-2494025" y="1949013"/>
              <a:ext cx="553975" cy="620400"/>
            </a:xfrm>
            <a:custGeom>
              <a:rect b="b" l="l" r="r" t="t"/>
              <a:pathLst>
                <a:path extrusionOk="0" h="24816" w="22159">
                  <a:moveTo>
                    <a:pt x="0" y="12554"/>
                  </a:moveTo>
                  <a:cubicBezTo>
                    <a:pt x="2218" y="5545"/>
                    <a:pt x="8454" y="0"/>
                    <a:pt x="13915" y="2385"/>
                  </a:cubicBezTo>
                  <a:cubicBezTo>
                    <a:pt x="22159" y="5984"/>
                    <a:pt x="16698" y="15379"/>
                    <a:pt x="16698" y="15379"/>
                  </a:cubicBezTo>
                  <a:cubicBezTo>
                    <a:pt x="16698" y="15379"/>
                    <a:pt x="17074" y="15902"/>
                    <a:pt x="17890" y="16634"/>
                  </a:cubicBezTo>
                  <a:cubicBezTo>
                    <a:pt x="13141" y="17953"/>
                    <a:pt x="9291" y="20986"/>
                    <a:pt x="5985" y="24816"/>
                  </a:cubicBezTo>
                  <a:cubicBezTo>
                    <a:pt x="5441" y="20275"/>
                    <a:pt x="3223" y="15923"/>
                    <a:pt x="0" y="12554"/>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46"/>
            <p:cNvSpPr/>
            <p:nvPr/>
          </p:nvSpPr>
          <p:spPr>
            <a:xfrm>
              <a:off x="-2475725" y="1954763"/>
              <a:ext cx="510575" cy="525725"/>
            </a:xfrm>
            <a:custGeom>
              <a:rect b="b" l="l" r="r" t="t"/>
              <a:pathLst>
                <a:path extrusionOk="0" h="21029" w="20423">
                  <a:moveTo>
                    <a:pt x="1" y="10399"/>
                  </a:moveTo>
                  <a:cubicBezTo>
                    <a:pt x="2679" y="4352"/>
                    <a:pt x="8245" y="0"/>
                    <a:pt x="13183" y="2176"/>
                  </a:cubicBezTo>
                  <a:cubicBezTo>
                    <a:pt x="20422" y="5336"/>
                    <a:pt x="17074" y="12973"/>
                    <a:pt x="16154" y="14793"/>
                  </a:cubicBezTo>
                  <a:cubicBezTo>
                    <a:pt x="12116" y="15526"/>
                    <a:pt x="8914" y="17932"/>
                    <a:pt x="6257" y="21028"/>
                  </a:cubicBezTo>
                  <a:cubicBezTo>
                    <a:pt x="5734" y="16886"/>
                    <a:pt x="3328" y="12973"/>
                    <a:pt x="1" y="1039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46"/>
            <p:cNvSpPr/>
            <p:nvPr/>
          </p:nvSpPr>
          <p:spPr>
            <a:xfrm>
              <a:off x="-2116875" y="1986138"/>
              <a:ext cx="179450" cy="156950"/>
            </a:xfrm>
            <a:custGeom>
              <a:rect b="b" l="l" r="r" t="t"/>
              <a:pathLst>
                <a:path extrusionOk="0" h="6278" w="7178">
                  <a:moveTo>
                    <a:pt x="3202" y="5838"/>
                  </a:moveTo>
                  <a:lnTo>
                    <a:pt x="7177" y="2888"/>
                  </a:lnTo>
                  <a:lnTo>
                    <a:pt x="2260" y="3976"/>
                  </a:lnTo>
                  <a:lnTo>
                    <a:pt x="5189" y="1"/>
                  </a:lnTo>
                  <a:lnTo>
                    <a:pt x="1047" y="2491"/>
                  </a:lnTo>
                  <a:cubicBezTo>
                    <a:pt x="0" y="3830"/>
                    <a:pt x="1925" y="6278"/>
                    <a:pt x="3202" y="583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46"/>
            <p:cNvSpPr/>
            <p:nvPr/>
          </p:nvSpPr>
          <p:spPr>
            <a:xfrm>
              <a:off x="-2272225" y="2084788"/>
              <a:ext cx="102550" cy="54350"/>
            </a:xfrm>
            <a:custGeom>
              <a:rect b="b" l="l" r="r" t="t"/>
              <a:pathLst>
                <a:path extrusionOk="0" h="2174" w="4102">
                  <a:moveTo>
                    <a:pt x="3726" y="0"/>
                  </a:moveTo>
                  <a:cubicBezTo>
                    <a:pt x="3573" y="0"/>
                    <a:pt x="3449" y="97"/>
                    <a:pt x="3432" y="239"/>
                  </a:cubicBezTo>
                  <a:cubicBezTo>
                    <a:pt x="3369" y="428"/>
                    <a:pt x="3264" y="616"/>
                    <a:pt x="3097" y="804"/>
                  </a:cubicBezTo>
                  <a:cubicBezTo>
                    <a:pt x="2908" y="1034"/>
                    <a:pt x="2574" y="1265"/>
                    <a:pt x="2239" y="1390"/>
                  </a:cubicBezTo>
                  <a:cubicBezTo>
                    <a:pt x="2033" y="1480"/>
                    <a:pt x="1811" y="1523"/>
                    <a:pt x="1593" y="1523"/>
                  </a:cubicBezTo>
                  <a:cubicBezTo>
                    <a:pt x="1457" y="1523"/>
                    <a:pt x="1322" y="1506"/>
                    <a:pt x="1193" y="1474"/>
                  </a:cubicBezTo>
                  <a:cubicBezTo>
                    <a:pt x="984" y="1411"/>
                    <a:pt x="774" y="1307"/>
                    <a:pt x="607" y="1139"/>
                  </a:cubicBezTo>
                  <a:cubicBezTo>
                    <a:pt x="540" y="1082"/>
                    <a:pt x="459" y="1055"/>
                    <a:pt x="380" y="1055"/>
                  </a:cubicBezTo>
                  <a:cubicBezTo>
                    <a:pt x="286" y="1055"/>
                    <a:pt x="194" y="1092"/>
                    <a:pt x="126" y="1160"/>
                  </a:cubicBezTo>
                  <a:cubicBezTo>
                    <a:pt x="0" y="1286"/>
                    <a:pt x="21" y="1495"/>
                    <a:pt x="147" y="1620"/>
                  </a:cubicBezTo>
                  <a:cubicBezTo>
                    <a:pt x="419" y="1871"/>
                    <a:pt x="732" y="2018"/>
                    <a:pt x="1046" y="2102"/>
                  </a:cubicBezTo>
                  <a:cubicBezTo>
                    <a:pt x="1223" y="2150"/>
                    <a:pt x="1409" y="2173"/>
                    <a:pt x="1598" y="2173"/>
                  </a:cubicBezTo>
                  <a:cubicBezTo>
                    <a:pt x="1899" y="2173"/>
                    <a:pt x="2207" y="2113"/>
                    <a:pt x="2490" y="1997"/>
                  </a:cubicBezTo>
                  <a:cubicBezTo>
                    <a:pt x="2929" y="1830"/>
                    <a:pt x="3327" y="1558"/>
                    <a:pt x="3599" y="1244"/>
                  </a:cubicBezTo>
                  <a:cubicBezTo>
                    <a:pt x="3850" y="972"/>
                    <a:pt x="3997" y="700"/>
                    <a:pt x="4059" y="407"/>
                  </a:cubicBezTo>
                  <a:cubicBezTo>
                    <a:pt x="4101" y="218"/>
                    <a:pt x="3997" y="30"/>
                    <a:pt x="3808" y="9"/>
                  </a:cubicBezTo>
                  <a:cubicBezTo>
                    <a:pt x="3780" y="3"/>
                    <a:pt x="3752" y="0"/>
                    <a:pt x="3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46"/>
            <p:cNvSpPr/>
            <p:nvPr/>
          </p:nvSpPr>
          <p:spPr>
            <a:xfrm>
              <a:off x="-2136750" y="2716063"/>
              <a:ext cx="57550" cy="237450"/>
            </a:xfrm>
            <a:custGeom>
              <a:rect b="b" l="l" r="r" t="t"/>
              <a:pathLst>
                <a:path extrusionOk="0" h="9498" w="2302">
                  <a:moveTo>
                    <a:pt x="1389" y="1"/>
                  </a:moveTo>
                  <a:cubicBezTo>
                    <a:pt x="1315" y="1"/>
                    <a:pt x="1241" y="18"/>
                    <a:pt x="1172" y="55"/>
                  </a:cubicBezTo>
                  <a:cubicBezTo>
                    <a:pt x="879" y="160"/>
                    <a:pt x="733" y="494"/>
                    <a:pt x="858" y="787"/>
                  </a:cubicBezTo>
                  <a:cubicBezTo>
                    <a:pt x="1151" y="1561"/>
                    <a:pt x="1193" y="3214"/>
                    <a:pt x="1047" y="4867"/>
                  </a:cubicBezTo>
                  <a:cubicBezTo>
                    <a:pt x="879" y="6499"/>
                    <a:pt x="565" y="8069"/>
                    <a:pt x="168" y="8592"/>
                  </a:cubicBezTo>
                  <a:cubicBezTo>
                    <a:pt x="0" y="8843"/>
                    <a:pt x="42" y="9199"/>
                    <a:pt x="272" y="9387"/>
                  </a:cubicBezTo>
                  <a:cubicBezTo>
                    <a:pt x="373" y="9463"/>
                    <a:pt x="491" y="9498"/>
                    <a:pt x="608" y="9498"/>
                  </a:cubicBezTo>
                  <a:cubicBezTo>
                    <a:pt x="782" y="9498"/>
                    <a:pt x="955" y="9420"/>
                    <a:pt x="1067" y="9282"/>
                  </a:cubicBezTo>
                  <a:cubicBezTo>
                    <a:pt x="1591" y="8592"/>
                    <a:pt x="1988" y="6792"/>
                    <a:pt x="2135" y="4972"/>
                  </a:cubicBezTo>
                  <a:cubicBezTo>
                    <a:pt x="2302" y="3173"/>
                    <a:pt x="2239" y="1310"/>
                    <a:pt x="1904" y="369"/>
                  </a:cubicBezTo>
                  <a:cubicBezTo>
                    <a:pt x="1826" y="150"/>
                    <a:pt x="1608" y="1"/>
                    <a:pt x="13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46"/>
            <p:cNvSpPr/>
            <p:nvPr/>
          </p:nvSpPr>
          <p:spPr>
            <a:xfrm>
              <a:off x="-2208950" y="2926663"/>
              <a:ext cx="99425" cy="81900"/>
            </a:xfrm>
            <a:custGeom>
              <a:rect b="b" l="l" r="r" t="t"/>
              <a:pathLst>
                <a:path extrusionOk="0" h="3276" w="3977">
                  <a:moveTo>
                    <a:pt x="3411" y="0"/>
                  </a:moveTo>
                  <a:cubicBezTo>
                    <a:pt x="2491" y="0"/>
                    <a:pt x="1800" y="335"/>
                    <a:pt x="1277" y="837"/>
                  </a:cubicBezTo>
                  <a:cubicBezTo>
                    <a:pt x="796" y="1298"/>
                    <a:pt x="440" y="1883"/>
                    <a:pt x="126" y="2448"/>
                  </a:cubicBezTo>
                  <a:cubicBezTo>
                    <a:pt x="1" y="2720"/>
                    <a:pt x="105" y="3055"/>
                    <a:pt x="377" y="3223"/>
                  </a:cubicBezTo>
                  <a:cubicBezTo>
                    <a:pt x="449" y="3258"/>
                    <a:pt x="527" y="3275"/>
                    <a:pt x="606" y="3275"/>
                  </a:cubicBezTo>
                  <a:cubicBezTo>
                    <a:pt x="805" y="3275"/>
                    <a:pt x="1011" y="3166"/>
                    <a:pt x="1131" y="2971"/>
                  </a:cubicBezTo>
                  <a:cubicBezTo>
                    <a:pt x="1382" y="2490"/>
                    <a:pt x="1675" y="1988"/>
                    <a:pt x="2072" y="1674"/>
                  </a:cubicBezTo>
                  <a:cubicBezTo>
                    <a:pt x="2407" y="1360"/>
                    <a:pt x="2846" y="1130"/>
                    <a:pt x="3432" y="1130"/>
                  </a:cubicBezTo>
                  <a:cubicBezTo>
                    <a:pt x="3746" y="1130"/>
                    <a:pt x="3976" y="858"/>
                    <a:pt x="3976" y="544"/>
                  </a:cubicBezTo>
                  <a:cubicBezTo>
                    <a:pt x="3976" y="230"/>
                    <a:pt x="3725" y="0"/>
                    <a:pt x="34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46"/>
            <p:cNvSpPr/>
            <p:nvPr/>
          </p:nvSpPr>
          <p:spPr>
            <a:xfrm>
              <a:off x="-2227250" y="2916863"/>
              <a:ext cx="119300" cy="51600"/>
            </a:xfrm>
            <a:custGeom>
              <a:rect b="b" l="l" r="r" t="t"/>
              <a:pathLst>
                <a:path extrusionOk="0" h="2064" w="4772">
                  <a:moveTo>
                    <a:pt x="2972" y="1"/>
                  </a:moveTo>
                  <a:cubicBezTo>
                    <a:pt x="2680" y="1"/>
                    <a:pt x="2395" y="46"/>
                    <a:pt x="2114" y="120"/>
                  </a:cubicBezTo>
                  <a:cubicBezTo>
                    <a:pt x="1465" y="309"/>
                    <a:pt x="900" y="643"/>
                    <a:pt x="335" y="1020"/>
                  </a:cubicBezTo>
                  <a:cubicBezTo>
                    <a:pt x="84" y="1208"/>
                    <a:pt x="1" y="1543"/>
                    <a:pt x="189" y="1794"/>
                  </a:cubicBezTo>
                  <a:cubicBezTo>
                    <a:pt x="308" y="1966"/>
                    <a:pt x="486" y="2063"/>
                    <a:pt x="664" y="2063"/>
                  </a:cubicBezTo>
                  <a:cubicBezTo>
                    <a:pt x="768" y="2063"/>
                    <a:pt x="871" y="2031"/>
                    <a:pt x="963" y="1962"/>
                  </a:cubicBezTo>
                  <a:cubicBezTo>
                    <a:pt x="1444" y="1648"/>
                    <a:pt x="1946" y="1334"/>
                    <a:pt x="2407" y="1229"/>
                  </a:cubicBezTo>
                  <a:cubicBezTo>
                    <a:pt x="2590" y="1174"/>
                    <a:pt x="2770" y="1145"/>
                    <a:pt x="2952" y="1145"/>
                  </a:cubicBezTo>
                  <a:cubicBezTo>
                    <a:pt x="3248" y="1145"/>
                    <a:pt x="3548" y="1220"/>
                    <a:pt x="3871" y="1376"/>
                  </a:cubicBezTo>
                  <a:cubicBezTo>
                    <a:pt x="3959" y="1413"/>
                    <a:pt x="4051" y="1432"/>
                    <a:pt x="4140" y="1432"/>
                  </a:cubicBezTo>
                  <a:cubicBezTo>
                    <a:pt x="4346" y="1432"/>
                    <a:pt x="4537" y="1330"/>
                    <a:pt x="4625" y="1125"/>
                  </a:cubicBezTo>
                  <a:cubicBezTo>
                    <a:pt x="4771" y="832"/>
                    <a:pt x="4667" y="497"/>
                    <a:pt x="4374" y="371"/>
                  </a:cubicBezTo>
                  <a:cubicBezTo>
                    <a:pt x="3880" y="106"/>
                    <a:pt x="3418" y="1"/>
                    <a:pt x="29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46"/>
            <p:cNvSpPr/>
            <p:nvPr/>
          </p:nvSpPr>
          <p:spPr>
            <a:xfrm>
              <a:off x="-2273800" y="2197463"/>
              <a:ext cx="621975" cy="543525"/>
            </a:xfrm>
            <a:custGeom>
              <a:rect b="b" l="l" r="r" t="t"/>
              <a:pathLst>
                <a:path extrusionOk="0" h="21741" w="24879">
                  <a:moveTo>
                    <a:pt x="24879" y="1"/>
                  </a:moveTo>
                  <a:cubicBezTo>
                    <a:pt x="23707" y="10860"/>
                    <a:pt x="9395" y="21740"/>
                    <a:pt x="5106" y="12973"/>
                  </a:cubicBezTo>
                  <a:cubicBezTo>
                    <a:pt x="0" y="2574"/>
                    <a:pt x="17848" y="6801"/>
                    <a:pt x="2487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46"/>
            <p:cNvSpPr/>
            <p:nvPr/>
          </p:nvSpPr>
          <p:spPr>
            <a:xfrm>
              <a:off x="-2227775" y="2273838"/>
              <a:ext cx="559200" cy="394950"/>
            </a:xfrm>
            <a:custGeom>
              <a:rect b="b" l="l" r="r" t="t"/>
              <a:pathLst>
                <a:path extrusionOk="0" h="15798" w="22368">
                  <a:moveTo>
                    <a:pt x="22368" y="1"/>
                  </a:moveTo>
                  <a:cubicBezTo>
                    <a:pt x="19606" y="8475"/>
                    <a:pt x="9960" y="15798"/>
                    <a:pt x="5022" y="12115"/>
                  </a:cubicBezTo>
                  <a:cubicBezTo>
                    <a:pt x="4897" y="11906"/>
                    <a:pt x="4750" y="11676"/>
                    <a:pt x="4625" y="11425"/>
                  </a:cubicBezTo>
                  <a:cubicBezTo>
                    <a:pt x="1" y="1967"/>
                    <a:pt x="14459" y="4667"/>
                    <a:pt x="223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46"/>
            <p:cNvSpPr/>
            <p:nvPr/>
          </p:nvSpPr>
          <p:spPr>
            <a:xfrm>
              <a:off x="-1568150" y="2422913"/>
              <a:ext cx="63325" cy="96275"/>
            </a:xfrm>
            <a:custGeom>
              <a:rect b="b" l="l" r="r" t="t"/>
              <a:pathLst>
                <a:path extrusionOk="0" h="3851" w="2533">
                  <a:moveTo>
                    <a:pt x="84" y="3851"/>
                  </a:moveTo>
                  <a:cubicBezTo>
                    <a:pt x="0" y="3432"/>
                    <a:pt x="377" y="1"/>
                    <a:pt x="1465" y="294"/>
                  </a:cubicBezTo>
                  <a:cubicBezTo>
                    <a:pt x="2532" y="608"/>
                    <a:pt x="440" y="3495"/>
                    <a:pt x="84" y="385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46"/>
            <p:cNvSpPr/>
            <p:nvPr/>
          </p:nvSpPr>
          <p:spPr>
            <a:xfrm>
              <a:off x="-1566075" y="2449088"/>
              <a:ext cx="99425" cy="70100"/>
            </a:xfrm>
            <a:custGeom>
              <a:rect b="b" l="l" r="r" t="t"/>
              <a:pathLst>
                <a:path extrusionOk="0" h="2804" w="3977">
                  <a:moveTo>
                    <a:pt x="1" y="2804"/>
                  </a:moveTo>
                  <a:cubicBezTo>
                    <a:pt x="210" y="2448"/>
                    <a:pt x="2658" y="0"/>
                    <a:pt x="3328" y="921"/>
                  </a:cubicBezTo>
                  <a:cubicBezTo>
                    <a:pt x="3976" y="1841"/>
                    <a:pt x="524" y="2741"/>
                    <a:pt x="1" y="280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46"/>
            <p:cNvSpPr/>
            <p:nvPr/>
          </p:nvSpPr>
          <p:spPr>
            <a:xfrm>
              <a:off x="-1566075" y="2510288"/>
              <a:ext cx="96275" cy="55475"/>
            </a:xfrm>
            <a:custGeom>
              <a:rect b="b" l="l" r="r" t="t"/>
              <a:pathLst>
                <a:path extrusionOk="0" h="2219" w="3851">
                  <a:moveTo>
                    <a:pt x="1" y="356"/>
                  </a:moveTo>
                  <a:cubicBezTo>
                    <a:pt x="399" y="230"/>
                    <a:pt x="3851" y="0"/>
                    <a:pt x="3746" y="1088"/>
                  </a:cubicBezTo>
                  <a:cubicBezTo>
                    <a:pt x="3642" y="2218"/>
                    <a:pt x="440" y="670"/>
                    <a:pt x="1" y="35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46"/>
            <p:cNvSpPr/>
            <p:nvPr/>
          </p:nvSpPr>
          <p:spPr>
            <a:xfrm>
              <a:off x="-2204225" y="2477838"/>
              <a:ext cx="43950" cy="71175"/>
            </a:xfrm>
            <a:custGeom>
              <a:rect b="b" l="l" r="r" t="t"/>
              <a:pathLst>
                <a:path extrusionOk="0" h="2847" w="1758">
                  <a:moveTo>
                    <a:pt x="230" y="105"/>
                  </a:moveTo>
                  <a:cubicBezTo>
                    <a:pt x="440" y="1"/>
                    <a:pt x="921" y="503"/>
                    <a:pt x="1277" y="1235"/>
                  </a:cubicBezTo>
                  <a:cubicBezTo>
                    <a:pt x="1653" y="1968"/>
                    <a:pt x="1758" y="2637"/>
                    <a:pt x="1549" y="2742"/>
                  </a:cubicBezTo>
                  <a:cubicBezTo>
                    <a:pt x="1339" y="2846"/>
                    <a:pt x="858" y="2365"/>
                    <a:pt x="502" y="1633"/>
                  </a:cubicBezTo>
                  <a:cubicBezTo>
                    <a:pt x="126" y="901"/>
                    <a:pt x="0" y="210"/>
                    <a:pt x="230" y="105"/>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46"/>
            <p:cNvSpPr/>
            <p:nvPr/>
          </p:nvSpPr>
          <p:spPr>
            <a:xfrm>
              <a:off x="-2222550" y="2563638"/>
              <a:ext cx="56000" cy="64875"/>
            </a:xfrm>
            <a:custGeom>
              <a:rect b="b" l="l" r="r" t="t"/>
              <a:pathLst>
                <a:path extrusionOk="0" h="2595" w="2240">
                  <a:moveTo>
                    <a:pt x="189" y="168"/>
                  </a:moveTo>
                  <a:cubicBezTo>
                    <a:pt x="357" y="0"/>
                    <a:pt x="942" y="398"/>
                    <a:pt x="1466" y="1026"/>
                  </a:cubicBezTo>
                  <a:cubicBezTo>
                    <a:pt x="1989" y="1653"/>
                    <a:pt x="2240" y="2281"/>
                    <a:pt x="2072" y="2427"/>
                  </a:cubicBezTo>
                  <a:cubicBezTo>
                    <a:pt x="1884" y="2595"/>
                    <a:pt x="1298" y="2197"/>
                    <a:pt x="775" y="1570"/>
                  </a:cubicBezTo>
                  <a:cubicBezTo>
                    <a:pt x="252" y="942"/>
                    <a:pt x="1" y="314"/>
                    <a:pt x="189" y="16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46"/>
            <p:cNvSpPr/>
            <p:nvPr/>
          </p:nvSpPr>
          <p:spPr>
            <a:xfrm>
              <a:off x="-2307800" y="2553163"/>
              <a:ext cx="50225" cy="69600"/>
            </a:xfrm>
            <a:custGeom>
              <a:rect b="b" l="l" r="r" t="t"/>
              <a:pathLst>
                <a:path extrusionOk="0" h="2784" w="2009">
                  <a:moveTo>
                    <a:pt x="210" y="126"/>
                  </a:moveTo>
                  <a:cubicBezTo>
                    <a:pt x="419" y="1"/>
                    <a:pt x="942" y="440"/>
                    <a:pt x="1381" y="1152"/>
                  </a:cubicBezTo>
                  <a:cubicBezTo>
                    <a:pt x="1842" y="1842"/>
                    <a:pt x="2009" y="2512"/>
                    <a:pt x="1821" y="2637"/>
                  </a:cubicBezTo>
                  <a:cubicBezTo>
                    <a:pt x="1611" y="2784"/>
                    <a:pt x="1088" y="2323"/>
                    <a:pt x="628" y="1633"/>
                  </a:cubicBezTo>
                  <a:cubicBezTo>
                    <a:pt x="189" y="922"/>
                    <a:pt x="0" y="273"/>
                    <a:pt x="210" y="12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46"/>
            <p:cNvSpPr/>
            <p:nvPr/>
          </p:nvSpPr>
          <p:spPr>
            <a:xfrm>
              <a:off x="-2494550" y="2321438"/>
              <a:ext cx="23575" cy="74825"/>
            </a:xfrm>
            <a:custGeom>
              <a:rect b="b" l="l" r="r" t="t"/>
              <a:pathLst>
                <a:path extrusionOk="0" h="2993" w="943">
                  <a:moveTo>
                    <a:pt x="524" y="43"/>
                  </a:moveTo>
                  <a:cubicBezTo>
                    <a:pt x="754" y="43"/>
                    <a:pt x="942" y="712"/>
                    <a:pt x="921" y="1528"/>
                  </a:cubicBezTo>
                  <a:cubicBezTo>
                    <a:pt x="879" y="2344"/>
                    <a:pt x="670" y="2993"/>
                    <a:pt x="419" y="2993"/>
                  </a:cubicBezTo>
                  <a:cubicBezTo>
                    <a:pt x="189" y="2993"/>
                    <a:pt x="1" y="2323"/>
                    <a:pt x="21" y="1507"/>
                  </a:cubicBezTo>
                  <a:cubicBezTo>
                    <a:pt x="84" y="670"/>
                    <a:pt x="294" y="1"/>
                    <a:pt x="524" y="43"/>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46"/>
            <p:cNvSpPr/>
            <p:nvPr/>
          </p:nvSpPr>
          <p:spPr>
            <a:xfrm>
              <a:off x="-2447475" y="2418738"/>
              <a:ext cx="23050" cy="73775"/>
            </a:xfrm>
            <a:custGeom>
              <a:rect b="b" l="l" r="r" t="t"/>
              <a:pathLst>
                <a:path extrusionOk="0" h="2951" w="922">
                  <a:moveTo>
                    <a:pt x="398" y="1"/>
                  </a:moveTo>
                  <a:cubicBezTo>
                    <a:pt x="628" y="1"/>
                    <a:pt x="859" y="649"/>
                    <a:pt x="879" y="1465"/>
                  </a:cubicBezTo>
                  <a:cubicBezTo>
                    <a:pt x="921" y="2260"/>
                    <a:pt x="754" y="2951"/>
                    <a:pt x="503" y="2951"/>
                  </a:cubicBezTo>
                  <a:cubicBezTo>
                    <a:pt x="252" y="2951"/>
                    <a:pt x="22" y="2302"/>
                    <a:pt x="1" y="1486"/>
                  </a:cubicBezTo>
                  <a:cubicBezTo>
                    <a:pt x="1" y="670"/>
                    <a:pt x="147" y="21"/>
                    <a:pt x="3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46"/>
            <p:cNvSpPr/>
            <p:nvPr/>
          </p:nvSpPr>
          <p:spPr>
            <a:xfrm>
              <a:off x="-2414000" y="2493013"/>
              <a:ext cx="40825" cy="72750"/>
            </a:xfrm>
            <a:custGeom>
              <a:rect b="b" l="l" r="r" t="t"/>
              <a:pathLst>
                <a:path extrusionOk="0" h="2910" w="1633">
                  <a:moveTo>
                    <a:pt x="210" y="105"/>
                  </a:moveTo>
                  <a:cubicBezTo>
                    <a:pt x="440" y="1"/>
                    <a:pt x="880" y="524"/>
                    <a:pt x="1214" y="1277"/>
                  </a:cubicBezTo>
                  <a:cubicBezTo>
                    <a:pt x="1549" y="2030"/>
                    <a:pt x="1633" y="2721"/>
                    <a:pt x="1424" y="2804"/>
                  </a:cubicBezTo>
                  <a:cubicBezTo>
                    <a:pt x="1193" y="2909"/>
                    <a:pt x="754" y="2386"/>
                    <a:pt x="398" y="1612"/>
                  </a:cubicBezTo>
                  <a:cubicBezTo>
                    <a:pt x="64" y="900"/>
                    <a:pt x="1" y="210"/>
                    <a:pt x="210" y="105"/>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46"/>
            <p:cNvSpPr/>
            <p:nvPr/>
          </p:nvSpPr>
          <p:spPr>
            <a:xfrm>
              <a:off x="-2474150" y="2489888"/>
              <a:ext cx="37700" cy="73250"/>
            </a:xfrm>
            <a:custGeom>
              <a:rect b="b" l="l" r="r" t="t"/>
              <a:pathLst>
                <a:path extrusionOk="0" h="2930" w="1508">
                  <a:moveTo>
                    <a:pt x="231" y="63"/>
                  </a:moveTo>
                  <a:cubicBezTo>
                    <a:pt x="461" y="0"/>
                    <a:pt x="879" y="544"/>
                    <a:pt x="1172" y="1297"/>
                  </a:cubicBezTo>
                  <a:cubicBezTo>
                    <a:pt x="1465" y="2072"/>
                    <a:pt x="1507" y="2741"/>
                    <a:pt x="1298" y="2846"/>
                  </a:cubicBezTo>
                  <a:cubicBezTo>
                    <a:pt x="1068" y="2929"/>
                    <a:pt x="649" y="2385"/>
                    <a:pt x="356" y="1611"/>
                  </a:cubicBezTo>
                  <a:cubicBezTo>
                    <a:pt x="42" y="837"/>
                    <a:pt x="1" y="147"/>
                    <a:pt x="231" y="63"/>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46"/>
            <p:cNvSpPr/>
            <p:nvPr/>
          </p:nvSpPr>
          <p:spPr>
            <a:xfrm>
              <a:off x="-2384175" y="2597113"/>
              <a:ext cx="58600" cy="62275"/>
            </a:xfrm>
            <a:custGeom>
              <a:rect b="b" l="l" r="r" t="t"/>
              <a:pathLst>
                <a:path extrusionOk="0" h="2491" w="2344">
                  <a:moveTo>
                    <a:pt x="168" y="147"/>
                  </a:moveTo>
                  <a:cubicBezTo>
                    <a:pt x="335" y="0"/>
                    <a:pt x="942" y="335"/>
                    <a:pt x="1486" y="942"/>
                  </a:cubicBezTo>
                  <a:cubicBezTo>
                    <a:pt x="2051" y="1528"/>
                    <a:pt x="2344" y="2177"/>
                    <a:pt x="2177" y="2323"/>
                  </a:cubicBezTo>
                  <a:cubicBezTo>
                    <a:pt x="1988" y="2490"/>
                    <a:pt x="1381" y="2135"/>
                    <a:pt x="837" y="1528"/>
                  </a:cubicBezTo>
                  <a:cubicBezTo>
                    <a:pt x="293" y="942"/>
                    <a:pt x="0" y="314"/>
                    <a:pt x="168" y="147"/>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46"/>
            <p:cNvSpPr/>
            <p:nvPr/>
          </p:nvSpPr>
          <p:spPr>
            <a:xfrm>
              <a:off x="-2295250" y="2654138"/>
              <a:ext cx="68025" cy="52850"/>
            </a:xfrm>
            <a:custGeom>
              <a:rect b="b" l="l" r="r" t="t"/>
              <a:pathLst>
                <a:path extrusionOk="0" h="2114" w="2721">
                  <a:moveTo>
                    <a:pt x="168" y="209"/>
                  </a:moveTo>
                  <a:cubicBezTo>
                    <a:pt x="293" y="0"/>
                    <a:pt x="963" y="230"/>
                    <a:pt x="1633" y="691"/>
                  </a:cubicBezTo>
                  <a:cubicBezTo>
                    <a:pt x="2281" y="1172"/>
                    <a:pt x="2721" y="1716"/>
                    <a:pt x="2574" y="1904"/>
                  </a:cubicBezTo>
                  <a:cubicBezTo>
                    <a:pt x="2428" y="2113"/>
                    <a:pt x="1758" y="1862"/>
                    <a:pt x="1109" y="1402"/>
                  </a:cubicBezTo>
                  <a:cubicBezTo>
                    <a:pt x="440" y="963"/>
                    <a:pt x="0" y="419"/>
                    <a:pt x="168" y="20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46"/>
            <p:cNvSpPr/>
            <p:nvPr/>
          </p:nvSpPr>
          <p:spPr>
            <a:xfrm>
              <a:off x="-2193775" y="2668763"/>
              <a:ext cx="70650" cy="47650"/>
            </a:xfrm>
            <a:custGeom>
              <a:rect b="b" l="l" r="r" t="t"/>
              <a:pathLst>
                <a:path extrusionOk="0" h="1906" w="2826">
                  <a:moveTo>
                    <a:pt x="126" y="210"/>
                  </a:moveTo>
                  <a:cubicBezTo>
                    <a:pt x="252" y="1"/>
                    <a:pt x="942" y="168"/>
                    <a:pt x="1633" y="587"/>
                  </a:cubicBezTo>
                  <a:cubicBezTo>
                    <a:pt x="2344" y="1005"/>
                    <a:pt x="2825" y="1507"/>
                    <a:pt x="2679" y="1717"/>
                  </a:cubicBezTo>
                  <a:cubicBezTo>
                    <a:pt x="2553" y="1905"/>
                    <a:pt x="1884" y="1759"/>
                    <a:pt x="1172" y="1340"/>
                  </a:cubicBezTo>
                  <a:cubicBezTo>
                    <a:pt x="461" y="943"/>
                    <a:pt x="1" y="461"/>
                    <a:pt x="126" y="21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46"/>
            <p:cNvSpPr/>
            <p:nvPr/>
          </p:nvSpPr>
          <p:spPr>
            <a:xfrm>
              <a:off x="-2110075" y="2635813"/>
              <a:ext cx="70650" cy="47625"/>
            </a:xfrm>
            <a:custGeom>
              <a:rect b="b" l="l" r="r" t="t"/>
              <a:pathLst>
                <a:path extrusionOk="0" h="1905" w="2826">
                  <a:moveTo>
                    <a:pt x="126" y="210"/>
                  </a:moveTo>
                  <a:cubicBezTo>
                    <a:pt x="252" y="1"/>
                    <a:pt x="942" y="147"/>
                    <a:pt x="1653" y="566"/>
                  </a:cubicBezTo>
                  <a:cubicBezTo>
                    <a:pt x="2344" y="984"/>
                    <a:pt x="2825" y="1486"/>
                    <a:pt x="2700" y="1696"/>
                  </a:cubicBezTo>
                  <a:cubicBezTo>
                    <a:pt x="2553" y="1905"/>
                    <a:pt x="1884" y="1737"/>
                    <a:pt x="1172" y="1319"/>
                  </a:cubicBezTo>
                  <a:cubicBezTo>
                    <a:pt x="461" y="942"/>
                    <a:pt x="0" y="419"/>
                    <a:pt x="126" y="21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46"/>
            <p:cNvSpPr/>
            <p:nvPr/>
          </p:nvSpPr>
          <p:spPr>
            <a:xfrm>
              <a:off x="-2031100" y="2706963"/>
              <a:ext cx="73800" cy="24600"/>
            </a:xfrm>
            <a:custGeom>
              <a:rect b="b" l="l" r="r" t="t"/>
              <a:pathLst>
                <a:path extrusionOk="0" h="984" w="2952">
                  <a:moveTo>
                    <a:pt x="1" y="419"/>
                  </a:moveTo>
                  <a:cubicBezTo>
                    <a:pt x="22" y="189"/>
                    <a:pt x="691" y="0"/>
                    <a:pt x="1486" y="42"/>
                  </a:cubicBezTo>
                  <a:cubicBezTo>
                    <a:pt x="2302" y="105"/>
                    <a:pt x="2951" y="314"/>
                    <a:pt x="2951" y="565"/>
                  </a:cubicBezTo>
                  <a:cubicBezTo>
                    <a:pt x="2930" y="796"/>
                    <a:pt x="2282" y="984"/>
                    <a:pt x="1466" y="942"/>
                  </a:cubicBezTo>
                  <a:cubicBezTo>
                    <a:pt x="650" y="879"/>
                    <a:pt x="1" y="670"/>
                    <a:pt x="1" y="41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46"/>
            <p:cNvSpPr/>
            <p:nvPr/>
          </p:nvSpPr>
          <p:spPr>
            <a:xfrm>
              <a:off x="-1953150" y="2639488"/>
              <a:ext cx="74300" cy="23550"/>
            </a:xfrm>
            <a:custGeom>
              <a:rect b="b" l="l" r="r" t="t"/>
              <a:pathLst>
                <a:path extrusionOk="0" h="942" w="2972">
                  <a:moveTo>
                    <a:pt x="1" y="398"/>
                  </a:moveTo>
                  <a:cubicBezTo>
                    <a:pt x="21" y="168"/>
                    <a:pt x="670" y="0"/>
                    <a:pt x="1507" y="21"/>
                  </a:cubicBezTo>
                  <a:cubicBezTo>
                    <a:pt x="2323" y="84"/>
                    <a:pt x="2972" y="314"/>
                    <a:pt x="2951" y="544"/>
                  </a:cubicBezTo>
                  <a:cubicBezTo>
                    <a:pt x="2930" y="795"/>
                    <a:pt x="2281" y="942"/>
                    <a:pt x="1444" y="921"/>
                  </a:cubicBezTo>
                  <a:cubicBezTo>
                    <a:pt x="628" y="858"/>
                    <a:pt x="1" y="628"/>
                    <a:pt x="1" y="39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46"/>
            <p:cNvSpPr/>
            <p:nvPr/>
          </p:nvSpPr>
          <p:spPr>
            <a:xfrm>
              <a:off x="-1811925" y="2572013"/>
              <a:ext cx="73800" cy="23025"/>
            </a:xfrm>
            <a:custGeom>
              <a:rect b="b" l="l" r="r" t="t"/>
              <a:pathLst>
                <a:path extrusionOk="0" h="921" w="2952">
                  <a:moveTo>
                    <a:pt x="1" y="502"/>
                  </a:moveTo>
                  <a:cubicBezTo>
                    <a:pt x="1" y="272"/>
                    <a:pt x="650" y="63"/>
                    <a:pt x="1466" y="42"/>
                  </a:cubicBezTo>
                  <a:cubicBezTo>
                    <a:pt x="2282" y="0"/>
                    <a:pt x="2951" y="209"/>
                    <a:pt x="2951" y="460"/>
                  </a:cubicBezTo>
                  <a:cubicBezTo>
                    <a:pt x="2951" y="691"/>
                    <a:pt x="2302" y="900"/>
                    <a:pt x="1486" y="921"/>
                  </a:cubicBezTo>
                  <a:cubicBezTo>
                    <a:pt x="670" y="921"/>
                    <a:pt x="1" y="732"/>
                    <a:pt x="1" y="50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46"/>
            <p:cNvSpPr/>
            <p:nvPr/>
          </p:nvSpPr>
          <p:spPr>
            <a:xfrm>
              <a:off x="-1852200" y="2636863"/>
              <a:ext cx="74825" cy="31925"/>
            </a:xfrm>
            <a:custGeom>
              <a:rect b="b" l="l" r="r" t="t"/>
              <a:pathLst>
                <a:path extrusionOk="0" h="1277" w="2993">
                  <a:moveTo>
                    <a:pt x="64" y="1026"/>
                  </a:moveTo>
                  <a:cubicBezTo>
                    <a:pt x="1" y="796"/>
                    <a:pt x="587" y="419"/>
                    <a:pt x="1403" y="210"/>
                  </a:cubicBezTo>
                  <a:cubicBezTo>
                    <a:pt x="2177" y="1"/>
                    <a:pt x="2888" y="22"/>
                    <a:pt x="2951" y="273"/>
                  </a:cubicBezTo>
                  <a:cubicBezTo>
                    <a:pt x="2993" y="503"/>
                    <a:pt x="2428" y="859"/>
                    <a:pt x="1612" y="1068"/>
                  </a:cubicBezTo>
                  <a:cubicBezTo>
                    <a:pt x="817" y="1277"/>
                    <a:pt x="147" y="1256"/>
                    <a:pt x="64" y="102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46"/>
            <p:cNvSpPr/>
            <p:nvPr/>
          </p:nvSpPr>
          <p:spPr>
            <a:xfrm>
              <a:off x="-1710425" y="2534863"/>
              <a:ext cx="73775" cy="36650"/>
            </a:xfrm>
            <a:custGeom>
              <a:rect b="b" l="l" r="r" t="t"/>
              <a:pathLst>
                <a:path extrusionOk="0" h="1466" w="2951">
                  <a:moveTo>
                    <a:pt x="63" y="1235"/>
                  </a:moveTo>
                  <a:cubicBezTo>
                    <a:pt x="0" y="1005"/>
                    <a:pt x="544" y="586"/>
                    <a:pt x="1318" y="314"/>
                  </a:cubicBezTo>
                  <a:cubicBezTo>
                    <a:pt x="2092" y="63"/>
                    <a:pt x="2783" y="1"/>
                    <a:pt x="2867" y="231"/>
                  </a:cubicBezTo>
                  <a:cubicBezTo>
                    <a:pt x="2950" y="482"/>
                    <a:pt x="2406" y="900"/>
                    <a:pt x="1611" y="1151"/>
                  </a:cubicBezTo>
                  <a:cubicBezTo>
                    <a:pt x="837" y="1444"/>
                    <a:pt x="147" y="1465"/>
                    <a:pt x="63" y="1235"/>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8" name="Google Shape;3638;p46"/>
          <p:cNvGrpSpPr/>
          <p:nvPr/>
        </p:nvGrpSpPr>
        <p:grpSpPr>
          <a:xfrm flipH="1" rot="-2401014">
            <a:off x="6159857" y="3758724"/>
            <a:ext cx="855380" cy="982818"/>
            <a:chOff x="7181125" y="91075"/>
            <a:chExt cx="929875" cy="1068500"/>
          </a:xfrm>
        </p:grpSpPr>
        <p:sp>
          <p:nvSpPr>
            <p:cNvPr id="3639" name="Google Shape;3639;p46"/>
            <p:cNvSpPr/>
            <p:nvPr/>
          </p:nvSpPr>
          <p:spPr>
            <a:xfrm>
              <a:off x="7181125" y="156925"/>
              <a:ext cx="929875" cy="1002650"/>
            </a:xfrm>
            <a:custGeom>
              <a:rect b="b" l="l" r="r" t="t"/>
              <a:pathLst>
                <a:path extrusionOk="0" h="40106" w="37195">
                  <a:moveTo>
                    <a:pt x="18292" y="1"/>
                  </a:moveTo>
                  <a:cubicBezTo>
                    <a:pt x="13589" y="1"/>
                    <a:pt x="7673" y="3115"/>
                    <a:pt x="7673" y="3115"/>
                  </a:cubicBezTo>
                  <a:cubicBezTo>
                    <a:pt x="4771" y="6751"/>
                    <a:pt x="2436" y="10853"/>
                    <a:pt x="768" y="15123"/>
                  </a:cubicBezTo>
                  <a:cubicBezTo>
                    <a:pt x="368" y="16191"/>
                    <a:pt x="1" y="17291"/>
                    <a:pt x="68" y="18426"/>
                  </a:cubicBezTo>
                  <a:cubicBezTo>
                    <a:pt x="168" y="19560"/>
                    <a:pt x="835" y="20727"/>
                    <a:pt x="1902" y="21027"/>
                  </a:cubicBezTo>
                  <a:cubicBezTo>
                    <a:pt x="2114" y="21085"/>
                    <a:pt x="2330" y="21108"/>
                    <a:pt x="2549" y="21108"/>
                  </a:cubicBezTo>
                  <a:cubicBezTo>
                    <a:pt x="3224" y="21108"/>
                    <a:pt x="3924" y="20887"/>
                    <a:pt x="4604" y="20761"/>
                  </a:cubicBezTo>
                  <a:cubicBezTo>
                    <a:pt x="4873" y="20711"/>
                    <a:pt x="5159" y="20679"/>
                    <a:pt x="5442" y="20679"/>
                  </a:cubicBezTo>
                  <a:cubicBezTo>
                    <a:pt x="6108" y="20679"/>
                    <a:pt x="6755" y="20856"/>
                    <a:pt x="7106" y="21394"/>
                  </a:cubicBezTo>
                  <a:cubicBezTo>
                    <a:pt x="7540" y="22028"/>
                    <a:pt x="7406" y="22862"/>
                    <a:pt x="7206" y="23563"/>
                  </a:cubicBezTo>
                  <a:cubicBezTo>
                    <a:pt x="6772" y="24930"/>
                    <a:pt x="6172" y="26298"/>
                    <a:pt x="6239" y="27732"/>
                  </a:cubicBezTo>
                  <a:cubicBezTo>
                    <a:pt x="6271" y="29140"/>
                    <a:pt x="7315" y="30609"/>
                    <a:pt x="8666" y="30609"/>
                  </a:cubicBezTo>
                  <a:cubicBezTo>
                    <a:pt x="8724" y="30609"/>
                    <a:pt x="8782" y="30606"/>
                    <a:pt x="8840" y="30601"/>
                  </a:cubicBezTo>
                  <a:cubicBezTo>
                    <a:pt x="9908" y="30534"/>
                    <a:pt x="10708" y="29567"/>
                    <a:pt x="11542" y="28866"/>
                  </a:cubicBezTo>
                  <a:cubicBezTo>
                    <a:pt x="12067" y="28405"/>
                    <a:pt x="12802" y="28062"/>
                    <a:pt x="13459" y="28062"/>
                  </a:cubicBezTo>
                  <a:cubicBezTo>
                    <a:pt x="13846" y="28062"/>
                    <a:pt x="14205" y="28181"/>
                    <a:pt x="14478" y="28466"/>
                  </a:cubicBezTo>
                  <a:cubicBezTo>
                    <a:pt x="14978" y="29033"/>
                    <a:pt x="14878" y="29867"/>
                    <a:pt x="14678" y="30568"/>
                  </a:cubicBezTo>
                  <a:cubicBezTo>
                    <a:pt x="14344" y="31802"/>
                    <a:pt x="13677" y="32969"/>
                    <a:pt x="13477" y="34270"/>
                  </a:cubicBezTo>
                  <a:cubicBezTo>
                    <a:pt x="13244" y="35571"/>
                    <a:pt x="13577" y="37072"/>
                    <a:pt x="14711" y="37706"/>
                  </a:cubicBezTo>
                  <a:cubicBezTo>
                    <a:pt x="15110" y="37913"/>
                    <a:pt x="15569" y="37998"/>
                    <a:pt x="16038" y="37998"/>
                  </a:cubicBezTo>
                  <a:cubicBezTo>
                    <a:pt x="16551" y="37998"/>
                    <a:pt x="17076" y="37896"/>
                    <a:pt x="17547" y="37739"/>
                  </a:cubicBezTo>
                  <a:cubicBezTo>
                    <a:pt x="19381" y="37139"/>
                    <a:pt x="21016" y="35971"/>
                    <a:pt x="22183" y="34404"/>
                  </a:cubicBezTo>
                  <a:cubicBezTo>
                    <a:pt x="23718" y="35271"/>
                    <a:pt x="23751" y="37439"/>
                    <a:pt x="24852" y="38807"/>
                  </a:cubicBezTo>
                  <a:cubicBezTo>
                    <a:pt x="25491" y="39671"/>
                    <a:pt x="26542" y="40105"/>
                    <a:pt x="27593" y="40105"/>
                  </a:cubicBezTo>
                  <a:cubicBezTo>
                    <a:pt x="28570" y="40105"/>
                    <a:pt x="29546" y="39729"/>
                    <a:pt x="30189" y="38974"/>
                  </a:cubicBezTo>
                  <a:cubicBezTo>
                    <a:pt x="31390" y="37573"/>
                    <a:pt x="31256" y="35438"/>
                    <a:pt x="30556" y="33736"/>
                  </a:cubicBezTo>
                  <a:cubicBezTo>
                    <a:pt x="29855" y="32035"/>
                    <a:pt x="28588" y="30601"/>
                    <a:pt x="27687" y="29033"/>
                  </a:cubicBezTo>
                  <a:cubicBezTo>
                    <a:pt x="27354" y="28466"/>
                    <a:pt x="27053" y="27766"/>
                    <a:pt x="27387" y="27232"/>
                  </a:cubicBezTo>
                  <a:cubicBezTo>
                    <a:pt x="27606" y="26873"/>
                    <a:pt x="27977" y="26755"/>
                    <a:pt x="28397" y="26755"/>
                  </a:cubicBezTo>
                  <a:cubicBezTo>
                    <a:pt x="28874" y="26755"/>
                    <a:pt x="29412" y="26907"/>
                    <a:pt x="29855" y="27032"/>
                  </a:cubicBezTo>
                  <a:cubicBezTo>
                    <a:pt x="30523" y="27215"/>
                    <a:pt x="31223" y="27307"/>
                    <a:pt x="31915" y="27307"/>
                  </a:cubicBezTo>
                  <a:cubicBezTo>
                    <a:pt x="32607" y="27307"/>
                    <a:pt x="33291" y="27215"/>
                    <a:pt x="33925" y="27032"/>
                  </a:cubicBezTo>
                  <a:cubicBezTo>
                    <a:pt x="34692" y="26798"/>
                    <a:pt x="35393" y="26431"/>
                    <a:pt x="35893" y="25864"/>
                  </a:cubicBezTo>
                  <a:cubicBezTo>
                    <a:pt x="37194" y="24263"/>
                    <a:pt x="36093" y="21728"/>
                    <a:pt x="34359" y="20694"/>
                  </a:cubicBezTo>
                  <a:cubicBezTo>
                    <a:pt x="32591" y="19626"/>
                    <a:pt x="30456" y="19626"/>
                    <a:pt x="28421" y="19526"/>
                  </a:cubicBezTo>
                  <a:cubicBezTo>
                    <a:pt x="26386" y="19393"/>
                    <a:pt x="24185" y="19026"/>
                    <a:pt x="22850" y="17525"/>
                  </a:cubicBezTo>
                  <a:cubicBezTo>
                    <a:pt x="22584" y="17258"/>
                    <a:pt x="22383" y="16958"/>
                    <a:pt x="22417" y="16591"/>
                  </a:cubicBezTo>
                  <a:cubicBezTo>
                    <a:pt x="22448" y="15845"/>
                    <a:pt x="23407" y="15620"/>
                    <a:pt x="24185" y="15620"/>
                  </a:cubicBezTo>
                  <a:cubicBezTo>
                    <a:pt x="24242" y="15620"/>
                    <a:pt x="24297" y="15621"/>
                    <a:pt x="24352" y="15624"/>
                  </a:cubicBezTo>
                  <a:cubicBezTo>
                    <a:pt x="25083" y="15671"/>
                    <a:pt x="25822" y="15711"/>
                    <a:pt x="26558" y="15711"/>
                  </a:cubicBezTo>
                  <a:cubicBezTo>
                    <a:pt x="27366" y="15711"/>
                    <a:pt x="28170" y="15663"/>
                    <a:pt x="28955" y="15523"/>
                  </a:cubicBezTo>
                  <a:cubicBezTo>
                    <a:pt x="30456" y="15190"/>
                    <a:pt x="31990" y="14356"/>
                    <a:pt x="32691" y="13022"/>
                  </a:cubicBezTo>
                  <a:cubicBezTo>
                    <a:pt x="33391" y="11621"/>
                    <a:pt x="33124" y="9719"/>
                    <a:pt x="31857" y="8885"/>
                  </a:cubicBezTo>
                  <a:cubicBezTo>
                    <a:pt x="31190" y="8452"/>
                    <a:pt x="30389" y="8352"/>
                    <a:pt x="29589" y="8285"/>
                  </a:cubicBezTo>
                  <a:cubicBezTo>
                    <a:pt x="29478" y="8282"/>
                    <a:pt x="29367" y="8281"/>
                    <a:pt x="29256" y="8281"/>
                  </a:cubicBezTo>
                  <a:cubicBezTo>
                    <a:pt x="25722" y="8281"/>
                    <a:pt x="22351" y="9727"/>
                    <a:pt x="18819" y="9727"/>
                  </a:cubicBezTo>
                  <a:cubicBezTo>
                    <a:pt x="18673" y="9727"/>
                    <a:pt x="18527" y="9724"/>
                    <a:pt x="18381" y="9719"/>
                  </a:cubicBezTo>
                  <a:cubicBezTo>
                    <a:pt x="17847" y="9719"/>
                    <a:pt x="17180" y="9519"/>
                    <a:pt x="17180" y="8952"/>
                  </a:cubicBezTo>
                  <a:cubicBezTo>
                    <a:pt x="17113" y="8552"/>
                    <a:pt x="17580" y="8252"/>
                    <a:pt x="18014" y="8118"/>
                  </a:cubicBezTo>
                  <a:cubicBezTo>
                    <a:pt x="19348" y="7718"/>
                    <a:pt x="20849" y="8051"/>
                    <a:pt x="22083" y="7418"/>
                  </a:cubicBezTo>
                  <a:cubicBezTo>
                    <a:pt x="23718" y="6584"/>
                    <a:pt x="24218" y="4282"/>
                    <a:pt x="23351" y="2681"/>
                  </a:cubicBezTo>
                  <a:cubicBezTo>
                    <a:pt x="22450" y="1046"/>
                    <a:pt x="20616" y="79"/>
                    <a:pt x="18781" y="12"/>
                  </a:cubicBezTo>
                  <a:cubicBezTo>
                    <a:pt x="18620" y="4"/>
                    <a:pt x="18456" y="1"/>
                    <a:pt x="182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46"/>
            <p:cNvSpPr/>
            <p:nvPr/>
          </p:nvSpPr>
          <p:spPr>
            <a:xfrm>
              <a:off x="7261125" y="91075"/>
              <a:ext cx="580725" cy="877125"/>
            </a:xfrm>
            <a:custGeom>
              <a:rect b="b" l="l" r="r" t="t"/>
              <a:pathLst>
                <a:path extrusionOk="0" h="35085" w="23229">
                  <a:moveTo>
                    <a:pt x="204" y="0"/>
                  </a:moveTo>
                  <a:cubicBezTo>
                    <a:pt x="95" y="0"/>
                    <a:pt x="1" y="142"/>
                    <a:pt x="103" y="245"/>
                  </a:cubicBezTo>
                  <a:cubicBezTo>
                    <a:pt x="4473" y="5749"/>
                    <a:pt x="8843" y="11186"/>
                    <a:pt x="12645" y="17090"/>
                  </a:cubicBezTo>
                  <a:cubicBezTo>
                    <a:pt x="16348" y="22861"/>
                    <a:pt x="19284" y="28865"/>
                    <a:pt x="22452" y="34903"/>
                  </a:cubicBezTo>
                  <a:cubicBezTo>
                    <a:pt x="22522" y="35029"/>
                    <a:pt x="22642" y="35085"/>
                    <a:pt x="22764" y="35085"/>
                  </a:cubicBezTo>
                  <a:cubicBezTo>
                    <a:pt x="22995" y="35085"/>
                    <a:pt x="23229" y="34886"/>
                    <a:pt x="23120" y="34603"/>
                  </a:cubicBezTo>
                  <a:cubicBezTo>
                    <a:pt x="20484" y="28231"/>
                    <a:pt x="16815" y="22127"/>
                    <a:pt x="13046" y="16423"/>
                  </a:cubicBezTo>
                  <a:cubicBezTo>
                    <a:pt x="9310" y="10719"/>
                    <a:pt x="5107" y="4948"/>
                    <a:pt x="303" y="44"/>
                  </a:cubicBezTo>
                  <a:cubicBezTo>
                    <a:pt x="272" y="13"/>
                    <a:pt x="238" y="0"/>
                    <a:pt x="2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46"/>
            <p:cNvSpPr/>
            <p:nvPr/>
          </p:nvSpPr>
          <p:spPr>
            <a:xfrm>
              <a:off x="7655650" y="701700"/>
              <a:ext cx="272400" cy="276675"/>
            </a:xfrm>
            <a:custGeom>
              <a:rect b="b" l="l" r="r" t="t"/>
              <a:pathLst>
                <a:path extrusionOk="0" h="11067" w="10896">
                  <a:moveTo>
                    <a:pt x="2808" y="1"/>
                  </a:moveTo>
                  <a:cubicBezTo>
                    <a:pt x="2452" y="1"/>
                    <a:pt x="2120" y="69"/>
                    <a:pt x="1868" y="270"/>
                  </a:cubicBezTo>
                  <a:cubicBezTo>
                    <a:pt x="934" y="1104"/>
                    <a:pt x="867" y="3773"/>
                    <a:pt x="667" y="4907"/>
                  </a:cubicBezTo>
                  <a:cubicBezTo>
                    <a:pt x="334" y="6808"/>
                    <a:pt x="0" y="8810"/>
                    <a:pt x="67" y="10711"/>
                  </a:cubicBezTo>
                  <a:cubicBezTo>
                    <a:pt x="67" y="10936"/>
                    <a:pt x="267" y="11066"/>
                    <a:pt x="448" y="11066"/>
                  </a:cubicBezTo>
                  <a:cubicBezTo>
                    <a:pt x="589" y="11066"/>
                    <a:pt x="719" y="10987"/>
                    <a:pt x="734" y="10811"/>
                  </a:cubicBezTo>
                  <a:cubicBezTo>
                    <a:pt x="1168" y="8009"/>
                    <a:pt x="1168" y="5141"/>
                    <a:pt x="1935" y="2472"/>
                  </a:cubicBezTo>
                  <a:cubicBezTo>
                    <a:pt x="2202" y="1671"/>
                    <a:pt x="2268" y="1004"/>
                    <a:pt x="3202" y="804"/>
                  </a:cubicBezTo>
                  <a:cubicBezTo>
                    <a:pt x="3297" y="780"/>
                    <a:pt x="3401" y="770"/>
                    <a:pt x="3510" y="770"/>
                  </a:cubicBezTo>
                  <a:cubicBezTo>
                    <a:pt x="4014" y="770"/>
                    <a:pt x="4638" y="983"/>
                    <a:pt x="5104" y="1038"/>
                  </a:cubicBezTo>
                  <a:cubicBezTo>
                    <a:pt x="6905" y="1271"/>
                    <a:pt x="8673" y="1571"/>
                    <a:pt x="10441" y="1805"/>
                  </a:cubicBezTo>
                  <a:cubicBezTo>
                    <a:pt x="10454" y="1806"/>
                    <a:pt x="10467" y="1807"/>
                    <a:pt x="10480" y="1807"/>
                  </a:cubicBezTo>
                  <a:cubicBezTo>
                    <a:pt x="10784" y="1807"/>
                    <a:pt x="10896" y="1437"/>
                    <a:pt x="10608" y="1405"/>
                  </a:cubicBezTo>
                  <a:cubicBezTo>
                    <a:pt x="8573" y="971"/>
                    <a:pt x="6571" y="571"/>
                    <a:pt x="4503" y="270"/>
                  </a:cubicBezTo>
                  <a:cubicBezTo>
                    <a:pt x="4046" y="187"/>
                    <a:pt x="3395" y="1"/>
                    <a:pt x="28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46"/>
            <p:cNvSpPr/>
            <p:nvPr/>
          </p:nvSpPr>
          <p:spPr>
            <a:xfrm>
              <a:off x="7437875" y="443100"/>
              <a:ext cx="474650" cy="363675"/>
            </a:xfrm>
            <a:custGeom>
              <a:rect b="b" l="l" r="r" t="t"/>
              <a:pathLst>
                <a:path extrusionOk="0" h="14547" w="18986">
                  <a:moveTo>
                    <a:pt x="10845" y="1"/>
                  </a:moveTo>
                  <a:cubicBezTo>
                    <a:pt x="10489" y="1"/>
                    <a:pt x="10134" y="3"/>
                    <a:pt x="9778" y="7"/>
                  </a:cubicBezTo>
                  <a:cubicBezTo>
                    <a:pt x="8277" y="7"/>
                    <a:pt x="6776" y="74"/>
                    <a:pt x="5309" y="174"/>
                  </a:cubicBezTo>
                  <a:cubicBezTo>
                    <a:pt x="4875" y="240"/>
                    <a:pt x="4375" y="174"/>
                    <a:pt x="3974" y="507"/>
                  </a:cubicBezTo>
                  <a:cubicBezTo>
                    <a:pt x="3574" y="841"/>
                    <a:pt x="3441" y="1508"/>
                    <a:pt x="3274" y="1975"/>
                  </a:cubicBezTo>
                  <a:cubicBezTo>
                    <a:pt x="2740" y="3443"/>
                    <a:pt x="2240" y="4944"/>
                    <a:pt x="1806" y="6445"/>
                  </a:cubicBezTo>
                  <a:cubicBezTo>
                    <a:pt x="1072" y="8947"/>
                    <a:pt x="238" y="11582"/>
                    <a:pt x="38" y="14150"/>
                  </a:cubicBezTo>
                  <a:cubicBezTo>
                    <a:pt x="1" y="14411"/>
                    <a:pt x="213" y="14547"/>
                    <a:pt x="424" y="14547"/>
                  </a:cubicBezTo>
                  <a:cubicBezTo>
                    <a:pt x="593" y="14547"/>
                    <a:pt x="761" y="14461"/>
                    <a:pt x="805" y="14284"/>
                  </a:cubicBezTo>
                  <a:cubicBezTo>
                    <a:pt x="1473" y="12182"/>
                    <a:pt x="1806" y="9981"/>
                    <a:pt x="2407" y="7846"/>
                  </a:cubicBezTo>
                  <a:cubicBezTo>
                    <a:pt x="2673" y="6712"/>
                    <a:pt x="3007" y="5611"/>
                    <a:pt x="3341" y="4477"/>
                  </a:cubicBezTo>
                  <a:cubicBezTo>
                    <a:pt x="3641" y="3576"/>
                    <a:pt x="3908" y="1842"/>
                    <a:pt x="4641" y="1274"/>
                  </a:cubicBezTo>
                  <a:cubicBezTo>
                    <a:pt x="5065" y="952"/>
                    <a:pt x="5805" y="897"/>
                    <a:pt x="6523" y="897"/>
                  </a:cubicBezTo>
                  <a:cubicBezTo>
                    <a:pt x="6890" y="897"/>
                    <a:pt x="7251" y="912"/>
                    <a:pt x="7561" y="912"/>
                  </a:cubicBezTo>
                  <a:cubicBezTo>
                    <a:pt x="7648" y="912"/>
                    <a:pt x="7732" y="910"/>
                    <a:pt x="7810" y="908"/>
                  </a:cubicBezTo>
                  <a:cubicBezTo>
                    <a:pt x="9011" y="841"/>
                    <a:pt x="10245" y="807"/>
                    <a:pt x="11480" y="807"/>
                  </a:cubicBezTo>
                  <a:cubicBezTo>
                    <a:pt x="13915" y="807"/>
                    <a:pt x="16350" y="908"/>
                    <a:pt x="18785" y="908"/>
                  </a:cubicBezTo>
                  <a:cubicBezTo>
                    <a:pt x="18985" y="841"/>
                    <a:pt x="18985" y="441"/>
                    <a:pt x="18718" y="407"/>
                  </a:cubicBezTo>
                  <a:cubicBezTo>
                    <a:pt x="16105" y="113"/>
                    <a:pt x="13465" y="1"/>
                    <a:pt x="108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46"/>
            <p:cNvSpPr/>
            <p:nvPr/>
          </p:nvSpPr>
          <p:spPr>
            <a:xfrm>
              <a:off x="7329575" y="253900"/>
              <a:ext cx="315100" cy="280925"/>
            </a:xfrm>
            <a:custGeom>
              <a:rect b="b" l="l" r="r" t="t"/>
              <a:pathLst>
                <a:path extrusionOk="0" h="11237" w="12604">
                  <a:moveTo>
                    <a:pt x="12432" y="0"/>
                  </a:moveTo>
                  <a:cubicBezTo>
                    <a:pt x="12425" y="0"/>
                    <a:pt x="12417" y="1"/>
                    <a:pt x="12409" y="3"/>
                  </a:cubicBezTo>
                  <a:cubicBezTo>
                    <a:pt x="10775" y="136"/>
                    <a:pt x="9140" y="336"/>
                    <a:pt x="7539" y="570"/>
                  </a:cubicBezTo>
                  <a:cubicBezTo>
                    <a:pt x="6438" y="737"/>
                    <a:pt x="4437" y="703"/>
                    <a:pt x="3603" y="1504"/>
                  </a:cubicBezTo>
                  <a:cubicBezTo>
                    <a:pt x="2769" y="2238"/>
                    <a:pt x="2302" y="4239"/>
                    <a:pt x="1935" y="5240"/>
                  </a:cubicBezTo>
                  <a:cubicBezTo>
                    <a:pt x="1268" y="7041"/>
                    <a:pt x="601" y="8842"/>
                    <a:pt x="100" y="10677"/>
                  </a:cubicBezTo>
                  <a:cubicBezTo>
                    <a:pt x="1" y="11017"/>
                    <a:pt x="272" y="11237"/>
                    <a:pt x="541" y="11237"/>
                  </a:cubicBezTo>
                  <a:cubicBezTo>
                    <a:pt x="721" y="11237"/>
                    <a:pt x="901" y="11138"/>
                    <a:pt x="968" y="10911"/>
                  </a:cubicBezTo>
                  <a:cubicBezTo>
                    <a:pt x="1802" y="8342"/>
                    <a:pt x="2469" y="5407"/>
                    <a:pt x="3770" y="3005"/>
                  </a:cubicBezTo>
                  <a:cubicBezTo>
                    <a:pt x="4570" y="1537"/>
                    <a:pt x="6238" y="1537"/>
                    <a:pt x="7739" y="1237"/>
                  </a:cubicBezTo>
                  <a:cubicBezTo>
                    <a:pt x="9307" y="970"/>
                    <a:pt x="10908" y="670"/>
                    <a:pt x="12476" y="336"/>
                  </a:cubicBezTo>
                  <a:cubicBezTo>
                    <a:pt x="12603" y="305"/>
                    <a:pt x="12579" y="0"/>
                    <a:pt x="124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47" name="Shape 3647"/>
        <p:cNvGrpSpPr/>
        <p:nvPr/>
      </p:nvGrpSpPr>
      <p:grpSpPr>
        <a:xfrm>
          <a:off x="0" y="0"/>
          <a:ext cx="0" cy="0"/>
          <a:chOff x="0" y="0"/>
          <a:chExt cx="0" cy="0"/>
        </a:xfrm>
      </p:grpSpPr>
      <p:sp>
        <p:nvSpPr>
          <p:cNvPr id="3648" name="Google Shape;3648;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Birds nest background</a:t>
            </a:r>
            <a:endParaRPr/>
          </a:p>
        </p:txBody>
      </p:sp>
      <p:sp>
        <p:nvSpPr>
          <p:cNvPr id="3649" name="Google Shape;3649;p47"/>
          <p:cNvSpPr txBox="1"/>
          <p:nvPr>
            <p:ph idx="1" type="subTitle"/>
          </p:nvPr>
        </p:nvSpPr>
        <p:spPr>
          <a:xfrm>
            <a:off x="4755839" y="2309200"/>
            <a:ext cx="3254100" cy="1903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takes a little more than 58 days to complete its rotation, so try to imagine how long days must be there! Since the temperatures are so extreme, albeit not as extreme as in Venus, Mercury has been deemed to be non-habitable for humans</a:t>
            </a:r>
            <a:endParaRPr/>
          </a:p>
        </p:txBody>
      </p:sp>
      <p:sp>
        <p:nvSpPr>
          <p:cNvPr id="3650" name="Google Shape;3650;p47"/>
          <p:cNvSpPr txBox="1"/>
          <p:nvPr>
            <p:ph idx="2" type="subTitle"/>
          </p:nvPr>
        </p:nvSpPr>
        <p:spPr>
          <a:xfrm>
            <a:off x="1341211" y="2309200"/>
            <a:ext cx="3254100" cy="1903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Its temperatures aren't as terribly hot as that planet's</a:t>
            </a:r>
            <a:endParaRPr/>
          </a:p>
        </p:txBody>
      </p:sp>
      <p:grpSp>
        <p:nvGrpSpPr>
          <p:cNvPr id="3651" name="Google Shape;3651;p47"/>
          <p:cNvGrpSpPr/>
          <p:nvPr/>
        </p:nvGrpSpPr>
        <p:grpSpPr>
          <a:xfrm>
            <a:off x="254356" y="982075"/>
            <a:ext cx="1169661" cy="834475"/>
            <a:chOff x="8189887" y="300800"/>
            <a:chExt cx="802732" cy="572696"/>
          </a:xfrm>
        </p:grpSpPr>
        <p:sp>
          <p:nvSpPr>
            <p:cNvPr id="3652" name="Google Shape;3652;p47"/>
            <p:cNvSpPr/>
            <p:nvPr/>
          </p:nvSpPr>
          <p:spPr>
            <a:xfrm>
              <a:off x="8522888" y="655987"/>
              <a:ext cx="111236" cy="156824"/>
            </a:xfrm>
            <a:custGeom>
              <a:rect b="b" l="l" r="r" t="t"/>
              <a:pathLst>
                <a:path extrusionOk="0" h="9529" w="6759">
                  <a:moveTo>
                    <a:pt x="1166" y="1"/>
                  </a:moveTo>
                  <a:cubicBezTo>
                    <a:pt x="905" y="1"/>
                    <a:pt x="664" y="147"/>
                    <a:pt x="565" y="410"/>
                  </a:cubicBezTo>
                  <a:cubicBezTo>
                    <a:pt x="0" y="1938"/>
                    <a:pt x="356" y="3654"/>
                    <a:pt x="1319" y="5223"/>
                  </a:cubicBezTo>
                  <a:cubicBezTo>
                    <a:pt x="2260" y="6855"/>
                    <a:pt x="3829" y="8403"/>
                    <a:pt x="5712" y="9449"/>
                  </a:cubicBezTo>
                  <a:cubicBezTo>
                    <a:pt x="5806" y="9503"/>
                    <a:pt x="5908" y="9529"/>
                    <a:pt x="6010" y="9529"/>
                  </a:cubicBezTo>
                  <a:cubicBezTo>
                    <a:pt x="6227" y="9529"/>
                    <a:pt x="6442" y="9412"/>
                    <a:pt x="6570" y="9198"/>
                  </a:cubicBezTo>
                  <a:cubicBezTo>
                    <a:pt x="6759" y="8926"/>
                    <a:pt x="6654" y="8529"/>
                    <a:pt x="6340" y="8341"/>
                  </a:cubicBezTo>
                  <a:cubicBezTo>
                    <a:pt x="4666" y="7399"/>
                    <a:pt x="3264" y="6039"/>
                    <a:pt x="2427" y="4595"/>
                  </a:cubicBezTo>
                  <a:cubicBezTo>
                    <a:pt x="1653" y="3298"/>
                    <a:pt x="1339" y="1959"/>
                    <a:pt x="1758" y="829"/>
                  </a:cubicBezTo>
                  <a:cubicBezTo>
                    <a:pt x="1863" y="515"/>
                    <a:pt x="1716" y="159"/>
                    <a:pt x="1381" y="34"/>
                  </a:cubicBezTo>
                  <a:cubicBezTo>
                    <a:pt x="1310" y="11"/>
                    <a:pt x="1237" y="1"/>
                    <a:pt x="11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47"/>
            <p:cNvSpPr/>
            <p:nvPr/>
          </p:nvSpPr>
          <p:spPr>
            <a:xfrm>
              <a:off x="8583833" y="792525"/>
              <a:ext cx="50294" cy="80971"/>
            </a:xfrm>
            <a:custGeom>
              <a:rect b="b" l="l" r="r" t="t"/>
              <a:pathLst>
                <a:path extrusionOk="0" h="4920" w="3056">
                  <a:moveTo>
                    <a:pt x="2326" y="0"/>
                  </a:moveTo>
                  <a:cubicBezTo>
                    <a:pt x="2226" y="0"/>
                    <a:pt x="2124" y="22"/>
                    <a:pt x="2030" y="65"/>
                  </a:cubicBezTo>
                  <a:cubicBezTo>
                    <a:pt x="1110" y="547"/>
                    <a:pt x="629" y="1216"/>
                    <a:pt x="336" y="2011"/>
                  </a:cubicBezTo>
                  <a:cubicBezTo>
                    <a:pt x="64" y="2744"/>
                    <a:pt x="22" y="3497"/>
                    <a:pt x="1" y="4250"/>
                  </a:cubicBezTo>
                  <a:cubicBezTo>
                    <a:pt x="1" y="4606"/>
                    <a:pt x="252" y="4920"/>
                    <a:pt x="629" y="4920"/>
                  </a:cubicBezTo>
                  <a:cubicBezTo>
                    <a:pt x="963" y="4920"/>
                    <a:pt x="1277" y="4648"/>
                    <a:pt x="1277" y="4292"/>
                  </a:cubicBezTo>
                  <a:cubicBezTo>
                    <a:pt x="1277" y="3664"/>
                    <a:pt x="1340" y="2995"/>
                    <a:pt x="1528" y="2451"/>
                  </a:cubicBezTo>
                  <a:cubicBezTo>
                    <a:pt x="1717" y="1949"/>
                    <a:pt x="2051" y="1509"/>
                    <a:pt x="2637" y="1195"/>
                  </a:cubicBezTo>
                  <a:cubicBezTo>
                    <a:pt x="2951" y="1049"/>
                    <a:pt x="3056" y="651"/>
                    <a:pt x="2888" y="337"/>
                  </a:cubicBezTo>
                  <a:cubicBezTo>
                    <a:pt x="2786" y="117"/>
                    <a:pt x="2560" y="0"/>
                    <a:pt x="23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47"/>
            <p:cNvSpPr/>
            <p:nvPr/>
          </p:nvSpPr>
          <p:spPr>
            <a:xfrm>
              <a:off x="8609327" y="792410"/>
              <a:ext cx="57865" cy="77959"/>
            </a:xfrm>
            <a:custGeom>
              <a:rect b="b" l="l" r="r" t="t"/>
              <a:pathLst>
                <a:path extrusionOk="0" h="4737" w="3516">
                  <a:moveTo>
                    <a:pt x="734" y="1"/>
                  </a:moveTo>
                  <a:cubicBezTo>
                    <a:pt x="423" y="1"/>
                    <a:pt x="163" y="252"/>
                    <a:pt x="126" y="554"/>
                  </a:cubicBezTo>
                  <a:cubicBezTo>
                    <a:pt x="0" y="1600"/>
                    <a:pt x="272" y="2374"/>
                    <a:pt x="753" y="3065"/>
                  </a:cubicBezTo>
                  <a:cubicBezTo>
                    <a:pt x="1214" y="3692"/>
                    <a:pt x="1821" y="4153"/>
                    <a:pt x="2427" y="4613"/>
                  </a:cubicBezTo>
                  <a:cubicBezTo>
                    <a:pt x="2544" y="4696"/>
                    <a:pt x="2673" y="4736"/>
                    <a:pt x="2800" y="4736"/>
                  </a:cubicBezTo>
                  <a:cubicBezTo>
                    <a:pt x="2993" y="4736"/>
                    <a:pt x="3180" y="4643"/>
                    <a:pt x="3306" y="4466"/>
                  </a:cubicBezTo>
                  <a:cubicBezTo>
                    <a:pt x="3515" y="4194"/>
                    <a:pt x="3473" y="3797"/>
                    <a:pt x="3181" y="3588"/>
                  </a:cubicBezTo>
                  <a:cubicBezTo>
                    <a:pt x="2657" y="3211"/>
                    <a:pt x="2155" y="2793"/>
                    <a:pt x="1800" y="2332"/>
                  </a:cubicBezTo>
                  <a:cubicBezTo>
                    <a:pt x="1486" y="1893"/>
                    <a:pt x="1297" y="1370"/>
                    <a:pt x="1381" y="700"/>
                  </a:cubicBezTo>
                  <a:cubicBezTo>
                    <a:pt x="1423" y="365"/>
                    <a:pt x="1172" y="52"/>
                    <a:pt x="837" y="10"/>
                  </a:cubicBezTo>
                  <a:cubicBezTo>
                    <a:pt x="802" y="4"/>
                    <a:pt x="768" y="1"/>
                    <a:pt x="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47"/>
            <p:cNvSpPr/>
            <p:nvPr/>
          </p:nvSpPr>
          <p:spPr>
            <a:xfrm>
              <a:off x="8189887" y="346603"/>
              <a:ext cx="404278" cy="398782"/>
            </a:xfrm>
            <a:custGeom>
              <a:rect b="b" l="l" r="r" t="t"/>
              <a:pathLst>
                <a:path extrusionOk="0" h="24231" w="24565">
                  <a:moveTo>
                    <a:pt x="0" y="24230"/>
                  </a:moveTo>
                  <a:cubicBezTo>
                    <a:pt x="314" y="17723"/>
                    <a:pt x="12868" y="1"/>
                    <a:pt x="19124" y="11153"/>
                  </a:cubicBezTo>
                  <a:cubicBezTo>
                    <a:pt x="24565" y="20861"/>
                    <a:pt x="5357" y="18895"/>
                    <a:pt x="0" y="2423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47"/>
            <p:cNvSpPr/>
            <p:nvPr/>
          </p:nvSpPr>
          <p:spPr>
            <a:xfrm>
              <a:off x="8224318" y="433043"/>
              <a:ext cx="360205" cy="287891"/>
            </a:xfrm>
            <a:custGeom>
              <a:rect b="b" l="l" r="r" t="t"/>
              <a:pathLst>
                <a:path extrusionOk="0" h="17493" w="21887">
                  <a:moveTo>
                    <a:pt x="16907" y="5671"/>
                  </a:moveTo>
                  <a:cubicBezTo>
                    <a:pt x="16949" y="5754"/>
                    <a:pt x="16970" y="5817"/>
                    <a:pt x="17032" y="5880"/>
                  </a:cubicBezTo>
                  <a:cubicBezTo>
                    <a:pt x="21887" y="14563"/>
                    <a:pt x="7010" y="13915"/>
                    <a:pt x="1" y="17493"/>
                  </a:cubicBezTo>
                  <a:cubicBezTo>
                    <a:pt x="2637" y="10525"/>
                    <a:pt x="11320" y="0"/>
                    <a:pt x="16907" y="567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47"/>
            <p:cNvSpPr/>
            <p:nvPr/>
          </p:nvSpPr>
          <p:spPr>
            <a:xfrm>
              <a:off x="8279075" y="301146"/>
              <a:ext cx="592635" cy="471442"/>
            </a:xfrm>
            <a:custGeom>
              <a:rect b="b" l="l" r="r" t="t"/>
              <a:pathLst>
                <a:path extrusionOk="0" h="28646" w="36010">
                  <a:moveTo>
                    <a:pt x="36010" y="17493"/>
                  </a:moveTo>
                  <a:cubicBezTo>
                    <a:pt x="25757" y="28415"/>
                    <a:pt x="0" y="28645"/>
                    <a:pt x="5461" y="9165"/>
                  </a:cubicBezTo>
                  <a:cubicBezTo>
                    <a:pt x="8014" y="1"/>
                    <a:pt x="14249" y="105"/>
                    <a:pt x="20443" y="3328"/>
                  </a:cubicBezTo>
                  <a:cubicBezTo>
                    <a:pt x="27431" y="6989"/>
                    <a:pt x="30465" y="16488"/>
                    <a:pt x="36010" y="1749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47"/>
            <p:cNvSpPr/>
            <p:nvPr/>
          </p:nvSpPr>
          <p:spPr>
            <a:xfrm>
              <a:off x="8364823" y="585545"/>
              <a:ext cx="59593" cy="23995"/>
            </a:xfrm>
            <a:custGeom>
              <a:rect b="b" l="l" r="r" t="t"/>
              <a:pathLst>
                <a:path extrusionOk="0" h="1458" w="3621">
                  <a:moveTo>
                    <a:pt x="3341" y="1"/>
                  </a:moveTo>
                  <a:cubicBezTo>
                    <a:pt x="3260" y="1"/>
                    <a:pt x="3179" y="42"/>
                    <a:pt x="3139" y="108"/>
                  </a:cubicBezTo>
                  <a:cubicBezTo>
                    <a:pt x="2909" y="422"/>
                    <a:pt x="2637" y="673"/>
                    <a:pt x="2281" y="799"/>
                  </a:cubicBezTo>
                  <a:cubicBezTo>
                    <a:pt x="2049" y="898"/>
                    <a:pt x="1778" y="958"/>
                    <a:pt x="1509" y="958"/>
                  </a:cubicBezTo>
                  <a:cubicBezTo>
                    <a:pt x="1438" y="958"/>
                    <a:pt x="1368" y="954"/>
                    <a:pt x="1298" y="945"/>
                  </a:cubicBezTo>
                  <a:cubicBezTo>
                    <a:pt x="963" y="924"/>
                    <a:pt x="628" y="820"/>
                    <a:pt x="335" y="631"/>
                  </a:cubicBezTo>
                  <a:cubicBezTo>
                    <a:pt x="189" y="569"/>
                    <a:pt x="105" y="464"/>
                    <a:pt x="0" y="359"/>
                  </a:cubicBezTo>
                  <a:lnTo>
                    <a:pt x="0" y="359"/>
                  </a:lnTo>
                  <a:cubicBezTo>
                    <a:pt x="105" y="652"/>
                    <a:pt x="189" y="903"/>
                    <a:pt x="293" y="1196"/>
                  </a:cubicBezTo>
                  <a:cubicBezTo>
                    <a:pt x="607" y="1343"/>
                    <a:pt x="921" y="1426"/>
                    <a:pt x="1277" y="1447"/>
                  </a:cubicBezTo>
                  <a:cubicBezTo>
                    <a:pt x="1349" y="1454"/>
                    <a:pt x="1420" y="1458"/>
                    <a:pt x="1492" y="1458"/>
                  </a:cubicBezTo>
                  <a:cubicBezTo>
                    <a:pt x="1838" y="1458"/>
                    <a:pt x="2178" y="1377"/>
                    <a:pt x="2490" y="1238"/>
                  </a:cubicBezTo>
                  <a:cubicBezTo>
                    <a:pt x="2909" y="1050"/>
                    <a:pt x="3285" y="778"/>
                    <a:pt x="3536" y="380"/>
                  </a:cubicBezTo>
                  <a:cubicBezTo>
                    <a:pt x="3620" y="276"/>
                    <a:pt x="3578" y="108"/>
                    <a:pt x="3474" y="45"/>
                  </a:cubicBezTo>
                  <a:cubicBezTo>
                    <a:pt x="3435" y="15"/>
                    <a:pt x="3388" y="1"/>
                    <a:pt x="33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47"/>
            <p:cNvSpPr/>
            <p:nvPr/>
          </p:nvSpPr>
          <p:spPr>
            <a:xfrm>
              <a:off x="8446094" y="566256"/>
              <a:ext cx="70603" cy="35301"/>
            </a:xfrm>
            <a:custGeom>
              <a:rect b="b" l="l" r="r" t="t"/>
              <a:pathLst>
                <a:path extrusionOk="0" h="2145" w="4290">
                  <a:moveTo>
                    <a:pt x="4041" y="1"/>
                  </a:moveTo>
                  <a:cubicBezTo>
                    <a:pt x="3926" y="1"/>
                    <a:pt x="3806" y="80"/>
                    <a:pt x="3788" y="192"/>
                  </a:cubicBezTo>
                  <a:cubicBezTo>
                    <a:pt x="3704" y="548"/>
                    <a:pt x="3495" y="862"/>
                    <a:pt x="3244" y="1113"/>
                  </a:cubicBezTo>
                  <a:cubicBezTo>
                    <a:pt x="2972" y="1343"/>
                    <a:pt x="2679" y="1489"/>
                    <a:pt x="2344" y="1594"/>
                  </a:cubicBezTo>
                  <a:cubicBezTo>
                    <a:pt x="2154" y="1645"/>
                    <a:pt x="1956" y="1672"/>
                    <a:pt x="1755" y="1672"/>
                  </a:cubicBezTo>
                  <a:cubicBezTo>
                    <a:pt x="1625" y="1672"/>
                    <a:pt x="1492" y="1661"/>
                    <a:pt x="1360" y="1636"/>
                  </a:cubicBezTo>
                  <a:cubicBezTo>
                    <a:pt x="1047" y="1552"/>
                    <a:pt x="712" y="1364"/>
                    <a:pt x="440" y="1071"/>
                  </a:cubicBezTo>
                  <a:cubicBezTo>
                    <a:pt x="394" y="1013"/>
                    <a:pt x="329" y="981"/>
                    <a:pt x="262" y="981"/>
                  </a:cubicBezTo>
                  <a:cubicBezTo>
                    <a:pt x="208" y="981"/>
                    <a:pt x="152" y="1003"/>
                    <a:pt x="105" y="1050"/>
                  </a:cubicBezTo>
                  <a:cubicBezTo>
                    <a:pt x="0" y="1134"/>
                    <a:pt x="0" y="1280"/>
                    <a:pt x="84" y="1385"/>
                  </a:cubicBezTo>
                  <a:cubicBezTo>
                    <a:pt x="419" y="1782"/>
                    <a:pt x="816" y="1992"/>
                    <a:pt x="1235" y="2075"/>
                  </a:cubicBezTo>
                  <a:cubicBezTo>
                    <a:pt x="1414" y="2122"/>
                    <a:pt x="1606" y="2144"/>
                    <a:pt x="1799" y="2144"/>
                  </a:cubicBezTo>
                  <a:cubicBezTo>
                    <a:pt x="2034" y="2144"/>
                    <a:pt x="2272" y="2112"/>
                    <a:pt x="2490" y="2054"/>
                  </a:cubicBezTo>
                  <a:cubicBezTo>
                    <a:pt x="2867" y="1950"/>
                    <a:pt x="3244" y="1741"/>
                    <a:pt x="3557" y="1448"/>
                  </a:cubicBezTo>
                  <a:cubicBezTo>
                    <a:pt x="3892" y="1134"/>
                    <a:pt x="4164" y="736"/>
                    <a:pt x="4269" y="297"/>
                  </a:cubicBezTo>
                  <a:cubicBezTo>
                    <a:pt x="4290" y="171"/>
                    <a:pt x="4206" y="25"/>
                    <a:pt x="4080" y="4"/>
                  </a:cubicBezTo>
                  <a:cubicBezTo>
                    <a:pt x="4068" y="2"/>
                    <a:pt x="4054" y="1"/>
                    <a:pt x="40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47"/>
            <p:cNvSpPr/>
            <p:nvPr/>
          </p:nvSpPr>
          <p:spPr>
            <a:xfrm>
              <a:off x="8539412" y="518642"/>
              <a:ext cx="60975" cy="50327"/>
            </a:xfrm>
            <a:custGeom>
              <a:rect b="b" l="l" r="r" t="t"/>
              <a:pathLst>
                <a:path extrusionOk="0" h="3058" w="3705">
                  <a:moveTo>
                    <a:pt x="3406" y="0"/>
                  </a:moveTo>
                  <a:cubicBezTo>
                    <a:pt x="3387" y="0"/>
                    <a:pt x="3367" y="3"/>
                    <a:pt x="3348" y="9"/>
                  </a:cubicBezTo>
                  <a:cubicBezTo>
                    <a:pt x="3223" y="30"/>
                    <a:pt x="3118" y="156"/>
                    <a:pt x="3139" y="281"/>
                  </a:cubicBezTo>
                  <a:cubicBezTo>
                    <a:pt x="3181" y="637"/>
                    <a:pt x="3139" y="993"/>
                    <a:pt x="2993" y="1328"/>
                  </a:cubicBezTo>
                  <a:cubicBezTo>
                    <a:pt x="2846" y="1621"/>
                    <a:pt x="2616" y="1913"/>
                    <a:pt x="2365" y="2123"/>
                  </a:cubicBezTo>
                  <a:cubicBezTo>
                    <a:pt x="2093" y="2332"/>
                    <a:pt x="1779" y="2478"/>
                    <a:pt x="1444" y="2541"/>
                  </a:cubicBezTo>
                  <a:cubicBezTo>
                    <a:pt x="1360" y="2551"/>
                    <a:pt x="1276" y="2556"/>
                    <a:pt x="1192" y="2556"/>
                  </a:cubicBezTo>
                  <a:cubicBezTo>
                    <a:pt x="921" y="2556"/>
                    <a:pt x="649" y="2502"/>
                    <a:pt x="377" y="2374"/>
                  </a:cubicBezTo>
                  <a:cubicBezTo>
                    <a:pt x="347" y="2364"/>
                    <a:pt x="315" y="2358"/>
                    <a:pt x="284" y="2358"/>
                  </a:cubicBezTo>
                  <a:cubicBezTo>
                    <a:pt x="186" y="2358"/>
                    <a:pt x="90" y="2409"/>
                    <a:pt x="43" y="2520"/>
                  </a:cubicBezTo>
                  <a:cubicBezTo>
                    <a:pt x="1" y="2604"/>
                    <a:pt x="43" y="2771"/>
                    <a:pt x="189" y="2834"/>
                  </a:cubicBezTo>
                  <a:cubicBezTo>
                    <a:pt x="530" y="2996"/>
                    <a:pt x="883" y="3058"/>
                    <a:pt x="1229" y="3058"/>
                  </a:cubicBezTo>
                  <a:cubicBezTo>
                    <a:pt x="1330" y="3058"/>
                    <a:pt x="1429" y="3053"/>
                    <a:pt x="1528" y="3043"/>
                  </a:cubicBezTo>
                  <a:cubicBezTo>
                    <a:pt x="1947" y="2960"/>
                    <a:pt x="2323" y="2771"/>
                    <a:pt x="2679" y="2520"/>
                  </a:cubicBezTo>
                  <a:cubicBezTo>
                    <a:pt x="2993" y="2248"/>
                    <a:pt x="3244" y="1913"/>
                    <a:pt x="3432" y="1537"/>
                  </a:cubicBezTo>
                  <a:cubicBezTo>
                    <a:pt x="3641" y="1118"/>
                    <a:pt x="3704" y="679"/>
                    <a:pt x="3641" y="219"/>
                  </a:cubicBezTo>
                  <a:cubicBezTo>
                    <a:pt x="3624" y="94"/>
                    <a:pt x="3515" y="0"/>
                    <a:pt x="34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47"/>
            <p:cNvSpPr/>
            <p:nvPr/>
          </p:nvSpPr>
          <p:spPr>
            <a:xfrm>
              <a:off x="8614824" y="451278"/>
              <a:ext cx="53405" cy="56943"/>
            </a:xfrm>
            <a:custGeom>
              <a:rect b="b" l="l" r="r" t="t"/>
              <a:pathLst>
                <a:path extrusionOk="0" h="3460" w="3245">
                  <a:moveTo>
                    <a:pt x="2853" y="1"/>
                  </a:moveTo>
                  <a:cubicBezTo>
                    <a:pt x="2823" y="1"/>
                    <a:pt x="2792" y="8"/>
                    <a:pt x="2763" y="22"/>
                  </a:cubicBezTo>
                  <a:cubicBezTo>
                    <a:pt x="2637" y="64"/>
                    <a:pt x="2554" y="190"/>
                    <a:pt x="2616" y="336"/>
                  </a:cubicBezTo>
                  <a:cubicBezTo>
                    <a:pt x="2742" y="671"/>
                    <a:pt x="2742" y="1027"/>
                    <a:pt x="2658" y="1403"/>
                  </a:cubicBezTo>
                  <a:cubicBezTo>
                    <a:pt x="2595" y="1717"/>
                    <a:pt x="2428" y="2031"/>
                    <a:pt x="2198" y="2282"/>
                  </a:cubicBezTo>
                  <a:cubicBezTo>
                    <a:pt x="1989" y="2554"/>
                    <a:pt x="1696" y="2763"/>
                    <a:pt x="1382" y="2868"/>
                  </a:cubicBezTo>
                  <a:cubicBezTo>
                    <a:pt x="1204" y="2939"/>
                    <a:pt x="1005" y="2977"/>
                    <a:pt x="798" y="2977"/>
                  </a:cubicBezTo>
                  <a:cubicBezTo>
                    <a:pt x="640" y="2977"/>
                    <a:pt x="478" y="2955"/>
                    <a:pt x="315" y="2910"/>
                  </a:cubicBezTo>
                  <a:cubicBezTo>
                    <a:pt x="300" y="2908"/>
                    <a:pt x="285" y="2907"/>
                    <a:pt x="270" y="2907"/>
                  </a:cubicBezTo>
                  <a:cubicBezTo>
                    <a:pt x="144" y="2907"/>
                    <a:pt x="41" y="2985"/>
                    <a:pt x="22" y="3098"/>
                  </a:cubicBezTo>
                  <a:cubicBezTo>
                    <a:pt x="1" y="3224"/>
                    <a:pt x="85" y="3370"/>
                    <a:pt x="210" y="3391"/>
                  </a:cubicBezTo>
                  <a:cubicBezTo>
                    <a:pt x="418" y="3438"/>
                    <a:pt x="629" y="3460"/>
                    <a:pt x="835" y="3460"/>
                  </a:cubicBezTo>
                  <a:cubicBezTo>
                    <a:pt x="1087" y="3460"/>
                    <a:pt x="1331" y="3428"/>
                    <a:pt x="1549" y="3370"/>
                  </a:cubicBezTo>
                  <a:cubicBezTo>
                    <a:pt x="1926" y="3203"/>
                    <a:pt x="2303" y="2952"/>
                    <a:pt x="2554" y="2638"/>
                  </a:cubicBezTo>
                  <a:cubicBezTo>
                    <a:pt x="2847" y="2324"/>
                    <a:pt x="3035" y="1926"/>
                    <a:pt x="3139" y="1529"/>
                  </a:cubicBezTo>
                  <a:cubicBezTo>
                    <a:pt x="3244" y="1089"/>
                    <a:pt x="3244" y="608"/>
                    <a:pt x="3077" y="169"/>
                  </a:cubicBezTo>
                  <a:cubicBezTo>
                    <a:pt x="3045" y="73"/>
                    <a:pt x="2951" y="1"/>
                    <a:pt x="28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47"/>
            <p:cNvSpPr/>
            <p:nvPr/>
          </p:nvSpPr>
          <p:spPr>
            <a:xfrm>
              <a:off x="8660973" y="412717"/>
              <a:ext cx="32734" cy="17593"/>
            </a:xfrm>
            <a:custGeom>
              <a:rect b="b" l="l" r="r" t="t"/>
              <a:pathLst>
                <a:path extrusionOk="0" h="1069" w="1989">
                  <a:moveTo>
                    <a:pt x="1633" y="1"/>
                  </a:moveTo>
                  <a:cubicBezTo>
                    <a:pt x="1528" y="106"/>
                    <a:pt x="1403" y="210"/>
                    <a:pt x="1277" y="315"/>
                  </a:cubicBezTo>
                  <a:cubicBezTo>
                    <a:pt x="984" y="503"/>
                    <a:pt x="649" y="608"/>
                    <a:pt x="252" y="608"/>
                  </a:cubicBezTo>
                  <a:cubicBezTo>
                    <a:pt x="105" y="608"/>
                    <a:pt x="1" y="712"/>
                    <a:pt x="1" y="838"/>
                  </a:cubicBezTo>
                  <a:cubicBezTo>
                    <a:pt x="1" y="963"/>
                    <a:pt x="105" y="1068"/>
                    <a:pt x="231" y="1068"/>
                  </a:cubicBezTo>
                  <a:cubicBezTo>
                    <a:pt x="754" y="1068"/>
                    <a:pt x="1193" y="942"/>
                    <a:pt x="1528" y="754"/>
                  </a:cubicBezTo>
                  <a:cubicBezTo>
                    <a:pt x="1696" y="629"/>
                    <a:pt x="1842" y="503"/>
                    <a:pt x="1988" y="378"/>
                  </a:cubicBezTo>
                  <a:cubicBezTo>
                    <a:pt x="1884" y="231"/>
                    <a:pt x="1737" y="126"/>
                    <a:pt x="16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47"/>
            <p:cNvSpPr/>
            <p:nvPr/>
          </p:nvSpPr>
          <p:spPr>
            <a:xfrm>
              <a:off x="8404421" y="619433"/>
              <a:ext cx="72676" cy="29936"/>
            </a:xfrm>
            <a:custGeom>
              <a:rect b="b" l="l" r="r" t="t"/>
              <a:pathLst>
                <a:path extrusionOk="0" h="1819" w="4416">
                  <a:moveTo>
                    <a:pt x="4143" y="0"/>
                  </a:moveTo>
                  <a:cubicBezTo>
                    <a:pt x="4055" y="0"/>
                    <a:pt x="3960" y="47"/>
                    <a:pt x="3913" y="142"/>
                  </a:cubicBezTo>
                  <a:cubicBezTo>
                    <a:pt x="3788" y="497"/>
                    <a:pt x="3537" y="748"/>
                    <a:pt x="3223" y="958"/>
                  </a:cubicBezTo>
                  <a:cubicBezTo>
                    <a:pt x="2972" y="1146"/>
                    <a:pt x="2637" y="1251"/>
                    <a:pt x="2281" y="1313"/>
                  </a:cubicBezTo>
                  <a:cubicBezTo>
                    <a:pt x="2212" y="1318"/>
                    <a:pt x="2143" y="1320"/>
                    <a:pt x="2073" y="1320"/>
                  </a:cubicBezTo>
                  <a:cubicBezTo>
                    <a:pt x="1809" y="1320"/>
                    <a:pt x="1547" y="1283"/>
                    <a:pt x="1298" y="1167"/>
                  </a:cubicBezTo>
                  <a:cubicBezTo>
                    <a:pt x="984" y="1041"/>
                    <a:pt x="691" y="832"/>
                    <a:pt x="482" y="497"/>
                  </a:cubicBezTo>
                  <a:cubicBezTo>
                    <a:pt x="428" y="416"/>
                    <a:pt x="348" y="370"/>
                    <a:pt x="269" y="370"/>
                  </a:cubicBezTo>
                  <a:cubicBezTo>
                    <a:pt x="226" y="370"/>
                    <a:pt x="184" y="384"/>
                    <a:pt x="147" y="414"/>
                  </a:cubicBezTo>
                  <a:cubicBezTo>
                    <a:pt x="22" y="497"/>
                    <a:pt x="1" y="644"/>
                    <a:pt x="63" y="748"/>
                  </a:cubicBezTo>
                  <a:cubicBezTo>
                    <a:pt x="335" y="1167"/>
                    <a:pt x="691" y="1460"/>
                    <a:pt x="1068" y="1648"/>
                  </a:cubicBezTo>
                  <a:cubicBezTo>
                    <a:pt x="1377" y="1756"/>
                    <a:pt x="1686" y="1819"/>
                    <a:pt x="1995" y="1819"/>
                  </a:cubicBezTo>
                  <a:cubicBezTo>
                    <a:pt x="2104" y="1819"/>
                    <a:pt x="2214" y="1811"/>
                    <a:pt x="2323" y="1795"/>
                  </a:cubicBezTo>
                  <a:cubicBezTo>
                    <a:pt x="2742" y="1753"/>
                    <a:pt x="3160" y="1606"/>
                    <a:pt x="3495" y="1376"/>
                  </a:cubicBezTo>
                  <a:cubicBezTo>
                    <a:pt x="3871" y="1125"/>
                    <a:pt x="4164" y="748"/>
                    <a:pt x="4353" y="330"/>
                  </a:cubicBezTo>
                  <a:cubicBezTo>
                    <a:pt x="4415" y="225"/>
                    <a:pt x="4353" y="79"/>
                    <a:pt x="4227" y="16"/>
                  </a:cubicBezTo>
                  <a:cubicBezTo>
                    <a:pt x="4201" y="6"/>
                    <a:pt x="4172" y="0"/>
                    <a:pt x="4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47"/>
            <p:cNvSpPr/>
            <p:nvPr/>
          </p:nvSpPr>
          <p:spPr>
            <a:xfrm>
              <a:off x="8522197" y="587849"/>
              <a:ext cx="70603" cy="38313"/>
            </a:xfrm>
            <a:custGeom>
              <a:rect b="b" l="l" r="r" t="t"/>
              <a:pathLst>
                <a:path extrusionOk="0" h="2328" w="4290">
                  <a:moveTo>
                    <a:pt x="3995" y="1"/>
                  </a:moveTo>
                  <a:cubicBezTo>
                    <a:pt x="3878" y="1"/>
                    <a:pt x="3785" y="95"/>
                    <a:pt x="3767" y="219"/>
                  </a:cubicBezTo>
                  <a:cubicBezTo>
                    <a:pt x="3683" y="554"/>
                    <a:pt x="3537" y="889"/>
                    <a:pt x="3265" y="1161"/>
                  </a:cubicBezTo>
                  <a:cubicBezTo>
                    <a:pt x="3034" y="1391"/>
                    <a:pt x="2721" y="1600"/>
                    <a:pt x="2407" y="1705"/>
                  </a:cubicBezTo>
                  <a:cubicBezTo>
                    <a:pt x="2188" y="1792"/>
                    <a:pt x="1959" y="1829"/>
                    <a:pt x="1727" y="1829"/>
                  </a:cubicBezTo>
                  <a:cubicBezTo>
                    <a:pt x="1626" y="1829"/>
                    <a:pt x="1525" y="1822"/>
                    <a:pt x="1423" y="1809"/>
                  </a:cubicBezTo>
                  <a:cubicBezTo>
                    <a:pt x="1068" y="1726"/>
                    <a:pt x="733" y="1600"/>
                    <a:pt x="440" y="1307"/>
                  </a:cubicBezTo>
                  <a:cubicBezTo>
                    <a:pt x="409" y="1255"/>
                    <a:pt x="351" y="1229"/>
                    <a:pt x="288" y="1229"/>
                  </a:cubicBezTo>
                  <a:cubicBezTo>
                    <a:pt x="225" y="1229"/>
                    <a:pt x="157" y="1255"/>
                    <a:pt x="105" y="1307"/>
                  </a:cubicBezTo>
                  <a:cubicBezTo>
                    <a:pt x="0" y="1391"/>
                    <a:pt x="0" y="1537"/>
                    <a:pt x="105" y="1642"/>
                  </a:cubicBezTo>
                  <a:cubicBezTo>
                    <a:pt x="482" y="1998"/>
                    <a:pt x="900" y="2207"/>
                    <a:pt x="1340" y="2312"/>
                  </a:cubicBezTo>
                  <a:cubicBezTo>
                    <a:pt x="1441" y="2322"/>
                    <a:pt x="1544" y="2327"/>
                    <a:pt x="1647" y="2327"/>
                  </a:cubicBezTo>
                  <a:cubicBezTo>
                    <a:pt x="1969" y="2327"/>
                    <a:pt x="2294" y="2276"/>
                    <a:pt x="2595" y="2165"/>
                  </a:cubicBezTo>
                  <a:cubicBezTo>
                    <a:pt x="2972" y="2019"/>
                    <a:pt x="3348" y="1789"/>
                    <a:pt x="3641" y="1496"/>
                  </a:cubicBezTo>
                  <a:cubicBezTo>
                    <a:pt x="3955" y="1161"/>
                    <a:pt x="4185" y="742"/>
                    <a:pt x="4269" y="282"/>
                  </a:cubicBezTo>
                  <a:cubicBezTo>
                    <a:pt x="4290" y="157"/>
                    <a:pt x="4185" y="31"/>
                    <a:pt x="4060" y="10"/>
                  </a:cubicBezTo>
                  <a:cubicBezTo>
                    <a:pt x="4038" y="4"/>
                    <a:pt x="4016" y="1"/>
                    <a:pt x="39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47"/>
            <p:cNvSpPr/>
            <p:nvPr/>
          </p:nvSpPr>
          <p:spPr>
            <a:xfrm>
              <a:off x="8694384" y="459903"/>
              <a:ext cx="40650" cy="33754"/>
            </a:xfrm>
            <a:custGeom>
              <a:rect b="b" l="l" r="r" t="t"/>
              <a:pathLst>
                <a:path extrusionOk="0" h="2051" w="2470">
                  <a:moveTo>
                    <a:pt x="2093" y="0"/>
                  </a:moveTo>
                  <a:cubicBezTo>
                    <a:pt x="2072" y="189"/>
                    <a:pt x="1988" y="377"/>
                    <a:pt x="1904" y="524"/>
                  </a:cubicBezTo>
                  <a:cubicBezTo>
                    <a:pt x="1758" y="858"/>
                    <a:pt x="1549" y="1109"/>
                    <a:pt x="1256" y="1298"/>
                  </a:cubicBezTo>
                  <a:cubicBezTo>
                    <a:pt x="963" y="1465"/>
                    <a:pt x="628" y="1570"/>
                    <a:pt x="230" y="1570"/>
                  </a:cubicBezTo>
                  <a:cubicBezTo>
                    <a:pt x="105" y="1570"/>
                    <a:pt x="0" y="1695"/>
                    <a:pt x="0" y="1821"/>
                  </a:cubicBezTo>
                  <a:cubicBezTo>
                    <a:pt x="0" y="1946"/>
                    <a:pt x="105" y="2051"/>
                    <a:pt x="230" y="2051"/>
                  </a:cubicBezTo>
                  <a:cubicBezTo>
                    <a:pt x="733" y="2051"/>
                    <a:pt x="1172" y="1905"/>
                    <a:pt x="1486" y="1716"/>
                  </a:cubicBezTo>
                  <a:cubicBezTo>
                    <a:pt x="1863" y="1465"/>
                    <a:pt x="2155" y="1130"/>
                    <a:pt x="2323" y="775"/>
                  </a:cubicBezTo>
                  <a:cubicBezTo>
                    <a:pt x="2386" y="670"/>
                    <a:pt x="2427" y="586"/>
                    <a:pt x="2469" y="482"/>
                  </a:cubicBezTo>
                  <a:cubicBezTo>
                    <a:pt x="2365" y="335"/>
                    <a:pt x="2218" y="168"/>
                    <a:pt x="20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47"/>
            <p:cNvSpPr/>
            <p:nvPr/>
          </p:nvSpPr>
          <p:spPr>
            <a:xfrm>
              <a:off x="8477776" y="645108"/>
              <a:ext cx="70948" cy="35301"/>
            </a:xfrm>
            <a:custGeom>
              <a:rect b="b" l="l" r="r" t="t"/>
              <a:pathLst>
                <a:path extrusionOk="0" h="2145" w="4311">
                  <a:moveTo>
                    <a:pt x="4069" y="0"/>
                  </a:moveTo>
                  <a:cubicBezTo>
                    <a:pt x="3946" y="0"/>
                    <a:pt x="3848" y="65"/>
                    <a:pt x="3829" y="193"/>
                  </a:cubicBezTo>
                  <a:cubicBezTo>
                    <a:pt x="3746" y="548"/>
                    <a:pt x="3536" y="862"/>
                    <a:pt x="3264" y="1092"/>
                  </a:cubicBezTo>
                  <a:cubicBezTo>
                    <a:pt x="3013" y="1343"/>
                    <a:pt x="2720" y="1490"/>
                    <a:pt x="2386" y="1595"/>
                  </a:cubicBezTo>
                  <a:cubicBezTo>
                    <a:pt x="2209" y="1642"/>
                    <a:pt x="2027" y="1669"/>
                    <a:pt x="1841" y="1669"/>
                  </a:cubicBezTo>
                  <a:cubicBezTo>
                    <a:pt x="1696" y="1669"/>
                    <a:pt x="1549" y="1652"/>
                    <a:pt x="1402" y="1615"/>
                  </a:cubicBezTo>
                  <a:cubicBezTo>
                    <a:pt x="1047" y="1553"/>
                    <a:pt x="733" y="1364"/>
                    <a:pt x="482" y="1071"/>
                  </a:cubicBezTo>
                  <a:cubicBezTo>
                    <a:pt x="437" y="1016"/>
                    <a:pt x="376" y="990"/>
                    <a:pt x="312" y="990"/>
                  </a:cubicBezTo>
                  <a:cubicBezTo>
                    <a:pt x="255" y="990"/>
                    <a:pt x="196" y="1011"/>
                    <a:pt x="147" y="1051"/>
                  </a:cubicBezTo>
                  <a:cubicBezTo>
                    <a:pt x="42" y="1134"/>
                    <a:pt x="0" y="1281"/>
                    <a:pt x="105" y="1385"/>
                  </a:cubicBezTo>
                  <a:cubicBezTo>
                    <a:pt x="461" y="1762"/>
                    <a:pt x="837" y="1992"/>
                    <a:pt x="1256" y="2076"/>
                  </a:cubicBezTo>
                  <a:cubicBezTo>
                    <a:pt x="1444" y="2123"/>
                    <a:pt x="1641" y="2145"/>
                    <a:pt x="1835" y="2145"/>
                  </a:cubicBezTo>
                  <a:cubicBezTo>
                    <a:pt x="2072" y="2145"/>
                    <a:pt x="2304" y="2112"/>
                    <a:pt x="2511" y="2055"/>
                  </a:cubicBezTo>
                  <a:cubicBezTo>
                    <a:pt x="2909" y="1950"/>
                    <a:pt x="3264" y="1741"/>
                    <a:pt x="3599" y="1448"/>
                  </a:cubicBezTo>
                  <a:cubicBezTo>
                    <a:pt x="3934" y="1134"/>
                    <a:pt x="4185" y="737"/>
                    <a:pt x="4290" y="297"/>
                  </a:cubicBezTo>
                  <a:cubicBezTo>
                    <a:pt x="4311" y="172"/>
                    <a:pt x="4248" y="25"/>
                    <a:pt x="4122" y="4"/>
                  </a:cubicBezTo>
                  <a:cubicBezTo>
                    <a:pt x="4104" y="2"/>
                    <a:pt x="4086" y="0"/>
                    <a:pt x="40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47"/>
            <p:cNvSpPr/>
            <p:nvPr/>
          </p:nvSpPr>
          <p:spPr>
            <a:xfrm>
              <a:off x="8558010" y="652399"/>
              <a:ext cx="67163" cy="42757"/>
            </a:xfrm>
            <a:custGeom>
              <a:rect b="b" l="l" r="r" t="t"/>
              <a:pathLst>
                <a:path extrusionOk="0" h="2598" w="4081">
                  <a:moveTo>
                    <a:pt x="3830" y="1"/>
                  </a:moveTo>
                  <a:cubicBezTo>
                    <a:pt x="3704" y="1"/>
                    <a:pt x="3578" y="105"/>
                    <a:pt x="3578" y="252"/>
                  </a:cubicBezTo>
                  <a:cubicBezTo>
                    <a:pt x="3578" y="608"/>
                    <a:pt x="3411" y="942"/>
                    <a:pt x="3202" y="1235"/>
                  </a:cubicBezTo>
                  <a:cubicBezTo>
                    <a:pt x="2993" y="1507"/>
                    <a:pt x="2742" y="1737"/>
                    <a:pt x="2428" y="1884"/>
                  </a:cubicBezTo>
                  <a:cubicBezTo>
                    <a:pt x="2161" y="2008"/>
                    <a:pt x="1880" y="2102"/>
                    <a:pt x="1583" y="2102"/>
                  </a:cubicBezTo>
                  <a:cubicBezTo>
                    <a:pt x="1530" y="2102"/>
                    <a:pt x="1477" y="2099"/>
                    <a:pt x="1423" y="2093"/>
                  </a:cubicBezTo>
                  <a:cubicBezTo>
                    <a:pt x="1068" y="2072"/>
                    <a:pt x="733" y="1968"/>
                    <a:pt x="419" y="1737"/>
                  </a:cubicBezTo>
                  <a:cubicBezTo>
                    <a:pt x="375" y="1702"/>
                    <a:pt x="321" y="1686"/>
                    <a:pt x="266" y="1686"/>
                  </a:cubicBezTo>
                  <a:cubicBezTo>
                    <a:pt x="189" y="1686"/>
                    <a:pt x="112" y="1718"/>
                    <a:pt x="63" y="1779"/>
                  </a:cubicBezTo>
                  <a:cubicBezTo>
                    <a:pt x="1" y="1884"/>
                    <a:pt x="21" y="2051"/>
                    <a:pt x="126" y="2135"/>
                  </a:cubicBezTo>
                  <a:cubicBezTo>
                    <a:pt x="524" y="2407"/>
                    <a:pt x="963" y="2574"/>
                    <a:pt x="1423" y="2595"/>
                  </a:cubicBezTo>
                  <a:cubicBezTo>
                    <a:pt x="1463" y="2597"/>
                    <a:pt x="1501" y="2598"/>
                    <a:pt x="1540" y="2598"/>
                  </a:cubicBezTo>
                  <a:cubicBezTo>
                    <a:pt x="1954" y="2598"/>
                    <a:pt x="2332" y="2497"/>
                    <a:pt x="2658" y="2344"/>
                  </a:cubicBezTo>
                  <a:cubicBezTo>
                    <a:pt x="3034" y="2156"/>
                    <a:pt x="3369" y="1884"/>
                    <a:pt x="3599" y="1549"/>
                  </a:cubicBezTo>
                  <a:cubicBezTo>
                    <a:pt x="3892" y="1152"/>
                    <a:pt x="4039" y="733"/>
                    <a:pt x="4081" y="273"/>
                  </a:cubicBezTo>
                  <a:cubicBezTo>
                    <a:pt x="4081" y="126"/>
                    <a:pt x="3976" y="1"/>
                    <a:pt x="3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47"/>
            <p:cNvSpPr/>
            <p:nvPr/>
          </p:nvSpPr>
          <p:spPr>
            <a:xfrm>
              <a:off x="8703337" y="503764"/>
              <a:ext cx="56137" cy="56318"/>
            </a:xfrm>
            <a:custGeom>
              <a:rect b="b" l="l" r="r" t="t"/>
              <a:pathLst>
                <a:path extrusionOk="0" h="3422" w="3411">
                  <a:moveTo>
                    <a:pt x="3016" y="1"/>
                  </a:moveTo>
                  <a:cubicBezTo>
                    <a:pt x="2989" y="1"/>
                    <a:pt x="2960" y="5"/>
                    <a:pt x="2930" y="14"/>
                  </a:cubicBezTo>
                  <a:cubicBezTo>
                    <a:pt x="2804" y="76"/>
                    <a:pt x="2720" y="202"/>
                    <a:pt x="2783" y="328"/>
                  </a:cubicBezTo>
                  <a:cubicBezTo>
                    <a:pt x="2888" y="662"/>
                    <a:pt x="2888" y="1060"/>
                    <a:pt x="2783" y="1395"/>
                  </a:cubicBezTo>
                  <a:cubicBezTo>
                    <a:pt x="2679" y="1750"/>
                    <a:pt x="2511" y="2022"/>
                    <a:pt x="2281" y="2294"/>
                  </a:cubicBezTo>
                  <a:cubicBezTo>
                    <a:pt x="2051" y="2525"/>
                    <a:pt x="1758" y="2734"/>
                    <a:pt x="1444" y="2838"/>
                  </a:cubicBezTo>
                  <a:cubicBezTo>
                    <a:pt x="1272" y="2896"/>
                    <a:pt x="1086" y="2928"/>
                    <a:pt x="889" y="2928"/>
                  </a:cubicBezTo>
                  <a:cubicBezTo>
                    <a:pt x="727" y="2928"/>
                    <a:pt x="556" y="2906"/>
                    <a:pt x="377" y="2859"/>
                  </a:cubicBezTo>
                  <a:cubicBezTo>
                    <a:pt x="355" y="2852"/>
                    <a:pt x="331" y="2848"/>
                    <a:pt x="307" y="2848"/>
                  </a:cubicBezTo>
                  <a:cubicBezTo>
                    <a:pt x="197" y="2848"/>
                    <a:pt x="80" y="2923"/>
                    <a:pt x="63" y="3027"/>
                  </a:cubicBezTo>
                  <a:cubicBezTo>
                    <a:pt x="0" y="3152"/>
                    <a:pt x="84" y="3320"/>
                    <a:pt x="210" y="3341"/>
                  </a:cubicBezTo>
                  <a:cubicBezTo>
                    <a:pt x="425" y="3394"/>
                    <a:pt x="628" y="3421"/>
                    <a:pt x="829" y="3421"/>
                  </a:cubicBezTo>
                  <a:cubicBezTo>
                    <a:pt x="1096" y="3421"/>
                    <a:pt x="1357" y="3373"/>
                    <a:pt x="1632" y="3278"/>
                  </a:cubicBezTo>
                  <a:cubicBezTo>
                    <a:pt x="2030" y="3152"/>
                    <a:pt x="2386" y="2922"/>
                    <a:pt x="2679" y="2608"/>
                  </a:cubicBezTo>
                  <a:cubicBezTo>
                    <a:pt x="2971" y="2315"/>
                    <a:pt x="3181" y="1918"/>
                    <a:pt x="3285" y="1541"/>
                  </a:cubicBezTo>
                  <a:cubicBezTo>
                    <a:pt x="3390" y="1081"/>
                    <a:pt x="3411" y="620"/>
                    <a:pt x="3243" y="181"/>
                  </a:cubicBezTo>
                  <a:cubicBezTo>
                    <a:pt x="3210" y="65"/>
                    <a:pt x="3124" y="1"/>
                    <a:pt x="30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47"/>
            <p:cNvSpPr/>
            <p:nvPr/>
          </p:nvSpPr>
          <p:spPr>
            <a:xfrm>
              <a:off x="8790122" y="563853"/>
              <a:ext cx="32718" cy="72216"/>
            </a:xfrm>
            <a:custGeom>
              <a:rect b="b" l="l" r="r" t="t"/>
              <a:pathLst>
                <a:path extrusionOk="0" h="4388" w="1988">
                  <a:moveTo>
                    <a:pt x="877" y="1"/>
                  </a:moveTo>
                  <a:cubicBezTo>
                    <a:pt x="801" y="1"/>
                    <a:pt x="723" y="42"/>
                    <a:pt x="670" y="108"/>
                  </a:cubicBezTo>
                  <a:cubicBezTo>
                    <a:pt x="586" y="213"/>
                    <a:pt x="628" y="359"/>
                    <a:pt x="732" y="443"/>
                  </a:cubicBezTo>
                  <a:cubicBezTo>
                    <a:pt x="1004" y="652"/>
                    <a:pt x="1193" y="966"/>
                    <a:pt x="1318" y="1301"/>
                  </a:cubicBezTo>
                  <a:cubicBezTo>
                    <a:pt x="1423" y="1656"/>
                    <a:pt x="1486" y="1991"/>
                    <a:pt x="1423" y="2326"/>
                  </a:cubicBezTo>
                  <a:cubicBezTo>
                    <a:pt x="1402" y="2661"/>
                    <a:pt x="1276" y="3016"/>
                    <a:pt x="1067" y="3267"/>
                  </a:cubicBezTo>
                  <a:cubicBezTo>
                    <a:pt x="858" y="3560"/>
                    <a:pt x="565" y="3770"/>
                    <a:pt x="209" y="3895"/>
                  </a:cubicBezTo>
                  <a:cubicBezTo>
                    <a:pt x="63" y="3958"/>
                    <a:pt x="0" y="4083"/>
                    <a:pt x="42" y="4209"/>
                  </a:cubicBezTo>
                  <a:cubicBezTo>
                    <a:pt x="94" y="4312"/>
                    <a:pt x="188" y="4387"/>
                    <a:pt x="289" y="4387"/>
                  </a:cubicBezTo>
                  <a:cubicBezTo>
                    <a:pt x="311" y="4387"/>
                    <a:pt x="334" y="4384"/>
                    <a:pt x="356" y="4376"/>
                  </a:cubicBezTo>
                  <a:cubicBezTo>
                    <a:pt x="837" y="4188"/>
                    <a:pt x="1193" y="3916"/>
                    <a:pt x="1465" y="3560"/>
                  </a:cubicBezTo>
                  <a:cubicBezTo>
                    <a:pt x="1716" y="3184"/>
                    <a:pt x="1862" y="2786"/>
                    <a:pt x="1925" y="2368"/>
                  </a:cubicBezTo>
                  <a:cubicBezTo>
                    <a:pt x="1988" y="1949"/>
                    <a:pt x="1925" y="1531"/>
                    <a:pt x="1799" y="1154"/>
                  </a:cubicBezTo>
                  <a:cubicBezTo>
                    <a:pt x="1632" y="736"/>
                    <a:pt x="1381" y="338"/>
                    <a:pt x="1004" y="45"/>
                  </a:cubicBezTo>
                  <a:cubicBezTo>
                    <a:pt x="966" y="15"/>
                    <a:pt x="922" y="1"/>
                    <a:pt x="8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47"/>
            <p:cNvSpPr/>
            <p:nvPr/>
          </p:nvSpPr>
          <p:spPr>
            <a:xfrm>
              <a:off x="8357252" y="300800"/>
              <a:ext cx="268948" cy="263452"/>
            </a:xfrm>
            <a:custGeom>
              <a:rect b="b" l="l" r="r" t="t"/>
              <a:pathLst>
                <a:path extrusionOk="0" h="16008" w="16342">
                  <a:moveTo>
                    <a:pt x="0" y="13099"/>
                  </a:moveTo>
                  <a:cubicBezTo>
                    <a:pt x="84" y="11906"/>
                    <a:pt x="314" y="10588"/>
                    <a:pt x="711" y="9165"/>
                  </a:cubicBezTo>
                  <a:cubicBezTo>
                    <a:pt x="3264" y="1"/>
                    <a:pt x="9499" y="105"/>
                    <a:pt x="15693" y="3328"/>
                  </a:cubicBezTo>
                  <a:cubicBezTo>
                    <a:pt x="15902" y="3432"/>
                    <a:pt x="16090" y="3537"/>
                    <a:pt x="16279" y="3641"/>
                  </a:cubicBezTo>
                  <a:cubicBezTo>
                    <a:pt x="16321" y="3851"/>
                    <a:pt x="16341" y="4081"/>
                    <a:pt x="16341" y="4311"/>
                  </a:cubicBezTo>
                  <a:cubicBezTo>
                    <a:pt x="16341" y="5190"/>
                    <a:pt x="15965" y="5943"/>
                    <a:pt x="15358" y="6466"/>
                  </a:cubicBezTo>
                  <a:cubicBezTo>
                    <a:pt x="15776" y="6968"/>
                    <a:pt x="16048" y="7617"/>
                    <a:pt x="16048" y="8286"/>
                  </a:cubicBezTo>
                  <a:cubicBezTo>
                    <a:pt x="16048" y="9835"/>
                    <a:pt x="14814" y="11090"/>
                    <a:pt x="13266" y="11153"/>
                  </a:cubicBezTo>
                  <a:cubicBezTo>
                    <a:pt x="13161" y="12618"/>
                    <a:pt x="11927" y="13768"/>
                    <a:pt x="10441" y="13768"/>
                  </a:cubicBezTo>
                  <a:cubicBezTo>
                    <a:pt x="9981" y="13768"/>
                    <a:pt x="9562" y="13664"/>
                    <a:pt x="9165" y="13455"/>
                  </a:cubicBezTo>
                  <a:cubicBezTo>
                    <a:pt x="8788" y="14605"/>
                    <a:pt x="7721" y="15442"/>
                    <a:pt x="6445" y="15442"/>
                  </a:cubicBezTo>
                  <a:cubicBezTo>
                    <a:pt x="5942" y="15442"/>
                    <a:pt x="5440" y="15296"/>
                    <a:pt x="5064" y="15066"/>
                  </a:cubicBezTo>
                  <a:cubicBezTo>
                    <a:pt x="4541" y="15652"/>
                    <a:pt x="3766" y="16007"/>
                    <a:pt x="2929" y="16007"/>
                  </a:cubicBezTo>
                  <a:cubicBezTo>
                    <a:pt x="1360" y="16007"/>
                    <a:pt x="84" y="14731"/>
                    <a:pt x="84" y="13162"/>
                  </a:cubicBezTo>
                  <a:lnTo>
                    <a:pt x="84" y="12973"/>
                  </a:lnTo>
                  <a:cubicBezTo>
                    <a:pt x="63" y="13078"/>
                    <a:pt x="42" y="13078"/>
                    <a:pt x="0" y="1309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47"/>
            <p:cNvSpPr/>
            <p:nvPr/>
          </p:nvSpPr>
          <p:spPr>
            <a:xfrm>
              <a:off x="8292159" y="424780"/>
              <a:ext cx="121572" cy="75079"/>
            </a:xfrm>
            <a:custGeom>
              <a:rect b="b" l="l" r="r" t="t"/>
              <a:pathLst>
                <a:path extrusionOk="0" h="4562" w="7387">
                  <a:moveTo>
                    <a:pt x="6215" y="0"/>
                  </a:moveTo>
                  <a:lnTo>
                    <a:pt x="1" y="1465"/>
                  </a:lnTo>
                  <a:lnTo>
                    <a:pt x="4959" y="4499"/>
                  </a:lnTo>
                  <a:cubicBezTo>
                    <a:pt x="6550" y="4562"/>
                    <a:pt x="7387" y="1214"/>
                    <a:pt x="6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47"/>
            <p:cNvSpPr/>
            <p:nvPr/>
          </p:nvSpPr>
          <p:spPr>
            <a:xfrm>
              <a:off x="8871722" y="524650"/>
              <a:ext cx="66834" cy="65781"/>
            </a:xfrm>
            <a:custGeom>
              <a:rect b="b" l="l" r="r" t="t"/>
              <a:pathLst>
                <a:path extrusionOk="0" h="3997" w="4061">
                  <a:moveTo>
                    <a:pt x="1" y="3913"/>
                  </a:moveTo>
                  <a:cubicBezTo>
                    <a:pt x="524" y="3997"/>
                    <a:pt x="4060" y="3160"/>
                    <a:pt x="2637" y="1590"/>
                  </a:cubicBezTo>
                  <a:cubicBezTo>
                    <a:pt x="1215" y="0"/>
                    <a:pt x="64" y="3348"/>
                    <a:pt x="1" y="391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47"/>
            <p:cNvSpPr/>
            <p:nvPr/>
          </p:nvSpPr>
          <p:spPr>
            <a:xfrm>
              <a:off x="8871722" y="587668"/>
              <a:ext cx="120897" cy="66126"/>
            </a:xfrm>
            <a:custGeom>
              <a:rect b="b" l="l" r="r" t="t"/>
              <a:pathLst>
                <a:path extrusionOk="0" h="4018" w="7346">
                  <a:moveTo>
                    <a:pt x="1" y="84"/>
                  </a:moveTo>
                  <a:cubicBezTo>
                    <a:pt x="503" y="670"/>
                    <a:pt x="5776" y="4017"/>
                    <a:pt x="6571" y="2155"/>
                  </a:cubicBezTo>
                  <a:cubicBezTo>
                    <a:pt x="7345" y="314"/>
                    <a:pt x="943" y="0"/>
                    <a:pt x="1" y="8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47"/>
            <p:cNvSpPr/>
            <p:nvPr/>
          </p:nvSpPr>
          <p:spPr>
            <a:xfrm>
              <a:off x="8848664" y="589034"/>
              <a:ext cx="54408" cy="47546"/>
            </a:xfrm>
            <a:custGeom>
              <a:rect b="b" l="l" r="r" t="t"/>
              <a:pathLst>
                <a:path extrusionOk="0" h="2889" w="3306">
                  <a:moveTo>
                    <a:pt x="1402" y="1"/>
                  </a:moveTo>
                  <a:cubicBezTo>
                    <a:pt x="1737" y="252"/>
                    <a:pt x="3306" y="2595"/>
                    <a:pt x="1674" y="2763"/>
                  </a:cubicBezTo>
                  <a:cubicBezTo>
                    <a:pt x="0" y="2888"/>
                    <a:pt x="1109" y="377"/>
                    <a:pt x="140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47"/>
            <p:cNvSpPr/>
            <p:nvPr/>
          </p:nvSpPr>
          <p:spPr>
            <a:xfrm>
              <a:off x="8579357" y="644548"/>
              <a:ext cx="128122" cy="143361"/>
            </a:xfrm>
            <a:custGeom>
              <a:rect b="b" l="l" r="r" t="t"/>
              <a:pathLst>
                <a:path extrusionOk="0" h="8711" w="7785">
                  <a:moveTo>
                    <a:pt x="936" y="0"/>
                  </a:moveTo>
                  <a:cubicBezTo>
                    <a:pt x="629" y="0"/>
                    <a:pt x="387" y="213"/>
                    <a:pt x="315" y="520"/>
                  </a:cubicBezTo>
                  <a:cubicBezTo>
                    <a:pt x="1" y="2089"/>
                    <a:pt x="629" y="3721"/>
                    <a:pt x="1842" y="5227"/>
                  </a:cubicBezTo>
                  <a:cubicBezTo>
                    <a:pt x="3035" y="6650"/>
                    <a:pt x="4855" y="7927"/>
                    <a:pt x="6864" y="8680"/>
                  </a:cubicBezTo>
                  <a:cubicBezTo>
                    <a:pt x="6927" y="8701"/>
                    <a:pt x="6991" y="8711"/>
                    <a:pt x="7055" y="8711"/>
                  </a:cubicBezTo>
                  <a:cubicBezTo>
                    <a:pt x="7312" y="8711"/>
                    <a:pt x="7563" y="8550"/>
                    <a:pt x="7680" y="8282"/>
                  </a:cubicBezTo>
                  <a:cubicBezTo>
                    <a:pt x="7784" y="7968"/>
                    <a:pt x="7617" y="7592"/>
                    <a:pt x="7282" y="7466"/>
                  </a:cubicBezTo>
                  <a:cubicBezTo>
                    <a:pt x="5483" y="6818"/>
                    <a:pt x="3872" y="5688"/>
                    <a:pt x="2805" y="4411"/>
                  </a:cubicBezTo>
                  <a:cubicBezTo>
                    <a:pt x="1863" y="3240"/>
                    <a:pt x="1340" y="1942"/>
                    <a:pt x="1570" y="771"/>
                  </a:cubicBezTo>
                  <a:cubicBezTo>
                    <a:pt x="1654" y="415"/>
                    <a:pt x="1424" y="101"/>
                    <a:pt x="1089" y="17"/>
                  </a:cubicBezTo>
                  <a:cubicBezTo>
                    <a:pt x="1036" y="6"/>
                    <a:pt x="985" y="0"/>
                    <a:pt x="9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47"/>
            <p:cNvSpPr/>
            <p:nvPr/>
          </p:nvSpPr>
          <p:spPr>
            <a:xfrm>
              <a:off x="8664759" y="765731"/>
              <a:ext cx="42378" cy="84838"/>
            </a:xfrm>
            <a:custGeom>
              <a:rect b="b" l="l" r="r" t="t"/>
              <a:pathLst>
                <a:path extrusionOk="0" h="5155" w="2575">
                  <a:moveTo>
                    <a:pt x="1866" y="1"/>
                  </a:moveTo>
                  <a:cubicBezTo>
                    <a:pt x="1735" y="1"/>
                    <a:pt x="1603" y="41"/>
                    <a:pt x="1486" y="124"/>
                  </a:cubicBezTo>
                  <a:cubicBezTo>
                    <a:pt x="670" y="752"/>
                    <a:pt x="294" y="1526"/>
                    <a:pt x="126" y="2321"/>
                  </a:cubicBezTo>
                  <a:cubicBezTo>
                    <a:pt x="1" y="3074"/>
                    <a:pt x="43" y="3869"/>
                    <a:pt x="147" y="4602"/>
                  </a:cubicBezTo>
                  <a:cubicBezTo>
                    <a:pt x="185" y="4904"/>
                    <a:pt x="461" y="5155"/>
                    <a:pt x="761" y="5155"/>
                  </a:cubicBezTo>
                  <a:cubicBezTo>
                    <a:pt x="793" y="5155"/>
                    <a:pt x="826" y="5152"/>
                    <a:pt x="859" y="5146"/>
                  </a:cubicBezTo>
                  <a:cubicBezTo>
                    <a:pt x="1194" y="5125"/>
                    <a:pt x="1466" y="4790"/>
                    <a:pt x="1403" y="4455"/>
                  </a:cubicBezTo>
                  <a:cubicBezTo>
                    <a:pt x="1340" y="3828"/>
                    <a:pt x="1256" y="3158"/>
                    <a:pt x="1361" y="2572"/>
                  </a:cubicBezTo>
                  <a:cubicBezTo>
                    <a:pt x="1466" y="2049"/>
                    <a:pt x="1717" y="1547"/>
                    <a:pt x="2240" y="1149"/>
                  </a:cubicBezTo>
                  <a:cubicBezTo>
                    <a:pt x="2533" y="940"/>
                    <a:pt x="2574" y="543"/>
                    <a:pt x="2386" y="271"/>
                  </a:cubicBezTo>
                  <a:cubicBezTo>
                    <a:pt x="2260" y="94"/>
                    <a:pt x="2065" y="1"/>
                    <a:pt x="18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47"/>
            <p:cNvSpPr/>
            <p:nvPr/>
          </p:nvSpPr>
          <p:spPr>
            <a:xfrm>
              <a:off x="8684394" y="766027"/>
              <a:ext cx="65106" cy="72314"/>
            </a:xfrm>
            <a:custGeom>
              <a:rect b="b" l="l" r="r" t="t"/>
              <a:pathLst>
                <a:path extrusionOk="0" h="4394" w="3956">
                  <a:moveTo>
                    <a:pt x="664" y="0"/>
                  </a:moveTo>
                  <a:cubicBezTo>
                    <a:pt x="652" y="0"/>
                    <a:pt x="640" y="1"/>
                    <a:pt x="628" y="2"/>
                  </a:cubicBezTo>
                  <a:cubicBezTo>
                    <a:pt x="293" y="43"/>
                    <a:pt x="1" y="357"/>
                    <a:pt x="42" y="692"/>
                  </a:cubicBezTo>
                  <a:cubicBezTo>
                    <a:pt x="84" y="1717"/>
                    <a:pt x="482" y="2471"/>
                    <a:pt x="1047" y="3035"/>
                  </a:cubicBezTo>
                  <a:cubicBezTo>
                    <a:pt x="1612" y="3600"/>
                    <a:pt x="2260" y="3977"/>
                    <a:pt x="2930" y="4333"/>
                  </a:cubicBezTo>
                  <a:cubicBezTo>
                    <a:pt x="3018" y="4374"/>
                    <a:pt x="3113" y="4394"/>
                    <a:pt x="3208" y="4394"/>
                  </a:cubicBezTo>
                  <a:cubicBezTo>
                    <a:pt x="3449" y="4394"/>
                    <a:pt x="3688" y="4265"/>
                    <a:pt x="3809" y="4040"/>
                  </a:cubicBezTo>
                  <a:cubicBezTo>
                    <a:pt x="3955" y="3726"/>
                    <a:pt x="3830" y="3328"/>
                    <a:pt x="3516" y="3182"/>
                  </a:cubicBezTo>
                  <a:cubicBezTo>
                    <a:pt x="2930" y="2889"/>
                    <a:pt x="2386" y="2575"/>
                    <a:pt x="1967" y="2136"/>
                  </a:cubicBezTo>
                  <a:cubicBezTo>
                    <a:pt x="1612" y="1759"/>
                    <a:pt x="1340" y="1257"/>
                    <a:pt x="1319" y="608"/>
                  </a:cubicBezTo>
                  <a:cubicBezTo>
                    <a:pt x="1298" y="285"/>
                    <a:pt x="1005" y="0"/>
                    <a:pt x="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47"/>
            <p:cNvSpPr/>
            <p:nvPr/>
          </p:nvSpPr>
          <p:spPr>
            <a:xfrm>
              <a:off x="8468131" y="371406"/>
              <a:ext cx="396017" cy="444221"/>
            </a:xfrm>
            <a:custGeom>
              <a:rect b="b" l="l" r="r" t="t"/>
              <a:pathLst>
                <a:path extrusionOk="0" h="26992" w="24063">
                  <a:moveTo>
                    <a:pt x="22389" y="26992"/>
                  </a:moveTo>
                  <a:cubicBezTo>
                    <a:pt x="24063" y="20694"/>
                    <a:pt x="17430" y="0"/>
                    <a:pt x="8098" y="8767"/>
                  </a:cubicBezTo>
                  <a:cubicBezTo>
                    <a:pt x="0" y="16383"/>
                    <a:pt x="18874" y="20296"/>
                    <a:pt x="22389" y="2699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47"/>
            <p:cNvSpPr/>
            <p:nvPr/>
          </p:nvSpPr>
          <p:spPr>
            <a:xfrm>
              <a:off x="8425768" y="398908"/>
              <a:ext cx="69237" cy="28685"/>
            </a:xfrm>
            <a:custGeom>
              <a:rect b="b" l="l" r="r" t="t"/>
              <a:pathLst>
                <a:path extrusionOk="0" h="1743" w="4207">
                  <a:moveTo>
                    <a:pt x="373" y="0"/>
                  </a:moveTo>
                  <a:cubicBezTo>
                    <a:pt x="327" y="0"/>
                    <a:pt x="279" y="8"/>
                    <a:pt x="231" y="24"/>
                  </a:cubicBezTo>
                  <a:cubicBezTo>
                    <a:pt x="85" y="108"/>
                    <a:pt x="1" y="296"/>
                    <a:pt x="85" y="484"/>
                  </a:cubicBezTo>
                  <a:cubicBezTo>
                    <a:pt x="231" y="819"/>
                    <a:pt x="440" y="1049"/>
                    <a:pt x="712" y="1258"/>
                  </a:cubicBezTo>
                  <a:cubicBezTo>
                    <a:pt x="1089" y="1551"/>
                    <a:pt x="1570" y="1698"/>
                    <a:pt x="2030" y="1740"/>
                  </a:cubicBezTo>
                  <a:cubicBezTo>
                    <a:pt x="2071" y="1741"/>
                    <a:pt x="2112" y="1742"/>
                    <a:pt x="2152" y="1742"/>
                  </a:cubicBezTo>
                  <a:cubicBezTo>
                    <a:pt x="2589" y="1742"/>
                    <a:pt x="3006" y="1640"/>
                    <a:pt x="3370" y="1468"/>
                  </a:cubicBezTo>
                  <a:cubicBezTo>
                    <a:pt x="3663" y="1342"/>
                    <a:pt x="3935" y="1154"/>
                    <a:pt x="4102" y="924"/>
                  </a:cubicBezTo>
                  <a:cubicBezTo>
                    <a:pt x="4207" y="798"/>
                    <a:pt x="4186" y="589"/>
                    <a:pt x="4060" y="442"/>
                  </a:cubicBezTo>
                  <a:cubicBezTo>
                    <a:pt x="4003" y="402"/>
                    <a:pt x="3940" y="383"/>
                    <a:pt x="3875" y="383"/>
                  </a:cubicBezTo>
                  <a:cubicBezTo>
                    <a:pt x="3773" y="383"/>
                    <a:pt x="3668" y="429"/>
                    <a:pt x="3579" y="505"/>
                  </a:cubicBezTo>
                  <a:cubicBezTo>
                    <a:pt x="3474" y="652"/>
                    <a:pt x="3286" y="756"/>
                    <a:pt x="3098" y="861"/>
                  </a:cubicBezTo>
                  <a:cubicBezTo>
                    <a:pt x="2805" y="1007"/>
                    <a:pt x="2428" y="1070"/>
                    <a:pt x="2072" y="1070"/>
                  </a:cubicBezTo>
                  <a:cubicBezTo>
                    <a:pt x="1738" y="1049"/>
                    <a:pt x="1361" y="965"/>
                    <a:pt x="1110" y="735"/>
                  </a:cubicBezTo>
                  <a:cubicBezTo>
                    <a:pt x="922" y="610"/>
                    <a:pt x="775" y="421"/>
                    <a:pt x="670" y="191"/>
                  </a:cubicBezTo>
                  <a:cubicBezTo>
                    <a:pt x="624" y="67"/>
                    <a:pt x="507" y="0"/>
                    <a:pt x="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80" name="Google Shape;3680;p47"/>
          <p:cNvSpPr/>
          <p:nvPr/>
        </p:nvSpPr>
        <p:spPr>
          <a:xfrm flipH="1">
            <a:off x="8229687" y="1266753"/>
            <a:ext cx="296822" cy="265143"/>
          </a:xfrm>
          <a:custGeom>
            <a:rect b="b" l="l" r="r" t="t"/>
            <a:pathLst>
              <a:path extrusionOk="0" h="6110" w="6840">
                <a:moveTo>
                  <a:pt x="931" y="0"/>
                </a:moveTo>
                <a:cubicBezTo>
                  <a:pt x="870" y="0"/>
                  <a:pt x="805" y="10"/>
                  <a:pt x="735" y="39"/>
                </a:cubicBezTo>
                <a:cubicBezTo>
                  <a:pt x="568" y="139"/>
                  <a:pt x="401" y="305"/>
                  <a:pt x="301" y="539"/>
                </a:cubicBezTo>
                <a:cubicBezTo>
                  <a:pt x="1" y="1306"/>
                  <a:pt x="168" y="2207"/>
                  <a:pt x="668" y="2874"/>
                </a:cubicBezTo>
                <a:cubicBezTo>
                  <a:pt x="726" y="2932"/>
                  <a:pt x="796" y="2968"/>
                  <a:pt x="857" y="2968"/>
                </a:cubicBezTo>
                <a:cubicBezTo>
                  <a:pt x="901" y="2968"/>
                  <a:pt x="940" y="2949"/>
                  <a:pt x="968" y="2907"/>
                </a:cubicBezTo>
                <a:cubicBezTo>
                  <a:pt x="1068" y="2841"/>
                  <a:pt x="1102" y="2707"/>
                  <a:pt x="1002" y="2641"/>
                </a:cubicBezTo>
                <a:cubicBezTo>
                  <a:pt x="601" y="2107"/>
                  <a:pt x="468" y="1306"/>
                  <a:pt x="735" y="672"/>
                </a:cubicBezTo>
                <a:cubicBezTo>
                  <a:pt x="801" y="539"/>
                  <a:pt x="835" y="472"/>
                  <a:pt x="935" y="439"/>
                </a:cubicBezTo>
                <a:cubicBezTo>
                  <a:pt x="952" y="406"/>
                  <a:pt x="968" y="389"/>
                  <a:pt x="985" y="389"/>
                </a:cubicBezTo>
                <a:cubicBezTo>
                  <a:pt x="1002" y="389"/>
                  <a:pt x="1018" y="406"/>
                  <a:pt x="1035" y="439"/>
                </a:cubicBezTo>
                <a:cubicBezTo>
                  <a:pt x="1202" y="506"/>
                  <a:pt x="1335" y="706"/>
                  <a:pt x="1435" y="973"/>
                </a:cubicBezTo>
                <a:cubicBezTo>
                  <a:pt x="1569" y="1373"/>
                  <a:pt x="1635" y="1840"/>
                  <a:pt x="1735" y="2307"/>
                </a:cubicBezTo>
                <a:cubicBezTo>
                  <a:pt x="1769" y="2374"/>
                  <a:pt x="1836" y="2474"/>
                  <a:pt x="1969" y="2474"/>
                </a:cubicBezTo>
                <a:cubicBezTo>
                  <a:pt x="2036" y="2474"/>
                  <a:pt x="2136" y="2374"/>
                  <a:pt x="2136" y="2274"/>
                </a:cubicBezTo>
                <a:cubicBezTo>
                  <a:pt x="2102" y="1873"/>
                  <a:pt x="2102" y="1340"/>
                  <a:pt x="2436" y="1139"/>
                </a:cubicBezTo>
                <a:cubicBezTo>
                  <a:pt x="2519" y="1073"/>
                  <a:pt x="2594" y="1048"/>
                  <a:pt x="2661" y="1048"/>
                </a:cubicBezTo>
                <a:cubicBezTo>
                  <a:pt x="2728" y="1048"/>
                  <a:pt x="2786" y="1073"/>
                  <a:pt x="2836" y="1106"/>
                </a:cubicBezTo>
                <a:cubicBezTo>
                  <a:pt x="3070" y="1173"/>
                  <a:pt x="3270" y="1373"/>
                  <a:pt x="3337" y="1606"/>
                </a:cubicBezTo>
                <a:cubicBezTo>
                  <a:pt x="3337" y="1673"/>
                  <a:pt x="3403" y="1706"/>
                  <a:pt x="3403" y="1773"/>
                </a:cubicBezTo>
                <a:lnTo>
                  <a:pt x="3337" y="1807"/>
                </a:lnTo>
                <a:cubicBezTo>
                  <a:pt x="3103" y="2274"/>
                  <a:pt x="3136" y="2774"/>
                  <a:pt x="3237" y="3141"/>
                </a:cubicBezTo>
                <a:cubicBezTo>
                  <a:pt x="3270" y="3208"/>
                  <a:pt x="3337" y="3308"/>
                  <a:pt x="3437" y="3308"/>
                </a:cubicBezTo>
                <a:cubicBezTo>
                  <a:pt x="3503" y="3308"/>
                  <a:pt x="3603" y="3208"/>
                  <a:pt x="3637" y="3141"/>
                </a:cubicBezTo>
                <a:cubicBezTo>
                  <a:pt x="3770" y="2774"/>
                  <a:pt x="3904" y="2340"/>
                  <a:pt x="3837" y="1873"/>
                </a:cubicBezTo>
                <a:cubicBezTo>
                  <a:pt x="3968" y="1742"/>
                  <a:pt x="4161" y="1652"/>
                  <a:pt x="4351" y="1652"/>
                </a:cubicBezTo>
                <a:cubicBezTo>
                  <a:pt x="4403" y="1652"/>
                  <a:pt x="4454" y="1659"/>
                  <a:pt x="4504" y="1673"/>
                </a:cubicBezTo>
                <a:cubicBezTo>
                  <a:pt x="4804" y="1807"/>
                  <a:pt x="4938" y="2174"/>
                  <a:pt x="4938" y="2474"/>
                </a:cubicBezTo>
                <a:cubicBezTo>
                  <a:pt x="4938" y="2641"/>
                  <a:pt x="4904" y="2807"/>
                  <a:pt x="4804" y="2974"/>
                </a:cubicBezTo>
                <a:cubicBezTo>
                  <a:pt x="4638" y="3141"/>
                  <a:pt x="4571" y="3341"/>
                  <a:pt x="4504" y="3608"/>
                </a:cubicBezTo>
                <a:cubicBezTo>
                  <a:pt x="4471" y="3708"/>
                  <a:pt x="4571" y="3808"/>
                  <a:pt x="4638" y="3841"/>
                </a:cubicBezTo>
                <a:cubicBezTo>
                  <a:pt x="4664" y="3850"/>
                  <a:pt x="4691" y="3854"/>
                  <a:pt x="4717" y="3854"/>
                </a:cubicBezTo>
                <a:cubicBezTo>
                  <a:pt x="4789" y="3854"/>
                  <a:pt x="4856" y="3823"/>
                  <a:pt x="4904" y="3775"/>
                </a:cubicBezTo>
                <a:cubicBezTo>
                  <a:pt x="4971" y="3608"/>
                  <a:pt x="5071" y="3441"/>
                  <a:pt x="5138" y="3208"/>
                </a:cubicBezTo>
                <a:cubicBezTo>
                  <a:pt x="5271" y="3108"/>
                  <a:pt x="5405" y="3007"/>
                  <a:pt x="5572" y="2974"/>
                </a:cubicBezTo>
                <a:cubicBezTo>
                  <a:pt x="5637" y="2954"/>
                  <a:pt x="5703" y="2945"/>
                  <a:pt x="5767" y="2945"/>
                </a:cubicBezTo>
                <a:cubicBezTo>
                  <a:pt x="6028" y="2945"/>
                  <a:pt x="6258" y="3100"/>
                  <a:pt x="6339" y="3341"/>
                </a:cubicBezTo>
                <a:cubicBezTo>
                  <a:pt x="6439" y="3541"/>
                  <a:pt x="6405" y="3808"/>
                  <a:pt x="6339" y="4042"/>
                </a:cubicBezTo>
                <a:cubicBezTo>
                  <a:pt x="6239" y="4542"/>
                  <a:pt x="6072" y="5042"/>
                  <a:pt x="5838" y="5543"/>
                </a:cubicBezTo>
                <a:cubicBezTo>
                  <a:pt x="5838" y="5609"/>
                  <a:pt x="5772" y="5643"/>
                  <a:pt x="5738" y="5676"/>
                </a:cubicBezTo>
                <a:cubicBezTo>
                  <a:pt x="5672" y="5609"/>
                  <a:pt x="5605" y="5609"/>
                  <a:pt x="5505" y="5609"/>
                </a:cubicBezTo>
                <a:cubicBezTo>
                  <a:pt x="5405" y="5643"/>
                  <a:pt x="5305" y="5709"/>
                  <a:pt x="5338" y="5843"/>
                </a:cubicBezTo>
                <a:cubicBezTo>
                  <a:pt x="5405" y="5976"/>
                  <a:pt x="5505" y="6110"/>
                  <a:pt x="5672" y="6110"/>
                </a:cubicBezTo>
                <a:cubicBezTo>
                  <a:pt x="5905" y="6110"/>
                  <a:pt x="6139" y="5943"/>
                  <a:pt x="6205" y="5676"/>
                </a:cubicBezTo>
                <a:cubicBezTo>
                  <a:pt x="6439" y="5176"/>
                  <a:pt x="6606" y="4642"/>
                  <a:pt x="6739" y="4108"/>
                </a:cubicBezTo>
                <a:cubicBezTo>
                  <a:pt x="6806" y="3741"/>
                  <a:pt x="6839" y="3408"/>
                  <a:pt x="6739" y="3141"/>
                </a:cubicBezTo>
                <a:cubicBezTo>
                  <a:pt x="6543" y="2749"/>
                  <a:pt x="6137" y="2475"/>
                  <a:pt x="5696" y="2475"/>
                </a:cubicBezTo>
                <a:cubicBezTo>
                  <a:pt x="5611" y="2475"/>
                  <a:pt x="5524" y="2485"/>
                  <a:pt x="5438" y="2507"/>
                </a:cubicBezTo>
                <a:cubicBezTo>
                  <a:pt x="5405" y="2507"/>
                  <a:pt x="5338" y="2540"/>
                  <a:pt x="5305" y="2540"/>
                </a:cubicBezTo>
                <a:lnTo>
                  <a:pt x="5305" y="2474"/>
                </a:lnTo>
                <a:cubicBezTo>
                  <a:pt x="5338" y="2007"/>
                  <a:pt x="5105" y="1406"/>
                  <a:pt x="4604" y="1239"/>
                </a:cubicBezTo>
                <a:cubicBezTo>
                  <a:pt x="4508" y="1207"/>
                  <a:pt x="4408" y="1192"/>
                  <a:pt x="4308" y="1192"/>
                </a:cubicBezTo>
                <a:cubicBezTo>
                  <a:pt x="4097" y="1192"/>
                  <a:pt x="3885" y="1260"/>
                  <a:pt x="3704" y="1373"/>
                </a:cubicBezTo>
                <a:cubicBezTo>
                  <a:pt x="3603" y="1106"/>
                  <a:pt x="3303" y="806"/>
                  <a:pt x="2970" y="672"/>
                </a:cubicBezTo>
                <a:cubicBezTo>
                  <a:pt x="2838" y="614"/>
                  <a:pt x="2719" y="587"/>
                  <a:pt x="2605" y="587"/>
                </a:cubicBezTo>
                <a:cubicBezTo>
                  <a:pt x="2458" y="587"/>
                  <a:pt x="2319" y="631"/>
                  <a:pt x="2169" y="706"/>
                </a:cubicBezTo>
                <a:cubicBezTo>
                  <a:pt x="2002" y="806"/>
                  <a:pt x="1936" y="939"/>
                  <a:pt x="1836" y="1039"/>
                </a:cubicBezTo>
                <a:cubicBezTo>
                  <a:pt x="1802" y="1006"/>
                  <a:pt x="1802" y="939"/>
                  <a:pt x="1769" y="839"/>
                </a:cubicBezTo>
                <a:cubicBezTo>
                  <a:pt x="1669" y="539"/>
                  <a:pt x="1469" y="172"/>
                  <a:pt x="1168" y="39"/>
                </a:cubicBezTo>
                <a:cubicBezTo>
                  <a:pt x="1091" y="19"/>
                  <a:pt x="1014" y="0"/>
                  <a:pt x="9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84" name="Shape 3684"/>
        <p:cNvGrpSpPr/>
        <p:nvPr/>
      </p:nvGrpSpPr>
      <p:grpSpPr>
        <a:xfrm>
          <a:off x="0" y="0"/>
          <a:ext cx="0" cy="0"/>
          <a:chOff x="0" y="0"/>
          <a:chExt cx="0" cy="0"/>
        </a:xfrm>
      </p:grpSpPr>
      <p:sp>
        <p:nvSpPr>
          <p:cNvPr id="3685" name="Google Shape;3685;p48"/>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Characteristics of birds nests</a:t>
            </a:r>
            <a:endParaRPr/>
          </a:p>
        </p:txBody>
      </p:sp>
      <p:sp>
        <p:nvSpPr>
          <p:cNvPr id="3686" name="Google Shape;3686;p48"/>
          <p:cNvSpPr txBox="1"/>
          <p:nvPr>
            <p:ph idx="1" type="subTitle"/>
          </p:nvPr>
        </p:nvSpPr>
        <p:spPr>
          <a:xfrm>
            <a:off x="720000" y="1700300"/>
            <a:ext cx="4294800" cy="229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know what helps you make your point crystal clear? Lists like this one:</a:t>
            </a:r>
            <a:endParaRPr/>
          </a:p>
          <a:p>
            <a:pPr indent="-317500" lvl="0" marL="457200" rtl="0" algn="l">
              <a:spcBef>
                <a:spcPts val="1000"/>
              </a:spcBef>
              <a:spcAft>
                <a:spcPts val="0"/>
              </a:spcAft>
              <a:buSzPts val="1400"/>
              <a:buChar char="●"/>
            </a:pPr>
            <a:r>
              <a:rPr lang="en"/>
              <a:t>They’re simple </a:t>
            </a:r>
            <a:endParaRPr/>
          </a:p>
          <a:p>
            <a:pPr indent="-317500" lvl="0" marL="457200" rtl="0" algn="l">
              <a:spcBef>
                <a:spcPts val="0"/>
              </a:spcBef>
              <a:spcAft>
                <a:spcPts val="0"/>
              </a:spcAft>
              <a:buSzPts val="1400"/>
              <a:buChar char="●"/>
            </a:pPr>
            <a:r>
              <a:rPr lang="en"/>
              <a:t>You can organize your ideas clearly</a:t>
            </a:r>
            <a:endParaRPr/>
          </a:p>
          <a:p>
            <a:pPr indent="-317500" lvl="0" marL="457200" rtl="0" algn="l">
              <a:spcBef>
                <a:spcPts val="0"/>
              </a:spcBef>
              <a:spcAft>
                <a:spcPts val="0"/>
              </a:spcAft>
              <a:buSzPts val="1400"/>
              <a:buChar char="●"/>
            </a:pPr>
            <a:r>
              <a:rPr lang="en"/>
              <a:t>You’ll never forget to buy milk!</a:t>
            </a:r>
            <a:endParaRPr/>
          </a:p>
          <a:p>
            <a:pPr indent="0" lvl="0" marL="0" rtl="0" algn="l">
              <a:spcBef>
                <a:spcPts val="1000"/>
              </a:spcBef>
              <a:spcAft>
                <a:spcPts val="0"/>
              </a:spcAft>
              <a:buNone/>
            </a:pPr>
            <a:r>
              <a:rPr lang="en"/>
              <a:t>And the most important thing: the audience won’t miss the point of your presentation</a:t>
            </a:r>
            <a:endParaRPr/>
          </a:p>
        </p:txBody>
      </p:sp>
      <p:grpSp>
        <p:nvGrpSpPr>
          <p:cNvPr id="3687" name="Google Shape;3687;p48"/>
          <p:cNvGrpSpPr/>
          <p:nvPr/>
        </p:nvGrpSpPr>
        <p:grpSpPr>
          <a:xfrm flipH="1" rot="789022">
            <a:off x="6308313" y="1600746"/>
            <a:ext cx="2632571" cy="3794208"/>
            <a:chOff x="2672800" y="3845050"/>
            <a:chExt cx="1101175" cy="1587075"/>
          </a:xfrm>
        </p:grpSpPr>
        <p:sp>
          <p:nvSpPr>
            <p:cNvPr id="3688" name="Google Shape;3688;p48"/>
            <p:cNvSpPr/>
            <p:nvPr/>
          </p:nvSpPr>
          <p:spPr>
            <a:xfrm>
              <a:off x="2789825" y="4128425"/>
              <a:ext cx="134525" cy="90800"/>
            </a:xfrm>
            <a:custGeom>
              <a:rect b="b" l="l" r="r" t="t"/>
              <a:pathLst>
                <a:path extrusionOk="0" h="3632" w="5381">
                  <a:moveTo>
                    <a:pt x="902" y="0"/>
                  </a:moveTo>
                  <a:cubicBezTo>
                    <a:pt x="856" y="0"/>
                    <a:pt x="809" y="5"/>
                    <a:pt x="761" y="14"/>
                  </a:cubicBezTo>
                  <a:cubicBezTo>
                    <a:pt x="396" y="45"/>
                    <a:pt x="153" y="379"/>
                    <a:pt x="62" y="744"/>
                  </a:cubicBezTo>
                  <a:cubicBezTo>
                    <a:pt x="1" y="1078"/>
                    <a:pt x="92" y="1443"/>
                    <a:pt x="305" y="1747"/>
                  </a:cubicBezTo>
                  <a:cubicBezTo>
                    <a:pt x="669" y="2476"/>
                    <a:pt x="1429" y="2932"/>
                    <a:pt x="2220" y="3054"/>
                  </a:cubicBezTo>
                  <a:lnTo>
                    <a:pt x="2068" y="3631"/>
                  </a:lnTo>
                  <a:cubicBezTo>
                    <a:pt x="2828" y="3631"/>
                    <a:pt x="3496" y="3175"/>
                    <a:pt x="4104" y="2720"/>
                  </a:cubicBezTo>
                  <a:cubicBezTo>
                    <a:pt x="4712" y="2294"/>
                    <a:pt x="5381" y="1686"/>
                    <a:pt x="5320" y="957"/>
                  </a:cubicBezTo>
                  <a:cubicBezTo>
                    <a:pt x="5320" y="896"/>
                    <a:pt x="5259" y="805"/>
                    <a:pt x="5229" y="774"/>
                  </a:cubicBezTo>
                  <a:cubicBezTo>
                    <a:pt x="5185" y="730"/>
                    <a:pt x="5137" y="714"/>
                    <a:pt x="5087" y="714"/>
                  </a:cubicBezTo>
                  <a:cubicBezTo>
                    <a:pt x="4998" y="714"/>
                    <a:pt x="4901" y="766"/>
                    <a:pt x="4803" y="805"/>
                  </a:cubicBezTo>
                  <a:cubicBezTo>
                    <a:pt x="4287" y="1109"/>
                    <a:pt x="3800" y="1564"/>
                    <a:pt x="3405" y="2051"/>
                  </a:cubicBezTo>
                  <a:cubicBezTo>
                    <a:pt x="3587" y="1504"/>
                    <a:pt x="3648" y="896"/>
                    <a:pt x="3527" y="318"/>
                  </a:cubicBezTo>
                  <a:cubicBezTo>
                    <a:pt x="3527" y="227"/>
                    <a:pt x="3496" y="136"/>
                    <a:pt x="3405" y="75"/>
                  </a:cubicBezTo>
                  <a:cubicBezTo>
                    <a:pt x="3362" y="32"/>
                    <a:pt x="3315" y="14"/>
                    <a:pt x="3265" y="14"/>
                  </a:cubicBezTo>
                  <a:cubicBezTo>
                    <a:pt x="3138" y="14"/>
                    <a:pt x="2998" y="135"/>
                    <a:pt x="2888" y="288"/>
                  </a:cubicBezTo>
                  <a:cubicBezTo>
                    <a:pt x="2493" y="744"/>
                    <a:pt x="2220" y="1291"/>
                    <a:pt x="2159" y="1868"/>
                  </a:cubicBezTo>
                  <a:cubicBezTo>
                    <a:pt x="2007" y="1443"/>
                    <a:pt x="1976" y="1048"/>
                    <a:pt x="1764" y="653"/>
                  </a:cubicBezTo>
                  <a:cubicBezTo>
                    <a:pt x="1601" y="326"/>
                    <a:pt x="1292" y="0"/>
                    <a:pt x="9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48"/>
            <p:cNvSpPr/>
            <p:nvPr/>
          </p:nvSpPr>
          <p:spPr>
            <a:xfrm>
              <a:off x="3304275" y="3845050"/>
              <a:ext cx="342750" cy="186975"/>
            </a:xfrm>
            <a:custGeom>
              <a:rect b="b" l="l" r="r" t="t"/>
              <a:pathLst>
                <a:path extrusionOk="0" h="7479" w="13710">
                  <a:moveTo>
                    <a:pt x="9244" y="0"/>
                  </a:moveTo>
                  <a:cubicBezTo>
                    <a:pt x="9030" y="0"/>
                    <a:pt x="8810" y="60"/>
                    <a:pt x="8633" y="164"/>
                  </a:cubicBezTo>
                  <a:cubicBezTo>
                    <a:pt x="8238" y="407"/>
                    <a:pt x="7630" y="893"/>
                    <a:pt x="7387" y="1288"/>
                  </a:cubicBezTo>
                  <a:cubicBezTo>
                    <a:pt x="6627" y="2352"/>
                    <a:pt x="6201" y="3325"/>
                    <a:pt x="5928" y="4632"/>
                  </a:cubicBezTo>
                  <a:cubicBezTo>
                    <a:pt x="5867" y="3750"/>
                    <a:pt x="5624" y="2839"/>
                    <a:pt x="5259" y="2048"/>
                  </a:cubicBezTo>
                  <a:cubicBezTo>
                    <a:pt x="5138" y="1805"/>
                    <a:pt x="5016" y="1532"/>
                    <a:pt x="4803" y="1380"/>
                  </a:cubicBezTo>
                  <a:cubicBezTo>
                    <a:pt x="4629" y="1249"/>
                    <a:pt x="4429" y="1190"/>
                    <a:pt x="4225" y="1190"/>
                  </a:cubicBezTo>
                  <a:cubicBezTo>
                    <a:pt x="3717" y="1190"/>
                    <a:pt x="3179" y="1550"/>
                    <a:pt x="2919" y="2048"/>
                  </a:cubicBezTo>
                  <a:cubicBezTo>
                    <a:pt x="2615" y="2717"/>
                    <a:pt x="2736" y="3507"/>
                    <a:pt x="2888" y="4267"/>
                  </a:cubicBezTo>
                  <a:cubicBezTo>
                    <a:pt x="2722" y="3714"/>
                    <a:pt x="2180" y="3313"/>
                    <a:pt x="1626" y="3313"/>
                  </a:cubicBezTo>
                  <a:cubicBezTo>
                    <a:pt x="1570" y="3313"/>
                    <a:pt x="1515" y="3317"/>
                    <a:pt x="1460" y="3325"/>
                  </a:cubicBezTo>
                  <a:cubicBezTo>
                    <a:pt x="852" y="3355"/>
                    <a:pt x="274" y="3842"/>
                    <a:pt x="153" y="4450"/>
                  </a:cubicBezTo>
                  <a:cubicBezTo>
                    <a:pt x="1" y="5209"/>
                    <a:pt x="548" y="5969"/>
                    <a:pt x="1156" y="6486"/>
                  </a:cubicBezTo>
                  <a:cubicBezTo>
                    <a:pt x="1983" y="7151"/>
                    <a:pt x="3034" y="7478"/>
                    <a:pt x="4087" y="7478"/>
                  </a:cubicBezTo>
                  <a:cubicBezTo>
                    <a:pt x="5200" y="7478"/>
                    <a:pt x="6315" y="7113"/>
                    <a:pt x="7174" y="6395"/>
                  </a:cubicBezTo>
                  <a:lnTo>
                    <a:pt x="8846" y="7094"/>
                  </a:lnTo>
                  <a:cubicBezTo>
                    <a:pt x="10578" y="6395"/>
                    <a:pt x="13709" y="4814"/>
                    <a:pt x="12919" y="3568"/>
                  </a:cubicBezTo>
                  <a:cubicBezTo>
                    <a:pt x="12741" y="3281"/>
                    <a:pt x="12489" y="3162"/>
                    <a:pt x="12192" y="3162"/>
                  </a:cubicBezTo>
                  <a:cubicBezTo>
                    <a:pt x="11166" y="3162"/>
                    <a:pt x="9610" y="4587"/>
                    <a:pt x="8785" y="5483"/>
                  </a:cubicBezTo>
                  <a:cubicBezTo>
                    <a:pt x="9515" y="4267"/>
                    <a:pt x="10031" y="3325"/>
                    <a:pt x="10183" y="1927"/>
                  </a:cubicBezTo>
                  <a:cubicBezTo>
                    <a:pt x="10214" y="1471"/>
                    <a:pt x="10183" y="528"/>
                    <a:pt x="9849" y="225"/>
                  </a:cubicBezTo>
                  <a:cubicBezTo>
                    <a:pt x="9692" y="68"/>
                    <a:pt x="9472" y="0"/>
                    <a:pt x="92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48"/>
            <p:cNvSpPr/>
            <p:nvPr/>
          </p:nvSpPr>
          <p:spPr>
            <a:xfrm>
              <a:off x="3055800" y="4004675"/>
              <a:ext cx="718125" cy="1422025"/>
            </a:xfrm>
            <a:custGeom>
              <a:rect b="b" l="l" r="r" t="t"/>
              <a:pathLst>
                <a:path extrusionOk="0" h="56881" w="28725">
                  <a:moveTo>
                    <a:pt x="17098" y="1"/>
                  </a:moveTo>
                  <a:cubicBezTo>
                    <a:pt x="14256" y="1"/>
                    <a:pt x="11322" y="1034"/>
                    <a:pt x="9119" y="2867"/>
                  </a:cubicBezTo>
                  <a:cubicBezTo>
                    <a:pt x="4924" y="6332"/>
                    <a:pt x="3040" y="11834"/>
                    <a:pt x="2341" y="17183"/>
                  </a:cubicBezTo>
                  <a:cubicBezTo>
                    <a:pt x="1672" y="22533"/>
                    <a:pt x="2067" y="28004"/>
                    <a:pt x="1611" y="33384"/>
                  </a:cubicBezTo>
                  <a:cubicBezTo>
                    <a:pt x="1307" y="37062"/>
                    <a:pt x="1003" y="40740"/>
                    <a:pt x="608" y="44418"/>
                  </a:cubicBezTo>
                  <a:cubicBezTo>
                    <a:pt x="0" y="49555"/>
                    <a:pt x="791" y="54114"/>
                    <a:pt x="3313" y="55786"/>
                  </a:cubicBezTo>
                  <a:cubicBezTo>
                    <a:pt x="4376" y="56507"/>
                    <a:pt x="5749" y="56880"/>
                    <a:pt x="7152" y="56880"/>
                  </a:cubicBezTo>
                  <a:cubicBezTo>
                    <a:pt x="9121" y="56880"/>
                    <a:pt x="11149" y="56144"/>
                    <a:pt x="12463" y="54600"/>
                  </a:cubicBezTo>
                  <a:cubicBezTo>
                    <a:pt x="14317" y="52473"/>
                    <a:pt x="15988" y="50254"/>
                    <a:pt x="17235" y="47731"/>
                  </a:cubicBezTo>
                  <a:cubicBezTo>
                    <a:pt x="20852" y="40314"/>
                    <a:pt x="23952" y="32685"/>
                    <a:pt x="26505" y="24904"/>
                  </a:cubicBezTo>
                  <a:cubicBezTo>
                    <a:pt x="27296" y="22472"/>
                    <a:pt x="28025" y="20010"/>
                    <a:pt x="28207" y="17457"/>
                  </a:cubicBezTo>
                  <a:cubicBezTo>
                    <a:pt x="28359" y="14995"/>
                    <a:pt x="28724" y="12290"/>
                    <a:pt x="28147" y="9858"/>
                  </a:cubicBezTo>
                  <a:cubicBezTo>
                    <a:pt x="27508" y="7153"/>
                    <a:pt x="25867" y="4600"/>
                    <a:pt x="23891" y="2624"/>
                  </a:cubicBezTo>
                  <a:cubicBezTo>
                    <a:pt x="22087" y="820"/>
                    <a:pt x="19629" y="1"/>
                    <a:pt x="170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48"/>
            <p:cNvSpPr/>
            <p:nvPr/>
          </p:nvSpPr>
          <p:spPr>
            <a:xfrm>
              <a:off x="2672800" y="4199450"/>
              <a:ext cx="528925" cy="598625"/>
            </a:xfrm>
            <a:custGeom>
              <a:rect b="b" l="l" r="r" t="t"/>
              <a:pathLst>
                <a:path extrusionOk="0" h="23945" w="21157">
                  <a:moveTo>
                    <a:pt x="7440" y="1"/>
                  </a:moveTo>
                  <a:cubicBezTo>
                    <a:pt x="6392" y="1"/>
                    <a:pt x="5360" y="452"/>
                    <a:pt x="4560" y="1155"/>
                  </a:cubicBezTo>
                  <a:cubicBezTo>
                    <a:pt x="3527" y="2037"/>
                    <a:pt x="2432" y="2857"/>
                    <a:pt x="1885" y="4073"/>
                  </a:cubicBezTo>
                  <a:cubicBezTo>
                    <a:pt x="670" y="6748"/>
                    <a:pt x="1" y="10365"/>
                    <a:pt x="457" y="13253"/>
                  </a:cubicBezTo>
                  <a:cubicBezTo>
                    <a:pt x="913" y="16140"/>
                    <a:pt x="2980" y="19028"/>
                    <a:pt x="5229" y="20912"/>
                  </a:cubicBezTo>
                  <a:cubicBezTo>
                    <a:pt x="7646" y="22918"/>
                    <a:pt x="11773" y="23944"/>
                    <a:pt x="14616" y="23944"/>
                  </a:cubicBezTo>
                  <a:cubicBezTo>
                    <a:pt x="15348" y="23944"/>
                    <a:pt x="15995" y="23876"/>
                    <a:pt x="16506" y="23739"/>
                  </a:cubicBezTo>
                  <a:cubicBezTo>
                    <a:pt x="19029" y="23040"/>
                    <a:pt x="21156" y="20304"/>
                    <a:pt x="20244" y="17842"/>
                  </a:cubicBezTo>
                  <a:lnTo>
                    <a:pt x="19576" y="16657"/>
                  </a:lnTo>
                  <a:cubicBezTo>
                    <a:pt x="19364" y="16678"/>
                    <a:pt x="19153" y="16689"/>
                    <a:pt x="18942" y="16689"/>
                  </a:cubicBezTo>
                  <a:cubicBezTo>
                    <a:pt x="16176" y="16689"/>
                    <a:pt x="13482" y="14878"/>
                    <a:pt x="12493" y="12280"/>
                  </a:cubicBezTo>
                  <a:cubicBezTo>
                    <a:pt x="11703" y="10243"/>
                    <a:pt x="11977" y="7964"/>
                    <a:pt x="11703" y="5745"/>
                  </a:cubicBezTo>
                  <a:cubicBezTo>
                    <a:pt x="11430" y="3556"/>
                    <a:pt x="10396" y="578"/>
                    <a:pt x="8238" y="91"/>
                  </a:cubicBezTo>
                  <a:cubicBezTo>
                    <a:pt x="7973" y="30"/>
                    <a:pt x="7706" y="1"/>
                    <a:pt x="74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48"/>
            <p:cNvSpPr/>
            <p:nvPr/>
          </p:nvSpPr>
          <p:spPr>
            <a:xfrm>
              <a:off x="3221150" y="4003300"/>
              <a:ext cx="444100" cy="1428825"/>
            </a:xfrm>
            <a:custGeom>
              <a:rect b="b" l="l" r="r" t="t"/>
              <a:pathLst>
                <a:path extrusionOk="0" h="57153" w="17764">
                  <a:moveTo>
                    <a:pt x="12084" y="1"/>
                  </a:moveTo>
                  <a:cubicBezTo>
                    <a:pt x="11984" y="1"/>
                    <a:pt x="11963" y="161"/>
                    <a:pt x="12019" y="217"/>
                  </a:cubicBezTo>
                  <a:cubicBezTo>
                    <a:pt x="16669" y="2344"/>
                    <a:pt x="17612" y="7451"/>
                    <a:pt x="17034" y="12071"/>
                  </a:cubicBezTo>
                  <a:cubicBezTo>
                    <a:pt x="16517" y="16539"/>
                    <a:pt x="15423" y="20977"/>
                    <a:pt x="14299" y="25354"/>
                  </a:cubicBezTo>
                  <a:cubicBezTo>
                    <a:pt x="13235" y="29609"/>
                    <a:pt x="12019" y="33774"/>
                    <a:pt x="10621" y="37877"/>
                  </a:cubicBezTo>
                  <a:cubicBezTo>
                    <a:pt x="9222" y="41980"/>
                    <a:pt x="7672" y="46084"/>
                    <a:pt x="5788" y="50035"/>
                  </a:cubicBezTo>
                  <a:cubicBezTo>
                    <a:pt x="5149" y="51373"/>
                    <a:pt x="4420" y="52710"/>
                    <a:pt x="3569" y="53926"/>
                  </a:cubicBezTo>
                  <a:cubicBezTo>
                    <a:pt x="2748" y="55020"/>
                    <a:pt x="1745" y="56357"/>
                    <a:pt x="316" y="56661"/>
                  </a:cubicBezTo>
                  <a:cubicBezTo>
                    <a:pt x="1" y="56690"/>
                    <a:pt x="119" y="57153"/>
                    <a:pt x="415" y="57153"/>
                  </a:cubicBezTo>
                  <a:cubicBezTo>
                    <a:pt x="432" y="57153"/>
                    <a:pt x="450" y="57151"/>
                    <a:pt x="468" y="57148"/>
                  </a:cubicBezTo>
                  <a:cubicBezTo>
                    <a:pt x="1988" y="56813"/>
                    <a:pt x="3143" y="55446"/>
                    <a:pt x="3964" y="54260"/>
                  </a:cubicBezTo>
                  <a:cubicBezTo>
                    <a:pt x="4997" y="52892"/>
                    <a:pt x="5849" y="51373"/>
                    <a:pt x="6517" y="49822"/>
                  </a:cubicBezTo>
                  <a:cubicBezTo>
                    <a:pt x="10438" y="41099"/>
                    <a:pt x="13356" y="31980"/>
                    <a:pt x="15454" y="22679"/>
                  </a:cubicBezTo>
                  <a:cubicBezTo>
                    <a:pt x="16031" y="20247"/>
                    <a:pt x="16517" y="17846"/>
                    <a:pt x="16973" y="15415"/>
                  </a:cubicBezTo>
                  <a:cubicBezTo>
                    <a:pt x="17399" y="13226"/>
                    <a:pt x="17764" y="11007"/>
                    <a:pt x="17642" y="8788"/>
                  </a:cubicBezTo>
                  <a:cubicBezTo>
                    <a:pt x="17490" y="5232"/>
                    <a:pt x="15788" y="1068"/>
                    <a:pt x="12110" y="4"/>
                  </a:cubicBezTo>
                  <a:cubicBezTo>
                    <a:pt x="12101" y="2"/>
                    <a:pt x="12092" y="1"/>
                    <a:pt x="120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48"/>
            <p:cNvSpPr/>
            <p:nvPr/>
          </p:nvSpPr>
          <p:spPr>
            <a:xfrm>
              <a:off x="3193600" y="4000725"/>
              <a:ext cx="318525" cy="1413725"/>
            </a:xfrm>
            <a:custGeom>
              <a:rect b="b" l="l" r="r" t="t"/>
              <a:pathLst>
                <a:path extrusionOk="0" h="56549" w="12741">
                  <a:moveTo>
                    <a:pt x="12654" y="1"/>
                  </a:moveTo>
                  <a:cubicBezTo>
                    <a:pt x="12604" y="1"/>
                    <a:pt x="12543" y="31"/>
                    <a:pt x="12513" y="107"/>
                  </a:cubicBezTo>
                  <a:cubicBezTo>
                    <a:pt x="11875" y="4241"/>
                    <a:pt x="11419" y="8466"/>
                    <a:pt x="10780" y="12630"/>
                  </a:cubicBezTo>
                  <a:cubicBezTo>
                    <a:pt x="9595" y="20077"/>
                    <a:pt x="8106" y="27493"/>
                    <a:pt x="6312" y="34819"/>
                  </a:cubicBezTo>
                  <a:cubicBezTo>
                    <a:pt x="5461" y="38466"/>
                    <a:pt x="4458" y="42114"/>
                    <a:pt x="3394" y="45731"/>
                  </a:cubicBezTo>
                  <a:cubicBezTo>
                    <a:pt x="2330" y="49317"/>
                    <a:pt x="1023" y="52813"/>
                    <a:pt x="20" y="56400"/>
                  </a:cubicBezTo>
                  <a:cubicBezTo>
                    <a:pt x="0" y="56481"/>
                    <a:pt x="88" y="56548"/>
                    <a:pt x="167" y="56548"/>
                  </a:cubicBezTo>
                  <a:cubicBezTo>
                    <a:pt x="206" y="56548"/>
                    <a:pt x="243" y="56531"/>
                    <a:pt x="263" y="56491"/>
                  </a:cubicBezTo>
                  <a:cubicBezTo>
                    <a:pt x="1054" y="54576"/>
                    <a:pt x="1631" y="52600"/>
                    <a:pt x="2270" y="50624"/>
                  </a:cubicBezTo>
                  <a:cubicBezTo>
                    <a:pt x="2908" y="48618"/>
                    <a:pt x="3516" y="46612"/>
                    <a:pt x="4124" y="44545"/>
                  </a:cubicBezTo>
                  <a:cubicBezTo>
                    <a:pt x="6251" y="37250"/>
                    <a:pt x="8045" y="29864"/>
                    <a:pt x="9473" y="22417"/>
                  </a:cubicBezTo>
                  <a:cubicBezTo>
                    <a:pt x="10203" y="18648"/>
                    <a:pt x="10841" y="14879"/>
                    <a:pt x="11419" y="11080"/>
                  </a:cubicBezTo>
                  <a:cubicBezTo>
                    <a:pt x="11966" y="7432"/>
                    <a:pt x="12483" y="3755"/>
                    <a:pt x="12726" y="77"/>
                  </a:cubicBezTo>
                  <a:cubicBezTo>
                    <a:pt x="12741" y="31"/>
                    <a:pt x="12703" y="1"/>
                    <a:pt x="126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48"/>
            <p:cNvSpPr/>
            <p:nvPr/>
          </p:nvSpPr>
          <p:spPr>
            <a:xfrm>
              <a:off x="3115075" y="4003400"/>
              <a:ext cx="310050" cy="1364050"/>
            </a:xfrm>
            <a:custGeom>
              <a:rect b="b" l="l" r="r" t="t"/>
              <a:pathLst>
                <a:path extrusionOk="0" h="54562" w="12402">
                  <a:moveTo>
                    <a:pt x="12219" y="0"/>
                  </a:moveTo>
                  <a:cubicBezTo>
                    <a:pt x="10882" y="608"/>
                    <a:pt x="10031" y="1976"/>
                    <a:pt x="9362" y="3222"/>
                  </a:cubicBezTo>
                  <a:cubicBezTo>
                    <a:pt x="8420" y="5015"/>
                    <a:pt x="7690" y="6930"/>
                    <a:pt x="7113" y="8876"/>
                  </a:cubicBezTo>
                  <a:cubicBezTo>
                    <a:pt x="5867" y="12979"/>
                    <a:pt x="5228" y="17234"/>
                    <a:pt x="4620" y="21490"/>
                  </a:cubicBezTo>
                  <a:cubicBezTo>
                    <a:pt x="4073" y="25076"/>
                    <a:pt x="3587" y="28633"/>
                    <a:pt x="3040" y="32219"/>
                  </a:cubicBezTo>
                  <a:cubicBezTo>
                    <a:pt x="1976" y="39605"/>
                    <a:pt x="851" y="47022"/>
                    <a:pt x="0" y="54469"/>
                  </a:cubicBezTo>
                  <a:cubicBezTo>
                    <a:pt x="0" y="54528"/>
                    <a:pt x="51" y="54561"/>
                    <a:pt x="87" y="54561"/>
                  </a:cubicBezTo>
                  <a:cubicBezTo>
                    <a:pt x="106" y="54561"/>
                    <a:pt x="122" y="54551"/>
                    <a:pt x="122" y="54530"/>
                  </a:cubicBezTo>
                  <a:cubicBezTo>
                    <a:pt x="821" y="50639"/>
                    <a:pt x="1429" y="46718"/>
                    <a:pt x="2037" y="42827"/>
                  </a:cubicBezTo>
                  <a:cubicBezTo>
                    <a:pt x="3100" y="35654"/>
                    <a:pt x="4164" y="28481"/>
                    <a:pt x="5228" y="21338"/>
                  </a:cubicBezTo>
                  <a:cubicBezTo>
                    <a:pt x="5836" y="17295"/>
                    <a:pt x="6474" y="13192"/>
                    <a:pt x="7660" y="9240"/>
                  </a:cubicBezTo>
                  <a:cubicBezTo>
                    <a:pt x="8207" y="7356"/>
                    <a:pt x="8876" y="5532"/>
                    <a:pt x="9696" y="3830"/>
                  </a:cubicBezTo>
                  <a:cubicBezTo>
                    <a:pt x="10335" y="2584"/>
                    <a:pt x="11095" y="1033"/>
                    <a:pt x="12310" y="274"/>
                  </a:cubicBezTo>
                  <a:cubicBezTo>
                    <a:pt x="12402" y="182"/>
                    <a:pt x="12371" y="30"/>
                    <a:pt x="1221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48"/>
            <p:cNvSpPr/>
            <p:nvPr/>
          </p:nvSpPr>
          <p:spPr>
            <a:xfrm>
              <a:off x="3187375" y="4265550"/>
              <a:ext cx="37150" cy="43575"/>
            </a:xfrm>
            <a:custGeom>
              <a:rect b="b" l="l" r="r" t="t"/>
              <a:pathLst>
                <a:path extrusionOk="0" h="1743" w="1486">
                  <a:moveTo>
                    <a:pt x="1424" y="1"/>
                  </a:moveTo>
                  <a:cubicBezTo>
                    <a:pt x="1060" y="608"/>
                    <a:pt x="604" y="1095"/>
                    <a:pt x="117" y="1520"/>
                  </a:cubicBezTo>
                  <a:cubicBezTo>
                    <a:pt x="1" y="1614"/>
                    <a:pt x="81" y="1743"/>
                    <a:pt x="180" y="1743"/>
                  </a:cubicBezTo>
                  <a:cubicBezTo>
                    <a:pt x="209" y="1743"/>
                    <a:pt x="241" y="1731"/>
                    <a:pt x="269" y="1703"/>
                  </a:cubicBezTo>
                  <a:cubicBezTo>
                    <a:pt x="786" y="1247"/>
                    <a:pt x="1181" y="730"/>
                    <a:pt x="1485" y="61"/>
                  </a:cubicBezTo>
                  <a:cubicBezTo>
                    <a:pt x="1485" y="31"/>
                    <a:pt x="1455" y="1"/>
                    <a:pt x="14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48"/>
            <p:cNvSpPr/>
            <p:nvPr/>
          </p:nvSpPr>
          <p:spPr>
            <a:xfrm>
              <a:off x="3157625" y="4518350"/>
              <a:ext cx="20525" cy="46425"/>
            </a:xfrm>
            <a:custGeom>
              <a:rect b="b" l="l" r="r" t="t"/>
              <a:pathLst>
                <a:path extrusionOk="0" h="1857" w="821">
                  <a:moveTo>
                    <a:pt x="77" y="0"/>
                  </a:moveTo>
                  <a:cubicBezTo>
                    <a:pt x="41" y="0"/>
                    <a:pt x="0" y="41"/>
                    <a:pt x="0" y="41"/>
                  </a:cubicBezTo>
                  <a:cubicBezTo>
                    <a:pt x="91" y="375"/>
                    <a:pt x="152" y="679"/>
                    <a:pt x="274" y="983"/>
                  </a:cubicBezTo>
                  <a:cubicBezTo>
                    <a:pt x="365" y="1287"/>
                    <a:pt x="426" y="1591"/>
                    <a:pt x="578" y="1804"/>
                  </a:cubicBezTo>
                  <a:cubicBezTo>
                    <a:pt x="614" y="1840"/>
                    <a:pt x="659" y="1857"/>
                    <a:pt x="701" y="1857"/>
                  </a:cubicBezTo>
                  <a:cubicBezTo>
                    <a:pt x="765" y="1857"/>
                    <a:pt x="821" y="1816"/>
                    <a:pt x="821" y="1743"/>
                  </a:cubicBezTo>
                  <a:cubicBezTo>
                    <a:pt x="760" y="1439"/>
                    <a:pt x="639" y="1135"/>
                    <a:pt x="517" y="861"/>
                  </a:cubicBezTo>
                  <a:cubicBezTo>
                    <a:pt x="395" y="588"/>
                    <a:pt x="274" y="284"/>
                    <a:pt x="122" y="41"/>
                  </a:cubicBezTo>
                  <a:cubicBezTo>
                    <a:pt x="112" y="10"/>
                    <a:pt x="95" y="0"/>
                    <a:pt x="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48"/>
            <p:cNvSpPr/>
            <p:nvPr/>
          </p:nvSpPr>
          <p:spPr>
            <a:xfrm>
              <a:off x="3320325" y="4416825"/>
              <a:ext cx="50350" cy="47525"/>
            </a:xfrm>
            <a:custGeom>
              <a:rect b="b" l="l" r="r" t="t"/>
              <a:pathLst>
                <a:path extrusionOk="0" h="1901" w="2014">
                  <a:moveTo>
                    <a:pt x="1882" y="1"/>
                  </a:moveTo>
                  <a:cubicBezTo>
                    <a:pt x="1862" y="1"/>
                    <a:pt x="1840" y="9"/>
                    <a:pt x="1821" y="29"/>
                  </a:cubicBezTo>
                  <a:cubicBezTo>
                    <a:pt x="1213" y="485"/>
                    <a:pt x="666" y="1032"/>
                    <a:pt x="119" y="1609"/>
                  </a:cubicBezTo>
                  <a:cubicBezTo>
                    <a:pt x="0" y="1727"/>
                    <a:pt x="121" y="1900"/>
                    <a:pt x="252" y="1900"/>
                  </a:cubicBezTo>
                  <a:cubicBezTo>
                    <a:pt x="289" y="1900"/>
                    <a:pt x="328" y="1886"/>
                    <a:pt x="362" y="1852"/>
                  </a:cubicBezTo>
                  <a:cubicBezTo>
                    <a:pt x="878" y="1366"/>
                    <a:pt x="1486" y="789"/>
                    <a:pt x="1942" y="181"/>
                  </a:cubicBezTo>
                  <a:cubicBezTo>
                    <a:pt x="2014" y="109"/>
                    <a:pt x="1955" y="1"/>
                    <a:pt x="18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48"/>
            <p:cNvSpPr/>
            <p:nvPr/>
          </p:nvSpPr>
          <p:spPr>
            <a:xfrm>
              <a:off x="3273400" y="4788275"/>
              <a:ext cx="45900" cy="30150"/>
            </a:xfrm>
            <a:custGeom>
              <a:rect b="b" l="l" r="r" t="t"/>
              <a:pathLst>
                <a:path extrusionOk="0" h="1206" w="1836">
                  <a:moveTo>
                    <a:pt x="1769" y="1"/>
                  </a:moveTo>
                  <a:cubicBezTo>
                    <a:pt x="1749" y="1"/>
                    <a:pt x="1724" y="10"/>
                    <a:pt x="1692" y="34"/>
                  </a:cubicBezTo>
                  <a:cubicBezTo>
                    <a:pt x="1388" y="186"/>
                    <a:pt x="1114" y="338"/>
                    <a:pt x="810" y="520"/>
                  </a:cubicBezTo>
                  <a:cubicBezTo>
                    <a:pt x="567" y="672"/>
                    <a:pt x="293" y="824"/>
                    <a:pt x="50" y="1037"/>
                  </a:cubicBezTo>
                  <a:cubicBezTo>
                    <a:pt x="1" y="1111"/>
                    <a:pt x="32" y="1205"/>
                    <a:pt x="110" y="1205"/>
                  </a:cubicBezTo>
                  <a:cubicBezTo>
                    <a:pt x="128" y="1205"/>
                    <a:pt x="149" y="1200"/>
                    <a:pt x="172" y="1189"/>
                  </a:cubicBezTo>
                  <a:cubicBezTo>
                    <a:pt x="476" y="1098"/>
                    <a:pt x="719" y="885"/>
                    <a:pt x="962" y="703"/>
                  </a:cubicBezTo>
                  <a:cubicBezTo>
                    <a:pt x="1266" y="520"/>
                    <a:pt x="1540" y="277"/>
                    <a:pt x="1813" y="95"/>
                  </a:cubicBezTo>
                  <a:cubicBezTo>
                    <a:pt x="1836" y="72"/>
                    <a:pt x="1825" y="1"/>
                    <a:pt x="17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48"/>
            <p:cNvSpPr/>
            <p:nvPr/>
          </p:nvSpPr>
          <p:spPr>
            <a:xfrm>
              <a:off x="3216125" y="5033800"/>
              <a:ext cx="26825" cy="55650"/>
            </a:xfrm>
            <a:custGeom>
              <a:rect b="b" l="l" r="r" t="t"/>
              <a:pathLst>
                <a:path extrusionOk="0" h="2226" w="1073">
                  <a:moveTo>
                    <a:pt x="122" y="0"/>
                  </a:moveTo>
                  <a:cubicBezTo>
                    <a:pt x="68" y="0"/>
                    <a:pt x="1" y="41"/>
                    <a:pt x="1" y="122"/>
                  </a:cubicBezTo>
                  <a:cubicBezTo>
                    <a:pt x="274" y="791"/>
                    <a:pt x="457" y="1490"/>
                    <a:pt x="700" y="2128"/>
                  </a:cubicBezTo>
                  <a:cubicBezTo>
                    <a:pt x="734" y="2196"/>
                    <a:pt x="797" y="2226"/>
                    <a:pt x="860" y="2226"/>
                  </a:cubicBezTo>
                  <a:cubicBezTo>
                    <a:pt x="967" y="2226"/>
                    <a:pt x="1072" y="2140"/>
                    <a:pt x="1034" y="2007"/>
                  </a:cubicBezTo>
                  <a:cubicBezTo>
                    <a:pt x="791" y="1338"/>
                    <a:pt x="457" y="700"/>
                    <a:pt x="183" y="31"/>
                  </a:cubicBezTo>
                  <a:cubicBezTo>
                    <a:pt x="173" y="11"/>
                    <a:pt x="149" y="0"/>
                    <a:pt x="12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48"/>
            <p:cNvSpPr/>
            <p:nvPr/>
          </p:nvSpPr>
          <p:spPr>
            <a:xfrm>
              <a:off x="3157425" y="5301625"/>
              <a:ext cx="50075" cy="43825"/>
            </a:xfrm>
            <a:custGeom>
              <a:rect b="b" l="l" r="r" t="t"/>
              <a:pathLst>
                <a:path extrusionOk="0" h="1753" w="2003">
                  <a:moveTo>
                    <a:pt x="1916" y="0"/>
                  </a:moveTo>
                  <a:cubicBezTo>
                    <a:pt x="1907" y="0"/>
                    <a:pt x="1899" y="5"/>
                    <a:pt x="1893" y="17"/>
                  </a:cubicBezTo>
                  <a:cubicBezTo>
                    <a:pt x="1224" y="412"/>
                    <a:pt x="616" y="929"/>
                    <a:pt x="99" y="1446"/>
                  </a:cubicBezTo>
                  <a:cubicBezTo>
                    <a:pt x="1" y="1569"/>
                    <a:pt x="122" y="1752"/>
                    <a:pt x="253" y="1752"/>
                  </a:cubicBezTo>
                  <a:cubicBezTo>
                    <a:pt x="283" y="1752"/>
                    <a:pt x="314" y="1742"/>
                    <a:pt x="343" y="1719"/>
                  </a:cubicBezTo>
                  <a:cubicBezTo>
                    <a:pt x="890" y="1202"/>
                    <a:pt x="1467" y="686"/>
                    <a:pt x="1954" y="108"/>
                  </a:cubicBezTo>
                  <a:cubicBezTo>
                    <a:pt x="2003" y="84"/>
                    <a:pt x="1953" y="0"/>
                    <a:pt x="191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48"/>
            <p:cNvSpPr/>
            <p:nvPr/>
          </p:nvSpPr>
          <p:spPr>
            <a:xfrm>
              <a:off x="3088350" y="5128175"/>
              <a:ext cx="32625" cy="46575"/>
            </a:xfrm>
            <a:custGeom>
              <a:rect b="b" l="l" r="r" t="t"/>
              <a:pathLst>
                <a:path extrusionOk="0" h="1863" w="1305">
                  <a:moveTo>
                    <a:pt x="98" y="0"/>
                  </a:moveTo>
                  <a:cubicBezTo>
                    <a:pt x="45" y="0"/>
                    <a:pt x="0" y="50"/>
                    <a:pt x="66" y="116"/>
                  </a:cubicBezTo>
                  <a:cubicBezTo>
                    <a:pt x="218" y="390"/>
                    <a:pt x="400" y="694"/>
                    <a:pt x="552" y="998"/>
                  </a:cubicBezTo>
                  <a:cubicBezTo>
                    <a:pt x="704" y="1271"/>
                    <a:pt x="856" y="1575"/>
                    <a:pt x="1039" y="1818"/>
                  </a:cubicBezTo>
                  <a:cubicBezTo>
                    <a:pt x="1062" y="1850"/>
                    <a:pt x="1092" y="1863"/>
                    <a:pt x="1123" y="1863"/>
                  </a:cubicBezTo>
                  <a:cubicBezTo>
                    <a:pt x="1210" y="1863"/>
                    <a:pt x="1304" y="1756"/>
                    <a:pt x="1282" y="1666"/>
                  </a:cubicBezTo>
                  <a:cubicBezTo>
                    <a:pt x="1160" y="1362"/>
                    <a:pt x="978" y="1119"/>
                    <a:pt x="765" y="876"/>
                  </a:cubicBezTo>
                  <a:cubicBezTo>
                    <a:pt x="583" y="542"/>
                    <a:pt x="370" y="298"/>
                    <a:pt x="157" y="25"/>
                  </a:cubicBezTo>
                  <a:cubicBezTo>
                    <a:pt x="140" y="8"/>
                    <a:pt x="119" y="0"/>
                    <a:pt x="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48"/>
            <p:cNvSpPr/>
            <p:nvPr/>
          </p:nvSpPr>
          <p:spPr>
            <a:xfrm>
              <a:off x="3121400" y="4815625"/>
              <a:ext cx="53525" cy="35900"/>
            </a:xfrm>
            <a:custGeom>
              <a:rect b="b" l="l" r="r" t="t"/>
              <a:pathLst>
                <a:path extrusionOk="0" h="1436" w="2141">
                  <a:moveTo>
                    <a:pt x="2073" y="1"/>
                  </a:moveTo>
                  <a:cubicBezTo>
                    <a:pt x="2059" y="1"/>
                    <a:pt x="2043" y="10"/>
                    <a:pt x="2027" y="34"/>
                  </a:cubicBezTo>
                  <a:cubicBezTo>
                    <a:pt x="1540" y="612"/>
                    <a:pt x="902" y="916"/>
                    <a:pt x="173" y="1159"/>
                  </a:cubicBezTo>
                  <a:cubicBezTo>
                    <a:pt x="1" y="1216"/>
                    <a:pt x="45" y="1435"/>
                    <a:pt x="228" y="1435"/>
                  </a:cubicBezTo>
                  <a:cubicBezTo>
                    <a:pt x="240" y="1435"/>
                    <a:pt x="251" y="1434"/>
                    <a:pt x="264" y="1432"/>
                  </a:cubicBezTo>
                  <a:cubicBezTo>
                    <a:pt x="1024" y="1281"/>
                    <a:pt x="1662" y="703"/>
                    <a:pt x="2118" y="95"/>
                  </a:cubicBezTo>
                  <a:cubicBezTo>
                    <a:pt x="2140" y="73"/>
                    <a:pt x="2113" y="1"/>
                    <a:pt x="20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48"/>
            <p:cNvSpPr/>
            <p:nvPr/>
          </p:nvSpPr>
          <p:spPr>
            <a:xfrm>
              <a:off x="2854200" y="4193625"/>
              <a:ext cx="251000" cy="477725"/>
            </a:xfrm>
            <a:custGeom>
              <a:rect b="b" l="l" r="r" t="t"/>
              <a:pathLst>
                <a:path extrusionOk="0" h="19109" w="10040">
                  <a:moveTo>
                    <a:pt x="126" y="0"/>
                  </a:moveTo>
                  <a:cubicBezTo>
                    <a:pt x="56" y="0"/>
                    <a:pt x="0" y="65"/>
                    <a:pt x="70" y="112"/>
                  </a:cubicBezTo>
                  <a:cubicBezTo>
                    <a:pt x="1772" y="1935"/>
                    <a:pt x="1803" y="4276"/>
                    <a:pt x="1651" y="6677"/>
                  </a:cubicBezTo>
                  <a:cubicBezTo>
                    <a:pt x="1560" y="8683"/>
                    <a:pt x="1499" y="10628"/>
                    <a:pt x="2076" y="12574"/>
                  </a:cubicBezTo>
                  <a:cubicBezTo>
                    <a:pt x="3110" y="16069"/>
                    <a:pt x="6028" y="18957"/>
                    <a:pt x="9797" y="19109"/>
                  </a:cubicBezTo>
                  <a:cubicBezTo>
                    <a:pt x="10040" y="19109"/>
                    <a:pt x="9979" y="18805"/>
                    <a:pt x="9797" y="18805"/>
                  </a:cubicBezTo>
                  <a:cubicBezTo>
                    <a:pt x="5298" y="18653"/>
                    <a:pt x="2441" y="14580"/>
                    <a:pt x="1924" y="10446"/>
                  </a:cubicBezTo>
                  <a:cubicBezTo>
                    <a:pt x="1560" y="7194"/>
                    <a:pt x="3231" y="2422"/>
                    <a:pt x="192" y="20"/>
                  </a:cubicBezTo>
                  <a:cubicBezTo>
                    <a:pt x="171" y="6"/>
                    <a:pt x="148" y="0"/>
                    <a:pt x="1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48"/>
            <p:cNvSpPr/>
            <p:nvPr/>
          </p:nvSpPr>
          <p:spPr>
            <a:xfrm>
              <a:off x="2749550" y="4191850"/>
              <a:ext cx="355650" cy="539600"/>
            </a:xfrm>
            <a:custGeom>
              <a:rect b="b" l="l" r="r" t="t"/>
              <a:pathLst>
                <a:path extrusionOk="0" h="21584" w="14226">
                  <a:moveTo>
                    <a:pt x="4439" y="0"/>
                  </a:moveTo>
                  <a:cubicBezTo>
                    <a:pt x="2220" y="1003"/>
                    <a:pt x="1004" y="3465"/>
                    <a:pt x="548" y="5745"/>
                  </a:cubicBezTo>
                  <a:cubicBezTo>
                    <a:pt x="31" y="8329"/>
                    <a:pt x="1" y="11459"/>
                    <a:pt x="791" y="14012"/>
                  </a:cubicBezTo>
                  <a:cubicBezTo>
                    <a:pt x="1551" y="16505"/>
                    <a:pt x="3618" y="18177"/>
                    <a:pt x="5806" y="19393"/>
                  </a:cubicBezTo>
                  <a:cubicBezTo>
                    <a:pt x="7957" y="20551"/>
                    <a:pt x="10684" y="21584"/>
                    <a:pt x="13214" y="21584"/>
                  </a:cubicBezTo>
                  <a:cubicBezTo>
                    <a:pt x="13473" y="21584"/>
                    <a:pt x="13729" y="21573"/>
                    <a:pt x="13983" y="21551"/>
                  </a:cubicBezTo>
                  <a:cubicBezTo>
                    <a:pt x="14165" y="21520"/>
                    <a:pt x="14226" y="21247"/>
                    <a:pt x="14013" y="21216"/>
                  </a:cubicBezTo>
                  <a:cubicBezTo>
                    <a:pt x="12737" y="21064"/>
                    <a:pt x="11430" y="21003"/>
                    <a:pt x="10153" y="20700"/>
                  </a:cubicBezTo>
                  <a:cubicBezTo>
                    <a:pt x="8907" y="20396"/>
                    <a:pt x="7691" y="19940"/>
                    <a:pt x="6536" y="19362"/>
                  </a:cubicBezTo>
                  <a:cubicBezTo>
                    <a:pt x="4287" y="18237"/>
                    <a:pt x="2068" y="16657"/>
                    <a:pt x="1217" y="14195"/>
                  </a:cubicBezTo>
                  <a:cubicBezTo>
                    <a:pt x="396" y="11885"/>
                    <a:pt x="396" y="8936"/>
                    <a:pt x="730" y="6505"/>
                  </a:cubicBezTo>
                  <a:cubicBezTo>
                    <a:pt x="1095" y="3891"/>
                    <a:pt x="2280" y="1763"/>
                    <a:pt x="4439" y="183"/>
                  </a:cubicBezTo>
                  <a:cubicBezTo>
                    <a:pt x="4499" y="122"/>
                    <a:pt x="4499" y="91"/>
                    <a:pt x="44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48"/>
            <p:cNvSpPr/>
            <p:nvPr/>
          </p:nvSpPr>
          <p:spPr>
            <a:xfrm>
              <a:off x="2847575" y="4582350"/>
              <a:ext cx="47025" cy="13600"/>
            </a:xfrm>
            <a:custGeom>
              <a:rect b="b" l="l" r="r" t="t"/>
              <a:pathLst>
                <a:path extrusionOk="0" h="544" w="1881">
                  <a:moveTo>
                    <a:pt x="1778" y="0"/>
                  </a:moveTo>
                  <a:cubicBezTo>
                    <a:pt x="1773" y="0"/>
                    <a:pt x="1768" y="1"/>
                    <a:pt x="1764" y="3"/>
                  </a:cubicBezTo>
                  <a:cubicBezTo>
                    <a:pt x="1521" y="125"/>
                    <a:pt x="1247" y="216"/>
                    <a:pt x="943" y="216"/>
                  </a:cubicBezTo>
                  <a:cubicBezTo>
                    <a:pt x="673" y="216"/>
                    <a:pt x="451" y="120"/>
                    <a:pt x="234" y="120"/>
                  </a:cubicBezTo>
                  <a:cubicBezTo>
                    <a:pt x="207" y="120"/>
                    <a:pt x="180" y="122"/>
                    <a:pt x="153" y="125"/>
                  </a:cubicBezTo>
                  <a:cubicBezTo>
                    <a:pt x="31" y="155"/>
                    <a:pt x="1" y="247"/>
                    <a:pt x="62" y="307"/>
                  </a:cubicBezTo>
                  <a:cubicBezTo>
                    <a:pt x="222" y="479"/>
                    <a:pt x="447" y="543"/>
                    <a:pt x="689" y="543"/>
                  </a:cubicBezTo>
                  <a:cubicBezTo>
                    <a:pt x="1091" y="543"/>
                    <a:pt x="1540" y="368"/>
                    <a:pt x="1825" y="216"/>
                  </a:cubicBezTo>
                  <a:cubicBezTo>
                    <a:pt x="1881" y="160"/>
                    <a:pt x="1833" y="0"/>
                    <a:pt x="17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48"/>
            <p:cNvSpPr/>
            <p:nvPr/>
          </p:nvSpPr>
          <p:spPr>
            <a:xfrm>
              <a:off x="2812950" y="4387925"/>
              <a:ext cx="17175" cy="36825"/>
            </a:xfrm>
            <a:custGeom>
              <a:rect b="b" l="l" r="r" t="t"/>
              <a:pathLst>
                <a:path extrusionOk="0" h="1473" w="687">
                  <a:moveTo>
                    <a:pt x="127" y="0"/>
                  </a:moveTo>
                  <a:cubicBezTo>
                    <a:pt x="65" y="0"/>
                    <a:pt x="0" y="50"/>
                    <a:pt x="18" y="121"/>
                  </a:cubicBezTo>
                  <a:cubicBezTo>
                    <a:pt x="48" y="334"/>
                    <a:pt x="109" y="577"/>
                    <a:pt x="200" y="789"/>
                  </a:cubicBezTo>
                  <a:cubicBezTo>
                    <a:pt x="231" y="1002"/>
                    <a:pt x="322" y="1245"/>
                    <a:pt x="444" y="1397"/>
                  </a:cubicBezTo>
                  <a:cubicBezTo>
                    <a:pt x="469" y="1448"/>
                    <a:pt x="516" y="1472"/>
                    <a:pt x="561" y="1472"/>
                  </a:cubicBezTo>
                  <a:cubicBezTo>
                    <a:pt x="625" y="1472"/>
                    <a:pt x="687" y="1425"/>
                    <a:pt x="687" y="1337"/>
                  </a:cubicBezTo>
                  <a:cubicBezTo>
                    <a:pt x="687" y="1154"/>
                    <a:pt x="565" y="911"/>
                    <a:pt x="504" y="729"/>
                  </a:cubicBezTo>
                  <a:cubicBezTo>
                    <a:pt x="444" y="486"/>
                    <a:pt x="322" y="303"/>
                    <a:pt x="231" y="90"/>
                  </a:cubicBezTo>
                  <a:cubicBezTo>
                    <a:pt x="218" y="27"/>
                    <a:pt x="173" y="0"/>
                    <a:pt x="1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48"/>
            <p:cNvSpPr/>
            <p:nvPr/>
          </p:nvSpPr>
          <p:spPr>
            <a:xfrm>
              <a:off x="2947600" y="4739800"/>
              <a:ext cx="31225" cy="24550"/>
            </a:xfrm>
            <a:custGeom>
              <a:rect b="b" l="l" r="r" t="t"/>
              <a:pathLst>
                <a:path extrusionOk="0" h="982" w="1249">
                  <a:moveTo>
                    <a:pt x="150" y="0"/>
                  </a:moveTo>
                  <a:cubicBezTo>
                    <a:pt x="62" y="0"/>
                    <a:pt x="1" y="120"/>
                    <a:pt x="73" y="241"/>
                  </a:cubicBezTo>
                  <a:cubicBezTo>
                    <a:pt x="316" y="484"/>
                    <a:pt x="559" y="696"/>
                    <a:pt x="833" y="940"/>
                  </a:cubicBezTo>
                  <a:cubicBezTo>
                    <a:pt x="868" y="969"/>
                    <a:pt x="906" y="981"/>
                    <a:pt x="943" y="981"/>
                  </a:cubicBezTo>
                  <a:cubicBezTo>
                    <a:pt x="1102" y="981"/>
                    <a:pt x="1248" y="759"/>
                    <a:pt x="1076" y="636"/>
                  </a:cubicBezTo>
                  <a:cubicBezTo>
                    <a:pt x="833" y="392"/>
                    <a:pt x="529" y="210"/>
                    <a:pt x="225" y="28"/>
                  </a:cubicBezTo>
                  <a:cubicBezTo>
                    <a:pt x="199" y="9"/>
                    <a:pt x="174" y="0"/>
                    <a:pt x="1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48"/>
            <p:cNvSpPr/>
            <p:nvPr/>
          </p:nvSpPr>
          <p:spPr>
            <a:xfrm>
              <a:off x="2995000" y="4592300"/>
              <a:ext cx="46900" cy="15300"/>
            </a:xfrm>
            <a:custGeom>
              <a:rect b="b" l="l" r="r" t="t"/>
              <a:pathLst>
                <a:path extrusionOk="0" h="612" w="1876">
                  <a:moveTo>
                    <a:pt x="153" y="1"/>
                  </a:moveTo>
                  <a:cubicBezTo>
                    <a:pt x="31" y="1"/>
                    <a:pt x="1" y="183"/>
                    <a:pt x="92" y="274"/>
                  </a:cubicBezTo>
                  <a:cubicBezTo>
                    <a:pt x="548" y="487"/>
                    <a:pt x="1186" y="517"/>
                    <a:pt x="1703" y="609"/>
                  </a:cubicBezTo>
                  <a:cubicBezTo>
                    <a:pt x="1713" y="611"/>
                    <a:pt x="1722" y="611"/>
                    <a:pt x="1731" y="611"/>
                  </a:cubicBezTo>
                  <a:cubicBezTo>
                    <a:pt x="1858" y="611"/>
                    <a:pt x="1875" y="420"/>
                    <a:pt x="1733" y="335"/>
                  </a:cubicBezTo>
                  <a:cubicBezTo>
                    <a:pt x="1247" y="183"/>
                    <a:pt x="669" y="1"/>
                    <a:pt x="1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48"/>
            <p:cNvSpPr/>
            <p:nvPr/>
          </p:nvSpPr>
          <p:spPr>
            <a:xfrm>
              <a:off x="2931925" y="4303475"/>
              <a:ext cx="14475" cy="40925"/>
            </a:xfrm>
            <a:custGeom>
              <a:rect b="b" l="l" r="r" t="t"/>
              <a:pathLst>
                <a:path extrusionOk="0" h="1637" w="579">
                  <a:moveTo>
                    <a:pt x="69" y="1"/>
                  </a:moveTo>
                  <a:cubicBezTo>
                    <a:pt x="36" y="1"/>
                    <a:pt x="1" y="27"/>
                    <a:pt x="1" y="64"/>
                  </a:cubicBezTo>
                  <a:cubicBezTo>
                    <a:pt x="31" y="338"/>
                    <a:pt x="122" y="611"/>
                    <a:pt x="153" y="885"/>
                  </a:cubicBezTo>
                  <a:cubicBezTo>
                    <a:pt x="244" y="1128"/>
                    <a:pt x="274" y="1401"/>
                    <a:pt x="366" y="1584"/>
                  </a:cubicBezTo>
                  <a:cubicBezTo>
                    <a:pt x="389" y="1620"/>
                    <a:pt x="428" y="1637"/>
                    <a:pt x="465" y="1637"/>
                  </a:cubicBezTo>
                  <a:cubicBezTo>
                    <a:pt x="523" y="1637"/>
                    <a:pt x="578" y="1597"/>
                    <a:pt x="578" y="1523"/>
                  </a:cubicBezTo>
                  <a:cubicBezTo>
                    <a:pt x="578" y="1280"/>
                    <a:pt x="457" y="1037"/>
                    <a:pt x="366" y="794"/>
                  </a:cubicBezTo>
                  <a:cubicBezTo>
                    <a:pt x="305" y="520"/>
                    <a:pt x="183" y="307"/>
                    <a:pt x="122" y="34"/>
                  </a:cubicBezTo>
                  <a:cubicBezTo>
                    <a:pt x="111" y="10"/>
                    <a:pt x="90" y="1"/>
                    <a:pt x="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48"/>
            <p:cNvSpPr/>
            <p:nvPr/>
          </p:nvSpPr>
          <p:spPr>
            <a:xfrm>
              <a:off x="2700925" y="4508725"/>
              <a:ext cx="33750" cy="40800"/>
            </a:xfrm>
            <a:custGeom>
              <a:rect b="b" l="l" r="r" t="t"/>
              <a:pathLst>
                <a:path extrusionOk="0" h="1632" w="1350">
                  <a:moveTo>
                    <a:pt x="152" y="0"/>
                  </a:moveTo>
                  <a:cubicBezTo>
                    <a:pt x="92" y="0"/>
                    <a:pt x="0" y="61"/>
                    <a:pt x="61" y="152"/>
                  </a:cubicBezTo>
                  <a:cubicBezTo>
                    <a:pt x="152" y="365"/>
                    <a:pt x="456" y="578"/>
                    <a:pt x="608" y="790"/>
                  </a:cubicBezTo>
                  <a:cubicBezTo>
                    <a:pt x="852" y="1064"/>
                    <a:pt x="1004" y="1337"/>
                    <a:pt x="1156" y="1581"/>
                  </a:cubicBezTo>
                  <a:cubicBezTo>
                    <a:pt x="1165" y="1617"/>
                    <a:pt x="1188" y="1632"/>
                    <a:pt x="1213" y="1632"/>
                  </a:cubicBezTo>
                  <a:cubicBezTo>
                    <a:pt x="1274" y="1632"/>
                    <a:pt x="1350" y="1553"/>
                    <a:pt x="1307" y="1489"/>
                  </a:cubicBezTo>
                  <a:cubicBezTo>
                    <a:pt x="1186" y="1186"/>
                    <a:pt x="1004" y="882"/>
                    <a:pt x="821" y="608"/>
                  </a:cubicBezTo>
                  <a:cubicBezTo>
                    <a:pt x="669" y="365"/>
                    <a:pt x="426" y="61"/>
                    <a:pt x="1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48"/>
            <p:cNvSpPr/>
            <p:nvPr/>
          </p:nvSpPr>
          <p:spPr>
            <a:xfrm>
              <a:off x="2688300" y="4293250"/>
              <a:ext cx="30025" cy="34025"/>
            </a:xfrm>
            <a:custGeom>
              <a:rect b="b" l="l" r="r" t="t"/>
              <a:pathLst>
                <a:path extrusionOk="0" h="1361" w="1201">
                  <a:moveTo>
                    <a:pt x="143" y="1"/>
                  </a:moveTo>
                  <a:cubicBezTo>
                    <a:pt x="91" y="1"/>
                    <a:pt x="0" y="95"/>
                    <a:pt x="50" y="169"/>
                  </a:cubicBezTo>
                  <a:cubicBezTo>
                    <a:pt x="262" y="382"/>
                    <a:pt x="414" y="595"/>
                    <a:pt x="566" y="838"/>
                  </a:cubicBezTo>
                  <a:cubicBezTo>
                    <a:pt x="657" y="1051"/>
                    <a:pt x="809" y="1233"/>
                    <a:pt x="1022" y="1355"/>
                  </a:cubicBezTo>
                  <a:cubicBezTo>
                    <a:pt x="1030" y="1359"/>
                    <a:pt x="1040" y="1361"/>
                    <a:pt x="1049" y="1361"/>
                  </a:cubicBezTo>
                  <a:cubicBezTo>
                    <a:pt x="1113" y="1361"/>
                    <a:pt x="1201" y="1282"/>
                    <a:pt x="1174" y="1203"/>
                  </a:cubicBezTo>
                  <a:cubicBezTo>
                    <a:pt x="1083" y="990"/>
                    <a:pt x="901" y="777"/>
                    <a:pt x="749" y="625"/>
                  </a:cubicBezTo>
                  <a:cubicBezTo>
                    <a:pt x="536" y="443"/>
                    <a:pt x="353" y="230"/>
                    <a:pt x="171" y="17"/>
                  </a:cubicBezTo>
                  <a:cubicBezTo>
                    <a:pt x="165" y="6"/>
                    <a:pt x="155" y="1"/>
                    <a:pt x="1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48"/>
            <p:cNvSpPr/>
            <p:nvPr/>
          </p:nvSpPr>
          <p:spPr>
            <a:xfrm>
              <a:off x="2711050" y="4269350"/>
              <a:ext cx="18025" cy="31025"/>
            </a:xfrm>
            <a:custGeom>
              <a:rect b="b" l="l" r="r" t="t"/>
              <a:pathLst>
                <a:path extrusionOk="0" h="1241" w="721">
                  <a:moveTo>
                    <a:pt x="113" y="0"/>
                  </a:moveTo>
                  <a:cubicBezTo>
                    <a:pt x="62" y="0"/>
                    <a:pt x="1" y="41"/>
                    <a:pt x="21" y="122"/>
                  </a:cubicBezTo>
                  <a:cubicBezTo>
                    <a:pt x="112" y="335"/>
                    <a:pt x="173" y="517"/>
                    <a:pt x="264" y="730"/>
                  </a:cubicBezTo>
                  <a:cubicBezTo>
                    <a:pt x="295" y="882"/>
                    <a:pt x="355" y="1064"/>
                    <a:pt x="477" y="1216"/>
                  </a:cubicBezTo>
                  <a:cubicBezTo>
                    <a:pt x="501" y="1233"/>
                    <a:pt x="530" y="1240"/>
                    <a:pt x="559" y="1240"/>
                  </a:cubicBezTo>
                  <a:cubicBezTo>
                    <a:pt x="639" y="1240"/>
                    <a:pt x="720" y="1184"/>
                    <a:pt x="720" y="1095"/>
                  </a:cubicBezTo>
                  <a:cubicBezTo>
                    <a:pt x="720" y="943"/>
                    <a:pt x="568" y="760"/>
                    <a:pt x="477" y="608"/>
                  </a:cubicBezTo>
                  <a:cubicBezTo>
                    <a:pt x="355" y="426"/>
                    <a:pt x="295" y="213"/>
                    <a:pt x="173" y="31"/>
                  </a:cubicBezTo>
                  <a:cubicBezTo>
                    <a:pt x="163" y="11"/>
                    <a:pt x="139" y="0"/>
                    <a:pt x="1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48"/>
            <p:cNvSpPr/>
            <p:nvPr/>
          </p:nvSpPr>
          <p:spPr>
            <a:xfrm>
              <a:off x="3728300" y="4164400"/>
              <a:ext cx="45675" cy="24775"/>
            </a:xfrm>
            <a:custGeom>
              <a:rect b="b" l="l" r="r" t="t"/>
              <a:pathLst>
                <a:path extrusionOk="0" h="991" w="1827">
                  <a:moveTo>
                    <a:pt x="1693" y="0"/>
                  </a:moveTo>
                  <a:cubicBezTo>
                    <a:pt x="1658" y="0"/>
                    <a:pt x="1618" y="18"/>
                    <a:pt x="1581" y="65"/>
                  </a:cubicBezTo>
                  <a:cubicBezTo>
                    <a:pt x="1338" y="247"/>
                    <a:pt x="1095" y="399"/>
                    <a:pt x="821" y="521"/>
                  </a:cubicBezTo>
                  <a:cubicBezTo>
                    <a:pt x="608" y="581"/>
                    <a:pt x="335" y="612"/>
                    <a:pt x="92" y="733"/>
                  </a:cubicBezTo>
                  <a:cubicBezTo>
                    <a:pt x="0" y="764"/>
                    <a:pt x="31" y="916"/>
                    <a:pt x="152" y="977"/>
                  </a:cubicBezTo>
                  <a:cubicBezTo>
                    <a:pt x="200" y="986"/>
                    <a:pt x="248" y="990"/>
                    <a:pt x="295" y="990"/>
                  </a:cubicBezTo>
                  <a:cubicBezTo>
                    <a:pt x="550" y="990"/>
                    <a:pt x="799" y="866"/>
                    <a:pt x="1004" y="764"/>
                  </a:cubicBezTo>
                  <a:cubicBezTo>
                    <a:pt x="1307" y="612"/>
                    <a:pt x="1581" y="429"/>
                    <a:pt x="1763" y="156"/>
                  </a:cubicBezTo>
                  <a:cubicBezTo>
                    <a:pt x="1827" y="93"/>
                    <a:pt x="1773" y="0"/>
                    <a:pt x="169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48"/>
            <p:cNvSpPr/>
            <p:nvPr/>
          </p:nvSpPr>
          <p:spPr>
            <a:xfrm>
              <a:off x="3705675" y="4135200"/>
              <a:ext cx="37550" cy="27150"/>
            </a:xfrm>
            <a:custGeom>
              <a:rect b="b" l="l" r="r" t="t"/>
              <a:pathLst>
                <a:path extrusionOk="0" h="1086" w="1502">
                  <a:moveTo>
                    <a:pt x="1442" y="0"/>
                  </a:moveTo>
                  <a:cubicBezTo>
                    <a:pt x="1435" y="0"/>
                    <a:pt x="1428" y="5"/>
                    <a:pt x="1422" y="17"/>
                  </a:cubicBezTo>
                  <a:cubicBezTo>
                    <a:pt x="1209" y="169"/>
                    <a:pt x="936" y="260"/>
                    <a:pt x="693" y="412"/>
                  </a:cubicBezTo>
                  <a:cubicBezTo>
                    <a:pt x="480" y="534"/>
                    <a:pt x="206" y="686"/>
                    <a:pt x="54" y="868"/>
                  </a:cubicBezTo>
                  <a:cubicBezTo>
                    <a:pt x="0" y="977"/>
                    <a:pt x="43" y="1085"/>
                    <a:pt x="140" y="1085"/>
                  </a:cubicBezTo>
                  <a:cubicBezTo>
                    <a:pt x="151" y="1085"/>
                    <a:pt x="163" y="1084"/>
                    <a:pt x="176" y="1081"/>
                  </a:cubicBezTo>
                  <a:cubicBezTo>
                    <a:pt x="389" y="990"/>
                    <a:pt x="632" y="807"/>
                    <a:pt x="814" y="655"/>
                  </a:cubicBezTo>
                  <a:cubicBezTo>
                    <a:pt x="1027" y="503"/>
                    <a:pt x="1240" y="321"/>
                    <a:pt x="1453" y="108"/>
                  </a:cubicBezTo>
                  <a:cubicBezTo>
                    <a:pt x="1502" y="84"/>
                    <a:pt x="1472" y="0"/>
                    <a:pt x="14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48"/>
            <p:cNvSpPr/>
            <p:nvPr/>
          </p:nvSpPr>
          <p:spPr>
            <a:xfrm>
              <a:off x="3536625" y="4281150"/>
              <a:ext cx="46700" cy="37450"/>
            </a:xfrm>
            <a:custGeom>
              <a:rect b="b" l="l" r="r" t="t"/>
              <a:pathLst>
                <a:path extrusionOk="0" h="1498" w="1868">
                  <a:moveTo>
                    <a:pt x="1689" y="1"/>
                  </a:moveTo>
                  <a:cubicBezTo>
                    <a:pt x="1667" y="1"/>
                    <a:pt x="1643" y="5"/>
                    <a:pt x="1619" y="15"/>
                  </a:cubicBezTo>
                  <a:cubicBezTo>
                    <a:pt x="1041" y="319"/>
                    <a:pt x="403" y="744"/>
                    <a:pt x="69" y="1322"/>
                  </a:cubicBezTo>
                  <a:cubicBezTo>
                    <a:pt x="1" y="1435"/>
                    <a:pt x="84" y="1497"/>
                    <a:pt x="181" y="1497"/>
                  </a:cubicBezTo>
                  <a:cubicBezTo>
                    <a:pt x="214" y="1497"/>
                    <a:pt x="250" y="1490"/>
                    <a:pt x="281" y="1474"/>
                  </a:cubicBezTo>
                  <a:cubicBezTo>
                    <a:pt x="768" y="1018"/>
                    <a:pt x="1163" y="501"/>
                    <a:pt x="1740" y="167"/>
                  </a:cubicBezTo>
                  <a:cubicBezTo>
                    <a:pt x="1868" y="116"/>
                    <a:pt x="1803" y="1"/>
                    <a:pt x="16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48"/>
            <p:cNvSpPr/>
            <p:nvPr/>
          </p:nvSpPr>
          <p:spPr>
            <a:xfrm>
              <a:off x="3485450" y="4608350"/>
              <a:ext cx="26925" cy="45725"/>
            </a:xfrm>
            <a:custGeom>
              <a:rect b="b" l="l" r="r" t="t"/>
              <a:pathLst>
                <a:path extrusionOk="0" h="1829" w="1077">
                  <a:moveTo>
                    <a:pt x="113" y="0"/>
                  </a:moveTo>
                  <a:cubicBezTo>
                    <a:pt x="58" y="0"/>
                    <a:pt x="0" y="58"/>
                    <a:pt x="18" y="149"/>
                  </a:cubicBezTo>
                  <a:cubicBezTo>
                    <a:pt x="79" y="483"/>
                    <a:pt x="170" y="787"/>
                    <a:pt x="322" y="1091"/>
                  </a:cubicBezTo>
                  <a:cubicBezTo>
                    <a:pt x="413" y="1365"/>
                    <a:pt x="596" y="1699"/>
                    <a:pt x="839" y="1821"/>
                  </a:cubicBezTo>
                  <a:cubicBezTo>
                    <a:pt x="860" y="1826"/>
                    <a:pt x="881" y="1828"/>
                    <a:pt x="901" y="1828"/>
                  </a:cubicBezTo>
                  <a:cubicBezTo>
                    <a:pt x="998" y="1828"/>
                    <a:pt x="1077" y="1769"/>
                    <a:pt x="1052" y="1669"/>
                  </a:cubicBezTo>
                  <a:cubicBezTo>
                    <a:pt x="961" y="1365"/>
                    <a:pt x="717" y="1182"/>
                    <a:pt x="596" y="939"/>
                  </a:cubicBezTo>
                  <a:cubicBezTo>
                    <a:pt x="383" y="696"/>
                    <a:pt x="292" y="392"/>
                    <a:pt x="201" y="88"/>
                  </a:cubicBezTo>
                  <a:cubicBezTo>
                    <a:pt x="188" y="27"/>
                    <a:pt x="151" y="0"/>
                    <a:pt x="1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48"/>
            <p:cNvSpPr/>
            <p:nvPr/>
          </p:nvSpPr>
          <p:spPr>
            <a:xfrm>
              <a:off x="3406250" y="4967425"/>
              <a:ext cx="34475" cy="24700"/>
            </a:xfrm>
            <a:custGeom>
              <a:rect b="b" l="l" r="r" t="t"/>
              <a:pathLst>
                <a:path extrusionOk="0" h="988" w="1379">
                  <a:moveTo>
                    <a:pt x="1214" y="0"/>
                  </a:moveTo>
                  <a:cubicBezTo>
                    <a:pt x="1203" y="0"/>
                    <a:pt x="1191" y="4"/>
                    <a:pt x="1180" y="11"/>
                  </a:cubicBezTo>
                  <a:cubicBezTo>
                    <a:pt x="967" y="133"/>
                    <a:pt x="785" y="254"/>
                    <a:pt x="603" y="376"/>
                  </a:cubicBezTo>
                  <a:cubicBezTo>
                    <a:pt x="420" y="497"/>
                    <a:pt x="177" y="619"/>
                    <a:pt x="55" y="771"/>
                  </a:cubicBezTo>
                  <a:cubicBezTo>
                    <a:pt x="0" y="854"/>
                    <a:pt x="46" y="988"/>
                    <a:pt x="169" y="988"/>
                  </a:cubicBezTo>
                  <a:cubicBezTo>
                    <a:pt x="181" y="988"/>
                    <a:pt x="194" y="986"/>
                    <a:pt x="207" y="984"/>
                  </a:cubicBezTo>
                  <a:cubicBezTo>
                    <a:pt x="420" y="953"/>
                    <a:pt x="603" y="771"/>
                    <a:pt x="755" y="649"/>
                  </a:cubicBezTo>
                  <a:cubicBezTo>
                    <a:pt x="907" y="528"/>
                    <a:pt x="1089" y="376"/>
                    <a:pt x="1271" y="254"/>
                  </a:cubicBezTo>
                  <a:cubicBezTo>
                    <a:pt x="1378" y="174"/>
                    <a:pt x="1297" y="0"/>
                    <a:pt x="12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48"/>
            <p:cNvSpPr/>
            <p:nvPr/>
          </p:nvSpPr>
          <p:spPr>
            <a:xfrm>
              <a:off x="3311700" y="5208025"/>
              <a:ext cx="23000" cy="45000"/>
            </a:xfrm>
            <a:custGeom>
              <a:rect b="b" l="l" r="r" t="t"/>
              <a:pathLst>
                <a:path extrusionOk="0" h="1800" w="920">
                  <a:moveTo>
                    <a:pt x="182" y="1"/>
                  </a:moveTo>
                  <a:cubicBezTo>
                    <a:pt x="92" y="1"/>
                    <a:pt x="0" y="91"/>
                    <a:pt x="38" y="205"/>
                  </a:cubicBezTo>
                  <a:cubicBezTo>
                    <a:pt x="160" y="478"/>
                    <a:pt x="220" y="752"/>
                    <a:pt x="342" y="1025"/>
                  </a:cubicBezTo>
                  <a:cubicBezTo>
                    <a:pt x="433" y="1238"/>
                    <a:pt x="494" y="1542"/>
                    <a:pt x="646" y="1725"/>
                  </a:cubicBezTo>
                  <a:cubicBezTo>
                    <a:pt x="684" y="1775"/>
                    <a:pt x="738" y="1800"/>
                    <a:pt x="788" y="1800"/>
                  </a:cubicBezTo>
                  <a:cubicBezTo>
                    <a:pt x="858" y="1800"/>
                    <a:pt x="919" y="1752"/>
                    <a:pt x="919" y="1664"/>
                  </a:cubicBezTo>
                  <a:cubicBezTo>
                    <a:pt x="919" y="1390"/>
                    <a:pt x="768" y="1117"/>
                    <a:pt x="646" y="904"/>
                  </a:cubicBezTo>
                  <a:lnTo>
                    <a:pt x="312" y="114"/>
                  </a:lnTo>
                  <a:cubicBezTo>
                    <a:pt x="289" y="34"/>
                    <a:pt x="236" y="1"/>
                    <a:pt x="1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48"/>
            <p:cNvSpPr/>
            <p:nvPr/>
          </p:nvSpPr>
          <p:spPr>
            <a:xfrm>
              <a:off x="3473725" y="5115625"/>
              <a:ext cx="39775" cy="27700"/>
            </a:xfrm>
            <a:custGeom>
              <a:rect b="b" l="l" r="r" t="t"/>
              <a:pathLst>
                <a:path extrusionOk="0" h="1108" w="1591">
                  <a:moveTo>
                    <a:pt x="1477" y="0"/>
                  </a:moveTo>
                  <a:cubicBezTo>
                    <a:pt x="1454" y="0"/>
                    <a:pt x="1427" y="12"/>
                    <a:pt x="1399" y="41"/>
                  </a:cubicBezTo>
                  <a:cubicBezTo>
                    <a:pt x="1126" y="193"/>
                    <a:pt x="852" y="375"/>
                    <a:pt x="609" y="527"/>
                  </a:cubicBezTo>
                  <a:cubicBezTo>
                    <a:pt x="396" y="648"/>
                    <a:pt x="92" y="709"/>
                    <a:pt x="31" y="983"/>
                  </a:cubicBezTo>
                  <a:cubicBezTo>
                    <a:pt x="1" y="1013"/>
                    <a:pt x="62" y="1104"/>
                    <a:pt x="92" y="1104"/>
                  </a:cubicBezTo>
                  <a:cubicBezTo>
                    <a:pt x="108" y="1106"/>
                    <a:pt x="124" y="1107"/>
                    <a:pt x="139" y="1107"/>
                  </a:cubicBezTo>
                  <a:cubicBezTo>
                    <a:pt x="363" y="1107"/>
                    <a:pt x="562" y="912"/>
                    <a:pt x="761" y="770"/>
                  </a:cubicBezTo>
                  <a:cubicBezTo>
                    <a:pt x="1004" y="557"/>
                    <a:pt x="1247" y="405"/>
                    <a:pt x="1521" y="223"/>
                  </a:cubicBezTo>
                  <a:cubicBezTo>
                    <a:pt x="1591" y="130"/>
                    <a:pt x="1553" y="0"/>
                    <a:pt x="14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48"/>
            <p:cNvSpPr/>
            <p:nvPr/>
          </p:nvSpPr>
          <p:spPr>
            <a:xfrm>
              <a:off x="3566750" y="4844325"/>
              <a:ext cx="15675" cy="30225"/>
            </a:xfrm>
            <a:custGeom>
              <a:rect b="b" l="l" r="r" t="t"/>
              <a:pathLst>
                <a:path extrusionOk="0" h="1209" w="627">
                  <a:moveTo>
                    <a:pt x="183" y="1"/>
                  </a:moveTo>
                  <a:cubicBezTo>
                    <a:pt x="93" y="1"/>
                    <a:pt x="0" y="71"/>
                    <a:pt x="19" y="163"/>
                  </a:cubicBezTo>
                  <a:cubicBezTo>
                    <a:pt x="79" y="406"/>
                    <a:pt x="140" y="588"/>
                    <a:pt x="171" y="771"/>
                  </a:cubicBezTo>
                  <a:cubicBezTo>
                    <a:pt x="231" y="923"/>
                    <a:pt x="231" y="1136"/>
                    <a:pt x="383" y="1196"/>
                  </a:cubicBezTo>
                  <a:cubicBezTo>
                    <a:pt x="401" y="1205"/>
                    <a:pt x="416" y="1209"/>
                    <a:pt x="430" y="1209"/>
                  </a:cubicBezTo>
                  <a:cubicBezTo>
                    <a:pt x="465" y="1209"/>
                    <a:pt x="492" y="1187"/>
                    <a:pt x="535" y="1166"/>
                  </a:cubicBezTo>
                  <a:cubicBezTo>
                    <a:pt x="626" y="1014"/>
                    <a:pt x="535" y="832"/>
                    <a:pt x="475" y="680"/>
                  </a:cubicBezTo>
                  <a:cubicBezTo>
                    <a:pt x="444" y="467"/>
                    <a:pt x="383" y="284"/>
                    <a:pt x="323" y="102"/>
                  </a:cubicBezTo>
                  <a:cubicBezTo>
                    <a:pt x="299" y="30"/>
                    <a:pt x="242" y="1"/>
                    <a:pt x="1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48"/>
            <p:cNvSpPr/>
            <p:nvPr/>
          </p:nvSpPr>
          <p:spPr>
            <a:xfrm>
              <a:off x="3644700" y="4585150"/>
              <a:ext cx="42925" cy="16900"/>
            </a:xfrm>
            <a:custGeom>
              <a:rect b="b" l="l" r="r" t="t"/>
              <a:pathLst>
                <a:path extrusionOk="0" h="676" w="1717">
                  <a:moveTo>
                    <a:pt x="1521" y="1"/>
                  </a:moveTo>
                  <a:cubicBezTo>
                    <a:pt x="1502" y="1"/>
                    <a:pt x="1481" y="5"/>
                    <a:pt x="1460" y="13"/>
                  </a:cubicBezTo>
                  <a:cubicBezTo>
                    <a:pt x="1247" y="165"/>
                    <a:pt x="974" y="287"/>
                    <a:pt x="670" y="317"/>
                  </a:cubicBezTo>
                  <a:cubicBezTo>
                    <a:pt x="487" y="347"/>
                    <a:pt x="214" y="287"/>
                    <a:pt x="31" y="408"/>
                  </a:cubicBezTo>
                  <a:cubicBezTo>
                    <a:pt x="1" y="439"/>
                    <a:pt x="1" y="560"/>
                    <a:pt x="31" y="591"/>
                  </a:cubicBezTo>
                  <a:cubicBezTo>
                    <a:pt x="109" y="655"/>
                    <a:pt x="214" y="676"/>
                    <a:pt x="328" y="676"/>
                  </a:cubicBezTo>
                  <a:cubicBezTo>
                    <a:pt x="482" y="676"/>
                    <a:pt x="652" y="638"/>
                    <a:pt x="791" y="621"/>
                  </a:cubicBezTo>
                  <a:cubicBezTo>
                    <a:pt x="1095" y="560"/>
                    <a:pt x="1369" y="408"/>
                    <a:pt x="1612" y="195"/>
                  </a:cubicBezTo>
                  <a:cubicBezTo>
                    <a:pt x="1717" y="143"/>
                    <a:pt x="1641" y="1"/>
                    <a:pt x="15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48"/>
            <p:cNvSpPr/>
            <p:nvPr/>
          </p:nvSpPr>
          <p:spPr>
            <a:xfrm>
              <a:off x="3692225" y="4264425"/>
              <a:ext cx="26975" cy="27750"/>
            </a:xfrm>
            <a:custGeom>
              <a:rect b="b" l="l" r="r" t="t"/>
              <a:pathLst>
                <a:path extrusionOk="0" h="1110" w="1079">
                  <a:moveTo>
                    <a:pt x="187" y="1"/>
                  </a:moveTo>
                  <a:cubicBezTo>
                    <a:pt x="89" y="1"/>
                    <a:pt x="0" y="107"/>
                    <a:pt x="45" y="197"/>
                  </a:cubicBezTo>
                  <a:cubicBezTo>
                    <a:pt x="228" y="380"/>
                    <a:pt x="319" y="532"/>
                    <a:pt x="471" y="714"/>
                  </a:cubicBezTo>
                  <a:cubicBezTo>
                    <a:pt x="592" y="866"/>
                    <a:pt x="714" y="1109"/>
                    <a:pt x="896" y="1109"/>
                  </a:cubicBezTo>
                  <a:cubicBezTo>
                    <a:pt x="988" y="1109"/>
                    <a:pt x="1048" y="1079"/>
                    <a:pt x="1048" y="988"/>
                  </a:cubicBezTo>
                  <a:cubicBezTo>
                    <a:pt x="1079" y="805"/>
                    <a:pt x="866" y="653"/>
                    <a:pt x="744" y="532"/>
                  </a:cubicBezTo>
                  <a:cubicBezTo>
                    <a:pt x="592" y="380"/>
                    <a:pt x="440" y="197"/>
                    <a:pt x="288" y="46"/>
                  </a:cubicBezTo>
                  <a:cubicBezTo>
                    <a:pt x="257" y="14"/>
                    <a:pt x="221" y="1"/>
                    <a:pt x="1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48"/>
            <p:cNvSpPr/>
            <p:nvPr/>
          </p:nvSpPr>
          <p:spPr>
            <a:xfrm>
              <a:off x="3561450" y="5012800"/>
              <a:ext cx="39200" cy="16600"/>
            </a:xfrm>
            <a:custGeom>
              <a:rect b="b" l="l" r="r" t="t"/>
              <a:pathLst>
                <a:path extrusionOk="0" h="664" w="1568">
                  <a:moveTo>
                    <a:pt x="126" y="0"/>
                  </a:moveTo>
                  <a:cubicBezTo>
                    <a:pt x="46" y="0"/>
                    <a:pt x="1" y="77"/>
                    <a:pt x="48" y="172"/>
                  </a:cubicBezTo>
                  <a:cubicBezTo>
                    <a:pt x="291" y="549"/>
                    <a:pt x="844" y="663"/>
                    <a:pt x="1284" y="663"/>
                  </a:cubicBezTo>
                  <a:cubicBezTo>
                    <a:pt x="1340" y="663"/>
                    <a:pt x="1395" y="662"/>
                    <a:pt x="1446" y="658"/>
                  </a:cubicBezTo>
                  <a:cubicBezTo>
                    <a:pt x="1568" y="658"/>
                    <a:pt x="1568" y="476"/>
                    <a:pt x="1446" y="476"/>
                  </a:cubicBezTo>
                  <a:cubicBezTo>
                    <a:pt x="1173" y="476"/>
                    <a:pt x="960" y="415"/>
                    <a:pt x="717" y="324"/>
                  </a:cubicBezTo>
                  <a:cubicBezTo>
                    <a:pt x="535" y="233"/>
                    <a:pt x="383" y="81"/>
                    <a:pt x="200" y="20"/>
                  </a:cubicBezTo>
                  <a:cubicBezTo>
                    <a:pt x="174" y="6"/>
                    <a:pt x="148" y="0"/>
                    <a:pt x="1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48"/>
            <p:cNvSpPr/>
            <p:nvPr/>
          </p:nvSpPr>
          <p:spPr>
            <a:xfrm>
              <a:off x="3572625" y="4996425"/>
              <a:ext cx="38425" cy="17725"/>
            </a:xfrm>
            <a:custGeom>
              <a:rect b="b" l="l" r="r" t="t"/>
              <a:pathLst>
                <a:path extrusionOk="0" h="709" w="1537">
                  <a:moveTo>
                    <a:pt x="64" y="0"/>
                  </a:moveTo>
                  <a:cubicBezTo>
                    <a:pt x="20" y="0"/>
                    <a:pt x="1" y="75"/>
                    <a:pt x="27" y="128"/>
                  </a:cubicBezTo>
                  <a:cubicBezTo>
                    <a:pt x="209" y="553"/>
                    <a:pt x="969" y="675"/>
                    <a:pt x="1364" y="705"/>
                  </a:cubicBezTo>
                  <a:cubicBezTo>
                    <a:pt x="1374" y="707"/>
                    <a:pt x="1384" y="708"/>
                    <a:pt x="1393" y="708"/>
                  </a:cubicBezTo>
                  <a:cubicBezTo>
                    <a:pt x="1519" y="708"/>
                    <a:pt x="1536" y="519"/>
                    <a:pt x="1395" y="462"/>
                  </a:cubicBezTo>
                  <a:cubicBezTo>
                    <a:pt x="1121" y="432"/>
                    <a:pt x="908" y="401"/>
                    <a:pt x="665" y="280"/>
                  </a:cubicBezTo>
                  <a:cubicBezTo>
                    <a:pt x="483" y="219"/>
                    <a:pt x="300" y="67"/>
                    <a:pt x="88" y="6"/>
                  </a:cubicBezTo>
                  <a:cubicBezTo>
                    <a:pt x="79" y="2"/>
                    <a:pt x="71" y="0"/>
                    <a:pt x="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48"/>
            <p:cNvSpPr/>
            <p:nvPr/>
          </p:nvSpPr>
          <p:spPr>
            <a:xfrm>
              <a:off x="2985875" y="4493025"/>
              <a:ext cx="32050" cy="18300"/>
            </a:xfrm>
            <a:custGeom>
              <a:rect b="b" l="l" r="r" t="t"/>
              <a:pathLst>
                <a:path extrusionOk="0" h="732" w="1282">
                  <a:moveTo>
                    <a:pt x="1153" y="0"/>
                  </a:moveTo>
                  <a:cubicBezTo>
                    <a:pt x="1123" y="0"/>
                    <a:pt x="1091" y="15"/>
                    <a:pt x="1065" y="51"/>
                  </a:cubicBezTo>
                  <a:cubicBezTo>
                    <a:pt x="913" y="203"/>
                    <a:pt x="761" y="324"/>
                    <a:pt x="578" y="385"/>
                  </a:cubicBezTo>
                  <a:cubicBezTo>
                    <a:pt x="457" y="446"/>
                    <a:pt x="396" y="476"/>
                    <a:pt x="274" y="476"/>
                  </a:cubicBezTo>
                  <a:cubicBezTo>
                    <a:pt x="214" y="476"/>
                    <a:pt x="122" y="476"/>
                    <a:pt x="62" y="507"/>
                  </a:cubicBezTo>
                  <a:cubicBezTo>
                    <a:pt x="1" y="537"/>
                    <a:pt x="1" y="628"/>
                    <a:pt x="62" y="658"/>
                  </a:cubicBezTo>
                  <a:cubicBezTo>
                    <a:pt x="94" y="712"/>
                    <a:pt x="165" y="732"/>
                    <a:pt x="249" y="732"/>
                  </a:cubicBezTo>
                  <a:cubicBezTo>
                    <a:pt x="403" y="732"/>
                    <a:pt x="602" y="667"/>
                    <a:pt x="700" y="628"/>
                  </a:cubicBezTo>
                  <a:cubicBezTo>
                    <a:pt x="913" y="507"/>
                    <a:pt x="1065" y="355"/>
                    <a:pt x="1217" y="172"/>
                  </a:cubicBezTo>
                  <a:cubicBezTo>
                    <a:pt x="1281" y="86"/>
                    <a:pt x="1224" y="0"/>
                    <a:pt x="11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48"/>
            <p:cNvSpPr/>
            <p:nvPr/>
          </p:nvSpPr>
          <p:spPr>
            <a:xfrm>
              <a:off x="2760950" y="4693425"/>
              <a:ext cx="25375" cy="49300"/>
            </a:xfrm>
            <a:custGeom>
              <a:rect b="b" l="l" r="r" t="t"/>
              <a:pathLst>
                <a:path extrusionOk="0" h="1972" w="1015">
                  <a:moveTo>
                    <a:pt x="856" y="0"/>
                  </a:moveTo>
                  <a:cubicBezTo>
                    <a:pt x="833" y="0"/>
                    <a:pt x="811" y="9"/>
                    <a:pt x="791" y="29"/>
                  </a:cubicBezTo>
                  <a:cubicBezTo>
                    <a:pt x="335" y="454"/>
                    <a:pt x="1" y="1305"/>
                    <a:pt x="396" y="1913"/>
                  </a:cubicBezTo>
                  <a:cubicBezTo>
                    <a:pt x="417" y="1955"/>
                    <a:pt x="449" y="1972"/>
                    <a:pt x="481" y="1972"/>
                  </a:cubicBezTo>
                  <a:cubicBezTo>
                    <a:pt x="544" y="1972"/>
                    <a:pt x="609" y="1912"/>
                    <a:pt x="609" y="1852"/>
                  </a:cubicBezTo>
                  <a:cubicBezTo>
                    <a:pt x="578" y="1244"/>
                    <a:pt x="487" y="697"/>
                    <a:pt x="943" y="181"/>
                  </a:cubicBezTo>
                  <a:cubicBezTo>
                    <a:pt x="1014" y="109"/>
                    <a:pt x="937" y="0"/>
                    <a:pt x="8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7" name="Google Shape;3727;p48"/>
          <p:cNvGrpSpPr/>
          <p:nvPr/>
        </p:nvGrpSpPr>
        <p:grpSpPr>
          <a:xfrm flipH="1">
            <a:off x="6592708" y="2450615"/>
            <a:ext cx="854963" cy="1637696"/>
            <a:chOff x="9445250" y="113875"/>
            <a:chExt cx="2691950" cy="5156475"/>
          </a:xfrm>
        </p:grpSpPr>
        <p:sp>
          <p:nvSpPr>
            <p:cNvPr id="3728" name="Google Shape;3728;p48"/>
            <p:cNvSpPr/>
            <p:nvPr/>
          </p:nvSpPr>
          <p:spPr>
            <a:xfrm>
              <a:off x="10385075" y="1166675"/>
              <a:ext cx="1454400" cy="3354550"/>
            </a:xfrm>
            <a:custGeom>
              <a:rect b="b" l="l" r="r" t="t"/>
              <a:pathLst>
                <a:path extrusionOk="0" h="134182" w="58176">
                  <a:moveTo>
                    <a:pt x="29931" y="0"/>
                  </a:moveTo>
                  <a:cubicBezTo>
                    <a:pt x="24542" y="0"/>
                    <a:pt x="19526" y="3502"/>
                    <a:pt x="16513" y="7990"/>
                  </a:cubicBezTo>
                  <a:cubicBezTo>
                    <a:pt x="13411" y="12660"/>
                    <a:pt x="2002" y="44383"/>
                    <a:pt x="1002" y="58793"/>
                  </a:cubicBezTo>
                  <a:cubicBezTo>
                    <a:pt x="1" y="73237"/>
                    <a:pt x="2403" y="87714"/>
                    <a:pt x="5472" y="101824"/>
                  </a:cubicBezTo>
                  <a:cubicBezTo>
                    <a:pt x="7139" y="109430"/>
                    <a:pt x="9074" y="117135"/>
                    <a:pt x="13477" y="123573"/>
                  </a:cubicBezTo>
                  <a:cubicBezTo>
                    <a:pt x="17628" y="129534"/>
                    <a:pt x="24349" y="134181"/>
                    <a:pt x="31535" y="134181"/>
                  </a:cubicBezTo>
                  <a:cubicBezTo>
                    <a:pt x="32030" y="134181"/>
                    <a:pt x="32526" y="134159"/>
                    <a:pt x="33025" y="134114"/>
                  </a:cubicBezTo>
                  <a:cubicBezTo>
                    <a:pt x="40263" y="133447"/>
                    <a:pt x="46367" y="128110"/>
                    <a:pt x="49803" y="121738"/>
                  </a:cubicBezTo>
                  <a:cubicBezTo>
                    <a:pt x="53206" y="115334"/>
                    <a:pt x="54373" y="108062"/>
                    <a:pt x="55274" y="100823"/>
                  </a:cubicBezTo>
                  <a:cubicBezTo>
                    <a:pt x="57542" y="81543"/>
                    <a:pt x="58176" y="61929"/>
                    <a:pt x="57042" y="42448"/>
                  </a:cubicBezTo>
                  <a:cubicBezTo>
                    <a:pt x="56775" y="37545"/>
                    <a:pt x="56375" y="32575"/>
                    <a:pt x="54840" y="27871"/>
                  </a:cubicBezTo>
                  <a:cubicBezTo>
                    <a:pt x="53372" y="23368"/>
                    <a:pt x="50871" y="19265"/>
                    <a:pt x="48469" y="15229"/>
                  </a:cubicBezTo>
                  <a:cubicBezTo>
                    <a:pt x="44199" y="8224"/>
                    <a:pt x="38695" y="485"/>
                    <a:pt x="30590" y="18"/>
                  </a:cubicBezTo>
                  <a:cubicBezTo>
                    <a:pt x="30370" y="6"/>
                    <a:pt x="30150" y="0"/>
                    <a:pt x="29931" y="0"/>
                  </a:cubicBezTo>
                  <a:close/>
                </a:path>
              </a:pathLst>
            </a:custGeom>
            <a:solidFill>
              <a:schemeClr val="accent2"/>
            </a:solidFill>
            <a:ln cap="flat" cmpd="sng" w="65050">
              <a:solidFill>
                <a:schemeClr val="accent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48"/>
            <p:cNvSpPr/>
            <p:nvPr/>
          </p:nvSpPr>
          <p:spPr>
            <a:xfrm>
              <a:off x="10409275" y="1641225"/>
              <a:ext cx="1109975" cy="2842725"/>
            </a:xfrm>
            <a:custGeom>
              <a:rect b="b" l="l" r="r" t="t"/>
              <a:pathLst>
                <a:path extrusionOk="0" h="113709" w="44399">
                  <a:moveTo>
                    <a:pt x="17566" y="0"/>
                  </a:moveTo>
                  <a:cubicBezTo>
                    <a:pt x="15247" y="0"/>
                    <a:pt x="12998" y="689"/>
                    <a:pt x="10975" y="1884"/>
                  </a:cubicBezTo>
                  <a:cubicBezTo>
                    <a:pt x="7005" y="13559"/>
                    <a:pt x="1601" y="30271"/>
                    <a:pt x="968" y="39278"/>
                  </a:cubicBezTo>
                  <a:cubicBezTo>
                    <a:pt x="0" y="53721"/>
                    <a:pt x="2502" y="67298"/>
                    <a:pt x="5471" y="81441"/>
                  </a:cubicBezTo>
                  <a:cubicBezTo>
                    <a:pt x="7039" y="89013"/>
                    <a:pt x="9340" y="97453"/>
                    <a:pt x="13543" y="103857"/>
                  </a:cubicBezTo>
                  <a:cubicBezTo>
                    <a:pt x="17463" y="109782"/>
                    <a:pt x="23980" y="113709"/>
                    <a:pt x="30797" y="113709"/>
                  </a:cubicBezTo>
                  <a:cubicBezTo>
                    <a:pt x="31349" y="113709"/>
                    <a:pt x="31903" y="113683"/>
                    <a:pt x="32457" y="113631"/>
                  </a:cubicBezTo>
                  <a:cubicBezTo>
                    <a:pt x="35192" y="113364"/>
                    <a:pt x="37761" y="112330"/>
                    <a:pt x="40096" y="110795"/>
                  </a:cubicBezTo>
                  <a:cubicBezTo>
                    <a:pt x="40830" y="107493"/>
                    <a:pt x="41230" y="104157"/>
                    <a:pt x="41630" y="100822"/>
                  </a:cubicBezTo>
                  <a:cubicBezTo>
                    <a:pt x="43832" y="81508"/>
                    <a:pt x="44399" y="61927"/>
                    <a:pt x="43365" y="42447"/>
                  </a:cubicBezTo>
                  <a:cubicBezTo>
                    <a:pt x="43131" y="37543"/>
                    <a:pt x="42731" y="32573"/>
                    <a:pt x="41297" y="27869"/>
                  </a:cubicBezTo>
                  <a:cubicBezTo>
                    <a:pt x="39862" y="23366"/>
                    <a:pt x="37527" y="19263"/>
                    <a:pt x="35192" y="15227"/>
                  </a:cubicBezTo>
                  <a:cubicBezTo>
                    <a:pt x="31156" y="8222"/>
                    <a:pt x="25919" y="450"/>
                    <a:pt x="18180" y="16"/>
                  </a:cubicBezTo>
                  <a:cubicBezTo>
                    <a:pt x="17975" y="5"/>
                    <a:pt x="17770" y="0"/>
                    <a:pt x="175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48"/>
            <p:cNvSpPr/>
            <p:nvPr/>
          </p:nvSpPr>
          <p:spPr>
            <a:xfrm>
              <a:off x="9445250" y="113875"/>
              <a:ext cx="612950" cy="4106425"/>
            </a:xfrm>
            <a:custGeom>
              <a:rect b="b" l="l" r="r" t="t"/>
              <a:pathLst>
                <a:path extrusionOk="0" h="164257" w="24518">
                  <a:moveTo>
                    <a:pt x="13447" y="0"/>
                  </a:moveTo>
                  <a:cubicBezTo>
                    <a:pt x="13090" y="0"/>
                    <a:pt x="12729" y="314"/>
                    <a:pt x="12810" y="800"/>
                  </a:cubicBezTo>
                  <a:cubicBezTo>
                    <a:pt x="14878" y="12175"/>
                    <a:pt x="17880" y="23417"/>
                    <a:pt x="19581" y="34925"/>
                  </a:cubicBezTo>
                  <a:cubicBezTo>
                    <a:pt x="21249" y="46300"/>
                    <a:pt x="21883" y="57875"/>
                    <a:pt x="20415" y="69316"/>
                  </a:cubicBezTo>
                  <a:cubicBezTo>
                    <a:pt x="17746" y="90031"/>
                    <a:pt x="9240" y="109478"/>
                    <a:pt x="4504" y="129726"/>
                  </a:cubicBezTo>
                  <a:cubicBezTo>
                    <a:pt x="1902" y="140700"/>
                    <a:pt x="0" y="152376"/>
                    <a:pt x="2335" y="163517"/>
                  </a:cubicBezTo>
                  <a:cubicBezTo>
                    <a:pt x="2437" y="164027"/>
                    <a:pt x="2845" y="164257"/>
                    <a:pt x="3269" y="164257"/>
                  </a:cubicBezTo>
                  <a:cubicBezTo>
                    <a:pt x="3815" y="164257"/>
                    <a:pt x="4389" y="163874"/>
                    <a:pt x="4370" y="163217"/>
                  </a:cubicBezTo>
                  <a:cubicBezTo>
                    <a:pt x="4370" y="152776"/>
                    <a:pt x="5004" y="142535"/>
                    <a:pt x="7239" y="132328"/>
                  </a:cubicBezTo>
                  <a:cubicBezTo>
                    <a:pt x="9507" y="122054"/>
                    <a:pt x="12743" y="112080"/>
                    <a:pt x="15745" y="102039"/>
                  </a:cubicBezTo>
                  <a:cubicBezTo>
                    <a:pt x="18747" y="92132"/>
                    <a:pt x="21549" y="82059"/>
                    <a:pt x="22950" y="71818"/>
                  </a:cubicBezTo>
                  <a:cubicBezTo>
                    <a:pt x="24518" y="60877"/>
                    <a:pt x="24251" y="49869"/>
                    <a:pt x="22750" y="38961"/>
                  </a:cubicBezTo>
                  <a:cubicBezTo>
                    <a:pt x="21015" y="25952"/>
                    <a:pt x="18013" y="12942"/>
                    <a:pt x="14010" y="433"/>
                  </a:cubicBezTo>
                  <a:cubicBezTo>
                    <a:pt x="13906" y="132"/>
                    <a:pt x="13677" y="0"/>
                    <a:pt x="1344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48"/>
            <p:cNvSpPr/>
            <p:nvPr/>
          </p:nvSpPr>
          <p:spPr>
            <a:xfrm>
              <a:off x="9978125" y="3241750"/>
              <a:ext cx="2028825" cy="2028600"/>
            </a:xfrm>
            <a:custGeom>
              <a:rect b="b" l="l" r="r" t="t"/>
              <a:pathLst>
                <a:path extrusionOk="0" h="81144" w="81153">
                  <a:moveTo>
                    <a:pt x="2726" y="1"/>
                  </a:moveTo>
                  <a:cubicBezTo>
                    <a:pt x="2444" y="1"/>
                    <a:pt x="2161" y="149"/>
                    <a:pt x="2102" y="475"/>
                  </a:cubicBezTo>
                  <a:cubicBezTo>
                    <a:pt x="234" y="11649"/>
                    <a:pt x="1" y="23091"/>
                    <a:pt x="1669" y="34332"/>
                  </a:cubicBezTo>
                  <a:cubicBezTo>
                    <a:pt x="3270" y="45240"/>
                    <a:pt x="6405" y="56348"/>
                    <a:pt x="11609" y="66122"/>
                  </a:cubicBezTo>
                  <a:cubicBezTo>
                    <a:pt x="15786" y="73856"/>
                    <a:pt x="22485" y="81143"/>
                    <a:pt x="31894" y="81143"/>
                  </a:cubicBezTo>
                  <a:cubicBezTo>
                    <a:pt x="32103" y="81143"/>
                    <a:pt x="32313" y="81140"/>
                    <a:pt x="32524" y="81132"/>
                  </a:cubicBezTo>
                  <a:cubicBezTo>
                    <a:pt x="37894" y="80932"/>
                    <a:pt x="42965" y="78631"/>
                    <a:pt x="47601" y="76095"/>
                  </a:cubicBezTo>
                  <a:cubicBezTo>
                    <a:pt x="51971" y="73660"/>
                    <a:pt x="56107" y="70825"/>
                    <a:pt x="59977" y="67689"/>
                  </a:cubicBezTo>
                  <a:cubicBezTo>
                    <a:pt x="68616" y="60785"/>
                    <a:pt x="76655" y="51945"/>
                    <a:pt x="80825" y="41537"/>
                  </a:cubicBezTo>
                  <a:cubicBezTo>
                    <a:pt x="81152" y="40752"/>
                    <a:pt x="80509" y="40252"/>
                    <a:pt x="79839" y="40252"/>
                  </a:cubicBezTo>
                  <a:cubicBezTo>
                    <a:pt x="79484" y="40252"/>
                    <a:pt x="79121" y="40392"/>
                    <a:pt x="78890" y="40703"/>
                  </a:cubicBezTo>
                  <a:cubicBezTo>
                    <a:pt x="73453" y="48376"/>
                    <a:pt x="68149" y="55981"/>
                    <a:pt x="61211" y="62352"/>
                  </a:cubicBezTo>
                  <a:cubicBezTo>
                    <a:pt x="57742" y="65521"/>
                    <a:pt x="53973" y="68390"/>
                    <a:pt x="49970" y="70958"/>
                  </a:cubicBezTo>
                  <a:cubicBezTo>
                    <a:pt x="45767" y="73627"/>
                    <a:pt x="41230" y="76196"/>
                    <a:pt x="36360" y="77396"/>
                  </a:cubicBezTo>
                  <a:cubicBezTo>
                    <a:pt x="34902" y="77756"/>
                    <a:pt x="33502" y="77924"/>
                    <a:pt x="32158" y="77924"/>
                  </a:cubicBezTo>
                  <a:cubicBezTo>
                    <a:pt x="24282" y="77924"/>
                    <a:pt x="18377" y="72131"/>
                    <a:pt x="14444" y="65121"/>
                  </a:cubicBezTo>
                  <a:cubicBezTo>
                    <a:pt x="9507" y="56281"/>
                    <a:pt x="6439" y="46107"/>
                    <a:pt x="4571" y="36200"/>
                  </a:cubicBezTo>
                  <a:cubicBezTo>
                    <a:pt x="2369" y="24492"/>
                    <a:pt x="1902" y="12483"/>
                    <a:pt x="3336" y="641"/>
                  </a:cubicBezTo>
                  <a:cubicBezTo>
                    <a:pt x="3429" y="233"/>
                    <a:pt x="3078" y="1"/>
                    <a:pt x="272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48"/>
            <p:cNvSpPr/>
            <p:nvPr/>
          </p:nvSpPr>
          <p:spPr>
            <a:xfrm>
              <a:off x="10493200" y="699325"/>
              <a:ext cx="1547450" cy="880500"/>
            </a:xfrm>
            <a:custGeom>
              <a:rect b="b" l="l" r="r" t="t"/>
              <a:pathLst>
                <a:path extrusionOk="0" h="35220" w="61898">
                  <a:moveTo>
                    <a:pt x="31657" y="0"/>
                  </a:moveTo>
                  <a:cubicBezTo>
                    <a:pt x="23792" y="0"/>
                    <a:pt x="15721" y="3160"/>
                    <a:pt x="9953" y="8071"/>
                  </a:cubicBezTo>
                  <a:cubicBezTo>
                    <a:pt x="5250" y="12040"/>
                    <a:pt x="1580" y="17378"/>
                    <a:pt x="46" y="23382"/>
                  </a:cubicBezTo>
                  <a:cubicBezTo>
                    <a:pt x="1" y="23631"/>
                    <a:pt x="278" y="23849"/>
                    <a:pt x="513" y="23849"/>
                  </a:cubicBezTo>
                  <a:cubicBezTo>
                    <a:pt x="624" y="23849"/>
                    <a:pt x="726" y="23800"/>
                    <a:pt x="780" y="23682"/>
                  </a:cubicBezTo>
                  <a:cubicBezTo>
                    <a:pt x="6321" y="11190"/>
                    <a:pt x="17770" y="2048"/>
                    <a:pt x="31594" y="2048"/>
                  </a:cubicBezTo>
                  <a:cubicBezTo>
                    <a:pt x="32498" y="2048"/>
                    <a:pt x="33413" y="2087"/>
                    <a:pt x="34337" y="2167"/>
                  </a:cubicBezTo>
                  <a:cubicBezTo>
                    <a:pt x="41742" y="2767"/>
                    <a:pt x="47780" y="7204"/>
                    <a:pt x="51849" y="13241"/>
                  </a:cubicBezTo>
                  <a:cubicBezTo>
                    <a:pt x="56219" y="19713"/>
                    <a:pt x="57920" y="27385"/>
                    <a:pt x="60322" y="34690"/>
                  </a:cubicBezTo>
                  <a:cubicBezTo>
                    <a:pt x="60441" y="35059"/>
                    <a:pt x="60726" y="35220"/>
                    <a:pt x="61013" y="35220"/>
                  </a:cubicBezTo>
                  <a:cubicBezTo>
                    <a:pt x="61453" y="35220"/>
                    <a:pt x="61898" y="34842"/>
                    <a:pt x="61757" y="34256"/>
                  </a:cubicBezTo>
                  <a:cubicBezTo>
                    <a:pt x="59488" y="22681"/>
                    <a:pt x="55052" y="9405"/>
                    <a:pt x="44144" y="3167"/>
                  </a:cubicBezTo>
                  <a:cubicBezTo>
                    <a:pt x="40332" y="975"/>
                    <a:pt x="36026" y="0"/>
                    <a:pt x="316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48"/>
            <p:cNvSpPr/>
            <p:nvPr/>
          </p:nvSpPr>
          <p:spPr>
            <a:xfrm>
              <a:off x="12043675" y="1922875"/>
              <a:ext cx="93525" cy="846950"/>
            </a:xfrm>
            <a:custGeom>
              <a:rect b="b" l="l" r="r" t="t"/>
              <a:pathLst>
                <a:path extrusionOk="0" h="33878" w="3741">
                  <a:moveTo>
                    <a:pt x="711" y="1"/>
                  </a:moveTo>
                  <a:cubicBezTo>
                    <a:pt x="363" y="1"/>
                    <a:pt x="0" y="217"/>
                    <a:pt x="38" y="592"/>
                  </a:cubicBezTo>
                  <a:cubicBezTo>
                    <a:pt x="672" y="5996"/>
                    <a:pt x="1038" y="11466"/>
                    <a:pt x="1305" y="16937"/>
                  </a:cubicBezTo>
                  <a:cubicBezTo>
                    <a:pt x="1539" y="22374"/>
                    <a:pt x="1205" y="27945"/>
                    <a:pt x="1839" y="33349"/>
                  </a:cubicBezTo>
                  <a:cubicBezTo>
                    <a:pt x="1858" y="33658"/>
                    <a:pt x="2169" y="33878"/>
                    <a:pt x="2447" y="33878"/>
                  </a:cubicBezTo>
                  <a:cubicBezTo>
                    <a:pt x="2648" y="33878"/>
                    <a:pt x="2831" y="33763"/>
                    <a:pt x="2873" y="33482"/>
                  </a:cubicBezTo>
                  <a:cubicBezTo>
                    <a:pt x="3740" y="28045"/>
                    <a:pt x="3273" y="22341"/>
                    <a:pt x="2973" y="16937"/>
                  </a:cubicBezTo>
                  <a:cubicBezTo>
                    <a:pt x="2640" y="11366"/>
                    <a:pt x="2039" y="5862"/>
                    <a:pt x="1305" y="425"/>
                  </a:cubicBezTo>
                  <a:cubicBezTo>
                    <a:pt x="1247" y="133"/>
                    <a:pt x="983" y="1"/>
                    <a:pt x="7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4" name="Google Shape;3734;p48"/>
          <p:cNvGrpSpPr/>
          <p:nvPr/>
        </p:nvGrpSpPr>
        <p:grpSpPr>
          <a:xfrm>
            <a:off x="5502418" y="3816444"/>
            <a:ext cx="1528561" cy="1392399"/>
            <a:chOff x="5521443" y="3751094"/>
            <a:chExt cx="1528561" cy="1392399"/>
          </a:xfrm>
        </p:grpSpPr>
        <p:grpSp>
          <p:nvGrpSpPr>
            <p:cNvPr id="3735" name="Google Shape;3735;p48"/>
            <p:cNvGrpSpPr/>
            <p:nvPr/>
          </p:nvGrpSpPr>
          <p:grpSpPr>
            <a:xfrm flipH="1" rot="-1424101">
              <a:off x="5665272" y="3959578"/>
              <a:ext cx="1240902" cy="975432"/>
              <a:chOff x="3751175" y="1528425"/>
              <a:chExt cx="1240925" cy="975450"/>
            </a:xfrm>
          </p:grpSpPr>
          <p:sp>
            <p:nvSpPr>
              <p:cNvPr id="3736" name="Google Shape;3736;p48"/>
              <p:cNvSpPr/>
              <p:nvPr/>
            </p:nvSpPr>
            <p:spPr>
              <a:xfrm>
                <a:off x="4385800" y="1882375"/>
                <a:ext cx="190175" cy="378325"/>
              </a:xfrm>
              <a:custGeom>
                <a:rect b="b" l="l" r="r" t="t"/>
                <a:pathLst>
                  <a:path extrusionOk="0" h="15133" w="7607">
                    <a:moveTo>
                      <a:pt x="3668" y="0"/>
                    </a:moveTo>
                    <a:cubicBezTo>
                      <a:pt x="3582" y="0"/>
                      <a:pt x="3494" y="4"/>
                      <a:pt x="3403" y="10"/>
                    </a:cubicBezTo>
                    <a:cubicBezTo>
                      <a:pt x="1035" y="177"/>
                      <a:pt x="301" y="1612"/>
                      <a:pt x="334" y="3313"/>
                    </a:cubicBezTo>
                    <a:cubicBezTo>
                      <a:pt x="67" y="4480"/>
                      <a:pt x="1" y="5748"/>
                      <a:pt x="634" y="6749"/>
                    </a:cubicBezTo>
                    <a:cubicBezTo>
                      <a:pt x="734" y="6882"/>
                      <a:pt x="835" y="6915"/>
                      <a:pt x="968" y="6915"/>
                    </a:cubicBezTo>
                    <a:cubicBezTo>
                      <a:pt x="1235" y="6882"/>
                      <a:pt x="1402" y="6815"/>
                      <a:pt x="1535" y="6715"/>
                    </a:cubicBezTo>
                    <a:lnTo>
                      <a:pt x="1535" y="6715"/>
                    </a:lnTo>
                    <a:cubicBezTo>
                      <a:pt x="1402" y="8316"/>
                      <a:pt x="1368" y="10284"/>
                      <a:pt x="2502" y="11285"/>
                    </a:cubicBezTo>
                    <a:cubicBezTo>
                      <a:pt x="2605" y="11362"/>
                      <a:pt x="2732" y="11400"/>
                      <a:pt x="2855" y="11400"/>
                    </a:cubicBezTo>
                    <a:cubicBezTo>
                      <a:pt x="3053" y="11400"/>
                      <a:pt x="3241" y="11303"/>
                      <a:pt x="3303" y="11118"/>
                    </a:cubicBezTo>
                    <a:cubicBezTo>
                      <a:pt x="3735" y="12969"/>
                      <a:pt x="4537" y="15133"/>
                      <a:pt x="5921" y="15133"/>
                    </a:cubicBezTo>
                    <a:cubicBezTo>
                      <a:pt x="6034" y="15133"/>
                      <a:pt x="6151" y="15118"/>
                      <a:pt x="6272" y="15088"/>
                    </a:cubicBezTo>
                    <a:cubicBezTo>
                      <a:pt x="7306" y="14788"/>
                      <a:pt x="7272" y="13120"/>
                      <a:pt x="7373" y="12319"/>
                    </a:cubicBezTo>
                    <a:cubicBezTo>
                      <a:pt x="7606" y="10218"/>
                      <a:pt x="7573" y="8083"/>
                      <a:pt x="7239" y="6048"/>
                    </a:cubicBezTo>
                    <a:cubicBezTo>
                      <a:pt x="6915" y="3780"/>
                      <a:pt x="6591" y="0"/>
                      <a:pt x="3668" y="0"/>
                    </a:cubicBezTo>
                    <a:close/>
                  </a:path>
                </a:pathLst>
              </a:custGeom>
              <a:solidFill>
                <a:srgbClr val="FC4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48"/>
              <p:cNvSpPr/>
              <p:nvPr/>
            </p:nvSpPr>
            <p:spPr>
              <a:xfrm>
                <a:off x="4513400" y="1915775"/>
                <a:ext cx="15875" cy="316075"/>
              </a:xfrm>
              <a:custGeom>
                <a:rect b="b" l="l" r="r" t="t"/>
                <a:pathLst>
                  <a:path extrusionOk="0" h="12643" w="635">
                    <a:moveTo>
                      <a:pt x="367" y="0"/>
                    </a:moveTo>
                    <a:cubicBezTo>
                      <a:pt x="334" y="0"/>
                      <a:pt x="300" y="25"/>
                      <a:pt x="300" y="75"/>
                    </a:cubicBezTo>
                    <a:cubicBezTo>
                      <a:pt x="0" y="4245"/>
                      <a:pt x="100" y="8481"/>
                      <a:pt x="601" y="12618"/>
                    </a:cubicBezTo>
                    <a:cubicBezTo>
                      <a:pt x="601" y="12634"/>
                      <a:pt x="609" y="12643"/>
                      <a:pt x="617" y="12643"/>
                    </a:cubicBezTo>
                    <a:cubicBezTo>
                      <a:pt x="626" y="12643"/>
                      <a:pt x="634" y="12634"/>
                      <a:pt x="634" y="12618"/>
                    </a:cubicBezTo>
                    <a:cubicBezTo>
                      <a:pt x="434" y="8415"/>
                      <a:pt x="334" y="4278"/>
                      <a:pt x="434" y="75"/>
                    </a:cubicBezTo>
                    <a:cubicBezTo>
                      <a:pt x="434" y="25"/>
                      <a:pt x="401" y="0"/>
                      <a:pt x="367" y="0"/>
                    </a:cubicBezTo>
                    <a:close/>
                  </a:path>
                </a:pathLst>
              </a:custGeom>
              <a:solidFill>
                <a:srgbClr val="E234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48"/>
              <p:cNvSpPr/>
              <p:nvPr/>
            </p:nvSpPr>
            <p:spPr>
              <a:xfrm>
                <a:off x="4450025" y="1905425"/>
                <a:ext cx="30875" cy="243250"/>
              </a:xfrm>
              <a:custGeom>
                <a:rect b="b" l="l" r="r" t="t"/>
                <a:pathLst>
                  <a:path extrusionOk="0" h="9730" w="1235">
                    <a:moveTo>
                      <a:pt x="1186" y="1"/>
                    </a:moveTo>
                    <a:cubicBezTo>
                      <a:pt x="1168" y="1"/>
                      <a:pt x="1148" y="9"/>
                      <a:pt x="1134" y="22"/>
                    </a:cubicBezTo>
                    <a:cubicBezTo>
                      <a:pt x="267" y="3158"/>
                      <a:pt x="0" y="6627"/>
                      <a:pt x="367" y="9729"/>
                    </a:cubicBezTo>
                    <a:cubicBezTo>
                      <a:pt x="400" y="6460"/>
                      <a:pt x="667" y="3325"/>
                      <a:pt x="1234" y="56"/>
                    </a:cubicBezTo>
                    <a:cubicBezTo>
                      <a:pt x="1234" y="17"/>
                      <a:pt x="1211" y="1"/>
                      <a:pt x="1186" y="1"/>
                    </a:cubicBezTo>
                    <a:close/>
                  </a:path>
                </a:pathLst>
              </a:custGeom>
              <a:solidFill>
                <a:srgbClr val="E234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48"/>
              <p:cNvSpPr/>
              <p:nvPr/>
            </p:nvSpPr>
            <p:spPr>
              <a:xfrm>
                <a:off x="4408325" y="1886125"/>
                <a:ext cx="29700" cy="148925"/>
              </a:xfrm>
              <a:custGeom>
                <a:rect b="b" l="l" r="r" t="t"/>
                <a:pathLst>
                  <a:path extrusionOk="0" h="5957" w="1188">
                    <a:moveTo>
                      <a:pt x="1109" y="0"/>
                    </a:moveTo>
                    <a:cubicBezTo>
                      <a:pt x="1080" y="0"/>
                      <a:pt x="1048" y="19"/>
                      <a:pt x="1034" y="61"/>
                    </a:cubicBezTo>
                    <a:cubicBezTo>
                      <a:pt x="234" y="1895"/>
                      <a:pt x="0" y="3930"/>
                      <a:pt x="234" y="5931"/>
                    </a:cubicBezTo>
                    <a:cubicBezTo>
                      <a:pt x="234" y="5948"/>
                      <a:pt x="259" y="5956"/>
                      <a:pt x="284" y="5956"/>
                    </a:cubicBezTo>
                    <a:cubicBezTo>
                      <a:pt x="309" y="5956"/>
                      <a:pt x="334" y="5948"/>
                      <a:pt x="334" y="5931"/>
                    </a:cubicBezTo>
                    <a:cubicBezTo>
                      <a:pt x="200" y="3897"/>
                      <a:pt x="501" y="2062"/>
                      <a:pt x="1168" y="94"/>
                    </a:cubicBezTo>
                    <a:cubicBezTo>
                      <a:pt x="1187" y="36"/>
                      <a:pt x="1150" y="0"/>
                      <a:pt x="1109" y="0"/>
                    </a:cubicBezTo>
                    <a:close/>
                  </a:path>
                </a:pathLst>
              </a:custGeom>
              <a:solidFill>
                <a:srgbClr val="E234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48"/>
              <p:cNvSpPr/>
              <p:nvPr/>
            </p:nvSpPr>
            <p:spPr>
              <a:xfrm>
                <a:off x="4481700" y="1961025"/>
                <a:ext cx="23375" cy="45175"/>
              </a:xfrm>
              <a:custGeom>
                <a:rect b="b" l="l" r="r" t="t"/>
                <a:pathLst>
                  <a:path extrusionOk="0" h="1807" w="935">
                    <a:moveTo>
                      <a:pt x="234" y="0"/>
                    </a:moveTo>
                    <a:cubicBezTo>
                      <a:pt x="201" y="0"/>
                      <a:pt x="134" y="67"/>
                      <a:pt x="134" y="100"/>
                    </a:cubicBezTo>
                    <a:cubicBezTo>
                      <a:pt x="34" y="667"/>
                      <a:pt x="201" y="1301"/>
                      <a:pt x="568" y="1768"/>
                    </a:cubicBezTo>
                    <a:cubicBezTo>
                      <a:pt x="587" y="1787"/>
                      <a:pt x="629" y="1806"/>
                      <a:pt x="673" y="1806"/>
                    </a:cubicBezTo>
                    <a:cubicBezTo>
                      <a:pt x="706" y="1806"/>
                      <a:pt x="740" y="1796"/>
                      <a:pt x="768" y="1768"/>
                    </a:cubicBezTo>
                    <a:cubicBezTo>
                      <a:pt x="901" y="1601"/>
                      <a:pt x="935" y="1434"/>
                      <a:pt x="801" y="1268"/>
                    </a:cubicBezTo>
                    <a:cubicBezTo>
                      <a:pt x="789" y="1231"/>
                      <a:pt x="772" y="1217"/>
                      <a:pt x="756" y="1217"/>
                    </a:cubicBezTo>
                    <a:cubicBezTo>
                      <a:pt x="728" y="1217"/>
                      <a:pt x="701" y="1259"/>
                      <a:pt x="701" y="1301"/>
                    </a:cubicBezTo>
                    <a:cubicBezTo>
                      <a:pt x="701" y="1374"/>
                      <a:pt x="701" y="1428"/>
                      <a:pt x="685" y="1477"/>
                    </a:cubicBezTo>
                    <a:lnTo>
                      <a:pt x="685" y="1477"/>
                    </a:lnTo>
                    <a:cubicBezTo>
                      <a:pt x="363" y="1088"/>
                      <a:pt x="1" y="274"/>
                      <a:pt x="534" y="67"/>
                    </a:cubicBezTo>
                    <a:cubicBezTo>
                      <a:pt x="301" y="67"/>
                      <a:pt x="368" y="0"/>
                      <a:pt x="234" y="0"/>
                    </a:cubicBezTo>
                    <a:close/>
                  </a:path>
                </a:pathLst>
              </a:custGeom>
              <a:solidFill>
                <a:srgbClr val="E234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48"/>
              <p:cNvSpPr/>
              <p:nvPr/>
            </p:nvSpPr>
            <p:spPr>
              <a:xfrm>
                <a:off x="4475875" y="2088050"/>
                <a:ext cx="32550" cy="26425"/>
              </a:xfrm>
              <a:custGeom>
                <a:rect b="b" l="l" r="r" t="t"/>
                <a:pathLst>
                  <a:path extrusionOk="0" h="1057" w="1302">
                    <a:moveTo>
                      <a:pt x="170" y="1"/>
                    </a:moveTo>
                    <a:cubicBezTo>
                      <a:pt x="161" y="1"/>
                      <a:pt x="147" y="9"/>
                      <a:pt x="134" y="23"/>
                    </a:cubicBezTo>
                    <a:cubicBezTo>
                      <a:pt x="0" y="423"/>
                      <a:pt x="167" y="1057"/>
                      <a:pt x="667" y="1057"/>
                    </a:cubicBezTo>
                    <a:cubicBezTo>
                      <a:pt x="867" y="1057"/>
                      <a:pt x="1101" y="923"/>
                      <a:pt x="1168" y="723"/>
                    </a:cubicBezTo>
                    <a:cubicBezTo>
                      <a:pt x="1301" y="523"/>
                      <a:pt x="1268" y="356"/>
                      <a:pt x="1101" y="189"/>
                    </a:cubicBezTo>
                    <a:cubicBezTo>
                      <a:pt x="1088" y="183"/>
                      <a:pt x="1077" y="180"/>
                      <a:pt x="1066" y="180"/>
                    </a:cubicBezTo>
                    <a:cubicBezTo>
                      <a:pt x="1023" y="180"/>
                      <a:pt x="1001" y="229"/>
                      <a:pt x="1001" y="256"/>
                    </a:cubicBezTo>
                    <a:cubicBezTo>
                      <a:pt x="1234" y="547"/>
                      <a:pt x="933" y="915"/>
                      <a:pt x="631" y="915"/>
                    </a:cubicBezTo>
                    <a:cubicBezTo>
                      <a:pt x="587" y="915"/>
                      <a:pt x="543" y="907"/>
                      <a:pt x="501" y="890"/>
                    </a:cubicBezTo>
                    <a:cubicBezTo>
                      <a:pt x="200" y="757"/>
                      <a:pt x="100" y="390"/>
                      <a:pt x="167" y="56"/>
                    </a:cubicBezTo>
                    <a:cubicBezTo>
                      <a:pt x="187" y="17"/>
                      <a:pt x="183" y="1"/>
                      <a:pt x="170" y="1"/>
                    </a:cubicBezTo>
                    <a:close/>
                  </a:path>
                </a:pathLst>
              </a:custGeom>
              <a:solidFill>
                <a:srgbClr val="E234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48"/>
              <p:cNvSpPr/>
              <p:nvPr/>
            </p:nvSpPr>
            <p:spPr>
              <a:xfrm>
                <a:off x="4532575" y="2045625"/>
                <a:ext cx="33375" cy="48100"/>
              </a:xfrm>
              <a:custGeom>
                <a:rect b="b" l="l" r="r" t="t"/>
                <a:pathLst>
                  <a:path extrusionOk="0" h="1924" w="1335">
                    <a:moveTo>
                      <a:pt x="645" y="1"/>
                    </a:moveTo>
                    <a:cubicBezTo>
                      <a:pt x="608" y="1"/>
                      <a:pt x="568" y="43"/>
                      <a:pt x="568" y="85"/>
                    </a:cubicBezTo>
                    <a:cubicBezTo>
                      <a:pt x="601" y="452"/>
                      <a:pt x="834" y="786"/>
                      <a:pt x="868" y="1186"/>
                    </a:cubicBezTo>
                    <a:cubicBezTo>
                      <a:pt x="868" y="1253"/>
                      <a:pt x="901" y="1353"/>
                      <a:pt x="868" y="1419"/>
                    </a:cubicBezTo>
                    <a:cubicBezTo>
                      <a:pt x="824" y="1572"/>
                      <a:pt x="781" y="1625"/>
                      <a:pt x="700" y="1625"/>
                    </a:cubicBezTo>
                    <a:cubicBezTo>
                      <a:pt x="657" y="1625"/>
                      <a:pt x="604" y="1609"/>
                      <a:pt x="534" y="1586"/>
                    </a:cubicBezTo>
                    <a:cubicBezTo>
                      <a:pt x="367" y="1586"/>
                      <a:pt x="267" y="1520"/>
                      <a:pt x="234" y="1353"/>
                    </a:cubicBezTo>
                    <a:cubicBezTo>
                      <a:pt x="234" y="1253"/>
                      <a:pt x="201" y="1219"/>
                      <a:pt x="201" y="1119"/>
                    </a:cubicBezTo>
                    <a:lnTo>
                      <a:pt x="201" y="786"/>
                    </a:lnTo>
                    <a:cubicBezTo>
                      <a:pt x="167" y="852"/>
                      <a:pt x="67" y="852"/>
                      <a:pt x="67" y="886"/>
                    </a:cubicBezTo>
                    <a:cubicBezTo>
                      <a:pt x="34" y="1186"/>
                      <a:pt x="0" y="1553"/>
                      <a:pt x="234" y="1753"/>
                    </a:cubicBezTo>
                    <a:cubicBezTo>
                      <a:pt x="331" y="1850"/>
                      <a:pt x="472" y="1924"/>
                      <a:pt x="613" y="1924"/>
                    </a:cubicBezTo>
                    <a:cubicBezTo>
                      <a:pt x="715" y="1924"/>
                      <a:pt x="817" y="1885"/>
                      <a:pt x="901" y="1786"/>
                    </a:cubicBezTo>
                    <a:cubicBezTo>
                      <a:pt x="1335" y="1419"/>
                      <a:pt x="934" y="419"/>
                      <a:pt x="701" y="52"/>
                    </a:cubicBezTo>
                    <a:cubicBezTo>
                      <a:pt x="689" y="15"/>
                      <a:pt x="667" y="1"/>
                      <a:pt x="645" y="1"/>
                    </a:cubicBezTo>
                    <a:close/>
                  </a:path>
                </a:pathLst>
              </a:custGeom>
              <a:solidFill>
                <a:srgbClr val="E234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48"/>
              <p:cNvSpPr/>
              <p:nvPr/>
            </p:nvSpPr>
            <p:spPr>
              <a:xfrm>
                <a:off x="4439175" y="1914300"/>
                <a:ext cx="23375" cy="42575"/>
              </a:xfrm>
              <a:custGeom>
                <a:rect b="b" l="l" r="r" t="t"/>
                <a:pathLst>
                  <a:path extrusionOk="0" h="1703" w="935">
                    <a:moveTo>
                      <a:pt x="267" y="1"/>
                    </a:moveTo>
                    <a:cubicBezTo>
                      <a:pt x="67" y="168"/>
                      <a:pt x="0" y="501"/>
                      <a:pt x="0" y="768"/>
                    </a:cubicBezTo>
                    <a:cubicBezTo>
                      <a:pt x="0" y="1102"/>
                      <a:pt x="134" y="1369"/>
                      <a:pt x="301" y="1669"/>
                    </a:cubicBezTo>
                    <a:cubicBezTo>
                      <a:pt x="334" y="1702"/>
                      <a:pt x="367" y="1702"/>
                      <a:pt x="434" y="1702"/>
                    </a:cubicBezTo>
                    <a:cubicBezTo>
                      <a:pt x="668" y="1469"/>
                      <a:pt x="934" y="1202"/>
                      <a:pt x="934" y="835"/>
                    </a:cubicBezTo>
                    <a:cubicBezTo>
                      <a:pt x="934" y="796"/>
                      <a:pt x="900" y="780"/>
                      <a:pt x="865" y="780"/>
                    </a:cubicBezTo>
                    <a:cubicBezTo>
                      <a:pt x="840" y="780"/>
                      <a:pt x="815" y="788"/>
                      <a:pt x="801" y="802"/>
                    </a:cubicBezTo>
                    <a:cubicBezTo>
                      <a:pt x="654" y="1067"/>
                      <a:pt x="558" y="1280"/>
                      <a:pt x="377" y="1510"/>
                    </a:cubicBezTo>
                    <a:lnTo>
                      <a:pt x="377" y="1510"/>
                    </a:lnTo>
                    <a:cubicBezTo>
                      <a:pt x="238" y="1279"/>
                      <a:pt x="134" y="1063"/>
                      <a:pt x="134" y="768"/>
                    </a:cubicBezTo>
                    <a:cubicBezTo>
                      <a:pt x="167" y="468"/>
                      <a:pt x="267" y="268"/>
                      <a:pt x="267" y="1"/>
                    </a:cubicBezTo>
                    <a:close/>
                  </a:path>
                </a:pathLst>
              </a:custGeom>
              <a:solidFill>
                <a:srgbClr val="E234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48"/>
              <p:cNvSpPr/>
              <p:nvPr/>
            </p:nvSpPr>
            <p:spPr>
              <a:xfrm>
                <a:off x="4313250" y="1907300"/>
                <a:ext cx="304400" cy="521250"/>
              </a:xfrm>
              <a:custGeom>
                <a:rect b="b" l="l" r="r" t="t"/>
                <a:pathLst>
                  <a:path extrusionOk="0" h="20850" w="12176">
                    <a:moveTo>
                      <a:pt x="4713" y="0"/>
                    </a:moveTo>
                    <a:cubicBezTo>
                      <a:pt x="3279" y="0"/>
                      <a:pt x="2115" y="440"/>
                      <a:pt x="1869" y="1549"/>
                    </a:cubicBezTo>
                    <a:cubicBezTo>
                      <a:pt x="1135" y="2716"/>
                      <a:pt x="1" y="4651"/>
                      <a:pt x="868" y="6052"/>
                    </a:cubicBezTo>
                    <a:cubicBezTo>
                      <a:pt x="1035" y="6285"/>
                      <a:pt x="1301" y="6485"/>
                      <a:pt x="1535" y="6619"/>
                    </a:cubicBezTo>
                    <a:cubicBezTo>
                      <a:pt x="935" y="8087"/>
                      <a:pt x="701" y="9988"/>
                      <a:pt x="1869" y="10989"/>
                    </a:cubicBezTo>
                    <a:cubicBezTo>
                      <a:pt x="2218" y="11301"/>
                      <a:pt x="2517" y="11421"/>
                      <a:pt x="2776" y="11421"/>
                    </a:cubicBezTo>
                    <a:cubicBezTo>
                      <a:pt x="2987" y="11421"/>
                      <a:pt x="3172" y="11342"/>
                      <a:pt x="3336" y="11222"/>
                    </a:cubicBezTo>
                    <a:lnTo>
                      <a:pt x="3336" y="11222"/>
                    </a:lnTo>
                    <a:cubicBezTo>
                      <a:pt x="3303" y="13090"/>
                      <a:pt x="3536" y="15125"/>
                      <a:pt x="4937" y="15592"/>
                    </a:cubicBezTo>
                    <a:cubicBezTo>
                      <a:pt x="5052" y="15638"/>
                      <a:pt x="5158" y="15660"/>
                      <a:pt x="5260" y="15660"/>
                    </a:cubicBezTo>
                    <a:cubicBezTo>
                      <a:pt x="5454" y="15660"/>
                      <a:pt x="5629" y="15579"/>
                      <a:pt x="5805" y="15425"/>
                    </a:cubicBezTo>
                    <a:cubicBezTo>
                      <a:pt x="6105" y="15158"/>
                      <a:pt x="6305" y="14825"/>
                      <a:pt x="6472" y="14491"/>
                    </a:cubicBezTo>
                    <a:cubicBezTo>
                      <a:pt x="7372" y="16659"/>
                      <a:pt x="8540" y="18661"/>
                      <a:pt x="10041" y="20562"/>
                    </a:cubicBezTo>
                    <a:cubicBezTo>
                      <a:pt x="10188" y="20742"/>
                      <a:pt x="10448" y="20850"/>
                      <a:pt x="10694" y="20850"/>
                    </a:cubicBezTo>
                    <a:cubicBezTo>
                      <a:pt x="10950" y="20850"/>
                      <a:pt x="11190" y="20734"/>
                      <a:pt x="11275" y="20462"/>
                    </a:cubicBezTo>
                    <a:cubicBezTo>
                      <a:pt x="12176" y="17727"/>
                      <a:pt x="11209" y="14491"/>
                      <a:pt x="11108" y="11622"/>
                    </a:cubicBezTo>
                    <a:cubicBezTo>
                      <a:pt x="11108" y="9554"/>
                      <a:pt x="11142" y="7553"/>
                      <a:pt x="11275" y="5485"/>
                    </a:cubicBezTo>
                    <a:cubicBezTo>
                      <a:pt x="11342" y="4617"/>
                      <a:pt x="11642" y="3550"/>
                      <a:pt x="11175" y="2716"/>
                    </a:cubicBezTo>
                    <a:cubicBezTo>
                      <a:pt x="10397" y="1285"/>
                      <a:pt x="7162" y="0"/>
                      <a:pt x="4713" y="0"/>
                    </a:cubicBezTo>
                    <a:close/>
                  </a:path>
                </a:pathLst>
              </a:custGeom>
              <a:solidFill>
                <a:srgbClr val="E852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48"/>
              <p:cNvSpPr/>
              <p:nvPr/>
            </p:nvSpPr>
            <p:spPr>
              <a:xfrm>
                <a:off x="4355775" y="1921075"/>
                <a:ext cx="37225" cy="150875"/>
              </a:xfrm>
              <a:custGeom>
                <a:rect b="b" l="l" r="r" t="t"/>
                <a:pathLst>
                  <a:path extrusionOk="0" h="6035" w="1489">
                    <a:moveTo>
                      <a:pt x="1335" y="0"/>
                    </a:moveTo>
                    <a:cubicBezTo>
                      <a:pt x="1283" y="0"/>
                      <a:pt x="1229" y="30"/>
                      <a:pt x="1202" y="97"/>
                    </a:cubicBezTo>
                    <a:cubicBezTo>
                      <a:pt x="835" y="2065"/>
                      <a:pt x="301" y="4033"/>
                      <a:pt x="1" y="6035"/>
                    </a:cubicBezTo>
                    <a:cubicBezTo>
                      <a:pt x="635" y="4100"/>
                      <a:pt x="1001" y="2098"/>
                      <a:pt x="1468" y="164"/>
                    </a:cubicBezTo>
                    <a:cubicBezTo>
                      <a:pt x="1488" y="64"/>
                      <a:pt x="1413" y="0"/>
                      <a:pt x="1335" y="0"/>
                    </a:cubicBezTo>
                    <a:close/>
                  </a:path>
                </a:pathLst>
              </a:custGeom>
              <a:solidFill>
                <a:srgbClr val="E234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48"/>
              <p:cNvSpPr/>
              <p:nvPr/>
            </p:nvSpPr>
            <p:spPr>
              <a:xfrm>
                <a:off x="4398300" y="1869450"/>
                <a:ext cx="48050" cy="310700"/>
              </a:xfrm>
              <a:custGeom>
                <a:rect b="b" l="l" r="r" t="t"/>
                <a:pathLst>
                  <a:path extrusionOk="0" h="12428" w="1922">
                    <a:moveTo>
                      <a:pt x="1844" y="0"/>
                    </a:moveTo>
                    <a:cubicBezTo>
                      <a:pt x="1814" y="0"/>
                      <a:pt x="1783" y="19"/>
                      <a:pt x="1769" y="60"/>
                    </a:cubicBezTo>
                    <a:cubicBezTo>
                      <a:pt x="34" y="3830"/>
                      <a:pt x="535" y="8333"/>
                      <a:pt x="34" y="12403"/>
                    </a:cubicBezTo>
                    <a:cubicBezTo>
                      <a:pt x="968" y="8300"/>
                      <a:pt x="535" y="4097"/>
                      <a:pt x="1902" y="94"/>
                    </a:cubicBezTo>
                    <a:cubicBezTo>
                      <a:pt x="1922" y="36"/>
                      <a:pt x="1885" y="0"/>
                      <a:pt x="1844" y="0"/>
                    </a:cubicBezTo>
                    <a:close/>
                    <a:moveTo>
                      <a:pt x="34" y="12403"/>
                    </a:moveTo>
                    <a:lnTo>
                      <a:pt x="34" y="12403"/>
                    </a:lnTo>
                    <a:cubicBezTo>
                      <a:pt x="1" y="12419"/>
                      <a:pt x="1" y="12428"/>
                      <a:pt x="9" y="12428"/>
                    </a:cubicBezTo>
                    <a:cubicBezTo>
                      <a:pt x="18" y="12428"/>
                      <a:pt x="34" y="12419"/>
                      <a:pt x="34" y="12403"/>
                    </a:cubicBezTo>
                    <a:close/>
                  </a:path>
                </a:pathLst>
              </a:custGeom>
              <a:solidFill>
                <a:srgbClr val="E234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48"/>
              <p:cNvSpPr/>
              <p:nvPr/>
            </p:nvSpPr>
            <p:spPr>
              <a:xfrm>
                <a:off x="4472525" y="1896725"/>
                <a:ext cx="31725" cy="368700"/>
              </a:xfrm>
              <a:custGeom>
                <a:rect b="b" l="l" r="r" t="t"/>
                <a:pathLst>
                  <a:path extrusionOk="0" h="14748" w="1269">
                    <a:moveTo>
                      <a:pt x="1193" y="0"/>
                    </a:moveTo>
                    <a:cubicBezTo>
                      <a:pt x="1170" y="0"/>
                      <a:pt x="1148" y="11"/>
                      <a:pt x="1135" y="37"/>
                    </a:cubicBezTo>
                    <a:cubicBezTo>
                      <a:pt x="301" y="2038"/>
                      <a:pt x="168" y="4207"/>
                      <a:pt x="134" y="6375"/>
                    </a:cubicBezTo>
                    <a:cubicBezTo>
                      <a:pt x="67" y="9177"/>
                      <a:pt x="1" y="11979"/>
                      <a:pt x="168" y="14747"/>
                    </a:cubicBezTo>
                    <a:lnTo>
                      <a:pt x="201" y="14747"/>
                    </a:lnTo>
                    <a:cubicBezTo>
                      <a:pt x="635" y="9844"/>
                      <a:pt x="201" y="4907"/>
                      <a:pt x="1268" y="70"/>
                    </a:cubicBezTo>
                    <a:cubicBezTo>
                      <a:pt x="1268" y="29"/>
                      <a:pt x="1230" y="0"/>
                      <a:pt x="1193" y="0"/>
                    </a:cubicBezTo>
                    <a:close/>
                  </a:path>
                </a:pathLst>
              </a:custGeom>
              <a:solidFill>
                <a:srgbClr val="E234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48"/>
              <p:cNvSpPr/>
              <p:nvPr/>
            </p:nvSpPr>
            <p:spPr>
              <a:xfrm>
                <a:off x="4538400" y="1933875"/>
                <a:ext cx="40900" cy="490000"/>
              </a:xfrm>
              <a:custGeom>
                <a:rect b="b" l="l" r="r" t="t"/>
                <a:pathLst>
                  <a:path extrusionOk="0" h="19600" w="1636">
                    <a:moveTo>
                      <a:pt x="1409" y="1"/>
                    </a:moveTo>
                    <a:cubicBezTo>
                      <a:pt x="1387" y="1"/>
                      <a:pt x="1369" y="15"/>
                      <a:pt x="1369" y="52"/>
                    </a:cubicBezTo>
                    <a:cubicBezTo>
                      <a:pt x="68" y="6156"/>
                      <a:pt x="1" y="13695"/>
                      <a:pt x="1635" y="19599"/>
                    </a:cubicBezTo>
                    <a:cubicBezTo>
                      <a:pt x="1435" y="16497"/>
                      <a:pt x="935" y="13428"/>
                      <a:pt x="835" y="10259"/>
                    </a:cubicBezTo>
                    <a:cubicBezTo>
                      <a:pt x="802" y="6857"/>
                      <a:pt x="1202" y="3521"/>
                      <a:pt x="1502" y="85"/>
                    </a:cubicBezTo>
                    <a:cubicBezTo>
                      <a:pt x="1502" y="43"/>
                      <a:pt x="1449" y="1"/>
                      <a:pt x="1409" y="1"/>
                    </a:cubicBezTo>
                    <a:close/>
                  </a:path>
                </a:pathLst>
              </a:custGeom>
              <a:solidFill>
                <a:srgbClr val="E234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48"/>
              <p:cNvSpPr/>
              <p:nvPr/>
            </p:nvSpPr>
            <p:spPr>
              <a:xfrm>
                <a:off x="4430825" y="1870475"/>
                <a:ext cx="44225" cy="416500"/>
              </a:xfrm>
              <a:custGeom>
                <a:rect b="b" l="l" r="r" t="t"/>
                <a:pathLst>
                  <a:path extrusionOk="0" h="16660" w="1769">
                    <a:moveTo>
                      <a:pt x="1587" y="0"/>
                    </a:moveTo>
                    <a:cubicBezTo>
                      <a:pt x="1539" y="0"/>
                      <a:pt x="1493" y="26"/>
                      <a:pt x="1469" y="86"/>
                    </a:cubicBezTo>
                    <a:cubicBezTo>
                      <a:pt x="368" y="2288"/>
                      <a:pt x="334" y="5056"/>
                      <a:pt x="168" y="7525"/>
                    </a:cubicBezTo>
                    <a:cubicBezTo>
                      <a:pt x="1" y="10560"/>
                      <a:pt x="1" y="13596"/>
                      <a:pt x="301" y="16631"/>
                    </a:cubicBezTo>
                    <a:cubicBezTo>
                      <a:pt x="301" y="16652"/>
                      <a:pt x="311" y="16660"/>
                      <a:pt x="324" y="16660"/>
                    </a:cubicBezTo>
                    <a:cubicBezTo>
                      <a:pt x="354" y="16660"/>
                      <a:pt x="401" y="16621"/>
                      <a:pt x="401" y="16598"/>
                    </a:cubicBezTo>
                    <a:cubicBezTo>
                      <a:pt x="468" y="13863"/>
                      <a:pt x="334" y="11061"/>
                      <a:pt x="568" y="8292"/>
                    </a:cubicBezTo>
                    <a:cubicBezTo>
                      <a:pt x="701" y="5557"/>
                      <a:pt x="1602" y="2888"/>
                      <a:pt x="1769" y="186"/>
                    </a:cubicBezTo>
                    <a:cubicBezTo>
                      <a:pt x="1769" y="80"/>
                      <a:pt x="1674" y="0"/>
                      <a:pt x="1587" y="0"/>
                    </a:cubicBezTo>
                    <a:close/>
                  </a:path>
                </a:pathLst>
              </a:custGeom>
              <a:solidFill>
                <a:srgbClr val="E234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48"/>
              <p:cNvSpPr/>
              <p:nvPr/>
            </p:nvSpPr>
            <p:spPr>
              <a:xfrm>
                <a:off x="4368300" y="1870250"/>
                <a:ext cx="84575" cy="303450"/>
              </a:xfrm>
              <a:custGeom>
                <a:rect b="b" l="l" r="r" t="t"/>
                <a:pathLst>
                  <a:path extrusionOk="0" h="12138" w="3383">
                    <a:moveTo>
                      <a:pt x="3286" y="1"/>
                    </a:moveTo>
                    <a:cubicBezTo>
                      <a:pt x="3261" y="1"/>
                      <a:pt x="3232" y="9"/>
                      <a:pt x="3202" y="28"/>
                    </a:cubicBezTo>
                    <a:cubicBezTo>
                      <a:pt x="934" y="3264"/>
                      <a:pt x="100" y="8234"/>
                      <a:pt x="0" y="12137"/>
                    </a:cubicBezTo>
                    <a:cubicBezTo>
                      <a:pt x="567" y="10236"/>
                      <a:pt x="667" y="8201"/>
                      <a:pt x="1101" y="6266"/>
                    </a:cubicBezTo>
                    <a:cubicBezTo>
                      <a:pt x="1568" y="4065"/>
                      <a:pt x="2402" y="2097"/>
                      <a:pt x="3336" y="95"/>
                    </a:cubicBezTo>
                    <a:cubicBezTo>
                      <a:pt x="3383" y="48"/>
                      <a:pt x="3347" y="1"/>
                      <a:pt x="3286" y="1"/>
                    </a:cubicBezTo>
                    <a:close/>
                  </a:path>
                </a:pathLst>
              </a:custGeom>
              <a:solidFill>
                <a:srgbClr val="E234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48"/>
              <p:cNvSpPr/>
              <p:nvPr/>
            </p:nvSpPr>
            <p:spPr>
              <a:xfrm>
                <a:off x="4498375" y="1935125"/>
                <a:ext cx="25875" cy="415350"/>
              </a:xfrm>
              <a:custGeom>
                <a:rect b="b" l="l" r="r" t="t"/>
                <a:pathLst>
                  <a:path extrusionOk="0" h="16614" w="1035">
                    <a:moveTo>
                      <a:pt x="931" y="1"/>
                    </a:moveTo>
                    <a:cubicBezTo>
                      <a:pt x="904" y="1"/>
                      <a:pt x="880" y="12"/>
                      <a:pt x="868" y="35"/>
                    </a:cubicBezTo>
                    <a:cubicBezTo>
                      <a:pt x="1" y="5439"/>
                      <a:pt x="1" y="11277"/>
                      <a:pt x="1035" y="16614"/>
                    </a:cubicBezTo>
                    <a:cubicBezTo>
                      <a:pt x="601" y="11010"/>
                      <a:pt x="568" y="5673"/>
                      <a:pt x="1035" y="102"/>
                    </a:cubicBezTo>
                    <a:cubicBezTo>
                      <a:pt x="1035" y="37"/>
                      <a:pt x="979" y="1"/>
                      <a:pt x="931" y="1"/>
                    </a:cubicBezTo>
                    <a:close/>
                  </a:path>
                </a:pathLst>
              </a:custGeom>
              <a:solidFill>
                <a:srgbClr val="E234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48"/>
              <p:cNvSpPr/>
              <p:nvPr/>
            </p:nvSpPr>
            <p:spPr>
              <a:xfrm>
                <a:off x="4457525" y="1829675"/>
                <a:ext cx="534575" cy="360500"/>
              </a:xfrm>
              <a:custGeom>
                <a:rect b="b" l="l" r="r" t="t"/>
                <a:pathLst>
                  <a:path extrusionOk="0" h="14420" w="21383">
                    <a:moveTo>
                      <a:pt x="9314" y="0"/>
                    </a:moveTo>
                    <a:cubicBezTo>
                      <a:pt x="9046" y="0"/>
                      <a:pt x="8810" y="316"/>
                      <a:pt x="8940" y="551"/>
                    </a:cubicBezTo>
                    <a:lnTo>
                      <a:pt x="334" y="5321"/>
                    </a:lnTo>
                    <a:cubicBezTo>
                      <a:pt x="287" y="5258"/>
                      <a:pt x="217" y="5224"/>
                      <a:pt x="157" y="5224"/>
                    </a:cubicBezTo>
                    <a:cubicBezTo>
                      <a:pt x="89" y="5224"/>
                      <a:pt x="34" y="5266"/>
                      <a:pt x="34" y="5354"/>
                    </a:cubicBezTo>
                    <a:cubicBezTo>
                      <a:pt x="0" y="6355"/>
                      <a:pt x="768" y="7055"/>
                      <a:pt x="1435" y="7756"/>
                    </a:cubicBezTo>
                    <a:cubicBezTo>
                      <a:pt x="2435" y="8823"/>
                      <a:pt x="3403" y="9891"/>
                      <a:pt x="4403" y="10891"/>
                    </a:cubicBezTo>
                    <a:cubicBezTo>
                      <a:pt x="4769" y="11257"/>
                      <a:pt x="5313" y="11694"/>
                      <a:pt x="5853" y="11694"/>
                    </a:cubicBezTo>
                    <a:cubicBezTo>
                      <a:pt x="6052" y="11694"/>
                      <a:pt x="6250" y="11635"/>
                      <a:pt x="6438" y="11492"/>
                    </a:cubicBezTo>
                    <a:cubicBezTo>
                      <a:pt x="6605" y="11358"/>
                      <a:pt x="6738" y="11192"/>
                      <a:pt x="6839" y="10991"/>
                    </a:cubicBezTo>
                    <a:cubicBezTo>
                      <a:pt x="7877" y="12192"/>
                      <a:pt x="9167" y="13329"/>
                      <a:pt x="10864" y="13329"/>
                    </a:cubicBezTo>
                    <a:cubicBezTo>
                      <a:pt x="10912" y="13329"/>
                      <a:pt x="10960" y="13328"/>
                      <a:pt x="11008" y="13326"/>
                    </a:cubicBezTo>
                    <a:cubicBezTo>
                      <a:pt x="11075" y="13326"/>
                      <a:pt x="11175" y="13260"/>
                      <a:pt x="11175" y="13193"/>
                    </a:cubicBezTo>
                    <a:cubicBezTo>
                      <a:pt x="11375" y="12659"/>
                      <a:pt x="11509" y="12092"/>
                      <a:pt x="11542" y="11525"/>
                    </a:cubicBezTo>
                    <a:cubicBezTo>
                      <a:pt x="11942" y="11992"/>
                      <a:pt x="12376" y="12426"/>
                      <a:pt x="12843" y="12859"/>
                    </a:cubicBezTo>
                    <a:cubicBezTo>
                      <a:pt x="13377" y="13360"/>
                      <a:pt x="14044" y="14094"/>
                      <a:pt x="14711" y="14361"/>
                    </a:cubicBezTo>
                    <a:cubicBezTo>
                      <a:pt x="14822" y="14400"/>
                      <a:pt x="14929" y="14419"/>
                      <a:pt x="15031" y="14419"/>
                    </a:cubicBezTo>
                    <a:cubicBezTo>
                      <a:pt x="15357" y="14419"/>
                      <a:pt x="15626" y="14224"/>
                      <a:pt x="15778" y="13894"/>
                    </a:cubicBezTo>
                    <a:cubicBezTo>
                      <a:pt x="16078" y="13326"/>
                      <a:pt x="15778" y="12693"/>
                      <a:pt x="15845" y="12092"/>
                    </a:cubicBezTo>
                    <a:lnTo>
                      <a:pt x="15845" y="12092"/>
                    </a:lnTo>
                    <a:cubicBezTo>
                      <a:pt x="16723" y="12970"/>
                      <a:pt x="17984" y="13622"/>
                      <a:pt x="19239" y="13622"/>
                    </a:cubicBezTo>
                    <a:cubicBezTo>
                      <a:pt x="19510" y="13622"/>
                      <a:pt x="19781" y="13592"/>
                      <a:pt x="20048" y="13527"/>
                    </a:cubicBezTo>
                    <a:cubicBezTo>
                      <a:pt x="20682" y="13360"/>
                      <a:pt x="21215" y="12893"/>
                      <a:pt x="21282" y="12226"/>
                    </a:cubicBezTo>
                    <a:cubicBezTo>
                      <a:pt x="21382" y="11258"/>
                      <a:pt x="20515" y="10524"/>
                      <a:pt x="19915" y="9891"/>
                    </a:cubicBezTo>
                    <a:cubicBezTo>
                      <a:pt x="16679" y="6422"/>
                      <a:pt x="13210" y="3152"/>
                      <a:pt x="9540" y="84"/>
                    </a:cubicBezTo>
                    <a:cubicBezTo>
                      <a:pt x="9467" y="25"/>
                      <a:pt x="9390" y="0"/>
                      <a:pt x="93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48"/>
              <p:cNvSpPr/>
              <p:nvPr/>
            </p:nvSpPr>
            <p:spPr>
              <a:xfrm>
                <a:off x="4649175" y="1954625"/>
                <a:ext cx="93925" cy="157550"/>
              </a:xfrm>
              <a:custGeom>
                <a:rect b="b" l="l" r="r" t="t"/>
                <a:pathLst>
                  <a:path extrusionOk="0" h="6302" w="3757">
                    <a:moveTo>
                      <a:pt x="47" y="1"/>
                    </a:moveTo>
                    <a:cubicBezTo>
                      <a:pt x="19" y="1"/>
                      <a:pt x="1" y="17"/>
                      <a:pt x="40" y="56"/>
                    </a:cubicBezTo>
                    <a:cubicBezTo>
                      <a:pt x="207" y="1190"/>
                      <a:pt x="674" y="2224"/>
                      <a:pt x="1241" y="3225"/>
                    </a:cubicBezTo>
                    <a:cubicBezTo>
                      <a:pt x="1908" y="4359"/>
                      <a:pt x="2909" y="5193"/>
                      <a:pt x="3576" y="6260"/>
                    </a:cubicBezTo>
                    <a:cubicBezTo>
                      <a:pt x="3585" y="6290"/>
                      <a:pt x="3607" y="6302"/>
                      <a:pt x="3630" y="6302"/>
                    </a:cubicBezTo>
                    <a:cubicBezTo>
                      <a:pt x="3687" y="6302"/>
                      <a:pt x="3756" y="6231"/>
                      <a:pt x="3709" y="6160"/>
                    </a:cubicBezTo>
                    <a:cubicBezTo>
                      <a:pt x="3209" y="5226"/>
                      <a:pt x="2375" y="4492"/>
                      <a:pt x="1774" y="3558"/>
                    </a:cubicBezTo>
                    <a:cubicBezTo>
                      <a:pt x="1041" y="2424"/>
                      <a:pt x="607" y="1223"/>
                      <a:pt x="107" y="23"/>
                    </a:cubicBezTo>
                    <a:cubicBezTo>
                      <a:pt x="93" y="9"/>
                      <a:pt x="67" y="1"/>
                      <a:pt x="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48"/>
              <p:cNvSpPr/>
              <p:nvPr/>
            </p:nvSpPr>
            <p:spPr>
              <a:xfrm>
                <a:off x="4662000" y="1910525"/>
                <a:ext cx="184150" cy="208950"/>
              </a:xfrm>
              <a:custGeom>
                <a:rect b="b" l="l" r="r" t="t"/>
                <a:pathLst>
                  <a:path extrusionOk="0" h="8358" w="7366">
                    <a:moveTo>
                      <a:pt x="138" y="0"/>
                    </a:moveTo>
                    <a:cubicBezTo>
                      <a:pt x="61" y="0"/>
                      <a:pt x="0" y="98"/>
                      <a:pt x="27" y="152"/>
                    </a:cubicBezTo>
                    <a:cubicBezTo>
                      <a:pt x="2029" y="3087"/>
                      <a:pt x="4731" y="6023"/>
                      <a:pt x="7366" y="8358"/>
                    </a:cubicBezTo>
                    <a:cubicBezTo>
                      <a:pt x="5198" y="5523"/>
                      <a:pt x="2696" y="2620"/>
                      <a:pt x="194" y="19"/>
                    </a:cubicBezTo>
                    <a:cubicBezTo>
                      <a:pt x="175" y="6"/>
                      <a:pt x="156" y="0"/>
                      <a:pt x="1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48"/>
              <p:cNvSpPr/>
              <p:nvPr/>
            </p:nvSpPr>
            <p:spPr>
              <a:xfrm>
                <a:off x="4688675" y="1867375"/>
                <a:ext cx="282325" cy="284150"/>
              </a:xfrm>
              <a:custGeom>
                <a:rect b="b" l="l" r="r" t="t"/>
                <a:pathLst>
                  <a:path extrusionOk="0" h="11366" w="11293">
                    <a:moveTo>
                      <a:pt x="103" y="1"/>
                    </a:moveTo>
                    <a:cubicBezTo>
                      <a:pt x="61" y="1"/>
                      <a:pt x="1" y="50"/>
                      <a:pt x="28" y="77"/>
                    </a:cubicBezTo>
                    <a:cubicBezTo>
                      <a:pt x="3130" y="4246"/>
                      <a:pt x="7133" y="8216"/>
                      <a:pt x="11202" y="11351"/>
                    </a:cubicBezTo>
                    <a:cubicBezTo>
                      <a:pt x="11222" y="11361"/>
                      <a:pt x="11238" y="11365"/>
                      <a:pt x="11251" y="11365"/>
                    </a:cubicBezTo>
                    <a:cubicBezTo>
                      <a:pt x="11283" y="11365"/>
                      <a:pt x="11293" y="11342"/>
                      <a:pt x="11269" y="11318"/>
                    </a:cubicBezTo>
                    <a:cubicBezTo>
                      <a:pt x="7366" y="7649"/>
                      <a:pt x="3764" y="3879"/>
                      <a:pt x="128" y="10"/>
                    </a:cubicBezTo>
                    <a:cubicBezTo>
                      <a:pt x="121" y="4"/>
                      <a:pt x="113" y="1"/>
                      <a:pt x="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48"/>
              <p:cNvSpPr/>
              <p:nvPr/>
            </p:nvSpPr>
            <p:spPr>
              <a:xfrm>
                <a:off x="4646325" y="1884575"/>
                <a:ext cx="188150" cy="303925"/>
              </a:xfrm>
              <a:custGeom>
                <a:rect b="b" l="l" r="r" t="t"/>
                <a:pathLst>
                  <a:path extrusionOk="0" h="12157" w="7526">
                    <a:moveTo>
                      <a:pt x="45" y="1"/>
                    </a:moveTo>
                    <a:cubicBezTo>
                      <a:pt x="16" y="1"/>
                      <a:pt x="1" y="17"/>
                      <a:pt x="20" y="56"/>
                    </a:cubicBezTo>
                    <a:cubicBezTo>
                      <a:pt x="688" y="2224"/>
                      <a:pt x="1788" y="4292"/>
                      <a:pt x="2989" y="6194"/>
                    </a:cubicBezTo>
                    <a:cubicBezTo>
                      <a:pt x="3623" y="7161"/>
                      <a:pt x="4290" y="8062"/>
                      <a:pt x="4991" y="8929"/>
                    </a:cubicBezTo>
                    <a:cubicBezTo>
                      <a:pt x="5724" y="9863"/>
                      <a:pt x="7226" y="10964"/>
                      <a:pt x="7526" y="12131"/>
                    </a:cubicBezTo>
                    <a:cubicBezTo>
                      <a:pt x="7492" y="10463"/>
                      <a:pt x="5157" y="8862"/>
                      <a:pt x="4223" y="7628"/>
                    </a:cubicBezTo>
                    <a:cubicBezTo>
                      <a:pt x="2489" y="5293"/>
                      <a:pt x="1288" y="2691"/>
                      <a:pt x="120" y="22"/>
                    </a:cubicBezTo>
                    <a:cubicBezTo>
                      <a:pt x="93" y="9"/>
                      <a:pt x="65" y="1"/>
                      <a:pt x="45" y="1"/>
                    </a:cubicBezTo>
                    <a:close/>
                    <a:moveTo>
                      <a:pt x="7526" y="12131"/>
                    </a:moveTo>
                    <a:lnTo>
                      <a:pt x="7526" y="12131"/>
                    </a:lnTo>
                    <a:cubicBezTo>
                      <a:pt x="7509" y="12148"/>
                      <a:pt x="7509" y="12156"/>
                      <a:pt x="7513" y="12156"/>
                    </a:cubicBezTo>
                    <a:cubicBezTo>
                      <a:pt x="7517" y="12156"/>
                      <a:pt x="7526" y="12148"/>
                      <a:pt x="7526" y="121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48"/>
              <p:cNvSpPr/>
              <p:nvPr/>
            </p:nvSpPr>
            <p:spPr>
              <a:xfrm>
                <a:off x="4611800" y="1915575"/>
                <a:ext cx="109850" cy="231275"/>
              </a:xfrm>
              <a:custGeom>
                <a:rect b="b" l="l" r="r" t="t"/>
                <a:pathLst>
                  <a:path extrusionOk="0" h="9251" w="4394">
                    <a:moveTo>
                      <a:pt x="34" y="0"/>
                    </a:moveTo>
                    <a:cubicBezTo>
                      <a:pt x="17" y="0"/>
                      <a:pt x="0" y="17"/>
                      <a:pt x="0" y="50"/>
                    </a:cubicBezTo>
                    <a:cubicBezTo>
                      <a:pt x="601" y="3386"/>
                      <a:pt x="2169" y="6555"/>
                      <a:pt x="4237" y="9223"/>
                    </a:cubicBezTo>
                    <a:cubicBezTo>
                      <a:pt x="4266" y="9243"/>
                      <a:pt x="4293" y="9251"/>
                      <a:pt x="4314" y="9251"/>
                    </a:cubicBezTo>
                    <a:cubicBezTo>
                      <a:pt x="4367" y="9251"/>
                      <a:pt x="4394" y="9204"/>
                      <a:pt x="4370" y="9157"/>
                    </a:cubicBezTo>
                    <a:cubicBezTo>
                      <a:pt x="2435" y="6288"/>
                      <a:pt x="1101" y="3319"/>
                      <a:pt x="67" y="50"/>
                    </a:cubicBezTo>
                    <a:cubicBezTo>
                      <a:pt x="67" y="17"/>
                      <a:pt x="50" y="0"/>
                      <a:pt x="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48"/>
              <p:cNvSpPr/>
              <p:nvPr/>
            </p:nvSpPr>
            <p:spPr>
              <a:xfrm>
                <a:off x="4833625" y="1999175"/>
                <a:ext cx="21700" cy="19450"/>
              </a:xfrm>
              <a:custGeom>
                <a:rect b="b" l="l" r="r" t="t"/>
                <a:pathLst>
                  <a:path extrusionOk="0" h="778" w="868">
                    <a:moveTo>
                      <a:pt x="63" y="0"/>
                    </a:moveTo>
                    <a:cubicBezTo>
                      <a:pt x="34" y="0"/>
                      <a:pt x="0" y="25"/>
                      <a:pt x="0" y="75"/>
                    </a:cubicBezTo>
                    <a:cubicBezTo>
                      <a:pt x="0" y="457"/>
                      <a:pt x="334" y="778"/>
                      <a:pt x="741" y="778"/>
                    </a:cubicBezTo>
                    <a:cubicBezTo>
                      <a:pt x="761" y="778"/>
                      <a:pt x="781" y="777"/>
                      <a:pt x="801" y="776"/>
                    </a:cubicBezTo>
                    <a:cubicBezTo>
                      <a:pt x="834" y="776"/>
                      <a:pt x="868" y="742"/>
                      <a:pt x="868" y="709"/>
                    </a:cubicBezTo>
                    <a:cubicBezTo>
                      <a:pt x="868" y="542"/>
                      <a:pt x="868" y="409"/>
                      <a:pt x="834" y="242"/>
                    </a:cubicBezTo>
                    <a:cubicBezTo>
                      <a:pt x="834" y="192"/>
                      <a:pt x="801" y="167"/>
                      <a:pt x="768" y="167"/>
                    </a:cubicBezTo>
                    <a:cubicBezTo>
                      <a:pt x="734" y="167"/>
                      <a:pt x="701" y="192"/>
                      <a:pt x="701" y="242"/>
                    </a:cubicBezTo>
                    <a:lnTo>
                      <a:pt x="701" y="624"/>
                    </a:lnTo>
                    <a:lnTo>
                      <a:pt x="701" y="624"/>
                    </a:lnTo>
                    <a:cubicBezTo>
                      <a:pt x="679" y="627"/>
                      <a:pt x="657" y="628"/>
                      <a:pt x="635" y="628"/>
                    </a:cubicBezTo>
                    <a:cubicBezTo>
                      <a:pt x="351" y="628"/>
                      <a:pt x="100" y="364"/>
                      <a:pt x="100" y="75"/>
                    </a:cubicBezTo>
                    <a:cubicBezTo>
                      <a:pt x="117" y="25"/>
                      <a:pt x="92" y="0"/>
                      <a:pt x="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48"/>
              <p:cNvSpPr/>
              <p:nvPr/>
            </p:nvSpPr>
            <p:spPr>
              <a:xfrm>
                <a:off x="4843625" y="2076100"/>
                <a:ext cx="26725" cy="26675"/>
              </a:xfrm>
              <a:custGeom>
                <a:rect b="b" l="l" r="r" t="t"/>
                <a:pathLst>
                  <a:path extrusionOk="0" h="1067" w="1069">
                    <a:moveTo>
                      <a:pt x="434" y="0"/>
                    </a:moveTo>
                    <a:cubicBezTo>
                      <a:pt x="401" y="0"/>
                      <a:pt x="334" y="34"/>
                      <a:pt x="334" y="67"/>
                    </a:cubicBezTo>
                    <a:cubicBezTo>
                      <a:pt x="434" y="200"/>
                      <a:pt x="568" y="334"/>
                      <a:pt x="668" y="467"/>
                    </a:cubicBezTo>
                    <a:cubicBezTo>
                      <a:pt x="780" y="608"/>
                      <a:pt x="822" y="749"/>
                      <a:pt x="872" y="890"/>
                    </a:cubicBezTo>
                    <a:lnTo>
                      <a:pt x="872" y="890"/>
                    </a:lnTo>
                    <a:cubicBezTo>
                      <a:pt x="801" y="911"/>
                      <a:pt x="731" y="921"/>
                      <a:pt x="662" y="921"/>
                    </a:cubicBezTo>
                    <a:cubicBezTo>
                      <a:pt x="433" y="921"/>
                      <a:pt x="217" y="812"/>
                      <a:pt x="1" y="667"/>
                    </a:cubicBezTo>
                    <a:lnTo>
                      <a:pt x="1" y="667"/>
                    </a:lnTo>
                    <a:cubicBezTo>
                      <a:pt x="183" y="928"/>
                      <a:pt x="468" y="1067"/>
                      <a:pt x="759" y="1067"/>
                    </a:cubicBezTo>
                    <a:cubicBezTo>
                      <a:pt x="840" y="1067"/>
                      <a:pt x="922" y="1056"/>
                      <a:pt x="1001" y="1034"/>
                    </a:cubicBezTo>
                    <a:cubicBezTo>
                      <a:pt x="1068" y="1034"/>
                      <a:pt x="1068" y="1001"/>
                      <a:pt x="1068" y="968"/>
                    </a:cubicBezTo>
                    <a:cubicBezTo>
                      <a:pt x="968" y="634"/>
                      <a:pt x="801" y="134"/>
                      <a:pt x="4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48"/>
              <p:cNvSpPr/>
              <p:nvPr/>
            </p:nvSpPr>
            <p:spPr>
              <a:xfrm>
                <a:off x="4651175" y="2108625"/>
                <a:ext cx="23125" cy="19375"/>
              </a:xfrm>
              <a:custGeom>
                <a:rect b="b" l="l" r="r" t="t"/>
                <a:pathLst>
                  <a:path extrusionOk="0" h="775" w="925">
                    <a:moveTo>
                      <a:pt x="93" y="0"/>
                    </a:moveTo>
                    <a:cubicBezTo>
                      <a:pt x="1" y="402"/>
                      <a:pt x="308" y="775"/>
                      <a:pt x="725" y="775"/>
                    </a:cubicBezTo>
                    <a:cubicBezTo>
                      <a:pt x="759" y="775"/>
                      <a:pt x="793" y="772"/>
                      <a:pt x="827" y="767"/>
                    </a:cubicBezTo>
                    <a:cubicBezTo>
                      <a:pt x="911" y="767"/>
                      <a:pt x="924" y="652"/>
                      <a:pt x="869" y="652"/>
                    </a:cubicBezTo>
                    <a:cubicBezTo>
                      <a:pt x="858" y="652"/>
                      <a:pt x="844" y="656"/>
                      <a:pt x="827" y="667"/>
                    </a:cubicBezTo>
                    <a:cubicBezTo>
                      <a:pt x="798" y="673"/>
                      <a:pt x="769" y="675"/>
                      <a:pt x="740" y="675"/>
                    </a:cubicBezTo>
                    <a:cubicBezTo>
                      <a:pt x="409" y="675"/>
                      <a:pt x="124" y="338"/>
                      <a:pt x="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48"/>
              <p:cNvSpPr/>
              <p:nvPr/>
            </p:nvSpPr>
            <p:spPr>
              <a:xfrm>
                <a:off x="4755225" y="1983525"/>
                <a:ext cx="27550" cy="25350"/>
              </a:xfrm>
              <a:custGeom>
                <a:rect b="b" l="l" r="r" t="t"/>
                <a:pathLst>
                  <a:path extrusionOk="0" h="1014" w="1102">
                    <a:moveTo>
                      <a:pt x="368" y="1"/>
                    </a:moveTo>
                    <a:cubicBezTo>
                      <a:pt x="334" y="1"/>
                      <a:pt x="301" y="34"/>
                      <a:pt x="334" y="67"/>
                    </a:cubicBezTo>
                    <a:cubicBezTo>
                      <a:pt x="468" y="234"/>
                      <a:pt x="968" y="601"/>
                      <a:pt x="535" y="768"/>
                    </a:cubicBezTo>
                    <a:cubicBezTo>
                      <a:pt x="507" y="780"/>
                      <a:pt x="483" y="785"/>
                      <a:pt x="462" y="785"/>
                    </a:cubicBezTo>
                    <a:cubicBezTo>
                      <a:pt x="306" y="785"/>
                      <a:pt x="315" y="489"/>
                      <a:pt x="168" y="401"/>
                    </a:cubicBezTo>
                    <a:cubicBezTo>
                      <a:pt x="158" y="391"/>
                      <a:pt x="142" y="387"/>
                      <a:pt x="125" y="387"/>
                    </a:cubicBezTo>
                    <a:cubicBezTo>
                      <a:pt x="84" y="387"/>
                      <a:pt x="34" y="411"/>
                      <a:pt x="34" y="434"/>
                    </a:cubicBezTo>
                    <a:cubicBezTo>
                      <a:pt x="34" y="568"/>
                      <a:pt x="1" y="601"/>
                      <a:pt x="101" y="601"/>
                    </a:cubicBezTo>
                    <a:cubicBezTo>
                      <a:pt x="201" y="601"/>
                      <a:pt x="168" y="768"/>
                      <a:pt x="201" y="868"/>
                    </a:cubicBezTo>
                    <a:cubicBezTo>
                      <a:pt x="268" y="935"/>
                      <a:pt x="301" y="1001"/>
                      <a:pt x="368" y="1001"/>
                    </a:cubicBezTo>
                    <a:cubicBezTo>
                      <a:pt x="407" y="1009"/>
                      <a:pt x="447" y="1013"/>
                      <a:pt x="485" y="1013"/>
                    </a:cubicBezTo>
                    <a:cubicBezTo>
                      <a:pt x="610" y="1013"/>
                      <a:pt x="725" y="970"/>
                      <a:pt x="801" y="868"/>
                    </a:cubicBezTo>
                    <a:cubicBezTo>
                      <a:pt x="1102" y="568"/>
                      <a:pt x="735" y="1"/>
                      <a:pt x="3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48"/>
              <p:cNvSpPr/>
              <p:nvPr/>
            </p:nvSpPr>
            <p:spPr>
              <a:xfrm>
                <a:off x="4762975" y="2070550"/>
                <a:ext cx="33975" cy="24675"/>
              </a:xfrm>
              <a:custGeom>
                <a:rect b="b" l="l" r="r" t="t"/>
                <a:pathLst>
                  <a:path extrusionOk="0" h="987" w="1359">
                    <a:moveTo>
                      <a:pt x="728" y="0"/>
                    </a:moveTo>
                    <a:cubicBezTo>
                      <a:pt x="666" y="0"/>
                      <a:pt x="633" y="71"/>
                      <a:pt x="658" y="122"/>
                    </a:cubicBezTo>
                    <a:cubicBezTo>
                      <a:pt x="797" y="316"/>
                      <a:pt x="958" y="487"/>
                      <a:pt x="1066" y="711"/>
                    </a:cubicBezTo>
                    <a:lnTo>
                      <a:pt x="1066" y="711"/>
                    </a:lnTo>
                    <a:cubicBezTo>
                      <a:pt x="985" y="738"/>
                      <a:pt x="902" y="751"/>
                      <a:pt x="820" y="751"/>
                    </a:cubicBezTo>
                    <a:cubicBezTo>
                      <a:pt x="563" y="751"/>
                      <a:pt x="315" y="625"/>
                      <a:pt x="158" y="422"/>
                    </a:cubicBezTo>
                    <a:cubicBezTo>
                      <a:pt x="149" y="404"/>
                      <a:pt x="131" y="396"/>
                      <a:pt x="112" y="396"/>
                    </a:cubicBezTo>
                    <a:cubicBezTo>
                      <a:pt x="63" y="396"/>
                      <a:pt x="0" y="450"/>
                      <a:pt x="24" y="523"/>
                    </a:cubicBezTo>
                    <a:cubicBezTo>
                      <a:pt x="222" y="819"/>
                      <a:pt x="565" y="987"/>
                      <a:pt x="920" y="987"/>
                    </a:cubicBezTo>
                    <a:cubicBezTo>
                      <a:pt x="1044" y="987"/>
                      <a:pt x="1170" y="966"/>
                      <a:pt x="1292" y="923"/>
                    </a:cubicBezTo>
                    <a:cubicBezTo>
                      <a:pt x="1359" y="889"/>
                      <a:pt x="1359" y="856"/>
                      <a:pt x="1359" y="756"/>
                    </a:cubicBezTo>
                    <a:cubicBezTo>
                      <a:pt x="1225" y="422"/>
                      <a:pt x="1058" y="189"/>
                      <a:pt x="792" y="22"/>
                    </a:cubicBezTo>
                    <a:cubicBezTo>
                      <a:pt x="768" y="7"/>
                      <a:pt x="747" y="0"/>
                      <a:pt x="7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48"/>
              <p:cNvSpPr/>
              <p:nvPr/>
            </p:nvSpPr>
            <p:spPr>
              <a:xfrm>
                <a:off x="4906100" y="2144575"/>
                <a:ext cx="26775" cy="15525"/>
              </a:xfrm>
              <a:custGeom>
                <a:rect b="b" l="l" r="r" t="t"/>
                <a:pathLst>
                  <a:path extrusionOk="0" h="621" w="1071">
                    <a:moveTo>
                      <a:pt x="937" y="430"/>
                    </a:moveTo>
                    <a:cubicBezTo>
                      <a:pt x="932" y="432"/>
                      <a:pt x="926" y="433"/>
                      <a:pt x="920" y="435"/>
                    </a:cubicBezTo>
                    <a:lnTo>
                      <a:pt x="920" y="435"/>
                    </a:lnTo>
                    <a:cubicBezTo>
                      <a:pt x="925" y="432"/>
                      <a:pt x="930" y="430"/>
                      <a:pt x="937" y="430"/>
                    </a:cubicBezTo>
                    <a:close/>
                    <a:moveTo>
                      <a:pt x="942" y="0"/>
                    </a:moveTo>
                    <a:cubicBezTo>
                      <a:pt x="911" y="0"/>
                      <a:pt x="874" y="27"/>
                      <a:pt x="837" y="63"/>
                    </a:cubicBezTo>
                    <a:cubicBezTo>
                      <a:pt x="807" y="214"/>
                      <a:pt x="831" y="310"/>
                      <a:pt x="837" y="449"/>
                    </a:cubicBezTo>
                    <a:lnTo>
                      <a:pt x="837" y="449"/>
                    </a:lnTo>
                    <a:cubicBezTo>
                      <a:pt x="805" y="453"/>
                      <a:pt x="774" y="455"/>
                      <a:pt x="744" y="455"/>
                    </a:cubicBezTo>
                    <a:cubicBezTo>
                      <a:pt x="556" y="455"/>
                      <a:pt x="387" y="380"/>
                      <a:pt x="237" y="230"/>
                    </a:cubicBezTo>
                    <a:cubicBezTo>
                      <a:pt x="196" y="200"/>
                      <a:pt x="156" y="188"/>
                      <a:pt x="122" y="188"/>
                    </a:cubicBezTo>
                    <a:cubicBezTo>
                      <a:pt x="44" y="188"/>
                      <a:pt x="1" y="250"/>
                      <a:pt x="70" y="297"/>
                    </a:cubicBezTo>
                    <a:cubicBezTo>
                      <a:pt x="224" y="528"/>
                      <a:pt x="457" y="621"/>
                      <a:pt x="724" y="621"/>
                    </a:cubicBezTo>
                    <a:cubicBezTo>
                      <a:pt x="804" y="621"/>
                      <a:pt x="886" y="612"/>
                      <a:pt x="971" y="597"/>
                    </a:cubicBezTo>
                    <a:cubicBezTo>
                      <a:pt x="1004" y="597"/>
                      <a:pt x="1071" y="497"/>
                      <a:pt x="1071" y="497"/>
                    </a:cubicBezTo>
                    <a:cubicBezTo>
                      <a:pt x="1071" y="330"/>
                      <a:pt x="1071" y="230"/>
                      <a:pt x="1004" y="63"/>
                    </a:cubicBezTo>
                    <a:cubicBezTo>
                      <a:pt x="989" y="18"/>
                      <a:pt x="967" y="0"/>
                      <a:pt x="9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48"/>
              <p:cNvSpPr/>
              <p:nvPr/>
            </p:nvSpPr>
            <p:spPr>
              <a:xfrm>
                <a:off x="3799550" y="1683250"/>
                <a:ext cx="278550" cy="186050"/>
              </a:xfrm>
              <a:custGeom>
                <a:rect b="b" l="l" r="r" t="t"/>
                <a:pathLst>
                  <a:path extrusionOk="0" h="7442" w="11142">
                    <a:moveTo>
                      <a:pt x="1311" y="0"/>
                    </a:moveTo>
                    <a:cubicBezTo>
                      <a:pt x="979" y="0"/>
                      <a:pt x="649" y="34"/>
                      <a:pt x="334" y="103"/>
                    </a:cubicBezTo>
                    <a:cubicBezTo>
                      <a:pt x="234" y="103"/>
                      <a:pt x="167" y="170"/>
                      <a:pt x="134" y="203"/>
                    </a:cubicBezTo>
                    <a:cubicBezTo>
                      <a:pt x="1" y="370"/>
                      <a:pt x="134" y="603"/>
                      <a:pt x="234" y="770"/>
                    </a:cubicBezTo>
                    <a:cubicBezTo>
                      <a:pt x="2936" y="4173"/>
                      <a:pt x="6872" y="6574"/>
                      <a:pt x="11142" y="7442"/>
                    </a:cubicBezTo>
                    <a:lnTo>
                      <a:pt x="10942" y="7208"/>
                    </a:lnTo>
                    <a:cubicBezTo>
                      <a:pt x="9240" y="5841"/>
                      <a:pt x="7506" y="4440"/>
                      <a:pt x="6005" y="2838"/>
                    </a:cubicBezTo>
                    <a:cubicBezTo>
                      <a:pt x="5238" y="2038"/>
                      <a:pt x="4537" y="1104"/>
                      <a:pt x="3570" y="570"/>
                    </a:cubicBezTo>
                    <a:cubicBezTo>
                      <a:pt x="2912" y="194"/>
                      <a:pt x="2104" y="0"/>
                      <a:pt x="13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48"/>
              <p:cNvSpPr/>
              <p:nvPr/>
            </p:nvSpPr>
            <p:spPr>
              <a:xfrm>
                <a:off x="3788700" y="1675975"/>
                <a:ext cx="292750" cy="196675"/>
              </a:xfrm>
              <a:custGeom>
                <a:rect b="b" l="l" r="r" t="t"/>
                <a:pathLst>
                  <a:path extrusionOk="0" h="7867" w="11710">
                    <a:moveTo>
                      <a:pt x="1624" y="557"/>
                    </a:moveTo>
                    <a:cubicBezTo>
                      <a:pt x="1743" y="557"/>
                      <a:pt x="1847" y="561"/>
                      <a:pt x="1902" y="561"/>
                    </a:cubicBezTo>
                    <a:cubicBezTo>
                      <a:pt x="2503" y="561"/>
                      <a:pt x="3136" y="728"/>
                      <a:pt x="3670" y="1028"/>
                    </a:cubicBezTo>
                    <a:cubicBezTo>
                      <a:pt x="4638" y="1528"/>
                      <a:pt x="5338" y="2396"/>
                      <a:pt x="6105" y="3196"/>
                    </a:cubicBezTo>
                    <a:cubicBezTo>
                      <a:pt x="6906" y="4063"/>
                      <a:pt x="7773" y="4864"/>
                      <a:pt x="8640" y="5665"/>
                    </a:cubicBezTo>
                    <a:cubicBezTo>
                      <a:pt x="9263" y="6184"/>
                      <a:pt x="9947" y="6844"/>
                      <a:pt x="10675" y="7331"/>
                    </a:cubicBezTo>
                    <a:lnTo>
                      <a:pt x="10675" y="7331"/>
                    </a:lnTo>
                    <a:cubicBezTo>
                      <a:pt x="9071" y="6760"/>
                      <a:pt x="7515" y="6198"/>
                      <a:pt x="6005" y="5331"/>
                    </a:cubicBezTo>
                    <a:cubicBezTo>
                      <a:pt x="4171" y="4230"/>
                      <a:pt x="2503" y="2863"/>
                      <a:pt x="1168" y="1228"/>
                    </a:cubicBezTo>
                    <a:cubicBezTo>
                      <a:pt x="1068" y="1061"/>
                      <a:pt x="801" y="861"/>
                      <a:pt x="1002" y="661"/>
                    </a:cubicBezTo>
                    <a:cubicBezTo>
                      <a:pt x="1091" y="572"/>
                      <a:pt x="1387" y="557"/>
                      <a:pt x="1624" y="557"/>
                    </a:cubicBezTo>
                    <a:close/>
                    <a:moveTo>
                      <a:pt x="1533" y="1"/>
                    </a:moveTo>
                    <a:cubicBezTo>
                      <a:pt x="998" y="1"/>
                      <a:pt x="374" y="86"/>
                      <a:pt x="234" y="528"/>
                    </a:cubicBezTo>
                    <a:cubicBezTo>
                      <a:pt x="1" y="1161"/>
                      <a:pt x="902" y="1862"/>
                      <a:pt x="1268" y="2229"/>
                    </a:cubicBezTo>
                    <a:cubicBezTo>
                      <a:pt x="2503" y="3630"/>
                      <a:pt x="4004" y="4797"/>
                      <a:pt x="5605" y="5731"/>
                    </a:cubicBezTo>
                    <a:cubicBezTo>
                      <a:pt x="7339" y="6799"/>
                      <a:pt x="9474" y="7733"/>
                      <a:pt x="11576" y="7866"/>
                    </a:cubicBezTo>
                    <a:cubicBezTo>
                      <a:pt x="11643" y="7866"/>
                      <a:pt x="11709" y="7699"/>
                      <a:pt x="11609" y="7666"/>
                    </a:cubicBezTo>
                    <a:cubicBezTo>
                      <a:pt x="11584" y="7657"/>
                      <a:pt x="11559" y="7648"/>
                      <a:pt x="11535" y="7639"/>
                    </a:cubicBezTo>
                    <a:lnTo>
                      <a:pt x="11535" y="7639"/>
                    </a:lnTo>
                    <a:cubicBezTo>
                      <a:pt x="11568" y="7583"/>
                      <a:pt x="11569" y="7511"/>
                      <a:pt x="11509" y="7466"/>
                    </a:cubicBezTo>
                    <a:cubicBezTo>
                      <a:pt x="10909" y="6665"/>
                      <a:pt x="9941" y="6031"/>
                      <a:pt x="9174" y="5398"/>
                    </a:cubicBezTo>
                    <a:cubicBezTo>
                      <a:pt x="8307" y="4664"/>
                      <a:pt x="7473" y="3897"/>
                      <a:pt x="6672" y="3029"/>
                    </a:cubicBezTo>
                    <a:cubicBezTo>
                      <a:pt x="5405" y="1662"/>
                      <a:pt x="4171" y="194"/>
                      <a:pt x="2136" y="27"/>
                    </a:cubicBezTo>
                    <a:cubicBezTo>
                      <a:pt x="1984" y="17"/>
                      <a:pt x="1767" y="1"/>
                      <a:pt x="15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48"/>
              <p:cNvSpPr/>
              <p:nvPr/>
            </p:nvSpPr>
            <p:spPr>
              <a:xfrm>
                <a:off x="3763700" y="1783400"/>
                <a:ext cx="362775" cy="99550"/>
              </a:xfrm>
              <a:custGeom>
                <a:rect b="b" l="l" r="r" t="t"/>
                <a:pathLst>
                  <a:path extrusionOk="0" h="3982" w="14511">
                    <a:moveTo>
                      <a:pt x="1845" y="0"/>
                    </a:moveTo>
                    <a:cubicBezTo>
                      <a:pt x="1165" y="0"/>
                      <a:pt x="531" y="190"/>
                      <a:pt x="134" y="734"/>
                    </a:cubicBezTo>
                    <a:cubicBezTo>
                      <a:pt x="67" y="800"/>
                      <a:pt x="0" y="934"/>
                      <a:pt x="0" y="1067"/>
                    </a:cubicBezTo>
                    <a:cubicBezTo>
                      <a:pt x="0" y="1201"/>
                      <a:pt x="134" y="1267"/>
                      <a:pt x="234" y="1368"/>
                    </a:cubicBezTo>
                    <a:cubicBezTo>
                      <a:pt x="834" y="1868"/>
                      <a:pt x="1568" y="2201"/>
                      <a:pt x="2302" y="2535"/>
                    </a:cubicBezTo>
                    <a:cubicBezTo>
                      <a:pt x="4655" y="3497"/>
                      <a:pt x="7197" y="3982"/>
                      <a:pt x="9742" y="3982"/>
                    </a:cubicBezTo>
                    <a:cubicBezTo>
                      <a:pt x="11345" y="3982"/>
                      <a:pt x="12950" y="3789"/>
                      <a:pt x="14511" y="3402"/>
                    </a:cubicBezTo>
                    <a:lnTo>
                      <a:pt x="11442" y="2902"/>
                    </a:lnTo>
                    <a:cubicBezTo>
                      <a:pt x="8473" y="2902"/>
                      <a:pt x="5938" y="901"/>
                      <a:pt x="3069" y="167"/>
                    </a:cubicBezTo>
                    <a:cubicBezTo>
                      <a:pt x="2671" y="67"/>
                      <a:pt x="2250" y="0"/>
                      <a:pt x="18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48"/>
              <p:cNvSpPr/>
              <p:nvPr/>
            </p:nvSpPr>
            <p:spPr>
              <a:xfrm>
                <a:off x="3751175" y="1774100"/>
                <a:ext cx="378625" cy="117000"/>
              </a:xfrm>
              <a:custGeom>
                <a:rect b="b" l="l" r="r" t="t"/>
                <a:pathLst>
                  <a:path extrusionOk="0" h="4680" w="15145">
                    <a:moveTo>
                      <a:pt x="2335" y="1"/>
                    </a:moveTo>
                    <a:cubicBezTo>
                      <a:pt x="1972" y="1"/>
                      <a:pt x="1614" y="52"/>
                      <a:pt x="1268" y="172"/>
                    </a:cubicBezTo>
                    <a:cubicBezTo>
                      <a:pt x="768" y="339"/>
                      <a:pt x="1" y="839"/>
                      <a:pt x="134" y="1473"/>
                    </a:cubicBezTo>
                    <a:cubicBezTo>
                      <a:pt x="268" y="2240"/>
                      <a:pt x="1602" y="2740"/>
                      <a:pt x="2169" y="2974"/>
                    </a:cubicBezTo>
                    <a:cubicBezTo>
                      <a:pt x="4104" y="3808"/>
                      <a:pt x="6172" y="4341"/>
                      <a:pt x="8273" y="4575"/>
                    </a:cubicBezTo>
                    <a:cubicBezTo>
                      <a:pt x="8899" y="4646"/>
                      <a:pt x="9525" y="4680"/>
                      <a:pt x="10150" y="4680"/>
                    </a:cubicBezTo>
                    <a:cubicBezTo>
                      <a:pt x="10692" y="4680"/>
                      <a:pt x="11234" y="4655"/>
                      <a:pt x="11776" y="4608"/>
                    </a:cubicBezTo>
                    <a:cubicBezTo>
                      <a:pt x="12843" y="4508"/>
                      <a:pt x="14144" y="4475"/>
                      <a:pt x="15078" y="3841"/>
                    </a:cubicBezTo>
                    <a:cubicBezTo>
                      <a:pt x="15145" y="3808"/>
                      <a:pt x="15145" y="3608"/>
                      <a:pt x="15012" y="3608"/>
                    </a:cubicBezTo>
                    <a:cubicBezTo>
                      <a:pt x="14851" y="3587"/>
                      <a:pt x="14688" y="3579"/>
                      <a:pt x="14525" y="3579"/>
                    </a:cubicBezTo>
                    <a:cubicBezTo>
                      <a:pt x="13604" y="3579"/>
                      <a:pt x="12649" y="3856"/>
                      <a:pt x="11743" y="3941"/>
                    </a:cubicBezTo>
                    <a:cubicBezTo>
                      <a:pt x="11231" y="3969"/>
                      <a:pt x="10720" y="3985"/>
                      <a:pt x="10211" y="3985"/>
                    </a:cubicBezTo>
                    <a:cubicBezTo>
                      <a:pt x="9492" y="3985"/>
                      <a:pt x="8777" y="3953"/>
                      <a:pt x="8073" y="3874"/>
                    </a:cubicBezTo>
                    <a:cubicBezTo>
                      <a:pt x="5805" y="3608"/>
                      <a:pt x="3236" y="3040"/>
                      <a:pt x="1335" y="1740"/>
                    </a:cubicBezTo>
                    <a:cubicBezTo>
                      <a:pt x="1068" y="1539"/>
                      <a:pt x="835" y="1406"/>
                      <a:pt x="1135" y="1072"/>
                    </a:cubicBezTo>
                    <a:cubicBezTo>
                      <a:pt x="1302" y="872"/>
                      <a:pt x="1635" y="772"/>
                      <a:pt x="1902" y="739"/>
                    </a:cubicBezTo>
                    <a:cubicBezTo>
                      <a:pt x="2062" y="702"/>
                      <a:pt x="2230" y="688"/>
                      <a:pt x="2404" y="688"/>
                    </a:cubicBezTo>
                    <a:cubicBezTo>
                      <a:pt x="2704" y="688"/>
                      <a:pt x="3020" y="730"/>
                      <a:pt x="3337" y="772"/>
                    </a:cubicBezTo>
                    <a:cubicBezTo>
                      <a:pt x="4404" y="972"/>
                      <a:pt x="5405" y="1439"/>
                      <a:pt x="6405" y="1840"/>
                    </a:cubicBezTo>
                    <a:cubicBezTo>
                      <a:pt x="7306" y="2240"/>
                      <a:pt x="8173" y="2640"/>
                      <a:pt x="9141" y="2940"/>
                    </a:cubicBezTo>
                    <a:cubicBezTo>
                      <a:pt x="9777" y="3161"/>
                      <a:pt x="10521" y="3363"/>
                      <a:pt x="11227" y="3363"/>
                    </a:cubicBezTo>
                    <a:cubicBezTo>
                      <a:pt x="11484" y="3363"/>
                      <a:pt x="11736" y="3336"/>
                      <a:pt x="11976" y="3274"/>
                    </a:cubicBezTo>
                    <a:cubicBezTo>
                      <a:pt x="11981" y="3279"/>
                      <a:pt x="11985" y="3281"/>
                      <a:pt x="11988" y="3281"/>
                    </a:cubicBezTo>
                    <a:cubicBezTo>
                      <a:pt x="12008" y="3281"/>
                      <a:pt x="12000" y="3207"/>
                      <a:pt x="11943" y="3207"/>
                    </a:cubicBezTo>
                    <a:cubicBezTo>
                      <a:pt x="10942" y="2907"/>
                      <a:pt x="9941" y="2774"/>
                      <a:pt x="8941" y="2407"/>
                    </a:cubicBezTo>
                    <a:cubicBezTo>
                      <a:pt x="8007" y="2006"/>
                      <a:pt x="7139" y="1606"/>
                      <a:pt x="6272" y="1239"/>
                    </a:cubicBezTo>
                    <a:cubicBezTo>
                      <a:pt x="5115" y="713"/>
                      <a:pt x="3688" y="1"/>
                      <a:pt x="2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48"/>
              <p:cNvSpPr/>
              <p:nvPr/>
            </p:nvSpPr>
            <p:spPr>
              <a:xfrm>
                <a:off x="3777875" y="1868450"/>
                <a:ext cx="350275" cy="88950"/>
              </a:xfrm>
              <a:custGeom>
                <a:rect b="b" l="l" r="r" t="t"/>
                <a:pathLst>
                  <a:path extrusionOk="0" h="3558" w="14011">
                    <a:moveTo>
                      <a:pt x="11375" y="0"/>
                    </a:moveTo>
                    <a:cubicBezTo>
                      <a:pt x="8106" y="0"/>
                      <a:pt x="4870" y="467"/>
                      <a:pt x="1735" y="1335"/>
                    </a:cubicBezTo>
                    <a:cubicBezTo>
                      <a:pt x="1268" y="1468"/>
                      <a:pt x="767" y="1635"/>
                      <a:pt x="434" y="1968"/>
                    </a:cubicBezTo>
                    <a:cubicBezTo>
                      <a:pt x="100" y="2302"/>
                      <a:pt x="0" y="2936"/>
                      <a:pt x="334" y="3303"/>
                    </a:cubicBezTo>
                    <a:cubicBezTo>
                      <a:pt x="523" y="3492"/>
                      <a:pt x="767" y="3557"/>
                      <a:pt x="1036" y="3557"/>
                    </a:cubicBezTo>
                    <a:cubicBezTo>
                      <a:pt x="1287" y="3557"/>
                      <a:pt x="1561" y="3501"/>
                      <a:pt x="1835" y="3436"/>
                    </a:cubicBezTo>
                    <a:cubicBezTo>
                      <a:pt x="5871" y="2335"/>
                      <a:pt x="9907" y="1268"/>
                      <a:pt x="14010" y="167"/>
                    </a:cubicBezTo>
                    <a:lnTo>
                      <a:pt x="1137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48"/>
              <p:cNvSpPr/>
              <p:nvPr/>
            </p:nvSpPr>
            <p:spPr>
              <a:xfrm>
                <a:off x="3770375" y="1866825"/>
                <a:ext cx="360275" cy="95475"/>
              </a:xfrm>
              <a:custGeom>
                <a:rect b="b" l="l" r="r" t="t"/>
                <a:pathLst>
                  <a:path extrusionOk="0" h="3819" w="14411">
                    <a:moveTo>
                      <a:pt x="10421" y="1"/>
                    </a:moveTo>
                    <a:cubicBezTo>
                      <a:pt x="8205" y="1"/>
                      <a:pt x="5997" y="289"/>
                      <a:pt x="3836" y="766"/>
                    </a:cubicBezTo>
                    <a:cubicBezTo>
                      <a:pt x="2869" y="999"/>
                      <a:pt x="1568" y="1099"/>
                      <a:pt x="767" y="1733"/>
                    </a:cubicBezTo>
                    <a:cubicBezTo>
                      <a:pt x="300" y="2167"/>
                      <a:pt x="0" y="2934"/>
                      <a:pt x="434" y="3501"/>
                    </a:cubicBezTo>
                    <a:cubicBezTo>
                      <a:pt x="671" y="3739"/>
                      <a:pt x="967" y="3818"/>
                      <a:pt x="1277" y="3818"/>
                    </a:cubicBezTo>
                    <a:cubicBezTo>
                      <a:pt x="1708" y="3818"/>
                      <a:pt x="2167" y="3665"/>
                      <a:pt x="2535" y="3568"/>
                    </a:cubicBezTo>
                    <a:cubicBezTo>
                      <a:pt x="3869" y="3234"/>
                      <a:pt x="5204" y="2901"/>
                      <a:pt x="6505" y="2567"/>
                    </a:cubicBezTo>
                    <a:lnTo>
                      <a:pt x="10508" y="1566"/>
                    </a:lnTo>
                    <a:cubicBezTo>
                      <a:pt x="11175" y="1400"/>
                      <a:pt x="11842" y="1233"/>
                      <a:pt x="12509" y="1033"/>
                    </a:cubicBezTo>
                    <a:cubicBezTo>
                      <a:pt x="13143" y="866"/>
                      <a:pt x="13843" y="732"/>
                      <a:pt x="14344" y="366"/>
                    </a:cubicBezTo>
                    <a:cubicBezTo>
                      <a:pt x="14410" y="265"/>
                      <a:pt x="14410" y="165"/>
                      <a:pt x="14277" y="99"/>
                    </a:cubicBezTo>
                    <a:cubicBezTo>
                      <a:pt x="14172" y="83"/>
                      <a:pt x="14064" y="75"/>
                      <a:pt x="13954" y="75"/>
                    </a:cubicBezTo>
                    <a:cubicBezTo>
                      <a:pt x="13161" y="75"/>
                      <a:pt x="12270" y="461"/>
                      <a:pt x="11508" y="666"/>
                    </a:cubicBezTo>
                    <a:cubicBezTo>
                      <a:pt x="10441" y="933"/>
                      <a:pt x="9373" y="1233"/>
                      <a:pt x="8339" y="1533"/>
                    </a:cubicBezTo>
                    <a:cubicBezTo>
                      <a:pt x="6238" y="2100"/>
                      <a:pt x="4103" y="2734"/>
                      <a:pt x="2001" y="3268"/>
                    </a:cubicBezTo>
                    <a:cubicBezTo>
                      <a:pt x="1832" y="3305"/>
                      <a:pt x="1615" y="3335"/>
                      <a:pt x="1401" y="3335"/>
                    </a:cubicBezTo>
                    <a:cubicBezTo>
                      <a:pt x="856" y="3335"/>
                      <a:pt x="332" y="3143"/>
                      <a:pt x="667" y="2400"/>
                    </a:cubicBezTo>
                    <a:cubicBezTo>
                      <a:pt x="901" y="1867"/>
                      <a:pt x="1534" y="1700"/>
                      <a:pt x="2068" y="1566"/>
                    </a:cubicBezTo>
                    <a:cubicBezTo>
                      <a:pt x="3169" y="1266"/>
                      <a:pt x="4236" y="1033"/>
                      <a:pt x="5371" y="799"/>
                    </a:cubicBezTo>
                    <a:cubicBezTo>
                      <a:pt x="7439" y="432"/>
                      <a:pt x="9540" y="232"/>
                      <a:pt x="11608" y="99"/>
                    </a:cubicBezTo>
                    <a:cubicBezTo>
                      <a:pt x="11708" y="99"/>
                      <a:pt x="11708" y="32"/>
                      <a:pt x="11675" y="32"/>
                    </a:cubicBezTo>
                    <a:cubicBezTo>
                      <a:pt x="11257" y="11"/>
                      <a:pt x="10839" y="1"/>
                      <a:pt x="104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48"/>
              <p:cNvSpPr/>
              <p:nvPr/>
            </p:nvSpPr>
            <p:spPr>
              <a:xfrm>
                <a:off x="3797050" y="1685825"/>
                <a:ext cx="225175" cy="158450"/>
              </a:xfrm>
              <a:custGeom>
                <a:rect b="b" l="l" r="r" t="t"/>
                <a:pathLst>
                  <a:path extrusionOk="0" h="6338" w="9007">
                    <a:moveTo>
                      <a:pt x="0" y="0"/>
                    </a:moveTo>
                    <a:lnTo>
                      <a:pt x="0" y="0"/>
                    </a:lnTo>
                    <a:cubicBezTo>
                      <a:pt x="1168" y="1468"/>
                      <a:pt x="2836" y="2769"/>
                      <a:pt x="4337" y="3903"/>
                    </a:cubicBezTo>
                    <a:cubicBezTo>
                      <a:pt x="5738" y="4937"/>
                      <a:pt x="7206" y="5938"/>
                      <a:pt x="8940" y="6338"/>
                    </a:cubicBezTo>
                    <a:cubicBezTo>
                      <a:pt x="8974" y="6338"/>
                      <a:pt x="9007" y="6305"/>
                      <a:pt x="8974" y="6271"/>
                    </a:cubicBezTo>
                    <a:cubicBezTo>
                      <a:pt x="7106" y="5471"/>
                      <a:pt x="5471" y="4503"/>
                      <a:pt x="3903" y="3236"/>
                    </a:cubicBezTo>
                    <a:cubicBezTo>
                      <a:pt x="2569" y="2202"/>
                      <a:pt x="1435" y="90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48"/>
              <p:cNvSpPr/>
              <p:nvPr/>
            </p:nvSpPr>
            <p:spPr>
              <a:xfrm>
                <a:off x="3809450" y="1678375"/>
                <a:ext cx="220125" cy="176975"/>
              </a:xfrm>
              <a:custGeom>
                <a:rect b="b" l="l" r="r" t="t"/>
                <a:pathLst>
                  <a:path extrusionOk="0" h="7079" w="8805">
                    <a:moveTo>
                      <a:pt x="122" y="0"/>
                    </a:moveTo>
                    <a:cubicBezTo>
                      <a:pt x="60" y="0"/>
                      <a:pt x="0" y="120"/>
                      <a:pt x="105" y="198"/>
                    </a:cubicBezTo>
                    <a:cubicBezTo>
                      <a:pt x="3107" y="2266"/>
                      <a:pt x="5575" y="5235"/>
                      <a:pt x="8744" y="7070"/>
                    </a:cubicBezTo>
                    <a:cubicBezTo>
                      <a:pt x="8751" y="7076"/>
                      <a:pt x="8757" y="7079"/>
                      <a:pt x="8762" y="7079"/>
                    </a:cubicBezTo>
                    <a:cubicBezTo>
                      <a:pt x="8788" y="7079"/>
                      <a:pt x="8805" y="7024"/>
                      <a:pt x="8778" y="6970"/>
                    </a:cubicBezTo>
                    <a:cubicBezTo>
                      <a:pt x="5909" y="4701"/>
                      <a:pt x="3274" y="1966"/>
                      <a:pt x="172" y="31"/>
                    </a:cubicBezTo>
                    <a:cubicBezTo>
                      <a:pt x="157" y="10"/>
                      <a:pt x="140" y="0"/>
                      <a:pt x="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48"/>
              <p:cNvSpPr/>
              <p:nvPr/>
            </p:nvSpPr>
            <p:spPr>
              <a:xfrm>
                <a:off x="3853350" y="1677675"/>
                <a:ext cx="175400" cy="161825"/>
              </a:xfrm>
              <a:custGeom>
                <a:rect b="b" l="l" r="r" t="t"/>
                <a:pathLst>
                  <a:path extrusionOk="0" h="6473" w="7016">
                    <a:moveTo>
                      <a:pt x="4" y="1"/>
                    </a:moveTo>
                    <a:cubicBezTo>
                      <a:pt x="0" y="1"/>
                      <a:pt x="0" y="9"/>
                      <a:pt x="17" y="26"/>
                    </a:cubicBezTo>
                    <a:cubicBezTo>
                      <a:pt x="17" y="9"/>
                      <a:pt x="8" y="1"/>
                      <a:pt x="4" y="1"/>
                    </a:cubicBezTo>
                    <a:close/>
                    <a:moveTo>
                      <a:pt x="17" y="26"/>
                    </a:moveTo>
                    <a:cubicBezTo>
                      <a:pt x="2218" y="2194"/>
                      <a:pt x="4520" y="4429"/>
                      <a:pt x="6855" y="6464"/>
                    </a:cubicBezTo>
                    <a:cubicBezTo>
                      <a:pt x="6867" y="6470"/>
                      <a:pt x="6880" y="6473"/>
                      <a:pt x="6893" y="6473"/>
                    </a:cubicBezTo>
                    <a:cubicBezTo>
                      <a:pt x="6953" y="6473"/>
                      <a:pt x="7016" y="6413"/>
                      <a:pt x="6988" y="6330"/>
                    </a:cubicBezTo>
                    <a:cubicBezTo>
                      <a:pt x="5020" y="3995"/>
                      <a:pt x="2519" y="1760"/>
                      <a:pt x="17" y="2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48"/>
              <p:cNvSpPr/>
              <p:nvPr/>
            </p:nvSpPr>
            <p:spPr>
              <a:xfrm>
                <a:off x="3772025" y="1808400"/>
                <a:ext cx="246050" cy="61375"/>
              </a:xfrm>
              <a:custGeom>
                <a:rect b="b" l="l" r="r" t="t"/>
                <a:pathLst>
                  <a:path extrusionOk="0" h="2455" w="9842">
                    <a:moveTo>
                      <a:pt x="1" y="1"/>
                    </a:moveTo>
                    <a:lnTo>
                      <a:pt x="1" y="1"/>
                    </a:lnTo>
                    <a:cubicBezTo>
                      <a:pt x="674" y="162"/>
                      <a:pt x="6456" y="2454"/>
                      <a:pt x="8835" y="2454"/>
                    </a:cubicBezTo>
                    <a:cubicBezTo>
                      <a:pt x="9403" y="2454"/>
                      <a:pt x="9777" y="2324"/>
                      <a:pt x="9841" y="2002"/>
                    </a:cubicBezTo>
                    <a:cubicBezTo>
                      <a:pt x="9841" y="1953"/>
                      <a:pt x="9823" y="1922"/>
                      <a:pt x="9801" y="1922"/>
                    </a:cubicBezTo>
                    <a:cubicBezTo>
                      <a:pt x="9792" y="1922"/>
                      <a:pt x="9783" y="1926"/>
                      <a:pt x="9774" y="1935"/>
                    </a:cubicBezTo>
                    <a:cubicBezTo>
                      <a:pt x="9639" y="2143"/>
                      <a:pt x="9304" y="2218"/>
                      <a:pt x="8885" y="2218"/>
                    </a:cubicBezTo>
                    <a:cubicBezTo>
                      <a:pt x="7958" y="2218"/>
                      <a:pt x="6621" y="1850"/>
                      <a:pt x="6138" y="1735"/>
                    </a:cubicBezTo>
                    <a:cubicBezTo>
                      <a:pt x="5305" y="1535"/>
                      <a:pt x="4471" y="1201"/>
                      <a:pt x="3637" y="901"/>
                    </a:cubicBezTo>
                    <a:cubicBezTo>
                      <a:pt x="2436" y="501"/>
                      <a:pt x="1268" y="6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48"/>
              <p:cNvSpPr/>
              <p:nvPr/>
            </p:nvSpPr>
            <p:spPr>
              <a:xfrm>
                <a:off x="3787050" y="1790025"/>
                <a:ext cx="237675" cy="65100"/>
              </a:xfrm>
              <a:custGeom>
                <a:rect b="b" l="l" r="r" t="t"/>
                <a:pathLst>
                  <a:path extrusionOk="0" h="2604" w="9507">
                    <a:moveTo>
                      <a:pt x="173" y="0"/>
                    </a:moveTo>
                    <a:cubicBezTo>
                      <a:pt x="115" y="0"/>
                      <a:pt x="58" y="1"/>
                      <a:pt x="0" y="2"/>
                    </a:cubicBezTo>
                    <a:cubicBezTo>
                      <a:pt x="3202" y="569"/>
                      <a:pt x="6171" y="2170"/>
                      <a:pt x="9374" y="2604"/>
                    </a:cubicBezTo>
                    <a:cubicBezTo>
                      <a:pt x="9507" y="2604"/>
                      <a:pt x="9507" y="2470"/>
                      <a:pt x="9407" y="2437"/>
                    </a:cubicBezTo>
                    <a:cubicBezTo>
                      <a:pt x="6360" y="1782"/>
                      <a:pt x="3345" y="0"/>
                      <a:pt x="1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48"/>
              <p:cNvSpPr/>
              <p:nvPr/>
            </p:nvSpPr>
            <p:spPr>
              <a:xfrm>
                <a:off x="3796225" y="1831750"/>
                <a:ext cx="227675" cy="55150"/>
              </a:xfrm>
              <a:custGeom>
                <a:rect b="b" l="l" r="r" t="t"/>
                <a:pathLst>
                  <a:path extrusionOk="0" h="2206" w="9107">
                    <a:moveTo>
                      <a:pt x="0" y="1"/>
                    </a:moveTo>
                    <a:cubicBezTo>
                      <a:pt x="780" y="353"/>
                      <a:pt x="5339" y="2206"/>
                      <a:pt x="7703" y="2206"/>
                    </a:cubicBezTo>
                    <a:cubicBezTo>
                      <a:pt x="8472" y="2206"/>
                      <a:pt x="9008" y="2009"/>
                      <a:pt x="9107" y="1502"/>
                    </a:cubicBezTo>
                    <a:cubicBezTo>
                      <a:pt x="9107" y="1460"/>
                      <a:pt x="9053" y="1417"/>
                      <a:pt x="9006" y="1417"/>
                    </a:cubicBezTo>
                    <a:cubicBezTo>
                      <a:pt x="8978" y="1417"/>
                      <a:pt x="8952" y="1432"/>
                      <a:pt x="8940" y="1468"/>
                    </a:cubicBezTo>
                    <a:cubicBezTo>
                      <a:pt x="8739" y="1785"/>
                      <a:pt x="8255" y="1898"/>
                      <a:pt x="7659" y="1898"/>
                    </a:cubicBezTo>
                    <a:cubicBezTo>
                      <a:pt x="6374" y="1898"/>
                      <a:pt x="4573" y="1372"/>
                      <a:pt x="4003" y="1235"/>
                    </a:cubicBezTo>
                    <a:cubicBezTo>
                      <a:pt x="2669" y="835"/>
                      <a:pt x="1368" y="33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48"/>
              <p:cNvSpPr/>
              <p:nvPr/>
            </p:nvSpPr>
            <p:spPr>
              <a:xfrm>
                <a:off x="3791200" y="1893225"/>
                <a:ext cx="241850" cy="46125"/>
              </a:xfrm>
              <a:custGeom>
                <a:rect b="b" l="l" r="r" t="t"/>
                <a:pathLst>
                  <a:path extrusionOk="0" h="1845" w="9674">
                    <a:moveTo>
                      <a:pt x="9621" y="1"/>
                    </a:moveTo>
                    <a:cubicBezTo>
                      <a:pt x="9609" y="1"/>
                      <a:pt x="9594" y="4"/>
                      <a:pt x="9574" y="10"/>
                    </a:cubicBezTo>
                    <a:cubicBezTo>
                      <a:pt x="6506" y="1044"/>
                      <a:pt x="3137" y="977"/>
                      <a:pt x="1" y="1845"/>
                    </a:cubicBezTo>
                    <a:cubicBezTo>
                      <a:pt x="1802" y="1645"/>
                      <a:pt x="3537" y="1311"/>
                      <a:pt x="5338" y="1044"/>
                    </a:cubicBezTo>
                    <a:cubicBezTo>
                      <a:pt x="6839" y="844"/>
                      <a:pt x="8307" y="777"/>
                      <a:pt x="9641" y="77"/>
                    </a:cubicBezTo>
                    <a:cubicBezTo>
                      <a:pt x="9668" y="50"/>
                      <a:pt x="9673" y="1"/>
                      <a:pt x="9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48"/>
              <p:cNvSpPr/>
              <p:nvPr/>
            </p:nvSpPr>
            <p:spPr>
              <a:xfrm>
                <a:off x="3792050" y="1884975"/>
                <a:ext cx="212675" cy="34375"/>
              </a:xfrm>
              <a:custGeom>
                <a:rect b="b" l="l" r="r" t="t"/>
                <a:pathLst>
                  <a:path extrusionOk="0" h="1375" w="8507">
                    <a:moveTo>
                      <a:pt x="7975" y="1"/>
                    </a:moveTo>
                    <a:cubicBezTo>
                      <a:pt x="5364" y="1"/>
                      <a:pt x="2524" y="520"/>
                      <a:pt x="100" y="1307"/>
                    </a:cubicBezTo>
                    <a:cubicBezTo>
                      <a:pt x="0" y="1307"/>
                      <a:pt x="0" y="1374"/>
                      <a:pt x="100" y="1374"/>
                    </a:cubicBezTo>
                    <a:cubicBezTo>
                      <a:pt x="2836" y="974"/>
                      <a:pt x="5671" y="640"/>
                      <a:pt x="8440" y="140"/>
                    </a:cubicBezTo>
                    <a:cubicBezTo>
                      <a:pt x="8506" y="140"/>
                      <a:pt x="8506" y="6"/>
                      <a:pt x="8440" y="6"/>
                    </a:cubicBezTo>
                    <a:cubicBezTo>
                      <a:pt x="8286" y="3"/>
                      <a:pt x="8130" y="1"/>
                      <a:pt x="79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48"/>
              <p:cNvSpPr/>
              <p:nvPr/>
            </p:nvSpPr>
            <p:spPr>
              <a:xfrm>
                <a:off x="4829450" y="1629250"/>
                <a:ext cx="90925" cy="59425"/>
              </a:xfrm>
              <a:custGeom>
                <a:rect b="b" l="l" r="r" t="t"/>
                <a:pathLst>
                  <a:path extrusionOk="0" h="2377" w="3637">
                    <a:moveTo>
                      <a:pt x="1112" y="1"/>
                    </a:moveTo>
                    <a:cubicBezTo>
                      <a:pt x="796" y="1"/>
                      <a:pt x="480" y="9"/>
                      <a:pt x="167" y="28"/>
                    </a:cubicBezTo>
                    <a:cubicBezTo>
                      <a:pt x="1" y="28"/>
                      <a:pt x="67" y="395"/>
                      <a:pt x="301" y="395"/>
                    </a:cubicBezTo>
                    <a:lnTo>
                      <a:pt x="334" y="395"/>
                    </a:lnTo>
                    <a:lnTo>
                      <a:pt x="1235" y="2163"/>
                    </a:lnTo>
                    <a:cubicBezTo>
                      <a:pt x="1177" y="2220"/>
                      <a:pt x="1268" y="2377"/>
                      <a:pt x="1337" y="2377"/>
                    </a:cubicBezTo>
                    <a:cubicBezTo>
                      <a:pt x="1348" y="2377"/>
                      <a:pt x="1359" y="2373"/>
                      <a:pt x="1368" y="2363"/>
                    </a:cubicBezTo>
                    <a:cubicBezTo>
                      <a:pt x="2135" y="1763"/>
                      <a:pt x="2903" y="1129"/>
                      <a:pt x="3536" y="395"/>
                    </a:cubicBezTo>
                    <a:cubicBezTo>
                      <a:pt x="3637" y="362"/>
                      <a:pt x="3536" y="95"/>
                      <a:pt x="3403" y="95"/>
                    </a:cubicBezTo>
                    <a:cubicBezTo>
                      <a:pt x="2648" y="48"/>
                      <a:pt x="1877" y="1"/>
                      <a:pt x="11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48"/>
              <p:cNvSpPr/>
              <p:nvPr/>
            </p:nvSpPr>
            <p:spPr>
              <a:xfrm>
                <a:off x="4857800" y="1638275"/>
                <a:ext cx="60900" cy="41725"/>
              </a:xfrm>
              <a:custGeom>
                <a:rect b="b" l="l" r="r" t="t"/>
                <a:pathLst>
                  <a:path extrusionOk="0" h="1669" w="2436">
                    <a:moveTo>
                      <a:pt x="2436" y="1"/>
                    </a:moveTo>
                    <a:lnTo>
                      <a:pt x="2436" y="1"/>
                    </a:lnTo>
                    <a:cubicBezTo>
                      <a:pt x="1702" y="635"/>
                      <a:pt x="868" y="1135"/>
                      <a:pt x="1" y="1635"/>
                    </a:cubicBezTo>
                    <a:lnTo>
                      <a:pt x="1" y="1669"/>
                    </a:lnTo>
                    <a:cubicBezTo>
                      <a:pt x="868" y="1202"/>
                      <a:pt x="1735" y="668"/>
                      <a:pt x="24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48"/>
              <p:cNvSpPr/>
              <p:nvPr/>
            </p:nvSpPr>
            <p:spPr>
              <a:xfrm>
                <a:off x="4863025" y="1643275"/>
                <a:ext cx="12325" cy="6875"/>
              </a:xfrm>
              <a:custGeom>
                <a:rect b="b" l="l" r="r" t="t"/>
                <a:pathLst>
                  <a:path extrusionOk="0" h="275" w="493">
                    <a:moveTo>
                      <a:pt x="325" y="1"/>
                    </a:moveTo>
                    <a:cubicBezTo>
                      <a:pt x="292" y="34"/>
                      <a:pt x="325" y="134"/>
                      <a:pt x="225" y="134"/>
                    </a:cubicBezTo>
                    <a:cubicBezTo>
                      <a:pt x="219" y="140"/>
                      <a:pt x="212" y="143"/>
                      <a:pt x="204" y="143"/>
                    </a:cubicBezTo>
                    <a:cubicBezTo>
                      <a:pt x="168" y="143"/>
                      <a:pt x="113" y="89"/>
                      <a:pt x="59" y="34"/>
                    </a:cubicBezTo>
                    <a:cubicBezTo>
                      <a:pt x="77" y="25"/>
                      <a:pt x="80" y="21"/>
                      <a:pt x="76" y="21"/>
                    </a:cubicBezTo>
                    <a:cubicBezTo>
                      <a:pt x="66" y="21"/>
                      <a:pt x="1" y="52"/>
                      <a:pt x="25" y="101"/>
                    </a:cubicBezTo>
                    <a:cubicBezTo>
                      <a:pt x="54" y="188"/>
                      <a:pt x="158" y="274"/>
                      <a:pt x="250" y="274"/>
                    </a:cubicBezTo>
                    <a:cubicBezTo>
                      <a:pt x="265" y="274"/>
                      <a:pt x="279" y="272"/>
                      <a:pt x="292" y="268"/>
                    </a:cubicBezTo>
                    <a:cubicBezTo>
                      <a:pt x="359" y="201"/>
                      <a:pt x="492" y="101"/>
                      <a:pt x="3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48"/>
              <p:cNvSpPr/>
              <p:nvPr/>
            </p:nvSpPr>
            <p:spPr>
              <a:xfrm>
                <a:off x="4030550" y="1528425"/>
                <a:ext cx="843950" cy="530425"/>
              </a:xfrm>
              <a:custGeom>
                <a:rect b="b" l="l" r="r" t="t"/>
                <a:pathLst>
                  <a:path extrusionOk="0" h="21217" w="33758">
                    <a:moveTo>
                      <a:pt x="25373" y="0"/>
                    </a:moveTo>
                    <a:cubicBezTo>
                      <a:pt x="24190" y="0"/>
                      <a:pt x="23004" y="235"/>
                      <a:pt x="21916" y="692"/>
                    </a:cubicBezTo>
                    <a:cubicBezTo>
                      <a:pt x="20081" y="1459"/>
                      <a:pt x="18647" y="2894"/>
                      <a:pt x="17113" y="4128"/>
                    </a:cubicBezTo>
                    <a:cubicBezTo>
                      <a:pt x="16312" y="4795"/>
                      <a:pt x="15278" y="5162"/>
                      <a:pt x="13944" y="5996"/>
                    </a:cubicBezTo>
                    <a:cubicBezTo>
                      <a:pt x="12509" y="6796"/>
                      <a:pt x="11075" y="7564"/>
                      <a:pt x="9607" y="8298"/>
                    </a:cubicBezTo>
                    <a:cubicBezTo>
                      <a:pt x="6939" y="9632"/>
                      <a:pt x="4404" y="10833"/>
                      <a:pt x="1768" y="11667"/>
                    </a:cubicBezTo>
                    <a:cubicBezTo>
                      <a:pt x="768" y="12034"/>
                      <a:pt x="0" y="12667"/>
                      <a:pt x="0" y="13801"/>
                    </a:cubicBezTo>
                    <a:cubicBezTo>
                      <a:pt x="0" y="14635"/>
                      <a:pt x="434" y="15236"/>
                      <a:pt x="1001" y="15669"/>
                    </a:cubicBezTo>
                    <a:lnTo>
                      <a:pt x="934" y="15636"/>
                    </a:lnTo>
                    <a:cubicBezTo>
                      <a:pt x="868" y="15636"/>
                      <a:pt x="834" y="15603"/>
                      <a:pt x="801" y="15569"/>
                    </a:cubicBezTo>
                    <a:cubicBezTo>
                      <a:pt x="795" y="15563"/>
                      <a:pt x="788" y="15560"/>
                      <a:pt x="782" y="15560"/>
                    </a:cubicBezTo>
                    <a:cubicBezTo>
                      <a:pt x="757" y="15560"/>
                      <a:pt x="741" y="15609"/>
                      <a:pt x="768" y="15636"/>
                    </a:cubicBezTo>
                    <a:cubicBezTo>
                      <a:pt x="4137" y="18772"/>
                      <a:pt x="8540" y="21107"/>
                      <a:pt x="13210" y="21207"/>
                    </a:cubicBezTo>
                    <a:cubicBezTo>
                      <a:pt x="13599" y="21212"/>
                      <a:pt x="13993" y="21216"/>
                      <a:pt x="14390" y="21216"/>
                    </a:cubicBezTo>
                    <a:cubicBezTo>
                      <a:pt x="16373" y="21216"/>
                      <a:pt x="18430" y="21123"/>
                      <a:pt x="20348" y="20706"/>
                    </a:cubicBezTo>
                    <a:cubicBezTo>
                      <a:pt x="21549" y="20473"/>
                      <a:pt x="22817" y="20073"/>
                      <a:pt x="23751" y="19572"/>
                    </a:cubicBezTo>
                    <a:cubicBezTo>
                      <a:pt x="25319" y="18705"/>
                      <a:pt x="26186" y="17904"/>
                      <a:pt x="27453" y="16637"/>
                    </a:cubicBezTo>
                    <a:cubicBezTo>
                      <a:pt x="29722" y="14402"/>
                      <a:pt x="32590" y="12100"/>
                      <a:pt x="33191" y="8865"/>
                    </a:cubicBezTo>
                    <a:cubicBezTo>
                      <a:pt x="33758" y="6196"/>
                      <a:pt x="32490" y="3261"/>
                      <a:pt x="30289" y="1593"/>
                    </a:cubicBezTo>
                    <a:cubicBezTo>
                      <a:pt x="28874" y="517"/>
                      <a:pt x="27127" y="0"/>
                      <a:pt x="253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48"/>
              <p:cNvSpPr/>
              <p:nvPr/>
            </p:nvSpPr>
            <p:spPr>
              <a:xfrm>
                <a:off x="4685175" y="1730175"/>
                <a:ext cx="178950" cy="234200"/>
              </a:xfrm>
              <a:custGeom>
                <a:rect b="b" l="l" r="r" t="t"/>
                <a:pathLst>
                  <a:path extrusionOk="0" h="9368" w="7158">
                    <a:moveTo>
                      <a:pt x="5195" y="297"/>
                    </a:moveTo>
                    <a:cubicBezTo>
                      <a:pt x="5267" y="297"/>
                      <a:pt x="5260" y="362"/>
                      <a:pt x="5238" y="428"/>
                    </a:cubicBezTo>
                    <a:cubicBezTo>
                      <a:pt x="5171" y="394"/>
                      <a:pt x="5104" y="361"/>
                      <a:pt x="5004" y="361"/>
                    </a:cubicBezTo>
                    <a:cubicBezTo>
                      <a:pt x="5097" y="315"/>
                      <a:pt x="5157" y="297"/>
                      <a:pt x="5195" y="297"/>
                    </a:cubicBezTo>
                    <a:close/>
                    <a:moveTo>
                      <a:pt x="6639" y="1"/>
                    </a:moveTo>
                    <a:cubicBezTo>
                      <a:pt x="6361" y="1"/>
                      <a:pt x="5959" y="118"/>
                      <a:pt x="5471" y="161"/>
                    </a:cubicBezTo>
                    <a:cubicBezTo>
                      <a:pt x="4070" y="294"/>
                      <a:pt x="3236" y="1128"/>
                      <a:pt x="2936" y="2462"/>
                    </a:cubicBezTo>
                    <a:cubicBezTo>
                      <a:pt x="2369" y="2896"/>
                      <a:pt x="1735" y="3663"/>
                      <a:pt x="2269" y="4230"/>
                    </a:cubicBezTo>
                    <a:cubicBezTo>
                      <a:pt x="2503" y="4531"/>
                      <a:pt x="2703" y="4531"/>
                      <a:pt x="2769" y="4531"/>
                    </a:cubicBezTo>
                    <a:cubicBezTo>
                      <a:pt x="2703" y="4531"/>
                      <a:pt x="2503" y="4597"/>
                      <a:pt x="2102" y="5031"/>
                    </a:cubicBezTo>
                    <a:cubicBezTo>
                      <a:pt x="1702" y="5365"/>
                      <a:pt x="835" y="6065"/>
                      <a:pt x="701" y="6565"/>
                    </a:cubicBezTo>
                    <a:cubicBezTo>
                      <a:pt x="668" y="6699"/>
                      <a:pt x="701" y="6766"/>
                      <a:pt x="768" y="6866"/>
                    </a:cubicBezTo>
                    <a:lnTo>
                      <a:pt x="768" y="6899"/>
                    </a:lnTo>
                    <a:cubicBezTo>
                      <a:pt x="768" y="6932"/>
                      <a:pt x="801" y="7032"/>
                      <a:pt x="801" y="7066"/>
                    </a:cubicBezTo>
                    <a:cubicBezTo>
                      <a:pt x="801" y="7099"/>
                      <a:pt x="835" y="7199"/>
                      <a:pt x="801" y="7233"/>
                    </a:cubicBezTo>
                    <a:cubicBezTo>
                      <a:pt x="701" y="7700"/>
                      <a:pt x="201" y="8167"/>
                      <a:pt x="101" y="8867"/>
                    </a:cubicBezTo>
                    <a:cubicBezTo>
                      <a:pt x="1" y="9267"/>
                      <a:pt x="468" y="9367"/>
                      <a:pt x="501" y="9367"/>
                    </a:cubicBezTo>
                    <a:cubicBezTo>
                      <a:pt x="1469" y="9367"/>
                      <a:pt x="3370" y="6932"/>
                      <a:pt x="4104" y="6098"/>
                    </a:cubicBezTo>
                    <a:cubicBezTo>
                      <a:pt x="5271" y="4697"/>
                      <a:pt x="6672" y="2896"/>
                      <a:pt x="7006" y="1061"/>
                    </a:cubicBezTo>
                    <a:cubicBezTo>
                      <a:pt x="7158" y="206"/>
                      <a:pt x="7007" y="1"/>
                      <a:pt x="663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48"/>
              <p:cNvSpPr/>
              <p:nvPr/>
            </p:nvSpPr>
            <p:spPr>
              <a:xfrm>
                <a:off x="4657675" y="1577725"/>
                <a:ext cx="213500" cy="245500"/>
              </a:xfrm>
              <a:custGeom>
                <a:rect b="b" l="l" r="r" t="t"/>
                <a:pathLst>
                  <a:path extrusionOk="0" h="9820" w="8540">
                    <a:moveTo>
                      <a:pt x="4676" y="0"/>
                    </a:moveTo>
                    <a:cubicBezTo>
                      <a:pt x="3498" y="0"/>
                      <a:pt x="2389" y="838"/>
                      <a:pt x="2001" y="2156"/>
                    </a:cubicBezTo>
                    <a:cubicBezTo>
                      <a:pt x="1735" y="3123"/>
                      <a:pt x="1568" y="3857"/>
                      <a:pt x="901" y="4624"/>
                    </a:cubicBezTo>
                    <a:cubicBezTo>
                      <a:pt x="500" y="5091"/>
                      <a:pt x="167" y="5392"/>
                      <a:pt x="100" y="5992"/>
                    </a:cubicBezTo>
                    <a:cubicBezTo>
                      <a:pt x="0" y="7159"/>
                      <a:pt x="1001" y="8127"/>
                      <a:pt x="1901" y="8727"/>
                    </a:cubicBezTo>
                    <a:cubicBezTo>
                      <a:pt x="2943" y="9339"/>
                      <a:pt x="4182" y="9820"/>
                      <a:pt x="5300" y="9820"/>
                    </a:cubicBezTo>
                    <a:cubicBezTo>
                      <a:pt x="6438" y="9820"/>
                      <a:pt x="7451" y="9323"/>
                      <a:pt x="8006" y="7960"/>
                    </a:cubicBezTo>
                    <a:cubicBezTo>
                      <a:pt x="8539" y="6592"/>
                      <a:pt x="8406" y="5158"/>
                      <a:pt x="7906" y="3790"/>
                    </a:cubicBezTo>
                    <a:cubicBezTo>
                      <a:pt x="7572" y="2890"/>
                      <a:pt x="7339" y="1756"/>
                      <a:pt x="6705" y="955"/>
                    </a:cubicBezTo>
                    <a:cubicBezTo>
                      <a:pt x="6705" y="922"/>
                      <a:pt x="6671" y="888"/>
                      <a:pt x="6605" y="822"/>
                    </a:cubicBezTo>
                    <a:cubicBezTo>
                      <a:pt x="6571" y="788"/>
                      <a:pt x="6538" y="755"/>
                      <a:pt x="6505" y="755"/>
                    </a:cubicBezTo>
                    <a:cubicBezTo>
                      <a:pt x="6338" y="588"/>
                      <a:pt x="6204" y="421"/>
                      <a:pt x="6004" y="288"/>
                    </a:cubicBezTo>
                    <a:cubicBezTo>
                      <a:pt x="5904" y="221"/>
                      <a:pt x="5771" y="221"/>
                      <a:pt x="5704" y="221"/>
                    </a:cubicBezTo>
                    <a:cubicBezTo>
                      <a:pt x="5366" y="71"/>
                      <a:pt x="5018" y="0"/>
                      <a:pt x="46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48"/>
              <p:cNvSpPr/>
              <p:nvPr/>
            </p:nvSpPr>
            <p:spPr>
              <a:xfrm>
                <a:off x="4781075" y="1676650"/>
                <a:ext cx="25" cy="25"/>
              </a:xfrm>
              <a:custGeom>
                <a:rect b="b" l="l" r="r" t="t"/>
                <a:pathLst>
                  <a:path extrusionOk="0" h="1" w="1">
                    <a:moveTo>
                      <a:pt x="1" y="0"/>
                    </a:move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48"/>
              <p:cNvSpPr/>
              <p:nvPr/>
            </p:nvSpPr>
            <p:spPr>
              <a:xfrm>
                <a:off x="4780250" y="1675800"/>
                <a:ext cx="25" cy="25"/>
              </a:xfrm>
              <a:custGeom>
                <a:rect b="b" l="l" r="r" t="t"/>
                <a:pathLst>
                  <a:path extrusionOk="0" h="1" w="1">
                    <a:moveTo>
                      <a:pt x="1" y="1"/>
                    </a:moveTo>
                    <a:close/>
                  </a:path>
                </a:pathLst>
              </a:custGeom>
              <a:solidFill>
                <a:srgbClr val="0E03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48"/>
              <p:cNvSpPr/>
              <p:nvPr/>
            </p:nvSpPr>
            <p:spPr>
              <a:xfrm>
                <a:off x="4608450" y="1925900"/>
                <a:ext cx="20050" cy="26775"/>
              </a:xfrm>
              <a:custGeom>
                <a:rect b="b" l="l" r="r" t="t"/>
                <a:pathLst>
                  <a:path extrusionOk="0" h="1071" w="802">
                    <a:moveTo>
                      <a:pt x="220" y="1"/>
                    </a:moveTo>
                    <a:cubicBezTo>
                      <a:pt x="192" y="1"/>
                      <a:pt x="168" y="12"/>
                      <a:pt x="168" y="37"/>
                    </a:cubicBezTo>
                    <a:cubicBezTo>
                      <a:pt x="134" y="304"/>
                      <a:pt x="1" y="871"/>
                      <a:pt x="301" y="1038"/>
                    </a:cubicBezTo>
                    <a:cubicBezTo>
                      <a:pt x="347" y="1061"/>
                      <a:pt x="391" y="1071"/>
                      <a:pt x="434" y="1071"/>
                    </a:cubicBezTo>
                    <a:cubicBezTo>
                      <a:pt x="641" y="1071"/>
                      <a:pt x="802" y="831"/>
                      <a:pt x="802" y="638"/>
                    </a:cubicBezTo>
                    <a:cubicBezTo>
                      <a:pt x="802" y="589"/>
                      <a:pt x="748" y="558"/>
                      <a:pt x="706" y="558"/>
                    </a:cubicBezTo>
                    <a:cubicBezTo>
                      <a:pt x="691" y="558"/>
                      <a:pt x="677" y="562"/>
                      <a:pt x="668" y="571"/>
                    </a:cubicBezTo>
                    <a:cubicBezTo>
                      <a:pt x="635" y="638"/>
                      <a:pt x="568" y="671"/>
                      <a:pt x="568" y="705"/>
                    </a:cubicBezTo>
                    <a:cubicBezTo>
                      <a:pt x="550" y="776"/>
                      <a:pt x="532" y="809"/>
                      <a:pt x="504" y="809"/>
                    </a:cubicBezTo>
                    <a:cubicBezTo>
                      <a:pt x="480" y="809"/>
                      <a:pt x="448" y="784"/>
                      <a:pt x="401" y="738"/>
                    </a:cubicBezTo>
                    <a:cubicBezTo>
                      <a:pt x="335" y="738"/>
                      <a:pt x="301" y="705"/>
                      <a:pt x="301" y="638"/>
                    </a:cubicBezTo>
                    <a:cubicBezTo>
                      <a:pt x="234" y="504"/>
                      <a:pt x="301" y="237"/>
                      <a:pt x="301" y="71"/>
                    </a:cubicBezTo>
                    <a:cubicBezTo>
                      <a:pt x="322" y="29"/>
                      <a:pt x="266" y="1"/>
                      <a:pt x="220" y="1"/>
                    </a:cubicBezTo>
                    <a:close/>
                  </a:path>
                </a:pathLst>
              </a:custGeom>
              <a:solidFill>
                <a:srgbClr val="9E0D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48"/>
              <p:cNvSpPr/>
              <p:nvPr/>
            </p:nvSpPr>
            <p:spPr>
              <a:xfrm>
                <a:off x="4102275" y="1825925"/>
                <a:ext cx="17975" cy="3350"/>
              </a:xfrm>
              <a:custGeom>
                <a:rect b="b" l="l" r="r" t="t"/>
                <a:pathLst>
                  <a:path extrusionOk="0" h="134" w="719">
                    <a:moveTo>
                      <a:pt x="601" y="0"/>
                    </a:moveTo>
                    <a:cubicBezTo>
                      <a:pt x="434" y="0"/>
                      <a:pt x="267" y="33"/>
                      <a:pt x="67" y="33"/>
                    </a:cubicBezTo>
                    <a:cubicBezTo>
                      <a:pt x="0" y="33"/>
                      <a:pt x="0" y="134"/>
                      <a:pt x="67" y="134"/>
                    </a:cubicBezTo>
                    <a:cubicBezTo>
                      <a:pt x="234" y="134"/>
                      <a:pt x="400" y="134"/>
                      <a:pt x="601" y="67"/>
                    </a:cubicBezTo>
                    <a:cubicBezTo>
                      <a:pt x="627" y="80"/>
                      <a:pt x="647" y="86"/>
                      <a:pt x="661" y="86"/>
                    </a:cubicBezTo>
                    <a:cubicBezTo>
                      <a:pt x="718" y="86"/>
                      <a:pt x="681" y="0"/>
                      <a:pt x="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48"/>
              <p:cNvSpPr/>
              <p:nvPr/>
            </p:nvSpPr>
            <p:spPr>
              <a:xfrm>
                <a:off x="4458350" y="1653200"/>
                <a:ext cx="40900" cy="33450"/>
              </a:xfrm>
              <a:custGeom>
                <a:rect b="b" l="l" r="r" t="t"/>
                <a:pathLst>
                  <a:path extrusionOk="0" h="1338" w="1636">
                    <a:moveTo>
                      <a:pt x="654" y="0"/>
                    </a:moveTo>
                    <a:cubicBezTo>
                      <a:pt x="515" y="0"/>
                      <a:pt x="363" y="75"/>
                      <a:pt x="301" y="138"/>
                    </a:cubicBezTo>
                    <a:cubicBezTo>
                      <a:pt x="34" y="371"/>
                      <a:pt x="1" y="705"/>
                      <a:pt x="167" y="972"/>
                    </a:cubicBezTo>
                    <a:cubicBezTo>
                      <a:pt x="297" y="1205"/>
                      <a:pt x="528" y="1338"/>
                      <a:pt x="766" y="1338"/>
                    </a:cubicBezTo>
                    <a:cubicBezTo>
                      <a:pt x="834" y="1338"/>
                      <a:pt x="902" y="1327"/>
                      <a:pt x="968" y="1305"/>
                    </a:cubicBezTo>
                    <a:cubicBezTo>
                      <a:pt x="1235" y="1238"/>
                      <a:pt x="1568" y="972"/>
                      <a:pt x="1635" y="638"/>
                    </a:cubicBezTo>
                    <a:cubicBezTo>
                      <a:pt x="1635" y="571"/>
                      <a:pt x="1568" y="538"/>
                      <a:pt x="1502" y="538"/>
                    </a:cubicBezTo>
                    <a:cubicBezTo>
                      <a:pt x="1335" y="538"/>
                      <a:pt x="1235" y="605"/>
                      <a:pt x="1068" y="705"/>
                    </a:cubicBezTo>
                    <a:cubicBezTo>
                      <a:pt x="998" y="751"/>
                      <a:pt x="896" y="814"/>
                      <a:pt x="796" y="814"/>
                    </a:cubicBezTo>
                    <a:cubicBezTo>
                      <a:pt x="752" y="814"/>
                      <a:pt x="708" y="802"/>
                      <a:pt x="668" y="771"/>
                    </a:cubicBezTo>
                    <a:cubicBezTo>
                      <a:pt x="534" y="705"/>
                      <a:pt x="501" y="538"/>
                      <a:pt x="568" y="404"/>
                    </a:cubicBezTo>
                    <a:cubicBezTo>
                      <a:pt x="668" y="271"/>
                      <a:pt x="801" y="271"/>
                      <a:pt x="868" y="138"/>
                    </a:cubicBezTo>
                    <a:lnTo>
                      <a:pt x="868" y="104"/>
                    </a:lnTo>
                    <a:cubicBezTo>
                      <a:pt x="817" y="28"/>
                      <a:pt x="738" y="0"/>
                      <a:pt x="6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48"/>
              <p:cNvSpPr/>
              <p:nvPr/>
            </p:nvSpPr>
            <p:spPr>
              <a:xfrm>
                <a:off x="4545925" y="1740850"/>
                <a:ext cx="37550" cy="41575"/>
              </a:xfrm>
              <a:custGeom>
                <a:rect b="b" l="l" r="r" t="t"/>
                <a:pathLst>
                  <a:path extrusionOk="0" h="1663" w="1502">
                    <a:moveTo>
                      <a:pt x="367" y="1"/>
                    </a:moveTo>
                    <a:cubicBezTo>
                      <a:pt x="34" y="67"/>
                      <a:pt x="34" y="401"/>
                      <a:pt x="0" y="634"/>
                    </a:cubicBezTo>
                    <a:cubicBezTo>
                      <a:pt x="0" y="935"/>
                      <a:pt x="0" y="1235"/>
                      <a:pt x="200" y="1435"/>
                    </a:cubicBezTo>
                    <a:cubicBezTo>
                      <a:pt x="338" y="1572"/>
                      <a:pt x="522" y="1663"/>
                      <a:pt x="711" y="1663"/>
                    </a:cubicBezTo>
                    <a:cubicBezTo>
                      <a:pt x="797" y="1663"/>
                      <a:pt x="884" y="1644"/>
                      <a:pt x="968" y="1602"/>
                    </a:cubicBezTo>
                    <a:cubicBezTo>
                      <a:pt x="1234" y="1468"/>
                      <a:pt x="1468" y="1202"/>
                      <a:pt x="1501" y="901"/>
                    </a:cubicBezTo>
                    <a:cubicBezTo>
                      <a:pt x="1501" y="826"/>
                      <a:pt x="1483" y="789"/>
                      <a:pt x="1431" y="789"/>
                    </a:cubicBezTo>
                    <a:cubicBezTo>
                      <a:pt x="1414" y="789"/>
                      <a:pt x="1393" y="793"/>
                      <a:pt x="1368" y="801"/>
                    </a:cubicBezTo>
                    <a:cubicBezTo>
                      <a:pt x="1234" y="901"/>
                      <a:pt x="1134" y="1035"/>
                      <a:pt x="968" y="1101"/>
                    </a:cubicBezTo>
                    <a:cubicBezTo>
                      <a:pt x="873" y="1172"/>
                      <a:pt x="762" y="1243"/>
                      <a:pt x="646" y="1243"/>
                    </a:cubicBezTo>
                    <a:cubicBezTo>
                      <a:pt x="598" y="1243"/>
                      <a:pt x="549" y="1231"/>
                      <a:pt x="501" y="1202"/>
                    </a:cubicBezTo>
                    <a:cubicBezTo>
                      <a:pt x="367" y="1101"/>
                      <a:pt x="367" y="935"/>
                      <a:pt x="334" y="768"/>
                    </a:cubicBezTo>
                    <a:cubicBezTo>
                      <a:pt x="334" y="701"/>
                      <a:pt x="300" y="368"/>
                      <a:pt x="367" y="301"/>
                    </a:cubicBezTo>
                    <a:cubicBezTo>
                      <a:pt x="601" y="301"/>
                      <a:pt x="534" y="1"/>
                      <a:pt x="3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48"/>
              <p:cNvSpPr/>
              <p:nvPr/>
            </p:nvSpPr>
            <p:spPr>
              <a:xfrm>
                <a:off x="4422500" y="1744225"/>
                <a:ext cx="40875" cy="33775"/>
              </a:xfrm>
              <a:custGeom>
                <a:rect b="b" l="l" r="r" t="t"/>
                <a:pathLst>
                  <a:path extrusionOk="0" h="1351" w="1635">
                    <a:moveTo>
                      <a:pt x="599" y="0"/>
                    </a:moveTo>
                    <a:cubicBezTo>
                      <a:pt x="483" y="0"/>
                      <a:pt x="364" y="55"/>
                      <a:pt x="267" y="133"/>
                    </a:cubicBezTo>
                    <a:cubicBezTo>
                      <a:pt x="67" y="299"/>
                      <a:pt x="0" y="533"/>
                      <a:pt x="100" y="800"/>
                    </a:cubicBezTo>
                    <a:cubicBezTo>
                      <a:pt x="215" y="1163"/>
                      <a:pt x="549" y="1351"/>
                      <a:pt x="895" y="1351"/>
                    </a:cubicBezTo>
                    <a:cubicBezTo>
                      <a:pt x="1152" y="1351"/>
                      <a:pt x="1416" y="1247"/>
                      <a:pt x="1601" y="1033"/>
                    </a:cubicBezTo>
                    <a:cubicBezTo>
                      <a:pt x="1635" y="966"/>
                      <a:pt x="1601" y="933"/>
                      <a:pt x="1501" y="933"/>
                    </a:cubicBezTo>
                    <a:cubicBezTo>
                      <a:pt x="1342" y="965"/>
                      <a:pt x="1161" y="1004"/>
                      <a:pt x="985" y="1004"/>
                    </a:cubicBezTo>
                    <a:cubicBezTo>
                      <a:pt x="792" y="1004"/>
                      <a:pt x="607" y="957"/>
                      <a:pt x="467" y="800"/>
                    </a:cubicBezTo>
                    <a:cubicBezTo>
                      <a:pt x="167" y="499"/>
                      <a:pt x="467" y="133"/>
                      <a:pt x="834" y="99"/>
                    </a:cubicBezTo>
                    <a:cubicBezTo>
                      <a:pt x="764" y="29"/>
                      <a:pt x="682" y="0"/>
                      <a:pt x="5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48"/>
              <p:cNvSpPr/>
              <p:nvPr/>
            </p:nvSpPr>
            <p:spPr>
              <a:xfrm>
                <a:off x="4300750" y="1743350"/>
                <a:ext cx="40875" cy="35825"/>
              </a:xfrm>
              <a:custGeom>
                <a:rect b="b" l="l" r="r" t="t"/>
                <a:pathLst>
                  <a:path extrusionOk="0" h="1433" w="1635">
                    <a:moveTo>
                      <a:pt x="1168" y="1"/>
                    </a:moveTo>
                    <a:cubicBezTo>
                      <a:pt x="701" y="1"/>
                      <a:pt x="0" y="468"/>
                      <a:pt x="0" y="1001"/>
                    </a:cubicBezTo>
                    <a:cubicBezTo>
                      <a:pt x="0" y="1332"/>
                      <a:pt x="267" y="1432"/>
                      <a:pt x="584" y="1432"/>
                    </a:cubicBezTo>
                    <a:cubicBezTo>
                      <a:pt x="939" y="1432"/>
                      <a:pt x="1358" y="1306"/>
                      <a:pt x="1535" y="1235"/>
                    </a:cubicBezTo>
                    <a:cubicBezTo>
                      <a:pt x="1635" y="1202"/>
                      <a:pt x="1635" y="1068"/>
                      <a:pt x="1501" y="1068"/>
                    </a:cubicBezTo>
                    <a:cubicBezTo>
                      <a:pt x="1301" y="1068"/>
                      <a:pt x="1034" y="1135"/>
                      <a:pt x="834" y="1135"/>
                    </a:cubicBezTo>
                    <a:cubicBezTo>
                      <a:pt x="777" y="1135"/>
                      <a:pt x="701" y="1140"/>
                      <a:pt x="623" y="1140"/>
                    </a:cubicBezTo>
                    <a:cubicBezTo>
                      <a:pt x="430" y="1140"/>
                      <a:pt x="229" y="1106"/>
                      <a:pt x="300" y="868"/>
                    </a:cubicBezTo>
                    <a:cubicBezTo>
                      <a:pt x="393" y="530"/>
                      <a:pt x="796" y="362"/>
                      <a:pt x="1094" y="207"/>
                    </a:cubicBezTo>
                    <a:lnTo>
                      <a:pt x="1094" y="207"/>
                    </a:lnTo>
                    <a:cubicBezTo>
                      <a:pt x="1105" y="249"/>
                      <a:pt x="1113" y="292"/>
                      <a:pt x="1134" y="334"/>
                    </a:cubicBezTo>
                    <a:cubicBezTo>
                      <a:pt x="1168" y="268"/>
                      <a:pt x="1168" y="201"/>
                      <a:pt x="1201" y="134"/>
                    </a:cubicBezTo>
                    <a:cubicBezTo>
                      <a:pt x="1268" y="101"/>
                      <a:pt x="1201" y="1"/>
                      <a:pt x="1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48"/>
              <p:cNvSpPr/>
              <p:nvPr/>
            </p:nvSpPr>
            <p:spPr>
              <a:xfrm>
                <a:off x="4377125" y="1844150"/>
                <a:ext cx="35400" cy="31950"/>
              </a:xfrm>
              <a:custGeom>
                <a:rect b="b" l="l" r="r" t="t"/>
                <a:pathLst>
                  <a:path extrusionOk="0" h="1278" w="1416">
                    <a:moveTo>
                      <a:pt x="903" y="0"/>
                    </a:moveTo>
                    <a:cubicBezTo>
                      <a:pt x="404" y="0"/>
                      <a:pt x="0" y="593"/>
                      <a:pt x="381" y="1006"/>
                    </a:cubicBezTo>
                    <a:cubicBezTo>
                      <a:pt x="504" y="1178"/>
                      <a:pt x="664" y="1278"/>
                      <a:pt x="846" y="1278"/>
                    </a:cubicBezTo>
                    <a:cubicBezTo>
                      <a:pt x="911" y="1278"/>
                      <a:pt x="978" y="1265"/>
                      <a:pt x="1048" y="1239"/>
                    </a:cubicBezTo>
                    <a:cubicBezTo>
                      <a:pt x="1215" y="1139"/>
                      <a:pt x="1415" y="939"/>
                      <a:pt x="1282" y="739"/>
                    </a:cubicBezTo>
                    <a:cubicBezTo>
                      <a:pt x="1265" y="705"/>
                      <a:pt x="1248" y="689"/>
                      <a:pt x="1227" y="689"/>
                    </a:cubicBezTo>
                    <a:cubicBezTo>
                      <a:pt x="1207" y="689"/>
                      <a:pt x="1182" y="705"/>
                      <a:pt x="1148" y="739"/>
                    </a:cubicBezTo>
                    <a:cubicBezTo>
                      <a:pt x="1081" y="772"/>
                      <a:pt x="1048" y="839"/>
                      <a:pt x="915" y="839"/>
                    </a:cubicBezTo>
                    <a:cubicBezTo>
                      <a:pt x="781" y="839"/>
                      <a:pt x="715" y="839"/>
                      <a:pt x="648" y="739"/>
                    </a:cubicBezTo>
                    <a:cubicBezTo>
                      <a:pt x="548" y="472"/>
                      <a:pt x="781" y="305"/>
                      <a:pt x="981" y="238"/>
                    </a:cubicBezTo>
                    <a:cubicBezTo>
                      <a:pt x="1115" y="238"/>
                      <a:pt x="1081" y="5"/>
                      <a:pt x="981" y="5"/>
                    </a:cubicBezTo>
                    <a:cubicBezTo>
                      <a:pt x="955" y="2"/>
                      <a:pt x="929" y="0"/>
                      <a:pt x="9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48"/>
              <p:cNvSpPr/>
              <p:nvPr/>
            </p:nvSpPr>
            <p:spPr>
              <a:xfrm>
                <a:off x="4271550" y="1839850"/>
                <a:ext cx="36725" cy="29325"/>
              </a:xfrm>
              <a:custGeom>
                <a:rect b="b" l="l" r="r" t="t"/>
                <a:pathLst>
                  <a:path extrusionOk="0" h="1173" w="1469">
                    <a:moveTo>
                      <a:pt x="487" y="0"/>
                    </a:moveTo>
                    <a:cubicBezTo>
                      <a:pt x="229" y="0"/>
                      <a:pt x="1" y="139"/>
                      <a:pt x="1" y="477"/>
                    </a:cubicBezTo>
                    <a:cubicBezTo>
                      <a:pt x="1" y="777"/>
                      <a:pt x="167" y="978"/>
                      <a:pt x="401" y="1111"/>
                    </a:cubicBezTo>
                    <a:cubicBezTo>
                      <a:pt x="509" y="1154"/>
                      <a:pt x="620" y="1173"/>
                      <a:pt x="730" y="1173"/>
                    </a:cubicBezTo>
                    <a:cubicBezTo>
                      <a:pt x="961" y="1173"/>
                      <a:pt x="1188" y="1090"/>
                      <a:pt x="1368" y="978"/>
                    </a:cubicBezTo>
                    <a:cubicBezTo>
                      <a:pt x="1468" y="944"/>
                      <a:pt x="1435" y="777"/>
                      <a:pt x="1335" y="777"/>
                    </a:cubicBezTo>
                    <a:cubicBezTo>
                      <a:pt x="1235" y="777"/>
                      <a:pt x="1116" y="785"/>
                      <a:pt x="996" y="785"/>
                    </a:cubicBezTo>
                    <a:cubicBezTo>
                      <a:pt x="757" y="785"/>
                      <a:pt x="512" y="755"/>
                      <a:pt x="401" y="577"/>
                    </a:cubicBezTo>
                    <a:cubicBezTo>
                      <a:pt x="334" y="410"/>
                      <a:pt x="468" y="277"/>
                      <a:pt x="568" y="210"/>
                    </a:cubicBezTo>
                    <a:cubicBezTo>
                      <a:pt x="612" y="201"/>
                      <a:pt x="660" y="197"/>
                      <a:pt x="708" y="197"/>
                    </a:cubicBezTo>
                    <a:cubicBezTo>
                      <a:pt x="839" y="197"/>
                      <a:pt x="979" y="228"/>
                      <a:pt x="1101" y="277"/>
                    </a:cubicBezTo>
                    <a:cubicBezTo>
                      <a:pt x="962" y="106"/>
                      <a:pt x="713" y="0"/>
                      <a:pt x="4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48"/>
              <p:cNvSpPr/>
              <p:nvPr/>
            </p:nvSpPr>
            <p:spPr>
              <a:xfrm>
                <a:off x="4259875" y="1929650"/>
                <a:ext cx="30050" cy="44050"/>
              </a:xfrm>
              <a:custGeom>
                <a:rect b="b" l="l" r="r" t="t"/>
                <a:pathLst>
                  <a:path extrusionOk="0" h="1762" w="1202">
                    <a:moveTo>
                      <a:pt x="563" y="1"/>
                    </a:moveTo>
                    <a:cubicBezTo>
                      <a:pt x="518" y="1"/>
                      <a:pt x="474" y="7"/>
                      <a:pt x="434" y="21"/>
                    </a:cubicBezTo>
                    <a:cubicBezTo>
                      <a:pt x="67" y="154"/>
                      <a:pt x="1" y="688"/>
                      <a:pt x="1" y="1022"/>
                    </a:cubicBezTo>
                    <a:cubicBezTo>
                      <a:pt x="1" y="1333"/>
                      <a:pt x="205" y="1762"/>
                      <a:pt x="558" y="1762"/>
                    </a:cubicBezTo>
                    <a:cubicBezTo>
                      <a:pt x="583" y="1762"/>
                      <a:pt x="608" y="1760"/>
                      <a:pt x="634" y="1755"/>
                    </a:cubicBezTo>
                    <a:cubicBezTo>
                      <a:pt x="901" y="1755"/>
                      <a:pt x="1202" y="1522"/>
                      <a:pt x="1068" y="1222"/>
                    </a:cubicBezTo>
                    <a:cubicBezTo>
                      <a:pt x="1035" y="1205"/>
                      <a:pt x="1001" y="1197"/>
                      <a:pt x="972" y="1197"/>
                    </a:cubicBezTo>
                    <a:cubicBezTo>
                      <a:pt x="943" y="1197"/>
                      <a:pt x="918" y="1205"/>
                      <a:pt x="901" y="1222"/>
                    </a:cubicBezTo>
                    <a:cubicBezTo>
                      <a:pt x="801" y="1322"/>
                      <a:pt x="768" y="1355"/>
                      <a:pt x="634" y="1355"/>
                    </a:cubicBezTo>
                    <a:cubicBezTo>
                      <a:pt x="468" y="1355"/>
                      <a:pt x="434" y="1155"/>
                      <a:pt x="368" y="988"/>
                    </a:cubicBezTo>
                    <a:lnTo>
                      <a:pt x="368" y="488"/>
                    </a:lnTo>
                    <a:cubicBezTo>
                      <a:pt x="368" y="388"/>
                      <a:pt x="434" y="254"/>
                      <a:pt x="501" y="221"/>
                    </a:cubicBezTo>
                    <a:cubicBezTo>
                      <a:pt x="534" y="199"/>
                      <a:pt x="575" y="188"/>
                      <a:pt x="616" y="188"/>
                    </a:cubicBezTo>
                    <a:cubicBezTo>
                      <a:pt x="697" y="188"/>
                      <a:pt x="779" y="232"/>
                      <a:pt x="801" y="321"/>
                    </a:cubicBezTo>
                    <a:lnTo>
                      <a:pt x="901" y="321"/>
                    </a:lnTo>
                    <a:cubicBezTo>
                      <a:pt x="928" y="108"/>
                      <a:pt x="741" y="1"/>
                      <a:pt x="5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48"/>
              <p:cNvSpPr/>
              <p:nvPr/>
            </p:nvSpPr>
            <p:spPr>
              <a:xfrm>
                <a:off x="4132300" y="1916825"/>
                <a:ext cx="42275" cy="32525"/>
              </a:xfrm>
              <a:custGeom>
                <a:rect b="b" l="l" r="r" t="t"/>
                <a:pathLst>
                  <a:path extrusionOk="0" h="1301" w="1691">
                    <a:moveTo>
                      <a:pt x="567" y="0"/>
                    </a:moveTo>
                    <a:cubicBezTo>
                      <a:pt x="267" y="0"/>
                      <a:pt x="67" y="200"/>
                      <a:pt x="33" y="467"/>
                    </a:cubicBezTo>
                    <a:cubicBezTo>
                      <a:pt x="0" y="834"/>
                      <a:pt x="234" y="1101"/>
                      <a:pt x="534" y="1234"/>
                    </a:cubicBezTo>
                    <a:cubicBezTo>
                      <a:pt x="634" y="1280"/>
                      <a:pt x="736" y="1300"/>
                      <a:pt x="838" y="1300"/>
                    </a:cubicBezTo>
                    <a:cubicBezTo>
                      <a:pt x="1111" y="1300"/>
                      <a:pt x="1383" y="1153"/>
                      <a:pt x="1601" y="934"/>
                    </a:cubicBezTo>
                    <a:cubicBezTo>
                      <a:pt x="1690" y="875"/>
                      <a:pt x="1621" y="762"/>
                      <a:pt x="1533" y="762"/>
                    </a:cubicBezTo>
                    <a:cubicBezTo>
                      <a:pt x="1523" y="762"/>
                      <a:pt x="1512" y="764"/>
                      <a:pt x="1501" y="767"/>
                    </a:cubicBezTo>
                    <a:cubicBezTo>
                      <a:pt x="1324" y="838"/>
                      <a:pt x="1072" y="918"/>
                      <a:pt x="845" y="918"/>
                    </a:cubicBezTo>
                    <a:cubicBezTo>
                      <a:pt x="643" y="918"/>
                      <a:pt x="461" y="855"/>
                      <a:pt x="367" y="667"/>
                    </a:cubicBezTo>
                    <a:cubicBezTo>
                      <a:pt x="267" y="467"/>
                      <a:pt x="267" y="300"/>
                      <a:pt x="500" y="234"/>
                    </a:cubicBezTo>
                    <a:cubicBezTo>
                      <a:pt x="562" y="185"/>
                      <a:pt x="627" y="163"/>
                      <a:pt x="693" y="163"/>
                    </a:cubicBezTo>
                    <a:cubicBezTo>
                      <a:pt x="805" y="163"/>
                      <a:pt x="916" y="228"/>
                      <a:pt x="1001" y="334"/>
                    </a:cubicBezTo>
                    <a:cubicBezTo>
                      <a:pt x="934" y="100"/>
                      <a:pt x="76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48"/>
              <p:cNvSpPr/>
              <p:nvPr/>
            </p:nvSpPr>
            <p:spPr>
              <a:xfrm>
                <a:off x="4189825" y="1785875"/>
                <a:ext cx="34225" cy="48175"/>
              </a:xfrm>
              <a:custGeom>
                <a:rect b="b" l="l" r="r" t="t"/>
                <a:pathLst>
                  <a:path extrusionOk="0" h="1927" w="1369">
                    <a:moveTo>
                      <a:pt x="1302" y="1"/>
                    </a:moveTo>
                    <a:cubicBezTo>
                      <a:pt x="668" y="101"/>
                      <a:pt x="1" y="601"/>
                      <a:pt x="134" y="1302"/>
                    </a:cubicBezTo>
                    <a:cubicBezTo>
                      <a:pt x="201" y="1535"/>
                      <a:pt x="401" y="1802"/>
                      <a:pt x="634" y="1902"/>
                    </a:cubicBezTo>
                    <a:cubicBezTo>
                      <a:pt x="697" y="1918"/>
                      <a:pt x="760" y="1926"/>
                      <a:pt x="821" y="1926"/>
                    </a:cubicBezTo>
                    <a:cubicBezTo>
                      <a:pt x="1018" y="1926"/>
                      <a:pt x="1192" y="1839"/>
                      <a:pt x="1268" y="1635"/>
                    </a:cubicBezTo>
                    <a:cubicBezTo>
                      <a:pt x="1268" y="1602"/>
                      <a:pt x="1235" y="1502"/>
                      <a:pt x="1168" y="1502"/>
                    </a:cubicBezTo>
                    <a:cubicBezTo>
                      <a:pt x="1076" y="1544"/>
                      <a:pt x="978" y="1565"/>
                      <a:pt x="885" y="1565"/>
                    </a:cubicBezTo>
                    <a:cubicBezTo>
                      <a:pt x="603" y="1565"/>
                      <a:pt x="359" y="1377"/>
                      <a:pt x="434" y="1002"/>
                    </a:cubicBezTo>
                    <a:cubicBezTo>
                      <a:pt x="468" y="501"/>
                      <a:pt x="968" y="301"/>
                      <a:pt x="1335" y="101"/>
                    </a:cubicBezTo>
                    <a:cubicBezTo>
                      <a:pt x="1368" y="101"/>
                      <a:pt x="1368" y="1"/>
                      <a:pt x="13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48"/>
              <p:cNvSpPr/>
              <p:nvPr/>
            </p:nvSpPr>
            <p:spPr>
              <a:xfrm>
                <a:off x="4093100" y="1854950"/>
                <a:ext cx="32550" cy="30025"/>
              </a:xfrm>
              <a:custGeom>
                <a:rect b="b" l="l" r="r" t="t"/>
                <a:pathLst>
                  <a:path extrusionOk="0" h="1201" w="1302">
                    <a:moveTo>
                      <a:pt x="549" y="0"/>
                    </a:moveTo>
                    <a:cubicBezTo>
                      <a:pt x="512" y="0"/>
                      <a:pt x="473" y="2"/>
                      <a:pt x="434" y="7"/>
                    </a:cubicBezTo>
                    <a:cubicBezTo>
                      <a:pt x="167" y="40"/>
                      <a:pt x="0" y="207"/>
                      <a:pt x="0" y="440"/>
                    </a:cubicBezTo>
                    <a:cubicBezTo>
                      <a:pt x="0" y="898"/>
                      <a:pt x="465" y="1200"/>
                      <a:pt x="893" y="1200"/>
                    </a:cubicBezTo>
                    <a:cubicBezTo>
                      <a:pt x="1027" y="1200"/>
                      <a:pt x="1157" y="1171"/>
                      <a:pt x="1268" y="1107"/>
                    </a:cubicBezTo>
                    <a:cubicBezTo>
                      <a:pt x="1301" y="1074"/>
                      <a:pt x="1301" y="1041"/>
                      <a:pt x="1268" y="1007"/>
                    </a:cubicBezTo>
                    <a:cubicBezTo>
                      <a:pt x="934" y="841"/>
                      <a:pt x="434" y="1041"/>
                      <a:pt x="267" y="574"/>
                    </a:cubicBezTo>
                    <a:cubicBezTo>
                      <a:pt x="156" y="260"/>
                      <a:pt x="362" y="171"/>
                      <a:pt x="608" y="171"/>
                    </a:cubicBezTo>
                    <a:cubicBezTo>
                      <a:pt x="806" y="171"/>
                      <a:pt x="1030" y="229"/>
                      <a:pt x="1134" y="273"/>
                    </a:cubicBezTo>
                    <a:cubicBezTo>
                      <a:pt x="1141" y="280"/>
                      <a:pt x="1147" y="283"/>
                      <a:pt x="1153" y="283"/>
                    </a:cubicBezTo>
                    <a:cubicBezTo>
                      <a:pt x="1178" y="283"/>
                      <a:pt x="1195" y="234"/>
                      <a:pt x="1168" y="207"/>
                    </a:cubicBezTo>
                    <a:cubicBezTo>
                      <a:pt x="994" y="91"/>
                      <a:pt x="795" y="0"/>
                      <a:pt x="5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48"/>
              <p:cNvSpPr/>
              <p:nvPr/>
            </p:nvSpPr>
            <p:spPr>
              <a:xfrm>
                <a:off x="4545550" y="1835050"/>
                <a:ext cx="47100" cy="43925"/>
              </a:xfrm>
              <a:custGeom>
                <a:rect b="b" l="l" r="r" t="t"/>
                <a:pathLst>
                  <a:path extrusionOk="0" h="1757" w="1884">
                    <a:moveTo>
                      <a:pt x="1440" y="1"/>
                    </a:moveTo>
                    <a:cubicBezTo>
                      <a:pt x="1262" y="1"/>
                      <a:pt x="1084" y="46"/>
                      <a:pt x="916" y="102"/>
                    </a:cubicBezTo>
                    <a:cubicBezTo>
                      <a:pt x="682" y="135"/>
                      <a:pt x="315" y="202"/>
                      <a:pt x="182" y="502"/>
                    </a:cubicBezTo>
                    <a:cubicBezTo>
                      <a:pt x="1" y="955"/>
                      <a:pt x="722" y="1545"/>
                      <a:pt x="1182" y="1677"/>
                    </a:cubicBezTo>
                    <a:lnTo>
                      <a:pt x="1182" y="1677"/>
                    </a:lnTo>
                    <a:lnTo>
                      <a:pt x="1216" y="1703"/>
                    </a:lnTo>
                    <a:cubicBezTo>
                      <a:pt x="1253" y="1740"/>
                      <a:pt x="1295" y="1756"/>
                      <a:pt x="1337" y="1756"/>
                    </a:cubicBezTo>
                    <a:cubicBezTo>
                      <a:pt x="1480" y="1756"/>
                      <a:pt x="1613" y="1566"/>
                      <a:pt x="1483" y="1436"/>
                    </a:cubicBezTo>
                    <a:cubicBezTo>
                      <a:pt x="1349" y="1270"/>
                      <a:pt x="1149" y="1170"/>
                      <a:pt x="983" y="1036"/>
                    </a:cubicBezTo>
                    <a:cubicBezTo>
                      <a:pt x="882" y="1003"/>
                      <a:pt x="849" y="936"/>
                      <a:pt x="749" y="836"/>
                    </a:cubicBezTo>
                    <a:cubicBezTo>
                      <a:pt x="718" y="805"/>
                      <a:pt x="687" y="773"/>
                      <a:pt x="655" y="687"/>
                    </a:cubicBezTo>
                    <a:lnTo>
                      <a:pt x="655" y="687"/>
                    </a:lnTo>
                    <a:cubicBezTo>
                      <a:pt x="665" y="683"/>
                      <a:pt x="674" y="677"/>
                      <a:pt x="682" y="669"/>
                    </a:cubicBezTo>
                    <a:cubicBezTo>
                      <a:pt x="1016" y="436"/>
                      <a:pt x="1516" y="502"/>
                      <a:pt x="1850" y="269"/>
                    </a:cubicBezTo>
                    <a:cubicBezTo>
                      <a:pt x="1883" y="202"/>
                      <a:pt x="1883" y="135"/>
                      <a:pt x="1850" y="102"/>
                    </a:cubicBezTo>
                    <a:cubicBezTo>
                      <a:pt x="1718" y="29"/>
                      <a:pt x="1579" y="1"/>
                      <a:pt x="14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48"/>
              <p:cNvSpPr/>
              <p:nvPr/>
            </p:nvSpPr>
            <p:spPr>
              <a:xfrm>
                <a:off x="4547575" y="1560275"/>
                <a:ext cx="29225" cy="39675"/>
              </a:xfrm>
              <a:custGeom>
                <a:rect b="b" l="l" r="r" t="t"/>
                <a:pathLst>
                  <a:path extrusionOk="0" h="1587" w="1169">
                    <a:moveTo>
                      <a:pt x="797" y="1"/>
                    </a:moveTo>
                    <a:cubicBezTo>
                      <a:pt x="671" y="1"/>
                      <a:pt x="543" y="62"/>
                      <a:pt x="435" y="152"/>
                    </a:cubicBezTo>
                    <a:cubicBezTo>
                      <a:pt x="168" y="352"/>
                      <a:pt x="1" y="752"/>
                      <a:pt x="101" y="1086"/>
                    </a:cubicBezTo>
                    <a:cubicBezTo>
                      <a:pt x="134" y="1353"/>
                      <a:pt x="334" y="1586"/>
                      <a:pt x="668" y="1586"/>
                    </a:cubicBezTo>
                    <a:cubicBezTo>
                      <a:pt x="935" y="1586"/>
                      <a:pt x="1135" y="1453"/>
                      <a:pt x="1168" y="1186"/>
                    </a:cubicBezTo>
                    <a:cubicBezTo>
                      <a:pt x="1168" y="1147"/>
                      <a:pt x="1146" y="1131"/>
                      <a:pt x="1113" y="1131"/>
                    </a:cubicBezTo>
                    <a:cubicBezTo>
                      <a:pt x="1090" y="1131"/>
                      <a:pt x="1063" y="1139"/>
                      <a:pt x="1035" y="1153"/>
                    </a:cubicBezTo>
                    <a:cubicBezTo>
                      <a:pt x="997" y="1247"/>
                      <a:pt x="917" y="1288"/>
                      <a:pt x="831" y="1288"/>
                    </a:cubicBezTo>
                    <a:cubicBezTo>
                      <a:pt x="764" y="1288"/>
                      <a:pt x="693" y="1263"/>
                      <a:pt x="635" y="1219"/>
                    </a:cubicBezTo>
                    <a:cubicBezTo>
                      <a:pt x="468" y="1186"/>
                      <a:pt x="435" y="1019"/>
                      <a:pt x="435" y="852"/>
                    </a:cubicBezTo>
                    <a:cubicBezTo>
                      <a:pt x="435" y="686"/>
                      <a:pt x="501" y="486"/>
                      <a:pt x="635" y="352"/>
                    </a:cubicBezTo>
                    <a:cubicBezTo>
                      <a:pt x="735" y="319"/>
                      <a:pt x="968" y="152"/>
                      <a:pt x="1102" y="152"/>
                    </a:cubicBezTo>
                    <a:cubicBezTo>
                      <a:pt x="1010" y="45"/>
                      <a:pt x="904" y="1"/>
                      <a:pt x="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48"/>
              <p:cNvSpPr/>
              <p:nvPr/>
            </p:nvSpPr>
            <p:spPr>
              <a:xfrm>
                <a:off x="4755225" y="1825925"/>
                <a:ext cx="4200" cy="5850"/>
              </a:xfrm>
              <a:custGeom>
                <a:rect b="b" l="l" r="r" t="t"/>
                <a:pathLst>
                  <a:path extrusionOk="0" h="234" w="168">
                    <a:moveTo>
                      <a:pt x="168" y="0"/>
                    </a:moveTo>
                    <a:cubicBezTo>
                      <a:pt x="101" y="67"/>
                      <a:pt x="34" y="134"/>
                      <a:pt x="1" y="234"/>
                    </a:cubicBezTo>
                    <a:lnTo>
                      <a:pt x="168" y="0"/>
                    </a:lnTo>
                    <a:close/>
                  </a:path>
                </a:pathLst>
              </a:custGeom>
              <a:solidFill>
                <a:srgbClr val="FCC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48"/>
              <p:cNvSpPr/>
              <p:nvPr/>
            </p:nvSpPr>
            <p:spPr>
              <a:xfrm>
                <a:off x="4752725" y="1824250"/>
                <a:ext cx="6700" cy="8350"/>
              </a:xfrm>
              <a:custGeom>
                <a:rect b="b" l="l" r="r" t="t"/>
                <a:pathLst>
                  <a:path extrusionOk="0" h="334" w="268">
                    <a:moveTo>
                      <a:pt x="268" y="0"/>
                    </a:moveTo>
                    <a:cubicBezTo>
                      <a:pt x="134" y="67"/>
                      <a:pt x="67" y="134"/>
                      <a:pt x="1" y="267"/>
                    </a:cubicBezTo>
                    <a:cubicBezTo>
                      <a:pt x="1" y="301"/>
                      <a:pt x="67" y="334"/>
                      <a:pt x="101" y="334"/>
                    </a:cubicBezTo>
                    <a:cubicBezTo>
                      <a:pt x="201" y="267"/>
                      <a:pt x="268" y="201"/>
                      <a:pt x="2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48"/>
              <p:cNvSpPr/>
              <p:nvPr/>
            </p:nvSpPr>
            <p:spPr>
              <a:xfrm>
                <a:off x="4816950" y="1823425"/>
                <a:ext cx="3350" cy="8350"/>
              </a:xfrm>
              <a:custGeom>
                <a:rect b="b" l="l" r="r" t="t"/>
                <a:pathLst>
                  <a:path extrusionOk="0" h="334" w="134">
                    <a:moveTo>
                      <a:pt x="134" y="0"/>
                    </a:moveTo>
                    <a:lnTo>
                      <a:pt x="0" y="334"/>
                    </a:lnTo>
                    <a:cubicBezTo>
                      <a:pt x="67" y="267"/>
                      <a:pt x="134" y="133"/>
                      <a:pt x="134" y="0"/>
                    </a:cubicBezTo>
                    <a:close/>
                  </a:path>
                </a:pathLst>
              </a:custGeom>
              <a:solidFill>
                <a:srgbClr val="FCC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48"/>
              <p:cNvSpPr/>
              <p:nvPr/>
            </p:nvSpPr>
            <p:spPr>
              <a:xfrm>
                <a:off x="4816100" y="1821750"/>
                <a:ext cx="10050" cy="11875"/>
              </a:xfrm>
              <a:custGeom>
                <a:rect b="b" l="l" r="r" t="t"/>
                <a:pathLst>
                  <a:path extrusionOk="0" h="475" w="402">
                    <a:moveTo>
                      <a:pt x="168" y="0"/>
                    </a:moveTo>
                    <a:cubicBezTo>
                      <a:pt x="34" y="34"/>
                      <a:pt x="1" y="301"/>
                      <a:pt x="1" y="367"/>
                    </a:cubicBezTo>
                    <a:cubicBezTo>
                      <a:pt x="1" y="396"/>
                      <a:pt x="26" y="474"/>
                      <a:pt x="54" y="474"/>
                    </a:cubicBezTo>
                    <a:cubicBezTo>
                      <a:pt x="58" y="474"/>
                      <a:pt x="63" y="472"/>
                      <a:pt x="68" y="467"/>
                    </a:cubicBezTo>
                    <a:cubicBezTo>
                      <a:pt x="201" y="367"/>
                      <a:pt x="401" y="167"/>
                      <a:pt x="2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48"/>
              <p:cNvSpPr/>
              <p:nvPr/>
            </p:nvSpPr>
            <p:spPr>
              <a:xfrm>
                <a:off x="4788600" y="1838425"/>
                <a:ext cx="5025" cy="6700"/>
              </a:xfrm>
              <a:custGeom>
                <a:rect b="b" l="l" r="r" t="t"/>
                <a:pathLst>
                  <a:path extrusionOk="0" h="268" w="201">
                    <a:moveTo>
                      <a:pt x="200" y="0"/>
                    </a:moveTo>
                    <a:cubicBezTo>
                      <a:pt x="134" y="67"/>
                      <a:pt x="33" y="201"/>
                      <a:pt x="0" y="267"/>
                    </a:cubicBezTo>
                    <a:lnTo>
                      <a:pt x="200" y="0"/>
                    </a:lnTo>
                    <a:close/>
                  </a:path>
                </a:pathLst>
              </a:custGeom>
              <a:solidFill>
                <a:srgbClr val="FCC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48"/>
              <p:cNvSpPr/>
              <p:nvPr/>
            </p:nvSpPr>
            <p:spPr>
              <a:xfrm>
                <a:off x="4785250" y="1836700"/>
                <a:ext cx="11500" cy="10925"/>
              </a:xfrm>
              <a:custGeom>
                <a:rect b="b" l="l" r="r" t="t"/>
                <a:pathLst>
                  <a:path extrusionOk="0" h="437" w="460">
                    <a:moveTo>
                      <a:pt x="314" y="0"/>
                    </a:moveTo>
                    <a:cubicBezTo>
                      <a:pt x="288" y="0"/>
                      <a:pt x="260" y="10"/>
                      <a:pt x="234" y="36"/>
                    </a:cubicBezTo>
                    <a:cubicBezTo>
                      <a:pt x="134" y="69"/>
                      <a:pt x="101" y="136"/>
                      <a:pt x="67" y="203"/>
                    </a:cubicBezTo>
                    <a:cubicBezTo>
                      <a:pt x="1" y="236"/>
                      <a:pt x="1" y="303"/>
                      <a:pt x="67" y="370"/>
                    </a:cubicBezTo>
                    <a:cubicBezTo>
                      <a:pt x="91" y="417"/>
                      <a:pt x="123" y="437"/>
                      <a:pt x="157" y="437"/>
                    </a:cubicBezTo>
                    <a:cubicBezTo>
                      <a:pt x="267" y="437"/>
                      <a:pt x="409" y="238"/>
                      <a:pt x="434" y="136"/>
                    </a:cubicBezTo>
                    <a:cubicBezTo>
                      <a:pt x="459" y="87"/>
                      <a:pt x="392" y="0"/>
                      <a:pt x="3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48"/>
              <p:cNvSpPr/>
              <p:nvPr/>
            </p:nvSpPr>
            <p:spPr>
              <a:xfrm>
                <a:off x="4745225" y="1867600"/>
                <a:ext cx="6700" cy="8375"/>
              </a:xfrm>
              <a:custGeom>
                <a:rect b="b" l="l" r="r" t="t"/>
                <a:pathLst>
                  <a:path extrusionOk="0" h="335" w="268">
                    <a:moveTo>
                      <a:pt x="267" y="1"/>
                    </a:moveTo>
                    <a:lnTo>
                      <a:pt x="225" y="54"/>
                    </a:lnTo>
                    <a:lnTo>
                      <a:pt x="225" y="54"/>
                    </a:lnTo>
                    <a:cubicBezTo>
                      <a:pt x="239" y="38"/>
                      <a:pt x="253" y="20"/>
                      <a:pt x="267" y="1"/>
                    </a:cubicBezTo>
                    <a:close/>
                    <a:moveTo>
                      <a:pt x="225" y="54"/>
                    </a:moveTo>
                    <a:lnTo>
                      <a:pt x="225" y="54"/>
                    </a:lnTo>
                    <a:cubicBezTo>
                      <a:pt x="139" y="155"/>
                      <a:pt x="58" y="220"/>
                      <a:pt x="1" y="335"/>
                    </a:cubicBezTo>
                    <a:lnTo>
                      <a:pt x="225" y="54"/>
                    </a:lnTo>
                    <a:close/>
                  </a:path>
                </a:pathLst>
              </a:custGeom>
              <a:solidFill>
                <a:srgbClr val="FCC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48"/>
              <p:cNvSpPr/>
              <p:nvPr/>
            </p:nvSpPr>
            <p:spPr>
              <a:xfrm>
                <a:off x="4743550" y="1867600"/>
                <a:ext cx="8375" cy="10750"/>
              </a:xfrm>
              <a:custGeom>
                <a:rect b="b" l="l" r="r" t="t"/>
                <a:pathLst>
                  <a:path extrusionOk="0" h="430" w="335">
                    <a:moveTo>
                      <a:pt x="334" y="1"/>
                    </a:moveTo>
                    <a:lnTo>
                      <a:pt x="334" y="1"/>
                    </a:lnTo>
                    <a:cubicBezTo>
                      <a:pt x="168" y="34"/>
                      <a:pt x="68" y="201"/>
                      <a:pt x="1" y="368"/>
                    </a:cubicBezTo>
                    <a:cubicBezTo>
                      <a:pt x="1" y="391"/>
                      <a:pt x="33" y="430"/>
                      <a:pt x="63" y="430"/>
                    </a:cubicBezTo>
                    <a:cubicBezTo>
                      <a:pt x="77" y="430"/>
                      <a:pt x="91" y="422"/>
                      <a:pt x="101" y="401"/>
                    </a:cubicBezTo>
                    <a:cubicBezTo>
                      <a:pt x="234" y="335"/>
                      <a:pt x="301" y="168"/>
                      <a:pt x="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48"/>
              <p:cNvSpPr/>
              <p:nvPr/>
            </p:nvSpPr>
            <p:spPr>
              <a:xfrm>
                <a:off x="4768575" y="1880125"/>
                <a:ext cx="5875" cy="11700"/>
              </a:xfrm>
              <a:custGeom>
                <a:rect b="b" l="l" r="r" t="t"/>
                <a:pathLst>
                  <a:path extrusionOk="0" h="468" w="235">
                    <a:moveTo>
                      <a:pt x="234" y="0"/>
                    </a:moveTo>
                    <a:cubicBezTo>
                      <a:pt x="134" y="167"/>
                      <a:pt x="67" y="267"/>
                      <a:pt x="1" y="467"/>
                    </a:cubicBezTo>
                    <a:lnTo>
                      <a:pt x="234" y="0"/>
                    </a:lnTo>
                    <a:close/>
                  </a:path>
                </a:pathLst>
              </a:custGeom>
              <a:solidFill>
                <a:srgbClr val="FCC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48"/>
              <p:cNvSpPr/>
              <p:nvPr/>
            </p:nvSpPr>
            <p:spPr>
              <a:xfrm>
                <a:off x="4764400" y="1877875"/>
                <a:ext cx="14200" cy="15625"/>
              </a:xfrm>
              <a:custGeom>
                <a:rect b="b" l="l" r="r" t="t"/>
                <a:pathLst>
                  <a:path extrusionOk="0" h="625" w="568">
                    <a:moveTo>
                      <a:pt x="374" y="1"/>
                    </a:moveTo>
                    <a:cubicBezTo>
                      <a:pt x="332" y="1"/>
                      <a:pt x="293" y="19"/>
                      <a:pt x="268" y="57"/>
                    </a:cubicBezTo>
                    <a:cubicBezTo>
                      <a:pt x="134" y="157"/>
                      <a:pt x="1" y="391"/>
                      <a:pt x="101" y="557"/>
                    </a:cubicBezTo>
                    <a:cubicBezTo>
                      <a:pt x="101" y="591"/>
                      <a:pt x="134" y="624"/>
                      <a:pt x="234" y="624"/>
                    </a:cubicBezTo>
                    <a:cubicBezTo>
                      <a:pt x="434" y="591"/>
                      <a:pt x="501" y="357"/>
                      <a:pt x="568" y="157"/>
                    </a:cubicBezTo>
                    <a:cubicBezTo>
                      <a:pt x="526" y="53"/>
                      <a:pt x="445" y="1"/>
                      <a:pt x="3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48"/>
              <p:cNvSpPr/>
              <p:nvPr/>
            </p:nvSpPr>
            <p:spPr>
              <a:xfrm>
                <a:off x="4736875" y="1898475"/>
                <a:ext cx="5875" cy="10025"/>
              </a:xfrm>
              <a:custGeom>
                <a:rect b="b" l="l" r="r" t="t"/>
                <a:pathLst>
                  <a:path extrusionOk="0" h="401" w="235">
                    <a:moveTo>
                      <a:pt x="234" y="0"/>
                    </a:moveTo>
                    <a:lnTo>
                      <a:pt x="1" y="400"/>
                    </a:lnTo>
                  </a:path>
                </a:pathLst>
              </a:custGeom>
              <a:solidFill>
                <a:srgbClr val="FCC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48"/>
              <p:cNvSpPr/>
              <p:nvPr/>
            </p:nvSpPr>
            <p:spPr>
              <a:xfrm>
                <a:off x="4733550" y="1896800"/>
                <a:ext cx="10875" cy="14200"/>
              </a:xfrm>
              <a:custGeom>
                <a:rect b="b" l="l" r="r" t="t"/>
                <a:pathLst>
                  <a:path extrusionOk="0" h="568" w="435">
                    <a:moveTo>
                      <a:pt x="367" y="0"/>
                    </a:moveTo>
                    <a:cubicBezTo>
                      <a:pt x="201" y="0"/>
                      <a:pt x="134" y="167"/>
                      <a:pt x="34" y="267"/>
                    </a:cubicBezTo>
                    <a:cubicBezTo>
                      <a:pt x="1" y="367"/>
                      <a:pt x="1" y="434"/>
                      <a:pt x="34" y="534"/>
                    </a:cubicBezTo>
                    <a:cubicBezTo>
                      <a:pt x="67" y="568"/>
                      <a:pt x="67" y="568"/>
                      <a:pt x="134" y="568"/>
                    </a:cubicBezTo>
                    <a:cubicBezTo>
                      <a:pt x="201" y="568"/>
                      <a:pt x="301" y="534"/>
                      <a:pt x="301" y="501"/>
                    </a:cubicBezTo>
                    <a:cubicBezTo>
                      <a:pt x="367" y="367"/>
                      <a:pt x="434" y="234"/>
                      <a:pt x="401" y="67"/>
                    </a:cubicBezTo>
                    <a:cubicBezTo>
                      <a:pt x="401" y="34"/>
                      <a:pt x="367"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48"/>
              <p:cNvSpPr/>
              <p:nvPr/>
            </p:nvSpPr>
            <p:spPr>
              <a:xfrm>
                <a:off x="4709375" y="1923475"/>
                <a:ext cx="7525" cy="7550"/>
              </a:xfrm>
              <a:custGeom>
                <a:rect b="b" l="l" r="r" t="t"/>
                <a:pathLst>
                  <a:path extrusionOk="0" h="302" w="301">
                    <a:moveTo>
                      <a:pt x="300" y="1"/>
                    </a:moveTo>
                    <a:cubicBezTo>
                      <a:pt x="167" y="101"/>
                      <a:pt x="100" y="201"/>
                      <a:pt x="0" y="301"/>
                    </a:cubicBezTo>
                    <a:lnTo>
                      <a:pt x="300" y="1"/>
                    </a:lnTo>
                    <a:close/>
                  </a:path>
                </a:pathLst>
              </a:custGeom>
              <a:solidFill>
                <a:srgbClr val="FCCD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48"/>
              <p:cNvSpPr/>
              <p:nvPr/>
            </p:nvSpPr>
            <p:spPr>
              <a:xfrm>
                <a:off x="4705200" y="1921825"/>
                <a:ext cx="13375" cy="12875"/>
              </a:xfrm>
              <a:custGeom>
                <a:rect b="b" l="l" r="r" t="t"/>
                <a:pathLst>
                  <a:path extrusionOk="0" h="515" w="535">
                    <a:moveTo>
                      <a:pt x="434" y="0"/>
                    </a:moveTo>
                    <a:cubicBezTo>
                      <a:pt x="267" y="0"/>
                      <a:pt x="167" y="134"/>
                      <a:pt x="34" y="234"/>
                    </a:cubicBezTo>
                    <a:cubicBezTo>
                      <a:pt x="0" y="267"/>
                      <a:pt x="0" y="367"/>
                      <a:pt x="34" y="467"/>
                    </a:cubicBezTo>
                    <a:cubicBezTo>
                      <a:pt x="34" y="501"/>
                      <a:pt x="100" y="501"/>
                      <a:pt x="100" y="501"/>
                    </a:cubicBezTo>
                    <a:cubicBezTo>
                      <a:pt x="120" y="510"/>
                      <a:pt x="137" y="514"/>
                      <a:pt x="152" y="514"/>
                    </a:cubicBezTo>
                    <a:cubicBezTo>
                      <a:pt x="190" y="514"/>
                      <a:pt x="220" y="491"/>
                      <a:pt x="267" y="467"/>
                    </a:cubicBezTo>
                    <a:cubicBezTo>
                      <a:pt x="334" y="367"/>
                      <a:pt x="434" y="234"/>
                      <a:pt x="467" y="100"/>
                    </a:cubicBezTo>
                    <a:cubicBezTo>
                      <a:pt x="534" y="34"/>
                      <a:pt x="501" y="0"/>
                      <a:pt x="4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48"/>
              <p:cNvSpPr/>
              <p:nvPr/>
            </p:nvSpPr>
            <p:spPr>
              <a:xfrm>
                <a:off x="4263225" y="1817575"/>
                <a:ext cx="443675" cy="686300"/>
              </a:xfrm>
              <a:custGeom>
                <a:rect b="b" l="l" r="r" t="t"/>
                <a:pathLst>
                  <a:path extrusionOk="0" h="27452" w="17747">
                    <a:moveTo>
                      <a:pt x="17650" y="1"/>
                    </a:moveTo>
                    <a:cubicBezTo>
                      <a:pt x="17596" y="1"/>
                      <a:pt x="17529" y="17"/>
                      <a:pt x="17513" y="67"/>
                    </a:cubicBezTo>
                    <a:cubicBezTo>
                      <a:pt x="17513" y="101"/>
                      <a:pt x="17513" y="167"/>
                      <a:pt x="17479" y="201"/>
                    </a:cubicBezTo>
                    <a:lnTo>
                      <a:pt x="17179" y="401"/>
                    </a:lnTo>
                    <a:cubicBezTo>
                      <a:pt x="17077" y="248"/>
                      <a:pt x="16916" y="133"/>
                      <a:pt x="16711" y="133"/>
                    </a:cubicBezTo>
                    <a:cubicBezTo>
                      <a:pt x="16649" y="133"/>
                      <a:pt x="16582" y="144"/>
                      <a:pt x="16512" y="167"/>
                    </a:cubicBezTo>
                    <a:cubicBezTo>
                      <a:pt x="14110" y="968"/>
                      <a:pt x="11708" y="1802"/>
                      <a:pt x="9307" y="2569"/>
                    </a:cubicBezTo>
                    <a:cubicBezTo>
                      <a:pt x="6972" y="3370"/>
                      <a:pt x="4570" y="4037"/>
                      <a:pt x="2302" y="4971"/>
                    </a:cubicBezTo>
                    <a:cubicBezTo>
                      <a:pt x="1468" y="5304"/>
                      <a:pt x="667" y="5805"/>
                      <a:pt x="334" y="6672"/>
                    </a:cubicBezTo>
                    <a:cubicBezTo>
                      <a:pt x="0" y="7539"/>
                      <a:pt x="33" y="8540"/>
                      <a:pt x="300" y="9407"/>
                    </a:cubicBezTo>
                    <a:cubicBezTo>
                      <a:pt x="467" y="10041"/>
                      <a:pt x="901" y="10675"/>
                      <a:pt x="1568" y="10675"/>
                    </a:cubicBezTo>
                    <a:cubicBezTo>
                      <a:pt x="1501" y="11008"/>
                      <a:pt x="1434" y="11375"/>
                      <a:pt x="1334" y="11709"/>
                    </a:cubicBezTo>
                    <a:cubicBezTo>
                      <a:pt x="1168" y="12576"/>
                      <a:pt x="801" y="13677"/>
                      <a:pt x="1168" y="14544"/>
                    </a:cubicBezTo>
                    <a:cubicBezTo>
                      <a:pt x="1371" y="15012"/>
                      <a:pt x="1748" y="15219"/>
                      <a:pt x="2139" y="15219"/>
                    </a:cubicBezTo>
                    <a:cubicBezTo>
                      <a:pt x="2390" y="15219"/>
                      <a:pt x="2647" y="15134"/>
                      <a:pt x="2869" y="14978"/>
                    </a:cubicBezTo>
                    <a:cubicBezTo>
                      <a:pt x="2869" y="15245"/>
                      <a:pt x="2869" y="15545"/>
                      <a:pt x="2936" y="15845"/>
                    </a:cubicBezTo>
                    <a:cubicBezTo>
                      <a:pt x="3002" y="16879"/>
                      <a:pt x="2969" y="18347"/>
                      <a:pt x="3536" y="19314"/>
                    </a:cubicBezTo>
                    <a:cubicBezTo>
                      <a:pt x="3797" y="19724"/>
                      <a:pt x="4224" y="19999"/>
                      <a:pt x="4626" y="19999"/>
                    </a:cubicBezTo>
                    <a:cubicBezTo>
                      <a:pt x="4944" y="19999"/>
                      <a:pt x="5246" y="19827"/>
                      <a:pt x="5437" y="19414"/>
                    </a:cubicBezTo>
                    <a:cubicBezTo>
                      <a:pt x="5471" y="19548"/>
                      <a:pt x="5504" y="19715"/>
                      <a:pt x="5537" y="19848"/>
                    </a:cubicBezTo>
                    <a:cubicBezTo>
                      <a:pt x="5871" y="21049"/>
                      <a:pt x="6271" y="22517"/>
                      <a:pt x="7005" y="23551"/>
                    </a:cubicBezTo>
                    <a:cubicBezTo>
                      <a:pt x="7275" y="23955"/>
                      <a:pt x="7655" y="24164"/>
                      <a:pt x="8034" y="24164"/>
                    </a:cubicBezTo>
                    <a:cubicBezTo>
                      <a:pt x="8405" y="24164"/>
                      <a:pt x="8776" y="23963"/>
                      <a:pt x="9040" y="23551"/>
                    </a:cubicBezTo>
                    <a:cubicBezTo>
                      <a:pt x="9373" y="23050"/>
                      <a:pt x="9640" y="22483"/>
                      <a:pt x="9840" y="21883"/>
                    </a:cubicBezTo>
                    <a:cubicBezTo>
                      <a:pt x="10241" y="23551"/>
                      <a:pt x="10941" y="25219"/>
                      <a:pt x="11875" y="26586"/>
                    </a:cubicBezTo>
                    <a:cubicBezTo>
                      <a:pt x="12189" y="27045"/>
                      <a:pt x="12677" y="27451"/>
                      <a:pt x="13201" y="27451"/>
                    </a:cubicBezTo>
                    <a:cubicBezTo>
                      <a:pt x="13402" y="27451"/>
                      <a:pt x="13607" y="27392"/>
                      <a:pt x="13810" y="27253"/>
                    </a:cubicBezTo>
                    <a:cubicBezTo>
                      <a:pt x="14477" y="26820"/>
                      <a:pt x="14510" y="25919"/>
                      <a:pt x="14510" y="25219"/>
                    </a:cubicBezTo>
                    <a:cubicBezTo>
                      <a:pt x="14544" y="22483"/>
                      <a:pt x="14043" y="19715"/>
                      <a:pt x="14210" y="16979"/>
                    </a:cubicBezTo>
                    <a:cubicBezTo>
                      <a:pt x="14377" y="14311"/>
                      <a:pt x="15111" y="11709"/>
                      <a:pt x="15678" y="9140"/>
                    </a:cubicBezTo>
                    <a:cubicBezTo>
                      <a:pt x="16378" y="6138"/>
                      <a:pt x="17079" y="3069"/>
                      <a:pt x="17713" y="34"/>
                    </a:cubicBezTo>
                    <a:cubicBezTo>
                      <a:pt x="17746" y="17"/>
                      <a:pt x="17704" y="1"/>
                      <a:pt x="176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48"/>
              <p:cNvSpPr/>
              <p:nvPr/>
            </p:nvSpPr>
            <p:spPr>
              <a:xfrm>
                <a:off x="4303650" y="1950775"/>
                <a:ext cx="38650" cy="122625"/>
              </a:xfrm>
              <a:custGeom>
                <a:rect b="b" l="l" r="r" t="t"/>
                <a:pathLst>
                  <a:path extrusionOk="0" h="4905" w="1546">
                    <a:moveTo>
                      <a:pt x="1413" y="1"/>
                    </a:moveTo>
                    <a:cubicBezTo>
                      <a:pt x="1402" y="1"/>
                      <a:pt x="1392" y="3"/>
                      <a:pt x="1385" y="10"/>
                    </a:cubicBezTo>
                    <a:cubicBezTo>
                      <a:pt x="485" y="1477"/>
                      <a:pt x="485" y="3312"/>
                      <a:pt x="18" y="4880"/>
                    </a:cubicBezTo>
                    <a:cubicBezTo>
                      <a:pt x="718" y="3345"/>
                      <a:pt x="718" y="1644"/>
                      <a:pt x="1519" y="76"/>
                    </a:cubicBezTo>
                    <a:cubicBezTo>
                      <a:pt x="1546" y="49"/>
                      <a:pt x="1464" y="1"/>
                      <a:pt x="1413" y="1"/>
                    </a:cubicBezTo>
                    <a:close/>
                    <a:moveTo>
                      <a:pt x="18" y="4880"/>
                    </a:moveTo>
                    <a:cubicBezTo>
                      <a:pt x="1" y="4897"/>
                      <a:pt x="1" y="4905"/>
                      <a:pt x="5" y="4905"/>
                    </a:cubicBezTo>
                    <a:cubicBezTo>
                      <a:pt x="9" y="4905"/>
                      <a:pt x="18" y="4897"/>
                      <a:pt x="18" y="488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48"/>
              <p:cNvSpPr/>
              <p:nvPr/>
            </p:nvSpPr>
            <p:spPr>
              <a:xfrm>
                <a:off x="4339100" y="1929725"/>
                <a:ext cx="61425" cy="248125"/>
              </a:xfrm>
              <a:custGeom>
                <a:rect b="b" l="l" r="r" t="t"/>
                <a:pathLst>
                  <a:path extrusionOk="0" h="9925" w="2457">
                    <a:moveTo>
                      <a:pt x="2343" y="0"/>
                    </a:moveTo>
                    <a:cubicBezTo>
                      <a:pt x="2311" y="0"/>
                      <a:pt x="2281" y="14"/>
                      <a:pt x="2269" y="51"/>
                    </a:cubicBezTo>
                    <a:cubicBezTo>
                      <a:pt x="1268" y="3220"/>
                      <a:pt x="267" y="6556"/>
                      <a:pt x="1" y="9925"/>
                    </a:cubicBezTo>
                    <a:cubicBezTo>
                      <a:pt x="835" y="6656"/>
                      <a:pt x="1435" y="3354"/>
                      <a:pt x="2436" y="84"/>
                    </a:cubicBezTo>
                    <a:cubicBezTo>
                      <a:pt x="2457" y="42"/>
                      <a:pt x="2398" y="0"/>
                      <a:pt x="2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48"/>
              <p:cNvSpPr/>
              <p:nvPr/>
            </p:nvSpPr>
            <p:spPr>
              <a:xfrm>
                <a:off x="4399400" y="1882400"/>
                <a:ext cx="84575" cy="415900"/>
              </a:xfrm>
              <a:custGeom>
                <a:rect b="b" l="l" r="r" t="t"/>
                <a:pathLst>
                  <a:path extrusionOk="0" h="16636" w="3383">
                    <a:moveTo>
                      <a:pt x="3262" y="0"/>
                    </a:moveTo>
                    <a:cubicBezTo>
                      <a:pt x="3241" y="0"/>
                      <a:pt x="3226" y="12"/>
                      <a:pt x="3226" y="43"/>
                    </a:cubicBezTo>
                    <a:cubicBezTo>
                      <a:pt x="1258" y="5380"/>
                      <a:pt x="2058" y="11251"/>
                      <a:pt x="24" y="16588"/>
                    </a:cubicBezTo>
                    <a:cubicBezTo>
                      <a:pt x="0" y="16612"/>
                      <a:pt x="27" y="16635"/>
                      <a:pt x="44" y="16635"/>
                    </a:cubicBezTo>
                    <a:cubicBezTo>
                      <a:pt x="51" y="16635"/>
                      <a:pt x="57" y="16631"/>
                      <a:pt x="57" y="16621"/>
                    </a:cubicBezTo>
                    <a:cubicBezTo>
                      <a:pt x="2359" y="11418"/>
                      <a:pt x="1558" y="5480"/>
                      <a:pt x="3359" y="109"/>
                    </a:cubicBezTo>
                    <a:cubicBezTo>
                      <a:pt x="3383" y="63"/>
                      <a:pt x="3309" y="0"/>
                      <a:pt x="3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48"/>
              <p:cNvSpPr/>
              <p:nvPr/>
            </p:nvSpPr>
            <p:spPr>
              <a:xfrm>
                <a:off x="4486700" y="1865275"/>
                <a:ext cx="71400" cy="500000"/>
              </a:xfrm>
              <a:custGeom>
                <a:rect b="b" l="l" r="r" t="t"/>
                <a:pathLst>
                  <a:path extrusionOk="0" h="20000" w="2856">
                    <a:moveTo>
                      <a:pt x="2778" y="0"/>
                    </a:moveTo>
                    <a:cubicBezTo>
                      <a:pt x="2748" y="0"/>
                      <a:pt x="2717" y="19"/>
                      <a:pt x="2703" y="61"/>
                    </a:cubicBezTo>
                    <a:cubicBezTo>
                      <a:pt x="1" y="6165"/>
                      <a:pt x="1168" y="13470"/>
                      <a:pt x="835" y="19975"/>
                    </a:cubicBezTo>
                    <a:cubicBezTo>
                      <a:pt x="1869" y="13270"/>
                      <a:pt x="434" y="6632"/>
                      <a:pt x="2836" y="94"/>
                    </a:cubicBezTo>
                    <a:cubicBezTo>
                      <a:pt x="2856" y="36"/>
                      <a:pt x="2819" y="0"/>
                      <a:pt x="2778" y="0"/>
                    </a:cubicBezTo>
                    <a:close/>
                    <a:moveTo>
                      <a:pt x="835" y="19975"/>
                    </a:moveTo>
                    <a:cubicBezTo>
                      <a:pt x="801" y="19992"/>
                      <a:pt x="801" y="20000"/>
                      <a:pt x="810" y="20000"/>
                    </a:cubicBezTo>
                    <a:cubicBezTo>
                      <a:pt x="818" y="20000"/>
                      <a:pt x="835" y="19992"/>
                      <a:pt x="835" y="1997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48"/>
              <p:cNvSpPr/>
              <p:nvPr/>
            </p:nvSpPr>
            <p:spPr>
              <a:xfrm>
                <a:off x="4537575" y="1852175"/>
                <a:ext cx="107600" cy="630075"/>
              </a:xfrm>
              <a:custGeom>
                <a:rect b="b" l="l" r="r" t="t"/>
                <a:pathLst>
                  <a:path extrusionOk="0" h="25203" w="4304">
                    <a:moveTo>
                      <a:pt x="4137" y="1"/>
                    </a:moveTo>
                    <a:cubicBezTo>
                      <a:pt x="4104" y="1"/>
                      <a:pt x="4070" y="18"/>
                      <a:pt x="4070" y="51"/>
                    </a:cubicBezTo>
                    <a:cubicBezTo>
                      <a:pt x="3703" y="4588"/>
                      <a:pt x="1101" y="8490"/>
                      <a:pt x="534" y="12994"/>
                    </a:cubicBezTo>
                    <a:cubicBezTo>
                      <a:pt x="1" y="17163"/>
                      <a:pt x="568" y="21333"/>
                      <a:pt x="2135" y="25202"/>
                    </a:cubicBezTo>
                    <a:cubicBezTo>
                      <a:pt x="2202" y="25202"/>
                      <a:pt x="2302" y="25169"/>
                      <a:pt x="2236" y="25136"/>
                    </a:cubicBezTo>
                    <a:cubicBezTo>
                      <a:pt x="634" y="20632"/>
                      <a:pt x="67" y="15796"/>
                      <a:pt x="1068" y="11059"/>
                    </a:cubicBezTo>
                    <a:cubicBezTo>
                      <a:pt x="1835" y="7356"/>
                      <a:pt x="4304" y="3920"/>
                      <a:pt x="4204" y="51"/>
                    </a:cubicBezTo>
                    <a:cubicBezTo>
                      <a:pt x="4204" y="18"/>
                      <a:pt x="4170" y="1"/>
                      <a:pt x="41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48"/>
              <p:cNvSpPr/>
              <p:nvPr/>
            </p:nvSpPr>
            <p:spPr>
              <a:xfrm>
                <a:off x="4445000" y="1891900"/>
                <a:ext cx="65650" cy="521125"/>
              </a:xfrm>
              <a:custGeom>
                <a:rect b="b" l="l" r="r" t="t"/>
                <a:pathLst>
                  <a:path extrusionOk="0" h="20845" w="2626">
                    <a:moveTo>
                      <a:pt x="2492" y="0"/>
                    </a:moveTo>
                    <a:cubicBezTo>
                      <a:pt x="2458" y="0"/>
                      <a:pt x="2425" y="19"/>
                      <a:pt x="2403" y="63"/>
                    </a:cubicBezTo>
                    <a:cubicBezTo>
                      <a:pt x="968" y="3265"/>
                      <a:pt x="1736" y="6835"/>
                      <a:pt x="1369" y="10204"/>
                    </a:cubicBezTo>
                    <a:cubicBezTo>
                      <a:pt x="1002" y="13740"/>
                      <a:pt x="1" y="17242"/>
                      <a:pt x="201" y="20845"/>
                    </a:cubicBezTo>
                    <a:cubicBezTo>
                      <a:pt x="401" y="17242"/>
                      <a:pt x="1235" y="13773"/>
                      <a:pt x="1602" y="10237"/>
                    </a:cubicBezTo>
                    <a:cubicBezTo>
                      <a:pt x="1969" y="6868"/>
                      <a:pt x="1235" y="3332"/>
                      <a:pt x="2603" y="163"/>
                    </a:cubicBezTo>
                    <a:cubicBezTo>
                      <a:pt x="2625" y="74"/>
                      <a:pt x="2558" y="0"/>
                      <a:pt x="2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48"/>
              <p:cNvSpPr/>
              <p:nvPr/>
            </p:nvSpPr>
            <p:spPr>
              <a:xfrm>
                <a:off x="4354125" y="1895700"/>
                <a:ext cx="92300" cy="405375"/>
              </a:xfrm>
              <a:custGeom>
                <a:rect b="b" l="l" r="r" t="t"/>
                <a:pathLst>
                  <a:path extrusionOk="0" h="16215" w="3692">
                    <a:moveTo>
                      <a:pt x="3543" y="0"/>
                    </a:moveTo>
                    <a:cubicBezTo>
                      <a:pt x="3510" y="0"/>
                      <a:pt x="3480" y="22"/>
                      <a:pt x="3469" y="78"/>
                    </a:cubicBezTo>
                    <a:cubicBezTo>
                      <a:pt x="1668" y="5182"/>
                      <a:pt x="0" y="10719"/>
                      <a:pt x="534" y="16189"/>
                    </a:cubicBezTo>
                    <a:cubicBezTo>
                      <a:pt x="834" y="10585"/>
                      <a:pt x="1835" y="5448"/>
                      <a:pt x="3669" y="178"/>
                    </a:cubicBezTo>
                    <a:cubicBezTo>
                      <a:pt x="3692" y="89"/>
                      <a:pt x="3610" y="0"/>
                      <a:pt x="3543" y="0"/>
                    </a:cubicBezTo>
                    <a:close/>
                    <a:moveTo>
                      <a:pt x="534" y="16189"/>
                    </a:moveTo>
                    <a:lnTo>
                      <a:pt x="534" y="16189"/>
                    </a:lnTo>
                    <a:cubicBezTo>
                      <a:pt x="517" y="16206"/>
                      <a:pt x="517" y="16214"/>
                      <a:pt x="521" y="16214"/>
                    </a:cubicBezTo>
                    <a:cubicBezTo>
                      <a:pt x="525" y="16214"/>
                      <a:pt x="534" y="16206"/>
                      <a:pt x="534" y="1618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48"/>
              <p:cNvSpPr/>
              <p:nvPr/>
            </p:nvSpPr>
            <p:spPr>
              <a:xfrm>
                <a:off x="4304075" y="1935125"/>
                <a:ext cx="65325" cy="248150"/>
              </a:xfrm>
              <a:custGeom>
                <a:rect b="b" l="l" r="r" t="t"/>
                <a:pathLst>
                  <a:path extrusionOk="0" h="9926" w="2613">
                    <a:moveTo>
                      <a:pt x="2520" y="1"/>
                    </a:moveTo>
                    <a:cubicBezTo>
                      <a:pt x="2491" y="1"/>
                      <a:pt x="2459" y="12"/>
                      <a:pt x="2436" y="35"/>
                    </a:cubicBezTo>
                    <a:cubicBezTo>
                      <a:pt x="1702" y="1370"/>
                      <a:pt x="1468" y="2871"/>
                      <a:pt x="1101" y="4372"/>
                    </a:cubicBezTo>
                    <a:cubicBezTo>
                      <a:pt x="734" y="6206"/>
                      <a:pt x="334" y="8041"/>
                      <a:pt x="1" y="9876"/>
                    </a:cubicBezTo>
                    <a:cubicBezTo>
                      <a:pt x="1" y="9909"/>
                      <a:pt x="17" y="9926"/>
                      <a:pt x="34" y="9926"/>
                    </a:cubicBezTo>
                    <a:cubicBezTo>
                      <a:pt x="51" y="9926"/>
                      <a:pt x="67" y="9909"/>
                      <a:pt x="67" y="9876"/>
                    </a:cubicBezTo>
                    <a:cubicBezTo>
                      <a:pt x="901" y="6707"/>
                      <a:pt x="1168" y="3037"/>
                      <a:pt x="2569" y="102"/>
                    </a:cubicBezTo>
                    <a:cubicBezTo>
                      <a:pt x="2612" y="37"/>
                      <a:pt x="2572" y="1"/>
                      <a:pt x="25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48"/>
              <p:cNvSpPr/>
              <p:nvPr/>
            </p:nvSpPr>
            <p:spPr>
              <a:xfrm>
                <a:off x="4578450" y="1857725"/>
                <a:ext cx="100925" cy="623675"/>
              </a:xfrm>
              <a:custGeom>
                <a:rect b="b" l="l" r="r" t="t"/>
                <a:pathLst>
                  <a:path extrusionOk="0" h="24947" w="4037">
                    <a:moveTo>
                      <a:pt x="3239" y="1"/>
                    </a:moveTo>
                    <a:cubicBezTo>
                      <a:pt x="3218" y="1"/>
                      <a:pt x="3202" y="39"/>
                      <a:pt x="3202" y="62"/>
                    </a:cubicBezTo>
                    <a:cubicBezTo>
                      <a:pt x="3536" y="963"/>
                      <a:pt x="3002" y="2264"/>
                      <a:pt x="2769" y="3198"/>
                    </a:cubicBezTo>
                    <a:cubicBezTo>
                      <a:pt x="2535" y="4265"/>
                      <a:pt x="2335" y="5366"/>
                      <a:pt x="2068" y="6400"/>
                    </a:cubicBezTo>
                    <a:cubicBezTo>
                      <a:pt x="1601" y="8435"/>
                      <a:pt x="1068" y="10470"/>
                      <a:pt x="701" y="12571"/>
                    </a:cubicBezTo>
                    <a:cubicBezTo>
                      <a:pt x="0" y="16774"/>
                      <a:pt x="967" y="20777"/>
                      <a:pt x="1168" y="24947"/>
                    </a:cubicBezTo>
                    <a:cubicBezTo>
                      <a:pt x="1368" y="22779"/>
                      <a:pt x="1001" y="20711"/>
                      <a:pt x="734" y="18542"/>
                    </a:cubicBezTo>
                    <a:cubicBezTo>
                      <a:pt x="434" y="15640"/>
                      <a:pt x="834" y="12938"/>
                      <a:pt x="1434" y="10136"/>
                    </a:cubicBezTo>
                    <a:cubicBezTo>
                      <a:pt x="2002" y="7868"/>
                      <a:pt x="2535" y="5566"/>
                      <a:pt x="3036" y="3231"/>
                    </a:cubicBezTo>
                    <a:cubicBezTo>
                      <a:pt x="3236" y="2297"/>
                      <a:pt x="4036" y="763"/>
                      <a:pt x="3269" y="29"/>
                    </a:cubicBezTo>
                    <a:cubicBezTo>
                      <a:pt x="3259" y="8"/>
                      <a:pt x="3248" y="1"/>
                      <a:pt x="3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48"/>
              <p:cNvSpPr/>
              <p:nvPr/>
            </p:nvSpPr>
            <p:spPr>
              <a:xfrm>
                <a:off x="4565925" y="1901800"/>
                <a:ext cx="29225" cy="43450"/>
              </a:xfrm>
              <a:custGeom>
                <a:rect b="b" l="l" r="r" t="t"/>
                <a:pathLst>
                  <a:path extrusionOk="0" h="1738" w="1169">
                    <a:moveTo>
                      <a:pt x="368" y="1"/>
                    </a:moveTo>
                    <a:cubicBezTo>
                      <a:pt x="34" y="368"/>
                      <a:pt x="1" y="1135"/>
                      <a:pt x="268" y="1535"/>
                    </a:cubicBezTo>
                    <a:cubicBezTo>
                      <a:pt x="360" y="1679"/>
                      <a:pt x="475" y="1738"/>
                      <a:pt x="592" y="1738"/>
                    </a:cubicBezTo>
                    <a:cubicBezTo>
                      <a:pt x="853" y="1738"/>
                      <a:pt x="1122" y="1445"/>
                      <a:pt x="1168" y="1168"/>
                    </a:cubicBezTo>
                    <a:cubicBezTo>
                      <a:pt x="1168" y="1093"/>
                      <a:pt x="1112" y="1056"/>
                      <a:pt x="1070" y="1056"/>
                    </a:cubicBezTo>
                    <a:cubicBezTo>
                      <a:pt x="1056" y="1056"/>
                      <a:pt x="1043" y="1060"/>
                      <a:pt x="1035" y="1068"/>
                    </a:cubicBezTo>
                    <a:cubicBezTo>
                      <a:pt x="935" y="1201"/>
                      <a:pt x="901" y="1335"/>
                      <a:pt x="768" y="1435"/>
                    </a:cubicBezTo>
                    <a:cubicBezTo>
                      <a:pt x="724" y="1463"/>
                      <a:pt x="684" y="1475"/>
                      <a:pt x="649" y="1475"/>
                    </a:cubicBezTo>
                    <a:cubicBezTo>
                      <a:pt x="470" y="1475"/>
                      <a:pt x="396" y="1168"/>
                      <a:pt x="368" y="1001"/>
                    </a:cubicBezTo>
                    <a:cubicBezTo>
                      <a:pt x="268" y="634"/>
                      <a:pt x="401" y="334"/>
                      <a:pt x="5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48"/>
              <p:cNvSpPr/>
              <p:nvPr/>
            </p:nvSpPr>
            <p:spPr>
              <a:xfrm>
                <a:off x="4409975" y="2302100"/>
                <a:ext cx="27550" cy="24325"/>
              </a:xfrm>
              <a:custGeom>
                <a:rect b="b" l="l" r="r" t="t"/>
                <a:pathLst>
                  <a:path extrusionOk="0" h="973" w="1102">
                    <a:moveTo>
                      <a:pt x="268" y="0"/>
                    </a:moveTo>
                    <a:cubicBezTo>
                      <a:pt x="268" y="10"/>
                      <a:pt x="268" y="20"/>
                      <a:pt x="267" y="31"/>
                    </a:cubicBezTo>
                    <a:lnTo>
                      <a:pt x="267" y="31"/>
                    </a:lnTo>
                    <a:cubicBezTo>
                      <a:pt x="284" y="27"/>
                      <a:pt x="286" y="19"/>
                      <a:pt x="268" y="0"/>
                    </a:cubicBezTo>
                    <a:close/>
                    <a:moveTo>
                      <a:pt x="267" y="31"/>
                    </a:moveTo>
                    <a:cubicBezTo>
                      <a:pt x="254" y="33"/>
                      <a:pt x="231" y="33"/>
                      <a:pt x="201" y="33"/>
                    </a:cubicBezTo>
                    <a:cubicBezTo>
                      <a:pt x="101" y="300"/>
                      <a:pt x="1" y="867"/>
                      <a:pt x="368" y="967"/>
                    </a:cubicBezTo>
                    <a:cubicBezTo>
                      <a:pt x="392" y="971"/>
                      <a:pt x="414" y="973"/>
                      <a:pt x="436" y="973"/>
                    </a:cubicBezTo>
                    <a:cubicBezTo>
                      <a:pt x="806" y="973"/>
                      <a:pt x="846" y="456"/>
                      <a:pt x="1035" y="267"/>
                    </a:cubicBezTo>
                    <a:cubicBezTo>
                      <a:pt x="1102" y="200"/>
                      <a:pt x="1035" y="134"/>
                      <a:pt x="968" y="134"/>
                    </a:cubicBezTo>
                    <a:cubicBezTo>
                      <a:pt x="802" y="134"/>
                      <a:pt x="668" y="334"/>
                      <a:pt x="635" y="467"/>
                    </a:cubicBezTo>
                    <a:cubicBezTo>
                      <a:pt x="601" y="500"/>
                      <a:pt x="601" y="534"/>
                      <a:pt x="601" y="601"/>
                    </a:cubicBezTo>
                    <a:cubicBezTo>
                      <a:pt x="564" y="663"/>
                      <a:pt x="522" y="688"/>
                      <a:pt x="481" y="688"/>
                    </a:cubicBezTo>
                    <a:cubicBezTo>
                      <a:pt x="411" y="688"/>
                      <a:pt x="343" y="617"/>
                      <a:pt x="301" y="534"/>
                    </a:cubicBezTo>
                    <a:cubicBezTo>
                      <a:pt x="207" y="440"/>
                      <a:pt x="261" y="198"/>
                      <a:pt x="267" y="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48"/>
              <p:cNvSpPr/>
              <p:nvPr/>
            </p:nvSpPr>
            <p:spPr>
              <a:xfrm>
                <a:off x="4395800" y="2096950"/>
                <a:ext cx="29025" cy="37725"/>
              </a:xfrm>
              <a:custGeom>
                <a:rect b="b" l="l" r="r" t="t"/>
                <a:pathLst>
                  <a:path extrusionOk="0" h="1509" w="1161">
                    <a:moveTo>
                      <a:pt x="401" y="0"/>
                    </a:moveTo>
                    <a:cubicBezTo>
                      <a:pt x="334" y="0"/>
                      <a:pt x="301" y="0"/>
                      <a:pt x="301" y="34"/>
                    </a:cubicBezTo>
                    <a:cubicBezTo>
                      <a:pt x="1" y="367"/>
                      <a:pt x="201" y="1034"/>
                      <a:pt x="435" y="1335"/>
                    </a:cubicBezTo>
                    <a:cubicBezTo>
                      <a:pt x="530" y="1430"/>
                      <a:pt x="626" y="1509"/>
                      <a:pt x="734" y="1509"/>
                    </a:cubicBezTo>
                    <a:cubicBezTo>
                      <a:pt x="776" y="1509"/>
                      <a:pt x="821" y="1496"/>
                      <a:pt x="868" y="1468"/>
                    </a:cubicBezTo>
                    <a:cubicBezTo>
                      <a:pt x="1068" y="1335"/>
                      <a:pt x="1035" y="1001"/>
                      <a:pt x="1135" y="801"/>
                    </a:cubicBezTo>
                    <a:cubicBezTo>
                      <a:pt x="1160" y="726"/>
                      <a:pt x="1110" y="688"/>
                      <a:pt x="1069" y="688"/>
                    </a:cubicBezTo>
                    <a:cubicBezTo>
                      <a:pt x="1056" y="688"/>
                      <a:pt x="1043" y="692"/>
                      <a:pt x="1035" y="701"/>
                    </a:cubicBezTo>
                    <a:cubicBezTo>
                      <a:pt x="968" y="801"/>
                      <a:pt x="902" y="868"/>
                      <a:pt x="902" y="1001"/>
                    </a:cubicBezTo>
                    <a:lnTo>
                      <a:pt x="902" y="1134"/>
                    </a:lnTo>
                    <a:cubicBezTo>
                      <a:pt x="835" y="1134"/>
                      <a:pt x="735" y="1168"/>
                      <a:pt x="668" y="1168"/>
                    </a:cubicBezTo>
                    <a:cubicBezTo>
                      <a:pt x="601" y="1168"/>
                      <a:pt x="535" y="1001"/>
                      <a:pt x="535" y="968"/>
                    </a:cubicBezTo>
                    <a:cubicBezTo>
                      <a:pt x="334" y="634"/>
                      <a:pt x="401" y="334"/>
                      <a:pt x="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48"/>
              <p:cNvSpPr/>
              <p:nvPr/>
            </p:nvSpPr>
            <p:spPr>
              <a:xfrm>
                <a:off x="4284075" y="1978650"/>
                <a:ext cx="24200" cy="46650"/>
              </a:xfrm>
              <a:custGeom>
                <a:rect b="b" l="l" r="r" t="t"/>
                <a:pathLst>
                  <a:path extrusionOk="0" h="1866" w="968">
                    <a:moveTo>
                      <a:pt x="316" y="0"/>
                    </a:moveTo>
                    <a:cubicBezTo>
                      <a:pt x="275" y="0"/>
                      <a:pt x="233" y="19"/>
                      <a:pt x="200" y="62"/>
                    </a:cubicBezTo>
                    <a:cubicBezTo>
                      <a:pt x="100" y="196"/>
                      <a:pt x="33" y="463"/>
                      <a:pt x="33" y="629"/>
                    </a:cubicBezTo>
                    <a:cubicBezTo>
                      <a:pt x="0" y="863"/>
                      <a:pt x="0" y="1063"/>
                      <a:pt x="0" y="1263"/>
                    </a:cubicBezTo>
                    <a:cubicBezTo>
                      <a:pt x="32" y="1549"/>
                      <a:pt x="185" y="1866"/>
                      <a:pt x="488" y="1866"/>
                    </a:cubicBezTo>
                    <a:cubicBezTo>
                      <a:pt x="503" y="1866"/>
                      <a:pt x="518" y="1865"/>
                      <a:pt x="534" y="1864"/>
                    </a:cubicBezTo>
                    <a:cubicBezTo>
                      <a:pt x="801" y="1797"/>
                      <a:pt x="967" y="1597"/>
                      <a:pt x="834" y="1363"/>
                    </a:cubicBezTo>
                    <a:cubicBezTo>
                      <a:pt x="820" y="1321"/>
                      <a:pt x="788" y="1303"/>
                      <a:pt x="757" y="1303"/>
                    </a:cubicBezTo>
                    <a:cubicBezTo>
                      <a:pt x="712" y="1303"/>
                      <a:pt x="667" y="1338"/>
                      <a:pt x="667" y="1397"/>
                    </a:cubicBezTo>
                    <a:cubicBezTo>
                      <a:pt x="630" y="1507"/>
                      <a:pt x="584" y="1556"/>
                      <a:pt x="521" y="1556"/>
                    </a:cubicBezTo>
                    <a:cubicBezTo>
                      <a:pt x="470" y="1556"/>
                      <a:pt x="409" y="1523"/>
                      <a:pt x="334" y="1463"/>
                    </a:cubicBezTo>
                    <a:cubicBezTo>
                      <a:pt x="300" y="1397"/>
                      <a:pt x="267" y="1296"/>
                      <a:pt x="267" y="1230"/>
                    </a:cubicBezTo>
                    <a:lnTo>
                      <a:pt x="267" y="930"/>
                    </a:lnTo>
                    <a:cubicBezTo>
                      <a:pt x="267" y="796"/>
                      <a:pt x="267" y="629"/>
                      <a:pt x="300" y="529"/>
                    </a:cubicBezTo>
                    <a:cubicBezTo>
                      <a:pt x="300" y="429"/>
                      <a:pt x="334" y="396"/>
                      <a:pt x="334" y="296"/>
                    </a:cubicBezTo>
                    <a:cubicBezTo>
                      <a:pt x="334" y="229"/>
                      <a:pt x="334" y="129"/>
                      <a:pt x="434" y="129"/>
                    </a:cubicBezTo>
                    <a:cubicBezTo>
                      <a:pt x="385" y="178"/>
                      <a:pt x="408" y="209"/>
                      <a:pt x="423" y="209"/>
                    </a:cubicBezTo>
                    <a:cubicBezTo>
                      <a:pt x="429" y="209"/>
                      <a:pt x="434" y="205"/>
                      <a:pt x="434" y="196"/>
                    </a:cubicBezTo>
                    <a:cubicBezTo>
                      <a:pt x="479" y="83"/>
                      <a:pt x="402" y="0"/>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48"/>
              <p:cNvSpPr/>
              <p:nvPr/>
            </p:nvSpPr>
            <p:spPr>
              <a:xfrm>
                <a:off x="4517575" y="2340450"/>
                <a:ext cx="28375" cy="40525"/>
              </a:xfrm>
              <a:custGeom>
                <a:rect b="b" l="l" r="r" t="t"/>
                <a:pathLst>
                  <a:path extrusionOk="0" h="1621" w="1135">
                    <a:moveTo>
                      <a:pt x="167" y="1"/>
                    </a:moveTo>
                    <a:lnTo>
                      <a:pt x="167" y="1"/>
                    </a:lnTo>
                    <a:cubicBezTo>
                      <a:pt x="0" y="167"/>
                      <a:pt x="133" y="601"/>
                      <a:pt x="200" y="801"/>
                    </a:cubicBezTo>
                    <a:cubicBezTo>
                      <a:pt x="334" y="1135"/>
                      <a:pt x="534" y="1402"/>
                      <a:pt x="801" y="1602"/>
                    </a:cubicBezTo>
                    <a:cubicBezTo>
                      <a:pt x="823" y="1613"/>
                      <a:pt x="849" y="1620"/>
                      <a:pt x="875" y="1620"/>
                    </a:cubicBezTo>
                    <a:cubicBezTo>
                      <a:pt x="927" y="1620"/>
                      <a:pt x="979" y="1591"/>
                      <a:pt x="1001" y="1502"/>
                    </a:cubicBezTo>
                    <a:cubicBezTo>
                      <a:pt x="1134" y="1101"/>
                      <a:pt x="1134" y="734"/>
                      <a:pt x="967" y="334"/>
                    </a:cubicBezTo>
                    <a:cubicBezTo>
                      <a:pt x="944" y="310"/>
                      <a:pt x="920" y="299"/>
                      <a:pt x="899" y="299"/>
                    </a:cubicBezTo>
                    <a:cubicBezTo>
                      <a:pt x="862" y="299"/>
                      <a:pt x="834" y="336"/>
                      <a:pt x="834" y="401"/>
                    </a:cubicBezTo>
                    <a:cubicBezTo>
                      <a:pt x="834" y="702"/>
                      <a:pt x="856" y="1002"/>
                      <a:pt x="809" y="1285"/>
                    </a:cubicBezTo>
                    <a:lnTo>
                      <a:pt x="809" y="1285"/>
                    </a:lnTo>
                    <a:cubicBezTo>
                      <a:pt x="620" y="1122"/>
                      <a:pt x="473" y="905"/>
                      <a:pt x="367" y="668"/>
                    </a:cubicBezTo>
                    <a:cubicBezTo>
                      <a:pt x="334" y="568"/>
                      <a:pt x="300" y="434"/>
                      <a:pt x="267" y="267"/>
                    </a:cubicBezTo>
                    <a:cubicBezTo>
                      <a:pt x="267" y="134"/>
                      <a:pt x="267" y="101"/>
                      <a:pt x="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29" name="Google Shape;3829;p48"/>
            <p:cNvSpPr/>
            <p:nvPr/>
          </p:nvSpPr>
          <p:spPr>
            <a:xfrm>
              <a:off x="5730550" y="4267650"/>
              <a:ext cx="66375" cy="55650"/>
            </a:xfrm>
            <a:custGeom>
              <a:rect b="b" l="l" r="r" t="t"/>
              <a:pathLst>
                <a:path extrusionOk="0" h="2226" w="2655">
                  <a:moveTo>
                    <a:pt x="1142" y="1"/>
                  </a:moveTo>
                  <a:cubicBezTo>
                    <a:pt x="1096" y="1"/>
                    <a:pt x="1049" y="3"/>
                    <a:pt x="1001" y="8"/>
                  </a:cubicBezTo>
                  <a:cubicBezTo>
                    <a:pt x="0" y="142"/>
                    <a:pt x="100" y="1609"/>
                    <a:pt x="534" y="2176"/>
                  </a:cubicBezTo>
                  <a:cubicBezTo>
                    <a:pt x="569" y="2211"/>
                    <a:pt x="615" y="2225"/>
                    <a:pt x="661" y="2225"/>
                  </a:cubicBezTo>
                  <a:cubicBezTo>
                    <a:pt x="794" y="2225"/>
                    <a:pt x="933" y="2108"/>
                    <a:pt x="834" y="2010"/>
                  </a:cubicBezTo>
                  <a:cubicBezTo>
                    <a:pt x="601" y="1743"/>
                    <a:pt x="467" y="1342"/>
                    <a:pt x="534" y="976"/>
                  </a:cubicBezTo>
                  <a:cubicBezTo>
                    <a:pt x="620" y="574"/>
                    <a:pt x="854" y="321"/>
                    <a:pt x="1193" y="321"/>
                  </a:cubicBezTo>
                  <a:cubicBezTo>
                    <a:pt x="1248" y="321"/>
                    <a:pt x="1307" y="328"/>
                    <a:pt x="1368" y="342"/>
                  </a:cubicBezTo>
                  <a:cubicBezTo>
                    <a:pt x="1968" y="509"/>
                    <a:pt x="2202" y="1109"/>
                    <a:pt x="2335" y="1643"/>
                  </a:cubicBezTo>
                  <a:cubicBezTo>
                    <a:pt x="2349" y="1727"/>
                    <a:pt x="2410" y="1764"/>
                    <a:pt x="2474" y="1764"/>
                  </a:cubicBezTo>
                  <a:cubicBezTo>
                    <a:pt x="2562" y="1764"/>
                    <a:pt x="2655" y="1692"/>
                    <a:pt x="2635" y="1576"/>
                  </a:cubicBezTo>
                  <a:cubicBezTo>
                    <a:pt x="2446" y="848"/>
                    <a:pt x="1986" y="1"/>
                    <a:pt x="114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30" name="Google Shape;3830;p48"/>
          <p:cNvSpPr/>
          <p:nvPr/>
        </p:nvSpPr>
        <p:spPr>
          <a:xfrm flipH="1">
            <a:off x="7172050" y="957098"/>
            <a:ext cx="1971956" cy="495993"/>
          </a:xfrm>
          <a:custGeom>
            <a:rect b="b" l="l" r="r" t="t"/>
            <a:pathLst>
              <a:path extrusionOk="0" h="14490" w="57609">
                <a:moveTo>
                  <a:pt x="23364" y="0"/>
                </a:moveTo>
                <a:cubicBezTo>
                  <a:pt x="22238" y="0"/>
                  <a:pt x="21141" y="341"/>
                  <a:pt x="20282" y="1093"/>
                </a:cubicBezTo>
                <a:cubicBezTo>
                  <a:pt x="19681" y="1694"/>
                  <a:pt x="19214" y="2428"/>
                  <a:pt x="19181" y="3228"/>
                </a:cubicBezTo>
                <a:cubicBezTo>
                  <a:pt x="18781" y="3428"/>
                  <a:pt x="18414" y="3695"/>
                  <a:pt x="18080" y="3962"/>
                </a:cubicBezTo>
                <a:cubicBezTo>
                  <a:pt x="17513" y="4396"/>
                  <a:pt x="16946" y="4996"/>
                  <a:pt x="16546" y="5663"/>
                </a:cubicBezTo>
                <a:cubicBezTo>
                  <a:pt x="16345" y="5997"/>
                  <a:pt x="16179" y="6397"/>
                  <a:pt x="15945" y="6731"/>
                </a:cubicBezTo>
                <a:cubicBezTo>
                  <a:pt x="15733" y="7049"/>
                  <a:pt x="15484" y="7123"/>
                  <a:pt x="15207" y="7123"/>
                </a:cubicBezTo>
                <a:cubicBezTo>
                  <a:pt x="14961" y="7123"/>
                  <a:pt x="14693" y="7064"/>
                  <a:pt x="14411" y="7064"/>
                </a:cubicBezTo>
                <a:cubicBezTo>
                  <a:pt x="14395" y="7064"/>
                  <a:pt x="14379" y="7064"/>
                  <a:pt x="14363" y="7064"/>
                </a:cubicBezTo>
                <a:cubicBezTo>
                  <a:pt x="11482" y="7064"/>
                  <a:pt x="9043" y="10049"/>
                  <a:pt x="9607" y="12868"/>
                </a:cubicBezTo>
                <a:cubicBezTo>
                  <a:pt x="9607" y="12968"/>
                  <a:pt x="0" y="14236"/>
                  <a:pt x="101" y="14236"/>
                </a:cubicBezTo>
                <a:cubicBezTo>
                  <a:pt x="1862" y="14432"/>
                  <a:pt x="5704" y="14490"/>
                  <a:pt x="10119" y="14490"/>
                </a:cubicBezTo>
                <a:cubicBezTo>
                  <a:pt x="16531" y="14490"/>
                  <a:pt x="24152" y="14367"/>
                  <a:pt x="28363" y="14367"/>
                </a:cubicBezTo>
                <a:cubicBezTo>
                  <a:pt x="28668" y="14367"/>
                  <a:pt x="28954" y="14368"/>
                  <a:pt x="29221" y="14369"/>
                </a:cubicBezTo>
                <a:cubicBezTo>
                  <a:pt x="31723" y="14369"/>
                  <a:pt x="54940" y="14136"/>
                  <a:pt x="56874" y="12235"/>
                </a:cubicBezTo>
                <a:cubicBezTo>
                  <a:pt x="57608" y="11501"/>
                  <a:pt x="37794" y="10867"/>
                  <a:pt x="37861" y="9766"/>
                </a:cubicBezTo>
                <a:cubicBezTo>
                  <a:pt x="37894" y="8665"/>
                  <a:pt x="37260" y="7698"/>
                  <a:pt x="36426" y="6964"/>
                </a:cubicBezTo>
                <a:cubicBezTo>
                  <a:pt x="34826" y="5422"/>
                  <a:pt x="32717" y="4108"/>
                  <a:pt x="30522" y="4108"/>
                </a:cubicBezTo>
                <a:cubicBezTo>
                  <a:pt x="30201" y="4108"/>
                  <a:pt x="29878" y="4136"/>
                  <a:pt x="29555" y="4196"/>
                </a:cubicBezTo>
                <a:cubicBezTo>
                  <a:pt x="29622" y="3195"/>
                  <a:pt x="29088" y="2227"/>
                  <a:pt x="28287" y="1594"/>
                </a:cubicBezTo>
                <a:cubicBezTo>
                  <a:pt x="27187" y="726"/>
                  <a:pt x="25552" y="226"/>
                  <a:pt x="24184" y="59"/>
                </a:cubicBezTo>
                <a:cubicBezTo>
                  <a:pt x="23911" y="20"/>
                  <a:pt x="23637" y="0"/>
                  <a:pt x="2336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34" name="Shape 3834"/>
        <p:cNvGrpSpPr/>
        <p:nvPr/>
      </p:nvGrpSpPr>
      <p:grpSpPr>
        <a:xfrm>
          <a:off x="0" y="0"/>
          <a:ext cx="0" cy="0"/>
          <a:chOff x="0" y="0"/>
          <a:chExt cx="0" cy="0"/>
        </a:xfrm>
      </p:grpSpPr>
      <p:grpSp>
        <p:nvGrpSpPr>
          <p:cNvPr id="3835" name="Google Shape;3835;p49"/>
          <p:cNvGrpSpPr/>
          <p:nvPr/>
        </p:nvGrpSpPr>
        <p:grpSpPr>
          <a:xfrm>
            <a:off x="6969826" y="286693"/>
            <a:ext cx="2124471" cy="6725925"/>
            <a:chOff x="716817" y="1402309"/>
            <a:chExt cx="1237892" cy="3919080"/>
          </a:xfrm>
        </p:grpSpPr>
        <p:sp>
          <p:nvSpPr>
            <p:cNvPr id="3836" name="Google Shape;3836;p49"/>
            <p:cNvSpPr/>
            <p:nvPr/>
          </p:nvSpPr>
          <p:spPr>
            <a:xfrm>
              <a:off x="1525819" y="1497306"/>
              <a:ext cx="56997" cy="96821"/>
            </a:xfrm>
            <a:custGeom>
              <a:rect b="b" l="l" r="r" t="t"/>
              <a:pathLst>
                <a:path extrusionOk="0" h="3005" w="1769">
                  <a:moveTo>
                    <a:pt x="699" y="0"/>
                  </a:moveTo>
                  <a:cubicBezTo>
                    <a:pt x="678" y="0"/>
                    <a:pt x="656" y="1"/>
                    <a:pt x="635" y="2"/>
                  </a:cubicBezTo>
                  <a:cubicBezTo>
                    <a:pt x="401" y="36"/>
                    <a:pt x="168" y="203"/>
                    <a:pt x="101" y="503"/>
                  </a:cubicBezTo>
                  <a:cubicBezTo>
                    <a:pt x="1" y="703"/>
                    <a:pt x="67" y="970"/>
                    <a:pt x="234" y="1070"/>
                  </a:cubicBezTo>
                  <a:cubicBezTo>
                    <a:pt x="268" y="1120"/>
                    <a:pt x="318" y="1145"/>
                    <a:pt x="368" y="1145"/>
                  </a:cubicBezTo>
                  <a:cubicBezTo>
                    <a:pt x="418" y="1145"/>
                    <a:pt x="468" y="1120"/>
                    <a:pt x="501" y="1070"/>
                  </a:cubicBezTo>
                  <a:cubicBezTo>
                    <a:pt x="601" y="1003"/>
                    <a:pt x="601" y="870"/>
                    <a:pt x="501" y="803"/>
                  </a:cubicBezTo>
                  <a:cubicBezTo>
                    <a:pt x="468" y="736"/>
                    <a:pt x="468" y="670"/>
                    <a:pt x="468" y="636"/>
                  </a:cubicBezTo>
                  <a:cubicBezTo>
                    <a:pt x="501" y="503"/>
                    <a:pt x="601" y="403"/>
                    <a:pt x="668" y="403"/>
                  </a:cubicBezTo>
                  <a:cubicBezTo>
                    <a:pt x="685" y="400"/>
                    <a:pt x="702" y="399"/>
                    <a:pt x="719" y="399"/>
                  </a:cubicBezTo>
                  <a:cubicBezTo>
                    <a:pt x="935" y="399"/>
                    <a:pt x="1142" y="589"/>
                    <a:pt x="1235" y="836"/>
                  </a:cubicBezTo>
                  <a:cubicBezTo>
                    <a:pt x="1302" y="1070"/>
                    <a:pt x="1302" y="1403"/>
                    <a:pt x="1268" y="1704"/>
                  </a:cubicBezTo>
                  <a:cubicBezTo>
                    <a:pt x="1235" y="2071"/>
                    <a:pt x="1168" y="2471"/>
                    <a:pt x="935" y="2571"/>
                  </a:cubicBezTo>
                  <a:cubicBezTo>
                    <a:pt x="835" y="2604"/>
                    <a:pt x="801" y="2738"/>
                    <a:pt x="835" y="2871"/>
                  </a:cubicBezTo>
                  <a:cubicBezTo>
                    <a:pt x="868" y="2971"/>
                    <a:pt x="935" y="3005"/>
                    <a:pt x="1035" y="3005"/>
                  </a:cubicBezTo>
                  <a:cubicBezTo>
                    <a:pt x="1068" y="3005"/>
                    <a:pt x="1102" y="3005"/>
                    <a:pt x="1102" y="2971"/>
                  </a:cubicBezTo>
                  <a:cubicBezTo>
                    <a:pt x="1602" y="2704"/>
                    <a:pt x="1635" y="2037"/>
                    <a:pt x="1669" y="1737"/>
                  </a:cubicBezTo>
                  <a:cubicBezTo>
                    <a:pt x="1735" y="1403"/>
                    <a:pt x="1769" y="1037"/>
                    <a:pt x="1602" y="670"/>
                  </a:cubicBezTo>
                  <a:cubicBezTo>
                    <a:pt x="1475" y="320"/>
                    <a:pt x="1135" y="0"/>
                    <a:pt x="699" y="0"/>
                  </a:cubicBezTo>
                  <a:close/>
                </a:path>
              </a:pathLst>
            </a:custGeom>
            <a:solidFill>
              <a:srgbClr val="6089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37" name="Google Shape;3837;p49"/>
            <p:cNvGrpSpPr/>
            <p:nvPr/>
          </p:nvGrpSpPr>
          <p:grpSpPr>
            <a:xfrm>
              <a:off x="716817" y="1402309"/>
              <a:ext cx="1237892" cy="3919080"/>
              <a:chOff x="-1906321" y="1923021"/>
              <a:chExt cx="1237892" cy="3919080"/>
            </a:xfrm>
          </p:grpSpPr>
          <p:sp>
            <p:nvSpPr>
              <p:cNvPr id="3838" name="Google Shape;3838;p49"/>
              <p:cNvSpPr/>
              <p:nvPr/>
            </p:nvSpPr>
            <p:spPr>
              <a:xfrm>
                <a:off x="-1181918" y="2161385"/>
                <a:ext cx="219257" cy="3674691"/>
              </a:xfrm>
              <a:custGeom>
                <a:rect b="b" l="l" r="r" t="t"/>
                <a:pathLst>
                  <a:path extrusionOk="0" h="114050" w="6805">
                    <a:moveTo>
                      <a:pt x="3403" y="1"/>
                    </a:moveTo>
                    <a:lnTo>
                      <a:pt x="3403" y="1"/>
                    </a:lnTo>
                    <a:cubicBezTo>
                      <a:pt x="4303" y="3670"/>
                      <a:pt x="2235" y="7306"/>
                      <a:pt x="1301" y="10975"/>
                    </a:cubicBezTo>
                    <a:cubicBezTo>
                      <a:pt x="0" y="15912"/>
                      <a:pt x="734" y="21083"/>
                      <a:pt x="1134" y="26153"/>
                    </a:cubicBezTo>
                    <a:cubicBezTo>
                      <a:pt x="1535" y="31457"/>
                      <a:pt x="1535" y="36794"/>
                      <a:pt x="1535" y="42131"/>
                    </a:cubicBezTo>
                    <a:cubicBezTo>
                      <a:pt x="1535" y="45767"/>
                      <a:pt x="1535" y="49436"/>
                      <a:pt x="1568" y="53039"/>
                    </a:cubicBezTo>
                    <a:cubicBezTo>
                      <a:pt x="1568" y="56141"/>
                      <a:pt x="1568" y="59177"/>
                      <a:pt x="1301" y="62279"/>
                    </a:cubicBezTo>
                    <a:cubicBezTo>
                      <a:pt x="1034" y="64847"/>
                      <a:pt x="534" y="67416"/>
                      <a:pt x="400" y="69984"/>
                    </a:cubicBezTo>
                    <a:cubicBezTo>
                      <a:pt x="234" y="73887"/>
                      <a:pt x="901" y="77823"/>
                      <a:pt x="1334" y="81693"/>
                    </a:cubicBezTo>
                    <a:cubicBezTo>
                      <a:pt x="2002" y="87864"/>
                      <a:pt x="1968" y="94135"/>
                      <a:pt x="1968" y="100339"/>
                    </a:cubicBezTo>
                    <a:cubicBezTo>
                      <a:pt x="1968" y="104909"/>
                      <a:pt x="1901" y="109479"/>
                      <a:pt x="1901" y="114049"/>
                    </a:cubicBezTo>
                    <a:lnTo>
                      <a:pt x="6338" y="100806"/>
                    </a:lnTo>
                    <a:cubicBezTo>
                      <a:pt x="6805" y="94535"/>
                      <a:pt x="6605" y="88231"/>
                      <a:pt x="5637" y="82093"/>
                    </a:cubicBezTo>
                    <a:cubicBezTo>
                      <a:pt x="5170" y="79191"/>
                      <a:pt x="4603" y="76322"/>
                      <a:pt x="4303" y="73420"/>
                    </a:cubicBezTo>
                    <a:cubicBezTo>
                      <a:pt x="3403" y="64614"/>
                      <a:pt x="5437" y="55741"/>
                      <a:pt x="4904" y="46934"/>
                    </a:cubicBezTo>
                    <a:cubicBezTo>
                      <a:pt x="4670" y="42465"/>
                      <a:pt x="3803" y="38028"/>
                      <a:pt x="3202" y="33592"/>
                    </a:cubicBezTo>
                    <a:cubicBezTo>
                      <a:pt x="2802" y="30456"/>
                      <a:pt x="2535" y="27287"/>
                      <a:pt x="2302" y="24118"/>
                    </a:cubicBezTo>
                    <a:cubicBezTo>
                      <a:pt x="2035" y="21049"/>
                      <a:pt x="1801" y="17914"/>
                      <a:pt x="2235" y="14878"/>
                    </a:cubicBezTo>
                    <a:cubicBezTo>
                      <a:pt x="3002" y="9875"/>
                      <a:pt x="5637" y="4571"/>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49"/>
              <p:cNvSpPr/>
              <p:nvPr/>
            </p:nvSpPr>
            <p:spPr>
              <a:xfrm>
                <a:off x="-1180855" y="2153845"/>
                <a:ext cx="224670" cy="3688256"/>
              </a:xfrm>
              <a:custGeom>
                <a:rect b="b" l="l" r="r" t="t"/>
                <a:pathLst>
                  <a:path extrusionOk="0" h="114471" w="6973">
                    <a:moveTo>
                      <a:pt x="3429" y="1"/>
                    </a:moveTo>
                    <a:cubicBezTo>
                      <a:pt x="3337" y="1"/>
                      <a:pt x="3248" y="94"/>
                      <a:pt x="3269" y="202"/>
                    </a:cubicBezTo>
                    <a:cubicBezTo>
                      <a:pt x="4137" y="4638"/>
                      <a:pt x="1468" y="8674"/>
                      <a:pt x="768" y="12944"/>
                    </a:cubicBezTo>
                    <a:cubicBezTo>
                      <a:pt x="167" y="16713"/>
                      <a:pt x="501" y="20616"/>
                      <a:pt x="834" y="24385"/>
                    </a:cubicBezTo>
                    <a:cubicBezTo>
                      <a:pt x="1468" y="31891"/>
                      <a:pt x="1401" y="39396"/>
                      <a:pt x="1435" y="46968"/>
                    </a:cubicBezTo>
                    <a:cubicBezTo>
                      <a:pt x="1435" y="50538"/>
                      <a:pt x="1502" y="54173"/>
                      <a:pt x="1435" y="57809"/>
                    </a:cubicBezTo>
                    <a:cubicBezTo>
                      <a:pt x="1335" y="61412"/>
                      <a:pt x="734" y="64981"/>
                      <a:pt x="401" y="68550"/>
                    </a:cubicBezTo>
                    <a:cubicBezTo>
                      <a:pt x="0" y="72387"/>
                      <a:pt x="501" y="76156"/>
                      <a:pt x="934" y="79892"/>
                    </a:cubicBezTo>
                    <a:cubicBezTo>
                      <a:pt x="1335" y="83661"/>
                      <a:pt x="1602" y="87397"/>
                      <a:pt x="1668" y="91167"/>
                    </a:cubicBezTo>
                    <a:cubicBezTo>
                      <a:pt x="1835" y="98805"/>
                      <a:pt x="1635" y="106511"/>
                      <a:pt x="1635" y="114183"/>
                    </a:cubicBezTo>
                    <a:cubicBezTo>
                      <a:pt x="1635" y="114379"/>
                      <a:pt x="1787" y="114471"/>
                      <a:pt x="1942" y="114471"/>
                    </a:cubicBezTo>
                    <a:cubicBezTo>
                      <a:pt x="2103" y="114471"/>
                      <a:pt x="2269" y="114371"/>
                      <a:pt x="2269" y="114183"/>
                    </a:cubicBezTo>
                    <a:cubicBezTo>
                      <a:pt x="2302" y="105944"/>
                      <a:pt x="2436" y="97738"/>
                      <a:pt x="2135" y="89532"/>
                    </a:cubicBezTo>
                    <a:cubicBezTo>
                      <a:pt x="1835" y="81593"/>
                      <a:pt x="67" y="73788"/>
                      <a:pt x="1101" y="65882"/>
                    </a:cubicBezTo>
                    <a:cubicBezTo>
                      <a:pt x="1969" y="58944"/>
                      <a:pt x="1835" y="52005"/>
                      <a:pt x="1802" y="45034"/>
                    </a:cubicBezTo>
                    <a:cubicBezTo>
                      <a:pt x="1768" y="38029"/>
                      <a:pt x="1735" y="31024"/>
                      <a:pt x="1135" y="24052"/>
                    </a:cubicBezTo>
                    <a:cubicBezTo>
                      <a:pt x="834" y="20516"/>
                      <a:pt x="568" y="16980"/>
                      <a:pt x="1068" y="13411"/>
                    </a:cubicBezTo>
                    <a:cubicBezTo>
                      <a:pt x="1568" y="10042"/>
                      <a:pt x="3169" y="7006"/>
                      <a:pt x="3670" y="3671"/>
                    </a:cubicBezTo>
                    <a:cubicBezTo>
                      <a:pt x="3770" y="3070"/>
                      <a:pt x="3803" y="2503"/>
                      <a:pt x="3803" y="1903"/>
                    </a:cubicBezTo>
                    <a:cubicBezTo>
                      <a:pt x="3798" y="1779"/>
                      <a:pt x="3787" y="1652"/>
                      <a:pt x="3775" y="1531"/>
                    </a:cubicBezTo>
                    <a:lnTo>
                      <a:pt x="3775" y="1531"/>
                    </a:lnTo>
                    <a:cubicBezTo>
                      <a:pt x="4104" y="3421"/>
                      <a:pt x="4168" y="5082"/>
                      <a:pt x="3837" y="7040"/>
                    </a:cubicBezTo>
                    <a:cubicBezTo>
                      <a:pt x="3336" y="10009"/>
                      <a:pt x="2302" y="12844"/>
                      <a:pt x="1969" y="15813"/>
                    </a:cubicBezTo>
                    <a:cubicBezTo>
                      <a:pt x="1602" y="19148"/>
                      <a:pt x="1969" y="22551"/>
                      <a:pt x="2235" y="25887"/>
                    </a:cubicBezTo>
                    <a:cubicBezTo>
                      <a:pt x="2469" y="29222"/>
                      <a:pt x="2802" y="32525"/>
                      <a:pt x="3269" y="35827"/>
                    </a:cubicBezTo>
                    <a:cubicBezTo>
                      <a:pt x="3803" y="39563"/>
                      <a:pt x="4470" y="43332"/>
                      <a:pt x="4670" y="47102"/>
                    </a:cubicBezTo>
                    <a:cubicBezTo>
                      <a:pt x="4837" y="50704"/>
                      <a:pt x="4670" y="54374"/>
                      <a:pt x="4437" y="57943"/>
                    </a:cubicBezTo>
                    <a:cubicBezTo>
                      <a:pt x="3937" y="64881"/>
                      <a:pt x="3603" y="71553"/>
                      <a:pt x="4771" y="78391"/>
                    </a:cubicBezTo>
                    <a:cubicBezTo>
                      <a:pt x="6071" y="85930"/>
                      <a:pt x="6739" y="93402"/>
                      <a:pt x="6238" y="101040"/>
                    </a:cubicBezTo>
                    <a:cubicBezTo>
                      <a:pt x="6238" y="101068"/>
                      <a:pt x="6267" y="101084"/>
                      <a:pt x="6300" y="101084"/>
                    </a:cubicBezTo>
                    <a:cubicBezTo>
                      <a:pt x="6348" y="101084"/>
                      <a:pt x="6405" y="101052"/>
                      <a:pt x="6405" y="100974"/>
                    </a:cubicBezTo>
                    <a:cubicBezTo>
                      <a:pt x="6972" y="93201"/>
                      <a:pt x="6305" y="85596"/>
                      <a:pt x="5004" y="77890"/>
                    </a:cubicBezTo>
                    <a:cubicBezTo>
                      <a:pt x="3803" y="70785"/>
                      <a:pt x="4337" y="63880"/>
                      <a:pt x="4837" y="56742"/>
                    </a:cubicBezTo>
                    <a:cubicBezTo>
                      <a:pt x="5338" y="50137"/>
                      <a:pt x="4904" y="43799"/>
                      <a:pt x="3903" y="37228"/>
                    </a:cubicBezTo>
                    <a:cubicBezTo>
                      <a:pt x="3336" y="33592"/>
                      <a:pt x="2936" y="29956"/>
                      <a:pt x="2636" y="26287"/>
                    </a:cubicBezTo>
                    <a:cubicBezTo>
                      <a:pt x="2335" y="22951"/>
                      <a:pt x="1969" y="19515"/>
                      <a:pt x="2302" y="16180"/>
                    </a:cubicBezTo>
                    <a:cubicBezTo>
                      <a:pt x="2903" y="10842"/>
                      <a:pt x="5838" y="5372"/>
                      <a:pt x="3570" y="101"/>
                    </a:cubicBezTo>
                    <a:cubicBezTo>
                      <a:pt x="3534" y="30"/>
                      <a:pt x="3481" y="1"/>
                      <a:pt x="34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49"/>
              <p:cNvSpPr/>
              <p:nvPr/>
            </p:nvSpPr>
            <p:spPr>
              <a:xfrm>
                <a:off x="-1073369" y="4202393"/>
                <a:ext cx="171990" cy="141897"/>
              </a:xfrm>
              <a:custGeom>
                <a:rect b="b" l="l" r="r" t="t"/>
                <a:pathLst>
                  <a:path extrusionOk="0" h="4404" w="5338">
                    <a:moveTo>
                      <a:pt x="5337" y="0"/>
                    </a:moveTo>
                    <a:cubicBezTo>
                      <a:pt x="3636" y="1301"/>
                      <a:pt x="1935" y="2635"/>
                      <a:pt x="234" y="3936"/>
                    </a:cubicBezTo>
                    <a:lnTo>
                      <a:pt x="0" y="4403"/>
                    </a:lnTo>
                    <a:cubicBezTo>
                      <a:pt x="2235" y="3569"/>
                      <a:pt x="4103" y="2002"/>
                      <a:pt x="5337" y="0"/>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49"/>
              <p:cNvSpPr/>
              <p:nvPr/>
            </p:nvSpPr>
            <p:spPr>
              <a:xfrm>
                <a:off x="-1075657" y="4196142"/>
                <a:ext cx="181205" cy="149501"/>
              </a:xfrm>
              <a:custGeom>
                <a:rect b="b" l="l" r="r" t="t"/>
                <a:pathLst>
                  <a:path extrusionOk="0" h="4640" w="5624">
                    <a:moveTo>
                      <a:pt x="5400" y="1"/>
                    </a:moveTo>
                    <a:cubicBezTo>
                      <a:pt x="5370" y="1"/>
                      <a:pt x="5339" y="9"/>
                      <a:pt x="5308" y="27"/>
                    </a:cubicBezTo>
                    <a:cubicBezTo>
                      <a:pt x="3574" y="1362"/>
                      <a:pt x="1839" y="2629"/>
                      <a:pt x="138" y="3997"/>
                    </a:cubicBezTo>
                    <a:cubicBezTo>
                      <a:pt x="0" y="4107"/>
                      <a:pt x="112" y="4331"/>
                      <a:pt x="250" y="4331"/>
                    </a:cubicBezTo>
                    <a:cubicBezTo>
                      <a:pt x="279" y="4331"/>
                      <a:pt x="309" y="4320"/>
                      <a:pt x="338" y="4297"/>
                    </a:cubicBezTo>
                    <a:cubicBezTo>
                      <a:pt x="1742" y="3271"/>
                      <a:pt x="3103" y="2201"/>
                      <a:pt x="4490" y="1123"/>
                    </a:cubicBezTo>
                    <a:lnTo>
                      <a:pt x="4490" y="1123"/>
                    </a:lnTo>
                    <a:cubicBezTo>
                      <a:pt x="4034" y="1697"/>
                      <a:pt x="3531" y="2224"/>
                      <a:pt x="2973" y="2696"/>
                    </a:cubicBezTo>
                    <a:cubicBezTo>
                      <a:pt x="2073" y="3497"/>
                      <a:pt x="1039" y="3930"/>
                      <a:pt x="38" y="4531"/>
                    </a:cubicBezTo>
                    <a:cubicBezTo>
                      <a:pt x="11" y="4585"/>
                      <a:pt x="28" y="4640"/>
                      <a:pt x="53" y="4640"/>
                    </a:cubicBezTo>
                    <a:cubicBezTo>
                      <a:pt x="59" y="4640"/>
                      <a:pt x="65" y="4637"/>
                      <a:pt x="71" y="4631"/>
                    </a:cubicBezTo>
                    <a:cubicBezTo>
                      <a:pt x="2339" y="4164"/>
                      <a:pt x="4341" y="2162"/>
                      <a:pt x="5542" y="294"/>
                    </a:cubicBezTo>
                    <a:cubicBezTo>
                      <a:pt x="5623" y="158"/>
                      <a:pt x="5528" y="1"/>
                      <a:pt x="54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49"/>
              <p:cNvSpPr/>
              <p:nvPr/>
            </p:nvSpPr>
            <p:spPr>
              <a:xfrm>
                <a:off x="-1209885" y="3662837"/>
                <a:ext cx="115025" cy="146214"/>
              </a:xfrm>
              <a:custGeom>
                <a:rect b="b" l="l" r="r" t="t"/>
                <a:pathLst>
                  <a:path extrusionOk="0" h="4538" w="3570">
                    <a:moveTo>
                      <a:pt x="1" y="1"/>
                    </a:moveTo>
                    <a:lnTo>
                      <a:pt x="1" y="1"/>
                    </a:lnTo>
                    <a:cubicBezTo>
                      <a:pt x="234" y="1869"/>
                      <a:pt x="1368" y="3570"/>
                      <a:pt x="2970" y="4537"/>
                    </a:cubicBezTo>
                    <a:lnTo>
                      <a:pt x="3570" y="3870"/>
                    </a:lnTo>
                    <a:cubicBezTo>
                      <a:pt x="2369" y="2569"/>
                      <a:pt x="1202" y="130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49"/>
              <p:cNvSpPr/>
              <p:nvPr/>
            </p:nvSpPr>
            <p:spPr>
              <a:xfrm>
                <a:off x="-1218166" y="3655877"/>
                <a:ext cx="130040" cy="158683"/>
              </a:xfrm>
              <a:custGeom>
                <a:rect b="b" l="l" r="r" t="t"/>
                <a:pathLst>
                  <a:path extrusionOk="0" h="4925" w="4036">
                    <a:moveTo>
                      <a:pt x="262" y="1"/>
                    </a:moveTo>
                    <a:cubicBezTo>
                      <a:pt x="127" y="1"/>
                      <a:pt x="1" y="142"/>
                      <a:pt x="24" y="284"/>
                    </a:cubicBezTo>
                    <a:cubicBezTo>
                      <a:pt x="291" y="1951"/>
                      <a:pt x="1425" y="4420"/>
                      <a:pt x="3193" y="4920"/>
                    </a:cubicBezTo>
                    <a:cubicBezTo>
                      <a:pt x="3208" y="4923"/>
                      <a:pt x="3222" y="4925"/>
                      <a:pt x="3236" y="4925"/>
                    </a:cubicBezTo>
                    <a:cubicBezTo>
                      <a:pt x="3376" y="4925"/>
                      <a:pt x="3451" y="4778"/>
                      <a:pt x="3360" y="4687"/>
                    </a:cubicBezTo>
                    <a:cubicBezTo>
                      <a:pt x="2760" y="3953"/>
                      <a:pt x="1992" y="3519"/>
                      <a:pt x="1459" y="2719"/>
                    </a:cubicBezTo>
                    <a:cubicBezTo>
                      <a:pt x="1109" y="2183"/>
                      <a:pt x="841" y="1599"/>
                      <a:pt x="666" y="988"/>
                    </a:cubicBezTo>
                    <a:lnTo>
                      <a:pt x="666" y="988"/>
                    </a:lnTo>
                    <a:cubicBezTo>
                      <a:pt x="1656" y="2093"/>
                      <a:pt x="2660" y="3199"/>
                      <a:pt x="3760" y="4186"/>
                    </a:cubicBezTo>
                    <a:cubicBezTo>
                      <a:pt x="3773" y="4199"/>
                      <a:pt x="3792" y="4205"/>
                      <a:pt x="3813" y="4205"/>
                    </a:cubicBezTo>
                    <a:cubicBezTo>
                      <a:pt x="3903" y="4205"/>
                      <a:pt x="4035" y="4107"/>
                      <a:pt x="3927" y="4053"/>
                    </a:cubicBezTo>
                    <a:cubicBezTo>
                      <a:pt x="2860" y="2619"/>
                      <a:pt x="1592" y="1384"/>
                      <a:pt x="425" y="83"/>
                    </a:cubicBezTo>
                    <a:cubicBezTo>
                      <a:pt x="376" y="25"/>
                      <a:pt x="318" y="1"/>
                      <a:pt x="2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49"/>
              <p:cNvSpPr/>
              <p:nvPr/>
            </p:nvSpPr>
            <p:spPr>
              <a:xfrm>
                <a:off x="-1101336" y="2927705"/>
                <a:ext cx="134390" cy="134390"/>
              </a:xfrm>
              <a:custGeom>
                <a:rect b="b" l="l" r="r" t="t"/>
                <a:pathLst>
                  <a:path extrusionOk="0" h="4171" w="4171">
                    <a:moveTo>
                      <a:pt x="4171" y="1"/>
                    </a:moveTo>
                    <a:lnTo>
                      <a:pt x="4171" y="1"/>
                    </a:lnTo>
                    <a:cubicBezTo>
                      <a:pt x="3303" y="1201"/>
                      <a:pt x="2002" y="2135"/>
                      <a:pt x="535" y="2536"/>
                    </a:cubicBezTo>
                    <a:lnTo>
                      <a:pt x="1" y="4170"/>
                    </a:lnTo>
                    <a:cubicBezTo>
                      <a:pt x="1836" y="3370"/>
                      <a:pt x="3370" y="1835"/>
                      <a:pt x="41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49"/>
              <p:cNvSpPr/>
              <p:nvPr/>
            </p:nvSpPr>
            <p:spPr>
              <a:xfrm>
                <a:off x="-1104558" y="2924644"/>
                <a:ext cx="141897" cy="140673"/>
              </a:xfrm>
              <a:custGeom>
                <a:rect b="b" l="l" r="r" t="t"/>
                <a:pathLst>
                  <a:path extrusionOk="0" h="4366" w="4404">
                    <a:moveTo>
                      <a:pt x="4252" y="0"/>
                    </a:moveTo>
                    <a:cubicBezTo>
                      <a:pt x="4212" y="0"/>
                      <a:pt x="4169" y="19"/>
                      <a:pt x="4137" y="62"/>
                    </a:cubicBezTo>
                    <a:cubicBezTo>
                      <a:pt x="3203" y="1330"/>
                      <a:pt x="1969" y="1897"/>
                      <a:pt x="601" y="2597"/>
                    </a:cubicBezTo>
                    <a:cubicBezTo>
                      <a:pt x="535" y="2631"/>
                      <a:pt x="601" y="2764"/>
                      <a:pt x="701" y="2764"/>
                    </a:cubicBezTo>
                    <a:cubicBezTo>
                      <a:pt x="1835" y="2613"/>
                      <a:pt x="2854" y="1891"/>
                      <a:pt x="3673" y="1044"/>
                    </a:cubicBezTo>
                    <a:lnTo>
                      <a:pt x="3673" y="1044"/>
                    </a:lnTo>
                    <a:cubicBezTo>
                      <a:pt x="2846" y="2421"/>
                      <a:pt x="1595" y="3526"/>
                      <a:pt x="101" y="4232"/>
                    </a:cubicBezTo>
                    <a:cubicBezTo>
                      <a:pt x="1" y="4232"/>
                      <a:pt x="68" y="4365"/>
                      <a:pt x="68" y="4365"/>
                    </a:cubicBezTo>
                    <a:cubicBezTo>
                      <a:pt x="1931" y="3562"/>
                      <a:pt x="3361" y="2202"/>
                      <a:pt x="4239" y="405"/>
                    </a:cubicBezTo>
                    <a:lnTo>
                      <a:pt x="4239" y="405"/>
                    </a:lnTo>
                    <a:cubicBezTo>
                      <a:pt x="4295" y="335"/>
                      <a:pt x="4350" y="265"/>
                      <a:pt x="4404" y="196"/>
                    </a:cubicBezTo>
                    <a:cubicBezTo>
                      <a:pt x="4388" y="180"/>
                      <a:pt x="4373" y="166"/>
                      <a:pt x="4357" y="154"/>
                    </a:cubicBezTo>
                    <a:lnTo>
                      <a:pt x="4357" y="154"/>
                    </a:lnTo>
                    <a:cubicBezTo>
                      <a:pt x="4387" y="63"/>
                      <a:pt x="4324" y="0"/>
                      <a:pt x="4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49"/>
              <p:cNvSpPr/>
              <p:nvPr/>
            </p:nvSpPr>
            <p:spPr>
              <a:xfrm>
                <a:off x="-1188556" y="2276410"/>
                <a:ext cx="95855" cy="221416"/>
              </a:xfrm>
              <a:custGeom>
                <a:rect b="b" l="l" r="r" t="t"/>
                <a:pathLst>
                  <a:path extrusionOk="0" h="6872" w="2975">
                    <a:moveTo>
                      <a:pt x="173" y="0"/>
                    </a:moveTo>
                    <a:lnTo>
                      <a:pt x="173" y="0"/>
                    </a:lnTo>
                    <a:cubicBezTo>
                      <a:pt x="1" y="2181"/>
                      <a:pt x="767" y="4462"/>
                      <a:pt x="2216" y="6118"/>
                    </a:cubicBezTo>
                    <a:lnTo>
                      <a:pt x="2216" y="6118"/>
                    </a:lnTo>
                    <a:cubicBezTo>
                      <a:pt x="2298" y="3911"/>
                      <a:pt x="1535" y="1687"/>
                      <a:pt x="173" y="0"/>
                    </a:cubicBezTo>
                    <a:close/>
                    <a:moveTo>
                      <a:pt x="2216" y="6118"/>
                    </a:moveTo>
                    <a:cubicBezTo>
                      <a:pt x="2214" y="6180"/>
                      <a:pt x="2211" y="6242"/>
                      <a:pt x="2208" y="6305"/>
                    </a:cubicBezTo>
                    <a:lnTo>
                      <a:pt x="2975" y="6872"/>
                    </a:lnTo>
                    <a:cubicBezTo>
                      <a:pt x="2705" y="6639"/>
                      <a:pt x="2452" y="6387"/>
                      <a:pt x="2216" y="611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49"/>
              <p:cNvSpPr/>
              <p:nvPr/>
            </p:nvSpPr>
            <p:spPr>
              <a:xfrm>
                <a:off x="-1193743" y="2273124"/>
                <a:ext cx="103877" cy="230663"/>
              </a:xfrm>
              <a:custGeom>
                <a:rect b="b" l="l" r="r" t="t"/>
                <a:pathLst>
                  <a:path extrusionOk="0" h="7159" w="3224">
                    <a:moveTo>
                      <a:pt x="451" y="569"/>
                    </a:moveTo>
                    <a:cubicBezTo>
                      <a:pt x="498" y="569"/>
                      <a:pt x="589" y="694"/>
                      <a:pt x="734" y="936"/>
                    </a:cubicBezTo>
                    <a:lnTo>
                      <a:pt x="1001" y="1303"/>
                    </a:lnTo>
                    <a:cubicBezTo>
                      <a:pt x="1334" y="1837"/>
                      <a:pt x="1635" y="2470"/>
                      <a:pt x="1835" y="3104"/>
                    </a:cubicBezTo>
                    <a:cubicBezTo>
                      <a:pt x="2119" y="3986"/>
                      <a:pt x="2258" y="4941"/>
                      <a:pt x="2293" y="5906"/>
                    </a:cubicBezTo>
                    <a:lnTo>
                      <a:pt x="2293" y="5906"/>
                    </a:lnTo>
                    <a:cubicBezTo>
                      <a:pt x="1879" y="5386"/>
                      <a:pt x="1499" y="4854"/>
                      <a:pt x="1201" y="4238"/>
                    </a:cubicBezTo>
                    <a:cubicBezTo>
                      <a:pt x="834" y="3404"/>
                      <a:pt x="267" y="1970"/>
                      <a:pt x="434" y="1003"/>
                    </a:cubicBezTo>
                    <a:cubicBezTo>
                      <a:pt x="399" y="710"/>
                      <a:pt x="400" y="569"/>
                      <a:pt x="451" y="569"/>
                    </a:cubicBezTo>
                    <a:close/>
                    <a:moveTo>
                      <a:pt x="278" y="0"/>
                    </a:moveTo>
                    <a:cubicBezTo>
                      <a:pt x="220" y="0"/>
                      <a:pt x="167" y="41"/>
                      <a:pt x="167" y="135"/>
                    </a:cubicBezTo>
                    <a:cubicBezTo>
                      <a:pt x="0" y="2637"/>
                      <a:pt x="901" y="5639"/>
                      <a:pt x="3036" y="7140"/>
                    </a:cubicBezTo>
                    <a:cubicBezTo>
                      <a:pt x="3048" y="7153"/>
                      <a:pt x="3063" y="7158"/>
                      <a:pt x="3078" y="7158"/>
                    </a:cubicBezTo>
                    <a:cubicBezTo>
                      <a:pt x="3145" y="7158"/>
                      <a:pt x="3223" y="7055"/>
                      <a:pt x="3169" y="6974"/>
                    </a:cubicBezTo>
                    <a:cubicBezTo>
                      <a:pt x="2916" y="6663"/>
                      <a:pt x="2663" y="6365"/>
                      <a:pt x="2420" y="6064"/>
                    </a:cubicBezTo>
                    <a:lnTo>
                      <a:pt x="2420" y="6064"/>
                    </a:lnTo>
                    <a:cubicBezTo>
                      <a:pt x="2496" y="3832"/>
                      <a:pt x="1765" y="1815"/>
                      <a:pt x="400" y="69"/>
                    </a:cubicBezTo>
                    <a:cubicBezTo>
                      <a:pt x="371" y="25"/>
                      <a:pt x="323" y="0"/>
                      <a:pt x="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49"/>
              <p:cNvSpPr/>
              <p:nvPr/>
            </p:nvSpPr>
            <p:spPr>
              <a:xfrm>
                <a:off x="-1652685" y="2906214"/>
                <a:ext cx="316014" cy="2289295"/>
              </a:xfrm>
              <a:custGeom>
                <a:rect b="b" l="l" r="r" t="t"/>
                <a:pathLst>
                  <a:path extrusionOk="0" h="71052" w="9808">
                    <a:moveTo>
                      <a:pt x="2436" y="0"/>
                    </a:moveTo>
                    <a:lnTo>
                      <a:pt x="2436" y="0"/>
                    </a:lnTo>
                    <a:cubicBezTo>
                      <a:pt x="1" y="3536"/>
                      <a:pt x="1" y="8573"/>
                      <a:pt x="2469" y="12142"/>
                    </a:cubicBezTo>
                    <a:cubicBezTo>
                      <a:pt x="3603" y="13710"/>
                      <a:pt x="5138" y="15045"/>
                      <a:pt x="5972" y="16812"/>
                    </a:cubicBezTo>
                    <a:cubicBezTo>
                      <a:pt x="7406" y="19748"/>
                      <a:pt x="6472" y="23217"/>
                      <a:pt x="5705" y="26386"/>
                    </a:cubicBezTo>
                    <a:cubicBezTo>
                      <a:pt x="2236" y="40329"/>
                      <a:pt x="1135" y="54840"/>
                      <a:pt x="2502" y="69117"/>
                    </a:cubicBezTo>
                    <a:lnTo>
                      <a:pt x="1802" y="71051"/>
                    </a:lnTo>
                    <a:cubicBezTo>
                      <a:pt x="4704" y="68349"/>
                      <a:pt x="5405" y="64046"/>
                      <a:pt x="5104" y="60077"/>
                    </a:cubicBezTo>
                    <a:cubicBezTo>
                      <a:pt x="4804" y="56174"/>
                      <a:pt x="3737" y="52305"/>
                      <a:pt x="3737" y="48368"/>
                    </a:cubicBezTo>
                    <a:cubicBezTo>
                      <a:pt x="3637" y="38728"/>
                      <a:pt x="9808" y="29488"/>
                      <a:pt x="8240" y="19981"/>
                    </a:cubicBezTo>
                    <a:cubicBezTo>
                      <a:pt x="7106" y="13110"/>
                      <a:pt x="1969" y="6972"/>
                      <a:pt x="24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49"/>
              <p:cNvSpPr/>
              <p:nvPr/>
            </p:nvSpPr>
            <p:spPr>
              <a:xfrm>
                <a:off x="-1660192" y="2899158"/>
                <a:ext cx="339631" cy="2297737"/>
              </a:xfrm>
              <a:custGeom>
                <a:rect b="b" l="l" r="r" t="t"/>
                <a:pathLst>
                  <a:path extrusionOk="0" h="71314" w="10541">
                    <a:moveTo>
                      <a:pt x="2597" y="0"/>
                    </a:moveTo>
                    <a:cubicBezTo>
                      <a:pt x="2543" y="0"/>
                      <a:pt x="2493" y="26"/>
                      <a:pt x="2469" y="86"/>
                    </a:cubicBezTo>
                    <a:cubicBezTo>
                      <a:pt x="100" y="3789"/>
                      <a:pt x="0" y="8692"/>
                      <a:pt x="2502" y="12395"/>
                    </a:cubicBezTo>
                    <a:cubicBezTo>
                      <a:pt x="4470" y="15297"/>
                      <a:pt x="6838" y="17132"/>
                      <a:pt x="6705" y="20968"/>
                    </a:cubicBezTo>
                    <a:cubicBezTo>
                      <a:pt x="6638" y="24137"/>
                      <a:pt x="5471" y="27305"/>
                      <a:pt x="4804" y="30408"/>
                    </a:cubicBezTo>
                    <a:cubicBezTo>
                      <a:pt x="2002" y="43150"/>
                      <a:pt x="1201" y="56326"/>
                      <a:pt x="2469" y="69302"/>
                    </a:cubicBezTo>
                    <a:cubicBezTo>
                      <a:pt x="2469" y="69473"/>
                      <a:pt x="2617" y="69565"/>
                      <a:pt x="2758" y="69565"/>
                    </a:cubicBezTo>
                    <a:cubicBezTo>
                      <a:pt x="2892" y="69565"/>
                      <a:pt x="3019" y="69481"/>
                      <a:pt x="3002" y="69302"/>
                    </a:cubicBezTo>
                    <a:cubicBezTo>
                      <a:pt x="1868" y="57427"/>
                      <a:pt x="2335" y="45418"/>
                      <a:pt x="4537" y="33643"/>
                    </a:cubicBezTo>
                    <a:cubicBezTo>
                      <a:pt x="5371" y="29240"/>
                      <a:pt x="7372" y="24537"/>
                      <a:pt x="7105" y="19967"/>
                    </a:cubicBezTo>
                    <a:cubicBezTo>
                      <a:pt x="6838" y="15597"/>
                      <a:pt x="2802" y="13529"/>
                      <a:pt x="1501" y="9559"/>
                    </a:cubicBezTo>
                    <a:cubicBezTo>
                      <a:pt x="767" y="7258"/>
                      <a:pt x="834" y="4689"/>
                      <a:pt x="1668" y="2421"/>
                    </a:cubicBezTo>
                    <a:cubicBezTo>
                      <a:pt x="2036" y="1421"/>
                      <a:pt x="2202" y="929"/>
                      <a:pt x="2295" y="929"/>
                    </a:cubicBezTo>
                    <a:cubicBezTo>
                      <a:pt x="2380" y="929"/>
                      <a:pt x="2405" y="1330"/>
                      <a:pt x="2469" y="2121"/>
                    </a:cubicBezTo>
                    <a:cubicBezTo>
                      <a:pt x="2502" y="2888"/>
                      <a:pt x="2635" y="3622"/>
                      <a:pt x="2802" y="4389"/>
                    </a:cubicBezTo>
                    <a:cubicBezTo>
                      <a:pt x="3703" y="8592"/>
                      <a:pt x="5938" y="12361"/>
                      <a:pt x="7305" y="16398"/>
                    </a:cubicBezTo>
                    <a:cubicBezTo>
                      <a:pt x="10541" y="25871"/>
                      <a:pt x="5771" y="34444"/>
                      <a:pt x="4203" y="43717"/>
                    </a:cubicBezTo>
                    <a:cubicBezTo>
                      <a:pt x="3503" y="48054"/>
                      <a:pt x="4103" y="52123"/>
                      <a:pt x="4770" y="56426"/>
                    </a:cubicBezTo>
                    <a:cubicBezTo>
                      <a:pt x="5504" y="61497"/>
                      <a:pt x="5871" y="67267"/>
                      <a:pt x="2002" y="71237"/>
                    </a:cubicBezTo>
                    <a:cubicBezTo>
                      <a:pt x="1979" y="71260"/>
                      <a:pt x="2003" y="71314"/>
                      <a:pt x="2020" y="71314"/>
                    </a:cubicBezTo>
                    <a:cubicBezTo>
                      <a:pt x="2028" y="71314"/>
                      <a:pt x="2035" y="71302"/>
                      <a:pt x="2035" y="71270"/>
                    </a:cubicBezTo>
                    <a:cubicBezTo>
                      <a:pt x="6038" y="67301"/>
                      <a:pt x="5771" y="61497"/>
                      <a:pt x="4970" y="56326"/>
                    </a:cubicBezTo>
                    <a:cubicBezTo>
                      <a:pt x="4370" y="52390"/>
                      <a:pt x="3803" y="48487"/>
                      <a:pt x="4370" y="44484"/>
                    </a:cubicBezTo>
                    <a:cubicBezTo>
                      <a:pt x="4837" y="41382"/>
                      <a:pt x="5704" y="38380"/>
                      <a:pt x="6605" y="35378"/>
                    </a:cubicBezTo>
                    <a:cubicBezTo>
                      <a:pt x="8206" y="29741"/>
                      <a:pt x="9707" y="23970"/>
                      <a:pt x="8173" y="18199"/>
                    </a:cubicBezTo>
                    <a:cubicBezTo>
                      <a:pt x="6538" y="12095"/>
                      <a:pt x="2535" y="6691"/>
                      <a:pt x="2802" y="186"/>
                    </a:cubicBezTo>
                    <a:cubicBezTo>
                      <a:pt x="2802" y="80"/>
                      <a:pt x="2693" y="0"/>
                      <a:pt x="2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49"/>
              <p:cNvSpPr/>
              <p:nvPr/>
            </p:nvSpPr>
            <p:spPr>
              <a:xfrm>
                <a:off x="-1511883" y="3045920"/>
                <a:ext cx="37633" cy="288079"/>
              </a:xfrm>
              <a:custGeom>
                <a:rect b="b" l="l" r="r" t="t"/>
                <a:pathLst>
                  <a:path extrusionOk="0" h="8941" w="1168">
                    <a:moveTo>
                      <a:pt x="1168" y="1"/>
                    </a:moveTo>
                    <a:lnTo>
                      <a:pt x="1168" y="1"/>
                    </a:lnTo>
                    <a:cubicBezTo>
                      <a:pt x="768" y="2002"/>
                      <a:pt x="401" y="4004"/>
                      <a:pt x="0" y="6005"/>
                    </a:cubicBezTo>
                    <a:lnTo>
                      <a:pt x="34" y="8941"/>
                    </a:lnTo>
                    <a:cubicBezTo>
                      <a:pt x="401" y="5972"/>
                      <a:pt x="768" y="2970"/>
                      <a:pt x="1168"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49"/>
              <p:cNvSpPr/>
              <p:nvPr/>
            </p:nvSpPr>
            <p:spPr>
              <a:xfrm>
                <a:off x="-1514654" y="3043536"/>
                <a:ext cx="44947" cy="291978"/>
              </a:xfrm>
              <a:custGeom>
                <a:rect b="b" l="l" r="r" t="t"/>
                <a:pathLst>
                  <a:path extrusionOk="0" h="9062" w="1395">
                    <a:moveTo>
                      <a:pt x="1254" y="775"/>
                    </a:moveTo>
                    <a:lnTo>
                      <a:pt x="1254" y="775"/>
                    </a:lnTo>
                    <a:cubicBezTo>
                      <a:pt x="1251" y="776"/>
                      <a:pt x="1248" y="777"/>
                      <a:pt x="1245" y="778"/>
                    </a:cubicBezTo>
                    <a:lnTo>
                      <a:pt x="1245" y="778"/>
                    </a:lnTo>
                    <a:cubicBezTo>
                      <a:pt x="1248" y="777"/>
                      <a:pt x="1251" y="776"/>
                      <a:pt x="1254" y="775"/>
                    </a:cubicBezTo>
                    <a:close/>
                    <a:moveTo>
                      <a:pt x="1258" y="0"/>
                    </a:moveTo>
                    <a:cubicBezTo>
                      <a:pt x="1213" y="0"/>
                      <a:pt x="1167" y="21"/>
                      <a:pt x="1154" y="75"/>
                    </a:cubicBezTo>
                    <a:cubicBezTo>
                      <a:pt x="787" y="2076"/>
                      <a:pt x="320" y="4078"/>
                      <a:pt x="20" y="6079"/>
                    </a:cubicBezTo>
                    <a:cubicBezTo>
                      <a:pt x="1" y="6154"/>
                      <a:pt x="45" y="6197"/>
                      <a:pt x="94" y="6197"/>
                    </a:cubicBezTo>
                    <a:cubicBezTo>
                      <a:pt x="132" y="6197"/>
                      <a:pt x="172" y="6171"/>
                      <a:pt x="187" y="6112"/>
                    </a:cubicBezTo>
                    <a:cubicBezTo>
                      <a:pt x="412" y="5099"/>
                      <a:pt x="589" y="4062"/>
                      <a:pt x="800" y="3021"/>
                    </a:cubicBezTo>
                    <a:lnTo>
                      <a:pt x="800" y="3021"/>
                    </a:lnTo>
                    <a:cubicBezTo>
                      <a:pt x="552" y="5024"/>
                      <a:pt x="308" y="6996"/>
                      <a:pt x="86" y="9015"/>
                    </a:cubicBezTo>
                    <a:cubicBezTo>
                      <a:pt x="39" y="9038"/>
                      <a:pt x="109" y="9062"/>
                      <a:pt x="154" y="9062"/>
                    </a:cubicBezTo>
                    <a:cubicBezTo>
                      <a:pt x="172" y="9062"/>
                      <a:pt x="187" y="9058"/>
                      <a:pt x="187" y="9048"/>
                    </a:cubicBezTo>
                    <a:cubicBezTo>
                      <a:pt x="587" y="6079"/>
                      <a:pt x="987" y="3077"/>
                      <a:pt x="1354" y="108"/>
                    </a:cubicBezTo>
                    <a:cubicBezTo>
                      <a:pt x="1394" y="48"/>
                      <a:pt x="1326" y="0"/>
                      <a:pt x="1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49"/>
              <p:cNvSpPr/>
              <p:nvPr/>
            </p:nvSpPr>
            <p:spPr>
              <a:xfrm>
                <a:off x="-1532311" y="3646727"/>
                <a:ext cx="122565" cy="118247"/>
              </a:xfrm>
              <a:custGeom>
                <a:rect b="b" l="l" r="r" t="t"/>
                <a:pathLst>
                  <a:path extrusionOk="0" h="3670" w="3804">
                    <a:moveTo>
                      <a:pt x="1" y="1"/>
                    </a:moveTo>
                    <a:lnTo>
                      <a:pt x="1" y="1"/>
                    </a:lnTo>
                    <a:cubicBezTo>
                      <a:pt x="67" y="1368"/>
                      <a:pt x="701" y="2702"/>
                      <a:pt x="1702" y="3670"/>
                    </a:cubicBezTo>
                    <a:lnTo>
                      <a:pt x="3803" y="701"/>
                    </a:lnTo>
                    <a:lnTo>
                      <a:pt x="3803" y="701"/>
                    </a:lnTo>
                    <a:cubicBezTo>
                      <a:pt x="3370" y="1301"/>
                      <a:pt x="2969" y="1835"/>
                      <a:pt x="2536" y="2402"/>
                    </a:cubicBezTo>
                    <a:cubicBezTo>
                      <a:pt x="1502" y="1869"/>
                      <a:pt x="568" y="100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49"/>
              <p:cNvSpPr/>
              <p:nvPr/>
            </p:nvSpPr>
            <p:spPr>
              <a:xfrm>
                <a:off x="-1538755" y="3640154"/>
                <a:ext cx="129718" cy="126174"/>
              </a:xfrm>
              <a:custGeom>
                <a:rect b="b" l="l" r="r" t="t"/>
                <a:pathLst>
                  <a:path extrusionOk="0" h="3916" w="4026">
                    <a:moveTo>
                      <a:pt x="4011" y="890"/>
                    </a:moveTo>
                    <a:lnTo>
                      <a:pt x="4011" y="890"/>
                    </a:lnTo>
                    <a:cubicBezTo>
                      <a:pt x="4007" y="890"/>
                      <a:pt x="4003" y="894"/>
                      <a:pt x="4003" y="905"/>
                    </a:cubicBezTo>
                    <a:cubicBezTo>
                      <a:pt x="4026" y="905"/>
                      <a:pt x="4018" y="890"/>
                      <a:pt x="4011" y="890"/>
                    </a:cubicBezTo>
                    <a:close/>
                    <a:moveTo>
                      <a:pt x="156" y="0"/>
                    </a:moveTo>
                    <a:cubicBezTo>
                      <a:pt x="81" y="0"/>
                      <a:pt x="1" y="66"/>
                      <a:pt x="1" y="171"/>
                    </a:cubicBezTo>
                    <a:cubicBezTo>
                      <a:pt x="67" y="1439"/>
                      <a:pt x="568" y="3207"/>
                      <a:pt x="1768" y="3907"/>
                    </a:cubicBezTo>
                    <a:cubicBezTo>
                      <a:pt x="1786" y="3913"/>
                      <a:pt x="1805" y="3916"/>
                      <a:pt x="1824" y="3916"/>
                    </a:cubicBezTo>
                    <a:cubicBezTo>
                      <a:pt x="1918" y="3916"/>
                      <a:pt x="2018" y="3851"/>
                      <a:pt x="1935" y="3740"/>
                    </a:cubicBezTo>
                    <a:cubicBezTo>
                      <a:pt x="1668" y="3240"/>
                      <a:pt x="1201" y="2840"/>
                      <a:pt x="901" y="2273"/>
                    </a:cubicBezTo>
                    <a:cubicBezTo>
                      <a:pt x="667" y="1805"/>
                      <a:pt x="515" y="1321"/>
                      <a:pt x="423" y="820"/>
                    </a:cubicBezTo>
                    <a:lnTo>
                      <a:pt x="423" y="820"/>
                    </a:lnTo>
                    <a:cubicBezTo>
                      <a:pt x="1008" y="1604"/>
                      <a:pt x="1751" y="2220"/>
                      <a:pt x="2669" y="2706"/>
                    </a:cubicBezTo>
                    <a:cubicBezTo>
                      <a:pt x="2689" y="2716"/>
                      <a:pt x="2705" y="2720"/>
                      <a:pt x="2721" y="2720"/>
                    </a:cubicBezTo>
                    <a:cubicBezTo>
                      <a:pt x="2758" y="2720"/>
                      <a:pt x="2789" y="2697"/>
                      <a:pt x="2836" y="2673"/>
                    </a:cubicBezTo>
                    <a:cubicBezTo>
                      <a:pt x="3236" y="2073"/>
                      <a:pt x="3603" y="1505"/>
                      <a:pt x="4003" y="905"/>
                    </a:cubicBezTo>
                    <a:lnTo>
                      <a:pt x="4003" y="905"/>
                    </a:lnTo>
                    <a:cubicBezTo>
                      <a:pt x="3670" y="1272"/>
                      <a:pt x="3336" y="1872"/>
                      <a:pt x="2903" y="2173"/>
                    </a:cubicBezTo>
                    <a:cubicBezTo>
                      <a:pt x="2773" y="2273"/>
                      <a:pt x="2681" y="2318"/>
                      <a:pt x="2592" y="2318"/>
                    </a:cubicBezTo>
                    <a:cubicBezTo>
                      <a:pt x="2473" y="2318"/>
                      <a:pt x="2359" y="2239"/>
                      <a:pt x="2169" y="2106"/>
                    </a:cubicBezTo>
                    <a:cubicBezTo>
                      <a:pt x="1435" y="1596"/>
                      <a:pt x="824" y="933"/>
                      <a:pt x="335" y="177"/>
                    </a:cubicBezTo>
                    <a:lnTo>
                      <a:pt x="335" y="177"/>
                    </a:lnTo>
                    <a:cubicBezTo>
                      <a:pt x="334" y="175"/>
                      <a:pt x="334" y="173"/>
                      <a:pt x="334" y="171"/>
                    </a:cubicBezTo>
                    <a:cubicBezTo>
                      <a:pt x="333" y="171"/>
                      <a:pt x="332" y="172"/>
                      <a:pt x="331" y="172"/>
                    </a:cubicBezTo>
                    <a:lnTo>
                      <a:pt x="331" y="172"/>
                    </a:lnTo>
                    <a:cubicBezTo>
                      <a:pt x="310" y="139"/>
                      <a:pt x="289" y="105"/>
                      <a:pt x="267" y="71"/>
                    </a:cubicBezTo>
                    <a:cubicBezTo>
                      <a:pt x="243" y="22"/>
                      <a:pt x="200" y="0"/>
                      <a:pt x="156" y="0"/>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49"/>
              <p:cNvSpPr/>
              <p:nvPr/>
            </p:nvSpPr>
            <p:spPr>
              <a:xfrm>
                <a:off x="-1547358" y="4544150"/>
                <a:ext cx="130072" cy="136548"/>
              </a:xfrm>
              <a:custGeom>
                <a:rect b="b" l="l" r="r" t="t"/>
                <a:pathLst>
                  <a:path extrusionOk="0" h="4238" w="4037">
                    <a:moveTo>
                      <a:pt x="4037" y="1"/>
                    </a:moveTo>
                    <a:cubicBezTo>
                      <a:pt x="2836" y="968"/>
                      <a:pt x="1769" y="2069"/>
                      <a:pt x="801" y="3270"/>
                    </a:cubicBezTo>
                    <a:lnTo>
                      <a:pt x="1" y="4237"/>
                    </a:lnTo>
                    <a:cubicBezTo>
                      <a:pt x="1802" y="3337"/>
                      <a:pt x="3270" y="1835"/>
                      <a:pt x="4037"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49"/>
              <p:cNvSpPr/>
              <p:nvPr/>
            </p:nvSpPr>
            <p:spPr>
              <a:xfrm>
                <a:off x="-1553479" y="4538286"/>
                <a:ext cx="143991" cy="146827"/>
              </a:xfrm>
              <a:custGeom>
                <a:rect b="b" l="l" r="r" t="t"/>
                <a:pathLst>
                  <a:path extrusionOk="0" h="4557" w="4469">
                    <a:moveTo>
                      <a:pt x="4255" y="1"/>
                    </a:moveTo>
                    <a:cubicBezTo>
                      <a:pt x="4214" y="1"/>
                      <a:pt x="4169" y="15"/>
                      <a:pt x="4127" y="49"/>
                    </a:cubicBezTo>
                    <a:cubicBezTo>
                      <a:pt x="4109" y="64"/>
                      <a:pt x="4090" y="79"/>
                      <a:pt x="4072" y="95"/>
                    </a:cubicBezTo>
                    <a:lnTo>
                      <a:pt x="4072" y="95"/>
                    </a:lnTo>
                    <a:cubicBezTo>
                      <a:pt x="4068" y="91"/>
                      <a:pt x="4064" y="87"/>
                      <a:pt x="4060" y="83"/>
                    </a:cubicBezTo>
                    <a:cubicBezTo>
                      <a:pt x="4055" y="94"/>
                      <a:pt x="4050" y="106"/>
                      <a:pt x="4044" y="118"/>
                    </a:cubicBezTo>
                    <a:lnTo>
                      <a:pt x="4044" y="118"/>
                    </a:lnTo>
                    <a:cubicBezTo>
                      <a:pt x="2898" y="1067"/>
                      <a:pt x="1640" y="2115"/>
                      <a:pt x="858" y="3385"/>
                    </a:cubicBezTo>
                    <a:cubicBezTo>
                      <a:pt x="807" y="3486"/>
                      <a:pt x="890" y="3587"/>
                      <a:pt x="977" y="3587"/>
                    </a:cubicBezTo>
                    <a:cubicBezTo>
                      <a:pt x="1005" y="3587"/>
                      <a:pt x="1034" y="3576"/>
                      <a:pt x="1058" y="3552"/>
                    </a:cubicBezTo>
                    <a:cubicBezTo>
                      <a:pt x="1928" y="2759"/>
                      <a:pt x="2700" y="1867"/>
                      <a:pt x="3555" y="1043"/>
                    </a:cubicBezTo>
                    <a:lnTo>
                      <a:pt x="3555" y="1043"/>
                    </a:lnTo>
                    <a:cubicBezTo>
                      <a:pt x="2699" y="2440"/>
                      <a:pt x="1525" y="3419"/>
                      <a:pt x="124" y="4352"/>
                    </a:cubicBezTo>
                    <a:cubicBezTo>
                      <a:pt x="1" y="4383"/>
                      <a:pt x="48" y="4556"/>
                      <a:pt x="188" y="4556"/>
                    </a:cubicBezTo>
                    <a:cubicBezTo>
                      <a:pt x="199" y="4556"/>
                      <a:pt x="211" y="4555"/>
                      <a:pt x="224" y="4553"/>
                    </a:cubicBezTo>
                    <a:cubicBezTo>
                      <a:pt x="2125" y="3819"/>
                      <a:pt x="3560" y="2051"/>
                      <a:pt x="4394" y="250"/>
                    </a:cubicBezTo>
                    <a:cubicBezTo>
                      <a:pt x="4468" y="125"/>
                      <a:pt x="4376" y="1"/>
                      <a:pt x="42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49"/>
              <p:cNvSpPr/>
              <p:nvPr/>
            </p:nvSpPr>
            <p:spPr>
              <a:xfrm>
                <a:off x="-1059418" y="2708287"/>
                <a:ext cx="372979" cy="375975"/>
              </a:xfrm>
              <a:custGeom>
                <a:rect b="b" l="l" r="r" t="t"/>
                <a:pathLst>
                  <a:path extrusionOk="0" h="11669" w="11576">
                    <a:moveTo>
                      <a:pt x="7506" y="9779"/>
                    </a:moveTo>
                    <a:cubicBezTo>
                      <a:pt x="7538" y="9867"/>
                      <a:pt x="7576" y="9953"/>
                      <a:pt x="7618" y="10037"/>
                    </a:cubicBezTo>
                    <a:lnTo>
                      <a:pt x="7618" y="10037"/>
                    </a:lnTo>
                    <a:cubicBezTo>
                      <a:pt x="7596" y="9994"/>
                      <a:pt x="7570" y="9952"/>
                      <a:pt x="7540" y="9913"/>
                    </a:cubicBezTo>
                    <a:lnTo>
                      <a:pt x="7506" y="9779"/>
                    </a:lnTo>
                    <a:close/>
                    <a:moveTo>
                      <a:pt x="5166" y="0"/>
                    </a:moveTo>
                    <a:cubicBezTo>
                      <a:pt x="4867" y="0"/>
                      <a:pt x="4569" y="120"/>
                      <a:pt x="4271" y="239"/>
                    </a:cubicBezTo>
                    <a:cubicBezTo>
                      <a:pt x="3236" y="606"/>
                      <a:pt x="2202" y="973"/>
                      <a:pt x="1368" y="1740"/>
                    </a:cubicBezTo>
                    <a:cubicBezTo>
                      <a:pt x="535" y="2474"/>
                      <a:pt x="1" y="3642"/>
                      <a:pt x="334" y="4676"/>
                    </a:cubicBezTo>
                    <a:cubicBezTo>
                      <a:pt x="501" y="5209"/>
                      <a:pt x="835" y="5676"/>
                      <a:pt x="1035" y="6210"/>
                    </a:cubicBezTo>
                    <a:cubicBezTo>
                      <a:pt x="1368" y="7278"/>
                      <a:pt x="1102" y="8612"/>
                      <a:pt x="2002" y="9279"/>
                    </a:cubicBezTo>
                    <a:cubicBezTo>
                      <a:pt x="2208" y="9436"/>
                      <a:pt x="2471" y="9510"/>
                      <a:pt x="2740" y="9510"/>
                    </a:cubicBezTo>
                    <a:cubicBezTo>
                      <a:pt x="3212" y="9510"/>
                      <a:pt x="3703" y="9282"/>
                      <a:pt x="3937" y="8879"/>
                    </a:cubicBezTo>
                    <a:cubicBezTo>
                      <a:pt x="4170" y="9546"/>
                      <a:pt x="4404" y="10313"/>
                      <a:pt x="4871" y="10847"/>
                    </a:cubicBezTo>
                    <a:cubicBezTo>
                      <a:pt x="5278" y="11335"/>
                      <a:pt x="5839" y="11669"/>
                      <a:pt x="6429" y="11669"/>
                    </a:cubicBezTo>
                    <a:cubicBezTo>
                      <a:pt x="6565" y="11669"/>
                      <a:pt x="6702" y="11651"/>
                      <a:pt x="6839" y="11614"/>
                    </a:cubicBezTo>
                    <a:cubicBezTo>
                      <a:pt x="7457" y="11460"/>
                      <a:pt x="7903" y="10619"/>
                      <a:pt x="7622" y="10045"/>
                    </a:cubicBezTo>
                    <a:lnTo>
                      <a:pt x="7622" y="10045"/>
                    </a:lnTo>
                    <a:cubicBezTo>
                      <a:pt x="8014" y="10832"/>
                      <a:pt x="8804" y="11481"/>
                      <a:pt x="9674" y="11481"/>
                    </a:cubicBezTo>
                    <a:cubicBezTo>
                      <a:pt x="10675" y="11481"/>
                      <a:pt x="11576" y="10547"/>
                      <a:pt x="11442" y="9613"/>
                    </a:cubicBezTo>
                    <a:cubicBezTo>
                      <a:pt x="11384" y="9051"/>
                      <a:pt x="10888" y="8613"/>
                      <a:pt x="10345" y="8488"/>
                    </a:cubicBezTo>
                    <a:lnTo>
                      <a:pt x="10345" y="8488"/>
                    </a:lnTo>
                    <a:cubicBezTo>
                      <a:pt x="10460" y="8287"/>
                      <a:pt x="10518" y="8049"/>
                      <a:pt x="10542" y="7811"/>
                    </a:cubicBezTo>
                    <a:cubicBezTo>
                      <a:pt x="10675" y="6944"/>
                      <a:pt x="10608" y="6010"/>
                      <a:pt x="10075" y="5343"/>
                    </a:cubicBezTo>
                    <a:cubicBezTo>
                      <a:pt x="9808" y="5009"/>
                      <a:pt x="9357" y="4834"/>
                      <a:pt x="8928" y="4834"/>
                    </a:cubicBezTo>
                    <a:cubicBezTo>
                      <a:pt x="8758" y="4834"/>
                      <a:pt x="8590" y="4862"/>
                      <a:pt x="8439" y="4918"/>
                    </a:cubicBezTo>
                    <a:lnTo>
                      <a:pt x="8439" y="4918"/>
                    </a:lnTo>
                    <a:cubicBezTo>
                      <a:pt x="8665" y="4541"/>
                      <a:pt x="8698" y="4029"/>
                      <a:pt x="8440" y="3642"/>
                    </a:cubicBezTo>
                    <a:cubicBezTo>
                      <a:pt x="8228" y="3295"/>
                      <a:pt x="7838" y="3115"/>
                      <a:pt x="7437" y="3115"/>
                    </a:cubicBezTo>
                    <a:cubicBezTo>
                      <a:pt x="7144" y="3115"/>
                      <a:pt x="6845" y="3211"/>
                      <a:pt x="6606" y="3408"/>
                    </a:cubicBezTo>
                    <a:cubicBezTo>
                      <a:pt x="6739" y="2674"/>
                      <a:pt x="6839" y="2007"/>
                      <a:pt x="6672" y="1340"/>
                    </a:cubicBezTo>
                    <a:cubicBezTo>
                      <a:pt x="6505" y="673"/>
                      <a:pt x="5938" y="72"/>
                      <a:pt x="5271" y="6"/>
                    </a:cubicBezTo>
                    <a:cubicBezTo>
                      <a:pt x="5236" y="2"/>
                      <a:pt x="5201" y="0"/>
                      <a:pt x="51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49"/>
              <p:cNvSpPr/>
              <p:nvPr/>
            </p:nvSpPr>
            <p:spPr>
              <a:xfrm>
                <a:off x="-1063703" y="2700425"/>
                <a:ext cx="395275" cy="396564"/>
              </a:xfrm>
              <a:custGeom>
                <a:rect b="b" l="l" r="r" t="t"/>
                <a:pathLst>
                  <a:path extrusionOk="0" h="12308" w="12268">
                    <a:moveTo>
                      <a:pt x="4504" y="817"/>
                    </a:moveTo>
                    <a:cubicBezTo>
                      <a:pt x="6405" y="917"/>
                      <a:pt x="7139" y="1851"/>
                      <a:pt x="6505" y="3585"/>
                    </a:cubicBezTo>
                    <a:cubicBezTo>
                      <a:pt x="6505" y="3767"/>
                      <a:pt x="6606" y="3928"/>
                      <a:pt x="6761" y="3928"/>
                    </a:cubicBezTo>
                    <a:cubicBezTo>
                      <a:pt x="6805" y="3928"/>
                      <a:pt x="6853" y="3915"/>
                      <a:pt x="6905" y="3886"/>
                    </a:cubicBezTo>
                    <a:cubicBezTo>
                      <a:pt x="7239" y="4386"/>
                      <a:pt x="7572" y="4920"/>
                      <a:pt x="7906" y="5420"/>
                    </a:cubicBezTo>
                    <a:cubicBezTo>
                      <a:pt x="7909" y="5425"/>
                      <a:pt x="7912" y="5430"/>
                      <a:pt x="7915" y="5435"/>
                    </a:cubicBezTo>
                    <a:lnTo>
                      <a:pt x="7915" y="5435"/>
                    </a:lnTo>
                    <a:cubicBezTo>
                      <a:pt x="7901" y="5452"/>
                      <a:pt x="7887" y="5469"/>
                      <a:pt x="7873" y="5487"/>
                    </a:cubicBezTo>
                    <a:cubicBezTo>
                      <a:pt x="7713" y="5673"/>
                      <a:pt x="7830" y="5987"/>
                      <a:pt x="8036" y="5987"/>
                    </a:cubicBezTo>
                    <a:cubicBezTo>
                      <a:pt x="8088" y="5987"/>
                      <a:pt x="8146" y="5967"/>
                      <a:pt x="8206" y="5920"/>
                    </a:cubicBezTo>
                    <a:cubicBezTo>
                      <a:pt x="8220" y="5910"/>
                      <a:pt x="8234" y="5900"/>
                      <a:pt x="8248" y="5889"/>
                    </a:cubicBezTo>
                    <a:lnTo>
                      <a:pt x="8248" y="5889"/>
                    </a:lnTo>
                    <a:cubicBezTo>
                      <a:pt x="10561" y="6461"/>
                      <a:pt x="11031" y="7336"/>
                      <a:pt x="9744" y="8541"/>
                    </a:cubicBezTo>
                    <a:lnTo>
                      <a:pt x="9744" y="8541"/>
                    </a:lnTo>
                    <a:cubicBezTo>
                      <a:pt x="9593" y="8590"/>
                      <a:pt x="9446" y="8660"/>
                      <a:pt x="9307" y="8756"/>
                    </a:cubicBezTo>
                    <a:cubicBezTo>
                      <a:pt x="9040" y="8923"/>
                      <a:pt x="9074" y="9323"/>
                      <a:pt x="9374" y="9390"/>
                    </a:cubicBezTo>
                    <a:cubicBezTo>
                      <a:pt x="9456" y="9419"/>
                      <a:pt x="9534" y="9443"/>
                      <a:pt x="9610" y="9461"/>
                    </a:cubicBezTo>
                    <a:lnTo>
                      <a:pt x="9610" y="9461"/>
                    </a:lnTo>
                    <a:cubicBezTo>
                      <a:pt x="9338" y="10362"/>
                      <a:pt x="9038" y="10807"/>
                      <a:pt x="8735" y="10807"/>
                    </a:cubicBezTo>
                    <a:cubicBezTo>
                      <a:pt x="8489" y="10807"/>
                      <a:pt x="8241" y="10511"/>
                      <a:pt x="8006" y="9923"/>
                    </a:cubicBezTo>
                    <a:cubicBezTo>
                      <a:pt x="7949" y="9831"/>
                      <a:pt x="7852" y="9791"/>
                      <a:pt x="7755" y="9791"/>
                    </a:cubicBezTo>
                    <a:cubicBezTo>
                      <a:pt x="7632" y="9791"/>
                      <a:pt x="7509" y="9856"/>
                      <a:pt x="7466" y="9963"/>
                    </a:cubicBezTo>
                    <a:lnTo>
                      <a:pt x="7466" y="9963"/>
                    </a:lnTo>
                    <a:cubicBezTo>
                      <a:pt x="7421" y="10033"/>
                      <a:pt x="7413" y="10124"/>
                      <a:pt x="7472" y="10223"/>
                    </a:cubicBezTo>
                    <a:cubicBezTo>
                      <a:pt x="6816" y="10695"/>
                      <a:pt x="6279" y="10928"/>
                      <a:pt x="5860" y="10928"/>
                    </a:cubicBezTo>
                    <a:cubicBezTo>
                      <a:pt x="5449" y="10928"/>
                      <a:pt x="5152" y="10703"/>
                      <a:pt x="4971" y="10257"/>
                    </a:cubicBezTo>
                    <a:cubicBezTo>
                      <a:pt x="4737" y="9890"/>
                      <a:pt x="4570" y="9523"/>
                      <a:pt x="4470" y="9089"/>
                    </a:cubicBezTo>
                    <a:cubicBezTo>
                      <a:pt x="4429" y="8964"/>
                      <a:pt x="4309" y="8866"/>
                      <a:pt x="4185" y="8866"/>
                    </a:cubicBezTo>
                    <a:cubicBezTo>
                      <a:pt x="4109" y="8866"/>
                      <a:pt x="4033" y="8901"/>
                      <a:pt x="3970" y="8989"/>
                    </a:cubicBezTo>
                    <a:cubicBezTo>
                      <a:pt x="3602" y="9424"/>
                      <a:pt x="3287" y="9600"/>
                      <a:pt x="3019" y="9600"/>
                    </a:cubicBezTo>
                    <a:cubicBezTo>
                      <a:pt x="1949" y="9600"/>
                      <a:pt x="1608" y="6807"/>
                      <a:pt x="1501" y="6487"/>
                    </a:cubicBezTo>
                    <a:cubicBezTo>
                      <a:pt x="1335" y="5920"/>
                      <a:pt x="901" y="5487"/>
                      <a:pt x="801" y="4920"/>
                    </a:cubicBezTo>
                    <a:cubicBezTo>
                      <a:pt x="401" y="3352"/>
                      <a:pt x="1535" y="2218"/>
                      <a:pt x="2736" y="1551"/>
                    </a:cubicBezTo>
                    <a:cubicBezTo>
                      <a:pt x="3336" y="1250"/>
                      <a:pt x="3903" y="1017"/>
                      <a:pt x="4504" y="817"/>
                    </a:cubicBezTo>
                    <a:close/>
                    <a:moveTo>
                      <a:pt x="5125" y="1"/>
                    </a:moveTo>
                    <a:cubicBezTo>
                      <a:pt x="3393" y="1"/>
                      <a:pt x="935" y="1669"/>
                      <a:pt x="334" y="3218"/>
                    </a:cubicBezTo>
                    <a:cubicBezTo>
                      <a:pt x="0" y="4086"/>
                      <a:pt x="134" y="4720"/>
                      <a:pt x="401" y="5553"/>
                    </a:cubicBezTo>
                    <a:cubicBezTo>
                      <a:pt x="567" y="6054"/>
                      <a:pt x="934" y="6554"/>
                      <a:pt x="1034" y="7088"/>
                    </a:cubicBezTo>
                    <a:cubicBezTo>
                      <a:pt x="1168" y="7655"/>
                      <a:pt x="1135" y="8255"/>
                      <a:pt x="1335" y="8822"/>
                    </a:cubicBezTo>
                    <a:cubicBezTo>
                      <a:pt x="1648" y="9606"/>
                      <a:pt x="2272" y="10022"/>
                      <a:pt x="2937" y="10022"/>
                    </a:cubicBezTo>
                    <a:cubicBezTo>
                      <a:pt x="3274" y="10022"/>
                      <a:pt x="3622" y="9914"/>
                      <a:pt x="3944" y="9694"/>
                    </a:cubicBezTo>
                    <a:lnTo>
                      <a:pt x="3944" y="9694"/>
                    </a:lnTo>
                    <a:cubicBezTo>
                      <a:pt x="4347" y="10855"/>
                      <a:pt x="5091" y="12308"/>
                      <a:pt x="6409" y="12308"/>
                    </a:cubicBezTo>
                    <a:cubicBezTo>
                      <a:pt x="6586" y="12308"/>
                      <a:pt x="6774" y="12282"/>
                      <a:pt x="6972" y="12225"/>
                    </a:cubicBezTo>
                    <a:cubicBezTo>
                      <a:pt x="7572" y="12051"/>
                      <a:pt x="7947" y="11641"/>
                      <a:pt x="8079" y="11139"/>
                    </a:cubicBezTo>
                    <a:lnTo>
                      <a:pt x="8079" y="11139"/>
                    </a:lnTo>
                    <a:cubicBezTo>
                      <a:pt x="8635" y="11736"/>
                      <a:pt x="9426" y="12125"/>
                      <a:pt x="10165" y="12125"/>
                    </a:cubicBezTo>
                    <a:cubicBezTo>
                      <a:pt x="10934" y="12125"/>
                      <a:pt x="11645" y="11704"/>
                      <a:pt x="11976" y="10657"/>
                    </a:cubicBezTo>
                    <a:cubicBezTo>
                      <a:pt x="12268" y="9722"/>
                      <a:pt x="11741" y="8935"/>
                      <a:pt x="11000" y="8615"/>
                    </a:cubicBezTo>
                    <a:lnTo>
                      <a:pt x="11000" y="8615"/>
                    </a:lnTo>
                    <a:cubicBezTo>
                      <a:pt x="11394" y="7216"/>
                      <a:pt x="10526" y="4666"/>
                      <a:pt x="9197" y="4666"/>
                    </a:cubicBezTo>
                    <a:cubicBezTo>
                      <a:pt x="9119" y="4666"/>
                      <a:pt x="9040" y="4675"/>
                      <a:pt x="8959" y="4693"/>
                    </a:cubicBezTo>
                    <a:lnTo>
                      <a:pt x="8959" y="4693"/>
                    </a:lnTo>
                    <a:cubicBezTo>
                      <a:pt x="9031" y="3901"/>
                      <a:pt x="8438" y="3170"/>
                      <a:pt x="7560" y="3170"/>
                    </a:cubicBezTo>
                    <a:cubicBezTo>
                      <a:pt x="7410" y="3170"/>
                      <a:pt x="7252" y="3192"/>
                      <a:pt x="7087" y="3238"/>
                    </a:cubicBezTo>
                    <a:lnTo>
                      <a:pt x="7087" y="3238"/>
                    </a:lnTo>
                    <a:cubicBezTo>
                      <a:pt x="7190" y="1900"/>
                      <a:pt x="7035" y="194"/>
                      <a:pt x="5404" y="16"/>
                    </a:cubicBezTo>
                    <a:cubicBezTo>
                      <a:pt x="5314" y="6"/>
                      <a:pt x="5220" y="1"/>
                      <a:pt x="51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49"/>
              <p:cNvSpPr/>
              <p:nvPr/>
            </p:nvSpPr>
            <p:spPr>
              <a:xfrm>
                <a:off x="-1785947" y="3480633"/>
                <a:ext cx="304189" cy="246290"/>
              </a:xfrm>
              <a:custGeom>
                <a:rect b="b" l="l" r="r" t="t"/>
                <a:pathLst>
                  <a:path extrusionOk="0" h="7644" w="9441">
                    <a:moveTo>
                      <a:pt x="6451" y="0"/>
                    </a:moveTo>
                    <a:cubicBezTo>
                      <a:pt x="6392" y="0"/>
                      <a:pt x="6333" y="6"/>
                      <a:pt x="6272" y="19"/>
                    </a:cubicBezTo>
                    <a:cubicBezTo>
                      <a:pt x="5905" y="119"/>
                      <a:pt x="5671" y="385"/>
                      <a:pt x="5271" y="452"/>
                    </a:cubicBezTo>
                    <a:cubicBezTo>
                      <a:pt x="5247" y="454"/>
                      <a:pt x="5224" y="455"/>
                      <a:pt x="5201" y="455"/>
                    </a:cubicBezTo>
                    <a:cubicBezTo>
                      <a:pt x="4827" y="455"/>
                      <a:pt x="4478" y="217"/>
                      <a:pt x="4070" y="185"/>
                    </a:cubicBezTo>
                    <a:cubicBezTo>
                      <a:pt x="4029" y="182"/>
                      <a:pt x="3988" y="180"/>
                      <a:pt x="3948" y="180"/>
                    </a:cubicBezTo>
                    <a:cubicBezTo>
                      <a:pt x="3208" y="180"/>
                      <a:pt x="2643" y="750"/>
                      <a:pt x="2169" y="1319"/>
                    </a:cubicBezTo>
                    <a:cubicBezTo>
                      <a:pt x="1668" y="1953"/>
                      <a:pt x="1168" y="2620"/>
                      <a:pt x="701" y="3288"/>
                    </a:cubicBezTo>
                    <a:cubicBezTo>
                      <a:pt x="434" y="3654"/>
                      <a:pt x="201" y="4021"/>
                      <a:pt x="167" y="4455"/>
                    </a:cubicBezTo>
                    <a:cubicBezTo>
                      <a:pt x="0" y="5689"/>
                      <a:pt x="1368" y="6490"/>
                      <a:pt x="2536" y="6957"/>
                    </a:cubicBezTo>
                    <a:cubicBezTo>
                      <a:pt x="3434" y="7308"/>
                      <a:pt x="4434" y="7644"/>
                      <a:pt x="5374" y="7644"/>
                    </a:cubicBezTo>
                    <a:cubicBezTo>
                      <a:pt x="5864" y="7644"/>
                      <a:pt x="6337" y="7552"/>
                      <a:pt x="6772" y="7324"/>
                    </a:cubicBezTo>
                    <a:cubicBezTo>
                      <a:pt x="7439" y="6957"/>
                      <a:pt x="8006" y="6223"/>
                      <a:pt x="8106" y="5489"/>
                    </a:cubicBezTo>
                    <a:lnTo>
                      <a:pt x="6905" y="4689"/>
                    </a:lnTo>
                    <a:lnTo>
                      <a:pt x="6905" y="4689"/>
                    </a:lnTo>
                    <a:cubicBezTo>
                      <a:pt x="7205" y="4760"/>
                      <a:pt x="7541" y="4819"/>
                      <a:pt x="7861" y="4819"/>
                    </a:cubicBezTo>
                    <a:cubicBezTo>
                      <a:pt x="8291" y="4819"/>
                      <a:pt x="8692" y="4713"/>
                      <a:pt x="8940" y="4388"/>
                    </a:cubicBezTo>
                    <a:cubicBezTo>
                      <a:pt x="9440" y="3788"/>
                      <a:pt x="9007" y="2821"/>
                      <a:pt x="8540" y="2120"/>
                    </a:cubicBezTo>
                    <a:cubicBezTo>
                      <a:pt x="8273" y="1720"/>
                      <a:pt x="8073" y="1386"/>
                      <a:pt x="7839" y="1053"/>
                    </a:cubicBezTo>
                    <a:cubicBezTo>
                      <a:pt x="7476" y="568"/>
                      <a:pt x="7030" y="0"/>
                      <a:pt x="64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49"/>
              <p:cNvSpPr/>
              <p:nvPr/>
            </p:nvSpPr>
            <p:spPr>
              <a:xfrm>
                <a:off x="-1806374" y="3468421"/>
                <a:ext cx="338600" cy="266717"/>
              </a:xfrm>
              <a:custGeom>
                <a:rect b="b" l="l" r="r" t="t"/>
                <a:pathLst>
                  <a:path extrusionOk="0" h="8278" w="10509">
                    <a:moveTo>
                      <a:pt x="6973" y="1"/>
                    </a:moveTo>
                    <a:cubicBezTo>
                      <a:pt x="6435" y="1"/>
                      <a:pt x="5856" y="165"/>
                      <a:pt x="5141" y="165"/>
                    </a:cubicBezTo>
                    <a:cubicBezTo>
                      <a:pt x="5107" y="165"/>
                      <a:pt x="5072" y="165"/>
                      <a:pt x="5038" y="164"/>
                    </a:cubicBezTo>
                    <a:cubicBezTo>
                      <a:pt x="4970" y="161"/>
                      <a:pt x="4905" y="159"/>
                      <a:pt x="4841" y="159"/>
                    </a:cubicBezTo>
                    <a:cubicBezTo>
                      <a:pt x="3572" y="159"/>
                      <a:pt x="2926" y="784"/>
                      <a:pt x="2069" y="1832"/>
                    </a:cubicBezTo>
                    <a:cubicBezTo>
                      <a:pt x="1335" y="2733"/>
                      <a:pt x="1" y="4033"/>
                      <a:pt x="301" y="5368"/>
                    </a:cubicBezTo>
                    <a:cubicBezTo>
                      <a:pt x="534" y="6569"/>
                      <a:pt x="1802" y="7236"/>
                      <a:pt x="2836" y="7669"/>
                    </a:cubicBezTo>
                    <a:cubicBezTo>
                      <a:pt x="3557" y="7958"/>
                      <a:pt x="4884" y="8278"/>
                      <a:pt x="6112" y="8278"/>
                    </a:cubicBezTo>
                    <a:cubicBezTo>
                      <a:pt x="7722" y="8278"/>
                      <a:pt x="9162" y="7728"/>
                      <a:pt x="8840" y="5835"/>
                    </a:cubicBezTo>
                    <a:cubicBezTo>
                      <a:pt x="8840" y="5768"/>
                      <a:pt x="8740" y="5768"/>
                      <a:pt x="8740" y="5768"/>
                    </a:cubicBezTo>
                    <a:cubicBezTo>
                      <a:pt x="8140" y="6435"/>
                      <a:pt x="7840" y="7102"/>
                      <a:pt x="6839" y="7403"/>
                    </a:cubicBezTo>
                    <a:cubicBezTo>
                      <a:pt x="6578" y="7481"/>
                      <a:pt x="6315" y="7514"/>
                      <a:pt x="6052" y="7514"/>
                    </a:cubicBezTo>
                    <a:cubicBezTo>
                      <a:pt x="5306" y="7514"/>
                      <a:pt x="4561" y="7249"/>
                      <a:pt x="3870" y="7002"/>
                    </a:cubicBezTo>
                    <a:cubicBezTo>
                      <a:pt x="2703" y="6569"/>
                      <a:pt x="1068" y="6002"/>
                      <a:pt x="1568" y="4234"/>
                    </a:cubicBezTo>
                    <a:cubicBezTo>
                      <a:pt x="1735" y="3600"/>
                      <a:pt x="2469" y="2899"/>
                      <a:pt x="2836" y="2399"/>
                    </a:cubicBezTo>
                    <a:cubicBezTo>
                      <a:pt x="3003" y="2165"/>
                      <a:pt x="3203" y="1865"/>
                      <a:pt x="3470" y="1598"/>
                    </a:cubicBezTo>
                    <a:cubicBezTo>
                      <a:pt x="3873" y="1218"/>
                      <a:pt x="4305" y="1018"/>
                      <a:pt x="4748" y="1018"/>
                    </a:cubicBezTo>
                    <a:cubicBezTo>
                      <a:pt x="4965" y="1018"/>
                      <a:pt x="5185" y="1066"/>
                      <a:pt x="5404" y="1165"/>
                    </a:cubicBezTo>
                    <a:cubicBezTo>
                      <a:pt x="5404" y="1165"/>
                      <a:pt x="6639" y="998"/>
                      <a:pt x="6539" y="998"/>
                    </a:cubicBezTo>
                    <a:cubicBezTo>
                      <a:pt x="7506" y="998"/>
                      <a:pt x="8473" y="1698"/>
                      <a:pt x="8840" y="2599"/>
                    </a:cubicBezTo>
                    <a:cubicBezTo>
                      <a:pt x="9407" y="3266"/>
                      <a:pt x="9241" y="4000"/>
                      <a:pt x="8407" y="4767"/>
                    </a:cubicBezTo>
                    <a:cubicBezTo>
                      <a:pt x="8140" y="4767"/>
                      <a:pt x="7840" y="4734"/>
                      <a:pt x="7539" y="4734"/>
                    </a:cubicBezTo>
                    <a:cubicBezTo>
                      <a:pt x="7206" y="4734"/>
                      <a:pt x="7172" y="5201"/>
                      <a:pt x="7473" y="5268"/>
                    </a:cubicBezTo>
                    <a:cubicBezTo>
                      <a:pt x="7804" y="5386"/>
                      <a:pt x="8178" y="5462"/>
                      <a:pt x="8540" y="5462"/>
                    </a:cubicBezTo>
                    <a:cubicBezTo>
                      <a:pt x="9197" y="5462"/>
                      <a:pt x="9816" y="5210"/>
                      <a:pt x="10074" y="4500"/>
                    </a:cubicBezTo>
                    <a:cubicBezTo>
                      <a:pt x="10508" y="3233"/>
                      <a:pt x="9207" y="1598"/>
                      <a:pt x="8507" y="764"/>
                    </a:cubicBezTo>
                    <a:cubicBezTo>
                      <a:pt x="7978" y="155"/>
                      <a:pt x="7495" y="1"/>
                      <a:pt x="69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49"/>
              <p:cNvSpPr/>
              <p:nvPr/>
            </p:nvSpPr>
            <p:spPr>
              <a:xfrm>
                <a:off x="-1741580" y="1939292"/>
                <a:ext cx="913276" cy="597101"/>
              </a:xfrm>
              <a:custGeom>
                <a:rect b="b" l="l" r="r" t="t"/>
                <a:pathLst>
                  <a:path extrusionOk="0" h="18532" w="28345">
                    <a:moveTo>
                      <a:pt x="12890" y="0"/>
                    </a:moveTo>
                    <a:cubicBezTo>
                      <a:pt x="12749" y="0"/>
                      <a:pt x="12607" y="8"/>
                      <a:pt x="12467" y="22"/>
                    </a:cubicBezTo>
                    <a:cubicBezTo>
                      <a:pt x="10832" y="256"/>
                      <a:pt x="9364" y="1357"/>
                      <a:pt x="8797" y="2858"/>
                    </a:cubicBezTo>
                    <a:cubicBezTo>
                      <a:pt x="8697" y="3124"/>
                      <a:pt x="8564" y="3425"/>
                      <a:pt x="8330" y="3525"/>
                    </a:cubicBezTo>
                    <a:cubicBezTo>
                      <a:pt x="8262" y="3550"/>
                      <a:pt x="8193" y="3561"/>
                      <a:pt x="8124" y="3561"/>
                    </a:cubicBezTo>
                    <a:cubicBezTo>
                      <a:pt x="7924" y="3561"/>
                      <a:pt x="7720" y="3474"/>
                      <a:pt x="7496" y="3425"/>
                    </a:cubicBezTo>
                    <a:cubicBezTo>
                      <a:pt x="7190" y="3318"/>
                      <a:pt x="6867" y="3267"/>
                      <a:pt x="6541" y="3267"/>
                    </a:cubicBezTo>
                    <a:cubicBezTo>
                      <a:pt x="5448" y="3267"/>
                      <a:pt x="4333" y="3841"/>
                      <a:pt x="3794" y="4792"/>
                    </a:cubicBezTo>
                    <a:cubicBezTo>
                      <a:pt x="3460" y="5326"/>
                      <a:pt x="3327" y="5960"/>
                      <a:pt x="3027" y="6527"/>
                    </a:cubicBezTo>
                    <a:cubicBezTo>
                      <a:pt x="2393" y="7795"/>
                      <a:pt x="1159" y="8695"/>
                      <a:pt x="692" y="10029"/>
                    </a:cubicBezTo>
                    <a:cubicBezTo>
                      <a:pt x="0" y="12004"/>
                      <a:pt x="1745" y="14434"/>
                      <a:pt x="3810" y="14434"/>
                    </a:cubicBezTo>
                    <a:cubicBezTo>
                      <a:pt x="3838" y="14434"/>
                      <a:pt x="3866" y="14433"/>
                      <a:pt x="3894" y="14433"/>
                    </a:cubicBezTo>
                    <a:cubicBezTo>
                      <a:pt x="4628" y="16000"/>
                      <a:pt x="5528" y="17602"/>
                      <a:pt x="7129" y="18302"/>
                    </a:cubicBezTo>
                    <a:cubicBezTo>
                      <a:pt x="7488" y="18458"/>
                      <a:pt x="7889" y="18532"/>
                      <a:pt x="8293" y="18532"/>
                    </a:cubicBezTo>
                    <a:cubicBezTo>
                      <a:pt x="9620" y="18532"/>
                      <a:pt x="10989" y="17738"/>
                      <a:pt x="11066" y="16434"/>
                    </a:cubicBezTo>
                    <a:cubicBezTo>
                      <a:pt x="11610" y="16846"/>
                      <a:pt x="12268" y="17022"/>
                      <a:pt x="12943" y="17022"/>
                    </a:cubicBezTo>
                    <a:cubicBezTo>
                      <a:pt x="13634" y="17022"/>
                      <a:pt x="14344" y="16838"/>
                      <a:pt x="14968" y="16534"/>
                    </a:cubicBezTo>
                    <a:cubicBezTo>
                      <a:pt x="16203" y="15934"/>
                      <a:pt x="17170" y="14933"/>
                      <a:pt x="18071" y="13932"/>
                    </a:cubicBezTo>
                    <a:cubicBezTo>
                      <a:pt x="18404" y="13599"/>
                      <a:pt x="18738" y="13198"/>
                      <a:pt x="19071" y="12865"/>
                    </a:cubicBezTo>
                    <a:cubicBezTo>
                      <a:pt x="19356" y="12573"/>
                      <a:pt x="19636" y="12281"/>
                      <a:pt x="19911" y="11986"/>
                    </a:cubicBezTo>
                    <a:lnTo>
                      <a:pt x="19911" y="11986"/>
                    </a:lnTo>
                    <a:cubicBezTo>
                      <a:pt x="20171" y="12162"/>
                      <a:pt x="20445" y="12314"/>
                      <a:pt x="20739" y="12431"/>
                    </a:cubicBezTo>
                    <a:cubicBezTo>
                      <a:pt x="21069" y="12554"/>
                      <a:pt x="21434" y="12615"/>
                      <a:pt x="21799" y="12615"/>
                    </a:cubicBezTo>
                    <a:cubicBezTo>
                      <a:pt x="22726" y="12615"/>
                      <a:pt x="23659" y="12220"/>
                      <a:pt x="24042" y="11430"/>
                    </a:cubicBezTo>
                    <a:cubicBezTo>
                      <a:pt x="24283" y="11946"/>
                      <a:pt x="24805" y="12173"/>
                      <a:pt x="25373" y="12173"/>
                    </a:cubicBezTo>
                    <a:cubicBezTo>
                      <a:pt x="25983" y="12173"/>
                      <a:pt x="26646" y="11912"/>
                      <a:pt x="27077" y="11464"/>
                    </a:cubicBezTo>
                    <a:cubicBezTo>
                      <a:pt x="28345" y="10130"/>
                      <a:pt x="28078" y="7661"/>
                      <a:pt x="26577" y="6594"/>
                    </a:cubicBezTo>
                    <a:cubicBezTo>
                      <a:pt x="26377" y="6427"/>
                      <a:pt x="26076" y="6227"/>
                      <a:pt x="25910" y="5993"/>
                    </a:cubicBezTo>
                    <a:cubicBezTo>
                      <a:pt x="25676" y="5626"/>
                      <a:pt x="25743" y="5126"/>
                      <a:pt x="25709" y="4692"/>
                    </a:cubicBezTo>
                    <a:cubicBezTo>
                      <a:pt x="25643" y="2824"/>
                      <a:pt x="23908" y="1290"/>
                      <a:pt x="22073" y="923"/>
                    </a:cubicBezTo>
                    <a:cubicBezTo>
                      <a:pt x="21668" y="836"/>
                      <a:pt x="21260" y="796"/>
                      <a:pt x="20854" y="796"/>
                    </a:cubicBezTo>
                    <a:cubicBezTo>
                      <a:pt x="19390" y="796"/>
                      <a:pt x="17942" y="1312"/>
                      <a:pt x="16636" y="1990"/>
                    </a:cubicBezTo>
                    <a:cubicBezTo>
                      <a:pt x="15815" y="773"/>
                      <a:pt x="14355" y="0"/>
                      <a:pt x="128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49"/>
              <p:cNvSpPr/>
              <p:nvPr/>
            </p:nvSpPr>
            <p:spPr>
              <a:xfrm>
                <a:off x="-1747250" y="1923021"/>
                <a:ext cx="929708" cy="624005"/>
              </a:xfrm>
              <a:custGeom>
                <a:rect b="b" l="l" r="r" t="t"/>
                <a:pathLst>
                  <a:path extrusionOk="0" h="19367" w="28855">
                    <a:moveTo>
                      <a:pt x="26139" y="7210"/>
                    </a:moveTo>
                    <a:lnTo>
                      <a:pt x="26139" y="7210"/>
                    </a:lnTo>
                    <a:cubicBezTo>
                      <a:pt x="26342" y="7378"/>
                      <a:pt x="26581" y="7547"/>
                      <a:pt x="26853" y="7833"/>
                    </a:cubicBezTo>
                    <a:cubicBezTo>
                      <a:pt x="27520" y="8533"/>
                      <a:pt x="27820" y="9667"/>
                      <a:pt x="27553" y="10635"/>
                    </a:cubicBezTo>
                    <a:cubicBezTo>
                      <a:pt x="27341" y="11390"/>
                      <a:pt x="26442" y="12414"/>
                      <a:pt x="25581" y="12414"/>
                    </a:cubicBezTo>
                    <a:cubicBezTo>
                      <a:pt x="25225" y="12414"/>
                      <a:pt x="24877" y="12240"/>
                      <a:pt x="24584" y="11802"/>
                    </a:cubicBezTo>
                    <a:cubicBezTo>
                      <a:pt x="24501" y="11669"/>
                      <a:pt x="24368" y="11602"/>
                      <a:pt x="24234" y="11602"/>
                    </a:cubicBezTo>
                    <a:cubicBezTo>
                      <a:pt x="24101" y="11602"/>
                      <a:pt x="23967" y="11669"/>
                      <a:pt x="23884" y="11802"/>
                    </a:cubicBezTo>
                    <a:cubicBezTo>
                      <a:pt x="23386" y="12588"/>
                      <a:pt x="22808" y="12888"/>
                      <a:pt x="22207" y="12888"/>
                    </a:cubicBezTo>
                    <a:cubicBezTo>
                      <a:pt x="21720" y="12888"/>
                      <a:pt x="21218" y="12691"/>
                      <a:pt x="20730" y="12399"/>
                    </a:cubicBezTo>
                    <a:lnTo>
                      <a:pt x="20730" y="12399"/>
                    </a:lnTo>
                    <a:cubicBezTo>
                      <a:pt x="20837" y="12277"/>
                      <a:pt x="20943" y="12156"/>
                      <a:pt x="21049" y="12036"/>
                    </a:cubicBezTo>
                    <a:cubicBezTo>
                      <a:pt x="21482" y="11535"/>
                      <a:pt x="21983" y="10635"/>
                      <a:pt x="22516" y="10201"/>
                    </a:cubicBezTo>
                    <a:cubicBezTo>
                      <a:pt x="22758" y="10010"/>
                      <a:pt x="22869" y="9960"/>
                      <a:pt x="22956" y="9960"/>
                    </a:cubicBezTo>
                    <a:cubicBezTo>
                      <a:pt x="23052" y="9960"/>
                      <a:pt x="23119" y="10020"/>
                      <a:pt x="23301" y="10020"/>
                    </a:cubicBezTo>
                    <a:cubicBezTo>
                      <a:pt x="23387" y="10020"/>
                      <a:pt x="23499" y="10007"/>
                      <a:pt x="23650" y="9967"/>
                    </a:cubicBezTo>
                    <a:cubicBezTo>
                      <a:pt x="25056" y="9523"/>
                      <a:pt x="26061" y="8532"/>
                      <a:pt x="26139" y="7210"/>
                    </a:cubicBezTo>
                    <a:close/>
                    <a:moveTo>
                      <a:pt x="13138" y="1270"/>
                    </a:moveTo>
                    <a:cubicBezTo>
                      <a:pt x="14298" y="1270"/>
                      <a:pt x="15473" y="1829"/>
                      <a:pt x="16379" y="2996"/>
                    </a:cubicBezTo>
                    <a:cubicBezTo>
                      <a:pt x="16473" y="3109"/>
                      <a:pt x="16621" y="3147"/>
                      <a:pt x="16767" y="3147"/>
                    </a:cubicBezTo>
                    <a:cubicBezTo>
                      <a:pt x="16880" y="3147"/>
                      <a:pt x="16992" y="3125"/>
                      <a:pt x="17079" y="3096"/>
                    </a:cubicBezTo>
                    <a:cubicBezTo>
                      <a:pt x="18356" y="2482"/>
                      <a:pt x="19777" y="1922"/>
                      <a:pt x="21183" y="1922"/>
                    </a:cubicBezTo>
                    <a:cubicBezTo>
                      <a:pt x="21687" y="1922"/>
                      <a:pt x="22190" y="1994"/>
                      <a:pt x="22683" y="2162"/>
                    </a:cubicBezTo>
                    <a:cubicBezTo>
                      <a:pt x="23650" y="2495"/>
                      <a:pt x="24518" y="3129"/>
                      <a:pt x="25018" y="3996"/>
                    </a:cubicBezTo>
                    <a:cubicBezTo>
                      <a:pt x="25194" y="4311"/>
                      <a:pt x="25271" y="4569"/>
                      <a:pt x="25310" y="4815"/>
                    </a:cubicBezTo>
                    <a:lnTo>
                      <a:pt x="25310" y="4815"/>
                    </a:lnTo>
                    <a:cubicBezTo>
                      <a:pt x="24531" y="3874"/>
                      <a:pt x="23370" y="3468"/>
                      <a:pt x="22150" y="3468"/>
                    </a:cubicBezTo>
                    <a:cubicBezTo>
                      <a:pt x="21696" y="3468"/>
                      <a:pt x="21235" y="3524"/>
                      <a:pt x="20782" y="3629"/>
                    </a:cubicBezTo>
                    <a:cubicBezTo>
                      <a:pt x="20663" y="3659"/>
                      <a:pt x="20676" y="3874"/>
                      <a:pt x="20822" y="3874"/>
                    </a:cubicBezTo>
                    <a:cubicBezTo>
                      <a:pt x="20840" y="3874"/>
                      <a:pt x="20860" y="3870"/>
                      <a:pt x="20882" y="3863"/>
                    </a:cubicBezTo>
                    <a:cubicBezTo>
                      <a:pt x="20969" y="3861"/>
                      <a:pt x="21055" y="3860"/>
                      <a:pt x="21141" y="3860"/>
                    </a:cubicBezTo>
                    <a:cubicBezTo>
                      <a:pt x="22342" y="3860"/>
                      <a:pt x="23448" y="4092"/>
                      <a:pt x="24351" y="4964"/>
                    </a:cubicBezTo>
                    <a:cubicBezTo>
                      <a:pt x="25616" y="6199"/>
                      <a:pt x="25576" y="9037"/>
                      <a:pt x="23445" y="9037"/>
                    </a:cubicBezTo>
                    <a:cubicBezTo>
                      <a:pt x="23215" y="9037"/>
                      <a:pt x="22962" y="9005"/>
                      <a:pt x="22683" y="8933"/>
                    </a:cubicBezTo>
                    <a:cubicBezTo>
                      <a:pt x="22640" y="8919"/>
                      <a:pt x="22599" y="8912"/>
                      <a:pt x="22559" y="8912"/>
                    </a:cubicBezTo>
                    <a:cubicBezTo>
                      <a:pt x="22413" y="8912"/>
                      <a:pt x="22288" y="9002"/>
                      <a:pt x="22183" y="9133"/>
                    </a:cubicBezTo>
                    <a:cubicBezTo>
                      <a:pt x="21555" y="10119"/>
                      <a:pt x="20832" y="11048"/>
                      <a:pt x="20063" y="11939"/>
                    </a:cubicBezTo>
                    <a:lnTo>
                      <a:pt x="20063" y="11939"/>
                    </a:lnTo>
                    <a:cubicBezTo>
                      <a:pt x="19390" y="11420"/>
                      <a:pt x="18777" y="10797"/>
                      <a:pt x="18313" y="10368"/>
                    </a:cubicBezTo>
                    <a:cubicBezTo>
                      <a:pt x="18260" y="10322"/>
                      <a:pt x="18199" y="10302"/>
                      <a:pt x="18139" y="10302"/>
                    </a:cubicBezTo>
                    <a:cubicBezTo>
                      <a:pt x="17939" y="10302"/>
                      <a:pt x="17751" y="10521"/>
                      <a:pt x="17880" y="10701"/>
                    </a:cubicBezTo>
                    <a:cubicBezTo>
                      <a:pt x="18286" y="11336"/>
                      <a:pt x="18878" y="11987"/>
                      <a:pt x="19558" y="12513"/>
                    </a:cubicBezTo>
                    <a:lnTo>
                      <a:pt x="19558" y="12513"/>
                    </a:lnTo>
                    <a:cubicBezTo>
                      <a:pt x="19052" y="13077"/>
                      <a:pt x="18533" y="13628"/>
                      <a:pt x="18013" y="14170"/>
                    </a:cubicBezTo>
                    <a:cubicBezTo>
                      <a:pt x="16739" y="15546"/>
                      <a:pt x="15115" y="17155"/>
                      <a:pt x="13275" y="17155"/>
                    </a:cubicBezTo>
                    <a:cubicBezTo>
                      <a:pt x="12705" y="17155"/>
                      <a:pt x="12115" y="17001"/>
                      <a:pt x="11508" y="16639"/>
                    </a:cubicBezTo>
                    <a:cubicBezTo>
                      <a:pt x="11456" y="16613"/>
                      <a:pt x="11395" y="16600"/>
                      <a:pt x="11331" y="16600"/>
                    </a:cubicBezTo>
                    <a:cubicBezTo>
                      <a:pt x="11152" y="16600"/>
                      <a:pt x="10957" y="16700"/>
                      <a:pt x="10908" y="16872"/>
                    </a:cubicBezTo>
                    <a:cubicBezTo>
                      <a:pt x="10674" y="18119"/>
                      <a:pt x="9723" y="18627"/>
                      <a:pt x="8700" y="18627"/>
                    </a:cubicBezTo>
                    <a:cubicBezTo>
                      <a:pt x="7972" y="18627"/>
                      <a:pt x="7207" y="18370"/>
                      <a:pt x="6638" y="17940"/>
                    </a:cubicBezTo>
                    <a:cubicBezTo>
                      <a:pt x="5571" y="17173"/>
                      <a:pt x="5004" y="15972"/>
                      <a:pt x="4470" y="14804"/>
                    </a:cubicBezTo>
                    <a:cubicBezTo>
                      <a:pt x="4370" y="14671"/>
                      <a:pt x="4203" y="14604"/>
                      <a:pt x="4070" y="14604"/>
                    </a:cubicBezTo>
                    <a:cubicBezTo>
                      <a:pt x="1968" y="14471"/>
                      <a:pt x="534" y="12269"/>
                      <a:pt x="1468" y="10301"/>
                    </a:cubicBezTo>
                    <a:cubicBezTo>
                      <a:pt x="1835" y="9600"/>
                      <a:pt x="2469" y="9000"/>
                      <a:pt x="2902" y="8366"/>
                    </a:cubicBezTo>
                    <a:cubicBezTo>
                      <a:pt x="3469" y="7666"/>
                      <a:pt x="3703" y="6865"/>
                      <a:pt x="4137" y="6131"/>
                    </a:cubicBezTo>
                    <a:cubicBezTo>
                      <a:pt x="4820" y="4916"/>
                      <a:pt x="5562" y="4527"/>
                      <a:pt x="6609" y="4527"/>
                    </a:cubicBezTo>
                    <a:cubicBezTo>
                      <a:pt x="6941" y="4527"/>
                      <a:pt x="7304" y="4566"/>
                      <a:pt x="7706" y="4630"/>
                    </a:cubicBezTo>
                    <a:cubicBezTo>
                      <a:pt x="7906" y="4659"/>
                      <a:pt x="8075" y="4674"/>
                      <a:pt x="8222" y="4674"/>
                    </a:cubicBezTo>
                    <a:cubicBezTo>
                      <a:pt x="8932" y="4674"/>
                      <a:pt x="9104" y="4325"/>
                      <a:pt x="9574" y="3496"/>
                    </a:cubicBezTo>
                    <a:cubicBezTo>
                      <a:pt x="10438" y="2038"/>
                      <a:pt x="11778" y="1270"/>
                      <a:pt x="13138" y="1270"/>
                    </a:cubicBezTo>
                    <a:close/>
                    <a:moveTo>
                      <a:pt x="13087" y="1"/>
                    </a:moveTo>
                    <a:cubicBezTo>
                      <a:pt x="12919" y="1"/>
                      <a:pt x="12749" y="9"/>
                      <a:pt x="12576" y="27"/>
                    </a:cubicBezTo>
                    <a:cubicBezTo>
                      <a:pt x="11675" y="127"/>
                      <a:pt x="10808" y="494"/>
                      <a:pt x="10074" y="1028"/>
                    </a:cubicBezTo>
                    <a:cubicBezTo>
                      <a:pt x="9707" y="1328"/>
                      <a:pt x="9407" y="1628"/>
                      <a:pt x="9140" y="1995"/>
                    </a:cubicBezTo>
                    <a:cubicBezTo>
                      <a:pt x="9007" y="2162"/>
                      <a:pt x="8640" y="3029"/>
                      <a:pt x="8473" y="3162"/>
                    </a:cubicBezTo>
                    <a:cubicBezTo>
                      <a:pt x="8220" y="3345"/>
                      <a:pt x="7925" y="3392"/>
                      <a:pt x="7613" y="3392"/>
                    </a:cubicBezTo>
                    <a:cubicBezTo>
                      <a:pt x="7293" y="3392"/>
                      <a:pt x="6955" y="3343"/>
                      <a:pt x="6627" y="3343"/>
                    </a:cubicBezTo>
                    <a:cubicBezTo>
                      <a:pt x="6518" y="3343"/>
                      <a:pt x="6411" y="3348"/>
                      <a:pt x="6305" y="3363"/>
                    </a:cubicBezTo>
                    <a:cubicBezTo>
                      <a:pt x="5504" y="3496"/>
                      <a:pt x="4804" y="3830"/>
                      <a:pt x="4203" y="4363"/>
                    </a:cubicBezTo>
                    <a:cubicBezTo>
                      <a:pt x="3403" y="5131"/>
                      <a:pt x="3236" y="6165"/>
                      <a:pt x="2702" y="7099"/>
                    </a:cubicBezTo>
                    <a:cubicBezTo>
                      <a:pt x="2135" y="8133"/>
                      <a:pt x="1168" y="8933"/>
                      <a:pt x="667" y="10034"/>
                    </a:cubicBezTo>
                    <a:cubicBezTo>
                      <a:pt x="0" y="11502"/>
                      <a:pt x="401" y="13103"/>
                      <a:pt x="1501" y="14204"/>
                    </a:cubicBezTo>
                    <a:cubicBezTo>
                      <a:pt x="2135" y="14838"/>
                      <a:pt x="2836" y="14938"/>
                      <a:pt x="3503" y="15305"/>
                    </a:cubicBezTo>
                    <a:cubicBezTo>
                      <a:pt x="4303" y="15805"/>
                      <a:pt x="4637" y="16939"/>
                      <a:pt x="5237" y="17640"/>
                    </a:cubicBezTo>
                    <a:cubicBezTo>
                      <a:pt x="6087" y="18659"/>
                      <a:pt x="7576" y="19366"/>
                      <a:pt x="8917" y="19366"/>
                    </a:cubicBezTo>
                    <a:cubicBezTo>
                      <a:pt x="10067" y="19366"/>
                      <a:pt x="11108" y="18846"/>
                      <a:pt x="11543" y="17554"/>
                    </a:cubicBezTo>
                    <a:lnTo>
                      <a:pt x="11543" y="17554"/>
                    </a:lnTo>
                    <a:cubicBezTo>
                      <a:pt x="12094" y="17805"/>
                      <a:pt x="12649" y="17917"/>
                      <a:pt x="13198" y="17917"/>
                    </a:cubicBezTo>
                    <a:cubicBezTo>
                      <a:pt x="14694" y="17917"/>
                      <a:pt x="16144" y="17083"/>
                      <a:pt x="17346" y="15972"/>
                    </a:cubicBezTo>
                    <a:cubicBezTo>
                      <a:pt x="18346" y="15049"/>
                      <a:pt x="19306" y="14007"/>
                      <a:pt x="20228" y="12969"/>
                    </a:cubicBezTo>
                    <a:lnTo>
                      <a:pt x="20228" y="12969"/>
                    </a:lnTo>
                    <a:cubicBezTo>
                      <a:pt x="20886" y="13359"/>
                      <a:pt x="21591" y="13607"/>
                      <a:pt x="22271" y="13607"/>
                    </a:cubicBezTo>
                    <a:cubicBezTo>
                      <a:pt x="22993" y="13607"/>
                      <a:pt x="23687" y="13327"/>
                      <a:pt x="24267" y="12639"/>
                    </a:cubicBezTo>
                    <a:lnTo>
                      <a:pt x="24267" y="12639"/>
                    </a:lnTo>
                    <a:cubicBezTo>
                      <a:pt x="24667" y="12985"/>
                      <a:pt x="25164" y="13145"/>
                      <a:pt x="25673" y="13145"/>
                    </a:cubicBezTo>
                    <a:cubicBezTo>
                      <a:pt x="26361" y="13145"/>
                      <a:pt x="27070" y="12853"/>
                      <a:pt x="27587" y="12336"/>
                    </a:cubicBezTo>
                    <a:cubicBezTo>
                      <a:pt x="28854" y="11135"/>
                      <a:pt x="28854" y="8933"/>
                      <a:pt x="27853" y="7532"/>
                    </a:cubicBezTo>
                    <a:cubicBezTo>
                      <a:pt x="27153" y="6532"/>
                      <a:pt x="26886" y="6832"/>
                      <a:pt x="26419" y="5297"/>
                    </a:cubicBezTo>
                    <a:cubicBezTo>
                      <a:pt x="26319" y="4864"/>
                      <a:pt x="26352" y="4497"/>
                      <a:pt x="26186" y="4096"/>
                    </a:cubicBezTo>
                    <a:cubicBezTo>
                      <a:pt x="25819" y="3096"/>
                      <a:pt x="25051" y="2195"/>
                      <a:pt x="24151" y="1661"/>
                    </a:cubicBezTo>
                    <a:cubicBezTo>
                      <a:pt x="23199" y="1080"/>
                      <a:pt x="22173" y="844"/>
                      <a:pt x="21137" y="844"/>
                    </a:cubicBezTo>
                    <a:cubicBezTo>
                      <a:pt x="19725" y="844"/>
                      <a:pt x="18292" y="1281"/>
                      <a:pt x="16997" y="1878"/>
                    </a:cubicBezTo>
                    <a:lnTo>
                      <a:pt x="16997" y="1878"/>
                    </a:lnTo>
                    <a:cubicBezTo>
                      <a:pt x="15972" y="741"/>
                      <a:pt x="14644" y="1"/>
                      <a:pt x="130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49"/>
              <p:cNvSpPr/>
              <p:nvPr/>
            </p:nvSpPr>
            <p:spPr>
              <a:xfrm>
                <a:off x="-1443448" y="4457801"/>
                <a:ext cx="122887" cy="108743"/>
              </a:xfrm>
              <a:custGeom>
                <a:rect b="b" l="l" r="r" t="t"/>
                <a:pathLst>
                  <a:path extrusionOk="0" h="3375" w="3814">
                    <a:moveTo>
                      <a:pt x="3378" y="0"/>
                    </a:moveTo>
                    <a:cubicBezTo>
                      <a:pt x="3345" y="0"/>
                      <a:pt x="3312" y="4"/>
                      <a:pt x="3280" y="12"/>
                    </a:cubicBezTo>
                    <a:lnTo>
                      <a:pt x="3214" y="12"/>
                    </a:lnTo>
                    <a:cubicBezTo>
                      <a:pt x="2480" y="179"/>
                      <a:pt x="1979" y="413"/>
                      <a:pt x="1446" y="913"/>
                    </a:cubicBezTo>
                    <a:cubicBezTo>
                      <a:pt x="912" y="1480"/>
                      <a:pt x="478" y="2047"/>
                      <a:pt x="145" y="2714"/>
                    </a:cubicBezTo>
                    <a:cubicBezTo>
                      <a:pt x="0" y="3032"/>
                      <a:pt x="231" y="3374"/>
                      <a:pt x="555" y="3374"/>
                    </a:cubicBezTo>
                    <a:cubicBezTo>
                      <a:pt x="605" y="3374"/>
                      <a:pt x="658" y="3366"/>
                      <a:pt x="712" y="3348"/>
                    </a:cubicBezTo>
                    <a:cubicBezTo>
                      <a:pt x="1479" y="3081"/>
                      <a:pt x="2213" y="2681"/>
                      <a:pt x="2780" y="2047"/>
                    </a:cubicBezTo>
                    <a:cubicBezTo>
                      <a:pt x="3214" y="1580"/>
                      <a:pt x="3814" y="813"/>
                      <a:pt x="3614" y="146"/>
                    </a:cubicBezTo>
                    <a:cubicBezTo>
                      <a:pt x="3588" y="44"/>
                      <a:pt x="3485" y="0"/>
                      <a:pt x="33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49"/>
              <p:cNvSpPr/>
              <p:nvPr/>
            </p:nvSpPr>
            <p:spPr>
              <a:xfrm>
                <a:off x="-1500059" y="2935502"/>
                <a:ext cx="58060" cy="146021"/>
              </a:xfrm>
              <a:custGeom>
                <a:rect b="b" l="l" r="r" t="t"/>
                <a:pathLst>
                  <a:path extrusionOk="0" h="4532" w="1802">
                    <a:moveTo>
                      <a:pt x="1105" y="1"/>
                    </a:moveTo>
                    <a:cubicBezTo>
                      <a:pt x="1034" y="1"/>
                      <a:pt x="962" y="45"/>
                      <a:pt x="901" y="125"/>
                    </a:cubicBezTo>
                    <a:lnTo>
                      <a:pt x="868" y="159"/>
                    </a:lnTo>
                    <a:cubicBezTo>
                      <a:pt x="401" y="759"/>
                      <a:pt x="201" y="1260"/>
                      <a:pt x="67" y="1993"/>
                    </a:cubicBezTo>
                    <a:cubicBezTo>
                      <a:pt x="0" y="2761"/>
                      <a:pt x="34" y="3495"/>
                      <a:pt x="201" y="4228"/>
                    </a:cubicBezTo>
                    <a:cubicBezTo>
                      <a:pt x="256" y="4430"/>
                      <a:pt x="432" y="4531"/>
                      <a:pt x="612" y="4531"/>
                    </a:cubicBezTo>
                    <a:cubicBezTo>
                      <a:pt x="760" y="4531"/>
                      <a:pt x="911" y="4464"/>
                      <a:pt x="1001" y="4328"/>
                    </a:cubicBezTo>
                    <a:cubicBezTo>
                      <a:pt x="1468" y="3628"/>
                      <a:pt x="1735" y="2861"/>
                      <a:pt x="1802" y="2027"/>
                    </a:cubicBezTo>
                    <a:cubicBezTo>
                      <a:pt x="1802" y="1393"/>
                      <a:pt x="1802" y="392"/>
                      <a:pt x="1235" y="59"/>
                    </a:cubicBezTo>
                    <a:cubicBezTo>
                      <a:pt x="1195" y="19"/>
                      <a:pt x="1150" y="1"/>
                      <a:pt x="11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49"/>
              <p:cNvSpPr/>
              <p:nvPr/>
            </p:nvSpPr>
            <p:spPr>
              <a:xfrm>
                <a:off x="-928637" y="4112660"/>
                <a:ext cx="116443" cy="117667"/>
              </a:xfrm>
              <a:custGeom>
                <a:rect b="b" l="l" r="r" t="t"/>
                <a:pathLst>
                  <a:path extrusionOk="0" h="3652" w="3614">
                    <a:moveTo>
                      <a:pt x="3077" y="0"/>
                    </a:moveTo>
                    <a:cubicBezTo>
                      <a:pt x="3029" y="0"/>
                      <a:pt x="2982" y="15"/>
                      <a:pt x="2947" y="50"/>
                    </a:cubicBezTo>
                    <a:lnTo>
                      <a:pt x="2847" y="50"/>
                    </a:lnTo>
                    <a:cubicBezTo>
                      <a:pt x="2146" y="283"/>
                      <a:pt x="1679" y="584"/>
                      <a:pt x="1179" y="1184"/>
                    </a:cubicBezTo>
                    <a:cubicBezTo>
                      <a:pt x="679" y="1751"/>
                      <a:pt x="345" y="2385"/>
                      <a:pt x="111" y="3085"/>
                    </a:cubicBezTo>
                    <a:cubicBezTo>
                      <a:pt x="0" y="3392"/>
                      <a:pt x="260" y="3651"/>
                      <a:pt x="544" y="3651"/>
                    </a:cubicBezTo>
                    <a:cubicBezTo>
                      <a:pt x="600" y="3651"/>
                      <a:pt x="657" y="3641"/>
                      <a:pt x="712" y="3619"/>
                    </a:cubicBezTo>
                    <a:cubicBezTo>
                      <a:pt x="1512" y="3352"/>
                      <a:pt x="2180" y="2785"/>
                      <a:pt x="2680" y="2118"/>
                    </a:cubicBezTo>
                    <a:cubicBezTo>
                      <a:pt x="3080" y="1618"/>
                      <a:pt x="3614" y="784"/>
                      <a:pt x="3280" y="117"/>
                    </a:cubicBezTo>
                    <a:cubicBezTo>
                      <a:pt x="3259" y="51"/>
                      <a:pt x="3166" y="0"/>
                      <a:pt x="30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49"/>
              <p:cNvSpPr/>
              <p:nvPr/>
            </p:nvSpPr>
            <p:spPr>
              <a:xfrm>
                <a:off x="-1896655" y="2637532"/>
                <a:ext cx="453593" cy="625165"/>
              </a:xfrm>
              <a:custGeom>
                <a:rect b="b" l="l" r="r" t="t"/>
                <a:pathLst>
                  <a:path extrusionOk="0" h="19403" w="14078">
                    <a:moveTo>
                      <a:pt x="11842" y="0"/>
                    </a:moveTo>
                    <a:cubicBezTo>
                      <a:pt x="11375" y="0"/>
                      <a:pt x="10975" y="167"/>
                      <a:pt x="10608" y="367"/>
                    </a:cubicBezTo>
                    <a:cubicBezTo>
                      <a:pt x="9441" y="1001"/>
                      <a:pt x="8340" y="1868"/>
                      <a:pt x="7973" y="3136"/>
                    </a:cubicBezTo>
                    <a:cubicBezTo>
                      <a:pt x="8073" y="2535"/>
                      <a:pt x="7506" y="1968"/>
                      <a:pt x="6872" y="1868"/>
                    </a:cubicBezTo>
                    <a:cubicBezTo>
                      <a:pt x="6798" y="1860"/>
                      <a:pt x="6724" y="1857"/>
                      <a:pt x="6651" y="1857"/>
                    </a:cubicBezTo>
                    <a:cubicBezTo>
                      <a:pt x="6098" y="1857"/>
                      <a:pt x="5571" y="2066"/>
                      <a:pt x="5071" y="2302"/>
                    </a:cubicBezTo>
                    <a:cubicBezTo>
                      <a:pt x="4003" y="2769"/>
                      <a:pt x="2869" y="3336"/>
                      <a:pt x="2135" y="4270"/>
                    </a:cubicBezTo>
                    <a:cubicBezTo>
                      <a:pt x="1368" y="5170"/>
                      <a:pt x="1035" y="6538"/>
                      <a:pt x="1635" y="7606"/>
                    </a:cubicBezTo>
                    <a:cubicBezTo>
                      <a:pt x="1735" y="7772"/>
                      <a:pt x="1869" y="7939"/>
                      <a:pt x="1835" y="8139"/>
                    </a:cubicBezTo>
                    <a:cubicBezTo>
                      <a:pt x="1835" y="8339"/>
                      <a:pt x="1668" y="8473"/>
                      <a:pt x="1535" y="8606"/>
                    </a:cubicBezTo>
                    <a:cubicBezTo>
                      <a:pt x="67" y="10041"/>
                      <a:pt x="1" y="12676"/>
                      <a:pt x="1402" y="14177"/>
                    </a:cubicBezTo>
                    <a:cubicBezTo>
                      <a:pt x="1508" y="14310"/>
                      <a:pt x="1636" y="14422"/>
                      <a:pt x="1786" y="14462"/>
                    </a:cubicBezTo>
                    <a:lnTo>
                      <a:pt x="1786" y="14462"/>
                    </a:lnTo>
                    <a:cubicBezTo>
                      <a:pt x="1308" y="15285"/>
                      <a:pt x="1603" y="16451"/>
                      <a:pt x="1969" y="17379"/>
                    </a:cubicBezTo>
                    <a:cubicBezTo>
                      <a:pt x="2169" y="18046"/>
                      <a:pt x="2469" y="18780"/>
                      <a:pt x="3036" y="19147"/>
                    </a:cubicBezTo>
                    <a:cubicBezTo>
                      <a:pt x="3314" y="19325"/>
                      <a:pt x="3625" y="19403"/>
                      <a:pt x="3942" y="19403"/>
                    </a:cubicBezTo>
                    <a:cubicBezTo>
                      <a:pt x="4574" y="19403"/>
                      <a:pt x="5227" y="19092"/>
                      <a:pt x="5671" y="18647"/>
                    </a:cubicBezTo>
                    <a:cubicBezTo>
                      <a:pt x="6338" y="17980"/>
                      <a:pt x="6672" y="17012"/>
                      <a:pt x="6972" y="16112"/>
                    </a:cubicBezTo>
                    <a:cubicBezTo>
                      <a:pt x="7002" y="16112"/>
                      <a:pt x="7032" y="16113"/>
                      <a:pt x="7061" y="16113"/>
                    </a:cubicBezTo>
                    <a:cubicBezTo>
                      <a:pt x="8329" y="16113"/>
                      <a:pt x="9523" y="15419"/>
                      <a:pt x="10175" y="14344"/>
                    </a:cubicBezTo>
                    <a:cubicBezTo>
                      <a:pt x="10842" y="13210"/>
                      <a:pt x="10842" y="11775"/>
                      <a:pt x="10175" y="10674"/>
                    </a:cubicBezTo>
                    <a:cubicBezTo>
                      <a:pt x="11809" y="10174"/>
                      <a:pt x="12610" y="8006"/>
                      <a:pt x="11676" y="6605"/>
                    </a:cubicBezTo>
                    <a:cubicBezTo>
                      <a:pt x="12343" y="6004"/>
                      <a:pt x="13043" y="5337"/>
                      <a:pt x="13210" y="4470"/>
                    </a:cubicBezTo>
                    <a:cubicBezTo>
                      <a:pt x="13337" y="3807"/>
                      <a:pt x="12920" y="3008"/>
                      <a:pt x="12314" y="2802"/>
                    </a:cubicBezTo>
                    <a:lnTo>
                      <a:pt x="13410" y="2802"/>
                    </a:lnTo>
                    <a:cubicBezTo>
                      <a:pt x="13977" y="2535"/>
                      <a:pt x="14077" y="1701"/>
                      <a:pt x="13677" y="1268"/>
                    </a:cubicBezTo>
                    <a:cubicBezTo>
                      <a:pt x="13487" y="1091"/>
                      <a:pt x="13236" y="1009"/>
                      <a:pt x="12986" y="1009"/>
                    </a:cubicBezTo>
                    <a:cubicBezTo>
                      <a:pt x="12928" y="1009"/>
                      <a:pt x="12871" y="1013"/>
                      <a:pt x="12814" y="1022"/>
                    </a:cubicBezTo>
                    <a:lnTo>
                      <a:pt x="12814" y="1022"/>
                    </a:lnTo>
                    <a:cubicBezTo>
                      <a:pt x="12848" y="918"/>
                      <a:pt x="12859" y="807"/>
                      <a:pt x="12843" y="701"/>
                    </a:cubicBezTo>
                    <a:cubicBezTo>
                      <a:pt x="12710" y="300"/>
                      <a:pt x="12276" y="0"/>
                      <a:pt x="118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49"/>
              <p:cNvSpPr/>
              <p:nvPr/>
            </p:nvSpPr>
            <p:spPr>
              <a:xfrm>
                <a:off x="-1906321" y="2623742"/>
                <a:ext cx="488777" cy="656934"/>
              </a:xfrm>
              <a:custGeom>
                <a:rect b="b" l="l" r="r" t="t"/>
                <a:pathLst>
                  <a:path extrusionOk="0" h="20389" w="15170">
                    <a:moveTo>
                      <a:pt x="11076" y="1421"/>
                    </a:moveTo>
                    <a:cubicBezTo>
                      <a:pt x="11333" y="1421"/>
                      <a:pt x="11578" y="1509"/>
                      <a:pt x="11988" y="1509"/>
                    </a:cubicBezTo>
                    <a:cubicBezTo>
                      <a:pt x="12022" y="1509"/>
                      <a:pt x="12057" y="1509"/>
                      <a:pt x="12094" y="1507"/>
                    </a:cubicBezTo>
                    <a:lnTo>
                      <a:pt x="12094" y="1507"/>
                    </a:lnTo>
                    <a:cubicBezTo>
                      <a:pt x="12054" y="1545"/>
                      <a:pt x="12015" y="1586"/>
                      <a:pt x="11976" y="1629"/>
                    </a:cubicBezTo>
                    <a:cubicBezTo>
                      <a:pt x="11717" y="1920"/>
                      <a:pt x="11866" y="2431"/>
                      <a:pt x="12271" y="2431"/>
                    </a:cubicBezTo>
                    <a:cubicBezTo>
                      <a:pt x="12283" y="2431"/>
                      <a:pt x="12296" y="2431"/>
                      <a:pt x="12309" y="2430"/>
                    </a:cubicBezTo>
                    <a:cubicBezTo>
                      <a:pt x="12432" y="2414"/>
                      <a:pt x="12547" y="2387"/>
                      <a:pt x="12652" y="2350"/>
                    </a:cubicBezTo>
                    <a:lnTo>
                      <a:pt x="12652" y="2350"/>
                    </a:lnTo>
                    <a:cubicBezTo>
                      <a:pt x="12867" y="2625"/>
                      <a:pt x="13059" y="2848"/>
                      <a:pt x="13310" y="3130"/>
                    </a:cubicBezTo>
                    <a:cubicBezTo>
                      <a:pt x="13275" y="3182"/>
                      <a:pt x="13258" y="3235"/>
                      <a:pt x="13254" y="3286"/>
                    </a:cubicBezTo>
                    <a:lnTo>
                      <a:pt x="13254" y="3286"/>
                    </a:lnTo>
                    <a:cubicBezTo>
                      <a:pt x="13030" y="3116"/>
                      <a:pt x="12719" y="3015"/>
                      <a:pt x="12302" y="3015"/>
                    </a:cubicBezTo>
                    <a:cubicBezTo>
                      <a:pt x="12210" y="3015"/>
                      <a:pt x="12112" y="3020"/>
                      <a:pt x="12009" y="3030"/>
                    </a:cubicBezTo>
                    <a:cubicBezTo>
                      <a:pt x="11786" y="3062"/>
                      <a:pt x="11776" y="3399"/>
                      <a:pt x="11951" y="3399"/>
                    </a:cubicBezTo>
                    <a:cubicBezTo>
                      <a:pt x="11959" y="3399"/>
                      <a:pt x="11967" y="3398"/>
                      <a:pt x="11976" y="3397"/>
                    </a:cubicBezTo>
                    <a:cubicBezTo>
                      <a:pt x="12943" y="4598"/>
                      <a:pt x="13043" y="5498"/>
                      <a:pt x="12276" y="6166"/>
                    </a:cubicBezTo>
                    <a:cubicBezTo>
                      <a:pt x="12042" y="6332"/>
                      <a:pt x="11842" y="6566"/>
                      <a:pt x="11642" y="6733"/>
                    </a:cubicBezTo>
                    <a:cubicBezTo>
                      <a:pt x="11509" y="6833"/>
                      <a:pt x="11509" y="7066"/>
                      <a:pt x="11609" y="7166"/>
                    </a:cubicBezTo>
                    <a:cubicBezTo>
                      <a:pt x="12209" y="8467"/>
                      <a:pt x="11709" y="10068"/>
                      <a:pt x="10308" y="10635"/>
                    </a:cubicBezTo>
                    <a:cubicBezTo>
                      <a:pt x="10041" y="10735"/>
                      <a:pt x="9941" y="10969"/>
                      <a:pt x="10041" y="11269"/>
                    </a:cubicBezTo>
                    <a:cubicBezTo>
                      <a:pt x="11108" y="13571"/>
                      <a:pt x="9674" y="15906"/>
                      <a:pt x="7206" y="15973"/>
                    </a:cubicBezTo>
                    <a:cubicBezTo>
                      <a:pt x="6972" y="15973"/>
                      <a:pt x="6805" y="16139"/>
                      <a:pt x="6705" y="16339"/>
                    </a:cubicBezTo>
                    <a:cubicBezTo>
                      <a:pt x="6505" y="16940"/>
                      <a:pt x="6272" y="17774"/>
                      <a:pt x="5805" y="18241"/>
                    </a:cubicBezTo>
                    <a:cubicBezTo>
                      <a:pt x="5518" y="18543"/>
                      <a:pt x="5012" y="18688"/>
                      <a:pt x="4498" y="18688"/>
                    </a:cubicBezTo>
                    <a:cubicBezTo>
                      <a:pt x="3877" y="18688"/>
                      <a:pt x="3243" y="18476"/>
                      <a:pt x="2969" y="18074"/>
                    </a:cubicBezTo>
                    <a:cubicBezTo>
                      <a:pt x="2568" y="17459"/>
                      <a:pt x="2295" y="16265"/>
                      <a:pt x="2513" y="15437"/>
                    </a:cubicBezTo>
                    <a:lnTo>
                      <a:pt x="2513" y="15437"/>
                    </a:lnTo>
                    <a:cubicBezTo>
                      <a:pt x="2798" y="15401"/>
                      <a:pt x="2990" y="15138"/>
                      <a:pt x="2969" y="14505"/>
                    </a:cubicBezTo>
                    <a:cubicBezTo>
                      <a:pt x="2946" y="14203"/>
                      <a:pt x="2632" y="13918"/>
                      <a:pt x="2331" y="13918"/>
                    </a:cubicBezTo>
                    <a:cubicBezTo>
                      <a:pt x="2242" y="13918"/>
                      <a:pt x="2153" y="13943"/>
                      <a:pt x="2074" y="14001"/>
                    </a:cubicBezTo>
                    <a:lnTo>
                      <a:pt x="2074" y="14001"/>
                    </a:lnTo>
                    <a:cubicBezTo>
                      <a:pt x="2095" y="13701"/>
                      <a:pt x="1834" y="13366"/>
                      <a:pt x="1301" y="13004"/>
                    </a:cubicBezTo>
                    <a:cubicBezTo>
                      <a:pt x="1268" y="12670"/>
                      <a:pt x="1168" y="12403"/>
                      <a:pt x="1135" y="12070"/>
                    </a:cubicBezTo>
                    <a:cubicBezTo>
                      <a:pt x="1101" y="11169"/>
                      <a:pt x="1368" y="10469"/>
                      <a:pt x="1835" y="9768"/>
                    </a:cubicBezTo>
                    <a:cubicBezTo>
                      <a:pt x="2135" y="9334"/>
                      <a:pt x="2502" y="9001"/>
                      <a:pt x="2602" y="8501"/>
                    </a:cubicBezTo>
                    <a:cubicBezTo>
                      <a:pt x="2602" y="8334"/>
                      <a:pt x="2469" y="8234"/>
                      <a:pt x="2469" y="8067"/>
                    </a:cubicBezTo>
                    <a:cubicBezTo>
                      <a:pt x="2035" y="7433"/>
                      <a:pt x="2002" y="6799"/>
                      <a:pt x="2302" y="6166"/>
                    </a:cubicBezTo>
                    <a:cubicBezTo>
                      <a:pt x="2369" y="5565"/>
                      <a:pt x="2669" y="5065"/>
                      <a:pt x="3169" y="4631"/>
                    </a:cubicBezTo>
                    <a:cubicBezTo>
                      <a:pt x="3533" y="4267"/>
                      <a:pt x="5681" y="2896"/>
                      <a:pt x="6889" y="2896"/>
                    </a:cubicBezTo>
                    <a:cubicBezTo>
                      <a:pt x="7340" y="2896"/>
                      <a:pt x="7660" y="3088"/>
                      <a:pt x="7706" y="3597"/>
                    </a:cubicBezTo>
                    <a:cubicBezTo>
                      <a:pt x="7743" y="3894"/>
                      <a:pt x="7976" y="4056"/>
                      <a:pt x="8210" y="4056"/>
                    </a:cubicBezTo>
                    <a:cubicBezTo>
                      <a:pt x="8397" y="4056"/>
                      <a:pt x="8584" y="3953"/>
                      <a:pt x="8673" y="3730"/>
                    </a:cubicBezTo>
                    <a:cubicBezTo>
                      <a:pt x="9007" y="2796"/>
                      <a:pt x="9440" y="2396"/>
                      <a:pt x="10141" y="1829"/>
                    </a:cubicBezTo>
                    <a:cubicBezTo>
                      <a:pt x="10570" y="1504"/>
                      <a:pt x="10828" y="1421"/>
                      <a:pt x="11076" y="1421"/>
                    </a:cubicBezTo>
                    <a:close/>
                    <a:moveTo>
                      <a:pt x="11820" y="0"/>
                    </a:moveTo>
                    <a:cubicBezTo>
                      <a:pt x="10483" y="0"/>
                      <a:pt x="9084" y="1254"/>
                      <a:pt x="8270" y="2438"/>
                    </a:cubicBezTo>
                    <a:lnTo>
                      <a:pt x="8270" y="2438"/>
                    </a:lnTo>
                    <a:cubicBezTo>
                      <a:pt x="7944" y="2048"/>
                      <a:pt x="7456" y="1897"/>
                      <a:pt x="6912" y="1897"/>
                    </a:cubicBezTo>
                    <a:cubicBezTo>
                      <a:pt x="6128" y="1897"/>
                      <a:pt x="5230" y="2209"/>
                      <a:pt x="4537" y="2563"/>
                    </a:cubicBezTo>
                    <a:cubicBezTo>
                      <a:pt x="3436" y="3130"/>
                      <a:pt x="2302" y="3831"/>
                      <a:pt x="1635" y="4965"/>
                    </a:cubicBezTo>
                    <a:cubicBezTo>
                      <a:pt x="1034" y="5999"/>
                      <a:pt x="1268" y="6799"/>
                      <a:pt x="1301" y="7933"/>
                    </a:cubicBezTo>
                    <a:cubicBezTo>
                      <a:pt x="1335" y="8968"/>
                      <a:pt x="501" y="9768"/>
                      <a:pt x="267" y="10836"/>
                    </a:cubicBezTo>
                    <a:cubicBezTo>
                      <a:pt x="0" y="11903"/>
                      <a:pt x="134" y="13004"/>
                      <a:pt x="601" y="13971"/>
                    </a:cubicBezTo>
                    <a:cubicBezTo>
                      <a:pt x="730" y="14264"/>
                      <a:pt x="1069" y="14664"/>
                      <a:pt x="1452" y="14973"/>
                    </a:cubicBezTo>
                    <a:lnTo>
                      <a:pt x="1452" y="14973"/>
                    </a:lnTo>
                    <a:cubicBezTo>
                      <a:pt x="612" y="17162"/>
                      <a:pt x="2161" y="20389"/>
                      <a:pt x="4314" y="20389"/>
                    </a:cubicBezTo>
                    <a:cubicBezTo>
                      <a:pt x="4880" y="20389"/>
                      <a:pt x="5488" y="20166"/>
                      <a:pt x="6105" y="19642"/>
                    </a:cubicBezTo>
                    <a:cubicBezTo>
                      <a:pt x="6839" y="19008"/>
                      <a:pt x="6939" y="17807"/>
                      <a:pt x="7539" y="17240"/>
                    </a:cubicBezTo>
                    <a:cubicBezTo>
                      <a:pt x="8106" y="16773"/>
                      <a:pt x="9040" y="16773"/>
                      <a:pt x="9674" y="16306"/>
                    </a:cubicBezTo>
                    <a:cubicBezTo>
                      <a:pt x="11381" y="15127"/>
                      <a:pt x="11731" y="13111"/>
                      <a:pt x="11019" y="11305"/>
                    </a:cubicBezTo>
                    <a:lnTo>
                      <a:pt x="11019" y="11305"/>
                    </a:lnTo>
                    <a:cubicBezTo>
                      <a:pt x="11877" y="10840"/>
                      <a:pt x="12499" y="10064"/>
                      <a:pt x="12676" y="9001"/>
                    </a:cubicBezTo>
                    <a:cubicBezTo>
                      <a:pt x="12876" y="7900"/>
                      <a:pt x="12343" y="7466"/>
                      <a:pt x="13010" y="6499"/>
                    </a:cubicBezTo>
                    <a:cubicBezTo>
                      <a:pt x="13590" y="5725"/>
                      <a:pt x="13976" y="4412"/>
                      <a:pt x="13553" y="3637"/>
                    </a:cubicBezTo>
                    <a:lnTo>
                      <a:pt x="13553" y="3637"/>
                    </a:lnTo>
                    <a:cubicBezTo>
                      <a:pt x="13571" y="3640"/>
                      <a:pt x="13589" y="3642"/>
                      <a:pt x="13608" y="3642"/>
                    </a:cubicBezTo>
                    <a:cubicBezTo>
                      <a:pt x="13664" y="3642"/>
                      <a:pt x="13721" y="3628"/>
                      <a:pt x="13777" y="3597"/>
                    </a:cubicBezTo>
                    <a:cubicBezTo>
                      <a:pt x="15170" y="2831"/>
                      <a:pt x="14511" y="1338"/>
                      <a:pt x="13453" y="1085"/>
                    </a:cubicBezTo>
                    <a:lnTo>
                      <a:pt x="13453" y="1085"/>
                    </a:lnTo>
                    <a:cubicBezTo>
                      <a:pt x="13381" y="723"/>
                      <a:pt x="13110" y="374"/>
                      <a:pt x="12609" y="161"/>
                    </a:cubicBezTo>
                    <a:cubicBezTo>
                      <a:pt x="12352" y="50"/>
                      <a:pt x="12087" y="0"/>
                      <a:pt x="118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49"/>
              <p:cNvSpPr/>
              <p:nvPr/>
            </p:nvSpPr>
            <p:spPr>
              <a:xfrm>
                <a:off x="-1338862" y="3269398"/>
                <a:ext cx="496575" cy="437064"/>
              </a:xfrm>
              <a:custGeom>
                <a:rect b="b" l="l" r="r" t="t"/>
                <a:pathLst>
                  <a:path extrusionOk="0" h="13565" w="15412">
                    <a:moveTo>
                      <a:pt x="11035" y="1"/>
                    </a:moveTo>
                    <a:cubicBezTo>
                      <a:pt x="9764" y="1"/>
                      <a:pt x="8465" y="569"/>
                      <a:pt x="7649" y="1558"/>
                    </a:cubicBezTo>
                    <a:lnTo>
                      <a:pt x="7649" y="1558"/>
                    </a:lnTo>
                    <a:cubicBezTo>
                      <a:pt x="7277" y="1184"/>
                      <a:pt x="6695" y="965"/>
                      <a:pt x="6151" y="965"/>
                    </a:cubicBezTo>
                    <a:cubicBezTo>
                      <a:pt x="6102" y="965"/>
                      <a:pt x="6053" y="967"/>
                      <a:pt x="6005" y="971"/>
                    </a:cubicBezTo>
                    <a:cubicBezTo>
                      <a:pt x="5071" y="1071"/>
                      <a:pt x="4304" y="1638"/>
                      <a:pt x="3570" y="2238"/>
                    </a:cubicBezTo>
                    <a:cubicBezTo>
                      <a:pt x="2970" y="2738"/>
                      <a:pt x="2336" y="3272"/>
                      <a:pt x="2002" y="3973"/>
                    </a:cubicBezTo>
                    <a:cubicBezTo>
                      <a:pt x="1669" y="4707"/>
                      <a:pt x="1702" y="5641"/>
                      <a:pt x="2303" y="6208"/>
                    </a:cubicBezTo>
                    <a:cubicBezTo>
                      <a:pt x="2114" y="6108"/>
                      <a:pt x="1911" y="6062"/>
                      <a:pt x="1708" y="6062"/>
                    </a:cubicBezTo>
                    <a:cubicBezTo>
                      <a:pt x="1228" y="6062"/>
                      <a:pt x="749" y="6319"/>
                      <a:pt x="468" y="6741"/>
                    </a:cubicBezTo>
                    <a:cubicBezTo>
                      <a:pt x="34" y="7275"/>
                      <a:pt x="1" y="8042"/>
                      <a:pt x="68" y="8743"/>
                    </a:cubicBezTo>
                    <a:cubicBezTo>
                      <a:pt x="134" y="9243"/>
                      <a:pt x="301" y="9743"/>
                      <a:pt x="668" y="10077"/>
                    </a:cubicBezTo>
                    <a:cubicBezTo>
                      <a:pt x="835" y="10213"/>
                      <a:pt x="1063" y="10288"/>
                      <a:pt x="1288" y="10288"/>
                    </a:cubicBezTo>
                    <a:cubicBezTo>
                      <a:pt x="1385" y="10288"/>
                      <a:pt x="1481" y="10274"/>
                      <a:pt x="1572" y="10245"/>
                    </a:cubicBezTo>
                    <a:lnTo>
                      <a:pt x="1572" y="10245"/>
                    </a:lnTo>
                    <a:cubicBezTo>
                      <a:pt x="972" y="10848"/>
                      <a:pt x="783" y="11853"/>
                      <a:pt x="1202" y="12579"/>
                    </a:cubicBezTo>
                    <a:cubicBezTo>
                      <a:pt x="1552" y="13186"/>
                      <a:pt x="2280" y="13565"/>
                      <a:pt x="2982" y="13565"/>
                    </a:cubicBezTo>
                    <a:cubicBezTo>
                      <a:pt x="3282" y="13565"/>
                      <a:pt x="3577" y="13496"/>
                      <a:pt x="3837" y="13346"/>
                    </a:cubicBezTo>
                    <a:cubicBezTo>
                      <a:pt x="4237" y="13079"/>
                      <a:pt x="4538" y="12712"/>
                      <a:pt x="4804" y="12279"/>
                    </a:cubicBezTo>
                    <a:cubicBezTo>
                      <a:pt x="5234" y="11453"/>
                      <a:pt x="5401" y="10465"/>
                      <a:pt x="5243" y="9571"/>
                    </a:cubicBezTo>
                    <a:lnTo>
                      <a:pt x="5243" y="9571"/>
                    </a:lnTo>
                    <a:cubicBezTo>
                      <a:pt x="5755" y="9748"/>
                      <a:pt x="6293" y="9834"/>
                      <a:pt x="6830" y="9834"/>
                    </a:cubicBezTo>
                    <a:cubicBezTo>
                      <a:pt x="7333" y="9834"/>
                      <a:pt x="7834" y="9759"/>
                      <a:pt x="8311" y="9610"/>
                    </a:cubicBezTo>
                    <a:lnTo>
                      <a:pt x="8311" y="9610"/>
                    </a:lnTo>
                    <a:cubicBezTo>
                      <a:pt x="8933" y="9922"/>
                      <a:pt x="9631" y="10091"/>
                      <a:pt x="10326" y="10091"/>
                    </a:cubicBezTo>
                    <a:cubicBezTo>
                      <a:pt x="11030" y="10091"/>
                      <a:pt x="11730" y="9917"/>
                      <a:pt x="12343" y="9543"/>
                    </a:cubicBezTo>
                    <a:cubicBezTo>
                      <a:pt x="13010" y="9176"/>
                      <a:pt x="13544" y="8543"/>
                      <a:pt x="13677" y="7842"/>
                    </a:cubicBezTo>
                    <a:cubicBezTo>
                      <a:pt x="13768" y="7441"/>
                      <a:pt x="13710" y="7011"/>
                      <a:pt x="13525" y="6659"/>
                    </a:cubicBezTo>
                    <a:lnTo>
                      <a:pt x="13525" y="6659"/>
                    </a:lnTo>
                    <a:cubicBezTo>
                      <a:pt x="13934" y="6382"/>
                      <a:pt x="14283" y="6010"/>
                      <a:pt x="14511" y="5574"/>
                    </a:cubicBezTo>
                    <a:cubicBezTo>
                      <a:pt x="15412" y="3773"/>
                      <a:pt x="14578" y="1337"/>
                      <a:pt x="12777" y="403"/>
                    </a:cubicBezTo>
                    <a:cubicBezTo>
                      <a:pt x="12239" y="130"/>
                      <a:pt x="11640" y="1"/>
                      <a:pt x="110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49"/>
              <p:cNvSpPr/>
              <p:nvPr/>
            </p:nvSpPr>
            <p:spPr>
              <a:xfrm>
                <a:off x="-1371436" y="3252064"/>
                <a:ext cx="538557" cy="465643"/>
              </a:xfrm>
              <a:custGeom>
                <a:rect b="b" l="l" r="r" t="t"/>
                <a:pathLst>
                  <a:path extrusionOk="0" h="14452" w="16715">
                    <a:moveTo>
                      <a:pt x="12159" y="8088"/>
                    </a:moveTo>
                    <a:lnTo>
                      <a:pt x="12159" y="8088"/>
                    </a:lnTo>
                    <a:cubicBezTo>
                      <a:pt x="12371" y="8162"/>
                      <a:pt x="12580" y="8209"/>
                      <a:pt x="12784" y="8230"/>
                    </a:cubicBezTo>
                    <a:lnTo>
                      <a:pt x="12784" y="8230"/>
                    </a:lnTo>
                    <a:cubicBezTo>
                      <a:pt x="12786" y="8289"/>
                      <a:pt x="12787" y="8350"/>
                      <a:pt x="12787" y="8413"/>
                    </a:cubicBezTo>
                    <a:cubicBezTo>
                      <a:pt x="13554" y="9147"/>
                      <a:pt x="13554" y="9614"/>
                      <a:pt x="12854" y="9781"/>
                    </a:cubicBezTo>
                    <a:cubicBezTo>
                      <a:pt x="12533" y="9995"/>
                      <a:pt x="12102" y="10058"/>
                      <a:pt x="11693" y="10058"/>
                    </a:cubicBezTo>
                    <a:cubicBezTo>
                      <a:pt x="11465" y="10058"/>
                      <a:pt x="11244" y="10038"/>
                      <a:pt x="11052" y="10015"/>
                    </a:cubicBezTo>
                    <a:cubicBezTo>
                      <a:pt x="10841" y="9998"/>
                      <a:pt x="10636" y="9964"/>
                      <a:pt x="10437" y="9915"/>
                    </a:cubicBezTo>
                    <a:lnTo>
                      <a:pt x="10437" y="9915"/>
                    </a:lnTo>
                    <a:cubicBezTo>
                      <a:pt x="11142" y="9468"/>
                      <a:pt x="11736" y="8844"/>
                      <a:pt x="12159" y="8088"/>
                    </a:cubicBezTo>
                    <a:close/>
                    <a:moveTo>
                      <a:pt x="12103" y="966"/>
                    </a:moveTo>
                    <a:cubicBezTo>
                      <a:pt x="12187" y="966"/>
                      <a:pt x="12270" y="969"/>
                      <a:pt x="12353" y="975"/>
                    </a:cubicBezTo>
                    <a:cubicBezTo>
                      <a:pt x="14121" y="1108"/>
                      <a:pt x="15556" y="2743"/>
                      <a:pt x="15522" y="4477"/>
                    </a:cubicBezTo>
                    <a:cubicBezTo>
                      <a:pt x="15496" y="5207"/>
                      <a:pt x="15158" y="5894"/>
                      <a:pt x="14658" y="6382"/>
                    </a:cubicBezTo>
                    <a:lnTo>
                      <a:pt x="14658" y="6382"/>
                    </a:lnTo>
                    <a:cubicBezTo>
                      <a:pt x="14281" y="6027"/>
                      <a:pt x="13860" y="5891"/>
                      <a:pt x="13425" y="5891"/>
                    </a:cubicBezTo>
                    <a:cubicBezTo>
                      <a:pt x="13227" y="5891"/>
                      <a:pt x="13028" y="5919"/>
                      <a:pt x="12828" y="5967"/>
                    </a:cubicBezTo>
                    <a:lnTo>
                      <a:pt x="12828" y="5967"/>
                    </a:lnTo>
                    <a:cubicBezTo>
                      <a:pt x="12839" y="5861"/>
                      <a:pt x="12848" y="5753"/>
                      <a:pt x="12854" y="5645"/>
                    </a:cubicBezTo>
                    <a:cubicBezTo>
                      <a:pt x="12854" y="5504"/>
                      <a:pt x="12695" y="5448"/>
                      <a:pt x="12577" y="5448"/>
                    </a:cubicBezTo>
                    <a:cubicBezTo>
                      <a:pt x="12500" y="5448"/>
                      <a:pt x="12440" y="5472"/>
                      <a:pt x="12453" y="5511"/>
                    </a:cubicBezTo>
                    <a:cubicBezTo>
                      <a:pt x="12437" y="5714"/>
                      <a:pt x="12409" y="5914"/>
                      <a:pt x="12371" y="6110"/>
                    </a:cubicBezTo>
                    <a:lnTo>
                      <a:pt x="12371" y="6110"/>
                    </a:lnTo>
                    <a:cubicBezTo>
                      <a:pt x="11970" y="6261"/>
                      <a:pt x="11579" y="6472"/>
                      <a:pt x="11219" y="6679"/>
                    </a:cubicBezTo>
                    <a:cubicBezTo>
                      <a:pt x="10886" y="6912"/>
                      <a:pt x="10919" y="7346"/>
                      <a:pt x="11219" y="7580"/>
                    </a:cubicBezTo>
                    <a:cubicBezTo>
                      <a:pt x="11371" y="7691"/>
                      <a:pt x="11523" y="7788"/>
                      <a:pt x="11673" y="7870"/>
                    </a:cubicBezTo>
                    <a:lnTo>
                      <a:pt x="11673" y="7870"/>
                    </a:lnTo>
                    <a:cubicBezTo>
                      <a:pt x="11178" y="8645"/>
                      <a:pt x="10474" y="9258"/>
                      <a:pt x="9617" y="9604"/>
                    </a:cubicBezTo>
                    <a:lnTo>
                      <a:pt x="9617" y="9604"/>
                    </a:lnTo>
                    <a:cubicBezTo>
                      <a:pt x="8955" y="9262"/>
                      <a:pt x="8392" y="8736"/>
                      <a:pt x="7950" y="8113"/>
                    </a:cubicBezTo>
                    <a:cubicBezTo>
                      <a:pt x="7865" y="7965"/>
                      <a:pt x="7747" y="7904"/>
                      <a:pt x="7631" y="7904"/>
                    </a:cubicBezTo>
                    <a:cubicBezTo>
                      <a:pt x="7383" y="7904"/>
                      <a:pt x="7147" y="8184"/>
                      <a:pt x="7283" y="8480"/>
                    </a:cubicBezTo>
                    <a:cubicBezTo>
                      <a:pt x="7551" y="9030"/>
                      <a:pt x="7933" y="9508"/>
                      <a:pt x="8388" y="9897"/>
                    </a:cubicBezTo>
                    <a:lnTo>
                      <a:pt x="8388" y="9897"/>
                    </a:lnTo>
                    <a:cubicBezTo>
                      <a:pt x="8254" y="9909"/>
                      <a:pt x="8118" y="9915"/>
                      <a:pt x="7979" y="9915"/>
                    </a:cubicBezTo>
                    <a:cubicBezTo>
                      <a:pt x="7959" y="9915"/>
                      <a:pt x="7938" y="9915"/>
                      <a:pt x="7917" y="9915"/>
                    </a:cubicBezTo>
                    <a:cubicBezTo>
                      <a:pt x="7460" y="9915"/>
                      <a:pt x="7035" y="9851"/>
                      <a:pt x="6579" y="9692"/>
                    </a:cubicBezTo>
                    <a:lnTo>
                      <a:pt x="6579" y="9692"/>
                    </a:lnTo>
                    <a:cubicBezTo>
                      <a:pt x="6514" y="9593"/>
                      <a:pt x="6437" y="9500"/>
                      <a:pt x="6349" y="9414"/>
                    </a:cubicBezTo>
                    <a:cubicBezTo>
                      <a:pt x="6274" y="9339"/>
                      <a:pt x="6161" y="9302"/>
                      <a:pt x="6068" y="9302"/>
                    </a:cubicBezTo>
                    <a:cubicBezTo>
                      <a:pt x="6036" y="9302"/>
                      <a:pt x="6007" y="9306"/>
                      <a:pt x="5982" y="9314"/>
                    </a:cubicBezTo>
                    <a:cubicBezTo>
                      <a:pt x="5882" y="9381"/>
                      <a:pt x="5849" y="9381"/>
                      <a:pt x="5749" y="9414"/>
                    </a:cubicBezTo>
                    <a:cubicBezTo>
                      <a:pt x="5582" y="9481"/>
                      <a:pt x="5482" y="9614"/>
                      <a:pt x="5482" y="9781"/>
                    </a:cubicBezTo>
                    <a:lnTo>
                      <a:pt x="5482" y="9948"/>
                    </a:lnTo>
                    <a:cubicBezTo>
                      <a:pt x="5482" y="10148"/>
                      <a:pt x="5582" y="10281"/>
                      <a:pt x="5749" y="10315"/>
                    </a:cubicBezTo>
                    <a:cubicBezTo>
                      <a:pt x="5876" y="10364"/>
                      <a:pt x="6004" y="10408"/>
                      <a:pt x="6131" y="10447"/>
                    </a:cubicBezTo>
                    <a:lnTo>
                      <a:pt x="6131" y="10447"/>
                    </a:lnTo>
                    <a:cubicBezTo>
                      <a:pt x="5837" y="11088"/>
                      <a:pt x="5643" y="11786"/>
                      <a:pt x="5549" y="12516"/>
                    </a:cubicBezTo>
                    <a:lnTo>
                      <a:pt x="3547" y="13517"/>
                    </a:lnTo>
                    <a:cubicBezTo>
                      <a:pt x="2435" y="12493"/>
                      <a:pt x="2222" y="11675"/>
                      <a:pt x="2884" y="11016"/>
                    </a:cubicBezTo>
                    <a:lnTo>
                      <a:pt x="2884" y="11016"/>
                    </a:lnTo>
                    <a:cubicBezTo>
                      <a:pt x="3022" y="10953"/>
                      <a:pt x="3166" y="10865"/>
                      <a:pt x="3314" y="10748"/>
                    </a:cubicBezTo>
                    <a:cubicBezTo>
                      <a:pt x="3592" y="10525"/>
                      <a:pt x="3312" y="10093"/>
                      <a:pt x="3018" y="10093"/>
                    </a:cubicBezTo>
                    <a:cubicBezTo>
                      <a:pt x="2960" y="10093"/>
                      <a:pt x="2901" y="10110"/>
                      <a:pt x="2847" y="10148"/>
                    </a:cubicBezTo>
                    <a:cubicBezTo>
                      <a:pt x="2826" y="10164"/>
                      <a:pt x="2806" y="10180"/>
                      <a:pt x="2786" y="10196"/>
                    </a:cubicBezTo>
                    <a:lnTo>
                      <a:pt x="2786" y="10196"/>
                    </a:lnTo>
                    <a:cubicBezTo>
                      <a:pt x="2773" y="10180"/>
                      <a:pt x="2760" y="10164"/>
                      <a:pt x="2747" y="10148"/>
                    </a:cubicBezTo>
                    <a:cubicBezTo>
                      <a:pt x="1913" y="10148"/>
                      <a:pt x="1512" y="9814"/>
                      <a:pt x="1546" y="9147"/>
                    </a:cubicBezTo>
                    <a:cubicBezTo>
                      <a:pt x="1279" y="8147"/>
                      <a:pt x="1879" y="7446"/>
                      <a:pt x="3247" y="7012"/>
                    </a:cubicBezTo>
                    <a:cubicBezTo>
                      <a:pt x="3285" y="7024"/>
                      <a:pt x="3323" y="7029"/>
                      <a:pt x="3361" y="7029"/>
                    </a:cubicBezTo>
                    <a:cubicBezTo>
                      <a:pt x="3650" y="7029"/>
                      <a:pt x="3891" y="6711"/>
                      <a:pt x="3714" y="6445"/>
                    </a:cubicBezTo>
                    <a:cubicBezTo>
                      <a:pt x="2780" y="5278"/>
                      <a:pt x="3614" y="4244"/>
                      <a:pt x="4514" y="3343"/>
                    </a:cubicBezTo>
                    <a:cubicBezTo>
                      <a:pt x="5549" y="2342"/>
                      <a:pt x="6116" y="2276"/>
                      <a:pt x="7617" y="2242"/>
                    </a:cubicBezTo>
                    <a:cubicBezTo>
                      <a:pt x="7740" y="2242"/>
                      <a:pt x="7854" y="2241"/>
                      <a:pt x="7960" y="2237"/>
                    </a:cubicBezTo>
                    <a:lnTo>
                      <a:pt x="7960" y="2237"/>
                    </a:lnTo>
                    <a:cubicBezTo>
                      <a:pt x="7913" y="2347"/>
                      <a:pt x="7876" y="2460"/>
                      <a:pt x="7850" y="2576"/>
                    </a:cubicBezTo>
                    <a:cubicBezTo>
                      <a:pt x="7715" y="3169"/>
                      <a:pt x="8038" y="3957"/>
                      <a:pt x="8624" y="3957"/>
                    </a:cubicBezTo>
                    <a:cubicBezTo>
                      <a:pt x="8763" y="3957"/>
                      <a:pt x="8918" y="3913"/>
                      <a:pt x="9084" y="3810"/>
                    </a:cubicBezTo>
                    <a:cubicBezTo>
                      <a:pt x="9805" y="3378"/>
                      <a:pt x="9598" y="2627"/>
                      <a:pt x="9145" y="2038"/>
                    </a:cubicBezTo>
                    <a:lnTo>
                      <a:pt x="9145" y="2038"/>
                    </a:lnTo>
                    <a:cubicBezTo>
                      <a:pt x="9606" y="1840"/>
                      <a:pt x="9797" y="1520"/>
                      <a:pt x="10852" y="1175"/>
                    </a:cubicBezTo>
                    <a:cubicBezTo>
                      <a:pt x="11269" y="1036"/>
                      <a:pt x="11686" y="966"/>
                      <a:pt x="12103" y="966"/>
                    </a:cubicBezTo>
                    <a:close/>
                    <a:moveTo>
                      <a:pt x="11968" y="1"/>
                    </a:moveTo>
                    <a:cubicBezTo>
                      <a:pt x="11886" y="1"/>
                      <a:pt x="11803" y="3"/>
                      <a:pt x="11720" y="7"/>
                    </a:cubicBezTo>
                    <a:cubicBezTo>
                      <a:pt x="10787" y="79"/>
                      <a:pt x="9374" y="597"/>
                      <a:pt x="8526" y="1437"/>
                    </a:cubicBezTo>
                    <a:lnTo>
                      <a:pt x="8526" y="1437"/>
                    </a:lnTo>
                    <a:cubicBezTo>
                      <a:pt x="8408" y="1353"/>
                      <a:pt x="8292" y="1287"/>
                      <a:pt x="8184" y="1242"/>
                    </a:cubicBezTo>
                    <a:cubicBezTo>
                      <a:pt x="7872" y="1118"/>
                      <a:pt x="7540" y="1061"/>
                      <a:pt x="7198" y="1061"/>
                    </a:cubicBezTo>
                    <a:cubicBezTo>
                      <a:pt x="4791" y="1061"/>
                      <a:pt x="1926" y="3899"/>
                      <a:pt x="2637" y="6192"/>
                    </a:cubicBezTo>
                    <a:lnTo>
                      <a:pt x="2637" y="6192"/>
                    </a:lnTo>
                    <a:cubicBezTo>
                      <a:pt x="2629" y="6192"/>
                      <a:pt x="2621" y="6192"/>
                      <a:pt x="2614" y="6192"/>
                    </a:cubicBezTo>
                    <a:cubicBezTo>
                      <a:pt x="1" y="6192"/>
                      <a:pt x="393" y="10640"/>
                      <a:pt x="2058" y="11103"/>
                    </a:cubicBezTo>
                    <a:lnTo>
                      <a:pt x="2058" y="11103"/>
                    </a:lnTo>
                    <a:cubicBezTo>
                      <a:pt x="1345" y="12529"/>
                      <a:pt x="1918" y="14424"/>
                      <a:pt x="3914" y="14451"/>
                    </a:cubicBezTo>
                    <a:cubicBezTo>
                      <a:pt x="5480" y="14451"/>
                      <a:pt x="7026" y="12286"/>
                      <a:pt x="6889" y="10625"/>
                    </a:cubicBezTo>
                    <a:lnTo>
                      <a:pt x="6889" y="10625"/>
                    </a:lnTo>
                    <a:cubicBezTo>
                      <a:pt x="7175" y="10672"/>
                      <a:pt x="7459" y="10694"/>
                      <a:pt x="7738" y="10694"/>
                    </a:cubicBezTo>
                    <a:cubicBezTo>
                      <a:pt x="8254" y="10694"/>
                      <a:pt x="8754" y="10617"/>
                      <a:pt x="9226" y="10472"/>
                    </a:cubicBezTo>
                    <a:lnTo>
                      <a:pt x="9226" y="10472"/>
                    </a:lnTo>
                    <a:cubicBezTo>
                      <a:pt x="9929" y="10853"/>
                      <a:pt x="10722" y="11061"/>
                      <a:pt x="11510" y="11061"/>
                    </a:cubicBezTo>
                    <a:cubicBezTo>
                      <a:pt x="12583" y="11061"/>
                      <a:pt x="13645" y="10676"/>
                      <a:pt x="14455" y="9814"/>
                    </a:cubicBezTo>
                    <a:cubicBezTo>
                      <a:pt x="15098" y="9120"/>
                      <a:pt x="15464" y="8108"/>
                      <a:pt x="15184" y="7222"/>
                    </a:cubicBezTo>
                    <a:lnTo>
                      <a:pt x="15184" y="7222"/>
                    </a:lnTo>
                    <a:cubicBezTo>
                      <a:pt x="16238" y="6072"/>
                      <a:pt x="16715" y="4168"/>
                      <a:pt x="16056" y="2643"/>
                    </a:cubicBezTo>
                    <a:cubicBezTo>
                      <a:pt x="15355" y="1017"/>
                      <a:pt x="13740" y="1"/>
                      <a:pt x="119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49"/>
              <p:cNvSpPr/>
              <p:nvPr/>
            </p:nvSpPr>
            <p:spPr>
              <a:xfrm>
                <a:off x="-1161523" y="2426813"/>
                <a:ext cx="107067" cy="374686"/>
              </a:xfrm>
              <a:custGeom>
                <a:rect b="b" l="l" r="r" t="t"/>
                <a:pathLst>
                  <a:path extrusionOk="0" h="11629" w="3323">
                    <a:moveTo>
                      <a:pt x="3137" y="0"/>
                    </a:moveTo>
                    <a:cubicBezTo>
                      <a:pt x="3075" y="0"/>
                      <a:pt x="3017" y="40"/>
                      <a:pt x="3003" y="136"/>
                    </a:cubicBezTo>
                    <a:cubicBezTo>
                      <a:pt x="1769" y="3738"/>
                      <a:pt x="1" y="7641"/>
                      <a:pt x="601" y="11510"/>
                    </a:cubicBezTo>
                    <a:cubicBezTo>
                      <a:pt x="628" y="11592"/>
                      <a:pt x="688" y="11629"/>
                      <a:pt x="748" y="11629"/>
                    </a:cubicBezTo>
                    <a:cubicBezTo>
                      <a:pt x="835" y="11629"/>
                      <a:pt x="921" y="11549"/>
                      <a:pt x="902" y="11410"/>
                    </a:cubicBezTo>
                    <a:cubicBezTo>
                      <a:pt x="334" y="7641"/>
                      <a:pt x="2169" y="3738"/>
                      <a:pt x="3303" y="202"/>
                    </a:cubicBezTo>
                    <a:cubicBezTo>
                      <a:pt x="3323" y="84"/>
                      <a:pt x="3226" y="0"/>
                      <a:pt x="31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49"/>
              <p:cNvSpPr/>
              <p:nvPr/>
            </p:nvSpPr>
            <p:spPr>
              <a:xfrm>
                <a:off x="-1124019" y="2437607"/>
                <a:ext cx="29159" cy="61315"/>
              </a:xfrm>
              <a:custGeom>
                <a:rect b="b" l="l" r="r" t="t"/>
                <a:pathLst>
                  <a:path extrusionOk="0" h="1903" w="905">
                    <a:moveTo>
                      <a:pt x="219" y="1"/>
                    </a:moveTo>
                    <a:cubicBezTo>
                      <a:pt x="90" y="1"/>
                      <a:pt x="0" y="224"/>
                      <a:pt x="138" y="334"/>
                    </a:cubicBezTo>
                    <a:cubicBezTo>
                      <a:pt x="538" y="634"/>
                      <a:pt x="571" y="1335"/>
                      <a:pt x="171" y="1635"/>
                    </a:cubicBezTo>
                    <a:cubicBezTo>
                      <a:pt x="34" y="1690"/>
                      <a:pt x="122" y="1902"/>
                      <a:pt x="251" y="1902"/>
                    </a:cubicBezTo>
                    <a:cubicBezTo>
                      <a:pt x="278" y="1902"/>
                      <a:pt x="308" y="1892"/>
                      <a:pt x="338" y="1869"/>
                    </a:cubicBezTo>
                    <a:cubicBezTo>
                      <a:pt x="905" y="1402"/>
                      <a:pt x="905" y="468"/>
                      <a:pt x="305" y="34"/>
                    </a:cubicBezTo>
                    <a:cubicBezTo>
                      <a:pt x="275" y="11"/>
                      <a:pt x="246" y="1"/>
                      <a:pt x="2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49"/>
              <p:cNvSpPr/>
              <p:nvPr/>
            </p:nvSpPr>
            <p:spPr>
              <a:xfrm>
                <a:off x="-1102399" y="3008610"/>
                <a:ext cx="58254" cy="25518"/>
              </a:xfrm>
              <a:custGeom>
                <a:rect b="b" l="l" r="r" t="t"/>
                <a:pathLst>
                  <a:path extrusionOk="0" h="792" w="1808">
                    <a:moveTo>
                      <a:pt x="1503" y="0"/>
                    </a:moveTo>
                    <a:cubicBezTo>
                      <a:pt x="1470" y="0"/>
                      <a:pt x="1435" y="8"/>
                      <a:pt x="1402" y="25"/>
                    </a:cubicBezTo>
                    <a:cubicBezTo>
                      <a:pt x="1068" y="325"/>
                      <a:pt x="668" y="458"/>
                      <a:pt x="201" y="458"/>
                    </a:cubicBezTo>
                    <a:cubicBezTo>
                      <a:pt x="1" y="458"/>
                      <a:pt x="1" y="792"/>
                      <a:pt x="201" y="792"/>
                    </a:cubicBezTo>
                    <a:cubicBezTo>
                      <a:pt x="734" y="792"/>
                      <a:pt x="1235" y="625"/>
                      <a:pt x="1668" y="292"/>
                    </a:cubicBezTo>
                    <a:cubicBezTo>
                      <a:pt x="1807" y="181"/>
                      <a:pt x="1669" y="0"/>
                      <a:pt x="15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49"/>
              <p:cNvSpPr/>
              <p:nvPr/>
            </p:nvSpPr>
            <p:spPr>
              <a:xfrm>
                <a:off x="-1122827" y="3036802"/>
                <a:ext cx="21523" cy="209333"/>
              </a:xfrm>
              <a:custGeom>
                <a:rect b="b" l="l" r="r" t="t"/>
                <a:pathLst>
                  <a:path extrusionOk="0" h="6497" w="668">
                    <a:moveTo>
                      <a:pt x="168" y="0"/>
                    </a:moveTo>
                    <a:cubicBezTo>
                      <a:pt x="84" y="0"/>
                      <a:pt x="1" y="50"/>
                      <a:pt x="1" y="150"/>
                    </a:cubicBezTo>
                    <a:cubicBezTo>
                      <a:pt x="168" y="2252"/>
                      <a:pt x="301" y="4287"/>
                      <a:pt x="334" y="6321"/>
                    </a:cubicBezTo>
                    <a:cubicBezTo>
                      <a:pt x="351" y="6438"/>
                      <a:pt x="434" y="6497"/>
                      <a:pt x="514" y="6497"/>
                    </a:cubicBezTo>
                    <a:cubicBezTo>
                      <a:pt x="593" y="6497"/>
                      <a:pt x="668" y="6438"/>
                      <a:pt x="668" y="6321"/>
                    </a:cubicBezTo>
                    <a:cubicBezTo>
                      <a:pt x="635" y="4253"/>
                      <a:pt x="501" y="2219"/>
                      <a:pt x="334" y="150"/>
                    </a:cubicBezTo>
                    <a:cubicBezTo>
                      <a:pt x="334" y="50"/>
                      <a:pt x="251" y="0"/>
                      <a:pt x="1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49"/>
              <p:cNvSpPr/>
              <p:nvPr/>
            </p:nvSpPr>
            <p:spPr>
              <a:xfrm>
                <a:off x="-1109810" y="3637286"/>
                <a:ext cx="60992" cy="265976"/>
              </a:xfrm>
              <a:custGeom>
                <a:rect b="b" l="l" r="r" t="t"/>
                <a:pathLst>
                  <a:path extrusionOk="0" h="8255" w="1893">
                    <a:moveTo>
                      <a:pt x="116" y="0"/>
                    </a:moveTo>
                    <a:cubicBezTo>
                      <a:pt x="51" y="0"/>
                      <a:pt x="0" y="33"/>
                      <a:pt x="30" y="93"/>
                    </a:cubicBezTo>
                    <a:cubicBezTo>
                      <a:pt x="30" y="1494"/>
                      <a:pt x="64" y="2862"/>
                      <a:pt x="97" y="4296"/>
                    </a:cubicBezTo>
                    <a:cubicBezTo>
                      <a:pt x="130" y="5264"/>
                      <a:pt x="30" y="6431"/>
                      <a:pt x="264" y="7332"/>
                    </a:cubicBezTo>
                    <a:cubicBezTo>
                      <a:pt x="378" y="7855"/>
                      <a:pt x="740" y="8254"/>
                      <a:pt x="1159" y="8254"/>
                    </a:cubicBezTo>
                    <a:cubicBezTo>
                      <a:pt x="1355" y="8254"/>
                      <a:pt x="1563" y="8167"/>
                      <a:pt x="1765" y="7966"/>
                    </a:cubicBezTo>
                    <a:cubicBezTo>
                      <a:pt x="1893" y="7863"/>
                      <a:pt x="1785" y="7722"/>
                      <a:pt x="1668" y="7722"/>
                    </a:cubicBezTo>
                    <a:cubicBezTo>
                      <a:pt x="1632" y="7722"/>
                      <a:pt x="1596" y="7735"/>
                      <a:pt x="1565" y="7766"/>
                    </a:cubicBezTo>
                    <a:cubicBezTo>
                      <a:pt x="731" y="7432"/>
                      <a:pt x="364" y="6865"/>
                      <a:pt x="464" y="6131"/>
                    </a:cubicBezTo>
                    <a:cubicBezTo>
                      <a:pt x="431" y="5964"/>
                      <a:pt x="431" y="5764"/>
                      <a:pt x="431" y="5531"/>
                    </a:cubicBezTo>
                    <a:cubicBezTo>
                      <a:pt x="431" y="4964"/>
                      <a:pt x="397" y="4330"/>
                      <a:pt x="397" y="3763"/>
                    </a:cubicBezTo>
                    <a:cubicBezTo>
                      <a:pt x="364" y="2595"/>
                      <a:pt x="297" y="1361"/>
                      <a:pt x="297" y="160"/>
                    </a:cubicBezTo>
                    <a:cubicBezTo>
                      <a:pt x="297" y="50"/>
                      <a:pt x="196" y="0"/>
                      <a:pt x="116" y="0"/>
                    </a:cubicBezTo>
                    <a:close/>
                  </a:path>
                </a:pathLst>
              </a:custGeom>
              <a:solidFill>
                <a:srgbClr val="331D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49"/>
              <p:cNvSpPr/>
              <p:nvPr/>
            </p:nvSpPr>
            <p:spPr>
              <a:xfrm>
                <a:off x="-1063961" y="3641314"/>
                <a:ext cx="26066" cy="131490"/>
              </a:xfrm>
              <a:custGeom>
                <a:rect b="b" l="l" r="r" t="t"/>
                <a:pathLst>
                  <a:path extrusionOk="0" h="4081" w="809">
                    <a:moveTo>
                      <a:pt x="523" y="0"/>
                    </a:moveTo>
                    <a:cubicBezTo>
                      <a:pt x="431" y="0"/>
                      <a:pt x="322" y="83"/>
                      <a:pt x="342" y="202"/>
                    </a:cubicBezTo>
                    <a:cubicBezTo>
                      <a:pt x="509" y="1469"/>
                      <a:pt x="409" y="2670"/>
                      <a:pt x="42" y="3871"/>
                    </a:cubicBezTo>
                    <a:cubicBezTo>
                      <a:pt x="1" y="3995"/>
                      <a:pt x="112" y="4080"/>
                      <a:pt x="211" y="4080"/>
                    </a:cubicBezTo>
                    <a:cubicBezTo>
                      <a:pt x="273" y="4080"/>
                      <a:pt x="329" y="4048"/>
                      <a:pt x="342" y="3971"/>
                    </a:cubicBezTo>
                    <a:cubicBezTo>
                      <a:pt x="709" y="2704"/>
                      <a:pt x="809" y="1403"/>
                      <a:pt x="642" y="135"/>
                    </a:cubicBezTo>
                    <a:cubicBezTo>
                      <a:pt x="642" y="40"/>
                      <a:pt x="587" y="0"/>
                      <a:pt x="523" y="0"/>
                    </a:cubicBezTo>
                    <a:close/>
                  </a:path>
                </a:pathLst>
              </a:custGeom>
              <a:solidFill>
                <a:srgbClr val="331D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49"/>
              <p:cNvSpPr/>
              <p:nvPr/>
            </p:nvSpPr>
            <p:spPr>
              <a:xfrm>
                <a:off x="-1112065" y="4041647"/>
                <a:ext cx="115025" cy="986738"/>
              </a:xfrm>
              <a:custGeom>
                <a:rect b="b" l="l" r="r" t="t"/>
                <a:pathLst>
                  <a:path extrusionOk="0" h="30625" w="3570">
                    <a:moveTo>
                      <a:pt x="1612" y="1"/>
                    </a:moveTo>
                    <a:cubicBezTo>
                      <a:pt x="1545" y="1"/>
                      <a:pt x="1482" y="38"/>
                      <a:pt x="1468" y="119"/>
                    </a:cubicBezTo>
                    <a:cubicBezTo>
                      <a:pt x="768" y="5156"/>
                      <a:pt x="0" y="10293"/>
                      <a:pt x="501" y="15430"/>
                    </a:cubicBezTo>
                    <a:cubicBezTo>
                      <a:pt x="1001" y="20467"/>
                      <a:pt x="2636" y="25404"/>
                      <a:pt x="3203" y="30474"/>
                    </a:cubicBezTo>
                    <a:cubicBezTo>
                      <a:pt x="3236" y="30574"/>
                      <a:pt x="3336" y="30624"/>
                      <a:pt x="3419" y="30624"/>
                    </a:cubicBezTo>
                    <a:cubicBezTo>
                      <a:pt x="3503" y="30624"/>
                      <a:pt x="3570" y="30574"/>
                      <a:pt x="3536" y="30474"/>
                    </a:cubicBezTo>
                    <a:cubicBezTo>
                      <a:pt x="3036" y="25904"/>
                      <a:pt x="1768" y="21501"/>
                      <a:pt x="1034" y="16964"/>
                    </a:cubicBezTo>
                    <a:cubicBezTo>
                      <a:pt x="200" y="11427"/>
                      <a:pt x="1001" y="5756"/>
                      <a:pt x="1802" y="219"/>
                    </a:cubicBezTo>
                    <a:cubicBezTo>
                      <a:pt x="1821" y="80"/>
                      <a:pt x="1712" y="1"/>
                      <a:pt x="16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49"/>
              <p:cNvSpPr/>
              <p:nvPr/>
            </p:nvSpPr>
            <p:spPr>
              <a:xfrm>
                <a:off x="-1153984" y="3947597"/>
                <a:ext cx="145119" cy="1345604"/>
              </a:xfrm>
              <a:custGeom>
                <a:rect b="b" l="l" r="r" t="t"/>
                <a:pathLst>
                  <a:path extrusionOk="0" h="41763" w="4504">
                    <a:moveTo>
                      <a:pt x="3435" y="0"/>
                    </a:moveTo>
                    <a:cubicBezTo>
                      <a:pt x="3389" y="0"/>
                      <a:pt x="3342" y="20"/>
                      <a:pt x="3303" y="69"/>
                    </a:cubicBezTo>
                    <a:cubicBezTo>
                      <a:pt x="834" y="3305"/>
                      <a:pt x="1068" y="8509"/>
                      <a:pt x="567" y="12345"/>
                    </a:cubicBezTo>
                    <a:cubicBezTo>
                      <a:pt x="167" y="14980"/>
                      <a:pt x="0" y="17548"/>
                      <a:pt x="334" y="20184"/>
                    </a:cubicBezTo>
                    <a:cubicBezTo>
                      <a:pt x="634" y="22419"/>
                      <a:pt x="1168" y="24587"/>
                      <a:pt x="1501" y="26788"/>
                    </a:cubicBezTo>
                    <a:cubicBezTo>
                      <a:pt x="1968" y="29690"/>
                      <a:pt x="2002" y="32593"/>
                      <a:pt x="2102" y="35528"/>
                    </a:cubicBezTo>
                    <a:cubicBezTo>
                      <a:pt x="2135" y="36862"/>
                      <a:pt x="2169" y="38197"/>
                      <a:pt x="2269" y="39531"/>
                    </a:cubicBezTo>
                    <a:cubicBezTo>
                      <a:pt x="2302" y="40031"/>
                      <a:pt x="2235" y="40765"/>
                      <a:pt x="2469" y="41232"/>
                    </a:cubicBezTo>
                    <a:cubicBezTo>
                      <a:pt x="2660" y="41571"/>
                      <a:pt x="2850" y="41762"/>
                      <a:pt x="3101" y="41762"/>
                    </a:cubicBezTo>
                    <a:cubicBezTo>
                      <a:pt x="3245" y="41762"/>
                      <a:pt x="3408" y="41699"/>
                      <a:pt x="3603" y="41566"/>
                    </a:cubicBezTo>
                    <a:cubicBezTo>
                      <a:pt x="4504" y="40999"/>
                      <a:pt x="4303" y="38897"/>
                      <a:pt x="4170" y="38030"/>
                    </a:cubicBezTo>
                    <a:cubicBezTo>
                      <a:pt x="4156" y="37946"/>
                      <a:pt x="4095" y="37909"/>
                      <a:pt x="4034" y="37909"/>
                    </a:cubicBezTo>
                    <a:cubicBezTo>
                      <a:pt x="3950" y="37909"/>
                      <a:pt x="3864" y="37980"/>
                      <a:pt x="3903" y="38096"/>
                    </a:cubicBezTo>
                    <a:cubicBezTo>
                      <a:pt x="4070" y="38897"/>
                      <a:pt x="4070" y="39698"/>
                      <a:pt x="3803" y="40498"/>
                    </a:cubicBezTo>
                    <a:cubicBezTo>
                      <a:pt x="2802" y="40431"/>
                      <a:pt x="2402" y="40031"/>
                      <a:pt x="2569" y="39164"/>
                    </a:cubicBezTo>
                    <a:cubicBezTo>
                      <a:pt x="2402" y="38430"/>
                      <a:pt x="2469" y="37429"/>
                      <a:pt x="2435" y="36729"/>
                    </a:cubicBezTo>
                    <a:cubicBezTo>
                      <a:pt x="2402" y="34861"/>
                      <a:pt x="2402" y="32993"/>
                      <a:pt x="2269" y="31091"/>
                    </a:cubicBezTo>
                    <a:cubicBezTo>
                      <a:pt x="2102" y="27889"/>
                      <a:pt x="1435" y="24854"/>
                      <a:pt x="901" y="21685"/>
                    </a:cubicBezTo>
                    <a:cubicBezTo>
                      <a:pt x="267" y="17982"/>
                      <a:pt x="567" y="14513"/>
                      <a:pt x="1068" y="10810"/>
                    </a:cubicBezTo>
                    <a:cubicBezTo>
                      <a:pt x="1501" y="7374"/>
                      <a:pt x="1401" y="3071"/>
                      <a:pt x="3570" y="236"/>
                    </a:cubicBezTo>
                    <a:cubicBezTo>
                      <a:pt x="3640" y="118"/>
                      <a:pt x="3544" y="0"/>
                      <a:pt x="34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49"/>
              <p:cNvSpPr/>
              <p:nvPr/>
            </p:nvSpPr>
            <p:spPr>
              <a:xfrm>
                <a:off x="-1459848" y="3523066"/>
                <a:ext cx="74815" cy="377393"/>
              </a:xfrm>
              <a:custGeom>
                <a:rect b="b" l="l" r="r" t="t"/>
                <a:pathLst>
                  <a:path extrusionOk="0" h="11713" w="2322">
                    <a:moveTo>
                      <a:pt x="1121" y="1"/>
                    </a:moveTo>
                    <a:cubicBezTo>
                      <a:pt x="1031" y="1"/>
                      <a:pt x="934" y="84"/>
                      <a:pt x="954" y="203"/>
                    </a:cubicBezTo>
                    <a:cubicBezTo>
                      <a:pt x="1988" y="4039"/>
                      <a:pt x="587" y="7708"/>
                      <a:pt x="20" y="11511"/>
                    </a:cubicBezTo>
                    <a:cubicBezTo>
                      <a:pt x="0" y="11629"/>
                      <a:pt x="97" y="11712"/>
                      <a:pt x="187" y="11712"/>
                    </a:cubicBezTo>
                    <a:cubicBezTo>
                      <a:pt x="248" y="11712"/>
                      <a:pt x="307" y="11673"/>
                      <a:pt x="320" y="11577"/>
                    </a:cubicBezTo>
                    <a:cubicBezTo>
                      <a:pt x="887" y="7741"/>
                      <a:pt x="2322" y="4005"/>
                      <a:pt x="1254" y="136"/>
                    </a:cubicBezTo>
                    <a:cubicBezTo>
                      <a:pt x="1241" y="41"/>
                      <a:pt x="1182" y="1"/>
                      <a:pt x="11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49"/>
              <p:cNvSpPr/>
              <p:nvPr/>
            </p:nvSpPr>
            <p:spPr>
              <a:xfrm>
                <a:off x="-1574229" y="3741808"/>
                <a:ext cx="117764" cy="1205028"/>
              </a:xfrm>
              <a:custGeom>
                <a:rect b="b" l="l" r="r" t="t"/>
                <a:pathLst>
                  <a:path extrusionOk="0" h="37400" w="3655">
                    <a:moveTo>
                      <a:pt x="3479" y="1"/>
                    </a:moveTo>
                    <a:cubicBezTo>
                      <a:pt x="3406" y="1"/>
                      <a:pt x="3336" y="42"/>
                      <a:pt x="3336" y="118"/>
                    </a:cubicBezTo>
                    <a:cubicBezTo>
                      <a:pt x="3036" y="6289"/>
                      <a:pt x="1202" y="12227"/>
                      <a:pt x="635" y="18365"/>
                    </a:cubicBezTo>
                    <a:cubicBezTo>
                      <a:pt x="1" y="24636"/>
                      <a:pt x="2202" y="30940"/>
                      <a:pt x="1035" y="37212"/>
                    </a:cubicBezTo>
                    <a:cubicBezTo>
                      <a:pt x="1015" y="37328"/>
                      <a:pt x="1109" y="37399"/>
                      <a:pt x="1197" y="37399"/>
                    </a:cubicBezTo>
                    <a:cubicBezTo>
                      <a:pt x="1260" y="37399"/>
                      <a:pt x="1321" y="37362"/>
                      <a:pt x="1335" y="37278"/>
                    </a:cubicBezTo>
                    <a:cubicBezTo>
                      <a:pt x="2436" y="31274"/>
                      <a:pt x="368" y="25236"/>
                      <a:pt x="835" y="19132"/>
                    </a:cubicBezTo>
                    <a:cubicBezTo>
                      <a:pt x="1335" y="12761"/>
                      <a:pt x="3336" y="6590"/>
                      <a:pt x="3637" y="185"/>
                    </a:cubicBezTo>
                    <a:cubicBezTo>
                      <a:pt x="3655" y="59"/>
                      <a:pt x="3565" y="1"/>
                      <a:pt x="34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49"/>
              <p:cNvSpPr/>
              <p:nvPr/>
            </p:nvSpPr>
            <p:spPr>
              <a:xfrm>
                <a:off x="-1585603" y="4692975"/>
                <a:ext cx="36666" cy="174181"/>
              </a:xfrm>
              <a:custGeom>
                <a:rect b="b" l="l" r="r" t="t"/>
                <a:pathLst>
                  <a:path extrusionOk="0" h="5406" w="1138">
                    <a:moveTo>
                      <a:pt x="188" y="0"/>
                    </a:moveTo>
                    <a:cubicBezTo>
                      <a:pt x="98" y="0"/>
                      <a:pt x="0" y="80"/>
                      <a:pt x="20" y="219"/>
                    </a:cubicBezTo>
                    <a:cubicBezTo>
                      <a:pt x="521" y="1853"/>
                      <a:pt x="754" y="3554"/>
                      <a:pt x="821" y="5256"/>
                    </a:cubicBezTo>
                    <a:cubicBezTo>
                      <a:pt x="821" y="5356"/>
                      <a:pt x="904" y="5406"/>
                      <a:pt x="983" y="5406"/>
                    </a:cubicBezTo>
                    <a:cubicBezTo>
                      <a:pt x="1063" y="5406"/>
                      <a:pt x="1138" y="5356"/>
                      <a:pt x="1121" y="5256"/>
                    </a:cubicBezTo>
                    <a:cubicBezTo>
                      <a:pt x="1121" y="3521"/>
                      <a:pt x="821" y="1786"/>
                      <a:pt x="320" y="119"/>
                    </a:cubicBezTo>
                    <a:cubicBezTo>
                      <a:pt x="307" y="37"/>
                      <a:pt x="249" y="0"/>
                      <a:pt x="1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49"/>
              <p:cNvSpPr/>
              <p:nvPr/>
            </p:nvSpPr>
            <p:spPr>
              <a:xfrm>
                <a:off x="-1507405" y="4580623"/>
                <a:ext cx="55547" cy="78649"/>
              </a:xfrm>
              <a:custGeom>
                <a:rect b="b" l="l" r="r" t="t"/>
                <a:pathLst>
                  <a:path extrusionOk="0" h="2441" w="1724">
                    <a:moveTo>
                      <a:pt x="1498" y="1"/>
                    </a:moveTo>
                    <a:cubicBezTo>
                      <a:pt x="1455" y="1"/>
                      <a:pt x="1415" y="21"/>
                      <a:pt x="1396" y="70"/>
                    </a:cubicBezTo>
                    <a:cubicBezTo>
                      <a:pt x="996" y="837"/>
                      <a:pt x="562" y="1537"/>
                      <a:pt x="95" y="2205"/>
                    </a:cubicBezTo>
                    <a:cubicBezTo>
                      <a:pt x="1" y="2322"/>
                      <a:pt x="106" y="2440"/>
                      <a:pt x="224" y="2440"/>
                    </a:cubicBezTo>
                    <a:cubicBezTo>
                      <a:pt x="272" y="2440"/>
                      <a:pt x="323" y="2420"/>
                      <a:pt x="362" y="2371"/>
                    </a:cubicBezTo>
                    <a:cubicBezTo>
                      <a:pt x="795" y="1671"/>
                      <a:pt x="1262" y="1004"/>
                      <a:pt x="1629" y="236"/>
                    </a:cubicBezTo>
                    <a:cubicBezTo>
                      <a:pt x="1724" y="119"/>
                      <a:pt x="1601" y="1"/>
                      <a:pt x="14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49"/>
              <p:cNvSpPr/>
              <p:nvPr/>
            </p:nvSpPr>
            <p:spPr>
              <a:xfrm>
                <a:off x="-1505890" y="3294111"/>
                <a:ext cx="48846" cy="75910"/>
              </a:xfrm>
              <a:custGeom>
                <a:rect b="b" l="l" r="r" t="t"/>
                <a:pathLst>
                  <a:path extrusionOk="0" h="2356" w="1516">
                    <a:moveTo>
                      <a:pt x="476" y="0"/>
                    </a:moveTo>
                    <a:cubicBezTo>
                      <a:pt x="371" y="0"/>
                      <a:pt x="245" y="110"/>
                      <a:pt x="315" y="204"/>
                    </a:cubicBezTo>
                    <a:cubicBezTo>
                      <a:pt x="482" y="504"/>
                      <a:pt x="682" y="804"/>
                      <a:pt x="815" y="1138"/>
                    </a:cubicBezTo>
                    <a:cubicBezTo>
                      <a:pt x="882" y="1304"/>
                      <a:pt x="915" y="1504"/>
                      <a:pt x="882" y="1705"/>
                    </a:cubicBezTo>
                    <a:cubicBezTo>
                      <a:pt x="841" y="1888"/>
                      <a:pt x="676" y="2022"/>
                      <a:pt x="530" y="2022"/>
                    </a:cubicBezTo>
                    <a:cubicBezTo>
                      <a:pt x="438" y="2022"/>
                      <a:pt x="354" y="1968"/>
                      <a:pt x="315" y="1838"/>
                    </a:cubicBezTo>
                    <a:cubicBezTo>
                      <a:pt x="295" y="1789"/>
                      <a:pt x="259" y="1769"/>
                      <a:pt x="218" y="1769"/>
                    </a:cubicBezTo>
                    <a:cubicBezTo>
                      <a:pt x="120" y="1769"/>
                      <a:pt x="1" y="1887"/>
                      <a:pt x="48" y="2005"/>
                    </a:cubicBezTo>
                    <a:cubicBezTo>
                      <a:pt x="144" y="2246"/>
                      <a:pt x="350" y="2355"/>
                      <a:pt x="562" y="2355"/>
                    </a:cubicBezTo>
                    <a:cubicBezTo>
                      <a:pt x="791" y="2355"/>
                      <a:pt x="1028" y="2229"/>
                      <a:pt x="1149" y="2005"/>
                    </a:cubicBezTo>
                    <a:cubicBezTo>
                      <a:pt x="1516" y="1338"/>
                      <a:pt x="882" y="604"/>
                      <a:pt x="582" y="70"/>
                    </a:cubicBezTo>
                    <a:cubicBezTo>
                      <a:pt x="562" y="20"/>
                      <a:pt x="521" y="0"/>
                      <a:pt x="4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49"/>
              <p:cNvSpPr/>
              <p:nvPr/>
            </p:nvSpPr>
            <p:spPr>
              <a:xfrm>
                <a:off x="-1593754" y="3144224"/>
                <a:ext cx="85125" cy="129170"/>
              </a:xfrm>
              <a:custGeom>
                <a:rect b="b" l="l" r="r" t="t"/>
                <a:pathLst>
                  <a:path extrusionOk="0" h="4009" w="2642">
                    <a:moveTo>
                      <a:pt x="176" y="0"/>
                    </a:moveTo>
                    <a:cubicBezTo>
                      <a:pt x="90" y="0"/>
                      <a:pt x="0" y="80"/>
                      <a:pt x="40" y="219"/>
                    </a:cubicBezTo>
                    <a:cubicBezTo>
                      <a:pt x="240" y="986"/>
                      <a:pt x="440" y="1753"/>
                      <a:pt x="774" y="2487"/>
                    </a:cubicBezTo>
                    <a:cubicBezTo>
                      <a:pt x="940" y="2921"/>
                      <a:pt x="1107" y="3555"/>
                      <a:pt x="1474" y="3821"/>
                    </a:cubicBezTo>
                    <a:cubicBezTo>
                      <a:pt x="1634" y="3953"/>
                      <a:pt x="1778" y="4009"/>
                      <a:pt x="1905" y="4009"/>
                    </a:cubicBezTo>
                    <a:cubicBezTo>
                      <a:pt x="2391" y="4009"/>
                      <a:pt x="2642" y="3210"/>
                      <a:pt x="2642" y="2787"/>
                    </a:cubicBezTo>
                    <a:cubicBezTo>
                      <a:pt x="2642" y="2683"/>
                      <a:pt x="2569" y="2633"/>
                      <a:pt x="2485" y="2633"/>
                    </a:cubicBezTo>
                    <a:cubicBezTo>
                      <a:pt x="2408" y="2633"/>
                      <a:pt x="2322" y="2674"/>
                      <a:pt x="2275" y="2754"/>
                    </a:cubicBezTo>
                    <a:cubicBezTo>
                      <a:pt x="2275" y="2954"/>
                      <a:pt x="2275" y="3121"/>
                      <a:pt x="2241" y="3288"/>
                    </a:cubicBezTo>
                    <a:cubicBezTo>
                      <a:pt x="2062" y="3390"/>
                      <a:pt x="1907" y="3438"/>
                      <a:pt x="1779" y="3438"/>
                    </a:cubicBezTo>
                    <a:cubicBezTo>
                      <a:pt x="1573" y="3438"/>
                      <a:pt x="1436" y="3314"/>
                      <a:pt x="1374" y="3088"/>
                    </a:cubicBezTo>
                    <a:cubicBezTo>
                      <a:pt x="1140" y="2821"/>
                      <a:pt x="1007" y="2387"/>
                      <a:pt x="907" y="2053"/>
                    </a:cubicBezTo>
                    <a:cubicBezTo>
                      <a:pt x="640" y="1420"/>
                      <a:pt x="473" y="786"/>
                      <a:pt x="307" y="119"/>
                    </a:cubicBezTo>
                    <a:cubicBezTo>
                      <a:pt x="293" y="38"/>
                      <a:pt x="235" y="0"/>
                      <a:pt x="1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49"/>
              <p:cNvSpPr/>
              <p:nvPr/>
            </p:nvSpPr>
            <p:spPr>
              <a:xfrm>
                <a:off x="-1608189" y="3204700"/>
                <a:ext cx="64021" cy="94050"/>
              </a:xfrm>
              <a:custGeom>
                <a:rect b="b" l="l" r="r" t="t"/>
                <a:pathLst>
                  <a:path extrusionOk="0" h="2919" w="1987">
                    <a:moveTo>
                      <a:pt x="185" y="1"/>
                    </a:moveTo>
                    <a:cubicBezTo>
                      <a:pt x="94" y="1"/>
                      <a:pt x="0" y="86"/>
                      <a:pt x="21" y="210"/>
                    </a:cubicBezTo>
                    <a:cubicBezTo>
                      <a:pt x="254" y="1244"/>
                      <a:pt x="821" y="2178"/>
                      <a:pt x="1655" y="2878"/>
                    </a:cubicBezTo>
                    <a:cubicBezTo>
                      <a:pt x="1676" y="2907"/>
                      <a:pt x="1705" y="2919"/>
                      <a:pt x="1736" y="2919"/>
                    </a:cubicBezTo>
                    <a:cubicBezTo>
                      <a:pt x="1849" y="2919"/>
                      <a:pt x="1987" y="2757"/>
                      <a:pt x="1855" y="2678"/>
                    </a:cubicBezTo>
                    <a:cubicBezTo>
                      <a:pt x="1055" y="2011"/>
                      <a:pt x="554" y="1110"/>
                      <a:pt x="321" y="110"/>
                    </a:cubicBezTo>
                    <a:cubicBezTo>
                      <a:pt x="295" y="33"/>
                      <a:pt x="241" y="1"/>
                      <a:pt x="1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49"/>
              <p:cNvSpPr/>
              <p:nvPr/>
            </p:nvSpPr>
            <p:spPr>
              <a:xfrm>
                <a:off x="-1030935" y="4256039"/>
                <a:ext cx="84223" cy="67050"/>
              </a:xfrm>
              <a:custGeom>
                <a:rect b="b" l="l" r="r" t="t"/>
                <a:pathLst>
                  <a:path extrusionOk="0" h="2081" w="2614">
                    <a:moveTo>
                      <a:pt x="2364" y="1"/>
                    </a:moveTo>
                    <a:cubicBezTo>
                      <a:pt x="2311" y="1"/>
                      <a:pt x="2258" y="21"/>
                      <a:pt x="2219" y="70"/>
                    </a:cubicBezTo>
                    <a:cubicBezTo>
                      <a:pt x="1719" y="837"/>
                      <a:pt x="1018" y="1437"/>
                      <a:pt x="151" y="1771"/>
                    </a:cubicBezTo>
                    <a:cubicBezTo>
                      <a:pt x="1" y="1831"/>
                      <a:pt x="67" y="2081"/>
                      <a:pt x="179" y="2081"/>
                    </a:cubicBezTo>
                    <a:cubicBezTo>
                      <a:pt x="192" y="2081"/>
                      <a:pt x="204" y="2078"/>
                      <a:pt x="218" y="2071"/>
                    </a:cubicBezTo>
                    <a:cubicBezTo>
                      <a:pt x="1185" y="1671"/>
                      <a:pt x="1986" y="1070"/>
                      <a:pt x="2519" y="237"/>
                    </a:cubicBezTo>
                    <a:cubicBezTo>
                      <a:pt x="2614" y="119"/>
                      <a:pt x="2491" y="1"/>
                      <a:pt x="23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49"/>
              <p:cNvSpPr/>
              <p:nvPr/>
            </p:nvSpPr>
            <p:spPr>
              <a:xfrm>
                <a:off x="-1633321" y="2699845"/>
                <a:ext cx="136516" cy="160198"/>
              </a:xfrm>
              <a:custGeom>
                <a:rect b="b" l="l" r="r" t="t"/>
                <a:pathLst>
                  <a:path extrusionOk="0" h="4972" w="4237">
                    <a:moveTo>
                      <a:pt x="3536" y="1"/>
                    </a:moveTo>
                    <a:cubicBezTo>
                      <a:pt x="3369" y="1"/>
                      <a:pt x="3169" y="34"/>
                      <a:pt x="2969" y="401"/>
                    </a:cubicBezTo>
                    <a:cubicBezTo>
                      <a:pt x="2802" y="701"/>
                      <a:pt x="2702" y="1035"/>
                      <a:pt x="2635" y="1368"/>
                    </a:cubicBezTo>
                    <a:cubicBezTo>
                      <a:pt x="2543" y="1345"/>
                      <a:pt x="2451" y="1307"/>
                      <a:pt x="2359" y="1307"/>
                    </a:cubicBezTo>
                    <a:cubicBezTo>
                      <a:pt x="2318" y="1307"/>
                      <a:pt x="2276" y="1314"/>
                      <a:pt x="2235" y="1335"/>
                    </a:cubicBezTo>
                    <a:cubicBezTo>
                      <a:pt x="1801" y="1368"/>
                      <a:pt x="1535" y="1835"/>
                      <a:pt x="1501" y="2202"/>
                    </a:cubicBezTo>
                    <a:lnTo>
                      <a:pt x="1501" y="2236"/>
                    </a:lnTo>
                    <a:cubicBezTo>
                      <a:pt x="1168" y="2236"/>
                      <a:pt x="834" y="2369"/>
                      <a:pt x="534" y="2603"/>
                    </a:cubicBezTo>
                    <a:cubicBezTo>
                      <a:pt x="200" y="2903"/>
                      <a:pt x="0" y="3270"/>
                      <a:pt x="0" y="3703"/>
                    </a:cubicBezTo>
                    <a:cubicBezTo>
                      <a:pt x="0" y="4137"/>
                      <a:pt x="234" y="4571"/>
                      <a:pt x="667" y="4804"/>
                    </a:cubicBezTo>
                    <a:cubicBezTo>
                      <a:pt x="1001" y="4904"/>
                      <a:pt x="1268" y="4971"/>
                      <a:pt x="1468" y="4971"/>
                    </a:cubicBezTo>
                    <a:cubicBezTo>
                      <a:pt x="1635" y="4971"/>
                      <a:pt x="1835" y="4938"/>
                      <a:pt x="2002" y="4871"/>
                    </a:cubicBezTo>
                    <a:cubicBezTo>
                      <a:pt x="2102" y="4804"/>
                      <a:pt x="2135" y="4704"/>
                      <a:pt x="2102" y="4571"/>
                    </a:cubicBezTo>
                    <a:cubicBezTo>
                      <a:pt x="2054" y="4524"/>
                      <a:pt x="1991" y="4476"/>
                      <a:pt x="1910" y="4476"/>
                    </a:cubicBezTo>
                    <a:cubicBezTo>
                      <a:pt x="1877" y="4476"/>
                      <a:pt x="1840" y="4485"/>
                      <a:pt x="1801" y="4504"/>
                    </a:cubicBezTo>
                    <a:cubicBezTo>
                      <a:pt x="1714" y="4548"/>
                      <a:pt x="1601" y="4572"/>
                      <a:pt x="1480" y="4572"/>
                    </a:cubicBezTo>
                    <a:cubicBezTo>
                      <a:pt x="1323" y="4572"/>
                      <a:pt x="1151" y="4531"/>
                      <a:pt x="1001" y="4437"/>
                    </a:cubicBezTo>
                    <a:cubicBezTo>
                      <a:pt x="701" y="4271"/>
                      <a:pt x="534" y="4004"/>
                      <a:pt x="534" y="3703"/>
                    </a:cubicBezTo>
                    <a:cubicBezTo>
                      <a:pt x="534" y="3403"/>
                      <a:pt x="667" y="3136"/>
                      <a:pt x="934" y="2936"/>
                    </a:cubicBezTo>
                    <a:cubicBezTo>
                      <a:pt x="1108" y="2791"/>
                      <a:pt x="1333" y="2696"/>
                      <a:pt x="1565" y="2696"/>
                    </a:cubicBezTo>
                    <a:cubicBezTo>
                      <a:pt x="1599" y="2696"/>
                      <a:pt x="1633" y="2698"/>
                      <a:pt x="1668" y="2703"/>
                    </a:cubicBezTo>
                    <a:cubicBezTo>
                      <a:pt x="1701" y="2870"/>
                      <a:pt x="1835" y="3070"/>
                      <a:pt x="1968" y="3270"/>
                    </a:cubicBezTo>
                    <a:cubicBezTo>
                      <a:pt x="2002" y="3370"/>
                      <a:pt x="2102" y="3370"/>
                      <a:pt x="2168" y="3370"/>
                    </a:cubicBezTo>
                    <a:cubicBezTo>
                      <a:pt x="2302" y="3303"/>
                      <a:pt x="2435" y="3236"/>
                      <a:pt x="2469" y="3103"/>
                    </a:cubicBezTo>
                    <a:cubicBezTo>
                      <a:pt x="2535" y="2970"/>
                      <a:pt x="2535" y="2769"/>
                      <a:pt x="2469" y="2669"/>
                    </a:cubicBezTo>
                    <a:cubicBezTo>
                      <a:pt x="2368" y="2469"/>
                      <a:pt x="2202" y="2403"/>
                      <a:pt x="2002" y="2336"/>
                    </a:cubicBezTo>
                    <a:lnTo>
                      <a:pt x="2002" y="2236"/>
                    </a:lnTo>
                    <a:cubicBezTo>
                      <a:pt x="2002" y="2036"/>
                      <a:pt x="2168" y="1769"/>
                      <a:pt x="2368" y="1735"/>
                    </a:cubicBezTo>
                    <a:cubicBezTo>
                      <a:pt x="2469" y="1735"/>
                      <a:pt x="2569" y="1769"/>
                      <a:pt x="2635" y="1869"/>
                    </a:cubicBezTo>
                    <a:lnTo>
                      <a:pt x="2635" y="2169"/>
                    </a:lnTo>
                    <a:cubicBezTo>
                      <a:pt x="2635" y="2236"/>
                      <a:pt x="2702" y="2336"/>
                      <a:pt x="2802" y="2369"/>
                    </a:cubicBezTo>
                    <a:cubicBezTo>
                      <a:pt x="2869" y="2369"/>
                      <a:pt x="2969" y="2336"/>
                      <a:pt x="3002" y="2236"/>
                    </a:cubicBezTo>
                    <a:cubicBezTo>
                      <a:pt x="3069" y="2102"/>
                      <a:pt x="3069" y="1936"/>
                      <a:pt x="3002" y="1769"/>
                    </a:cubicBezTo>
                    <a:cubicBezTo>
                      <a:pt x="3036" y="1368"/>
                      <a:pt x="3136" y="1002"/>
                      <a:pt x="3336" y="601"/>
                    </a:cubicBezTo>
                    <a:cubicBezTo>
                      <a:pt x="3403" y="501"/>
                      <a:pt x="3469" y="401"/>
                      <a:pt x="3503" y="401"/>
                    </a:cubicBezTo>
                    <a:cubicBezTo>
                      <a:pt x="3536" y="401"/>
                      <a:pt x="3569" y="501"/>
                      <a:pt x="3669" y="601"/>
                    </a:cubicBezTo>
                    <a:cubicBezTo>
                      <a:pt x="3803" y="901"/>
                      <a:pt x="3803" y="1268"/>
                      <a:pt x="3703" y="1569"/>
                    </a:cubicBezTo>
                    <a:lnTo>
                      <a:pt x="3636" y="1569"/>
                    </a:lnTo>
                    <a:cubicBezTo>
                      <a:pt x="3503" y="1602"/>
                      <a:pt x="3403" y="1735"/>
                      <a:pt x="3469" y="1869"/>
                    </a:cubicBezTo>
                    <a:cubicBezTo>
                      <a:pt x="3503" y="2036"/>
                      <a:pt x="3636" y="2102"/>
                      <a:pt x="3803" y="2102"/>
                    </a:cubicBezTo>
                    <a:cubicBezTo>
                      <a:pt x="3870" y="2102"/>
                      <a:pt x="4003" y="2036"/>
                      <a:pt x="4070" y="1835"/>
                    </a:cubicBezTo>
                    <a:cubicBezTo>
                      <a:pt x="4236" y="1368"/>
                      <a:pt x="4203" y="901"/>
                      <a:pt x="4070" y="434"/>
                    </a:cubicBezTo>
                    <a:cubicBezTo>
                      <a:pt x="3970" y="168"/>
                      <a:pt x="3803" y="1"/>
                      <a:pt x="35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49"/>
              <p:cNvSpPr/>
              <p:nvPr/>
            </p:nvSpPr>
            <p:spPr>
              <a:xfrm>
                <a:off x="-1707491" y="2944556"/>
                <a:ext cx="132231" cy="155139"/>
              </a:xfrm>
              <a:custGeom>
                <a:rect b="b" l="l" r="r" t="t"/>
                <a:pathLst>
                  <a:path extrusionOk="0" h="4815" w="4104">
                    <a:moveTo>
                      <a:pt x="3052" y="1"/>
                    </a:moveTo>
                    <a:cubicBezTo>
                      <a:pt x="2931" y="1"/>
                      <a:pt x="2806" y="33"/>
                      <a:pt x="2669" y="111"/>
                    </a:cubicBezTo>
                    <a:cubicBezTo>
                      <a:pt x="2436" y="211"/>
                      <a:pt x="2235" y="512"/>
                      <a:pt x="2169" y="812"/>
                    </a:cubicBezTo>
                    <a:cubicBezTo>
                      <a:pt x="2135" y="979"/>
                      <a:pt x="2169" y="1179"/>
                      <a:pt x="2235" y="1346"/>
                    </a:cubicBezTo>
                    <a:cubicBezTo>
                      <a:pt x="2169" y="1346"/>
                      <a:pt x="2169" y="1346"/>
                      <a:pt x="2135" y="1379"/>
                    </a:cubicBezTo>
                    <a:cubicBezTo>
                      <a:pt x="1935" y="1479"/>
                      <a:pt x="1802" y="1679"/>
                      <a:pt x="1735" y="1879"/>
                    </a:cubicBezTo>
                    <a:lnTo>
                      <a:pt x="1668" y="1879"/>
                    </a:lnTo>
                    <a:cubicBezTo>
                      <a:pt x="1575" y="1853"/>
                      <a:pt x="1479" y="1841"/>
                      <a:pt x="1382" y="1841"/>
                    </a:cubicBezTo>
                    <a:cubicBezTo>
                      <a:pt x="853" y="1841"/>
                      <a:pt x="303" y="2206"/>
                      <a:pt x="134" y="2713"/>
                    </a:cubicBezTo>
                    <a:cubicBezTo>
                      <a:pt x="67" y="3013"/>
                      <a:pt x="0" y="3347"/>
                      <a:pt x="134" y="3714"/>
                    </a:cubicBezTo>
                    <a:cubicBezTo>
                      <a:pt x="234" y="4047"/>
                      <a:pt x="401" y="4481"/>
                      <a:pt x="768" y="4715"/>
                    </a:cubicBezTo>
                    <a:cubicBezTo>
                      <a:pt x="934" y="4781"/>
                      <a:pt x="1135" y="4815"/>
                      <a:pt x="1301" y="4815"/>
                    </a:cubicBezTo>
                    <a:cubicBezTo>
                      <a:pt x="1568" y="4815"/>
                      <a:pt x="1802" y="4748"/>
                      <a:pt x="1969" y="4514"/>
                    </a:cubicBezTo>
                    <a:cubicBezTo>
                      <a:pt x="2069" y="4448"/>
                      <a:pt x="2069" y="4314"/>
                      <a:pt x="1935" y="4248"/>
                    </a:cubicBezTo>
                    <a:cubicBezTo>
                      <a:pt x="1889" y="4201"/>
                      <a:pt x="1842" y="4176"/>
                      <a:pt x="1796" y="4176"/>
                    </a:cubicBezTo>
                    <a:cubicBezTo>
                      <a:pt x="1742" y="4176"/>
                      <a:pt x="1689" y="4209"/>
                      <a:pt x="1635" y="4281"/>
                    </a:cubicBezTo>
                    <a:cubicBezTo>
                      <a:pt x="1547" y="4369"/>
                      <a:pt x="1412" y="4411"/>
                      <a:pt x="1280" y="4411"/>
                    </a:cubicBezTo>
                    <a:cubicBezTo>
                      <a:pt x="1162" y="4411"/>
                      <a:pt x="1047" y="4377"/>
                      <a:pt x="968" y="4314"/>
                    </a:cubicBezTo>
                    <a:cubicBezTo>
                      <a:pt x="734" y="4148"/>
                      <a:pt x="601" y="3814"/>
                      <a:pt x="501" y="3580"/>
                    </a:cubicBezTo>
                    <a:cubicBezTo>
                      <a:pt x="434" y="3280"/>
                      <a:pt x="434" y="3013"/>
                      <a:pt x="501" y="2813"/>
                    </a:cubicBezTo>
                    <a:cubicBezTo>
                      <a:pt x="619" y="2429"/>
                      <a:pt x="1026" y="2202"/>
                      <a:pt x="1442" y="2202"/>
                    </a:cubicBezTo>
                    <a:cubicBezTo>
                      <a:pt x="1495" y="2202"/>
                      <a:pt x="1549" y="2205"/>
                      <a:pt x="1602" y="2213"/>
                    </a:cubicBezTo>
                    <a:cubicBezTo>
                      <a:pt x="1635" y="2213"/>
                      <a:pt x="1668" y="2280"/>
                      <a:pt x="1735" y="2280"/>
                    </a:cubicBezTo>
                    <a:cubicBezTo>
                      <a:pt x="1768" y="2713"/>
                      <a:pt x="1969" y="3147"/>
                      <a:pt x="2335" y="3447"/>
                    </a:cubicBezTo>
                    <a:cubicBezTo>
                      <a:pt x="2402" y="3480"/>
                      <a:pt x="2469" y="3480"/>
                      <a:pt x="2569" y="3480"/>
                    </a:cubicBezTo>
                    <a:cubicBezTo>
                      <a:pt x="2636" y="3447"/>
                      <a:pt x="2669" y="3414"/>
                      <a:pt x="2669" y="3314"/>
                    </a:cubicBezTo>
                    <a:cubicBezTo>
                      <a:pt x="2769" y="2813"/>
                      <a:pt x="2569" y="2313"/>
                      <a:pt x="2135" y="2013"/>
                    </a:cubicBezTo>
                    <a:cubicBezTo>
                      <a:pt x="2169" y="1879"/>
                      <a:pt x="2235" y="1779"/>
                      <a:pt x="2335" y="1746"/>
                    </a:cubicBezTo>
                    <a:lnTo>
                      <a:pt x="2402" y="1746"/>
                    </a:lnTo>
                    <a:cubicBezTo>
                      <a:pt x="2436" y="1846"/>
                      <a:pt x="2469" y="1946"/>
                      <a:pt x="2569" y="2013"/>
                    </a:cubicBezTo>
                    <a:cubicBezTo>
                      <a:pt x="2602" y="2113"/>
                      <a:pt x="2669" y="2146"/>
                      <a:pt x="2736" y="2146"/>
                    </a:cubicBezTo>
                    <a:cubicBezTo>
                      <a:pt x="2802" y="2146"/>
                      <a:pt x="2869" y="2113"/>
                      <a:pt x="2869" y="2013"/>
                    </a:cubicBezTo>
                    <a:cubicBezTo>
                      <a:pt x="2969" y="1846"/>
                      <a:pt x="2936" y="1646"/>
                      <a:pt x="2802" y="1479"/>
                    </a:cubicBezTo>
                    <a:cubicBezTo>
                      <a:pt x="2769" y="1446"/>
                      <a:pt x="2736" y="1379"/>
                      <a:pt x="2669" y="1379"/>
                    </a:cubicBezTo>
                    <a:cubicBezTo>
                      <a:pt x="2602" y="1179"/>
                      <a:pt x="2536" y="1012"/>
                      <a:pt x="2602" y="845"/>
                    </a:cubicBezTo>
                    <a:cubicBezTo>
                      <a:pt x="2636" y="678"/>
                      <a:pt x="2736" y="512"/>
                      <a:pt x="2869" y="478"/>
                    </a:cubicBezTo>
                    <a:cubicBezTo>
                      <a:pt x="2938" y="455"/>
                      <a:pt x="2991" y="416"/>
                      <a:pt x="3051" y="416"/>
                    </a:cubicBezTo>
                    <a:cubicBezTo>
                      <a:pt x="3077" y="416"/>
                      <a:pt x="3105" y="424"/>
                      <a:pt x="3136" y="445"/>
                    </a:cubicBezTo>
                    <a:cubicBezTo>
                      <a:pt x="3236" y="478"/>
                      <a:pt x="3269" y="512"/>
                      <a:pt x="3336" y="645"/>
                    </a:cubicBezTo>
                    <a:cubicBezTo>
                      <a:pt x="3603" y="1012"/>
                      <a:pt x="3670" y="1479"/>
                      <a:pt x="3603" y="1946"/>
                    </a:cubicBezTo>
                    <a:cubicBezTo>
                      <a:pt x="3603" y="2046"/>
                      <a:pt x="3636" y="2146"/>
                      <a:pt x="3770" y="2179"/>
                    </a:cubicBezTo>
                    <a:cubicBezTo>
                      <a:pt x="3793" y="2185"/>
                      <a:pt x="3814" y="2188"/>
                      <a:pt x="3833" y="2188"/>
                    </a:cubicBezTo>
                    <a:cubicBezTo>
                      <a:pt x="3925" y="2188"/>
                      <a:pt x="3976" y="2123"/>
                      <a:pt x="4003" y="2013"/>
                    </a:cubicBezTo>
                    <a:cubicBezTo>
                      <a:pt x="4103" y="1479"/>
                      <a:pt x="4003" y="879"/>
                      <a:pt x="3670" y="445"/>
                    </a:cubicBezTo>
                    <a:cubicBezTo>
                      <a:pt x="3603" y="311"/>
                      <a:pt x="3470" y="145"/>
                      <a:pt x="3303" y="45"/>
                    </a:cubicBezTo>
                    <a:cubicBezTo>
                      <a:pt x="3220" y="17"/>
                      <a:pt x="3137" y="1"/>
                      <a:pt x="30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49"/>
              <p:cNvSpPr/>
              <p:nvPr/>
            </p:nvSpPr>
            <p:spPr>
              <a:xfrm>
                <a:off x="-1820358" y="2777238"/>
                <a:ext cx="148373" cy="162453"/>
              </a:xfrm>
              <a:custGeom>
                <a:rect b="b" l="l" r="r" t="t"/>
                <a:pathLst>
                  <a:path extrusionOk="0" h="5042" w="4605">
                    <a:moveTo>
                      <a:pt x="1736" y="2502"/>
                    </a:moveTo>
                    <a:lnTo>
                      <a:pt x="1736" y="2502"/>
                    </a:lnTo>
                    <a:cubicBezTo>
                      <a:pt x="1936" y="2602"/>
                      <a:pt x="2069" y="2836"/>
                      <a:pt x="2102" y="3036"/>
                    </a:cubicBezTo>
                    <a:cubicBezTo>
                      <a:pt x="2102" y="3103"/>
                      <a:pt x="2102" y="3203"/>
                      <a:pt x="2069" y="3303"/>
                    </a:cubicBezTo>
                    <a:cubicBezTo>
                      <a:pt x="1936" y="3036"/>
                      <a:pt x="1769" y="2803"/>
                      <a:pt x="1736" y="2502"/>
                    </a:cubicBezTo>
                    <a:close/>
                    <a:moveTo>
                      <a:pt x="3237" y="1"/>
                    </a:moveTo>
                    <a:cubicBezTo>
                      <a:pt x="3137" y="1"/>
                      <a:pt x="3103" y="34"/>
                      <a:pt x="3070" y="67"/>
                    </a:cubicBezTo>
                    <a:cubicBezTo>
                      <a:pt x="2836" y="401"/>
                      <a:pt x="2670" y="801"/>
                      <a:pt x="2636" y="1168"/>
                    </a:cubicBezTo>
                    <a:cubicBezTo>
                      <a:pt x="2603" y="1168"/>
                      <a:pt x="2503" y="1135"/>
                      <a:pt x="2469" y="1135"/>
                    </a:cubicBezTo>
                    <a:cubicBezTo>
                      <a:pt x="2414" y="1107"/>
                      <a:pt x="2352" y="1095"/>
                      <a:pt x="2286" y="1095"/>
                    </a:cubicBezTo>
                    <a:cubicBezTo>
                      <a:pt x="2112" y="1095"/>
                      <a:pt x="1914" y="1181"/>
                      <a:pt x="1769" y="1301"/>
                    </a:cubicBezTo>
                    <a:cubicBezTo>
                      <a:pt x="1502" y="1502"/>
                      <a:pt x="1335" y="1802"/>
                      <a:pt x="1302" y="2102"/>
                    </a:cubicBezTo>
                    <a:cubicBezTo>
                      <a:pt x="802" y="2202"/>
                      <a:pt x="401" y="2636"/>
                      <a:pt x="234" y="3103"/>
                    </a:cubicBezTo>
                    <a:cubicBezTo>
                      <a:pt x="1" y="3603"/>
                      <a:pt x="68" y="4170"/>
                      <a:pt x="301" y="4537"/>
                    </a:cubicBezTo>
                    <a:cubicBezTo>
                      <a:pt x="487" y="4846"/>
                      <a:pt x="845" y="5041"/>
                      <a:pt x="1215" y="5041"/>
                    </a:cubicBezTo>
                    <a:cubicBezTo>
                      <a:pt x="1244" y="5041"/>
                      <a:pt x="1273" y="5040"/>
                      <a:pt x="1302" y="5037"/>
                    </a:cubicBezTo>
                    <a:cubicBezTo>
                      <a:pt x="1469" y="5037"/>
                      <a:pt x="1635" y="5004"/>
                      <a:pt x="1769" y="4904"/>
                    </a:cubicBezTo>
                    <a:cubicBezTo>
                      <a:pt x="1836" y="4837"/>
                      <a:pt x="1902" y="4704"/>
                      <a:pt x="1836" y="4637"/>
                    </a:cubicBezTo>
                    <a:cubicBezTo>
                      <a:pt x="1786" y="4562"/>
                      <a:pt x="1698" y="4525"/>
                      <a:pt x="1629" y="4525"/>
                    </a:cubicBezTo>
                    <a:cubicBezTo>
                      <a:pt x="1606" y="4525"/>
                      <a:pt x="1585" y="4529"/>
                      <a:pt x="1569" y="4537"/>
                    </a:cubicBezTo>
                    <a:cubicBezTo>
                      <a:pt x="1490" y="4572"/>
                      <a:pt x="1406" y="4589"/>
                      <a:pt x="1322" y="4589"/>
                    </a:cubicBezTo>
                    <a:cubicBezTo>
                      <a:pt x="1085" y="4589"/>
                      <a:pt x="840" y="4458"/>
                      <a:pt x="668" y="4237"/>
                    </a:cubicBezTo>
                    <a:cubicBezTo>
                      <a:pt x="501" y="3970"/>
                      <a:pt x="468" y="3536"/>
                      <a:pt x="635" y="3169"/>
                    </a:cubicBezTo>
                    <a:cubicBezTo>
                      <a:pt x="768" y="2869"/>
                      <a:pt x="1068" y="2569"/>
                      <a:pt x="1335" y="2469"/>
                    </a:cubicBezTo>
                    <a:cubicBezTo>
                      <a:pt x="1435" y="2869"/>
                      <a:pt x="1669" y="3303"/>
                      <a:pt x="1902" y="3636"/>
                    </a:cubicBezTo>
                    <a:cubicBezTo>
                      <a:pt x="1927" y="3685"/>
                      <a:pt x="2005" y="3716"/>
                      <a:pt x="2071" y="3716"/>
                    </a:cubicBezTo>
                    <a:cubicBezTo>
                      <a:pt x="2095" y="3716"/>
                      <a:pt x="2118" y="3712"/>
                      <a:pt x="2136" y="3703"/>
                    </a:cubicBezTo>
                    <a:cubicBezTo>
                      <a:pt x="2436" y="3570"/>
                      <a:pt x="2603" y="3303"/>
                      <a:pt x="2569" y="2903"/>
                    </a:cubicBezTo>
                    <a:cubicBezTo>
                      <a:pt x="2503" y="2502"/>
                      <a:pt x="2236" y="2135"/>
                      <a:pt x="1836" y="2035"/>
                    </a:cubicBezTo>
                    <a:lnTo>
                      <a:pt x="1769" y="2035"/>
                    </a:lnTo>
                    <a:cubicBezTo>
                      <a:pt x="1802" y="1869"/>
                      <a:pt x="1936" y="1702"/>
                      <a:pt x="2069" y="1635"/>
                    </a:cubicBezTo>
                    <a:cubicBezTo>
                      <a:pt x="2124" y="1581"/>
                      <a:pt x="2222" y="1526"/>
                      <a:pt x="2348" y="1526"/>
                    </a:cubicBezTo>
                    <a:cubicBezTo>
                      <a:pt x="2376" y="1526"/>
                      <a:pt x="2405" y="1529"/>
                      <a:pt x="2436" y="1535"/>
                    </a:cubicBezTo>
                    <a:cubicBezTo>
                      <a:pt x="2503" y="1568"/>
                      <a:pt x="2603" y="1635"/>
                      <a:pt x="2670" y="1702"/>
                    </a:cubicBezTo>
                    <a:cubicBezTo>
                      <a:pt x="2736" y="1969"/>
                      <a:pt x="2770" y="2202"/>
                      <a:pt x="2903" y="2402"/>
                    </a:cubicBezTo>
                    <a:cubicBezTo>
                      <a:pt x="2936" y="2502"/>
                      <a:pt x="3003" y="2536"/>
                      <a:pt x="3103" y="2536"/>
                    </a:cubicBezTo>
                    <a:cubicBezTo>
                      <a:pt x="3170" y="2502"/>
                      <a:pt x="3270" y="2402"/>
                      <a:pt x="3270" y="2336"/>
                    </a:cubicBezTo>
                    <a:cubicBezTo>
                      <a:pt x="3270" y="2102"/>
                      <a:pt x="3170" y="1802"/>
                      <a:pt x="3070" y="1535"/>
                    </a:cubicBezTo>
                    <a:cubicBezTo>
                      <a:pt x="3003" y="1201"/>
                      <a:pt x="3103" y="834"/>
                      <a:pt x="3270" y="534"/>
                    </a:cubicBezTo>
                    <a:cubicBezTo>
                      <a:pt x="3837" y="1168"/>
                      <a:pt x="4137" y="2035"/>
                      <a:pt x="4071" y="2903"/>
                    </a:cubicBezTo>
                    <a:cubicBezTo>
                      <a:pt x="4071" y="3036"/>
                      <a:pt x="4004" y="3203"/>
                      <a:pt x="3937" y="3236"/>
                    </a:cubicBezTo>
                    <a:lnTo>
                      <a:pt x="3904" y="3236"/>
                    </a:lnTo>
                    <a:cubicBezTo>
                      <a:pt x="3886" y="3232"/>
                      <a:pt x="3868" y="3230"/>
                      <a:pt x="3850" y="3230"/>
                    </a:cubicBezTo>
                    <a:cubicBezTo>
                      <a:pt x="3737" y="3230"/>
                      <a:pt x="3637" y="3316"/>
                      <a:pt x="3637" y="3403"/>
                    </a:cubicBezTo>
                    <a:cubicBezTo>
                      <a:pt x="3604" y="3536"/>
                      <a:pt x="3670" y="3670"/>
                      <a:pt x="3804" y="3670"/>
                    </a:cubicBezTo>
                    <a:cubicBezTo>
                      <a:pt x="3839" y="3679"/>
                      <a:pt x="3875" y="3683"/>
                      <a:pt x="3910" y="3683"/>
                    </a:cubicBezTo>
                    <a:cubicBezTo>
                      <a:pt x="4006" y="3683"/>
                      <a:pt x="4097" y="3652"/>
                      <a:pt x="4171" y="3603"/>
                    </a:cubicBezTo>
                    <a:cubicBezTo>
                      <a:pt x="4404" y="3370"/>
                      <a:pt x="4471" y="3036"/>
                      <a:pt x="4471" y="2969"/>
                    </a:cubicBezTo>
                    <a:cubicBezTo>
                      <a:pt x="4604" y="1869"/>
                      <a:pt x="4171" y="801"/>
                      <a:pt x="3403" y="34"/>
                    </a:cubicBezTo>
                    <a:cubicBezTo>
                      <a:pt x="3337" y="1"/>
                      <a:pt x="3270" y="1"/>
                      <a:pt x="32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49"/>
              <p:cNvSpPr/>
              <p:nvPr/>
            </p:nvSpPr>
            <p:spPr>
              <a:xfrm>
                <a:off x="-1838626" y="2981448"/>
                <a:ext cx="147278" cy="227892"/>
              </a:xfrm>
              <a:custGeom>
                <a:rect b="b" l="l" r="r" t="t"/>
                <a:pathLst>
                  <a:path extrusionOk="0" h="7073" w="4571">
                    <a:moveTo>
                      <a:pt x="2136" y="0"/>
                    </a:moveTo>
                    <a:cubicBezTo>
                      <a:pt x="1335" y="34"/>
                      <a:pt x="635" y="501"/>
                      <a:pt x="334" y="1168"/>
                    </a:cubicBezTo>
                    <a:cubicBezTo>
                      <a:pt x="1" y="1868"/>
                      <a:pt x="168" y="2802"/>
                      <a:pt x="735" y="3269"/>
                    </a:cubicBezTo>
                    <a:cubicBezTo>
                      <a:pt x="1002" y="3470"/>
                      <a:pt x="1335" y="3603"/>
                      <a:pt x="1702" y="3603"/>
                    </a:cubicBezTo>
                    <a:cubicBezTo>
                      <a:pt x="1669" y="3703"/>
                      <a:pt x="1569" y="3803"/>
                      <a:pt x="1569" y="3937"/>
                    </a:cubicBezTo>
                    <a:cubicBezTo>
                      <a:pt x="1402" y="4504"/>
                      <a:pt x="1569" y="5137"/>
                      <a:pt x="2036" y="5438"/>
                    </a:cubicBezTo>
                    <a:cubicBezTo>
                      <a:pt x="2169" y="5504"/>
                      <a:pt x="2336" y="5604"/>
                      <a:pt x="2536" y="5638"/>
                    </a:cubicBezTo>
                    <a:cubicBezTo>
                      <a:pt x="2403" y="5704"/>
                      <a:pt x="2303" y="5838"/>
                      <a:pt x="2202" y="6005"/>
                    </a:cubicBezTo>
                    <a:cubicBezTo>
                      <a:pt x="2069" y="6272"/>
                      <a:pt x="2136" y="6538"/>
                      <a:pt x="2303" y="6805"/>
                    </a:cubicBezTo>
                    <a:cubicBezTo>
                      <a:pt x="2336" y="6939"/>
                      <a:pt x="2669" y="7072"/>
                      <a:pt x="3003" y="7072"/>
                    </a:cubicBezTo>
                    <a:lnTo>
                      <a:pt x="3170" y="7072"/>
                    </a:lnTo>
                    <a:cubicBezTo>
                      <a:pt x="3737" y="6972"/>
                      <a:pt x="4137" y="6472"/>
                      <a:pt x="4504" y="6005"/>
                    </a:cubicBezTo>
                    <a:cubicBezTo>
                      <a:pt x="4571" y="5938"/>
                      <a:pt x="4537" y="5805"/>
                      <a:pt x="4437" y="5704"/>
                    </a:cubicBezTo>
                    <a:cubicBezTo>
                      <a:pt x="4414" y="5681"/>
                      <a:pt x="4382" y="5670"/>
                      <a:pt x="4347" y="5670"/>
                    </a:cubicBezTo>
                    <a:cubicBezTo>
                      <a:pt x="4284" y="5670"/>
                      <a:pt x="4214" y="5707"/>
                      <a:pt x="4171" y="5771"/>
                    </a:cubicBezTo>
                    <a:cubicBezTo>
                      <a:pt x="3870" y="6205"/>
                      <a:pt x="3537" y="6605"/>
                      <a:pt x="3070" y="6672"/>
                    </a:cubicBezTo>
                    <a:cubicBezTo>
                      <a:pt x="3044" y="6676"/>
                      <a:pt x="3016" y="6678"/>
                      <a:pt x="2988" y="6678"/>
                    </a:cubicBezTo>
                    <a:cubicBezTo>
                      <a:pt x="2795" y="6678"/>
                      <a:pt x="2552" y="6584"/>
                      <a:pt x="2436" y="6438"/>
                    </a:cubicBezTo>
                    <a:cubicBezTo>
                      <a:pt x="2369" y="6338"/>
                      <a:pt x="2336" y="6205"/>
                      <a:pt x="2403" y="6071"/>
                    </a:cubicBezTo>
                    <a:cubicBezTo>
                      <a:pt x="2503" y="5905"/>
                      <a:pt x="2669" y="5838"/>
                      <a:pt x="2870" y="5704"/>
                    </a:cubicBezTo>
                    <a:cubicBezTo>
                      <a:pt x="3170" y="5538"/>
                      <a:pt x="3503" y="5338"/>
                      <a:pt x="3503" y="4904"/>
                    </a:cubicBezTo>
                    <a:cubicBezTo>
                      <a:pt x="3503" y="4837"/>
                      <a:pt x="3403" y="4737"/>
                      <a:pt x="3337" y="4737"/>
                    </a:cubicBezTo>
                    <a:cubicBezTo>
                      <a:pt x="3237" y="4737"/>
                      <a:pt x="3170" y="4804"/>
                      <a:pt x="3136" y="4871"/>
                    </a:cubicBezTo>
                    <a:cubicBezTo>
                      <a:pt x="3036" y="5004"/>
                      <a:pt x="2903" y="5071"/>
                      <a:pt x="2736" y="5137"/>
                    </a:cubicBezTo>
                    <a:cubicBezTo>
                      <a:pt x="2686" y="5146"/>
                      <a:pt x="2636" y="5150"/>
                      <a:pt x="2587" y="5150"/>
                    </a:cubicBezTo>
                    <a:cubicBezTo>
                      <a:pt x="2438" y="5150"/>
                      <a:pt x="2294" y="5112"/>
                      <a:pt x="2169" y="5037"/>
                    </a:cubicBezTo>
                    <a:cubicBezTo>
                      <a:pt x="1869" y="4837"/>
                      <a:pt x="1735" y="4370"/>
                      <a:pt x="1869" y="4003"/>
                    </a:cubicBezTo>
                    <a:cubicBezTo>
                      <a:pt x="1902" y="3803"/>
                      <a:pt x="2036" y="3570"/>
                      <a:pt x="2202" y="3403"/>
                    </a:cubicBezTo>
                    <a:cubicBezTo>
                      <a:pt x="2403" y="3336"/>
                      <a:pt x="2636" y="3169"/>
                      <a:pt x="2736" y="3003"/>
                    </a:cubicBezTo>
                    <a:cubicBezTo>
                      <a:pt x="2803" y="2902"/>
                      <a:pt x="2803" y="2802"/>
                      <a:pt x="2736" y="2736"/>
                    </a:cubicBezTo>
                    <a:cubicBezTo>
                      <a:pt x="2697" y="2697"/>
                      <a:pt x="2647" y="2680"/>
                      <a:pt x="2598" y="2680"/>
                    </a:cubicBezTo>
                    <a:cubicBezTo>
                      <a:pt x="2564" y="2680"/>
                      <a:pt x="2530" y="2689"/>
                      <a:pt x="2503" y="2702"/>
                    </a:cubicBezTo>
                    <a:cubicBezTo>
                      <a:pt x="2303" y="2836"/>
                      <a:pt x="2136" y="2969"/>
                      <a:pt x="2002" y="3103"/>
                    </a:cubicBezTo>
                    <a:cubicBezTo>
                      <a:pt x="1902" y="3136"/>
                      <a:pt x="1836" y="3136"/>
                      <a:pt x="1802" y="3136"/>
                    </a:cubicBezTo>
                    <a:cubicBezTo>
                      <a:pt x="1753" y="3141"/>
                      <a:pt x="1704" y="3144"/>
                      <a:pt x="1654" y="3144"/>
                    </a:cubicBezTo>
                    <a:cubicBezTo>
                      <a:pt x="1397" y="3144"/>
                      <a:pt x="1136" y="3070"/>
                      <a:pt x="968" y="2902"/>
                    </a:cubicBezTo>
                    <a:cubicBezTo>
                      <a:pt x="535" y="2536"/>
                      <a:pt x="401" y="1868"/>
                      <a:pt x="668" y="1335"/>
                    </a:cubicBezTo>
                    <a:cubicBezTo>
                      <a:pt x="902" y="834"/>
                      <a:pt x="1502" y="467"/>
                      <a:pt x="2136" y="401"/>
                    </a:cubicBezTo>
                    <a:cubicBezTo>
                      <a:pt x="2236" y="401"/>
                      <a:pt x="2336" y="301"/>
                      <a:pt x="2336" y="201"/>
                    </a:cubicBezTo>
                    <a:cubicBezTo>
                      <a:pt x="2336" y="67"/>
                      <a:pt x="2202" y="0"/>
                      <a:pt x="21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49"/>
              <p:cNvSpPr/>
              <p:nvPr/>
            </p:nvSpPr>
            <p:spPr>
              <a:xfrm>
                <a:off x="-1626877" y="3509953"/>
                <a:ext cx="116089" cy="99205"/>
              </a:xfrm>
              <a:custGeom>
                <a:rect b="b" l="l" r="r" t="t"/>
                <a:pathLst>
                  <a:path extrusionOk="0" h="3079" w="3603">
                    <a:moveTo>
                      <a:pt x="1034" y="1"/>
                    </a:moveTo>
                    <a:cubicBezTo>
                      <a:pt x="943" y="1"/>
                      <a:pt x="851" y="26"/>
                      <a:pt x="767" y="76"/>
                    </a:cubicBezTo>
                    <a:cubicBezTo>
                      <a:pt x="634" y="109"/>
                      <a:pt x="501" y="243"/>
                      <a:pt x="401" y="409"/>
                    </a:cubicBezTo>
                    <a:cubicBezTo>
                      <a:pt x="67" y="910"/>
                      <a:pt x="0" y="1610"/>
                      <a:pt x="334" y="2111"/>
                    </a:cubicBezTo>
                    <a:cubicBezTo>
                      <a:pt x="384" y="2186"/>
                      <a:pt x="453" y="2223"/>
                      <a:pt x="540" y="2223"/>
                    </a:cubicBezTo>
                    <a:cubicBezTo>
                      <a:pt x="569" y="2223"/>
                      <a:pt x="601" y="2219"/>
                      <a:pt x="634" y="2211"/>
                    </a:cubicBezTo>
                    <a:cubicBezTo>
                      <a:pt x="734" y="2144"/>
                      <a:pt x="767" y="2044"/>
                      <a:pt x="734" y="1911"/>
                    </a:cubicBezTo>
                    <a:cubicBezTo>
                      <a:pt x="501" y="1544"/>
                      <a:pt x="501" y="977"/>
                      <a:pt x="767" y="610"/>
                    </a:cubicBezTo>
                    <a:cubicBezTo>
                      <a:pt x="834" y="543"/>
                      <a:pt x="901" y="443"/>
                      <a:pt x="968" y="443"/>
                    </a:cubicBezTo>
                    <a:cubicBezTo>
                      <a:pt x="1018" y="426"/>
                      <a:pt x="1051" y="418"/>
                      <a:pt x="1080" y="418"/>
                    </a:cubicBezTo>
                    <a:cubicBezTo>
                      <a:pt x="1109" y="418"/>
                      <a:pt x="1134" y="426"/>
                      <a:pt x="1168" y="443"/>
                    </a:cubicBezTo>
                    <a:cubicBezTo>
                      <a:pt x="1335" y="543"/>
                      <a:pt x="1468" y="710"/>
                      <a:pt x="1568" y="876"/>
                    </a:cubicBezTo>
                    <a:cubicBezTo>
                      <a:pt x="1601" y="977"/>
                      <a:pt x="1635" y="1110"/>
                      <a:pt x="1635" y="1277"/>
                    </a:cubicBezTo>
                    <a:cubicBezTo>
                      <a:pt x="1668" y="1544"/>
                      <a:pt x="1735" y="1777"/>
                      <a:pt x="1835" y="1977"/>
                    </a:cubicBezTo>
                    <a:cubicBezTo>
                      <a:pt x="1885" y="2052"/>
                      <a:pt x="1954" y="2090"/>
                      <a:pt x="2027" y="2090"/>
                    </a:cubicBezTo>
                    <a:cubicBezTo>
                      <a:pt x="2052" y="2090"/>
                      <a:pt x="2077" y="2086"/>
                      <a:pt x="2102" y="2077"/>
                    </a:cubicBezTo>
                    <a:cubicBezTo>
                      <a:pt x="2168" y="2044"/>
                      <a:pt x="2269" y="1911"/>
                      <a:pt x="2235" y="1810"/>
                    </a:cubicBezTo>
                    <a:cubicBezTo>
                      <a:pt x="2102" y="1377"/>
                      <a:pt x="2269" y="776"/>
                      <a:pt x="2669" y="476"/>
                    </a:cubicBezTo>
                    <a:cubicBezTo>
                      <a:pt x="2769" y="443"/>
                      <a:pt x="2769" y="443"/>
                      <a:pt x="2802" y="443"/>
                    </a:cubicBezTo>
                    <a:cubicBezTo>
                      <a:pt x="2802" y="443"/>
                      <a:pt x="2802" y="476"/>
                      <a:pt x="2836" y="576"/>
                    </a:cubicBezTo>
                    <a:cubicBezTo>
                      <a:pt x="3102" y="1310"/>
                      <a:pt x="3236" y="2111"/>
                      <a:pt x="3236" y="2911"/>
                    </a:cubicBezTo>
                    <a:cubicBezTo>
                      <a:pt x="3169" y="2978"/>
                      <a:pt x="3269" y="3078"/>
                      <a:pt x="3403" y="3078"/>
                    </a:cubicBezTo>
                    <a:cubicBezTo>
                      <a:pt x="3503" y="3078"/>
                      <a:pt x="3603" y="2978"/>
                      <a:pt x="3603" y="2878"/>
                    </a:cubicBezTo>
                    <a:cubicBezTo>
                      <a:pt x="3603" y="2044"/>
                      <a:pt x="3469" y="1210"/>
                      <a:pt x="3236" y="409"/>
                    </a:cubicBezTo>
                    <a:cubicBezTo>
                      <a:pt x="3169" y="309"/>
                      <a:pt x="3102" y="109"/>
                      <a:pt x="2902" y="43"/>
                    </a:cubicBezTo>
                    <a:cubicBezTo>
                      <a:pt x="2856" y="24"/>
                      <a:pt x="2809" y="16"/>
                      <a:pt x="2763" y="16"/>
                    </a:cubicBezTo>
                    <a:cubicBezTo>
                      <a:pt x="2642" y="16"/>
                      <a:pt x="2522" y="70"/>
                      <a:pt x="2402" y="143"/>
                    </a:cubicBezTo>
                    <a:cubicBezTo>
                      <a:pt x="2168" y="309"/>
                      <a:pt x="2002" y="543"/>
                      <a:pt x="1902" y="776"/>
                    </a:cubicBezTo>
                    <a:lnTo>
                      <a:pt x="1902" y="743"/>
                    </a:lnTo>
                    <a:cubicBezTo>
                      <a:pt x="1802" y="443"/>
                      <a:pt x="1568" y="209"/>
                      <a:pt x="1301" y="76"/>
                    </a:cubicBezTo>
                    <a:cubicBezTo>
                      <a:pt x="1218" y="26"/>
                      <a:pt x="1126" y="1"/>
                      <a:pt x="10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49"/>
              <p:cNvSpPr/>
              <p:nvPr/>
            </p:nvSpPr>
            <p:spPr>
              <a:xfrm>
                <a:off x="-1686000" y="3583189"/>
                <a:ext cx="99979" cy="100108"/>
              </a:xfrm>
              <a:custGeom>
                <a:rect b="b" l="l" r="r" t="t"/>
                <a:pathLst>
                  <a:path extrusionOk="0" h="3107" w="3103">
                    <a:moveTo>
                      <a:pt x="981" y="0"/>
                    </a:moveTo>
                    <a:cubicBezTo>
                      <a:pt x="728" y="0"/>
                      <a:pt x="484" y="113"/>
                      <a:pt x="334" y="338"/>
                    </a:cubicBezTo>
                    <a:cubicBezTo>
                      <a:pt x="134" y="638"/>
                      <a:pt x="1" y="1039"/>
                      <a:pt x="267" y="1405"/>
                    </a:cubicBezTo>
                    <a:cubicBezTo>
                      <a:pt x="434" y="1672"/>
                      <a:pt x="734" y="1806"/>
                      <a:pt x="1101" y="1839"/>
                    </a:cubicBezTo>
                    <a:cubicBezTo>
                      <a:pt x="1001" y="2239"/>
                      <a:pt x="1135" y="2673"/>
                      <a:pt x="1468" y="2873"/>
                    </a:cubicBezTo>
                    <a:cubicBezTo>
                      <a:pt x="1568" y="3040"/>
                      <a:pt x="1769" y="3107"/>
                      <a:pt x="1935" y="3107"/>
                    </a:cubicBezTo>
                    <a:cubicBezTo>
                      <a:pt x="2135" y="3107"/>
                      <a:pt x="2302" y="3040"/>
                      <a:pt x="2502" y="2940"/>
                    </a:cubicBezTo>
                    <a:cubicBezTo>
                      <a:pt x="2903" y="2706"/>
                      <a:pt x="3103" y="2339"/>
                      <a:pt x="3069" y="1973"/>
                    </a:cubicBezTo>
                    <a:cubicBezTo>
                      <a:pt x="3069" y="1862"/>
                      <a:pt x="2978" y="1797"/>
                      <a:pt x="2890" y="1797"/>
                    </a:cubicBezTo>
                    <a:cubicBezTo>
                      <a:pt x="2871" y="1797"/>
                      <a:pt x="2853" y="1800"/>
                      <a:pt x="2836" y="1806"/>
                    </a:cubicBezTo>
                    <a:cubicBezTo>
                      <a:pt x="2736" y="1806"/>
                      <a:pt x="2636" y="1939"/>
                      <a:pt x="2669" y="2006"/>
                    </a:cubicBezTo>
                    <a:cubicBezTo>
                      <a:pt x="2736" y="2239"/>
                      <a:pt x="2502" y="2473"/>
                      <a:pt x="2336" y="2540"/>
                    </a:cubicBezTo>
                    <a:cubicBezTo>
                      <a:pt x="2248" y="2610"/>
                      <a:pt x="2132" y="2653"/>
                      <a:pt x="2008" y="2653"/>
                    </a:cubicBezTo>
                    <a:cubicBezTo>
                      <a:pt x="1897" y="2653"/>
                      <a:pt x="1779" y="2618"/>
                      <a:pt x="1668" y="2540"/>
                    </a:cubicBezTo>
                    <a:cubicBezTo>
                      <a:pt x="1468" y="2373"/>
                      <a:pt x="1435" y="2139"/>
                      <a:pt x="1468" y="1939"/>
                    </a:cubicBezTo>
                    <a:cubicBezTo>
                      <a:pt x="1468" y="1872"/>
                      <a:pt x="1502" y="1806"/>
                      <a:pt x="1568" y="1706"/>
                    </a:cubicBezTo>
                    <a:cubicBezTo>
                      <a:pt x="1769" y="1639"/>
                      <a:pt x="1935" y="1506"/>
                      <a:pt x="2069" y="1305"/>
                    </a:cubicBezTo>
                    <a:cubicBezTo>
                      <a:pt x="2102" y="1205"/>
                      <a:pt x="2102" y="1139"/>
                      <a:pt x="2069" y="1039"/>
                    </a:cubicBezTo>
                    <a:cubicBezTo>
                      <a:pt x="2020" y="990"/>
                      <a:pt x="1971" y="959"/>
                      <a:pt x="1909" y="959"/>
                    </a:cubicBezTo>
                    <a:cubicBezTo>
                      <a:pt x="1886" y="959"/>
                      <a:pt x="1862" y="963"/>
                      <a:pt x="1835" y="972"/>
                    </a:cubicBezTo>
                    <a:cubicBezTo>
                      <a:pt x="1635" y="1005"/>
                      <a:pt x="1435" y="1139"/>
                      <a:pt x="1302" y="1339"/>
                    </a:cubicBezTo>
                    <a:cubicBezTo>
                      <a:pt x="1268" y="1339"/>
                      <a:pt x="1168" y="1372"/>
                      <a:pt x="1101" y="1372"/>
                    </a:cubicBezTo>
                    <a:cubicBezTo>
                      <a:pt x="901" y="1372"/>
                      <a:pt x="734" y="1305"/>
                      <a:pt x="601" y="1172"/>
                    </a:cubicBezTo>
                    <a:cubicBezTo>
                      <a:pt x="468" y="1005"/>
                      <a:pt x="534" y="772"/>
                      <a:pt x="668" y="605"/>
                    </a:cubicBezTo>
                    <a:cubicBezTo>
                      <a:pt x="722" y="551"/>
                      <a:pt x="840" y="411"/>
                      <a:pt x="989" y="411"/>
                    </a:cubicBezTo>
                    <a:cubicBezTo>
                      <a:pt x="1025" y="411"/>
                      <a:pt x="1063" y="419"/>
                      <a:pt x="1101" y="438"/>
                    </a:cubicBezTo>
                    <a:cubicBezTo>
                      <a:pt x="1133" y="446"/>
                      <a:pt x="1161" y="450"/>
                      <a:pt x="1185" y="450"/>
                    </a:cubicBezTo>
                    <a:cubicBezTo>
                      <a:pt x="1264" y="450"/>
                      <a:pt x="1309" y="407"/>
                      <a:pt x="1335" y="305"/>
                    </a:cubicBezTo>
                    <a:cubicBezTo>
                      <a:pt x="1402" y="171"/>
                      <a:pt x="1335" y="105"/>
                      <a:pt x="1235" y="38"/>
                    </a:cubicBezTo>
                    <a:cubicBezTo>
                      <a:pt x="1151" y="13"/>
                      <a:pt x="1066" y="0"/>
                      <a:pt x="9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49"/>
              <p:cNvSpPr/>
              <p:nvPr/>
            </p:nvSpPr>
            <p:spPr>
              <a:xfrm>
                <a:off x="-1752631" y="3507246"/>
                <a:ext cx="118247" cy="152401"/>
              </a:xfrm>
              <a:custGeom>
                <a:rect b="b" l="l" r="r" t="t"/>
                <a:pathLst>
                  <a:path extrusionOk="0" h="4730" w="3670">
                    <a:moveTo>
                      <a:pt x="2605" y="1"/>
                    </a:moveTo>
                    <a:cubicBezTo>
                      <a:pt x="2415" y="1"/>
                      <a:pt x="2224" y="54"/>
                      <a:pt x="2069" y="193"/>
                    </a:cubicBezTo>
                    <a:cubicBezTo>
                      <a:pt x="1702" y="527"/>
                      <a:pt x="1568" y="1061"/>
                      <a:pt x="1668" y="1561"/>
                    </a:cubicBezTo>
                    <a:cubicBezTo>
                      <a:pt x="1634" y="1557"/>
                      <a:pt x="1600" y="1556"/>
                      <a:pt x="1566" y="1556"/>
                    </a:cubicBezTo>
                    <a:cubicBezTo>
                      <a:pt x="1267" y="1556"/>
                      <a:pt x="974" y="1685"/>
                      <a:pt x="734" y="1894"/>
                    </a:cubicBezTo>
                    <a:cubicBezTo>
                      <a:pt x="568" y="2128"/>
                      <a:pt x="501" y="2361"/>
                      <a:pt x="534" y="2628"/>
                    </a:cubicBezTo>
                    <a:cubicBezTo>
                      <a:pt x="267" y="2728"/>
                      <a:pt x="101" y="2995"/>
                      <a:pt x="67" y="3295"/>
                    </a:cubicBezTo>
                    <a:cubicBezTo>
                      <a:pt x="0" y="3662"/>
                      <a:pt x="101" y="4129"/>
                      <a:pt x="367" y="4363"/>
                    </a:cubicBezTo>
                    <a:cubicBezTo>
                      <a:pt x="634" y="4630"/>
                      <a:pt x="1001" y="4730"/>
                      <a:pt x="1401" y="4730"/>
                    </a:cubicBezTo>
                    <a:cubicBezTo>
                      <a:pt x="1702" y="4730"/>
                      <a:pt x="2002" y="4663"/>
                      <a:pt x="2235" y="4530"/>
                    </a:cubicBezTo>
                    <a:cubicBezTo>
                      <a:pt x="2335" y="4496"/>
                      <a:pt x="2369" y="4363"/>
                      <a:pt x="2335" y="4229"/>
                    </a:cubicBezTo>
                    <a:cubicBezTo>
                      <a:pt x="2287" y="4181"/>
                      <a:pt x="2220" y="4150"/>
                      <a:pt x="2135" y="4150"/>
                    </a:cubicBezTo>
                    <a:cubicBezTo>
                      <a:pt x="2104" y="4150"/>
                      <a:pt x="2071" y="4154"/>
                      <a:pt x="2035" y="4163"/>
                    </a:cubicBezTo>
                    <a:cubicBezTo>
                      <a:pt x="1853" y="4254"/>
                      <a:pt x="1623" y="4310"/>
                      <a:pt x="1394" y="4310"/>
                    </a:cubicBezTo>
                    <a:cubicBezTo>
                      <a:pt x="1120" y="4310"/>
                      <a:pt x="849" y="4229"/>
                      <a:pt x="668" y="4029"/>
                    </a:cubicBezTo>
                    <a:cubicBezTo>
                      <a:pt x="501" y="3863"/>
                      <a:pt x="401" y="3562"/>
                      <a:pt x="501" y="3329"/>
                    </a:cubicBezTo>
                    <a:cubicBezTo>
                      <a:pt x="534" y="3195"/>
                      <a:pt x="568" y="3062"/>
                      <a:pt x="701" y="2995"/>
                    </a:cubicBezTo>
                    <a:cubicBezTo>
                      <a:pt x="734" y="3062"/>
                      <a:pt x="801" y="3162"/>
                      <a:pt x="868" y="3195"/>
                    </a:cubicBezTo>
                    <a:cubicBezTo>
                      <a:pt x="901" y="3229"/>
                      <a:pt x="901" y="3229"/>
                      <a:pt x="934" y="3229"/>
                    </a:cubicBezTo>
                    <a:cubicBezTo>
                      <a:pt x="964" y="3243"/>
                      <a:pt x="995" y="3250"/>
                      <a:pt x="1026" y="3250"/>
                    </a:cubicBezTo>
                    <a:cubicBezTo>
                      <a:pt x="1138" y="3250"/>
                      <a:pt x="1257" y="3166"/>
                      <a:pt x="1335" y="3062"/>
                    </a:cubicBezTo>
                    <a:cubicBezTo>
                      <a:pt x="1401" y="2895"/>
                      <a:pt x="1401" y="2728"/>
                      <a:pt x="1268" y="2628"/>
                    </a:cubicBezTo>
                    <a:cubicBezTo>
                      <a:pt x="1201" y="2528"/>
                      <a:pt x="1068" y="2495"/>
                      <a:pt x="1001" y="2462"/>
                    </a:cubicBezTo>
                    <a:cubicBezTo>
                      <a:pt x="1001" y="2328"/>
                      <a:pt x="1035" y="2195"/>
                      <a:pt x="1101" y="2095"/>
                    </a:cubicBezTo>
                    <a:cubicBezTo>
                      <a:pt x="1196" y="1981"/>
                      <a:pt x="1366" y="1921"/>
                      <a:pt x="1532" y="1921"/>
                    </a:cubicBezTo>
                    <a:cubicBezTo>
                      <a:pt x="1658" y="1921"/>
                      <a:pt x="1782" y="1956"/>
                      <a:pt x="1868" y="2028"/>
                    </a:cubicBezTo>
                    <a:cubicBezTo>
                      <a:pt x="1902" y="2045"/>
                      <a:pt x="1943" y="2053"/>
                      <a:pt x="1989" y="2053"/>
                    </a:cubicBezTo>
                    <a:cubicBezTo>
                      <a:pt x="2035" y="2053"/>
                      <a:pt x="2085" y="2045"/>
                      <a:pt x="2135" y="2028"/>
                    </a:cubicBezTo>
                    <a:cubicBezTo>
                      <a:pt x="2202" y="1995"/>
                      <a:pt x="2202" y="1861"/>
                      <a:pt x="2202" y="1794"/>
                    </a:cubicBezTo>
                    <a:cubicBezTo>
                      <a:pt x="2035" y="1361"/>
                      <a:pt x="2035" y="794"/>
                      <a:pt x="2369" y="493"/>
                    </a:cubicBezTo>
                    <a:cubicBezTo>
                      <a:pt x="2448" y="415"/>
                      <a:pt x="2556" y="381"/>
                      <a:pt x="2666" y="381"/>
                    </a:cubicBezTo>
                    <a:cubicBezTo>
                      <a:pt x="2789" y="381"/>
                      <a:pt x="2915" y="423"/>
                      <a:pt x="3003" y="493"/>
                    </a:cubicBezTo>
                    <a:cubicBezTo>
                      <a:pt x="3069" y="527"/>
                      <a:pt x="3203" y="660"/>
                      <a:pt x="3169" y="827"/>
                    </a:cubicBezTo>
                    <a:cubicBezTo>
                      <a:pt x="3103" y="960"/>
                      <a:pt x="3203" y="1027"/>
                      <a:pt x="3336" y="1061"/>
                    </a:cubicBezTo>
                    <a:cubicBezTo>
                      <a:pt x="3358" y="1075"/>
                      <a:pt x="3380" y="1082"/>
                      <a:pt x="3401" y="1082"/>
                    </a:cubicBezTo>
                    <a:cubicBezTo>
                      <a:pt x="3477" y="1082"/>
                      <a:pt x="3544" y="998"/>
                      <a:pt x="3570" y="894"/>
                    </a:cubicBezTo>
                    <a:cubicBezTo>
                      <a:pt x="3670" y="627"/>
                      <a:pt x="3503" y="327"/>
                      <a:pt x="3203" y="160"/>
                    </a:cubicBezTo>
                    <a:cubicBezTo>
                      <a:pt x="3042" y="71"/>
                      <a:pt x="2824" y="1"/>
                      <a:pt x="260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49"/>
              <p:cNvSpPr/>
              <p:nvPr/>
            </p:nvSpPr>
            <p:spPr>
              <a:xfrm>
                <a:off x="-1111002" y="3323496"/>
                <a:ext cx="209623" cy="169574"/>
              </a:xfrm>
              <a:custGeom>
                <a:rect b="b" l="l" r="r" t="t"/>
                <a:pathLst>
                  <a:path extrusionOk="0" h="5263" w="6506">
                    <a:moveTo>
                      <a:pt x="3286" y="0"/>
                    </a:moveTo>
                    <a:cubicBezTo>
                      <a:pt x="3253" y="0"/>
                      <a:pt x="3220" y="9"/>
                      <a:pt x="3170" y="25"/>
                    </a:cubicBezTo>
                    <a:cubicBezTo>
                      <a:pt x="2769" y="326"/>
                      <a:pt x="2436" y="693"/>
                      <a:pt x="2169" y="1093"/>
                    </a:cubicBezTo>
                    <a:cubicBezTo>
                      <a:pt x="2169" y="1059"/>
                      <a:pt x="2136" y="1026"/>
                      <a:pt x="2102" y="993"/>
                    </a:cubicBezTo>
                    <a:cubicBezTo>
                      <a:pt x="2020" y="910"/>
                      <a:pt x="1892" y="851"/>
                      <a:pt x="1701" y="851"/>
                    </a:cubicBezTo>
                    <a:cubicBezTo>
                      <a:pt x="1660" y="851"/>
                      <a:pt x="1616" y="853"/>
                      <a:pt x="1568" y="859"/>
                    </a:cubicBezTo>
                    <a:cubicBezTo>
                      <a:pt x="1001" y="993"/>
                      <a:pt x="501" y="1360"/>
                      <a:pt x="268" y="1927"/>
                    </a:cubicBezTo>
                    <a:cubicBezTo>
                      <a:pt x="1" y="2527"/>
                      <a:pt x="67" y="3161"/>
                      <a:pt x="334" y="3595"/>
                    </a:cubicBezTo>
                    <a:cubicBezTo>
                      <a:pt x="384" y="3670"/>
                      <a:pt x="491" y="3707"/>
                      <a:pt x="569" y="3707"/>
                    </a:cubicBezTo>
                    <a:cubicBezTo>
                      <a:pt x="595" y="3707"/>
                      <a:pt x="618" y="3703"/>
                      <a:pt x="634" y="3695"/>
                    </a:cubicBezTo>
                    <a:cubicBezTo>
                      <a:pt x="735" y="3661"/>
                      <a:pt x="768" y="3495"/>
                      <a:pt x="735" y="3394"/>
                    </a:cubicBezTo>
                    <a:cubicBezTo>
                      <a:pt x="501" y="3028"/>
                      <a:pt x="468" y="2561"/>
                      <a:pt x="668" y="2094"/>
                    </a:cubicBezTo>
                    <a:cubicBezTo>
                      <a:pt x="901" y="1660"/>
                      <a:pt x="1235" y="1360"/>
                      <a:pt x="1635" y="1260"/>
                    </a:cubicBezTo>
                    <a:cubicBezTo>
                      <a:pt x="1680" y="1248"/>
                      <a:pt x="1713" y="1245"/>
                      <a:pt x="1738" y="1245"/>
                    </a:cubicBezTo>
                    <a:cubicBezTo>
                      <a:pt x="1787" y="1245"/>
                      <a:pt x="1802" y="1260"/>
                      <a:pt x="1802" y="1260"/>
                    </a:cubicBezTo>
                    <a:cubicBezTo>
                      <a:pt x="1802" y="1260"/>
                      <a:pt x="1802" y="1326"/>
                      <a:pt x="1835" y="1393"/>
                    </a:cubicBezTo>
                    <a:cubicBezTo>
                      <a:pt x="1902" y="1560"/>
                      <a:pt x="1902" y="1760"/>
                      <a:pt x="1835" y="1927"/>
                    </a:cubicBezTo>
                    <a:cubicBezTo>
                      <a:pt x="1802" y="2160"/>
                      <a:pt x="1769" y="2360"/>
                      <a:pt x="1769" y="2561"/>
                    </a:cubicBezTo>
                    <a:cubicBezTo>
                      <a:pt x="1769" y="2694"/>
                      <a:pt x="1835" y="2761"/>
                      <a:pt x="1935" y="2761"/>
                    </a:cubicBezTo>
                    <a:cubicBezTo>
                      <a:pt x="2035" y="2761"/>
                      <a:pt x="2136" y="2727"/>
                      <a:pt x="2169" y="2594"/>
                    </a:cubicBezTo>
                    <a:cubicBezTo>
                      <a:pt x="2236" y="2394"/>
                      <a:pt x="2269" y="2194"/>
                      <a:pt x="2269" y="1993"/>
                    </a:cubicBezTo>
                    <a:cubicBezTo>
                      <a:pt x="2436" y="1426"/>
                      <a:pt x="2736" y="926"/>
                      <a:pt x="3136" y="559"/>
                    </a:cubicBezTo>
                    <a:lnTo>
                      <a:pt x="3136" y="559"/>
                    </a:lnTo>
                    <a:cubicBezTo>
                      <a:pt x="3236" y="1326"/>
                      <a:pt x="3136" y="2060"/>
                      <a:pt x="2903" y="2761"/>
                    </a:cubicBezTo>
                    <a:cubicBezTo>
                      <a:pt x="2836" y="2861"/>
                      <a:pt x="2903" y="2994"/>
                      <a:pt x="3003" y="3028"/>
                    </a:cubicBezTo>
                    <a:cubicBezTo>
                      <a:pt x="3028" y="3036"/>
                      <a:pt x="3055" y="3040"/>
                      <a:pt x="3082" y="3040"/>
                    </a:cubicBezTo>
                    <a:cubicBezTo>
                      <a:pt x="3163" y="3040"/>
                      <a:pt x="3245" y="3002"/>
                      <a:pt x="3270" y="2927"/>
                    </a:cubicBezTo>
                    <a:lnTo>
                      <a:pt x="4170" y="1393"/>
                    </a:lnTo>
                    <a:cubicBezTo>
                      <a:pt x="4304" y="1193"/>
                      <a:pt x="4504" y="993"/>
                      <a:pt x="4671" y="993"/>
                    </a:cubicBezTo>
                    <a:cubicBezTo>
                      <a:pt x="4737" y="993"/>
                      <a:pt x="4737" y="993"/>
                      <a:pt x="4771" y="1026"/>
                    </a:cubicBezTo>
                    <a:cubicBezTo>
                      <a:pt x="4804" y="1093"/>
                      <a:pt x="4804" y="1226"/>
                      <a:pt x="4771" y="1360"/>
                    </a:cubicBezTo>
                    <a:lnTo>
                      <a:pt x="4337" y="3194"/>
                    </a:lnTo>
                    <a:cubicBezTo>
                      <a:pt x="4337" y="3261"/>
                      <a:pt x="4337" y="3361"/>
                      <a:pt x="4437" y="3394"/>
                    </a:cubicBezTo>
                    <a:cubicBezTo>
                      <a:pt x="4465" y="3408"/>
                      <a:pt x="4498" y="3416"/>
                      <a:pt x="4532" y="3416"/>
                    </a:cubicBezTo>
                    <a:cubicBezTo>
                      <a:pt x="4581" y="3416"/>
                      <a:pt x="4632" y="3400"/>
                      <a:pt x="4671" y="3361"/>
                    </a:cubicBezTo>
                    <a:lnTo>
                      <a:pt x="6005" y="2094"/>
                    </a:lnTo>
                    <a:lnTo>
                      <a:pt x="6005" y="2160"/>
                    </a:lnTo>
                    <a:cubicBezTo>
                      <a:pt x="6005" y="3161"/>
                      <a:pt x="5505" y="4162"/>
                      <a:pt x="4737" y="4762"/>
                    </a:cubicBezTo>
                    <a:cubicBezTo>
                      <a:pt x="4637" y="4862"/>
                      <a:pt x="4604" y="4996"/>
                      <a:pt x="4671" y="5062"/>
                    </a:cubicBezTo>
                    <a:cubicBezTo>
                      <a:pt x="4771" y="5229"/>
                      <a:pt x="4804" y="5262"/>
                      <a:pt x="4904" y="5262"/>
                    </a:cubicBezTo>
                    <a:cubicBezTo>
                      <a:pt x="4938" y="5262"/>
                      <a:pt x="4971" y="5262"/>
                      <a:pt x="5004" y="5229"/>
                    </a:cubicBezTo>
                    <a:cubicBezTo>
                      <a:pt x="5938" y="4562"/>
                      <a:pt x="6505" y="3428"/>
                      <a:pt x="6472" y="2260"/>
                    </a:cubicBezTo>
                    <a:cubicBezTo>
                      <a:pt x="6472" y="2027"/>
                      <a:pt x="6339" y="1827"/>
                      <a:pt x="6138" y="1760"/>
                    </a:cubicBezTo>
                    <a:cubicBezTo>
                      <a:pt x="6117" y="1756"/>
                      <a:pt x="6096" y="1755"/>
                      <a:pt x="6076" y="1755"/>
                    </a:cubicBezTo>
                    <a:cubicBezTo>
                      <a:pt x="5910" y="1755"/>
                      <a:pt x="5798" y="1867"/>
                      <a:pt x="5738" y="1927"/>
                    </a:cubicBezTo>
                    <a:lnTo>
                      <a:pt x="4904" y="2727"/>
                    </a:lnTo>
                    <a:lnTo>
                      <a:pt x="5138" y="1560"/>
                    </a:lnTo>
                    <a:cubicBezTo>
                      <a:pt x="5171" y="1393"/>
                      <a:pt x="5271" y="1093"/>
                      <a:pt x="5071" y="859"/>
                    </a:cubicBezTo>
                    <a:cubicBezTo>
                      <a:pt x="4938" y="726"/>
                      <a:pt x="4804" y="659"/>
                      <a:pt x="4637" y="659"/>
                    </a:cubicBezTo>
                    <a:cubicBezTo>
                      <a:pt x="4304" y="659"/>
                      <a:pt x="3970" y="993"/>
                      <a:pt x="3803" y="1260"/>
                    </a:cubicBezTo>
                    <a:lnTo>
                      <a:pt x="3537" y="1693"/>
                    </a:lnTo>
                    <a:cubicBezTo>
                      <a:pt x="3603" y="1193"/>
                      <a:pt x="3603" y="693"/>
                      <a:pt x="3503" y="192"/>
                    </a:cubicBezTo>
                    <a:cubicBezTo>
                      <a:pt x="3503" y="92"/>
                      <a:pt x="3470" y="59"/>
                      <a:pt x="3403" y="25"/>
                    </a:cubicBezTo>
                    <a:cubicBezTo>
                      <a:pt x="3353" y="9"/>
                      <a:pt x="3320" y="0"/>
                      <a:pt x="328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49"/>
              <p:cNvSpPr/>
              <p:nvPr/>
            </p:nvSpPr>
            <p:spPr>
              <a:xfrm>
                <a:off x="-1314117" y="3426374"/>
                <a:ext cx="160166" cy="157072"/>
              </a:xfrm>
              <a:custGeom>
                <a:rect b="b" l="l" r="r" t="t"/>
                <a:pathLst>
                  <a:path extrusionOk="0" h="4875" w="4971">
                    <a:moveTo>
                      <a:pt x="1835" y="1969"/>
                    </a:moveTo>
                    <a:cubicBezTo>
                      <a:pt x="1902" y="1969"/>
                      <a:pt x="1935" y="2003"/>
                      <a:pt x="1968" y="2036"/>
                    </a:cubicBezTo>
                    <a:cubicBezTo>
                      <a:pt x="2002" y="2069"/>
                      <a:pt x="2068" y="2170"/>
                      <a:pt x="2068" y="2236"/>
                    </a:cubicBezTo>
                    <a:cubicBezTo>
                      <a:pt x="2068" y="2336"/>
                      <a:pt x="1968" y="2370"/>
                      <a:pt x="1902" y="2370"/>
                    </a:cubicBezTo>
                    <a:cubicBezTo>
                      <a:pt x="1902" y="2370"/>
                      <a:pt x="1801" y="2370"/>
                      <a:pt x="1768" y="2336"/>
                    </a:cubicBezTo>
                    <a:cubicBezTo>
                      <a:pt x="1735" y="2236"/>
                      <a:pt x="1768" y="2069"/>
                      <a:pt x="1835" y="1969"/>
                    </a:cubicBezTo>
                    <a:close/>
                    <a:moveTo>
                      <a:pt x="3744" y="1"/>
                    </a:moveTo>
                    <a:cubicBezTo>
                      <a:pt x="3490" y="1"/>
                      <a:pt x="3245" y="92"/>
                      <a:pt x="3069" y="268"/>
                    </a:cubicBezTo>
                    <a:cubicBezTo>
                      <a:pt x="2969" y="402"/>
                      <a:pt x="2902" y="535"/>
                      <a:pt x="2869" y="702"/>
                    </a:cubicBezTo>
                    <a:cubicBezTo>
                      <a:pt x="2735" y="702"/>
                      <a:pt x="2635" y="702"/>
                      <a:pt x="2535" y="735"/>
                    </a:cubicBezTo>
                    <a:cubicBezTo>
                      <a:pt x="2135" y="835"/>
                      <a:pt x="1902" y="1169"/>
                      <a:pt x="1635" y="1502"/>
                    </a:cubicBezTo>
                    <a:cubicBezTo>
                      <a:pt x="1268" y="1536"/>
                      <a:pt x="968" y="1836"/>
                      <a:pt x="867" y="2236"/>
                    </a:cubicBezTo>
                    <a:cubicBezTo>
                      <a:pt x="801" y="2336"/>
                      <a:pt x="801" y="2403"/>
                      <a:pt x="801" y="2503"/>
                    </a:cubicBezTo>
                    <a:cubicBezTo>
                      <a:pt x="634" y="2536"/>
                      <a:pt x="467" y="2670"/>
                      <a:pt x="367" y="2837"/>
                    </a:cubicBezTo>
                    <a:cubicBezTo>
                      <a:pt x="67" y="3237"/>
                      <a:pt x="0" y="3837"/>
                      <a:pt x="300" y="4304"/>
                    </a:cubicBezTo>
                    <a:cubicBezTo>
                      <a:pt x="519" y="4648"/>
                      <a:pt x="884" y="4875"/>
                      <a:pt x="1286" y="4875"/>
                    </a:cubicBezTo>
                    <a:cubicBezTo>
                      <a:pt x="1313" y="4875"/>
                      <a:pt x="1340" y="4874"/>
                      <a:pt x="1368" y="4871"/>
                    </a:cubicBezTo>
                    <a:cubicBezTo>
                      <a:pt x="1401" y="4871"/>
                      <a:pt x="1468" y="4838"/>
                      <a:pt x="1568" y="4838"/>
                    </a:cubicBezTo>
                    <a:cubicBezTo>
                      <a:pt x="1668" y="4805"/>
                      <a:pt x="1768" y="4705"/>
                      <a:pt x="1735" y="4571"/>
                    </a:cubicBezTo>
                    <a:cubicBezTo>
                      <a:pt x="1677" y="4485"/>
                      <a:pt x="1619" y="4398"/>
                      <a:pt x="1518" y="4398"/>
                    </a:cubicBezTo>
                    <a:cubicBezTo>
                      <a:pt x="1502" y="4398"/>
                      <a:pt x="1486" y="4400"/>
                      <a:pt x="1468" y="4404"/>
                    </a:cubicBezTo>
                    <a:cubicBezTo>
                      <a:pt x="1402" y="4424"/>
                      <a:pt x="1335" y="4434"/>
                      <a:pt x="1268" y="4434"/>
                    </a:cubicBezTo>
                    <a:cubicBezTo>
                      <a:pt x="997" y="4434"/>
                      <a:pt x="734" y="4279"/>
                      <a:pt x="601" y="4038"/>
                    </a:cubicBezTo>
                    <a:cubicBezTo>
                      <a:pt x="434" y="3737"/>
                      <a:pt x="434" y="3370"/>
                      <a:pt x="634" y="3070"/>
                    </a:cubicBezTo>
                    <a:cubicBezTo>
                      <a:pt x="667" y="3037"/>
                      <a:pt x="767" y="3003"/>
                      <a:pt x="801" y="2937"/>
                    </a:cubicBezTo>
                    <a:cubicBezTo>
                      <a:pt x="801" y="3037"/>
                      <a:pt x="834" y="3170"/>
                      <a:pt x="901" y="3304"/>
                    </a:cubicBezTo>
                    <a:cubicBezTo>
                      <a:pt x="934" y="3370"/>
                      <a:pt x="1068" y="3404"/>
                      <a:pt x="1134" y="3404"/>
                    </a:cubicBezTo>
                    <a:cubicBezTo>
                      <a:pt x="1368" y="3370"/>
                      <a:pt x="1468" y="3237"/>
                      <a:pt x="1468" y="3037"/>
                    </a:cubicBezTo>
                    <a:cubicBezTo>
                      <a:pt x="1468" y="2870"/>
                      <a:pt x="1401" y="2637"/>
                      <a:pt x="1234" y="2536"/>
                    </a:cubicBezTo>
                    <a:cubicBezTo>
                      <a:pt x="1234" y="2503"/>
                      <a:pt x="1268" y="2403"/>
                      <a:pt x="1268" y="2370"/>
                    </a:cubicBezTo>
                    <a:cubicBezTo>
                      <a:pt x="1301" y="2336"/>
                      <a:pt x="1301" y="2236"/>
                      <a:pt x="1368" y="2203"/>
                    </a:cubicBezTo>
                    <a:cubicBezTo>
                      <a:pt x="1368" y="2303"/>
                      <a:pt x="1401" y="2403"/>
                      <a:pt x="1435" y="2503"/>
                    </a:cubicBezTo>
                    <a:cubicBezTo>
                      <a:pt x="1546" y="2671"/>
                      <a:pt x="1705" y="2745"/>
                      <a:pt x="1910" y="2745"/>
                    </a:cubicBezTo>
                    <a:cubicBezTo>
                      <a:pt x="1950" y="2745"/>
                      <a:pt x="1992" y="2742"/>
                      <a:pt x="2035" y="2737"/>
                    </a:cubicBezTo>
                    <a:cubicBezTo>
                      <a:pt x="2268" y="2703"/>
                      <a:pt x="2469" y="2536"/>
                      <a:pt x="2535" y="2303"/>
                    </a:cubicBezTo>
                    <a:cubicBezTo>
                      <a:pt x="2569" y="2069"/>
                      <a:pt x="2535" y="1903"/>
                      <a:pt x="2369" y="1736"/>
                    </a:cubicBezTo>
                    <a:cubicBezTo>
                      <a:pt x="2268" y="1669"/>
                      <a:pt x="2235" y="1602"/>
                      <a:pt x="2135" y="1569"/>
                    </a:cubicBezTo>
                    <a:cubicBezTo>
                      <a:pt x="2302" y="1369"/>
                      <a:pt x="2469" y="1202"/>
                      <a:pt x="2702" y="1102"/>
                    </a:cubicBezTo>
                    <a:lnTo>
                      <a:pt x="2902" y="1102"/>
                    </a:lnTo>
                    <a:cubicBezTo>
                      <a:pt x="2969" y="1402"/>
                      <a:pt x="3136" y="1636"/>
                      <a:pt x="3403" y="1703"/>
                    </a:cubicBezTo>
                    <a:cubicBezTo>
                      <a:pt x="3419" y="1719"/>
                      <a:pt x="3453" y="1728"/>
                      <a:pt x="3486" y="1728"/>
                    </a:cubicBezTo>
                    <a:cubicBezTo>
                      <a:pt x="3519" y="1728"/>
                      <a:pt x="3553" y="1719"/>
                      <a:pt x="3569" y="1703"/>
                    </a:cubicBezTo>
                    <a:cubicBezTo>
                      <a:pt x="3603" y="1703"/>
                      <a:pt x="3636" y="1602"/>
                      <a:pt x="3636" y="1569"/>
                    </a:cubicBezTo>
                    <a:cubicBezTo>
                      <a:pt x="3703" y="1336"/>
                      <a:pt x="3603" y="1102"/>
                      <a:pt x="3436" y="935"/>
                    </a:cubicBezTo>
                    <a:cubicBezTo>
                      <a:pt x="3403" y="902"/>
                      <a:pt x="3369" y="902"/>
                      <a:pt x="3303" y="869"/>
                    </a:cubicBezTo>
                    <a:cubicBezTo>
                      <a:pt x="3369" y="735"/>
                      <a:pt x="3403" y="668"/>
                      <a:pt x="3436" y="635"/>
                    </a:cubicBezTo>
                    <a:cubicBezTo>
                      <a:pt x="3529" y="527"/>
                      <a:pt x="3665" y="476"/>
                      <a:pt x="3808" y="476"/>
                    </a:cubicBezTo>
                    <a:cubicBezTo>
                      <a:pt x="3972" y="476"/>
                      <a:pt x="4145" y="543"/>
                      <a:pt x="4270" y="668"/>
                    </a:cubicBezTo>
                    <a:cubicBezTo>
                      <a:pt x="4470" y="869"/>
                      <a:pt x="4570" y="1269"/>
                      <a:pt x="4437" y="1636"/>
                    </a:cubicBezTo>
                    <a:cubicBezTo>
                      <a:pt x="4403" y="1703"/>
                      <a:pt x="4437" y="1836"/>
                      <a:pt x="4570" y="1869"/>
                    </a:cubicBezTo>
                    <a:cubicBezTo>
                      <a:pt x="4586" y="1877"/>
                      <a:pt x="4605" y="1881"/>
                      <a:pt x="4626" y="1881"/>
                    </a:cubicBezTo>
                    <a:cubicBezTo>
                      <a:pt x="4694" y="1881"/>
                      <a:pt x="4778" y="1838"/>
                      <a:pt x="4804" y="1736"/>
                    </a:cubicBezTo>
                    <a:cubicBezTo>
                      <a:pt x="4970" y="1236"/>
                      <a:pt x="4837" y="668"/>
                      <a:pt x="4537" y="335"/>
                    </a:cubicBezTo>
                    <a:cubicBezTo>
                      <a:pt x="4311" y="109"/>
                      <a:pt x="4022" y="1"/>
                      <a:pt x="37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49"/>
              <p:cNvSpPr/>
              <p:nvPr/>
            </p:nvSpPr>
            <p:spPr>
              <a:xfrm>
                <a:off x="-1133556" y="3491169"/>
                <a:ext cx="90313" cy="82515"/>
              </a:xfrm>
              <a:custGeom>
                <a:rect b="b" l="l" r="r" t="t"/>
                <a:pathLst>
                  <a:path extrusionOk="0" h="2561" w="2803">
                    <a:moveTo>
                      <a:pt x="2448" y="0"/>
                    </a:moveTo>
                    <a:cubicBezTo>
                      <a:pt x="2419" y="0"/>
                      <a:pt x="2385" y="8"/>
                      <a:pt x="2335" y="25"/>
                    </a:cubicBezTo>
                    <a:cubicBezTo>
                      <a:pt x="1968" y="225"/>
                      <a:pt x="1668" y="559"/>
                      <a:pt x="1468" y="992"/>
                    </a:cubicBezTo>
                    <a:cubicBezTo>
                      <a:pt x="1368" y="859"/>
                      <a:pt x="1301" y="792"/>
                      <a:pt x="1134" y="692"/>
                    </a:cubicBezTo>
                    <a:cubicBezTo>
                      <a:pt x="1059" y="676"/>
                      <a:pt x="982" y="667"/>
                      <a:pt x="905" y="667"/>
                    </a:cubicBezTo>
                    <a:cubicBezTo>
                      <a:pt x="676" y="667"/>
                      <a:pt x="450" y="742"/>
                      <a:pt x="300" y="892"/>
                    </a:cubicBezTo>
                    <a:cubicBezTo>
                      <a:pt x="0" y="1226"/>
                      <a:pt x="0" y="1660"/>
                      <a:pt x="0" y="2060"/>
                    </a:cubicBezTo>
                    <a:cubicBezTo>
                      <a:pt x="0" y="2193"/>
                      <a:pt x="100" y="2293"/>
                      <a:pt x="200" y="2293"/>
                    </a:cubicBezTo>
                    <a:cubicBezTo>
                      <a:pt x="334" y="2293"/>
                      <a:pt x="434" y="2193"/>
                      <a:pt x="434" y="2060"/>
                    </a:cubicBezTo>
                    <a:cubicBezTo>
                      <a:pt x="434" y="1726"/>
                      <a:pt x="434" y="1393"/>
                      <a:pt x="601" y="1193"/>
                    </a:cubicBezTo>
                    <a:cubicBezTo>
                      <a:pt x="648" y="1145"/>
                      <a:pt x="745" y="1098"/>
                      <a:pt x="845" y="1098"/>
                    </a:cubicBezTo>
                    <a:cubicBezTo>
                      <a:pt x="886" y="1098"/>
                      <a:pt x="928" y="1106"/>
                      <a:pt x="968" y="1126"/>
                    </a:cubicBezTo>
                    <a:cubicBezTo>
                      <a:pt x="1034" y="1159"/>
                      <a:pt x="1068" y="1159"/>
                      <a:pt x="1068" y="1226"/>
                    </a:cubicBezTo>
                    <a:lnTo>
                      <a:pt x="1068" y="1393"/>
                    </a:lnTo>
                    <a:cubicBezTo>
                      <a:pt x="1068" y="1560"/>
                      <a:pt x="1034" y="1960"/>
                      <a:pt x="1368" y="2027"/>
                    </a:cubicBezTo>
                    <a:cubicBezTo>
                      <a:pt x="1435" y="2027"/>
                      <a:pt x="1501" y="2027"/>
                      <a:pt x="1535" y="1993"/>
                    </a:cubicBezTo>
                    <a:cubicBezTo>
                      <a:pt x="1601" y="1960"/>
                      <a:pt x="1635" y="1893"/>
                      <a:pt x="1635" y="1860"/>
                    </a:cubicBezTo>
                    <a:cubicBezTo>
                      <a:pt x="1668" y="1393"/>
                      <a:pt x="1935" y="992"/>
                      <a:pt x="2268" y="659"/>
                    </a:cubicBezTo>
                    <a:lnTo>
                      <a:pt x="2369" y="2460"/>
                    </a:lnTo>
                    <a:cubicBezTo>
                      <a:pt x="2369" y="2460"/>
                      <a:pt x="2469" y="2560"/>
                      <a:pt x="2569" y="2560"/>
                    </a:cubicBezTo>
                    <a:cubicBezTo>
                      <a:pt x="2702" y="2560"/>
                      <a:pt x="2802" y="2460"/>
                      <a:pt x="2802" y="2360"/>
                    </a:cubicBezTo>
                    <a:lnTo>
                      <a:pt x="2669" y="192"/>
                    </a:lnTo>
                    <a:cubicBezTo>
                      <a:pt x="2669" y="125"/>
                      <a:pt x="2635" y="58"/>
                      <a:pt x="2535" y="25"/>
                    </a:cubicBezTo>
                    <a:cubicBezTo>
                      <a:pt x="2502" y="8"/>
                      <a:pt x="2477" y="0"/>
                      <a:pt x="244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49"/>
              <p:cNvSpPr/>
              <p:nvPr/>
            </p:nvSpPr>
            <p:spPr>
              <a:xfrm>
                <a:off x="-1273294" y="3597978"/>
                <a:ext cx="97852" cy="74589"/>
              </a:xfrm>
              <a:custGeom>
                <a:rect b="b" l="l" r="r" t="t"/>
                <a:pathLst>
                  <a:path extrusionOk="0" h="2315" w="3037">
                    <a:moveTo>
                      <a:pt x="2419" y="0"/>
                    </a:moveTo>
                    <a:cubicBezTo>
                      <a:pt x="2339" y="0"/>
                      <a:pt x="2295" y="44"/>
                      <a:pt x="2269" y="146"/>
                    </a:cubicBezTo>
                    <a:cubicBezTo>
                      <a:pt x="2202" y="246"/>
                      <a:pt x="2269" y="346"/>
                      <a:pt x="2369" y="379"/>
                    </a:cubicBezTo>
                    <a:cubicBezTo>
                      <a:pt x="2536" y="479"/>
                      <a:pt x="2636" y="746"/>
                      <a:pt x="2536" y="913"/>
                    </a:cubicBezTo>
                    <a:cubicBezTo>
                      <a:pt x="2469" y="1180"/>
                      <a:pt x="2202" y="1380"/>
                      <a:pt x="2002" y="1547"/>
                    </a:cubicBezTo>
                    <a:cubicBezTo>
                      <a:pt x="1827" y="1722"/>
                      <a:pt x="1551" y="1820"/>
                      <a:pt x="1395" y="1820"/>
                    </a:cubicBezTo>
                    <a:cubicBezTo>
                      <a:pt x="1372" y="1820"/>
                      <a:pt x="1352" y="1818"/>
                      <a:pt x="1335" y="1814"/>
                    </a:cubicBezTo>
                    <a:cubicBezTo>
                      <a:pt x="1302" y="1814"/>
                      <a:pt x="1235" y="1747"/>
                      <a:pt x="1235" y="1714"/>
                    </a:cubicBezTo>
                    <a:cubicBezTo>
                      <a:pt x="1168" y="1547"/>
                      <a:pt x="1402" y="1347"/>
                      <a:pt x="1635" y="1247"/>
                    </a:cubicBezTo>
                    <a:cubicBezTo>
                      <a:pt x="1669" y="1247"/>
                      <a:pt x="1669" y="1213"/>
                      <a:pt x="1702" y="1213"/>
                    </a:cubicBezTo>
                    <a:cubicBezTo>
                      <a:pt x="1802" y="1180"/>
                      <a:pt x="1835" y="1047"/>
                      <a:pt x="1802" y="913"/>
                    </a:cubicBezTo>
                    <a:cubicBezTo>
                      <a:pt x="1778" y="864"/>
                      <a:pt x="1700" y="833"/>
                      <a:pt x="1607" y="833"/>
                    </a:cubicBezTo>
                    <a:cubicBezTo>
                      <a:pt x="1573" y="833"/>
                      <a:pt x="1538" y="837"/>
                      <a:pt x="1502" y="846"/>
                    </a:cubicBezTo>
                    <a:cubicBezTo>
                      <a:pt x="1468" y="846"/>
                      <a:pt x="1402" y="880"/>
                      <a:pt x="1402" y="880"/>
                    </a:cubicBezTo>
                    <a:cubicBezTo>
                      <a:pt x="1202" y="980"/>
                      <a:pt x="1035" y="1047"/>
                      <a:pt x="835" y="1047"/>
                    </a:cubicBezTo>
                    <a:cubicBezTo>
                      <a:pt x="668" y="1047"/>
                      <a:pt x="468" y="913"/>
                      <a:pt x="401" y="746"/>
                    </a:cubicBezTo>
                    <a:cubicBezTo>
                      <a:pt x="401" y="680"/>
                      <a:pt x="468" y="646"/>
                      <a:pt x="501" y="546"/>
                    </a:cubicBezTo>
                    <a:cubicBezTo>
                      <a:pt x="501" y="546"/>
                      <a:pt x="601" y="513"/>
                      <a:pt x="635" y="513"/>
                    </a:cubicBezTo>
                    <a:cubicBezTo>
                      <a:pt x="651" y="521"/>
                      <a:pt x="672" y="525"/>
                      <a:pt x="696" y="525"/>
                    </a:cubicBezTo>
                    <a:cubicBezTo>
                      <a:pt x="766" y="525"/>
                      <a:pt x="860" y="488"/>
                      <a:pt x="935" y="413"/>
                    </a:cubicBezTo>
                    <a:cubicBezTo>
                      <a:pt x="968" y="346"/>
                      <a:pt x="935" y="213"/>
                      <a:pt x="835" y="146"/>
                    </a:cubicBezTo>
                    <a:cubicBezTo>
                      <a:pt x="757" y="99"/>
                      <a:pt x="673" y="75"/>
                      <a:pt x="588" y="75"/>
                    </a:cubicBezTo>
                    <a:cubicBezTo>
                      <a:pt x="489" y="75"/>
                      <a:pt x="390" y="108"/>
                      <a:pt x="301" y="179"/>
                    </a:cubicBezTo>
                    <a:cubicBezTo>
                      <a:pt x="101" y="313"/>
                      <a:pt x="1" y="546"/>
                      <a:pt x="34" y="746"/>
                    </a:cubicBezTo>
                    <a:cubicBezTo>
                      <a:pt x="134" y="1180"/>
                      <a:pt x="501" y="1380"/>
                      <a:pt x="835" y="1380"/>
                    </a:cubicBezTo>
                    <a:lnTo>
                      <a:pt x="868" y="1380"/>
                    </a:lnTo>
                    <a:cubicBezTo>
                      <a:pt x="835" y="1514"/>
                      <a:pt x="835" y="1680"/>
                      <a:pt x="868" y="1814"/>
                    </a:cubicBezTo>
                    <a:cubicBezTo>
                      <a:pt x="968" y="1981"/>
                      <a:pt x="1068" y="2081"/>
                      <a:pt x="1235" y="2147"/>
                    </a:cubicBezTo>
                    <a:cubicBezTo>
                      <a:pt x="1268" y="2247"/>
                      <a:pt x="1302" y="2314"/>
                      <a:pt x="1368" y="2314"/>
                    </a:cubicBezTo>
                    <a:cubicBezTo>
                      <a:pt x="1669" y="2314"/>
                      <a:pt x="2036" y="2147"/>
                      <a:pt x="2269" y="1914"/>
                    </a:cubicBezTo>
                    <a:cubicBezTo>
                      <a:pt x="2503" y="1714"/>
                      <a:pt x="2803" y="1480"/>
                      <a:pt x="2936" y="1080"/>
                    </a:cubicBezTo>
                    <a:cubicBezTo>
                      <a:pt x="3036" y="680"/>
                      <a:pt x="2936" y="179"/>
                      <a:pt x="2503" y="12"/>
                    </a:cubicBezTo>
                    <a:cubicBezTo>
                      <a:pt x="2471" y="5"/>
                      <a:pt x="2443" y="0"/>
                      <a:pt x="241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49"/>
              <p:cNvSpPr/>
              <p:nvPr/>
            </p:nvSpPr>
            <p:spPr>
              <a:xfrm>
                <a:off x="-1221710" y="3308868"/>
                <a:ext cx="120406" cy="112190"/>
              </a:xfrm>
              <a:custGeom>
                <a:rect b="b" l="l" r="r" t="t"/>
                <a:pathLst>
                  <a:path extrusionOk="0" h="3482" w="3737">
                    <a:moveTo>
                      <a:pt x="2952" y="0"/>
                    </a:moveTo>
                    <a:cubicBezTo>
                      <a:pt x="2826" y="0"/>
                      <a:pt x="2705" y="44"/>
                      <a:pt x="2603" y="146"/>
                    </a:cubicBezTo>
                    <a:cubicBezTo>
                      <a:pt x="2503" y="213"/>
                      <a:pt x="2436" y="379"/>
                      <a:pt x="2369" y="513"/>
                    </a:cubicBezTo>
                    <a:cubicBezTo>
                      <a:pt x="2269" y="713"/>
                      <a:pt x="2236" y="880"/>
                      <a:pt x="2202" y="1113"/>
                    </a:cubicBezTo>
                    <a:cubicBezTo>
                      <a:pt x="2069" y="980"/>
                      <a:pt x="1902" y="946"/>
                      <a:pt x="1735" y="880"/>
                    </a:cubicBezTo>
                    <a:cubicBezTo>
                      <a:pt x="1645" y="860"/>
                      <a:pt x="1552" y="851"/>
                      <a:pt x="1461" y="851"/>
                    </a:cubicBezTo>
                    <a:cubicBezTo>
                      <a:pt x="1084" y="851"/>
                      <a:pt x="723" y="1011"/>
                      <a:pt x="535" y="1280"/>
                    </a:cubicBezTo>
                    <a:cubicBezTo>
                      <a:pt x="1" y="1947"/>
                      <a:pt x="234" y="2948"/>
                      <a:pt x="835" y="3381"/>
                    </a:cubicBezTo>
                    <a:cubicBezTo>
                      <a:pt x="735" y="3448"/>
                      <a:pt x="835" y="3482"/>
                      <a:pt x="868" y="3482"/>
                    </a:cubicBezTo>
                    <a:cubicBezTo>
                      <a:pt x="902" y="3482"/>
                      <a:pt x="1002" y="3448"/>
                      <a:pt x="1035" y="3381"/>
                    </a:cubicBezTo>
                    <a:cubicBezTo>
                      <a:pt x="1102" y="3315"/>
                      <a:pt x="1102" y="3181"/>
                      <a:pt x="1002" y="3115"/>
                    </a:cubicBezTo>
                    <a:cubicBezTo>
                      <a:pt x="568" y="2714"/>
                      <a:pt x="368" y="1980"/>
                      <a:pt x="735" y="1547"/>
                    </a:cubicBezTo>
                    <a:cubicBezTo>
                      <a:pt x="860" y="1397"/>
                      <a:pt x="1079" y="1322"/>
                      <a:pt x="1307" y="1322"/>
                    </a:cubicBezTo>
                    <a:cubicBezTo>
                      <a:pt x="1383" y="1322"/>
                      <a:pt x="1460" y="1330"/>
                      <a:pt x="1535" y="1347"/>
                    </a:cubicBezTo>
                    <a:cubicBezTo>
                      <a:pt x="1635" y="1380"/>
                      <a:pt x="1936" y="1480"/>
                      <a:pt x="2036" y="1780"/>
                    </a:cubicBezTo>
                    <a:cubicBezTo>
                      <a:pt x="2069" y="1847"/>
                      <a:pt x="2136" y="1947"/>
                      <a:pt x="2236" y="1947"/>
                    </a:cubicBezTo>
                    <a:cubicBezTo>
                      <a:pt x="2336" y="1947"/>
                      <a:pt x="2403" y="1847"/>
                      <a:pt x="2436" y="1780"/>
                    </a:cubicBezTo>
                    <a:cubicBezTo>
                      <a:pt x="2503" y="1447"/>
                      <a:pt x="2569" y="1046"/>
                      <a:pt x="2703" y="713"/>
                    </a:cubicBezTo>
                    <a:cubicBezTo>
                      <a:pt x="2736" y="646"/>
                      <a:pt x="2736" y="546"/>
                      <a:pt x="2803" y="513"/>
                    </a:cubicBezTo>
                    <a:cubicBezTo>
                      <a:pt x="2870" y="479"/>
                      <a:pt x="2903" y="479"/>
                      <a:pt x="2936" y="479"/>
                    </a:cubicBezTo>
                    <a:cubicBezTo>
                      <a:pt x="3036" y="479"/>
                      <a:pt x="3103" y="546"/>
                      <a:pt x="3203" y="646"/>
                    </a:cubicBezTo>
                    <a:cubicBezTo>
                      <a:pt x="3270" y="813"/>
                      <a:pt x="3270" y="1046"/>
                      <a:pt x="3270" y="1313"/>
                    </a:cubicBezTo>
                    <a:cubicBezTo>
                      <a:pt x="3270" y="1447"/>
                      <a:pt x="3370" y="1513"/>
                      <a:pt x="3503" y="1513"/>
                    </a:cubicBezTo>
                    <a:cubicBezTo>
                      <a:pt x="3603" y="1513"/>
                      <a:pt x="3704" y="1447"/>
                      <a:pt x="3704" y="1313"/>
                    </a:cubicBezTo>
                    <a:cubicBezTo>
                      <a:pt x="3704" y="1046"/>
                      <a:pt x="3737" y="680"/>
                      <a:pt x="3570" y="379"/>
                    </a:cubicBezTo>
                    <a:cubicBezTo>
                      <a:pt x="3437" y="179"/>
                      <a:pt x="3270" y="46"/>
                      <a:pt x="3070" y="12"/>
                    </a:cubicBezTo>
                    <a:cubicBezTo>
                      <a:pt x="3030" y="4"/>
                      <a:pt x="2991" y="0"/>
                      <a:pt x="29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49"/>
              <p:cNvSpPr/>
              <p:nvPr/>
            </p:nvSpPr>
            <p:spPr>
              <a:xfrm>
                <a:off x="-923160" y="2929123"/>
                <a:ext cx="104522" cy="130813"/>
              </a:xfrm>
              <a:custGeom>
                <a:rect b="b" l="l" r="r" t="t"/>
                <a:pathLst>
                  <a:path extrusionOk="0" h="4060" w="3244">
                    <a:moveTo>
                      <a:pt x="1438" y="0"/>
                    </a:moveTo>
                    <a:cubicBezTo>
                      <a:pt x="1394" y="0"/>
                      <a:pt x="1347" y="19"/>
                      <a:pt x="1309" y="57"/>
                    </a:cubicBezTo>
                    <a:cubicBezTo>
                      <a:pt x="1114" y="252"/>
                      <a:pt x="911" y="463"/>
                      <a:pt x="708" y="674"/>
                    </a:cubicBezTo>
                    <a:lnTo>
                      <a:pt x="708" y="674"/>
                    </a:lnTo>
                    <a:cubicBezTo>
                      <a:pt x="719" y="647"/>
                      <a:pt x="731" y="619"/>
                      <a:pt x="742" y="590"/>
                    </a:cubicBezTo>
                    <a:cubicBezTo>
                      <a:pt x="788" y="454"/>
                      <a:pt x="693" y="348"/>
                      <a:pt x="597" y="348"/>
                    </a:cubicBezTo>
                    <a:cubicBezTo>
                      <a:pt x="552" y="348"/>
                      <a:pt x="507" y="371"/>
                      <a:pt x="475" y="424"/>
                    </a:cubicBezTo>
                    <a:cubicBezTo>
                      <a:pt x="355" y="724"/>
                      <a:pt x="208" y="997"/>
                      <a:pt x="107" y="1292"/>
                    </a:cubicBezTo>
                    <a:lnTo>
                      <a:pt x="107" y="1292"/>
                    </a:lnTo>
                    <a:cubicBezTo>
                      <a:pt x="96" y="1303"/>
                      <a:pt x="85" y="1314"/>
                      <a:pt x="75" y="1324"/>
                    </a:cubicBezTo>
                    <a:cubicBezTo>
                      <a:pt x="80" y="1331"/>
                      <a:pt x="84" y="1338"/>
                      <a:pt x="89" y="1344"/>
                    </a:cubicBezTo>
                    <a:lnTo>
                      <a:pt x="89" y="1344"/>
                    </a:lnTo>
                    <a:cubicBezTo>
                      <a:pt x="84" y="1360"/>
                      <a:pt x="80" y="1375"/>
                      <a:pt x="75" y="1391"/>
                    </a:cubicBezTo>
                    <a:cubicBezTo>
                      <a:pt x="0" y="1515"/>
                      <a:pt x="92" y="1640"/>
                      <a:pt x="200" y="1640"/>
                    </a:cubicBezTo>
                    <a:cubicBezTo>
                      <a:pt x="236" y="1640"/>
                      <a:pt x="274" y="1625"/>
                      <a:pt x="308" y="1591"/>
                    </a:cubicBezTo>
                    <a:cubicBezTo>
                      <a:pt x="650" y="1249"/>
                      <a:pt x="971" y="908"/>
                      <a:pt x="1304" y="566"/>
                    </a:cubicBezTo>
                    <a:lnTo>
                      <a:pt x="1304" y="566"/>
                    </a:lnTo>
                    <a:cubicBezTo>
                      <a:pt x="1262" y="1123"/>
                      <a:pt x="1078" y="1607"/>
                      <a:pt x="735" y="2050"/>
                    </a:cubicBezTo>
                    <a:lnTo>
                      <a:pt x="735" y="2050"/>
                    </a:lnTo>
                    <a:cubicBezTo>
                      <a:pt x="693" y="2086"/>
                      <a:pt x="651" y="2122"/>
                      <a:pt x="609" y="2158"/>
                    </a:cubicBezTo>
                    <a:lnTo>
                      <a:pt x="646" y="2201"/>
                    </a:lnTo>
                    <a:lnTo>
                      <a:pt x="646" y="2201"/>
                    </a:lnTo>
                    <a:cubicBezTo>
                      <a:pt x="639" y="2284"/>
                      <a:pt x="703" y="2365"/>
                      <a:pt x="789" y="2369"/>
                    </a:cubicBezTo>
                    <a:lnTo>
                      <a:pt x="789" y="2369"/>
                    </a:lnTo>
                    <a:lnTo>
                      <a:pt x="809" y="2392"/>
                    </a:lnTo>
                    <a:cubicBezTo>
                      <a:pt x="816" y="2383"/>
                      <a:pt x="823" y="2374"/>
                      <a:pt x="830" y="2365"/>
                    </a:cubicBezTo>
                    <a:lnTo>
                      <a:pt x="830" y="2365"/>
                    </a:lnTo>
                    <a:cubicBezTo>
                      <a:pt x="855" y="2359"/>
                      <a:pt x="882" y="2346"/>
                      <a:pt x="909" y="2325"/>
                    </a:cubicBezTo>
                    <a:cubicBezTo>
                      <a:pt x="1248" y="1986"/>
                      <a:pt x="1668" y="1708"/>
                      <a:pt x="2106" y="1476"/>
                    </a:cubicBezTo>
                    <a:lnTo>
                      <a:pt x="2106" y="1476"/>
                    </a:lnTo>
                    <a:cubicBezTo>
                      <a:pt x="1885" y="1987"/>
                      <a:pt x="1597" y="2428"/>
                      <a:pt x="1242" y="2892"/>
                    </a:cubicBezTo>
                    <a:cubicBezTo>
                      <a:pt x="1150" y="2954"/>
                      <a:pt x="1228" y="3129"/>
                      <a:pt x="1372" y="3129"/>
                    </a:cubicBezTo>
                    <a:cubicBezTo>
                      <a:pt x="1384" y="3129"/>
                      <a:pt x="1396" y="3128"/>
                      <a:pt x="1409" y="3125"/>
                    </a:cubicBezTo>
                    <a:cubicBezTo>
                      <a:pt x="1419" y="3123"/>
                      <a:pt x="1429" y="3120"/>
                      <a:pt x="1438" y="3117"/>
                    </a:cubicBezTo>
                    <a:lnTo>
                      <a:pt x="1438" y="3117"/>
                    </a:lnTo>
                    <a:cubicBezTo>
                      <a:pt x="1440" y="3120"/>
                      <a:pt x="1441" y="3123"/>
                      <a:pt x="1443" y="3125"/>
                    </a:cubicBezTo>
                    <a:cubicBezTo>
                      <a:pt x="1447" y="3121"/>
                      <a:pt x="1451" y="3117"/>
                      <a:pt x="1455" y="3112"/>
                    </a:cubicBezTo>
                    <a:lnTo>
                      <a:pt x="1455" y="3112"/>
                    </a:lnTo>
                    <a:cubicBezTo>
                      <a:pt x="1929" y="2974"/>
                      <a:pt x="2381" y="2860"/>
                      <a:pt x="2871" y="2811"/>
                    </a:cubicBezTo>
                    <a:lnTo>
                      <a:pt x="2871" y="2811"/>
                    </a:lnTo>
                    <a:cubicBezTo>
                      <a:pt x="2644" y="3335"/>
                      <a:pt x="2101" y="3681"/>
                      <a:pt x="1537" y="3681"/>
                    </a:cubicBezTo>
                    <a:cubicBezTo>
                      <a:pt x="1348" y="3681"/>
                      <a:pt x="1158" y="3643"/>
                      <a:pt x="976" y="3559"/>
                    </a:cubicBezTo>
                    <a:cubicBezTo>
                      <a:pt x="948" y="3543"/>
                      <a:pt x="921" y="3535"/>
                      <a:pt x="895" y="3535"/>
                    </a:cubicBezTo>
                    <a:cubicBezTo>
                      <a:pt x="763" y="3535"/>
                      <a:pt x="669" y="3731"/>
                      <a:pt x="809" y="3926"/>
                    </a:cubicBezTo>
                    <a:cubicBezTo>
                      <a:pt x="1035" y="4017"/>
                      <a:pt x="1270" y="4059"/>
                      <a:pt x="1501" y="4059"/>
                    </a:cubicBezTo>
                    <a:cubicBezTo>
                      <a:pt x="2291" y="4059"/>
                      <a:pt x="3037" y="3559"/>
                      <a:pt x="3244" y="2759"/>
                    </a:cubicBezTo>
                    <a:cubicBezTo>
                      <a:pt x="3244" y="2658"/>
                      <a:pt x="3177" y="2558"/>
                      <a:pt x="3077" y="2558"/>
                    </a:cubicBezTo>
                    <a:cubicBezTo>
                      <a:pt x="2617" y="2583"/>
                      <a:pt x="2174" y="2660"/>
                      <a:pt x="1749" y="2764"/>
                    </a:cubicBezTo>
                    <a:lnTo>
                      <a:pt x="1749" y="2764"/>
                    </a:lnTo>
                    <a:cubicBezTo>
                      <a:pt x="2094" y="2313"/>
                      <a:pt x="2353" y="1806"/>
                      <a:pt x="2510" y="1257"/>
                    </a:cubicBezTo>
                    <a:cubicBezTo>
                      <a:pt x="2565" y="1147"/>
                      <a:pt x="2460" y="1082"/>
                      <a:pt x="2347" y="1082"/>
                    </a:cubicBezTo>
                    <a:cubicBezTo>
                      <a:pt x="2323" y="1082"/>
                      <a:pt x="2299" y="1085"/>
                      <a:pt x="2276" y="1091"/>
                    </a:cubicBezTo>
                    <a:cubicBezTo>
                      <a:pt x="1916" y="1224"/>
                      <a:pt x="1587" y="1411"/>
                      <a:pt x="1279" y="1627"/>
                    </a:cubicBezTo>
                    <a:lnTo>
                      <a:pt x="1279" y="1627"/>
                    </a:lnTo>
                    <a:cubicBezTo>
                      <a:pt x="1465" y="1211"/>
                      <a:pt x="1559" y="768"/>
                      <a:pt x="1574" y="292"/>
                    </a:cubicBezTo>
                    <a:lnTo>
                      <a:pt x="1574" y="292"/>
                    </a:lnTo>
                    <a:cubicBezTo>
                      <a:pt x="1575" y="292"/>
                      <a:pt x="1575" y="291"/>
                      <a:pt x="1576" y="290"/>
                    </a:cubicBezTo>
                    <a:lnTo>
                      <a:pt x="1574" y="289"/>
                    </a:lnTo>
                    <a:lnTo>
                      <a:pt x="1574" y="289"/>
                    </a:lnTo>
                    <a:cubicBezTo>
                      <a:pt x="1575" y="245"/>
                      <a:pt x="1576" y="201"/>
                      <a:pt x="1576" y="157"/>
                    </a:cubicBezTo>
                    <a:cubicBezTo>
                      <a:pt x="1576" y="52"/>
                      <a:pt x="1511" y="0"/>
                      <a:pt x="143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49"/>
              <p:cNvSpPr/>
              <p:nvPr/>
            </p:nvSpPr>
            <p:spPr>
              <a:xfrm>
                <a:off x="-948871" y="2889589"/>
                <a:ext cx="50263" cy="101171"/>
              </a:xfrm>
              <a:custGeom>
                <a:rect b="b" l="l" r="r" t="t"/>
                <a:pathLst>
                  <a:path extrusionOk="0" h="3140" w="1560">
                    <a:moveTo>
                      <a:pt x="1351" y="1"/>
                    </a:moveTo>
                    <a:cubicBezTo>
                      <a:pt x="1289" y="1"/>
                      <a:pt x="1220" y="33"/>
                      <a:pt x="1173" y="116"/>
                    </a:cubicBezTo>
                    <a:cubicBezTo>
                      <a:pt x="573" y="950"/>
                      <a:pt x="172" y="1884"/>
                      <a:pt x="39" y="2951"/>
                    </a:cubicBezTo>
                    <a:cubicBezTo>
                      <a:pt x="0" y="3068"/>
                      <a:pt x="85" y="3139"/>
                      <a:pt x="170" y="3139"/>
                    </a:cubicBezTo>
                    <a:cubicBezTo>
                      <a:pt x="231" y="3139"/>
                      <a:pt x="292" y="3102"/>
                      <a:pt x="306" y="3018"/>
                    </a:cubicBezTo>
                    <a:cubicBezTo>
                      <a:pt x="473" y="1984"/>
                      <a:pt x="873" y="1050"/>
                      <a:pt x="1473" y="216"/>
                    </a:cubicBezTo>
                    <a:cubicBezTo>
                      <a:pt x="1559" y="109"/>
                      <a:pt x="1465" y="1"/>
                      <a:pt x="13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49"/>
              <p:cNvSpPr/>
              <p:nvPr/>
            </p:nvSpPr>
            <p:spPr>
              <a:xfrm>
                <a:off x="-1012957" y="2761804"/>
                <a:ext cx="105134" cy="139190"/>
              </a:xfrm>
              <a:custGeom>
                <a:rect b="b" l="l" r="r" t="t"/>
                <a:pathLst>
                  <a:path extrusionOk="0" h="4320" w="3263">
                    <a:moveTo>
                      <a:pt x="1512" y="1"/>
                    </a:moveTo>
                    <a:cubicBezTo>
                      <a:pt x="1487" y="1"/>
                      <a:pt x="1459" y="5"/>
                      <a:pt x="1428" y="13"/>
                    </a:cubicBezTo>
                    <a:cubicBezTo>
                      <a:pt x="760" y="413"/>
                      <a:pt x="293" y="947"/>
                      <a:pt x="60" y="1680"/>
                    </a:cubicBezTo>
                    <a:cubicBezTo>
                      <a:pt x="0" y="1819"/>
                      <a:pt x="94" y="1899"/>
                      <a:pt x="194" y="1899"/>
                    </a:cubicBezTo>
                    <a:cubicBezTo>
                      <a:pt x="262" y="1899"/>
                      <a:pt x="333" y="1862"/>
                      <a:pt x="360" y="1780"/>
                    </a:cubicBezTo>
                    <a:cubicBezTo>
                      <a:pt x="535" y="1199"/>
                      <a:pt x="862" y="743"/>
                      <a:pt x="1363" y="415"/>
                    </a:cubicBezTo>
                    <a:lnTo>
                      <a:pt x="1363" y="415"/>
                    </a:lnTo>
                    <a:cubicBezTo>
                      <a:pt x="1342" y="960"/>
                      <a:pt x="1163" y="1416"/>
                      <a:pt x="760" y="1847"/>
                    </a:cubicBezTo>
                    <a:cubicBezTo>
                      <a:pt x="703" y="1962"/>
                      <a:pt x="769" y="2127"/>
                      <a:pt x="896" y="2127"/>
                    </a:cubicBezTo>
                    <a:cubicBezTo>
                      <a:pt x="916" y="2127"/>
                      <a:pt x="938" y="2123"/>
                      <a:pt x="961" y="2114"/>
                    </a:cubicBezTo>
                    <a:cubicBezTo>
                      <a:pt x="980" y="2100"/>
                      <a:pt x="1000" y="2087"/>
                      <a:pt x="1020" y="2073"/>
                    </a:cubicBezTo>
                    <a:lnTo>
                      <a:pt x="1020" y="2073"/>
                    </a:lnTo>
                    <a:cubicBezTo>
                      <a:pt x="1022" y="2076"/>
                      <a:pt x="1025" y="2078"/>
                      <a:pt x="1027" y="2081"/>
                    </a:cubicBezTo>
                    <a:cubicBezTo>
                      <a:pt x="1037" y="2070"/>
                      <a:pt x="1046" y="2060"/>
                      <a:pt x="1055" y="2049"/>
                    </a:cubicBezTo>
                    <a:lnTo>
                      <a:pt x="1055" y="2049"/>
                    </a:lnTo>
                    <a:cubicBezTo>
                      <a:pt x="1372" y="1832"/>
                      <a:pt x="1703" y="1616"/>
                      <a:pt x="2010" y="1413"/>
                    </a:cubicBezTo>
                    <a:lnTo>
                      <a:pt x="2010" y="1413"/>
                    </a:lnTo>
                    <a:cubicBezTo>
                      <a:pt x="1963" y="1791"/>
                      <a:pt x="1828" y="2127"/>
                      <a:pt x="1611" y="2412"/>
                    </a:cubicBezTo>
                    <a:lnTo>
                      <a:pt x="1611" y="2412"/>
                    </a:lnTo>
                    <a:cubicBezTo>
                      <a:pt x="1302" y="2644"/>
                      <a:pt x="1027" y="2909"/>
                      <a:pt x="894" y="3015"/>
                    </a:cubicBezTo>
                    <a:cubicBezTo>
                      <a:pt x="779" y="3130"/>
                      <a:pt x="887" y="3295"/>
                      <a:pt x="1026" y="3295"/>
                    </a:cubicBezTo>
                    <a:cubicBezTo>
                      <a:pt x="1048" y="3295"/>
                      <a:pt x="1071" y="3291"/>
                      <a:pt x="1094" y="3282"/>
                    </a:cubicBezTo>
                    <a:cubicBezTo>
                      <a:pt x="1314" y="3153"/>
                      <a:pt x="1508" y="3000"/>
                      <a:pt x="1675" y="2826"/>
                    </a:cubicBezTo>
                    <a:lnTo>
                      <a:pt x="1675" y="2826"/>
                    </a:lnTo>
                    <a:cubicBezTo>
                      <a:pt x="1748" y="2775"/>
                      <a:pt x="1821" y="2727"/>
                      <a:pt x="1895" y="2681"/>
                    </a:cubicBezTo>
                    <a:cubicBezTo>
                      <a:pt x="2028" y="2581"/>
                      <a:pt x="2195" y="2481"/>
                      <a:pt x="2295" y="2414"/>
                    </a:cubicBezTo>
                    <a:cubicBezTo>
                      <a:pt x="2362" y="2581"/>
                      <a:pt x="2428" y="2681"/>
                      <a:pt x="2462" y="2848"/>
                    </a:cubicBezTo>
                    <a:cubicBezTo>
                      <a:pt x="2395" y="3415"/>
                      <a:pt x="1428" y="3849"/>
                      <a:pt x="1027" y="4082"/>
                    </a:cubicBezTo>
                    <a:cubicBezTo>
                      <a:pt x="893" y="4136"/>
                      <a:pt x="975" y="4319"/>
                      <a:pt x="1064" y="4319"/>
                    </a:cubicBezTo>
                    <a:cubicBezTo>
                      <a:pt x="1086" y="4319"/>
                      <a:pt x="1108" y="4308"/>
                      <a:pt x="1127" y="4282"/>
                    </a:cubicBezTo>
                    <a:cubicBezTo>
                      <a:pt x="1694" y="4015"/>
                      <a:pt x="3262" y="3081"/>
                      <a:pt x="2862" y="2247"/>
                    </a:cubicBezTo>
                    <a:cubicBezTo>
                      <a:pt x="2771" y="2073"/>
                      <a:pt x="2637" y="2004"/>
                      <a:pt x="2481" y="2004"/>
                    </a:cubicBezTo>
                    <a:cubicBezTo>
                      <a:pt x="2383" y="2004"/>
                      <a:pt x="2277" y="2031"/>
                      <a:pt x="2166" y="2076"/>
                    </a:cubicBezTo>
                    <a:lnTo>
                      <a:pt x="2166" y="2076"/>
                    </a:lnTo>
                    <a:cubicBezTo>
                      <a:pt x="2294" y="1771"/>
                      <a:pt x="2362" y="1435"/>
                      <a:pt x="2362" y="1080"/>
                    </a:cubicBezTo>
                    <a:cubicBezTo>
                      <a:pt x="2362" y="1005"/>
                      <a:pt x="2268" y="911"/>
                      <a:pt x="2179" y="911"/>
                    </a:cubicBezTo>
                    <a:cubicBezTo>
                      <a:pt x="2149" y="911"/>
                      <a:pt x="2120" y="922"/>
                      <a:pt x="2095" y="947"/>
                    </a:cubicBezTo>
                    <a:cubicBezTo>
                      <a:pt x="1911" y="1084"/>
                      <a:pt x="1713" y="1215"/>
                      <a:pt x="1511" y="1345"/>
                    </a:cubicBezTo>
                    <a:lnTo>
                      <a:pt x="1511" y="1345"/>
                    </a:lnTo>
                    <a:cubicBezTo>
                      <a:pt x="1670" y="985"/>
                      <a:pt x="1733" y="594"/>
                      <a:pt x="1694" y="146"/>
                    </a:cubicBezTo>
                    <a:cubicBezTo>
                      <a:pt x="1643" y="44"/>
                      <a:pt x="1592" y="1"/>
                      <a:pt x="15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49"/>
              <p:cNvSpPr/>
              <p:nvPr/>
            </p:nvSpPr>
            <p:spPr>
              <a:xfrm>
                <a:off x="-890231" y="2810553"/>
                <a:ext cx="124273" cy="107711"/>
              </a:xfrm>
              <a:custGeom>
                <a:rect b="b" l="l" r="r" t="t"/>
                <a:pathLst>
                  <a:path extrusionOk="0" h="3343" w="3857">
                    <a:moveTo>
                      <a:pt x="1488" y="1"/>
                    </a:moveTo>
                    <a:cubicBezTo>
                      <a:pt x="554" y="267"/>
                      <a:pt x="254" y="1201"/>
                      <a:pt x="20" y="2102"/>
                    </a:cubicBezTo>
                    <a:cubicBezTo>
                      <a:pt x="1" y="2218"/>
                      <a:pt x="94" y="2290"/>
                      <a:pt x="182" y="2290"/>
                    </a:cubicBezTo>
                    <a:cubicBezTo>
                      <a:pt x="246" y="2290"/>
                      <a:pt x="306" y="2253"/>
                      <a:pt x="320" y="2169"/>
                    </a:cubicBezTo>
                    <a:cubicBezTo>
                      <a:pt x="454" y="1635"/>
                      <a:pt x="621" y="701"/>
                      <a:pt x="1154" y="468"/>
                    </a:cubicBezTo>
                    <a:cubicBezTo>
                      <a:pt x="1237" y="430"/>
                      <a:pt x="1307" y="414"/>
                      <a:pt x="1364" y="414"/>
                    </a:cubicBezTo>
                    <a:cubicBezTo>
                      <a:pt x="1721" y="414"/>
                      <a:pt x="1603" y="1070"/>
                      <a:pt x="1469" y="1399"/>
                    </a:cubicBezTo>
                    <a:lnTo>
                      <a:pt x="1469" y="1399"/>
                    </a:lnTo>
                    <a:cubicBezTo>
                      <a:pt x="1122" y="1714"/>
                      <a:pt x="819" y="2180"/>
                      <a:pt x="687" y="2369"/>
                    </a:cubicBezTo>
                    <a:cubicBezTo>
                      <a:pt x="635" y="2501"/>
                      <a:pt x="749" y="2633"/>
                      <a:pt x="865" y="2633"/>
                    </a:cubicBezTo>
                    <a:cubicBezTo>
                      <a:pt x="895" y="2633"/>
                      <a:pt x="926" y="2623"/>
                      <a:pt x="954" y="2602"/>
                    </a:cubicBezTo>
                    <a:cubicBezTo>
                      <a:pt x="980" y="2576"/>
                      <a:pt x="1005" y="2548"/>
                      <a:pt x="1031" y="2520"/>
                    </a:cubicBezTo>
                    <a:lnTo>
                      <a:pt x="1031" y="2520"/>
                    </a:lnTo>
                    <a:cubicBezTo>
                      <a:pt x="1039" y="2525"/>
                      <a:pt x="1046" y="2530"/>
                      <a:pt x="1054" y="2536"/>
                    </a:cubicBezTo>
                    <a:cubicBezTo>
                      <a:pt x="1079" y="2496"/>
                      <a:pt x="1107" y="2451"/>
                      <a:pt x="1136" y="2404"/>
                    </a:cubicBezTo>
                    <a:lnTo>
                      <a:pt x="1136" y="2404"/>
                    </a:lnTo>
                    <a:cubicBezTo>
                      <a:pt x="1296" y="2222"/>
                      <a:pt x="1450" y="2024"/>
                      <a:pt x="1576" y="1816"/>
                    </a:cubicBezTo>
                    <a:lnTo>
                      <a:pt x="1576" y="1816"/>
                    </a:lnTo>
                    <a:cubicBezTo>
                      <a:pt x="1653" y="1742"/>
                      <a:pt x="1735" y="1678"/>
                      <a:pt x="1822" y="1635"/>
                    </a:cubicBezTo>
                    <a:cubicBezTo>
                      <a:pt x="1904" y="1594"/>
                      <a:pt x="1969" y="1576"/>
                      <a:pt x="2021" y="1576"/>
                    </a:cubicBezTo>
                    <a:cubicBezTo>
                      <a:pt x="2287" y="1576"/>
                      <a:pt x="2172" y="2066"/>
                      <a:pt x="2034" y="2411"/>
                    </a:cubicBezTo>
                    <a:lnTo>
                      <a:pt x="2034" y="2411"/>
                    </a:lnTo>
                    <a:cubicBezTo>
                      <a:pt x="1956" y="2486"/>
                      <a:pt x="1884" y="2572"/>
                      <a:pt x="1822" y="2669"/>
                    </a:cubicBezTo>
                    <a:cubicBezTo>
                      <a:pt x="1845" y="2677"/>
                      <a:pt x="1867" y="2689"/>
                      <a:pt x="1888" y="2703"/>
                    </a:cubicBezTo>
                    <a:lnTo>
                      <a:pt x="1888" y="2703"/>
                    </a:lnTo>
                    <a:cubicBezTo>
                      <a:pt x="1794" y="2820"/>
                      <a:pt x="1883" y="2938"/>
                      <a:pt x="1990" y="2938"/>
                    </a:cubicBezTo>
                    <a:cubicBezTo>
                      <a:pt x="2035" y="2938"/>
                      <a:pt x="2083" y="2918"/>
                      <a:pt x="2122" y="2869"/>
                    </a:cubicBezTo>
                    <a:cubicBezTo>
                      <a:pt x="2325" y="2564"/>
                      <a:pt x="2652" y="2408"/>
                      <a:pt x="2990" y="2408"/>
                    </a:cubicBezTo>
                    <a:cubicBezTo>
                      <a:pt x="3119" y="2408"/>
                      <a:pt x="3250" y="2431"/>
                      <a:pt x="3376" y="2477"/>
                    </a:cubicBezTo>
                    <a:lnTo>
                      <a:pt x="3376" y="2477"/>
                    </a:lnTo>
                    <a:cubicBezTo>
                      <a:pt x="3009" y="2688"/>
                      <a:pt x="2671" y="2884"/>
                      <a:pt x="2289" y="3103"/>
                    </a:cubicBezTo>
                    <a:cubicBezTo>
                      <a:pt x="2140" y="3177"/>
                      <a:pt x="2193" y="3342"/>
                      <a:pt x="2298" y="3342"/>
                    </a:cubicBezTo>
                    <a:cubicBezTo>
                      <a:pt x="2335" y="3342"/>
                      <a:pt x="2379" y="3322"/>
                      <a:pt x="2422" y="3270"/>
                    </a:cubicBezTo>
                    <a:cubicBezTo>
                      <a:pt x="2808" y="3032"/>
                      <a:pt x="3194" y="2821"/>
                      <a:pt x="3603" y="2590"/>
                    </a:cubicBezTo>
                    <a:lnTo>
                      <a:pt x="3603" y="2590"/>
                    </a:lnTo>
                    <a:cubicBezTo>
                      <a:pt x="3610" y="2594"/>
                      <a:pt x="3616" y="2598"/>
                      <a:pt x="3623" y="2602"/>
                    </a:cubicBezTo>
                    <a:lnTo>
                      <a:pt x="3623" y="2578"/>
                    </a:lnTo>
                    <a:lnTo>
                      <a:pt x="3623" y="2578"/>
                    </a:lnTo>
                    <a:cubicBezTo>
                      <a:pt x="3667" y="2553"/>
                      <a:pt x="3711" y="2528"/>
                      <a:pt x="3756" y="2502"/>
                    </a:cubicBezTo>
                    <a:cubicBezTo>
                      <a:pt x="3856" y="2469"/>
                      <a:pt x="3823" y="2302"/>
                      <a:pt x="3756" y="2269"/>
                    </a:cubicBezTo>
                    <a:cubicBezTo>
                      <a:pt x="3508" y="2107"/>
                      <a:pt x="3236" y="2029"/>
                      <a:pt x="2970" y="2029"/>
                    </a:cubicBezTo>
                    <a:cubicBezTo>
                      <a:pt x="2776" y="2029"/>
                      <a:pt x="2585" y="2071"/>
                      <a:pt x="2408" y="2153"/>
                    </a:cubicBezTo>
                    <a:lnTo>
                      <a:pt x="2408" y="2153"/>
                    </a:lnTo>
                    <a:cubicBezTo>
                      <a:pt x="2547" y="1751"/>
                      <a:pt x="2602" y="1311"/>
                      <a:pt x="2289" y="1135"/>
                    </a:cubicBezTo>
                    <a:cubicBezTo>
                      <a:pt x="2223" y="1102"/>
                      <a:pt x="2155" y="1087"/>
                      <a:pt x="2086" y="1087"/>
                    </a:cubicBezTo>
                    <a:cubicBezTo>
                      <a:pt x="2012" y="1087"/>
                      <a:pt x="1936" y="1105"/>
                      <a:pt x="1859" y="1136"/>
                    </a:cubicBezTo>
                    <a:lnTo>
                      <a:pt x="1859" y="1136"/>
                    </a:lnTo>
                    <a:cubicBezTo>
                      <a:pt x="1929" y="797"/>
                      <a:pt x="1885" y="446"/>
                      <a:pt x="1655" y="101"/>
                    </a:cubicBezTo>
                    <a:cubicBezTo>
                      <a:pt x="1621" y="1"/>
                      <a:pt x="1588" y="1"/>
                      <a:pt x="14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49"/>
              <p:cNvSpPr/>
              <p:nvPr/>
            </p:nvSpPr>
            <p:spPr>
              <a:xfrm>
                <a:off x="-958376" y="2719177"/>
                <a:ext cx="87091" cy="81323"/>
              </a:xfrm>
              <a:custGeom>
                <a:rect b="b" l="l" r="r" t="t"/>
                <a:pathLst>
                  <a:path extrusionOk="0" h="2524" w="2703">
                    <a:moveTo>
                      <a:pt x="1068" y="0"/>
                    </a:moveTo>
                    <a:cubicBezTo>
                      <a:pt x="1057" y="0"/>
                      <a:pt x="1046" y="1"/>
                      <a:pt x="1034" y="1"/>
                    </a:cubicBezTo>
                    <a:cubicBezTo>
                      <a:pt x="401" y="68"/>
                      <a:pt x="34" y="1002"/>
                      <a:pt x="0" y="1502"/>
                    </a:cubicBezTo>
                    <a:cubicBezTo>
                      <a:pt x="0" y="1619"/>
                      <a:pt x="67" y="1677"/>
                      <a:pt x="142" y="1677"/>
                    </a:cubicBezTo>
                    <a:cubicBezTo>
                      <a:pt x="217" y="1677"/>
                      <a:pt x="301" y="1619"/>
                      <a:pt x="334" y="1502"/>
                    </a:cubicBezTo>
                    <a:cubicBezTo>
                      <a:pt x="334" y="1183"/>
                      <a:pt x="549" y="464"/>
                      <a:pt x="948" y="464"/>
                    </a:cubicBezTo>
                    <a:cubicBezTo>
                      <a:pt x="966" y="464"/>
                      <a:pt x="983" y="465"/>
                      <a:pt x="1001" y="468"/>
                    </a:cubicBezTo>
                    <a:cubicBezTo>
                      <a:pt x="1268" y="502"/>
                      <a:pt x="1034" y="802"/>
                      <a:pt x="934" y="969"/>
                    </a:cubicBezTo>
                    <a:cubicBezTo>
                      <a:pt x="901" y="1102"/>
                      <a:pt x="901" y="1169"/>
                      <a:pt x="901" y="1302"/>
                    </a:cubicBezTo>
                    <a:cubicBezTo>
                      <a:pt x="901" y="1416"/>
                      <a:pt x="979" y="1468"/>
                      <a:pt x="1060" y="1468"/>
                    </a:cubicBezTo>
                    <a:cubicBezTo>
                      <a:pt x="1098" y="1468"/>
                      <a:pt x="1136" y="1457"/>
                      <a:pt x="1168" y="1436"/>
                    </a:cubicBezTo>
                    <a:cubicBezTo>
                      <a:pt x="1368" y="1269"/>
                      <a:pt x="1602" y="1002"/>
                      <a:pt x="1868" y="902"/>
                    </a:cubicBezTo>
                    <a:cubicBezTo>
                      <a:pt x="1943" y="857"/>
                      <a:pt x="2045" y="826"/>
                      <a:pt x="2134" y="826"/>
                    </a:cubicBezTo>
                    <a:cubicBezTo>
                      <a:pt x="2244" y="826"/>
                      <a:pt x="2335" y="873"/>
                      <a:pt x="2335" y="1002"/>
                    </a:cubicBezTo>
                    <a:cubicBezTo>
                      <a:pt x="2335" y="1102"/>
                      <a:pt x="2269" y="1169"/>
                      <a:pt x="2235" y="1269"/>
                    </a:cubicBezTo>
                    <a:cubicBezTo>
                      <a:pt x="2102" y="1736"/>
                      <a:pt x="1868" y="2169"/>
                      <a:pt x="1368" y="2270"/>
                    </a:cubicBezTo>
                    <a:cubicBezTo>
                      <a:pt x="1196" y="2298"/>
                      <a:pt x="1221" y="2523"/>
                      <a:pt x="1358" y="2523"/>
                    </a:cubicBezTo>
                    <a:cubicBezTo>
                      <a:pt x="1381" y="2523"/>
                      <a:pt x="1406" y="2517"/>
                      <a:pt x="1435" y="2503"/>
                    </a:cubicBezTo>
                    <a:cubicBezTo>
                      <a:pt x="2135" y="2403"/>
                      <a:pt x="2702" y="1469"/>
                      <a:pt x="2669" y="802"/>
                    </a:cubicBezTo>
                    <a:cubicBezTo>
                      <a:pt x="2639" y="489"/>
                      <a:pt x="2495" y="375"/>
                      <a:pt x="2302" y="375"/>
                    </a:cubicBezTo>
                    <a:cubicBezTo>
                      <a:pt x="2014" y="375"/>
                      <a:pt x="1614" y="629"/>
                      <a:pt x="1311" y="859"/>
                    </a:cubicBezTo>
                    <a:lnTo>
                      <a:pt x="1311" y="859"/>
                    </a:lnTo>
                    <a:cubicBezTo>
                      <a:pt x="1426" y="468"/>
                      <a:pt x="1533" y="0"/>
                      <a:pt x="10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49"/>
              <p:cNvSpPr/>
              <p:nvPr/>
            </p:nvSpPr>
            <p:spPr>
              <a:xfrm>
                <a:off x="-827079" y="2970622"/>
                <a:ext cx="126689" cy="116443"/>
              </a:xfrm>
              <a:custGeom>
                <a:rect b="b" l="l" r="r" t="t"/>
                <a:pathLst>
                  <a:path extrusionOk="0" h="3614" w="3932">
                    <a:moveTo>
                      <a:pt x="2024" y="1757"/>
                    </a:moveTo>
                    <a:cubicBezTo>
                      <a:pt x="2060" y="1757"/>
                      <a:pt x="2110" y="1806"/>
                      <a:pt x="2163" y="1938"/>
                    </a:cubicBezTo>
                    <a:cubicBezTo>
                      <a:pt x="2193" y="1997"/>
                      <a:pt x="2215" y="2061"/>
                      <a:pt x="2231" y="2129"/>
                    </a:cubicBezTo>
                    <a:lnTo>
                      <a:pt x="2231" y="2129"/>
                    </a:lnTo>
                    <a:cubicBezTo>
                      <a:pt x="1935" y="2071"/>
                      <a:pt x="1933" y="1757"/>
                      <a:pt x="2024" y="1757"/>
                    </a:cubicBezTo>
                    <a:close/>
                    <a:moveTo>
                      <a:pt x="2171" y="0"/>
                    </a:moveTo>
                    <a:cubicBezTo>
                      <a:pt x="2023" y="0"/>
                      <a:pt x="1970" y="270"/>
                      <a:pt x="2096" y="270"/>
                    </a:cubicBezTo>
                    <a:cubicBezTo>
                      <a:pt x="2530" y="403"/>
                      <a:pt x="3064" y="803"/>
                      <a:pt x="3064" y="1370"/>
                    </a:cubicBezTo>
                    <a:cubicBezTo>
                      <a:pt x="3064" y="1698"/>
                      <a:pt x="2892" y="1969"/>
                      <a:pt x="2622" y="2081"/>
                    </a:cubicBezTo>
                    <a:lnTo>
                      <a:pt x="2622" y="2081"/>
                    </a:lnTo>
                    <a:cubicBezTo>
                      <a:pt x="2567" y="1614"/>
                      <a:pt x="2334" y="1204"/>
                      <a:pt x="1863" y="1204"/>
                    </a:cubicBezTo>
                    <a:cubicBezTo>
                      <a:pt x="1796" y="1204"/>
                      <a:pt x="1763" y="1270"/>
                      <a:pt x="1696" y="1337"/>
                    </a:cubicBezTo>
                    <a:cubicBezTo>
                      <a:pt x="1503" y="1839"/>
                      <a:pt x="1835" y="2262"/>
                      <a:pt x="2259" y="2395"/>
                    </a:cubicBezTo>
                    <a:lnTo>
                      <a:pt x="2259" y="2395"/>
                    </a:lnTo>
                    <a:cubicBezTo>
                      <a:pt x="2251" y="2823"/>
                      <a:pt x="2010" y="3265"/>
                      <a:pt x="1561" y="3265"/>
                    </a:cubicBezTo>
                    <a:cubicBezTo>
                      <a:pt x="1499" y="3265"/>
                      <a:pt x="1433" y="3257"/>
                      <a:pt x="1363" y="3238"/>
                    </a:cubicBezTo>
                    <a:cubicBezTo>
                      <a:pt x="929" y="3138"/>
                      <a:pt x="595" y="2638"/>
                      <a:pt x="329" y="2238"/>
                    </a:cubicBezTo>
                    <a:cubicBezTo>
                      <a:pt x="309" y="2189"/>
                      <a:pt x="269" y="2169"/>
                      <a:pt x="227" y="2169"/>
                    </a:cubicBezTo>
                    <a:cubicBezTo>
                      <a:pt x="123" y="2169"/>
                      <a:pt x="1" y="2287"/>
                      <a:pt x="95" y="2405"/>
                    </a:cubicBezTo>
                    <a:cubicBezTo>
                      <a:pt x="409" y="2887"/>
                      <a:pt x="1071" y="3613"/>
                      <a:pt x="1691" y="3613"/>
                    </a:cubicBezTo>
                    <a:cubicBezTo>
                      <a:pt x="1928" y="3613"/>
                      <a:pt x="2160" y="3507"/>
                      <a:pt x="2363" y="3238"/>
                    </a:cubicBezTo>
                    <a:cubicBezTo>
                      <a:pt x="2514" y="3052"/>
                      <a:pt x="2609" y="2749"/>
                      <a:pt x="2630" y="2432"/>
                    </a:cubicBezTo>
                    <a:lnTo>
                      <a:pt x="2630" y="2432"/>
                    </a:lnTo>
                    <a:cubicBezTo>
                      <a:pt x="2827" y="2411"/>
                      <a:pt x="3017" y="2319"/>
                      <a:pt x="3164" y="2138"/>
                    </a:cubicBezTo>
                    <a:cubicBezTo>
                      <a:pt x="3931" y="1304"/>
                      <a:pt x="3097" y="303"/>
                      <a:pt x="2197" y="3"/>
                    </a:cubicBezTo>
                    <a:cubicBezTo>
                      <a:pt x="2188" y="1"/>
                      <a:pt x="2179" y="0"/>
                      <a:pt x="21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49"/>
              <p:cNvSpPr/>
              <p:nvPr/>
            </p:nvSpPr>
            <p:spPr>
              <a:xfrm>
                <a:off x="-1166872" y="2142987"/>
                <a:ext cx="269778" cy="137740"/>
              </a:xfrm>
              <a:custGeom>
                <a:rect b="b" l="l" r="r" t="t"/>
                <a:pathLst>
                  <a:path extrusionOk="0" h="4275" w="8373">
                    <a:moveTo>
                      <a:pt x="3555" y="1"/>
                    </a:moveTo>
                    <a:cubicBezTo>
                      <a:pt x="3490" y="1"/>
                      <a:pt x="3428" y="13"/>
                      <a:pt x="3369" y="38"/>
                    </a:cubicBezTo>
                    <a:cubicBezTo>
                      <a:pt x="3202" y="138"/>
                      <a:pt x="3136" y="338"/>
                      <a:pt x="3069" y="438"/>
                    </a:cubicBezTo>
                    <a:cubicBezTo>
                      <a:pt x="2902" y="839"/>
                      <a:pt x="2869" y="1272"/>
                      <a:pt x="2869" y="1706"/>
                    </a:cubicBezTo>
                    <a:cubicBezTo>
                      <a:pt x="2669" y="1473"/>
                      <a:pt x="2469" y="1206"/>
                      <a:pt x="2168" y="1039"/>
                    </a:cubicBezTo>
                    <a:cubicBezTo>
                      <a:pt x="1948" y="919"/>
                      <a:pt x="1656" y="859"/>
                      <a:pt x="1371" y="859"/>
                    </a:cubicBezTo>
                    <a:cubicBezTo>
                      <a:pt x="1181" y="859"/>
                      <a:pt x="994" y="885"/>
                      <a:pt x="834" y="939"/>
                    </a:cubicBezTo>
                    <a:cubicBezTo>
                      <a:pt x="500" y="1039"/>
                      <a:pt x="234" y="1272"/>
                      <a:pt x="167" y="1606"/>
                    </a:cubicBezTo>
                    <a:cubicBezTo>
                      <a:pt x="0" y="2006"/>
                      <a:pt x="167" y="2440"/>
                      <a:pt x="334" y="2874"/>
                    </a:cubicBezTo>
                    <a:cubicBezTo>
                      <a:pt x="534" y="3474"/>
                      <a:pt x="901" y="4208"/>
                      <a:pt x="1635" y="4275"/>
                    </a:cubicBezTo>
                    <a:cubicBezTo>
                      <a:pt x="1735" y="4275"/>
                      <a:pt x="1835" y="4174"/>
                      <a:pt x="1835" y="4041"/>
                    </a:cubicBezTo>
                    <a:cubicBezTo>
                      <a:pt x="1835" y="3941"/>
                      <a:pt x="1735" y="3841"/>
                      <a:pt x="1635" y="3841"/>
                    </a:cubicBezTo>
                    <a:cubicBezTo>
                      <a:pt x="1301" y="3808"/>
                      <a:pt x="1001" y="3474"/>
                      <a:pt x="734" y="2807"/>
                    </a:cubicBezTo>
                    <a:cubicBezTo>
                      <a:pt x="634" y="2440"/>
                      <a:pt x="500" y="2106"/>
                      <a:pt x="634" y="1806"/>
                    </a:cubicBezTo>
                    <a:cubicBezTo>
                      <a:pt x="701" y="1539"/>
                      <a:pt x="901" y="1473"/>
                      <a:pt x="1034" y="1372"/>
                    </a:cubicBezTo>
                    <a:cubicBezTo>
                      <a:pt x="1147" y="1335"/>
                      <a:pt x="1269" y="1316"/>
                      <a:pt x="1393" y="1316"/>
                    </a:cubicBezTo>
                    <a:cubicBezTo>
                      <a:pt x="1600" y="1316"/>
                      <a:pt x="1814" y="1368"/>
                      <a:pt x="2002" y="1473"/>
                    </a:cubicBezTo>
                    <a:cubicBezTo>
                      <a:pt x="2535" y="1806"/>
                      <a:pt x="2835" y="2440"/>
                      <a:pt x="3136" y="2940"/>
                    </a:cubicBezTo>
                    <a:cubicBezTo>
                      <a:pt x="3160" y="2989"/>
                      <a:pt x="3238" y="3020"/>
                      <a:pt x="3304" y="3020"/>
                    </a:cubicBezTo>
                    <a:cubicBezTo>
                      <a:pt x="3329" y="3020"/>
                      <a:pt x="3351" y="3016"/>
                      <a:pt x="3369" y="3007"/>
                    </a:cubicBezTo>
                    <a:cubicBezTo>
                      <a:pt x="3469" y="2974"/>
                      <a:pt x="3536" y="2840"/>
                      <a:pt x="3503" y="2773"/>
                    </a:cubicBezTo>
                    <a:cubicBezTo>
                      <a:pt x="3302" y="2040"/>
                      <a:pt x="3302" y="1306"/>
                      <a:pt x="3536" y="605"/>
                    </a:cubicBezTo>
                    <a:cubicBezTo>
                      <a:pt x="3569" y="505"/>
                      <a:pt x="3569" y="472"/>
                      <a:pt x="3636" y="472"/>
                    </a:cubicBezTo>
                    <a:cubicBezTo>
                      <a:pt x="3669" y="472"/>
                      <a:pt x="3736" y="505"/>
                      <a:pt x="3836" y="639"/>
                    </a:cubicBezTo>
                    <a:cubicBezTo>
                      <a:pt x="4236" y="1172"/>
                      <a:pt x="4503" y="1806"/>
                      <a:pt x="4637" y="2473"/>
                    </a:cubicBezTo>
                    <a:cubicBezTo>
                      <a:pt x="4637" y="2540"/>
                      <a:pt x="4703" y="2640"/>
                      <a:pt x="4804" y="2640"/>
                    </a:cubicBezTo>
                    <a:cubicBezTo>
                      <a:pt x="4870" y="2640"/>
                      <a:pt x="4970" y="2607"/>
                      <a:pt x="5004" y="2540"/>
                    </a:cubicBezTo>
                    <a:cubicBezTo>
                      <a:pt x="5170" y="2273"/>
                      <a:pt x="5170" y="1873"/>
                      <a:pt x="5137" y="1606"/>
                    </a:cubicBezTo>
                    <a:lnTo>
                      <a:pt x="5137" y="1339"/>
                    </a:lnTo>
                    <a:cubicBezTo>
                      <a:pt x="5137" y="1106"/>
                      <a:pt x="5204" y="705"/>
                      <a:pt x="5437" y="672"/>
                    </a:cubicBezTo>
                    <a:cubicBezTo>
                      <a:pt x="5449" y="670"/>
                      <a:pt x="5461" y="669"/>
                      <a:pt x="5473" y="669"/>
                    </a:cubicBezTo>
                    <a:cubicBezTo>
                      <a:pt x="5691" y="669"/>
                      <a:pt x="5876" y="953"/>
                      <a:pt x="5971" y="1206"/>
                    </a:cubicBezTo>
                    <a:cubicBezTo>
                      <a:pt x="6104" y="1773"/>
                      <a:pt x="6205" y="2340"/>
                      <a:pt x="6171" y="2874"/>
                    </a:cubicBezTo>
                    <a:cubicBezTo>
                      <a:pt x="6171" y="2974"/>
                      <a:pt x="6205" y="3040"/>
                      <a:pt x="6271" y="3107"/>
                    </a:cubicBezTo>
                    <a:cubicBezTo>
                      <a:pt x="6298" y="3116"/>
                      <a:pt x="6322" y="3120"/>
                      <a:pt x="6346" y="3120"/>
                    </a:cubicBezTo>
                    <a:cubicBezTo>
                      <a:pt x="6409" y="3120"/>
                      <a:pt x="6465" y="3089"/>
                      <a:pt x="6538" y="3040"/>
                    </a:cubicBezTo>
                    <a:lnTo>
                      <a:pt x="7706" y="1706"/>
                    </a:lnTo>
                    <a:cubicBezTo>
                      <a:pt x="7872" y="1973"/>
                      <a:pt x="7906" y="2273"/>
                      <a:pt x="7906" y="2540"/>
                    </a:cubicBezTo>
                    <a:cubicBezTo>
                      <a:pt x="7906" y="2940"/>
                      <a:pt x="7739" y="3307"/>
                      <a:pt x="7505" y="3541"/>
                    </a:cubicBezTo>
                    <a:cubicBezTo>
                      <a:pt x="7405" y="3641"/>
                      <a:pt x="7405" y="3774"/>
                      <a:pt x="7505" y="3841"/>
                    </a:cubicBezTo>
                    <a:cubicBezTo>
                      <a:pt x="7539" y="3891"/>
                      <a:pt x="7589" y="3916"/>
                      <a:pt x="7639" y="3916"/>
                    </a:cubicBezTo>
                    <a:cubicBezTo>
                      <a:pt x="7689" y="3916"/>
                      <a:pt x="7739" y="3891"/>
                      <a:pt x="7772" y="3841"/>
                    </a:cubicBezTo>
                    <a:cubicBezTo>
                      <a:pt x="8106" y="3541"/>
                      <a:pt x="8339" y="3040"/>
                      <a:pt x="8373" y="2540"/>
                    </a:cubicBezTo>
                    <a:cubicBezTo>
                      <a:pt x="8373" y="2040"/>
                      <a:pt x="8206" y="1539"/>
                      <a:pt x="7906" y="1206"/>
                    </a:cubicBezTo>
                    <a:cubicBezTo>
                      <a:pt x="7872" y="1172"/>
                      <a:pt x="7839" y="1139"/>
                      <a:pt x="7739" y="1139"/>
                    </a:cubicBezTo>
                    <a:cubicBezTo>
                      <a:pt x="7706" y="1139"/>
                      <a:pt x="7639" y="1172"/>
                      <a:pt x="7572" y="1206"/>
                    </a:cubicBezTo>
                    <a:lnTo>
                      <a:pt x="6638" y="2306"/>
                    </a:lnTo>
                    <a:cubicBezTo>
                      <a:pt x="6638" y="1873"/>
                      <a:pt x="6538" y="1439"/>
                      <a:pt x="6371" y="1039"/>
                    </a:cubicBezTo>
                    <a:cubicBezTo>
                      <a:pt x="6242" y="652"/>
                      <a:pt x="5927" y="203"/>
                      <a:pt x="5454" y="203"/>
                    </a:cubicBezTo>
                    <a:cubicBezTo>
                      <a:pt x="5438" y="203"/>
                      <a:pt x="5421" y="204"/>
                      <a:pt x="5404" y="205"/>
                    </a:cubicBezTo>
                    <a:cubicBezTo>
                      <a:pt x="4970" y="272"/>
                      <a:pt x="4703" y="805"/>
                      <a:pt x="4703" y="1306"/>
                    </a:cubicBezTo>
                    <a:lnTo>
                      <a:pt x="4703" y="1339"/>
                    </a:lnTo>
                    <a:cubicBezTo>
                      <a:pt x="4537" y="1006"/>
                      <a:pt x="4370" y="672"/>
                      <a:pt x="4136" y="338"/>
                    </a:cubicBezTo>
                    <a:cubicBezTo>
                      <a:pt x="3961" y="113"/>
                      <a:pt x="3749" y="1"/>
                      <a:pt x="35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49"/>
              <p:cNvSpPr/>
              <p:nvPr/>
            </p:nvSpPr>
            <p:spPr>
              <a:xfrm>
                <a:off x="-1580673" y="2249088"/>
                <a:ext cx="257986" cy="133745"/>
              </a:xfrm>
              <a:custGeom>
                <a:rect b="b" l="l" r="r" t="t"/>
                <a:pathLst>
                  <a:path extrusionOk="0" h="4151" w="8007">
                    <a:moveTo>
                      <a:pt x="4004" y="0"/>
                    </a:moveTo>
                    <a:cubicBezTo>
                      <a:pt x="3836" y="0"/>
                      <a:pt x="3662" y="68"/>
                      <a:pt x="3503" y="181"/>
                    </a:cubicBezTo>
                    <a:cubicBezTo>
                      <a:pt x="3203" y="348"/>
                      <a:pt x="3003" y="681"/>
                      <a:pt x="2903" y="1048"/>
                    </a:cubicBezTo>
                    <a:cubicBezTo>
                      <a:pt x="2903" y="1115"/>
                      <a:pt x="2903" y="1215"/>
                      <a:pt x="2869" y="1248"/>
                    </a:cubicBezTo>
                    <a:cubicBezTo>
                      <a:pt x="2669" y="1048"/>
                      <a:pt x="2469" y="848"/>
                      <a:pt x="2169" y="715"/>
                    </a:cubicBezTo>
                    <a:cubicBezTo>
                      <a:pt x="1942" y="610"/>
                      <a:pt x="1688" y="560"/>
                      <a:pt x="1440" y="560"/>
                    </a:cubicBezTo>
                    <a:cubicBezTo>
                      <a:pt x="1214" y="560"/>
                      <a:pt x="992" y="602"/>
                      <a:pt x="801" y="681"/>
                    </a:cubicBezTo>
                    <a:cubicBezTo>
                      <a:pt x="468" y="848"/>
                      <a:pt x="201" y="1082"/>
                      <a:pt x="67" y="1415"/>
                    </a:cubicBezTo>
                    <a:cubicBezTo>
                      <a:pt x="1" y="1749"/>
                      <a:pt x="34" y="2082"/>
                      <a:pt x="67" y="2416"/>
                    </a:cubicBezTo>
                    <a:cubicBezTo>
                      <a:pt x="167" y="2883"/>
                      <a:pt x="301" y="3350"/>
                      <a:pt x="568" y="3717"/>
                    </a:cubicBezTo>
                    <a:cubicBezTo>
                      <a:pt x="901" y="3917"/>
                      <a:pt x="1302" y="4150"/>
                      <a:pt x="1635" y="4150"/>
                    </a:cubicBezTo>
                    <a:cubicBezTo>
                      <a:pt x="1802" y="4150"/>
                      <a:pt x="1969" y="4084"/>
                      <a:pt x="2069" y="4017"/>
                    </a:cubicBezTo>
                    <a:cubicBezTo>
                      <a:pt x="2169" y="3984"/>
                      <a:pt x="2202" y="3817"/>
                      <a:pt x="2169" y="3717"/>
                    </a:cubicBezTo>
                    <a:cubicBezTo>
                      <a:pt x="2145" y="3670"/>
                      <a:pt x="2055" y="3622"/>
                      <a:pt x="1969" y="3622"/>
                    </a:cubicBezTo>
                    <a:cubicBezTo>
                      <a:pt x="1933" y="3622"/>
                      <a:pt x="1898" y="3631"/>
                      <a:pt x="1869" y="3650"/>
                    </a:cubicBezTo>
                    <a:cubicBezTo>
                      <a:pt x="1785" y="3696"/>
                      <a:pt x="1697" y="3717"/>
                      <a:pt x="1609" y="3717"/>
                    </a:cubicBezTo>
                    <a:cubicBezTo>
                      <a:pt x="1378" y="3717"/>
                      <a:pt x="1146" y="3576"/>
                      <a:pt x="1001" y="3383"/>
                    </a:cubicBezTo>
                    <a:cubicBezTo>
                      <a:pt x="734" y="3083"/>
                      <a:pt x="668" y="2716"/>
                      <a:pt x="568" y="2316"/>
                    </a:cubicBezTo>
                    <a:cubicBezTo>
                      <a:pt x="534" y="2016"/>
                      <a:pt x="501" y="1715"/>
                      <a:pt x="534" y="1515"/>
                    </a:cubicBezTo>
                    <a:cubicBezTo>
                      <a:pt x="601" y="1248"/>
                      <a:pt x="835" y="1082"/>
                      <a:pt x="1001" y="1048"/>
                    </a:cubicBezTo>
                    <a:cubicBezTo>
                      <a:pt x="1159" y="985"/>
                      <a:pt x="1324" y="952"/>
                      <a:pt x="1489" y="952"/>
                    </a:cubicBezTo>
                    <a:cubicBezTo>
                      <a:pt x="1674" y="952"/>
                      <a:pt x="1859" y="994"/>
                      <a:pt x="2035" y="1082"/>
                    </a:cubicBezTo>
                    <a:cubicBezTo>
                      <a:pt x="2636" y="1382"/>
                      <a:pt x="3003" y="2049"/>
                      <a:pt x="3236" y="2583"/>
                    </a:cubicBezTo>
                    <a:cubicBezTo>
                      <a:pt x="3284" y="2655"/>
                      <a:pt x="3350" y="2710"/>
                      <a:pt x="3432" y="2710"/>
                    </a:cubicBezTo>
                    <a:cubicBezTo>
                      <a:pt x="3465" y="2710"/>
                      <a:pt x="3499" y="2701"/>
                      <a:pt x="3536" y="2683"/>
                    </a:cubicBezTo>
                    <a:cubicBezTo>
                      <a:pt x="3603" y="2649"/>
                      <a:pt x="3703" y="2516"/>
                      <a:pt x="3670" y="2416"/>
                    </a:cubicBezTo>
                    <a:cubicBezTo>
                      <a:pt x="3503" y="2049"/>
                      <a:pt x="3303" y="1549"/>
                      <a:pt x="3370" y="1082"/>
                    </a:cubicBezTo>
                    <a:cubicBezTo>
                      <a:pt x="3403" y="881"/>
                      <a:pt x="3536" y="648"/>
                      <a:pt x="3737" y="515"/>
                    </a:cubicBezTo>
                    <a:cubicBezTo>
                      <a:pt x="3823" y="486"/>
                      <a:pt x="3958" y="408"/>
                      <a:pt x="4101" y="408"/>
                    </a:cubicBezTo>
                    <a:cubicBezTo>
                      <a:pt x="4124" y="408"/>
                      <a:pt x="4147" y="410"/>
                      <a:pt x="4170" y="414"/>
                    </a:cubicBezTo>
                    <a:cubicBezTo>
                      <a:pt x="4504" y="515"/>
                      <a:pt x="4637" y="948"/>
                      <a:pt x="4671" y="1148"/>
                    </a:cubicBezTo>
                    <a:cubicBezTo>
                      <a:pt x="4704" y="1248"/>
                      <a:pt x="4704" y="1348"/>
                      <a:pt x="4704" y="1449"/>
                    </a:cubicBezTo>
                    <a:cubicBezTo>
                      <a:pt x="4737" y="1749"/>
                      <a:pt x="4804" y="2016"/>
                      <a:pt x="4971" y="2282"/>
                    </a:cubicBezTo>
                    <a:cubicBezTo>
                      <a:pt x="4996" y="2357"/>
                      <a:pt x="5077" y="2395"/>
                      <a:pt x="5144" y="2395"/>
                    </a:cubicBezTo>
                    <a:cubicBezTo>
                      <a:pt x="5167" y="2395"/>
                      <a:pt x="5188" y="2391"/>
                      <a:pt x="5204" y="2383"/>
                    </a:cubicBezTo>
                    <a:cubicBezTo>
                      <a:pt x="5304" y="2349"/>
                      <a:pt x="5371" y="2249"/>
                      <a:pt x="5371" y="2182"/>
                    </a:cubicBezTo>
                    <a:cubicBezTo>
                      <a:pt x="5338" y="1682"/>
                      <a:pt x="5371" y="1215"/>
                      <a:pt x="5471" y="748"/>
                    </a:cubicBezTo>
                    <a:cubicBezTo>
                      <a:pt x="5505" y="581"/>
                      <a:pt x="5538" y="515"/>
                      <a:pt x="5571" y="515"/>
                    </a:cubicBezTo>
                    <a:cubicBezTo>
                      <a:pt x="5638" y="515"/>
                      <a:pt x="5671" y="548"/>
                      <a:pt x="5738" y="615"/>
                    </a:cubicBezTo>
                    <a:cubicBezTo>
                      <a:pt x="6138" y="1148"/>
                      <a:pt x="6138" y="1882"/>
                      <a:pt x="6038" y="2616"/>
                    </a:cubicBezTo>
                    <a:cubicBezTo>
                      <a:pt x="6038" y="2749"/>
                      <a:pt x="6138" y="2850"/>
                      <a:pt x="6205" y="2850"/>
                    </a:cubicBezTo>
                    <a:cubicBezTo>
                      <a:pt x="6338" y="2850"/>
                      <a:pt x="6405" y="2816"/>
                      <a:pt x="6472" y="2683"/>
                    </a:cubicBezTo>
                    <a:cubicBezTo>
                      <a:pt x="6539" y="2116"/>
                      <a:pt x="6872" y="1615"/>
                      <a:pt x="7339" y="1282"/>
                    </a:cubicBezTo>
                    <a:cubicBezTo>
                      <a:pt x="7506" y="1615"/>
                      <a:pt x="7539" y="2049"/>
                      <a:pt x="7406" y="2449"/>
                    </a:cubicBezTo>
                    <a:cubicBezTo>
                      <a:pt x="7306" y="2916"/>
                      <a:pt x="7006" y="3350"/>
                      <a:pt x="6639" y="3550"/>
                    </a:cubicBezTo>
                    <a:cubicBezTo>
                      <a:pt x="6539" y="3583"/>
                      <a:pt x="6505" y="3717"/>
                      <a:pt x="6539" y="3850"/>
                    </a:cubicBezTo>
                    <a:cubicBezTo>
                      <a:pt x="6563" y="3899"/>
                      <a:pt x="6641" y="3930"/>
                      <a:pt x="6733" y="3930"/>
                    </a:cubicBezTo>
                    <a:cubicBezTo>
                      <a:pt x="6767" y="3930"/>
                      <a:pt x="6803" y="3926"/>
                      <a:pt x="6839" y="3917"/>
                    </a:cubicBezTo>
                    <a:cubicBezTo>
                      <a:pt x="7339" y="3683"/>
                      <a:pt x="7706" y="3183"/>
                      <a:pt x="7840" y="2583"/>
                    </a:cubicBezTo>
                    <a:cubicBezTo>
                      <a:pt x="8006" y="2016"/>
                      <a:pt x="7873" y="1382"/>
                      <a:pt x="7573" y="915"/>
                    </a:cubicBezTo>
                    <a:cubicBezTo>
                      <a:pt x="7549" y="868"/>
                      <a:pt x="7475" y="820"/>
                      <a:pt x="7399" y="820"/>
                    </a:cubicBezTo>
                    <a:cubicBezTo>
                      <a:pt x="7367" y="820"/>
                      <a:pt x="7335" y="829"/>
                      <a:pt x="7306" y="848"/>
                    </a:cubicBezTo>
                    <a:cubicBezTo>
                      <a:pt x="6972" y="1015"/>
                      <a:pt x="6705" y="1282"/>
                      <a:pt x="6505" y="1582"/>
                    </a:cubicBezTo>
                    <a:cubicBezTo>
                      <a:pt x="6472" y="1182"/>
                      <a:pt x="6372" y="748"/>
                      <a:pt x="6072" y="414"/>
                    </a:cubicBezTo>
                    <a:cubicBezTo>
                      <a:pt x="5922" y="235"/>
                      <a:pt x="5746" y="109"/>
                      <a:pt x="5566" y="109"/>
                    </a:cubicBezTo>
                    <a:cubicBezTo>
                      <a:pt x="5546" y="109"/>
                      <a:pt x="5525" y="111"/>
                      <a:pt x="5505" y="114"/>
                    </a:cubicBezTo>
                    <a:cubicBezTo>
                      <a:pt x="5338" y="181"/>
                      <a:pt x="5138" y="248"/>
                      <a:pt x="5038" y="681"/>
                    </a:cubicBezTo>
                    <a:cubicBezTo>
                      <a:pt x="5038" y="715"/>
                      <a:pt x="5004" y="781"/>
                      <a:pt x="5004" y="848"/>
                    </a:cubicBezTo>
                    <a:cubicBezTo>
                      <a:pt x="4837" y="414"/>
                      <a:pt x="4571" y="114"/>
                      <a:pt x="4237" y="48"/>
                    </a:cubicBezTo>
                    <a:cubicBezTo>
                      <a:pt x="4162" y="15"/>
                      <a:pt x="4084" y="0"/>
                      <a:pt x="40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49"/>
              <p:cNvSpPr/>
              <p:nvPr/>
            </p:nvSpPr>
            <p:spPr>
              <a:xfrm>
                <a:off x="-1440935" y="2031184"/>
                <a:ext cx="220353" cy="196896"/>
              </a:xfrm>
              <a:custGeom>
                <a:rect b="b" l="l" r="r" t="t"/>
                <a:pathLst>
                  <a:path extrusionOk="0" h="6111" w="6839">
                    <a:moveTo>
                      <a:pt x="5929" y="0"/>
                    </a:moveTo>
                    <a:cubicBezTo>
                      <a:pt x="5836" y="0"/>
                      <a:pt x="5748" y="20"/>
                      <a:pt x="5671" y="39"/>
                    </a:cubicBezTo>
                    <a:cubicBezTo>
                      <a:pt x="5371" y="172"/>
                      <a:pt x="5170" y="573"/>
                      <a:pt x="5070" y="840"/>
                    </a:cubicBezTo>
                    <a:cubicBezTo>
                      <a:pt x="5037" y="940"/>
                      <a:pt x="5037" y="1006"/>
                      <a:pt x="5004" y="1073"/>
                    </a:cubicBezTo>
                    <a:cubicBezTo>
                      <a:pt x="4904" y="940"/>
                      <a:pt x="4837" y="806"/>
                      <a:pt x="4670" y="739"/>
                    </a:cubicBezTo>
                    <a:cubicBezTo>
                      <a:pt x="4508" y="659"/>
                      <a:pt x="4359" y="615"/>
                      <a:pt x="4200" y="615"/>
                    </a:cubicBezTo>
                    <a:cubicBezTo>
                      <a:pt x="4096" y="615"/>
                      <a:pt x="3988" y="633"/>
                      <a:pt x="3869" y="673"/>
                    </a:cubicBezTo>
                    <a:cubicBezTo>
                      <a:pt x="3536" y="806"/>
                      <a:pt x="3236" y="1106"/>
                      <a:pt x="3136" y="1407"/>
                    </a:cubicBezTo>
                    <a:cubicBezTo>
                      <a:pt x="2955" y="1294"/>
                      <a:pt x="2744" y="1211"/>
                      <a:pt x="2533" y="1211"/>
                    </a:cubicBezTo>
                    <a:cubicBezTo>
                      <a:pt x="2432" y="1211"/>
                      <a:pt x="2332" y="1230"/>
                      <a:pt x="2235" y="1273"/>
                    </a:cubicBezTo>
                    <a:cubicBezTo>
                      <a:pt x="1735" y="1440"/>
                      <a:pt x="1501" y="2007"/>
                      <a:pt x="1534" y="2474"/>
                    </a:cubicBezTo>
                    <a:lnTo>
                      <a:pt x="1534" y="2574"/>
                    </a:lnTo>
                    <a:cubicBezTo>
                      <a:pt x="1501" y="2574"/>
                      <a:pt x="1468" y="2507"/>
                      <a:pt x="1401" y="2507"/>
                    </a:cubicBezTo>
                    <a:cubicBezTo>
                      <a:pt x="1326" y="2493"/>
                      <a:pt x="1251" y="2487"/>
                      <a:pt x="1176" y="2487"/>
                    </a:cubicBezTo>
                    <a:cubicBezTo>
                      <a:pt x="724" y="2487"/>
                      <a:pt x="305" y="2740"/>
                      <a:pt x="133" y="3141"/>
                    </a:cubicBezTo>
                    <a:cubicBezTo>
                      <a:pt x="0" y="3441"/>
                      <a:pt x="33" y="3775"/>
                      <a:pt x="133" y="4109"/>
                    </a:cubicBezTo>
                    <a:cubicBezTo>
                      <a:pt x="234" y="4642"/>
                      <a:pt x="400" y="5176"/>
                      <a:pt x="634" y="5676"/>
                    </a:cubicBezTo>
                    <a:cubicBezTo>
                      <a:pt x="701" y="5910"/>
                      <a:pt x="967" y="6110"/>
                      <a:pt x="1168" y="6110"/>
                    </a:cubicBezTo>
                    <a:cubicBezTo>
                      <a:pt x="1334" y="6110"/>
                      <a:pt x="1468" y="5977"/>
                      <a:pt x="1501" y="5843"/>
                    </a:cubicBezTo>
                    <a:cubicBezTo>
                      <a:pt x="1534" y="5743"/>
                      <a:pt x="1434" y="5643"/>
                      <a:pt x="1334" y="5610"/>
                    </a:cubicBezTo>
                    <a:cubicBezTo>
                      <a:pt x="1234" y="5610"/>
                      <a:pt x="1168" y="5610"/>
                      <a:pt x="1134" y="5676"/>
                    </a:cubicBezTo>
                    <a:cubicBezTo>
                      <a:pt x="1067" y="5643"/>
                      <a:pt x="1001" y="5610"/>
                      <a:pt x="1001" y="5576"/>
                    </a:cubicBezTo>
                    <a:cubicBezTo>
                      <a:pt x="801" y="5076"/>
                      <a:pt x="634" y="4576"/>
                      <a:pt x="500" y="4075"/>
                    </a:cubicBezTo>
                    <a:cubicBezTo>
                      <a:pt x="434" y="3808"/>
                      <a:pt x="400" y="3575"/>
                      <a:pt x="500" y="3341"/>
                    </a:cubicBezTo>
                    <a:cubicBezTo>
                      <a:pt x="586" y="3114"/>
                      <a:pt x="864" y="2960"/>
                      <a:pt x="1130" y="2960"/>
                    </a:cubicBezTo>
                    <a:cubicBezTo>
                      <a:pt x="1177" y="2960"/>
                      <a:pt x="1223" y="2964"/>
                      <a:pt x="1268" y="2974"/>
                    </a:cubicBezTo>
                    <a:cubicBezTo>
                      <a:pt x="1434" y="3008"/>
                      <a:pt x="1568" y="3108"/>
                      <a:pt x="1701" y="3241"/>
                    </a:cubicBezTo>
                    <a:cubicBezTo>
                      <a:pt x="1801" y="3441"/>
                      <a:pt x="1868" y="3608"/>
                      <a:pt x="1968" y="3775"/>
                    </a:cubicBezTo>
                    <a:cubicBezTo>
                      <a:pt x="1992" y="3822"/>
                      <a:pt x="2049" y="3869"/>
                      <a:pt x="2115" y="3869"/>
                    </a:cubicBezTo>
                    <a:cubicBezTo>
                      <a:pt x="2143" y="3869"/>
                      <a:pt x="2172" y="3861"/>
                      <a:pt x="2202" y="3842"/>
                    </a:cubicBezTo>
                    <a:cubicBezTo>
                      <a:pt x="2302" y="3808"/>
                      <a:pt x="2368" y="3742"/>
                      <a:pt x="2335" y="3608"/>
                    </a:cubicBezTo>
                    <a:cubicBezTo>
                      <a:pt x="2268" y="3341"/>
                      <a:pt x="2202" y="3141"/>
                      <a:pt x="2035" y="2974"/>
                    </a:cubicBezTo>
                    <a:cubicBezTo>
                      <a:pt x="1935" y="2808"/>
                      <a:pt x="1901" y="2641"/>
                      <a:pt x="1901" y="2474"/>
                    </a:cubicBezTo>
                    <a:cubicBezTo>
                      <a:pt x="1901" y="2174"/>
                      <a:pt x="2035" y="1807"/>
                      <a:pt x="2335" y="1673"/>
                    </a:cubicBezTo>
                    <a:cubicBezTo>
                      <a:pt x="2384" y="1660"/>
                      <a:pt x="2434" y="1653"/>
                      <a:pt x="2484" y="1653"/>
                    </a:cubicBezTo>
                    <a:cubicBezTo>
                      <a:pt x="2676" y="1653"/>
                      <a:pt x="2870" y="1749"/>
                      <a:pt x="3002" y="1907"/>
                    </a:cubicBezTo>
                    <a:cubicBezTo>
                      <a:pt x="2935" y="2341"/>
                      <a:pt x="3069" y="2774"/>
                      <a:pt x="3202" y="3141"/>
                    </a:cubicBezTo>
                    <a:cubicBezTo>
                      <a:pt x="3236" y="3241"/>
                      <a:pt x="3336" y="3308"/>
                      <a:pt x="3402" y="3308"/>
                    </a:cubicBezTo>
                    <a:cubicBezTo>
                      <a:pt x="3503" y="3308"/>
                      <a:pt x="3569" y="3241"/>
                      <a:pt x="3636" y="3141"/>
                    </a:cubicBezTo>
                    <a:cubicBezTo>
                      <a:pt x="3703" y="2774"/>
                      <a:pt x="3736" y="2274"/>
                      <a:pt x="3503" y="1807"/>
                    </a:cubicBezTo>
                    <a:lnTo>
                      <a:pt x="3469" y="1774"/>
                    </a:lnTo>
                    <a:cubicBezTo>
                      <a:pt x="3469" y="1740"/>
                      <a:pt x="3503" y="1673"/>
                      <a:pt x="3503" y="1607"/>
                    </a:cubicBezTo>
                    <a:cubicBezTo>
                      <a:pt x="3569" y="1407"/>
                      <a:pt x="3803" y="1173"/>
                      <a:pt x="4003" y="1106"/>
                    </a:cubicBezTo>
                    <a:cubicBezTo>
                      <a:pt x="4076" y="1088"/>
                      <a:pt x="4139" y="1060"/>
                      <a:pt x="4208" y="1060"/>
                    </a:cubicBezTo>
                    <a:cubicBezTo>
                      <a:pt x="4266" y="1060"/>
                      <a:pt x="4328" y="1079"/>
                      <a:pt x="4403" y="1140"/>
                    </a:cubicBezTo>
                    <a:cubicBezTo>
                      <a:pt x="4737" y="1340"/>
                      <a:pt x="4737" y="1874"/>
                      <a:pt x="4703" y="2274"/>
                    </a:cubicBezTo>
                    <a:cubicBezTo>
                      <a:pt x="4703" y="2374"/>
                      <a:pt x="4803" y="2474"/>
                      <a:pt x="4870" y="2474"/>
                    </a:cubicBezTo>
                    <a:cubicBezTo>
                      <a:pt x="5004" y="2474"/>
                      <a:pt x="5070" y="2374"/>
                      <a:pt x="5137" y="2307"/>
                    </a:cubicBezTo>
                    <a:cubicBezTo>
                      <a:pt x="5204" y="1840"/>
                      <a:pt x="5304" y="1373"/>
                      <a:pt x="5404" y="973"/>
                    </a:cubicBezTo>
                    <a:cubicBezTo>
                      <a:pt x="5504" y="706"/>
                      <a:pt x="5637" y="506"/>
                      <a:pt x="5804" y="439"/>
                    </a:cubicBezTo>
                    <a:cubicBezTo>
                      <a:pt x="5821" y="406"/>
                      <a:pt x="5838" y="389"/>
                      <a:pt x="5854" y="389"/>
                    </a:cubicBezTo>
                    <a:cubicBezTo>
                      <a:pt x="5871" y="389"/>
                      <a:pt x="5888" y="406"/>
                      <a:pt x="5904" y="439"/>
                    </a:cubicBezTo>
                    <a:cubicBezTo>
                      <a:pt x="6004" y="473"/>
                      <a:pt x="6038" y="539"/>
                      <a:pt x="6138" y="673"/>
                    </a:cubicBezTo>
                    <a:cubicBezTo>
                      <a:pt x="6371" y="1307"/>
                      <a:pt x="6238" y="2107"/>
                      <a:pt x="5838" y="2641"/>
                    </a:cubicBezTo>
                    <a:cubicBezTo>
                      <a:pt x="5737" y="2708"/>
                      <a:pt x="5804" y="2841"/>
                      <a:pt x="5871" y="2941"/>
                    </a:cubicBezTo>
                    <a:cubicBezTo>
                      <a:pt x="5906" y="2965"/>
                      <a:pt x="5942" y="2976"/>
                      <a:pt x="5977" y="2976"/>
                    </a:cubicBezTo>
                    <a:cubicBezTo>
                      <a:pt x="6042" y="2976"/>
                      <a:pt x="6106" y="2939"/>
                      <a:pt x="6171" y="2874"/>
                    </a:cubicBezTo>
                    <a:cubicBezTo>
                      <a:pt x="6671" y="2241"/>
                      <a:pt x="6838" y="1307"/>
                      <a:pt x="6538" y="573"/>
                    </a:cubicBezTo>
                    <a:cubicBezTo>
                      <a:pt x="6471" y="306"/>
                      <a:pt x="6305" y="139"/>
                      <a:pt x="6138" y="39"/>
                    </a:cubicBezTo>
                    <a:cubicBezTo>
                      <a:pt x="6067" y="11"/>
                      <a:pt x="5997" y="0"/>
                      <a:pt x="59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49"/>
              <p:cNvSpPr/>
              <p:nvPr/>
            </p:nvSpPr>
            <p:spPr>
              <a:xfrm>
                <a:off x="-1626877" y="2078901"/>
                <a:ext cx="131135" cy="155623"/>
              </a:xfrm>
              <a:custGeom>
                <a:rect b="b" l="l" r="r" t="t"/>
                <a:pathLst>
                  <a:path extrusionOk="0" h="4830" w="4070">
                    <a:moveTo>
                      <a:pt x="3013" y="1"/>
                    </a:moveTo>
                    <a:cubicBezTo>
                      <a:pt x="2852" y="1"/>
                      <a:pt x="2677" y="76"/>
                      <a:pt x="2502" y="226"/>
                    </a:cubicBezTo>
                    <a:cubicBezTo>
                      <a:pt x="2269" y="493"/>
                      <a:pt x="2102" y="826"/>
                      <a:pt x="2035" y="1193"/>
                    </a:cubicBezTo>
                    <a:lnTo>
                      <a:pt x="1935" y="1193"/>
                    </a:lnTo>
                    <a:cubicBezTo>
                      <a:pt x="1568" y="1293"/>
                      <a:pt x="1335" y="1660"/>
                      <a:pt x="1301" y="1994"/>
                    </a:cubicBezTo>
                    <a:cubicBezTo>
                      <a:pt x="1001" y="1994"/>
                      <a:pt x="667" y="2127"/>
                      <a:pt x="467" y="2327"/>
                    </a:cubicBezTo>
                    <a:cubicBezTo>
                      <a:pt x="134" y="2661"/>
                      <a:pt x="0" y="3161"/>
                      <a:pt x="100" y="3695"/>
                    </a:cubicBezTo>
                    <a:cubicBezTo>
                      <a:pt x="134" y="4129"/>
                      <a:pt x="300" y="4396"/>
                      <a:pt x="567" y="4562"/>
                    </a:cubicBezTo>
                    <a:cubicBezTo>
                      <a:pt x="667" y="4796"/>
                      <a:pt x="834" y="4829"/>
                      <a:pt x="1001" y="4829"/>
                    </a:cubicBezTo>
                    <a:lnTo>
                      <a:pt x="1134" y="4829"/>
                    </a:lnTo>
                    <a:cubicBezTo>
                      <a:pt x="1301" y="4796"/>
                      <a:pt x="1468" y="4696"/>
                      <a:pt x="1601" y="4529"/>
                    </a:cubicBezTo>
                    <a:cubicBezTo>
                      <a:pt x="1668" y="4462"/>
                      <a:pt x="1635" y="4329"/>
                      <a:pt x="1568" y="4229"/>
                    </a:cubicBezTo>
                    <a:cubicBezTo>
                      <a:pt x="1533" y="4205"/>
                      <a:pt x="1493" y="4194"/>
                      <a:pt x="1454" y="4194"/>
                    </a:cubicBezTo>
                    <a:cubicBezTo>
                      <a:pt x="1382" y="4194"/>
                      <a:pt x="1311" y="4231"/>
                      <a:pt x="1268" y="4295"/>
                    </a:cubicBezTo>
                    <a:cubicBezTo>
                      <a:pt x="1234" y="4329"/>
                      <a:pt x="1134" y="4362"/>
                      <a:pt x="1101" y="4362"/>
                    </a:cubicBezTo>
                    <a:cubicBezTo>
                      <a:pt x="1001" y="4362"/>
                      <a:pt x="901" y="4362"/>
                      <a:pt x="801" y="4295"/>
                    </a:cubicBezTo>
                    <a:cubicBezTo>
                      <a:pt x="601" y="4162"/>
                      <a:pt x="567" y="3862"/>
                      <a:pt x="501" y="3662"/>
                    </a:cubicBezTo>
                    <a:cubicBezTo>
                      <a:pt x="467" y="3228"/>
                      <a:pt x="567" y="2861"/>
                      <a:pt x="767" y="2628"/>
                    </a:cubicBezTo>
                    <a:cubicBezTo>
                      <a:pt x="901" y="2494"/>
                      <a:pt x="1101" y="2394"/>
                      <a:pt x="1268" y="2394"/>
                    </a:cubicBezTo>
                    <a:lnTo>
                      <a:pt x="1335" y="2394"/>
                    </a:lnTo>
                    <a:cubicBezTo>
                      <a:pt x="1401" y="2561"/>
                      <a:pt x="1501" y="2728"/>
                      <a:pt x="1601" y="2861"/>
                    </a:cubicBezTo>
                    <a:cubicBezTo>
                      <a:pt x="1626" y="2936"/>
                      <a:pt x="1708" y="2974"/>
                      <a:pt x="1803" y="2974"/>
                    </a:cubicBezTo>
                    <a:cubicBezTo>
                      <a:pt x="1835" y="2974"/>
                      <a:pt x="1868" y="2969"/>
                      <a:pt x="1902" y="2961"/>
                    </a:cubicBezTo>
                    <a:cubicBezTo>
                      <a:pt x="1968" y="2894"/>
                      <a:pt x="2068" y="2828"/>
                      <a:pt x="2068" y="2694"/>
                    </a:cubicBezTo>
                    <a:cubicBezTo>
                      <a:pt x="2102" y="2561"/>
                      <a:pt x="2002" y="2394"/>
                      <a:pt x="1935" y="2294"/>
                    </a:cubicBezTo>
                    <a:cubicBezTo>
                      <a:pt x="1902" y="2194"/>
                      <a:pt x="1802" y="2161"/>
                      <a:pt x="1735" y="2127"/>
                    </a:cubicBezTo>
                    <a:lnTo>
                      <a:pt x="1735" y="2027"/>
                    </a:lnTo>
                    <a:cubicBezTo>
                      <a:pt x="1735" y="1860"/>
                      <a:pt x="1835" y="1660"/>
                      <a:pt x="1968" y="1660"/>
                    </a:cubicBezTo>
                    <a:lnTo>
                      <a:pt x="2068" y="1660"/>
                    </a:lnTo>
                    <a:cubicBezTo>
                      <a:pt x="2102" y="1794"/>
                      <a:pt x="2102" y="1894"/>
                      <a:pt x="2168" y="2027"/>
                    </a:cubicBezTo>
                    <a:cubicBezTo>
                      <a:pt x="2235" y="2127"/>
                      <a:pt x="2302" y="2161"/>
                      <a:pt x="2335" y="2161"/>
                    </a:cubicBezTo>
                    <a:cubicBezTo>
                      <a:pt x="2435" y="2161"/>
                      <a:pt x="2502" y="2127"/>
                      <a:pt x="2569" y="2027"/>
                    </a:cubicBezTo>
                    <a:cubicBezTo>
                      <a:pt x="2635" y="1860"/>
                      <a:pt x="2635" y="1660"/>
                      <a:pt x="2502" y="1493"/>
                    </a:cubicBezTo>
                    <a:lnTo>
                      <a:pt x="2469" y="1460"/>
                    </a:lnTo>
                    <a:cubicBezTo>
                      <a:pt x="2469" y="1126"/>
                      <a:pt x="2569" y="826"/>
                      <a:pt x="2802" y="559"/>
                    </a:cubicBezTo>
                    <a:cubicBezTo>
                      <a:pt x="2902" y="493"/>
                      <a:pt x="2969" y="459"/>
                      <a:pt x="3069" y="459"/>
                    </a:cubicBezTo>
                    <a:cubicBezTo>
                      <a:pt x="3136" y="493"/>
                      <a:pt x="3236" y="659"/>
                      <a:pt x="3236" y="693"/>
                    </a:cubicBezTo>
                    <a:cubicBezTo>
                      <a:pt x="3569" y="1527"/>
                      <a:pt x="3636" y="2494"/>
                      <a:pt x="3436" y="3361"/>
                    </a:cubicBezTo>
                    <a:cubicBezTo>
                      <a:pt x="3403" y="3495"/>
                      <a:pt x="3469" y="3595"/>
                      <a:pt x="3603" y="3628"/>
                    </a:cubicBezTo>
                    <a:cubicBezTo>
                      <a:pt x="3626" y="3634"/>
                      <a:pt x="3647" y="3637"/>
                      <a:pt x="3666" y="3637"/>
                    </a:cubicBezTo>
                    <a:cubicBezTo>
                      <a:pt x="3758" y="3637"/>
                      <a:pt x="3809" y="3572"/>
                      <a:pt x="3836" y="3462"/>
                    </a:cubicBezTo>
                    <a:cubicBezTo>
                      <a:pt x="4070" y="2494"/>
                      <a:pt x="3970" y="1460"/>
                      <a:pt x="3603" y="526"/>
                    </a:cubicBezTo>
                    <a:cubicBezTo>
                      <a:pt x="3569" y="393"/>
                      <a:pt x="3436" y="126"/>
                      <a:pt x="3169" y="26"/>
                    </a:cubicBezTo>
                    <a:cubicBezTo>
                      <a:pt x="3119" y="9"/>
                      <a:pt x="3067" y="1"/>
                      <a:pt x="30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49"/>
              <p:cNvSpPr/>
              <p:nvPr/>
            </p:nvSpPr>
            <p:spPr>
              <a:xfrm>
                <a:off x="-1347432" y="2344330"/>
                <a:ext cx="161229" cy="127720"/>
              </a:xfrm>
              <a:custGeom>
                <a:rect b="b" l="l" r="r" t="t"/>
                <a:pathLst>
                  <a:path extrusionOk="0" h="3964" w="5004">
                    <a:moveTo>
                      <a:pt x="4089" y="1"/>
                    </a:moveTo>
                    <a:cubicBezTo>
                      <a:pt x="3823" y="1"/>
                      <a:pt x="3565" y="98"/>
                      <a:pt x="3403" y="260"/>
                    </a:cubicBezTo>
                    <a:cubicBezTo>
                      <a:pt x="3236" y="394"/>
                      <a:pt x="3102" y="561"/>
                      <a:pt x="3002" y="761"/>
                    </a:cubicBezTo>
                    <a:cubicBezTo>
                      <a:pt x="2969" y="694"/>
                      <a:pt x="2969" y="594"/>
                      <a:pt x="2936" y="527"/>
                    </a:cubicBezTo>
                    <a:cubicBezTo>
                      <a:pt x="2902" y="427"/>
                      <a:pt x="2835" y="394"/>
                      <a:pt x="2769" y="394"/>
                    </a:cubicBezTo>
                    <a:cubicBezTo>
                      <a:pt x="2669" y="394"/>
                      <a:pt x="2602" y="394"/>
                      <a:pt x="2569" y="461"/>
                    </a:cubicBezTo>
                    <a:cubicBezTo>
                      <a:pt x="2268" y="861"/>
                      <a:pt x="2002" y="1261"/>
                      <a:pt x="1801" y="1728"/>
                    </a:cubicBezTo>
                    <a:lnTo>
                      <a:pt x="1768" y="1695"/>
                    </a:lnTo>
                    <a:cubicBezTo>
                      <a:pt x="1635" y="1528"/>
                      <a:pt x="1468" y="1428"/>
                      <a:pt x="1301" y="1428"/>
                    </a:cubicBezTo>
                    <a:cubicBezTo>
                      <a:pt x="1279" y="1426"/>
                      <a:pt x="1258" y="1424"/>
                      <a:pt x="1236" y="1424"/>
                    </a:cubicBezTo>
                    <a:cubicBezTo>
                      <a:pt x="953" y="1424"/>
                      <a:pt x="653" y="1621"/>
                      <a:pt x="467" y="1962"/>
                    </a:cubicBezTo>
                    <a:cubicBezTo>
                      <a:pt x="134" y="2562"/>
                      <a:pt x="0" y="3296"/>
                      <a:pt x="234" y="3963"/>
                    </a:cubicBezTo>
                    <a:cubicBezTo>
                      <a:pt x="256" y="3952"/>
                      <a:pt x="282" y="3948"/>
                      <a:pt x="309" y="3948"/>
                    </a:cubicBezTo>
                    <a:cubicBezTo>
                      <a:pt x="363" y="3948"/>
                      <a:pt x="423" y="3963"/>
                      <a:pt x="467" y="3963"/>
                    </a:cubicBezTo>
                    <a:lnTo>
                      <a:pt x="500" y="3963"/>
                    </a:lnTo>
                    <a:cubicBezTo>
                      <a:pt x="634" y="3930"/>
                      <a:pt x="667" y="3796"/>
                      <a:pt x="634" y="3730"/>
                    </a:cubicBezTo>
                    <a:cubicBezTo>
                      <a:pt x="467" y="3196"/>
                      <a:pt x="534" y="2562"/>
                      <a:pt x="834" y="2062"/>
                    </a:cubicBezTo>
                    <a:cubicBezTo>
                      <a:pt x="867" y="1962"/>
                      <a:pt x="1034" y="1728"/>
                      <a:pt x="1268" y="1728"/>
                    </a:cubicBezTo>
                    <a:cubicBezTo>
                      <a:pt x="1334" y="1728"/>
                      <a:pt x="1368" y="1762"/>
                      <a:pt x="1434" y="1795"/>
                    </a:cubicBezTo>
                    <a:cubicBezTo>
                      <a:pt x="1501" y="1928"/>
                      <a:pt x="1535" y="2229"/>
                      <a:pt x="1535" y="2529"/>
                    </a:cubicBezTo>
                    <a:cubicBezTo>
                      <a:pt x="1535" y="2595"/>
                      <a:pt x="1501" y="2629"/>
                      <a:pt x="1501" y="2729"/>
                    </a:cubicBezTo>
                    <a:cubicBezTo>
                      <a:pt x="1501" y="2862"/>
                      <a:pt x="1535" y="2929"/>
                      <a:pt x="1668" y="2962"/>
                    </a:cubicBezTo>
                    <a:cubicBezTo>
                      <a:pt x="1801" y="2962"/>
                      <a:pt x="1868" y="2929"/>
                      <a:pt x="1935" y="2796"/>
                    </a:cubicBezTo>
                    <a:cubicBezTo>
                      <a:pt x="1935" y="2729"/>
                      <a:pt x="1968" y="2696"/>
                      <a:pt x="1968" y="2595"/>
                    </a:cubicBezTo>
                    <a:cubicBezTo>
                      <a:pt x="2102" y="2028"/>
                      <a:pt x="2302" y="1461"/>
                      <a:pt x="2635" y="1028"/>
                    </a:cubicBezTo>
                    <a:cubicBezTo>
                      <a:pt x="2669" y="1261"/>
                      <a:pt x="2702" y="1528"/>
                      <a:pt x="2702" y="1762"/>
                    </a:cubicBezTo>
                    <a:cubicBezTo>
                      <a:pt x="2702" y="1895"/>
                      <a:pt x="2802" y="1962"/>
                      <a:pt x="2936" y="1962"/>
                    </a:cubicBezTo>
                    <a:cubicBezTo>
                      <a:pt x="3036" y="1962"/>
                      <a:pt x="3136" y="1895"/>
                      <a:pt x="3136" y="1795"/>
                    </a:cubicBezTo>
                    <a:cubicBezTo>
                      <a:pt x="3236" y="1295"/>
                      <a:pt x="3302" y="794"/>
                      <a:pt x="3636" y="561"/>
                    </a:cubicBezTo>
                    <a:cubicBezTo>
                      <a:pt x="3758" y="463"/>
                      <a:pt x="3934" y="401"/>
                      <a:pt x="4111" y="401"/>
                    </a:cubicBezTo>
                    <a:cubicBezTo>
                      <a:pt x="4176" y="401"/>
                      <a:pt x="4241" y="409"/>
                      <a:pt x="4303" y="427"/>
                    </a:cubicBezTo>
                    <a:cubicBezTo>
                      <a:pt x="4403" y="461"/>
                      <a:pt x="4503" y="527"/>
                      <a:pt x="4570" y="694"/>
                    </a:cubicBezTo>
                    <a:cubicBezTo>
                      <a:pt x="4603" y="894"/>
                      <a:pt x="4470" y="1094"/>
                      <a:pt x="4337" y="1295"/>
                    </a:cubicBezTo>
                    <a:cubicBezTo>
                      <a:pt x="4170" y="1595"/>
                      <a:pt x="3970" y="1895"/>
                      <a:pt x="3769" y="2162"/>
                    </a:cubicBezTo>
                    <a:cubicBezTo>
                      <a:pt x="3669" y="2262"/>
                      <a:pt x="3736" y="2395"/>
                      <a:pt x="3803" y="2462"/>
                    </a:cubicBezTo>
                    <a:cubicBezTo>
                      <a:pt x="3840" y="2499"/>
                      <a:pt x="3876" y="2513"/>
                      <a:pt x="3913" y="2513"/>
                    </a:cubicBezTo>
                    <a:cubicBezTo>
                      <a:pt x="3976" y="2513"/>
                      <a:pt x="4040" y="2471"/>
                      <a:pt x="4103" y="2429"/>
                    </a:cubicBezTo>
                    <a:cubicBezTo>
                      <a:pt x="4303" y="2128"/>
                      <a:pt x="4470" y="1828"/>
                      <a:pt x="4670" y="1561"/>
                    </a:cubicBezTo>
                    <a:cubicBezTo>
                      <a:pt x="4837" y="1261"/>
                      <a:pt x="5004" y="961"/>
                      <a:pt x="4970" y="594"/>
                    </a:cubicBezTo>
                    <a:cubicBezTo>
                      <a:pt x="4937" y="361"/>
                      <a:pt x="4737" y="127"/>
                      <a:pt x="4437" y="60"/>
                    </a:cubicBezTo>
                    <a:cubicBezTo>
                      <a:pt x="4324" y="20"/>
                      <a:pt x="4206" y="1"/>
                      <a:pt x="40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49"/>
              <p:cNvSpPr/>
              <p:nvPr/>
            </p:nvSpPr>
            <p:spPr>
              <a:xfrm>
                <a:off x="-1548421" y="2404356"/>
                <a:ext cx="119311" cy="108517"/>
              </a:xfrm>
              <a:custGeom>
                <a:rect b="b" l="l" r="r" t="t"/>
                <a:pathLst>
                  <a:path extrusionOk="0" h="3368" w="3703">
                    <a:moveTo>
                      <a:pt x="1372" y="1"/>
                    </a:moveTo>
                    <a:cubicBezTo>
                      <a:pt x="863" y="1"/>
                      <a:pt x="389" y="367"/>
                      <a:pt x="200" y="799"/>
                    </a:cubicBezTo>
                    <a:cubicBezTo>
                      <a:pt x="0" y="1333"/>
                      <a:pt x="34" y="1933"/>
                      <a:pt x="367" y="2534"/>
                    </a:cubicBezTo>
                    <a:cubicBezTo>
                      <a:pt x="392" y="2583"/>
                      <a:pt x="470" y="2614"/>
                      <a:pt x="562" y="2614"/>
                    </a:cubicBezTo>
                    <a:cubicBezTo>
                      <a:pt x="596" y="2614"/>
                      <a:pt x="632" y="2609"/>
                      <a:pt x="667" y="2600"/>
                    </a:cubicBezTo>
                    <a:cubicBezTo>
                      <a:pt x="734" y="2567"/>
                      <a:pt x="768" y="2434"/>
                      <a:pt x="734" y="2300"/>
                    </a:cubicBezTo>
                    <a:cubicBezTo>
                      <a:pt x="501" y="1800"/>
                      <a:pt x="434" y="1366"/>
                      <a:pt x="601" y="966"/>
                    </a:cubicBezTo>
                    <a:cubicBezTo>
                      <a:pt x="740" y="660"/>
                      <a:pt x="1088" y="400"/>
                      <a:pt x="1413" y="400"/>
                    </a:cubicBezTo>
                    <a:cubicBezTo>
                      <a:pt x="1477" y="400"/>
                      <a:pt x="1541" y="410"/>
                      <a:pt x="1601" y="432"/>
                    </a:cubicBezTo>
                    <a:cubicBezTo>
                      <a:pt x="1868" y="532"/>
                      <a:pt x="2035" y="766"/>
                      <a:pt x="2102" y="1033"/>
                    </a:cubicBezTo>
                    <a:cubicBezTo>
                      <a:pt x="2035" y="1099"/>
                      <a:pt x="2002" y="1199"/>
                      <a:pt x="1935" y="1333"/>
                    </a:cubicBezTo>
                    <a:cubicBezTo>
                      <a:pt x="1768" y="1733"/>
                      <a:pt x="1902" y="2234"/>
                      <a:pt x="1935" y="2567"/>
                    </a:cubicBezTo>
                    <a:cubicBezTo>
                      <a:pt x="2002" y="2667"/>
                      <a:pt x="2035" y="2734"/>
                      <a:pt x="2169" y="2734"/>
                    </a:cubicBezTo>
                    <a:cubicBezTo>
                      <a:pt x="2235" y="2734"/>
                      <a:pt x="2335" y="2701"/>
                      <a:pt x="2369" y="2567"/>
                    </a:cubicBezTo>
                    <a:cubicBezTo>
                      <a:pt x="2502" y="2167"/>
                      <a:pt x="2602" y="1700"/>
                      <a:pt x="2569" y="1233"/>
                    </a:cubicBezTo>
                    <a:lnTo>
                      <a:pt x="2569" y="1199"/>
                    </a:lnTo>
                    <a:cubicBezTo>
                      <a:pt x="2602" y="1199"/>
                      <a:pt x="2669" y="1166"/>
                      <a:pt x="2702" y="1166"/>
                    </a:cubicBezTo>
                    <a:cubicBezTo>
                      <a:pt x="2740" y="1166"/>
                      <a:pt x="2789" y="1144"/>
                      <a:pt x="2837" y="1144"/>
                    </a:cubicBezTo>
                    <a:cubicBezTo>
                      <a:pt x="2872" y="1144"/>
                      <a:pt x="2907" y="1157"/>
                      <a:pt x="2936" y="1199"/>
                    </a:cubicBezTo>
                    <a:cubicBezTo>
                      <a:pt x="3002" y="1233"/>
                      <a:pt x="3069" y="1333"/>
                      <a:pt x="3103" y="1433"/>
                    </a:cubicBezTo>
                    <a:cubicBezTo>
                      <a:pt x="3336" y="1867"/>
                      <a:pt x="3336" y="2300"/>
                      <a:pt x="3169" y="2767"/>
                    </a:cubicBezTo>
                    <a:cubicBezTo>
                      <a:pt x="3203" y="2667"/>
                      <a:pt x="3103" y="2567"/>
                      <a:pt x="3002" y="2534"/>
                    </a:cubicBezTo>
                    <a:cubicBezTo>
                      <a:pt x="2980" y="2528"/>
                      <a:pt x="2958" y="2525"/>
                      <a:pt x="2937" y="2525"/>
                    </a:cubicBezTo>
                    <a:cubicBezTo>
                      <a:pt x="2837" y="2525"/>
                      <a:pt x="2763" y="2590"/>
                      <a:pt x="2736" y="2701"/>
                    </a:cubicBezTo>
                    <a:cubicBezTo>
                      <a:pt x="2669" y="3001"/>
                      <a:pt x="2869" y="3268"/>
                      <a:pt x="3169" y="3368"/>
                    </a:cubicBezTo>
                    <a:cubicBezTo>
                      <a:pt x="3136" y="3334"/>
                      <a:pt x="3136" y="3334"/>
                      <a:pt x="3169" y="3334"/>
                    </a:cubicBezTo>
                    <a:cubicBezTo>
                      <a:pt x="3236" y="3334"/>
                      <a:pt x="3269" y="3268"/>
                      <a:pt x="3336" y="3234"/>
                    </a:cubicBezTo>
                    <a:cubicBezTo>
                      <a:pt x="3670" y="2667"/>
                      <a:pt x="3703" y="1900"/>
                      <a:pt x="3436" y="1266"/>
                    </a:cubicBezTo>
                    <a:cubicBezTo>
                      <a:pt x="3403" y="1166"/>
                      <a:pt x="3336" y="999"/>
                      <a:pt x="3169" y="866"/>
                    </a:cubicBezTo>
                    <a:cubicBezTo>
                      <a:pt x="3058" y="777"/>
                      <a:pt x="2917" y="732"/>
                      <a:pt x="2766" y="732"/>
                    </a:cubicBezTo>
                    <a:cubicBezTo>
                      <a:pt x="2691" y="732"/>
                      <a:pt x="2613" y="744"/>
                      <a:pt x="2535" y="766"/>
                    </a:cubicBezTo>
                    <a:cubicBezTo>
                      <a:pt x="2502" y="766"/>
                      <a:pt x="2502" y="766"/>
                      <a:pt x="2435" y="799"/>
                    </a:cubicBezTo>
                    <a:cubicBezTo>
                      <a:pt x="2335" y="499"/>
                      <a:pt x="2068" y="199"/>
                      <a:pt x="1735" y="65"/>
                    </a:cubicBezTo>
                    <a:cubicBezTo>
                      <a:pt x="1614" y="21"/>
                      <a:pt x="1492" y="1"/>
                      <a:pt x="13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09" name="Google Shape;3909;p49"/>
          <p:cNvGrpSpPr/>
          <p:nvPr/>
        </p:nvGrpSpPr>
        <p:grpSpPr>
          <a:xfrm rot="3472517">
            <a:off x="264346" y="95274"/>
            <a:ext cx="1668441" cy="2066375"/>
            <a:chOff x="146325" y="159025"/>
            <a:chExt cx="2049000" cy="2537700"/>
          </a:xfrm>
        </p:grpSpPr>
        <p:grpSp>
          <p:nvGrpSpPr>
            <p:cNvPr id="3910" name="Google Shape;3910;p49"/>
            <p:cNvGrpSpPr/>
            <p:nvPr/>
          </p:nvGrpSpPr>
          <p:grpSpPr>
            <a:xfrm>
              <a:off x="146325" y="159025"/>
              <a:ext cx="2049000" cy="2537700"/>
              <a:chOff x="2810600" y="590575"/>
              <a:chExt cx="2049000" cy="2537700"/>
            </a:xfrm>
          </p:grpSpPr>
          <p:sp>
            <p:nvSpPr>
              <p:cNvPr id="3911" name="Google Shape;3911;p49"/>
              <p:cNvSpPr/>
              <p:nvPr/>
            </p:nvSpPr>
            <p:spPr>
              <a:xfrm>
                <a:off x="3716250" y="1834175"/>
                <a:ext cx="1137500" cy="1282550"/>
              </a:xfrm>
              <a:custGeom>
                <a:rect b="b" l="l" r="r" t="t"/>
                <a:pathLst>
                  <a:path extrusionOk="0" h="51302" w="45500">
                    <a:moveTo>
                      <a:pt x="17813" y="1"/>
                    </a:moveTo>
                    <a:lnTo>
                      <a:pt x="7606" y="10275"/>
                    </a:lnTo>
                    <a:cubicBezTo>
                      <a:pt x="6639" y="12443"/>
                      <a:pt x="4671" y="13977"/>
                      <a:pt x="3070" y="15745"/>
                    </a:cubicBezTo>
                    <a:cubicBezTo>
                      <a:pt x="1435" y="17480"/>
                      <a:pt x="1" y="19782"/>
                      <a:pt x="568" y="22117"/>
                    </a:cubicBezTo>
                    <a:cubicBezTo>
                      <a:pt x="2236" y="20749"/>
                      <a:pt x="3837" y="19348"/>
                      <a:pt x="5505" y="17980"/>
                    </a:cubicBezTo>
                    <a:lnTo>
                      <a:pt x="5505" y="17980"/>
                    </a:lnTo>
                    <a:cubicBezTo>
                      <a:pt x="4070" y="21683"/>
                      <a:pt x="3236" y="25653"/>
                      <a:pt x="3003" y="29622"/>
                    </a:cubicBezTo>
                    <a:cubicBezTo>
                      <a:pt x="2969" y="30589"/>
                      <a:pt x="3070" y="31790"/>
                      <a:pt x="3937" y="32257"/>
                    </a:cubicBezTo>
                    <a:cubicBezTo>
                      <a:pt x="5571" y="30323"/>
                      <a:pt x="7139" y="28421"/>
                      <a:pt x="8774" y="26486"/>
                    </a:cubicBezTo>
                    <a:lnTo>
                      <a:pt x="8774" y="26486"/>
                    </a:lnTo>
                    <a:cubicBezTo>
                      <a:pt x="8240" y="29255"/>
                      <a:pt x="7639" y="31990"/>
                      <a:pt x="7773" y="34792"/>
                    </a:cubicBezTo>
                    <a:cubicBezTo>
                      <a:pt x="7906" y="37561"/>
                      <a:pt x="8674" y="40463"/>
                      <a:pt x="10608" y="42498"/>
                    </a:cubicBezTo>
                    <a:cubicBezTo>
                      <a:pt x="11809" y="39162"/>
                      <a:pt x="12810" y="35760"/>
                      <a:pt x="13644" y="32324"/>
                    </a:cubicBezTo>
                    <a:cubicBezTo>
                      <a:pt x="14444" y="37594"/>
                      <a:pt x="15812" y="43265"/>
                      <a:pt x="20015" y="46467"/>
                    </a:cubicBezTo>
                    <a:cubicBezTo>
                      <a:pt x="20315" y="46668"/>
                      <a:pt x="20615" y="46868"/>
                      <a:pt x="20949" y="46934"/>
                    </a:cubicBezTo>
                    <a:cubicBezTo>
                      <a:pt x="20973" y="46936"/>
                      <a:pt x="20998" y="46937"/>
                      <a:pt x="21021" y="46937"/>
                    </a:cubicBezTo>
                    <a:cubicBezTo>
                      <a:pt x="22099" y="46937"/>
                      <a:pt x="22449" y="45476"/>
                      <a:pt x="22417" y="44366"/>
                    </a:cubicBezTo>
                    <a:cubicBezTo>
                      <a:pt x="22350" y="42364"/>
                      <a:pt x="22317" y="40430"/>
                      <a:pt x="22317" y="38395"/>
                    </a:cubicBezTo>
                    <a:lnTo>
                      <a:pt x="22317" y="38395"/>
                    </a:lnTo>
                    <a:cubicBezTo>
                      <a:pt x="24151" y="41998"/>
                      <a:pt x="26353" y="45433"/>
                      <a:pt x="28821" y="48636"/>
                    </a:cubicBezTo>
                    <a:cubicBezTo>
                      <a:pt x="29835" y="49926"/>
                      <a:pt x="31189" y="51302"/>
                      <a:pt x="32752" y="51302"/>
                    </a:cubicBezTo>
                    <a:cubicBezTo>
                      <a:pt x="32886" y="51302"/>
                      <a:pt x="33021" y="51292"/>
                      <a:pt x="33158" y="51271"/>
                    </a:cubicBezTo>
                    <a:cubicBezTo>
                      <a:pt x="32457" y="47802"/>
                      <a:pt x="31657" y="44366"/>
                      <a:pt x="30789" y="40997"/>
                    </a:cubicBezTo>
                    <a:lnTo>
                      <a:pt x="30789" y="40997"/>
                    </a:lnTo>
                    <a:cubicBezTo>
                      <a:pt x="33324" y="44366"/>
                      <a:pt x="36794" y="47101"/>
                      <a:pt x="40663" y="48769"/>
                    </a:cubicBezTo>
                    <a:cubicBezTo>
                      <a:pt x="39162" y="44433"/>
                      <a:pt x="37261" y="40263"/>
                      <a:pt x="35026" y="36260"/>
                    </a:cubicBezTo>
                    <a:lnTo>
                      <a:pt x="35026" y="36260"/>
                    </a:lnTo>
                    <a:cubicBezTo>
                      <a:pt x="36794" y="37161"/>
                      <a:pt x="37861" y="38962"/>
                      <a:pt x="39462" y="40163"/>
                    </a:cubicBezTo>
                    <a:cubicBezTo>
                      <a:pt x="40233" y="40737"/>
                      <a:pt x="41285" y="41085"/>
                      <a:pt x="42259" y="41085"/>
                    </a:cubicBezTo>
                    <a:cubicBezTo>
                      <a:pt x="43267" y="41085"/>
                      <a:pt x="44191" y="40712"/>
                      <a:pt x="44633" y="39829"/>
                    </a:cubicBezTo>
                    <a:cubicBezTo>
                      <a:pt x="45500" y="38061"/>
                      <a:pt x="43799" y="36160"/>
                      <a:pt x="42298" y="34859"/>
                    </a:cubicBezTo>
                    <a:cubicBezTo>
                      <a:pt x="37194" y="30623"/>
                      <a:pt x="32324" y="26120"/>
                      <a:pt x="27754" y="21316"/>
                    </a:cubicBezTo>
                    <a:cubicBezTo>
                      <a:pt x="24918" y="18381"/>
                      <a:pt x="22150" y="15312"/>
                      <a:pt x="20182" y="11776"/>
                    </a:cubicBezTo>
                    <a:cubicBezTo>
                      <a:pt x="18247" y="8173"/>
                      <a:pt x="17113" y="4004"/>
                      <a:pt x="1781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49"/>
              <p:cNvSpPr/>
              <p:nvPr/>
            </p:nvSpPr>
            <p:spPr>
              <a:xfrm>
                <a:off x="3697900" y="1819750"/>
                <a:ext cx="1161700" cy="1308525"/>
              </a:xfrm>
              <a:custGeom>
                <a:rect b="b" l="l" r="r" t="t"/>
                <a:pathLst>
                  <a:path extrusionOk="0" h="52341" w="46468">
                    <a:moveTo>
                      <a:pt x="18578" y="0"/>
                    </a:moveTo>
                    <a:cubicBezTo>
                      <a:pt x="18332" y="0"/>
                      <a:pt x="18088" y="130"/>
                      <a:pt x="18014" y="411"/>
                    </a:cubicBezTo>
                    <a:cubicBezTo>
                      <a:pt x="16079" y="8717"/>
                      <a:pt x="21916" y="16222"/>
                      <a:pt x="27320" y="21826"/>
                    </a:cubicBezTo>
                    <a:cubicBezTo>
                      <a:pt x="30289" y="24929"/>
                      <a:pt x="33425" y="27931"/>
                      <a:pt x="36627" y="30866"/>
                    </a:cubicBezTo>
                    <a:cubicBezTo>
                      <a:pt x="38362" y="32401"/>
                      <a:pt x="40063" y="33902"/>
                      <a:pt x="41797" y="35303"/>
                    </a:cubicBezTo>
                    <a:cubicBezTo>
                      <a:pt x="43032" y="36270"/>
                      <a:pt x="45433" y="37871"/>
                      <a:pt x="45000" y="39739"/>
                    </a:cubicBezTo>
                    <a:cubicBezTo>
                      <a:pt x="44768" y="40667"/>
                      <a:pt x="44000" y="40994"/>
                      <a:pt x="43148" y="40994"/>
                    </a:cubicBezTo>
                    <a:cubicBezTo>
                      <a:pt x="42285" y="40994"/>
                      <a:pt x="41334" y="40659"/>
                      <a:pt x="40763" y="40273"/>
                    </a:cubicBezTo>
                    <a:cubicBezTo>
                      <a:pt x="39062" y="39105"/>
                      <a:pt x="38028" y="37271"/>
                      <a:pt x="36193" y="36237"/>
                    </a:cubicBezTo>
                    <a:cubicBezTo>
                      <a:pt x="36081" y="36175"/>
                      <a:pt x="35968" y="36147"/>
                      <a:pt x="35861" y="36147"/>
                    </a:cubicBezTo>
                    <a:cubicBezTo>
                      <a:pt x="35390" y="36147"/>
                      <a:pt x="35021" y="36670"/>
                      <a:pt x="35293" y="37104"/>
                    </a:cubicBezTo>
                    <a:cubicBezTo>
                      <a:pt x="37237" y="40664"/>
                      <a:pt x="38967" y="44357"/>
                      <a:pt x="40410" y="48137"/>
                    </a:cubicBezTo>
                    <a:lnTo>
                      <a:pt x="40410" y="48137"/>
                    </a:lnTo>
                    <a:cubicBezTo>
                      <a:pt x="37169" y="46481"/>
                      <a:pt x="34320" y="44145"/>
                      <a:pt x="32090" y="41240"/>
                    </a:cubicBezTo>
                    <a:cubicBezTo>
                      <a:pt x="31961" y="41064"/>
                      <a:pt x="31773" y="40983"/>
                      <a:pt x="31591" y="40983"/>
                    </a:cubicBezTo>
                    <a:cubicBezTo>
                      <a:pt x="31259" y="40983"/>
                      <a:pt x="30948" y="41254"/>
                      <a:pt x="31056" y="41707"/>
                    </a:cubicBezTo>
                    <a:cubicBezTo>
                      <a:pt x="31066" y="41746"/>
                      <a:pt x="31076" y="41785"/>
                      <a:pt x="31086" y="41823"/>
                    </a:cubicBezTo>
                    <a:lnTo>
                      <a:pt x="31086" y="41823"/>
                    </a:lnTo>
                    <a:cubicBezTo>
                      <a:pt x="31076" y="41829"/>
                      <a:pt x="31066" y="41835"/>
                      <a:pt x="31056" y="41841"/>
                    </a:cubicBezTo>
                    <a:cubicBezTo>
                      <a:pt x="31073" y="41863"/>
                      <a:pt x="31090" y="41885"/>
                      <a:pt x="31107" y="41907"/>
                    </a:cubicBezTo>
                    <a:lnTo>
                      <a:pt x="31107" y="41907"/>
                    </a:lnTo>
                    <a:cubicBezTo>
                      <a:pt x="31895" y="45010"/>
                      <a:pt x="32628" y="48140"/>
                      <a:pt x="33279" y="51246"/>
                    </a:cubicBezTo>
                    <a:lnTo>
                      <a:pt x="33279" y="51246"/>
                    </a:lnTo>
                    <a:cubicBezTo>
                      <a:pt x="32239" y="51112"/>
                      <a:pt x="31407" y="50380"/>
                      <a:pt x="30689" y="49580"/>
                    </a:cubicBezTo>
                    <a:cubicBezTo>
                      <a:pt x="29722" y="48512"/>
                      <a:pt x="28888" y="47345"/>
                      <a:pt x="28088" y="46110"/>
                    </a:cubicBezTo>
                    <a:cubicBezTo>
                      <a:pt x="26420" y="43742"/>
                      <a:pt x="24952" y="41240"/>
                      <a:pt x="23618" y="38672"/>
                    </a:cubicBezTo>
                    <a:cubicBezTo>
                      <a:pt x="23528" y="38479"/>
                      <a:pt x="23349" y="38395"/>
                      <a:pt x="23163" y="38395"/>
                    </a:cubicBezTo>
                    <a:cubicBezTo>
                      <a:pt x="22866" y="38395"/>
                      <a:pt x="22550" y="38610"/>
                      <a:pt x="22550" y="38939"/>
                    </a:cubicBezTo>
                    <a:cubicBezTo>
                      <a:pt x="22550" y="39038"/>
                      <a:pt x="22550" y="39138"/>
                      <a:pt x="22551" y="39239"/>
                    </a:cubicBezTo>
                    <a:lnTo>
                      <a:pt x="22551" y="39239"/>
                    </a:lnTo>
                    <a:cubicBezTo>
                      <a:pt x="22551" y="39239"/>
                      <a:pt x="22550" y="39239"/>
                      <a:pt x="22550" y="39239"/>
                    </a:cubicBezTo>
                    <a:cubicBezTo>
                      <a:pt x="22550" y="39239"/>
                      <a:pt x="22551" y="39240"/>
                      <a:pt x="22551" y="39240"/>
                    </a:cubicBezTo>
                    <a:lnTo>
                      <a:pt x="22551" y="39240"/>
                    </a:lnTo>
                    <a:cubicBezTo>
                      <a:pt x="22556" y="40412"/>
                      <a:pt x="22586" y="41605"/>
                      <a:pt x="22617" y="42741"/>
                    </a:cubicBezTo>
                    <a:cubicBezTo>
                      <a:pt x="22617" y="43742"/>
                      <a:pt x="22784" y="44876"/>
                      <a:pt x="22584" y="45877"/>
                    </a:cubicBezTo>
                    <a:cubicBezTo>
                      <a:pt x="22517" y="46210"/>
                      <a:pt x="22383" y="46744"/>
                      <a:pt x="22017" y="46844"/>
                    </a:cubicBezTo>
                    <a:cubicBezTo>
                      <a:pt x="21985" y="46851"/>
                      <a:pt x="21953" y="46854"/>
                      <a:pt x="21919" y="46854"/>
                    </a:cubicBezTo>
                    <a:cubicBezTo>
                      <a:pt x="21426" y="46854"/>
                      <a:pt x="20766" y="46192"/>
                      <a:pt x="20515" y="45910"/>
                    </a:cubicBezTo>
                    <a:cubicBezTo>
                      <a:pt x="19782" y="45276"/>
                      <a:pt x="19181" y="44543"/>
                      <a:pt x="18614" y="43742"/>
                    </a:cubicBezTo>
                    <a:cubicBezTo>
                      <a:pt x="16413" y="40506"/>
                      <a:pt x="15612" y="36504"/>
                      <a:pt x="15045" y="32667"/>
                    </a:cubicBezTo>
                    <a:cubicBezTo>
                      <a:pt x="14996" y="32393"/>
                      <a:pt x="14768" y="32267"/>
                      <a:pt x="14530" y="32267"/>
                    </a:cubicBezTo>
                    <a:cubicBezTo>
                      <a:pt x="14277" y="32267"/>
                      <a:pt x="14013" y="32409"/>
                      <a:pt x="13944" y="32667"/>
                    </a:cubicBezTo>
                    <a:cubicBezTo>
                      <a:pt x="13917" y="32779"/>
                      <a:pt x="13890" y="32890"/>
                      <a:pt x="13862" y="33001"/>
                    </a:cubicBezTo>
                    <a:lnTo>
                      <a:pt x="13844" y="33001"/>
                    </a:lnTo>
                    <a:cubicBezTo>
                      <a:pt x="13846" y="33016"/>
                      <a:pt x="13849" y="33032"/>
                      <a:pt x="13851" y="33047"/>
                    </a:cubicBezTo>
                    <a:lnTo>
                      <a:pt x="13851" y="33047"/>
                    </a:lnTo>
                    <a:cubicBezTo>
                      <a:pt x="13118" y="36004"/>
                      <a:pt x="12217" y="38935"/>
                      <a:pt x="11253" y="41820"/>
                    </a:cubicBezTo>
                    <a:lnTo>
                      <a:pt x="11253" y="41820"/>
                    </a:lnTo>
                    <a:cubicBezTo>
                      <a:pt x="8153" y="37652"/>
                      <a:pt x="9066" y="31870"/>
                      <a:pt x="10008" y="27063"/>
                    </a:cubicBezTo>
                    <a:cubicBezTo>
                      <a:pt x="10056" y="26821"/>
                      <a:pt x="9824" y="26579"/>
                      <a:pt x="9603" y="26579"/>
                    </a:cubicBezTo>
                    <a:cubicBezTo>
                      <a:pt x="9520" y="26579"/>
                      <a:pt x="9438" y="26614"/>
                      <a:pt x="9374" y="26697"/>
                    </a:cubicBezTo>
                    <a:cubicBezTo>
                      <a:pt x="9307" y="26776"/>
                      <a:pt x="9240" y="26855"/>
                      <a:pt x="9174" y="26935"/>
                    </a:cubicBezTo>
                    <a:lnTo>
                      <a:pt x="9174" y="26935"/>
                    </a:lnTo>
                    <a:lnTo>
                      <a:pt x="9107" y="26897"/>
                    </a:lnTo>
                    <a:lnTo>
                      <a:pt x="9107" y="26897"/>
                    </a:lnTo>
                    <a:cubicBezTo>
                      <a:pt x="9097" y="26948"/>
                      <a:pt x="9087" y="26999"/>
                      <a:pt x="9077" y="27050"/>
                    </a:cubicBezTo>
                    <a:lnTo>
                      <a:pt x="9077" y="27050"/>
                    </a:lnTo>
                    <a:cubicBezTo>
                      <a:pt x="7642" y="28758"/>
                      <a:pt x="6206" y="30493"/>
                      <a:pt x="4771" y="32255"/>
                    </a:cubicBezTo>
                    <a:lnTo>
                      <a:pt x="4771" y="32255"/>
                    </a:lnTo>
                    <a:cubicBezTo>
                      <a:pt x="4066" y="31587"/>
                      <a:pt x="4210" y="30349"/>
                      <a:pt x="4271" y="29499"/>
                    </a:cubicBezTo>
                    <a:cubicBezTo>
                      <a:pt x="4371" y="28164"/>
                      <a:pt x="4504" y="26863"/>
                      <a:pt x="4738" y="25562"/>
                    </a:cubicBezTo>
                    <a:cubicBezTo>
                      <a:pt x="5171" y="23194"/>
                      <a:pt x="5838" y="20859"/>
                      <a:pt x="6706" y="18557"/>
                    </a:cubicBezTo>
                    <a:cubicBezTo>
                      <a:pt x="6806" y="18332"/>
                      <a:pt x="6587" y="18220"/>
                      <a:pt x="6401" y="18220"/>
                    </a:cubicBezTo>
                    <a:cubicBezTo>
                      <a:pt x="6339" y="18220"/>
                      <a:pt x="6280" y="18232"/>
                      <a:pt x="6239" y="18257"/>
                    </a:cubicBezTo>
                    <a:cubicBezTo>
                      <a:pt x="6167" y="18318"/>
                      <a:pt x="6095" y="18378"/>
                      <a:pt x="6023" y="18438"/>
                    </a:cubicBezTo>
                    <a:lnTo>
                      <a:pt x="6023" y="18438"/>
                    </a:lnTo>
                    <a:cubicBezTo>
                      <a:pt x="6017" y="18433"/>
                      <a:pt x="6011" y="18429"/>
                      <a:pt x="6005" y="18424"/>
                    </a:cubicBezTo>
                    <a:cubicBezTo>
                      <a:pt x="5999" y="18439"/>
                      <a:pt x="5993" y="18453"/>
                      <a:pt x="5988" y="18468"/>
                    </a:cubicBezTo>
                    <a:lnTo>
                      <a:pt x="5988" y="18468"/>
                    </a:lnTo>
                    <a:cubicBezTo>
                      <a:pt x="4538" y="19685"/>
                      <a:pt x="3111" y="20878"/>
                      <a:pt x="1663" y="22069"/>
                    </a:cubicBezTo>
                    <a:lnTo>
                      <a:pt x="1663" y="22069"/>
                    </a:lnTo>
                    <a:cubicBezTo>
                      <a:pt x="1114" y="17357"/>
                      <a:pt x="6991" y="14730"/>
                      <a:pt x="8607" y="10818"/>
                    </a:cubicBezTo>
                    <a:cubicBezTo>
                      <a:pt x="8564" y="10753"/>
                      <a:pt x="8449" y="10702"/>
                      <a:pt x="8356" y="10702"/>
                    </a:cubicBezTo>
                    <a:cubicBezTo>
                      <a:pt x="8307" y="10702"/>
                      <a:pt x="8263" y="10717"/>
                      <a:pt x="8240" y="10752"/>
                    </a:cubicBezTo>
                    <a:cubicBezTo>
                      <a:pt x="6239" y="14788"/>
                      <a:pt x="1" y="17423"/>
                      <a:pt x="1035" y="22727"/>
                    </a:cubicBezTo>
                    <a:cubicBezTo>
                      <a:pt x="1056" y="22855"/>
                      <a:pt x="1187" y="22915"/>
                      <a:pt x="1314" y="22915"/>
                    </a:cubicBezTo>
                    <a:cubicBezTo>
                      <a:pt x="1385" y="22915"/>
                      <a:pt x="1454" y="22896"/>
                      <a:pt x="1502" y="22860"/>
                    </a:cubicBezTo>
                    <a:cubicBezTo>
                      <a:pt x="2887" y="21697"/>
                      <a:pt x="4249" y="20556"/>
                      <a:pt x="5626" y="19420"/>
                    </a:cubicBezTo>
                    <a:lnTo>
                      <a:pt x="5626" y="19420"/>
                    </a:lnTo>
                    <a:cubicBezTo>
                      <a:pt x="4733" y="21879"/>
                      <a:pt x="4119" y="24416"/>
                      <a:pt x="3737" y="27030"/>
                    </a:cubicBezTo>
                    <a:cubicBezTo>
                      <a:pt x="3570" y="28264"/>
                      <a:pt x="3370" y="29599"/>
                      <a:pt x="3403" y="30866"/>
                    </a:cubicBezTo>
                    <a:cubicBezTo>
                      <a:pt x="3437" y="31767"/>
                      <a:pt x="3703" y="32567"/>
                      <a:pt x="4504" y="33068"/>
                    </a:cubicBezTo>
                    <a:cubicBezTo>
                      <a:pt x="4555" y="33093"/>
                      <a:pt x="4616" y="33104"/>
                      <a:pt x="4675" y="33104"/>
                    </a:cubicBezTo>
                    <a:cubicBezTo>
                      <a:pt x="4771" y="33104"/>
                      <a:pt x="4863" y="33076"/>
                      <a:pt x="4904" y="33034"/>
                    </a:cubicBezTo>
                    <a:cubicBezTo>
                      <a:pt x="6225" y="31472"/>
                      <a:pt x="7523" y="29931"/>
                      <a:pt x="8817" y="28377"/>
                    </a:cubicBezTo>
                    <a:lnTo>
                      <a:pt x="8817" y="28377"/>
                    </a:lnTo>
                    <a:cubicBezTo>
                      <a:pt x="7831" y="33537"/>
                      <a:pt x="7137" y="39180"/>
                      <a:pt x="10909" y="43408"/>
                    </a:cubicBezTo>
                    <a:cubicBezTo>
                      <a:pt x="11014" y="43526"/>
                      <a:pt x="11148" y="43577"/>
                      <a:pt x="11284" y="43577"/>
                    </a:cubicBezTo>
                    <a:cubicBezTo>
                      <a:pt x="11534" y="43577"/>
                      <a:pt x="11789" y="43401"/>
                      <a:pt x="11876" y="43142"/>
                    </a:cubicBezTo>
                    <a:cubicBezTo>
                      <a:pt x="12786" y="40614"/>
                      <a:pt x="13562" y="38048"/>
                      <a:pt x="14262" y="35473"/>
                    </a:cubicBezTo>
                    <a:lnTo>
                      <a:pt x="14262" y="35473"/>
                    </a:lnTo>
                    <a:cubicBezTo>
                      <a:pt x="14985" y="39297"/>
                      <a:pt x="16167" y="43166"/>
                      <a:pt x="18881" y="46044"/>
                    </a:cubicBezTo>
                    <a:cubicBezTo>
                      <a:pt x="19548" y="46778"/>
                      <a:pt x="20515" y="47845"/>
                      <a:pt x="21550" y="48012"/>
                    </a:cubicBezTo>
                    <a:cubicBezTo>
                      <a:pt x="21620" y="48020"/>
                      <a:pt x="21689" y="48024"/>
                      <a:pt x="21756" y="48024"/>
                    </a:cubicBezTo>
                    <a:cubicBezTo>
                      <a:pt x="22518" y="48024"/>
                      <a:pt x="23078" y="47519"/>
                      <a:pt x="23384" y="46844"/>
                    </a:cubicBezTo>
                    <a:cubicBezTo>
                      <a:pt x="23851" y="45844"/>
                      <a:pt x="23718" y="44676"/>
                      <a:pt x="23718" y="43575"/>
                    </a:cubicBezTo>
                    <a:cubicBezTo>
                      <a:pt x="23701" y="42825"/>
                      <a:pt x="23693" y="42075"/>
                      <a:pt x="23681" y="41321"/>
                    </a:cubicBezTo>
                    <a:lnTo>
                      <a:pt x="23681" y="41321"/>
                    </a:lnTo>
                    <a:cubicBezTo>
                      <a:pt x="24932" y="43520"/>
                      <a:pt x="26304" y="45626"/>
                      <a:pt x="27754" y="47712"/>
                    </a:cubicBezTo>
                    <a:cubicBezTo>
                      <a:pt x="29114" y="49546"/>
                      <a:pt x="30864" y="52340"/>
                      <a:pt x="33459" y="52340"/>
                    </a:cubicBezTo>
                    <a:cubicBezTo>
                      <a:pt x="33601" y="52340"/>
                      <a:pt x="33745" y="52332"/>
                      <a:pt x="33892" y="52315"/>
                    </a:cubicBezTo>
                    <a:cubicBezTo>
                      <a:pt x="34259" y="52281"/>
                      <a:pt x="34525" y="51981"/>
                      <a:pt x="34425" y="51614"/>
                    </a:cubicBezTo>
                    <a:cubicBezTo>
                      <a:pt x="33891" y="48968"/>
                      <a:pt x="33318" y="46360"/>
                      <a:pt x="32691" y="43776"/>
                    </a:cubicBezTo>
                    <a:lnTo>
                      <a:pt x="32691" y="43776"/>
                    </a:lnTo>
                    <a:cubicBezTo>
                      <a:pt x="35055" y="46320"/>
                      <a:pt x="37903" y="48391"/>
                      <a:pt x="41097" y="49813"/>
                    </a:cubicBezTo>
                    <a:cubicBezTo>
                      <a:pt x="41192" y="49864"/>
                      <a:pt x="41299" y="49888"/>
                      <a:pt x="41405" y="49888"/>
                    </a:cubicBezTo>
                    <a:cubicBezTo>
                      <a:pt x="41782" y="49888"/>
                      <a:pt x="42154" y="49588"/>
                      <a:pt x="41997" y="49146"/>
                    </a:cubicBezTo>
                    <a:cubicBezTo>
                      <a:pt x="40785" y="45766"/>
                      <a:pt x="39393" y="42466"/>
                      <a:pt x="37805" y="39261"/>
                    </a:cubicBezTo>
                    <a:lnTo>
                      <a:pt x="37805" y="39261"/>
                    </a:lnTo>
                    <a:cubicBezTo>
                      <a:pt x="39320" y="40742"/>
                      <a:pt x="40797" y="42351"/>
                      <a:pt x="42876" y="42351"/>
                    </a:cubicBezTo>
                    <a:cubicBezTo>
                      <a:pt x="43262" y="42351"/>
                      <a:pt x="43668" y="42296"/>
                      <a:pt x="44099" y="42174"/>
                    </a:cubicBezTo>
                    <a:cubicBezTo>
                      <a:pt x="45567" y="41741"/>
                      <a:pt x="46467" y="40340"/>
                      <a:pt x="46234" y="38839"/>
                    </a:cubicBezTo>
                    <a:cubicBezTo>
                      <a:pt x="45900" y="37004"/>
                      <a:pt x="44266" y="35570"/>
                      <a:pt x="42931" y="34402"/>
                    </a:cubicBezTo>
                    <a:cubicBezTo>
                      <a:pt x="39396" y="31266"/>
                      <a:pt x="35860" y="28131"/>
                      <a:pt x="32524" y="24795"/>
                    </a:cubicBezTo>
                    <a:cubicBezTo>
                      <a:pt x="29255" y="21593"/>
                      <a:pt x="25886" y="18324"/>
                      <a:pt x="23251" y="14521"/>
                    </a:cubicBezTo>
                    <a:cubicBezTo>
                      <a:pt x="20415" y="10418"/>
                      <a:pt x="18714" y="5615"/>
                      <a:pt x="19181" y="578"/>
                    </a:cubicBezTo>
                    <a:cubicBezTo>
                      <a:pt x="19200" y="206"/>
                      <a:pt x="18887" y="0"/>
                      <a:pt x="1857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49"/>
              <p:cNvSpPr/>
              <p:nvPr/>
            </p:nvSpPr>
            <p:spPr>
              <a:xfrm>
                <a:off x="3720425" y="2109800"/>
                <a:ext cx="165150" cy="273975"/>
              </a:xfrm>
              <a:custGeom>
                <a:rect b="b" l="l" r="r" t="t"/>
                <a:pathLst>
                  <a:path extrusionOk="0" h="10959" w="6606">
                    <a:moveTo>
                      <a:pt x="6555" y="0"/>
                    </a:moveTo>
                    <a:cubicBezTo>
                      <a:pt x="6530" y="0"/>
                      <a:pt x="6505" y="17"/>
                      <a:pt x="6505" y="50"/>
                    </a:cubicBezTo>
                    <a:cubicBezTo>
                      <a:pt x="5838" y="2452"/>
                      <a:pt x="4270" y="4053"/>
                      <a:pt x="2602" y="5888"/>
                    </a:cubicBezTo>
                    <a:cubicBezTo>
                      <a:pt x="1268" y="7289"/>
                      <a:pt x="67" y="8957"/>
                      <a:pt x="0" y="10958"/>
                    </a:cubicBezTo>
                    <a:cubicBezTo>
                      <a:pt x="67" y="10958"/>
                      <a:pt x="101" y="10958"/>
                      <a:pt x="101" y="10925"/>
                    </a:cubicBezTo>
                    <a:cubicBezTo>
                      <a:pt x="267" y="8390"/>
                      <a:pt x="2135" y="6588"/>
                      <a:pt x="3770" y="4887"/>
                    </a:cubicBezTo>
                    <a:cubicBezTo>
                      <a:pt x="5071" y="3553"/>
                      <a:pt x="6472" y="1952"/>
                      <a:pt x="6605" y="50"/>
                    </a:cubicBezTo>
                    <a:cubicBezTo>
                      <a:pt x="6605" y="17"/>
                      <a:pt x="6580" y="0"/>
                      <a:pt x="655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49"/>
              <p:cNvSpPr/>
              <p:nvPr/>
            </p:nvSpPr>
            <p:spPr>
              <a:xfrm>
                <a:off x="3797975" y="2136475"/>
                <a:ext cx="158475" cy="506425"/>
              </a:xfrm>
              <a:custGeom>
                <a:rect b="b" l="l" r="r" t="t"/>
                <a:pathLst>
                  <a:path extrusionOk="0" h="20257" w="6339">
                    <a:moveTo>
                      <a:pt x="6284" y="1"/>
                    </a:moveTo>
                    <a:cubicBezTo>
                      <a:pt x="6255" y="1"/>
                      <a:pt x="6222" y="17"/>
                      <a:pt x="6205" y="51"/>
                    </a:cubicBezTo>
                    <a:cubicBezTo>
                      <a:pt x="5738" y="1819"/>
                      <a:pt x="5538" y="3587"/>
                      <a:pt x="5071" y="5355"/>
                    </a:cubicBezTo>
                    <a:cubicBezTo>
                      <a:pt x="4604" y="7223"/>
                      <a:pt x="3870" y="9024"/>
                      <a:pt x="3036" y="10759"/>
                    </a:cubicBezTo>
                    <a:cubicBezTo>
                      <a:pt x="1635" y="13727"/>
                      <a:pt x="1" y="16896"/>
                      <a:pt x="534" y="20232"/>
                    </a:cubicBezTo>
                    <a:cubicBezTo>
                      <a:pt x="334" y="16363"/>
                      <a:pt x="2236" y="13160"/>
                      <a:pt x="3837" y="9758"/>
                    </a:cubicBezTo>
                    <a:cubicBezTo>
                      <a:pt x="5238" y="6756"/>
                      <a:pt x="6138" y="3387"/>
                      <a:pt x="6339" y="51"/>
                    </a:cubicBezTo>
                    <a:cubicBezTo>
                      <a:pt x="6339" y="17"/>
                      <a:pt x="6314" y="1"/>
                      <a:pt x="6284" y="1"/>
                    </a:cubicBezTo>
                    <a:close/>
                    <a:moveTo>
                      <a:pt x="534" y="20232"/>
                    </a:moveTo>
                    <a:lnTo>
                      <a:pt x="534" y="20232"/>
                    </a:lnTo>
                    <a:cubicBezTo>
                      <a:pt x="518" y="20249"/>
                      <a:pt x="518" y="20257"/>
                      <a:pt x="522" y="20257"/>
                    </a:cubicBezTo>
                    <a:cubicBezTo>
                      <a:pt x="526" y="20257"/>
                      <a:pt x="534" y="20249"/>
                      <a:pt x="534" y="2023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49"/>
              <p:cNvSpPr/>
              <p:nvPr/>
            </p:nvSpPr>
            <p:spPr>
              <a:xfrm>
                <a:off x="3939750" y="2192150"/>
                <a:ext cx="112600" cy="690925"/>
              </a:xfrm>
              <a:custGeom>
                <a:rect b="b" l="l" r="r" t="t"/>
                <a:pathLst>
                  <a:path extrusionOk="0" h="27637" w="4504">
                    <a:moveTo>
                      <a:pt x="3119" y="0"/>
                    </a:moveTo>
                    <a:cubicBezTo>
                      <a:pt x="3094" y="0"/>
                      <a:pt x="3069" y="9"/>
                      <a:pt x="3069" y="25"/>
                    </a:cubicBezTo>
                    <a:cubicBezTo>
                      <a:pt x="3970" y="4896"/>
                      <a:pt x="3003" y="9566"/>
                      <a:pt x="1968" y="14336"/>
                    </a:cubicBezTo>
                    <a:cubicBezTo>
                      <a:pt x="1001" y="18672"/>
                      <a:pt x="0" y="23209"/>
                      <a:pt x="1168" y="27612"/>
                    </a:cubicBezTo>
                    <a:cubicBezTo>
                      <a:pt x="1185" y="27629"/>
                      <a:pt x="1201" y="27637"/>
                      <a:pt x="1214" y="27637"/>
                    </a:cubicBezTo>
                    <a:cubicBezTo>
                      <a:pt x="1226" y="27637"/>
                      <a:pt x="1235" y="27629"/>
                      <a:pt x="1235" y="27612"/>
                    </a:cubicBezTo>
                    <a:cubicBezTo>
                      <a:pt x="234" y="22775"/>
                      <a:pt x="1368" y="18005"/>
                      <a:pt x="2402" y="13302"/>
                    </a:cubicBezTo>
                    <a:cubicBezTo>
                      <a:pt x="3369" y="9032"/>
                      <a:pt x="4504" y="4328"/>
                      <a:pt x="3169" y="25"/>
                    </a:cubicBezTo>
                    <a:cubicBezTo>
                      <a:pt x="3169" y="9"/>
                      <a:pt x="3144" y="0"/>
                      <a:pt x="311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49"/>
              <p:cNvSpPr/>
              <p:nvPr/>
            </p:nvSpPr>
            <p:spPr>
              <a:xfrm>
                <a:off x="3969175" y="2201275"/>
                <a:ext cx="274975" cy="801275"/>
              </a:xfrm>
              <a:custGeom>
                <a:rect b="b" l="l" r="r" t="t"/>
                <a:pathLst>
                  <a:path extrusionOk="0" h="32051" w="10999">
                    <a:moveTo>
                      <a:pt x="112" y="0"/>
                    </a:moveTo>
                    <a:cubicBezTo>
                      <a:pt x="63" y="0"/>
                      <a:pt x="0" y="55"/>
                      <a:pt x="24" y="127"/>
                    </a:cubicBezTo>
                    <a:cubicBezTo>
                      <a:pt x="1625" y="2663"/>
                      <a:pt x="3293" y="5131"/>
                      <a:pt x="4561" y="7833"/>
                    </a:cubicBezTo>
                    <a:cubicBezTo>
                      <a:pt x="5762" y="10468"/>
                      <a:pt x="6529" y="13304"/>
                      <a:pt x="7029" y="16139"/>
                    </a:cubicBezTo>
                    <a:cubicBezTo>
                      <a:pt x="7530" y="18874"/>
                      <a:pt x="7863" y="21676"/>
                      <a:pt x="8397" y="24378"/>
                    </a:cubicBezTo>
                    <a:cubicBezTo>
                      <a:pt x="8897" y="26980"/>
                      <a:pt x="9531" y="29815"/>
                      <a:pt x="10999" y="32050"/>
                    </a:cubicBezTo>
                    <a:cubicBezTo>
                      <a:pt x="10498" y="30683"/>
                      <a:pt x="9898" y="29415"/>
                      <a:pt x="9498" y="27981"/>
                    </a:cubicBezTo>
                    <a:cubicBezTo>
                      <a:pt x="9131" y="26680"/>
                      <a:pt x="8831" y="25345"/>
                      <a:pt x="8564" y="24011"/>
                    </a:cubicBezTo>
                    <a:cubicBezTo>
                      <a:pt x="8063" y="21209"/>
                      <a:pt x="7730" y="18374"/>
                      <a:pt x="7196" y="15605"/>
                    </a:cubicBezTo>
                    <a:cubicBezTo>
                      <a:pt x="6696" y="12837"/>
                      <a:pt x="5995" y="10168"/>
                      <a:pt x="4828" y="7666"/>
                    </a:cubicBezTo>
                    <a:cubicBezTo>
                      <a:pt x="3560" y="4964"/>
                      <a:pt x="1892" y="2462"/>
                      <a:pt x="158" y="27"/>
                    </a:cubicBezTo>
                    <a:cubicBezTo>
                      <a:pt x="148" y="9"/>
                      <a:pt x="131" y="0"/>
                      <a:pt x="11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49"/>
              <p:cNvSpPr/>
              <p:nvPr/>
            </p:nvSpPr>
            <p:spPr>
              <a:xfrm>
                <a:off x="4179550" y="2441450"/>
                <a:ext cx="349800" cy="677000"/>
              </a:xfrm>
              <a:custGeom>
                <a:rect b="b" l="l" r="r" t="t"/>
                <a:pathLst>
                  <a:path extrusionOk="0" h="27080" w="13992">
                    <a:moveTo>
                      <a:pt x="89" y="0"/>
                    </a:moveTo>
                    <a:cubicBezTo>
                      <a:pt x="39" y="0"/>
                      <a:pt x="1" y="55"/>
                      <a:pt x="49" y="127"/>
                    </a:cubicBezTo>
                    <a:cubicBezTo>
                      <a:pt x="1416" y="2529"/>
                      <a:pt x="3218" y="4731"/>
                      <a:pt x="4819" y="7032"/>
                    </a:cubicBezTo>
                    <a:cubicBezTo>
                      <a:pt x="5653" y="8166"/>
                      <a:pt x="6420" y="9367"/>
                      <a:pt x="6853" y="10668"/>
                    </a:cubicBezTo>
                    <a:cubicBezTo>
                      <a:pt x="7320" y="11869"/>
                      <a:pt x="7587" y="13137"/>
                      <a:pt x="7821" y="14371"/>
                    </a:cubicBezTo>
                    <a:cubicBezTo>
                      <a:pt x="8388" y="16806"/>
                      <a:pt x="9155" y="19174"/>
                      <a:pt x="10156" y="21476"/>
                    </a:cubicBezTo>
                    <a:cubicBezTo>
                      <a:pt x="11023" y="23511"/>
                      <a:pt x="12091" y="25879"/>
                      <a:pt x="13992" y="27080"/>
                    </a:cubicBezTo>
                    <a:cubicBezTo>
                      <a:pt x="12991" y="26313"/>
                      <a:pt x="12391" y="25212"/>
                      <a:pt x="11824" y="24078"/>
                    </a:cubicBezTo>
                    <a:cubicBezTo>
                      <a:pt x="11223" y="22877"/>
                      <a:pt x="10656" y="21576"/>
                      <a:pt x="10156" y="20342"/>
                    </a:cubicBezTo>
                    <a:cubicBezTo>
                      <a:pt x="9255" y="17973"/>
                      <a:pt x="8655" y="15538"/>
                      <a:pt x="8121" y="13037"/>
                    </a:cubicBezTo>
                    <a:cubicBezTo>
                      <a:pt x="7587" y="10568"/>
                      <a:pt x="6620" y="8533"/>
                      <a:pt x="5152" y="6499"/>
                    </a:cubicBezTo>
                    <a:cubicBezTo>
                      <a:pt x="3584" y="4297"/>
                      <a:pt x="1983" y="2029"/>
                      <a:pt x="149" y="27"/>
                    </a:cubicBezTo>
                    <a:cubicBezTo>
                      <a:pt x="130" y="9"/>
                      <a:pt x="109" y="0"/>
                      <a:pt x="8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49"/>
              <p:cNvSpPr/>
              <p:nvPr/>
            </p:nvSpPr>
            <p:spPr>
              <a:xfrm>
                <a:off x="4146825" y="2530375"/>
                <a:ext cx="580175" cy="532350"/>
              </a:xfrm>
              <a:custGeom>
                <a:rect b="b" l="l" r="r" t="t"/>
                <a:pathLst>
                  <a:path extrusionOk="0" h="21294" w="23207">
                    <a:moveTo>
                      <a:pt x="102" y="1"/>
                    </a:moveTo>
                    <a:cubicBezTo>
                      <a:pt x="44" y="1"/>
                      <a:pt x="1" y="110"/>
                      <a:pt x="90" y="140"/>
                    </a:cubicBezTo>
                    <a:cubicBezTo>
                      <a:pt x="4960" y="1841"/>
                      <a:pt x="8963" y="5110"/>
                      <a:pt x="12466" y="8846"/>
                    </a:cubicBezTo>
                    <a:cubicBezTo>
                      <a:pt x="16135" y="12849"/>
                      <a:pt x="19537" y="17185"/>
                      <a:pt x="23207" y="21255"/>
                    </a:cubicBezTo>
                    <a:cubicBezTo>
                      <a:pt x="19637" y="16818"/>
                      <a:pt x="16135" y="12282"/>
                      <a:pt x="12265" y="8145"/>
                    </a:cubicBezTo>
                    <a:cubicBezTo>
                      <a:pt x="8930" y="4576"/>
                      <a:pt x="4927" y="1240"/>
                      <a:pt x="123" y="6"/>
                    </a:cubicBezTo>
                    <a:cubicBezTo>
                      <a:pt x="116" y="2"/>
                      <a:pt x="109" y="1"/>
                      <a:pt x="102" y="1"/>
                    </a:cubicBezTo>
                    <a:close/>
                    <a:moveTo>
                      <a:pt x="23207" y="21255"/>
                    </a:moveTo>
                    <a:cubicBezTo>
                      <a:pt x="23178" y="21283"/>
                      <a:pt x="23174" y="21293"/>
                      <a:pt x="23178" y="21293"/>
                    </a:cubicBezTo>
                    <a:cubicBezTo>
                      <a:pt x="23184" y="21293"/>
                      <a:pt x="23207" y="21274"/>
                      <a:pt x="23207" y="2125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49"/>
              <p:cNvSpPr/>
              <p:nvPr/>
            </p:nvSpPr>
            <p:spPr>
              <a:xfrm>
                <a:off x="4083525" y="1934350"/>
                <a:ext cx="738550" cy="912875"/>
              </a:xfrm>
              <a:custGeom>
                <a:rect b="b" l="l" r="r" t="t"/>
                <a:pathLst>
                  <a:path extrusionOk="0" h="36515" w="29542">
                    <a:moveTo>
                      <a:pt x="168" y="0"/>
                    </a:moveTo>
                    <a:cubicBezTo>
                      <a:pt x="87" y="0"/>
                      <a:pt x="0" y="64"/>
                      <a:pt x="20" y="163"/>
                    </a:cubicBezTo>
                    <a:cubicBezTo>
                      <a:pt x="1288" y="5868"/>
                      <a:pt x="4590" y="11238"/>
                      <a:pt x="8093" y="15808"/>
                    </a:cubicBezTo>
                    <a:cubicBezTo>
                      <a:pt x="11895" y="20778"/>
                      <a:pt x="16365" y="25115"/>
                      <a:pt x="21069" y="29251"/>
                    </a:cubicBezTo>
                    <a:cubicBezTo>
                      <a:pt x="23837" y="31686"/>
                      <a:pt x="26639" y="34154"/>
                      <a:pt x="29508" y="36489"/>
                    </a:cubicBezTo>
                    <a:cubicBezTo>
                      <a:pt x="20501" y="28083"/>
                      <a:pt x="10494" y="20211"/>
                      <a:pt x="4290" y="9337"/>
                    </a:cubicBezTo>
                    <a:cubicBezTo>
                      <a:pt x="2622" y="6401"/>
                      <a:pt x="1388" y="3299"/>
                      <a:pt x="287" y="97"/>
                    </a:cubicBezTo>
                    <a:cubicBezTo>
                      <a:pt x="274" y="29"/>
                      <a:pt x="222" y="0"/>
                      <a:pt x="168" y="0"/>
                    </a:cubicBezTo>
                    <a:close/>
                    <a:moveTo>
                      <a:pt x="29508" y="36489"/>
                    </a:moveTo>
                    <a:cubicBezTo>
                      <a:pt x="29508" y="36506"/>
                      <a:pt x="29525" y="36514"/>
                      <a:pt x="29533" y="36514"/>
                    </a:cubicBezTo>
                    <a:cubicBezTo>
                      <a:pt x="29541" y="36514"/>
                      <a:pt x="29541" y="36506"/>
                      <a:pt x="29508" y="3648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49"/>
              <p:cNvSpPr/>
              <p:nvPr/>
            </p:nvSpPr>
            <p:spPr>
              <a:xfrm>
                <a:off x="3907225" y="2400700"/>
                <a:ext cx="40875" cy="62950"/>
              </a:xfrm>
              <a:custGeom>
                <a:rect b="b" l="l" r="r" t="t"/>
                <a:pathLst>
                  <a:path extrusionOk="0" h="2518" w="1635">
                    <a:moveTo>
                      <a:pt x="271" y="1"/>
                    </a:moveTo>
                    <a:cubicBezTo>
                      <a:pt x="251" y="1"/>
                      <a:pt x="234" y="9"/>
                      <a:pt x="234" y="23"/>
                    </a:cubicBezTo>
                    <a:cubicBezTo>
                      <a:pt x="134" y="456"/>
                      <a:pt x="101" y="857"/>
                      <a:pt x="101" y="1290"/>
                    </a:cubicBezTo>
                    <a:cubicBezTo>
                      <a:pt x="101" y="1557"/>
                      <a:pt x="0" y="2058"/>
                      <a:pt x="134" y="2324"/>
                    </a:cubicBezTo>
                    <a:cubicBezTo>
                      <a:pt x="222" y="2465"/>
                      <a:pt x="335" y="2518"/>
                      <a:pt x="461" y="2518"/>
                    </a:cubicBezTo>
                    <a:cubicBezTo>
                      <a:pt x="814" y="2518"/>
                      <a:pt x="1265" y="2107"/>
                      <a:pt x="1535" y="2058"/>
                    </a:cubicBezTo>
                    <a:cubicBezTo>
                      <a:pt x="1635" y="2058"/>
                      <a:pt x="1635" y="1991"/>
                      <a:pt x="1535" y="1991"/>
                    </a:cubicBezTo>
                    <a:cubicBezTo>
                      <a:pt x="1368" y="1991"/>
                      <a:pt x="1268" y="1991"/>
                      <a:pt x="1068" y="2058"/>
                    </a:cubicBezTo>
                    <a:cubicBezTo>
                      <a:pt x="1001" y="2124"/>
                      <a:pt x="934" y="2191"/>
                      <a:pt x="834" y="2224"/>
                    </a:cubicBezTo>
                    <a:cubicBezTo>
                      <a:pt x="771" y="2287"/>
                      <a:pt x="708" y="2321"/>
                      <a:pt x="649" y="2321"/>
                    </a:cubicBezTo>
                    <a:cubicBezTo>
                      <a:pt x="582" y="2321"/>
                      <a:pt x="520" y="2279"/>
                      <a:pt x="467" y="2191"/>
                    </a:cubicBezTo>
                    <a:cubicBezTo>
                      <a:pt x="301" y="2158"/>
                      <a:pt x="201" y="2058"/>
                      <a:pt x="234" y="1891"/>
                    </a:cubicBezTo>
                    <a:cubicBezTo>
                      <a:pt x="201" y="1657"/>
                      <a:pt x="234" y="1324"/>
                      <a:pt x="234" y="1057"/>
                    </a:cubicBezTo>
                    <a:cubicBezTo>
                      <a:pt x="234" y="723"/>
                      <a:pt x="301" y="390"/>
                      <a:pt x="334" y="56"/>
                    </a:cubicBezTo>
                    <a:cubicBezTo>
                      <a:pt x="334" y="17"/>
                      <a:pt x="300" y="1"/>
                      <a:pt x="27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49"/>
              <p:cNvSpPr/>
              <p:nvPr/>
            </p:nvSpPr>
            <p:spPr>
              <a:xfrm>
                <a:off x="4070675" y="2610025"/>
                <a:ext cx="29200" cy="44275"/>
              </a:xfrm>
              <a:custGeom>
                <a:rect b="b" l="l" r="r" t="t"/>
                <a:pathLst>
                  <a:path extrusionOk="0" h="1771" w="1168">
                    <a:moveTo>
                      <a:pt x="70" y="0"/>
                    </a:moveTo>
                    <a:cubicBezTo>
                      <a:pt x="35" y="0"/>
                      <a:pt x="0" y="17"/>
                      <a:pt x="0" y="56"/>
                    </a:cubicBezTo>
                    <a:cubicBezTo>
                      <a:pt x="0" y="723"/>
                      <a:pt x="367" y="1323"/>
                      <a:pt x="934" y="1757"/>
                    </a:cubicBezTo>
                    <a:cubicBezTo>
                      <a:pt x="944" y="1767"/>
                      <a:pt x="954" y="1771"/>
                      <a:pt x="965" y="1771"/>
                    </a:cubicBezTo>
                    <a:cubicBezTo>
                      <a:pt x="990" y="1771"/>
                      <a:pt x="1021" y="1747"/>
                      <a:pt x="1068" y="1724"/>
                    </a:cubicBezTo>
                    <a:cubicBezTo>
                      <a:pt x="1168" y="1323"/>
                      <a:pt x="1168" y="990"/>
                      <a:pt x="1135" y="623"/>
                    </a:cubicBezTo>
                    <a:cubicBezTo>
                      <a:pt x="1135" y="606"/>
                      <a:pt x="1101" y="598"/>
                      <a:pt x="1068" y="598"/>
                    </a:cubicBezTo>
                    <a:cubicBezTo>
                      <a:pt x="1035" y="598"/>
                      <a:pt x="1001" y="606"/>
                      <a:pt x="1001" y="623"/>
                    </a:cubicBezTo>
                    <a:cubicBezTo>
                      <a:pt x="1001" y="949"/>
                      <a:pt x="1001" y="1248"/>
                      <a:pt x="955" y="1545"/>
                    </a:cubicBezTo>
                    <a:lnTo>
                      <a:pt x="955" y="1545"/>
                    </a:lnTo>
                    <a:cubicBezTo>
                      <a:pt x="465" y="1178"/>
                      <a:pt x="227" y="643"/>
                      <a:pt x="134" y="22"/>
                    </a:cubicBezTo>
                    <a:cubicBezTo>
                      <a:pt x="120" y="9"/>
                      <a:pt x="95" y="0"/>
                      <a:pt x="7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49"/>
              <p:cNvSpPr/>
              <p:nvPr/>
            </p:nvSpPr>
            <p:spPr>
              <a:xfrm>
                <a:off x="4587700" y="2559700"/>
                <a:ext cx="50075" cy="50925"/>
              </a:xfrm>
              <a:custGeom>
                <a:rect b="b" l="l" r="r" t="t"/>
                <a:pathLst>
                  <a:path extrusionOk="0" h="2037" w="2003">
                    <a:moveTo>
                      <a:pt x="234" y="1302"/>
                    </a:moveTo>
                    <a:lnTo>
                      <a:pt x="234" y="1302"/>
                    </a:lnTo>
                    <a:cubicBezTo>
                      <a:pt x="237" y="1309"/>
                      <a:pt x="240" y="1316"/>
                      <a:pt x="242" y="1322"/>
                    </a:cubicBezTo>
                    <a:lnTo>
                      <a:pt x="242" y="1322"/>
                    </a:lnTo>
                    <a:cubicBezTo>
                      <a:pt x="240" y="1315"/>
                      <a:pt x="237" y="1308"/>
                      <a:pt x="234" y="1302"/>
                    </a:cubicBezTo>
                    <a:close/>
                    <a:moveTo>
                      <a:pt x="68" y="1"/>
                    </a:moveTo>
                    <a:cubicBezTo>
                      <a:pt x="1" y="1"/>
                      <a:pt x="1" y="67"/>
                      <a:pt x="1" y="67"/>
                    </a:cubicBezTo>
                    <a:cubicBezTo>
                      <a:pt x="535" y="334"/>
                      <a:pt x="1102" y="768"/>
                      <a:pt x="1469" y="1268"/>
                    </a:cubicBezTo>
                    <a:cubicBezTo>
                      <a:pt x="1502" y="1302"/>
                      <a:pt x="1535" y="1402"/>
                      <a:pt x="1602" y="1435"/>
                    </a:cubicBezTo>
                    <a:cubicBezTo>
                      <a:pt x="1547" y="1656"/>
                      <a:pt x="1469" y="1786"/>
                      <a:pt x="1330" y="1786"/>
                    </a:cubicBezTo>
                    <a:cubicBezTo>
                      <a:pt x="1301" y="1786"/>
                      <a:pt x="1269" y="1780"/>
                      <a:pt x="1235" y="1769"/>
                    </a:cubicBezTo>
                    <a:cubicBezTo>
                      <a:pt x="1102" y="1702"/>
                      <a:pt x="935" y="1668"/>
                      <a:pt x="801" y="1602"/>
                    </a:cubicBezTo>
                    <a:lnTo>
                      <a:pt x="435" y="1335"/>
                    </a:lnTo>
                    <a:cubicBezTo>
                      <a:pt x="358" y="1335"/>
                      <a:pt x="315" y="1357"/>
                      <a:pt x="285" y="1357"/>
                    </a:cubicBezTo>
                    <a:cubicBezTo>
                      <a:pt x="267" y="1357"/>
                      <a:pt x="254" y="1348"/>
                      <a:pt x="242" y="1322"/>
                    </a:cubicBezTo>
                    <a:lnTo>
                      <a:pt x="242" y="1322"/>
                    </a:lnTo>
                    <a:cubicBezTo>
                      <a:pt x="299" y="1477"/>
                      <a:pt x="275" y="1572"/>
                      <a:pt x="435" y="1668"/>
                    </a:cubicBezTo>
                    <a:cubicBezTo>
                      <a:pt x="568" y="1802"/>
                      <a:pt x="735" y="1935"/>
                      <a:pt x="935" y="1969"/>
                    </a:cubicBezTo>
                    <a:cubicBezTo>
                      <a:pt x="1072" y="1999"/>
                      <a:pt x="1237" y="2036"/>
                      <a:pt x="1391" y="2036"/>
                    </a:cubicBezTo>
                    <a:cubicBezTo>
                      <a:pt x="1575" y="2036"/>
                      <a:pt x="1745" y="1983"/>
                      <a:pt x="1836" y="1802"/>
                    </a:cubicBezTo>
                    <a:cubicBezTo>
                      <a:pt x="2002" y="1435"/>
                      <a:pt x="1602" y="1001"/>
                      <a:pt x="1335" y="768"/>
                    </a:cubicBezTo>
                    <a:cubicBezTo>
                      <a:pt x="968" y="434"/>
                      <a:pt x="568" y="167"/>
                      <a:pt x="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49"/>
              <p:cNvSpPr/>
              <p:nvPr/>
            </p:nvSpPr>
            <p:spPr>
              <a:xfrm>
                <a:off x="3787150" y="2258650"/>
                <a:ext cx="44200" cy="48025"/>
              </a:xfrm>
              <a:custGeom>
                <a:rect b="b" l="l" r="r" t="t"/>
                <a:pathLst>
                  <a:path extrusionOk="0" h="1921" w="1768">
                    <a:moveTo>
                      <a:pt x="834" y="1"/>
                    </a:moveTo>
                    <a:lnTo>
                      <a:pt x="834" y="1"/>
                    </a:lnTo>
                    <a:cubicBezTo>
                      <a:pt x="500" y="101"/>
                      <a:pt x="167" y="534"/>
                      <a:pt x="100" y="868"/>
                    </a:cubicBezTo>
                    <a:cubicBezTo>
                      <a:pt x="0" y="1168"/>
                      <a:pt x="67" y="1502"/>
                      <a:pt x="267" y="1702"/>
                    </a:cubicBezTo>
                    <a:cubicBezTo>
                      <a:pt x="404" y="1856"/>
                      <a:pt x="564" y="1920"/>
                      <a:pt x="727" y="1920"/>
                    </a:cubicBezTo>
                    <a:cubicBezTo>
                      <a:pt x="1196" y="1920"/>
                      <a:pt x="1694" y="1389"/>
                      <a:pt x="1768" y="968"/>
                    </a:cubicBezTo>
                    <a:cubicBezTo>
                      <a:pt x="1768" y="945"/>
                      <a:pt x="1720" y="906"/>
                      <a:pt x="1680" y="906"/>
                    </a:cubicBezTo>
                    <a:cubicBezTo>
                      <a:pt x="1662" y="906"/>
                      <a:pt x="1645" y="914"/>
                      <a:pt x="1635" y="935"/>
                    </a:cubicBezTo>
                    <a:cubicBezTo>
                      <a:pt x="1501" y="1168"/>
                      <a:pt x="1401" y="1368"/>
                      <a:pt x="1134" y="1535"/>
                    </a:cubicBezTo>
                    <a:cubicBezTo>
                      <a:pt x="998" y="1644"/>
                      <a:pt x="851" y="1703"/>
                      <a:pt x="716" y="1703"/>
                    </a:cubicBezTo>
                    <a:cubicBezTo>
                      <a:pt x="519" y="1703"/>
                      <a:pt x="346" y="1578"/>
                      <a:pt x="267" y="1302"/>
                    </a:cubicBezTo>
                    <a:cubicBezTo>
                      <a:pt x="167" y="1001"/>
                      <a:pt x="300" y="701"/>
                      <a:pt x="500" y="468"/>
                    </a:cubicBezTo>
                    <a:cubicBezTo>
                      <a:pt x="634" y="334"/>
                      <a:pt x="801" y="201"/>
                      <a:pt x="83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49"/>
              <p:cNvSpPr/>
              <p:nvPr/>
            </p:nvSpPr>
            <p:spPr>
              <a:xfrm>
                <a:off x="3130825" y="598675"/>
                <a:ext cx="938200" cy="1260275"/>
              </a:xfrm>
              <a:custGeom>
                <a:rect b="b" l="l" r="r" t="t"/>
                <a:pathLst>
                  <a:path extrusionOk="0" h="50411" w="37528">
                    <a:moveTo>
                      <a:pt x="9005" y="0"/>
                    </a:moveTo>
                    <a:cubicBezTo>
                      <a:pt x="8834" y="0"/>
                      <a:pt x="8666" y="46"/>
                      <a:pt x="8507" y="152"/>
                    </a:cubicBezTo>
                    <a:cubicBezTo>
                      <a:pt x="8073" y="452"/>
                      <a:pt x="7973" y="986"/>
                      <a:pt x="7973" y="1520"/>
                    </a:cubicBezTo>
                    <a:cubicBezTo>
                      <a:pt x="7973" y="3154"/>
                      <a:pt x="8574" y="4689"/>
                      <a:pt x="9241" y="6157"/>
                    </a:cubicBezTo>
                    <a:cubicBezTo>
                      <a:pt x="10208" y="8291"/>
                      <a:pt x="11242" y="10393"/>
                      <a:pt x="12310" y="12528"/>
                    </a:cubicBezTo>
                    <a:lnTo>
                      <a:pt x="3170" y="5656"/>
                    </a:lnTo>
                    <a:cubicBezTo>
                      <a:pt x="2930" y="5460"/>
                      <a:pt x="2575" y="5263"/>
                      <a:pt x="2265" y="5263"/>
                    </a:cubicBezTo>
                    <a:cubicBezTo>
                      <a:pt x="2102" y="5263"/>
                      <a:pt x="1951" y="5318"/>
                      <a:pt x="1836" y="5456"/>
                    </a:cubicBezTo>
                    <a:cubicBezTo>
                      <a:pt x="1702" y="5556"/>
                      <a:pt x="1669" y="5790"/>
                      <a:pt x="1635" y="5956"/>
                    </a:cubicBezTo>
                    <a:cubicBezTo>
                      <a:pt x="1168" y="8792"/>
                      <a:pt x="2403" y="11627"/>
                      <a:pt x="3804" y="14129"/>
                    </a:cubicBezTo>
                    <a:cubicBezTo>
                      <a:pt x="5538" y="17398"/>
                      <a:pt x="7540" y="20533"/>
                      <a:pt x="9741" y="23536"/>
                    </a:cubicBezTo>
                    <a:cubicBezTo>
                      <a:pt x="6739" y="22868"/>
                      <a:pt x="3870" y="21634"/>
                      <a:pt x="1335" y="19900"/>
                    </a:cubicBezTo>
                    <a:cubicBezTo>
                      <a:pt x="1110" y="19750"/>
                      <a:pt x="866" y="19618"/>
                      <a:pt x="618" y="19618"/>
                    </a:cubicBezTo>
                    <a:cubicBezTo>
                      <a:pt x="535" y="19618"/>
                      <a:pt x="451" y="19633"/>
                      <a:pt x="368" y="19666"/>
                    </a:cubicBezTo>
                    <a:cubicBezTo>
                      <a:pt x="1" y="19833"/>
                      <a:pt x="1" y="20367"/>
                      <a:pt x="34" y="20734"/>
                    </a:cubicBezTo>
                    <a:cubicBezTo>
                      <a:pt x="501" y="23335"/>
                      <a:pt x="1902" y="25670"/>
                      <a:pt x="3737" y="27538"/>
                    </a:cubicBezTo>
                    <a:cubicBezTo>
                      <a:pt x="5572" y="29406"/>
                      <a:pt x="7807" y="30874"/>
                      <a:pt x="10041" y="32242"/>
                    </a:cubicBezTo>
                    <a:cubicBezTo>
                      <a:pt x="9375" y="33363"/>
                      <a:pt x="7993" y="33824"/>
                      <a:pt x="6695" y="33824"/>
                    </a:cubicBezTo>
                    <a:cubicBezTo>
                      <a:pt x="6564" y="33824"/>
                      <a:pt x="6434" y="33819"/>
                      <a:pt x="6305" y="33810"/>
                    </a:cubicBezTo>
                    <a:cubicBezTo>
                      <a:pt x="4871" y="33710"/>
                      <a:pt x="3537" y="33176"/>
                      <a:pt x="2169" y="32842"/>
                    </a:cubicBezTo>
                    <a:cubicBezTo>
                      <a:pt x="2028" y="32795"/>
                      <a:pt x="1878" y="32763"/>
                      <a:pt x="1736" y="32763"/>
                    </a:cubicBezTo>
                    <a:cubicBezTo>
                      <a:pt x="1576" y="32763"/>
                      <a:pt x="1425" y="32803"/>
                      <a:pt x="1302" y="32909"/>
                    </a:cubicBezTo>
                    <a:cubicBezTo>
                      <a:pt x="1035" y="33109"/>
                      <a:pt x="1068" y="33543"/>
                      <a:pt x="1202" y="33843"/>
                    </a:cubicBezTo>
                    <a:cubicBezTo>
                      <a:pt x="1869" y="36245"/>
                      <a:pt x="3704" y="38179"/>
                      <a:pt x="5805" y="39514"/>
                    </a:cubicBezTo>
                    <a:cubicBezTo>
                      <a:pt x="7873" y="40848"/>
                      <a:pt x="10308" y="41615"/>
                      <a:pt x="12643" y="42416"/>
                    </a:cubicBezTo>
                    <a:cubicBezTo>
                      <a:pt x="10909" y="42416"/>
                      <a:pt x="9174" y="42382"/>
                      <a:pt x="7473" y="42382"/>
                    </a:cubicBezTo>
                    <a:cubicBezTo>
                      <a:pt x="7340" y="42382"/>
                      <a:pt x="7173" y="42382"/>
                      <a:pt x="7073" y="42449"/>
                    </a:cubicBezTo>
                    <a:cubicBezTo>
                      <a:pt x="6906" y="42583"/>
                      <a:pt x="6906" y="42883"/>
                      <a:pt x="7006" y="43116"/>
                    </a:cubicBezTo>
                    <a:cubicBezTo>
                      <a:pt x="7907" y="46552"/>
                      <a:pt x="11009" y="49121"/>
                      <a:pt x="14478" y="50021"/>
                    </a:cubicBezTo>
                    <a:cubicBezTo>
                      <a:pt x="15527" y="50289"/>
                      <a:pt x="16606" y="50410"/>
                      <a:pt x="17691" y="50410"/>
                    </a:cubicBezTo>
                    <a:cubicBezTo>
                      <a:pt x="20123" y="50410"/>
                      <a:pt x="22591" y="49800"/>
                      <a:pt x="24852" y="48854"/>
                    </a:cubicBezTo>
                    <a:cubicBezTo>
                      <a:pt x="28088" y="47419"/>
                      <a:pt x="30990" y="45285"/>
                      <a:pt x="33758" y="43116"/>
                    </a:cubicBezTo>
                    <a:cubicBezTo>
                      <a:pt x="35022" y="42154"/>
                      <a:pt x="36393" y="40839"/>
                      <a:pt x="36382" y="39343"/>
                    </a:cubicBezTo>
                    <a:lnTo>
                      <a:pt x="36382" y="39343"/>
                    </a:lnTo>
                    <a:cubicBezTo>
                      <a:pt x="36760" y="39738"/>
                      <a:pt x="37142" y="40129"/>
                      <a:pt x="37528" y="40514"/>
                    </a:cubicBezTo>
                    <a:lnTo>
                      <a:pt x="36327" y="38847"/>
                    </a:lnTo>
                    <a:lnTo>
                      <a:pt x="36327" y="38847"/>
                    </a:lnTo>
                    <a:cubicBezTo>
                      <a:pt x="36363" y="39014"/>
                      <a:pt x="36381" y="39179"/>
                      <a:pt x="36382" y="39343"/>
                    </a:cubicBezTo>
                    <a:lnTo>
                      <a:pt x="36382" y="39343"/>
                    </a:lnTo>
                    <a:cubicBezTo>
                      <a:pt x="29561" y="32209"/>
                      <a:pt x="24015" y="23461"/>
                      <a:pt x="22751" y="13695"/>
                    </a:cubicBezTo>
                    <a:cubicBezTo>
                      <a:pt x="22550" y="12161"/>
                      <a:pt x="22484" y="10560"/>
                      <a:pt x="22250" y="9025"/>
                    </a:cubicBezTo>
                    <a:cubicBezTo>
                      <a:pt x="21883" y="6390"/>
                      <a:pt x="21183" y="3855"/>
                      <a:pt x="20082" y="1453"/>
                    </a:cubicBezTo>
                    <a:cubicBezTo>
                      <a:pt x="19882" y="986"/>
                      <a:pt x="19648" y="486"/>
                      <a:pt x="19148" y="352"/>
                    </a:cubicBezTo>
                    <a:cubicBezTo>
                      <a:pt x="19072" y="332"/>
                      <a:pt x="18997" y="323"/>
                      <a:pt x="18922" y="323"/>
                    </a:cubicBezTo>
                    <a:cubicBezTo>
                      <a:pt x="18502" y="323"/>
                      <a:pt x="18107" y="623"/>
                      <a:pt x="17880" y="1020"/>
                    </a:cubicBezTo>
                    <a:cubicBezTo>
                      <a:pt x="17647" y="1487"/>
                      <a:pt x="17647" y="1987"/>
                      <a:pt x="17580" y="2487"/>
                    </a:cubicBezTo>
                    <a:cubicBezTo>
                      <a:pt x="17547" y="5389"/>
                      <a:pt x="17914" y="8325"/>
                      <a:pt x="18581" y="11160"/>
                    </a:cubicBezTo>
                    <a:cubicBezTo>
                      <a:pt x="16079" y="7658"/>
                      <a:pt x="13411" y="4289"/>
                      <a:pt x="10642" y="1020"/>
                    </a:cubicBezTo>
                    <a:cubicBezTo>
                      <a:pt x="10204" y="530"/>
                      <a:pt x="9586" y="0"/>
                      <a:pt x="900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49"/>
              <p:cNvSpPr/>
              <p:nvPr/>
            </p:nvSpPr>
            <p:spPr>
              <a:xfrm>
                <a:off x="3115825" y="590575"/>
                <a:ext cx="956550" cy="1277875"/>
              </a:xfrm>
              <a:custGeom>
                <a:rect b="b" l="l" r="r" t="t"/>
                <a:pathLst>
                  <a:path extrusionOk="0" h="51115" w="38262">
                    <a:moveTo>
                      <a:pt x="9474" y="753"/>
                    </a:moveTo>
                    <a:cubicBezTo>
                      <a:pt x="9867" y="753"/>
                      <a:pt x="10272" y="1074"/>
                      <a:pt x="10508" y="1310"/>
                    </a:cubicBezTo>
                    <a:cubicBezTo>
                      <a:pt x="11275" y="1977"/>
                      <a:pt x="11876" y="2878"/>
                      <a:pt x="12543" y="3645"/>
                    </a:cubicBezTo>
                    <a:cubicBezTo>
                      <a:pt x="13277" y="4479"/>
                      <a:pt x="13944" y="5313"/>
                      <a:pt x="14611" y="6147"/>
                    </a:cubicBezTo>
                    <a:cubicBezTo>
                      <a:pt x="16045" y="7982"/>
                      <a:pt x="17480" y="9850"/>
                      <a:pt x="18847" y="11718"/>
                    </a:cubicBezTo>
                    <a:cubicBezTo>
                      <a:pt x="18909" y="11816"/>
                      <a:pt x="19006" y="11860"/>
                      <a:pt x="19099" y="11860"/>
                    </a:cubicBezTo>
                    <a:cubicBezTo>
                      <a:pt x="19261" y="11860"/>
                      <a:pt x="19411" y="11729"/>
                      <a:pt x="19348" y="11517"/>
                    </a:cubicBezTo>
                    <a:cubicBezTo>
                      <a:pt x="19337" y="11471"/>
                      <a:pt x="19325" y="11424"/>
                      <a:pt x="19314" y="11377"/>
                    </a:cubicBezTo>
                    <a:lnTo>
                      <a:pt x="19314" y="11377"/>
                    </a:lnTo>
                    <a:cubicBezTo>
                      <a:pt x="19370" y="11358"/>
                      <a:pt x="19426" y="11340"/>
                      <a:pt x="19481" y="11317"/>
                    </a:cubicBezTo>
                    <a:cubicBezTo>
                      <a:pt x="19393" y="11193"/>
                      <a:pt x="19305" y="11069"/>
                      <a:pt x="19216" y="10945"/>
                    </a:cubicBezTo>
                    <a:lnTo>
                      <a:pt x="19216" y="10945"/>
                    </a:lnTo>
                    <a:cubicBezTo>
                      <a:pt x="18818" y="9162"/>
                      <a:pt x="18537" y="7351"/>
                      <a:pt x="18447" y="5513"/>
                    </a:cubicBezTo>
                    <a:cubicBezTo>
                      <a:pt x="18347" y="4546"/>
                      <a:pt x="18314" y="3612"/>
                      <a:pt x="18347" y="2678"/>
                    </a:cubicBezTo>
                    <a:cubicBezTo>
                      <a:pt x="18380" y="2177"/>
                      <a:pt x="18480" y="1377"/>
                      <a:pt x="19014" y="1143"/>
                    </a:cubicBezTo>
                    <a:cubicBezTo>
                      <a:pt x="19142" y="1088"/>
                      <a:pt x="19260" y="1063"/>
                      <a:pt x="19369" y="1063"/>
                    </a:cubicBezTo>
                    <a:cubicBezTo>
                      <a:pt x="20107" y="1063"/>
                      <a:pt x="20416" y="2217"/>
                      <a:pt x="20649" y="2711"/>
                    </a:cubicBezTo>
                    <a:cubicBezTo>
                      <a:pt x="21349" y="4479"/>
                      <a:pt x="21950" y="6314"/>
                      <a:pt x="22283" y="8182"/>
                    </a:cubicBezTo>
                    <a:cubicBezTo>
                      <a:pt x="22650" y="10217"/>
                      <a:pt x="22717" y="12318"/>
                      <a:pt x="23017" y="14353"/>
                    </a:cubicBezTo>
                    <a:cubicBezTo>
                      <a:pt x="23851" y="20958"/>
                      <a:pt x="26686" y="27129"/>
                      <a:pt x="30522" y="32532"/>
                    </a:cubicBezTo>
                    <a:cubicBezTo>
                      <a:pt x="32304" y="35082"/>
                      <a:pt x="34334" y="37451"/>
                      <a:pt x="36518" y="39658"/>
                    </a:cubicBezTo>
                    <a:lnTo>
                      <a:pt x="36518" y="39658"/>
                    </a:lnTo>
                    <a:cubicBezTo>
                      <a:pt x="36513" y="40868"/>
                      <a:pt x="35575" y="41879"/>
                      <a:pt x="34692" y="42640"/>
                    </a:cubicBezTo>
                    <a:cubicBezTo>
                      <a:pt x="33658" y="43540"/>
                      <a:pt x="32524" y="44341"/>
                      <a:pt x="31423" y="45175"/>
                    </a:cubicBezTo>
                    <a:cubicBezTo>
                      <a:pt x="29155" y="46809"/>
                      <a:pt x="26753" y="48310"/>
                      <a:pt x="24118" y="49311"/>
                    </a:cubicBezTo>
                    <a:cubicBezTo>
                      <a:pt x="22272" y="49981"/>
                      <a:pt x="20264" y="50373"/>
                      <a:pt x="18284" y="50373"/>
                    </a:cubicBezTo>
                    <a:cubicBezTo>
                      <a:pt x="15037" y="50373"/>
                      <a:pt x="11866" y="49320"/>
                      <a:pt x="9607" y="46709"/>
                    </a:cubicBezTo>
                    <a:cubicBezTo>
                      <a:pt x="9174" y="46209"/>
                      <a:pt x="7272" y="43507"/>
                      <a:pt x="8140" y="43207"/>
                    </a:cubicBezTo>
                    <a:cubicBezTo>
                      <a:pt x="8240" y="43162"/>
                      <a:pt x="8366" y="43148"/>
                      <a:pt x="8500" y="43148"/>
                    </a:cubicBezTo>
                    <a:cubicBezTo>
                      <a:pt x="8770" y="43148"/>
                      <a:pt x="9074" y="43207"/>
                      <a:pt x="9274" y="43207"/>
                    </a:cubicBezTo>
                    <a:lnTo>
                      <a:pt x="10541" y="43207"/>
                    </a:lnTo>
                    <a:cubicBezTo>
                      <a:pt x="11442" y="43207"/>
                      <a:pt x="12276" y="43207"/>
                      <a:pt x="13143" y="43240"/>
                    </a:cubicBezTo>
                    <a:cubicBezTo>
                      <a:pt x="13544" y="43240"/>
                      <a:pt x="13644" y="42673"/>
                      <a:pt x="13210" y="42540"/>
                    </a:cubicBezTo>
                    <a:cubicBezTo>
                      <a:pt x="13208" y="42539"/>
                      <a:pt x="13206" y="42538"/>
                      <a:pt x="13204" y="42538"/>
                    </a:cubicBezTo>
                    <a:lnTo>
                      <a:pt x="13204" y="42538"/>
                    </a:lnTo>
                    <a:cubicBezTo>
                      <a:pt x="13208" y="42479"/>
                      <a:pt x="13210" y="42424"/>
                      <a:pt x="13210" y="42373"/>
                    </a:cubicBezTo>
                    <a:cubicBezTo>
                      <a:pt x="13042" y="42373"/>
                      <a:pt x="12876" y="42373"/>
                      <a:pt x="12710" y="42373"/>
                    </a:cubicBezTo>
                    <a:lnTo>
                      <a:pt x="12710" y="42373"/>
                    </a:lnTo>
                    <a:cubicBezTo>
                      <a:pt x="8833" y="41071"/>
                      <a:pt x="4553" y="39469"/>
                      <a:pt x="2602" y="35568"/>
                    </a:cubicBezTo>
                    <a:cubicBezTo>
                      <a:pt x="2436" y="35301"/>
                      <a:pt x="2002" y="34534"/>
                      <a:pt x="2035" y="34200"/>
                    </a:cubicBezTo>
                    <a:cubicBezTo>
                      <a:pt x="2091" y="33799"/>
                      <a:pt x="2330" y="33673"/>
                      <a:pt x="2627" y="33673"/>
                    </a:cubicBezTo>
                    <a:cubicBezTo>
                      <a:pt x="3045" y="33673"/>
                      <a:pt x="3577" y="33922"/>
                      <a:pt x="3870" y="34000"/>
                    </a:cubicBezTo>
                    <a:cubicBezTo>
                      <a:pt x="4837" y="34234"/>
                      <a:pt x="5805" y="34534"/>
                      <a:pt x="6805" y="34634"/>
                    </a:cubicBezTo>
                    <a:cubicBezTo>
                      <a:pt x="6894" y="34638"/>
                      <a:pt x="6984" y="34640"/>
                      <a:pt x="7073" y="34640"/>
                    </a:cubicBezTo>
                    <a:cubicBezTo>
                      <a:pt x="8523" y="34640"/>
                      <a:pt x="9993" y="34123"/>
                      <a:pt x="10842" y="32866"/>
                    </a:cubicBezTo>
                    <a:cubicBezTo>
                      <a:pt x="10975" y="32699"/>
                      <a:pt x="10875" y="32466"/>
                      <a:pt x="10708" y="32366"/>
                    </a:cubicBezTo>
                    <a:cubicBezTo>
                      <a:pt x="7006" y="30131"/>
                      <a:pt x="3169" y="27395"/>
                      <a:pt x="1502" y="23226"/>
                    </a:cubicBezTo>
                    <a:cubicBezTo>
                      <a:pt x="1335" y="22826"/>
                      <a:pt x="1168" y="22359"/>
                      <a:pt x="1101" y="21892"/>
                    </a:cubicBezTo>
                    <a:cubicBezTo>
                      <a:pt x="981" y="21502"/>
                      <a:pt x="619" y="20518"/>
                      <a:pt x="1275" y="20518"/>
                    </a:cubicBezTo>
                    <a:cubicBezTo>
                      <a:pt x="1348" y="20518"/>
                      <a:pt x="1434" y="20530"/>
                      <a:pt x="1535" y="20557"/>
                    </a:cubicBezTo>
                    <a:cubicBezTo>
                      <a:pt x="2002" y="20691"/>
                      <a:pt x="2502" y="21191"/>
                      <a:pt x="2936" y="21391"/>
                    </a:cubicBezTo>
                    <a:cubicBezTo>
                      <a:pt x="3336" y="21658"/>
                      <a:pt x="3803" y="21892"/>
                      <a:pt x="4204" y="22125"/>
                    </a:cubicBezTo>
                    <a:cubicBezTo>
                      <a:pt x="6105" y="23059"/>
                      <a:pt x="8106" y="23793"/>
                      <a:pt x="10174" y="24293"/>
                    </a:cubicBezTo>
                    <a:cubicBezTo>
                      <a:pt x="10188" y="24295"/>
                      <a:pt x="10202" y="24296"/>
                      <a:pt x="10216" y="24296"/>
                    </a:cubicBezTo>
                    <a:cubicBezTo>
                      <a:pt x="10474" y="24296"/>
                      <a:pt x="10763" y="24014"/>
                      <a:pt x="10541" y="23793"/>
                    </a:cubicBezTo>
                    <a:cubicBezTo>
                      <a:pt x="10494" y="23727"/>
                      <a:pt x="10447" y="23661"/>
                      <a:pt x="10400" y="23594"/>
                    </a:cubicBezTo>
                    <a:lnTo>
                      <a:pt x="10400" y="23594"/>
                    </a:lnTo>
                    <a:lnTo>
                      <a:pt x="10475" y="23493"/>
                    </a:lnTo>
                    <a:cubicBezTo>
                      <a:pt x="10416" y="23479"/>
                      <a:pt x="10357" y="23464"/>
                      <a:pt x="10298" y="23450"/>
                    </a:cubicBezTo>
                    <a:lnTo>
                      <a:pt x="10298" y="23450"/>
                    </a:lnTo>
                    <a:cubicBezTo>
                      <a:pt x="8888" y="21459"/>
                      <a:pt x="7569" y="19439"/>
                      <a:pt x="6338" y="17388"/>
                    </a:cubicBezTo>
                    <a:cubicBezTo>
                      <a:pt x="5004" y="15153"/>
                      <a:pt x="3603" y="12818"/>
                      <a:pt x="2836" y="10317"/>
                    </a:cubicBezTo>
                    <a:cubicBezTo>
                      <a:pt x="2636" y="9649"/>
                      <a:pt x="2502" y="8982"/>
                      <a:pt x="2436" y="8315"/>
                    </a:cubicBezTo>
                    <a:cubicBezTo>
                      <a:pt x="2369" y="8015"/>
                      <a:pt x="2369" y="7715"/>
                      <a:pt x="2369" y="7381"/>
                    </a:cubicBezTo>
                    <a:cubicBezTo>
                      <a:pt x="2369" y="6881"/>
                      <a:pt x="2302" y="6514"/>
                      <a:pt x="2803" y="6280"/>
                    </a:cubicBezTo>
                    <a:cubicBezTo>
                      <a:pt x="2946" y="6196"/>
                      <a:pt x="3051" y="6160"/>
                      <a:pt x="3142" y="6160"/>
                    </a:cubicBezTo>
                    <a:cubicBezTo>
                      <a:pt x="3305" y="6160"/>
                      <a:pt x="3423" y="6276"/>
                      <a:pt x="3636" y="6447"/>
                    </a:cubicBezTo>
                    <a:cubicBezTo>
                      <a:pt x="3937" y="6647"/>
                      <a:pt x="4170" y="6847"/>
                      <a:pt x="4437" y="7048"/>
                    </a:cubicBezTo>
                    <a:cubicBezTo>
                      <a:pt x="4971" y="7481"/>
                      <a:pt x="5504" y="7848"/>
                      <a:pt x="6038" y="8282"/>
                    </a:cubicBezTo>
                    <a:cubicBezTo>
                      <a:pt x="8273" y="9950"/>
                      <a:pt x="10441" y="11551"/>
                      <a:pt x="12643" y="13219"/>
                    </a:cubicBezTo>
                    <a:cubicBezTo>
                      <a:pt x="12707" y="13268"/>
                      <a:pt x="12768" y="13289"/>
                      <a:pt x="12823" y="13289"/>
                    </a:cubicBezTo>
                    <a:cubicBezTo>
                      <a:pt x="13026" y="13289"/>
                      <a:pt x="13148" y="13002"/>
                      <a:pt x="13043" y="12818"/>
                    </a:cubicBezTo>
                    <a:cubicBezTo>
                      <a:pt x="13016" y="12764"/>
                      <a:pt x="12989" y="12709"/>
                      <a:pt x="12962" y="12654"/>
                    </a:cubicBezTo>
                    <a:lnTo>
                      <a:pt x="12962" y="12654"/>
                    </a:lnTo>
                    <a:lnTo>
                      <a:pt x="13110" y="12518"/>
                    </a:lnTo>
                    <a:cubicBezTo>
                      <a:pt x="12996" y="12432"/>
                      <a:pt x="12882" y="12346"/>
                      <a:pt x="12768" y="12260"/>
                    </a:cubicBezTo>
                    <a:lnTo>
                      <a:pt x="12768" y="12260"/>
                    </a:lnTo>
                    <a:cubicBezTo>
                      <a:pt x="11854" y="10400"/>
                      <a:pt x="10920" y="8493"/>
                      <a:pt x="10041" y="6614"/>
                    </a:cubicBezTo>
                    <a:cubicBezTo>
                      <a:pt x="9607" y="5613"/>
                      <a:pt x="9140" y="4613"/>
                      <a:pt x="8874" y="3512"/>
                    </a:cubicBezTo>
                    <a:cubicBezTo>
                      <a:pt x="8773" y="2945"/>
                      <a:pt x="8640" y="2311"/>
                      <a:pt x="8707" y="1710"/>
                    </a:cubicBezTo>
                    <a:cubicBezTo>
                      <a:pt x="8773" y="1477"/>
                      <a:pt x="8807" y="1110"/>
                      <a:pt x="9007" y="943"/>
                    </a:cubicBezTo>
                    <a:cubicBezTo>
                      <a:pt x="9153" y="807"/>
                      <a:pt x="9312" y="753"/>
                      <a:pt x="9474" y="753"/>
                    </a:cubicBezTo>
                    <a:close/>
                    <a:moveTo>
                      <a:pt x="9666" y="1"/>
                    </a:moveTo>
                    <a:cubicBezTo>
                      <a:pt x="9614" y="1"/>
                      <a:pt x="9561" y="3"/>
                      <a:pt x="9507" y="9"/>
                    </a:cubicBezTo>
                    <a:cubicBezTo>
                      <a:pt x="7339" y="243"/>
                      <a:pt x="8540" y="4012"/>
                      <a:pt x="9007" y="5080"/>
                    </a:cubicBezTo>
                    <a:cubicBezTo>
                      <a:pt x="9915" y="7349"/>
                      <a:pt x="11040" y="9571"/>
                      <a:pt x="12116" y="11765"/>
                    </a:cubicBezTo>
                    <a:lnTo>
                      <a:pt x="12116" y="11765"/>
                    </a:lnTo>
                    <a:cubicBezTo>
                      <a:pt x="9852" y="10049"/>
                      <a:pt x="7603" y="8335"/>
                      <a:pt x="5304" y="6647"/>
                    </a:cubicBezTo>
                    <a:cubicBezTo>
                      <a:pt x="4766" y="6251"/>
                      <a:pt x="3795" y="5205"/>
                      <a:pt x="2922" y="5205"/>
                    </a:cubicBezTo>
                    <a:cubicBezTo>
                      <a:pt x="2767" y="5205"/>
                      <a:pt x="2615" y="5238"/>
                      <a:pt x="2469" y="5313"/>
                    </a:cubicBezTo>
                    <a:cubicBezTo>
                      <a:pt x="1635" y="5747"/>
                      <a:pt x="1835" y="7548"/>
                      <a:pt x="1935" y="8315"/>
                    </a:cubicBezTo>
                    <a:cubicBezTo>
                      <a:pt x="2235" y="11151"/>
                      <a:pt x="3737" y="13752"/>
                      <a:pt x="5104" y="16221"/>
                    </a:cubicBezTo>
                    <a:cubicBezTo>
                      <a:pt x="6491" y="18632"/>
                      <a:pt x="7986" y="20989"/>
                      <a:pt x="9591" y="23267"/>
                    </a:cubicBezTo>
                    <a:lnTo>
                      <a:pt x="9591" y="23267"/>
                    </a:lnTo>
                    <a:cubicBezTo>
                      <a:pt x="7239" y="22624"/>
                      <a:pt x="4979" y="21662"/>
                      <a:pt x="2903" y="20357"/>
                    </a:cubicBezTo>
                    <a:cubicBezTo>
                      <a:pt x="2457" y="20085"/>
                      <a:pt x="1789" y="19517"/>
                      <a:pt x="1189" y="19517"/>
                    </a:cubicBezTo>
                    <a:cubicBezTo>
                      <a:pt x="981" y="19517"/>
                      <a:pt x="781" y="19585"/>
                      <a:pt x="601" y="19757"/>
                    </a:cubicBezTo>
                    <a:cubicBezTo>
                      <a:pt x="1" y="20357"/>
                      <a:pt x="401" y="21525"/>
                      <a:pt x="601" y="22192"/>
                    </a:cubicBezTo>
                    <a:cubicBezTo>
                      <a:pt x="1930" y="26990"/>
                      <a:pt x="6063" y="30149"/>
                      <a:pt x="10123" y="32620"/>
                    </a:cubicBezTo>
                    <a:lnTo>
                      <a:pt x="10123" y="32620"/>
                    </a:lnTo>
                    <a:cubicBezTo>
                      <a:pt x="9425" y="33440"/>
                      <a:pt x="8484" y="33714"/>
                      <a:pt x="7473" y="33714"/>
                    </a:cubicBezTo>
                    <a:cubicBezTo>
                      <a:pt x="6126" y="33714"/>
                      <a:pt x="4653" y="33227"/>
                      <a:pt x="3470" y="32899"/>
                    </a:cubicBezTo>
                    <a:cubicBezTo>
                      <a:pt x="3147" y="32815"/>
                      <a:pt x="2730" y="32687"/>
                      <a:pt x="2350" y="32687"/>
                    </a:cubicBezTo>
                    <a:cubicBezTo>
                      <a:pt x="1982" y="32687"/>
                      <a:pt x="1649" y="32806"/>
                      <a:pt x="1468" y="33200"/>
                    </a:cubicBezTo>
                    <a:cubicBezTo>
                      <a:pt x="1135" y="33967"/>
                      <a:pt x="1702" y="35001"/>
                      <a:pt x="2002" y="35668"/>
                    </a:cubicBezTo>
                    <a:cubicBezTo>
                      <a:pt x="3760" y="39268"/>
                      <a:pt x="7433" y="41047"/>
                      <a:pt x="11048" y="42353"/>
                    </a:cubicBezTo>
                    <a:lnTo>
                      <a:pt x="11048" y="42353"/>
                    </a:lnTo>
                    <a:cubicBezTo>
                      <a:pt x="10913" y="42349"/>
                      <a:pt x="10778" y="42345"/>
                      <a:pt x="10641" y="42340"/>
                    </a:cubicBezTo>
                    <a:cubicBezTo>
                      <a:pt x="10063" y="42340"/>
                      <a:pt x="9411" y="42265"/>
                      <a:pt x="8773" y="42265"/>
                    </a:cubicBezTo>
                    <a:cubicBezTo>
                      <a:pt x="8455" y="42265"/>
                      <a:pt x="8140" y="42284"/>
                      <a:pt x="7839" y="42340"/>
                    </a:cubicBezTo>
                    <a:cubicBezTo>
                      <a:pt x="6639" y="42540"/>
                      <a:pt x="7339" y="44074"/>
                      <a:pt x="7639" y="44808"/>
                    </a:cubicBezTo>
                    <a:cubicBezTo>
                      <a:pt x="8740" y="47210"/>
                      <a:pt x="10842" y="49078"/>
                      <a:pt x="13277" y="50145"/>
                    </a:cubicBezTo>
                    <a:cubicBezTo>
                      <a:pt x="14899" y="50822"/>
                      <a:pt x="16559" y="51115"/>
                      <a:pt x="18219" y="51115"/>
                    </a:cubicBezTo>
                    <a:cubicBezTo>
                      <a:pt x="22943" y="51115"/>
                      <a:pt x="27664" y="48741"/>
                      <a:pt x="31490" y="46076"/>
                    </a:cubicBezTo>
                    <a:cubicBezTo>
                      <a:pt x="32891" y="45075"/>
                      <a:pt x="34458" y="44041"/>
                      <a:pt x="35693" y="42840"/>
                    </a:cubicBezTo>
                    <a:cubicBezTo>
                      <a:pt x="36437" y="42118"/>
                      <a:pt x="37020" y="41300"/>
                      <a:pt x="37224" y="40361"/>
                    </a:cubicBezTo>
                    <a:lnTo>
                      <a:pt x="37224" y="40361"/>
                    </a:lnTo>
                    <a:cubicBezTo>
                      <a:pt x="37468" y="40600"/>
                      <a:pt x="37714" y="40837"/>
                      <a:pt x="37961" y="41072"/>
                    </a:cubicBezTo>
                    <a:cubicBezTo>
                      <a:pt x="38161" y="40972"/>
                      <a:pt x="38261" y="40838"/>
                      <a:pt x="38194" y="40738"/>
                    </a:cubicBezTo>
                    <a:cubicBezTo>
                      <a:pt x="37895" y="40423"/>
                      <a:pt x="37596" y="40106"/>
                      <a:pt x="37300" y="39785"/>
                    </a:cubicBezTo>
                    <a:lnTo>
                      <a:pt x="37300" y="39785"/>
                    </a:lnTo>
                    <a:cubicBezTo>
                      <a:pt x="37311" y="39554"/>
                      <a:pt x="37299" y="39316"/>
                      <a:pt x="37260" y="39071"/>
                    </a:cubicBezTo>
                    <a:cubicBezTo>
                      <a:pt x="37222" y="38876"/>
                      <a:pt x="37087" y="38792"/>
                      <a:pt x="36940" y="38792"/>
                    </a:cubicBezTo>
                    <a:cubicBezTo>
                      <a:pt x="36804" y="38792"/>
                      <a:pt x="36659" y="38864"/>
                      <a:pt x="36571" y="38986"/>
                    </a:cubicBezTo>
                    <a:lnTo>
                      <a:pt x="36571" y="38986"/>
                    </a:lnTo>
                    <a:cubicBezTo>
                      <a:pt x="31963" y="33875"/>
                      <a:pt x="27917" y="28115"/>
                      <a:pt x="25585" y="21658"/>
                    </a:cubicBezTo>
                    <a:cubicBezTo>
                      <a:pt x="24952" y="19890"/>
                      <a:pt x="24385" y="18089"/>
                      <a:pt x="24018" y="16321"/>
                    </a:cubicBezTo>
                    <a:cubicBezTo>
                      <a:pt x="23617" y="14186"/>
                      <a:pt x="23451" y="12018"/>
                      <a:pt x="23184" y="9850"/>
                    </a:cubicBezTo>
                    <a:cubicBezTo>
                      <a:pt x="22950" y="7848"/>
                      <a:pt x="22483" y="5847"/>
                      <a:pt x="21816" y="3879"/>
                    </a:cubicBezTo>
                    <a:cubicBezTo>
                      <a:pt x="21516" y="3045"/>
                      <a:pt x="21249" y="2211"/>
                      <a:pt x="20849" y="1410"/>
                    </a:cubicBezTo>
                    <a:cubicBezTo>
                      <a:pt x="20622" y="892"/>
                      <a:pt x="20207" y="375"/>
                      <a:pt x="19574" y="375"/>
                    </a:cubicBezTo>
                    <a:cubicBezTo>
                      <a:pt x="19554" y="375"/>
                      <a:pt x="19534" y="375"/>
                      <a:pt x="19514" y="376"/>
                    </a:cubicBezTo>
                    <a:cubicBezTo>
                      <a:pt x="17646" y="409"/>
                      <a:pt x="17980" y="3212"/>
                      <a:pt x="18013" y="4379"/>
                    </a:cubicBezTo>
                    <a:cubicBezTo>
                      <a:pt x="18096" y="6379"/>
                      <a:pt x="18358" y="8335"/>
                      <a:pt x="18726" y="10264"/>
                    </a:cubicBezTo>
                    <a:lnTo>
                      <a:pt x="18726" y="10264"/>
                    </a:lnTo>
                    <a:cubicBezTo>
                      <a:pt x="17324" y="8323"/>
                      <a:pt x="15870" y="6411"/>
                      <a:pt x="14344" y="4546"/>
                    </a:cubicBezTo>
                    <a:cubicBezTo>
                      <a:pt x="13477" y="3478"/>
                      <a:pt x="12610" y="2378"/>
                      <a:pt x="11676" y="1344"/>
                    </a:cubicBezTo>
                    <a:cubicBezTo>
                      <a:pt x="11173" y="746"/>
                      <a:pt x="10521" y="1"/>
                      <a:pt x="96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49"/>
              <p:cNvSpPr/>
              <p:nvPr/>
            </p:nvSpPr>
            <p:spPr>
              <a:xfrm>
                <a:off x="3599500" y="622700"/>
                <a:ext cx="331400" cy="921675"/>
              </a:xfrm>
              <a:custGeom>
                <a:rect b="b" l="l" r="r" t="t"/>
                <a:pathLst>
                  <a:path extrusionOk="0" h="36867" w="13256">
                    <a:moveTo>
                      <a:pt x="26" y="0"/>
                    </a:moveTo>
                    <a:cubicBezTo>
                      <a:pt x="17" y="0"/>
                      <a:pt x="1" y="8"/>
                      <a:pt x="1" y="25"/>
                    </a:cubicBezTo>
                    <a:cubicBezTo>
                      <a:pt x="34" y="8"/>
                      <a:pt x="34" y="0"/>
                      <a:pt x="26" y="0"/>
                    </a:cubicBezTo>
                    <a:close/>
                    <a:moveTo>
                      <a:pt x="1" y="25"/>
                    </a:moveTo>
                    <a:lnTo>
                      <a:pt x="1" y="25"/>
                    </a:lnTo>
                    <a:cubicBezTo>
                      <a:pt x="468" y="5429"/>
                      <a:pt x="1568" y="10833"/>
                      <a:pt x="3003" y="16070"/>
                    </a:cubicBezTo>
                    <a:cubicBezTo>
                      <a:pt x="4404" y="21074"/>
                      <a:pt x="6105" y="26144"/>
                      <a:pt x="8440" y="30847"/>
                    </a:cubicBezTo>
                    <a:cubicBezTo>
                      <a:pt x="9574" y="33082"/>
                      <a:pt x="10975" y="35284"/>
                      <a:pt x="13010" y="36852"/>
                    </a:cubicBezTo>
                    <a:cubicBezTo>
                      <a:pt x="13026" y="36862"/>
                      <a:pt x="13044" y="36867"/>
                      <a:pt x="13062" y="36867"/>
                    </a:cubicBezTo>
                    <a:cubicBezTo>
                      <a:pt x="13156" y="36867"/>
                      <a:pt x="13255" y="36741"/>
                      <a:pt x="13143" y="36685"/>
                    </a:cubicBezTo>
                    <a:cubicBezTo>
                      <a:pt x="10808" y="34683"/>
                      <a:pt x="9274" y="32115"/>
                      <a:pt x="7973" y="29346"/>
                    </a:cubicBezTo>
                    <a:cubicBezTo>
                      <a:pt x="6605" y="26277"/>
                      <a:pt x="5405" y="23175"/>
                      <a:pt x="4337" y="20039"/>
                    </a:cubicBezTo>
                    <a:cubicBezTo>
                      <a:pt x="2169" y="13501"/>
                      <a:pt x="901" y="6830"/>
                      <a:pt x="1" y="2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49"/>
              <p:cNvSpPr/>
              <p:nvPr/>
            </p:nvSpPr>
            <p:spPr>
              <a:xfrm>
                <a:off x="3356000" y="631650"/>
                <a:ext cx="488475" cy="893500"/>
              </a:xfrm>
              <a:custGeom>
                <a:rect b="b" l="l" r="r" t="t"/>
                <a:pathLst>
                  <a:path extrusionOk="0" h="35740" w="19539">
                    <a:moveTo>
                      <a:pt x="0" y="1"/>
                    </a:moveTo>
                    <a:lnTo>
                      <a:pt x="0" y="1"/>
                    </a:lnTo>
                    <a:cubicBezTo>
                      <a:pt x="567" y="1368"/>
                      <a:pt x="1668" y="2669"/>
                      <a:pt x="2536" y="3904"/>
                    </a:cubicBezTo>
                    <a:cubicBezTo>
                      <a:pt x="3369" y="5138"/>
                      <a:pt x="4170" y="6339"/>
                      <a:pt x="4971" y="7539"/>
                    </a:cubicBezTo>
                    <a:cubicBezTo>
                      <a:pt x="6372" y="9741"/>
                      <a:pt x="7572" y="12143"/>
                      <a:pt x="8640" y="14544"/>
                    </a:cubicBezTo>
                    <a:cubicBezTo>
                      <a:pt x="10708" y="19248"/>
                      <a:pt x="12376" y="24185"/>
                      <a:pt x="14744" y="28755"/>
                    </a:cubicBezTo>
                    <a:cubicBezTo>
                      <a:pt x="16012" y="31223"/>
                      <a:pt x="17413" y="33725"/>
                      <a:pt x="19381" y="35726"/>
                    </a:cubicBezTo>
                    <a:cubicBezTo>
                      <a:pt x="19390" y="35735"/>
                      <a:pt x="19406" y="35739"/>
                      <a:pt x="19424" y="35739"/>
                    </a:cubicBezTo>
                    <a:cubicBezTo>
                      <a:pt x="19474" y="35739"/>
                      <a:pt x="19539" y="35708"/>
                      <a:pt x="19514" y="35660"/>
                    </a:cubicBezTo>
                    <a:cubicBezTo>
                      <a:pt x="18047" y="33525"/>
                      <a:pt x="16646" y="31490"/>
                      <a:pt x="15411" y="29188"/>
                    </a:cubicBezTo>
                    <a:cubicBezTo>
                      <a:pt x="14177" y="26853"/>
                      <a:pt x="13143" y="24385"/>
                      <a:pt x="12142" y="21983"/>
                    </a:cubicBezTo>
                    <a:cubicBezTo>
                      <a:pt x="10174" y="17246"/>
                      <a:pt x="8306" y="12476"/>
                      <a:pt x="5638" y="8073"/>
                    </a:cubicBezTo>
                    <a:cubicBezTo>
                      <a:pt x="4804" y="6706"/>
                      <a:pt x="3870" y="5371"/>
                      <a:pt x="2969" y="4037"/>
                    </a:cubicBezTo>
                    <a:cubicBezTo>
                      <a:pt x="2035" y="2703"/>
                      <a:pt x="1168" y="1135"/>
                      <a:pt x="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49"/>
              <p:cNvSpPr/>
              <p:nvPr/>
            </p:nvSpPr>
            <p:spPr>
              <a:xfrm>
                <a:off x="3181700" y="754550"/>
                <a:ext cx="565775" cy="778950"/>
              </a:xfrm>
              <a:custGeom>
                <a:rect b="b" l="l" r="r" t="t"/>
                <a:pathLst>
                  <a:path extrusionOk="0" h="31158" w="22631">
                    <a:moveTo>
                      <a:pt x="80" y="0"/>
                    </a:moveTo>
                    <a:cubicBezTo>
                      <a:pt x="39" y="0"/>
                      <a:pt x="1" y="35"/>
                      <a:pt x="1" y="88"/>
                    </a:cubicBezTo>
                    <a:cubicBezTo>
                      <a:pt x="2169" y="5626"/>
                      <a:pt x="6138" y="10095"/>
                      <a:pt x="10275" y="14265"/>
                    </a:cubicBezTo>
                    <a:cubicBezTo>
                      <a:pt x="11376" y="15433"/>
                      <a:pt x="12543" y="16567"/>
                      <a:pt x="13644" y="17768"/>
                    </a:cubicBezTo>
                    <a:cubicBezTo>
                      <a:pt x="14811" y="19102"/>
                      <a:pt x="15812" y="20570"/>
                      <a:pt x="16713" y="22071"/>
                    </a:cubicBezTo>
                    <a:cubicBezTo>
                      <a:pt x="18647" y="25106"/>
                      <a:pt x="20449" y="28242"/>
                      <a:pt x="22517" y="31144"/>
                    </a:cubicBezTo>
                    <a:cubicBezTo>
                      <a:pt x="22527" y="31154"/>
                      <a:pt x="22542" y="31158"/>
                      <a:pt x="22557" y="31158"/>
                    </a:cubicBezTo>
                    <a:cubicBezTo>
                      <a:pt x="22594" y="31158"/>
                      <a:pt x="22631" y="31134"/>
                      <a:pt x="22584" y="31111"/>
                    </a:cubicBezTo>
                    <a:cubicBezTo>
                      <a:pt x="20916" y="28008"/>
                      <a:pt x="18881" y="25073"/>
                      <a:pt x="17013" y="22104"/>
                    </a:cubicBezTo>
                    <a:cubicBezTo>
                      <a:pt x="16212" y="20803"/>
                      <a:pt x="15378" y="19569"/>
                      <a:pt x="14444" y="18401"/>
                    </a:cubicBezTo>
                    <a:cubicBezTo>
                      <a:pt x="13377" y="17100"/>
                      <a:pt x="12176" y="15966"/>
                      <a:pt x="11042" y="14765"/>
                    </a:cubicBezTo>
                    <a:cubicBezTo>
                      <a:pt x="6739" y="10429"/>
                      <a:pt x="2503" y="5826"/>
                      <a:pt x="168" y="88"/>
                    </a:cubicBezTo>
                    <a:cubicBezTo>
                      <a:pt x="152" y="26"/>
                      <a:pt x="115" y="0"/>
                      <a:pt x="8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49"/>
              <p:cNvSpPr/>
              <p:nvPr/>
            </p:nvSpPr>
            <p:spPr>
              <a:xfrm>
                <a:off x="3147525" y="1115325"/>
                <a:ext cx="654650" cy="378650"/>
              </a:xfrm>
              <a:custGeom>
                <a:rect b="b" l="l" r="r" t="t"/>
                <a:pathLst>
                  <a:path extrusionOk="0" h="15146" w="26186">
                    <a:moveTo>
                      <a:pt x="0" y="1"/>
                    </a:moveTo>
                    <a:cubicBezTo>
                      <a:pt x="667" y="1068"/>
                      <a:pt x="1668" y="2002"/>
                      <a:pt x="2535" y="2870"/>
                    </a:cubicBezTo>
                    <a:cubicBezTo>
                      <a:pt x="3469" y="3804"/>
                      <a:pt x="4403" y="4638"/>
                      <a:pt x="5371" y="5471"/>
                    </a:cubicBezTo>
                    <a:cubicBezTo>
                      <a:pt x="7339" y="7073"/>
                      <a:pt x="9407" y="8507"/>
                      <a:pt x="11575" y="9808"/>
                    </a:cubicBezTo>
                    <a:cubicBezTo>
                      <a:pt x="16045" y="12376"/>
                      <a:pt x="21015" y="14311"/>
                      <a:pt x="26085" y="15145"/>
                    </a:cubicBezTo>
                    <a:cubicBezTo>
                      <a:pt x="26185" y="15145"/>
                      <a:pt x="26185" y="15045"/>
                      <a:pt x="26152" y="15045"/>
                    </a:cubicBezTo>
                    <a:cubicBezTo>
                      <a:pt x="21149" y="13978"/>
                      <a:pt x="16312" y="12243"/>
                      <a:pt x="11842" y="9674"/>
                    </a:cubicBezTo>
                    <a:cubicBezTo>
                      <a:pt x="9640" y="8374"/>
                      <a:pt x="7505" y="6906"/>
                      <a:pt x="5537" y="5338"/>
                    </a:cubicBezTo>
                    <a:cubicBezTo>
                      <a:pt x="4537" y="4537"/>
                      <a:pt x="3569" y="3670"/>
                      <a:pt x="2669" y="2803"/>
                    </a:cubicBezTo>
                    <a:cubicBezTo>
                      <a:pt x="1801" y="1836"/>
                      <a:pt x="1001" y="835"/>
                      <a:pt x="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49"/>
              <p:cNvSpPr/>
              <p:nvPr/>
            </p:nvSpPr>
            <p:spPr>
              <a:xfrm>
                <a:off x="3174425" y="1452900"/>
                <a:ext cx="670275" cy="138575"/>
              </a:xfrm>
              <a:custGeom>
                <a:rect b="b" l="l" r="r" t="t"/>
                <a:pathLst>
                  <a:path extrusionOk="0" h="5543" w="26811">
                    <a:moveTo>
                      <a:pt x="98" y="1"/>
                    </a:moveTo>
                    <a:cubicBezTo>
                      <a:pt x="43" y="1"/>
                      <a:pt x="1" y="83"/>
                      <a:pt x="58" y="141"/>
                    </a:cubicBezTo>
                    <a:cubicBezTo>
                      <a:pt x="4328" y="2343"/>
                      <a:pt x="8998" y="4311"/>
                      <a:pt x="13801" y="5145"/>
                    </a:cubicBezTo>
                    <a:cubicBezTo>
                      <a:pt x="15249" y="5393"/>
                      <a:pt x="16766" y="5543"/>
                      <a:pt x="18287" y="5543"/>
                    </a:cubicBezTo>
                    <a:cubicBezTo>
                      <a:pt x="21251" y="5543"/>
                      <a:pt x="24231" y="4976"/>
                      <a:pt x="26744" y="3477"/>
                    </a:cubicBezTo>
                    <a:cubicBezTo>
                      <a:pt x="26811" y="3410"/>
                      <a:pt x="26744" y="3343"/>
                      <a:pt x="26677" y="3343"/>
                    </a:cubicBezTo>
                    <a:cubicBezTo>
                      <a:pt x="23834" y="4568"/>
                      <a:pt x="20919" y="5148"/>
                      <a:pt x="17933" y="5148"/>
                    </a:cubicBezTo>
                    <a:cubicBezTo>
                      <a:pt x="16364" y="5148"/>
                      <a:pt x="14776" y="4988"/>
                      <a:pt x="13168" y="4678"/>
                    </a:cubicBezTo>
                    <a:cubicBezTo>
                      <a:pt x="8598" y="3744"/>
                      <a:pt x="4428" y="1709"/>
                      <a:pt x="125" y="8"/>
                    </a:cubicBezTo>
                    <a:cubicBezTo>
                      <a:pt x="116" y="3"/>
                      <a:pt x="107" y="1"/>
                      <a:pt x="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49"/>
              <p:cNvSpPr/>
              <p:nvPr/>
            </p:nvSpPr>
            <p:spPr>
              <a:xfrm>
                <a:off x="3353500" y="1684075"/>
                <a:ext cx="437825" cy="50050"/>
              </a:xfrm>
              <a:custGeom>
                <a:rect b="b" l="l" r="r" t="t"/>
                <a:pathLst>
                  <a:path extrusionOk="0" h="2002" w="17513">
                    <a:moveTo>
                      <a:pt x="17413" y="1"/>
                    </a:moveTo>
                    <a:cubicBezTo>
                      <a:pt x="14577" y="768"/>
                      <a:pt x="11809" y="1502"/>
                      <a:pt x="8840" y="1635"/>
                    </a:cubicBezTo>
                    <a:cubicBezTo>
                      <a:pt x="8417" y="1645"/>
                      <a:pt x="7992" y="1652"/>
                      <a:pt x="7564" y="1652"/>
                    </a:cubicBezTo>
                    <a:cubicBezTo>
                      <a:pt x="6606" y="1652"/>
                      <a:pt x="5638" y="1617"/>
                      <a:pt x="4670" y="1502"/>
                    </a:cubicBezTo>
                    <a:cubicBezTo>
                      <a:pt x="3903" y="1435"/>
                      <a:pt x="3069" y="1301"/>
                      <a:pt x="2269" y="1168"/>
                    </a:cubicBezTo>
                    <a:cubicBezTo>
                      <a:pt x="1601" y="1068"/>
                      <a:pt x="434" y="1001"/>
                      <a:pt x="0" y="301"/>
                    </a:cubicBezTo>
                    <a:lnTo>
                      <a:pt x="0" y="301"/>
                    </a:lnTo>
                    <a:cubicBezTo>
                      <a:pt x="334" y="1301"/>
                      <a:pt x="2102" y="1402"/>
                      <a:pt x="2969" y="1568"/>
                    </a:cubicBezTo>
                    <a:cubicBezTo>
                      <a:pt x="4604" y="1835"/>
                      <a:pt x="6271" y="2002"/>
                      <a:pt x="7906" y="2002"/>
                    </a:cubicBezTo>
                    <a:cubicBezTo>
                      <a:pt x="11075" y="2002"/>
                      <a:pt x="14577" y="1568"/>
                      <a:pt x="17446" y="167"/>
                    </a:cubicBezTo>
                    <a:cubicBezTo>
                      <a:pt x="17513" y="134"/>
                      <a:pt x="17479" y="1"/>
                      <a:pt x="174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49"/>
              <p:cNvSpPr/>
              <p:nvPr/>
            </p:nvSpPr>
            <p:spPr>
              <a:xfrm>
                <a:off x="3240075" y="787600"/>
                <a:ext cx="467650" cy="606625"/>
              </a:xfrm>
              <a:custGeom>
                <a:rect b="b" l="l" r="r" t="t"/>
                <a:pathLst>
                  <a:path extrusionOk="0" h="24265" w="18706">
                    <a:moveTo>
                      <a:pt x="34" y="1"/>
                    </a:moveTo>
                    <a:cubicBezTo>
                      <a:pt x="34" y="1"/>
                      <a:pt x="1" y="67"/>
                      <a:pt x="34" y="101"/>
                    </a:cubicBezTo>
                    <a:cubicBezTo>
                      <a:pt x="3970" y="3503"/>
                      <a:pt x="7606" y="7306"/>
                      <a:pt x="10708" y="11442"/>
                    </a:cubicBezTo>
                    <a:cubicBezTo>
                      <a:pt x="12209" y="13443"/>
                      <a:pt x="13644" y="15512"/>
                      <a:pt x="14945" y="17646"/>
                    </a:cubicBezTo>
                    <a:cubicBezTo>
                      <a:pt x="15612" y="18714"/>
                      <a:pt x="16212" y="19815"/>
                      <a:pt x="16813" y="20915"/>
                    </a:cubicBezTo>
                    <a:cubicBezTo>
                      <a:pt x="17380" y="21983"/>
                      <a:pt x="17847" y="23284"/>
                      <a:pt x="18614" y="24251"/>
                    </a:cubicBezTo>
                    <a:cubicBezTo>
                      <a:pt x="18623" y="24260"/>
                      <a:pt x="18634" y="24264"/>
                      <a:pt x="18645" y="24264"/>
                    </a:cubicBezTo>
                    <a:cubicBezTo>
                      <a:pt x="18676" y="24264"/>
                      <a:pt x="18705" y="24233"/>
                      <a:pt x="18681" y="24184"/>
                    </a:cubicBezTo>
                    <a:cubicBezTo>
                      <a:pt x="18381" y="23017"/>
                      <a:pt x="17613" y="21849"/>
                      <a:pt x="17013" y="20782"/>
                    </a:cubicBezTo>
                    <a:cubicBezTo>
                      <a:pt x="16446" y="19681"/>
                      <a:pt x="15812" y="18580"/>
                      <a:pt x="15145" y="17513"/>
                    </a:cubicBezTo>
                    <a:cubicBezTo>
                      <a:pt x="13777" y="15311"/>
                      <a:pt x="12310" y="13143"/>
                      <a:pt x="10675" y="11108"/>
                    </a:cubicBezTo>
                    <a:cubicBezTo>
                      <a:pt x="7539" y="7072"/>
                      <a:pt x="4004" y="3303"/>
                      <a:pt x="3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49"/>
              <p:cNvSpPr/>
              <p:nvPr/>
            </p:nvSpPr>
            <p:spPr>
              <a:xfrm>
                <a:off x="3193375" y="866000"/>
                <a:ext cx="512425" cy="538125"/>
              </a:xfrm>
              <a:custGeom>
                <a:rect b="b" l="l" r="r" t="t"/>
                <a:pathLst>
                  <a:path extrusionOk="0" h="21525" w="20497">
                    <a:moveTo>
                      <a:pt x="1" y="0"/>
                    </a:moveTo>
                    <a:lnTo>
                      <a:pt x="1" y="0"/>
                    </a:lnTo>
                    <a:cubicBezTo>
                      <a:pt x="2136" y="4537"/>
                      <a:pt x="5038" y="8706"/>
                      <a:pt x="8507" y="12342"/>
                    </a:cubicBezTo>
                    <a:cubicBezTo>
                      <a:pt x="10241" y="14177"/>
                      <a:pt x="12176" y="15945"/>
                      <a:pt x="14178" y="17479"/>
                    </a:cubicBezTo>
                    <a:cubicBezTo>
                      <a:pt x="16079" y="18980"/>
                      <a:pt x="18180" y="20481"/>
                      <a:pt x="20382" y="21515"/>
                    </a:cubicBezTo>
                    <a:cubicBezTo>
                      <a:pt x="20388" y="21522"/>
                      <a:pt x="20397" y="21525"/>
                      <a:pt x="20407" y="21525"/>
                    </a:cubicBezTo>
                    <a:cubicBezTo>
                      <a:pt x="20446" y="21525"/>
                      <a:pt x="20496" y="21476"/>
                      <a:pt x="20415" y="21449"/>
                    </a:cubicBezTo>
                    <a:cubicBezTo>
                      <a:pt x="18347" y="19981"/>
                      <a:pt x="16146" y="18713"/>
                      <a:pt x="14144" y="17146"/>
                    </a:cubicBezTo>
                    <a:cubicBezTo>
                      <a:pt x="12209" y="15645"/>
                      <a:pt x="10375" y="13977"/>
                      <a:pt x="8674" y="12175"/>
                    </a:cubicBezTo>
                    <a:cubicBezTo>
                      <a:pt x="5238" y="8540"/>
                      <a:pt x="2369" y="4437"/>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49"/>
              <p:cNvSpPr/>
              <p:nvPr/>
            </p:nvSpPr>
            <p:spPr>
              <a:xfrm>
                <a:off x="3221875" y="1157725"/>
                <a:ext cx="487375" cy="282200"/>
              </a:xfrm>
              <a:custGeom>
                <a:rect b="b" l="l" r="r" t="t"/>
                <a:pathLst>
                  <a:path extrusionOk="0" h="11288" w="19495">
                    <a:moveTo>
                      <a:pt x="4" y="1"/>
                    </a:moveTo>
                    <a:cubicBezTo>
                      <a:pt x="1" y="1"/>
                      <a:pt x="9" y="20"/>
                      <a:pt x="28" y="39"/>
                    </a:cubicBezTo>
                    <a:cubicBezTo>
                      <a:pt x="14" y="11"/>
                      <a:pt x="6" y="1"/>
                      <a:pt x="4" y="1"/>
                    </a:cubicBezTo>
                    <a:close/>
                    <a:moveTo>
                      <a:pt x="28" y="39"/>
                    </a:moveTo>
                    <a:cubicBezTo>
                      <a:pt x="3431" y="1707"/>
                      <a:pt x="7167" y="2775"/>
                      <a:pt x="10502" y="4643"/>
                    </a:cubicBezTo>
                    <a:cubicBezTo>
                      <a:pt x="13738" y="6477"/>
                      <a:pt x="16407" y="8946"/>
                      <a:pt x="19309" y="11281"/>
                    </a:cubicBezTo>
                    <a:cubicBezTo>
                      <a:pt x="19318" y="11286"/>
                      <a:pt x="19329" y="11288"/>
                      <a:pt x="19340" y="11288"/>
                    </a:cubicBezTo>
                    <a:cubicBezTo>
                      <a:pt x="19408" y="11288"/>
                      <a:pt x="19495" y="11209"/>
                      <a:pt x="19409" y="11181"/>
                    </a:cubicBezTo>
                    <a:cubicBezTo>
                      <a:pt x="16874" y="8646"/>
                      <a:pt x="13871" y="6311"/>
                      <a:pt x="10736" y="4543"/>
                    </a:cubicBezTo>
                    <a:cubicBezTo>
                      <a:pt x="9201" y="3675"/>
                      <a:pt x="7567" y="3008"/>
                      <a:pt x="5899" y="2341"/>
                    </a:cubicBezTo>
                    <a:cubicBezTo>
                      <a:pt x="3931" y="1507"/>
                      <a:pt x="2030" y="640"/>
                      <a:pt x="28" y="3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49"/>
              <p:cNvSpPr/>
              <p:nvPr/>
            </p:nvSpPr>
            <p:spPr>
              <a:xfrm>
                <a:off x="3183100" y="1207525"/>
                <a:ext cx="547350" cy="295350"/>
              </a:xfrm>
              <a:custGeom>
                <a:rect b="b" l="l" r="r" t="t"/>
                <a:pathLst>
                  <a:path extrusionOk="0" h="11814" w="21894">
                    <a:moveTo>
                      <a:pt x="30" y="1"/>
                    </a:moveTo>
                    <a:cubicBezTo>
                      <a:pt x="15" y="1"/>
                      <a:pt x="0" y="16"/>
                      <a:pt x="45" y="16"/>
                    </a:cubicBezTo>
                    <a:cubicBezTo>
                      <a:pt x="45" y="4"/>
                      <a:pt x="37" y="1"/>
                      <a:pt x="30" y="1"/>
                    </a:cubicBezTo>
                    <a:close/>
                    <a:moveTo>
                      <a:pt x="45" y="16"/>
                    </a:moveTo>
                    <a:cubicBezTo>
                      <a:pt x="2880" y="3218"/>
                      <a:pt x="6249" y="6153"/>
                      <a:pt x="9919" y="8321"/>
                    </a:cubicBezTo>
                    <a:cubicBezTo>
                      <a:pt x="11720" y="9356"/>
                      <a:pt x="13588" y="10223"/>
                      <a:pt x="15556" y="10857"/>
                    </a:cubicBezTo>
                    <a:cubicBezTo>
                      <a:pt x="16957" y="11307"/>
                      <a:pt x="18696" y="11814"/>
                      <a:pt x="20294" y="11814"/>
                    </a:cubicBezTo>
                    <a:cubicBezTo>
                      <a:pt x="20826" y="11814"/>
                      <a:pt x="21343" y="11757"/>
                      <a:pt x="21827" y="11624"/>
                    </a:cubicBezTo>
                    <a:cubicBezTo>
                      <a:pt x="21894" y="11624"/>
                      <a:pt x="21894" y="11490"/>
                      <a:pt x="21827" y="11490"/>
                    </a:cubicBezTo>
                    <a:cubicBezTo>
                      <a:pt x="21776" y="11491"/>
                      <a:pt x="21725" y="11491"/>
                      <a:pt x="21675" y="11491"/>
                    </a:cubicBezTo>
                    <a:cubicBezTo>
                      <a:pt x="12972" y="11491"/>
                      <a:pt x="5948" y="5819"/>
                      <a:pt x="45" y="1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49"/>
              <p:cNvSpPr/>
              <p:nvPr/>
            </p:nvSpPr>
            <p:spPr>
              <a:xfrm>
                <a:off x="3256750" y="1452250"/>
                <a:ext cx="465375" cy="87575"/>
              </a:xfrm>
              <a:custGeom>
                <a:rect b="b" l="l" r="r" t="t"/>
                <a:pathLst>
                  <a:path extrusionOk="0" h="3503" w="18615">
                    <a:moveTo>
                      <a:pt x="34" y="0"/>
                    </a:moveTo>
                    <a:cubicBezTo>
                      <a:pt x="1" y="0"/>
                      <a:pt x="1" y="67"/>
                      <a:pt x="34" y="67"/>
                    </a:cubicBezTo>
                    <a:cubicBezTo>
                      <a:pt x="3103" y="934"/>
                      <a:pt x="6272" y="1535"/>
                      <a:pt x="9374" y="2102"/>
                    </a:cubicBezTo>
                    <a:cubicBezTo>
                      <a:pt x="12376" y="2669"/>
                      <a:pt x="15479" y="3269"/>
                      <a:pt x="18514" y="3503"/>
                    </a:cubicBezTo>
                    <a:cubicBezTo>
                      <a:pt x="18614" y="3503"/>
                      <a:pt x="18614" y="3369"/>
                      <a:pt x="18514" y="3369"/>
                    </a:cubicBezTo>
                    <a:cubicBezTo>
                      <a:pt x="15479" y="2736"/>
                      <a:pt x="12343" y="2402"/>
                      <a:pt x="9274" y="1835"/>
                    </a:cubicBezTo>
                    <a:cubicBezTo>
                      <a:pt x="6172" y="1234"/>
                      <a:pt x="3136" y="534"/>
                      <a:pt x="3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49"/>
              <p:cNvSpPr/>
              <p:nvPr/>
            </p:nvSpPr>
            <p:spPr>
              <a:xfrm>
                <a:off x="3225900" y="1518950"/>
                <a:ext cx="485375" cy="125925"/>
              </a:xfrm>
              <a:custGeom>
                <a:rect b="b" l="l" r="r" t="t"/>
                <a:pathLst>
                  <a:path extrusionOk="0" h="5037" w="19415">
                    <a:moveTo>
                      <a:pt x="1" y="1"/>
                    </a:moveTo>
                    <a:cubicBezTo>
                      <a:pt x="2402" y="2269"/>
                      <a:pt x="5938" y="3703"/>
                      <a:pt x="9174" y="4404"/>
                    </a:cubicBezTo>
                    <a:cubicBezTo>
                      <a:pt x="10879" y="4777"/>
                      <a:pt x="12764" y="5036"/>
                      <a:pt x="14632" y="5036"/>
                    </a:cubicBezTo>
                    <a:cubicBezTo>
                      <a:pt x="16272" y="5036"/>
                      <a:pt x="17900" y="4836"/>
                      <a:pt x="19381" y="4337"/>
                    </a:cubicBezTo>
                    <a:cubicBezTo>
                      <a:pt x="19415" y="4337"/>
                      <a:pt x="19415" y="4204"/>
                      <a:pt x="19381" y="4204"/>
                    </a:cubicBezTo>
                    <a:cubicBezTo>
                      <a:pt x="17713" y="4404"/>
                      <a:pt x="16112" y="4704"/>
                      <a:pt x="14444" y="4704"/>
                    </a:cubicBezTo>
                    <a:cubicBezTo>
                      <a:pt x="12710" y="4704"/>
                      <a:pt x="10942" y="4537"/>
                      <a:pt x="9274" y="4137"/>
                    </a:cubicBezTo>
                    <a:cubicBezTo>
                      <a:pt x="7606" y="3770"/>
                      <a:pt x="6005" y="3236"/>
                      <a:pt x="4437" y="2569"/>
                    </a:cubicBezTo>
                    <a:cubicBezTo>
                      <a:pt x="2769" y="1869"/>
                      <a:pt x="1402" y="901"/>
                      <a:pt x="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49"/>
              <p:cNvSpPr/>
              <p:nvPr/>
            </p:nvSpPr>
            <p:spPr>
              <a:xfrm>
                <a:off x="3389350" y="1734100"/>
                <a:ext cx="401825" cy="46975"/>
              </a:xfrm>
              <a:custGeom>
                <a:rect b="b" l="l" r="r" t="t"/>
                <a:pathLst>
                  <a:path extrusionOk="0" h="1879" w="16073">
                    <a:moveTo>
                      <a:pt x="34" y="1"/>
                    </a:moveTo>
                    <a:cubicBezTo>
                      <a:pt x="34" y="68"/>
                      <a:pt x="1" y="101"/>
                      <a:pt x="34" y="134"/>
                    </a:cubicBezTo>
                    <a:cubicBezTo>
                      <a:pt x="2402" y="1602"/>
                      <a:pt x="5638" y="1802"/>
                      <a:pt x="8373" y="1836"/>
                    </a:cubicBezTo>
                    <a:cubicBezTo>
                      <a:pt x="8933" y="1858"/>
                      <a:pt x="9524" y="1879"/>
                      <a:pt x="10128" y="1879"/>
                    </a:cubicBezTo>
                    <a:cubicBezTo>
                      <a:pt x="12223" y="1879"/>
                      <a:pt x="14466" y="1629"/>
                      <a:pt x="16045" y="335"/>
                    </a:cubicBezTo>
                    <a:cubicBezTo>
                      <a:pt x="16072" y="308"/>
                      <a:pt x="16056" y="259"/>
                      <a:pt x="16013" y="259"/>
                    </a:cubicBezTo>
                    <a:cubicBezTo>
                      <a:pt x="16003" y="259"/>
                      <a:pt x="15991" y="261"/>
                      <a:pt x="15979" y="268"/>
                    </a:cubicBezTo>
                    <a:cubicBezTo>
                      <a:pt x="14089" y="1418"/>
                      <a:pt x="11818" y="1624"/>
                      <a:pt x="9607" y="1624"/>
                    </a:cubicBezTo>
                    <a:cubicBezTo>
                      <a:pt x="9125" y="1624"/>
                      <a:pt x="8645" y="1614"/>
                      <a:pt x="8173" y="1602"/>
                    </a:cubicBezTo>
                    <a:cubicBezTo>
                      <a:pt x="5505" y="1502"/>
                      <a:pt x="2402" y="1435"/>
                      <a:pt x="3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49"/>
              <p:cNvSpPr/>
              <p:nvPr/>
            </p:nvSpPr>
            <p:spPr>
              <a:xfrm>
                <a:off x="3622850" y="673350"/>
                <a:ext cx="301900" cy="959900"/>
              </a:xfrm>
              <a:custGeom>
                <a:rect b="b" l="l" r="r" t="t"/>
                <a:pathLst>
                  <a:path extrusionOk="0" h="38396" w="12076">
                    <a:moveTo>
                      <a:pt x="1" y="1"/>
                    </a:moveTo>
                    <a:cubicBezTo>
                      <a:pt x="1368" y="2402"/>
                      <a:pt x="1535" y="5071"/>
                      <a:pt x="1735" y="7806"/>
                    </a:cubicBezTo>
                    <a:cubicBezTo>
                      <a:pt x="1969" y="10241"/>
                      <a:pt x="2436" y="12676"/>
                      <a:pt x="3236" y="15011"/>
                    </a:cubicBezTo>
                    <a:cubicBezTo>
                      <a:pt x="4871" y="19848"/>
                      <a:pt x="7506" y="24251"/>
                      <a:pt x="9407" y="28988"/>
                    </a:cubicBezTo>
                    <a:cubicBezTo>
                      <a:pt x="9974" y="30322"/>
                      <a:pt x="10475" y="31657"/>
                      <a:pt x="10842" y="33024"/>
                    </a:cubicBezTo>
                    <a:cubicBezTo>
                      <a:pt x="11042" y="33725"/>
                      <a:pt x="11242" y="34492"/>
                      <a:pt x="11375" y="35192"/>
                    </a:cubicBezTo>
                    <a:cubicBezTo>
                      <a:pt x="11476" y="35693"/>
                      <a:pt x="11509" y="36193"/>
                      <a:pt x="11476" y="36694"/>
                    </a:cubicBezTo>
                    <a:cubicBezTo>
                      <a:pt x="11476" y="36927"/>
                      <a:pt x="11409" y="37194"/>
                      <a:pt x="11342" y="37394"/>
                    </a:cubicBezTo>
                    <a:cubicBezTo>
                      <a:pt x="11342" y="37527"/>
                      <a:pt x="11275" y="37594"/>
                      <a:pt x="11209" y="37728"/>
                    </a:cubicBezTo>
                    <a:cubicBezTo>
                      <a:pt x="11170" y="37919"/>
                      <a:pt x="11066" y="38012"/>
                      <a:pt x="10902" y="38012"/>
                    </a:cubicBezTo>
                    <a:cubicBezTo>
                      <a:pt x="10781" y="38012"/>
                      <a:pt x="10626" y="37961"/>
                      <a:pt x="10441" y="37861"/>
                    </a:cubicBezTo>
                    <a:cubicBezTo>
                      <a:pt x="10441" y="37811"/>
                      <a:pt x="10416" y="37786"/>
                      <a:pt x="10391" y="37786"/>
                    </a:cubicBezTo>
                    <a:cubicBezTo>
                      <a:pt x="10366" y="37786"/>
                      <a:pt x="10341" y="37811"/>
                      <a:pt x="10341" y="37861"/>
                    </a:cubicBezTo>
                    <a:cubicBezTo>
                      <a:pt x="10304" y="38230"/>
                      <a:pt x="10523" y="38395"/>
                      <a:pt x="10782" y="38395"/>
                    </a:cubicBezTo>
                    <a:cubicBezTo>
                      <a:pt x="10991" y="38395"/>
                      <a:pt x="11227" y="38288"/>
                      <a:pt x="11375" y="38095"/>
                    </a:cubicBezTo>
                    <a:cubicBezTo>
                      <a:pt x="12076" y="37227"/>
                      <a:pt x="11776" y="35626"/>
                      <a:pt x="11576" y="34625"/>
                    </a:cubicBezTo>
                    <a:cubicBezTo>
                      <a:pt x="11009" y="31757"/>
                      <a:pt x="9841" y="29021"/>
                      <a:pt x="8607" y="26353"/>
                    </a:cubicBezTo>
                    <a:cubicBezTo>
                      <a:pt x="6072" y="20782"/>
                      <a:pt x="2903" y="15345"/>
                      <a:pt x="2169" y="9174"/>
                    </a:cubicBezTo>
                    <a:cubicBezTo>
                      <a:pt x="1835" y="6072"/>
                      <a:pt x="1969" y="2636"/>
                      <a:pt x="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49"/>
              <p:cNvSpPr/>
              <p:nvPr/>
            </p:nvSpPr>
            <p:spPr>
              <a:xfrm>
                <a:off x="3352950" y="683000"/>
                <a:ext cx="370575" cy="722800"/>
              </a:xfrm>
              <a:custGeom>
                <a:rect b="b" l="l" r="r" t="t"/>
                <a:pathLst>
                  <a:path extrusionOk="0" h="28912" w="14823">
                    <a:moveTo>
                      <a:pt x="15" y="0"/>
                    </a:moveTo>
                    <a:cubicBezTo>
                      <a:pt x="7" y="0"/>
                      <a:pt x="0" y="15"/>
                      <a:pt x="22" y="15"/>
                    </a:cubicBezTo>
                    <a:cubicBezTo>
                      <a:pt x="22" y="4"/>
                      <a:pt x="19" y="0"/>
                      <a:pt x="15" y="0"/>
                    </a:cubicBezTo>
                    <a:close/>
                    <a:moveTo>
                      <a:pt x="22" y="15"/>
                    </a:moveTo>
                    <a:cubicBezTo>
                      <a:pt x="1623" y="2150"/>
                      <a:pt x="2824" y="4285"/>
                      <a:pt x="3758" y="6753"/>
                    </a:cubicBezTo>
                    <a:cubicBezTo>
                      <a:pt x="4626" y="9088"/>
                      <a:pt x="5359" y="11456"/>
                      <a:pt x="6327" y="13791"/>
                    </a:cubicBezTo>
                    <a:cubicBezTo>
                      <a:pt x="7361" y="16293"/>
                      <a:pt x="8862" y="18495"/>
                      <a:pt x="10263" y="20830"/>
                    </a:cubicBezTo>
                    <a:cubicBezTo>
                      <a:pt x="11831" y="23465"/>
                      <a:pt x="13198" y="26167"/>
                      <a:pt x="14666" y="28869"/>
                    </a:cubicBezTo>
                    <a:cubicBezTo>
                      <a:pt x="14676" y="28899"/>
                      <a:pt x="14696" y="28911"/>
                      <a:pt x="14717" y="28911"/>
                    </a:cubicBezTo>
                    <a:cubicBezTo>
                      <a:pt x="14765" y="28911"/>
                      <a:pt x="14823" y="28849"/>
                      <a:pt x="14800" y="28802"/>
                    </a:cubicBezTo>
                    <a:cubicBezTo>
                      <a:pt x="13599" y="26000"/>
                      <a:pt x="12031" y="23332"/>
                      <a:pt x="10463" y="20696"/>
                    </a:cubicBezTo>
                    <a:cubicBezTo>
                      <a:pt x="8962" y="18195"/>
                      <a:pt x="7361" y="15826"/>
                      <a:pt x="6293" y="13124"/>
                    </a:cubicBezTo>
                    <a:cubicBezTo>
                      <a:pt x="5326" y="10756"/>
                      <a:pt x="4626" y="8321"/>
                      <a:pt x="3658" y="5952"/>
                    </a:cubicBezTo>
                    <a:cubicBezTo>
                      <a:pt x="2791" y="3851"/>
                      <a:pt x="1690" y="1616"/>
                      <a:pt x="22" y="1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49"/>
              <p:cNvSpPr/>
              <p:nvPr/>
            </p:nvSpPr>
            <p:spPr>
              <a:xfrm>
                <a:off x="3422700" y="694200"/>
                <a:ext cx="376975" cy="841575"/>
              </a:xfrm>
              <a:custGeom>
                <a:rect b="b" l="l" r="r" t="t"/>
                <a:pathLst>
                  <a:path extrusionOk="0" h="33663" w="15079">
                    <a:moveTo>
                      <a:pt x="1" y="1"/>
                    </a:moveTo>
                    <a:cubicBezTo>
                      <a:pt x="4704" y="3870"/>
                      <a:pt x="7907" y="9007"/>
                      <a:pt x="10075" y="14678"/>
                    </a:cubicBezTo>
                    <a:cubicBezTo>
                      <a:pt x="11242" y="17680"/>
                      <a:pt x="12143" y="20815"/>
                      <a:pt x="12910" y="23918"/>
                    </a:cubicBezTo>
                    <a:cubicBezTo>
                      <a:pt x="13744" y="27153"/>
                      <a:pt x="14478" y="30356"/>
                      <a:pt x="14912" y="33591"/>
                    </a:cubicBezTo>
                    <a:cubicBezTo>
                      <a:pt x="14912" y="33638"/>
                      <a:pt x="14948" y="33663"/>
                      <a:pt x="14986" y="33663"/>
                    </a:cubicBezTo>
                    <a:cubicBezTo>
                      <a:pt x="15031" y="33663"/>
                      <a:pt x="15078" y="33629"/>
                      <a:pt x="15078" y="33558"/>
                    </a:cubicBezTo>
                    <a:cubicBezTo>
                      <a:pt x="14978" y="30155"/>
                      <a:pt x="14044" y="26753"/>
                      <a:pt x="13177" y="23517"/>
                    </a:cubicBezTo>
                    <a:cubicBezTo>
                      <a:pt x="12343" y="20315"/>
                      <a:pt x="11376" y="17079"/>
                      <a:pt x="10142" y="13977"/>
                    </a:cubicBezTo>
                    <a:cubicBezTo>
                      <a:pt x="7973" y="8673"/>
                      <a:pt x="4804" y="3403"/>
                      <a:pt x="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49"/>
              <p:cNvSpPr/>
              <p:nvPr/>
            </p:nvSpPr>
            <p:spPr>
              <a:xfrm>
                <a:off x="3339325" y="910775"/>
                <a:ext cx="608775" cy="834000"/>
              </a:xfrm>
              <a:custGeom>
                <a:rect b="b" l="l" r="r" t="t"/>
                <a:pathLst>
                  <a:path extrusionOk="0" h="33360" w="24351">
                    <a:moveTo>
                      <a:pt x="9242" y="0"/>
                    </a:moveTo>
                    <a:cubicBezTo>
                      <a:pt x="9032" y="0"/>
                      <a:pt x="8809" y="25"/>
                      <a:pt x="8573" y="77"/>
                    </a:cubicBezTo>
                    <a:cubicBezTo>
                      <a:pt x="8473" y="144"/>
                      <a:pt x="8340" y="311"/>
                      <a:pt x="8340" y="411"/>
                    </a:cubicBezTo>
                    <a:cubicBezTo>
                      <a:pt x="8540" y="3746"/>
                      <a:pt x="9073" y="7082"/>
                      <a:pt x="10007" y="10318"/>
                    </a:cubicBezTo>
                    <a:cubicBezTo>
                      <a:pt x="8473" y="9684"/>
                      <a:pt x="7239" y="8016"/>
                      <a:pt x="6171" y="6882"/>
                    </a:cubicBezTo>
                    <a:cubicBezTo>
                      <a:pt x="4737" y="5414"/>
                      <a:pt x="3303" y="3913"/>
                      <a:pt x="1868" y="2479"/>
                    </a:cubicBezTo>
                    <a:cubicBezTo>
                      <a:pt x="1792" y="2390"/>
                      <a:pt x="1683" y="2350"/>
                      <a:pt x="1575" y="2350"/>
                    </a:cubicBezTo>
                    <a:cubicBezTo>
                      <a:pt x="1397" y="2350"/>
                      <a:pt x="1222" y="2459"/>
                      <a:pt x="1201" y="2646"/>
                    </a:cubicBezTo>
                    <a:cubicBezTo>
                      <a:pt x="0" y="8983"/>
                      <a:pt x="4137" y="14154"/>
                      <a:pt x="8373" y="18390"/>
                    </a:cubicBezTo>
                    <a:cubicBezTo>
                      <a:pt x="7005" y="17723"/>
                      <a:pt x="5671" y="16922"/>
                      <a:pt x="4470" y="15988"/>
                    </a:cubicBezTo>
                    <a:cubicBezTo>
                      <a:pt x="4396" y="15942"/>
                      <a:pt x="4312" y="15922"/>
                      <a:pt x="4228" y="15922"/>
                    </a:cubicBezTo>
                    <a:cubicBezTo>
                      <a:pt x="4007" y="15922"/>
                      <a:pt x="3784" y="16062"/>
                      <a:pt x="3736" y="16255"/>
                    </a:cubicBezTo>
                    <a:cubicBezTo>
                      <a:pt x="3036" y="20825"/>
                      <a:pt x="7539" y="23094"/>
                      <a:pt x="10341" y="25929"/>
                    </a:cubicBezTo>
                    <a:cubicBezTo>
                      <a:pt x="7873" y="25929"/>
                      <a:pt x="5404" y="25429"/>
                      <a:pt x="3136" y="24461"/>
                    </a:cubicBezTo>
                    <a:cubicBezTo>
                      <a:pt x="3100" y="24452"/>
                      <a:pt x="3064" y="24448"/>
                      <a:pt x="3028" y="24448"/>
                    </a:cubicBezTo>
                    <a:cubicBezTo>
                      <a:pt x="2793" y="24448"/>
                      <a:pt x="2560" y="24626"/>
                      <a:pt x="2502" y="24828"/>
                    </a:cubicBezTo>
                    <a:cubicBezTo>
                      <a:pt x="2168" y="26363"/>
                      <a:pt x="3203" y="27597"/>
                      <a:pt x="4370" y="28497"/>
                    </a:cubicBezTo>
                    <a:cubicBezTo>
                      <a:pt x="5838" y="29665"/>
                      <a:pt x="7472" y="30666"/>
                      <a:pt x="9140" y="31533"/>
                    </a:cubicBezTo>
                    <a:cubicBezTo>
                      <a:pt x="10825" y="32397"/>
                      <a:pt x="13000" y="33359"/>
                      <a:pt x="15039" y="33359"/>
                    </a:cubicBezTo>
                    <a:cubicBezTo>
                      <a:pt x="16148" y="33359"/>
                      <a:pt x="17218" y="33074"/>
                      <a:pt x="18147" y="32334"/>
                    </a:cubicBezTo>
                    <a:cubicBezTo>
                      <a:pt x="18347" y="32167"/>
                      <a:pt x="18313" y="31933"/>
                      <a:pt x="18147" y="31833"/>
                    </a:cubicBezTo>
                    <a:lnTo>
                      <a:pt x="23884" y="26996"/>
                    </a:lnTo>
                    <a:cubicBezTo>
                      <a:pt x="23934" y="27046"/>
                      <a:pt x="23990" y="27067"/>
                      <a:pt x="24045" y="27067"/>
                    </a:cubicBezTo>
                    <a:cubicBezTo>
                      <a:pt x="24207" y="27067"/>
                      <a:pt x="24351" y="26880"/>
                      <a:pt x="24251" y="26730"/>
                    </a:cubicBezTo>
                    <a:cubicBezTo>
                      <a:pt x="21182" y="21993"/>
                      <a:pt x="17846" y="17389"/>
                      <a:pt x="15411" y="12219"/>
                    </a:cubicBezTo>
                    <a:cubicBezTo>
                      <a:pt x="14210" y="9651"/>
                      <a:pt x="13243" y="6915"/>
                      <a:pt x="12576" y="4180"/>
                    </a:cubicBezTo>
                    <a:cubicBezTo>
                      <a:pt x="12182" y="2393"/>
                      <a:pt x="11321" y="0"/>
                      <a:pt x="92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49"/>
              <p:cNvSpPr/>
              <p:nvPr/>
            </p:nvSpPr>
            <p:spPr>
              <a:xfrm>
                <a:off x="3860525" y="2002625"/>
                <a:ext cx="741375" cy="814025"/>
              </a:xfrm>
              <a:custGeom>
                <a:rect b="b" l="l" r="r" t="t"/>
                <a:pathLst>
                  <a:path extrusionOk="0" h="32561" w="29655">
                    <a:moveTo>
                      <a:pt x="11208" y="1"/>
                    </a:moveTo>
                    <a:lnTo>
                      <a:pt x="3403" y="3237"/>
                    </a:lnTo>
                    <a:cubicBezTo>
                      <a:pt x="1001" y="6172"/>
                      <a:pt x="0" y="10208"/>
                      <a:pt x="734" y="13911"/>
                    </a:cubicBezTo>
                    <a:cubicBezTo>
                      <a:pt x="875" y="13935"/>
                      <a:pt x="1014" y="13947"/>
                      <a:pt x="1152" y="13947"/>
                    </a:cubicBezTo>
                    <a:cubicBezTo>
                      <a:pt x="2522" y="13947"/>
                      <a:pt x="3764" y="12803"/>
                      <a:pt x="4704" y="11743"/>
                    </a:cubicBezTo>
                    <a:cubicBezTo>
                      <a:pt x="4704" y="14545"/>
                      <a:pt x="4937" y="17347"/>
                      <a:pt x="5404" y="20082"/>
                    </a:cubicBezTo>
                    <a:cubicBezTo>
                      <a:pt x="5560" y="21013"/>
                      <a:pt x="6090" y="22204"/>
                      <a:pt x="6969" y="22204"/>
                    </a:cubicBezTo>
                    <a:cubicBezTo>
                      <a:pt x="7035" y="22204"/>
                      <a:pt x="7103" y="22197"/>
                      <a:pt x="7172" y="22184"/>
                    </a:cubicBezTo>
                    <a:cubicBezTo>
                      <a:pt x="7606" y="22050"/>
                      <a:pt x="7939" y="21616"/>
                      <a:pt x="8240" y="21216"/>
                    </a:cubicBezTo>
                    <a:cubicBezTo>
                      <a:pt x="9074" y="20049"/>
                      <a:pt x="9908" y="18814"/>
                      <a:pt x="10741" y="17614"/>
                    </a:cubicBezTo>
                    <a:cubicBezTo>
                      <a:pt x="11976" y="20716"/>
                      <a:pt x="13243" y="23751"/>
                      <a:pt x="14744" y="26720"/>
                    </a:cubicBezTo>
                    <a:cubicBezTo>
                      <a:pt x="15512" y="28221"/>
                      <a:pt x="16412" y="29789"/>
                      <a:pt x="17947" y="30456"/>
                    </a:cubicBezTo>
                    <a:cubicBezTo>
                      <a:pt x="18847" y="28288"/>
                      <a:pt x="19448" y="26053"/>
                      <a:pt x="19715" y="23718"/>
                    </a:cubicBezTo>
                    <a:cubicBezTo>
                      <a:pt x="21983" y="26854"/>
                      <a:pt x="24251" y="29989"/>
                      <a:pt x="27487" y="32124"/>
                    </a:cubicBezTo>
                    <a:cubicBezTo>
                      <a:pt x="27799" y="32342"/>
                      <a:pt x="28140" y="32561"/>
                      <a:pt x="28483" y="32561"/>
                    </a:cubicBezTo>
                    <a:cubicBezTo>
                      <a:pt x="28507" y="32561"/>
                      <a:pt x="28530" y="32560"/>
                      <a:pt x="28554" y="32558"/>
                    </a:cubicBezTo>
                    <a:cubicBezTo>
                      <a:pt x="29188" y="32524"/>
                      <a:pt x="29655" y="31857"/>
                      <a:pt x="29655" y="31223"/>
                    </a:cubicBezTo>
                    <a:cubicBezTo>
                      <a:pt x="29655" y="30590"/>
                      <a:pt x="29355" y="30022"/>
                      <a:pt x="29021" y="29455"/>
                    </a:cubicBezTo>
                    <a:cubicBezTo>
                      <a:pt x="26019" y="24418"/>
                      <a:pt x="21649" y="20382"/>
                      <a:pt x="17913" y="15846"/>
                    </a:cubicBezTo>
                    <a:cubicBezTo>
                      <a:pt x="14211" y="11342"/>
                      <a:pt x="11042" y="5872"/>
                      <a:pt x="112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49"/>
              <p:cNvSpPr/>
              <p:nvPr/>
            </p:nvSpPr>
            <p:spPr>
              <a:xfrm>
                <a:off x="3858025" y="1995325"/>
                <a:ext cx="770575" cy="836575"/>
              </a:xfrm>
              <a:custGeom>
                <a:rect b="b" l="l" r="r" t="t"/>
                <a:pathLst>
                  <a:path extrusionOk="0" h="33463" w="30823">
                    <a:moveTo>
                      <a:pt x="11326" y="1"/>
                    </a:moveTo>
                    <a:cubicBezTo>
                      <a:pt x="11198" y="1"/>
                      <a:pt x="11075" y="101"/>
                      <a:pt x="11075" y="293"/>
                    </a:cubicBezTo>
                    <a:cubicBezTo>
                      <a:pt x="10775" y="6564"/>
                      <a:pt x="14277" y="12235"/>
                      <a:pt x="18113" y="16905"/>
                    </a:cubicBezTo>
                    <a:cubicBezTo>
                      <a:pt x="20248" y="19507"/>
                      <a:pt x="22516" y="21908"/>
                      <a:pt x="24685" y="24477"/>
                    </a:cubicBezTo>
                    <a:cubicBezTo>
                      <a:pt x="25785" y="25745"/>
                      <a:pt x="26820" y="27079"/>
                      <a:pt x="27754" y="28513"/>
                    </a:cubicBezTo>
                    <a:cubicBezTo>
                      <a:pt x="28154" y="29147"/>
                      <a:pt x="28621" y="29814"/>
                      <a:pt x="28954" y="30515"/>
                    </a:cubicBezTo>
                    <a:cubicBezTo>
                      <a:pt x="29155" y="30882"/>
                      <a:pt x="29321" y="31382"/>
                      <a:pt x="29188" y="31816"/>
                    </a:cubicBezTo>
                    <a:cubicBezTo>
                      <a:pt x="29082" y="32149"/>
                      <a:pt x="28886" y="32269"/>
                      <a:pt x="28656" y="32269"/>
                    </a:cubicBezTo>
                    <a:cubicBezTo>
                      <a:pt x="28382" y="32269"/>
                      <a:pt x="28060" y="32097"/>
                      <a:pt x="27787" y="31916"/>
                    </a:cubicBezTo>
                    <a:cubicBezTo>
                      <a:pt x="24751" y="29847"/>
                      <a:pt x="22516" y="26712"/>
                      <a:pt x="20448" y="23743"/>
                    </a:cubicBezTo>
                    <a:cubicBezTo>
                      <a:pt x="20311" y="23543"/>
                      <a:pt x="20122" y="23456"/>
                      <a:pt x="19937" y="23456"/>
                    </a:cubicBezTo>
                    <a:cubicBezTo>
                      <a:pt x="19626" y="23456"/>
                      <a:pt x="19323" y="23701"/>
                      <a:pt x="19281" y="24077"/>
                    </a:cubicBezTo>
                    <a:cubicBezTo>
                      <a:pt x="19015" y="26083"/>
                      <a:pt x="18541" y="28037"/>
                      <a:pt x="17812" y="29938"/>
                    </a:cubicBezTo>
                    <a:lnTo>
                      <a:pt x="17812" y="29938"/>
                    </a:lnTo>
                    <a:cubicBezTo>
                      <a:pt x="16249" y="28827"/>
                      <a:pt x="15473" y="26802"/>
                      <a:pt x="14644" y="25144"/>
                    </a:cubicBezTo>
                    <a:cubicBezTo>
                      <a:pt x="13510" y="22742"/>
                      <a:pt x="12476" y="20307"/>
                      <a:pt x="11509" y="17806"/>
                    </a:cubicBezTo>
                    <a:cubicBezTo>
                      <a:pt x="11393" y="17517"/>
                      <a:pt x="11134" y="17351"/>
                      <a:pt x="10884" y="17351"/>
                    </a:cubicBezTo>
                    <a:cubicBezTo>
                      <a:pt x="10700" y="17351"/>
                      <a:pt x="10521" y="17441"/>
                      <a:pt x="10408" y="17639"/>
                    </a:cubicBezTo>
                    <a:cubicBezTo>
                      <a:pt x="9641" y="18740"/>
                      <a:pt x="8840" y="19840"/>
                      <a:pt x="8106" y="20974"/>
                    </a:cubicBezTo>
                    <a:cubicBezTo>
                      <a:pt x="7872" y="21287"/>
                      <a:pt x="7536" y="21864"/>
                      <a:pt x="7130" y="21864"/>
                    </a:cubicBezTo>
                    <a:cubicBezTo>
                      <a:pt x="7016" y="21864"/>
                      <a:pt x="6896" y="21818"/>
                      <a:pt x="6772" y="21708"/>
                    </a:cubicBezTo>
                    <a:cubicBezTo>
                      <a:pt x="6405" y="21408"/>
                      <a:pt x="6272" y="20808"/>
                      <a:pt x="6171" y="20341"/>
                    </a:cubicBezTo>
                    <a:cubicBezTo>
                      <a:pt x="5604" y="17672"/>
                      <a:pt x="5471" y="14803"/>
                      <a:pt x="5471" y="12068"/>
                    </a:cubicBezTo>
                    <a:cubicBezTo>
                      <a:pt x="5471" y="11730"/>
                      <a:pt x="5166" y="11467"/>
                      <a:pt x="4855" y="11467"/>
                    </a:cubicBezTo>
                    <a:cubicBezTo>
                      <a:pt x="4706" y="11467"/>
                      <a:pt x="4556" y="11527"/>
                      <a:pt x="4437" y="11668"/>
                    </a:cubicBezTo>
                    <a:cubicBezTo>
                      <a:pt x="3608" y="12556"/>
                      <a:pt x="2674" y="13575"/>
                      <a:pt x="1425" y="13677"/>
                    </a:cubicBezTo>
                    <a:lnTo>
                      <a:pt x="1425" y="13677"/>
                    </a:lnTo>
                    <a:cubicBezTo>
                      <a:pt x="1182" y="12019"/>
                      <a:pt x="1271" y="10314"/>
                      <a:pt x="1668" y="8666"/>
                    </a:cubicBezTo>
                    <a:cubicBezTo>
                      <a:pt x="2135" y="6864"/>
                      <a:pt x="3103" y="5397"/>
                      <a:pt x="3937" y="3795"/>
                    </a:cubicBezTo>
                    <a:cubicBezTo>
                      <a:pt x="4087" y="3495"/>
                      <a:pt x="3861" y="3233"/>
                      <a:pt x="3599" y="3233"/>
                    </a:cubicBezTo>
                    <a:cubicBezTo>
                      <a:pt x="3511" y="3233"/>
                      <a:pt x="3420" y="3262"/>
                      <a:pt x="3336" y="3328"/>
                    </a:cubicBezTo>
                    <a:cubicBezTo>
                      <a:pt x="1802" y="4563"/>
                      <a:pt x="968" y="6564"/>
                      <a:pt x="501" y="8465"/>
                    </a:cubicBezTo>
                    <a:cubicBezTo>
                      <a:pt x="0" y="10400"/>
                      <a:pt x="0" y="12402"/>
                      <a:pt x="401" y="14403"/>
                    </a:cubicBezTo>
                    <a:cubicBezTo>
                      <a:pt x="434" y="14703"/>
                      <a:pt x="734" y="14837"/>
                      <a:pt x="968" y="14870"/>
                    </a:cubicBezTo>
                    <a:cubicBezTo>
                      <a:pt x="1097" y="14884"/>
                      <a:pt x="1225" y="14891"/>
                      <a:pt x="1351" y="14891"/>
                    </a:cubicBezTo>
                    <a:cubicBezTo>
                      <a:pt x="2499" y="14891"/>
                      <a:pt x="3483" y="14322"/>
                      <a:pt x="4319" y="13580"/>
                    </a:cubicBezTo>
                    <a:lnTo>
                      <a:pt x="4319" y="13580"/>
                    </a:lnTo>
                    <a:cubicBezTo>
                      <a:pt x="4351" y="14979"/>
                      <a:pt x="4439" y="16392"/>
                      <a:pt x="4637" y="17806"/>
                    </a:cubicBezTo>
                    <a:cubicBezTo>
                      <a:pt x="4804" y="19240"/>
                      <a:pt x="4804" y="21008"/>
                      <a:pt x="5671" y="22242"/>
                    </a:cubicBezTo>
                    <a:cubicBezTo>
                      <a:pt x="6050" y="22820"/>
                      <a:pt x="6618" y="23147"/>
                      <a:pt x="7200" y="23147"/>
                    </a:cubicBezTo>
                    <a:cubicBezTo>
                      <a:pt x="7592" y="23147"/>
                      <a:pt x="7990" y="22998"/>
                      <a:pt x="8340" y="22676"/>
                    </a:cubicBezTo>
                    <a:cubicBezTo>
                      <a:pt x="8940" y="22175"/>
                      <a:pt x="9340" y="21408"/>
                      <a:pt x="9774" y="20808"/>
                    </a:cubicBezTo>
                    <a:cubicBezTo>
                      <a:pt x="10112" y="20310"/>
                      <a:pt x="10463" y="19813"/>
                      <a:pt x="10803" y="19315"/>
                    </a:cubicBezTo>
                    <a:lnTo>
                      <a:pt x="10803" y="19315"/>
                    </a:lnTo>
                    <a:cubicBezTo>
                      <a:pt x="11711" y="21590"/>
                      <a:pt x="12691" y="23854"/>
                      <a:pt x="13744" y="26045"/>
                    </a:cubicBezTo>
                    <a:cubicBezTo>
                      <a:pt x="14678" y="28046"/>
                      <a:pt x="15678" y="30381"/>
                      <a:pt x="17813" y="31382"/>
                    </a:cubicBezTo>
                    <a:cubicBezTo>
                      <a:pt x="17917" y="31429"/>
                      <a:pt x="18023" y="31452"/>
                      <a:pt x="18126" y="31452"/>
                    </a:cubicBezTo>
                    <a:cubicBezTo>
                      <a:pt x="18387" y="31452"/>
                      <a:pt x="18627" y="31302"/>
                      <a:pt x="18747" y="31015"/>
                    </a:cubicBezTo>
                    <a:cubicBezTo>
                      <a:pt x="19443" y="29314"/>
                      <a:pt x="19959" y="27534"/>
                      <a:pt x="20282" y="25705"/>
                    </a:cubicBezTo>
                    <a:lnTo>
                      <a:pt x="20282" y="25705"/>
                    </a:lnTo>
                    <a:cubicBezTo>
                      <a:pt x="22011" y="28069"/>
                      <a:pt x="23872" y="30376"/>
                      <a:pt x="26186" y="32182"/>
                    </a:cubicBezTo>
                    <a:cubicBezTo>
                      <a:pt x="26862" y="32724"/>
                      <a:pt x="27813" y="33463"/>
                      <a:pt x="28688" y="33463"/>
                    </a:cubicBezTo>
                    <a:cubicBezTo>
                      <a:pt x="29107" y="33463"/>
                      <a:pt x="29509" y="33293"/>
                      <a:pt x="29855" y="32850"/>
                    </a:cubicBezTo>
                    <a:cubicBezTo>
                      <a:pt x="30822" y="31649"/>
                      <a:pt x="29988" y="30181"/>
                      <a:pt x="29288" y="29047"/>
                    </a:cubicBezTo>
                    <a:cubicBezTo>
                      <a:pt x="25419" y="22809"/>
                      <a:pt x="19481" y="18172"/>
                      <a:pt x="15478" y="12001"/>
                    </a:cubicBezTo>
                    <a:cubicBezTo>
                      <a:pt x="13243" y="8465"/>
                      <a:pt x="11609" y="4629"/>
                      <a:pt x="11609" y="360"/>
                    </a:cubicBezTo>
                    <a:cubicBezTo>
                      <a:pt x="11609" y="117"/>
                      <a:pt x="11465" y="1"/>
                      <a:pt x="113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49"/>
              <p:cNvSpPr/>
              <p:nvPr/>
            </p:nvSpPr>
            <p:spPr>
              <a:xfrm>
                <a:off x="2821450" y="2075200"/>
                <a:ext cx="653000" cy="357775"/>
              </a:xfrm>
              <a:custGeom>
                <a:rect b="b" l="l" r="r" t="t"/>
                <a:pathLst>
                  <a:path extrusionOk="0" h="14311" w="26120">
                    <a:moveTo>
                      <a:pt x="21683" y="0"/>
                    </a:moveTo>
                    <a:cubicBezTo>
                      <a:pt x="19715" y="2302"/>
                      <a:pt x="16846" y="3536"/>
                      <a:pt x="14044" y="4770"/>
                    </a:cubicBezTo>
                    <a:cubicBezTo>
                      <a:pt x="10408" y="6338"/>
                      <a:pt x="6772" y="7872"/>
                      <a:pt x="3136" y="9473"/>
                    </a:cubicBezTo>
                    <a:cubicBezTo>
                      <a:pt x="1702" y="10107"/>
                      <a:pt x="0" y="11208"/>
                      <a:pt x="367" y="12776"/>
                    </a:cubicBezTo>
                    <a:cubicBezTo>
                      <a:pt x="601" y="13710"/>
                      <a:pt x="1668" y="14310"/>
                      <a:pt x="2602" y="14310"/>
                    </a:cubicBezTo>
                    <a:cubicBezTo>
                      <a:pt x="3603" y="14310"/>
                      <a:pt x="4537" y="13877"/>
                      <a:pt x="5404" y="13476"/>
                    </a:cubicBezTo>
                    <a:cubicBezTo>
                      <a:pt x="12509" y="10141"/>
                      <a:pt x="19414" y="6438"/>
                      <a:pt x="26119" y="2368"/>
                    </a:cubicBezTo>
                    <a:lnTo>
                      <a:pt x="2168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49"/>
              <p:cNvSpPr/>
              <p:nvPr/>
            </p:nvSpPr>
            <p:spPr>
              <a:xfrm>
                <a:off x="2810600" y="2072600"/>
                <a:ext cx="673500" cy="370450"/>
              </a:xfrm>
              <a:custGeom>
                <a:rect b="b" l="l" r="r" t="t"/>
                <a:pathLst>
                  <a:path extrusionOk="0" h="14818" w="26940">
                    <a:moveTo>
                      <a:pt x="22118" y="1"/>
                    </a:moveTo>
                    <a:cubicBezTo>
                      <a:pt x="22092" y="1"/>
                      <a:pt x="22068" y="11"/>
                      <a:pt x="22050" y="37"/>
                    </a:cubicBezTo>
                    <a:cubicBezTo>
                      <a:pt x="19315" y="2706"/>
                      <a:pt x="15712" y="4040"/>
                      <a:pt x="12210" y="5475"/>
                    </a:cubicBezTo>
                    <a:cubicBezTo>
                      <a:pt x="10275" y="6308"/>
                      <a:pt x="8273" y="7142"/>
                      <a:pt x="6305" y="7976"/>
                    </a:cubicBezTo>
                    <a:cubicBezTo>
                      <a:pt x="4771" y="8643"/>
                      <a:pt x="3003" y="9144"/>
                      <a:pt x="1669" y="10211"/>
                    </a:cubicBezTo>
                    <a:cubicBezTo>
                      <a:pt x="701" y="10945"/>
                      <a:pt x="1" y="12079"/>
                      <a:pt x="501" y="13280"/>
                    </a:cubicBezTo>
                    <a:cubicBezTo>
                      <a:pt x="959" y="14368"/>
                      <a:pt x="2130" y="14817"/>
                      <a:pt x="3254" y="14817"/>
                    </a:cubicBezTo>
                    <a:cubicBezTo>
                      <a:pt x="3440" y="14817"/>
                      <a:pt x="3624" y="14805"/>
                      <a:pt x="3804" y="14781"/>
                    </a:cubicBezTo>
                    <a:cubicBezTo>
                      <a:pt x="5638" y="14481"/>
                      <a:pt x="7439" y="13380"/>
                      <a:pt x="9107" y="12580"/>
                    </a:cubicBezTo>
                    <a:cubicBezTo>
                      <a:pt x="10975" y="11646"/>
                      <a:pt x="12810" y="10745"/>
                      <a:pt x="14645" y="9778"/>
                    </a:cubicBezTo>
                    <a:cubicBezTo>
                      <a:pt x="18814" y="7609"/>
                      <a:pt x="22951" y="5408"/>
                      <a:pt x="26720" y="2639"/>
                    </a:cubicBezTo>
                    <a:cubicBezTo>
                      <a:pt x="26939" y="2502"/>
                      <a:pt x="26843" y="2230"/>
                      <a:pt x="26654" y="2230"/>
                    </a:cubicBezTo>
                    <a:cubicBezTo>
                      <a:pt x="26613" y="2230"/>
                      <a:pt x="26567" y="2243"/>
                      <a:pt x="26520" y="2272"/>
                    </a:cubicBezTo>
                    <a:cubicBezTo>
                      <a:pt x="23184" y="3940"/>
                      <a:pt x="20015" y="5808"/>
                      <a:pt x="16779" y="7576"/>
                    </a:cubicBezTo>
                    <a:cubicBezTo>
                      <a:pt x="13510" y="9311"/>
                      <a:pt x="10208" y="11045"/>
                      <a:pt x="6872" y="12613"/>
                    </a:cubicBezTo>
                    <a:cubicBezTo>
                      <a:pt x="5869" y="13091"/>
                      <a:pt x="4455" y="13979"/>
                      <a:pt x="3181" y="13979"/>
                    </a:cubicBezTo>
                    <a:cubicBezTo>
                      <a:pt x="2677" y="13979"/>
                      <a:pt x="2195" y="13840"/>
                      <a:pt x="1769" y="13480"/>
                    </a:cubicBezTo>
                    <a:cubicBezTo>
                      <a:pt x="201" y="12213"/>
                      <a:pt x="2336" y="10645"/>
                      <a:pt x="3437" y="10111"/>
                    </a:cubicBezTo>
                    <a:cubicBezTo>
                      <a:pt x="6706" y="8443"/>
                      <a:pt x="10208" y="7076"/>
                      <a:pt x="13611" y="5575"/>
                    </a:cubicBezTo>
                    <a:cubicBezTo>
                      <a:pt x="16679" y="4207"/>
                      <a:pt x="20149" y="2906"/>
                      <a:pt x="22217" y="104"/>
                    </a:cubicBezTo>
                    <a:cubicBezTo>
                      <a:pt x="22266" y="80"/>
                      <a:pt x="22188" y="1"/>
                      <a:pt x="221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49"/>
              <p:cNvSpPr/>
              <p:nvPr/>
            </p:nvSpPr>
            <p:spPr>
              <a:xfrm>
                <a:off x="3002400" y="2054350"/>
                <a:ext cx="487875" cy="641575"/>
              </a:xfrm>
              <a:custGeom>
                <a:rect b="b" l="l" r="r" t="t"/>
                <a:pathLst>
                  <a:path extrusionOk="0" h="25663" w="19515">
                    <a:moveTo>
                      <a:pt x="19515" y="0"/>
                    </a:moveTo>
                    <a:lnTo>
                      <a:pt x="16146" y="1635"/>
                    </a:lnTo>
                    <a:cubicBezTo>
                      <a:pt x="12310" y="6438"/>
                      <a:pt x="8474" y="11175"/>
                      <a:pt x="4638" y="15978"/>
                    </a:cubicBezTo>
                    <a:cubicBezTo>
                      <a:pt x="2369" y="18747"/>
                      <a:pt x="1" y="22216"/>
                      <a:pt x="1168" y="25618"/>
                    </a:cubicBezTo>
                    <a:cubicBezTo>
                      <a:pt x="1298" y="25649"/>
                      <a:pt x="1425" y="25663"/>
                      <a:pt x="1551" y="25663"/>
                    </a:cubicBezTo>
                    <a:cubicBezTo>
                      <a:pt x="2399" y="25663"/>
                      <a:pt x="3169" y="25023"/>
                      <a:pt x="3837" y="24384"/>
                    </a:cubicBezTo>
                    <a:cubicBezTo>
                      <a:pt x="10809" y="17546"/>
                      <a:pt x="16179" y="9173"/>
                      <a:pt x="195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49"/>
              <p:cNvSpPr/>
              <p:nvPr/>
            </p:nvSpPr>
            <p:spPr>
              <a:xfrm>
                <a:off x="2985725" y="2048525"/>
                <a:ext cx="508450" cy="658250"/>
              </a:xfrm>
              <a:custGeom>
                <a:rect b="b" l="l" r="r" t="t"/>
                <a:pathLst>
                  <a:path extrusionOk="0" h="26330" w="20338">
                    <a:moveTo>
                      <a:pt x="16820" y="1853"/>
                    </a:moveTo>
                    <a:cubicBezTo>
                      <a:pt x="16817" y="1853"/>
                      <a:pt x="16813" y="1857"/>
                      <a:pt x="16813" y="1868"/>
                    </a:cubicBezTo>
                    <a:cubicBezTo>
                      <a:pt x="16835" y="1868"/>
                      <a:pt x="16828" y="1853"/>
                      <a:pt x="16820" y="1853"/>
                    </a:cubicBezTo>
                    <a:close/>
                    <a:moveTo>
                      <a:pt x="20127" y="1"/>
                    </a:moveTo>
                    <a:cubicBezTo>
                      <a:pt x="20072" y="1"/>
                      <a:pt x="20017" y="30"/>
                      <a:pt x="19982" y="100"/>
                    </a:cubicBezTo>
                    <a:cubicBezTo>
                      <a:pt x="19248" y="1234"/>
                      <a:pt x="18814" y="2535"/>
                      <a:pt x="18247" y="3736"/>
                    </a:cubicBezTo>
                    <a:cubicBezTo>
                      <a:pt x="17713" y="4870"/>
                      <a:pt x="17213" y="6004"/>
                      <a:pt x="16646" y="7105"/>
                    </a:cubicBezTo>
                    <a:cubicBezTo>
                      <a:pt x="15479" y="9406"/>
                      <a:pt x="14178" y="11608"/>
                      <a:pt x="12810" y="13743"/>
                    </a:cubicBezTo>
                    <a:cubicBezTo>
                      <a:pt x="11376" y="15911"/>
                      <a:pt x="9808" y="18046"/>
                      <a:pt x="8140" y="20047"/>
                    </a:cubicBezTo>
                    <a:cubicBezTo>
                      <a:pt x="7339" y="21015"/>
                      <a:pt x="6472" y="21915"/>
                      <a:pt x="5638" y="22849"/>
                    </a:cubicBezTo>
                    <a:cubicBezTo>
                      <a:pt x="4822" y="23697"/>
                      <a:pt x="3562" y="25402"/>
                      <a:pt x="2249" y="25404"/>
                    </a:cubicBezTo>
                    <a:lnTo>
                      <a:pt x="2249" y="25404"/>
                    </a:lnTo>
                    <a:cubicBezTo>
                      <a:pt x="1713" y="23247"/>
                      <a:pt x="2523" y="21157"/>
                      <a:pt x="3637" y="19280"/>
                    </a:cubicBezTo>
                    <a:cubicBezTo>
                      <a:pt x="4871" y="17245"/>
                      <a:pt x="6472" y="15411"/>
                      <a:pt x="7973" y="13509"/>
                    </a:cubicBezTo>
                    <a:cubicBezTo>
                      <a:pt x="10875" y="9707"/>
                      <a:pt x="14044" y="5904"/>
                      <a:pt x="16813" y="1868"/>
                    </a:cubicBezTo>
                    <a:lnTo>
                      <a:pt x="16813" y="1868"/>
                    </a:lnTo>
                    <a:cubicBezTo>
                      <a:pt x="13144" y="5770"/>
                      <a:pt x="9841" y="10073"/>
                      <a:pt x="6439" y="14210"/>
                    </a:cubicBezTo>
                    <a:cubicBezTo>
                      <a:pt x="3804" y="17412"/>
                      <a:pt x="1" y="21448"/>
                      <a:pt x="1435" y="25952"/>
                    </a:cubicBezTo>
                    <a:cubicBezTo>
                      <a:pt x="1469" y="26085"/>
                      <a:pt x="1602" y="26252"/>
                      <a:pt x="1769" y="26285"/>
                    </a:cubicBezTo>
                    <a:cubicBezTo>
                      <a:pt x="1927" y="26315"/>
                      <a:pt x="2080" y="26329"/>
                      <a:pt x="2230" y="26329"/>
                    </a:cubicBezTo>
                    <a:cubicBezTo>
                      <a:pt x="3249" y="26329"/>
                      <a:pt x="4081" y="25678"/>
                      <a:pt x="4838" y="24951"/>
                    </a:cubicBezTo>
                    <a:cubicBezTo>
                      <a:pt x="5872" y="23950"/>
                      <a:pt x="6872" y="22916"/>
                      <a:pt x="7840" y="21849"/>
                    </a:cubicBezTo>
                    <a:cubicBezTo>
                      <a:pt x="9674" y="19780"/>
                      <a:pt x="11376" y="17612"/>
                      <a:pt x="12910" y="15377"/>
                    </a:cubicBezTo>
                    <a:cubicBezTo>
                      <a:pt x="14511" y="13076"/>
                      <a:pt x="15979" y="10674"/>
                      <a:pt x="17213" y="8172"/>
                    </a:cubicBezTo>
                    <a:cubicBezTo>
                      <a:pt x="17847" y="6905"/>
                      <a:pt x="18447" y="5670"/>
                      <a:pt x="18981" y="4369"/>
                    </a:cubicBezTo>
                    <a:cubicBezTo>
                      <a:pt x="19515" y="3035"/>
                      <a:pt x="20082" y="1667"/>
                      <a:pt x="20315" y="233"/>
                    </a:cubicBezTo>
                    <a:cubicBezTo>
                      <a:pt x="20337" y="103"/>
                      <a:pt x="20231" y="1"/>
                      <a:pt x="201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49"/>
              <p:cNvSpPr/>
              <p:nvPr/>
            </p:nvSpPr>
            <p:spPr>
              <a:xfrm>
                <a:off x="3157525" y="1962600"/>
                <a:ext cx="496200" cy="810950"/>
              </a:xfrm>
              <a:custGeom>
                <a:rect b="b" l="l" r="r" t="t"/>
                <a:pathLst>
                  <a:path extrusionOk="0" h="32438" w="19848">
                    <a:moveTo>
                      <a:pt x="19848" y="1"/>
                    </a:moveTo>
                    <a:lnTo>
                      <a:pt x="12109" y="9007"/>
                    </a:lnTo>
                    <a:cubicBezTo>
                      <a:pt x="9774" y="12476"/>
                      <a:pt x="7472" y="15879"/>
                      <a:pt x="5137" y="19348"/>
                    </a:cubicBezTo>
                    <a:cubicBezTo>
                      <a:pt x="2636" y="23051"/>
                      <a:pt x="0" y="27487"/>
                      <a:pt x="1268" y="31824"/>
                    </a:cubicBezTo>
                    <a:cubicBezTo>
                      <a:pt x="1301" y="32024"/>
                      <a:pt x="1401" y="32224"/>
                      <a:pt x="1602" y="32357"/>
                    </a:cubicBezTo>
                    <a:cubicBezTo>
                      <a:pt x="1677" y="32418"/>
                      <a:pt x="1766" y="32437"/>
                      <a:pt x="1863" y="32437"/>
                    </a:cubicBezTo>
                    <a:cubicBezTo>
                      <a:pt x="1980" y="32437"/>
                      <a:pt x="2108" y="32409"/>
                      <a:pt x="2235" y="32391"/>
                    </a:cubicBezTo>
                    <a:cubicBezTo>
                      <a:pt x="4170" y="31957"/>
                      <a:pt x="5338" y="29956"/>
                      <a:pt x="6171" y="28121"/>
                    </a:cubicBezTo>
                    <a:cubicBezTo>
                      <a:pt x="10508" y="18614"/>
                      <a:pt x="13110" y="8007"/>
                      <a:pt x="198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49"/>
              <p:cNvSpPr/>
              <p:nvPr/>
            </p:nvSpPr>
            <p:spPr>
              <a:xfrm>
                <a:off x="3165850" y="1954525"/>
                <a:ext cx="493750" cy="831225"/>
              </a:xfrm>
              <a:custGeom>
                <a:rect b="b" l="l" r="r" t="t"/>
                <a:pathLst>
                  <a:path extrusionOk="0" h="33249" w="19750">
                    <a:moveTo>
                      <a:pt x="19450" y="0"/>
                    </a:moveTo>
                    <a:cubicBezTo>
                      <a:pt x="19402" y="0"/>
                      <a:pt x="19355" y="17"/>
                      <a:pt x="19315" y="57"/>
                    </a:cubicBezTo>
                    <a:cubicBezTo>
                      <a:pt x="13811" y="5528"/>
                      <a:pt x="11209" y="13467"/>
                      <a:pt x="8474" y="20505"/>
                    </a:cubicBezTo>
                    <a:cubicBezTo>
                      <a:pt x="7706" y="22406"/>
                      <a:pt x="6973" y="24341"/>
                      <a:pt x="6172" y="26242"/>
                    </a:cubicBezTo>
                    <a:cubicBezTo>
                      <a:pt x="5472" y="27910"/>
                      <a:pt x="4804" y="29812"/>
                      <a:pt x="3503" y="31079"/>
                    </a:cubicBezTo>
                    <a:cubicBezTo>
                      <a:pt x="3203" y="31379"/>
                      <a:pt x="2870" y="31680"/>
                      <a:pt x="2503" y="31880"/>
                    </a:cubicBezTo>
                    <a:cubicBezTo>
                      <a:pt x="2246" y="32024"/>
                      <a:pt x="2027" y="32130"/>
                      <a:pt x="1836" y="32130"/>
                    </a:cubicBezTo>
                    <a:cubicBezTo>
                      <a:pt x="1631" y="32130"/>
                      <a:pt x="1457" y="32008"/>
                      <a:pt x="1302" y="31680"/>
                    </a:cubicBezTo>
                    <a:cubicBezTo>
                      <a:pt x="935" y="30846"/>
                      <a:pt x="1002" y="29545"/>
                      <a:pt x="1135" y="28644"/>
                    </a:cubicBezTo>
                    <a:cubicBezTo>
                      <a:pt x="1369" y="26409"/>
                      <a:pt x="2369" y="24341"/>
                      <a:pt x="3503" y="22406"/>
                    </a:cubicBezTo>
                    <a:cubicBezTo>
                      <a:pt x="4771" y="20305"/>
                      <a:pt x="6172" y="18237"/>
                      <a:pt x="7506" y="16169"/>
                    </a:cubicBezTo>
                    <a:cubicBezTo>
                      <a:pt x="8941" y="13934"/>
                      <a:pt x="10342" y="11632"/>
                      <a:pt x="11743" y="9330"/>
                    </a:cubicBezTo>
                    <a:lnTo>
                      <a:pt x="11743" y="9330"/>
                    </a:lnTo>
                    <a:cubicBezTo>
                      <a:pt x="8741" y="13433"/>
                      <a:pt x="5605" y="17469"/>
                      <a:pt x="2936" y="21773"/>
                    </a:cubicBezTo>
                    <a:cubicBezTo>
                      <a:pt x="1769" y="23674"/>
                      <a:pt x="668" y="25709"/>
                      <a:pt x="268" y="27944"/>
                    </a:cubicBezTo>
                    <a:cubicBezTo>
                      <a:pt x="68" y="28944"/>
                      <a:pt x="1" y="29945"/>
                      <a:pt x="134" y="30946"/>
                    </a:cubicBezTo>
                    <a:cubicBezTo>
                      <a:pt x="234" y="31646"/>
                      <a:pt x="301" y="32747"/>
                      <a:pt x="1068" y="33114"/>
                    </a:cubicBezTo>
                    <a:cubicBezTo>
                      <a:pt x="1269" y="33207"/>
                      <a:pt x="1476" y="33249"/>
                      <a:pt x="1687" y="33249"/>
                    </a:cubicBezTo>
                    <a:cubicBezTo>
                      <a:pt x="2984" y="33249"/>
                      <a:pt x="4402" y="31664"/>
                      <a:pt x="5005" y="30746"/>
                    </a:cubicBezTo>
                    <a:cubicBezTo>
                      <a:pt x="6139" y="29144"/>
                      <a:pt x="6839" y="27143"/>
                      <a:pt x="7640" y="25308"/>
                    </a:cubicBezTo>
                    <a:cubicBezTo>
                      <a:pt x="9308" y="21239"/>
                      <a:pt x="10775" y="17169"/>
                      <a:pt x="12510" y="13166"/>
                    </a:cubicBezTo>
                    <a:cubicBezTo>
                      <a:pt x="14478" y="8630"/>
                      <a:pt x="16846" y="4360"/>
                      <a:pt x="19648" y="324"/>
                    </a:cubicBezTo>
                    <a:cubicBezTo>
                      <a:pt x="19750" y="172"/>
                      <a:pt x="19600" y="0"/>
                      <a:pt x="194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49"/>
              <p:cNvSpPr/>
              <p:nvPr/>
            </p:nvSpPr>
            <p:spPr>
              <a:xfrm>
                <a:off x="2898175" y="2007650"/>
                <a:ext cx="754725" cy="556125"/>
              </a:xfrm>
              <a:custGeom>
                <a:rect b="b" l="l" r="r" t="t"/>
                <a:pathLst>
                  <a:path extrusionOk="0" h="22245" w="30189">
                    <a:moveTo>
                      <a:pt x="30189" y="0"/>
                    </a:moveTo>
                    <a:lnTo>
                      <a:pt x="19381" y="5037"/>
                    </a:lnTo>
                    <a:lnTo>
                      <a:pt x="8773" y="11542"/>
                    </a:lnTo>
                    <a:cubicBezTo>
                      <a:pt x="4937" y="13877"/>
                      <a:pt x="701" y="16812"/>
                      <a:pt x="34" y="21249"/>
                    </a:cubicBezTo>
                    <a:cubicBezTo>
                      <a:pt x="0" y="21449"/>
                      <a:pt x="0" y="21682"/>
                      <a:pt x="134" y="21882"/>
                    </a:cubicBezTo>
                    <a:cubicBezTo>
                      <a:pt x="267" y="22049"/>
                      <a:pt x="467" y="22149"/>
                      <a:pt x="701" y="22183"/>
                    </a:cubicBezTo>
                    <a:cubicBezTo>
                      <a:pt x="930" y="22225"/>
                      <a:pt x="1156" y="22244"/>
                      <a:pt x="1381" y="22244"/>
                    </a:cubicBezTo>
                    <a:cubicBezTo>
                      <a:pt x="3118" y="22244"/>
                      <a:pt x="4716" y="21063"/>
                      <a:pt x="6105" y="19881"/>
                    </a:cubicBezTo>
                    <a:cubicBezTo>
                      <a:pt x="14010" y="13009"/>
                      <a:pt x="20782" y="4437"/>
                      <a:pt x="301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49"/>
              <p:cNvSpPr/>
              <p:nvPr/>
            </p:nvSpPr>
            <p:spPr>
              <a:xfrm>
                <a:off x="2884175" y="2003000"/>
                <a:ext cx="775600" cy="572850"/>
              </a:xfrm>
              <a:custGeom>
                <a:rect b="b" l="l" r="r" t="t"/>
                <a:pathLst>
                  <a:path extrusionOk="0" h="22914" w="31024">
                    <a:moveTo>
                      <a:pt x="30766" y="1"/>
                    </a:moveTo>
                    <a:cubicBezTo>
                      <a:pt x="30740" y="1"/>
                      <a:pt x="30712" y="7"/>
                      <a:pt x="30682" y="19"/>
                    </a:cubicBezTo>
                    <a:cubicBezTo>
                      <a:pt x="23277" y="2755"/>
                      <a:pt x="17539" y="8959"/>
                      <a:pt x="12035" y="14363"/>
                    </a:cubicBezTo>
                    <a:cubicBezTo>
                      <a:pt x="10601" y="15731"/>
                      <a:pt x="9200" y="17098"/>
                      <a:pt x="7732" y="18433"/>
                    </a:cubicBezTo>
                    <a:cubicBezTo>
                      <a:pt x="6198" y="19867"/>
                      <a:pt x="4330" y="21902"/>
                      <a:pt x="2061" y="21935"/>
                    </a:cubicBezTo>
                    <a:cubicBezTo>
                      <a:pt x="1978" y="21935"/>
                      <a:pt x="1845" y="21943"/>
                      <a:pt x="1711" y="21943"/>
                    </a:cubicBezTo>
                    <a:cubicBezTo>
                      <a:pt x="1578" y="21943"/>
                      <a:pt x="1444" y="21935"/>
                      <a:pt x="1361" y="21902"/>
                    </a:cubicBezTo>
                    <a:cubicBezTo>
                      <a:pt x="927" y="21735"/>
                      <a:pt x="1061" y="21435"/>
                      <a:pt x="1161" y="21101"/>
                    </a:cubicBezTo>
                    <a:cubicBezTo>
                      <a:pt x="1227" y="20701"/>
                      <a:pt x="1361" y="20301"/>
                      <a:pt x="1494" y="19934"/>
                    </a:cubicBezTo>
                    <a:cubicBezTo>
                      <a:pt x="1828" y="19066"/>
                      <a:pt x="2262" y="18266"/>
                      <a:pt x="2829" y="17532"/>
                    </a:cubicBezTo>
                    <a:cubicBezTo>
                      <a:pt x="3929" y="16031"/>
                      <a:pt x="5497" y="14763"/>
                      <a:pt x="7032" y="13696"/>
                    </a:cubicBezTo>
                    <a:cubicBezTo>
                      <a:pt x="9000" y="12295"/>
                      <a:pt x="11034" y="11094"/>
                      <a:pt x="13036" y="9793"/>
                    </a:cubicBezTo>
                    <a:cubicBezTo>
                      <a:pt x="15371" y="8325"/>
                      <a:pt x="17673" y="6757"/>
                      <a:pt x="19941" y="5223"/>
                    </a:cubicBezTo>
                    <a:lnTo>
                      <a:pt x="19941" y="5223"/>
                    </a:lnTo>
                    <a:cubicBezTo>
                      <a:pt x="15571" y="7691"/>
                      <a:pt x="11068" y="10060"/>
                      <a:pt x="6865" y="12828"/>
                    </a:cubicBezTo>
                    <a:cubicBezTo>
                      <a:pt x="3896" y="14763"/>
                      <a:pt x="460" y="17599"/>
                      <a:pt x="93" y="21435"/>
                    </a:cubicBezTo>
                    <a:cubicBezTo>
                      <a:pt x="1" y="22565"/>
                      <a:pt x="835" y="22913"/>
                      <a:pt x="1795" y="22913"/>
                    </a:cubicBezTo>
                    <a:cubicBezTo>
                      <a:pt x="2563" y="22913"/>
                      <a:pt x="3411" y="22691"/>
                      <a:pt x="3929" y="22469"/>
                    </a:cubicBezTo>
                    <a:cubicBezTo>
                      <a:pt x="5998" y="21601"/>
                      <a:pt x="7665" y="19867"/>
                      <a:pt x="9267" y="18399"/>
                    </a:cubicBezTo>
                    <a:cubicBezTo>
                      <a:pt x="12536" y="15397"/>
                      <a:pt x="15604" y="12228"/>
                      <a:pt x="18873" y="9259"/>
                    </a:cubicBezTo>
                    <a:cubicBezTo>
                      <a:pt x="22576" y="5890"/>
                      <a:pt x="26546" y="2955"/>
                      <a:pt x="30849" y="386"/>
                    </a:cubicBezTo>
                    <a:cubicBezTo>
                      <a:pt x="31023" y="270"/>
                      <a:pt x="30944" y="1"/>
                      <a:pt x="307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49"/>
              <p:cNvSpPr/>
              <p:nvPr/>
            </p:nvSpPr>
            <p:spPr>
              <a:xfrm>
                <a:off x="3301800" y="1570775"/>
                <a:ext cx="937350" cy="715700"/>
              </a:xfrm>
              <a:custGeom>
                <a:rect b="b" l="l" r="r" t="t"/>
                <a:pathLst>
                  <a:path extrusionOk="0" h="28628" w="37494">
                    <a:moveTo>
                      <a:pt x="27136" y="1"/>
                    </a:moveTo>
                    <a:cubicBezTo>
                      <a:pt x="25532" y="1"/>
                      <a:pt x="23904" y="383"/>
                      <a:pt x="22416" y="1030"/>
                    </a:cubicBezTo>
                    <a:cubicBezTo>
                      <a:pt x="20148" y="2031"/>
                      <a:pt x="18146" y="3599"/>
                      <a:pt x="16212" y="5166"/>
                    </a:cubicBezTo>
                    <a:cubicBezTo>
                      <a:pt x="10207" y="10203"/>
                      <a:pt x="4904" y="16141"/>
                      <a:pt x="567" y="22679"/>
                    </a:cubicBezTo>
                    <a:lnTo>
                      <a:pt x="567" y="22679"/>
                    </a:lnTo>
                    <a:lnTo>
                      <a:pt x="1924" y="21666"/>
                    </a:lnTo>
                    <a:lnTo>
                      <a:pt x="1924" y="21666"/>
                    </a:lnTo>
                    <a:cubicBezTo>
                      <a:pt x="1037" y="22424"/>
                      <a:pt x="258" y="23323"/>
                      <a:pt x="134" y="24447"/>
                    </a:cubicBezTo>
                    <a:cubicBezTo>
                      <a:pt x="0" y="25714"/>
                      <a:pt x="801" y="26982"/>
                      <a:pt x="1868" y="27649"/>
                    </a:cubicBezTo>
                    <a:cubicBezTo>
                      <a:pt x="2969" y="28316"/>
                      <a:pt x="4237" y="28550"/>
                      <a:pt x="5537" y="28616"/>
                    </a:cubicBezTo>
                    <a:cubicBezTo>
                      <a:pt x="5754" y="28624"/>
                      <a:pt x="5970" y="28627"/>
                      <a:pt x="6185" y="28627"/>
                    </a:cubicBezTo>
                    <a:cubicBezTo>
                      <a:pt x="8900" y="28627"/>
                      <a:pt x="11586" y="28062"/>
                      <a:pt x="14244" y="27382"/>
                    </a:cubicBezTo>
                    <a:cubicBezTo>
                      <a:pt x="17346" y="26648"/>
                      <a:pt x="20481" y="25814"/>
                      <a:pt x="23250" y="24213"/>
                    </a:cubicBezTo>
                    <a:cubicBezTo>
                      <a:pt x="25051" y="23213"/>
                      <a:pt x="26686" y="21878"/>
                      <a:pt x="28554" y="20978"/>
                    </a:cubicBezTo>
                    <a:cubicBezTo>
                      <a:pt x="30722" y="19877"/>
                      <a:pt x="33224" y="19376"/>
                      <a:pt x="34992" y="17675"/>
                    </a:cubicBezTo>
                    <a:cubicBezTo>
                      <a:pt x="37160" y="15540"/>
                      <a:pt x="37494" y="12105"/>
                      <a:pt x="36860" y="9136"/>
                    </a:cubicBezTo>
                    <a:cubicBezTo>
                      <a:pt x="36059" y="5266"/>
                      <a:pt x="33524" y="1497"/>
                      <a:pt x="29721" y="363"/>
                    </a:cubicBezTo>
                    <a:cubicBezTo>
                      <a:pt x="28884" y="115"/>
                      <a:pt x="28014" y="1"/>
                      <a:pt x="271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49"/>
              <p:cNvSpPr/>
              <p:nvPr/>
            </p:nvSpPr>
            <p:spPr>
              <a:xfrm>
                <a:off x="3281775" y="1566075"/>
                <a:ext cx="968225" cy="731050"/>
              </a:xfrm>
              <a:custGeom>
                <a:rect b="b" l="l" r="r" t="t"/>
                <a:pathLst>
                  <a:path extrusionOk="0" h="29242" w="38729">
                    <a:moveTo>
                      <a:pt x="27965" y="428"/>
                    </a:moveTo>
                    <a:cubicBezTo>
                      <a:pt x="31470" y="428"/>
                      <a:pt x="34293" y="2470"/>
                      <a:pt x="35960" y="5521"/>
                    </a:cubicBezTo>
                    <a:cubicBezTo>
                      <a:pt x="37494" y="8356"/>
                      <a:pt x="38228" y="11959"/>
                      <a:pt x="37160" y="15028"/>
                    </a:cubicBezTo>
                    <a:cubicBezTo>
                      <a:pt x="35860" y="18797"/>
                      <a:pt x="32057" y="19331"/>
                      <a:pt x="28888" y="20965"/>
                    </a:cubicBezTo>
                    <a:cubicBezTo>
                      <a:pt x="27153" y="21866"/>
                      <a:pt x="25552" y="23067"/>
                      <a:pt x="23851" y="24034"/>
                    </a:cubicBezTo>
                    <a:cubicBezTo>
                      <a:pt x="22150" y="25002"/>
                      <a:pt x="20248" y="25669"/>
                      <a:pt x="18380" y="26203"/>
                    </a:cubicBezTo>
                    <a:cubicBezTo>
                      <a:pt x="14844" y="27187"/>
                      <a:pt x="11025" y="28227"/>
                      <a:pt x="7288" y="28227"/>
                    </a:cubicBezTo>
                    <a:cubicBezTo>
                      <a:pt x="6971" y="28227"/>
                      <a:pt x="6654" y="28220"/>
                      <a:pt x="6338" y="28204"/>
                    </a:cubicBezTo>
                    <a:cubicBezTo>
                      <a:pt x="4370" y="28137"/>
                      <a:pt x="1402" y="27303"/>
                      <a:pt x="1468" y="24835"/>
                    </a:cubicBezTo>
                    <a:cubicBezTo>
                      <a:pt x="1502" y="22800"/>
                      <a:pt x="4137" y="21366"/>
                      <a:pt x="5538" y="20332"/>
                    </a:cubicBezTo>
                    <a:cubicBezTo>
                      <a:pt x="9374" y="17430"/>
                      <a:pt x="13377" y="14694"/>
                      <a:pt x="17046" y="11592"/>
                    </a:cubicBezTo>
                    <a:cubicBezTo>
                      <a:pt x="17321" y="11372"/>
                      <a:pt x="17052" y="10925"/>
                      <a:pt x="16780" y="10925"/>
                    </a:cubicBezTo>
                    <a:cubicBezTo>
                      <a:pt x="16723" y="10925"/>
                      <a:pt x="16665" y="10945"/>
                      <a:pt x="16612" y="10992"/>
                    </a:cubicBezTo>
                    <a:cubicBezTo>
                      <a:pt x="12510" y="13660"/>
                      <a:pt x="8673" y="16696"/>
                      <a:pt x="4771" y="19564"/>
                    </a:cubicBezTo>
                    <a:cubicBezTo>
                      <a:pt x="4154" y="20009"/>
                      <a:pt x="3470" y="20459"/>
                      <a:pt x="2829" y="20961"/>
                    </a:cubicBezTo>
                    <a:lnTo>
                      <a:pt x="2829" y="20961"/>
                    </a:lnTo>
                    <a:cubicBezTo>
                      <a:pt x="6906" y="15426"/>
                      <a:pt x="11551" y="10275"/>
                      <a:pt x="16813" y="5821"/>
                    </a:cubicBezTo>
                    <a:cubicBezTo>
                      <a:pt x="19815" y="3286"/>
                      <a:pt x="23217" y="718"/>
                      <a:pt x="27320" y="451"/>
                    </a:cubicBezTo>
                    <a:cubicBezTo>
                      <a:pt x="27538" y="436"/>
                      <a:pt x="27753" y="428"/>
                      <a:pt x="27965" y="428"/>
                    </a:cubicBezTo>
                    <a:close/>
                    <a:moveTo>
                      <a:pt x="28037" y="1"/>
                    </a:moveTo>
                    <a:cubicBezTo>
                      <a:pt x="25490" y="1"/>
                      <a:pt x="22939" y="971"/>
                      <a:pt x="20782" y="2319"/>
                    </a:cubicBezTo>
                    <a:cubicBezTo>
                      <a:pt x="16813" y="4754"/>
                      <a:pt x="13277" y="8223"/>
                      <a:pt x="10041" y="11592"/>
                    </a:cubicBezTo>
                    <a:cubicBezTo>
                      <a:pt x="7077" y="14737"/>
                      <a:pt x="4388" y="18074"/>
                      <a:pt x="2022" y="21653"/>
                    </a:cubicBezTo>
                    <a:lnTo>
                      <a:pt x="2022" y="21653"/>
                    </a:lnTo>
                    <a:cubicBezTo>
                      <a:pt x="1505" y="22147"/>
                      <a:pt x="1061" y="22697"/>
                      <a:pt x="768" y="23334"/>
                    </a:cubicBezTo>
                    <a:cubicBezTo>
                      <a:pt x="1" y="24868"/>
                      <a:pt x="601" y="26670"/>
                      <a:pt x="1835" y="27737"/>
                    </a:cubicBezTo>
                    <a:cubicBezTo>
                      <a:pt x="3241" y="28986"/>
                      <a:pt x="5202" y="29241"/>
                      <a:pt x="7007" y="29241"/>
                    </a:cubicBezTo>
                    <a:cubicBezTo>
                      <a:pt x="7130" y="29241"/>
                      <a:pt x="7252" y="29240"/>
                      <a:pt x="7373" y="29238"/>
                    </a:cubicBezTo>
                    <a:cubicBezTo>
                      <a:pt x="9607" y="29205"/>
                      <a:pt x="11809" y="28771"/>
                      <a:pt x="13977" y="28271"/>
                    </a:cubicBezTo>
                    <a:cubicBezTo>
                      <a:pt x="18314" y="27270"/>
                      <a:pt x="22483" y="26036"/>
                      <a:pt x="26186" y="23567"/>
                    </a:cubicBezTo>
                    <a:cubicBezTo>
                      <a:pt x="27987" y="22366"/>
                      <a:pt x="29789" y="21366"/>
                      <a:pt x="31790" y="20532"/>
                    </a:cubicBezTo>
                    <a:cubicBezTo>
                      <a:pt x="33391" y="19865"/>
                      <a:pt x="35059" y="19198"/>
                      <a:pt x="36293" y="17897"/>
                    </a:cubicBezTo>
                    <a:cubicBezTo>
                      <a:pt x="38662" y="15361"/>
                      <a:pt x="38728" y="11392"/>
                      <a:pt x="37794" y="8223"/>
                    </a:cubicBezTo>
                    <a:cubicBezTo>
                      <a:pt x="36860" y="5054"/>
                      <a:pt x="34725" y="2152"/>
                      <a:pt x="31690" y="751"/>
                    </a:cubicBezTo>
                    <a:cubicBezTo>
                      <a:pt x="30503" y="228"/>
                      <a:pt x="29270" y="1"/>
                      <a:pt x="280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49"/>
              <p:cNvSpPr/>
              <p:nvPr/>
            </p:nvSpPr>
            <p:spPr>
              <a:xfrm>
                <a:off x="3813825" y="1666575"/>
                <a:ext cx="376950" cy="481950"/>
              </a:xfrm>
              <a:custGeom>
                <a:rect b="b" l="l" r="r" t="t"/>
                <a:pathLst>
                  <a:path extrusionOk="0" h="19278" w="15078">
                    <a:moveTo>
                      <a:pt x="8673" y="0"/>
                    </a:moveTo>
                    <a:lnTo>
                      <a:pt x="8673" y="0"/>
                    </a:lnTo>
                    <a:cubicBezTo>
                      <a:pt x="6238" y="1334"/>
                      <a:pt x="4337" y="3469"/>
                      <a:pt x="3203" y="6004"/>
                    </a:cubicBezTo>
                    <a:cubicBezTo>
                      <a:pt x="3380" y="6023"/>
                      <a:pt x="3559" y="6033"/>
                      <a:pt x="3740" y="6033"/>
                    </a:cubicBezTo>
                    <a:cubicBezTo>
                      <a:pt x="4815" y="6033"/>
                      <a:pt x="5925" y="5694"/>
                      <a:pt x="6839" y="5037"/>
                    </a:cubicBezTo>
                    <a:lnTo>
                      <a:pt x="6839" y="5037"/>
                    </a:lnTo>
                    <a:cubicBezTo>
                      <a:pt x="5404" y="7505"/>
                      <a:pt x="3736" y="9874"/>
                      <a:pt x="1868" y="12009"/>
                    </a:cubicBezTo>
                    <a:cubicBezTo>
                      <a:pt x="2112" y="12052"/>
                      <a:pt x="2358" y="12073"/>
                      <a:pt x="2602" y="12073"/>
                    </a:cubicBezTo>
                    <a:cubicBezTo>
                      <a:pt x="3500" y="12073"/>
                      <a:pt x="4382" y="11785"/>
                      <a:pt x="5037" y="11208"/>
                    </a:cubicBezTo>
                    <a:lnTo>
                      <a:pt x="5037" y="11208"/>
                    </a:lnTo>
                    <a:cubicBezTo>
                      <a:pt x="3703" y="13043"/>
                      <a:pt x="2335" y="14877"/>
                      <a:pt x="1001" y="16712"/>
                    </a:cubicBezTo>
                    <a:cubicBezTo>
                      <a:pt x="401" y="17513"/>
                      <a:pt x="0" y="18980"/>
                      <a:pt x="934" y="19247"/>
                    </a:cubicBezTo>
                    <a:cubicBezTo>
                      <a:pt x="1018" y="19268"/>
                      <a:pt x="1101" y="19277"/>
                      <a:pt x="1182" y="19277"/>
                    </a:cubicBezTo>
                    <a:cubicBezTo>
                      <a:pt x="1487" y="19277"/>
                      <a:pt x="1772" y="19145"/>
                      <a:pt x="2035" y="19014"/>
                    </a:cubicBezTo>
                    <a:cubicBezTo>
                      <a:pt x="6338" y="16745"/>
                      <a:pt x="10741" y="14377"/>
                      <a:pt x="13543" y="10407"/>
                    </a:cubicBezTo>
                    <a:cubicBezTo>
                      <a:pt x="14377" y="9207"/>
                      <a:pt x="15078" y="7806"/>
                      <a:pt x="14944" y="6338"/>
                    </a:cubicBezTo>
                    <a:cubicBezTo>
                      <a:pt x="14878" y="5204"/>
                      <a:pt x="14277" y="4136"/>
                      <a:pt x="13543" y="3236"/>
                    </a:cubicBezTo>
                    <a:cubicBezTo>
                      <a:pt x="12509" y="2001"/>
                      <a:pt x="11008" y="1034"/>
                      <a:pt x="9374" y="867"/>
                    </a:cubicBezTo>
                    <a:cubicBezTo>
                      <a:pt x="9256" y="858"/>
                      <a:pt x="9138" y="853"/>
                      <a:pt x="9019" y="853"/>
                    </a:cubicBezTo>
                    <a:cubicBezTo>
                      <a:pt x="8455" y="853"/>
                      <a:pt x="7889" y="961"/>
                      <a:pt x="7365" y="1168"/>
                    </a:cubicBezTo>
                    <a:lnTo>
                      <a:pt x="7365" y="1168"/>
                    </a:lnTo>
                    <a:lnTo>
                      <a:pt x="867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49"/>
              <p:cNvSpPr/>
              <p:nvPr/>
            </p:nvSpPr>
            <p:spPr>
              <a:xfrm>
                <a:off x="3808825" y="1664975"/>
                <a:ext cx="391125" cy="488175"/>
              </a:xfrm>
              <a:custGeom>
                <a:rect b="b" l="l" r="r" t="t"/>
                <a:pathLst>
                  <a:path extrusionOk="0" h="19527" w="15645">
                    <a:moveTo>
                      <a:pt x="9232" y="1253"/>
                    </a:moveTo>
                    <a:cubicBezTo>
                      <a:pt x="10269" y="1253"/>
                      <a:pt x="11337" y="1595"/>
                      <a:pt x="12242" y="2232"/>
                    </a:cubicBezTo>
                    <a:cubicBezTo>
                      <a:pt x="13343" y="3033"/>
                      <a:pt x="14344" y="4267"/>
                      <a:pt x="14744" y="5635"/>
                    </a:cubicBezTo>
                    <a:cubicBezTo>
                      <a:pt x="15144" y="7136"/>
                      <a:pt x="14611" y="8603"/>
                      <a:pt x="13810" y="9871"/>
                    </a:cubicBezTo>
                    <a:cubicBezTo>
                      <a:pt x="12476" y="12039"/>
                      <a:pt x="10474" y="13740"/>
                      <a:pt x="8440" y="15208"/>
                    </a:cubicBezTo>
                    <a:cubicBezTo>
                      <a:pt x="7406" y="15909"/>
                      <a:pt x="6305" y="16576"/>
                      <a:pt x="5237" y="17210"/>
                    </a:cubicBezTo>
                    <a:cubicBezTo>
                      <a:pt x="4737" y="17476"/>
                      <a:pt x="4270" y="17743"/>
                      <a:pt x="3770" y="18044"/>
                    </a:cubicBezTo>
                    <a:cubicBezTo>
                      <a:pt x="3236" y="18310"/>
                      <a:pt x="2569" y="18877"/>
                      <a:pt x="1935" y="19044"/>
                    </a:cubicBezTo>
                    <a:lnTo>
                      <a:pt x="1668" y="19178"/>
                    </a:lnTo>
                    <a:lnTo>
                      <a:pt x="801" y="18777"/>
                    </a:lnTo>
                    <a:cubicBezTo>
                      <a:pt x="734" y="18677"/>
                      <a:pt x="768" y="18344"/>
                      <a:pt x="801" y="18177"/>
                    </a:cubicBezTo>
                    <a:cubicBezTo>
                      <a:pt x="834" y="17877"/>
                      <a:pt x="968" y="17610"/>
                      <a:pt x="1101" y="17376"/>
                    </a:cubicBezTo>
                    <a:cubicBezTo>
                      <a:pt x="1435" y="16743"/>
                      <a:pt x="1935" y="16176"/>
                      <a:pt x="2335" y="15575"/>
                    </a:cubicBezTo>
                    <a:cubicBezTo>
                      <a:pt x="3336" y="14207"/>
                      <a:pt x="4403" y="12840"/>
                      <a:pt x="5404" y="11439"/>
                    </a:cubicBezTo>
                    <a:cubicBezTo>
                      <a:pt x="5479" y="11315"/>
                      <a:pt x="5368" y="11190"/>
                      <a:pt x="5252" y="11190"/>
                    </a:cubicBezTo>
                    <a:cubicBezTo>
                      <a:pt x="5212" y="11190"/>
                      <a:pt x="5171" y="11205"/>
                      <a:pt x="5137" y="11239"/>
                    </a:cubicBezTo>
                    <a:cubicBezTo>
                      <a:pt x="5132" y="11243"/>
                      <a:pt x="5127" y="11247"/>
                      <a:pt x="5122" y="11251"/>
                    </a:cubicBezTo>
                    <a:lnTo>
                      <a:pt x="5122" y="11251"/>
                    </a:lnTo>
                    <a:cubicBezTo>
                      <a:pt x="5116" y="11247"/>
                      <a:pt x="5110" y="11243"/>
                      <a:pt x="5104" y="11239"/>
                    </a:cubicBezTo>
                    <a:cubicBezTo>
                      <a:pt x="5090" y="11257"/>
                      <a:pt x="5076" y="11276"/>
                      <a:pt x="5063" y="11295"/>
                    </a:cubicBezTo>
                    <a:lnTo>
                      <a:pt x="5063" y="11295"/>
                    </a:lnTo>
                    <a:cubicBezTo>
                      <a:pt x="4371" y="11805"/>
                      <a:pt x="3576" y="12085"/>
                      <a:pt x="2729" y="12085"/>
                    </a:cubicBezTo>
                    <a:cubicBezTo>
                      <a:pt x="2631" y="12085"/>
                      <a:pt x="2532" y="12081"/>
                      <a:pt x="2432" y="12073"/>
                    </a:cubicBezTo>
                    <a:lnTo>
                      <a:pt x="2432" y="12073"/>
                    </a:lnTo>
                    <a:cubicBezTo>
                      <a:pt x="4218" y="9940"/>
                      <a:pt x="5788" y="7683"/>
                      <a:pt x="7172" y="5301"/>
                    </a:cubicBezTo>
                    <a:cubicBezTo>
                      <a:pt x="7256" y="5217"/>
                      <a:pt x="7152" y="5086"/>
                      <a:pt x="7037" y="5086"/>
                    </a:cubicBezTo>
                    <a:cubicBezTo>
                      <a:pt x="7015" y="5086"/>
                      <a:pt x="6993" y="5090"/>
                      <a:pt x="6972" y="5101"/>
                    </a:cubicBezTo>
                    <a:cubicBezTo>
                      <a:pt x="6959" y="5110"/>
                      <a:pt x="6946" y="5120"/>
                      <a:pt x="6933" y="5129"/>
                    </a:cubicBezTo>
                    <a:lnTo>
                      <a:pt x="6933" y="5129"/>
                    </a:lnTo>
                    <a:lnTo>
                      <a:pt x="6872" y="5068"/>
                    </a:lnTo>
                    <a:cubicBezTo>
                      <a:pt x="6839" y="5124"/>
                      <a:pt x="6806" y="5181"/>
                      <a:pt x="6773" y="5238"/>
                    </a:cubicBezTo>
                    <a:lnTo>
                      <a:pt x="6773" y="5238"/>
                    </a:lnTo>
                    <a:cubicBezTo>
                      <a:pt x="5865" y="5831"/>
                      <a:pt x="4885" y="6078"/>
                      <a:pt x="3813" y="6078"/>
                    </a:cubicBezTo>
                    <a:cubicBezTo>
                      <a:pt x="3761" y="6078"/>
                      <a:pt x="3708" y="6078"/>
                      <a:pt x="3655" y="6076"/>
                    </a:cubicBezTo>
                    <a:lnTo>
                      <a:pt x="3655" y="6076"/>
                    </a:lnTo>
                    <a:cubicBezTo>
                      <a:pt x="4113" y="5064"/>
                      <a:pt x="4690" y="4123"/>
                      <a:pt x="5377" y="3273"/>
                    </a:cubicBezTo>
                    <a:lnTo>
                      <a:pt x="5377" y="3273"/>
                    </a:lnTo>
                    <a:cubicBezTo>
                      <a:pt x="5418" y="3324"/>
                      <a:pt x="5478" y="3356"/>
                      <a:pt x="5536" y="3356"/>
                    </a:cubicBezTo>
                    <a:cubicBezTo>
                      <a:pt x="5589" y="3356"/>
                      <a:pt x="5640" y="3329"/>
                      <a:pt x="5671" y="3266"/>
                    </a:cubicBezTo>
                    <a:cubicBezTo>
                      <a:pt x="6478" y="1884"/>
                      <a:pt x="7826" y="1253"/>
                      <a:pt x="9232" y="1253"/>
                    </a:cubicBezTo>
                    <a:close/>
                    <a:moveTo>
                      <a:pt x="8864" y="0"/>
                    </a:moveTo>
                    <a:cubicBezTo>
                      <a:pt x="8847" y="0"/>
                      <a:pt x="8828" y="10"/>
                      <a:pt x="8807" y="31"/>
                    </a:cubicBezTo>
                    <a:cubicBezTo>
                      <a:pt x="8181" y="382"/>
                      <a:pt x="7589" y="781"/>
                      <a:pt x="7034" y="1224"/>
                    </a:cubicBezTo>
                    <a:lnTo>
                      <a:pt x="7034" y="1224"/>
                    </a:lnTo>
                    <a:cubicBezTo>
                      <a:pt x="6470" y="1512"/>
                      <a:pt x="5976" y="1946"/>
                      <a:pt x="5606" y="2548"/>
                    </a:cubicBezTo>
                    <a:lnTo>
                      <a:pt x="5606" y="2548"/>
                    </a:lnTo>
                    <a:cubicBezTo>
                      <a:pt x="4653" y="3572"/>
                      <a:pt x="3862" y="4748"/>
                      <a:pt x="3269" y="6035"/>
                    </a:cubicBezTo>
                    <a:cubicBezTo>
                      <a:pt x="3236" y="6102"/>
                      <a:pt x="3269" y="6235"/>
                      <a:pt x="3403" y="6235"/>
                    </a:cubicBezTo>
                    <a:cubicBezTo>
                      <a:pt x="3452" y="6240"/>
                      <a:pt x="3501" y="6244"/>
                      <a:pt x="3550" y="6248"/>
                    </a:cubicBezTo>
                    <a:lnTo>
                      <a:pt x="3550" y="6248"/>
                    </a:lnTo>
                    <a:cubicBezTo>
                      <a:pt x="3556" y="6255"/>
                      <a:pt x="3563" y="6262"/>
                      <a:pt x="3570" y="6268"/>
                    </a:cubicBezTo>
                    <a:cubicBezTo>
                      <a:pt x="3572" y="6262"/>
                      <a:pt x="3575" y="6256"/>
                      <a:pt x="3578" y="6250"/>
                    </a:cubicBezTo>
                    <a:lnTo>
                      <a:pt x="3578" y="6250"/>
                    </a:lnTo>
                    <a:cubicBezTo>
                      <a:pt x="3710" y="6259"/>
                      <a:pt x="3841" y="6264"/>
                      <a:pt x="3971" y="6264"/>
                    </a:cubicBezTo>
                    <a:cubicBezTo>
                      <a:pt x="4893" y="6264"/>
                      <a:pt x="5762" y="6033"/>
                      <a:pt x="6567" y="5584"/>
                    </a:cubicBezTo>
                    <a:lnTo>
                      <a:pt x="6567" y="5584"/>
                    </a:lnTo>
                    <a:cubicBezTo>
                      <a:pt x="5203" y="7862"/>
                      <a:pt x="3641" y="10020"/>
                      <a:pt x="1935" y="12006"/>
                    </a:cubicBezTo>
                    <a:cubicBezTo>
                      <a:pt x="1868" y="12073"/>
                      <a:pt x="1902" y="12239"/>
                      <a:pt x="2035" y="12273"/>
                    </a:cubicBezTo>
                    <a:cubicBezTo>
                      <a:pt x="2101" y="12284"/>
                      <a:pt x="2167" y="12293"/>
                      <a:pt x="2232" y="12301"/>
                    </a:cubicBezTo>
                    <a:lnTo>
                      <a:pt x="2232" y="12301"/>
                    </a:lnTo>
                    <a:cubicBezTo>
                      <a:pt x="2233" y="12303"/>
                      <a:pt x="2234" y="12305"/>
                      <a:pt x="2235" y="12306"/>
                    </a:cubicBezTo>
                    <a:cubicBezTo>
                      <a:pt x="2236" y="12305"/>
                      <a:pt x="2237" y="12304"/>
                      <a:pt x="2239" y="12302"/>
                    </a:cubicBezTo>
                    <a:lnTo>
                      <a:pt x="2239" y="12302"/>
                    </a:lnTo>
                    <a:cubicBezTo>
                      <a:pt x="2425" y="12325"/>
                      <a:pt x="2611" y="12337"/>
                      <a:pt x="2795" y="12337"/>
                    </a:cubicBezTo>
                    <a:cubicBezTo>
                      <a:pt x="3423" y="12337"/>
                      <a:pt x="4031" y="12202"/>
                      <a:pt x="4595" y="11929"/>
                    </a:cubicBezTo>
                    <a:lnTo>
                      <a:pt x="4595" y="11929"/>
                    </a:lnTo>
                    <a:cubicBezTo>
                      <a:pt x="3549" y="13341"/>
                      <a:pt x="2467" y="14770"/>
                      <a:pt x="1435" y="16176"/>
                    </a:cubicBezTo>
                    <a:cubicBezTo>
                      <a:pt x="901" y="16876"/>
                      <a:pt x="0" y="18044"/>
                      <a:pt x="467" y="19011"/>
                    </a:cubicBezTo>
                    <a:cubicBezTo>
                      <a:pt x="658" y="19392"/>
                      <a:pt x="959" y="19527"/>
                      <a:pt x="1300" y="19527"/>
                    </a:cubicBezTo>
                    <a:cubicBezTo>
                      <a:pt x="1913" y="19527"/>
                      <a:pt x="2652" y="19092"/>
                      <a:pt x="3103" y="18877"/>
                    </a:cubicBezTo>
                    <a:cubicBezTo>
                      <a:pt x="4604" y="18110"/>
                      <a:pt x="6105" y="17343"/>
                      <a:pt x="7572" y="16442"/>
                    </a:cubicBezTo>
                    <a:cubicBezTo>
                      <a:pt x="10241" y="14808"/>
                      <a:pt x="12776" y="12706"/>
                      <a:pt x="14411" y="10038"/>
                    </a:cubicBezTo>
                    <a:cubicBezTo>
                      <a:pt x="15178" y="8737"/>
                      <a:pt x="15645" y="7269"/>
                      <a:pt x="15311" y="5768"/>
                    </a:cubicBezTo>
                    <a:cubicBezTo>
                      <a:pt x="14978" y="4267"/>
                      <a:pt x="13910" y="2933"/>
                      <a:pt x="12743" y="2032"/>
                    </a:cubicBezTo>
                    <a:cubicBezTo>
                      <a:pt x="11718" y="1252"/>
                      <a:pt x="10349" y="774"/>
                      <a:pt x="9042" y="774"/>
                    </a:cubicBezTo>
                    <a:cubicBezTo>
                      <a:pt x="8662" y="774"/>
                      <a:pt x="8286" y="814"/>
                      <a:pt x="7926" y="900"/>
                    </a:cubicBezTo>
                    <a:lnTo>
                      <a:pt x="7926" y="900"/>
                    </a:lnTo>
                    <a:cubicBezTo>
                      <a:pt x="8251" y="673"/>
                      <a:pt x="8589" y="461"/>
                      <a:pt x="8940" y="264"/>
                    </a:cubicBezTo>
                    <a:cubicBezTo>
                      <a:pt x="8966" y="132"/>
                      <a:pt x="8930" y="0"/>
                      <a:pt x="88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49"/>
              <p:cNvSpPr/>
              <p:nvPr/>
            </p:nvSpPr>
            <p:spPr>
              <a:xfrm>
                <a:off x="3206725" y="2226800"/>
                <a:ext cx="259750" cy="545575"/>
              </a:xfrm>
              <a:custGeom>
                <a:rect b="b" l="l" r="r" t="t"/>
                <a:pathLst>
                  <a:path extrusionOk="0" h="21823" w="10390">
                    <a:moveTo>
                      <a:pt x="10166" y="0"/>
                    </a:moveTo>
                    <a:cubicBezTo>
                      <a:pt x="10122" y="0"/>
                      <a:pt x="10078" y="13"/>
                      <a:pt x="10041" y="40"/>
                    </a:cubicBezTo>
                    <a:cubicBezTo>
                      <a:pt x="9340" y="574"/>
                      <a:pt x="8873" y="1475"/>
                      <a:pt x="8373" y="2242"/>
                    </a:cubicBezTo>
                    <a:cubicBezTo>
                      <a:pt x="7806" y="3109"/>
                      <a:pt x="7272" y="3977"/>
                      <a:pt x="6705" y="4911"/>
                    </a:cubicBezTo>
                    <a:cubicBezTo>
                      <a:pt x="5671" y="6645"/>
                      <a:pt x="4670" y="8480"/>
                      <a:pt x="3837" y="10314"/>
                    </a:cubicBezTo>
                    <a:cubicBezTo>
                      <a:pt x="2169" y="13917"/>
                      <a:pt x="568" y="17820"/>
                      <a:pt x="0" y="21756"/>
                    </a:cubicBezTo>
                    <a:cubicBezTo>
                      <a:pt x="0" y="21823"/>
                      <a:pt x="34" y="21823"/>
                      <a:pt x="34" y="21823"/>
                    </a:cubicBezTo>
                    <a:cubicBezTo>
                      <a:pt x="734" y="19955"/>
                      <a:pt x="1301" y="18053"/>
                      <a:pt x="2002" y="16119"/>
                    </a:cubicBezTo>
                    <a:cubicBezTo>
                      <a:pt x="2702" y="14151"/>
                      <a:pt x="3603" y="12283"/>
                      <a:pt x="4470" y="10381"/>
                    </a:cubicBezTo>
                    <a:cubicBezTo>
                      <a:pt x="5304" y="8613"/>
                      <a:pt x="6205" y="6879"/>
                      <a:pt x="7206" y="5211"/>
                    </a:cubicBezTo>
                    <a:cubicBezTo>
                      <a:pt x="7706" y="4310"/>
                      <a:pt x="8240" y="3476"/>
                      <a:pt x="8807" y="2642"/>
                    </a:cubicBezTo>
                    <a:cubicBezTo>
                      <a:pt x="9307" y="1875"/>
                      <a:pt x="10008" y="1108"/>
                      <a:pt x="10341" y="207"/>
                    </a:cubicBezTo>
                    <a:cubicBezTo>
                      <a:pt x="10390" y="86"/>
                      <a:pt x="10280" y="0"/>
                      <a:pt x="101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49"/>
              <p:cNvSpPr/>
              <p:nvPr/>
            </p:nvSpPr>
            <p:spPr>
              <a:xfrm>
                <a:off x="3033275" y="2171850"/>
                <a:ext cx="465125" cy="511625"/>
              </a:xfrm>
              <a:custGeom>
                <a:rect b="b" l="l" r="r" t="t"/>
                <a:pathLst>
                  <a:path extrusionOk="0" h="20465" w="18605">
                    <a:moveTo>
                      <a:pt x="18318" y="0"/>
                    </a:moveTo>
                    <a:cubicBezTo>
                      <a:pt x="18306" y="0"/>
                      <a:pt x="18293" y="1"/>
                      <a:pt x="18280" y="3"/>
                    </a:cubicBezTo>
                    <a:cubicBezTo>
                      <a:pt x="17179" y="337"/>
                      <a:pt x="16145" y="1171"/>
                      <a:pt x="15178" y="1838"/>
                    </a:cubicBezTo>
                    <a:cubicBezTo>
                      <a:pt x="14177" y="2505"/>
                      <a:pt x="13243" y="3206"/>
                      <a:pt x="12309" y="3973"/>
                    </a:cubicBezTo>
                    <a:cubicBezTo>
                      <a:pt x="10508" y="5441"/>
                      <a:pt x="8907" y="7109"/>
                      <a:pt x="7472" y="8877"/>
                    </a:cubicBezTo>
                    <a:cubicBezTo>
                      <a:pt x="4603" y="12479"/>
                      <a:pt x="2168" y="16349"/>
                      <a:pt x="0" y="20385"/>
                    </a:cubicBezTo>
                    <a:cubicBezTo>
                      <a:pt x="25" y="20434"/>
                      <a:pt x="49" y="20465"/>
                      <a:pt x="60" y="20465"/>
                    </a:cubicBezTo>
                    <a:cubicBezTo>
                      <a:pt x="64" y="20465"/>
                      <a:pt x="67" y="20460"/>
                      <a:pt x="67" y="20451"/>
                    </a:cubicBezTo>
                    <a:cubicBezTo>
                      <a:pt x="2602" y="16682"/>
                      <a:pt x="4904" y="12746"/>
                      <a:pt x="7872" y="9277"/>
                    </a:cubicBezTo>
                    <a:cubicBezTo>
                      <a:pt x="9273" y="7609"/>
                      <a:pt x="10841" y="5974"/>
                      <a:pt x="12509" y="4607"/>
                    </a:cubicBezTo>
                    <a:cubicBezTo>
                      <a:pt x="13476" y="3806"/>
                      <a:pt x="14477" y="3106"/>
                      <a:pt x="15511" y="2372"/>
                    </a:cubicBezTo>
                    <a:cubicBezTo>
                      <a:pt x="16479" y="1771"/>
                      <a:pt x="17679" y="1204"/>
                      <a:pt x="18480" y="337"/>
                    </a:cubicBezTo>
                    <a:cubicBezTo>
                      <a:pt x="18605" y="212"/>
                      <a:pt x="18496" y="0"/>
                      <a:pt x="1831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49"/>
              <p:cNvSpPr/>
              <p:nvPr/>
            </p:nvSpPr>
            <p:spPr>
              <a:xfrm>
                <a:off x="2913400" y="2183600"/>
                <a:ext cx="536025" cy="369775"/>
              </a:xfrm>
              <a:custGeom>
                <a:rect b="b" l="l" r="r" t="t"/>
                <a:pathLst>
                  <a:path extrusionOk="0" h="14791" w="21441">
                    <a:moveTo>
                      <a:pt x="21307" y="0"/>
                    </a:moveTo>
                    <a:cubicBezTo>
                      <a:pt x="20306" y="67"/>
                      <a:pt x="19406" y="601"/>
                      <a:pt x="18472" y="1001"/>
                    </a:cubicBezTo>
                    <a:cubicBezTo>
                      <a:pt x="17471" y="1502"/>
                      <a:pt x="16470" y="2002"/>
                      <a:pt x="15536" y="2536"/>
                    </a:cubicBezTo>
                    <a:cubicBezTo>
                      <a:pt x="13535" y="3636"/>
                      <a:pt x="11567" y="4771"/>
                      <a:pt x="9632" y="6005"/>
                    </a:cubicBezTo>
                    <a:cubicBezTo>
                      <a:pt x="7864" y="7172"/>
                      <a:pt x="6129" y="8473"/>
                      <a:pt x="4562" y="9841"/>
                    </a:cubicBezTo>
                    <a:cubicBezTo>
                      <a:pt x="2927" y="11242"/>
                      <a:pt x="1193" y="12843"/>
                      <a:pt x="25" y="14678"/>
                    </a:cubicBezTo>
                    <a:cubicBezTo>
                      <a:pt x="0" y="14753"/>
                      <a:pt x="31" y="14790"/>
                      <a:pt x="63" y="14790"/>
                    </a:cubicBezTo>
                    <a:cubicBezTo>
                      <a:pt x="73" y="14790"/>
                      <a:pt x="83" y="14786"/>
                      <a:pt x="92" y="14778"/>
                    </a:cubicBezTo>
                    <a:cubicBezTo>
                      <a:pt x="1593" y="13243"/>
                      <a:pt x="2927" y="11676"/>
                      <a:pt x="4562" y="10241"/>
                    </a:cubicBezTo>
                    <a:cubicBezTo>
                      <a:pt x="6230" y="8807"/>
                      <a:pt x="7964" y="7506"/>
                      <a:pt x="9799" y="6272"/>
                    </a:cubicBezTo>
                    <a:cubicBezTo>
                      <a:pt x="13435" y="3837"/>
                      <a:pt x="17304" y="1802"/>
                      <a:pt x="21374" y="167"/>
                    </a:cubicBezTo>
                    <a:cubicBezTo>
                      <a:pt x="21440" y="134"/>
                      <a:pt x="21440" y="0"/>
                      <a:pt x="2130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49"/>
              <p:cNvSpPr/>
              <p:nvPr/>
            </p:nvSpPr>
            <p:spPr>
              <a:xfrm>
                <a:off x="2833050" y="2140225"/>
                <a:ext cx="630550" cy="268275"/>
              </a:xfrm>
              <a:custGeom>
                <a:rect b="b" l="l" r="r" t="t"/>
                <a:pathLst>
                  <a:path extrusionOk="0" h="10731" w="25222">
                    <a:moveTo>
                      <a:pt x="25055" y="1"/>
                    </a:moveTo>
                    <a:cubicBezTo>
                      <a:pt x="22753" y="334"/>
                      <a:pt x="20485" y="1168"/>
                      <a:pt x="18283" y="1902"/>
                    </a:cubicBezTo>
                    <a:cubicBezTo>
                      <a:pt x="16082" y="2669"/>
                      <a:pt x="13880" y="3503"/>
                      <a:pt x="11712" y="4404"/>
                    </a:cubicBezTo>
                    <a:cubicBezTo>
                      <a:pt x="9610" y="5271"/>
                      <a:pt x="7542" y="6205"/>
                      <a:pt x="5507" y="7206"/>
                    </a:cubicBezTo>
                    <a:cubicBezTo>
                      <a:pt x="3639" y="8173"/>
                      <a:pt x="1605" y="9041"/>
                      <a:pt x="104" y="10575"/>
                    </a:cubicBezTo>
                    <a:cubicBezTo>
                      <a:pt x="0" y="10653"/>
                      <a:pt x="57" y="10730"/>
                      <a:pt x="119" y="10730"/>
                    </a:cubicBezTo>
                    <a:cubicBezTo>
                      <a:pt x="137" y="10730"/>
                      <a:pt x="155" y="10724"/>
                      <a:pt x="170" y="10709"/>
                    </a:cubicBezTo>
                    <a:cubicBezTo>
                      <a:pt x="1838" y="9241"/>
                      <a:pt x="4006" y="8374"/>
                      <a:pt x="6041" y="7440"/>
                    </a:cubicBezTo>
                    <a:cubicBezTo>
                      <a:pt x="8109" y="6439"/>
                      <a:pt x="10244" y="5505"/>
                      <a:pt x="12412" y="4604"/>
                    </a:cubicBezTo>
                    <a:cubicBezTo>
                      <a:pt x="14447" y="3770"/>
                      <a:pt x="16482" y="3036"/>
                      <a:pt x="18550" y="2336"/>
                    </a:cubicBezTo>
                    <a:cubicBezTo>
                      <a:pt x="20685" y="1569"/>
                      <a:pt x="22953" y="1035"/>
                      <a:pt x="25088" y="201"/>
                    </a:cubicBezTo>
                    <a:cubicBezTo>
                      <a:pt x="25221" y="168"/>
                      <a:pt x="25155" y="1"/>
                      <a:pt x="250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49"/>
              <p:cNvSpPr/>
              <p:nvPr/>
            </p:nvSpPr>
            <p:spPr>
              <a:xfrm>
                <a:off x="3068300" y="2160325"/>
                <a:ext cx="391250" cy="345200"/>
              </a:xfrm>
              <a:custGeom>
                <a:rect b="b" l="l" r="r" t="t"/>
                <a:pathLst>
                  <a:path extrusionOk="0" h="13808" w="15650">
                    <a:moveTo>
                      <a:pt x="15464" y="0"/>
                    </a:moveTo>
                    <a:cubicBezTo>
                      <a:pt x="15436" y="0"/>
                      <a:pt x="15406" y="10"/>
                      <a:pt x="15378" y="31"/>
                    </a:cubicBezTo>
                    <a:cubicBezTo>
                      <a:pt x="13843" y="765"/>
                      <a:pt x="12409" y="1899"/>
                      <a:pt x="11041" y="2933"/>
                    </a:cubicBezTo>
                    <a:cubicBezTo>
                      <a:pt x="9674" y="3967"/>
                      <a:pt x="8339" y="5101"/>
                      <a:pt x="7039" y="6235"/>
                    </a:cubicBezTo>
                    <a:cubicBezTo>
                      <a:pt x="4403" y="8537"/>
                      <a:pt x="2068" y="10972"/>
                      <a:pt x="0" y="13807"/>
                    </a:cubicBezTo>
                    <a:cubicBezTo>
                      <a:pt x="2369" y="11372"/>
                      <a:pt x="4837" y="8904"/>
                      <a:pt x="7405" y="6602"/>
                    </a:cubicBezTo>
                    <a:cubicBezTo>
                      <a:pt x="8740" y="5435"/>
                      <a:pt x="10141" y="4301"/>
                      <a:pt x="11542" y="3233"/>
                    </a:cubicBezTo>
                    <a:cubicBezTo>
                      <a:pt x="12876" y="2232"/>
                      <a:pt x="14310" y="1298"/>
                      <a:pt x="15545" y="231"/>
                    </a:cubicBezTo>
                    <a:cubicBezTo>
                      <a:pt x="15650" y="126"/>
                      <a:pt x="15569" y="0"/>
                      <a:pt x="1546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49"/>
              <p:cNvSpPr/>
              <p:nvPr/>
            </p:nvSpPr>
            <p:spPr>
              <a:xfrm>
                <a:off x="3202550" y="2187100"/>
                <a:ext cx="245800" cy="369525"/>
              </a:xfrm>
              <a:custGeom>
                <a:rect b="b" l="l" r="r" t="t"/>
                <a:pathLst>
                  <a:path extrusionOk="0" h="14781" w="9832">
                    <a:moveTo>
                      <a:pt x="9720" y="0"/>
                    </a:moveTo>
                    <a:cubicBezTo>
                      <a:pt x="9701" y="0"/>
                      <a:pt x="9684" y="9"/>
                      <a:pt x="9674" y="27"/>
                    </a:cubicBezTo>
                    <a:cubicBezTo>
                      <a:pt x="7940" y="2329"/>
                      <a:pt x="6205" y="4631"/>
                      <a:pt x="4637" y="7032"/>
                    </a:cubicBezTo>
                    <a:cubicBezTo>
                      <a:pt x="3003" y="9501"/>
                      <a:pt x="1335" y="12003"/>
                      <a:pt x="1" y="14671"/>
                    </a:cubicBezTo>
                    <a:cubicBezTo>
                      <a:pt x="1" y="14718"/>
                      <a:pt x="49" y="14780"/>
                      <a:pt x="101" y="14780"/>
                    </a:cubicBezTo>
                    <a:cubicBezTo>
                      <a:pt x="124" y="14780"/>
                      <a:pt x="147" y="14768"/>
                      <a:pt x="167" y="14738"/>
                    </a:cubicBezTo>
                    <a:cubicBezTo>
                      <a:pt x="1935" y="12403"/>
                      <a:pt x="3436" y="9868"/>
                      <a:pt x="5004" y="7466"/>
                    </a:cubicBezTo>
                    <a:cubicBezTo>
                      <a:pt x="6639" y="5031"/>
                      <a:pt x="8207" y="2562"/>
                      <a:pt x="9808" y="127"/>
                    </a:cubicBezTo>
                    <a:cubicBezTo>
                      <a:pt x="9832" y="55"/>
                      <a:pt x="9769" y="0"/>
                      <a:pt x="972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49"/>
              <p:cNvSpPr/>
              <p:nvPr/>
            </p:nvSpPr>
            <p:spPr>
              <a:xfrm>
                <a:off x="2943200" y="2141800"/>
                <a:ext cx="522700" cy="282000"/>
              </a:xfrm>
              <a:custGeom>
                <a:rect b="b" l="l" r="r" t="t"/>
                <a:pathLst>
                  <a:path extrusionOk="0" h="11280" w="20908">
                    <a:moveTo>
                      <a:pt x="20744" y="1"/>
                    </a:moveTo>
                    <a:cubicBezTo>
                      <a:pt x="20735" y="1"/>
                      <a:pt x="20725" y="2"/>
                      <a:pt x="20715" y="5"/>
                    </a:cubicBezTo>
                    <a:cubicBezTo>
                      <a:pt x="18847" y="605"/>
                      <a:pt x="17046" y="1606"/>
                      <a:pt x="15312" y="2473"/>
                    </a:cubicBezTo>
                    <a:lnTo>
                      <a:pt x="9541" y="5342"/>
                    </a:lnTo>
                    <a:cubicBezTo>
                      <a:pt x="7806" y="6209"/>
                      <a:pt x="6038" y="7110"/>
                      <a:pt x="4337" y="8044"/>
                    </a:cubicBezTo>
                    <a:cubicBezTo>
                      <a:pt x="3536" y="8511"/>
                      <a:pt x="2703" y="8978"/>
                      <a:pt x="1969" y="9511"/>
                    </a:cubicBezTo>
                    <a:cubicBezTo>
                      <a:pt x="1302" y="9978"/>
                      <a:pt x="501" y="10479"/>
                      <a:pt x="34" y="11179"/>
                    </a:cubicBezTo>
                    <a:cubicBezTo>
                      <a:pt x="1" y="11213"/>
                      <a:pt x="34" y="11279"/>
                      <a:pt x="67" y="11279"/>
                    </a:cubicBezTo>
                    <a:cubicBezTo>
                      <a:pt x="835" y="10979"/>
                      <a:pt x="1502" y="10445"/>
                      <a:pt x="2202" y="10012"/>
                    </a:cubicBezTo>
                    <a:cubicBezTo>
                      <a:pt x="3003" y="9545"/>
                      <a:pt x="3803" y="9044"/>
                      <a:pt x="4637" y="8644"/>
                    </a:cubicBezTo>
                    <a:cubicBezTo>
                      <a:pt x="6338" y="7710"/>
                      <a:pt x="8140" y="6843"/>
                      <a:pt x="9874" y="5976"/>
                    </a:cubicBezTo>
                    <a:cubicBezTo>
                      <a:pt x="11709" y="5042"/>
                      <a:pt x="13510" y="4174"/>
                      <a:pt x="15345" y="3274"/>
                    </a:cubicBezTo>
                    <a:cubicBezTo>
                      <a:pt x="17180" y="2340"/>
                      <a:pt x="19181" y="1506"/>
                      <a:pt x="20815" y="271"/>
                    </a:cubicBezTo>
                    <a:cubicBezTo>
                      <a:pt x="20908" y="179"/>
                      <a:pt x="20858" y="1"/>
                      <a:pt x="2074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49"/>
              <p:cNvSpPr/>
              <p:nvPr/>
            </p:nvSpPr>
            <p:spPr>
              <a:xfrm>
                <a:off x="3285950" y="2188350"/>
                <a:ext cx="177650" cy="475625"/>
              </a:xfrm>
              <a:custGeom>
                <a:rect b="b" l="l" r="r" t="t"/>
                <a:pathLst>
                  <a:path extrusionOk="0" h="19025" w="7106">
                    <a:moveTo>
                      <a:pt x="6987" y="0"/>
                    </a:moveTo>
                    <a:cubicBezTo>
                      <a:pt x="6944" y="0"/>
                      <a:pt x="6900" y="16"/>
                      <a:pt x="6872" y="44"/>
                    </a:cubicBezTo>
                    <a:cubicBezTo>
                      <a:pt x="6372" y="1678"/>
                      <a:pt x="6005" y="3313"/>
                      <a:pt x="5438" y="4881"/>
                    </a:cubicBezTo>
                    <a:cubicBezTo>
                      <a:pt x="4871" y="6449"/>
                      <a:pt x="4303" y="7983"/>
                      <a:pt x="3670" y="9484"/>
                    </a:cubicBezTo>
                    <a:cubicBezTo>
                      <a:pt x="3036" y="11052"/>
                      <a:pt x="2369" y="12653"/>
                      <a:pt x="1768" y="14221"/>
                    </a:cubicBezTo>
                    <a:lnTo>
                      <a:pt x="768" y="16723"/>
                    </a:lnTo>
                    <a:cubicBezTo>
                      <a:pt x="434" y="17523"/>
                      <a:pt x="34" y="18290"/>
                      <a:pt x="0" y="19024"/>
                    </a:cubicBezTo>
                    <a:cubicBezTo>
                      <a:pt x="434" y="18491"/>
                      <a:pt x="668" y="17823"/>
                      <a:pt x="901" y="17190"/>
                    </a:cubicBezTo>
                    <a:cubicBezTo>
                      <a:pt x="1268" y="16356"/>
                      <a:pt x="1635" y="15522"/>
                      <a:pt x="1968" y="14688"/>
                    </a:cubicBezTo>
                    <a:cubicBezTo>
                      <a:pt x="2669" y="13020"/>
                      <a:pt x="3369" y="11319"/>
                      <a:pt x="4070" y="9651"/>
                    </a:cubicBezTo>
                    <a:cubicBezTo>
                      <a:pt x="4737" y="8050"/>
                      <a:pt x="5371" y="6515"/>
                      <a:pt x="5905" y="4881"/>
                    </a:cubicBezTo>
                    <a:cubicBezTo>
                      <a:pt x="6405" y="3346"/>
                      <a:pt x="6972" y="1712"/>
                      <a:pt x="7105" y="111"/>
                    </a:cubicBezTo>
                    <a:cubicBezTo>
                      <a:pt x="7105" y="33"/>
                      <a:pt x="7048" y="0"/>
                      <a:pt x="69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49"/>
              <p:cNvSpPr/>
              <p:nvPr/>
            </p:nvSpPr>
            <p:spPr>
              <a:xfrm>
                <a:off x="2890675" y="2070075"/>
                <a:ext cx="614325" cy="267825"/>
              </a:xfrm>
              <a:custGeom>
                <a:rect b="b" l="l" r="r" t="t"/>
                <a:pathLst>
                  <a:path extrusionOk="0" h="10713" w="24573">
                    <a:moveTo>
                      <a:pt x="24386" y="1"/>
                    </a:moveTo>
                    <a:cubicBezTo>
                      <a:pt x="24374" y="1"/>
                      <a:pt x="24363" y="2"/>
                      <a:pt x="24351" y="5"/>
                    </a:cubicBezTo>
                    <a:cubicBezTo>
                      <a:pt x="22283" y="539"/>
                      <a:pt x="20281" y="1639"/>
                      <a:pt x="18313" y="2507"/>
                    </a:cubicBezTo>
                    <a:cubicBezTo>
                      <a:pt x="16312" y="3407"/>
                      <a:pt x="14277" y="4308"/>
                      <a:pt x="12242" y="5209"/>
                    </a:cubicBezTo>
                    <a:cubicBezTo>
                      <a:pt x="8173" y="7043"/>
                      <a:pt x="4103" y="8878"/>
                      <a:pt x="0" y="10713"/>
                    </a:cubicBezTo>
                    <a:cubicBezTo>
                      <a:pt x="4136" y="9011"/>
                      <a:pt x="8306" y="7343"/>
                      <a:pt x="12442" y="5576"/>
                    </a:cubicBezTo>
                    <a:cubicBezTo>
                      <a:pt x="14410" y="4742"/>
                      <a:pt x="16345" y="3908"/>
                      <a:pt x="18280" y="3074"/>
                    </a:cubicBezTo>
                    <a:cubicBezTo>
                      <a:pt x="20315" y="2206"/>
                      <a:pt x="22583" y="1439"/>
                      <a:pt x="24451" y="205"/>
                    </a:cubicBezTo>
                    <a:cubicBezTo>
                      <a:pt x="24572" y="144"/>
                      <a:pt x="24500" y="1"/>
                      <a:pt x="2438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49"/>
              <p:cNvSpPr/>
              <p:nvPr/>
            </p:nvSpPr>
            <p:spPr>
              <a:xfrm>
                <a:off x="3934750" y="1466300"/>
                <a:ext cx="485375" cy="362200"/>
              </a:xfrm>
              <a:custGeom>
                <a:rect b="b" l="l" r="r" t="t"/>
                <a:pathLst>
                  <a:path extrusionOk="0" h="14488" w="19415">
                    <a:moveTo>
                      <a:pt x="2902" y="0"/>
                    </a:moveTo>
                    <a:cubicBezTo>
                      <a:pt x="2802" y="0"/>
                      <a:pt x="2669" y="116"/>
                      <a:pt x="2669" y="205"/>
                    </a:cubicBezTo>
                    <a:cubicBezTo>
                      <a:pt x="2702" y="939"/>
                      <a:pt x="2902" y="1506"/>
                      <a:pt x="3236" y="2040"/>
                    </a:cubicBezTo>
                    <a:cubicBezTo>
                      <a:pt x="2769" y="2007"/>
                      <a:pt x="2369" y="1873"/>
                      <a:pt x="1902" y="1673"/>
                    </a:cubicBezTo>
                    <a:cubicBezTo>
                      <a:pt x="1872" y="1666"/>
                      <a:pt x="1838" y="1662"/>
                      <a:pt x="1805" y="1662"/>
                    </a:cubicBezTo>
                    <a:cubicBezTo>
                      <a:pt x="1688" y="1662"/>
                      <a:pt x="1568" y="1711"/>
                      <a:pt x="1568" y="1840"/>
                    </a:cubicBezTo>
                    <a:cubicBezTo>
                      <a:pt x="1601" y="2540"/>
                      <a:pt x="1835" y="3141"/>
                      <a:pt x="2235" y="3641"/>
                    </a:cubicBezTo>
                    <a:cubicBezTo>
                      <a:pt x="1568" y="3541"/>
                      <a:pt x="934" y="3508"/>
                      <a:pt x="267" y="3441"/>
                    </a:cubicBezTo>
                    <a:cubicBezTo>
                      <a:pt x="67" y="3441"/>
                      <a:pt x="0" y="3675"/>
                      <a:pt x="100" y="3808"/>
                    </a:cubicBezTo>
                    <a:cubicBezTo>
                      <a:pt x="534" y="4208"/>
                      <a:pt x="1001" y="4609"/>
                      <a:pt x="1401" y="5009"/>
                    </a:cubicBezTo>
                    <a:cubicBezTo>
                      <a:pt x="1304" y="4999"/>
                      <a:pt x="1206" y="4995"/>
                      <a:pt x="1107" y="4995"/>
                    </a:cubicBezTo>
                    <a:cubicBezTo>
                      <a:pt x="869" y="4995"/>
                      <a:pt x="627" y="5019"/>
                      <a:pt x="367" y="5042"/>
                    </a:cubicBezTo>
                    <a:cubicBezTo>
                      <a:pt x="200" y="5109"/>
                      <a:pt x="167" y="5309"/>
                      <a:pt x="267" y="5443"/>
                    </a:cubicBezTo>
                    <a:cubicBezTo>
                      <a:pt x="667" y="5809"/>
                      <a:pt x="1034" y="6176"/>
                      <a:pt x="1401" y="6510"/>
                    </a:cubicBezTo>
                    <a:cubicBezTo>
                      <a:pt x="1001" y="6510"/>
                      <a:pt x="601" y="6610"/>
                      <a:pt x="200" y="6777"/>
                    </a:cubicBezTo>
                    <a:cubicBezTo>
                      <a:pt x="34" y="6810"/>
                      <a:pt x="0" y="7010"/>
                      <a:pt x="100" y="7144"/>
                    </a:cubicBezTo>
                    <a:cubicBezTo>
                      <a:pt x="567" y="7644"/>
                      <a:pt x="1068" y="8044"/>
                      <a:pt x="1601" y="8445"/>
                    </a:cubicBezTo>
                    <a:cubicBezTo>
                      <a:pt x="1201" y="8511"/>
                      <a:pt x="734" y="8645"/>
                      <a:pt x="334" y="8712"/>
                    </a:cubicBezTo>
                    <a:cubicBezTo>
                      <a:pt x="167" y="8778"/>
                      <a:pt x="100" y="9045"/>
                      <a:pt x="267" y="9145"/>
                    </a:cubicBezTo>
                    <a:cubicBezTo>
                      <a:pt x="1068" y="9545"/>
                      <a:pt x="1902" y="9846"/>
                      <a:pt x="2736" y="10046"/>
                    </a:cubicBezTo>
                    <a:cubicBezTo>
                      <a:pt x="2535" y="10179"/>
                      <a:pt x="2602" y="10513"/>
                      <a:pt x="2836" y="10546"/>
                    </a:cubicBezTo>
                    <a:cubicBezTo>
                      <a:pt x="3169" y="10680"/>
                      <a:pt x="3436" y="10780"/>
                      <a:pt x="3770" y="10880"/>
                    </a:cubicBezTo>
                    <a:cubicBezTo>
                      <a:pt x="3569" y="10980"/>
                      <a:pt x="3336" y="11047"/>
                      <a:pt x="3102" y="11180"/>
                    </a:cubicBezTo>
                    <a:cubicBezTo>
                      <a:pt x="2902" y="11313"/>
                      <a:pt x="2936" y="11647"/>
                      <a:pt x="3203" y="11680"/>
                    </a:cubicBezTo>
                    <a:cubicBezTo>
                      <a:pt x="3903" y="11847"/>
                      <a:pt x="4604" y="12014"/>
                      <a:pt x="5337" y="12214"/>
                    </a:cubicBezTo>
                    <a:cubicBezTo>
                      <a:pt x="4870" y="12448"/>
                      <a:pt x="4403" y="12614"/>
                      <a:pt x="3903" y="12814"/>
                    </a:cubicBezTo>
                    <a:cubicBezTo>
                      <a:pt x="3703" y="12881"/>
                      <a:pt x="3670" y="13148"/>
                      <a:pt x="3870" y="13281"/>
                    </a:cubicBezTo>
                    <a:cubicBezTo>
                      <a:pt x="5305" y="14133"/>
                      <a:pt x="7079" y="14488"/>
                      <a:pt x="8800" y="14488"/>
                    </a:cubicBezTo>
                    <a:cubicBezTo>
                      <a:pt x="9439" y="14488"/>
                      <a:pt x="10070" y="14439"/>
                      <a:pt x="10675" y="14349"/>
                    </a:cubicBezTo>
                    <a:cubicBezTo>
                      <a:pt x="11709" y="14182"/>
                      <a:pt x="12709" y="13849"/>
                      <a:pt x="13410" y="13015"/>
                    </a:cubicBezTo>
                    <a:cubicBezTo>
                      <a:pt x="13843" y="12548"/>
                      <a:pt x="14044" y="11981"/>
                      <a:pt x="14444" y="11547"/>
                    </a:cubicBezTo>
                    <a:cubicBezTo>
                      <a:pt x="15011" y="11013"/>
                      <a:pt x="15711" y="10680"/>
                      <a:pt x="16279" y="10213"/>
                    </a:cubicBezTo>
                    <a:cubicBezTo>
                      <a:pt x="17913" y="9112"/>
                      <a:pt x="19414" y="7010"/>
                      <a:pt x="18614" y="4842"/>
                    </a:cubicBezTo>
                    <a:cubicBezTo>
                      <a:pt x="17846" y="2641"/>
                      <a:pt x="15011" y="2007"/>
                      <a:pt x="12943" y="1673"/>
                    </a:cubicBezTo>
                    <a:cubicBezTo>
                      <a:pt x="11442" y="1440"/>
                      <a:pt x="9907" y="1473"/>
                      <a:pt x="8406" y="1340"/>
                    </a:cubicBezTo>
                    <a:cubicBezTo>
                      <a:pt x="6572" y="1206"/>
                      <a:pt x="4704" y="506"/>
                      <a:pt x="2936" y="5"/>
                    </a:cubicBezTo>
                    <a:cubicBezTo>
                      <a:pt x="2925" y="2"/>
                      <a:pt x="2914" y="0"/>
                      <a:pt x="29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49"/>
              <p:cNvSpPr/>
              <p:nvPr/>
            </p:nvSpPr>
            <p:spPr>
              <a:xfrm>
                <a:off x="4008125" y="1478925"/>
                <a:ext cx="379300" cy="134525"/>
              </a:xfrm>
              <a:custGeom>
                <a:rect b="b" l="l" r="r" t="t"/>
                <a:pathLst>
                  <a:path extrusionOk="0" h="5381" w="15172">
                    <a:moveTo>
                      <a:pt x="1" y="1"/>
                    </a:moveTo>
                    <a:lnTo>
                      <a:pt x="1" y="1"/>
                    </a:lnTo>
                    <a:cubicBezTo>
                      <a:pt x="801" y="768"/>
                      <a:pt x="1769" y="1302"/>
                      <a:pt x="2803" y="1535"/>
                    </a:cubicBezTo>
                    <a:cubicBezTo>
                      <a:pt x="3259" y="1646"/>
                      <a:pt x="3722" y="1683"/>
                      <a:pt x="4188" y="1683"/>
                    </a:cubicBezTo>
                    <a:cubicBezTo>
                      <a:pt x="5119" y="1683"/>
                      <a:pt x="6061" y="1535"/>
                      <a:pt x="6972" y="1535"/>
                    </a:cubicBezTo>
                    <a:cubicBezTo>
                      <a:pt x="8573" y="1535"/>
                      <a:pt x="10008" y="2002"/>
                      <a:pt x="11409" y="2803"/>
                    </a:cubicBezTo>
                    <a:cubicBezTo>
                      <a:pt x="12743" y="3537"/>
                      <a:pt x="13777" y="4604"/>
                      <a:pt x="15078" y="5371"/>
                    </a:cubicBezTo>
                    <a:cubicBezTo>
                      <a:pt x="15084" y="5378"/>
                      <a:pt x="15092" y="5380"/>
                      <a:pt x="15100" y="5380"/>
                    </a:cubicBezTo>
                    <a:cubicBezTo>
                      <a:pt x="15133" y="5380"/>
                      <a:pt x="15172" y="5331"/>
                      <a:pt x="15145" y="5304"/>
                    </a:cubicBezTo>
                    <a:cubicBezTo>
                      <a:pt x="13410" y="3537"/>
                      <a:pt x="10842" y="1935"/>
                      <a:pt x="8407" y="1502"/>
                    </a:cubicBezTo>
                    <a:cubicBezTo>
                      <a:pt x="8083" y="1456"/>
                      <a:pt x="7764" y="1438"/>
                      <a:pt x="7446" y="1438"/>
                    </a:cubicBezTo>
                    <a:cubicBezTo>
                      <a:pt x="6388" y="1438"/>
                      <a:pt x="5356" y="1635"/>
                      <a:pt x="4304" y="1635"/>
                    </a:cubicBezTo>
                    <a:cubicBezTo>
                      <a:pt x="2669" y="1635"/>
                      <a:pt x="1202" y="1035"/>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49"/>
              <p:cNvSpPr/>
              <p:nvPr/>
            </p:nvSpPr>
            <p:spPr>
              <a:xfrm>
                <a:off x="3980600" y="1512150"/>
                <a:ext cx="426175" cy="118700"/>
              </a:xfrm>
              <a:custGeom>
                <a:rect b="b" l="l" r="r" t="t"/>
                <a:pathLst>
                  <a:path extrusionOk="0" h="4748" w="17047">
                    <a:moveTo>
                      <a:pt x="15" y="1"/>
                    </a:moveTo>
                    <a:lnTo>
                      <a:pt x="15" y="1"/>
                    </a:lnTo>
                    <a:cubicBezTo>
                      <a:pt x="12" y="1"/>
                      <a:pt x="1" y="20"/>
                      <a:pt x="1" y="39"/>
                    </a:cubicBezTo>
                    <a:cubicBezTo>
                      <a:pt x="15" y="11"/>
                      <a:pt x="17" y="1"/>
                      <a:pt x="15" y="1"/>
                    </a:cubicBezTo>
                    <a:close/>
                    <a:moveTo>
                      <a:pt x="1" y="39"/>
                    </a:moveTo>
                    <a:lnTo>
                      <a:pt x="1" y="39"/>
                    </a:lnTo>
                    <a:cubicBezTo>
                      <a:pt x="735" y="1107"/>
                      <a:pt x="1836" y="1707"/>
                      <a:pt x="2903" y="2341"/>
                    </a:cubicBezTo>
                    <a:cubicBezTo>
                      <a:pt x="4237" y="3108"/>
                      <a:pt x="5605" y="3809"/>
                      <a:pt x="7106" y="4209"/>
                    </a:cubicBezTo>
                    <a:cubicBezTo>
                      <a:pt x="8596" y="4648"/>
                      <a:pt x="10152" y="4748"/>
                      <a:pt x="11722" y="4748"/>
                    </a:cubicBezTo>
                    <a:cubicBezTo>
                      <a:pt x="13035" y="4748"/>
                      <a:pt x="14359" y="4678"/>
                      <a:pt x="15662" y="4678"/>
                    </a:cubicBezTo>
                    <a:cubicBezTo>
                      <a:pt x="16115" y="4678"/>
                      <a:pt x="16566" y="4686"/>
                      <a:pt x="17013" y="4709"/>
                    </a:cubicBezTo>
                    <a:cubicBezTo>
                      <a:pt x="17046" y="4709"/>
                      <a:pt x="17046" y="4676"/>
                      <a:pt x="17013" y="4676"/>
                    </a:cubicBezTo>
                    <a:cubicBezTo>
                      <a:pt x="16138" y="4495"/>
                      <a:pt x="15260" y="4442"/>
                      <a:pt x="14380" y="4442"/>
                    </a:cubicBezTo>
                    <a:cubicBezTo>
                      <a:pt x="13119" y="4442"/>
                      <a:pt x="11854" y="4551"/>
                      <a:pt x="10587" y="4551"/>
                    </a:cubicBezTo>
                    <a:cubicBezTo>
                      <a:pt x="9638" y="4551"/>
                      <a:pt x="8689" y="4490"/>
                      <a:pt x="7740" y="4276"/>
                    </a:cubicBezTo>
                    <a:cubicBezTo>
                      <a:pt x="6239" y="3942"/>
                      <a:pt x="4871" y="3275"/>
                      <a:pt x="3503" y="2541"/>
                    </a:cubicBezTo>
                    <a:cubicBezTo>
                      <a:pt x="2236" y="1874"/>
                      <a:pt x="902" y="1207"/>
                      <a:pt x="1" y="3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49"/>
              <p:cNvSpPr/>
              <p:nvPr/>
            </p:nvSpPr>
            <p:spPr>
              <a:xfrm>
                <a:off x="3940575" y="1557325"/>
                <a:ext cx="438550" cy="103425"/>
              </a:xfrm>
              <a:custGeom>
                <a:rect b="b" l="l" r="r" t="t"/>
                <a:pathLst>
                  <a:path extrusionOk="0" h="4137" w="17542">
                    <a:moveTo>
                      <a:pt x="1" y="0"/>
                    </a:moveTo>
                    <a:lnTo>
                      <a:pt x="1" y="0"/>
                    </a:lnTo>
                    <a:cubicBezTo>
                      <a:pt x="1302" y="868"/>
                      <a:pt x="2769" y="1401"/>
                      <a:pt x="4204" y="1935"/>
                    </a:cubicBezTo>
                    <a:cubicBezTo>
                      <a:pt x="5772" y="2535"/>
                      <a:pt x="7306" y="3136"/>
                      <a:pt x="8874" y="3536"/>
                    </a:cubicBezTo>
                    <a:cubicBezTo>
                      <a:pt x="10166" y="3894"/>
                      <a:pt x="11582" y="4136"/>
                      <a:pt x="12983" y="4136"/>
                    </a:cubicBezTo>
                    <a:cubicBezTo>
                      <a:pt x="14582" y="4136"/>
                      <a:pt x="16162" y="3821"/>
                      <a:pt x="17513" y="3002"/>
                    </a:cubicBezTo>
                    <a:cubicBezTo>
                      <a:pt x="17542" y="2974"/>
                      <a:pt x="17521" y="2896"/>
                      <a:pt x="17494" y="2896"/>
                    </a:cubicBezTo>
                    <a:cubicBezTo>
                      <a:pt x="17489" y="2896"/>
                      <a:pt x="17485" y="2898"/>
                      <a:pt x="17480" y="2902"/>
                    </a:cubicBezTo>
                    <a:cubicBezTo>
                      <a:pt x="16012" y="3403"/>
                      <a:pt x="14645" y="3903"/>
                      <a:pt x="13077" y="3970"/>
                    </a:cubicBezTo>
                    <a:cubicBezTo>
                      <a:pt x="12997" y="3971"/>
                      <a:pt x="12918" y="3972"/>
                      <a:pt x="12839" y="3972"/>
                    </a:cubicBezTo>
                    <a:cubicBezTo>
                      <a:pt x="11354" y="3972"/>
                      <a:pt x="9899" y="3679"/>
                      <a:pt x="8473" y="3236"/>
                    </a:cubicBezTo>
                    <a:cubicBezTo>
                      <a:pt x="7039" y="2836"/>
                      <a:pt x="5671" y="2302"/>
                      <a:pt x="4237" y="1835"/>
                    </a:cubicBezTo>
                    <a:cubicBezTo>
                      <a:pt x="2803" y="1301"/>
                      <a:pt x="1335" y="801"/>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49"/>
              <p:cNvSpPr/>
              <p:nvPr/>
            </p:nvSpPr>
            <p:spPr>
              <a:xfrm>
                <a:off x="3951625" y="1601775"/>
                <a:ext cx="427450" cy="69650"/>
              </a:xfrm>
              <a:custGeom>
                <a:rect b="b" l="l" r="r" t="t"/>
                <a:pathLst>
                  <a:path extrusionOk="0" h="2786" w="17098">
                    <a:moveTo>
                      <a:pt x="49" y="1"/>
                    </a:moveTo>
                    <a:cubicBezTo>
                      <a:pt x="13" y="1"/>
                      <a:pt x="1" y="57"/>
                      <a:pt x="26" y="57"/>
                    </a:cubicBezTo>
                    <a:cubicBezTo>
                      <a:pt x="2921" y="1942"/>
                      <a:pt x="6359" y="2785"/>
                      <a:pt x="9807" y="2785"/>
                    </a:cubicBezTo>
                    <a:cubicBezTo>
                      <a:pt x="12278" y="2785"/>
                      <a:pt x="14754" y="2352"/>
                      <a:pt x="17038" y="1558"/>
                    </a:cubicBezTo>
                    <a:cubicBezTo>
                      <a:pt x="17097" y="1528"/>
                      <a:pt x="17077" y="1419"/>
                      <a:pt x="17025" y="1419"/>
                    </a:cubicBezTo>
                    <a:cubicBezTo>
                      <a:pt x="17019" y="1419"/>
                      <a:pt x="17012" y="1421"/>
                      <a:pt x="17005" y="1425"/>
                    </a:cubicBezTo>
                    <a:cubicBezTo>
                      <a:pt x="14549" y="2122"/>
                      <a:pt x="12071" y="2656"/>
                      <a:pt x="9550" y="2656"/>
                    </a:cubicBezTo>
                    <a:cubicBezTo>
                      <a:pt x="9056" y="2656"/>
                      <a:pt x="8562" y="2636"/>
                      <a:pt x="8065" y="2592"/>
                    </a:cubicBezTo>
                    <a:cubicBezTo>
                      <a:pt x="5229" y="2359"/>
                      <a:pt x="2528" y="1458"/>
                      <a:pt x="92" y="24"/>
                    </a:cubicBezTo>
                    <a:cubicBezTo>
                      <a:pt x="76" y="7"/>
                      <a:pt x="61" y="1"/>
                      <a:pt x="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49"/>
              <p:cNvSpPr/>
              <p:nvPr/>
            </p:nvSpPr>
            <p:spPr>
              <a:xfrm>
                <a:off x="3952675" y="1644875"/>
                <a:ext cx="417400" cy="56950"/>
              </a:xfrm>
              <a:custGeom>
                <a:rect b="b" l="l" r="r" t="t"/>
                <a:pathLst>
                  <a:path extrusionOk="0" h="2278" w="16696">
                    <a:moveTo>
                      <a:pt x="5" y="9"/>
                    </a:moveTo>
                    <a:cubicBezTo>
                      <a:pt x="0" y="9"/>
                      <a:pt x="0" y="17"/>
                      <a:pt x="17" y="34"/>
                    </a:cubicBezTo>
                    <a:cubicBezTo>
                      <a:pt x="17" y="17"/>
                      <a:pt x="9" y="9"/>
                      <a:pt x="5" y="9"/>
                    </a:cubicBezTo>
                    <a:close/>
                    <a:moveTo>
                      <a:pt x="16596" y="1"/>
                    </a:moveTo>
                    <a:cubicBezTo>
                      <a:pt x="13894" y="1168"/>
                      <a:pt x="11192" y="2069"/>
                      <a:pt x="8156" y="2069"/>
                    </a:cubicBezTo>
                    <a:cubicBezTo>
                      <a:pt x="8041" y="2072"/>
                      <a:pt x="7925" y="2073"/>
                      <a:pt x="7810" y="2073"/>
                    </a:cubicBezTo>
                    <a:cubicBezTo>
                      <a:pt x="5065" y="2073"/>
                      <a:pt x="2418" y="1315"/>
                      <a:pt x="17" y="34"/>
                    </a:cubicBezTo>
                    <a:lnTo>
                      <a:pt x="17" y="34"/>
                    </a:lnTo>
                    <a:cubicBezTo>
                      <a:pt x="2411" y="1559"/>
                      <a:pt x="5273" y="2278"/>
                      <a:pt x="8154" y="2278"/>
                    </a:cubicBezTo>
                    <a:cubicBezTo>
                      <a:pt x="11134" y="2278"/>
                      <a:pt x="14135" y="1509"/>
                      <a:pt x="16662" y="67"/>
                    </a:cubicBezTo>
                    <a:cubicBezTo>
                      <a:pt x="16696" y="34"/>
                      <a:pt x="16662" y="1"/>
                      <a:pt x="165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49"/>
              <p:cNvSpPr/>
              <p:nvPr/>
            </p:nvSpPr>
            <p:spPr>
              <a:xfrm>
                <a:off x="4043150" y="1649550"/>
                <a:ext cx="308100" cy="110350"/>
              </a:xfrm>
              <a:custGeom>
                <a:rect b="b" l="l" r="r" t="t"/>
                <a:pathLst>
                  <a:path extrusionOk="0" h="4414" w="12324">
                    <a:moveTo>
                      <a:pt x="12276" y="0"/>
                    </a:moveTo>
                    <a:cubicBezTo>
                      <a:pt x="12265" y="0"/>
                      <a:pt x="12253" y="4"/>
                      <a:pt x="12243" y="14"/>
                    </a:cubicBezTo>
                    <a:cubicBezTo>
                      <a:pt x="11375" y="481"/>
                      <a:pt x="10842" y="1448"/>
                      <a:pt x="9941" y="1949"/>
                    </a:cubicBezTo>
                    <a:cubicBezTo>
                      <a:pt x="8940" y="2549"/>
                      <a:pt x="7873" y="3016"/>
                      <a:pt x="6739" y="3383"/>
                    </a:cubicBezTo>
                    <a:cubicBezTo>
                      <a:pt x="4708" y="4091"/>
                      <a:pt x="2619" y="4288"/>
                      <a:pt x="527" y="4288"/>
                    </a:cubicBezTo>
                    <a:cubicBezTo>
                      <a:pt x="352" y="4288"/>
                      <a:pt x="176" y="4286"/>
                      <a:pt x="1" y="4284"/>
                    </a:cubicBezTo>
                    <a:lnTo>
                      <a:pt x="1" y="4284"/>
                    </a:lnTo>
                    <a:cubicBezTo>
                      <a:pt x="591" y="4372"/>
                      <a:pt x="1190" y="4413"/>
                      <a:pt x="1792" y="4413"/>
                    </a:cubicBezTo>
                    <a:cubicBezTo>
                      <a:pt x="3472" y="4413"/>
                      <a:pt x="5176" y="4090"/>
                      <a:pt x="6772" y="3550"/>
                    </a:cubicBezTo>
                    <a:cubicBezTo>
                      <a:pt x="7840" y="3216"/>
                      <a:pt x="8840" y="2783"/>
                      <a:pt x="9774" y="2215"/>
                    </a:cubicBezTo>
                    <a:cubicBezTo>
                      <a:pt x="10775" y="1648"/>
                      <a:pt x="11442" y="848"/>
                      <a:pt x="12276" y="47"/>
                    </a:cubicBezTo>
                    <a:cubicBezTo>
                      <a:pt x="12323" y="24"/>
                      <a:pt x="12304" y="0"/>
                      <a:pt x="122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49"/>
              <p:cNvSpPr/>
              <p:nvPr/>
            </p:nvSpPr>
            <p:spPr>
              <a:xfrm>
                <a:off x="4066500" y="1644525"/>
                <a:ext cx="298075" cy="151325"/>
              </a:xfrm>
              <a:custGeom>
                <a:rect b="b" l="l" r="r" t="t"/>
                <a:pathLst>
                  <a:path extrusionOk="0" h="6053" w="11923">
                    <a:moveTo>
                      <a:pt x="11850" y="1"/>
                    </a:moveTo>
                    <a:cubicBezTo>
                      <a:pt x="11834" y="1"/>
                      <a:pt x="11819" y="5"/>
                      <a:pt x="11809" y="15"/>
                    </a:cubicBezTo>
                    <a:cubicBezTo>
                      <a:pt x="11142" y="915"/>
                      <a:pt x="10341" y="1716"/>
                      <a:pt x="9474" y="2483"/>
                    </a:cubicBezTo>
                    <a:cubicBezTo>
                      <a:pt x="8640" y="3184"/>
                      <a:pt x="7840" y="4051"/>
                      <a:pt x="6939" y="4651"/>
                    </a:cubicBezTo>
                    <a:cubicBezTo>
                      <a:pt x="6005" y="5218"/>
                      <a:pt x="4871" y="5385"/>
                      <a:pt x="3837" y="5585"/>
                    </a:cubicBezTo>
                    <a:cubicBezTo>
                      <a:pt x="2796" y="5799"/>
                      <a:pt x="1798" y="5948"/>
                      <a:pt x="774" y="5948"/>
                    </a:cubicBezTo>
                    <a:cubicBezTo>
                      <a:pt x="518" y="5948"/>
                      <a:pt x="261" y="5939"/>
                      <a:pt x="1" y="5919"/>
                    </a:cubicBezTo>
                    <a:lnTo>
                      <a:pt x="1" y="5919"/>
                    </a:lnTo>
                    <a:cubicBezTo>
                      <a:pt x="1" y="5919"/>
                      <a:pt x="1" y="5986"/>
                      <a:pt x="67" y="5986"/>
                    </a:cubicBezTo>
                    <a:cubicBezTo>
                      <a:pt x="409" y="6032"/>
                      <a:pt x="753" y="6052"/>
                      <a:pt x="1098" y="6052"/>
                    </a:cubicBezTo>
                    <a:cubicBezTo>
                      <a:pt x="1998" y="6052"/>
                      <a:pt x="2902" y="5912"/>
                      <a:pt x="3770" y="5719"/>
                    </a:cubicBezTo>
                    <a:cubicBezTo>
                      <a:pt x="4871" y="5519"/>
                      <a:pt x="6038" y="5352"/>
                      <a:pt x="7039" y="4751"/>
                    </a:cubicBezTo>
                    <a:cubicBezTo>
                      <a:pt x="7973" y="4218"/>
                      <a:pt x="8707" y="3384"/>
                      <a:pt x="9507" y="2683"/>
                    </a:cubicBezTo>
                    <a:cubicBezTo>
                      <a:pt x="10375" y="1883"/>
                      <a:pt x="11309" y="1082"/>
                      <a:pt x="11876" y="48"/>
                    </a:cubicBezTo>
                    <a:cubicBezTo>
                      <a:pt x="11923" y="24"/>
                      <a:pt x="11887" y="1"/>
                      <a:pt x="1185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49"/>
              <p:cNvSpPr/>
              <p:nvPr/>
            </p:nvSpPr>
            <p:spPr>
              <a:xfrm>
                <a:off x="4133225" y="1571500"/>
                <a:ext cx="2525" cy="1700"/>
              </a:xfrm>
              <a:custGeom>
                <a:rect b="b" l="l" r="r" t="t"/>
                <a:pathLst>
                  <a:path extrusionOk="0" h="68" w="101">
                    <a:moveTo>
                      <a:pt x="0" y="0"/>
                    </a:moveTo>
                    <a:lnTo>
                      <a:pt x="67" y="67"/>
                    </a:lnTo>
                    <a:cubicBezTo>
                      <a:pt x="67" y="67"/>
                      <a:pt x="100" y="67"/>
                      <a:pt x="100" y="0"/>
                    </a:cubicBezTo>
                    <a:close/>
                  </a:path>
                </a:pathLst>
              </a:custGeom>
              <a:solidFill>
                <a:srgbClr val="D6B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49"/>
              <p:cNvSpPr/>
              <p:nvPr/>
            </p:nvSpPr>
            <p:spPr>
              <a:xfrm>
                <a:off x="4069000" y="1537100"/>
                <a:ext cx="35050" cy="20250"/>
              </a:xfrm>
              <a:custGeom>
                <a:rect b="b" l="l" r="r" t="t"/>
                <a:pathLst>
                  <a:path extrusionOk="0" h="810" w="1402">
                    <a:moveTo>
                      <a:pt x="981" y="0"/>
                    </a:moveTo>
                    <a:cubicBezTo>
                      <a:pt x="843" y="0"/>
                      <a:pt x="701" y="9"/>
                      <a:pt x="568" y="9"/>
                    </a:cubicBezTo>
                    <a:cubicBezTo>
                      <a:pt x="534" y="9"/>
                      <a:pt x="486" y="5"/>
                      <a:pt x="434" y="5"/>
                    </a:cubicBezTo>
                    <a:cubicBezTo>
                      <a:pt x="331" y="5"/>
                      <a:pt x="212" y="20"/>
                      <a:pt x="168" y="109"/>
                    </a:cubicBezTo>
                    <a:cubicBezTo>
                      <a:pt x="1" y="342"/>
                      <a:pt x="635" y="709"/>
                      <a:pt x="801" y="809"/>
                    </a:cubicBezTo>
                    <a:cubicBezTo>
                      <a:pt x="835" y="809"/>
                      <a:pt x="835" y="776"/>
                      <a:pt x="835" y="776"/>
                    </a:cubicBezTo>
                    <a:cubicBezTo>
                      <a:pt x="801" y="709"/>
                      <a:pt x="735" y="676"/>
                      <a:pt x="668" y="642"/>
                    </a:cubicBezTo>
                    <a:lnTo>
                      <a:pt x="668" y="642"/>
                    </a:lnTo>
                    <a:cubicBezTo>
                      <a:pt x="682" y="657"/>
                      <a:pt x="697" y="672"/>
                      <a:pt x="714" y="692"/>
                    </a:cubicBezTo>
                    <a:lnTo>
                      <a:pt x="714" y="692"/>
                    </a:lnTo>
                    <a:cubicBezTo>
                      <a:pt x="626" y="632"/>
                      <a:pt x="547" y="578"/>
                      <a:pt x="501" y="509"/>
                    </a:cubicBezTo>
                    <a:lnTo>
                      <a:pt x="334" y="342"/>
                    </a:lnTo>
                    <a:cubicBezTo>
                      <a:pt x="334" y="276"/>
                      <a:pt x="334" y="209"/>
                      <a:pt x="368" y="142"/>
                    </a:cubicBezTo>
                    <a:lnTo>
                      <a:pt x="501" y="142"/>
                    </a:lnTo>
                    <a:cubicBezTo>
                      <a:pt x="651" y="142"/>
                      <a:pt x="793" y="150"/>
                      <a:pt x="935" y="150"/>
                    </a:cubicBezTo>
                    <a:cubicBezTo>
                      <a:pt x="1077" y="150"/>
                      <a:pt x="1218" y="142"/>
                      <a:pt x="1368" y="109"/>
                    </a:cubicBezTo>
                    <a:cubicBezTo>
                      <a:pt x="1402" y="109"/>
                      <a:pt x="1402" y="42"/>
                      <a:pt x="1368" y="42"/>
                    </a:cubicBezTo>
                    <a:cubicBezTo>
                      <a:pt x="1252" y="9"/>
                      <a:pt x="1118" y="0"/>
                      <a:pt x="9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49"/>
              <p:cNvSpPr/>
              <p:nvPr/>
            </p:nvSpPr>
            <p:spPr>
              <a:xfrm>
                <a:off x="4163250" y="1543475"/>
                <a:ext cx="40050" cy="31175"/>
              </a:xfrm>
              <a:custGeom>
                <a:rect b="b" l="l" r="r" t="t"/>
                <a:pathLst>
                  <a:path extrusionOk="0" h="1247" w="1602">
                    <a:moveTo>
                      <a:pt x="791" y="1"/>
                    </a:moveTo>
                    <a:cubicBezTo>
                      <a:pt x="570" y="1"/>
                      <a:pt x="370" y="59"/>
                      <a:pt x="267" y="221"/>
                    </a:cubicBezTo>
                    <a:cubicBezTo>
                      <a:pt x="167" y="354"/>
                      <a:pt x="167" y="454"/>
                      <a:pt x="234" y="588"/>
                    </a:cubicBezTo>
                    <a:cubicBezTo>
                      <a:pt x="400" y="854"/>
                      <a:pt x="634" y="1055"/>
                      <a:pt x="834" y="1221"/>
                    </a:cubicBezTo>
                    <a:cubicBezTo>
                      <a:pt x="634" y="955"/>
                      <a:pt x="0" y="354"/>
                      <a:pt x="567" y="121"/>
                    </a:cubicBezTo>
                    <a:cubicBezTo>
                      <a:pt x="634" y="101"/>
                      <a:pt x="701" y="93"/>
                      <a:pt x="767" y="93"/>
                    </a:cubicBezTo>
                    <a:cubicBezTo>
                      <a:pt x="1034" y="93"/>
                      <a:pt x="1301" y="221"/>
                      <a:pt x="1568" y="221"/>
                    </a:cubicBezTo>
                    <a:cubicBezTo>
                      <a:pt x="1601" y="221"/>
                      <a:pt x="1601" y="187"/>
                      <a:pt x="1568" y="187"/>
                    </a:cubicBezTo>
                    <a:cubicBezTo>
                      <a:pt x="1381" y="94"/>
                      <a:pt x="1070" y="1"/>
                      <a:pt x="791" y="1"/>
                    </a:cubicBezTo>
                    <a:close/>
                    <a:moveTo>
                      <a:pt x="834" y="1221"/>
                    </a:moveTo>
                    <a:cubicBezTo>
                      <a:pt x="834" y="1238"/>
                      <a:pt x="851" y="1246"/>
                      <a:pt x="859" y="1246"/>
                    </a:cubicBezTo>
                    <a:cubicBezTo>
                      <a:pt x="867" y="1246"/>
                      <a:pt x="867" y="1238"/>
                      <a:pt x="834" y="122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49"/>
              <p:cNvSpPr/>
              <p:nvPr/>
            </p:nvSpPr>
            <p:spPr>
              <a:xfrm>
                <a:off x="4262475" y="1565425"/>
                <a:ext cx="33375" cy="19350"/>
              </a:xfrm>
              <a:custGeom>
                <a:rect b="b" l="l" r="r" t="t"/>
                <a:pathLst>
                  <a:path extrusionOk="0" h="774" w="1335">
                    <a:moveTo>
                      <a:pt x="779" y="0"/>
                    </a:moveTo>
                    <a:cubicBezTo>
                      <a:pt x="620" y="0"/>
                      <a:pt x="460" y="46"/>
                      <a:pt x="334" y="143"/>
                    </a:cubicBezTo>
                    <a:cubicBezTo>
                      <a:pt x="134" y="243"/>
                      <a:pt x="67" y="644"/>
                      <a:pt x="334" y="744"/>
                    </a:cubicBezTo>
                    <a:cubicBezTo>
                      <a:pt x="1" y="510"/>
                      <a:pt x="401" y="77"/>
                      <a:pt x="668" y="77"/>
                    </a:cubicBezTo>
                    <a:cubicBezTo>
                      <a:pt x="935" y="77"/>
                      <a:pt x="1101" y="210"/>
                      <a:pt x="1302" y="310"/>
                    </a:cubicBezTo>
                    <a:cubicBezTo>
                      <a:pt x="1302" y="310"/>
                      <a:pt x="1335" y="310"/>
                      <a:pt x="1335" y="243"/>
                    </a:cubicBezTo>
                    <a:cubicBezTo>
                      <a:pt x="1218" y="88"/>
                      <a:pt x="1000" y="0"/>
                      <a:pt x="779" y="0"/>
                    </a:cubicBezTo>
                    <a:close/>
                    <a:moveTo>
                      <a:pt x="334" y="744"/>
                    </a:moveTo>
                    <a:cubicBezTo>
                      <a:pt x="334" y="766"/>
                      <a:pt x="342" y="773"/>
                      <a:pt x="349" y="773"/>
                    </a:cubicBezTo>
                    <a:cubicBezTo>
                      <a:pt x="364" y="773"/>
                      <a:pt x="379" y="744"/>
                      <a:pt x="334" y="74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49"/>
              <p:cNvSpPr/>
              <p:nvPr/>
            </p:nvSpPr>
            <p:spPr>
              <a:xfrm>
                <a:off x="4343375" y="1549900"/>
                <a:ext cx="27550" cy="24125"/>
              </a:xfrm>
              <a:custGeom>
                <a:rect b="b" l="l" r="r" t="t"/>
                <a:pathLst>
                  <a:path extrusionOk="0" h="965" w="1102">
                    <a:moveTo>
                      <a:pt x="400" y="1"/>
                    </a:moveTo>
                    <a:cubicBezTo>
                      <a:pt x="315" y="1"/>
                      <a:pt x="237" y="23"/>
                      <a:pt x="200" y="97"/>
                    </a:cubicBezTo>
                    <a:cubicBezTo>
                      <a:pt x="0" y="331"/>
                      <a:pt x="300" y="798"/>
                      <a:pt x="534" y="964"/>
                    </a:cubicBezTo>
                    <a:cubicBezTo>
                      <a:pt x="401" y="831"/>
                      <a:pt x="100" y="331"/>
                      <a:pt x="300" y="197"/>
                    </a:cubicBezTo>
                    <a:cubicBezTo>
                      <a:pt x="340" y="180"/>
                      <a:pt x="383" y="173"/>
                      <a:pt x="427" y="173"/>
                    </a:cubicBezTo>
                    <a:cubicBezTo>
                      <a:pt x="643" y="173"/>
                      <a:pt x="896" y="348"/>
                      <a:pt x="1034" y="431"/>
                    </a:cubicBezTo>
                    <a:cubicBezTo>
                      <a:pt x="1068" y="431"/>
                      <a:pt x="1101" y="364"/>
                      <a:pt x="1068" y="331"/>
                    </a:cubicBezTo>
                    <a:cubicBezTo>
                      <a:pt x="934" y="197"/>
                      <a:pt x="767" y="130"/>
                      <a:pt x="601" y="30"/>
                    </a:cubicBezTo>
                    <a:cubicBezTo>
                      <a:pt x="541" y="15"/>
                      <a:pt x="468" y="1"/>
                      <a:pt x="4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49"/>
              <p:cNvSpPr/>
              <p:nvPr/>
            </p:nvSpPr>
            <p:spPr>
              <a:xfrm>
                <a:off x="4058675" y="1489400"/>
                <a:ext cx="20375" cy="15125"/>
              </a:xfrm>
              <a:custGeom>
                <a:rect b="b" l="l" r="r" t="t"/>
                <a:pathLst>
                  <a:path extrusionOk="0" h="605" w="815">
                    <a:moveTo>
                      <a:pt x="480" y="1"/>
                    </a:moveTo>
                    <a:cubicBezTo>
                      <a:pt x="335" y="1"/>
                      <a:pt x="188" y="66"/>
                      <a:pt x="114" y="215"/>
                    </a:cubicBezTo>
                    <a:cubicBezTo>
                      <a:pt x="0" y="386"/>
                      <a:pt x="176" y="604"/>
                      <a:pt x="354" y="604"/>
                    </a:cubicBezTo>
                    <a:cubicBezTo>
                      <a:pt x="386" y="604"/>
                      <a:pt x="417" y="597"/>
                      <a:pt x="447" y="582"/>
                    </a:cubicBezTo>
                    <a:cubicBezTo>
                      <a:pt x="547" y="582"/>
                      <a:pt x="581" y="516"/>
                      <a:pt x="480" y="449"/>
                    </a:cubicBezTo>
                    <a:cubicBezTo>
                      <a:pt x="414" y="416"/>
                      <a:pt x="214" y="416"/>
                      <a:pt x="314" y="249"/>
                    </a:cubicBezTo>
                    <a:cubicBezTo>
                      <a:pt x="367" y="195"/>
                      <a:pt x="426" y="179"/>
                      <a:pt x="486" y="179"/>
                    </a:cubicBezTo>
                    <a:cubicBezTo>
                      <a:pt x="575" y="179"/>
                      <a:pt x="667" y="215"/>
                      <a:pt x="747" y="215"/>
                    </a:cubicBezTo>
                    <a:cubicBezTo>
                      <a:pt x="781" y="215"/>
                      <a:pt x="814" y="182"/>
                      <a:pt x="781" y="115"/>
                    </a:cubicBezTo>
                    <a:cubicBezTo>
                      <a:pt x="707" y="42"/>
                      <a:pt x="594" y="1"/>
                      <a:pt x="4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49"/>
              <p:cNvSpPr/>
              <p:nvPr/>
            </p:nvSpPr>
            <p:spPr>
              <a:xfrm>
                <a:off x="3977275" y="1548850"/>
                <a:ext cx="18375" cy="19750"/>
              </a:xfrm>
              <a:custGeom>
                <a:rect b="b" l="l" r="r" t="t"/>
                <a:pathLst>
                  <a:path extrusionOk="0" h="790" w="735">
                    <a:moveTo>
                      <a:pt x="195" y="0"/>
                    </a:moveTo>
                    <a:cubicBezTo>
                      <a:pt x="122" y="0"/>
                      <a:pt x="54" y="12"/>
                      <a:pt x="34" y="72"/>
                    </a:cubicBezTo>
                    <a:cubicBezTo>
                      <a:pt x="0" y="206"/>
                      <a:pt x="134" y="373"/>
                      <a:pt x="167" y="473"/>
                    </a:cubicBezTo>
                    <a:cubicBezTo>
                      <a:pt x="201" y="639"/>
                      <a:pt x="334" y="740"/>
                      <a:pt x="501" y="740"/>
                    </a:cubicBezTo>
                    <a:cubicBezTo>
                      <a:pt x="367" y="573"/>
                      <a:pt x="167" y="473"/>
                      <a:pt x="134" y="206"/>
                    </a:cubicBezTo>
                    <a:cubicBezTo>
                      <a:pt x="67" y="139"/>
                      <a:pt x="134" y="139"/>
                      <a:pt x="201" y="139"/>
                    </a:cubicBezTo>
                    <a:lnTo>
                      <a:pt x="367" y="139"/>
                    </a:lnTo>
                    <a:cubicBezTo>
                      <a:pt x="501" y="172"/>
                      <a:pt x="568" y="206"/>
                      <a:pt x="701" y="239"/>
                    </a:cubicBezTo>
                    <a:cubicBezTo>
                      <a:pt x="734" y="239"/>
                      <a:pt x="734" y="206"/>
                      <a:pt x="734" y="172"/>
                    </a:cubicBezTo>
                    <a:cubicBezTo>
                      <a:pt x="668" y="39"/>
                      <a:pt x="501" y="6"/>
                      <a:pt x="334" y="6"/>
                    </a:cubicBezTo>
                    <a:cubicBezTo>
                      <a:pt x="294" y="6"/>
                      <a:pt x="243" y="0"/>
                      <a:pt x="195" y="0"/>
                    </a:cubicBezTo>
                    <a:close/>
                    <a:moveTo>
                      <a:pt x="501" y="740"/>
                    </a:moveTo>
                    <a:cubicBezTo>
                      <a:pt x="484" y="773"/>
                      <a:pt x="484" y="790"/>
                      <a:pt x="488" y="790"/>
                    </a:cubicBezTo>
                    <a:cubicBezTo>
                      <a:pt x="492" y="790"/>
                      <a:pt x="501" y="773"/>
                      <a:pt x="501" y="74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49"/>
              <p:cNvSpPr/>
              <p:nvPr/>
            </p:nvSpPr>
            <p:spPr>
              <a:xfrm>
                <a:off x="4095700" y="1605800"/>
                <a:ext cx="19200" cy="10850"/>
              </a:xfrm>
              <a:custGeom>
                <a:rect b="b" l="l" r="r" t="t"/>
                <a:pathLst>
                  <a:path extrusionOk="0" h="434" w="768">
                    <a:moveTo>
                      <a:pt x="518" y="1"/>
                    </a:moveTo>
                    <a:cubicBezTo>
                      <a:pt x="359" y="1"/>
                      <a:pt x="205" y="40"/>
                      <a:pt x="67" y="63"/>
                    </a:cubicBezTo>
                    <a:cubicBezTo>
                      <a:pt x="0" y="63"/>
                      <a:pt x="0" y="96"/>
                      <a:pt x="0" y="129"/>
                    </a:cubicBezTo>
                    <a:cubicBezTo>
                      <a:pt x="124" y="253"/>
                      <a:pt x="304" y="433"/>
                      <a:pt x="542" y="433"/>
                    </a:cubicBezTo>
                    <a:cubicBezTo>
                      <a:pt x="561" y="433"/>
                      <a:pt x="581" y="432"/>
                      <a:pt x="601" y="430"/>
                    </a:cubicBezTo>
                    <a:cubicBezTo>
                      <a:pt x="420" y="369"/>
                      <a:pt x="267" y="282"/>
                      <a:pt x="140" y="119"/>
                    </a:cubicBezTo>
                    <a:lnTo>
                      <a:pt x="140" y="119"/>
                    </a:lnTo>
                    <a:cubicBezTo>
                      <a:pt x="317" y="96"/>
                      <a:pt x="500" y="96"/>
                      <a:pt x="734" y="96"/>
                    </a:cubicBezTo>
                    <a:cubicBezTo>
                      <a:pt x="767" y="96"/>
                      <a:pt x="767" y="29"/>
                      <a:pt x="734" y="29"/>
                    </a:cubicBezTo>
                    <a:cubicBezTo>
                      <a:pt x="662" y="9"/>
                      <a:pt x="589" y="1"/>
                      <a:pt x="518" y="1"/>
                    </a:cubicBezTo>
                    <a:close/>
                  </a:path>
                </a:pathLst>
              </a:custGeom>
              <a:solidFill>
                <a:srgbClr val="D6B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49"/>
              <p:cNvSpPr/>
              <p:nvPr/>
            </p:nvSpPr>
            <p:spPr>
              <a:xfrm>
                <a:off x="4214950" y="1633200"/>
                <a:ext cx="20875" cy="12550"/>
              </a:xfrm>
              <a:custGeom>
                <a:rect b="b" l="l" r="r" t="t"/>
                <a:pathLst>
                  <a:path extrusionOk="0" h="502" w="835">
                    <a:moveTo>
                      <a:pt x="801" y="1"/>
                    </a:moveTo>
                    <a:cubicBezTo>
                      <a:pt x="667" y="1"/>
                      <a:pt x="501" y="1"/>
                      <a:pt x="367" y="34"/>
                    </a:cubicBezTo>
                    <a:cubicBezTo>
                      <a:pt x="300" y="101"/>
                      <a:pt x="167" y="101"/>
                      <a:pt x="134" y="168"/>
                    </a:cubicBezTo>
                    <a:cubicBezTo>
                      <a:pt x="0" y="334"/>
                      <a:pt x="234" y="501"/>
                      <a:pt x="367" y="501"/>
                    </a:cubicBezTo>
                    <a:cubicBezTo>
                      <a:pt x="401" y="501"/>
                      <a:pt x="401" y="501"/>
                      <a:pt x="401" y="468"/>
                    </a:cubicBezTo>
                    <a:cubicBezTo>
                      <a:pt x="434" y="368"/>
                      <a:pt x="401" y="334"/>
                      <a:pt x="334" y="334"/>
                    </a:cubicBezTo>
                    <a:cubicBezTo>
                      <a:pt x="334" y="361"/>
                      <a:pt x="355" y="409"/>
                      <a:pt x="364" y="445"/>
                    </a:cubicBezTo>
                    <a:lnTo>
                      <a:pt x="364" y="445"/>
                    </a:lnTo>
                    <a:cubicBezTo>
                      <a:pt x="328" y="429"/>
                      <a:pt x="281" y="415"/>
                      <a:pt x="234" y="368"/>
                    </a:cubicBezTo>
                    <a:cubicBezTo>
                      <a:pt x="134" y="268"/>
                      <a:pt x="300" y="168"/>
                      <a:pt x="367" y="134"/>
                    </a:cubicBezTo>
                    <a:cubicBezTo>
                      <a:pt x="501" y="101"/>
                      <a:pt x="667" y="101"/>
                      <a:pt x="801" y="34"/>
                    </a:cubicBezTo>
                    <a:cubicBezTo>
                      <a:pt x="834" y="34"/>
                      <a:pt x="801" y="1"/>
                      <a:pt x="801" y="1"/>
                    </a:cubicBezTo>
                    <a:close/>
                  </a:path>
                </a:pathLst>
              </a:custGeom>
              <a:solidFill>
                <a:srgbClr val="D6B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49"/>
              <p:cNvSpPr/>
              <p:nvPr/>
            </p:nvSpPr>
            <p:spPr>
              <a:xfrm>
                <a:off x="4002300" y="1610700"/>
                <a:ext cx="20025" cy="15025"/>
              </a:xfrm>
              <a:custGeom>
                <a:rect b="b" l="l" r="r" t="t"/>
                <a:pathLst>
                  <a:path extrusionOk="0" h="601" w="801">
                    <a:moveTo>
                      <a:pt x="267" y="0"/>
                    </a:moveTo>
                    <a:cubicBezTo>
                      <a:pt x="167" y="0"/>
                      <a:pt x="67" y="33"/>
                      <a:pt x="34" y="167"/>
                    </a:cubicBezTo>
                    <a:cubicBezTo>
                      <a:pt x="0" y="267"/>
                      <a:pt x="34" y="400"/>
                      <a:pt x="100" y="500"/>
                    </a:cubicBezTo>
                    <a:cubicBezTo>
                      <a:pt x="234" y="534"/>
                      <a:pt x="400" y="601"/>
                      <a:pt x="501" y="601"/>
                    </a:cubicBezTo>
                    <a:cubicBezTo>
                      <a:pt x="467" y="500"/>
                      <a:pt x="300" y="500"/>
                      <a:pt x="200" y="400"/>
                    </a:cubicBezTo>
                    <a:cubicBezTo>
                      <a:pt x="134" y="334"/>
                      <a:pt x="34" y="167"/>
                      <a:pt x="167" y="67"/>
                    </a:cubicBezTo>
                    <a:cubicBezTo>
                      <a:pt x="198" y="42"/>
                      <a:pt x="230" y="32"/>
                      <a:pt x="263" y="32"/>
                    </a:cubicBezTo>
                    <a:cubicBezTo>
                      <a:pt x="390" y="32"/>
                      <a:pt x="530" y="177"/>
                      <a:pt x="673" y="177"/>
                    </a:cubicBezTo>
                    <a:cubicBezTo>
                      <a:pt x="693" y="177"/>
                      <a:pt x="714" y="174"/>
                      <a:pt x="734" y="167"/>
                    </a:cubicBezTo>
                    <a:cubicBezTo>
                      <a:pt x="801" y="167"/>
                      <a:pt x="734" y="100"/>
                      <a:pt x="734" y="100"/>
                    </a:cubicBezTo>
                    <a:cubicBezTo>
                      <a:pt x="567" y="100"/>
                      <a:pt x="467" y="0"/>
                      <a:pt x="267" y="0"/>
                    </a:cubicBezTo>
                    <a:close/>
                    <a:moveTo>
                      <a:pt x="513" y="575"/>
                    </a:moveTo>
                    <a:cubicBezTo>
                      <a:pt x="509" y="575"/>
                      <a:pt x="501" y="584"/>
                      <a:pt x="501" y="601"/>
                    </a:cubicBezTo>
                    <a:cubicBezTo>
                      <a:pt x="517" y="584"/>
                      <a:pt x="517" y="575"/>
                      <a:pt x="513" y="575"/>
                    </a:cubicBezTo>
                    <a:close/>
                    <a:moveTo>
                      <a:pt x="538" y="586"/>
                    </a:moveTo>
                    <a:cubicBezTo>
                      <a:pt x="534" y="586"/>
                      <a:pt x="523" y="589"/>
                      <a:pt x="501" y="601"/>
                    </a:cubicBezTo>
                    <a:cubicBezTo>
                      <a:pt x="523" y="601"/>
                      <a:pt x="545" y="586"/>
                      <a:pt x="538" y="58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49"/>
              <p:cNvSpPr/>
              <p:nvPr/>
            </p:nvSpPr>
            <p:spPr>
              <a:xfrm>
                <a:off x="4098200" y="1637175"/>
                <a:ext cx="25025" cy="15225"/>
              </a:xfrm>
              <a:custGeom>
                <a:rect b="b" l="l" r="r" t="t"/>
                <a:pathLst>
                  <a:path extrusionOk="0" h="609" w="1001">
                    <a:moveTo>
                      <a:pt x="711" y="495"/>
                    </a:moveTo>
                    <a:lnTo>
                      <a:pt x="711" y="495"/>
                    </a:lnTo>
                    <a:cubicBezTo>
                      <a:pt x="714" y="499"/>
                      <a:pt x="715" y="500"/>
                      <a:pt x="715" y="500"/>
                    </a:cubicBezTo>
                    <a:cubicBezTo>
                      <a:pt x="716" y="500"/>
                      <a:pt x="714" y="496"/>
                      <a:pt x="711" y="495"/>
                    </a:cubicBezTo>
                    <a:close/>
                    <a:moveTo>
                      <a:pt x="634" y="0"/>
                    </a:moveTo>
                    <a:cubicBezTo>
                      <a:pt x="534" y="0"/>
                      <a:pt x="434" y="9"/>
                      <a:pt x="334" y="9"/>
                    </a:cubicBezTo>
                    <a:cubicBezTo>
                      <a:pt x="234" y="9"/>
                      <a:pt x="34" y="9"/>
                      <a:pt x="34" y="142"/>
                    </a:cubicBezTo>
                    <a:cubicBezTo>
                      <a:pt x="0" y="275"/>
                      <a:pt x="167" y="342"/>
                      <a:pt x="200" y="375"/>
                    </a:cubicBezTo>
                    <a:cubicBezTo>
                      <a:pt x="334" y="509"/>
                      <a:pt x="501" y="542"/>
                      <a:pt x="667" y="609"/>
                    </a:cubicBezTo>
                    <a:cubicBezTo>
                      <a:pt x="701" y="609"/>
                      <a:pt x="701" y="609"/>
                      <a:pt x="701" y="542"/>
                    </a:cubicBezTo>
                    <a:cubicBezTo>
                      <a:pt x="701" y="503"/>
                      <a:pt x="706" y="495"/>
                      <a:pt x="710" y="495"/>
                    </a:cubicBezTo>
                    <a:cubicBezTo>
                      <a:pt x="710" y="495"/>
                      <a:pt x="711" y="495"/>
                      <a:pt x="711" y="495"/>
                    </a:cubicBezTo>
                    <a:lnTo>
                      <a:pt x="711" y="495"/>
                    </a:lnTo>
                    <a:cubicBezTo>
                      <a:pt x="709" y="491"/>
                      <a:pt x="706" y="485"/>
                      <a:pt x="701" y="476"/>
                    </a:cubicBezTo>
                    <a:cubicBezTo>
                      <a:pt x="701" y="492"/>
                      <a:pt x="686" y="498"/>
                      <a:pt x="663" y="498"/>
                    </a:cubicBezTo>
                    <a:cubicBezTo>
                      <a:pt x="594" y="498"/>
                      <a:pt x="451" y="442"/>
                      <a:pt x="401" y="442"/>
                    </a:cubicBezTo>
                    <a:cubicBezTo>
                      <a:pt x="367" y="375"/>
                      <a:pt x="34" y="209"/>
                      <a:pt x="167" y="142"/>
                    </a:cubicBezTo>
                    <a:cubicBezTo>
                      <a:pt x="200" y="109"/>
                      <a:pt x="467" y="109"/>
                      <a:pt x="534" y="109"/>
                    </a:cubicBezTo>
                    <a:cubicBezTo>
                      <a:pt x="623" y="109"/>
                      <a:pt x="727" y="123"/>
                      <a:pt x="816" y="123"/>
                    </a:cubicBezTo>
                    <a:cubicBezTo>
                      <a:pt x="860" y="123"/>
                      <a:pt x="901" y="120"/>
                      <a:pt x="934" y="109"/>
                    </a:cubicBezTo>
                    <a:cubicBezTo>
                      <a:pt x="1001" y="109"/>
                      <a:pt x="1001" y="42"/>
                      <a:pt x="934" y="42"/>
                    </a:cubicBezTo>
                    <a:cubicBezTo>
                      <a:pt x="834" y="9"/>
                      <a:pt x="734" y="0"/>
                      <a:pt x="634" y="0"/>
                    </a:cubicBezTo>
                    <a:close/>
                  </a:path>
                </a:pathLst>
              </a:custGeom>
              <a:solidFill>
                <a:srgbClr val="D6B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49"/>
              <p:cNvSpPr/>
              <p:nvPr/>
            </p:nvSpPr>
            <p:spPr>
              <a:xfrm>
                <a:off x="3992275" y="1644050"/>
                <a:ext cx="25050" cy="18600"/>
              </a:xfrm>
              <a:custGeom>
                <a:rect b="b" l="l" r="r" t="t"/>
                <a:pathLst>
                  <a:path extrusionOk="0" h="744" w="1002">
                    <a:moveTo>
                      <a:pt x="301" y="0"/>
                    </a:moveTo>
                    <a:cubicBezTo>
                      <a:pt x="234" y="0"/>
                      <a:pt x="101" y="34"/>
                      <a:pt x="68" y="100"/>
                    </a:cubicBezTo>
                    <a:cubicBezTo>
                      <a:pt x="1" y="234"/>
                      <a:pt x="101" y="334"/>
                      <a:pt x="168" y="401"/>
                    </a:cubicBezTo>
                    <a:cubicBezTo>
                      <a:pt x="301" y="534"/>
                      <a:pt x="535" y="668"/>
                      <a:pt x="668" y="734"/>
                    </a:cubicBezTo>
                    <a:cubicBezTo>
                      <a:pt x="675" y="741"/>
                      <a:pt x="681" y="744"/>
                      <a:pt x="688" y="744"/>
                    </a:cubicBezTo>
                    <a:cubicBezTo>
                      <a:pt x="712" y="744"/>
                      <a:pt x="728" y="701"/>
                      <a:pt x="701" y="701"/>
                    </a:cubicBezTo>
                    <a:cubicBezTo>
                      <a:pt x="601" y="668"/>
                      <a:pt x="535" y="567"/>
                      <a:pt x="435" y="534"/>
                    </a:cubicBezTo>
                    <a:cubicBezTo>
                      <a:pt x="401" y="501"/>
                      <a:pt x="368" y="434"/>
                      <a:pt x="268" y="434"/>
                    </a:cubicBezTo>
                    <a:cubicBezTo>
                      <a:pt x="201" y="367"/>
                      <a:pt x="134" y="367"/>
                      <a:pt x="201" y="234"/>
                    </a:cubicBezTo>
                    <a:cubicBezTo>
                      <a:pt x="234" y="100"/>
                      <a:pt x="234" y="100"/>
                      <a:pt x="368" y="100"/>
                    </a:cubicBezTo>
                    <a:lnTo>
                      <a:pt x="535" y="100"/>
                    </a:lnTo>
                    <a:cubicBezTo>
                      <a:pt x="635" y="100"/>
                      <a:pt x="801" y="134"/>
                      <a:pt x="935" y="134"/>
                    </a:cubicBezTo>
                    <a:cubicBezTo>
                      <a:pt x="968" y="134"/>
                      <a:pt x="1002" y="67"/>
                      <a:pt x="968" y="67"/>
                    </a:cubicBezTo>
                    <a:cubicBezTo>
                      <a:pt x="768" y="34"/>
                      <a:pt x="535" y="0"/>
                      <a:pt x="3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49"/>
              <p:cNvSpPr/>
              <p:nvPr/>
            </p:nvSpPr>
            <p:spPr>
              <a:xfrm>
                <a:off x="4003950" y="1705875"/>
                <a:ext cx="22550" cy="14075"/>
              </a:xfrm>
              <a:custGeom>
                <a:rect b="b" l="l" r="r" t="t"/>
                <a:pathLst>
                  <a:path extrusionOk="0" h="563" w="902">
                    <a:moveTo>
                      <a:pt x="602" y="1"/>
                    </a:moveTo>
                    <a:cubicBezTo>
                      <a:pt x="422" y="1"/>
                      <a:pt x="229" y="40"/>
                      <a:pt x="68" y="63"/>
                    </a:cubicBezTo>
                    <a:cubicBezTo>
                      <a:pt x="1" y="63"/>
                      <a:pt x="1" y="96"/>
                      <a:pt x="68" y="96"/>
                    </a:cubicBezTo>
                    <a:cubicBezTo>
                      <a:pt x="268" y="263"/>
                      <a:pt x="501" y="463"/>
                      <a:pt x="768" y="563"/>
                    </a:cubicBezTo>
                    <a:cubicBezTo>
                      <a:pt x="514" y="404"/>
                      <a:pt x="321" y="276"/>
                      <a:pt x="131" y="92"/>
                    </a:cubicBezTo>
                    <a:lnTo>
                      <a:pt x="131" y="92"/>
                    </a:lnTo>
                    <a:cubicBezTo>
                      <a:pt x="357" y="63"/>
                      <a:pt x="611" y="63"/>
                      <a:pt x="835" y="63"/>
                    </a:cubicBezTo>
                    <a:cubicBezTo>
                      <a:pt x="902" y="63"/>
                      <a:pt x="902" y="29"/>
                      <a:pt x="835" y="29"/>
                    </a:cubicBezTo>
                    <a:cubicBezTo>
                      <a:pt x="762" y="8"/>
                      <a:pt x="684" y="1"/>
                      <a:pt x="602" y="1"/>
                    </a:cubicBezTo>
                    <a:close/>
                  </a:path>
                </a:pathLst>
              </a:custGeom>
              <a:solidFill>
                <a:srgbClr val="D6B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49"/>
              <p:cNvSpPr/>
              <p:nvPr/>
            </p:nvSpPr>
            <p:spPr>
              <a:xfrm>
                <a:off x="4083175" y="1715775"/>
                <a:ext cx="22550" cy="16775"/>
              </a:xfrm>
              <a:custGeom>
                <a:rect b="b" l="l" r="r" t="t"/>
                <a:pathLst>
                  <a:path extrusionOk="0" h="671" w="902">
                    <a:moveTo>
                      <a:pt x="835" y="0"/>
                    </a:moveTo>
                    <a:cubicBezTo>
                      <a:pt x="668" y="0"/>
                      <a:pt x="501" y="33"/>
                      <a:pt x="334" y="67"/>
                    </a:cubicBezTo>
                    <a:cubicBezTo>
                      <a:pt x="268" y="134"/>
                      <a:pt x="134" y="167"/>
                      <a:pt x="101" y="300"/>
                    </a:cubicBezTo>
                    <a:cubicBezTo>
                      <a:pt x="70" y="456"/>
                      <a:pt x="388" y="670"/>
                      <a:pt x="594" y="670"/>
                    </a:cubicBezTo>
                    <a:cubicBezTo>
                      <a:pt x="608" y="670"/>
                      <a:pt x="622" y="669"/>
                      <a:pt x="635" y="667"/>
                    </a:cubicBezTo>
                    <a:cubicBezTo>
                      <a:pt x="501" y="567"/>
                      <a:pt x="1" y="367"/>
                      <a:pt x="268" y="200"/>
                    </a:cubicBezTo>
                    <a:cubicBezTo>
                      <a:pt x="434" y="67"/>
                      <a:pt x="668" y="67"/>
                      <a:pt x="835" y="33"/>
                    </a:cubicBezTo>
                    <a:cubicBezTo>
                      <a:pt x="901" y="33"/>
                      <a:pt x="901" y="0"/>
                      <a:pt x="8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49"/>
              <p:cNvSpPr/>
              <p:nvPr/>
            </p:nvSpPr>
            <p:spPr>
              <a:xfrm>
                <a:off x="4211600" y="1704475"/>
                <a:ext cx="25050" cy="18925"/>
              </a:xfrm>
              <a:custGeom>
                <a:rect b="b" l="l" r="r" t="t"/>
                <a:pathLst>
                  <a:path extrusionOk="0" h="757" w="1002">
                    <a:moveTo>
                      <a:pt x="903" y="0"/>
                    </a:moveTo>
                    <a:cubicBezTo>
                      <a:pt x="761" y="0"/>
                      <a:pt x="609" y="98"/>
                      <a:pt x="501" y="152"/>
                    </a:cubicBezTo>
                    <a:cubicBezTo>
                      <a:pt x="434" y="185"/>
                      <a:pt x="334" y="285"/>
                      <a:pt x="234" y="319"/>
                    </a:cubicBezTo>
                    <a:cubicBezTo>
                      <a:pt x="168" y="352"/>
                      <a:pt x="101" y="452"/>
                      <a:pt x="34" y="519"/>
                    </a:cubicBezTo>
                    <a:cubicBezTo>
                      <a:pt x="1" y="652"/>
                      <a:pt x="101" y="752"/>
                      <a:pt x="168" y="752"/>
                    </a:cubicBezTo>
                    <a:cubicBezTo>
                      <a:pt x="185" y="755"/>
                      <a:pt x="203" y="757"/>
                      <a:pt x="221" y="757"/>
                    </a:cubicBezTo>
                    <a:cubicBezTo>
                      <a:pt x="403" y="757"/>
                      <a:pt x="580" y="610"/>
                      <a:pt x="701" y="519"/>
                    </a:cubicBezTo>
                    <a:cubicBezTo>
                      <a:pt x="768" y="519"/>
                      <a:pt x="701" y="485"/>
                      <a:pt x="701" y="485"/>
                    </a:cubicBezTo>
                    <a:lnTo>
                      <a:pt x="334" y="619"/>
                    </a:lnTo>
                    <a:cubicBezTo>
                      <a:pt x="315" y="619"/>
                      <a:pt x="291" y="622"/>
                      <a:pt x="267" y="622"/>
                    </a:cubicBezTo>
                    <a:cubicBezTo>
                      <a:pt x="208" y="622"/>
                      <a:pt x="153" y="605"/>
                      <a:pt x="201" y="485"/>
                    </a:cubicBezTo>
                    <a:lnTo>
                      <a:pt x="334" y="352"/>
                    </a:lnTo>
                    <a:cubicBezTo>
                      <a:pt x="434" y="285"/>
                      <a:pt x="535" y="185"/>
                      <a:pt x="668" y="119"/>
                    </a:cubicBezTo>
                    <a:cubicBezTo>
                      <a:pt x="768" y="119"/>
                      <a:pt x="868" y="119"/>
                      <a:pt x="1002" y="18"/>
                    </a:cubicBezTo>
                    <a:cubicBezTo>
                      <a:pt x="970" y="6"/>
                      <a:pt x="937" y="0"/>
                      <a:pt x="9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49"/>
              <p:cNvSpPr/>
              <p:nvPr/>
            </p:nvSpPr>
            <p:spPr>
              <a:xfrm>
                <a:off x="4168250" y="1748750"/>
                <a:ext cx="23375" cy="19625"/>
              </a:xfrm>
              <a:custGeom>
                <a:rect b="b" l="l" r="r" t="t"/>
                <a:pathLst>
                  <a:path extrusionOk="0" h="785" w="935">
                    <a:moveTo>
                      <a:pt x="842" y="1"/>
                    </a:moveTo>
                    <a:cubicBezTo>
                      <a:pt x="838" y="1"/>
                      <a:pt x="834" y="4"/>
                      <a:pt x="834" y="15"/>
                    </a:cubicBezTo>
                    <a:cubicBezTo>
                      <a:pt x="856" y="15"/>
                      <a:pt x="849" y="1"/>
                      <a:pt x="842" y="1"/>
                    </a:cubicBezTo>
                    <a:close/>
                    <a:moveTo>
                      <a:pt x="834" y="15"/>
                    </a:moveTo>
                    <a:cubicBezTo>
                      <a:pt x="601" y="216"/>
                      <a:pt x="0" y="182"/>
                      <a:pt x="67" y="582"/>
                    </a:cubicBezTo>
                    <a:cubicBezTo>
                      <a:pt x="80" y="733"/>
                      <a:pt x="178" y="785"/>
                      <a:pt x="304" y="785"/>
                    </a:cubicBezTo>
                    <a:cubicBezTo>
                      <a:pt x="512" y="785"/>
                      <a:pt x="797" y="645"/>
                      <a:pt x="901" y="582"/>
                    </a:cubicBezTo>
                    <a:cubicBezTo>
                      <a:pt x="934" y="582"/>
                      <a:pt x="901" y="549"/>
                      <a:pt x="901" y="549"/>
                    </a:cubicBezTo>
                    <a:cubicBezTo>
                      <a:pt x="734" y="582"/>
                      <a:pt x="601" y="649"/>
                      <a:pt x="434" y="683"/>
                    </a:cubicBezTo>
                    <a:cubicBezTo>
                      <a:pt x="401" y="699"/>
                      <a:pt x="351" y="716"/>
                      <a:pt x="305" y="716"/>
                    </a:cubicBezTo>
                    <a:cubicBezTo>
                      <a:pt x="259" y="716"/>
                      <a:pt x="217" y="699"/>
                      <a:pt x="200" y="649"/>
                    </a:cubicBezTo>
                    <a:cubicBezTo>
                      <a:pt x="134" y="549"/>
                      <a:pt x="200" y="482"/>
                      <a:pt x="234" y="382"/>
                    </a:cubicBezTo>
                    <a:cubicBezTo>
                      <a:pt x="367" y="216"/>
                      <a:pt x="701" y="216"/>
                      <a:pt x="834" y="1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49"/>
              <p:cNvSpPr/>
              <p:nvPr/>
            </p:nvSpPr>
            <p:spPr>
              <a:xfrm>
                <a:off x="4120700" y="1792125"/>
                <a:ext cx="28400" cy="21600"/>
              </a:xfrm>
              <a:custGeom>
                <a:rect b="b" l="l" r="r" t="t"/>
                <a:pathLst>
                  <a:path extrusionOk="0" h="864" w="1136">
                    <a:moveTo>
                      <a:pt x="1109" y="0"/>
                    </a:moveTo>
                    <a:cubicBezTo>
                      <a:pt x="1105" y="0"/>
                      <a:pt x="1102" y="4"/>
                      <a:pt x="1102" y="15"/>
                    </a:cubicBezTo>
                    <a:cubicBezTo>
                      <a:pt x="1124" y="15"/>
                      <a:pt x="1117" y="0"/>
                      <a:pt x="1109" y="0"/>
                    </a:cubicBezTo>
                    <a:close/>
                    <a:moveTo>
                      <a:pt x="1102" y="15"/>
                    </a:moveTo>
                    <a:lnTo>
                      <a:pt x="1102" y="15"/>
                    </a:lnTo>
                    <a:cubicBezTo>
                      <a:pt x="801" y="115"/>
                      <a:pt x="468" y="248"/>
                      <a:pt x="168" y="349"/>
                    </a:cubicBezTo>
                    <a:cubicBezTo>
                      <a:pt x="101" y="415"/>
                      <a:pt x="1" y="482"/>
                      <a:pt x="34" y="582"/>
                    </a:cubicBezTo>
                    <a:cubicBezTo>
                      <a:pt x="145" y="760"/>
                      <a:pt x="464" y="864"/>
                      <a:pt x="743" y="864"/>
                    </a:cubicBezTo>
                    <a:cubicBezTo>
                      <a:pt x="883" y="864"/>
                      <a:pt x="1013" y="838"/>
                      <a:pt x="1102" y="782"/>
                    </a:cubicBezTo>
                    <a:cubicBezTo>
                      <a:pt x="1135" y="782"/>
                      <a:pt x="1102" y="749"/>
                      <a:pt x="1102" y="749"/>
                    </a:cubicBezTo>
                    <a:cubicBezTo>
                      <a:pt x="986" y="763"/>
                      <a:pt x="840" y="784"/>
                      <a:pt x="692" y="784"/>
                    </a:cubicBezTo>
                    <a:cubicBezTo>
                      <a:pt x="498" y="784"/>
                      <a:pt x="300" y="748"/>
                      <a:pt x="168" y="615"/>
                    </a:cubicBezTo>
                    <a:cubicBezTo>
                      <a:pt x="101" y="582"/>
                      <a:pt x="134" y="482"/>
                      <a:pt x="268" y="449"/>
                    </a:cubicBezTo>
                    <a:cubicBezTo>
                      <a:pt x="301" y="415"/>
                      <a:pt x="334" y="415"/>
                      <a:pt x="435" y="349"/>
                    </a:cubicBezTo>
                    <a:cubicBezTo>
                      <a:pt x="501" y="315"/>
                      <a:pt x="601" y="282"/>
                      <a:pt x="635" y="282"/>
                    </a:cubicBezTo>
                    <a:cubicBezTo>
                      <a:pt x="801" y="182"/>
                      <a:pt x="968" y="115"/>
                      <a:pt x="1102" y="1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49"/>
              <p:cNvSpPr/>
              <p:nvPr/>
            </p:nvSpPr>
            <p:spPr>
              <a:xfrm>
                <a:off x="4305850" y="1713275"/>
                <a:ext cx="18375" cy="17775"/>
              </a:xfrm>
              <a:custGeom>
                <a:rect b="b" l="l" r="r" t="t"/>
                <a:pathLst>
                  <a:path extrusionOk="0" h="711" w="735">
                    <a:moveTo>
                      <a:pt x="367" y="0"/>
                    </a:moveTo>
                    <a:cubicBezTo>
                      <a:pt x="300" y="67"/>
                      <a:pt x="234" y="100"/>
                      <a:pt x="200" y="133"/>
                    </a:cubicBezTo>
                    <a:lnTo>
                      <a:pt x="67" y="267"/>
                    </a:lnTo>
                    <a:cubicBezTo>
                      <a:pt x="0" y="334"/>
                      <a:pt x="0" y="500"/>
                      <a:pt x="67" y="600"/>
                    </a:cubicBezTo>
                    <a:cubicBezTo>
                      <a:pt x="106" y="679"/>
                      <a:pt x="191" y="711"/>
                      <a:pt x="275" y="711"/>
                    </a:cubicBezTo>
                    <a:cubicBezTo>
                      <a:pt x="334" y="711"/>
                      <a:pt x="392" y="695"/>
                      <a:pt x="434" y="667"/>
                    </a:cubicBezTo>
                    <a:cubicBezTo>
                      <a:pt x="567" y="634"/>
                      <a:pt x="734" y="467"/>
                      <a:pt x="701" y="334"/>
                    </a:cubicBezTo>
                    <a:cubicBezTo>
                      <a:pt x="701" y="300"/>
                      <a:pt x="634" y="300"/>
                      <a:pt x="601" y="300"/>
                    </a:cubicBezTo>
                    <a:cubicBezTo>
                      <a:pt x="534" y="300"/>
                      <a:pt x="434" y="400"/>
                      <a:pt x="400" y="434"/>
                    </a:cubicBezTo>
                    <a:cubicBezTo>
                      <a:pt x="381" y="453"/>
                      <a:pt x="317" y="472"/>
                      <a:pt x="267" y="472"/>
                    </a:cubicBezTo>
                    <a:cubicBezTo>
                      <a:pt x="230" y="472"/>
                      <a:pt x="200" y="462"/>
                      <a:pt x="200" y="434"/>
                    </a:cubicBezTo>
                    <a:cubicBezTo>
                      <a:pt x="200" y="400"/>
                      <a:pt x="267" y="300"/>
                      <a:pt x="267" y="234"/>
                    </a:cubicBezTo>
                    <a:cubicBezTo>
                      <a:pt x="367" y="133"/>
                      <a:pt x="367" y="100"/>
                      <a:pt x="3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49"/>
              <p:cNvSpPr/>
              <p:nvPr/>
            </p:nvSpPr>
            <p:spPr>
              <a:xfrm>
                <a:off x="4235800" y="1773300"/>
                <a:ext cx="22300" cy="21250"/>
              </a:xfrm>
              <a:custGeom>
                <a:rect b="b" l="l" r="r" t="t"/>
                <a:pathLst>
                  <a:path extrusionOk="0" h="850" w="892">
                    <a:moveTo>
                      <a:pt x="634" y="1"/>
                    </a:moveTo>
                    <a:lnTo>
                      <a:pt x="634" y="1"/>
                    </a:lnTo>
                    <a:cubicBezTo>
                      <a:pt x="334" y="67"/>
                      <a:pt x="0" y="368"/>
                      <a:pt x="134" y="701"/>
                    </a:cubicBezTo>
                    <a:cubicBezTo>
                      <a:pt x="182" y="808"/>
                      <a:pt x="253" y="850"/>
                      <a:pt x="333" y="850"/>
                    </a:cubicBezTo>
                    <a:cubicBezTo>
                      <a:pt x="527" y="850"/>
                      <a:pt x="773" y="600"/>
                      <a:pt x="867" y="434"/>
                    </a:cubicBezTo>
                    <a:cubicBezTo>
                      <a:pt x="892" y="386"/>
                      <a:pt x="863" y="355"/>
                      <a:pt x="806" y="355"/>
                    </a:cubicBezTo>
                    <a:cubicBezTo>
                      <a:pt x="785" y="355"/>
                      <a:pt x="761" y="359"/>
                      <a:pt x="734" y="368"/>
                    </a:cubicBezTo>
                    <a:cubicBezTo>
                      <a:pt x="667" y="434"/>
                      <a:pt x="567" y="501"/>
                      <a:pt x="501" y="534"/>
                    </a:cubicBezTo>
                    <a:cubicBezTo>
                      <a:pt x="447" y="570"/>
                      <a:pt x="394" y="606"/>
                      <a:pt x="345" y="606"/>
                    </a:cubicBezTo>
                    <a:cubicBezTo>
                      <a:pt x="303" y="606"/>
                      <a:pt x="265" y="579"/>
                      <a:pt x="234" y="501"/>
                    </a:cubicBezTo>
                    <a:cubicBezTo>
                      <a:pt x="300" y="268"/>
                      <a:pt x="501" y="168"/>
                      <a:pt x="6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49"/>
              <p:cNvSpPr/>
              <p:nvPr/>
            </p:nvSpPr>
            <p:spPr>
              <a:xfrm>
                <a:off x="4023375" y="1540975"/>
                <a:ext cx="315850" cy="189825"/>
              </a:xfrm>
              <a:custGeom>
                <a:rect b="b" l="l" r="r" t="t"/>
                <a:pathLst>
                  <a:path extrusionOk="0" h="7593" w="12634">
                    <a:moveTo>
                      <a:pt x="1005" y="0"/>
                    </a:moveTo>
                    <a:cubicBezTo>
                      <a:pt x="917" y="0"/>
                      <a:pt x="834" y="24"/>
                      <a:pt x="792" y="87"/>
                    </a:cubicBezTo>
                    <a:cubicBezTo>
                      <a:pt x="291" y="988"/>
                      <a:pt x="1025" y="1555"/>
                      <a:pt x="1526" y="2222"/>
                    </a:cubicBezTo>
                    <a:cubicBezTo>
                      <a:pt x="1159" y="2155"/>
                      <a:pt x="792" y="2022"/>
                      <a:pt x="391" y="1855"/>
                    </a:cubicBezTo>
                    <a:cubicBezTo>
                      <a:pt x="347" y="1828"/>
                      <a:pt x="297" y="1816"/>
                      <a:pt x="249" y="1816"/>
                    </a:cubicBezTo>
                    <a:cubicBezTo>
                      <a:pt x="119" y="1816"/>
                      <a:pt x="0" y="1909"/>
                      <a:pt x="24" y="2055"/>
                    </a:cubicBezTo>
                    <a:cubicBezTo>
                      <a:pt x="125" y="3089"/>
                      <a:pt x="725" y="3823"/>
                      <a:pt x="1492" y="4390"/>
                    </a:cubicBezTo>
                    <a:cubicBezTo>
                      <a:pt x="1225" y="4390"/>
                      <a:pt x="958" y="4424"/>
                      <a:pt x="692" y="4424"/>
                    </a:cubicBezTo>
                    <a:cubicBezTo>
                      <a:pt x="458" y="4424"/>
                      <a:pt x="358" y="4724"/>
                      <a:pt x="491" y="4891"/>
                    </a:cubicBezTo>
                    <a:cubicBezTo>
                      <a:pt x="1125" y="5591"/>
                      <a:pt x="1993" y="5658"/>
                      <a:pt x="2860" y="5825"/>
                    </a:cubicBezTo>
                    <a:cubicBezTo>
                      <a:pt x="2826" y="5825"/>
                      <a:pt x="2793" y="5858"/>
                      <a:pt x="2726" y="5858"/>
                    </a:cubicBezTo>
                    <a:cubicBezTo>
                      <a:pt x="2493" y="5925"/>
                      <a:pt x="2460" y="6358"/>
                      <a:pt x="2726" y="6392"/>
                    </a:cubicBezTo>
                    <a:cubicBezTo>
                      <a:pt x="3460" y="6558"/>
                      <a:pt x="4194" y="6659"/>
                      <a:pt x="4895" y="6692"/>
                    </a:cubicBezTo>
                    <a:cubicBezTo>
                      <a:pt x="4861" y="6725"/>
                      <a:pt x="4828" y="6725"/>
                      <a:pt x="4795" y="6759"/>
                    </a:cubicBezTo>
                    <a:cubicBezTo>
                      <a:pt x="4661" y="6859"/>
                      <a:pt x="4628" y="7025"/>
                      <a:pt x="4728" y="7159"/>
                    </a:cubicBezTo>
                    <a:cubicBezTo>
                      <a:pt x="5049" y="7471"/>
                      <a:pt x="5402" y="7592"/>
                      <a:pt x="5767" y="7592"/>
                    </a:cubicBezTo>
                    <a:cubicBezTo>
                      <a:pt x="6688" y="7592"/>
                      <a:pt x="7680" y="6813"/>
                      <a:pt x="8397" y="6358"/>
                    </a:cubicBezTo>
                    <a:cubicBezTo>
                      <a:pt x="9865" y="5491"/>
                      <a:pt x="11699" y="4590"/>
                      <a:pt x="12633" y="3089"/>
                    </a:cubicBezTo>
                    <a:cubicBezTo>
                      <a:pt x="12633" y="3016"/>
                      <a:pt x="12507" y="2906"/>
                      <a:pt x="12388" y="2906"/>
                    </a:cubicBezTo>
                    <a:cubicBezTo>
                      <a:pt x="12344" y="2906"/>
                      <a:pt x="12302" y="2920"/>
                      <a:pt x="12267" y="2956"/>
                    </a:cubicBezTo>
                    <a:lnTo>
                      <a:pt x="12200" y="3023"/>
                    </a:lnTo>
                    <a:cubicBezTo>
                      <a:pt x="12200" y="2956"/>
                      <a:pt x="12166" y="2889"/>
                      <a:pt x="12066" y="2889"/>
                    </a:cubicBezTo>
                    <a:cubicBezTo>
                      <a:pt x="11581" y="2903"/>
                      <a:pt x="11060" y="2940"/>
                      <a:pt x="10541" y="2940"/>
                    </a:cubicBezTo>
                    <a:cubicBezTo>
                      <a:pt x="9813" y="2940"/>
                      <a:pt x="9087" y="2867"/>
                      <a:pt x="8464" y="2556"/>
                    </a:cubicBezTo>
                    <a:cubicBezTo>
                      <a:pt x="7396" y="2022"/>
                      <a:pt x="6496" y="1088"/>
                      <a:pt x="5595" y="387"/>
                    </a:cubicBezTo>
                    <a:cubicBezTo>
                      <a:pt x="5551" y="343"/>
                      <a:pt x="5484" y="321"/>
                      <a:pt x="5415" y="321"/>
                    </a:cubicBezTo>
                    <a:cubicBezTo>
                      <a:pt x="5276" y="321"/>
                      <a:pt x="5128" y="410"/>
                      <a:pt x="5128" y="588"/>
                    </a:cubicBezTo>
                    <a:cubicBezTo>
                      <a:pt x="5128" y="721"/>
                      <a:pt x="5161" y="854"/>
                      <a:pt x="5161" y="988"/>
                    </a:cubicBezTo>
                    <a:cubicBezTo>
                      <a:pt x="4661" y="688"/>
                      <a:pt x="4194" y="421"/>
                      <a:pt x="3694" y="187"/>
                    </a:cubicBezTo>
                    <a:cubicBezTo>
                      <a:pt x="3647" y="164"/>
                      <a:pt x="3600" y="153"/>
                      <a:pt x="3556" y="153"/>
                    </a:cubicBezTo>
                    <a:cubicBezTo>
                      <a:pt x="3411" y="153"/>
                      <a:pt x="3293" y="267"/>
                      <a:pt x="3293" y="421"/>
                    </a:cubicBezTo>
                    <a:lnTo>
                      <a:pt x="3293" y="988"/>
                    </a:lnTo>
                    <a:cubicBezTo>
                      <a:pt x="2560" y="654"/>
                      <a:pt x="1859" y="321"/>
                      <a:pt x="1159" y="20"/>
                    </a:cubicBezTo>
                    <a:cubicBezTo>
                      <a:pt x="1110" y="8"/>
                      <a:pt x="1056" y="0"/>
                      <a:pt x="10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49"/>
              <p:cNvSpPr/>
              <p:nvPr/>
            </p:nvSpPr>
            <p:spPr>
              <a:xfrm>
                <a:off x="4315025" y="1589150"/>
                <a:ext cx="189325" cy="106400"/>
              </a:xfrm>
              <a:custGeom>
                <a:rect b="b" l="l" r="r" t="t"/>
                <a:pathLst>
                  <a:path extrusionOk="0" h="4256" w="7573">
                    <a:moveTo>
                      <a:pt x="4853" y="0"/>
                    </a:moveTo>
                    <a:cubicBezTo>
                      <a:pt x="4228" y="0"/>
                      <a:pt x="3621" y="94"/>
                      <a:pt x="3169" y="228"/>
                    </a:cubicBezTo>
                    <a:cubicBezTo>
                      <a:pt x="2402" y="462"/>
                      <a:pt x="1835" y="962"/>
                      <a:pt x="1434" y="1629"/>
                    </a:cubicBezTo>
                    <a:cubicBezTo>
                      <a:pt x="1234" y="1963"/>
                      <a:pt x="1068" y="2363"/>
                      <a:pt x="901" y="2730"/>
                    </a:cubicBezTo>
                    <a:cubicBezTo>
                      <a:pt x="667" y="3230"/>
                      <a:pt x="367" y="3564"/>
                      <a:pt x="0" y="3964"/>
                    </a:cubicBezTo>
                    <a:cubicBezTo>
                      <a:pt x="0" y="4064"/>
                      <a:pt x="33" y="4131"/>
                      <a:pt x="134" y="4198"/>
                    </a:cubicBezTo>
                    <a:cubicBezTo>
                      <a:pt x="295" y="4238"/>
                      <a:pt x="450" y="4255"/>
                      <a:pt x="600" y="4255"/>
                    </a:cubicBezTo>
                    <a:cubicBezTo>
                      <a:pt x="1068" y="4255"/>
                      <a:pt x="1496" y="4091"/>
                      <a:pt x="2002" y="3964"/>
                    </a:cubicBezTo>
                    <a:cubicBezTo>
                      <a:pt x="2669" y="3764"/>
                      <a:pt x="3369" y="3597"/>
                      <a:pt x="4036" y="3364"/>
                    </a:cubicBezTo>
                    <a:cubicBezTo>
                      <a:pt x="5271" y="2897"/>
                      <a:pt x="6438" y="2363"/>
                      <a:pt x="7505" y="1529"/>
                    </a:cubicBezTo>
                    <a:cubicBezTo>
                      <a:pt x="7572" y="1396"/>
                      <a:pt x="7572" y="1229"/>
                      <a:pt x="7539" y="1129"/>
                    </a:cubicBezTo>
                    <a:cubicBezTo>
                      <a:pt x="7073" y="283"/>
                      <a:pt x="5937" y="0"/>
                      <a:pt x="48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49"/>
              <p:cNvSpPr/>
              <p:nvPr/>
            </p:nvSpPr>
            <p:spPr>
              <a:xfrm>
                <a:off x="4344200" y="1620700"/>
                <a:ext cx="145975" cy="52550"/>
              </a:xfrm>
              <a:custGeom>
                <a:rect b="b" l="l" r="r" t="t"/>
                <a:pathLst>
                  <a:path extrusionOk="0" h="2102" w="5839">
                    <a:moveTo>
                      <a:pt x="5771" y="0"/>
                    </a:moveTo>
                    <a:cubicBezTo>
                      <a:pt x="4965" y="199"/>
                      <a:pt x="4195" y="481"/>
                      <a:pt x="3439" y="785"/>
                    </a:cubicBezTo>
                    <a:lnTo>
                      <a:pt x="3439" y="785"/>
                    </a:lnTo>
                    <a:cubicBezTo>
                      <a:pt x="4198" y="497"/>
                      <a:pt x="4960" y="265"/>
                      <a:pt x="5771" y="34"/>
                    </a:cubicBezTo>
                    <a:cubicBezTo>
                      <a:pt x="5838" y="34"/>
                      <a:pt x="5771" y="0"/>
                      <a:pt x="5771" y="0"/>
                    </a:cubicBezTo>
                    <a:close/>
                    <a:moveTo>
                      <a:pt x="3439" y="785"/>
                    </a:moveTo>
                    <a:cubicBezTo>
                      <a:pt x="3141" y="898"/>
                      <a:pt x="2844" y="1019"/>
                      <a:pt x="2544" y="1152"/>
                    </a:cubicBezTo>
                    <a:lnTo>
                      <a:pt x="2544" y="1152"/>
                    </a:lnTo>
                    <a:cubicBezTo>
                      <a:pt x="2841" y="1029"/>
                      <a:pt x="3139" y="905"/>
                      <a:pt x="3439" y="785"/>
                    </a:cubicBezTo>
                    <a:close/>
                    <a:moveTo>
                      <a:pt x="2544" y="1152"/>
                    </a:moveTo>
                    <a:cubicBezTo>
                      <a:pt x="1701" y="1503"/>
                      <a:pt x="864" y="1849"/>
                      <a:pt x="1" y="2102"/>
                    </a:cubicBezTo>
                    <a:cubicBezTo>
                      <a:pt x="868" y="1968"/>
                      <a:pt x="1668" y="1602"/>
                      <a:pt x="2436" y="1201"/>
                    </a:cubicBezTo>
                    <a:cubicBezTo>
                      <a:pt x="2472" y="1185"/>
                      <a:pt x="2508" y="1169"/>
                      <a:pt x="2544" y="115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49"/>
              <p:cNvSpPr/>
              <p:nvPr/>
            </p:nvSpPr>
            <p:spPr>
              <a:xfrm>
                <a:off x="4379225" y="1605275"/>
                <a:ext cx="30050" cy="14250"/>
              </a:xfrm>
              <a:custGeom>
                <a:rect b="b" l="l" r="r" t="t"/>
                <a:pathLst>
                  <a:path extrusionOk="0" h="570" w="1202">
                    <a:moveTo>
                      <a:pt x="1085" y="0"/>
                    </a:moveTo>
                    <a:cubicBezTo>
                      <a:pt x="1060" y="0"/>
                      <a:pt x="1035" y="17"/>
                      <a:pt x="1035" y="50"/>
                    </a:cubicBezTo>
                    <a:cubicBezTo>
                      <a:pt x="1101" y="317"/>
                      <a:pt x="835" y="417"/>
                      <a:pt x="534" y="417"/>
                    </a:cubicBezTo>
                    <a:cubicBezTo>
                      <a:pt x="495" y="430"/>
                      <a:pt x="449" y="437"/>
                      <a:pt x="403" y="437"/>
                    </a:cubicBezTo>
                    <a:cubicBezTo>
                      <a:pt x="212" y="437"/>
                      <a:pt x="7" y="325"/>
                      <a:pt x="167" y="84"/>
                    </a:cubicBezTo>
                    <a:cubicBezTo>
                      <a:pt x="67" y="84"/>
                      <a:pt x="1" y="250"/>
                      <a:pt x="67" y="317"/>
                    </a:cubicBezTo>
                    <a:cubicBezTo>
                      <a:pt x="101" y="484"/>
                      <a:pt x="267" y="551"/>
                      <a:pt x="434" y="551"/>
                    </a:cubicBezTo>
                    <a:cubicBezTo>
                      <a:pt x="490" y="562"/>
                      <a:pt x="553" y="569"/>
                      <a:pt x="618" y="569"/>
                    </a:cubicBezTo>
                    <a:cubicBezTo>
                      <a:pt x="749" y="569"/>
                      <a:pt x="890" y="540"/>
                      <a:pt x="1001" y="451"/>
                    </a:cubicBezTo>
                    <a:cubicBezTo>
                      <a:pt x="1135" y="384"/>
                      <a:pt x="1201" y="217"/>
                      <a:pt x="1135" y="50"/>
                    </a:cubicBezTo>
                    <a:cubicBezTo>
                      <a:pt x="1135" y="17"/>
                      <a:pt x="1110" y="0"/>
                      <a:pt x="10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49"/>
              <p:cNvSpPr/>
              <p:nvPr/>
            </p:nvSpPr>
            <p:spPr>
              <a:xfrm>
                <a:off x="3595325" y="1189550"/>
                <a:ext cx="256875" cy="330275"/>
              </a:xfrm>
              <a:custGeom>
                <a:rect b="b" l="l" r="r" t="t"/>
                <a:pathLst>
                  <a:path extrusionOk="0" h="13211" w="10275">
                    <a:moveTo>
                      <a:pt x="1" y="1"/>
                    </a:moveTo>
                    <a:cubicBezTo>
                      <a:pt x="1335" y="2536"/>
                      <a:pt x="3770" y="4337"/>
                      <a:pt x="5405" y="6672"/>
                    </a:cubicBezTo>
                    <a:cubicBezTo>
                      <a:pt x="6939" y="8874"/>
                      <a:pt x="8173" y="11409"/>
                      <a:pt x="10242" y="13210"/>
                    </a:cubicBezTo>
                    <a:cubicBezTo>
                      <a:pt x="10242" y="13210"/>
                      <a:pt x="10275" y="13210"/>
                      <a:pt x="10275" y="13177"/>
                    </a:cubicBezTo>
                    <a:cubicBezTo>
                      <a:pt x="8173" y="11209"/>
                      <a:pt x="6939" y="8707"/>
                      <a:pt x="5305" y="6372"/>
                    </a:cubicBezTo>
                    <a:cubicBezTo>
                      <a:pt x="3670" y="4104"/>
                      <a:pt x="1402" y="240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49"/>
              <p:cNvSpPr/>
              <p:nvPr/>
            </p:nvSpPr>
            <p:spPr>
              <a:xfrm>
                <a:off x="3386850" y="1041125"/>
                <a:ext cx="416675" cy="517275"/>
              </a:xfrm>
              <a:custGeom>
                <a:rect b="b" l="l" r="r" t="t"/>
                <a:pathLst>
                  <a:path extrusionOk="0" h="20691" w="16667">
                    <a:moveTo>
                      <a:pt x="1" y="0"/>
                    </a:moveTo>
                    <a:lnTo>
                      <a:pt x="1" y="0"/>
                    </a:lnTo>
                    <a:cubicBezTo>
                      <a:pt x="2769" y="4136"/>
                      <a:pt x="5471" y="8273"/>
                      <a:pt x="8273" y="12342"/>
                    </a:cubicBezTo>
                    <a:cubicBezTo>
                      <a:pt x="10475" y="15545"/>
                      <a:pt x="12977" y="18880"/>
                      <a:pt x="16579" y="20682"/>
                    </a:cubicBezTo>
                    <a:cubicBezTo>
                      <a:pt x="16585" y="20688"/>
                      <a:pt x="16593" y="20691"/>
                      <a:pt x="16601" y="20691"/>
                    </a:cubicBezTo>
                    <a:cubicBezTo>
                      <a:pt x="16633" y="20691"/>
                      <a:pt x="16666" y="20642"/>
                      <a:pt x="16612" y="20615"/>
                    </a:cubicBezTo>
                    <a:cubicBezTo>
                      <a:pt x="12943" y="18547"/>
                      <a:pt x="10408" y="15278"/>
                      <a:pt x="8073" y="11842"/>
                    </a:cubicBezTo>
                    <a:cubicBezTo>
                      <a:pt x="5404" y="7906"/>
                      <a:pt x="2736" y="397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49"/>
              <p:cNvSpPr/>
              <p:nvPr/>
            </p:nvSpPr>
            <p:spPr>
              <a:xfrm>
                <a:off x="3599500" y="977725"/>
                <a:ext cx="76250" cy="193025"/>
              </a:xfrm>
              <a:custGeom>
                <a:rect b="b" l="l" r="r" t="t"/>
                <a:pathLst>
                  <a:path extrusionOk="0" h="7721" w="3050">
                    <a:moveTo>
                      <a:pt x="301" y="1"/>
                    </a:moveTo>
                    <a:lnTo>
                      <a:pt x="301" y="1"/>
                    </a:lnTo>
                    <a:cubicBezTo>
                      <a:pt x="1" y="301"/>
                      <a:pt x="167" y="568"/>
                      <a:pt x="334" y="968"/>
                    </a:cubicBezTo>
                    <a:cubicBezTo>
                      <a:pt x="601" y="1702"/>
                      <a:pt x="935" y="2436"/>
                      <a:pt x="1168" y="3203"/>
                    </a:cubicBezTo>
                    <a:cubicBezTo>
                      <a:pt x="1769" y="4704"/>
                      <a:pt x="2302" y="6205"/>
                      <a:pt x="2936" y="7706"/>
                    </a:cubicBezTo>
                    <a:cubicBezTo>
                      <a:pt x="2946" y="7716"/>
                      <a:pt x="2961" y="7720"/>
                      <a:pt x="2977" y="7720"/>
                    </a:cubicBezTo>
                    <a:cubicBezTo>
                      <a:pt x="3014" y="7720"/>
                      <a:pt x="3050" y="7697"/>
                      <a:pt x="3003" y="7673"/>
                    </a:cubicBezTo>
                    <a:cubicBezTo>
                      <a:pt x="2603" y="6406"/>
                      <a:pt x="2102" y="5205"/>
                      <a:pt x="1635" y="3970"/>
                    </a:cubicBezTo>
                    <a:cubicBezTo>
                      <a:pt x="1435" y="3370"/>
                      <a:pt x="1168" y="2803"/>
                      <a:pt x="968" y="2203"/>
                    </a:cubicBezTo>
                    <a:cubicBezTo>
                      <a:pt x="768" y="1669"/>
                      <a:pt x="134" y="635"/>
                      <a:pt x="3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49"/>
              <p:cNvSpPr/>
              <p:nvPr/>
            </p:nvSpPr>
            <p:spPr>
              <a:xfrm>
                <a:off x="3480475" y="1371025"/>
                <a:ext cx="260000" cy="175475"/>
              </a:xfrm>
              <a:custGeom>
                <a:rect b="b" l="l" r="r" t="t"/>
                <a:pathLst>
                  <a:path extrusionOk="0" h="7019" w="10400">
                    <a:moveTo>
                      <a:pt x="60" y="0"/>
                    </a:moveTo>
                    <a:cubicBezTo>
                      <a:pt x="30" y="0"/>
                      <a:pt x="1" y="31"/>
                      <a:pt x="25" y="80"/>
                    </a:cubicBezTo>
                    <a:cubicBezTo>
                      <a:pt x="2527" y="3483"/>
                      <a:pt x="5996" y="6585"/>
                      <a:pt x="10366" y="7019"/>
                    </a:cubicBezTo>
                    <a:cubicBezTo>
                      <a:pt x="10399" y="7019"/>
                      <a:pt x="10399" y="6985"/>
                      <a:pt x="10366" y="6985"/>
                    </a:cubicBezTo>
                    <a:cubicBezTo>
                      <a:pt x="5996" y="6285"/>
                      <a:pt x="2694" y="3449"/>
                      <a:pt x="92" y="14"/>
                    </a:cubicBezTo>
                    <a:cubicBezTo>
                      <a:pt x="83" y="5"/>
                      <a:pt x="71" y="0"/>
                      <a:pt x="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49"/>
              <p:cNvSpPr/>
              <p:nvPr/>
            </p:nvSpPr>
            <p:spPr>
              <a:xfrm>
                <a:off x="3501100" y="1587350"/>
                <a:ext cx="199775" cy="41275"/>
              </a:xfrm>
              <a:custGeom>
                <a:rect b="b" l="l" r="r" t="t"/>
                <a:pathLst>
                  <a:path extrusionOk="0" h="1651" w="7991">
                    <a:moveTo>
                      <a:pt x="34" y="0"/>
                    </a:moveTo>
                    <a:cubicBezTo>
                      <a:pt x="34" y="0"/>
                      <a:pt x="1" y="0"/>
                      <a:pt x="34" y="33"/>
                    </a:cubicBezTo>
                    <a:cubicBezTo>
                      <a:pt x="201" y="267"/>
                      <a:pt x="668" y="334"/>
                      <a:pt x="901" y="434"/>
                    </a:cubicBezTo>
                    <a:cubicBezTo>
                      <a:pt x="1335" y="601"/>
                      <a:pt x="1702" y="767"/>
                      <a:pt x="2102" y="934"/>
                    </a:cubicBezTo>
                    <a:cubicBezTo>
                      <a:pt x="2836" y="1201"/>
                      <a:pt x="3536" y="1468"/>
                      <a:pt x="4270" y="1568"/>
                    </a:cubicBezTo>
                    <a:cubicBezTo>
                      <a:pt x="4581" y="1624"/>
                      <a:pt x="4892" y="1651"/>
                      <a:pt x="5200" y="1651"/>
                    </a:cubicBezTo>
                    <a:cubicBezTo>
                      <a:pt x="6180" y="1651"/>
                      <a:pt x="7127" y="1375"/>
                      <a:pt x="7940" y="867"/>
                    </a:cubicBezTo>
                    <a:cubicBezTo>
                      <a:pt x="7990" y="842"/>
                      <a:pt x="7964" y="778"/>
                      <a:pt x="7934" y="778"/>
                    </a:cubicBezTo>
                    <a:cubicBezTo>
                      <a:pt x="7924" y="778"/>
                      <a:pt x="7914" y="785"/>
                      <a:pt x="7906" y="801"/>
                    </a:cubicBezTo>
                    <a:cubicBezTo>
                      <a:pt x="7013" y="1237"/>
                      <a:pt x="6091" y="1473"/>
                      <a:pt x="5140" y="1473"/>
                    </a:cubicBezTo>
                    <a:cubicBezTo>
                      <a:pt x="4636" y="1473"/>
                      <a:pt x="4124" y="1406"/>
                      <a:pt x="3603" y="1268"/>
                    </a:cubicBezTo>
                    <a:cubicBezTo>
                      <a:pt x="2369" y="934"/>
                      <a:pt x="1235" y="334"/>
                      <a:pt x="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49"/>
              <p:cNvSpPr/>
              <p:nvPr/>
            </p:nvSpPr>
            <p:spPr>
              <a:xfrm>
                <a:off x="3563650" y="1392000"/>
                <a:ext cx="38475" cy="60275"/>
              </a:xfrm>
              <a:custGeom>
                <a:rect b="b" l="l" r="r" t="t"/>
                <a:pathLst>
                  <a:path extrusionOk="0" h="2411" w="1539">
                    <a:moveTo>
                      <a:pt x="1401" y="2177"/>
                    </a:moveTo>
                    <a:lnTo>
                      <a:pt x="1401" y="2177"/>
                    </a:lnTo>
                    <a:cubicBezTo>
                      <a:pt x="1421" y="2192"/>
                      <a:pt x="1437" y="2205"/>
                      <a:pt x="1452" y="2217"/>
                    </a:cubicBezTo>
                    <a:lnTo>
                      <a:pt x="1452" y="2217"/>
                    </a:lnTo>
                    <a:cubicBezTo>
                      <a:pt x="1459" y="2201"/>
                      <a:pt x="1450" y="2193"/>
                      <a:pt x="1401" y="2177"/>
                    </a:cubicBezTo>
                    <a:close/>
                    <a:moveTo>
                      <a:pt x="313" y="0"/>
                    </a:moveTo>
                    <a:cubicBezTo>
                      <a:pt x="284" y="0"/>
                      <a:pt x="251" y="25"/>
                      <a:pt x="234" y="75"/>
                    </a:cubicBezTo>
                    <a:cubicBezTo>
                      <a:pt x="0" y="842"/>
                      <a:pt x="434" y="2077"/>
                      <a:pt x="1268" y="2410"/>
                    </a:cubicBezTo>
                    <a:cubicBezTo>
                      <a:pt x="1301" y="2410"/>
                      <a:pt x="1368" y="2343"/>
                      <a:pt x="1401" y="2310"/>
                    </a:cubicBezTo>
                    <a:cubicBezTo>
                      <a:pt x="1408" y="2290"/>
                      <a:pt x="1416" y="2274"/>
                      <a:pt x="1424" y="2261"/>
                    </a:cubicBezTo>
                    <a:lnTo>
                      <a:pt x="1424" y="2261"/>
                    </a:lnTo>
                    <a:cubicBezTo>
                      <a:pt x="1452" y="2287"/>
                      <a:pt x="1497" y="2309"/>
                      <a:pt x="1518" y="2309"/>
                    </a:cubicBezTo>
                    <a:cubicBezTo>
                      <a:pt x="1538" y="2309"/>
                      <a:pt x="1532" y="2285"/>
                      <a:pt x="1452" y="2217"/>
                    </a:cubicBezTo>
                    <a:lnTo>
                      <a:pt x="1452" y="2217"/>
                    </a:lnTo>
                    <a:cubicBezTo>
                      <a:pt x="1447" y="2228"/>
                      <a:pt x="1436" y="2241"/>
                      <a:pt x="1424" y="2261"/>
                    </a:cubicBezTo>
                    <a:lnTo>
                      <a:pt x="1424" y="2261"/>
                    </a:lnTo>
                    <a:cubicBezTo>
                      <a:pt x="1405" y="2244"/>
                      <a:pt x="1394" y="2225"/>
                      <a:pt x="1401" y="2210"/>
                    </a:cubicBezTo>
                    <a:lnTo>
                      <a:pt x="1335" y="2143"/>
                    </a:lnTo>
                    <a:cubicBezTo>
                      <a:pt x="1068" y="2010"/>
                      <a:pt x="868" y="1743"/>
                      <a:pt x="734" y="1510"/>
                    </a:cubicBezTo>
                    <a:cubicBezTo>
                      <a:pt x="434" y="1076"/>
                      <a:pt x="401" y="542"/>
                      <a:pt x="367" y="75"/>
                    </a:cubicBezTo>
                    <a:cubicBezTo>
                      <a:pt x="367" y="25"/>
                      <a:pt x="342"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49"/>
              <p:cNvSpPr/>
              <p:nvPr/>
            </p:nvSpPr>
            <p:spPr>
              <a:xfrm>
                <a:off x="3610350" y="1301975"/>
                <a:ext cx="30050" cy="54400"/>
              </a:xfrm>
              <a:custGeom>
                <a:rect b="b" l="l" r="r" t="t"/>
                <a:pathLst>
                  <a:path extrusionOk="0" h="2176" w="1202">
                    <a:moveTo>
                      <a:pt x="887" y="0"/>
                    </a:moveTo>
                    <a:cubicBezTo>
                      <a:pt x="559" y="0"/>
                      <a:pt x="271" y="287"/>
                      <a:pt x="167" y="574"/>
                    </a:cubicBezTo>
                    <a:cubicBezTo>
                      <a:pt x="0" y="1108"/>
                      <a:pt x="367" y="1908"/>
                      <a:pt x="834" y="2175"/>
                    </a:cubicBezTo>
                    <a:cubicBezTo>
                      <a:pt x="701" y="1775"/>
                      <a:pt x="367" y="1541"/>
                      <a:pt x="301" y="1174"/>
                    </a:cubicBezTo>
                    <a:cubicBezTo>
                      <a:pt x="184" y="680"/>
                      <a:pt x="422" y="136"/>
                      <a:pt x="905" y="136"/>
                    </a:cubicBezTo>
                    <a:cubicBezTo>
                      <a:pt x="976" y="136"/>
                      <a:pt x="1053" y="148"/>
                      <a:pt x="1134" y="174"/>
                    </a:cubicBezTo>
                    <a:cubicBezTo>
                      <a:pt x="1168" y="174"/>
                      <a:pt x="1201" y="107"/>
                      <a:pt x="1168" y="74"/>
                    </a:cubicBezTo>
                    <a:cubicBezTo>
                      <a:pt x="1073" y="23"/>
                      <a:pt x="979" y="0"/>
                      <a:pt x="8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49"/>
              <p:cNvSpPr/>
              <p:nvPr/>
            </p:nvSpPr>
            <p:spPr>
              <a:xfrm>
                <a:off x="3431875" y="1177050"/>
                <a:ext cx="45075" cy="37675"/>
              </a:xfrm>
              <a:custGeom>
                <a:rect b="b" l="l" r="r" t="t"/>
                <a:pathLst>
                  <a:path extrusionOk="0" h="1507" w="1803">
                    <a:moveTo>
                      <a:pt x="268" y="0"/>
                    </a:moveTo>
                    <a:cubicBezTo>
                      <a:pt x="201" y="0"/>
                      <a:pt x="168" y="0"/>
                      <a:pt x="168" y="34"/>
                    </a:cubicBezTo>
                    <a:cubicBezTo>
                      <a:pt x="1" y="601"/>
                      <a:pt x="301" y="1268"/>
                      <a:pt x="868" y="1501"/>
                    </a:cubicBezTo>
                    <a:cubicBezTo>
                      <a:pt x="868" y="1505"/>
                      <a:pt x="869" y="1507"/>
                      <a:pt x="871" y="1507"/>
                    </a:cubicBezTo>
                    <a:cubicBezTo>
                      <a:pt x="888" y="1507"/>
                      <a:pt x="957" y="1401"/>
                      <a:pt x="868" y="1401"/>
                    </a:cubicBezTo>
                    <a:cubicBezTo>
                      <a:pt x="404" y="1185"/>
                      <a:pt x="169" y="681"/>
                      <a:pt x="271" y="210"/>
                    </a:cubicBezTo>
                    <a:lnTo>
                      <a:pt x="271" y="210"/>
                    </a:lnTo>
                    <a:cubicBezTo>
                      <a:pt x="815" y="444"/>
                      <a:pt x="1200" y="787"/>
                      <a:pt x="1702" y="1101"/>
                    </a:cubicBezTo>
                    <a:cubicBezTo>
                      <a:pt x="1710" y="1117"/>
                      <a:pt x="1720" y="1124"/>
                      <a:pt x="1731" y="1124"/>
                    </a:cubicBezTo>
                    <a:cubicBezTo>
                      <a:pt x="1764" y="1124"/>
                      <a:pt x="1802" y="1060"/>
                      <a:pt x="1802" y="1034"/>
                    </a:cubicBezTo>
                    <a:cubicBezTo>
                      <a:pt x="1402" y="534"/>
                      <a:pt x="835" y="234"/>
                      <a:pt x="2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49"/>
              <p:cNvSpPr/>
              <p:nvPr/>
            </p:nvSpPr>
            <p:spPr>
              <a:xfrm>
                <a:off x="3676725" y="1243725"/>
                <a:ext cx="42050" cy="35725"/>
              </a:xfrm>
              <a:custGeom>
                <a:rect b="b" l="l" r="r" t="t"/>
                <a:pathLst>
                  <a:path extrusionOk="0" h="1429" w="1682">
                    <a:moveTo>
                      <a:pt x="485" y="0"/>
                    </a:moveTo>
                    <a:cubicBezTo>
                      <a:pt x="380" y="0"/>
                      <a:pt x="283" y="45"/>
                      <a:pt x="214" y="169"/>
                    </a:cubicBezTo>
                    <a:cubicBezTo>
                      <a:pt x="1" y="534"/>
                      <a:pt x="205" y="1428"/>
                      <a:pt x="750" y="1428"/>
                    </a:cubicBezTo>
                    <a:cubicBezTo>
                      <a:pt x="802" y="1428"/>
                      <a:pt x="857" y="1420"/>
                      <a:pt x="915" y="1403"/>
                    </a:cubicBezTo>
                    <a:cubicBezTo>
                      <a:pt x="648" y="1370"/>
                      <a:pt x="414" y="1169"/>
                      <a:pt x="347" y="869"/>
                    </a:cubicBezTo>
                    <a:cubicBezTo>
                      <a:pt x="317" y="654"/>
                      <a:pt x="258" y="157"/>
                      <a:pt x="509" y="157"/>
                    </a:cubicBezTo>
                    <a:cubicBezTo>
                      <a:pt x="530" y="157"/>
                      <a:pt x="554" y="161"/>
                      <a:pt x="581" y="169"/>
                    </a:cubicBezTo>
                    <a:cubicBezTo>
                      <a:pt x="748" y="202"/>
                      <a:pt x="981" y="402"/>
                      <a:pt x="1148" y="536"/>
                    </a:cubicBezTo>
                    <a:cubicBezTo>
                      <a:pt x="1315" y="669"/>
                      <a:pt x="1482" y="836"/>
                      <a:pt x="1582" y="1036"/>
                    </a:cubicBezTo>
                    <a:cubicBezTo>
                      <a:pt x="1601" y="1046"/>
                      <a:pt x="1618" y="1050"/>
                      <a:pt x="1632" y="1050"/>
                    </a:cubicBezTo>
                    <a:cubicBezTo>
                      <a:pt x="1665" y="1050"/>
                      <a:pt x="1682" y="1026"/>
                      <a:pt x="1682" y="1003"/>
                    </a:cubicBezTo>
                    <a:cubicBezTo>
                      <a:pt x="1515" y="602"/>
                      <a:pt x="1248" y="369"/>
                      <a:pt x="915" y="169"/>
                    </a:cubicBezTo>
                    <a:cubicBezTo>
                      <a:pt x="797" y="90"/>
                      <a:pt x="633" y="0"/>
                      <a:pt x="4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49"/>
              <p:cNvSpPr/>
              <p:nvPr/>
            </p:nvSpPr>
            <p:spPr>
              <a:xfrm>
                <a:off x="3638700" y="1637025"/>
                <a:ext cx="55075" cy="35100"/>
              </a:xfrm>
              <a:custGeom>
                <a:rect b="b" l="l" r="r" t="t"/>
                <a:pathLst>
                  <a:path extrusionOk="0" h="1404" w="2203">
                    <a:moveTo>
                      <a:pt x="1604" y="1"/>
                    </a:moveTo>
                    <a:cubicBezTo>
                      <a:pt x="1591" y="1"/>
                      <a:pt x="1578" y="5"/>
                      <a:pt x="1568" y="15"/>
                    </a:cubicBezTo>
                    <a:cubicBezTo>
                      <a:pt x="1235" y="448"/>
                      <a:pt x="0" y="181"/>
                      <a:pt x="67" y="982"/>
                    </a:cubicBezTo>
                    <a:cubicBezTo>
                      <a:pt x="67" y="1282"/>
                      <a:pt x="367" y="1349"/>
                      <a:pt x="601" y="1382"/>
                    </a:cubicBezTo>
                    <a:cubicBezTo>
                      <a:pt x="708" y="1396"/>
                      <a:pt x="818" y="1403"/>
                      <a:pt x="929" y="1403"/>
                    </a:cubicBezTo>
                    <a:cubicBezTo>
                      <a:pt x="1338" y="1403"/>
                      <a:pt x="1761" y="1313"/>
                      <a:pt x="2102" y="1182"/>
                    </a:cubicBezTo>
                    <a:cubicBezTo>
                      <a:pt x="2169" y="1182"/>
                      <a:pt x="2202" y="1149"/>
                      <a:pt x="2202" y="1115"/>
                    </a:cubicBezTo>
                    <a:cubicBezTo>
                      <a:pt x="2202" y="815"/>
                      <a:pt x="2102" y="482"/>
                      <a:pt x="1868" y="215"/>
                    </a:cubicBezTo>
                    <a:lnTo>
                      <a:pt x="1868" y="215"/>
                    </a:lnTo>
                    <a:cubicBezTo>
                      <a:pt x="2002" y="381"/>
                      <a:pt x="2069" y="682"/>
                      <a:pt x="2002" y="882"/>
                    </a:cubicBezTo>
                    <a:cubicBezTo>
                      <a:pt x="1902" y="1115"/>
                      <a:pt x="1668" y="1049"/>
                      <a:pt x="1502" y="1115"/>
                    </a:cubicBezTo>
                    <a:cubicBezTo>
                      <a:pt x="1268" y="1149"/>
                      <a:pt x="1068" y="1149"/>
                      <a:pt x="901" y="1149"/>
                    </a:cubicBezTo>
                    <a:cubicBezTo>
                      <a:pt x="857" y="1149"/>
                      <a:pt x="783" y="1163"/>
                      <a:pt x="728" y="1163"/>
                    </a:cubicBezTo>
                    <a:cubicBezTo>
                      <a:pt x="701" y="1163"/>
                      <a:pt x="679" y="1160"/>
                      <a:pt x="668" y="1149"/>
                    </a:cubicBezTo>
                    <a:cubicBezTo>
                      <a:pt x="568" y="1149"/>
                      <a:pt x="501" y="1115"/>
                      <a:pt x="501" y="949"/>
                    </a:cubicBezTo>
                    <a:cubicBezTo>
                      <a:pt x="367" y="815"/>
                      <a:pt x="367" y="715"/>
                      <a:pt x="534" y="648"/>
                    </a:cubicBezTo>
                    <a:cubicBezTo>
                      <a:pt x="901" y="448"/>
                      <a:pt x="1502" y="615"/>
                      <a:pt x="1668" y="48"/>
                    </a:cubicBezTo>
                    <a:cubicBezTo>
                      <a:pt x="1668" y="24"/>
                      <a:pt x="1635" y="1"/>
                      <a:pt x="16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49"/>
              <p:cNvSpPr/>
              <p:nvPr/>
            </p:nvSpPr>
            <p:spPr>
              <a:xfrm>
                <a:off x="3614850" y="1543850"/>
                <a:ext cx="44725" cy="29500"/>
              </a:xfrm>
              <a:custGeom>
                <a:rect b="b" l="l" r="r" t="t"/>
                <a:pathLst>
                  <a:path extrusionOk="0" h="1180" w="1789">
                    <a:moveTo>
                      <a:pt x="991" y="1"/>
                    </a:moveTo>
                    <a:cubicBezTo>
                      <a:pt x="665" y="1"/>
                      <a:pt x="357" y="119"/>
                      <a:pt x="187" y="439"/>
                    </a:cubicBezTo>
                    <a:cubicBezTo>
                      <a:pt x="0" y="751"/>
                      <a:pt x="279" y="1179"/>
                      <a:pt x="698" y="1179"/>
                    </a:cubicBezTo>
                    <a:cubicBezTo>
                      <a:pt x="727" y="1179"/>
                      <a:pt x="757" y="1177"/>
                      <a:pt x="788" y="1173"/>
                    </a:cubicBezTo>
                    <a:lnTo>
                      <a:pt x="788" y="1173"/>
                    </a:lnTo>
                    <a:cubicBezTo>
                      <a:pt x="768" y="1175"/>
                      <a:pt x="748" y="1177"/>
                      <a:pt x="729" y="1177"/>
                    </a:cubicBezTo>
                    <a:cubicBezTo>
                      <a:pt x="478" y="1177"/>
                      <a:pt x="218" y="987"/>
                      <a:pt x="187" y="739"/>
                    </a:cubicBezTo>
                    <a:cubicBezTo>
                      <a:pt x="154" y="506"/>
                      <a:pt x="321" y="272"/>
                      <a:pt x="521" y="172"/>
                    </a:cubicBezTo>
                    <a:cubicBezTo>
                      <a:pt x="658" y="85"/>
                      <a:pt x="808" y="54"/>
                      <a:pt x="962" y="54"/>
                    </a:cubicBezTo>
                    <a:cubicBezTo>
                      <a:pt x="1222" y="54"/>
                      <a:pt x="1492" y="143"/>
                      <a:pt x="1722" y="206"/>
                    </a:cubicBezTo>
                    <a:cubicBezTo>
                      <a:pt x="1788" y="206"/>
                      <a:pt x="1788" y="172"/>
                      <a:pt x="1722" y="172"/>
                    </a:cubicBezTo>
                    <a:cubicBezTo>
                      <a:pt x="1504" y="71"/>
                      <a:pt x="1242" y="1"/>
                      <a:pt x="9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49"/>
              <p:cNvSpPr/>
              <p:nvPr/>
            </p:nvSpPr>
            <p:spPr>
              <a:xfrm>
                <a:off x="3710425" y="1416275"/>
                <a:ext cx="43375" cy="48225"/>
              </a:xfrm>
              <a:custGeom>
                <a:rect b="b" l="l" r="r" t="t"/>
                <a:pathLst>
                  <a:path extrusionOk="0" h="1929" w="1735">
                    <a:moveTo>
                      <a:pt x="362" y="0"/>
                    </a:moveTo>
                    <a:cubicBezTo>
                      <a:pt x="194" y="0"/>
                      <a:pt x="69" y="103"/>
                      <a:pt x="34" y="372"/>
                    </a:cubicBezTo>
                    <a:cubicBezTo>
                      <a:pt x="0" y="772"/>
                      <a:pt x="267" y="1139"/>
                      <a:pt x="501" y="1439"/>
                    </a:cubicBezTo>
                    <a:cubicBezTo>
                      <a:pt x="528" y="1522"/>
                      <a:pt x="856" y="1929"/>
                      <a:pt x="1004" y="1929"/>
                    </a:cubicBezTo>
                    <a:cubicBezTo>
                      <a:pt x="1034" y="1929"/>
                      <a:pt x="1056" y="1912"/>
                      <a:pt x="1068" y="1873"/>
                    </a:cubicBezTo>
                    <a:lnTo>
                      <a:pt x="1068" y="1873"/>
                    </a:lnTo>
                    <a:cubicBezTo>
                      <a:pt x="1065" y="1880"/>
                      <a:pt x="1061" y="1883"/>
                      <a:pt x="1054" y="1883"/>
                    </a:cubicBezTo>
                    <a:cubicBezTo>
                      <a:pt x="962" y="1883"/>
                      <a:pt x="498" y="1301"/>
                      <a:pt x="467" y="1239"/>
                    </a:cubicBezTo>
                    <a:cubicBezTo>
                      <a:pt x="300" y="1039"/>
                      <a:pt x="134" y="805"/>
                      <a:pt x="134" y="505"/>
                    </a:cubicBezTo>
                    <a:cubicBezTo>
                      <a:pt x="67" y="372"/>
                      <a:pt x="167" y="305"/>
                      <a:pt x="334" y="238"/>
                    </a:cubicBezTo>
                    <a:cubicBezTo>
                      <a:pt x="400" y="188"/>
                      <a:pt x="459" y="163"/>
                      <a:pt x="521" y="163"/>
                    </a:cubicBezTo>
                    <a:cubicBezTo>
                      <a:pt x="584" y="163"/>
                      <a:pt x="651" y="188"/>
                      <a:pt x="734" y="238"/>
                    </a:cubicBezTo>
                    <a:cubicBezTo>
                      <a:pt x="834" y="305"/>
                      <a:pt x="968" y="372"/>
                      <a:pt x="1034" y="405"/>
                    </a:cubicBezTo>
                    <a:cubicBezTo>
                      <a:pt x="1268" y="605"/>
                      <a:pt x="1435" y="839"/>
                      <a:pt x="1668" y="1039"/>
                    </a:cubicBezTo>
                    <a:cubicBezTo>
                      <a:pt x="1678" y="1049"/>
                      <a:pt x="1688" y="1053"/>
                      <a:pt x="1697" y="1053"/>
                    </a:cubicBezTo>
                    <a:cubicBezTo>
                      <a:pt x="1718" y="1053"/>
                      <a:pt x="1735" y="1029"/>
                      <a:pt x="1735" y="1006"/>
                    </a:cubicBezTo>
                    <a:cubicBezTo>
                      <a:pt x="1588" y="762"/>
                      <a:pt x="818" y="0"/>
                      <a:pt x="3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49"/>
              <p:cNvSpPr/>
              <p:nvPr/>
            </p:nvSpPr>
            <p:spPr>
              <a:xfrm>
                <a:off x="3810500" y="1447200"/>
                <a:ext cx="41700" cy="37475"/>
              </a:xfrm>
              <a:custGeom>
                <a:rect b="b" l="l" r="r" t="t"/>
                <a:pathLst>
                  <a:path extrusionOk="0" h="1499" w="1668">
                    <a:moveTo>
                      <a:pt x="808" y="0"/>
                    </a:moveTo>
                    <a:cubicBezTo>
                      <a:pt x="763" y="0"/>
                      <a:pt x="716" y="11"/>
                      <a:pt x="667" y="35"/>
                    </a:cubicBezTo>
                    <a:cubicBezTo>
                      <a:pt x="0" y="269"/>
                      <a:pt x="634" y="1136"/>
                      <a:pt x="801" y="1470"/>
                    </a:cubicBezTo>
                    <a:cubicBezTo>
                      <a:pt x="811" y="1490"/>
                      <a:pt x="821" y="1498"/>
                      <a:pt x="831" y="1498"/>
                    </a:cubicBezTo>
                    <a:cubicBezTo>
                      <a:pt x="843" y="1498"/>
                      <a:pt x="853" y="1485"/>
                      <a:pt x="860" y="1470"/>
                    </a:cubicBezTo>
                    <a:lnTo>
                      <a:pt x="867" y="1470"/>
                    </a:lnTo>
                    <a:cubicBezTo>
                      <a:pt x="867" y="1461"/>
                      <a:pt x="867" y="1453"/>
                      <a:pt x="867" y="1445"/>
                    </a:cubicBezTo>
                    <a:lnTo>
                      <a:pt x="867" y="1445"/>
                    </a:lnTo>
                    <a:cubicBezTo>
                      <a:pt x="867" y="1442"/>
                      <a:pt x="867" y="1439"/>
                      <a:pt x="867" y="1436"/>
                    </a:cubicBezTo>
                    <a:cubicBezTo>
                      <a:pt x="867" y="1436"/>
                      <a:pt x="867" y="1436"/>
                      <a:pt x="866" y="1435"/>
                    </a:cubicBezTo>
                    <a:lnTo>
                      <a:pt x="866" y="1435"/>
                    </a:lnTo>
                    <a:cubicBezTo>
                      <a:pt x="863" y="1381"/>
                      <a:pt x="851" y="1328"/>
                      <a:pt x="835" y="1277"/>
                    </a:cubicBezTo>
                    <a:lnTo>
                      <a:pt x="835" y="1277"/>
                    </a:lnTo>
                    <a:cubicBezTo>
                      <a:pt x="834" y="1249"/>
                      <a:pt x="834" y="1223"/>
                      <a:pt x="834" y="1203"/>
                    </a:cubicBezTo>
                    <a:cubicBezTo>
                      <a:pt x="834" y="1222"/>
                      <a:pt x="834" y="1245"/>
                      <a:pt x="833" y="1272"/>
                    </a:cubicBezTo>
                    <a:lnTo>
                      <a:pt x="833" y="1272"/>
                    </a:lnTo>
                    <a:cubicBezTo>
                      <a:pt x="772" y="1084"/>
                      <a:pt x="642" y="910"/>
                      <a:pt x="567" y="736"/>
                    </a:cubicBezTo>
                    <a:cubicBezTo>
                      <a:pt x="514" y="525"/>
                      <a:pt x="607" y="189"/>
                      <a:pt x="797" y="189"/>
                    </a:cubicBezTo>
                    <a:cubicBezTo>
                      <a:pt x="847" y="189"/>
                      <a:pt x="904" y="213"/>
                      <a:pt x="967" y="269"/>
                    </a:cubicBezTo>
                    <a:cubicBezTo>
                      <a:pt x="1161" y="430"/>
                      <a:pt x="1292" y="871"/>
                      <a:pt x="1601" y="871"/>
                    </a:cubicBezTo>
                    <a:cubicBezTo>
                      <a:pt x="1612" y="871"/>
                      <a:pt x="1623" y="871"/>
                      <a:pt x="1635" y="869"/>
                    </a:cubicBezTo>
                    <a:cubicBezTo>
                      <a:pt x="1668" y="869"/>
                      <a:pt x="1668" y="803"/>
                      <a:pt x="1668" y="769"/>
                    </a:cubicBezTo>
                    <a:cubicBezTo>
                      <a:pt x="1568" y="703"/>
                      <a:pt x="1468" y="603"/>
                      <a:pt x="1368" y="469"/>
                    </a:cubicBezTo>
                    <a:cubicBezTo>
                      <a:pt x="1301" y="402"/>
                      <a:pt x="1234" y="269"/>
                      <a:pt x="1168" y="202"/>
                    </a:cubicBezTo>
                    <a:cubicBezTo>
                      <a:pt x="1067" y="101"/>
                      <a:pt x="947" y="0"/>
                      <a:pt x="8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49"/>
              <p:cNvSpPr/>
              <p:nvPr/>
            </p:nvSpPr>
            <p:spPr>
              <a:xfrm>
                <a:off x="3789650" y="1580200"/>
                <a:ext cx="83100" cy="88725"/>
              </a:xfrm>
              <a:custGeom>
                <a:rect b="b" l="l" r="r" t="t"/>
                <a:pathLst>
                  <a:path extrusionOk="0" h="3549" w="3324">
                    <a:moveTo>
                      <a:pt x="1970" y="1"/>
                    </a:moveTo>
                    <a:cubicBezTo>
                      <a:pt x="1733" y="1"/>
                      <a:pt x="1509" y="91"/>
                      <a:pt x="1334" y="319"/>
                    </a:cubicBezTo>
                    <a:cubicBezTo>
                      <a:pt x="836" y="956"/>
                      <a:pt x="1302" y="1638"/>
                      <a:pt x="1780" y="2118"/>
                    </a:cubicBezTo>
                    <a:lnTo>
                      <a:pt x="1780" y="2118"/>
                    </a:lnTo>
                    <a:cubicBezTo>
                      <a:pt x="1465" y="2034"/>
                      <a:pt x="1074" y="1938"/>
                      <a:pt x="746" y="1938"/>
                    </a:cubicBezTo>
                    <a:cubicBezTo>
                      <a:pt x="557" y="1938"/>
                      <a:pt x="388" y="1970"/>
                      <a:pt x="267" y="2054"/>
                    </a:cubicBezTo>
                    <a:cubicBezTo>
                      <a:pt x="0" y="2254"/>
                      <a:pt x="100" y="2621"/>
                      <a:pt x="334" y="2888"/>
                    </a:cubicBezTo>
                    <a:cubicBezTo>
                      <a:pt x="595" y="3170"/>
                      <a:pt x="1270" y="3548"/>
                      <a:pt x="1778" y="3548"/>
                    </a:cubicBezTo>
                    <a:cubicBezTo>
                      <a:pt x="2113" y="3548"/>
                      <a:pt x="2375" y="3385"/>
                      <a:pt x="2402" y="2921"/>
                    </a:cubicBezTo>
                    <a:cubicBezTo>
                      <a:pt x="2402" y="2821"/>
                      <a:pt x="2368" y="2821"/>
                      <a:pt x="2368" y="2821"/>
                    </a:cubicBezTo>
                    <a:cubicBezTo>
                      <a:pt x="2273" y="3205"/>
                      <a:pt x="2012" y="3346"/>
                      <a:pt x="1731" y="3346"/>
                    </a:cubicBezTo>
                    <a:cubicBezTo>
                      <a:pt x="1523" y="3346"/>
                      <a:pt x="1305" y="3268"/>
                      <a:pt x="1134" y="3155"/>
                    </a:cubicBezTo>
                    <a:cubicBezTo>
                      <a:pt x="1001" y="3088"/>
                      <a:pt x="567" y="2888"/>
                      <a:pt x="534" y="2755"/>
                    </a:cubicBezTo>
                    <a:cubicBezTo>
                      <a:pt x="567" y="2554"/>
                      <a:pt x="667" y="2321"/>
                      <a:pt x="701" y="2121"/>
                    </a:cubicBezTo>
                    <a:cubicBezTo>
                      <a:pt x="967" y="2154"/>
                      <a:pt x="1168" y="2154"/>
                      <a:pt x="1401" y="2221"/>
                    </a:cubicBezTo>
                    <a:cubicBezTo>
                      <a:pt x="1638" y="2250"/>
                      <a:pt x="1848" y="2280"/>
                      <a:pt x="2033" y="2356"/>
                    </a:cubicBezTo>
                    <a:lnTo>
                      <a:pt x="2033" y="2356"/>
                    </a:lnTo>
                    <a:cubicBezTo>
                      <a:pt x="2045" y="2367"/>
                      <a:pt x="2056" y="2377"/>
                      <a:pt x="2068" y="2388"/>
                    </a:cubicBezTo>
                    <a:cubicBezTo>
                      <a:pt x="2070" y="2383"/>
                      <a:pt x="2073" y="2379"/>
                      <a:pt x="2075" y="2375"/>
                    </a:cubicBezTo>
                    <a:lnTo>
                      <a:pt x="2075" y="2375"/>
                    </a:lnTo>
                    <a:cubicBezTo>
                      <a:pt x="2084" y="2379"/>
                      <a:pt x="2093" y="2383"/>
                      <a:pt x="2102" y="2388"/>
                    </a:cubicBezTo>
                    <a:cubicBezTo>
                      <a:pt x="2202" y="2388"/>
                      <a:pt x="2268" y="2288"/>
                      <a:pt x="2202" y="2221"/>
                    </a:cubicBezTo>
                    <a:cubicBezTo>
                      <a:pt x="1868" y="1921"/>
                      <a:pt x="1201" y="1387"/>
                      <a:pt x="1334" y="820"/>
                    </a:cubicBezTo>
                    <a:cubicBezTo>
                      <a:pt x="1568" y="620"/>
                      <a:pt x="1835" y="386"/>
                      <a:pt x="2068" y="153"/>
                    </a:cubicBezTo>
                    <a:cubicBezTo>
                      <a:pt x="2335" y="186"/>
                      <a:pt x="2569" y="286"/>
                      <a:pt x="2769" y="420"/>
                    </a:cubicBezTo>
                    <a:cubicBezTo>
                      <a:pt x="2936" y="486"/>
                      <a:pt x="3069" y="653"/>
                      <a:pt x="3236" y="786"/>
                    </a:cubicBezTo>
                    <a:cubicBezTo>
                      <a:pt x="3242" y="793"/>
                      <a:pt x="3250" y="796"/>
                      <a:pt x="3257" y="796"/>
                    </a:cubicBezTo>
                    <a:cubicBezTo>
                      <a:pt x="3290" y="796"/>
                      <a:pt x="3323" y="747"/>
                      <a:pt x="3269" y="720"/>
                    </a:cubicBezTo>
                    <a:cubicBezTo>
                      <a:pt x="3000" y="383"/>
                      <a:pt x="2458" y="1"/>
                      <a:pt x="19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49"/>
              <p:cNvSpPr/>
              <p:nvPr/>
            </p:nvSpPr>
            <p:spPr>
              <a:xfrm>
                <a:off x="3864700" y="1547475"/>
                <a:ext cx="52700" cy="45475"/>
              </a:xfrm>
              <a:custGeom>
                <a:rect b="b" l="l" r="r" t="t"/>
                <a:pathLst>
                  <a:path extrusionOk="0" h="1819" w="2108">
                    <a:moveTo>
                      <a:pt x="1073" y="1"/>
                    </a:moveTo>
                    <a:cubicBezTo>
                      <a:pt x="927" y="1"/>
                      <a:pt x="778" y="58"/>
                      <a:pt x="634" y="194"/>
                    </a:cubicBezTo>
                    <a:cubicBezTo>
                      <a:pt x="0" y="728"/>
                      <a:pt x="1068" y="1695"/>
                      <a:pt x="1568" y="1795"/>
                    </a:cubicBezTo>
                    <a:cubicBezTo>
                      <a:pt x="1585" y="1812"/>
                      <a:pt x="1599" y="1818"/>
                      <a:pt x="1611" y="1818"/>
                    </a:cubicBezTo>
                    <a:cubicBezTo>
                      <a:pt x="1647" y="1818"/>
                      <a:pt x="1660" y="1762"/>
                      <a:pt x="1635" y="1762"/>
                    </a:cubicBezTo>
                    <a:cubicBezTo>
                      <a:pt x="1335" y="1528"/>
                      <a:pt x="367" y="795"/>
                      <a:pt x="801" y="394"/>
                    </a:cubicBezTo>
                    <a:cubicBezTo>
                      <a:pt x="913" y="267"/>
                      <a:pt x="1025" y="215"/>
                      <a:pt x="1134" y="215"/>
                    </a:cubicBezTo>
                    <a:cubicBezTo>
                      <a:pt x="1510" y="215"/>
                      <a:pt x="1846" y="836"/>
                      <a:pt x="2002" y="1095"/>
                    </a:cubicBezTo>
                    <a:cubicBezTo>
                      <a:pt x="2016" y="1109"/>
                      <a:pt x="2041" y="1117"/>
                      <a:pt x="2061" y="1117"/>
                    </a:cubicBezTo>
                    <a:cubicBezTo>
                      <a:pt x="2089" y="1117"/>
                      <a:pt x="2107" y="1100"/>
                      <a:pt x="2068" y="1061"/>
                    </a:cubicBezTo>
                    <a:cubicBezTo>
                      <a:pt x="1967" y="579"/>
                      <a:pt x="1537" y="1"/>
                      <a:pt x="10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49"/>
              <p:cNvSpPr/>
              <p:nvPr/>
            </p:nvSpPr>
            <p:spPr>
              <a:xfrm>
                <a:off x="3726250" y="1664900"/>
                <a:ext cx="69050" cy="38475"/>
              </a:xfrm>
              <a:custGeom>
                <a:rect b="b" l="l" r="r" t="t"/>
                <a:pathLst>
                  <a:path extrusionOk="0" h="1539" w="2762">
                    <a:moveTo>
                      <a:pt x="2102" y="0"/>
                    </a:moveTo>
                    <a:cubicBezTo>
                      <a:pt x="1736" y="0"/>
                      <a:pt x="1" y="501"/>
                      <a:pt x="568" y="1101"/>
                    </a:cubicBezTo>
                    <a:cubicBezTo>
                      <a:pt x="831" y="1397"/>
                      <a:pt x="1232" y="1539"/>
                      <a:pt x="1635" y="1539"/>
                    </a:cubicBezTo>
                    <a:cubicBezTo>
                      <a:pt x="2049" y="1539"/>
                      <a:pt x="2466" y="1389"/>
                      <a:pt x="2736" y="1101"/>
                    </a:cubicBezTo>
                    <a:cubicBezTo>
                      <a:pt x="2762" y="1076"/>
                      <a:pt x="2748" y="1012"/>
                      <a:pt x="2711" y="1012"/>
                    </a:cubicBezTo>
                    <a:cubicBezTo>
                      <a:pt x="2700" y="1012"/>
                      <a:pt x="2686" y="1018"/>
                      <a:pt x="2670" y="1034"/>
                    </a:cubicBezTo>
                    <a:cubicBezTo>
                      <a:pt x="2373" y="1212"/>
                      <a:pt x="2041" y="1308"/>
                      <a:pt x="1709" y="1308"/>
                    </a:cubicBezTo>
                    <a:cubicBezTo>
                      <a:pt x="1481" y="1308"/>
                      <a:pt x="1252" y="1263"/>
                      <a:pt x="1035" y="1168"/>
                    </a:cubicBezTo>
                    <a:cubicBezTo>
                      <a:pt x="835" y="1068"/>
                      <a:pt x="701" y="868"/>
                      <a:pt x="768" y="667"/>
                    </a:cubicBezTo>
                    <a:cubicBezTo>
                      <a:pt x="835" y="567"/>
                      <a:pt x="1102" y="401"/>
                      <a:pt x="1235" y="367"/>
                    </a:cubicBezTo>
                    <a:cubicBezTo>
                      <a:pt x="1535" y="200"/>
                      <a:pt x="1836" y="100"/>
                      <a:pt x="2169" y="67"/>
                    </a:cubicBezTo>
                    <a:cubicBezTo>
                      <a:pt x="2203" y="34"/>
                      <a:pt x="2203" y="0"/>
                      <a:pt x="21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49"/>
              <p:cNvSpPr/>
              <p:nvPr/>
            </p:nvSpPr>
            <p:spPr>
              <a:xfrm>
                <a:off x="3782125" y="1767875"/>
                <a:ext cx="59050" cy="75625"/>
              </a:xfrm>
              <a:custGeom>
                <a:rect b="b" l="l" r="r" t="t"/>
                <a:pathLst>
                  <a:path extrusionOk="0" h="3025" w="2362">
                    <a:moveTo>
                      <a:pt x="1279" y="0"/>
                    </a:moveTo>
                    <a:cubicBezTo>
                      <a:pt x="1097" y="0"/>
                      <a:pt x="880" y="172"/>
                      <a:pt x="768" y="284"/>
                    </a:cubicBezTo>
                    <a:cubicBezTo>
                      <a:pt x="368" y="718"/>
                      <a:pt x="1" y="1285"/>
                      <a:pt x="34" y="1886"/>
                    </a:cubicBezTo>
                    <a:cubicBezTo>
                      <a:pt x="34" y="2286"/>
                      <a:pt x="268" y="2753"/>
                      <a:pt x="635" y="2920"/>
                    </a:cubicBezTo>
                    <a:cubicBezTo>
                      <a:pt x="774" y="2994"/>
                      <a:pt x="924" y="3025"/>
                      <a:pt x="1076" y="3025"/>
                    </a:cubicBezTo>
                    <a:cubicBezTo>
                      <a:pt x="1543" y="3025"/>
                      <a:pt x="2034" y="2729"/>
                      <a:pt x="2336" y="2453"/>
                    </a:cubicBezTo>
                    <a:cubicBezTo>
                      <a:pt x="2361" y="2427"/>
                      <a:pt x="2348" y="2364"/>
                      <a:pt x="2311" y="2364"/>
                    </a:cubicBezTo>
                    <a:cubicBezTo>
                      <a:pt x="2299" y="2364"/>
                      <a:pt x="2285" y="2370"/>
                      <a:pt x="2269" y="2386"/>
                    </a:cubicBezTo>
                    <a:cubicBezTo>
                      <a:pt x="1969" y="2486"/>
                      <a:pt x="1635" y="2753"/>
                      <a:pt x="1268" y="2786"/>
                    </a:cubicBezTo>
                    <a:cubicBezTo>
                      <a:pt x="1207" y="2796"/>
                      <a:pt x="1148" y="2801"/>
                      <a:pt x="1091" y="2801"/>
                    </a:cubicBezTo>
                    <a:cubicBezTo>
                      <a:pt x="566" y="2801"/>
                      <a:pt x="261" y="2397"/>
                      <a:pt x="201" y="1886"/>
                    </a:cubicBezTo>
                    <a:cubicBezTo>
                      <a:pt x="201" y="1587"/>
                      <a:pt x="816" y="85"/>
                      <a:pt x="1328" y="85"/>
                    </a:cubicBezTo>
                    <a:cubicBezTo>
                      <a:pt x="1388" y="85"/>
                      <a:pt x="1446" y="106"/>
                      <a:pt x="1502" y="151"/>
                    </a:cubicBezTo>
                    <a:cubicBezTo>
                      <a:pt x="1447" y="41"/>
                      <a:pt x="1367" y="0"/>
                      <a:pt x="12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49"/>
              <p:cNvSpPr/>
              <p:nvPr/>
            </p:nvSpPr>
            <p:spPr>
              <a:xfrm>
                <a:off x="3769875" y="1981725"/>
                <a:ext cx="49500" cy="57850"/>
              </a:xfrm>
              <a:custGeom>
                <a:rect b="b" l="l" r="r" t="t"/>
                <a:pathLst>
                  <a:path extrusionOk="0" h="2314" w="1980">
                    <a:moveTo>
                      <a:pt x="1091" y="3"/>
                    </a:moveTo>
                    <a:cubicBezTo>
                      <a:pt x="1102" y="14"/>
                      <a:pt x="1110" y="18"/>
                      <a:pt x="1114" y="18"/>
                    </a:cubicBezTo>
                    <a:cubicBezTo>
                      <a:pt x="1121" y="18"/>
                      <a:pt x="1114" y="3"/>
                      <a:pt x="1091" y="3"/>
                    </a:cubicBezTo>
                    <a:close/>
                    <a:moveTo>
                      <a:pt x="1032" y="1"/>
                    </a:moveTo>
                    <a:cubicBezTo>
                      <a:pt x="150" y="1"/>
                      <a:pt x="1" y="1450"/>
                      <a:pt x="458" y="2004"/>
                    </a:cubicBezTo>
                    <a:cubicBezTo>
                      <a:pt x="613" y="2212"/>
                      <a:pt x="879" y="2313"/>
                      <a:pt x="1144" y="2313"/>
                    </a:cubicBezTo>
                    <a:cubicBezTo>
                      <a:pt x="1562" y="2313"/>
                      <a:pt x="1979" y="2061"/>
                      <a:pt x="1959" y="1571"/>
                    </a:cubicBezTo>
                    <a:cubicBezTo>
                      <a:pt x="1959" y="1537"/>
                      <a:pt x="1925" y="1521"/>
                      <a:pt x="1892" y="1521"/>
                    </a:cubicBezTo>
                    <a:cubicBezTo>
                      <a:pt x="1859" y="1521"/>
                      <a:pt x="1825" y="1537"/>
                      <a:pt x="1825" y="1571"/>
                    </a:cubicBezTo>
                    <a:cubicBezTo>
                      <a:pt x="1759" y="1917"/>
                      <a:pt x="1507" y="2075"/>
                      <a:pt x="1235" y="2075"/>
                    </a:cubicBezTo>
                    <a:cubicBezTo>
                      <a:pt x="957" y="2075"/>
                      <a:pt x="659" y="1908"/>
                      <a:pt x="524" y="1604"/>
                    </a:cubicBezTo>
                    <a:cubicBezTo>
                      <a:pt x="291" y="1070"/>
                      <a:pt x="524" y="337"/>
                      <a:pt x="1091" y="3"/>
                    </a:cubicBezTo>
                    <a:cubicBezTo>
                      <a:pt x="1071" y="2"/>
                      <a:pt x="1051" y="1"/>
                      <a:pt x="10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49"/>
              <p:cNvSpPr/>
              <p:nvPr/>
            </p:nvSpPr>
            <p:spPr>
              <a:xfrm>
                <a:off x="3666225" y="1888875"/>
                <a:ext cx="53150" cy="52300"/>
              </a:xfrm>
              <a:custGeom>
                <a:rect b="b" l="l" r="r" t="t"/>
                <a:pathLst>
                  <a:path extrusionOk="0" h="2092" w="2126">
                    <a:moveTo>
                      <a:pt x="1182" y="1"/>
                    </a:moveTo>
                    <a:cubicBezTo>
                      <a:pt x="668" y="1"/>
                      <a:pt x="92" y="753"/>
                      <a:pt x="67" y="1249"/>
                    </a:cubicBezTo>
                    <a:cubicBezTo>
                      <a:pt x="0" y="1716"/>
                      <a:pt x="334" y="1982"/>
                      <a:pt x="801" y="2083"/>
                    </a:cubicBezTo>
                    <a:cubicBezTo>
                      <a:pt x="847" y="2088"/>
                      <a:pt x="892" y="2091"/>
                      <a:pt x="937" y="2091"/>
                    </a:cubicBezTo>
                    <a:cubicBezTo>
                      <a:pt x="1404" y="2091"/>
                      <a:pt x="1764" y="1784"/>
                      <a:pt x="2068" y="1449"/>
                    </a:cubicBezTo>
                    <a:cubicBezTo>
                      <a:pt x="2126" y="1391"/>
                      <a:pt x="2084" y="1309"/>
                      <a:pt x="2007" y="1309"/>
                    </a:cubicBezTo>
                    <a:cubicBezTo>
                      <a:pt x="1995" y="1309"/>
                      <a:pt x="1982" y="1311"/>
                      <a:pt x="1968" y="1315"/>
                    </a:cubicBezTo>
                    <a:cubicBezTo>
                      <a:pt x="1725" y="1470"/>
                      <a:pt x="1275" y="1758"/>
                      <a:pt x="903" y="1758"/>
                    </a:cubicBezTo>
                    <a:cubicBezTo>
                      <a:pt x="715" y="1758"/>
                      <a:pt x="546" y="1684"/>
                      <a:pt x="434" y="1482"/>
                    </a:cubicBezTo>
                    <a:cubicBezTo>
                      <a:pt x="168" y="1003"/>
                      <a:pt x="750" y="122"/>
                      <a:pt x="1284" y="122"/>
                    </a:cubicBezTo>
                    <a:cubicBezTo>
                      <a:pt x="1420" y="122"/>
                      <a:pt x="1553" y="179"/>
                      <a:pt x="1668" y="315"/>
                    </a:cubicBezTo>
                    <a:cubicBezTo>
                      <a:pt x="1531" y="91"/>
                      <a:pt x="1360" y="1"/>
                      <a:pt x="11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49"/>
              <p:cNvSpPr/>
              <p:nvPr/>
            </p:nvSpPr>
            <p:spPr>
              <a:xfrm>
                <a:off x="3477125" y="1950925"/>
                <a:ext cx="77250" cy="60000"/>
              </a:xfrm>
              <a:custGeom>
                <a:rect b="b" l="l" r="r" t="t"/>
                <a:pathLst>
                  <a:path extrusionOk="0" h="2400" w="3090">
                    <a:moveTo>
                      <a:pt x="2083" y="0"/>
                    </a:moveTo>
                    <a:cubicBezTo>
                      <a:pt x="1187" y="0"/>
                      <a:pt x="0" y="984"/>
                      <a:pt x="493" y="1969"/>
                    </a:cubicBezTo>
                    <a:cubicBezTo>
                      <a:pt x="649" y="2282"/>
                      <a:pt x="872" y="2400"/>
                      <a:pt x="1125" y="2400"/>
                    </a:cubicBezTo>
                    <a:cubicBezTo>
                      <a:pt x="1786" y="2400"/>
                      <a:pt x="2651" y="1595"/>
                      <a:pt x="3061" y="1402"/>
                    </a:cubicBezTo>
                    <a:cubicBezTo>
                      <a:pt x="3090" y="1402"/>
                      <a:pt x="3069" y="1328"/>
                      <a:pt x="3042" y="1328"/>
                    </a:cubicBezTo>
                    <a:cubicBezTo>
                      <a:pt x="3037" y="1328"/>
                      <a:pt x="3032" y="1330"/>
                      <a:pt x="3028" y="1335"/>
                    </a:cubicBezTo>
                    <a:cubicBezTo>
                      <a:pt x="2411" y="1489"/>
                      <a:pt x="1909" y="2184"/>
                      <a:pt x="1284" y="2184"/>
                    </a:cubicBezTo>
                    <a:cubicBezTo>
                      <a:pt x="1232" y="2184"/>
                      <a:pt x="1180" y="2179"/>
                      <a:pt x="1126" y="2169"/>
                    </a:cubicBezTo>
                    <a:cubicBezTo>
                      <a:pt x="326" y="2002"/>
                      <a:pt x="559" y="1068"/>
                      <a:pt x="960" y="635"/>
                    </a:cubicBezTo>
                    <a:cubicBezTo>
                      <a:pt x="1226" y="268"/>
                      <a:pt x="1693" y="68"/>
                      <a:pt x="2127" y="1"/>
                    </a:cubicBezTo>
                    <a:cubicBezTo>
                      <a:pt x="2112" y="0"/>
                      <a:pt x="2098" y="0"/>
                      <a:pt x="20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49"/>
              <p:cNvSpPr/>
              <p:nvPr/>
            </p:nvSpPr>
            <p:spPr>
              <a:xfrm>
                <a:off x="3644525" y="2033575"/>
                <a:ext cx="47300" cy="55650"/>
              </a:xfrm>
              <a:custGeom>
                <a:rect b="b" l="l" r="r" t="t"/>
                <a:pathLst>
                  <a:path extrusionOk="0" h="2226" w="1892">
                    <a:moveTo>
                      <a:pt x="894" y="1"/>
                    </a:moveTo>
                    <a:cubicBezTo>
                      <a:pt x="824" y="1"/>
                      <a:pt x="757" y="8"/>
                      <a:pt x="701" y="31"/>
                    </a:cubicBezTo>
                    <a:cubicBezTo>
                      <a:pt x="535" y="131"/>
                      <a:pt x="435" y="464"/>
                      <a:pt x="335" y="598"/>
                    </a:cubicBezTo>
                    <a:cubicBezTo>
                      <a:pt x="168" y="965"/>
                      <a:pt x="1" y="1532"/>
                      <a:pt x="168" y="1932"/>
                    </a:cubicBezTo>
                    <a:cubicBezTo>
                      <a:pt x="246" y="2148"/>
                      <a:pt x="417" y="2225"/>
                      <a:pt x="612" y="2225"/>
                    </a:cubicBezTo>
                    <a:cubicBezTo>
                      <a:pt x="749" y="2225"/>
                      <a:pt x="898" y="2187"/>
                      <a:pt x="1035" y="2132"/>
                    </a:cubicBezTo>
                    <a:cubicBezTo>
                      <a:pt x="1469" y="1932"/>
                      <a:pt x="1802" y="1532"/>
                      <a:pt x="1869" y="1098"/>
                    </a:cubicBezTo>
                    <a:cubicBezTo>
                      <a:pt x="1891" y="1009"/>
                      <a:pt x="1824" y="965"/>
                      <a:pt x="1768" y="965"/>
                    </a:cubicBezTo>
                    <a:cubicBezTo>
                      <a:pt x="1739" y="965"/>
                      <a:pt x="1713" y="976"/>
                      <a:pt x="1702" y="998"/>
                    </a:cubicBezTo>
                    <a:cubicBezTo>
                      <a:pt x="1535" y="1265"/>
                      <a:pt x="1369" y="1498"/>
                      <a:pt x="1135" y="1665"/>
                    </a:cubicBezTo>
                    <a:cubicBezTo>
                      <a:pt x="1035" y="1765"/>
                      <a:pt x="868" y="1865"/>
                      <a:pt x="735" y="1865"/>
                    </a:cubicBezTo>
                    <a:cubicBezTo>
                      <a:pt x="707" y="1870"/>
                      <a:pt x="682" y="1873"/>
                      <a:pt x="659" y="1873"/>
                    </a:cubicBezTo>
                    <a:cubicBezTo>
                      <a:pt x="373" y="1873"/>
                      <a:pt x="401" y="1514"/>
                      <a:pt x="401" y="1298"/>
                    </a:cubicBezTo>
                    <a:cubicBezTo>
                      <a:pt x="401" y="965"/>
                      <a:pt x="501" y="631"/>
                      <a:pt x="668" y="331"/>
                    </a:cubicBezTo>
                    <a:cubicBezTo>
                      <a:pt x="768" y="131"/>
                      <a:pt x="1002" y="131"/>
                      <a:pt x="1302" y="31"/>
                    </a:cubicBezTo>
                    <a:cubicBezTo>
                      <a:pt x="1191" y="31"/>
                      <a:pt x="1035" y="1"/>
                      <a:pt x="8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49"/>
              <p:cNvSpPr/>
              <p:nvPr/>
            </p:nvSpPr>
            <p:spPr>
              <a:xfrm>
                <a:off x="3495850" y="2076475"/>
                <a:ext cx="70125" cy="56275"/>
              </a:xfrm>
              <a:custGeom>
                <a:rect b="b" l="l" r="r" t="t"/>
                <a:pathLst>
                  <a:path extrusionOk="0" h="2251" w="2805">
                    <a:moveTo>
                      <a:pt x="1220" y="0"/>
                    </a:moveTo>
                    <a:cubicBezTo>
                      <a:pt x="526" y="0"/>
                      <a:pt x="0" y="778"/>
                      <a:pt x="311" y="1483"/>
                    </a:cubicBezTo>
                    <a:cubicBezTo>
                      <a:pt x="561" y="2017"/>
                      <a:pt x="1019" y="2251"/>
                      <a:pt x="1495" y="2251"/>
                    </a:cubicBezTo>
                    <a:cubicBezTo>
                      <a:pt x="1970" y="2251"/>
                      <a:pt x="2462" y="2017"/>
                      <a:pt x="2779" y="1617"/>
                    </a:cubicBezTo>
                    <a:cubicBezTo>
                      <a:pt x="2804" y="1592"/>
                      <a:pt x="2772" y="1528"/>
                      <a:pt x="2740" y="1528"/>
                    </a:cubicBezTo>
                    <a:cubicBezTo>
                      <a:pt x="2730" y="1528"/>
                      <a:pt x="2720" y="1534"/>
                      <a:pt x="2712" y="1550"/>
                    </a:cubicBezTo>
                    <a:cubicBezTo>
                      <a:pt x="2356" y="1788"/>
                      <a:pt x="1930" y="1990"/>
                      <a:pt x="1523" y="1990"/>
                    </a:cubicBezTo>
                    <a:cubicBezTo>
                      <a:pt x="1244" y="1990"/>
                      <a:pt x="975" y="1895"/>
                      <a:pt x="744" y="1650"/>
                    </a:cubicBezTo>
                    <a:cubicBezTo>
                      <a:pt x="156" y="1062"/>
                      <a:pt x="502" y="58"/>
                      <a:pt x="1255" y="58"/>
                    </a:cubicBezTo>
                    <a:cubicBezTo>
                      <a:pt x="1356" y="58"/>
                      <a:pt x="1464" y="76"/>
                      <a:pt x="1578" y="116"/>
                    </a:cubicBezTo>
                    <a:cubicBezTo>
                      <a:pt x="1612" y="116"/>
                      <a:pt x="1645" y="82"/>
                      <a:pt x="1612" y="82"/>
                    </a:cubicBezTo>
                    <a:cubicBezTo>
                      <a:pt x="1478" y="26"/>
                      <a:pt x="1346" y="0"/>
                      <a:pt x="12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49"/>
              <p:cNvSpPr/>
              <p:nvPr/>
            </p:nvSpPr>
            <p:spPr>
              <a:xfrm>
                <a:off x="3722100" y="2119375"/>
                <a:ext cx="72425" cy="60400"/>
              </a:xfrm>
              <a:custGeom>
                <a:rect b="b" l="l" r="r" t="t"/>
                <a:pathLst>
                  <a:path extrusionOk="0" h="2416" w="2897">
                    <a:moveTo>
                      <a:pt x="2402" y="1"/>
                    </a:moveTo>
                    <a:lnTo>
                      <a:pt x="2402" y="1"/>
                    </a:lnTo>
                    <a:cubicBezTo>
                      <a:pt x="1835" y="101"/>
                      <a:pt x="1268" y="401"/>
                      <a:pt x="834" y="768"/>
                    </a:cubicBezTo>
                    <a:cubicBezTo>
                      <a:pt x="501" y="1068"/>
                      <a:pt x="0" y="1535"/>
                      <a:pt x="167" y="2002"/>
                    </a:cubicBezTo>
                    <a:cubicBezTo>
                      <a:pt x="298" y="2342"/>
                      <a:pt x="694" y="2416"/>
                      <a:pt x="1068" y="2416"/>
                    </a:cubicBezTo>
                    <a:cubicBezTo>
                      <a:pt x="1172" y="2416"/>
                      <a:pt x="1274" y="2410"/>
                      <a:pt x="1368" y="2403"/>
                    </a:cubicBezTo>
                    <a:cubicBezTo>
                      <a:pt x="1935" y="2369"/>
                      <a:pt x="2535" y="2102"/>
                      <a:pt x="2869" y="1669"/>
                    </a:cubicBezTo>
                    <a:cubicBezTo>
                      <a:pt x="2896" y="1614"/>
                      <a:pt x="2879" y="1560"/>
                      <a:pt x="2817" y="1560"/>
                    </a:cubicBezTo>
                    <a:cubicBezTo>
                      <a:pt x="2803" y="1560"/>
                      <a:pt x="2787" y="1563"/>
                      <a:pt x="2769" y="1569"/>
                    </a:cubicBezTo>
                    <a:cubicBezTo>
                      <a:pt x="2435" y="1769"/>
                      <a:pt x="2068" y="1936"/>
                      <a:pt x="1701" y="2036"/>
                    </a:cubicBezTo>
                    <a:cubicBezTo>
                      <a:pt x="1566" y="2060"/>
                      <a:pt x="1327" y="2099"/>
                      <a:pt x="1093" y="2099"/>
                    </a:cubicBezTo>
                    <a:cubicBezTo>
                      <a:pt x="693" y="2099"/>
                      <a:pt x="311" y="1986"/>
                      <a:pt x="501" y="1502"/>
                    </a:cubicBezTo>
                    <a:cubicBezTo>
                      <a:pt x="734" y="735"/>
                      <a:pt x="1701" y="234"/>
                      <a:pt x="240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49"/>
              <p:cNvSpPr/>
              <p:nvPr/>
            </p:nvSpPr>
            <p:spPr>
              <a:xfrm>
                <a:off x="3590100" y="2177850"/>
                <a:ext cx="50175" cy="42750"/>
              </a:xfrm>
              <a:custGeom>
                <a:rect b="b" l="l" r="r" t="t"/>
                <a:pathLst>
                  <a:path extrusionOk="0" h="1710" w="2007">
                    <a:moveTo>
                      <a:pt x="1267" y="1"/>
                    </a:moveTo>
                    <a:cubicBezTo>
                      <a:pt x="672" y="1"/>
                      <a:pt x="1" y="410"/>
                      <a:pt x="110" y="1064"/>
                    </a:cubicBezTo>
                    <a:cubicBezTo>
                      <a:pt x="143" y="1398"/>
                      <a:pt x="443" y="1665"/>
                      <a:pt x="777" y="1698"/>
                    </a:cubicBezTo>
                    <a:cubicBezTo>
                      <a:pt x="827" y="1706"/>
                      <a:pt x="877" y="1710"/>
                      <a:pt x="927" y="1710"/>
                    </a:cubicBezTo>
                    <a:cubicBezTo>
                      <a:pt x="1310" y="1710"/>
                      <a:pt x="1683" y="1493"/>
                      <a:pt x="1978" y="1198"/>
                    </a:cubicBezTo>
                    <a:cubicBezTo>
                      <a:pt x="2007" y="1169"/>
                      <a:pt x="1986" y="1091"/>
                      <a:pt x="1958" y="1091"/>
                    </a:cubicBezTo>
                    <a:cubicBezTo>
                      <a:pt x="1954" y="1091"/>
                      <a:pt x="1949" y="1093"/>
                      <a:pt x="1944" y="1098"/>
                    </a:cubicBezTo>
                    <a:cubicBezTo>
                      <a:pt x="1677" y="1201"/>
                      <a:pt x="1206" y="1456"/>
                      <a:pt x="837" y="1456"/>
                    </a:cubicBezTo>
                    <a:cubicBezTo>
                      <a:pt x="609" y="1456"/>
                      <a:pt x="420" y="1358"/>
                      <a:pt x="343" y="1064"/>
                    </a:cubicBezTo>
                    <a:cubicBezTo>
                      <a:pt x="172" y="436"/>
                      <a:pt x="856" y="28"/>
                      <a:pt x="1391" y="28"/>
                    </a:cubicBezTo>
                    <a:cubicBezTo>
                      <a:pt x="1481" y="28"/>
                      <a:pt x="1567" y="40"/>
                      <a:pt x="1644" y="64"/>
                    </a:cubicBezTo>
                    <a:cubicBezTo>
                      <a:pt x="1529" y="21"/>
                      <a:pt x="1400" y="1"/>
                      <a:pt x="12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49"/>
              <p:cNvSpPr/>
              <p:nvPr/>
            </p:nvSpPr>
            <p:spPr>
              <a:xfrm>
                <a:off x="3382475" y="2144050"/>
                <a:ext cx="60625" cy="51500"/>
              </a:xfrm>
              <a:custGeom>
                <a:rect b="b" l="l" r="r" t="t"/>
                <a:pathLst>
                  <a:path extrusionOk="0" h="2060" w="2425">
                    <a:moveTo>
                      <a:pt x="1017" y="1"/>
                    </a:moveTo>
                    <a:cubicBezTo>
                      <a:pt x="465" y="1"/>
                      <a:pt x="0" y="589"/>
                      <a:pt x="176" y="1216"/>
                    </a:cubicBezTo>
                    <a:cubicBezTo>
                      <a:pt x="309" y="1616"/>
                      <a:pt x="676" y="1949"/>
                      <a:pt x="1110" y="2049"/>
                    </a:cubicBezTo>
                    <a:cubicBezTo>
                      <a:pt x="1164" y="2056"/>
                      <a:pt x="1218" y="2060"/>
                      <a:pt x="1272" y="2060"/>
                    </a:cubicBezTo>
                    <a:cubicBezTo>
                      <a:pt x="1737" y="2060"/>
                      <a:pt x="2138" y="1805"/>
                      <a:pt x="2377" y="1416"/>
                    </a:cubicBezTo>
                    <a:cubicBezTo>
                      <a:pt x="2424" y="1392"/>
                      <a:pt x="2388" y="1369"/>
                      <a:pt x="2363" y="1369"/>
                    </a:cubicBezTo>
                    <a:cubicBezTo>
                      <a:pt x="2352" y="1369"/>
                      <a:pt x="2344" y="1373"/>
                      <a:pt x="2344" y="1382"/>
                    </a:cubicBezTo>
                    <a:cubicBezTo>
                      <a:pt x="2100" y="1643"/>
                      <a:pt x="1730" y="1804"/>
                      <a:pt x="1375" y="1804"/>
                    </a:cubicBezTo>
                    <a:cubicBezTo>
                      <a:pt x="1048" y="1804"/>
                      <a:pt x="734" y="1668"/>
                      <a:pt x="543" y="1349"/>
                    </a:cubicBezTo>
                    <a:cubicBezTo>
                      <a:pt x="192" y="755"/>
                      <a:pt x="605" y="96"/>
                      <a:pt x="1165" y="96"/>
                    </a:cubicBezTo>
                    <a:cubicBezTo>
                      <a:pt x="1297" y="96"/>
                      <a:pt x="1437" y="132"/>
                      <a:pt x="1577" y="215"/>
                    </a:cubicBezTo>
                    <a:cubicBezTo>
                      <a:pt x="1394" y="65"/>
                      <a:pt x="1201" y="1"/>
                      <a:pt x="10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49"/>
              <p:cNvSpPr/>
              <p:nvPr/>
            </p:nvSpPr>
            <p:spPr>
              <a:xfrm>
                <a:off x="3632850" y="1749950"/>
                <a:ext cx="58250" cy="64075"/>
              </a:xfrm>
              <a:custGeom>
                <a:rect b="b" l="l" r="r" t="t"/>
                <a:pathLst>
                  <a:path extrusionOk="0" h="2563" w="2330">
                    <a:moveTo>
                      <a:pt x="835" y="1"/>
                    </a:moveTo>
                    <a:cubicBezTo>
                      <a:pt x="802" y="1"/>
                      <a:pt x="768" y="34"/>
                      <a:pt x="768" y="34"/>
                    </a:cubicBezTo>
                    <a:cubicBezTo>
                      <a:pt x="401" y="635"/>
                      <a:pt x="1" y="1802"/>
                      <a:pt x="601" y="2336"/>
                    </a:cubicBezTo>
                    <a:cubicBezTo>
                      <a:pt x="770" y="2496"/>
                      <a:pt x="943" y="2562"/>
                      <a:pt x="1112" y="2562"/>
                    </a:cubicBezTo>
                    <a:cubicBezTo>
                      <a:pt x="1612" y="2562"/>
                      <a:pt x="2078" y="1984"/>
                      <a:pt x="2303" y="1535"/>
                    </a:cubicBezTo>
                    <a:cubicBezTo>
                      <a:pt x="2330" y="1508"/>
                      <a:pt x="2291" y="1459"/>
                      <a:pt x="2258" y="1459"/>
                    </a:cubicBezTo>
                    <a:cubicBezTo>
                      <a:pt x="2250" y="1459"/>
                      <a:pt x="2242" y="1462"/>
                      <a:pt x="2236" y="1468"/>
                    </a:cubicBezTo>
                    <a:cubicBezTo>
                      <a:pt x="2002" y="1669"/>
                      <a:pt x="1836" y="1969"/>
                      <a:pt x="1602" y="2102"/>
                    </a:cubicBezTo>
                    <a:cubicBezTo>
                      <a:pt x="1469" y="2178"/>
                      <a:pt x="1335" y="2214"/>
                      <a:pt x="1211" y="2214"/>
                    </a:cubicBezTo>
                    <a:cubicBezTo>
                      <a:pt x="901" y="2214"/>
                      <a:pt x="649" y="1993"/>
                      <a:pt x="601" y="1635"/>
                    </a:cubicBezTo>
                    <a:cubicBezTo>
                      <a:pt x="568" y="1302"/>
                      <a:pt x="601" y="968"/>
                      <a:pt x="735" y="668"/>
                    </a:cubicBezTo>
                    <a:cubicBezTo>
                      <a:pt x="835" y="268"/>
                      <a:pt x="968" y="201"/>
                      <a:pt x="1402" y="101"/>
                    </a:cubicBezTo>
                    <a:cubicBezTo>
                      <a:pt x="1235" y="34"/>
                      <a:pt x="1002" y="34"/>
                      <a:pt x="8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49"/>
              <p:cNvSpPr/>
              <p:nvPr/>
            </p:nvSpPr>
            <p:spPr>
              <a:xfrm>
                <a:off x="3927250" y="2079575"/>
                <a:ext cx="27525" cy="243725"/>
              </a:xfrm>
              <a:custGeom>
                <a:rect b="b" l="l" r="r" t="t"/>
                <a:pathLst>
                  <a:path extrusionOk="0" h="9749" w="1101">
                    <a:moveTo>
                      <a:pt x="1067" y="0"/>
                    </a:moveTo>
                    <a:cubicBezTo>
                      <a:pt x="1051" y="0"/>
                      <a:pt x="1034" y="9"/>
                      <a:pt x="1034" y="25"/>
                    </a:cubicBezTo>
                    <a:cubicBezTo>
                      <a:pt x="767" y="1660"/>
                      <a:pt x="667" y="3328"/>
                      <a:pt x="500" y="4962"/>
                    </a:cubicBezTo>
                    <a:cubicBezTo>
                      <a:pt x="400" y="5796"/>
                      <a:pt x="334" y="6663"/>
                      <a:pt x="234" y="7497"/>
                    </a:cubicBezTo>
                    <a:cubicBezTo>
                      <a:pt x="200" y="7931"/>
                      <a:pt x="167" y="8364"/>
                      <a:pt x="100" y="8798"/>
                    </a:cubicBezTo>
                    <a:cubicBezTo>
                      <a:pt x="38" y="9265"/>
                      <a:pt x="21" y="9432"/>
                      <a:pt x="28" y="9432"/>
                    </a:cubicBezTo>
                    <a:cubicBezTo>
                      <a:pt x="29" y="9432"/>
                      <a:pt x="29" y="9430"/>
                      <a:pt x="31" y="9427"/>
                    </a:cubicBezTo>
                    <a:lnTo>
                      <a:pt x="31" y="9427"/>
                    </a:lnTo>
                    <a:cubicBezTo>
                      <a:pt x="18" y="9520"/>
                      <a:pt x="7" y="9611"/>
                      <a:pt x="0" y="9699"/>
                    </a:cubicBezTo>
                    <a:cubicBezTo>
                      <a:pt x="0" y="9732"/>
                      <a:pt x="8" y="9749"/>
                      <a:pt x="17" y="9749"/>
                    </a:cubicBezTo>
                    <a:cubicBezTo>
                      <a:pt x="25" y="9749"/>
                      <a:pt x="33" y="9732"/>
                      <a:pt x="33" y="9699"/>
                    </a:cubicBezTo>
                    <a:cubicBezTo>
                      <a:pt x="400" y="8264"/>
                      <a:pt x="467" y="6630"/>
                      <a:pt x="634" y="5129"/>
                    </a:cubicBezTo>
                    <a:cubicBezTo>
                      <a:pt x="767" y="3428"/>
                      <a:pt x="1034" y="1760"/>
                      <a:pt x="1101" y="25"/>
                    </a:cubicBezTo>
                    <a:cubicBezTo>
                      <a:pt x="1101" y="9"/>
                      <a:pt x="1084" y="0"/>
                      <a:pt x="10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49"/>
              <p:cNvSpPr/>
              <p:nvPr/>
            </p:nvSpPr>
            <p:spPr>
              <a:xfrm>
                <a:off x="4018975" y="2054550"/>
                <a:ext cx="59825" cy="470350"/>
              </a:xfrm>
              <a:custGeom>
                <a:rect b="b" l="l" r="r" t="t"/>
                <a:pathLst>
                  <a:path extrusionOk="0" h="18814" w="2393">
                    <a:moveTo>
                      <a:pt x="467" y="0"/>
                    </a:moveTo>
                    <a:cubicBezTo>
                      <a:pt x="451" y="0"/>
                      <a:pt x="434" y="9"/>
                      <a:pt x="434" y="25"/>
                    </a:cubicBezTo>
                    <a:cubicBezTo>
                      <a:pt x="0" y="3094"/>
                      <a:pt x="267" y="6430"/>
                      <a:pt x="601" y="9466"/>
                    </a:cubicBezTo>
                    <a:cubicBezTo>
                      <a:pt x="768" y="10967"/>
                      <a:pt x="1001" y="12434"/>
                      <a:pt x="1235" y="13935"/>
                    </a:cubicBezTo>
                    <a:cubicBezTo>
                      <a:pt x="1368" y="14669"/>
                      <a:pt x="1535" y="15403"/>
                      <a:pt x="1702" y="16170"/>
                    </a:cubicBezTo>
                    <a:cubicBezTo>
                      <a:pt x="1768" y="16604"/>
                      <a:pt x="1902" y="17038"/>
                      <a:pt x="2002" y="17471"/>
                    </a:cubicBezTo>
                    <a:cubicBezTo>
                      <a:pt x="2035" y="17671"/>
                      <a:pt x="2102" y="17872"/>
                      <a:pt x="2169" y="18105"/>
                    </a:cubicBezTo>
                    <a:cubicBezTo>
                      <a:pt x="2335" y="18305"/>
                      <a:pt x="2302" y="18505"/>
                      <a:pt x="2035" y="18639"/>
                    </a:cubicBezTo>
                    <a:cubicBezTo>
                      <a:pt x="2035" y="18772"/>
                      <a:pt x="2035" y="18772"/>
                      <a:pt x="2169" y="18806"/>
                    </a:cubicBezTo>
                    <a:cubicBezTo>
                      <a:pt x="2186" y="18811"/>
                      <a:pt x="2202" y="18813"/>
                      <a:pt x="2217" y="18813"/>
                    </a:cubicBezTo>
                    <a:cubicBezTo>
                      <a:pt x="2392" y="18813"/>
                      <a:pt x="2335" y="18464"/>
                      <a:pt x="2335" y="18372"/>
                    </a:cubicBezTo>
                    <a:cubicBezTo>
                      <a:pt x="2269" y="17471"/>
                      <a:pt x="1868" y="16371"/>
                      <a:pt x="1702" y="15470"/>
                    </a:cubicBezTo>
                    <a:cubicBezTo>
                      <a:pt x="1501" y="14436"/>
                      <a:pt x="1335" y="13435"/>
                      <a:pt x="1168" y="12368"/>
                    </a:cubicBezTo>
                    <a:cubicBezTo>
                      <a:pt x="868" y="10333"/>
                      <a:pt x="667" y="8265"/>
                      <a:pt x="534" y="6163"/>
                    </a:cubicBezTo>
                    <a:cubicBezTo>
                      <a:pt x="434" y="4128"/>
                      <a:pt x="567" y="2060"/>
                      <a:pt x="501" y="25"/>
                    </a:cubicBezTo>
                    <a:cubicBezTo>
                      <a:pt x="501" y="9"/>
                      <a:pt x="484" y="0"/>
                      <a:pt x="4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49"/>
              <p:cNvSpPr/>
              <p:nvPr/>
            </p:nvSpPr>
            <p:spPr>
              <a:xfrm>
                <a:off x="4055675" y="2057050"/>
                <a:ext cx="251850" cy="704400"/>
              </a:xfrm>
              <a:custGeom>
                <a:rect b="b" l="l" r="r" t="t"/>
                <a:pathLst>
                  <a:path extrusionOk="0" h="28176" w="10074">
                    <a:moveTo>
                      <a:pt x="33" y="1"/>
                    </a:moveTo>
                    <a:cubicBezTo>
                      <a:pt x="17" y="1"/>
                      <a:pt x="0" y="9"/>
                      <a:pt x="0" y="26"/>
                    </a:cubicBezTo>
                    <a:cubicBezTo>
                      <a:pt x="33" y="2427"/>
                      <a:pt x="600" y="4896"/>
                      <a:pt x="1168" y="7231"/>
                    </a:cubicBezTo>
                    <a:cubicBezTo>
                      <a:pt x="1735" y="9732"/>
                      <a:pt x="2435" y="12234"/>
                      <a:pt x="3336" y="14669"/>
                    </a:cubicBezTo>
                    <a:cubicBezTo>
                      <a:pt x="5004" y="19373"/>
                      <a:pt x="7172" y="24009"/>
                      <a:pt x="10007" y="28112"/>
                    </a:cubicBezTo>
                    <a:cubicBezTo>
                      <a:pt x="10007" y="28157"/>
                      <a:pt x="10021" y="28175"/>
                      <a:pt x="10036" y="28175"/>
                    </a:cubicBezTo>
                    <a:cubicBezTo>
                      <a:pt x="10054" y="28175"/>
                      <a:pt x="10074" y="28149"/>
                      <a:pt x="10074" y="28112"/>
                    </a:cubicBezTo>
                    <a:cubicBezTo>
                      <a:pt x="7505" y="23743"/>
                      <a:pt x="5204" y="19273"/>
                      <a:pt x="3469" y="14503"/>
                    </a:cubicBezTo>
                    <a:cubicBezTo>
                      <a:pt x="2702" y="12201"/>
                      <a:pt x="1968" y="9866"/>
                      <a:pt x="1434" y="7498"/>
                    </a:cubicBezTo>
                    <a:cubicBezTo>
                      <a:pt x="867" y="5029"/>
                      <a:pt x="600" y="2494"/>
                      <a:pt x="67" y="26"/>
                    </a:cubicBezTo>
                    <a:cubicBezTo>
                      <a:pt x="67" y="9"/>
                      <a:pt x="50" y="1"/>
                      <a:pt x="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49"/>
              <p:cNvSpPr/>
              <p:nvPr/>
            </p:nvSpPr>
            <p:spPr>
              <a:xfrm>
                <a:off x="4083175" y="2018875"/>
                <a:ext cx="503725" cy="790825"/>
              </a:xfrm>
              <a:custGeom>
                <a:rect b="b" l="l" r="r" t="t"/>
                <a:pathLst>
                  <a:path extrusionOk="0" h="31633" w="20149">
                    <a:moveTo>
                      <a:pt x="367" y="0"/>
                    </a:moveTo>
                    <a:cubicBezTo>
                      <a:pt x="339" y="0"/>
                      <a:pt x="313" y="15"/>
                      <a:pt x="301" y="51"/>
                    </a:cubicBezTo>
                    <a:cubicBezTo>
                      <a:pt x="1" y="1519"/>
                      <a:pt x="334" y="3120"/>
                      <a:pt x="701" y="4521"/>
                    </a:cubicBezTo>
                    <a:cubicBezTo>
                      <a:pt x="1135" y="6089"/>
                      <a:pt x="1702" y="7590"/>
                      <a:pt x="2302" y="9091"/>
                    </a:cubicBezTo>
                    <a:cubicBezTo>
                      <a:pt x="2836" y="10526"/>
                      <a:pt x="3403" y="11893"/>
                      <a:pt x="4137" y="13194"/>
                    </a:cubicBezTo>
                    <a:cubicBezTo>
                      <a:pt x="4838" y="14428"/>
                      <a:pt x="5772" y="15596"/>
                      <a:pt x="6672" y="16697"/>
                    </a:cubicBezTo>
                    <a:cubicBezTo>
                      <a:pt x="8774" y="19199"/>
                      <a:pt x="10942" y="21634"/>
                      <a:pt x="13110" y="24102"/>
                    </a:cubicBezTo>
                    <a:cubicBezTo>
                      <a:pt x="15312" y="26737"/>
                      <a:pt x="17580" y="29306"/>
                      <a:pt x="20149" y="31607"/>
                    </a:cubicBezTo>
                    <a:cubicBezTo>
                      <a:pt x="15979" y="26871"/>
                      <a:pt x="11642" y="22201"/>
                      <a:pt x="7506" y="17364"/>
                    </a:cubicBezTo>
                    <a:cubicBezTo>
                      <a:pt x="6472" y="16130"/>
                      <a:pt x="5471" y="14929"/>
                      <a:pt x="4637" y="13595"/>
                    </a:cubicBezTo>
                    <a:cubicBezTo>
                      <a:pt x="3804" y="12260"/>
                      <a:pt x="3170" y="10792"/>
                      <a:pt x="2636" y="9358"/>
                    </a:cubicBezTo>
                    <a:cubicBezTo>
                      <a:pt x="2102" y="7924"/>
                      <a:pt x="1535" y="6556"/>
                      <a:pt x="1135" y="5088"/>
                    </a:cubicBezTo>
                    <a:cubicBezTo>
                      <a:pt x="635" y="3421"/>
                      <a:pt x="568" y="1786"/>
                      <a:pt x="468" y="85"/>
                    </a:cubicBezTo>
                    <a:cubicBezTo>
                      <a:pt x="468" y="43"/>
                      <a:pt x="414" y="0"/>
                      <a:pt x="367" y="0"/>
                    </a:cubicBezTo>
                    <a:close/>
                    <a:moveTo>
                      <a:pt x="20149" y="31607"/>
                    </a:moveTo>
                    <a:lnTo>
                      <a:pt x="20149" y="31607"/>
                    </a:lnTo>
                    <a:cubicBezTo>
                      <a:pt x="20132" y="31624"/>
                      <a:pt x="20132" y="31632"/>
                      <a:pt x="20136" y="31632"/>
                    </a:cubicBezTo>
                    <a:cubicBezTo>
                      <a:pt x="20140" y="31632"/>
                      <a:pt x="20149" y="31624"/>
                      <a:pt x="20149" y="316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49"/>
              <p:cNvSpPr/>
              <p:nvPr/>
            </p:nvSpPr>
            <p:spPr>
              <a:xfrm>
                <a:off x="4173250" y="2253025"/>
                <a:ext cx="42550" cy="54450"/>
              </a:xfrm>
              <a:custGeom>
                <a:rect b="b" l="l" r="r" t="t"/>
                <a:pathLst>
                  <a:path extrusionOk="0" h="2178" w="1702">
                    <a:moveTo>
                      <a:pt x="38" y="0"/>
                    </a:moveTo>
                    <a:cubicBezTo>
                      <a:pt x="17" y="0"/>
                      <a:pt x="0" y="9"/>
                      <a:pt x="0" y="25"/>
                    </a:cubicBezTo>
                    <a:cubicBezTo>
                      <a:pt x="0" y="426"/>
                      <a:pt x="134" y="859"/>
                      <a:pt x="301" y="1226"/>
                    </a:cubicBezTo>
                    <a:cubicBezTo>
                      <a:pt x="401" y="1527"/>
                      <a:pt x="634" y="2027"/>
                      <a:pt x="968" y="2160"/>
                    </a:cubicBezTo>
                    <a:cubicBezTo>
                      <a:pt x="1009" y="2172"/>
                      <a:pt x="1049" y="2178"/>
                      <a:pt x="1089" y="2178"/>
                    </a:cubicBezTo>
                    <a:cubicBezTo>
                      <a:pt x="1270" y="2178"/>
                      <a:pt x="1425" y="2058"/>
                      <a:pt x="1535" y="1893"/>
                    </a:cubicBezTo>
                    <a:cubicBezTo>
                      <a:pt x="1702" y="1560"/>
                      <a:pt x="1501" y="1226"/>
                      <a:pt x="1335" y="993"/>
                    </a:cubicBezTo>
                    <a:cubicBezTo>
                      <a:pt x="1314" y="972"/>
                      <a:pt x="1293" y="964"/>
                      <a:pt x="1276" y="964"/>
                    </a:cubicBezTo>
                    <a:cubicBezTo>
                      <a:pt x="1236" y="964"/>
                      <a:pt x="1212" y="1003"/>
                      <a:pt x="1235" y="1026"/>
                    </a:cubicBezTo>
                    <a:cubicBezTo>
                      <a:pt x="1301" y="1160"/>
                      <a:pt x="1368" y="1260"/>
                      <a:pt x="1401" y="1426"/>
                    </a:cubicBezTo>
                    <a:cubicBezTo>
                      <a:pt x="1468" y="1527"/>
                      <a:pt x="1468" y="1660"/>
                      <a:pt x="1368" y="1727"/>
                    </a:cubicBezTo>
                    <a:cubicBezTo>
                      <a:pt x="1392" y="1873"/>
                      <a:pt x="1363" y="1966"/>
                      <a:pt x="1254" y="1966"/>
                    </a:cubicBezTo>
                    <a:cubicBezTo>
                      <a:pt x="1214" y="1966"/>
                      <a:pt x="1164" y="1954"/>
                      <a:pt x="1101" y="1927"/>
                    </a:cubicBezTo>
                    <a:cubicBezTo>
                      <a:pt x="868" y="1927"/>
                      <a:pt x="834" y="1860"/>
                      <a:pt x="701" y="1660"/>
                    </a:cubicBezTo>
                    <a:cubicBezTo>
                      <a:pt x="668" y="1560"/>
                      <a:pt x="567" y="1426"/>
                      <a:pt x="534" y="1360"/>
                    </a:cubicBezTo>
                    <a:cubicBezTo>
                      <a:pt x="334" y="926"/>
                      <a:pt x="201" y="492"/>
                      <a:pt x="100" y="25"/>
                    </a:cubicBezTo>
                    <a:cubicBezTo>
                      <a:pt x="84" y="9"/>
                      <a:pt x="59" y="0"/>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49"/>
              <p:cNvSpPr/>
              <p:nvPr/>
            </p:nvSpPr>
            <p:spPr>
              <a:xfrm>
                <a:off x="4264150" y="2561375"/>
                <a:ext cx="50900" cy="50150"/>
              </a:xfrm>
              <a:custGeom>
                <a:rect b="b" l="l" r="r" t="t"/>
                <a:pathLst>
                  <a:path extrusionOk="0" h="2006" w="2036">
                    <a:moveTo>
                      <a:pt x="667" y="34"/>
                    </a:moveTo>
                    <a:cubicBezTo>
                      <a:pt x="679" y="45"/>
                      <a:pt x="686" y="48"/>
                      <a:pt x="690" y="48"/>
                    </a:cubicBezTo>
                    <a:cubicBezTo>
                      <a:pt x="697" y="48"/>
                      <a:pt x="690" y="34"/>
                      <a:pt x="667" y="34"/>
                    </a:cubicBezTo>
                    <a:close/>
                    <a:moveTo>
                      <a:pt x="200" y="0"/>
                    </a:moveTo>
                    <a:cubicBezTo>
                      <a:pt x="134" y="0"/>
                      <a:pt x="134" y="34"/>
                      <a:pt x="100" y="34"/>
                    </a:cubicBezTo>
                    <a:cubicBezTo>
                      <a:pt x="0" y="734"/>
                      <a:pt x="401" y="1868"/>
                      <a:pt x="1235" y="2002"/>
                    </a:cubicBezTo>
                    <a:cubicBezTo>
                      <a:pt x="1259" y="2004"/>
                      <a:pt x="1283" y="2005"/>
                      <a:pt x="1306" y="2005"/>
                    </a:cubicBezTo>
                    <a:cubicBezTo>
                      <a:pt x="1601" y="2005"/>
                      <a:pt x="1809" y="1813"/>
                      <a:pt x="1902" y="1535"/>
                    </a:cubicBezTo>
                    <a:cubicBezTo>
                      <a:pt x="2035" y="1101"/>
                      <a:pt x="1702" y="734"/>
                      <a:pt x="1401" y="434"/>
                    </a:cubicBezTo>
                    <a:cubicBezTo>
                      <a:pt x="1393" y="426"/>
                      <a:pt x="1378" y="421"/>
                      <a:pt x="1362" y="421"/>
                    </a:cubicBezTo>
                    <a:cubicBezTo>
                      <a:pt x="1312" y="421"/>
                      <a:pt x="1243" y="459"/>
                      <a:pt x="1268" y="534"/>
                    </a:cubicBezTo>
                    <a:cubicBezTo>
                      <a:pt x="1435" y="768"/>
                      <a:pt x="1735" y="1101"/>
                      <a:pt x="1668" y="1435"/>
                    </a:cubicBezTo>
                    <a:cubicBezTo>
                      <a:pt x="1619" y="1670"/>
                      <a:pt x="1500" y="1754"/>
                      <a:pt x="1358" y="1754"/>
                    </a:cubicBezTo>
                    <a:cubicBezTo>
                      <a:pt x="1119" y="1754"/>
                      <a:pt x="814" y="1515"/>
                      <a:pt x="667" y="1368"/>
                    </a:cubicBezTo>
                    <a:cubicBezTo>
                      <a:pt x="434" y="1134"/>
                      <a:pt x="334" y="868"/>
                      <a:pt x="267" y="567"/>
                    </a:cubicBezTo>
                    <a:cubicBezTo>
                      <a:pt x="267" y="501"/>
                      <a:pt x="200" y="234"/>
                      <a:pt x="234" y="134"/>
                    </a:cubicBezTo>
                    <a:cubicBezTo>
                      <a:pt x="367" y="67"/>
                      <a:pt x="567" y="67"/>
                      <a:pt x="667" y="34"/>
                    </a:cubicBezTo>
                    <a:cubicBezTo>
                      <a:pt x="501" y="34"/>
                      <a:pt x="367" y="0"/>
                      <a:pt x="2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49"/>
              <p:cNvSpPr/>
              <p:nvPr/>
            </p:nvSpPr>
            <p:spPr>
              <a:xfrm>
                <a:off x="4057325" y="2324525"/>
                <a:ext cx="29225" cy="50700"/>
              </a:xfrm>
              <a:custGeom>
                <a:rect b="b" l="l" r="r" t="t"/>
                <a:pathLst>
                  <a:path extrusionOk="0" h="2028" w="1169">
                    <a:moveTo>
                      <a:pt x="301" y="1"/>
                    </a:moveTo>
                    <a:lnTo>
                      <a:pt x="301" y="1"/>
                    </a:lnTo>
                    <a:cubicBezTo>
                      <a:pt x="1" y="668"/>
                      <a:pt x="368" y="1535"/>
                      <a:pt x="868" y="2002"/>
                    </a:cubicBezTo>
                    <a:cubicBezTo>
                      <a:pt x="885" y="2019"/>
                      <a:pt x="918" y="2027"/>
                      <a:pt x="947" y="2027"/>
                    </a:cubicBezTo>
                    <a:cubicBezTo>
                      <a:pt x="976" y="2027"/>
                      <a:pt x="1001" y="2019"/>
                      <a:pt x="1001" y="2002"/>
                    </a:cubicBezTo>
                    <a:cubicBezTo>
                      <a:pt x="1168" y="1635"/>
                      <a:pt x="1168" y="1235"/>
                      <a:pt x="968" y="902"/>
                    </a:cubicBezTo>
                    <a:cubicBezTo>
                      <a:pt x="950" y="893"/>
                      <a:pt x="935" y="888"/>
                      <a:pt x="922" y="888"/>
                    </a:cubicBezTo>
                    <a:cubicBezTo>
                      <a:pt x="886" y="888"/>
                      <a:pt x="868" y="919"/>
                      <a:pt x="868" y="968"/>
                    </a:cubicBezTo>
                    <a:cubicBezTo>
                      <a:pt x="957" y="1265"/>
                      <a:pt x="993" y="1562"/>
                      <a:pt x="883" y="1812"/>
                    </a:cubicBezTo>
                    <a:lnTo>
                      <a:pt x="883" y="1812"/>
                    </a:lnTo>
                    <a:cubicBezTo>
                      <a:pt x="420" y="1298"/>
                      <a:pt x="301" y="694"/>
                      <a:pt x="3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49"/>
              <p:cNvSpPr/>
              <p:nvPr/>
            </p:nvSpPr>
            <p:spPr>
              <a:xfrm>
                <a:off x="3960600" y="2149900"/>
                <a:ext cx="50100" cy="37600"/>
              </a:xfrm>
              <a:custGeom>
                <a:rect b="b" l="l" r="r" t="t"/>
                <a:pathLst>
                  <a:path extrusionOk="0" h="1504" w="2004">
                    <a:moveTo>
                      <a:pt x="494" y="0"/>
                    </a:moveTo>
                    <a:cubicBezTo>
                      <a:pt x="487" y="0"/>
                      <a:pt x="477" y="4"/>
                      <a:pt x="467" y="14"/>
                    </a:cubicBezTo>
                    <a:cubicBezTo>
                      <a:pt x="0" y="381"/>
                      <a:pt x="167" y="1215"/>
                      <a:pt x="667" y="1449"/>
                    </a:cubicBezTo>
                    <a:cubicBezTo>
                      <a:pt x="755" y="1486"/>
                      <a:pt x="857" y="1504"/>
                      <a:pt x="965" y="1504"/>
                    </a:cubicBezTo>
                    <a:cubicBezTo>
                      <a:pt x="1434" y="1504"/>
                      <a:pt x="2004" y="1170"/>
                      <a:pt x="1868" y="681"/>
                    </a:cubicBezTo>
                    <a:cubicBezTo>
                      <a:pt x="1868" y="665"/>
                      <a:pt x="1852" y="656"/>
                      <a:pt x="1835" y="656"/>
                    </a:cubicBezTo>
                    <a:cubicBezTo>
                      <a:pt x="1818" y="656"/>
                      <a:pt x="1802" y="665"/>
                      <a:pt x="1802" y="681"/>
                    </a:cubicBezTo>
                    <a:cubicBezTo>
                      <a:pt x="1668" y="848"/>
                      <a:pt x="1635" y="1048"/>
                      <a:pt x="1401" y="1182"/>
                    </a:cubicBezTo>
                    <a:cubicBezTo>
                      <a:pt x="1278" y="1264"/>
                      <a:pt x="1141" y="1321"/>
                      <a:pt x="992" y="1321"/>
                    </a:cubicBezTo>
                    <a:cubicBezTo>
                      <a:pt x="900" y="1321"/>
                      <a:pt x="803" y="1299"/>
                      <a:pt x="701" y="1248"/>
                    </a:cubicBezTo>
                    <a:cubicBezTo>
                      <a:pt x="234" y="1048"/>
                      <a:pt x="200" y="414"/>
                      <a:pt x="467" y="48"/>
                    </a:cubicBezTo>
                    <a:cubicBezTo>
                      <a:pt x="515" y="24"/>
                      <a:pt x="512" y="0"/>
                      <a:pt x="4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49"/>
              <p:cNvSpPr/>
              <p:nvPr/>
            </p:nvSpPr>
            <p:spPr>
              <a:xfrm>
                <a:off x="4190750" y="1867550"/>
                <a:ext cx="25875" cy="48175"/>
              </a:xfrm>
              <a:custGeom>
                <a:rect b="b" l="l" r="r" t="t"/>
                <a:pathLst>
                  <a:path extrusionOk="0" h="1927" w="1035">
                    <a:moveTo>
                      <a:pt x="435" y="0"/>
                    </a:moveTo>
                    <a:lnTo>
                      <a:pt x="435" y="0"/>
                    </a:lnTo>
                    <a:cubicBezTo>
                      <a:pt x="201" y="267"/>
                      <a:pt x="101" y="567"/>
                      <a:pt x="34" y="901"/>
                    </a:cubicBezTo>
                    <a:cubicBezTo>
                      <a:pt x="1" y="1134"/>
                      <a:pt x="1" y="1601"/>
                      <a:pt x="168" y="1801"/>
                    </a:cubicBezTo>
                    <a:cubicBezTo>
                      <a:pt x="237" y="1890"/>
                      <a:pt x="311" y="1927"/>
                      <a:pt x="386" y="1927"/>
                    </a:cubicBezTo>
                    <a:cubicBezTo>
                      <a:pt x="706" y="1927"/>
                      <a:pt x="1035" y="1244"/>
                      <a:pt x="1035" y="1001"/>
                    </a:cubicBezTo>
                    <a:cubicBezTo>
                      <a:pt x="1035" y="962"/>
                      <a:pt x="1012" y="946"/>
                      <a:pt x="986" y="946"/>
                    </a:cubicBezTo>
                    <a:cubicBezTo>
                      <a:pt x="968" y="946"/>
                      <a:pt x="949" y="954"/>
                      <a:pt x="935" y="967"/>
                    </a:cubicBezTo>
                    <a:cubicBezTo>
                      <a:pt x="835" y="1134"/>
                      <a:pt x="768" y="1301"/>
                      <a:pt x="635" y="1434"/>
                    </a:cubicBezTo>
                    <a:cubicBezTo>
                      <a:pt x="557" y="1486"/>
                      <a:pt x="499" y="1599"/>
                      <a:pt x="399" y="1599"/>
                    </a:cubicBezTo>
                    <a:cubicBezTo>
                      <a:pt x="370" y="1599"/>
                      <a:pt x="338" y="1590"/>
                      <a:pt x="301" y="1568"/>
                    </a:cubicBezTo>
                    <a:cubicBezTo>
                      <a:pt x="268" y="1501"/>
                      <a:pt x="268" y="1301"/>
                      <a:pt x="201" y="1201"/>
                    </a:cubicBezTo>
                    <a:cubicBezTo>
                      <a:pt x="201" y="801"/>
                      <a:pt x="301" y="434"/>
                      <a:pt x="4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49"/>
              <p:cNvSpPr/>
              <p:nvPr/>
            </p:nvSpPr>
            <p:spPr>
              <a:xfrm>
                <a:off x="4287500" y="2237575"/>
                <a:ext cx="49225" cy="42100"/>
              </a:xfrm>
              <a:custGeom>
                <a:rect b="b" l="l" r="r" t="t"/>
                <a:pathLst>
                  <a:path extrusionOk="0" h="1684" w="1969">
                    <a:moveTo>
                      <a:pt x="1013" y="1"/>
                    </a:moveTo>
                    <a:cubicBezTo>
                      <a:pt x="979" y="1"/>
                      <a:pt x="941" y="49"/>
                      <a:pt x="968" y="76"/>
                    </a:cubicBezTo>
                    <a:cubicBezTo>
                      <a:pt x="1134" y="310"/>
                      <a:pt x="1301" y="510"/>
                      <a:pt x="1435" y="744"/>
                    </a:cubicBezTo>
                    <a:cubicBezTo>
                      <a:pt x="1546" y="939"/>
                      <a:pt x="1705" y="1439"/>
                      <a:pt x="1459" y="1439"/>
                    </a:cubicBezTo>
                    <a:cubicBezTo>
                      <a:pt x="1412" y="1439"/>
                      <a:pt x="1349" y="1421"/>
                      <a:pt x="1268" y="1377"/>
                    </a:cubicBezTo>
                    <a:cubicBezTo>
                      <a:pt x="1068" y="1244"/>
                      <a:pt x="801" y="1044"/>
                      <a:pt x="634" y="877"/>
                    </a:cubicBezTo>
                    <a:lnTo>
                      <a:pt x="401" y="643"/>
                    </a:lnTo>
                    <a:cubicBezTo>
                      <a:pt x="334" y="577"/>
                      <a:pt x="301" y="510"/>
                      <a:pt x="234" y="477"/>
                    </a:cubicBezTo>
                    <a:cubicBezTo>
                      <a:pt x="189" y="388"/>
                      <a:pt x="175" y="358"/>
                      <a:pt x="209" y="358"/>
                    </a:cubicBezTo>
                    <a:cubicBezTo>
                      <a:pt x="226" y="358"/>
                      <a:pt x="256" y="366"/>
                      <a:pt x="301" y="377"/>
                    </a:cubicBezTo>
                    <a:cubicBezTo>
                      <a:pt x="328" y="238"/>
                      <a:pt x="217" y="168"/>
                      <a:pt x="102" y="168"/>
                    </a:cubicBezTo>
                    <a:cubicBezTo>
                      <a:pt x="79" y="168"/>
                      <a:pt x="56" y="171"/>
                      <a:pt x="34" y="176"/>
                    </a:cubicBezTo>
                    <a:cubicBezTo>
                      <a:pt x="0" y="176"/>
                      <a:pt x="0" y="210"/>
                      <a:pt x="0" y="277"/>
                    </a:cubicBezTo>
                    <a:cubicBezTo>
                      <a:pt x="267" y="677"/>
                      <a:pt x="534" y="1110"/>
                      <a:pt x="968" y="1377"/>
                    </a:cubicBezTo>
                    <a:cubicBezTo>
                      <a:pt x="1100" y="1510"/>
                      <a:pt x="1316" y="1684"/>
                      <a:pt x="1533" y="1684"/>
                    </a:cubicBezTo>
                    <a:cubicBezTo>
                      <a:pt x="1590" y="1684"/>
                      <a:pt x="1646" y="1672"/>
                      <a:pt x="1702" y="1644"/>
                    </a:cubicBezTo>
                    <a:cubicBezTo>
                      <a:pt x="1968" y="1511"/>
                      <a:pt x="1868" y="1177"/>
                      <a:pt x="1802" y="977"/>
                    </a:cubicBezTo>
                    <a:cubicBezTo>
                      <a:pt x="1668" y="543"/>
                      <a:pt x="1435" y="277"/>
                      <a:pt x="1034" y="10"/>
                    </a:cubicBezTo>
                    <a:cubicBezTo>
                      <a:pt x="1028" y="3"/>
                      <a:pt x="1020" y="1"/>
                      <a:pt x="10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49"/>
              <p:cNvSpPr/>
              <p:nvPr/>
            </p:nvSpPr>
            <p:spPr>
              <a:xfrm>
                <a:off x="3955600" y="1730800"/>
                <a:ext cx="33375" cy="28700"/>
              </a:xfrm>
              <a:custGeom>
                <a:rect b="b" l="l" r="r" t="t"/>
                <a:pathLst>
                  <a:path extrusionOk="0" h="1148" w="1335">
                    <a:moveTo>
                      <a:pt x="862" y="0"/>
                    </a:moveTo>
                    <a:cubicBezTo>
                      <a:pt x="685" y="0"/>
                      <a:pt x="508" y="92"/>
                      <a:pt x="367" y="233"/>
                    </a:cubicBezTo>
                    <a:cubicBezTo>
                      <a:pt x="167" y="400"/>
                      <a:pt x="0" y="733"/>
                      <a:pt x="167" y="967"/>
                    </a:cubicBezTo>
                    <a:cubicBezTo>
                      <a:pt x="212" y="1080"/>
                      <a:pt x="304" y="1147"/>
                      <a:pt x="410" y="1147"/>
                    </a:cubicBezTo>
                    <a:cubicBezTo>
                      <a:pt x="460" y="1147"/>
                      <a:pt x="514" y="1132"/>
                      <a:pt x="567" y="1100"/>
                    </a:cubicBezTo>
                    <a:cubicBezTo>
                      <a:pt x="601" y="1067"/>
                      <a:pt x="701" y="1034"/>
                      <a:pt x="734" y="967"/>
                    </a:cubicBezTo>
                    <a:cubicBezTo>
                      <a:pt x="734" y="967"/>
                      <a:pt x="755" y="925"/>
                      <a:pt x="767" y="900"/>
                    </a:cubicBezTo>
                    <a:lnTo>
                      <a:pt x="834" y="867"/>
                    </a:lnTo>
                    <a:lnTo>
                      <a:pt x="867" y="800"/>
                    </a:lnTo>
                    <a:cubicBezTo>
                      <a:pt x="901" y="767"/>
                      <a:pt x="934" y="767"/>
                      <a:pt x="1001" y="733"/>
                    </a:cubicBezTo>
                    <a:cubicBezTo>
                      <a:pt x="1101" y="633"/>
                      <a:pt x="1201" y="533"/>
                      <a:pt x="1234" y="400"/>
                    </a:cubicBezTo>
                    <a:cubicBezTo>
                      <a:pt x="1334" y="366"/>
                      <a:pt x="1234" y="233"/>
                      <a:pt x="1201" y="133"/>
                    </a:cubicBezTo>
                    <a:cubicBezTo>
                      <a:pt x="1095" y="40"/>
                      <a:pt x="978" y="0"/>
                      <a:pt x="86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49"/>
              <p:cNvSpPr/>
              <p:nvPr/>
            </p:nvSpPr>
            <p:spPr>
              <a:xfrm>
                <a:off x="4009925" y="1843750"/>
                <a:ext cx="27425" cy="26950"/>
              </a:xfrm>
              <a:custGeom>
                <a:rect b="b" l="l" r="r" t="t"/>
                <a:pathLst>
                  <a:path extrusionOk="0" h="1078" w="1097">
                    <a:moveTo>
                      <a:pt x="803" y="0"/>
                    </a:moveTo>
                    <a:cubicBezTo>
                      <a:pt x="668" y="0"/>
                      <a:pt x="538" y="104"/>
                      <a:pt x="429" y="185"/>
                    </a:cubicBezTo>
                    <a:cubicBezTo>
                      <a:pt x="296" y="285"/>
                      <a:pt x="229" y="418"/>
                      <a:pt x="162" y="585"/>
                    </a:cubicBezTo>
                    <a:cubicBezTo>
                      <a:pt x="0" y="840"/>
                      <a:pt x="239" y="1078"/>
                      <a:pt x="468" y="1078"/>
                    </a:cubicBezTo>
                    <a:cubicBezTo>
                      <a:pt x="569" y="1078"/>
                      <a:pt x="668" y="1031"/>
                      <a:pt x="729" y="919"/>
                    </a:cubicBezTo>
                    <a:cubicBezTo>
                      <a:pt x="796" y="752"/>
                      <a:pt x="896" y="585"/>
                      <a:pt x="929" y="418"/>
                    </a:cubicBezTo>
                    <a:cubicBezTo>
                      <a:pt x="1029" y="285"/>
                      <a:pt x="1096" y="51"/>
                      <a:pt x="896" y="18"/>
                    </a:cubicBezTo>
                    <a:cubicBezTo>
                      <a:pt x="865" y="6"/>
                      <a:pt x="834" y="0"/>
                      <a:pt x="80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49"/>
              <p:cNvSpPr/>
              <p:nvPr/>
            </p:nvSpPr>
            <p:spPr>
              <a:xfrm>
                <a:off x="4117425" y="1847275"/>
                <a:ext cx="20000" cy="35350"/>
              </a:xfrm>
              <a:custGeom>
                <a:rect b="b" l="l" r="r" t="t"/>
                <a:pathLst>
                  <a:path extrusionOk="0" h="1414" w="800">
                    <a:moveTo>
                      <a:pt x="593" y="1"/>
                    </a:moveTo>
                    <a:cubicBezTo>
                      <a:pt x="506" y="1"/>
                      <a:pt x="417" y="52"/>
                      <a:pt x="399" y="144"/>
                    </a:cubicBezTo>
                    <a:cubicBezTo>
                      <a:pt x="265" y="478"/>
                      <a:pt x="165" y="778"/>
                      <a:pt x="65" y="1111"/>
                    </a:cubicBezTo>
                    <a:cubicBezTo>
                      <a:pt x="1" y="1283"/>
                      <a:pt x="130" y="1413"/>
                      <a:pt x="283" y="1413"/>
                    </a:cubicBezTo>
                    <a:cubicBezTo>
                      <a:pt x="368" y="1413"/>
                      <a:pt x="461" y="1373"/>
                      <a:pt x="532" y="1278"/>
                    </a:cubicBezTo>
                    <a:cubicBezTo>
                      <a:pt x="732" y="911"/>
                      <a:pt x="799" y="544"/>
                      <a:pt x="766" y="111"/>
                    </a:cubicBezTo>
                    <a:cubicBezTo>
                      <a:pt x="736" y="35"/>
                      <a:pt x="665" y="1"/>
                      <a:pt x="59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49"/>
              <p:cNvSpPr/>
              <p:nvPr/>
            </p:nvSpPr>
            <p:spPr>
              <a:xfrm>
                <a:off x="4023975" y="1932475"/>
                <a:ext cx="32325" cy="31525"/>
              </a:xfrm>
              <a:custGeom>
                <a:rect b="b" l="l" r="r" t="t"/>
                <a:pathLst>
                  <a:path extrusionOk="0" h="1261" w="1293">
                    <a:moveTo>
                      <a:pt x="985" y="1"/>
                    </a:moveTo>
                    <a:cubicBezTo>
                      <a:pt x="969" y="1"/>
                      <a:pt x="952" y="2"/>
                      <a:pt x="934" y="5"/>
                    </a:cubicBezTo>
                    <a:cubicBezTo>
                      <a:pt x="668" y="38"/>
                      <a:pt x="501" y="205"/>
                      <a:pt x="367" y="405"/>
                    </a:cubicBezTo>
                    <a:cubicBezTo>
                      <a:pt x="201" y="572"/>
                      <a:pt x="0" y="839"/>
                      <a:pt x="101" y="1072"/>
                    </a:cubicBezTo>
                    <a:cubicBezTo>
                      <a:pt x="127" y="1177"/>
                      <a:pt x="193" y="1260"/>
                      <a:pt x="317" y="1260"/>
                    </a:cubicBezTo>
                    <a:cubicBezTo>
                      <a:pt x="351" y="1260"/>
                      <a:pt x="390" y="1254"/>
                      <a:pt x="434" y="1239"/>
                    </a:cubicBezTo>
                    <a:cubicBezTo>
                      <a:pt x="634" y="1206"/>
                      <a:pt x="701" y="1006"/>
                      <a:pt x="834" y="839"/>
                    </a:cubicBezTo>
                    <a:cubicBezTo>
                      <a:pt x="968" y="672"/>
                      <a:pt x="1135" y="539"/>
                      <a:pt x="1201" y="372"/>
                    </a:cubicBezTo>
                    <a:cubicBezTo>
                      <a:pt x="1293" y="158"/>
                      <a:pt x="1161" y="1"/>
                      <a:pt x="98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49"/>
              <p:cNvSpPr/>
              <p:nvPr/>
            </p:nvSpPr>
            <p:spPr>
              <a:xfrm>
                <a:off x="3934200" y="1915100"/>
                <a:ext cx="25250" cy="21900"/>
              </a:xfrm>
              <a:custGeom>
                <a:rect b="b" l="l" r="r" t="t"/>
                <a:pathLst>
                  <a:path extrusionOk="0" h="876" w="1010">
                    <a:moveTo>
                      <a:pt x="704" y="0"/>
                    </a:moveTo>
                    <a:cubicBezTo>
                      <a:pt x="654" y="0"/>
                      <a:pt x="602" y="20"/>
                      <a:pt x="556" y="66"/>
                    </a:cubicBezTo>
                    <a:cubicBezTo>
                      <a:pt x="456" y="133"/>
                      <a:pt x="356" y="233"/>
                      <a:pt x="256" y="333"/>
                    </a:cubicBezTo>
                    <a:cubicBezTo>
                      <a:pt x="189" y="400"/>
                      <a:pt x="56" y="500"/>
                      <a:pt x="56" y="667"/>
                    </a:cubicBezTo>
                    <a:cubicBezTo>
                      <a:pt x="0" y="806"/>
                      <a:pt x="83" y="875"/>
                      <a:pt x="190" y="875"/>
                    </a:cubicBezTo>
                    <a:cubicBezTo>
                      <a:pt x="211" y="875"/>
                      <a:pt x="234" y="872"/>
                      <a:pt x="256" y="867"/>
                    </a:cubicBezTo>
                    <a:cubicBezTo>
                      <a:pt x="389" y="833"/>
                      <a:pt x="523" y="733"/>
                      <a:pt x="589" y="667"/>
                    </a:cubicBezTo>
                    <a:cubicBezTo>
                      <a:pt x="689" y="567"/>
                      <a:pt x="756" y="433"/>
                      <a:pt x="856" y="366"/>
                    </a:cubicBezTo>
                    <a:cubicBezTo>
                      <a:pt x="1010" y="213"/>
                      <a:pt x="869" y="0"/>
                      <a:pt x="70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49"/>
              <p:cNvSpPr/>
              <p:nvPr/>
            </p:nvSpPr>
            <p:spPr>
              <a:xfrm>
                <a:off x="3948925" y="2001800"/>
                <a:ext cx="30050" cy="36725"/>
              </a:xfrm>
              <a:custGeom>
                <a:rect b="b" l="l" r="r" t="t"/>
                <a:pathLst>
                  <a:path extrusionOk="0" h="1469" w="1202">
                    <a:moveTo>
                      <a:pt x="868" y="1"/>
                    </a:moveTo>
                    <a:cubicBezTo>
                      <a:pt x="768" y="1"/>
                      <a:pt x="667" y="1"/>
                      <a:pt x="634" y="101"/>
                    </a:cubicBezTo>
                    <a:cubicBezTo>
                      <a:pt x="434" y="401"/>
                      <a:pt x="267" y="668"/>
                      <a:pt x="100" y="968"/>
                    </a:cubicBezTo>
                    <a:cubicBezTo>
                      <a:pt x="34" y="1068"/>
                      <a:pt x="0" y="1235"/>
                      <a:pt x="100" y="1302"/>
                    </a:cubicBezTo>
                    <a:cubicBezTo>
                      <a:pt x="167" y="1402"/>
                      <a:pt x="200" y="1468"/>
                      <a:pt x="367" y="1468"/>
                    </a:cubicBezTo>
                    <a:cubicBezTo>
                      <a:pt x="467" y="1468"/>
                      <a:pt x="634" y="1435"/>
                      <a:pt x="667" y="1302"/>
                    </a:cubicBezTo>
                    <a:cubicBezTo>
                      <a:pt x="816" y="1005"/>
                      <a:pt x="938" y="708"/>
                      <a:pt x="1010" y="387"/>
                    </a:cubicBezTo>
                    <a:lnTo>
                      <a:pt x="1010" y="387"/>
                    </a:lnTo>
                    <a:cubicBezTo>
                      <a:pt x="1069" y="361"/>
                      <a:pt x="1124" y="326"/>
                      <a:pt x="1201" y="267"/>
                    </a:cubicBezTo>
                    <a:cubicBezTo>
                      <a:pt x="1201" y="234"/>
                      <a:pt x="1201" y="134"/>
                      <a:pt x="1168" y="134"/>
                    </a:cubicBezTo>
                    <a:cubicBezTo>
                      <a:pt x="1101" y="67"/>
                      <a:pt x="968" y="1"/>
                      <a:pt x="8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49"/>
              <p:cNvSpPr/>
              <p:nvPr/>
            </p:nvSpPr>
            <p:spPr>
              <a:xfrm>
                <a:off x="3881375" y="2066025"/>
                <a:ext cx="30425" cy="26075"/>
              </a:xfrm>
              <a:custGeom>
                <a:rect b="b" l="l" r="r" t="t"/>
                <a:pathLst>
                  <a:path extrusionOk="0" h="1043" w="1217">
                    <a:moveTo>
                      <a:pt x="1001" y="0"/>
                    </a:moveTo>
                    <a:cubicBezTo>
                      <a:pt x="901" y="0"/>
                      <a:pt x="801" y="67"/>
                      <a:pt x="701" y="134"/>
                    </a:cubicBezTo>
                    <a:cubicBezTo>
                      <a:pt x="501" y="234"/>
                      <a:pt x="334" y="367"/>
                      <a:pt x="134" y="500"/>
                    </a:cubicBezTo>
                    <a:cubicBezTo>
                      <a:pt x="0" y="634"/>
                      <a:pt x="0" y="867"/>
                      <a:pt x="134" y="967"/>
                    </a:cubicBezTo>
                    <a:cubicBezTo>
                      <a:pt x="184" y="1018"/>
                      <a:pt x="267" y="1043"/>
                      <a:pt x="351" y="1043"/>
                    </a:cubicBezTo>
                    <a:cubicBezTo>
                      <a:pt x="434" y="1043"/>
                      <a:pt x="517" y="1018"/>
                      <a:pt x="567" y="967"/>
                    </a:cubicBezTo>
                    <a:cubicBezTo>
                      <a:pt x="801" y="801"/>
                      <a:pt x="1034" y="567"/>
                      <a:pt x="1168" y="334"/>
                    </a:cubicBezTo>
                    <a:cubicBezTo>
                      <a:pt x="1201" y="234"/>
                      <a:pt x="1201" y="167"/>
                      <a:pt x="1168" y="67"/>
                    </a:cubicBezTo>
                    <a:lnTo>
                      <a:pt x="1168" y="67"/>
                    </a:lnTo>
                    <a:cubicBezTo>
                      <a:pt x="1189" y="99"/>
                      <a:pt x="1200" y="110"/>
                      <a:pt x="1205" y="110"/>
                    </a:cubicBezTo>
                    <a:cubicBezTo>
                      <a:pt x="1217" y="110"/>
                      <a:pt x="1201" y="56"/>
                      <a:pt x="1201" y="33"/>
                    </a:cubicBezTo>
                    <a:cubicBezTo>
                      <a:pt x="1167" y="33"/>
                      <a:pt x="1151" y="36"/>
                      <a:pt x="1144" y="38"/>
                    </a:cubicBezTo>
                    <a:lnTo>
                      <a:pt x="1144" y="38"/>
                    </a:lnTo>
                    <a:cubicBezTo>
                      <a:pt x="1141" y="37"/>
                      <a:pt x="1138" y="35"/>
                      <a:pt x="1135" y="33"/>
                    </a:cubicBezTo>
                    <a:cubicBezTo>
                      <a:pt x="1068" y="33"/>
                      <a:pt x="1034" y="0"/>
                      <a:pt x="100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49"/>
              <p:cNvSpPr/>
              <p:nvPr/>
            </p:nvSpPr>
            <p:spPr>
              <a:xfrm>
                <a:off x="4058375" y="1970250"/>
                <a:ext cx="36500" cy="35675"/>
              </a:xfrm>
              <a:custGeom>
                <a:rect b="b" l="l" r="r" t="t"/>
                <a:pathLst>
                  <a:path extrusionOk="0" h="1427" w="1460">
                    <a:moveTo>
                      <a:pt x="1310" y="1"/>
                    </a:moveTo>
                    <a:cubicBezTo>
                      <a:pt x="1288" y="1"/>
                      <a:pt x="1269" y="9"/>
                      <a:pt x="1260" y="28"/>
                    </a:cubicBezTo>
                    <a:cubicBezTo>
                      <a:pt x="1093" y="195"/>
                      <a:pt x="926" y="329"/>
                      <a:pt x="759" y="495"/>
                    </a:cubicBezTo>
                    <a:cubicBezTo>
                      <a:pt x="593" y="662"/>
                      <a:pt x="392" y="796"/>
                      <a:pt x="226" y="962"/>
                    </a:cubicBezTo>
                    <a:cubicBezTo>
                      <a:pt x="1" y="1159"/>
                      <a:pt x="202" y="1427"/>
                      <a:pt x="450" y="1427"/>
                    </a:cubicBezTo>
                    <a:cubicBezTo>
                      <a:pt x="497" y="1427"/>
                      <a:pt x="545" y="1417"/>
                      <a:pt x="593" y="1396"/>
                    </a:cubicBezTo>
                    <a:cubicBezTo>
                      <a:pt x="826" y="1263"/>
                      <a:pt x="1060" y="1062"/>
                      <a:pt x="1226" y="862"/>
                    </a:cubicBezTo>
                    <a:cubicBezTo>
                      <a:pt x="1360" y="662"/>
                      <a:pt x="1426" y="362"/>
                      <a:pt x="1460" y="95"/>
                    </a:cubicBezTo>
                    <a:cubicBezTo>
                      <a:pt x="1436" y="48"/>
                      <a:pt x="1363" y="1"/>
                      <a:pt x="131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49"/>
              <p:cNvSpPr/>
              <p:nvPr/>
            </p:nvSpPr>
            <p:spPr>
              <a:xfrm>
                <a:off x="4071200" y="1587950"/>
                <a:ext cx="24275" cy="20100"/>
              </a:xfrm>
              <a:custGeom>
                <a:rect b="b" l="l" r="r" t="t"/>
                <a:pathLst>
                  <a:path extrusionOk="0" h="804" w="971">
                    <a:moveTo>
                      <a:pt x="228" y="1"/>
                    </a:moveTo>
                    <a:cubicBezTo>
                      <a:pt x="64" y="1"/>
                      <a:pt x="1" y="279"/>
                      <a:pt x="213" y="310"/>
                    </a:cubicBezTo>
                    <a:cubicBezTo>
                      <a:pt x="313" y="343"/>
                      <a:pt x="413" y="443"/>
                      <a:pt x="480" y="510"/>
                    </a:cubicBezTo>
                    <a:cubicBezTo>
                      <a:pt x="580" y="610"/>
                      <a:pt x="647" y="677"/>
                      <a:pt x="780" y="777"/>
                    </a:cubicBezTo>
                    <a:cubicBezTo>
                      <a:pt x="799" y="795"/>
                      <a:pt x="823" y="804"/>
                      <a:pt x="846" y="804"/>
                    </a:cubicBezTo>
                    <a:cubicBezTo>
                      <a:pt x="908" y="804"/>
                      <a:pt x="971" y="749"/>
                      <a:pt x="947" y="677"/>
                    </a:cubicBezTo>
                    <a:cubicBezTo>
                      <a:pt x="913" y="510"/>
                      <a:pt x="813" y="410"/>
                      <a:pt x="680" y="276"/>
                    </a:cubicBezTo>
                    <a:cubicBezTo>
                      <a:pt x="580" y="143"/>
                      <a:pt x="446" y="76"/>
                      <a:pt x="280" y="9"/>
                    </a:cubicBezTo>
                    <a:cubicBezTo>
                      <a:pt x="262" y="3"/>
                      <a:pt x="244" y="1"/>
                      <a:pt x="22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49"/>
              <p:cNvSpPr/>
              <p:nvPr/>
            </p:nvSpPr>
            <p:spPr>
              <a:xfrm>
                <a:off x="4074850" y="1645925"/>
                <a:ext cx="29200" cy="9700"/>
              </a:xfrm>
              <a:custGeom>
                <a:rect b="b" l="l" r="r" t="t"/>
                <a:pathLst>
                  <a:path extrusionOk="0" h="388" w="1168">
                    <a:moveTo>
                      <a:pt x="351" y="0"/>
                    </a:moveTo>
                    <a:cubicBezTo>
                      <a:pt x="267" y="0"/>
                      <a:pt x="184" y="9"/>
                      <a:pt x="100" y="25"/>
                    </a:cubicBezTo>
                    <a:cubicBezTo>
                      <a:pt x="0" y="25"/>
                      <a:pt x="0" y="126"/>
                      <a:pt x="67" y="159"/>
                    </a:cubicBezTo>
                    <a:cubicBezTo>
                      <a:pt x="200" y="259"/>
                      <a:pt x="401" y="292"/>
                      <a:pt x="567" y="326"/>
                    </a:cubicBezTo>
                    <a:cubicBezTo>
                      <a:pt x="659" y="349"/>
                      <a:pt x="783" y="388"/>
                      <a:pt x="895" y="388"/>
                    </a:cubicBezTo>
                    <a:cubicBezTo>
                      <a:pt x="945" y="388"/>
                      <a:pt x="993" y="380"/>
                      <a:pt x="1034" y="359"/>
                    </a:cubicBezTo>
                    <a:cubicBezTo>
                      <a:pt x="1168" y="359"/>
                      <a:pt x="1168" y="192"/>
                      <a:pt x="1101" y="126"/>
                    </a:cubicBezTo>
                    <a:cubicBezTo>
                      <a:pt x="934" y="25"/>
                      <a:pt x="767" y="25"/>
                      <a:pt x="601" y="25"/>
                    </a:cubicBezTo>
                    <a:cubicBezTo>
                      <a:pt x="517" y="9"/>
                      <a:pt x="434" y="0"/>
                      <a:pt x="35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49"/>
              <p:cNvSpPr/>
              <p:nvPr/>
            </p:nvSpPr>
            <p:spPr>
              <a:xfrm>
                <a:off x="4136350" y="1591875"/>
                <a:ext cx="32750" cy="19900"/>
              </a:xfrm>
              <a:custGeom>
                <a:rect b="b" l="l" r="r" t="t"/>
                <a:pathLst>
                  <a:path extrusionOk="0" h="796" w="1310">
                    <a:moveTo>
                      <a:pt x="322" y="1"/>
                    </a:moveTo>
                    <a:cubicBezTo>
                      <a:pt x="131" y="1"/>
                      <a:pt x="1" y="266"/>
                      <a:pt x="175" y="353"/>
                    </a:cubicBezTo>
                    <a:cubicBezTo>
                      <a:pt x="342" y="453"/>
                      <a:pt x="542" y="586"/>
                      <a:pt x="709" y="653"/>
                    </a:cubicBezTo>
                    <a:cubicBezTo>
                      <a:pt x="846" y="735"/>
                      <a:pt x="961" y="795"/>
                      <a:pt x="1109" y="795"/>
                    </a:cubicBezTo>
                    <a:cubicBezTo>
                      <a:pt x="1141" y="795"/>
                      <a:pt x="1174" y="792"/>
                      <a:pt x="1210" y="786"/>
                    </a:cubicBezTo>
                    <a:cubicBezTo>
                      <a:pt x="1276" y="786"/>
                      <a:pt x="1310" y="686"/>
                      <a:pt x="1310" y="653"/>
                    </a:cubicBezTo>
                    <a:cubicBezTo>
                      <a:pt x="1176" y="319"/>
                      <a:pt x="709" y="186"/>
                      <a:pt x="409" y="19"/>
                    </a:cubicBezTo>
                    <a:cubicBezTo>
                      <a:pt x="379" y="6"/>
                      <a:pt x="350" y="1"/>
                      <a:pt x="32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49"/>
              <p:cNvSpPr/>
              <p:nvPr/>
            </p:nvSpPr>
            <p:spPr>
              <a:xfrm>
                <a:off x="4140125" y="1641425"/>
                <a:ext cx="38150" cy="19775"/>
              </a:xfrm>
              <a:custGeom>
                <a:rect b="b" l="l" r="r" t="t"/>
                <a:pathLst>
                  <a:path extrusionOk="0" h="791" w="1526">
                    <a:moveTo>
                      <a:pt x="205" y="1"/>
                    </a:moveTo>
                    <a:cubicBezTo>
                      <a:pt x="130" y="1"/>
                      <a:pt x="0" y="145"/>
                      <a:pt x="91" y="205"/>
                    </a:cubicBezTo>
                    <a:cubicBezTo>
                      <a:pt x="325" y="372"/>
                      <a:pt x="525" y="506"/>
                      <a:pt x="725" y="639"/>
                    </a:cubicBezTo>
                    <a:cubicBezTo>
                      <a:pt x="887" y="693"/>
                      <a:pt x="1092" y="791"/>
                      <a:pt x="1271" y="791"/>
                    </a:cubicBezTo>
                    <a:cubicBezTo>
                      <a:pt x="1313" y="791"/>
                      <a:pt x="1354" y="785"/>
                      <a:pt x="1392" y="773"/>
                    </a:cubicBezTo>
                    <a:cubicBezTo>
                      <a:pt x="1492" y="706"/>
                      <a:pt x="1526" y="639"/>
                      <a:pt x="1459" y="539"/>
                    </a:cubicBezTo>
                    <a:cubicBezTo>
                      <a:pt x="1325" y="372"/>
                      <a:pt x="1059" y="372"/>
                      <a:pt x="892" y="306"/>
                    </a:cubicBezTo>
                    <a:cubicBezTo>
                      <a:pt x="692" y="205"/>
                      <a:pt x="458" y="139"/>
                      <a:pt x="225" y="5"/>
                    </a:cubicBezTo>
                    <a:cubicBezTo>
                      <a:pt x="219" y="2"/>
                      <a:pt x="212" y="1"/>
                      <a:pt x="20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49"/>
              <p:cNvSpPr/>
              <p:nvPr/>
            </p:nvSpPr>
            <p:spPr>
              <a:xfrm>
                <a:off x="4152625" y="1687650"/>
                <a:ext cx="41775" cy="17500"/>
              </a:xfrm>
              <a:custGeom>
                <a:rect b="b" l="l" r="r" t="t"/>
                <a:pathLst>
                  <a:path extrusionOk="0" h="700" w="1671">
                    <a:moveTo>
                      <a:pt x="1442" y="0"/>
                    </a:moveTo>
                    <a:cubicBezTo>
                      <a:pt x="1415" y="0"/>
                      <a:pt x="1387" y="7"/>
                      <a:pt x="1359" y="24"/>
                    </a:cubicBezTo>
                    <a:cubicBezTo>
                      <a:pt x="992" y="291"/>
                      <a:pt x="525" y="425"/>
                      <a:pt x="58" y="458"/>
                    </a:cubicBezTo>
                    <a:cubicBezTo>
                      <a:pt x="54" y="453"/>
                      <a:pt x="49" y="451"/>
                      <a:pt x="45" y="451"/>
                    </a:cubicBezTo>
                    <a:cubicBezTo>
                      <a:pt x="18" y="451"/>
                      <a:pt x="1" y="534"/>
                      <a:pt x="58" y="591"/>
                    </a:cubicBezTo>
                    <a:cubicBezTo>
                      <a:pt x="238" y="665"/>
                      <a:pt x="417" y="699"/>
                      <a:pt x="591" y="699"/>
                    </a:cubicBezTo>
                    <a:cubicBezTo>
                      <a:pt x="964" y="699"/>
                      <a:pt x="1309" y="542"/>
                      <a:pt x="1559" y="291"/>
                    </a:cubicBezTo>
                    <a:cubicBezTo>
                      <a:pt x="1670" y="180"/>
                      <a:pt x="1574" y="0"/>
                      <a:pt x="144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49"/>
              <p:cNvSpPr/>
              <p:nvPr/>
            </p:nvSpPr>
            <p:spPr>
              <a:xfrm>
                <a:off x="4196225" y="1610425"/>
                <a:ext cx="29225" cy="19400"/>
              </a:xfrm>
              <a:custGeom>
                <a:rect b="b" l="l" r="r" t="t"/>
                <a:pathLst>
                  <a:path extrusionOk="0" h="776" w="1169">
                    <a:moveTo>
                      <a:pt x="188" y="0"/>
                    </a:moveTo>
                    <a:cubicBezTo>
                      <a:pt x="37" y="0"/>
                      <a:pt x="0" y="215"/>
                      <a:pt x="149" y="245"/>
                    </a:cubicBezTo>
                    <a:cubicBezTo>
                      <a:pt x="449" y="378"/>
                      <a:pt x="649" y="545"/>
                      <a:pt x="916" y="745"/>
                    </a:cubicBezTo>
                    <a:cubicBezTo>
                      <a:pt x="944" y="766"/>
                      <a:pt x="973" y="775"/>
                      <a:pt x="999" y="775"/>
                    </a:cubicBezTo>
                    <a:cubicBezTo>
                      <a:pt x="1097" y="775"/>
                      <a:pt x="1169" y="650"/>
                      <a:pt x="1116" y="545"/>
                    </a:cubicBezTo>
                    <a:cubicBezTo>
                      <a:pt x="916" y="245"/>
                      <a:pt x="582" y="78"/>
                      <a:pt x="249" y="11"/>
                    </a:cubicBezTo>
                    <a:cubicBezTo>
                      <a:pt x="227" y="4"/>
                      <a:pt x="206" y="0"/>
                      <a:pt x="18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49"/>
              <p:cNvSpPr/>
              <p:nvPr/>
            </p:nvSpPr>
            <p:spPr>
              <a:xfrm>
                <a:off x="4210775" y="1651825"/>
                <a:ext cx="37550" cy="11625"/>
              </a:xfrm>
              <a:custGeom>
                <a:rect b="b" l="l" r="r" t="t"/>
                <a:pathLst>
                  <a:path extrusionOk="0" h="465" w="1502">
                    <a:moveTo>
                      <a:pt x="875" y="0"/>
                    </a:moveTo>
                    <a:cubicBezTo>
                      <a:pt x="621" y="0"/>
                      <a:pt x="359" y="62"/>
                      <a:pt x="134" y="123"/>
                    </a:cubicBezTo>
                    <a:cubicBezTo>
                      <a:pt x="0" y="123"/>
                      <a:pt x="0" y="290"/>
                      <a:pt x="134" y="357"/>
                    </a:cubicBezTo>
                    <a:cubicBezTo>
                      <a:pt x="354" y="417"/>
                      <a:pt x="610" y="465"/>
                      <a:pt x="859" y="465"/>
                    </a:cubicBezTo>
                    <a:cubicBezTo>
                      <a:pt x="1025" y="465"/>
                      <a:pt x="1188" y="443"/>
                      <a:pt x="1335" y="390"/>
                    </a:cubicBezTo>
                    <a:cubicBezTo>
                      <a:pt x="1502" y="357"/>
                      <a:pt x="1502" y="123"/>
                      <a:pt x="1335" y="90"/>
                    </a:cubicBezTo>
                    <a:cubicBezTo>
                      <a:pt x="1193" y="25"/>
                      <a:pt x="1035" y="0"/>
                      <a:pt x="87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49"/>
              <p:cNvSpPr/>
              <p:nvPr/>
            </p:nvSpPr>
            <p:spPr>
              <a:xfrm>
                <a:off x="4269150" y="1637175"/>
                <a:ext cx="22550" cy="6675"/>
              </a:xfrm>
              <a:custGeom>
                <a:rect b="b" l="l" r="r" t="t"/>
                <a:pathLst>
                  <a:path extrusionOk="0" h="267" w="902">
                    <a:moveTo>
                      <a:pt x="504" y="0"/>
                    </a:moveTo>
                    <a:cubicBezTo>
                      <a:pt x="324" y="0"/>
                      <a:pt x="144" y="40"/>
                      <a:pt x="0" y="142"/>
                    </a:cubicBezTo>
                    <a:cubicBezTo>
                      <a:pt x="142" y="223"/>
                      <a:pt x="320" y="267"/>
                      <a:pt x="498" y="267"/>
                    </a:cubicBezTo>
                    <a:cubicBezTo>
                      <a:pt x="614" y="267"/>
                      <a:pt x="729" y="248"/>
                      <a:pt x="834" y="209"/>
                    </a:cubicBezTo>
                    <a:cubicBezTo>
                      <a:pt x="901" y="175"/>
                      <a:pt x="901" y="75"/>
                      <a:pt x="834" y="42"/>
                    </a:cubicBezTo>
                    <a:cubicBezTo>
                      <a:pt x="731" y="16"/>
                      <a:pt x="618" y="0"/>
                      <a:pt x="50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49" name="Google Shape;4049;p49"/>
            <p:cNvSpPr/>
            <p:nvPr/>
          </p:nvSpPr>
          <p:spPr>
            <a:xfrm>
              <a:off x="1556700" y="1121150"/>
              <a:ext cx="102550" cy="54350"/>
            </a:xfrm>
            <a:custGeom>
              <a:rect b="b" l="l" r="r" t="t"/>
              <a:pathLst>
                <a:path extrusionOk="0" h="2174" w="4102">
                  <a:moveTo>
                    <a:pt x="3726" y="0"/>
                  </a:moveTo>
                  <a:cubicBezTo>
                    <a:pt x="3573" y="0"/>
                    <a:pt x="3449" y="97"/>
                    <a:pt x="3432" y="239"/>
                  </a:cubicBezTo>
                  <a:cubicBezTo>
                    <a:pt x="3369" y="428"/>
                    <a:pt x="3264" y="616"/>
                    <a:pt x="3097" y="804"/>
                  </a:cubicBezTo>
                  <a:cubicBezTo>
                    <a:pt x="2908" y="1034"/>
                    <a:pt x="2574" y="1265"/>
                    <a:pt x="2239" y="1390"/>
                  </a:cubicBezTo>
                  <a:cubicBezTo>
                    <a:pt x="2033" y="1480"/>
                    <a:pt x="1811" y="1523"/>
                    <a:pt x="1593" y="1523"/>
                  </a:cubicBezTo>
                  <a:cubicBezTo>
                    <a:pt x="1457" y="1523"/>
                    <a:pt x="1322" y="1506"/>
                    <a:pt x="1193" y="1474"/>
                  </a:cubicBezTo>
                  <a:cubicBezTo>
                    <a:pt x="984" y="1411"/>
                    <a:pt x="774" y="1307"/>
                    <a:pt x="607" y="1139"/>
                  </a:cubicBezTo>
                  <a:cubicBezTo>
                    <a:pt x="540" y="1082"/>
                    <a:pt x="459" y="1055"/>
                    <a:pt x="380" y="1055"/>
                  </a:cubicBezTo>
                  <a:cubicBezTo>
                    <a:pt x="286" y="1055"/>
                    <a:pt x="194" y="1092"/>
                    <a:pt x="126" y="1160"/>
                  </a:cubicBezTo>
                  <a:cubicBezTo>
                    <a:pt x="0" y="1286"/>
                    <a:pt x="21" y="1495"/>
                    <a:pt x="147" y="1620"/>
                  </a:cubicBezTo>
                  <a:cubicBezTo>
                    <a:pt x="419" y="1871"/>
                    <a:pt x="732" y="2018"/>
                    <a:pt x="1046" y="2102"/>
                  </a:cubicBezTo>
                  <a:cubicBezTo>
                    <a:pt x="1223" y="2150"/>
                    <a:pt x="1409" y="2173"/>
                    <a:pt x="1598" y="2173"/>
                  </a:cubicBezTo>
                  <a:cubicBezTo>
                    <a:pt x="1899" y="2173"/>
                    <a:pt x="2207" y="2113"/>
                    <a:pt x="2490" y="1997"/>
                  </a:cubicBezTo>
                  <a:cubicBezTo>
                    <a:pt x="2929" y="1830"/>
                    <a:pt x="3327" y="1558"/>
                    <a:pt x="3599" y="1244"/>
                  </a:cubicBezTo>
                  <a:cubicBezTo>
                    <a:pt x="3850" y="972"/>
                    <a:pt x="3997" y="700"/>
                    <a:pt x="4059" y="407"/>
                  </a:cubicBezTo>
                  <a:cubicBezTo>
                    <a:pt x="4101" y="218"/>
                    <a:pt x="3997" y="30"/>
                    <a:pt x="3808" y="9"/>
                  </a:cubicBezTo>
                  <a:cubicBezTo>
                    <a:pt x="3780" y="3"/>
                    <a:pt x="3752" y="0"/>
                    <a:pt x="37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50" name="Google Shape;4050;p49"/>
          <p:cNvSpPr txBox="1"/>
          <p:nvPr>
            <p:ph type="title"/>
          </p:nvPr>
        </p:nvSpPr>
        <p:spPr>
          <a:xfrm>
            <a:off x="2038200" y="2384375"/>
            <a:ext cx="5067600" cy="151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Types</a:t>
            </a:r>
            <a:endParaRPr/>
          </a:p>
        </p:txBody>
      </p:sp>
      <p:sp>
        <p:nvSpPr>
          <p:cNvPr id="4051" name="Google Shape;4051;p49"/>
          <p:cNvSpPr txBox="1"/>
          <p:nvPr>
            <p:ph idx="2" type="title"/>
          </p:nvPr>
        </p:nvSpPr>
        <p:spPr>
          <a:xfrm>
            <a:off x="3745950" y="1650925"/>
            <a:ext cx="1652100" cy="915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4052" name="Google Shape;4052;p49"/>
          <p:cNvSpPr txBox="1"/>
          <p:nvPr>
            <p:ph idx="1" type="subTitle"/>
          </p:nvPr>
        </p:nvSpPr>
        <p:spPr>
          <a:xfrm>
            <a:off x="2038200" y="3598800"/>
            <a:ext cx="5067600" cy="37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a:p>
            <a:pPr indent="0" lvl="0" marL="0" rtl="0" algn="ctr">
              <a:spcBef>
                <a:spcPts val="0"/>
              </a:spcBef>
              <a:spcAft>
                <a:spcPts val="0"/>
              </a:spcAft>
              <a:buNone/>
            </a:pPr>
            <a:r>
              <a:t/>
            </a:r>
            <a:endParaRPr/>
          </a:p>
        </p:txBody>
      </p:sp>
      <p:grpSp>
        <p:nvGrpSpPr>
          <p:cNvPr id="4053" name="Google Shape;4053;p49"/>
          <p:cNvGrpSpPr/>
          <p:nvPr/>
        </p:nvGrpSpPr>
        <p:grpSpPr>
          <a:xfrm flipH="1" rot="4069890">
            <a:off x="-471463" y="643795"/>
            <a:ext cx="2554384" cy="4242692"/>
            <a:chOff x="170300" y="1019175"/>
            <a:chExt cx="2554600" cy="4243050"/>
          </a:xfrm>
        </p:grpSpPr>
        <p:sp>
          <p:nvSpPr>
            <p:cNvPr id="4054" name="Google Shape;4054;p49"/>
            <p:cNvSpPr/>
            <p:nvPr/>
          </p:nvSpPr>
          <p:spPr>
            <a:xfrm>
              <a:off x="1524600" y="1925975"/>
              <a:ext cx="38375" cy="104275"/>
            </a:xfrm>
            <a:custGeom>
              <a:rect b="b" l="l" r="r" t="t"/>
              <a:pathLst>
                <a:path extrusionOk="0" h="4171" w="1535">
                  <a:moveTo>
                    <a:pt x="134" y="1"/>
                  </a:moveTo>
                  <a:cubicBezTo>
                    <a:pt x="0" y="1502"/>
                    <a:pt x="567" y="3037"/>
                    <a:pt x="1535" y="4171"/>
                  </a:cubicBezTo>
                  <a:lnTo>
                    <a:pt x="134" y="1"/>
                  </a:ln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49"/>
            <p:cNvSpPr/>
            <p:nvPr/>
          </p:nvSpPr>
          <p:spPr>
            <a:xfrm>
              <a:off x="1507075" y="1922650"/>
              <a:ext cx="75075" cy="125600"/>
            </a:xfrm>
            <a:custGeom>
              <a:rect b="b" l="l" r="r" t="t"/>
              <a:pathLst>
                <a:path extrusionOk="0" h="5024" w="3003">
                  <a:moveTo>
                    <a:pt x="868" y="1"/>
                  </a:moveTo>
                  <a:cubicBezTo>
                    <a:pt x="835" y="101"/>
                    <a:pt x="801" y="101"/>
                    <a:pt x="801" y="101"/>
                  </a:cubicBezTo>
                  <a:cubicBezTo>
                    <a:pt x="234" y="434"/>
                    <a:pt x="101" y="601"/>
                    <a:pt x="34" y="1201"/>
                  </a:cubicBezTo>
                  <a:cubicBezTo>
                    <a:pt x="1" y="1769"/>
                    <a:pt x="101" y="2202"/>
                    <a:pt x="234" y="2703"/>
                  </a:cubicBezTo>
                  <a:cubicBezTo>
                    <a:pt x="534" y="3603"/>
                    <a:pt x="1035" y="4837"/>
                    <a:pt x="2036" y="5004"/>
                  </a:cubicBezTo>
                  <a:cubicBezTo>
                    <a:pt x="2100" y="5017"/>
                    <a:pt x="2163" y="5023"/>
                    <a:pt x="2226" y="5023"/>
                  </a:cubicBezTo>
                  <a:cubicBezTo>
                    <a:pt x="2648" y="5023"/>
                    <a:pt x="3003" y="4735"/>
                    <a:pt x="3003" y="4270"/>
                  </a:cubicBezTo>
                  <a:cubicBezTo>
                    <a:pt x="3003" y="3436"/>
                    <a:pt x="2336" y="2803"/>
                    <a:pt x="2036" y="2035"/>
                  </a:cubicBezTo>
                  <a:cubicBezTo>
                    <a:pt x="1702" y="1201"/>
                    <a:pt x="1669" y="501"/>
                    <a:pt x="868"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49"/>
            <p:cNvSpPr/>
            <p:nvPr/>
          </p:nvSpPr>
          <p:spPr>
            <a:xfrm>
              <a:off x="170300" y="1362775"/>
              <a:ext cx="2264400" cy="3899450"/>
            </a:xfrm>
            <a:custGeom>
              <a:rect b="b" l="l" r="r" t="t"/>
              <a:pathLst>
                <a:path extrusionOk="0" h="155978" w="90576">
                  <a:moveTo>
                    <a:pt x="84978" y="1"/>
                  </a:moveTo>
                  <a:cubicBezTo>
                    <a:pt x="84870" y="1"/>
                    <a:pt x="84762" y="57"/>
                    <a:pt x="84694" y="180"/>
                  </a:cubicBezTo>
                  <a:cubicBezTo>
                    <a:pt x="81859" y="5150"/>
                    <a:pt x="78923" y="10087"/>
                    <a:pt x="75354" y="14590"/>
                  </a:cubicBezTo>
                  <a:cubicBezTo>
                    <a:pt x="71785" y="19160"/>
                    <a:pt x="67515" y="22863"/>
                    <a:pt x="62845" y="26265"/>
                  </a:cubicBezTo>
                  <a:cubicBezTo>
                    <a:pt x="61411" y="27366"/>
                    <a:pt x="59943" y="28433"/>
                    <a:pt x="58509" y="29534"/>
                  </a:cubicBezTo>
                  <a:cubicBezTo>
                    <a:pt x="58742" y="26832"/>
                    <a:pt x="58742" y="24097"/>
                    <a:pt x="58475" y="21361"/>
                  </a:cubicBezTo>
                  <a:cubicBezTo>
                    <a:pt x="58454" y="21036"/>
                    <a:pt x="58150" y="20810"/>
                    <a:pt x="57858" y="20810"/>
                  </a:cubicBezTo>
                  <a:cubicBezTo>
                    <a:pt x="57701" y="20810"/>
                    <a:pt x="57546" y="20876"/>
                    <a:pt x="57441" y="21028"/>
                  </a:cubicBezTo>
                  <a:cubicBezTo>
                    <a:pt x="55640" y="23563"/>
                    <a:pt x="54906" y="26532"/>
                    <a:pt x="54739" y="29601"/>
                  </a:cubicBezTo>
                  <a:cubicBezTo>
                    <a:pt x="54673" y="30568"/>
                    <a:pt x="54673" y="31535"/>
                    <a:pt x="54739" y="32536"/>
                  </a:cubicBezTo>
                  <a:cubicBezTo>
                    <a:pt x="48635" y="37440"/>
                    <a:pt x="42898" y="42577"/>
                    <a:pt x="37394" y="48181"/>
                  </a:cubicBezTo>
                  <a:cubicBezTo>
                    <a:pt x="33491" y="52117"/>
                    <a:pt x="29821" y="56220"/>
                    <a:pt x="26152" y="60356"/>
                  </a:cubicBezTo>
                  <a:cubicBezTo>
                    <a:pt x="22249" y="64726"/>
                    <a:pt x="18146" y="68962"/>
                    <a:pt x="14611" y="73632"/>
                  </a:cubicBezTo>
                  <a:cubicBezTo>
                    <a:pt x="8440" y="81705"/>
                    <a:pt x="4804" y="91111"/>
                    <a:pt x="2902" y="100985"/>
                  </a:cubicBezTo>
                  <a:cubicBezTo>
                    <a:pt x="667" y="112160"/>
                    <a:pt x="0" y="124068"/>
                    <a:pt x="1601" y="135343"/>
                  </a:cubicBezTo>
                  <a:cubicBezTo>
                    <a:pt x="1626" y="135587"/>
                    <a:pt x="1865" y="135742"/>
                    <a:pt x="2083" y="135742"/>
                  </a:cubicBezTo>
                  <a:cubicBezTo>
                    <a:pt x="2162" y="135742"/>
                    <a:pt x="2239" y="135721"/>
                    <a:pt x="2302" y="135677"/>
                  </a:cubicBezTo>
                  <a:lnTo>
                    <a:pt x="15078" y="155157"/>
                  </a:lnTo>
                  <a:cubicBezTo>
                    <a:pt x="15111" y="155357"/>
                    <a:pt x="15144" y="155591"/>
                    <a:pt x="15144" y="155758"/>
                  </a:cubicBezTo>
                  <a:cubicBezTo>
                    <a:pt x="15174" y="155908"/>
                    <a:pt x="15299" y="155977"/>
                    <a:pt x="15421" y="155977"/>
                  </a:cubicBezTo>
                  <a:cubicBezTo>
                    <a:pt x="15570" y="155977"/>
                    <a:pt x="15715" y="155874"/>
                    <a:pt x="15678" y="155691"/>
                  </a:cubicBezTo>
                  <a:cubicBezTo>
                    <a:pt x="14611" y="143015"/>
                    <a:pt x="12776" y="130440"/>
                    <a:pt x="13076" y="117664"/>
                  </a:cubicBezTo>
                  <a:cubicBezTo>
                    <a:pt x="13343" y="106055"/>
                    <a:pt x="15344" y="94180"/>
                    <a:pt x="20315" y="83606"/>
                  </a:cubicBezTo>
                  <a:cubicBezTo>
                    <a:pt x="23684" y="76368"/>
                    <a:pt x="28420" y="69696"/>
                    <a:pt x="33491" y="63392"/>
                  </a:cubicBezTo>
                  <a:cubicBezTo>
                    <a:pt x="33777" y="63396"/>
                    <a:pt x="34064" y="63398"/>
                    <a:pt x="34351" y="63398"/>
                  </a:cubicBezTo>
                  <a:cubicBezTo>
                    <a:pt x="38338" y="63398"/>
                    <a:pt x="42343" y="62969"/>
                    <a:pt x="46233" y="62191"/>
                  </a:cubicBezTo>
                  <a:cubicBezTo>
                    <a:pt x="50670" y="61290"/>
                    <a:pt x="55273" y="60223"/>
                    <a:pt x="59409" y="58221"/>
                  </a:cubicBezTo>
                  <a:cubicBezTo>
                    <a:pt x="66915" y="54519"/>
                    <a:pt x="71184" y="47047"/>
                    <a:pt x="75087" y="39941"/>
                  </a:cubicBezTo>
                  <a:cubicBezTo>
                    <a:pt x="75314" y="39489"/>
                    <a:pt x="74915" y="38915"/>
                    <a:pt x="74423" y="38915"/>
                  </a:cubicBezTo>
                  <a:cubicBezTo>
                    <a:pt x="74335" y="38915"/>
                    <a:pt x="74244" y="38934"/>
                    <a:pt x="74153" y="38974"/>
                  </a:cubicBezTo>
                  <a:cubicBezTo>
                    <a:pt x="68649" y="41543"/>
                    <a:pt x="66581" y="47514"/>
                    <a:pt x="62245" y="51383"/>
                  </a:cubicBezTo>
                  <a:cubicBezTo>
                    <a:pt x="59076" y="54218"/>
                    <a:pt x="54806" y="54986"/>
                    <a:pt x="50703" y="55419"/>
                  </a:cubicBezTo>
                  <a:cubicBezTo>
                    <a:pt x="49067" y="55578"/>
                    <a:pt x="47451" y="55673"/>
                    <a:pt x="45807" y="55673"/>
                  </a:cubicBezTo>
                  <a:cubicBezTo>
                    <a:pt x="45373" y="55673"/>
                    <a:pt x="44937" y="55667"/>
                    <a:pt x="44499" y="55653"/>
                  </a:cubicBezTo>
                  <a:cubicBezTo>
                    <a:pt x="43267" y="55623"/>
                    <a:pt x="41954" y="55376"/>
                    <a:pt x="40682" y="55376"/>
                  </a:cubicBezTo>
                  <a:cubicBezTo>
                    <a:pt x="40542" y="55376"/>
                    <a:pt x="40402" y="55379"/>
                    <a:pt x="40262" y="55386"/>
                  </a:cubicBezTo>
                  <a:cubicBezTo>
                    <a:pt x="40462" y="55119"/>
                    <a:pt x="40696" y="54819"/>
                    <a:pt x="40929" y="54585"/>
                  </a:cubicBezTo>
                  <a:cubicBezTo>
                    <a:pt x="44866" y="49982"/>
                    <a:pt x="48969" y="45445"/>
                    <a:pt x="53572" y="41443"/>
                  </a:cubicBezTo>
                  <a:cubicBezTo>
                    <a:pt x="57808" y="37740"/>
                    <a:pt x="62445" y="34404"/>
                    <a:pt x="66614" y="30568"/>
                  </a:cubicBezTo>
                  <a:cubicBezTo>
                    <a:pt x="71451" y="26098"/>
                    <a:pt x="75487" y="20894"/>
                    <a:pt x="79290" y="15557"/>
                  </a:cubicBezTo>
                  <a:cubicBezTo>
                    <a:pt x="80258" y="14223"/>
                    <a:pt x="81292" y="12855"/>
                    <a:pt x="82192" y="11388"/>
                  </a:cubicBezTo>
                  <a:cubicBezTo>
                    <a:pt x="86162" y="10254"/>
                    <a:pt x="89464" y="6284"/>
                    <a:pt x="90465" y="2548"/>
                  </a:cubicBezTo>
                  <a:cubicBezTo>
                    <a:pt x="90575" y="2128"/>
                    <a:pt x="90261" y="1898"/>
                    <a:pt x="89929" y="1898"/>
                  </a:cubicBezTo>
                  <a:cubicBezTo>
                    <a:pt x="89761" y="1898"/>
                    <a:pt x="89588" y="1957"/>
                    <a:pt x="89464" y="2081"/>
                  </a:cubicBezTo>
                  <a:cubicBezTo>
                    <a:pt x="87830" y="3682"/>
                    <a:pt x="86195" y="5250"/>
                    <a:pt x="84627" y="6851"/>
                  </a:cubicBezTo>
                  <a:cubicBezTo>
                    <a:pt x="85428" y="4816"/>
                    <a:pt x="85761" y="2581"/>
                    <a:pt x="85328" y="313"/>
                  </a:cubicBezTo>
                  <a:cubicBezTo>
                    <a:pt x="85288" y="116"/>
                    <a:pt x="85133" y="1"/>
                    <a:pt x="849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49"/>
            <p:cNvSpPr/>
            <p:nvPr/>
          </p:nvSpPr>
          <p:spPr>
            <a:xfrm>
              <a:off x="1291100" y="1562400"/>
              <a:ext cx="249375" cy="407425"/>
            </a:xfrm>
            <a:custGeom>
              <a:rect b="b" l="l" r="r" t="t"/>
              <a:pathLst>
                <a:path extrusionOk="0" h="16297" w="9975">
                  <a:moveTo>
                    <a:pt x="0" y="0"/>
                  </a:moveTo>
                  <a:lnTo>
                    <a:pt x="0" y="0"/>
                  </a:lnTo>
                  <a:cubicBezTo>
                    <a:pt x="767" y="2202"/>
                    <a:pt x="968" y="4537"/>
                    <a:pt x="1335" y="6838"/>
                  </a:cubicBezTo>
                  <a:cubicBezTo>
                    <a:pt x="1768" y="9107"/>
                    <a:pt x="2335" y="11408"/>
                    <a:pt x="3670" y="13343"/>
                  </a:cubicBezTo>
                  <a:cubicBezTo>
                    <a:pt x="4866" y="15048"/>
                    <a:pt x="6812" y="16296"/>
                    <a:pt x="8813" y="16296"/>
                  </a:cubicBezTo>
                  <a:cubicBezTo>
                    <a:pt x="9044" y="16296"/>
                    <a:pt x="9276" y="16280"/>
                    <a:pt x="9507" y="16245"/>
                  </a:cubicBezTo>
                  <a:lnTo>
                    <a:pt x="9974" y="16012"/>
                  </a:lnTo>
                  <a:cubicBezTo>
                    <a:pt x="9674" y="9374"/>
                    <a:pt x="5771" y="303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49"/>
            <p:cNvSpPr/>
            <p:nvPr/>
          </p:nvSpPr>
          <p:spPr>
            <a:xfrm>
              <a:off x="1274975" y="1546800"/>
              <a:ext cx="282175" cy="431425"/>
            </a:xfrm>
            <a:custGeom>
              <a:rect b="b" l="l" r="r" t="t"/>
              <a:pathLst>
                <a:path extrusionOk="0" h="17257" w="11287">
                  <a:moveTo>
                    <a:pt x="1596" y="1886"/>
                  </a:moveTo>
                  <a:cubicBezTo>
                    <a:pt x="6642" y="5249"/>
                    <a:pt x="9204" y="10520"/>
                    <a:pt x="9950" y="16656"/>
                  </a:cubicBezTo>
                  <a:lnTo>
                    <a:pt x="9950" y="16656"/>
                  </a:lnTo>
                  <a:cubicBezTo>
                    <a:pt x="2680" y="15322"/>
                    <a:pt x="2959" y="7942"/>
                    <a:pt x="1596" y="1886"/>
                  </a:cubicBezTo>
                  <a:close/>
                  <a:moveTo>
                    <a:pt x="680" y="1"/>
                  </a:moveTo>
                  <a:cubicBezTo>
                    <a:pt x="306" y="1"/>
                    <a:pt x="0" y="436"/>
                    <a:pt x="112" y="824"/>
                  </a:cubicBezTo>
                  <a:cubicBezTo>
                    <a:pt x="1379" y="4894"/>
                    <a:pt x="1146" y="9497"/>
                    <a:pt x="3280" y="13267"/>
                  </a:cubicBezTo>
                  <a:cubicBezTo>
                    <a:pt x="4414" y="15307"/>
                    <a:pt x="6582" y="17227"/>
                    <a:pt x="8948" y="17227"/>
                  </a:cubicBezTo>
                  <a:cubicBezTo>
                    <a:pt x="9338" y="17227"/>
                    <a:pt x="9735" y="17174"/>
                    <a:pt x="10132" y="17061"/>
                  </a:cubicBezTo>
                  <a:lnTo>
                    <a:pt x="10132" y="17061"/>
                  </a:lnTo>
                  <a:cubicBezTo>
                    <a:pt x="10256" y="17193"/>
                    <a:pt x="10425" y="17257"/>
                    <a:pt x="10596" y="17257"/>
                  </a:cubicBezTo>
                  <a:cubicBezTo>
                    <a:pt x="10938" y="17257"/>
                    <a:pt x="11286" y="17002"/>
                    <a:pt x="11286" y="16536"/>
                  </a:cubicBezTo>
                  <a:cubicBezTo>
                    <a:pt x="11286" y="9664"/>
                    <a:pt x="6716" y="3226"/>
                    <a:pt x="912" y="57"/>
                  </a:cubicBezTo>
                  <a:cubicBezTo>
                    <a:pt x="834" y="18"/>
                    <a:pt x="756" y="1"/>
                    <a:pt x="6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49"/>
            <p:cNvSpPr/>
            <p:nvPr/>
          </p:nvSpPr>
          <p:spPr>
            <a:xfrm>
              <a:off x="1320850" y="1592450"/>
              <a:ext cx="232800" cy="387350"/>
            </a:xfrm>
            <a:custGeom>
              <a:rect b="b" l="l" r="r" t="t"/>
              <a:pathLst>
                <a:path extrusionOk="0" h="15494" w="9312">
                  <a:moveTo>
                    <a:pt x="454" y="1"/>
                  </a:moveTo>
                  <a:cubicBezTo>
                    <a:pt x="220" y="1"/>
                    <a:pt x="0" y="259"/>
                    <a:pt x="145" y="499"/>
                  </a:cubicBezTo>
                  <a:cubicBezTo>
                    <a:pt x="1712" y="2801"/>
                    <a:pt x="2379" y="5703"/>
                    <a:pt x="3714" y="8172"/>
                  </a:cubicBezTo>
                  <a:cubicBezTo>
                    <a:pt x="5081" y="10740"/>
                    <a:pt x="6749" y="13142"/>
                    <a:pt x="8617" y="15377"/>
                  </a:cubicBezTo>
                  <a:cubicBezTo>
                    <a:pt x="8690" y="15459"/>
                    <a:pt x="8781" y="15494"/>
                    <a:pt x="8869" y="15494"/>
                  </a:cubicBezTo>
                  <a:cubicBezTo>
                    <a:pt x="9101" y="15494"/>
                    <a:pt x="9311" y="15252"/>
                    <a:pt x="9118" y="15010"/>
                  </a:cubicBezTo>
                  <a:cubicBezTo>
                    <a:pt x="7116" y="12641"/>
                    <a:pt x="5315" y="10040"/>
                    <a:pt x="3914" y="7204"/>
                  </a:cubicBezTo>
                  <a:cubicBezTo>
                    <a:pt x="2746" y="4903"/>
                    <a:pt x="2113" y="2234"/>
                    <a:pt x="712" y="133"/>
                  </a:cubicBezTo>
                  <a:cubicBezTo>
                    <a:pt x="637" y="40"/>
                    <a:pt x="545" y="1"/>
                    <a:pt x="4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49"/>
            <p:cNvSpPr/>
            <p:nvPr/>
          </p:nvSpPr>
          <p:spPr>
            <a:xfrm>
              <a:off x="1421075" y="1904050"/>
              <a:ext cx="103275" cy="34500"/>
            </a:xfrm>
            <a:custGeom>
              <a:rect b="b" l="l" r="r" t="t"/>
              <a:pathLst>
                <a:path extrusionOk="0" h="1380" w="4131">
                  <a:moveTo>
                    <a:pt x="389" y="0"/>
                  </a:moveTo>
                  <a:cubicBezTo>
                    <a:pt x="60" y="0"/>
                    <a:pt x="1" y="549"/>
                    <a:pt x="372" y="611"/>
                  </a:cubicBezTo>
                  <a:cubicBezTo>
                    <a:pt x="1439" y="945"/>
                    <a:pt x="2540" y="1212"/>
                    <a:pt x="3641" y="1378"/>
                  </a:cubicBezTo>
                  <a:cubicBezTo>
                    <a:pt x="3653" y="1379"/>
                    <a:pt x="3665" y="1380"/>
                    <a:pt x="3677" y="1380"/>
                  </a:cubicBezTo>
                  <a:cubicBezTo>
                    <a:pt x="4078" y="1380"/>
                    <a:pt x="4131" y="842"/>
                    <a:pt x="3774" y="745"/>
                  </a:cubicBezTo>
                  <a:cubicBezTo>
                    <a:pt x="2640" y="578"/>
                    <a:pt x="1573" y="344"/>
                    <a:pt x="472" y="11"/>
                  </a:cubicBezTo>
                  <a:cubicBezTo>
                    <a:pt x="443" y="3"/>
                    <a:pt x="415" y="0"/>
                    <a:pt x="3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49"/>
            <p:cNvSpPr/>
            <p:nvPr/>
          </p:nvSpPr>
          <p:spPr>
            <a:xfrm>
              <a:off x="1503975" y="1835450"/>
              <a:ext cx="24825" cy="101250"/>
            </a:xfrm>
            <a:custGeom>
              <a:rect b="b" l="l" r="r" t="t"/>
              <a:pathLst>
                <a:path extrusionOk="0" h="4050" w="993">
                  <a:moveTo>
                    <a:pt x="489" y="1"/>
                  </a:moveTo>
                  <a:cubicBezTo>
                    <a:pt x="317" y="1"/>
                    <a:pt x="140" y="121"/>
                    <a:pt x="158" y="320"/>
                  </a:cubicBezTo>
                  <a:cubicBezTo>
                    <a:pt x="392" y="1454"/>
                    <a:pt x="325" y="2588"/>
                    <a:pt x="58" y="3689"/>
                  </a:cubicBezTo>
                  <a:cubicBezTo>
                    <a:pt x="0" y="3919"/>
                    <a:pt x="185" y="4050"/>
                    <a:pt x="366" y="4050"/>
                  </a:cubicBezTo>
                  <a:cubicBezTo>
                    <a:pt x="499" y="4050"/>
                    <a:pt x="630" y="3978"/>
                    <a:pt x="658" y="3822"/>
                  </a:cubicBezTo>
                  <a:cubicBezTo>
                    <a:pt x="959" y="2655"/>
                    <a:pt x="992" y="1487"/>
                    <a:pt x="792" y="286"/>
                  </a:cubicBezTo>
                  <a:cubicBezTo>
                    <a:pt x="777" y="87"/>
                    <a:pt x="635" y="1"/>
                    <a:pt x="4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49"/>
            <p:cNvSpPr/>
            <p:nvPr/>
          </p:nvSpPr>
          <p:spPr>
            <a:xfrm>
              <a:off x="1357700" y="1803100"/>
              <a:ext cx="98075" cy="35475"/>
            </a:xfrm>
            <a:custGeom>
              <a:rect b="b" l="l" r="r" t="t"/>
              <a:pathLst>
                <a:path extrusionOk="0" h="1419" w="3923">
                  <a:moveTo>
                    <a:pt x="545" y="1"/>
                  </a:moveTo>
                  <a:cubicBezTo>
                    <a:pt x="200" y="1"/>
                    <a:pt x="1" y="490"/>
                    <a:pt x="338" y="613"/>
                  </a:cubicBezTo>
                  <a:cubicBezTo>
                    <a:pt x="1339" y="946"/>
                    <a:pt x="2373" y="1247"/>
                    <a:pt x="3441" y="1413"/>
                  </a:cubicBezTo>
                  <a:cubicBezTo>
                    <a:pt x="3461" y="1417"/>
                    <a:pt x="3480" y="1418"/>
                    <a:pt x="3498" y="1418"/>
                  </a:cubicBezTo>
                  <a:cubicBezTo>
                    <a:pt x="3850" y="1418"/>
                    <a:pt x="3923" y="843"/>
                    <a:pt x="3574" y="780"/>
                  </a:cubicBezTo>
                  <a:cubicBezTo>
                    <a:pt x="2573" y="613"/>
                    <a:pt x="1606" y="379"/>
                    <a:pt x="639" y="12"/>
                  </a:cubicBezTo>
                  <a:cubicBezTo>
                    <a:pt x="606" y="4"/>
                    <a:pt x="575" y="1"/>
                    <a:pt x="5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49"/>
            <p:cNvSpPr/>
            <p:nvPr/>
          </p:nvSpPr>
          <p:spPr>
            <a:xfrm>
              <a:off x="1433975" y="1746475"/>
              <a:ext cx="29775" cy="87200"/>
            </a:xfrm>
            <a:custGeom>
              <a:rect b="b" l="l" r="r" t="t"/>
              <a:pathLst>
                <a:path extrusionOk="0" h="3488" w="1191">
                  <a:moveTo>
                    <a:pt x="791" y="0"/>
                  </a:moveTo>
                  <a:cubicBezTo>
                    <a:pt x="627" y="0"/>
                    <a:pt x="456" y="118"/>
                    <a:pt x="456" y="343"/>
                  </a:cubicBezTo>
                  <a:cubicBezTo>
                    <a:pt x="523" y="1243"/>
                    <a:pt x="390" y="2177"/>
                    <a:pt x="89" y="3045"/>
                  </a:cubicBezTo>
                  <a:cubicBezTo>
                    <a:pt x="1" y="3288"/>
                    <a:pt x="220" y="3487"/>
                    <a:pt x="427" y="3487"/>
                  </a:cubicBezTo>
                  <a:cubicBezTo>
                    <a:pt x="532" y="3487"/>
                    <a:pt x="634" y="3435"/>
                    <a:pt x="690" y="3312"/>
                  </a:cubicBezTo>
                  <a:cubicBezTo>
                    <a:pt x="1023" y="2344"/>
                    <a:pt x="1190" y="1343"/>
                    <a:pt x="1090" y="309"/>
                  </a:cubicBezTo>
                  <a:cubicBezTo>
                    <a:pt x="1090" y="101"/>
                    <a:pt x="944" y="0"/>
                    <a:pt x="7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49"/>
            <p:cNvSpPr/>
            <p:nvPr/>
          </p:nvSpPr>
          <p:spPr>
            <a:xfrm>
              <a:off x="1327225" y="1700875"/>
              <a:ext cx="71475" cy="29175"/>
            </a:xfrm>
            <a:custGeom>
              <a:rect b="b" l="l" r="r" t="t"/>
              <a:pathLst>
                <a:path extrusionOk="0" h="1167" w="2859">
                  <a:moveTo>
                    <a:pt x="420" y="0"/>
                  </a:moveTo>
                  <a:cubicBezTo>
                    <a:pt x="138" y="0"/>
                    <a:pt x="0" y="430"/>
                    <a:pt x="290" y="632"/>
                  </a:cubicBezTo>
                  <a:cubicBezTo>
                    <a:pt x="957" y="966"/>
                    <a:pt x="1691" y="1166"/>
                    <a:pt x="2458" y="1166"/>
                  </a:cubicBezTo>
                  <a:cubicBezTo>
                    <a:pt x="2858" y="1166"/>
                    <a:pt x="2792" y="532"/>
                    <a:pt x="2391" y="532"/>
                  </a:cubicBezTo>
                  <a:cubicBezTo>
                    <a:pt x="1724" y="499"/>
                    <a:pt x="1157" y="332"/>
                    <a:pt x="557" y="32"/>
                  </a:cubicBezTo>
                  <a:cubicBezTo>
                    <a:pt x="508" y="10"/>
                    <a:pt x="463" y="0"/>
                    <a:pt x="4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49"/>
            <p:cNvSpPr/>
            <p:nvPr/>
          </p:nvSpPr>
          <p:spPr>
            <a:xfrm>
              <a:off x="1383475" y="1675550"/>
              <a:ext cx="29525" cy="52800"/>
            </a:xfrm>
            <a:custGeom>
              <a:rect b="b" l="l" r="r" t="t"/>
              <a:pathLst>
                <a:path extrusionOk="0" h="2112" w="1181">
                  <a:moveTo>
                    <a:pt x="811" y="0"/>
                  </a:moveTo>
                  <a:cubicBezTo>
                    <a:pt x="679" y="0"/>
                    <a:pt x="556" y="74"/>
                    <a:pt x="542" y="244"/>
                  </a:cubicBezTo>
                  <a:cubicBezTo>
                    <a:pt x="475" y="745"/>
                    <a:pt x="308" y="1212"/>
                    <a:pt x="108" y="1679"/>
                  </a:cubicBezTo>
                  <a:cubicBezTo>
                    <a:pt x="0" y="1916"/>
                    <a:pt x="185" y="2112"/>
                    <a:pt x="393" y="2112"/>
                  </a:cubicBezTo>
                  <a:cubicBezTo>
                    <a:pt x="506" y="2112"/>
                    <a:pt x="626" y="2053"/>
                    <a:pt x="708" y="1912"/>
                  </a:cubicBezTo>
                  <a:cubicBezTo>
                    <a:pt x="942" y="1412"/>
                    <a:pt x="1109" y="911"/>
                    <a:pt x="1142" y="344"/>
                  </a:cubicBezTo>
                  <a:cubicBezTo>
                    <a:pt x="1180" y="134"/>
                    <a:pt x="988" y="0"/>
                    <a:pt x="8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49"/>
            <p:cNvSpPr/>
            <p:nvPr/>
          </p:nvSpPr>
          <p:spPr>
            <a:xfrm>
              <a:off x="1648850" y="1614925"/>
              <a:ext cx="305250" cy="372175"/>
            </a:xfrm>
            <a:custGeom>
              <a:rect b="b" l="l" r="r" t="t"/>
              <a:pathLst>
                <a:path extrusionOk="0" h="14887" w="12210">
                  <a:moveTo>
                    <a:pt x="12209" y="1"/>
                  </a:moveTo>
                  <a:cubicBezTo>
                    <a:pt x="6138" y="2236"/>
                    <a:pt x="1268" y="7906"/>
                    <a:pt x="0" y="14344"/>
                  </a:cubicBezTo>
                  <a:lnTo>
                    <a:pt x="434" y="14678"/>
                  </a:lnTo>
                  <a:cubicBezTo>
                    <a:pt x="897" y="14821"/>
                    <a:pt x="1371" y="14887"/>
                    <a:pt x="1846" y="14887"/>
                  </a:cubicBezTo>
                  <a:cubicBezTo>
                    <a:pt x="3594" y="14887"/>
                    <a:pt x="5353" y="13988"/>
                    <a:pt x="6639" y="12676"/>
                  </a:cubicBezTo>
                  <a:cubicBezTo>
                    <a:pt x="8273" y="11009"/>
                    <a:pt x="9174" y="8807"/>
                    <a:pt x="9874" y="6605"/>
                  </a:cubicBezTo>
                  <a:cubicBezTo>
                    <a:pt x="10608" y="4404"/>
                    <a:pt x="11175" y="2102"/>
                    <a:pt x="122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49"/>
            <p:cNvSpPr/>
            <p:nvPr/>
          </p:nvSpPr>
          <p:spPr>
            <a:xfrm>
              <a:off x="1631550" y="1600875"/>
              <a:ext cx="341025" cy="395325"/>
            </a:xfrm>
            <a:custGeom>
              <a:rect b="b" l="l" r="r" t="t"/>
              <a:pathLst>
                <a:path extrusionOk="0" h="15813" w="13641">
                  <a:moveTo>
                    <a:pt x="11883" y="1694"/>
                  </a:moveTo>
                  <a:cubicBezTo>
                    <a:pt x="9602" y="7484"/>
                    <a:pt x="8773" y="14887"/>
                    <a:pt x="1361" y="15070"/>
                  </a:cubicBezTo>
                  <a:lnTo>
                    <a:pt x="1361" y="15070"/>
                  </a:lnTo>
                  <a:cubicBezTo>
                    <a:pt x="3039" y="9136"/>
                    <a:pt x="6367" y="4273"/>
                    <a:pt x="11883" y="1694"/>
                  </a:cubicBezTo>
                  <a:close/>
                  <a:moveTo>
                    <a:pt x="12971" y="0"/>
                  </a:moveTo>
                  <a:cubicBezTo>
                    <a:pt x="12917" y="0"/>
                    <a:pt x="12860" y="9"/>
                    <a:pt x="12801" y="29"/>
                  </a:cubicBezTo>
                  <a:cubicBezTo>
                    <a:pt x="6597" y="2264"/>
                    <a:pt x="1093" y="7935"/>
                    <a:pt x="59" y="14740"/>
                  </a:cubicBezTo>
                  <a:cubicBezTo>
                    <a:pt x="0" y="15266"/>
                    <a:pt x="363" y="15576"/>
                    <a:pt x="729" y="15576"/>
                  </a:cubicBezTo>
                  <a:cubicBezTo>
                    <a:pt x="877" y="15576"/>
                    <a:pt x="1026" y="15525"/>
                    <a:pt x="1147" y="15416"/>
                  </a:cubicBezTo>
                  <a:lnTo>
                    <a:pt x="1147" y="15416"/>
                  </a:lnTo>
                  <a:cubicBezTo>
                    <a:pt x="1736" y="15690"/>
                    <a:pt x="2344" y="15812"/>
                    <a:pt x="2951" y="15812"/>
                  </a:cubicBezTo>
                  <a:cubicBezTo>
                    <a:pt x="5041" y="15812"/>
                    <a:pt x="7128" y="14366"/>
                    <a:pt x="8431" y="12705"/>
                  </a:cubicBezTo>
                  <a:cubicBezTo>
                    <a:pt x="11133" y="9302"/>
                    <a:pt x="11600" y="4699"/>
                    <a:pt x="13435" y="863"/>
                  </a:cubicBezTo>
                  <a:cubicBezTo>
                    <a:pt x="13641" y="510"/>
                    <a:pt x="13379" y="0"/>
                    <a:pt x="129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49"/>
            <p:cNvSpPr/>
            <p:nvPr/>
          </p:nvSpPr>
          <p:spPr>
            <a:xfrm>
              <a:off x="1636075" y="1639525"/>
              <a:ext cx="285700" cy="350800"/>
            </a:xfrm>
            <a:custGeom>
              <a:rect b="b" l="l" r="r" t="t"/>
              <a:pathLst>
                <a:path extrusionOk="0" h="14032" w="11428">
                  <a:moveTo>
                    <a:pt x="10979" y="1"/>
                  </a:moveTo>
                  <a:cubicBezTo>
                    <a:pt x="10920" y="1"/>
                    <a:pt x="10863" y="25"/>
                    <a:pt x="10819" y="84"/>
                  </a:cubicBezTo>
                  <a:cubicBezTo>
                    <a:pt x="9051" y="1986"/>
                    <a:pt x="8050" y="4521"/>
                    <a:pt x="6549" y="6622"/>
                  </a:cubicBezTo>
                  <a:cubicBezTo>
                    <a:pt x="4714" y="9157"/>
                    <a:pt x="2613" y="11459"/>
                    <a:pt x="211" y="13527"/>
                  </a:cubicBezTo>
                  <a:cubicBezTo>
                    <a:pt x="1" y="13738"/>
                    <a:pt x="226" y="14031"/>
                    <a:pt x="478" y="14031"/>
                  </a:cubicBezTo>
                  <a:cubicBezTo>
                    <a:pt x="545" y="14031"/>
                    <a:pt x="615" y="14010"/>
                    <a:pt x="678" y="13961"/>
                  </a:cubicBezTo>
                  <a:cubicBezTo>
                    <a:pt x="2846" y="12026"/>
                    <a:pt x="4848" y="9891"/>
                    <a:pt x="6616" y="7590"/>
                  </a:cubicBezTo>
                  <a:cubicBezTo>
                    <a:pt x="8284" y="5355"/>
                    <a:pt x="9351" y="2586"/>
                    <a:pt x="11219" y="518"/>
                  </a:cubicBezTo>
                  <a:cubicBezTo>
                    <a:pt x="11427" y="310"/>
                    <a:pt x="11189" y="1"/>
                    <a:pt x="10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49"/>
            <p:cNvSpPr/>
            <p:nvPr/>
          </p:nvSpPr>
          <p:spPr>
            <a:xfrm>
              <a:off x="1669700" y="1933375"/>
              <a:ext cx="104600" cy="21825"/>
            </a:xfrm>
            <a:custGeom>
              <a:rect b="b" l="l" r="r" t="t"/>
              <a:pathLst>
                <a:path extrusionOk="0" h="873" w="4184">
                  <a:moveTo>
                    <a:pt x="3856" y="0"/>
                  </a:moveTo>
                  <a:cubicBezTo>
                    <a:pt x="3839" y="0"/>
                    <a:pt x="3821" y="2"/>
                    <a:pt x="3803" y="5"/>
                  </a:cubicBezTo>
                  <a:cubicBezTo>
                    <a:pt x="2669" y="172"/>
                    <a:pt x="1535" y="239"/>
                    <a:pt x="434" y="239"/>
                  </a:cubicBezTo>
                  <a:cubicBezTo>
                    <a:pt x="0" y="239"/>
                    <a:pt x="0" y="873"/>
                    <a:pt x="434" y="873"/>
                  </a:cubicBezTo>
                  <a:cubicBezTo>
                    <a:pt x="1535" y="873"/>
                    <a:pt x="2669" y="772"/>
                    <a:pt x="3803" y="606"/>
                  </a:cubicBezTo>
                  <a:cubicBezTo>
                    <a:pt x="4183" y="574"/>
                    <a:pt x="4172" y="0"/>
                    <a:pt x="38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49"/>
            <p:cNvSpPr/>
            <p:nvPr/>
          </p:nvSpPr>
          <p:spPr>
            <a:xfrm>
              <a:off x="1672200" y="1852700"/>
              <a:ext cx="28700" cy="100825"/>
            </a:xfrm>
            <a:custGeom>
              <a:rect b="b" l="l" r="r" t="t"/>
              <a:pathLst>
                <a:path extrusionOk="0" h="4033" w="1148">
                  <a:moveTo>
                    <a:pt x="768" y="1"/>
                  </a:moveTo>
                  <a:cubicBezTo>
                    <a:pt x="645" y="1"/>
                    <a:pt x="527" y="70"/>
                    <a:pt x="501" y="230"/>
                  </a:cubicBezTo>
                  <a:cubicBezTo>
                    <a:pt x="101" y="1331"/>
                    <a:pt x="0" y="2498"/>
                    <a:pt x="67" y="3733"/>
                  </a:cubicBezTo>
                  <a:cubicBezTo>
                    <a:pt x="84" y="3933"/>
                    <a:pt x="251" y="4033"/>
                    <a:pt x="409" y="4033"/>
                  </a:cubicBezTo>
                  <a:cubicBezTo>
                    <a:pt x="568" y="4033"/>
                    <a:pt x="718" y="3933"/>
                    <a:pt x="701" y="3733"/>
                  </a:cubicBezTo>
                  <a:cubicBezTo>
                    <a:pt x="568" y="2598"/>
                    <a:pt x="701" y="1464"/>
                    <a:pt x="1068" y="397"/>
                  </a:cubicBezTo>
                  <a:cubicBezTo>
                    <a:pt x="1148" y="157"/>
                    <a:pt x="952" y="1"/>
                    <a:pt x="7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49"/>
            <p:cNvSpPr/>
            <p:nvPr/>
          </p:nvSpPr>
          <p:spPr>
            <a:xfrm>
              <a:off x="1753100" y="1843300"/>
              <a:ext cx="99550" cy="23500"/>
            </a:xfrm>
            <a:custGeom>
              <a:rect b="b" l="l" r="r" t="t"/>
              <a:pathLst>
                <a:path extrusionOk="0" h="940" w="3982">
                  <a:moveTo>
                    <a:pt x="3492" y="0"/>
                  </a:moveTo>
                  <a:cubicBezTo>
                    <a:pt x="3474" y="0"/>
                    <a:pt x="3455" y="2"/>
                    <a:pt x="3436" y="6"/>
                  </a:cubicBezTo>
                  <a:cubicBezTo>
                    <a:pt x="2435" y="172"/>
                    <a:pt x="1434" y="272"/>
                    <a:pt x="434" y="306"/>
                  </a:cubicBezTo>
                  <a:cubicBezTo>
                    <a:pt x="0" y="306"/>
                    <a:pt x="0" y="940"/>
                    <a:pt x="434" y="940"/>
                  </a:cubicBezTo>
                  <a:cubicBezTo>
                    <a:pt x="1501" y="873"/>
                    <a:pt x="2535" y="806"/>
                    <a:pt x="3603" y="606"/>
                  </a:cubicBezTo>
                  <a:cubicBezTo>
                    <a:pt x="3982" y="543"/>
                    <a:pt x="3822" y="0"/>
                    <a:pt x="34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49"/>
            <p:cNvSpPr/>
            <p:nvPr/>
          </p:nvSpPr>
          <p:spPr>
            <a:xfrm>
              <a:off x="1753100" y="1774425"/>
              <a:ext cx="22325" cy="87400"/>
            </a:xfrm>
            <a:custGeom>
              <a:rect b="b" l="l" r="r" t="t"/>
              <a:pathLst>
                <a:path extrusionOk="0" h="3496" w="893">
                  <a:moveTo>
                    <a:pt x="526" y="0"/>
                  </a:moveTo>
                  <a:cubicBezTo>
                    <a:pt x="400" y="0"/>
                    <a:pt x="281" y="72"/>
                    <a:pt x="267" y="225"/>
                  </a:cubicBezTo>
                  <a:cubicBezTo>
                    <a:pt x="0" y="1226"/>
                    <a:pt x="0" y="2260"/>
                    <a:pt x="200" y="3261"/>
                  </a:cubicBezTo>
                  <a:cubicBezTo>
                    <a:pt x="226" y="3428"/>
                    <a:pt x="330" y="3496"/>
                    <a:pt x="445" y="3496"/>
                  </a:cubicBezTo>
                  <a:cubicBezTo>
                    <a:pt x="630" y="3496"/>
                    <a:pt x="842" y="3320"/>
                    <a:pt x="801" y="3094"/>
                  </a:cubicBezTo>
                  <a:cubicBezTo>
                    <a:pt x="634" y="2194"/>
                    <a:pt x="634" y="1293"/>
                    <a:pt x="834" y="392"/>
                  </a:cubicBezTo>
                  <a:cubicBezTo>
                    <a:pt x="892" y="140"/>
                    <a:pt x="702" y="0"/>
                    <a:pt x="5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49"/>
            <p:cNvSpPr/>
            <p:nvPr/>
          </p:nvSpPr>
          <p:spPr>
            <a:xfrm>
              <a:off x="1824250" y="1746225"/>
              <a:ext cx="73925" cy="22075"/>
            </a:xfrm>
            <a:custGeom>
              <a:rect b="b" l="l" r="r" t="t"/>
              <a:pathLst>
                <a:path extrusionOk="0" h="883" w="2957">
                  <a:moveTo>
                    <a:pt x="2581" y="1"/>
                  </a:moveTo>
                  <a:cubicBezTo>
                    <a:pt x="2553" y="1"/>
                    <a:pt x="2523" y="7"/>
                    <a:pt x="2491" y="19"/>
                  </a:cubicBezTo>
                  <a:cubicBezTo>
                    <a:pt x="2016" y="169"/>
                    <a:pt x="1559" y="244"/>
                    <a:pt x="1079" y="244"/>
                  </a:cubicBezTo>
                  <a:cubicBezTo>
                    <a:pt x="919" y="244"/>
                    <a:pt x="757" y="236"/>
                    <a:pt x="590" y="219"/>
                  </a:cubicBezTo>
                  <a:cubicBezTo>
                    <a:pt x="579" y="218"/>
                    <a:pt x="568" y="218"/>
                    <a:pt x="557" y="218"/>
                  </a:cubicBezTo>
                  <a:cubicBezTo>
                    <a:pt x="148" y="218"/>
                    <a:pt x="1" y="821"/>
                    <a:pt x="423" y="853"/>
                  </a:cubicBezTo>
                  <a:cubicBezTo>
                    <a:pt x="629" y="872"/>
                    <a:pt x="835" y="883"/>
                    <a:pt x="1041" y="883"/>
                  </a:cubicBezTo>
                  <a:cubicBezTo>
                    <a:pt x="1569" y="883"/>
                    <a:pt x="2097" y="812"/>
                    <a:pt x="2625" y="620"/>
                  </a:cubicBezTo>
                  <a:cubicBezTo>
                    <a:pt x="2957" y="529"/>
                    <a:pt x="2852" y="1"/>
                    <a:pt x="25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49"/>
            <p:cNvSpPr/>
            <p:nvPr/>
          </p:nvSpPr>
          <p:spPr>
            <a:xfrm>
              <a:off x="1818125" y="1711450"/>
              <a:ext cx="22400" cy="52925"/>
            </a:xfrm>
            <a:custGeom>
              <a:rect b="b" l="l" r="r" t="t"/>
              <a:pathLst>
                <a:path extrusionOk="0" h="2117" w="896">
                  <a:moveTo>
                    <a:pt x="339" y="1"/>
                  </a:moveTo>
                  <a:cubicBezTo>
                    <a:pt x="184" y="1"/>
                    <a:pt x="18" y="93"/>
                    <a:pt x="1" y="276"/>
                  </a:cubicBezTo>
                  <a:cubicBezTo>
                    <a:pt x="1" y="810"/>
                    <a:pt x="68" y="1377"/>
                    <a:pt x="234" y="1911"/>
                  </a:cubicBezTo>
                  <a:cubicBezTo>
                    <a:pt x="287" y="2054"/>
                    <a:pt x="405" y="2116"/>
                    <a:pt x="525" y="2116"/>
                  </a:cubicBezTo>
                  <a:cubicBezTo>
                    <a:pt x="710" y="2116"/>
                    <a:pt x="896" y="1967"/>
                    <a:pt x="835" y="1744"/>
                  </a:cubicBezTo>
                  <a:cubicBezTo>
                    <a:pt x="668" y="1277"/>
                    <a:pt x="601" y="776"/>
                    <a:pt x="601" y="276"/>
                  </a:cubicBezTo>
                  <a:cubicBezTo>
                    <a:pt x="635" y="93"/>
                    <a:pt x="493" y="1"/>
                    <a:pt x="3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49"/>
            <p:cNvSpPr/>
            <p:nvPr/>
          </p:nvSpPr>
          <p:spPr>
            <a:xfrm>
              <a:off x="2401875" y="1114575"/>
              <a:ext cx="305250" cy="372175"/>
            </a:xfrm>
            <a:custGeom>
              <a:rect b="b" l="l" r="r" t="t"/>
              <a:pathLst>
                <a:path extrusionOk="0" h="14887" w="12210">
                  <a:moveTo>
                    <a:pt x="12210" y="0"/>
                  </a:moveTo>
                  <a:cubicBezTo>
                    <a:pt x="6072" y="2169"/>
                    <a:pt x="1235" y="7839"/>
                    <a:pt x="1" y="14344"/>
                  </a:cubicBezTo>
                  <a:lnTo>
                    <a:pt x="401" y="14678"/>
                  </a:lnTo>
                  <a:cubicBezTo>
                    <a:pt x="865" y="14820"/>
                    <a:pt x="1339" y="14887"/>
                    <a:pt x="1814" y="14887"/>
                  </a:cubicBezTo>
                  <a:cubicBezTo>
                    <a:pt x="3561" y="14887"/>
                    <a:pt x="5320" y="13988"/>
                    <a:pt x="6606" y="12676"/>
                  </a:cubicBezTo>
                  <a:cubicBezTo>
                    <a:pt x="8240" y="11008"/>
                    <a:pt x="9141" y="8807"/>
                    <a:pt x="9875" y="6605"/>
                  </a:cubicBezTo>
                  <a:cubicBezTo>
                    <a:pt x="10575" y="4404"/>
                    <a:pt x="11176" y="2102"/>
                    <a:pt x="122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49"/>
            <p:cNvSpPr/>
            <p:nvPr/>
          </p:nvSpPr>
          <p:spPr>
            <a:xfrm>
              <a:off x="2384100" y="1100525"/>
              <a:ext cx="340800" cy="395300"/>
            </a:xfrm>
            <a:custGeom>
              <a:rect b="b" l="l" r="r" t="t"/>
              <a:pathLst>
                <a:path extrusionOk="0" h="15812" w="13632">
                  <a:moveTo>
                    <a:pt x="11868" y="1697"/>
                  </a:moveTo>
                  <a:cubicBezTo>
                    <a:pt x="9595" y="7478"/>
                    <a:pt x="8791" y="14865"/>
                    <a:pt x="1380" y="15069"/>
                  </a:cubicBezTo>
                  <a:lnTo>
                    <a:pt x="1380" y="15069"/>
                  </a:lnTo>
                  <a:cubicBezTo>
                    <a:pt x="3027" y="9138"/>
                    <a:pt x="6379" y="4277"/>
                    <a:pt x="11868" y="1697"/>
                  </a:cubicBezTo>
                  <a:close/>
                  <a:moveTo>
                    <a:pt x="12957" y="0"/>
                  </a:moveTo>
                  <a:cubicBezTo>
                    <a:pt x="12903" y="0"/>
                    <a:pt x="12846" y="9"/>
                    <a:pt x="12787" y="29"/>
                  </a:cubicBezTo>
                  <a:cubicBezTo>
                    <a:pt x="6616" y="2297"/>
                    <a:pt x="1112" y="7968"/>
                    <a:pt x="78" y="14739"/>
                  </a:cubicBezTo>
                  <a:cubicBezTo>
                    <a:pt x="0" y="15266"/>
                    <a:pt x="367" y="15576"/>
                    <a:pt x="738" y="15576"/>
                  </a:cubicBezTo>
                  <a:cubicBezTo>
                    <a:pt x="890" y="15576"/>
                    <a:pt x="1042" y="15524"/>
                    <a:pt x="1165" y="15415"/>
                  </a:cubicBezTo>
                  <a:lnTo>
                    <a:pt x="1165" y="15415"/>
                  </a:lnTo>
                  <a:cubicBezTo>
                    <a:pt x="1747" y="15690"/>
                    <a:pt x="2351" y="15812"/>
                    <a:pt x="2957" y="15812"/>
                  </a:cubicBezTo>
                  <a:cubicBezTo>
                    <a:pt x="5041" y="15812"/>
                    <a:pt x="7147" y="14366"/>
                    <a:pt x="8451" y="12704"/>
                  </a:cubicBezTo>
                  <a:cubicBezTo>
                    <a:pt x="11119" y="9302"/>
                    <a:pt x="11620" y="4699"/>
                    <a:pt x="13454" y="863"/>
                  </a:cubicBezTo>
                  <a:cubicBezTo>
                    <a:pt x="13631" y="509"/>
                    <a:pt x="13366" y="0"/>
                    <a:pt x="129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49"/>
            <p:cNvSpPr/>
            <p:nvPr/>
          </p:nvSpPr>
          <p:spPr>
            <a:xfrm>
              <a:off x="2388450" y="1138425"/>
              <a:ext cx="285775" cy="351525"/>
            </a:xfrm>
            <a:custGeom>
              <a:rect b="b" l="l" r="r" t="t"/>
              <a:pathLst>
                <a:path extrusionOk="0" h="14061" w="11431">
                  <a:moveTo>
                    <a:pt x="10977" y="1"/>
                  </a:moveTo>
                  <a:cubicBezTo>
                    <a:pt x="10919" y="1"/>
                    <a:pt x="10861" y="25"/>
                    <a:pt x="10812" y="81"/>
                  </a:cubicBezTo>
                  <a:cubicBezTo>
                    <a:pt x="9077" y="2015"/>
                    <a:pt x="8077" y="4550"/>
                    <a:pt x="6576" y="6652"/>
                  </a:cubicBezTo>
                  <a:cubicBezTo>
                    <a:pt x="4741" y="9187"/>
                    <a:pt x="2606" y="11489"/>
                    <a:pt x="238" y="13557"/>
                  </a:cubicBezTo>
                  <a:cubicBezTo>
                    <a:pt x="1" y="13767"/>
                    <a:pt x="241" y="14061"/>
                    <a:pt x="501" y="14061"/>
                  </a:cubicBezTo>
                  <a:cubicBezTo>
                    <a:pt x="570" y="14061"/>
                    <a:pt x="641" y="14040"/>
                    <a:pt x="705" y="13990"/>
                  </a:cubicBezTo>
                  <a:cubicBezTo>
                    <a:pt x="2873" y="12056"/>
                    <a:pt x="4874" y="9921"/>
                    <a:pt x="6609" y="7619"/>
                  </a:cubicBezTo>
                  <a:cubicBezTo>
                    <a:pt x="8277" y="5384"/>
                    <a:pt x="9378" y="2616"/>
                    <a:pt x="11246" y="548"/>
                  </a:cubicBezTo>
                  <a:cubicBezTo>
                    <a:pt x="11430" y="337"/>
                    <a:pt x="11198" y="1"/>
                    <a:pt x="109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49"/>
            <p:cNvSpPr/>
            <p:nvPr/>
          </p:nvSpPr>
          <p:spPr>
            <a:xfrm>
              <a:off x="2422725" y="1433000"/>
              <a:ext cx="104575" cy="21850"/>
            </a:xfrm>
            <a:custGeom>
              <a:rect b="b" l="l" r="r" t="t"/>
              <a:pathLst>
                <a:path extrusionOk="0" h="874" w="4183">
                  <a:moveTo>
                    <a:pt x="3823" y="1"/>
                  </a:moveTo>
                  <a:cubicBezTo>
                    <a:pt x="3806" y="1"/>
                    <a:pt x="3789" y="3"/>
                    <a:pt x="3770" y="6"/>
                  </a:cubicBezTo>
                  <a:cubicBezTo>
                    <a:pt x="2669" y="139"/>
                    <a:pt x="1535" y="239"/>
                    <a:pt x="401" y="239"/>
                  </a:cubicBezTo>
                  <a:cubicBezTo>
                    <a:pt x="1" y="239"/>
                    <a:pt x="1" y="873"/>
                    <a:pt x="401" y="873"/>
                  </a:cubicBezTo>
                  <a:cubicBezTo>
                    <a:pt x="1535" y="873"/>
                    <a:pt x="2669" y="773"/>
                    <a:pt x="3770" y="606"/>
                  </a:cubicBezTo>
                  <a:cubicBezTo>
                    <a:pt x="4182" y="575"/>
                    <a:pt x="4143" y="1"/>
                    <a:pt x="38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49"/>
            <p:cNvSpPr/>
            <p:nvPr/>
          </p:nvSpPr>
          <p:spPr>
            <a:xfrm>
              <a:off x="2424400" y="1352100"/>
              <a:ext cx="29025" cy="101075"/>
            </a:xfrm>
            <a:custGeom>
              <a:rect b="b" l="l" r="r" t="t"/>
              <a:pathLst>
                <a:path extrusionOk="0" h="4043" w="1161">
                  <a:moveTo>
                    <a:pt x="796" y="0"/>
                  </a:moveTo>
                  <a:cubicBezTo>
                    <a:pt x="668" y="0"/>
                    <a:pt x="542" y="75"/>
                    <a:pt x="501" y="240"/>
                  </a:cubicBezTo>
                  <a:cubicBezTo>
                    <a:pt x="134" y="1341"/>
                    <a:pt x="1" y="2508"/>
                    <a:pt x="101" y="3742"/>
                  </a:cubicBezTo>
                  <a:cubicBezTo>
                    <a:pt x="117" y="3942"/>
                    <a:pt x="276" y="4042"/>
                    <a:pt x="426" y="4042"/>
                  </a:cubicBezTo>
                  <a:cubicBezTo>
                    <a:pt x="576" y="4042"/>
                    <a:pt x="718" y="3942"/>
                    <a:pt x="701" y="3742"/>
                  </a:cubicBezTo>
                  <a:cubicBezTo>
                    <a:pt x="601" y="2608"/>
                    <a:pt x="701" y="1474"/>
                    <a:pt x="1101" y="407"/>
                  </a:cubicBezTo>
                  <a:cubicBezTo>
                    <a:pt x="1160" y="152"/>
                    <a:pt x="977" y="0"/>
                    <a:pt x="7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49"/>
            <p:cNvSpPr/>
            <p:nvPr/>
          </p:nvSpPr>
          <p:spPr>
            <a:xfrm>
              <a:off x="2506125" y="1342925"/>
              <a:ext cx="99500" cy="23525"/>
            </a:xfrm>
            <a:custGeom>
              <a:rect b="b" l="l" r="r" t="t"/>
              <a:pathLst>
                <a:path extrusionOk="0" h="941" w="3980">
                  <a:moveTo>
                    <a:pt x="3463" y="1"/>
                  </a:moveTo>
                  <a:cubicBezTo>
                    <a:pt x="3443" y="1"/>
                    <a:pt x="3423" y="3"/>
                    <a:pt x="3403" y="6"/>
                  </a:cubicBezTo>
                  <a:cubicBezTo>
                    <a:pt x="2402" y="173"/>
                    <a:pt x="1402" y="273"/>
                    <a:pt x="401" y="307"/>
                  </a:cubicBezTo>
                  <a:cubicBezTo>
                    <a:pt x="1" y="307"/>
                    <a:pt x="1" y="940"/>
                    <a:pt x="401" y="940"/>
                  </a:cubicBezTo>
                  <a:cubicBezTo>
                    <a:pt x="1502" y="874"/>
                    <a:pt x="2536" y="807"/>
                    <a:pt x="3570" y="607"/>
                  </a:cubicBezTo>
                  <a:cubicBezTo>
                    <a:pt x="3979" y="512"/>
                    <a:pt x="3794" y="1"/>
                    <a:pt x="34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49"/>
            <p:cNvSpPr/>
            <p:nvPr/>
          </p:nvSpPr>
          <p:spPr>
            <a:xfrm>
              <a:off x="2505300" y="1273125"/>
              <a:ext cx="22375" cy="87150"/>
            </a:xfrm>
            <a:custGeom>
              <a:rect b="b" l="l" r="r" t="t"/>
              <a:pathLst>
                <a:path extrusionOk="0" h="3486" w="895">
                  <a:moveTo>
                    <a:pt x="510" y="0"/>
                  </a:moveTo>
                  <a:cubicBezTo>
                    <a:pt x="390" y="0"/>
                    <a:pt x="280" y="70"/>
                    <a:pt x="267" y="230"/>
                  </a:cubicBezTo>
                  <a:cubicBezTo>
                    <a:pt x="0" y="1231"/>
                    <a:pt x="0" y="2265"/>
                    <a:pt x="234" y="3265"/>
                  </a:cubicBezTo>
                  <a:cubicBezTo>
                    <a:pt x="247" y="3420"/>
                    <a:pt x="350" y="3485"/>
                    <a:pt x="465" y="3485"/>
                  </a:cubicBezTo>
                  <a:cubicBezTo>
                    <a:pt x="648" y="3485"/>
                    <a:pt x="862" y="3323"/>
                    <a:pt x="801" y="3099"/>
                  </a:cubicBezTo>
                  <a:cubicBezTo>
                    <a:pt x="634" y="2165"/>
                    <a:pt x="634" y="1297"/>
                    <a:pt x="834" y="397"/>
                  </a:cubicBezTo>
                  <a:cubicBezTo>
                    <a:pt x="894" y="156"/>
                    <a:pt x="690" y="0"/>
                    <a:pt x="5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49"/>
            <p:cNvSpPr/>
            <p:nvPr/>
          </p:nvSpPr>
          <p:spPr>
            <a:xfrm>
              <a:off x="2049125" y="1034525"/>
              <a:ext cx="198500" cy="441175"/>
            </a:xfrm>
            <a:custGeom>
              <a:rect b="b" l="l" r="r" t="t"/>
              <a:pathLst>
                <a:path extrusionOk="0" h="17647" w="7940">
                  <a:moveTo>
                    <a:pt x="1" y="0"/>
                  </a:moveTo>
                  <a:lnTo>
                    <a:pt x="1" y="0"/>
                  </a:lnTo>
                  <a:cubicBezTo>
                    <a:pt x="334" y="2302"/>
                    <a:pt x="134" y="4637"/>
                    <a:pt x="134" y="6972"/>
                  </a:cubicBezTo>
                  <a:cubicBezTo>
                    <a:pt x="134" y="9273"/>
                    <a:pt x="301" y="11675"/>
                    <a:pt x="1302" y="13777"/>
                  </a:cubicBezTo>
                  <a:cubicBezTo>
                    <a:pt x="2303" y="15845"/>
                    <a:pt x="4304" y="17613"/>
                    <a:pt x="6539" y="17646"/>
                  </a:cubicBezTo>
                  <a:lnTo>
                    <a:pt x="7039" y="17479"/>
                  </a:lnTo>
                  <a:cubicBezTo>
                    <a:pt x="7940" y="10941"/>
                    <a:pt x="5138" y="400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49"/>
            <p:cNvSpPr/>
            <p:nvPr/>
          </p:nvSpPr>
          <p:spPr>
            <a:xfrm>
              <a:off x="2022450" y="1019175"/>
              <a:ext cx="247700" cy="467525"/>
            </a:xfrm>
            <a:custGeom>
              <a:rect b="b" l="l" r="r" t="t"/>
              <a:pathLst>
                <a:path extrusionOk="0" h="18701" w="9908">
                  <a:moveTo>
                    <a:pt x="1717" y="1977"/>
                  </a:moveTo>
                  <a:cubicBezTo>
                    <a:pt x="6121" y="6151"/>
                    <a:pt x="7748" y="11841"/>
                    <a:pt x="7406" y="17993"/>
                  </a:cubicBezTo>
                  <a:cubicBezTo>
                    <a:pt x="7406" y="17995"/>
                    <a:pt x="7406" y="17997"/>
                    <a:pt x="7406" y="17999"/>
                  </a:cubicBezTo>
                  <a:lnTo>
                    <a:pt x="7406" y="17999"/>
                  </a:lnTo>
                  <a:cubicBezTo>
                    <a:pt x="457" y="15440"/>
                    <a:pt x="2016" y="8190"/>
                    <a:pt x="1717" y="1977"/>
                  </a:cubicBezTo>
                  <a:close/>
                  <a:moveTo>
                    <a:pt x="1051" y="0"/>
                  </a:moveTo>
                  <a:cubicBezTo>
                    <a:pt x="713" y="0"/>
                    <a:pt x="409" y="350"/>
                    <a:pt x="434" y="681"/>
                  </a:cubicBezTo>
                  <a:cubicBezTo>
                    <a:pt x="968" y="4951"/>
                    <a:pt x="0" y="9420"/>
                    <a:pt x="1435" y="13557"/>
                  </a:cubicBezTo>
                  <a:cubicBezTo>
                    <a:pt x="2310" y="15965"/>
                    <a:pt x="4388" y="18461"/>
                    <a:pt x="7063" y="18461"/>
                  </a:cubicBezTo>
                  <a:cubicBezTo>
                    <a:pt x="7216" y="18461"/>
                    <a:pt x="7370" y="18453"/>
                    <a:pt x="7527" y="18436"/>
                  </a:cubicBezTo>
                  <a:lnTo>
                    <a:pt x="7527" y="18436"/>
                  </a:lnTo>
                  <a:cubicBezTo>
                    <a:pt x="7651" y="18611"/>
                    <a:pt x="7856" y="18701"/>
                    <a:pt x="8063" y="18701"/>
                  </a:cubicBezTo>
                  <a:cubicBezTo>
                    <a:pt x="8360" y="18701"/>
                    <a:pt x="8662" y="18515"/>
                    <a:pt x="8740" y="18127"/>
                  </a:cubicBezTo>
                  <a:cubicBezTo>
                    <a:pt x="9908" y="11322"/>
                    <a:pt x="6505" y="4250"/>
                    <a:pt x="1368" y="114"/>
                  </a:cubicBezTo>
                  <a:cubicBezTo>
                    <a:pt x="1265" y="34"/>
                    <a:pt x="1156" y="0"/>
                    <a:pt x="10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49"/>
            <p:cNvSpPr/>
            <p:nvPr/>
          </p:nvSpPr>
          <p:spPr>
            <a:xfrm>
              <a:off x="2071450" y="1070750"/>
              <a:ext cx="164000" cy="417100"/>
            </a:xfrm>
            <a:custGeom>
              <a:rect b="b" l="l" r="r" t="t"/>
              <a:pathLst>
                <a:path extrusionOk="0" h="16684" w="6560">
                  <a:moveTo>
                    <a:pt x="392" y="1"/>
                  </a:moveTo>
                  <a:cubicBezTo>
                    <a:pt x="185" y="1"/>
                    <a:pt x="1" y="182"/>
                    <a:pt x="109" y="419"/>
                  </a:cubicBezTo>
                  <a:cubicBezTo>
                    <a:pt x="1243" y="2988"/>
                    <a:pt x="1410" y="5923"/>
                    <a:pt x="2277" y="8592"/>
                  </a:cubicBezTo>
                  <a:cubicBezTo>
                    <a:pt x="3211" y="11394"/>
                    <a:pt x="4412" y="14029"/>
                    <a:pt x="5879" y="16531"/>
                  </a:cubicBezTo>
                  <a:cubicBezTo>
                    <a:pt x="5944" y="16639"/>
                    <a:pt x="6044" y="16684"/>
                    <a:pt x="6144" y="16684"/>
                  </a:cubicBezTo>
                  <a:cubicBezTo>
                    <a:pt x="6352" y="16684"/>
                    <a:pt x="6559" y="16489"/>
                    <a:pt x="6446" y="16264"/>
                  </a:cubicBezTo>
                  <a:cubicBezTo>
                    <a:pt x="4879" y="13562"/>
                    <a:pt x="3578" y="10727"/>
                    <a:pt x="2644" y="7724"/>
                  </a:cubicBezTo>
                  <a:cubicBezTo>
                    <a:pt x="1910" y="5256"/>
                    <a:pt x="1743" y="2554"/>
                    <a:pt x="709" y="186"/>
                  </a:cubicBezTo>
                  <a:cubicBezTo>
                    <a:pt x="626" y="56"/>
                    <a:pt x="506" y="1"/>
                    <a:pt x="3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49"/>
            <p:cNvSpPr/>
            <p:nvPr/>
          </p:nvSpPr>
          <p:spPr>
            <a:xfrm>
              <a:off x="2116225" y="1395400"/>
              <a:ext cx="98825" cy="48250"/>
            </a:xfrm>
            <a:custGeom>
              <a:rect b="b" l="l" r="r" t="t"/>
              <a:pathLst>
                <a:path extrusionOk="0" h="1930" w="3953">
                  <a:moveTo>
                    <a:pt x="349" y="0"/>
                  </a:moveTo>
                  <a:cubicBezTo>
                    <a:pt x="105" y="0"/>
                    <a:pt x="1" y="438"/>
                    <a:pt x="286" y="609"/>
                  </a:cubicBezTo>
                  <a:cubicBezTo>
                    <a:pt x="1286" y="1110"/>
                    <a:pt x="2320" y="1577"/>
                    <a:pt x="3421" y="1910"/>
                  </a:cubicBezTo>
                  <a:cubicBezTo>
                    <a:pt x="3458" y="1923"/>
                    <a:pt x="3492" y="1929"/>
                    <a:pt x="3525" y="1929"/>
                  </a:cubicBezTo>
                  <a:cubicBezTo>
                    <a:pt x="3822" y="1929"/>
                    <a:pt x="3952" y="1430"/>
                    <a:pt x="3621" y="1310"/>
                  </a:cubicBezTo>
                  <a:cubicBezTo>
                    <a:pt x="2521" y="943"/>
                    <a:pt x="1487" y="543"/>
                    <a:pt x="486" y="42"/>
                  </a:cubicBezTo>
                  <a:cubicBezTo>
                    <a:pt x="437" y="13"/>
                    <a:pt x="391" y="0"/>
                    <a:pt x="3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49"/>
            <p:cNvSpPr/>
            <p:nvPr/>
          </p:nvSpPr>
          <p:spPr>
            <a:xfrm>
              <a:off x="2193275" y="1341675"/>
              <a:ext cx="35625" cy="99225"/>
            </a:xfrm>
            <a:custGeom>
              <a:rect b="b" l="l" r="r" t="t"/>
              <a:pathLst>
                <a:path extrusionOk="0" h="3969" w="1425">
                  <a:moveTo>
                    <a:pt x="1107" y="1"/>
                  </a:moveTo>
                  <a:cubicBezTo>
                    <a:pt x="971" y="1"/>
                    <a:pt x="840" y="85"/>
                    <a:pt x="840" y="256"/>
                  </a:cubicBezTo>
                  <a:cubicBezTo>
                    <a:pt x="840" y="1424"/>
                    <a:pt x="573" y="2525"/>
                    <a:pt x="106" y="3559"/>
                  </a:cubicBezTo>
                  <a:cubicBezTo>
                    <a:pt x="1" y="3790"/>
                    <a:pt x="200" y="3968"/>
                    <a:pt x="404" y="3968"/>
                  </a:cubicBezTo>
                  <a:cubicBezTo>
                    <a:pt x="524" y="3968"/>
                    <a:pt x="644" y="3907"/>
                    <a:pt x="706" y="3759"/>
                  </a:cubicBezTo>
                  <a:cubicBezTo>
                    <a:pt x="1207" y="2658"/>
                    <a:pt x="1407" y="1524"/>
                    <a:pt x="1407" y="323"/>
                  </a:cubicBezTo>
                  <a:cubicBezTo>
                    <a:pt x="1424" y="110"/>
                    <a:pt x="1262" y="1"/>
                    <a:pt x="11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49"/>
            <p:cNvSpPr/>
            <p:nvPr/>
          </p:nvSpPr>
          <p:spPr>
            <a:xfrm>
              <a:off x="2070825" y="1285675"/>
              <a:ext cx="93525" cy="47700"/>
            </a:xfrm>
            <a:custGeom>
              <a:rect b="b" l="l" r="r" t="t"/>
              <a:pathLst>
                <a:path extrusionOk="0" h="1908" w="3741">
                  <a:moveTo>
                    <a:pt x="454" y="1"/>
                  </a:moveTo>
                  <a:cubicBezTo>
                    <a:pt x="191" y="1"/>
                    <a:pt x="0" y="371"/>
                    <a:pt x="300" y="562"/>
                  </a:cubicBezTo>
                  <a:cubicBezTo>
                    <a:pt x="1234" y="1062"/>
                    <a:pt x="2168" y="1496"/>
                    <a:pt x="3169" y="1896"/>
                  </a:cubicBezTo>
                  <a:cubicBezTo>
                    <a:pt x="3201" y="1904"/>
                    <a:pt x="3232" y="1908"/>
                    <a:pt x="3261" y="1908"/>
                  </a:cubicBezTo>
                  <a:cubicBezTo>
                    <a:pt x="3598" y="1908"/>
                    <a:pt x="3740" y="1418"/>
                    <a:pt x="3403" y="1296"/>
                  </a:cubicBezTo>
                  <a:cubicBezTo>
                    <a:pt x="2435" y="962"/>
                    <a:pt x="1501" y="562"/>
                    <a:pt x="634" y="61"/>
                  </a:cubicBezTo>
                  <a:cubicBezTo>
                    <a:pt x="573" y="19"/>
                    <a:pt x="512" y="1"/>
                    <a:pt x="4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49"/>
            <p:cNvSpPr/>
            <p:nvPr/>
          </p:nvSpPr>
          <p:spPr>
            <a:xfrm>
              <a:off x="2142200" y="1244125"/>
              <a:ext cx="40825" cy="83750"/>
            </a:xfrm>
            <a:custGeom>
              <a:rect b="b" l="l" r="r" t="t"/>
              <a:pathLst>
                <a:path extrusionOk="0" h="3350" w="1633">
                  <a:moveTo>
                    <a:pt x="1319" y="0"/>
                  </a:moveTo>
                  <a:cubicBezTo>
                    <a:pt x="1177" y="0"/>
                    <a:pt x="1028" y="84"/>
                    <a:pt x="981" y="256"/>
                  </a:cubicBezTo>
                  <a:cubicBezTo>
                    <a:pt x="881" y="1156"/>
                    <a:pt x="614" y="2057"/>
                    <a:pt x="147" y="2824"/>
                  </a:cubicBezTo>
                  <a:cubicBezTo>
                    <a:pt x="0" y="3069"/>
                    <a:pt x="249" y="3350"/>
                    <a:pt x="458" y="3350"/>
                  </a:cubicBezTo>
                  <a:cubicBezTo>
                    <a:pt x="533" y="3350"/>
                    <a:pt x="603" y="3313"/>
                    <a:pt x="648" y="3224"/>
                  </a:cubicBezTo>
                  <a:cubicBezTo>
                    <a:pt x="1148" y="2290"/>
                    <a:pt x="1482" y="1323"/>
                    <a:pt x="1615" y="322"/>
                  </a:cubicBezTo>
                  <a:cubicBezTo>
                    <a:pt x="1633" y="109"/>
                    <a:pt x="1480" y="0"/>
                    <a:pt x="131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49"/>
            <p:cNvSpPr/>
            <p:nvPr/>
          </p:nvSpPr>
          <p:spPr>
            <a:xfrm>
              <a:off x="2058000" y="1178950"/>
              <a:ext cx="68175" cy="37500"/>
            </a:xfrm>
            <a:custGeom>
              <a:rect b="b" l="l" r="r" t="t"/>
              <a:pathLst>
                <a:path extrusionOk="0" h="1500" w="2727">
                  <a:moveTo>
                    <a:pt x="417" y="0"/>
                  </a:moveTo>
                  <a:cubicBezTo>
                    <a:pt x="179" y="0"/>
                    <a:pt x="1" y="370"/>
                    <a:pt x="246" y="561"/>
                  </a:cubicBezTo>
                  <a:cubicBezTo>
                    <a:pt x="847" y="1028"/>
                    <a:pt x="1514" y="1328"/>
                    <a:pt x="2281" y="1495"/>
                  </a:cubicBezTo>
                  <a:cubicBezTo>
                    <a:pt x="2299" y="1498"/>
                    <a:pt x="2317" y="1500"/>
                    <a:pt x="2334" y="1500"/>
                  </a:cubicBezTo>
                  <a:cubicBezTo>
                    <a:pt x="2657" y="1500"/>
                    <a:pt x="2726" y="925"/>
                    <a:pt x="2314" y="861"/>
                  </a:cubicBezTo>
                  <a:cubicBezTo>
                    <a:pt x="1681" y="728"/>
                    <a:pt x="1114" y="428"/>
                    <a:pt x="580" y="61"/>
                  </a:cubicBezTo>
                  <a:cubicBezTo>
                    <a:pt x="525" y="18"/>
                    <a:pt x="470" y="0"/>
                    <a:pt x="4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49"/>
            <p:cNvSpPr/>
            <p:nvPr/>
          </p:nvSpPr>
          <p:spPr>
            <a:xfrm>
              <a:off x="2110175" y="1165250"/>
              <a:ext cx="37300" cy="50675"/>
            </a:xfrm>
            <a:custGeom>
              <a:rect b="b" l="l" r="r" t="t"/>
              <a:pathLst>
                <a:path extrusionOk="0" h="2027" w="1492">
                  <a:moveTo>
                    <a:pt x="1087" y="1"/>
                  </a:moveTo>
                  <a:cubicBezTo>
                    <a:pt x="981" y="1"/>
                    <a:pt x="886" y="62"/>
                    <a:pt x="861" y="208"/>
                  </a:cubicBezTo>
                  <a:cubicBezTo>
                    <a:pt x="728" y="709"/>
                    <a:pt x="494" y="1109"/>
                    <a:pt x="194" y="1543"/>
                  </a:cubicBezTo>
                  <a:cubicBezTo>
                    <a:pt x="0" y="1785"/>
                    <a:pt x="211" y="2027"/>
                    <a:pt x="443" y="2027"/>
                  </a:cubicBezTo>
                  <a:cubicBezTo>
                    <a:pt x="530" y="2027"/>
                    <a:pt x="621" y="1992"/>
                    <a:pt x="694" y="1910"/>
                  </a:cubicBezTo>
                  <a:cubicBezTo>
                    <a:pt x="1028" y="1443"/>
                    <a:pt x="1262" y="976"/>
                    <a:pt x="1428" y="442"/>
                  </a:cubicBezTo>
                  <a:cubicBezTo>
                    <a:pt x="1492" y="188"/>
                    <a:pt x="1273" y="1"/>
                    <a:pt x="1087" y="1"/>
                  </a:cubicBezTo>
                  <a:close/>
                </a:path>
              </a:pathLst>
            </a:custGeom>
            <a:solidFill>
              <a:srgbClr val="4C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49"/>
            <p:cNvSpPr/>
            <p:nvPr/>
          </p:nvSpPr>
          <p:spPr>
            <a:xfrm>
              <a:off x="1899025" y="2549350"/>
              <a:ext cx="449525" cy="211725"/>
            </a:xfrm>
            <a:custGeom>
              <a:rect b="b" l="l" r="r" t="t"/>
              <a:pathLst>
                <a:path extrusionOk="0" h="8469" w="17981">
                  <a:moveTo>
                    <a:pt x="4606" y="1"/>
                  </a:moveTo>
                  <a:cubicBezTo>
                    <a:pt x="2921" y="1"/>
                    <a:pt x="1255" y="586"/>
                    <a:pt x="167" y="1818"/>
                  </a:cubicBezTo>
                  <a:lnTo>
                    <a:pt x="1" y="2319"/>
                  </a:lnTo>
                  <a:cubicBezTo>
                    <a:pt x="3613" y="6252"/>
                    <a:pt x="8920" y="8468"/>
                    <a:pt x="14150" y="8468"/>
                  </a:cubicBezTo>
                  <a:cubicBezTo>
                    <a:pt x="15441" y="8468"/>
                    <a:pt x="16726" y="8333"/>
                    <a:pt x="17980" y="8056"/>
                  </a:cubicBezTo>
                  <a:cubicBezTo>
                    <a:pt x="15979" y="6822"/>
                    <a:pt x="14311" y="5221"/>
                    <a:pt x="12510" y="3720"/>
                  </a:cubicBezTo>
                  <a:cubicBezTo>
                    <a:pt x="10708" y="2185"/>
                    <a:pt x="8774" y="784"/>
                    <a:pt x="6505" y="251"/>
                  </a:cubicBezTo>
                  <a:cubicBezTo>
                    <a:pt x="5890" y="85"/>
                    <a:pt x="5247" y="1"/>
                    <a:pt x="46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49"/>
            <p:cNvSpPr/>
            <p:nvPr/>
          </p:nvSpPr>
          <p:spPr>
            <a:xfrm>
              <a:off x="1876400" y="2536525"/>
              <a:ext cx="489650" cy="236975"/>
            </a:xfrm>
            <a:custGeom>
              <a:rect b="b" l="l" r="r" t="t"/>
              <a:pathLst>
                <a:path extrusionOk="0" h="9479" w="19586">
                  <a:moveTo>
                    <a:pt x="5470" y="1129"/>
                  </a:moveTo>
                  <a:cubicBezTo>
                    <a:pt x="9889" y="1129"/>
                    <a:pt x="13516" y="5281"/>
                    <a:pt x="17353" y="8141"/>
                  </a:cubicBezTo>
                  <a:lnTo>
                    <a:pt x="17353" y="8141"/>
                  </a:lnTo>
                  <a:cubicBezTo>
                    <a:pt x="16649" y="8221"/>
                    <a:pt x="15954" y="8260"/>
                    <a:pt x="15268" y="8260"/>
                  </a:cubicBezTo>
                  <a:cubicBezTo>
                    <a:pt x="10066" y="8260"/>
                    <a:pt x="5391" y="6008"/>
                    <a:pt x="1391" y="2315"/>
                  </a:cubicBezTo>
                  <a:lnTo>
                    <a:pt x="1391" y="2315"/>
                  </a:lnTo>
                  <a:cubicBezTo>
                    <a:pt x="2834" y="1480"/>
                    <a:pt x="4185" y="1129"/>
                    <a:pt x="5470" y="1129"/>
                  </a:cubicBezTo>
                  <a:close/>
                  <a:moveTo>
                    <a:pt x="5517" y="0"/>
                  </a:moveTo>
                  <a:cubicBezTo>
                    <a:pt x="3723" y="0"/>
                    <a:pt x="1986" y="588"/>
                    <a:pt x="1000" y="2121"/>
                  </a:cubicBezTo>
                  <a:lnTo>
                    <a:pt x="1000" y="2121"/>
                  </a:lnTo>
                  <a:cubicBezTo>
                    <a:pt x="970" y="2117"/>
                    <a:pt x="940" y="2115"/>
                    <a:pt x="911" y="2115"/>
                  </a:cubicBezTo>
                  <a:cubicBezTo>
                    <a:pt x="399" y="2115"/>
                    <a:pt x="0" y="2750"/>
                    <a:pt x="439" y="3265"/>
                  </a:cubicBezTo>
                  <a:cubicBezTo>
                    <a:pt x="3996" y="7407"/>
                    <a:pt x="9582" y="9478"/>
                    <a:pt x="14977" y="9478"/>
                  </a:cubicBezTo>
                  <a:cubicBezTo>
                    <a:pt x="16361" y="9478"/>
                    <a:pt x="17731" y="9342"/>
                    <a:pt x="19052" y="9070"/>
                  </a:cubicBezTo>
                  <a:cubicBezTo>
                    <a:pt x="19586" y="8936"/>
                    <a:pt x="19586" y="8269"/>
                    <a:pt x="19185" y="7969"/>
                  </a:cubicBezTo>
                  <a:cubicBezTo>
                    <a:pt x="15583" y="5667"/>
                    <a:pt x="12747" y="2065"/>
                    <a:pt x="8678" y="564"/>
                  </a:cubicBezTo>
                  <a:cubicBezTo>
                    <a:pt x="7704" y="214"/>
                    <a:pt x="6600" y="0"/>
                    <a:pt x="55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49"/>
            <p:cNvSpPr/>
            <p:nvPr/>
          </p:nvSpPr>
          <p:spPr>
            <a:xfrm>
              <a:off x="1880575" y="2592875"/>
              <a:ext cx="424925" cy="162175"/>
            </a:xfrm>
            <a:custGeom>
              <a:rect b="b" l="l" r="r" t="t"/>
              <a:pathLst>
                <a:path extrusionOk="0" h="6487" w="16997">
                  <a:moveTo>
                    <a:pt x="455" y="0"/>
                  </a:moveTo>
                  <a:cubicBezTo>
                    <a:pt x="117" y="0"/>
                    <a:pt x="0" y="552"/>
                    <a:pt x="372" y="645"/>
                  </a:cubicBezTo>
                  <a:cubicBezTo>
                    <a:pt x="3441" y="1145"/>
                    <a:pt x="6476" y="1979"/>
                    <a:pt x="9378" y="3180"/>
                  </a:cubicBezTo>
                  <a:cubicBezTo>
                    <a:pt x="11746" y="4180"/>
                    <a:pt x="13948" y="5748"/>
                    <a:pt x="16416" y="6482"/>
                  </a:cubicBezTo>
                  <a:cubicBezTo>
                    <a:pt x="16438" y="6485"/>
                    <a:pt x="16459" y="6487"/>
                    <a:pt x="16479" y="6487"/>
                  </a:cubicBezTo>
                  <a:cubicBezTo>
                    <a:pt x="16865" y="6487"/>
                    <a:pt x="16997" y="5912"/>
                    <a:pt x="16617" y="5848"/>
                  </a:cubicBezTo>
                  <a:cubicBezTo>
                    <a:pt x="13948" y="5081"/>
                    <a:pt x="11546" y="3346"/>
                    <a:pt x="8944" y="2312"/>
                  </a:cubicBezTo>
                  <a:cubicBezTo>
                    <a:pt x="6243" y="1212"/>
                    <a:pt x="3407" y="511"/>
                    <a:pt x="538" y="11"/>
                  </a:cubicBezTo>
                  <a:cubicBezTo>
                    <a:pt x="509" y="3"/>
                    <a:pt x="481" y="0"/>
                    <a:pt x="4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49"/>
            <p:cNvSpPr/>
            <p:nvPr/>
          </p:nvSpPr>
          <p:spPr>
            <a:xfrm>
              <a:off x="1928775" y="2566475"/>
              <a:ext cx="97600" cy="54750"/>
            </a:xfrm>
            <a:custGeom>
              <a:rect b="b" l="l" r="r" t="t"/>
              <a:pathLst>
                <a:path extrusionOk="0" h="2190" w="3904">
                  <a:moveTo>
                    <a:pt x="3421" y="1"/>
                  </a:moveTo>
                  <a:cubicBezTo>
                    <a:pt x="3376" y="1"/>
                    <a:pt x="3329" y="11"/>
                    <a:pt x="3280" y="33"/>
                  </a:cubicBezTo>
                  <a:cubicBezTo>
                    <a:pt x="2246" y="466"/>
                    <a:pt x="1246" y="967"/>
                    <a:pt x="278" y="1600"/>
                  </a:cubicBezTo>
                  <a:cubicBezTo>
                    <a:pt x="0" y="1767"/>
                    <a:pt x="163" y="2190"/>
                    <a:pt x="437" y="2190"/>
                  </a:cubicBezTo>
                  <a:cubicBezTo>
                    <a:pt x="492" y="2190"/>
                    <a:pt x="551" y="2173"/>
                    <a:pt x="612" y="2134"/>
                  </a:cubicBezTo>
                  <a:cubicBezTo>
                    <a:pt x="1546" y="1567"/>
                    <a:pt x="2580" y="1033"/>
                    <a:pt x="3614" y="566"/>
                  </a:cubicBezTo>
                  <a:cubicBezTo>
                    <a:pt x="3903" y="422"/>
                    <a:pt x="3716" y="1"/>
                    <a:pt x="34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49"/>
            <p:cNvSpPr/>
            <p:nvPr/>
          </p:nvSpPr>
          <p:spPr>
            <a:xfrm>
              <a:off x="1930325" y="2606675"/>
              <a:ext cx="76375" cy="83150"/>
            </a:xfrm>
            <a:custGeom>
              <a:rect b="b" l="l" r="r" t="t"/>
              <a:pathLst>
                <a:path extrusionOk="0" h="3326" w="3055">
                  <a:moveTo>
                    <a:pt x="450" y="0"/>
                  </a:moveTo>
                  <a:cubicBezTo>
                    <a:pt x="238" y="0"/>
                    <a:pt x="1" y="238"/>
                    <a:pt x="116" y="493"/>
                  </a:cubicBezTo>
                  <a:cubicBezTo>
                    <a:pt x="683" y="1594"/>
                    <a:pt x="1417" y="2494"/>
                    <a:pt x="2351" y="3261"/>
                  </a:cubicBezTo>
                  <a:cubicBezTo>
                    <a:pt x="2415" y="3306"/>
                    <a:pt x="2482" y="3325"/>
                    <a:pt x="2547" y="3325"/>
                  </a:cubicBezTo>
                  <a:cubicBezTo>
                    <a:pt x="2822" y="3325"/>
                    <a:pt x="3055" y="2983"/>
                    <a:pt x="2785" y="2794"/>
                  </a:cubicBezTo>
                  <a:cubicBezTo>
                    <a:pt x="1918" y="2027"/>
                    <a:pt x="1217" y="1160"/>
                    <a:pt x="683" y="159"/>
                  </a:cubicBezTo>
                  <a:cubicBezTo>
                    <a:pt x="632" y="47"/>
                    <a:pt x="543" y="0"/>
                    <a:pt x="4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49"/>
            <p:cNvSpPr/>
            <p:nvPr/>
          </p:nvSpPr>
          <p:spPr>
            <a:xfrm>
              <a:off x="2046250" y="2602450"/>
              <a:ext cx="90350" cy="50175"/>
            </a:xfrm>
            <a:custGeom>
              <a:rect b="b" l="l" r="r" t="t"/>
              <a:pathLst>
                <a:path extrusionOk="0" h="2007" w="3614">
                  <a:moveTo>
                    <a:pt x="3277" y="0"/>
                  </a:moveTo>
                  <a:cubicBezTo>
                    <a:pt x="3239" y="0"/>
                    <a:pt x="3197" y="9"/>
                    <a:pt x="3151" y="28"/>
                  </a:cubicBezTo>
                  <a:cubicBezTo>
                    <a:pt x="2151" y="428"/>
                    <a:pt x="1217" y="862"/>
                    <a:pt x="283" y="1429"/>
                  </a:cubicBezTo>
                  <a:cubicBezTo>
                    <a:pt x="0" y="1598"/>
                    <a:pt x="172" y="2007"/>
                    <a:pt x="454" y="2007"/>
                  </a:cubicBezTo>
                  <a:cubicBezTo>
                    <a:pt x="505" y="2007"/>
                    <a:pt x="560" y="1993"/>
                    <a:pt x="616" y="1963"/>
                  </a:cubicBezTo>
                  <a:cubicBezTo>
                    <a:pt x="1484" y="1462"/>
                    <a:pt x="2384" y="995"/>
                    <a:pt x="3318" y="628"/>
                  </a:cubicBezTo>
                  <a:cubicBezTo>
                    <a:pt x="3613" y="510"/>
                    <a:pt x="3569" y="0"/>
                    <a:pt x="32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49"/>
            <p:cNvSpPr/>
            <p:nvPr/>
          </p:nvSpPr>
          <p:spPr>
            <a:xfrm>
              <a:off x="2051625" y="2640775"/>
              <a:ext cx="59450" cy="76225"/>
            </a:xfrm>
            <a:custGeom>
              <a:rect b="b" l="l" r="r" t="t"/>
              <a:pathLst>
                <a:path extrusionOk="0" h="3049" w="2378">
                  <a:moveTo>
                    <a:pt x="384" y="0"/>
                  </a:moveTo>
                  <a:cubicBezTo>
                    <a:pt x="189" y="0"/>
                    <a:pt x="1" y="156"/>
                    <a:pt x="101" y="396"/>
                  </a:cubicBezTo>
                  <a:cubicBezTo>
                    <a:pt x="501" y="1330"/>
                    <a:pt x="1035" y="2231"/>
                    <a:pt x="1736" y="2965"/>
                  </a:cubicBezTo>
                  <a:cubicBezTo>
                    <a:pt x="1794" y="3023"/>
                    <a:pt x="1860" y="3048"/>
                    <a:pt x="1926" y="3048"/>
                  </a:cubicBezTo>
                  <a:cubicBezTo>
                    <a:pt x="2159" y="3048"/>
                    <a:pt x="2378" y="2732"/>
                    <a:pt x="2169" y="2498"/>
                  </a:cubicBezTo>
                  <a:cubicBezTo>
                    <a:pt x="1535" y="1831"/>
                    <a:pt x="1035" y="1097"/>
                    <a:pt x="701" y="230"/>
                  </a:cubicBezTo>
                  <a:cubicBezTo>
                    <a:pt x="648" y="70"/>
                    <a:pt x="515" y="0"/>
                    <a:pt x="3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49"/>
            <p:cNvSpPr/>
            <p:nvPr/>
          </p:nvSpPr>
          <p:spPr>
            <a:xfrm>
              <a:off x="2159400" y="2659575"/>
              <a:ext cx="69225" cy="37425"/>
            </a:xfrm>
            <a:custGeom>
              <a:rect b="b" l="l" r="r" t="t"/>
              <a:pathLst>
                <a:path extrusionOk="0" h="1497" w="2769">
                  <a:moveTo>
                    <a:pt x="2338" y="1"/>
                  </a:moveTo>
                  <a:cubicBezTo>
                    <a:pt x="2314" y="1"/>
                    <a:pt x="2288" y="4"/>
                    <a:pt x="2261" y="11"/>
                  </a:cubicBezTo>
                  <a:cubicBezTo>
                    <a:pt x="1527" y="178"/>
                    <a:pt x="860" y="512"/>
                    <a:pt x="260" y="1012"/>
                  </a:cubicBezTo>
                  <a:cubicBezTo>
                    <a:pt x="0" y="1194"/>
                    <a:pt x="225" y="1496"/>
                    <a:pt x="495" y="1496"/>
                  </a:cubicBezTo>
                  <a:cubicBezTo>
                    <a:pt x="572" y="1496"/>
                    <a:pt x="653" y="1472"/>
                    <a:pt x="727" y="1412"/>
                  </a:cubicBezTo>
                  <a:cubicBezTo>
                    <a:pt x="1227" y="1012"/>
                    <a:pt x="1794" y="745"/>
                    <a:pt x="2428" y="578"/>
                  </a:cubicBezTo>
                  <a:cubicBezTo>
                    <a:pt x="2768" y="547"/>
                    <a:pt x="2650" y="1"/>
                    <a:pt x="23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49"/>
            <p:cNvSpPr/>
            <p:nvPr/>
          </p:nvSpPr>
          <p:spPr>
            <a:xfrm>
              <a:off x="2159675" y="2688075"/>
              <a:ext cx="34800" cy="50300"/>
            </a:xfrm>
            <a:custGeom>
              <a:rect b="b" l="l" r="r" t="t"/>
              <a:pathLst>
                <a:path extrusionOk="0" h="2012" w="1392">
                  <a:moveTo>
                    <a:pt x="397" y="0"/>
                  </a:moveTo>
                  <a:cubicBezTo>
                    <a:pt x="204" y="0"/>
                    <a:pt x="1" y="149"/>
                    <a:pt x="82" y="372"/>
                  </a:cubicBezTo>
                  <a:cubicBezTo>
                    <a:pt x="216" y="906"/>
                    <a:pt x="416" y="1406"/>
                    <a:pt x="749" y="1873"/>
                  </a:cubicBezTo>
                  <a:cubicBezTo>
                    <a:pt x="798" y="1971"/>
                    <a:pt x="878" y="2012"/>
                    <a:pt x="963" y="2012"/>
                  </a:cubicBezTo>
                  <a:cubicBezTo>
                    <a:pt x="1166" y="2012"/>
                    <a:pt x="1391" y="1776"/>
                    <a:pt x="1250" y="1540"/>
                  </a:cubicBezTo>
                  <a:cubicBezTo>
                    <a:pt x="949" y="1106"/>
                    <a:pt x="749" y="673"/>
                    <a:pt x="683" y="206"/>
                  </a:cubicBezTo>
                  <a:cubicBezTo>
                    <a:pt x="643" y="62"/>
                    <a:pt x="522" y="0"/>
                    <a:pt x="3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49"/>
            <p:cNvSpPr/>
            <p:nvPr/>
          </p:nvSpPr>
          <p:spPr>
            <a:xfrm>
              <a:off x="368800" y="3783000"/>
              <a:ext cx="114000" cy="117700"/>
            </a:xfrm>
            <a:custGeom>
              <a:rect b="b" l="l" r="r" t="t"/>
              <a:pathLst>
                <a:path extrusionOk="0" h="4708" w="4560">
                  <a:moveTo>
                    <a:pt x="1365" y="1"/>
                  </a:moveTo>
                  <a:cubicBezTo>
                    <a:pt x="0" y="1"/>
                    <a:pt x="708" y="3324"/>
                    <a:pt x="1033" y="3943"/>
                  </a:cubicBezTo>
                  <a:cubicBezTo>
                    <a:pt x="1295" y="4494"/>
                    <a:pt x="1632" y="4708"/>
                    <a:pt x="1997" y="4708"/>
                  </a:cubicBezTo>
                  <a:cubicBezTo>
                    <a:pt x="2935" y="4708"/>
                    <a:pt x="4055" y="3295"/>
                    <a:pt x="4536" y="2575"/>
                  </a:cubicBezTo>
                  <a:cubicBezTo>
                    <a:pt x="4560" y="2503"/>
                    <a:pt x="4532" y="2448"/>
                    <a:pt x="4489" y="2448"/>
                  </a:cubicBezTo>
                  <a:cubicBezTo>
                    <a:pt x="4473" y="2448"/>
                    <a:pt x="4454" y="2456"/>
                    <a:pt x="4436" y="2475"/>
                  </a:cubicBezTo>
                  <a:cubicBezTo>
                    <a:pt x="3956" y="2980"/>
                    <a:pt x="2903" y="4230"/>
                    <a:pt x="2073" y="4230"/>
                  </a:cubicBezTo>
                  <a:cubicBezTo>
                    <a:pt x="1806" y="4230"/>
                    <a:pt x="1562" y="4100"/>
                    <a:pt x="1367" y="3776"/>
                  </a:cubicBezTo>
                  <a:cubicBezTo>
                    <a:pt x="1000" y="3142"/>
                    <a:pt x="366" y="173"/>
                    <a:pt x="1500" y="73"/>
                  </a:cubicBezTo>
                  <a:cubicBezTo>
                    <a:pt x="1500" y="73"/>
                    <a:pt x="1500" y="7"/>
                    <a:pt x="1467" y="7"/>
                  </a:cubicBezTo>
                  <a:cubicBezTo>
                    <a:pt x="1432" y="3"/>
                    <a:pt x="1398" y="1"/>
                    <a:pt x="1365"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49"/>
            <p:cNvSpPr/>
            <p:nvPr/>
          </p:nvSpPr>
          <p:spPr>
            <a:xfrm>
              <a:off x="465025" y="1712525"/>
              <a:ext cx="1691575" cy="2093750"/>
            </a:xfrm>
            <a:custGeom>
              <a:rect b="b" l="l" r="r" t="t"/>
              <a:pathLst>
                <a:path extrusionOk="0" h="83750" w="67663">
                  <a:moveTo>
                    <a:pt x="67290" y="1"/>
                  </a:moveTo>
                  <a:cubicBezTo>
                    <a:pt x="67235" y="1"/>
                    <a:pt x="67180" y="20"/>
                    <a:pt x="67134" y="66"/>
                  </a:cubicBezTo>
                  <a:cubicBezTo>
                    <a:pt x="64699" y="2568"/>
                    <a:pt x="62564" y="5270"/>
                    <a:pt x="60063" y="7738"/>
                  </a:cubicBezTo>
                  <a:cubicBezTo>
                    <a:pt x="57361" y="10407"/>
                    <a:pt x="54459" y="12775"/>
                    <a:pt x="51456" y="15077"/>
                  </a:cubicBezTo>
                  <a:cubicBezTo>
                    <a:pt x="45786" y="19413"/>
                    <a:pt x="40482" y="24017"/>
                    <a:pt x="35545" y="29187"/>
                  </a:cubicBezTo>
                  <a:cubicBezTo>
                    <a:pt x="30675" y="34357"/>
                    <a:pt x="26038" y="39761"/>
                    <a:pt x="21568" y="45265"/>
                  </a:cubicBezTo>
                  <a:cubicBezTo>
                    <a:pt x="17132" y="50803"/>
                    <a:pt x="13696" y="56673"/>
                    <a:pt x="10360" y="62978"/>
                  </a:cubicBezTo>
                  <a:cubicBezTo>
                    <a:pt x="8559" y="66380"/>
                    <a:pt x="6324" y="69416"/>
                    <a:pt x="4323" y="72718"/>
                  </a:cubicBezTo>
                  <a:cubicBezTo>
                    <a:pt x="2221" y="76121"/>
                    <a:pt x="1187" y="79790"/>
                    <a:pt x="20" y="83593"/>
                  </a:cubicBezTo>
                  <a:cubicBezTo>
                    <a:pt x="1" y="83687"/>
                    <a:pt x="67" y="83750"/>
                    <a:pt x="147" y="83750"/>
                  </a:cubicBezTo>
                  <a:cubicBezTo>
                    <a:pt x="208" y="83750"/>
                    <a:pt x="276" y="83713"/>
                    <a:pt x="320" y="83626"/>
                  </a:cubicBezTo>
                  <a:cubicBezTo>
                    <a:pt x="1521" y="80057"/>
                    <a:pt x="2621" y="76454"/>
                    <a:pt x="4590" y="73252"/>
                  </a:cubicBezTo>
                  <a:cubicBezTo>
                    <a:pt x="6291" y="70417"/>
                    <a:pt x="8359" y="67815"/>
                    <a:pt x="10027" y="64979"/>
                  </a:cubicBezTo>
                  <a:cubicBezTo>
                    <a:pt x="11828" y="61944"/>
                    <a:pt x="13329" y="58742"/>
                    <a:pt x="15130" y="55739"/>
                  </a:cubicBezTo>
                  <a:cubicBezTo>
                    <a:pt x="17065" y="52470"/>
                    <a:pt x="19333" y="49435"/>
                    <a:pt x="21702" y="46466"/>
                  </a:cubicBezTo>
                  <a:cubicBezTo>
                    <a:pt x="30675" y="35392"/>
                    <a:pt x="40215" y="24851"/>
                    <a:pt x="51623" y="16178"/>
                  </a:cubicBezTo>
                  <a:cubicBezTo>
                    <a:pt x="57461" y="11741"/>
                    <a:pt x="63632" y="6704"/>
                    <a:pt x="67535" y="400"/>
                  </a:cubicBezTo>
                  <a:cubicBezTo>
                    <a:pt x="67663" y="220"/>
                    <a:pt x="67475" y="1"/>
                    <a:pt x="67290"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49"/>
            <p:cNvSpPr/>
            <p:nvPr/>
          </p:nvSpPr>
          <p:spPr>
            <a:xfrm>
              <a:off x="518875" y="3235500"/>
              <a:ext cx="120625" cy="133775"/>
            </a:xfrm>
            <a:custGeom>
              <a:rect b="b" l="l" r="r" t="t"/>
              <a:pathLst>
                <a:path extrusionOk="0" h="5351" w="4825">
                  <a:moveTo>
                    <a:pt x="4629" y="1"/>
                  </a:moveTo>
                  <a:cubicBezTo>
                    <a:pt x="4569" y="1"/>
                    <a:pt x="4508" y="36"/>
                    <a:pt x="4470" y="124"/>
                  </a:cubicBezTo>
                  <a:cubicBezTo>
                    <a:pt x="3636" y="1358"/>
                    <a:pt x="2869" y="2693"/>
                    <a:pt x="1902" y="3860"/>
                  </a:cubicBezTo>
                  <a:cubicBezTo>
                    <a:pt x="1735" y="4075"/>
                    <a:pt x="1551" y="4426"/>
                    <a:pt x="1362" y="4426"/>
                  </a:cubicBezTo>
                  <a:cubicBezTo>
                    <a:pt x="1287" y="4426"/>
                    <a:pt x="1211" y="4370"/>
                    <a:pt x="1135" y="4227"/>
                  </a:cubicBezTo>
                  <a:cubicBezTo>
                    <a:pt x="1001" y="4027"/>
                    <a:pt x="1168" y="3327"/>
                    <a:pt x="1201" y="3160"/>
                  </a:cubicBezTo>
                  <a:cubicBezTo>
                    <a:pt x="1366" y="2282"/>
                    <a:pt x="2005" y="1471"/>
                    <a:pt x="2876" y="1471"/>
                  </a:cubicBezTo>
                  <a:cubicBezTo>
                    <a:pt x="3064" y="1471"/>
                    <a:pt x="3262" y="1509"/>
                    <a:pt x="3470" y="1592"/>
                  </a:cubicBezTo>
                  <a:cubicBezTo>
                    <a:pt x="3470" y="1592"/>
                    <a:pt x="3503" y="1559"/>
                    <a:pt x="3470" y="1559"/>
                  </a:cubicBezTo>
                  <a:cubicBezTo>
                    <a:pt x="3190" y="1379"/>
                    <a:pt x="2891" y="1298"/>
                    <a:pt x="2594" y="1298"/>
                  </a:cubicBezTo>
                  <a:cubicBezTo>
                    <a:pt x="2009" y="1298"/>
                    <a:pt x="1433" y="1616"/>
                    <a:pt x="1035" y="2126"/>
                  </a:cubicBezTo>
                  <a:cubicBezTo>
                    <a:pt x="568" y="2693"/>
                    <a:pt x="0" y="4361"/>
                    <a:pt x="568" y="5028"/>
                  </a:cubicBezTo>
                  <a:cubicBezTo>
                    <a:pt x="757" y="5258"/>
                    <a:pt x="962" y="5350"/>
                    <a:pt x="1171" y="5350"/>
                  </a:cubicBezTo>
                  <a:cubicBezTo>
                    <a:pt x="1808" y="5350"/>
                    <a:pt x="2476" y="4488"/>
                    <a:pt x="2802" y="4060"/>
                  </a:cubicBezTo>
                  <a:cubicBezTo>
                    <a:pt x="3703" y="2893"/>
                    <a:pt x="4470" y="1692"/>
                    <a:pt x="4804" y="224"/>
                  </a:cubicBezTo>
                  <a:cubicBezTo>
                    <a:pt x="4825" y="99"/>
                    <a:pt x="4729" y="1"/>
                    <a:pt x="4629"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49"/>
            <p:cNvSpPr/>
            <p:nvPr/>
          </p:nvSpPr>
          <p:spPr>
            <a:xfrm>
              <a:off x="398800" y="3081825"/>
              <a:ext cx="383625" cy="678000"/>
            </a:xfrm>
            <a:custGeom>
              <a:rect b="b" l="l" r="r" t="t"/>
              <a:pathLst>
                <a:path extrusionOk="0" h="27120" w="15345">
                  <a:moveTo>
                    <a:pt x="15344" y="0"/>
                  </a:moveTo>
                  <a:cubicBezTo>
                    <a:pt x="11041" y="2936"/>
                    <a:pt x="12042" y="9173"/>
                    <a:pt x="8973" y="12976"/>
                  </a:cubicBezTo>
                  <a:cubicBezTo>
                    <a:pt x="7105" y="15278"/>
                    <a:pt x="4336" y="16612"/>
                    <a:pt x="2535" y="19014"/>
                  </a:cubicBezTo>
                  <a:cubicBezTo>
                    <a:pt x="801" y="21349"/>
                    <a:pt x="0" y="24117"/>
                    <a:pt x="200" y="27019"/>
                  </a:cubicBezTo>
                  <a:cubicBezTo>
                    <a:pt x="200" y="27086"/>
                    <a:pt x="242" y="27120"/>
                    <a:pt x="284" y="27120"/>
                  </a:cubicBezTo>
                  <a:cubicBezTo>
                    <a:pt x="325" y="27120"/>
                    <a:pt x="367" y="27086"/>
                    <a:pt x="367" y="27019"/>
                  </a:cubicBezTo>
                  <a:cubicBezTo>
                    <a:pt x="600" y="23550"/>
                    <a:pt x="1768" y="20281"/>
                    <a:pt x="4303" y="17813"/>
                  </a:cubicBezTo>
                  <a:cubicBezTo>
                    <a:pt x="6104" y="16045"/>
                    <a:pt x="8339" y="14811"/>
                    <a:pt x="9840" y="12743"/>
                  </a:cubicBezTo>
                  <a:cubicBezTo>
                    <a:pt x="12542" y="8873"/>
                    <a:pt x="11942" y="3569"/>
                    <a:pt x="15344"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49"/>
            <p:cNvSpPr/>
            <p:nvPr/>
          </p:nvSpPr>
          <p:spPr>
            <a:xfrm>
              <a:off x="1091775" y="2785525"/>
              <a:ext cx="229425" cy="119650"/>
            </a:xfrm>
            <a:custGeom>
              <a:rect b="b" l="l" r="r" t="t"/>
              <a:pathLst>
                <a:path extrusionOk="0" h="4786" w="9177">
                  <a:moveTo>
                    <a:pt x="5368" y="1"/>
                  </a:moveTo>
                  <a:cubicBezTo>
                    <a:pt x="5279" y="1"/>
                    <a:pt x="5191" y="4"/>
                    <a:pt x="5105" y="10"/>
                  </a:cubicBezTo>
                  <a:cubicBezTo>
                    <a:pt x="5004" y="10"/>
                    <a:pt x="4971" y="177"/>
                    <a:pt x="5071" y="177"/>
                  </a:cubicBezTo>
                  <a:cubicBezTo>
                    <a:pt x="6139" y="477"/>
                    <a:pt x="9107" y="878"/>
                    <a:pt x="7273" y="3179"/>
                  </a:cubicBezTo>
                  <a:cubicBezTo>
                    <a:pt x="6639" y="3980"/>
                    <a:pt x="5438" y="4147"/>
                    <a:pt x="4504" y="4213"/>
                  </a:cubicBezTo>
                  <a:cubicBezTo>
                    <a:pt x="4075" y="4290"/>
                    <a:pt x="3652" y="4319"/>
                    <a:pt x="3229" y="4319"/>
                  </a:cubicBezTo>
                  <a:cubicBezTo>
                    <a:pt x="2172" y="4319"/>
                    <a:pt x="1121" y="4132"/>
                    <a:pt x="1" y="4013"/>
                  </a:cubicBezTo>
                  <a:lnTo>
                    <a:pt x="1" y="4013"/>
                  </a:lnTo>
                  <a:cubicBezTo>
                    <a:pt x="1040" y="4419"/>
                    <a:pt x="2569" y="4785"/>
                    <a:pt x="4045" y="4785"/>
                  </a:cubicBezTo>
                  <a:cubicBezTo>
                    <a:pt x="5603" y="4785"/>
                    <a:pt x="7102" y="4378"/>
                    <a:pt x="7907" y="3179"/>
                  </a:cubicBezTo>
                  <a:cubicBezTo>
                    <a:pt x="9177" y="1242"/>
                    <a:pt x="7122" y="1"/>
                    <a:pt x="5368"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49"/>
            <p:cNvSpPr/>
            <p:nvPr/>
          </p:nvSpPr>
          <p:spPr>
            <a:xfrm>
              <a:off x="1389750" y="2769750"/>
              <a:ext cx="76375" cy="17750"/>
            </a:xfrm>
            <a:custGeom>
              <a:rect b="b" l="l" r="r" t="t"/>
              <a:pathLst>
                <a:path extrusionOk="0" h="710" w="3055">
                  <a:moveTo>
                    <a:pt x="2974" y="1"/>
                  </a:moveTo>
                  <a:cubicBezTo>
                    <a:pt x="2969" y="1"/>
                    <a:pt x="2964" y="3"/>
                    <a:pt x="2959" y="7"/>
                  </a:cubicBezTo>
                  <a:cubicBezTo>
                    <a:pt x="2492" y="174"/>
                    <a:pt x="2125" y="441"/>
                    <a:pt x="1625" y="474"/>
                  </a:cubicBezTo>
                  <a:cubicBezTo>
                    <a:pt x="1556" y="479"/>
                    <a:pt x="1488" y="481"/>
                    <a:pt x="1421" y="481"/>
                  </a:cubicBezTo>
                  <a:cubicBezTo>
                    <a:pt x="937" y="481"/>
                    <a:pt x="501" y="371"/>
                    <a:pt x="90" y="108"/>
                  </a:cubicBezTo>
                  <a:cubicBezTo>
                    <a:pt x="81" y="98"/>
                    <a:pt x="68" y="94"/>
                    <a:pt x="56" y="94"/>
                  </a:cubicBezTo>
                  <a:cubicBezTo>
                    <a:pt x="27" y="94"/>
                    <a:pt x="0" y="117"/>
                    <a:pt x="24" y="141"/>
                  </a:cubicBezTo>
                  <a:cubicBezTo>
                    <a:pt x="445" y="470"/>
                    <a:pt x="1116" y="709"/>
                    <a:pt x="1742" y="709"/>
                  </a:cubicBezTo>
                  <a:cubicBezTo>
                    <a:pt x="2257" y="709"/>
                    <a:pt x="2740" y="547"/>
                    <a:pt x="3026" y="141"/>
                  </a:cubicBezTo>
                  <a:cubicBezTo>
                    <a:pt x="3055" y="83"/>
                    <a:pt x="3009" y="1"/>
                    <a:pt x="2974"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49"/>
            <p:cNvSpPr/>
            <p:nvPr/>
          </p:nvSpPr>
          <p:spPr>
            <a:xfrm>
              <a:off x="1399000" y="2411050"/>
              <a:ext cx="583775" cy="456625"/>
            </a:xfrm>
            <a:custGeom>
              <a:rect b="b" l="l" r="r" t="t"/>
              <a:pathLst>
                <a:path extrusionOk="0" h="18265" w="23351">
                  <a:moveTo>
                    <a:pt x="23065" y="0"/>
                  </a:moveTo>
                  <a:cubicBezTo>
                    <a:pt x="23045" y="0"/>
                    <a:pt x="23024" y="4"/>
                    <a:pt x="23004" y="12"/>
                  </a:cubicBezTo>
                  <a:cubicBezTo>
                    <a:pt x="21436" y="946"/>
                    <a:pt x="20202" y="2347"/>
                    <a:pt x="19201" y="3915"/>
                  </a:cubicBezTo>
                  <a:cubicBezTo>
                    <a:pt x="17767" y="6116"/>
                    <a:pt x="16099" y="7784"/>
                    <a:pt x="14164" y="9519"/>
                  </a:cubicBezTo>
                  <a:cubicBezTo>
                    <a:pt x="12196" y="11320"/>
                    <a:pt x="10128" y="13021"/>
                    <a:pt x="7960" y="14522"/>
                  </a:cubicBezTo>
                  <a:cubicBezTo>
                    <a:pt x="5491" y="16257"/>
                    <a:pt x="2823" y="16991"/>
                    <a:pt x="87" y="18125"/>
                  </a:cubicBezTo>
                  <a:cubicBezTo>
                    <a:pt x="1" y="18182"/>
                    <a:pt x="14" y="18265"/>
                    <a:pt x="62" y="18265"/>
                  </a:cubicBezTo>
                  <a:cubicBezTo>
                    <a:pt x="70" y="18265"/>
                    <a:pt x="78" y="18263"/>
                    <a:pt x="87" y="18258"/>
                  </a:cubicBezTo>
                  <a:cubicBezTo>
                    <a:pt x="2522" y="17591"/>
                    <a:pt x="4991" y="16791"/>
                    <a:pt x="7159" y="15390"/>
                  </a:cubicBezTo>
                  <a:cubicBezTo>
                    <a:pt x="9194" y="14089"/>
                    <a:pt x="11195" y="12621"/>
                    <a:pt x="13097" y="11020"/>
                  </a:cubicBezTo>
                  <a:cubicBezTo>
                    <a:pt x="14931" y="9485"/>
                    <a:pt x="16933" y="7851"/>
                    <a:pt x="18367" y="5983"/>
                  </a:cubicBezTo>
                  <a:cubicBezTo>
                    <a:pt x="19968" y="3948"/>
                    <a:pt x="21269" y="2047"/>
                    <a:pt x="23204" y="312"/>
                  </a:cubicBezTo>
                  <a:cubicBezTo>
                    <a:pt x="23351" y="195"/>
                    <a:pt x="23214" y="0"/>
                    <a:pt x="23065"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49"/>
            <p:cNvSpPr/>
            <p:nvPr/>
          </p:nvSpPr>
          <p:spPr>
            <a:xfrm>
              <a:off x="1761175" y="2507075"/>
              <a:ext cx="166950" cy="217850"/>
            </a:xfrm>
            <a:custGeom>
              <a:rect b="b" l="l" r="r" t="t"/>
              <a:pathLst>
                <a:path extrusionOk="0" h="8714" w="6678">
                  <a:moveTo>
                    <a:pt x="6566" y="0"/>
                  </a:moveTo>
                  <a:cubicBezTo>
                    <a:pt x="6559" y="0"/>
                    <a:pt x="6553" y="2"/>
                    <a:pt x="6549" y="7"/>
                  </a:cubicBezTo>
                  <a:cubicBezTo>
                    <a:pt x="5348" y="307"/>
                    <a:pt x="4847" y="2342"/>
                    <a:pt x="4214" y="3309"/>
                  </a:cubicBezTo>
                  <a:cubicBezTo>
                    <a:pt x="3013" y="5177"/>
                    <a:pt x="1512" y="6678"/>
                    <a:pt x="111" y="8346"/>
                  </a:cubicBezTo>
                  <a:cubicBezTo>
                    <a:pt x="0" y="8484"/>
                    <a:pt x="95" y="8713"/>
                    <a:pt x="244" y="8713"/>
                  </a:cubicBezTo>
                  <a:cubicBezTo>
                    <a:pt x="276" y="8713"/>
                    <a:pt x="309" y="8703"/>
                    <a:pt x="344" y="8680"/>
                  </a:cubicBezTo>
                  <a:cubicBezTo>
                    <a:pt x="1679" y="7779"/>
                    <a:pt x="2713" y="6512"/>
                    <a:pt x="3647" y="5244"/>
                  </a:cubicBezTo>
                  <a:cubicBezTo>
                    <a:pt x="4180" y="4477"/>
                    <a:pt x="4681" y="3743"/>
                    <a:pt x="5114" y="2909"/>
                  </a:cubicBezTo>
                  <a:cubicBezTo>
                    <a:pt x="5548" y="2008"/>
                    <a:pt x="5848" y="808"/>
                    <a:pt x="6649" y="140"/>
                  </a:cubicBezTo>
                  <a:cubicBezTo>
                    <a:pt x="6678" y="83"/>
                    <a:pt x="6607" y="0"/>
                    <a:pt x="6566"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49"/>
            <p:cNvSpPr/>
            <p:nvPr/>
          </p:nvSpPr>
          <p:spPr>
            <a:xfrm>
              <a:off x="1567950" y="2020425"/>
              <a:ext cx="51725" cy="105725"/>
            </a:xfrm>
            <a:custGeom>
              <a:rect b="b" l="l" r="r" t="t"/>
              <a:pathLst>
                <a:path extrusionOk="0" h="4229" w="2069">
                  <a:moveTo>
                    <a:pt x="790" y="0"/>
                  </a:moveTo>
                  <a:cubicBezTo>
                    <a:pt x="677" y="0"/>
                    <a:pt x="545" y="67"/>
                    <a:pt x="434" y="193"/>
                  </a:cubicBezTo>
                  <a:cubicBezTo>
                    <a:pt x="234" y="459"/>
                    <a:pt x="168" y="1060"/>
                    <a:pt x="101" y="1393"/>
                  </a:cubicBezTo>
                  <a:cubicBezTo>
                    <a:pt x="34" y="1860"/>
                    <a:pt x="1" y="2294"/>
                    <a:pt x="68" y="2761"/>
                  </a:cubicBezTo>
                  <a:cubicBezTo>
                    <a:pt x="168" y="3295"/>
                    <a:pt x="434" y="4229"/>
                    <a:pt x="1168" y="4229"/>
                  </a:cubicBezTo>
                  <a:cubicBezTo>
                    <a:pt x="1602" y="4229"/>
                    <a:pt x="2069" y="3728"/>
                    <a:pt x="1702" y="3361"/>
                  </a:cubicBezTo>
                  <a:cubicBezTo>
                    <a:pt x="1687" y="3331"/>
                    <a:pt x="1659" y="3315"/>
                    <a:pt x="1629" y="3315"/>
                  </a:cubicBezTo>
                  <a:cubicBezTo>
                    <a:pt x="1592" y="3315"/>
                    <a:pt x="1554" y="3340"/>
                    <a:pt x="1535" y="3395"/>
                  </a:cubicBezTo>
                  <a:cubicBezTo>
                    <a:pt x="1303" y="3534"/>
                    <a:pt x="1114" y="3609"/>
                    <a:pt x="971" y="3609"/>
                  </a:cubicBezTo>
                  <a:cubicBezTo>
                    <a:pt x="806" y="3609"/>
                    <a:pt x="704" y="3509"/>
                    <a:pt x="668" y="3295"/>
                  </a:cubicBezTo>
                  <a:cubicBezTo>
                    <a:pt x="568" y="3195"/>
                    <a:pt x="535" y="3061"/>
                    <a:pt x="501" y="2894"/>
                  </a:cubicBezTo>
                  <a:cubicBezTo>
                    <a:pt x="401" y="2594"/>
                    <a:pt x="401" y="2261"/>
                    <a:pt x="434" y="1927"/>
                  </a:cubicBezTo>
                  <a:cubicBezTo>
                    <a:pt x="501" y="1594"/>
                    <a:pt x="535" y="1260"/>
                    <a:pt x="601" y="960"/>
                  </a:cubicBezTo>
                  <a:cubicBezTo>
                    <a:pt x="601" y="900"/>
                    <a:pt x="814" y="228"/>
                    <a:pt x="955" y="228"/>
                  </a:cubicBezTo>
                  <a:cubicBezTo>
                    <a:pt x="972" y="228"/>
                    <a:pt x="987" y="238"/>
                    <a:pt x="1002" y="259"/>
                  </a:cubicBezTo>
                  <a:cubicBezTo>
                    <a:pt x="1002" y="276"/>
                    <a:pt x="1010" y="284"/>
                    <a:pt x="1018" y="284"/>
                  </a:cubicBezTo>
                  <a:cubicBezTo>
                    <a:pt x="1027" y="284"/>
                    <a:pt x="1035" y="276"/>
                    <a:pt x="1035" y="259"/>
                  </a:cubicBezTo>
                  <a:cubicBezTo>
                    <a:pt x="1017" y="83"/>
                    <a:pt x="916" y="0"/>
                    <a:pt x="790"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49"/>
            <p:cNvSpPr/>
            <p:nvPr/>
          </p:nvSpPr>
          <p:spPr>
            <a:xfrm>
              <a:off x="1594650" y="2046075"/>
              <a:ext cx="22450" cy="37400"/>
            </a:xfrm>
            <a:custGeom>
              <a:rect b="b" l="l" r="r" t="t"/>
              <a:pathLst>
                <a:path extrusionOk="0" h="1496" w="898">
                  <a:moveTo>
                    <a:pt x="300" y="0"/>
                  </a:moveTo>
                  <a:cubicBezTo>
                    <a:pt x="267" y="0"/>
                    <a:pt x="200" y="34"/>
                    <a:pt x="167" y="67"/>
                  </a:cubicBezTo>
                  <a:cubicBezTo>
                    <a:pt x="100" y="434"/>
                    <a:pt x="0" y="1035"/>
                    <a:pt x="267" y="1368"/>
                  </a:cubicBezTo>
                  <a:cubicBezTo>
                    <a:pt x="341" y="1455"/>
                    <a:pt x="452" y="1495"/>
                    <a:pt x="557" y="1495"/>
                  </a:cubicBezTo>
                  <a:cubicBezTo>
                    <a:pt x="735" y="1495"/>
                    <a:pt x="897" y="1378"/>
                    <a:pt x="834" y="1168"/>
                  </a:cubicBezTo>
                  <a:cubicBezTo>
                    <a:pt x="834" y="1103"/>
                    <a:pt x="765" y="1067"/>
                    <a:pt x="706" y="1067"/>
                  </a:cubicBezTo>
                  <a:cubicBezTo>
                    <a:pt x="674" y="1067"/>
                    <a:pt x="646" y="1078"/>
                    <a:pt x="634" y="1101"/>
                  </a:cubicBezTo>
                  <a:cubicBezTo>
                    <a:pt x="617" y="1130"/>
                    <a:pt x="600" y="1142"/>
                    <a:pt x="583" y="1142"/>
                  </a:cubicBezTo>
                  <a:cubicBezTo>
                    <a:pt x="503" y="1142"/>
                    <a:pt x="434" y="862"/>
                    <a:pt x="434" y="834"/>
                  </a:cubicBezTo>
                  <a:cubicBezTo>
                    <a:pt x="375" y="629"/>
                    <a:pt x="368" y="423"/>
                    <a:pt x="413" y="194"/>
                  </a:cubicBezTo>
                  <a:lnTo>
                    <a:pt x="413" y="194"/>
                  </a:lnTo>
                  <a:lnTo>
                    <a:pt x="601" y="101"/>
                  </a:lnTo>
                  <a:cubicBezTo>
                    <a:pt x="634" y="67"/>
                    <a:pt x="634" y="34"/>
                    <a:pt x="601" y="34"/>
                  </a:cubicBezTo>
                  <a:cubicBezTo>
                    <a:pt x="501" y="34"/>
                    <a:pt x="434" y="0"/>
                    <a:pt x="300"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49"/>
            <p:cNvSpPr/>
            <p:nvPr/>
          </p:nvSpPr>
          <p:spPr>
            <a:xfrm>
              <a:off x="1616150" y="2079400"/>
              <a:ext cx="228925" cy="206025"/>
            </a:xfrm>
            <a:custGeom>
              <a:rect b="b" l="l" r="r" t="t"/>
              <a:pathLst>
                <a:path extrusionOk="0" h="8241" w="9157">
                  <a:moveTo>
                    <a:pt x="15" y="8226"/>
                  </a:moveTo>
                  <a:cubicBezTo>
                    <a:pt x="0" y="8226"/>
                    <a:pt x="30" y="8241"/>
                    <a:pt x="74" y="8241"/>
                  </a:cubicBezTo>
                  <a:cubicBezTo>
                    <a:pt x="41" y="8230"/>
                    <a:pt x="22" y="8226"/>
                    <a:pt x="15" y="8226"/>
                  </a:cubicBezTo>
                  <a:close/>
                  <a:moveTo>
                    <a:pt x="8921" y="1"/>
                  </a:moveTo>
                  <a:cubicBezTo>
                    <a:pt x="8883" y="1"/>
                    <a:pt x="8846" y="11"/>
                    <a:pt x="8814" y="35"/>
                  </a:cubicBezTo>
                  <a:cubicBezTo>
                    <a:pt x="7279" y="1369"/>
                    <a:pt x="5678" y="2670"/>
                    <a:pt x="4144" y="4005"/>
                  </a:cubicBezTo>
                  <a:cubicBezTo>
                    <a:pt x="2643" y="5205"/>
                    <a:pt x="908" y="6540"/>
                    <a:pt x="74" y="8241"/>
                  </a:cubicBezTo>
                  <a:cubicBezTo>
                    <a:pt x="1775" y="7107"/>
                    <a:pt x="3110" y="5406"/>
                    <a:pt x="4678" y="4105"/>
                  </a:cubicBezTo>
                  <a:cubicBezTo>
                    <a:pt x="6179" y="2904"/>
                    <a:pt x="7913" y="1836"/>
                    <a:pt x="9081" y="235"/>
                  </a:cubicBezTo>
                  <a:cubicBezTo>
                    <a:pt x="9157" y="108"/>
                    <a:pt x="9040" y="1"/>
                    <a:pt x="8921"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49"/>
            <p:cNvSpPr/>
            <p:nvPr/>
          </p:nvSpPr>
          <p:spPr>
            <a:xfrm>
              <a:off x="1747400" y="1468575"/>
              <a:ext cx="522100" cy="582750"/>
            </a:xfrm>
            <a:custGeom>
              <a:rect b="b" l="l" r="r" t="t"/>
              <a:pathLst>
                <a:path extrusionOk="0" h="23310" w="20884">
                  <a:moveTo>
                    <a:pt x="20643" y="1"/>
                  </a:moveTo>
                  <a:cubicBezTo>
                    <a:pt x="20563" y="1"/>
                    <a:pt x="20482" y="38"/>
                    <a:pt x="20443" y="117"/>
                  </a:cubicBezTo>
                  <a:cubicBezTo>
                    <a:pt x="18608" y="5121"/>
                    <a:pt x="14638" y="8924"/>
                    <a:pt x="11203" y="12826"/>
                  </a:cubicBezTo>
                  <a:cubicBezTo>
                    <a:pt x="9468" y="14761"/>
                    <a:pt x="7800" y="16696"/>
                    <a:pt x="5932" y="18430"/>
                  </a:cubicBezTo>
                  <a:cubicBezTo>
                    <a:pt x="4064" y="20132"/>
                    <a:pt x="1896" y="21466"/>
                    <a:pt x="28" y="23201"/>
                  </a:cubicBezTo>
                  <a:cubicBezTo>
                    <a:pt x="1" y="23255"/>
                    <a:pt x="18" y="23309"/>
                    <a:pt x="43" y="23309"/>
                  </a:cubicBezTo>
                  <a:cubicBezTo>
                    <a:pt x="49" y="23309"/>
                    <a:pt x="55" y="23307"/>
                    <a:pt x="61" y="23301"/>
                  </a:cubicBezTo>
                  <a:cubicBezTo>
                    <a:pt x="4765" y="20365"/>
                    <a:pt x="8501" y="16362"/>
                    <a:pt x="12170" y="12259"/>
                  </a:cubicBezTo>
                  <a:cubicBezTo>
                    <a:pt x="15406" y="8623"/>
                    <a:pt x="19408" y="4987"/>
                    <a:pt x="20843" y="251"/>
                  </a:cubicBezTo>
                  <a:cubicBezTo>
                    <a:pt x="20883" y="89"/>
                    <a:pt x="20765" y="1"/>
                    <a:pt x="20643"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49"/>
            <p:cNvSpPr/>
            <p:nvPr/>
          </p:nvSpPr>
          <p:spPr>
            <a:xfrm>
              <a:off x="2190900" y="1515750"/>
              <a:ext cx="159300" cy="148400"/>
            </a:xfrm>
            <a:custGeom>
              <a:rect b="b" l="l" r="r" t="t"/>
              <a:pathLst>
                <a:path extrusionOk="0" h="5936" w="6372">
                  <a:moveTo>
                    <a:pt x="6156" y="1"/>
                  </a:moveTo>
                  <a:cubicBezTo>
                    <a:pt x="6115" y="1"/>
                    <a:pt x="6073" y="19"/>
                    <a:pt x="6038" y="65"/>
                  </a:cubicBezTo>
                  <a:cubicBezTo>
                    <a:pt x="5138" y="1766"/>
                    <a:pt x="3703" y="2333"/>
                    <a:pt x="2135" y="3367"/>
                  </a:cubicBezTo>
                  <a:cubicBezTo>
                    <a:pt x="1168" y="3934"/>
                    <a:pt x="267" y="4802"/>
                    <a:pt x="1" y="5936"/>
                  </a:cubicBezTo>
                  <a:cubicBezTo>
                    <a:pt x="534" y="5302"/>
                    <a:pt x="1001" y="4602"/>
                    <a:pt x="1668" y="4101"/>
                  </a:cubicBezTo>
                  <a:cubicBezTo>
                    <a:pt x="2469" y="3534"/>
                    <a:pt x="3336" y="3234"/>
                    <a:pt x="4204" y="2800"/>
                  </a:cubicBezTo>
                  <a:cubicBezTo>
                    <a:pt x="5271" y="2267"/>
                    <a:pt x="6372" y="1433"/>
                    <a:pt x="6305" y="132"/>
                  </a:cubicBezTo>
                  <a:cubicBezTo>
                    <a:pt x="6305" y="66"/>
                    <a:pt x="6234" y="1"/>
                    <a:pt x="6156"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49"/>
            <p:cNvSpPr/>
            <p:nvPr/>
          </p:nvSpPr>
          <p:spPr>
            <a:xfrm>
              <a:off x="2274300" y="1481050"/>
              <a:ext cx="108275" cy="91375"/>
            </a:xfrm>
            <a:custGeom>
              <a:rect b="b" l="l" r="r" t="t"/>
              <a:pathLst>
                <a:path extrusionOk="0" h="3655" w="4331">
                  <a:moveTo>
                    <a:pt x="4204" y="1"/>
                  </a:moveTo>
                  <a:cubicBezTo>
                    <a:pt x="4184" y="1"/>
                    <a:pt x="4162" y="6"/>
                    <a:pt x="4137" y="19"/>
                  </a:cubicBezTo>
                  <a:cubicBezTo>
                    <a:pt x="3636" y="319"/>
                    <a:pt x="3303" y="752"/>
                    <a:pt x="2836" y="1086"/>
                  </a:cubicBezTo>
                  <a:cubicBezTo>
                    <a:pt x="2369" y="1420"/>
                    <a:pt x="1935" y="1653"/>
                    <a:pt x="1435" y="1920"/>
                  </a:cubicBezTo>
                  <a:cubicBezTo>
                    <a:pt x="801" y="2320"/>
                    <a:pt x="134" y="2921"/>
                    <a:pt x="0" y="3655"/>
                  </a:cubicBezTo>
                  <a:cubicBezTo>
                    <a:pt x="667" y="2654"/>
                    <a:pt x="1501" y="2254"/>
                    <a:pt x="2502" y="1686"/>
                  </a:cubicBezTo>
                  <a:cubicBezTo>
                    <a:pt x="3169" y="1353"/>
                    <a:pt x="3970" y="853"/>
                    <a:pt x="4303" y="185"/>
                  </a:cubicBezTo>
                  <a:cubicBezTo>
                    <a:pt x="4330" y="104"/>
                    <a:pt x="4291" y="1"/>
                    <a:pt x="4204"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4" name="Google Shape;4114;p49"/>
          <p:cNvGrpSpPr/>
          <p:nvPr/>
        </p:nvGrpSpPr>
        <p:grpSpPr>
          <a:xfrm>
            <a:off x="-413368" y="3202794"/>
            <a:ext cx="2637130" cy="2147445"/>
            <a:chOff x="4978725" y="4200075"/>
            <a:chExt cx="1885550" cy="1535425"/>
          </a:xfrm>
        </p:grpSpPr>
        <p:sp>
          <p:nvSpPr>
            <p:cNvPr id="4115" name="Google Shape;4115;p49"/>
            <p:cNvSpPr/>
            <p:nvPr/>
          </p:nvSpPr>
          <p:spPr>
            <a:xfrm>
              <a:off x="5972775" y="4487825"/>
              <a:ext cx="299400" cy="1232575"/>
            </a:xfrm>
            <a:custGeom>
              <a:rect b="b" l="l" r="r" t="t"/>
              <a:pathLst>
                <a:path extrusionOk="0" h="49303" w="11976">
                  <a:moveTo>
                    <a:pt x="3036" y="0"/>
                  </a:moveTo>
                  <a:cubicBezTo>
                    <a:pt x="3203" y="7472"/>
                    <a:pt x="9174" y="14144"/>
                    <a:pt x="8173" y="21549"/>
                  </a:cubicBezTo>
                  <a:cubicBezTo>
                    <a:pt x="7873" y="23851"/>
                    <a:pt x="6872" y="26019"/>
                    <a:pt x="5938" y="28154"/>
                  </a:cubicBezTo>
                  <a:lnTo>
                    <a:pt x="2035" y="36660"/>
                  </a:lnTo>
                  <a:cubicBezTo>
                    <a:pt x="1034" y="38862"/>
                    <a:pt x="0" y="41163"/>
                    <a:pt x="34" y="43632"/>
                  </a:cubicBezTo>
                  <a:cubicBezTo>
                    <a:pt x="100" y="46033"/>
                    <a:pt x="1468" y="48669"/>
                    <a:pt x="3803" y="49302"/>
                  </a:cubicBezTo>
                  <a:lnTo>
                    <a:pt x="4637" y="48835"/>
                  </a:lnTo>
                  <a:cubicBezTo>
                    <a:pt x="4870" y="41497"/>
                    <a:pt x="9107" y="34825"/>
                    <a:pt x="10341" y="27553"/>
                  </a:cubicBezTo>
                  <a:cubicBezTo>
                    <a:pt x="11976" y="17980"/>
                    <a:pt x="8139" y="8306"/>
                    <a:pt x="3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49"/>
            <p:cNvSpPr/>
            <p:nvPr/>
          </p:nvSpPr>
          <p:spPr>
            <a:xfrm>
              <a:off x="5918575" y="4472450"/>
              <a:ext cx="341925" cy="1263050"/>
            </a:xfrm>
            <a:custGeom>
              <a:rect b="b" l="l" r="r" t="t"/>
              <a:pathLst>
                <a:path extrusionOk="0" h="50522" w="13677">
                  <a:moveTo>
                    <a:pt x="6270" y="3710"/>
                  </a:moveTo>
                  <a:cubicBezTo>
                    <a:pt x="9995" y="10455"/>
                    <a:pt x="12732" y="17932"/>
                    <a:pt x="12175" y="25667"/>
                  </a:cubicBezTo>
                  <a:cubicBezTo>
                    <a:pt x="11612" y="33885"/>
                    <a:pt x="6670" y="41049"/>
                    <a:pt x="6180" y="49286"/>
                  </a:cubicBezTo>
                  <a:lnTo>
                    <a:pt x="6180" y="49286"/>
                  </a:lnTo>
                  <a:cubicBezTo>
                    <a:pt x="6177" y="49285"/>
                    <a:pt x="6174" y="49284"/>
                    <a:pt x="6171" y="49284"/>
                  </a:cubicBezTo>
                  <a:cubicBezTo>
                    <a:pt x="0" y="47249"/>
                    <a:pt x="4036" y="39243"/>
                    <a:pt x="5771" y="35474"/>
                  </a:cubicBezTo>
                  <a:cubicBezTo>
                    <a:pt x="7539" y="31504"/>
                    <a:pt x="10007" y="27401"/>
                    <a:pt x="10841" y="23098"/>
                  </a:cubicBezTo>
                  <a:cubicBezTo>
                    <a:pt x="12169" y="16201"/>
                    <a:pt x="7729" y="10228"/>
                    <a:pt x="6270" y="3710"/>
                  </a:cubicBezTo>
                  <a:close/>
                  <a:moveTo>
                    <a:pt x="5235" y="0"/>
                  </a:moveTo>
                  <a:cubicBezTo>
                    <a:pt x="4899" y="0"/>
                    <a:pt x="4562" y="226"/>
                    <a:pt x="4603" y="615"/>
                  </a:cubicBezTo>
                  <a:cubicBezTo>
                    <a:pt x="4804" y="5119"/>
                    <a:pt x="6738" y="9155"/>
                    <a:pt x="8306" y="13391"/>
                  </a:cubicBezTo>
                  <a:cubicBezTo>
                    <a:pt x="9140" y="15593"/>
                    <a:pt x="9807" y="17894"/>
                    <a:pt x="9840" y="20263"/>
                  </a:cubicBezTo>
                  <a:cubicBezTo>
                    <a:pt x="9874" y="23165"/>
                    <a:pt x="8773" y="25833"/>
                    <a:pt x="7572" y="28435"/>
                  </a:cubicBezTo>
                  <a:cubicBezTo>
                    <a:pt x="6471" y="30937"/>
                    <a:pt x="5337" y="33405"/>
                    <a:pt x="4203" y="35907"/>
                  </a:cubicBezTo>
                  <a:cubicBezTo>
                    <a:pt x="3202" y="38076"/>
                    <a:pt x="2135" y="40244"/>
                    <a:pt x="1735" y="42612"/>
                  </a:cubicBezTo>
                  <a:cubicBezTo>
                    <a:pt x="1268" y="45848"/>
                    <a:pt x="2535" y="49350"/>
                    <a:pt x="5838" y="50484"/>
                  </a:cubicBezTo>
                  <a:cubicBezTo>
                    <a:pt x="5912" y="50510"/>
                    <a:pt x="5982" y="50522"/>
                    <a:pt x="6047" y="50522"/>
                  </a:cubicBezTo>
                  <a:cubicBezTo>
                    <a:pt x="6332" y="50522"/>
                    <a:pt x="6528" y="50300"/>
                    <a:pt x="6587" y="50042"/>
                  </a:cubicBezTo>
                  <a:lnTo>
                    <a:pt x="6587" y="50042"/>
                  </a:lnTo>
                  <a:cubicBezTo>
                    <a:pt x="6643" y="50056"/>
                    <a:pt x="6702" y="50063"/>
                    <a:pt x="6762" y="50063"/>
                  </a:cubicBezTo>
                  <a:cubicBezTo>
                    <a:pt x="7082" y="50063"/>
                    <a:pt x="7422" y="49855"/>
                    <a:pt x="7472" y="49450"/>
                  </a:cubicBezTo>
                  <a:cubicBezTo>
                    <a:pt x="7872" y="40644"/>
                    <a:pt x="13343" y="33072"/>
                    <a:pt x="13510" y="24232"/>
                  </a:cubicBezTo>
                  <a:cubicBezTo>
                    <a:pt x="13677" y="15626"/>
                    <a:pt x="10141" y="7454"/>
                    <a:pt x="5771" y="282"/>
                  </a:cubicBezTo>
                  <a:cubicBezTo>
                    <a:pt x="5655" y="89"/>
                    <a:pt x="5445" y="0"/>
                    <a:pt x="5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49"/>
            <p:cNvSpPr/>
            <p:nvPr/>
          </p:nvSpPr>
          <p:spPr>
            <a:xfrm>
              <a:off x="6210825" y="4631250"/>
              <a:ext cx="250650" cy="322775"/>
            </a:xfrm>
            <a:custGeom>
              <a:rect b="b" l="l" r="r" t="t"/>
              <a:pathLst>
                <a:path extrusionOk="0" h="12911" w="10026">
                  <a:moveTo>
                    <a:pt x="10026" y="1"/>
                  </a:moveTo>
                  <a:cubicBezTo>
                    <a:pt x="4989" y="234"/>
                    <a:pt x="485" y="4571"/>
                    <a:pt x="119" y="9608"/>
                  </a:cubicBezTo>
                  <a:lnTo>
                    <a:pt x="162" y="10476"/>
                  </a:lnTo>
                  <a:lnTo>
                    <a:pt x="162" y="10476"/>
                  </a:lnTo>
                  <a:cubicBezTo>
                    <a:pt x="524" y="8675"/>
                    <a:pt x="1783" y="6956"/>
                    <a:pt x="3121" y="5571"/>
                  </a:cubicBezTo>
                  <a:cubicBezTo>
                    <a:pt x="5189" y="3437"/>
                    <a:pt x="7490" y="1535"/>
                    <a:pt x="10026" y="1"/>
                  </a:cubicBezTo>
                  <a:close/>
                  <a:moveTo>
                    <a:pt x="162" y="10476"/>
                  </a:moveTo>
                  <a:lnTo>
                    <a:pt x="162" y="10476"/>
                  </a:lnTo>
                  <a:cubicBezTo>
                    <a:pt x="1" y="11278"/>
                    <a:pt x="18" y="12097"/>
                    <a:pt x="285" y="12910"/>
                  </a:cubicBezTo>
                  <a:lnTo>
                    <a:pt x="162" y="10476"/>
                  </a:ln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49"/>
            <p:cNvSpPr/>
            <p:nvPr/>
          </p:nvSpPr>
          <p:spPr>
            <a:xfrm>
              <a:off x="6195450" y="4615400"/>
              <a:ext cx="286675" cy="353650"/>
            </a:xfrm>
            <a:custGeom>
              <a:rect b="b" l="l" r="r" t="t"/>
              <a:pathLst>
                <a:path extrusionOk="0" h="14146" w="11467">
                  <a:moveTo>
                    <a:pt x="7261" y="2138"/>
                  </a:moveTo>
                  <a:cubicBezTo>
                    <a:pt x="5737" y="3248"/>
                    <a:pt x="4166" y="4541"/>
                    <a:pt x="2882" y="5978"/>
                  </a:cubicBezTo>
                  <a:lnTo>
                    <a:pt x="2882" y="5978"/>
                  </a:lnTo>
                  <a:cubicBezTo>
                    <a:pt x="3941" y="4317"/>
                    <a:pt x="5469" y="2972"/>
                    <a:pt x="7261" y="2138"/>
                  </a:cubicBezTo>
                  <a:close/>
                  <a:moveTo>
                    <a:pt x="10743" y="0"/>
                  </a:moveTo>
                  <a:cubicBezTo>
                    <a:pt x="10731" y="0"/>
                    <a:pt x="10719" y="0"/>
                    <a:pt x="10707" y="1"/>
                  </a:cubicBezTo>
                  <a:cubicBezTo>
                    <a:pt x="5137" y="468"/>
                    <a:pt x="734" y="4738"/>
                    <a:pt x="100" y="10242"/>
                  </a:cubicBezTo>
                  <a:cubicBezTo>
                    <a:pt x="84" y="10426"/>
                    <a:pt x="138" y="10568"/>
                    <a:pt x="231" y="10668"/>
                  </a:cubicBezTo>
                  <a:lnTo>
                    <a:pt x="231" y="10668"/>
                  </a:lnTo>
                  <a:cubicBezTo>
                    <a:pt x="11" y="11649"/>
                    <a:pt x="1" y="12666"/>
                    <a:pt x="267" y="13711"/>
                  </a:cubicBezTo>
                  <a:cubicBezTo>
                    <a:pt x="346" y="14015"/>
                    <a:pt x="587" y="14146"/>
                    <a:pt x="842" y="14146"/>
                  </a:cubicBezTo>
                  <a:cubicBezTo>
                    <a:pt x="1230" y="14146"/>
                    <a:pt x="1648" y="13841"/>
                    <a:pt x="1567" y="13377"/>
                  </a:cubicBezTo>
                  <a:cubicBezTo>
                    <a:pt x="267" y="8240"/>
                    <a:pt x="7405" y="3504"/>
                    <a:pt x="11041" y="1169"/>
                  </a:cubicBezTo>
                  <a:cubicBezTo>
                    <a:pt x="11467" y="874"/>
                    <a:pt x="11378" y="0"/>
                    <a:pt x="107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49"/>
            <p:cNvSpPr/>
            <p:nvPr/>
          </p:nvSpPr>
          <p:spPr>
            <a:xfrm>
              <a:off x="5706750" y="4637925"/>
              <a:ext cx="460350" cy="475375"/>
            </a:xfrm>
            <a:custGeom>
              <a:rect b="b" l="l" r="r" t="t"/>
              <a:pathLst>
                <a:path extrusionOk="0" h="19015" w="18414">
                  <a:moveTo>
                    <a:pt x="234" y="1"/>
                  </a:moveTo>
                  <a:lnTo>
                    <a:pt x="234" y="1"/>
                  </a:lnTo>
                  <a:cubicBezTo>
                    <a:pt x="0" y="2002"/>
                    <a:pt x="934" y="3937"/>
                    <a:pt x="1935" y="5638"/>
                  </a:cubicBezTo>
                  <a:cubicBezTo>
                    <a:pt x="5471" y="11576"/>
                    <a:pt x="10942" y="16346"/>
                    <a:pt x="17313" y="19014"/>
                  </a:cubicBezTo>
                  <a:lnTo>
                    <a:pt x="18414" y="18514"/>
                  </a:lnTo>
                  <a:cubicBezTo>
                    <a:pt x="11342" y="15645"/>
                    <a:pt x="5471" y="9908"/>
                    <a:pt x="2469" y="2903"/>
                  </a:cubicBezTo>
                  <a:cubicBezTo>
                    <a:pt x="1968" y="1735"/>
                    <a:pt x="1435" y="401"/>
                    <a:pt x="234"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49"/>
            <p:cNvSpPr/>
            <p:nvPr/>
          </p:nvSpPr>
          <p:spPr>
            <a:xfrm>
              <a:off x="5693400" y="4622800"/>
              <a:ext cx="494200" cy="505975"/>
            </a:xfrm>
            <a:custGeom>
              <a:rect b="b" l="l" r="r" t="t"/>
              <a:pathLst>
                <a:path extrusionOk="0" h="20239" w="19768">
                  <a:moveTo>
                    <a:pt x="1507" y="1967"/>
                  </a:moveTo>
                  <a:lnTo>
                    <a:pt x="1507" y="1967"/>
                  </a:lnTo>
                  <a:cubicBezTo>
                    <a:pt x="2739" y="3338"/>
                    <a:pt x="3375" y="5767"/>
                    <a:pt x="4204" y="7210"/>
                  </a:cubicBezTo>
                  <a:cubicBezTo>
                    <a:pt x="5243" y="8891"/>
                    <a:pt x="6422" y="10488"/>
                    <a:pt x="7767" y="11976"/>
                  </a:cubicBezTo>
                  <a:lnTo>
                    <a:pt x="7767" y="11976"/>
                  </a:lnTo>
                  <a:cubicBezTo>
                    <a:pt x="5198" y="9414"/>
                    <a:pt x="2037" y="5749"/>
                    <a:pt x="1507" y="1967"/>
                  </a:cubicBezTo>
                  <a:close/>
                  <a:moveTo>
                    <a:pt x="802" y="0"/>
                  </a:moveTo>
                  <a:cubicBezTo>
                    <a:pt x="467" y="0"/>
                    <a:pt x="193" y="226"/>
                    <a:pt x="167" y="606"/>
                  </a:cubicBezTo>
                  <a:cubicBezTo>
                    <a:pt x="1" y="4942"/>
                    <a:pt x="3370" y="9078"/>
                    <a:pt x="6172" y="12114"/>
                  </a:cubicBezTo>
                  <a:cubicBezTo>
                    <a:pt x="9374" y="15583"/>
                    <a:pt x="13277" y="18285"/>
                    <a:pt x="17613" y="20186"/>
                  </a:cubicBezTo>
                  <a:cubicBezTo>
                    <a:pt x="17698" y="20223"/>
                    <a:pt x="17782" y="20239"/>
                    <a:pt x="17864" y="20239"/>
                  </a:cubicBezTo>
                  <a:cubicBezTo>
                    <a:pt x="18217" y="20239"/>
                    <a:pt x="18514" y="19931"/>
                    <a:pt x="18552" y="19621"/>
                  </a:cubicBezTo>
                  <a:lnTo>
                    <a:pt x="18552" y="19621"/>
                  </a:lnTo>
                  <a:cubicBezTo>
                    <a:pt x="18628" y="19654"/>
                    <a:pt x="18704" y="19687"/>
                    <a:pt x="18781" y="19719"/>
                  </a:cubicBezTo>
                  <a:cubicBezTo>
                    <a:pt x="18865" y="19758"/>
                    <a:pt x="18945" y="19775"/>
                    <a:pt x="19017" y="19775"/>
                  </a:cubicBezTo>
                  <a:cubicBezTo>
                    <a:pt x="19578" y="19775"/>
                    <a:pt x="19767" y="18762"/>
                    <a:pt x="19148" y="18585"/>
                  </a:cubicBezTo>
                  <a:cubicBezTo>
                    <a:pt x="14711" y="16717"/>
                    <a:pt x="10842" y="13815"/>
                    <a:pt x="7806" y="10112"/>
                  </a:cubicBezTo>
                  <a:cubicBezTo>
                    <a:pt x="6305" y="8244"/>
                    <a:pt x="5004" y="6243"/>
                    <a:pt x="4003" y="4075"/>
                  </a:cubicBezTo>
                  <a:cubicBezTo>
                    <a:pt x="3270" y="2507"/>
                    <a:pt x="2769" y="873"/>
                    <a:pt x="1135" y="72"/>
                  </a:cubicBezTo>
                  <a:cubicBezTo>
                    <a:pt x="1022" y="23"/>
                    <a:pt x="909" y="0"/>
                    <a:pt x="8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49"/>
            <p:cNvSpPr/>
            <p:nvPr/>
          </p:nvSpPr>
          <p:spPr>
            <a:xfrm>
              <a:off x="4978725" y="4200075"/>
              <a:ext cx="1885550" cy="859800"/>
            </a:xfrm>
            <a:custGeom>
              <a:rect b="b" l="l" r="r" t="t"/>
              <a:pathLst>
                <a:path extrusionOk="0" h="34392" w="75422">
                  <a:moveTo>
                    <a:pt x="29789" y="0"/>
                  </a:moveTo>
                  <a:cubicBezTo>
                    <a:pt x="28090" y="0"/>
                    <a:pt x="26439" y="171"/>
                    <a:pt x="25052" y="402"/>
                  </a:cubicBezTo>
                  <a:cubicBezTo>
                    <a:pt x="22050" y="836"/>
                    <a:pt x="18614" y="2337"/>
                    <a:pt x="17546" y="5439"/>
                  </a:cubicBezTo>
                  <a:cubicBezTo>
                    <a:pt x="17313" y="5425"/>
                    <a:pt x="17078" y="5418"/>
                    <a:pt x="16843" y="5418"/>
                  </a:cubicBezTo>
                  <a:cubicBezTo>
                    <a:pt x="15433" y="5418"/>
                    <a:pt x="14015" y="5663"/>
                    <a:pt x="12843" y="6006"/>
                  </a:cubicBezTo>
                  <a:cubicBezTo>
                    <a:pt x="9407" y="7074"/>
                    <a:pt x="6372" y="9275"/>
                    <a:pt x="4170" y="12011"/>
                  </a:cubicBezTo>
                  <a:cubicBezTo>
                    <a:pt x="2069" y="14579"/>
                    <a:pt x="1" y="18115"/>
                    <a:pt x="2235" y="21184"/>
                  </a:cubicBezTo>
                  <a:cubicBezTo>
                    <a:pt x="4370" y="24019"/>
                    <a:pt x="9341" y="25620"/>
                    <a:pt x="12676" y="26087"/>
                  </a:cubicBezTo>
                  <a:cubicBezTo>
                    <a:pt x="13093" y="26140"/>
                    <a:pt x="13510" y="26166"/>
                    <a:pt x="13923" y="26166"/>
                  </a:cubicBezTo>
                  <a:cubicBezTo>
                    <a:pt x="14831" y="26166"/>
                    <a:pt x="15720" y="26040"/>
                    <a:pt x="16546" y="25787"/>
                  </a:cubicBezTo>
                  <a:cubicBezTo>
                    <a:pt x="16612" y="26321"/>
                    <a:pt x="16746" y="26855"/>
                    <a:pt x="17013" y="27422"/>
                  </a:cubicBezTo>
                  <a:cubicBezTo>
                    <a:pt x="18347" y="30424"/>
                    <a:pt x="21449" y="32492"/>
                    <a:pt x="24451" y="33526"/>
                  </a:cubicBezTo>
                  <a:cubicBezTo>
                    <a:pt x="26006" y="34050"/>
                    <a:pt x="27845" y="34391"/>
                    <a:pt x="29655" y="34391"/>
                  </a:cubicBezTo>
                  <a:cubicBezTo>
                    <a:pt x="31302" y="34391"/>
                    <a:pt x="32925" y="34109"/>
                    <a:pt x="34292" y="33426"/>
                  </a:cubicBezTo>
                  <a:cubicBezTo>
                    <a:pt x="35059" y="33026"/>
                    <a:pt x="35693" y="32359"/>
                    <a:pt x="36060" y="31625"/>
                  </a:cubicBezTo>
                  <a:cubicBezTo>
                    <a:pt x="37768" y="32997"/>
                    <a:pt x="39783" y="33970"/>
                    <a:pt x="41945" y="33970"/>
                  </a:cubicBezTo>
                  <a:cubicBezTo>
                    <a:pt x="42358" y="33970"/>
                    <a:pt x="42776" y="33935"/>
                    <a:pt x="43198" y="33860"/>
                  </a:cubicBezTo>
                  <a:cubicBezTo>
                    <a:pt x="45767" y="33426"/>
                    <a:pt x="47968" y="31425"/>
                    <a:pt x="48368" y="28856"/>
                  </a:cubicBezTo>
                  <a:cubicBezTo>
                    <a:pt x="50806" y="30422"/>
                    <a:pt x="53656" y="31222"/>
                    <a:pt x="56519" y="31222"/>
                  </a:cubicBezTo>
                  <a:cubicBezTo>
                    <a:pt x="58475" y="31222"/>
                    <a:pt x="60437" y="30849"/>
                    <a:pt x="62278" y="30090"/>
                  </a:cubicBezTo>
                  <a:cubicBezTo>
                    <a:pt x="63880" y="29423"/>
                    <a:pt x="66215" y="28256"/>
                    <a:pt x="66982" y="26521"/>
                  </a:cubicBezTo>
                  <a:cubicBezTo>
                    <a:pt x="67840" y="26909"/>
                    <a:pt x="68754" y="27107"/>
                    <a:pt x="69645" y="27107"/>
                  </a:cubicBezTo>
                  <a:cubicBezTo>
                    <a:pt x="71976" y="27107"/>
                    <a:pt x="74151" y="25748"/>
                    <a:pt x="74754" y="22852"/>
                  </a:cubicBezTo>
                  <a:cubicBezTo>
                    <a:pt x="75421" y="19683"/>
                    <a:pt x="72886" y="17315"/>
                    <a:pt x="70151" y="17281"/>
                  </a:cubicBezTo>
                  <a:cubicBezTo>
                    <a:pt x="70751" y="15413"/>
                    <a:pt x="70117" y="12911"/>
                    <a:pt x="68916" y="11444"/>
                  </a:cubicBezTo>
                  <a:cubicBezTo>
                    <a:pt x="68416" y="10810"/>
                    <a:pt x="67816" y="10276"/>
                    <a:pt x="67149" y="9809"/>
                  </a:cubicBezTo>
                  <a:cubicBezTo>
                    <a:pt x="65192" y="7885"/>
                    <a:pt x="62835" y="5930"/>
                    <a:pt x="59989" y="5930"/>
                  </a:cubicBezTo>
                  <a:cubicBezTo>
                    <a:pt x="59874" y="5930"/>
                    <a:pt x="59759" y="5933"/>
                    <a:pt x="59643" y="5940"/>
                  </a:cubicBezTo>
                  <a:cubicBezTo>
                    <a:pt x="59076" y="5973"/>
                    <a:pt x="58442" y="6106"/>
                    <a:pt x="57875" y="6307"/>
                  </a:cubicBezTo>
                  <a:cubicBezTo>
                    <a:pt x="57308" y="4505"/>
                    <a:pt x="55974" y="2837"/>
                    <a:pt x="54206" y="2104"/>
                  </a:cubicBezTo>
                  <a:cubicBezTo>
                    <a:pt x="53413" y="1769"/>
                    <a:pt x="52629" y="1618"/>
                    <a:pt x="51867" y="1618"/>
                  </a:cubicBezTo>
                  <a:cubicBezTo>
                    <a:pt x="49967" y="1618"/>
                    <a:pt x="48205" y="2557"/>
                    <a:pt x="46801" y="3938"/>
                  </a:cubicBezTo>
                  <a:cubicBezTo>
                    <a:pt x="46367" y="3304"/>
                    <a:pt x="45700" y="2771"/>
                    <a:pt x="44866" y="2437"/>
                  </a:cubicBezTo>
                  <a:cubicBezTo>
                    <a:pt x="44121" y="2159"/>
                    <a:pt x="43409" y="2033"/>
                    <a:pt x="42734" y="2033"/>
                  </a:cubicBezTo>
                  <a:cubicBezTo>
                    <a:pt x="41382" y="2033"/>
                    <a:pt x="40174" y="2537"/>
                    <a:pt x="39129" y="3338"/>
                  </a:cubicBezTo>
                  <a:cubicBezTo>
                    <a:pt x="38962" y="3071"/>
                    <a:pt x="38728" y="2804"/>
                    <a:pt x="38461" y="2571"/>
                  </a:cubicBezTo>
                  <a:cubicBezTo>
                    <a:pt x="36369" y="609"/>
                    <a:pt x="32994" y="0"/>
                    <a:pt x="297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49"/>
            <p:cNvSpPr/>
            <p:nvPr/>
          </p:nvSpPr>
          <p:spPr>
            <a:xfrm>
              <a:off x="5431550" y="4294100"/>
              <a:ext cx="260200" cy="147875"/>
            </a:xfrm>
            <a:custGeom>
              <a:rect b="b" l="l" r="r" t="t"/>
              <a:pathLst>
                <a:path extrusionOk="0" h="5915" w="10408">
                  <a:moveTo>
                    <a:pt x="2346" y="1"/>
                  </a:moveTo>
                  <a:cubicBezTo>
                    <a:pt x="2321" y="1"/>
                    <a:pt x="2295" y="4"/>
                    <a:pt x="2269" y="10"/>
                  </a:cubicBezTo>
                  <a:cubicBezTo>
                    <a:pt x="2102" y="44"/>
                    <a:pt x="1969" y="177"/>
                    <a:pt x="1935" y="211"/>
                  </a:cubicBezTo>
                  <a:cubicBezTo>
                    <a:pt x="1468" y="778"/>
                    <a:pt x="1602" y="1578"/>
                    <a:pt x="1768" y="2245"/>
                  </a:cubicBezTo>
                  <a:lnTo>
                    <a:pt x="1969" y="3113"/>
                  </a:lnTo>
                  <a:lnTo>
                    <a:pt x="1969" y="3113"/>
                  </a:lnTo>
                  <a:lnTo>
                    <a:pt x="1001" y="2379"/>
                  </a:lnTo>
                  <a:cubicBezTo>
                    <a:pt x="934" y="2279"/>
                    <a:pt x="768" y="2179"/>
                    <a:pt x="534" y="2179"/>
                  </a:cubicBezTo>
                  <a:cubicBezTo>
                    <a:pt x="367" y="2179"/>
                    <a:pt x="267" y="2245"/>
                    <a:pt x="167" y="2379"/>
                  </a:cubicBezTo>
                  <a:cubicBezTo>
                    <a:pt x="0" y="2612"/>
                    <a:pt x="0" y="2946"/>
                    <a:pt x="101" y="3213"/>
                  </a:cubicBezTo>
                  <a:cubicBezTo>
                    <a:pt x="334" y="3947"/>
                    <a:pt x="868" y="4580"/>
                    <a:pt x="1568" y="5014"/>
                  </a:cubicBezTo>
                  <a:cubicBezTo>
                    <a:pt x="1591" y="5025"/>
                    <a:pt x="1620" y="5033"/>
                    <a:pt x="1652" y="5033"/>
                  </a:cubicBezTo>
                  <a:cubicBezTo>
                    <a:pt x="1717" y="5033"/>
                    <a:pt x="1791" y="5003"/>
                    <a:pt x="1835" y="4914"/>
                  </a:cubicBezTo>
                  <a:cubicBezTo>
                    <a:pt x="1902" y="4847"/>
                    <a:pt x="1902" y="4714"/>
                    <a:pt x="1768" y="4614"/>
                  </a:cubicBezTo>
                  <a:cubicBezTo>
                    <a:pt x="1168" y="4280"/>
                    <a:pt x="734" y="3713"/>
                    <a:pt x="501" y="3079"/>
                  </a:cubicBezTo>
                  <a:cubicBezTo>
                    <a:pt x="467" y="2913"/>
                    <a:pt x="467" y="2712"/>
                    <a:pt x="501" y="2612"/>
                  </a:cubicBezTo>
                  <a:cubicBezTo>
                    <a:pt x="529" y="2594"/>
                    <a:pt x="554" y="2585"/>
                    <a:pt x="578" y="2585"/>
                  </a:cubicBezTo>
                  <a:cubicBezTo>
                    <a:pt x="641" y="2585"/>
                    <a:pt x="696" y="2640"/>
                    <a:pt x="768" y="2712"/>
                  </a:cubicBezTo>
                  <a:lnTo>
                    <a:pt x="2169" y="3780"/>
                  </a:lnTo>
                  <a:cubicBezTo>
                    <a:pt x="2219" y="3813"/>
                    <a:pt x="2260" y="3830"/>
                    <a:pt x="2302" y="3830"/>
                  </a:cubicBezTo>
                  <a:cubicBezTo>
                    <a:pt x="2344" y="3830"/>
                    <a:pt x="2386" y="3813"/>
                    <a:pt x="2436" y="3780"/>
                  </a:cubicBezTo>
                  <a:cubicBezTo>
                    <a:pt x="2502" y="3746"/>
                    <a:pt x="2569" y="3680"/>
                    <a:pt x="2502" y="3580"/>
                  </a:cubicBezTo>
                  <a:lnTo>
                    <a:pt x="2235" y="2179"/>
                  </a:lnTo>
                  <a:cubicBezTo>
                    <a:pt x="2102" y="1578"/>
                    <a:pt x="1969" y="911"/>
                    <a:pt x="2335" y="444"/>
                  </a:cubicBezTo>
                  <a:cubicBezTo>
                    <a:pt x="2402" y="377"/>
                    <a:pt x="2436" y="377"/>
                    <a:pt x="2436" y="377"/>
                  </a:cubicBezTo>
                  <a:cubicBezTo>
                    <a:pt x="2436" y="377"/>
                    <a:pt x="2469" y="377"/>
                    <a:pt x="2602" y="544"/>
                  </a:cubicBezTo>
                  <a:cubicBezTo>
                    <a:pt x="3136" y="1345"/>
                    <a:pt x="3570" y="2212"/>
                    <a:pt x="3837" y="3113"/>
                  </a:cubicBezTo>
                  <a:cubicBezTo>
                    <a:pt x="3891" y="3195"/>
                    <a:pt x="3946" y="3255"/>
                    <a:pt x="4020" y="3255"/>
                  </a:cubicBezTo>
                  <a:cubicBezTo>
                    <a:pt x="4036" y="3255"/>
                    <a:pt x="4052" y="3252"/>
                    <a:pt x="4070" y="3246"/>
                  </a:cubicBezTo>
                  <a:cubicBezTo>
                    <a:pt x="4137" y="3246"/>
                    <a:pt x="4203" y="3179"/>
                    <a:pt x="4203" y="3046"/>
                  </a:cubicBezTo>
                  <a:cubicBezTo>
                    <a:pt x="4203" y="2345"/>
                    <a:pt x="4203" y="1578"/>
                    <a:pt x="4437" y="878"/>
                  </a:cubicBezTo>
                  <a:cubicBezTo>
                    <a:pt x="4437" y="844"/>
                    <a:pt x="4470" y="744"/>
                    <a:pt x="4504" y="711"/>
                  </a:cubicBezTo>
                  <a:lnTo>
                    <a:pt x="4537" y="711"/>
                  </a:lnTo>
                  <a:cubicBezTo>
                    <a:pt x="4670" y="744"/>
                    <a:pt x="4804" y="978"/>
                    <a:pt x="4837" y="1178"/>
                  </a:cubicBezTo>
                  <a:cubicBezTo>
                    <a:pt x="5004" y="1845"/>
                    <a:pt x="5137" y="2546"/>
                    <a:pt x="5171" y="3213"/>
                  </a:cubicBezTo>
                  <a:cubicBezTo>
                    <a:pt x="5171" y="3346"/>
                    <a:pt x="5271" y="3413"/>
                    <a:pt x="5371" y="3413"/>
                  </a:cubicBezTo>
                  <a:cubicBezTo>
                    <a:pt x="5504" y="3413"/>
                    <a:pt x="5604" y="3346"/>
                    <a:pt x="5604" y="3246"/>
                  </a:cubicBezTo>
                  <a:cubicBezTo>
                    <a:pt x="5638" y="2646"/>
                    <a:pt x="5838" y="2012"/>
                    <a:pt x="6138" y="1478"/>
                  </a:cubicBezTo>
                  <a:lnTo>
                    <a:pt x="6172" y="1378"/>
                  </a:lnTo>
                  <a:cubicBezTo>
                    <a:pt x="6172" y="1378"/>
                    <a:pt x="6272" y="1478"/>
                    <a:pt x="6272" y="1578"/>
                  </a:cubicBezTo>
                  <a:cubicBezTo>
                    <a:pt x="6438" y="2245"/>
                    <a:pt x="6505" y="2979"/>
                    <a:pt x="6438" y="3680"/>
                  </a:cubicBezTo>
                  <a:cubicBezTo>
                    <a:pt x="6438" y="3746"/>
                    <a:pt x="6472" y="3880"/>
                    <a:pt x="6605" y="3880"/>
                  </a:cubicBezTo>
                  <a:cubicBezTo>
                    <a:pt x="6623" y="3886"/>
                    <a:pt x="6641" y="3889"/>
                    <a:pt x="6658" y="3889"/>
                  </a:cubicBezTo>
                  <a:cubicBezTo>
                    <a:pt x="6739" y="3889"/>
                    <a:pt x="6811" y="3829"/>
                    <a:pt x="6839" y="3746"/>
                  </a:cubicBezTo>
                  <a:cubicBezTo>
                    <a:pt x="6972" y="3246"/>
                    <a:pt x="7206" y="2779"/>
                    <a:pt x="7472" y="2379"/>
                  </a:cubicBezTo>
                  <a:cubicBezTo>
                    <a:pt x="7606" y="2179"/>
                    <a:pt x="7806" y="1945"/>
                    <a:pt x="8006" y="1945"/>
                  </a:cubicBezTo>
                  <a:cubicBezTo>
                    <a:pt x="8106" y="1945"/>
                    <a:pt x="8173" y="2012"/>
                    <a:pt x="8240" y="2079"/>
                  </a:cubicBezTo>
                  <a:cubicBezTo>
                    <a:pt x="8340" y="2245"/>
                    <a:pt x="8373" y="2579"/>
                    <a:pt x="8340" y="2879"/>
                  </a:cubicBezTo>
                  <a:cubicBezTo>
                    <a:pt x="8306" y="3146"/>
                    <a:pt x="8273" y="3380"/>
                    <a:pt x="8173" y="3613"/>
                  </a:cubicBezTo>
                  <a:cubicBezTo>
                    <a:pt x="8140" y="3780"/>
                    <a:pt x="8073" y="3913"/>
                    <a:pt x="8006" y="4080"/>
                  </a:cubicBezTo>
                  <a:cubicBezTo>
                    <a:pt x="7973" y="4180"/>
                    <a:pt x="8073" y="4314"/>
                    <a:pt x="8140" y="4347"/>
                  </a:cubicBezTo>
                  <a:cubicBezTo>
                    <a:pt x="8157" y="4353"/>
                    <a:pt x="8175" y="4356"/>
                    <a:pt x="8193" y="4356"/>
                  </a:cubicBezTo>
                  <a:cubicBezTo>
                    <a:pt x="8274" y="4356"/>
                    <a:pt x="8352" y="4296"/>
                    <a:pt x="8406" y="4213"/>
                  </a:cubicBezTo>
                  <a:cubicBezTo>
                    <a:pt x="8440" y="4047"/>
                    <a:pt x="8507" y="3913"/>
                    <a:pt x="8573" y="3746"/>
                  </a:cubicBezTo>
                  <a:cubicBezTo>
                    <a:pt x="8673" y="3480"/>
                    <a:pt x="8840" y="3179"/>
                    <a:pt x="9007" y="2913"/>
                  </a:cubicBezTo>
                  <a:cubicBezTo>
                    <a:pt x="9107" y="2779"/>
                    <a:pt x="9174" y="2712"/>
                    <a:pt x="9307" y="2679"/>
                  </a:cubicBezTo>
                  <a:cubicBezTo>
                    <a:pt x="9348" y="2658"/>
                    <a:pt x="9392" y="2649"/>
                    <a:pt x="9438" y="2649"/>
                  </a:cubicBezTo>
                  <a:cubicBezTo>
                    <a:pt x="9612" y="2649"/>
                    <a:pt x="9802" y="2787"/>
                    <a:pt x="9908" y="2946"/>
                  </a:cubicBezTo>
                  <a:cubicBezTo>
                    <a:pt x="9974" y="3179"/>
                    <a:pt x="10008" y="3446"/>
                    <a:pt x="9908" y="3847"/>
                  </a:cubicBezTo>
                  <a:cubicBezTo>
                    <a:pt x="9741" y="4514"/>
                    <a:pt x="9407" y="5147"/>
                    <a:pt x="8940" y="5648"/>
                  </a:cubicBezTo>
                  <a:cubicBezTo>
                    <a:pt x="8840" y="5715"/>
                    <a:pt x="8840" y="5848"/>
                    <a:pt x="8940" y="5915"/>
                  </a:cubicBezTo>
                  <a:cubicBezTo>
                    <a:pt x="8951" y="5904"/>
                    <a:pt x="8962" y="5900"/>
                    <a:pt x="8975" y="5900"/>
                  </a:cubicBezTo>
                  <a:cubicBezTo>
                    <a:pt x="9000" y="5900"/>
                    <a:pt x="9029" y="5915"/>
                    <a:pt x="9074" y="5915"/>
                  </a:cubicBezTo>
                  <a:cubicBezTo>
                    <a:pt x="9107" y="5915"/>
                    <a:pt x="9174" y="5881"/>
                    <a:pt x="9240" y="5848"/>
                  </a:cubicBezTo>
                  <a:cubicBezTo>
                    <a:pt x="9741" y="5314"/>
                    <a:pt x="10108" y="4580"/>
                    <a:pt x="10274" y="3847"/>
                  </a:cubicBezTo>
                  <a:cubicBezTo>
                    <a:pt x="10341" y="3546"/>
                    <a:pt x="10408" y="3079"/>
                    <a:pt x="10241" y="2712"/>
                  </a:cubicBezTo>
                  <a:cubicBezTo>
                    <a:pt x="10107" y="2417"/>
                    <a:pt x="9778" y="2165"/>
                    <a:pt x="9411" y="2165"/>
                  </a:cubicBezTo>
                  <a:cubicBezTo>
                    <a:pt x="9322" y="2165"/>
                    <a:pt x="9231" y="2180"/>
                    <a:pt x="9140" y="2212"/>
                  </a:cubicBezTo>
                  <a:cubicBezTo>
                    <a:pt x="8974" y="2312"/>
                    <a:pt x="8807" y="2412"/>
                    <a:pt x="8707" y="2546"/>
                  </a:cubicBezTo>
                  <a:cubicBezTo>
                    <a:pt x="8707" y="2245"/>
                    <a:pt x="8640" y="1979"/>
                    <a:pt x="8473" y="1745"/>
                  </a:cubicBezTo>
                  <a:cubicBezTo>
                    <a:pt x="8340" y="1578"/>
                    <a:pt x="8173" y="1512"/>
                    <a:pt x="7973" y="1512"/>
                  </a:cubicBezTo>
                  <a:cubicBezTo>
                    <a:pt x="7949" y="1509"/>
                    <a:pt x="7925" y="1508"/>
                    <a:pt x="7902" y="1508"/>
                  </a:cubicBezTo>
                  <a:cubicBezTo>
                    <a:pt x="7596" y="1508"/>
                    <a:pt x="7318" y="1707"/>
                    <a:pt x="7039" y="2079"/>
                  </a:cubicBezTo>
                  <a:cubicBezTo>
                    <a:pt x="6939" y="2245"/>
                    <a:pt x="6839" y="2412"/>
                    <a:pt x="6772" y="2579"/>
                  </a:cubicBezTo>
                  <a:cubicBezTo>
                    <a:pt x="6705" y="2212"/>
                    <a:pt x="6672" y="1812"/>
                    <a:pt x="6572" y="1411"/>
                  </a:cubicBezTo>
                  <a:cubicBezTo>
                    <a:pt x="6505" y="1345"/>
                    <a:pt x="6438" y="1078"/>
                    <a:pt x="6272" y="978"/>
                  </a:cubicBezTo>
                  <a:cubicBezTo>
                    <a:pt x="6172" y="911"/>
                    <a:pt x="6071" y="911"/>
                    <a:pt x="5971" y="911"/>
                  </a:cubicBezTo>
                  <a:cubicBezTo>
                    <a:pt x="5805" y="978"/>
                    <a:pt x="5738" y="1111"/>
                    <a:pt x="5671" y="1211"/>
                  </a:cubicBezTo>
                  <a:cubicBezTo>
                    <a:pt x="5571" y="1478"/>
                    <a:pt x="5438" y="1712"/>
                    <a:pt x="5338" y="1945"/>
                  </a:cubicBezTo>
                  <a:cubicBezTo>
                    <a:pt x="5304" y="1678"/>
                    <a:pt x="5238" y="1345"/>
                    <a:pt x="5137" y="1045"/>
                  </a:cubicBezTo>
                  <a:cubicBezTo>
                    <a:pt x="5071" y="744"/>
                    <a:pt x="4837" y="411"/>
                    <a:pt x="4604" y="344"/>
                  </a:cubicBezTo>
                  <a:cubicBezTo>
                    <a:pt x="4535" y="316"/>
                    <a:pt x="4471" y="300"/>
                    <a:pt x="4411" y="300"/>
                  </a:cubicBezTo>
                  <a:cubicBezTo>
                    <a:pt x="4326" y="300"/>
                    <a:pt x="4248" y="333"/>
                    <a:pt x="4170" y="411"/>
                  </a:cubicBezTo>
                  <a:cubicBezTo>
                    <a:pt x="4070" y="511"/>
                    <a:pt x="3970" y="678"/>
                    <a:pt x="3937" y="778"/>
                  </a:cubicBezTo>
                  <a:cubicBezTo>
                    <a:pt x="3803" y="1178"/>
                    <a:pt x="3770" y="1578"/>
                    <a:pt x="3703" y="2012"/>
                  </a:cubicBezTo>
                  <a:cubicBezTo>
                    <a:pt x="3470" y="1411"/>
                    <a:pt x="3136" y="844"/>
                    <a:pt x="2802" y="344"/>
                  </a:cubicBezTo>
                  <a:cubicBezTo>
                    <a:pt x="2772" y="254"/>
                    <a:pt x="2580" y="1"/>
                    <a:pt x="23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49"/>
            <p:cNvSpPr/>
            <p:nvPr/>
          </p:nvSpPr>
          <p:spPr>
            <a:xfrm>
              <a:off x="6171250" y="4576225"/>
              <a:ext cx="254375" cy="126775"/>
            </a:xfrm>
            <a:custGeom>
              <a:rect b="b" l="l" r="r" t="t"/>
              <a:pathLst>
                <a:path extrusionOk="0" h="5071" w="10175">
                  <a:moveTo>
                    <a:pt x="7105" y="0"/>
                  </a:moveTo>
                  <a:cubicBezTo>
                    <a:pt x="7072" y="0"/>
                    <a:pt x="7039" y="67"/>
                    <a:pt x="7005" y="134"/>
                  </a:cubicBezTo>
                  <a:cubicBezTo>
                    <a:pt x="6772" y="734"/>
                    <a:pt x="6572" y="1301"/>
                    <a:pt x="6405" y="1935"/>
                  </a:cubicBezTo>
                  <a:cubicBezTo>
                    <a:pt x="6238" y="1401"/>
                    <a:pt x="6005" y="834"/>
                    <a:pt x="5671" y="401"/>
                  </a:cubicBezTo>
                  <a:cubicBezTo>
                    <a:pt x="5477" y="151"/>
                    <a:pt x="5260" y="17"/>
                    <a:pt x="5039" y="17"/>
                  </a:cubicBezTo>
                  <a:cubicBezTo>
                    <a:pt x="4994" y="17"/>
                    <a:pt x="4949" y="22"/>
                    <a:pt x="4904" y="34"/>
                  </a:cubicBezTo>
                  <a:cubicBezTo>
                    <a:pt x="4670" y="100"/>
                    <a:pt x="4504" y="367"/>
                    <a:pt x="4504" y="767"/>
                  </a:cubicBezTo>
                  <a:cubicBezTo>
                    <a:pt x="4504" y="1034"/>
                    <a:pt x="4504" y="1234"/>
                    <a:pt x="4437" y="1468"/>
                  </a:cubicBezTo>
                  <a:cubicBezTo>
                    <a:pt x="4403" y="1368"/>
                    <a:pt x="4370" y="1268"/>
                    <a:pt x="4270" y="1134"/>
                  </a:cubicBezTo>
                  <a:cubicBezTo>
                    <a:pt x="4073" y="741"/>
                    <a:pt x="3735" y="395"/>
                    <a:pt x="3334" y="395"/>
                  </a:cubicBezTo>
                  <a:cubicBezTo>
                    <a:pt x="3259" y="395"/>
                    <a:pt x="3182" y="407"/>
                    <a:pt x="3103" y="434"/>
                  </a:cubicBezTo>
                  <a:cubicBezTo>
                    <a:pt x="2702" y="567"/>
                    <a:pt x="2569" y="968"/>
                    <a:pt x="2535" y="1401"/>
                  </a:cubicBezTo>
                  <a:cubicBezTo>
                    <a:pt x="2269" y="1068"/>
                    <a:pt x="1935" y="734"/>
                    <a:pt x="1601" y="467"/>
                  </a:cubicBezTo>
                  <a:cubicBezTo>
                    <a:pt x="1585" y="451"/>
                    <a:pt x="1560" y="442"/>
                    <a:pt x="1526" y="442"/>
                  </a:cubicBezTo>
                  <a:cubicBezTo>
                    <a:pt x="1493" y="442"/>
                    <a:pt x="1451" y="451"/>
                    <a:pt x="1401" y="467"/>
                  </a:cubicBezTo>
                  <a:cubicBezTo>
                    <a:pt x="1335" y="534"/>
                    <a:pt x="1268" y="567"/>
                    <a:pt x="1268" y="634"/>
                  </a:cubicBezTo>
                  <a:cubicBezTo>
                    <a:pt x="1236" y="923"/>
                    <a:pt x="1235" y="1243"/>
                    <a:pt x="1264" y="1535"/>
                  </a:cubicBezTo>
                  <a:lnTo>
                    <a:pt x="1264" y="1535"/>
                  </a:lnTo>
                  <a:cubicBezTo>
                    <a:pt x="1256" y="1500"/>
                    <a:pt x="1235" y="1495"/>
                    <a:pt x="1235" y="1468"/>
                  </a:cubicBezTo>
                  <a:cubicBezTo>
                    <a:pt x="1101" y="1301"/>
                    <a:pt x="868" y="1101"/>
                    <a:pt x="601" y="1101"/>
                  </a:cubicBezTo>
                  <a:cubicBezTo>
                    <a:pt x="501" y="1101"/>
                    <a:pt x="367" y="1134"/>
                    <a:pt x="267" y="1234"/>
                  </a:cubicBezTo>
                  <a:cubicBezTo>
                    <a:pt x="167" y="1368"/>
                    <a:pt x="167" y="1535"/>
                    <a:pt x="100" y="1601"/>
                  </a:cubicBezTo>
                  <a:cubicBezTo>
                    <a:pt x="0" y="2469"/>
                    <a:pt x="100" y="3403"/>
                    <a:pt x="434" y="4203"/>
                  </a:cubicBezTo>
                  <a:cubicBezTo>
                    <a:pt x="485" y="4254"/>
                    <a:pt x="556" y="4325"/>
                    <a:pt x="631" y="4325"/>
                  </a:cubicBezTo>
                  <a:cubicBezTo>
                    <a:pt x="654" y="4325"/>
                    <a:pt x="678" y="4319"/>
                    <a:pt x="701" y="4303"/>
                  </a:cubicBezTo>
                  <a:cubicBezTo>
                    <a:pt x="768" y="4270"/>
                    <a:pt x="868" y="4137"/>
                    <a:pt x="834" y="4070"/>
                  </a:cubicBezTo>
                  <a:cubicBezTo>
                    <a:pt x="534" y="3303"/>
                    <a:pt x="401" y="2469"/>
                    <a:pt x="534" y="1701"/>
                  </a:cubicBezTo>
                  <a:cubicBezTo>
                    <a:pt x="534" y="1635"/>
                    <a:pt x="534" y="1568"/>
                    <a:pt x="567" y="1535"/>
                  </a:cubicBezTo>
                  <a:cubicBezTo>
                    <a:pt x="701" y="1535"/>
                    <a:pt x="834" y="1601"/>
                    <a:pt x="901" y="1735"/>
                  </a:cubicBezTo>
                  <a:cubicBezTo>
                    <a:pt x="1201" y="2102"/>
                    <a:pt x="1401" y="2469"/>
                    <a:pt x="1535" y="2902"/>
                  </a:cubicBezTo>
                  <a:cubicBezTo>
                    <a:pt x="1535" y="2936"/>
                    <a:pt x="1568" y="3036"/>
                    <a:pt x="1568" y="3069"/>
                  </a:cubicBezTo>
                  <a:cubicBezTo>
                    <a:pt x="1597" y="3127"/>
                    <a:pt x="1700" y="3209"/>
                    <a:pt x="1792" y="3209"/>
                  </a:cubicBezTo>
                  <a:cubicBezTo>
                    <a:pt x="1807" y="3209"/>
                    <a:pt x="1821" y="3207"/>
                    <a:pt x="1835" y="3203"/>
                  </a:cubicBezTo>
                  <a:cubicBezTo>
                    <a:pt x="1935" y="3136"/>
                    <a:pt x="2002" y="3036"/>
                    <a:pt x="1935" y="2936"/>
                  </a:cubicBezTo>
                  <a:cubicBezTo>
                    <a:pt x="1935" y="2902"/>
                    <a:pt x="1902" y="2802"/>
                    <a:pt x="1902" y="2769"/>
                  </a:cubicBezTo>
                  <a:cubicBezTo>
                    <a:pt x="1735" y="2235"/>
                    <a:pt x="1668" y="1601"/>
                    <a:pt x="1668" y="1034"/>
                  </a:cubicBezTo>
                  <a:lnTo>
                    <a:pt x="1668" y="1034"/>
                  </a:lnTo>
                  <a:cubicBezTo>
                    <a:pt x="2068" y="1401"/>
                    <a:pt x="2435" y="1902"/>
                    <a:pt x="2669" y="2435"/>
                  </a:cubicBezTo>
                  <a:cubicBezTo>
                    <a:pt x="2702" y="2602"/>
                    <a:pt x="2736" y="2769"/>
                    <a:pt x="2836" y="2936"/>
                  </a:cubicBezTo>
                  <a:cubicBezTo>
                    <a:pt x="2863" y="3018"/>
                    <a:pt x="2958" y="3078"/>
                    <a:pt x="3028" y="3078"/>
                  </a:cubicBezTo>
                  <a:cubicBezTo>
                    <a:pt x="3043" y="3078"/>
                    <a:pt x="3057" y="3075"/>
                    <a:pt x="3069" y="3069"/>
                  </a:cubicBezTo>
                  <a:cubicBezTo>
                    <a:pt x="3169" y="3036"/>
                    <a:pt x="3236" y="2936"/>
                    <a:pt x="3203" y="2802"/>
                  </a:cubicBezTo>
                  <a:cubicBezTo>
                    <a:pt x="3169" y="2635"/>
                    <a:pt x="3103" y="2469"/>
                    <a:pt x="3036" y="2302"/>
                  </a:cubicBezTo>
                  <a:lnTo>
                    <a:pt x="2902" y="1568"/>
                  </a:lnTo>
                  <a:cubicBezTo>
                    <a:pt x="2902" y="1268"/>
                    <a:pt x="2936" y="901"/>
                    <a:pt x="3203" y="801"/>
                  </a:cubicBezTo>
                  <a:cubicBezTo>
                    <a:pt x="3227" y="795"/>
                    <a:pt x="3251" y="793"/>
                    <a:pt x="3275" y="793"/>
                  </a:cubicBezTo>
                  <a:cubicBezTo>
                    <a:pt x="3545" y="793"/>
                    <a:pt x="3781" y="1117"/>
                    <a:pt x="3903" y="1301"/>
                  </a:cubicBezTo>
                  <a:cubicBezTo>
                    <a:pt x="4170" y="1802"/>
                    <a:pt x="4370" y="2302"/>
                    <a:pt x="4437" y="2902"/>
                  </a:cubicBezTo>
                  <a:cubicBezTo>
                    <a:pt x="4437" y="3013"/>
                    <a:pt x="4528" y="3078"/>
                    <a:pt x="4617" y="3078"/>
                  </a:cubicBezTo>
                  <a:cubicBezTo>
                    <a:pt x="4635" y="3078"/>
                    <a:pt x="4653" y="3075"/>
                    <a:pt x="4670" y="3069"/>
                  </a:cubicBezTo>
                  <a:cubicBezTo>
                    <a:pt x="4770" y="3069"/>
                    <a:pt x="4837" y="2969"/>
                    <a:pt x="4837" y="2836"/>
                  </a:cubicBezTo>
                  <a:cubicBezTo>
                    <a:pt x="4770" y="2135"/>
                    <a:pt x="4837" y="1435"/>
                    <a:pt x="4837" y="767"/>
                  </a:cubicBezTo>
                  <a:cubicBezTo>
                    <a:pt x="4837" y="567"/>
                    <a:pt x="4870" y="401"/>
                    <a:pt x="4937" y="401"/>
                  </a:cubicBezTo>
                  <a:cubicBezTo>
                    <a:pt x="5037" y="401"/>
                    <a:pt x="5171" y="434"/>
                    <a:pt x="5237" y="601"/>
                  </a:cubicBezTo>
                  <a:cubicBezTo>
                    <a:pt x="5771" y="1301"/>
                    <a:pt x="6071" y="2202"/>
                    <a:pt x="6071" y="3069"/>
                  </a:cubicBezTo>
                  <a:cubicBezTo>
                    <a:pt x="6071" y="3169"/>
                    <a:pt x="6171" y="3269"/>
                    <a:pt x="6238" y="3269"/>
                  </a:cubicBezTo>
                  <a:cubicBezTo>
                    <a:pt x="6372" y="3269"/>
                    <a:pt x="6438" y="3169"/>
                    <a:pt x="6438" y="3102"/>
                  </a:cubicBezTo>
                  <a:cubicBezTo>
                    <a:pt x="6605" y="2235"/>
                    <a:pt x="6839" y="1368"/>
                    <a:pt x="7172" y="534"/>
                  </a:cubicBezTo>
                  <a:cubicBezTo>
                    <a:pt x="7506" y="868"/>
                    <a:pt x="7572" y="1401"/>
                    <a:pt x="7572" y="1735"/>
                  </a:cubicBezTo>
                  <a:lnTo>
                    <a:pt x="7572" y="2335"/>
                  </a:lnTo>
                  <a:cubicBezTo>
                    <a:pt x="7572" y="2736"/>
                    <a:pt x="7572" y="3102"/>
                    <a:pt x="7672" y="3469"/>
                  </a:cubicBezTo>
                  <a:cubicBezTo>
                    <a:pt x="7672" y="3536"/>
                    <a:pt x="7706" y="3603"/>
                    <a:pt x="7773" y="3603"/>
                  </a:cubicBezTo>
                  <a:cubicBezTo>
                    <a:pt x="7806" y="3619"/>
                    <a:pt x="7839" y="3628"/>
                    <a:pt x="7868" y="3628"/>
                  </a:cubicBezTo>
                  <a:cubicBezTo>
                    <a:pt x="7898" y="3628"/>
                    <a:pt x="7923" y="3619"/>
                    <a:pt x="7939" y="3603"/>
                  </a:cubicBezTo>
                  <a:cubicBezTo>
                    <a:pt x="8240" y="3469"/>
                    <a:pt x="8406" y="3169"/>
                    <a:pt x="8573" y="2936"/>
                  </a:cubicBezTo>
                  <a:cubicBezTo>
                    <a:pt x="8606" y="2836"/>
                    <a:pt x="8673" y="2769"/>
                    <a:pt x="8740" y="2736"/>
                  </a:cubicBezTo>
                  <a:cubicBezTo>
                    <a:pt x="8866" y="2533"/>
                    <a:pt x="9089" y="2388"/>
                    <a:pt x="9262" y="2388"/>
                  </a:cubicBezTo>
                  <a:cubicBezTo>
                    <a:pt x="9317" y="2388"/>
                    <a:pt x="9367" y="2403"/>
                    <a:pt x="9407" y="2435"/>
                  </a:cubicBezTo>
                  <a:cubicBezTo>
                    <a:pt x="9607" y="2569"/>
                    <a:pt x="9540" y="2969"/>
                    <a:pt x="9407" y="3236"/>
                  </a:cubicBezTo>
                  <a:cubicBezTo>
                    <a:pt x="9174" y="3770"/>
                    <a:pt x="8740" y="4270"/>
                    <a:pt x="8206" y="4604"/>
                  </a:cubicBezTo>
                  <a:cubicBezTo>
                    <a:pt x="8106" y="4637"/>
                    <a:pt x="8073" y="4770"/>
                    <a:pt x="8173" y="4904"/>
                  </a:cubicBezTo>
                  <a:cubicBezTo>
                    <a:pt x="8340" y="5071"/>
                    <a:pt x="8373" y="5071"/>
                    <a:pt x="8440" y="5071"/>
                  </a:cubicBezTo>
                  <a:cubicBezTo>
                    <a:pt x="8506" y="5071"/>
                    <a:pt x="8540" y="5071"/>
                    <a:pt x="8573" y="5037"/>
                  </a:cubicBezTo>
                  <a:cubicBezTo>
                    <a:pt x="9174" y="4637"/>
                    <a:pt x="9607" y="4103"/>
                    <a:pt x="9907" y="3469"/>
                  </a:cubicBezTo>
                  <a:cubicBezTo>
                    <a:pt x="10108" y="3036"/>
                    <a:pt x="10174" y="2435"/>
                    <a:pt x="9741" y="2202"/>
                  </a:cubicBezTo>
                  <a:cubicBezTo>
                    <a:pt x="9628" y="2126"/>
                    <a:pt x="9507" y="2094"/>
                    <a:pt x="9384" y="2094"/>
                  </a:cubicBezTo>
                  <a:cubicBezTo>
                    <a:pt x="9074" y="2094"/>
                    <a:pt x="8755" y="2305"/>
                    <a:pt x="8540" y="2569"/>
                  </a:cubicBezTo>
                  <a:cubicBezTo>
                    <a:pt x="8506" y="2635"/>
                    <a:pt x="8406" y="2736"/>
                    <a:pt x="8373" y="2802"/>
                  </a:cubicBezTo>
                  <a:cubicBezTo>
                    <a:pt x="8273" y="2936"/>
                    <a:pt x="8206" y="3069"/>
                    <a:pt x="8106" y="3136"/>
                  </a:cubicBezTo>
                  <a:lnTo>
                    <a:pt x="8106" y="2435"/>
                  </a:lnTo>
                  <a:lnTo>
                    <a:pt x="8106" y="1768"/>
                  </a:lnTo>
                  <a:cubicBezTo>
                    <a:pt x="8073" y="968"/>
                    <a:pt x="7773" y="401"/>
                    <a:pt x="7272" y="67"/>
                  </a:cubicBezTo>
                  <a:cubicBezTo>
                    <a:pt x="7239" y="0"/>
                    <a:pt x="7172" y="0"/>
                    <a:pt x="71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49"/>
            <p:cNvSpPr/>
            <p:nvPr/>
          </p:nvSpPr>
          <p:spPr>
            <a:xfrm>
              <a:off x="5876025" y="4853925"/>
              <a:ext cx="220200" cy="104250"/>
            </a:xfrm>
            <a:custGeom>
              <a:rect b="b" l="l" r="r" t="t"/>
              <a:pathLst>
                <a:path extrusionOk="0" h="4170" w="8808">
                  <a:moveTo>
                    <a:pt x="3070" y="0"/>
                  </a:moveTo>
                  <a:cubicBezTo>
                    <a:pt x="2870" y="0"/>
                    <a:pt x="2669" y="100"/>
                    <a:pt x="2503" y="267"/>
                  </a:cubicBezTo>
                  <a:cubicBezTo>
                    <a:pt x="2336" y="467"/>
                    <a:pt x="2303" y="701"/>
                    <a:pt x="2236" y="968"/>
                  </a:cubicBezTo>
                  <a:cubicBezTo>
                    <a:pt x="2202" y="1168"/>
                    <a:pt x="2202" y="1368"/>
                    <a:pt x="2202" y="1635"/>
                  </a:cubicBezTo>
                  <a:cubicBezTo>
                    <a:pt x="1902" y="1168"/>
                    <a:pt x="1569" y="867"/>
                    <a:pt x="1168" y="801"/>
                  </a:cubicBezTo>
                  <a:cubicBezTo>
                    <a:pt x="1068" y="784"/>
                    <a:pt x="960" y="776"/>
                    <a:pt x="856" y="776"/>
                  </a:cubicBezTo>
                  <a:cubicBezTo>
                    <a:pt x="751" y="776"/>
                    <a:pt x="651" y="784"/>
                    <a:pt x="568" y="801"/>
                  </a:cubicBezTo>
                  <a:cubicBezTo>
                    <a:pt x="168" y="968"/>
                    <a:pt x="1" y="1435"/>
                    <a:pt x="34" y="2035"/>
                  </a:cubicBezTo>
                  <a:cubicBezTo>
                    <a:pt x="68" y="2535"/>
                    <a:pt x="201" y="3036"/>
                    <a:pt x="334" y="3536"/>
                  </a:cubicBezTo>
                  <a:cubicBezTo>
                    <a:pt x="360" y="3638"/>
                    <a:pt x="444" y="3681"/>
                    <a:pt x="512" y="3681"/>
                  </a:cubicBezTo>
                  <a:cubicBezTo>
                    <a:pt x="533" y="3681"/>
                    <a:pt x="552" y="3677"/>
                    <a:pt x="568" y="3669"/>
                  </a:cubicBezTo>
                  <a:cubicBezTo>
                    <a:pt x="701" y="3636"/>
                    <a:pt x="735" y="3503"/>
                    <a:pt x="701" y="3436"/>
                  </a:cubicBezTo>
                  <a:cubicBezTo>
                    <a:pt x="535" y="2969"/>
                    <a:pt x="468" y="2502"/>
                    <a:pt x="401" y="2002"/>
                  </a:cubicBezTo>
                  <a:cubicBezTo>
                    <a:pt x="401" y="1835"/>
                    <a:pt x="368" y="1268"/>
                    <a:pt x="668" y="1168"/>
                  </a:cubicBezTo>
                  <a:cubicBezTo>
                    <a:pt x="690" y="1157"/>
                    <a:pt x="724" y="1153"/>
                    <a:pt x="762" y="1153"/>
                  </a:cubicBezTo>
                  <a:cubicBezTo>
                    <a:pt x="838" y="1153"/>
                    <a:pt x="935" y="1168"/>
                    <a:pt x="1002" y="1168"/>
                  </a:cubicBezTo>
                  <a:cubicBezTo>
                    <a:pt x="1469" y="1301"/>
                    <a:pt x="1836" y="1768"/>
                    <a:pt x="2136" y="2535"/>
                  </a:cubicBezTo>
                  <a:cubicBezTo>
                    <a:pt x="2163" y="2618"/>
                    <a:pt x="2213" y="2677"/>
                    <a:pt x="2286" y="2677"/>
                  </a:cubicBezTo>
                  <a:cubicBezTo>
                    <a:pt x="2301" y="2677"/>
                    <a:pt x="2318" y="2675"/>
                    <a:pt x="2336" y="2669"/>
                  </a:cubicBezTo>
                  <a:cubicBezTo>
                    <a:pt x="2403" y="2669"/>
                    <a:pt x="2503" y="2602"/>
                    <a:pt x="2503" y="2469"/>
                  </a:cubicBezTo>
                  <a:cubicBezTo>
                    <a:pt x="2503" y="2002"/>
                    <a:pt x="2503" y="1501"/>
                    <a:pt x="2569" y="1034"/>
                  </a:cubicBezTo>
                  <a:cubicBezTo>
                    <a:pt x="2569" y="867"/>
                    <a:pt x="2636" y="667"/>
                    <a:pt x="2736" y="601"/>
                  </a:cubicBezTo>
                  <a:cubicBezTo>
                    <a:pt x="2836" y="501"/>
                    <a:pt x="2970" y="467"/>
                    <a:pt x="3036" y="467"/>
                  </a:cubicBezTo>
                  <a:cubicBezTo>
                    <a:pt x="3203" y="467"/>
                    <a:pt x="3403" y="534"/>
                    <a:pt x="3537" y="667"/>
                  </a:cubicBezTo>
                  <a:cubicBezTo>
                    <a:pt x="3737" y="934"/>
                    <a:pt x="3837" y="1268"/>
                    <a:pt x="3904" y="1635"/>
                  </a:cubicBezTo>
                  <a:lnTo>
                    <a:pt x="3904" y="1668"/>
                  </a:lnTo>
                  <a:cubicBezTo>
                    <a:pt x="4004" y="2102"/>
                    <a:pt x="4171" y="2535"/>
                    <a:pt x="4537" y="2836"/>
                  </a:cubicBezTo>
                  <a:cubicBezTo>
                    <a:pt x="4571" y="2869"/>
                    <a:pt x="4671" y="2869"/>
                    <a:pt x="4738" y="2869"/>
                  </a:cubicBezTo>
                  <a:cubicBezTo>
                    <a:pt x="4838" y="2836"/>
                    <a:pt x="4871" y="2802"/>
                    <a:pt x="4871" y="2702"/>
                  </a:cubicBezTo>
                  <a:cubicBezTo>
                    <a:pt x="4871" y="2002"/>
                    <a:pt x="5171" y="1301"/>
                    <a:pt x="5672" y="801"/>
                  </a:cubicBezTo>
                  <a:lnTo>
                    <a:pt x="5738" y="701"/>
                  </a:lnTo>
                  <a:cubicBezTo>
                    <a:pt x="5805" y="701"/>
                    <a:pt x="5838" y="801"/>
                    <a:pt x="5905" y="934"/>
                  </a:cubicBezTo>
                  <a:cubicBezTo>
                    <a:pt x="6205" y="1668"/>
                    <a:pt x="6305" y="2502"/>
                    <a:pt x="6139" y="3336"/>
                  </a:cubicBezTo>
                  <a:cubicBezTo>
                    <a:pt x="6139" y="3436"/>
                    <a:pt x="6172" y="3503"/>
                    <a:pt x="6205" y="3536"/>
                  </a:cubicBezTo>
                  <a:cubicBezTo>
                    <a:pt x="6250" y="3566"/>
                    <a:pt x="6289" y="3583"/>
                    <a:pt x="6326" y="3583"/>
                  </a:cubicBezTo>
                  <a:cubicBezTo>
                    <a:pt x="6372" y="3583"/>
                    <a:pt x="6417" y="3558"/>
                    <a:pt x="6472" y="3503"/>
                  </a:cubicBezTo>
                  <a:lnTo>
                    <a:pt x="7573" y="2469"/>
                  </a:lnTo>
                  <a:cubicBezTo>
                    <a:pt x="7682" y="2360"/>
                    <a:pt x="7835" y="2251"/>
                    <a:pt x="7961" y="2251"/>
                  </a:cubicBezTo>
                  <a:cubicBezTo>
                    <a:pt x="7989" y="2251"/>
                    <a:pt x="8015" y="2256"/>
                    <a:pt x="8040" y="2268"/>
                  </a:cubicBezTo>
                  <a:cubicBezTo>
                    <a:pt x="8073" y="2268"/>
                    <a:pt x="8140" y="2335"/>
                    <a:pt x="8173" y="2435"/>
                  </a:cubicBezTo>
                  <a:cubicBezTo>
                    <a:pt x="8307" y="2669"/>
                    <a:pt x="8240" y="3036"/>
                    <a:pt x="8040" y="3336"/>
                  </a:cubicBezTo>
                  <a:cubicBezTo>
                    <a:pt x="7873" y="3603"/>
                    <a:pt x="7573" y="3803"/>
                    <a:pt x="7173" y="3936"/>
                  </a:cubicBezTo>
                  <a:cubicBezTo>
                    <a:pt x="7039" y="3970"/>
                    <a:pt x="7006" y="4103"/>
                    <a:pt x="7039" y="4170"/>
                  </a:cubicBezTo>
                  <a:cubicBezTo>
                    <a:pt x="7056" y="4103"/>
                    <a:pt x="7089" y="4086"/>
                    <a:pt x="7127" y="4086"/>
                  </a:cubicBezTo>
                  <a:cubicBezTo>
                    <a:pt x="7164" y="4086"/>
                    <a:pt x="7206" y="4103"/>
                    <a:pt x="7239" y="4103"/>
                  </a:cubicBezTo>
                  <a:lnTo>
                    <a:pt x="7339" y="4103"/>
                  </a:lnTo>
                  <a:cubicBezTo>
                    <a:pt x="7840" y="3936"/>
                    <a:pt x="8173" y="3669"/>
                    <a:pt x="8407" y="3369"/>
                  </a:cubicBezTo>
                  <a:cubicBezTo>
                    <a:pt x="8707" y="2969"/>
                    <a:pt x="8807" y="2435"/>
                    <a:pt x="8540" y="2035"/>
                  </a:cubicBezTo>
                  <a:cubicBezTo>
                    <a:pt x="8474" y="1868"/>
                    <a:pt x="8340" y="1768"/>
                    <a:pt x="8173" y="1701"/>
                  </a:cubicBezTo>
                  <a:cubicBezTo>
                    <a:pt x="8118" y="1686"/>
                    <a:pt x="8063" y="1680"/>
                    <a:pt x="8010" y="1680"/>
                  </a:cubicBezTo>
                  <a:cubicBezTo>
                    <a:pt x="7710" y="1680"/>
                    <a:pt x="7453" y="1893"/>
                    <a:pt x="7339" y="2035"/>
                  </a:cubicBezTo>
                  <a:lnTo>
                    <a:pt x="6639" y="2702"/>
                  </a:lnTo>
                  <a:cubicBezTo>
                    <a:pt x="6672" y="2002"/>
                    <a:pt x="6572" y="1301"/>
                    <a:pt x="6339" y="667"/>
                  </a:cubicBezTo>
                  <a:cubicBezTo>
                    <a:pt x="6223" y="377"/>
                    <a:pt x="6030" y="188"/>
                    <a:pt x="5807" y="188"/>
                  </a:cubicBezTo>
                  <a:cubicBezTo>
                    <a:pt x="5773" y="188"/>
                    <a:pt x="5739" y="192"/>
                    <a:pt x="5705" y="200"/>
                  </a:cubicBezTo>
                  <a:cubicBezTo>
                    <a:pt x="5572" y="267"/>
                    <a:pt x="5505" y="334"/>
                    <a:pt x="5405" y="434"/>
                  </a:cubicBezTo>
                  <a:cubicBezTo>
                    <a:pt x="5004" y="867"/>
                    <a:pt x="4704" y="1468"/>
                    <a:pt x="4571" y="2102"/>
                  </a:cubicBezTo>
                  <a:cubicBezTo>
                    <a:pt x="4504" y="1935"/>
                    <a:pt x="4471" y="1701"/>
                    <a:pt x="4371" y="1501"/>
                  </a:cubicBezTo>
                  <a:lnTo>
                    <a:pt x="4371" y="1468"/>
                  </a:lnTo>
                  <a:cubicBezTo>
                    <a:pt x="4304" y="1101"/>
                    <a:pt x="4171" y="667"/>
                    <a:pt x="3870" y="334"/>
                  </a:cubicBezTo>
                  <a:cubicBezTo>
                    <a:pt x="3670" y="134"/>
                    <a:pt x="3370" y="0"/>
                    <a:pt x="30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49"/>
            <p:cNvSpPr/>
            <p:nvPr/>
          </p:nvSpPr>
          <p:spPr>
            <a:xfrm>
              <a:off x="5491600" y="4727025"/>
              <a:ext cx="250200" cy="98575"/>
            </a:xfrm>
            <a:custGeom>
              <a:rect b="b" l="l" r="r" t="t"/>
              <a:pathLst>
                <a:path extrusionOk="0" h="3943" w="10008">
                  <a:moveTo>
                    <a:pt x="4925" y="1"/>
                  </a:moveTo>
                  <a:cubicBezTo>
                    <a:pt x="4851" y="1"/>
                    <a:pt x="4777" y="13"/>
                    <a:pt x="4704" y="39"/>
                  </a:cubicBezTo>
                  <a:cubicBezTo>
                    <a:pt x="4337" y="206"/>
                    <a:pt x="4237" y="606"/>
                    <a:pt x="4203" y="1007"/>
                  </a:cubicBezTo>
                  <a:lnTo>
                    <a:pt x="4170" y="1574"/>
                  </a:lnTo>
                  <a:cubicBezTo>
                    <a:pt x="3870" y="1107"/>
                    <a:pt x="3403" y="740"/>
                    <a:pt x="2936" y="473"/>
                  </a:cubicBezTo>
                  <a:cubicBezTo>
                    <a:pt x="2818" y="426"/>
                    <a:pt x="2666" y="379"/>
                    <a:pt x="2494" y="379"/>
                  </a:cubicBezTo>
                  <a:cubicBezTo>
                    <a:pt x="2422" y="379"/>
                    <a:pt x="2347" y="387"/>
                    <a:pt x="2268" y="406"/>
                  </a:cubicBezTo>
                  <a:cubicBezTo>
                    <a:pt x="2068" y="473"/>
                    <a:pt x="1935" y="706"/>
                    <a:pt x="1902" y="973"/>
                  </a:cubicBezTo>
                  <a:cubicBezTo>
                    <a:pt x="1902" y="1073"/>
                    <a:pt x="1868" y="1140"/>
                    <a:pt x="1868" y="1240"/>
                  </a:cubicBezTo>
                  <a:cubicBezTo>
                    <a:pt x="1668" y="973"/>
                    <a:pt x="1401" y="773"/>
                    <a:pt x="1168" y="606"/>
                  </a:cubicBezTo>
                  <a:cubicBezTo>
                    <a:pt x="985" y="492"/>
                    <a:pt x="834" y="441"/>
                    <a:pt x="682" y="441"/>
                  </a:cubicBezTo>
                  <a:cubicBezTo>
                    <a:pt x="612" y="441"/>
                    <a:pt x="541" y="452"/>
                    <a:pt x="467" y="473"/>
                  </a:cubicBezTo>
                  <a:cubicBezTo>
                    <a:pt x="234" y="606"/>
                    <a:pt x="134" y="940"/>
                    <a:pt x="134" y="1040"/>
                  </a:cubicBezTo>
                  <a:cubicBezTo>
                    <a:pt x="0" y="1941"/>
                    <a:pt x="300" y="2941"/>
                    <a:pt x="968" y="3675"/>
                  </a:cubicBezTo>
                  <a:cubicBezTo>
                    <a:pt x="1018" y="3709"/>
                    <a:pt x="1076" y="3725"/>
                    <a:pt x="1130" y="3725"/>
                  </a:cubicBezTo>
                  <a:cubicBezTo>
                    <a:pt x="1184" y="3725"/>
                    <a:pt x="1234" y="3709"/>
                    <a:pt x="1268" y="3675"/>
                  </a:cubicBezTo>
                  <a:cubicBezTo>
                    <a:pt x="1368" y="3575"/>
                    <a:pt x="1368" y="3442"/>
                    <a:pt x="1268" y="3375"/>
                  </a:cubicBezTo>
                  <a:cubicBezTo>
                    <a:pt x="701" y="2775"/>
                    <a:pt x="434" y="1907"/>
                    <a:pt x="567" y="1107"/>
                  </a:cubicBezTo>
                  <a:cubicBezTo>
                    <a:pt x="601" y="940"/>
                    <a:pt x="634" y="873"/>
                    <a:pt x="701" y="873"/>
                  </a:cubicBezTo>
                  <a:cubicBezTo>
                    <a:pt x="710" y="864"/>
                    <a:pt x="726" y="860"/>
                    <a:pt x="747" y="860"/>
                  </a:cubicBezTo>
                  <a:cubicBezTo>
                    <a:pt x="803" y="860"/>
                    <a:pt x="894" y="891"/>
                    <a:pt x="968" y="940"/>
                  </a:cubicBezTo>
                  <a:cubicBezTo>
                    <a:pt x="1435" y="1240"/>
                    <a:pt x="1768" y="1674"/>
                    <a:pt x="2035" y="2141"/>
                  </a:cubicBezTo>
                  <a:cubicBezTo>
                    <a:pt x="2068" y="2274"/>
                    <a:pt x="2102" y="2374"/>
                    <a:pt x="2135" y="2508"/>
                  </a:cubicBezTo>
                  <a:cubicBezTo>
                    <a:pt x="2184" y="2557"/>
                    <a:pt x="2251" y="2587"/>
                    <a:pt x="2322" y="2587"/>
                  </a:cubicBezTo>
                  <a:cubicBezTo>
                    <a:pt x="2348" y="2587"/>
                    <a:pt x="2375" y="2583"/>
                    <a:pt x="2402" y="2574"/>
                  </a:cubicBezTo>
                  <a:cubicBezTo>
                    <a:pt x="2502" y="2541"/>
                    <a:pt x="2569" y="2408"/>
                    <a:pt x="2535" y="2308"/>
                  </a:cubicBezTo>
                  <a:cubicBezTo>
                    <a:pt x="2502" y="2241"/>
                    <a:pt x="2435" y="2107"/>
                    <a:pt x="2402" y="2041"/>
                  </a:cubicBezTo>
                  <a:cubicBezTo>
                    <a:pt x="2335" y="1740"/>
                    <a:pt x="2335" y="1407"/>
                    <a:pt x="2369" y="1107"/>
                  </a:cubicBezTo>
                  <a:cubicBezTo>
                    <a:pt x="2402" y="940"/>
                    <a:pt x="2435" y="873"/>
                    <a:pt x="2535" y="840"/>
                  </a:cubicBezTo>
                  <a:cubicBezTo>
                    <a:pt x="2555" y="820"/>
                    <a:pt x="2577" y="812"/>
                    <a:pt x="2603" y="812"/>
                  </a:cubicBezTo>
                  <a:cubicBezTo>
                    <a:pt x="2666" y="812"/>
                    <a:pt x="2751" y="859"/>
                    <a:pt x="2869" y="907"/>
                  </a:cubicBezTo>
                  <a:cubicBezTo>
                    <a:pt x="3469" y="1207"/>
                    <a:pt x="3970" y="1774"/>
                    <a:pt x="4237" y="2408"/>
                  </a:cubicBezTo>
                  <a:cubicBezTo>
                    <a:pt x="4270" y="2508"/>
                    <a:pt x="4370" y="2541"/>
                    <a:pt x="4437" y="2541"/>
                  </a:cubicBezTo>
                  <a:cubicBezTo>
                    <a:pt x="4537" y="2541"/>
                    <a:pt x="4603" y="2441"/>
                    <a:pt x="4603" y="2374"/>
                  </a:cubicBezTo>
                  <a:lnTo>
                    <a:pt x="4737" y="1073"/>
                  </a:lnTo>
                  <a:cubicBezTo>
                    <a:pt x="4770" y="840"/>
                    <a:pt x="4804" y="540"/>
                    <a:pt x="5004" y="440"/>
                  </a:cubicBezTo>
                  <a:cubicBezTo>
                    <a:pt x="5031" y="428"/>
                    <a:pt x="5058" y="423"/>
                    <a:pt x="5086" y="423"/>
                  </a:cubicBezTo>
                  <a:cubicBezTo>
                    <a:pt x="5304" y="423"/>
                    <a:pt x="5553" y="741"/>
                    <a:pt x="5671" y="1007"/>
                  </a:cubicBezTo>
                  <a:cubicBezTo>
                    <a:pt x="5871" y="1407"/>
                    <a:pt x="6004" y="1874"/>
                    <a:pt x="6071" y="2274"/>
                  </a:cubicBezTo>
                  <a:cubicBezTo>
                    <a:pt x="6071" y="2374"/>
                    <a:pt x="6171" y="2441"/>
                    <a:pt x="6271" y="2441"/>
                  </a:cubicBezTo>
                  <a:cubicBezTo>
                    <a:pt x="6371" y="2441"/>
                    <a:pt x="6438" y="2408"/>
                    <a:pt x="6505" y="2274"/>
                  </a:cubicBezTo>
                  <a:cubicBezTo>
                    <a:pt x="6605" y="1774"/>
                    <a:pt x="6838" y="1374"/>
                    <a:pt x="7105" y="907"/>
                  </a:cubicBezTo>
                  <a:cubicBezTo>
                    <a:pt x="7205" y="773"/>
                    <a:pt x="7239" y="773"/>
                    <a:pt x="7239" y="773"/>
                  </a:cubicBezTo>
                  <a:cubicBezTo>
                    <a:pt x="7239" y="773"/>
                    <a:pt x="7272" y="773"/>
                    <a:pt x="7372" y="907"/>
                  </a:cubicBezTo>
                  <a:cubicBezTo>
                    <a:pt x="7706" y="1340"/>
                    <a:pt x="7872" y="1907"/>
                    <a:pt x="7839" y="2408"/>
                  </a:cubicBezTo>
                  <a:cubicBezTo>
                    <a:pt x="7839" y="2508"/>
                    <a:pt x="7872" y="2574"/>
                    <a:pt x="7939" y="2608"/>
                  </a:cubicBezTo>
                  <a:cubicBezTo>
                    <a:pt x="7984" y="2638"/>
                    <a:pt x="8022" y="2654"/>
                    <a:pt x="8057" y="2654"/>
                  </a:cubicBezTo>
                  <a:cubicBezTo>
                    <a:pt x="8099" y="2654"/>
                    <a:pt x="8136" y="2629"/>
                    <a:pt x="8173" y="2574"/>
                  </a:cubicBezTo>
                  <a:cubicBezTo>
                    <a:pt x="8540" y="2207"/>
                    <a:pt x="9007" y="1874"/>
                    <a:pt x="9540" y="1607"/>
                  </a:cubicBezTo>
                  <a:lnTo>
                    <a:pt x="9674" y="1574"/>
                  </a:lnTo>
                  <a:lnTo>
                    <a:pt x="9707" y="1707"/>
                  </a:lnTo>
                  <a:cubicBezTo>
                    <a:pt x="9774" y="2107"/>
                    <a:pt x="9674" y="2574"/>
                    <a:pt x="9340" y="2941"/>
                  </a:cubicBezTo>
                  <a:cubicBezTo>
                    <a:pt x="9040" y="3342"/>
                    <a:pt x="8573" y="3542"/>
                    <a:pt x="8173" y="3542"/>
                  </a:cubicBezTo>
                  <a:cubicBezTo>
                    <a:pt x="8039" y="3542"/>
                    <a:pt x="7939" y="3608"/>
                    <a:pt x="7939" y="3742"/>
                  </a:cubicBezTo>
                  <a:cubicBezTo>
                    <a:pt x="7772" y="3842"/>
                    <a:pt x="7872" y="3942"/>
                    <a:pt x="8006" y="3942"/>
                  </a:cubicBezTo>
                  <a:cubicBezTo>
                    <a:pt x="8540" y="3942"/>
                    <a:pt x="9073" y="3675"/>
                    <a:pt x="9440" y="3208"/>
                  </a:cubicBezTo>
                  <a:cubicBezTo>
                    <a:pt x="9841" y="2741"/>
                    <a:pt x="10007" y="2174"/>
                    <a:pt x="9907" y="1607"/>
                  </a:cubicBezTo>
                  <a:cubicBezTo>
                    <a:pt x="9907" y="1540"/>
                    <a:pt x="9874" y="1340"/>
                    <a:pt x="9674" y="1207"/>
                  </a:cubicBezTo>
                  <a:cubicBezTo>
                    <a:pt x="9599" y="1164"/>
                    <a:pt x="9527" y="1149"/>
                    <a:pt x="9463" y="1149"/>
                  </a:cubicBezTo>
                  <a:cubicBezTo>
                    <a:pt x="9326" y="1149"/>
                    <a:pt x="9219" y="1217"/>
                    <a:pt x="9173" y="1240"/>
                  </a:cubicBezTo>
                  <a:cubicBezTo>
                    <a:pt x="8740" y="1440"/>
                    <a:pt x="8373" y="1674"/>
                    <a:pt x="8039" y="1941"/>
                  </a:cubicBezTo>
                  <a:cubicBezTo>
                    <a:pt x="8006" y="1440"/>
                    <a:pt x="7772" y="1007"/>
                    <a:pt x="7506" y="606"/>
                  </a:cubicBezTo>
                  <a:cubicBezTo>
                    <a:pt x="7439" y="540"/>
                    <a:pt x="7272" y="373"/>
                    <a:pt x="7039" y="373"/>
                  </a:cubicBezTo>
                  <a:cubicBezTo>
                    <a:pt x="6772" y="373"/>
                    <a:pt x="6605" y="606"/>
                    <a:pt x="6572" y="706"/>
                  </a:cubicBezTo>
                  <a:cubicBezTo>
                    <a:pt x="6405" y="940"/>
                    <a:pt x="6238" y="1240"/>
                    <a:pt x="6171" y="1540"/>
                  </a:cubicBezTo>
                  <a:cubicBezTo>
                    <a:pt x="6071" y="1273"/>
                    <a:pt x="6004" y="1040"/>
                    <a:pt x="5871" y="773"/>
                  </a:cubicBezTo>
                  <a:cubicBezTo>
                    <a:pt x="5702" y="351"/>
                    <a:pt x="5320" y="1"/>
                    <a:pt x="49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49"/>
            <p:cNvSpPr/>
            <p:nvPr/>
          </p:nvSpPr>
          <p:spPr>
            <a:xfrm>
              <a:off x="5170525" y="4615375"/>
              <a:ext cx="185150" cy="97625"/>
            </a:xfrm>
            <a:custGeom>
              <a:rect b="b" l="l" r="r" t="t"/>
              <a:pathLst>
                <a:path extrusionOk="0" h="3905" w="7406">
                  <a:moveTo>
                    <a:pt x="3053" y="0"/>
                  </a:moveTo>
                  <a:cubicBezTo>
                    <a:pt x="2777" y="0"/>
                    <a:pt x="2512" y="223"/>
                    <a:pt x="2402" y="469"/>
                  </a:cubicBezTo>
                  <a:cubicBezTo>
                    <a:pt x="2269" y="703"/>
                    <a:pt x="2269" y="1036"/>
                    <a:pt x="2269" y="1236"/>
                  </a:cubicBezTo>
                  <a:lnTo>
                    <a:pt x="2269" y="1737"/>
                  </a:lnTo>
                  <a:cubicBezTo>
                    <a:pt x="2069" y="1336"/>
                    <a:pt x="1769" y="903"/>
                    <a:pt x="1502" y="569"/>
                  </a:cubicBezTo>
                  <a:cubicBezTo>
                    <a:pt x="1368" y="402"/>
                    <a:pt x="1202" y="236"/>
                    <a:pt x="1001" y="102"/>
                  </a:cubicBezTo>
                  <a:cubicBezTo>
                    <a:pt x="906" y="66"/>
                    <a:pt x="801" y="47"/>
                    <a:pt x="698" y="47"/>
                  </a:cubicBezTo>
                  <a:cubicBezTo>
                    <a:pt x="512" y="47"/>
                    <a:pt x="329" y="107"/>
                    <a:pt x="201" y="236"/>
                  </a:cubicBezTo>
                  <a:cubicBezTo>
                    <a:pt x="67" y="402"/>
                    <a:pt x="34" y="569"/>
                    <a:pt x="34" y="736"/>
                  </a:cubicBezTo>
                  <a:cubicBezTo>
                    <a:pt x="1" y="1503"/>
                    <a:pt x="201" y="2270"/>
                    <a:pt x="668" y="2904"/>
                  </a:cubicBezTo>
                  <a:cubicBezTo>
                    <a:pt x="707" y="2962"/>
                    <a:pt x="768" y="2998"/>
                    <a:pt x="826" y="2998"/>
                  </a:cubicBezTo>
                  <a:cubicBezTo>
                    <a:pt x="867" y="2998"/>
                    <a:pt x="907" y="2979"/>
                    <a:pt x="935" y="2937"/>
                  </a:cubicBezTo>
                  <a:cubicBezTo>
                    <a:pt x="1035" y="2871"/>
                    <a:pt x="1068" y="2737"/>
                    <a:pt x="1001" y="2671"/>
                  </a:cubicBezTo>
                  <a:cubicBezTo>
                    <a:pt x="601" y="2104"/>
                    <a:pt x="401" y="1470"/>
                    <a:pt x="434" y="769"/>
                  </a:cubicBezTo>
                  <a:cubicBezTo>
                    <a:pt x="434" y="703"/>
                    <a:pt x="434" y="569"/>
                    <a:pt x="534" y="536"/>
                  </a:cubicBezTo>
                  <a:cubicBezTo>
                    <a:pt x="553" y="481"/>
                    <a:pt x="612" y="456"/>
                    <a:pt x="677" y="456"/>
                  </a:cubicBezTo>
                  <a:cubicBezTo>
                    <a:pt x="731" y="456"/>
                    <a:pt x="790" y="472"/>
                    <a:pt x="835" y="502"/>
                  </a:cubicBezTo>
                  <a:cubicBezTo>
                    <a:pt x="935" y="536"/>
                    <a:pt x="1068" y="703"/>
                    <a:pt x="1202" y="836"/>
                  </a:cubicBezTo>
                  <a:cubicBezTo>
                    <a:pt x="1669" y="1403"/>
                    <a:pt x="2035" y="2070"/>
                    <a:pt x="2336" y="2771"/>
                  </a:cubicBezTo>
                  <a:cubicBezTo>
                    <a:pt x="2369" y="2871"/>
                    <a:pt x="2436" y="2904"/>
                    <a:pt x="2536" y="2904"/>
                  </a:cubicBezTo>
                  <a:cubicBezTo>
                    <a:pt x="2603" y="2904"/>
                    <a:pt x="2703" y="2837"/>
                    <a:pt x="2703" y="2704"/>
                  </a:cubicBezTo>
                  <a:lnTo>
                    <a:pt x="2636" y="1236"/>
                  </a:lnTo>
                  <a:cubicBezTo>
                    <a:pt x="2636" y="1036"/>
                    <a:pt x="2636" y="769"/>
                    <a:pt x="2736" y="602"/>
                  </a:cubicBezTo>
                  <a:cubicBezTo>
                    <a:pt x="2796" y="513"/>
                    <a:pt x="2908" y="397"/>
                    <a:pt x="3027" y="397"/>
                  </a:cubicBezTo>
                  <a:cubicBezTo>
                    <a:pt x="3041" y="397"/>
                    <a:pt x="3055" y="399"/>
                    <a:pt x="3070" y="402"/>
                  </a:cubicBezTo>
                  <a:cubicBezTo>
                    <a:pt x="3203" y="436"/>
                    <a:pt x="3270" y="602"/>
                    <a:pt x="3303" y="769"/>
                  </a:cubicBezTo>
                  <a:cubicBezTo>
                    <a:pt x="3570" y="1436"/>
                    <a:pt x="3770" y="2104"/>
                    <a:pt x="3937" y="2771"/>
                  </a:cubicBezTo>
                  <a:cubicBezTo>
                    <a:pt x="4004" y="2871"/>
                    <a:pt x="4070" y="2937"/>
                    <a:pt x="4137" y="2937"/>
                  </a:cubicBezTo>
                  <a:cubicBezTo>
                    <a:pt x="4237" y="2937"/>
                    <a:pt x="4304" y="2871"/>
                    <a:pt x="4370" y="2771"/>
                  </a:cubicBezTo>
                  <a:cubicBezTo>
                    <a:pt x="4437" y="2204"/>
                    <a:pt x="4537" y="1603"/>
                    <a:pt x="4704" y="1036"/>
                  </a:cubicBezTo>
                  <a:cubicBezTo>
                    <a:pt x="4704" y="1003"/>
                    <a:pt x="4737" y="936"/>
                    <a:pt x="4737" y="903"/>
                  </a:cubicBezTo>
                  <a:cubicBezTo>
                    <a:pt x="4771" y="903"/>
                    <a:pt x="4904" y="1003"/>
                    <a:pt x="4938" y="1170"/>
                  </a:cubicBezTo>
                  <a:cubicBezTo>
                    <a:pt x="5204" y="1737"/>
                    <a:pt x="5271" y="2404"/>
                    <a:pt x="5171" y="3038"/>
                  </a:cubicBezTo>
                  <a:cubicBezTo>
                    <a:pt x="5171" y="3104"/>
                    <a:pt x="5204" y="3238"/>
                    <a:pt x="5271" y="3238"/>
                  </a:cubicBezTo>
                  <a:cubicBezTo>
                    <a:pt x="5298" y="3247"/>
                    <a:pt x="5327" y="3251"/>
                    <a:pt x="5356" y="3251"/>
                  </a:cubicBezTo>
                  <a:cubicBezTo>
                    <a:pt x="5436" y="3251"/>
                    <a:pt x="5514" y="3220"/>
                    <a:pt x="5538" y="3171"/>
                  </a:cubicBezTo>
                  <a:cubicBezTo>
                    <a:pt x="5872" y="2571"/>
                    <a:pt x="6272" y="2070"/>
                    <a:pt x="6739" y="1570"/>
                  </a:cubicBezTo>
                  <a:lnTo>
                    <a:pt x="6839" y="1503"/>
                  </a:lnTo>
                  <a:lnTo>
                    <a:pt x="6839" y="1570"/>
                  </a:lnTo>
                  <a:cubicBezTo>
                    <a:pt x="6939" y="2370"/>
                    <a:pt x="6439" y="3238"/>
                    <a:pt x="5705" y="3505"/>
                  </a:cubicBezTo>
                  <a:cubicBezTo>
                    <a:pt x="5571" y="3538"/>
                    <a:pt x="5538" y="3671"/>
                    <a:pt x="5571" y="3738"/>
                  </a:cubicBezTo>
                  <a:cubicBezTo>
                    <a:pt x="5605" y="3871"/>
                    <a:pt x="5705" y="3905"/>
                    <a:pt x="5771" y="3905"/>
                  </a:cubicBezTo>
                  <a:lnTo>
                    <a:pt x="5872" y="3905"/>
                  </a:lnTo>
                  <a:cubicBezTo>
                    <a:pt x="6839" y="3571"/>
                    <a:pt x="7406" y="2537"/>
                    <a:pt x="7273" y="1536"/>
                  </a:cubicBezTo>
                  <a:cubicBezTo>
                    <a:pt x="7239" y="1336"/>
                    <a:pt x="7139" y="1203"/>
                    <a:pt x="7039" y="1136"/>
                  </a:cubicBezTo>
                  <a:cubicBezTo>
                    <a:pt x="6993" y="1113"/>
                    <a:pt x="6942" y="1098"/>
                    <a:pt x="6885" y="1098"/>
                  </a:cubicBezTo>
                  <a:cubicBezTo>
                    <a:pt x="6777" y="1098"/>
                    <a:pt x="6646" y="1151"/>
                    <a:pt x="6472" y="1303"/>
                  </a:cubicBezTo>
                  <a:cubicBezTo>
                    <a:pt x="6205" y="1637"/>
                    <a:pt x="5905" y="1970"/>
                    <a:pt x="5638" y="2304"/>
                  </a:cubicBezTo>
                  <a:cubicBezTo>
                    <a:pt x="5638" y="1837"/>
                    <a:pt x="5538" y="1370"/>
                    <a:pt x="5371" y="969"/>
                  </a:cubicBezTo>
                  <a:cubicBezTo>
                    <a:pt x="5271" y="736"/>
                    <a:pt x="5104" y="536"/>
                    <a:pt x="4904" y="502"/>
                  </a:cubicBezTo>
                  <a:cubicBezTo>
                    <a:pt x="4865" y="483"/>
                    <a:pt x="4826" y="475"/>
                    <a:pt x="4788" y="475"/>
                  </a:cubicBezTo>
                  <a:cubicBezTo>
                    <a:pt x="4695" y="475"/>
                    <a:pt x="4608" y="522"/>
                    <a:pt x="4537" y="569"/>
                  </a:cubicBezTo>
                  <a:cubicBezTo>
                    <a:pt x="4404" y="669"/>
                    <a:pt x="4370" y="836"/>
                    <a:pt x="4304" y="903"/>
                  </a:cubicBezTo>
                  <a:cubicBezTo>
                    <a:pt x="4237" y="1203"/>
                    <a:pt x="4204" y="1503"/>
                    <a:pt x="4104" y="1803"/>
                  </a:cubicBezTo>
                  <a:lnTo>
                    <a:pt x="3737" y="669"/>
                  </a:lnTo>
                  <a:cubicBezTo>
                    <a:pt x="3670" y="402"/>
                    <a:pt x="3537" y="169"/>
                    <a:pt x="3236" y="35"/>
                  </a:cubicBezTo>
                  <a:cubicBezTo>
                    <a:pt x="3176" y="11"/>
                    <a:pt x="3114" y="0"/>
                    <a:pt x="30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49"/>
            <p:cNvSpPr/>
            <p:nvPr/>
          </p:nvSpPr>
          <p:spPr>
            <a:xfrm>
              <a:off x="5913550" y="4634900"/>
              <a:ext cx="171000" cy="106450"/>
            </a:xfrm>
            <a:custGeom>
              <a:rect b="b" l="l" r="r" t="t"/>
              <a:pathLst>
                <a:path extrusionOk="0" h="4258" w="6840">
                  <a:moveTo>
                    <a:pt x="4629" y="1"/>
                  </a:moveTo>
                  <a:cubicBezTo>
                    <a:pt x="4588" y="1"/>
                    <a:pt x="4546" y="8"/>
                    <a:pt x="4504" y="22"/>
                  </a:cubicBezTo>
                  <a:cubicBezTo>
                    <a:pt x="4337" y="55"/>
                    <a:pt x="4237" y="188"/>
                    <a:pt x="4171" y="255"/>
                  </a:cubicBezTo>
                  <a:cubicBezTo>
                    <a:pt x="3837" y="722"/>
                    <a:pt x="3537" y="1189"/>
                    <a:pt x="3337" y="1723"/>
                  </a:cubicBezTo>
                  <a:lnTo>
                    <a:pt x="3070" y="1089"/>
                  </a:lnTo>
                  <a:cubicBezTo>
                    <a:pt x="3036" y="956"/>
                    <a:pt x="2870" y="722"/>
                    <a:pt x="2569" y="689"/>
                  </a:cubicBezTo>
                  <a:cubicBezTo>
                    <a:pt x="2539" y="681"/>
                    <a:pt x="2508" y="677"/>
                    <a:pt x="2478" y="677"/>
                  </a:cubicBezTo>
                  <a:cubicBezTo>
                    <a:pt x="2243" y="677"/>
                    <a:pt x="2017" y="898"/>
                    <a:pt x="1869" y="1222"/>
                  </a:cubicBezTo>
                  <a:cubicBezTo>
                    <a:pt x="1736" y="1523"/>
                    <a:pt x="1669" y="1790"/>
                    <a:pt x="1635" y="2090"/>
                  </a:cubicBezTo>
                  <a:cubicBezTo>
                    <a:pt x="1535" y="1956"/>
                    <a:pt x="1469" y="1856"/>
                    <a:pt x="1335" y="1723"/>
                  </a:cubicBezTo>
                  <a:cubicBezTo>
                    <a:pt x="1230" y="1635"/>
                    <a:pt x="1096" y="1593"/>
                    <a:pt x="954" y="1593"/>
                  </a:cubicBezTo>
                  <a:cubicBezTo>
                    <a:pt x="827" y="1593"/>
                    <a:pt x="694" y="1626"/>
                    <a:pt x="568" y="1689"/>
                  </a:cubicBezTo>
                  <a:cubicBezTo>
                    <a:pt x="234" y="1856"/>
                    <a:pt x="34" y="2123"/>
                    <a:pt x="34" y="2457"/>
                  </a:cubicBezTo>
                  <a:cubicBezTo>
                    <a:pt x="1" y="3057"/>
                    <a:pt x="468" y="3557"/>
                    <a:pt x="902" y="3758"/>
                  </a:cubicBezTo>
                  <a:cubicBezTo>
                    <a:pt x="928" y="3767"/>
                    <a:pt x="958" y="3771"/>
                    <a:pt x="987" y="3771"/>
                  </a:cubicBezTo>
                  <a:cubicBezTo>
                    <a:pt x="1068" y="3771"/>
                    <a:pt x="1153" y="3740"/>
                    <a:pt x="1202" y="3691"/>
                  </a:cubicBezTo>
                  <a:cubicBezTo>
                    <a:pt x="1235" y="3591"/>
                    <a:pt x="1202" y="3457"/>
                    <a:pt x="1135" y="3391"/>
                  </a:cubicBezTo>
                  <a:cubicBezTo>
                    <a:pt x="802" y="3224"/>
                    <a:pt x="468" y="2857"/>
                    <a:pt x="468" y="2457"/>
                  </a:cubicBezTo>
                  <a:cubicBezTo>
                    <a:pt x="468" y="2290"/>
                    <a:pt x="568" y="2090"/>
                    <a:pt x="802" y="2023"/>
                  </a:cubicBezTo>
                  <a:cubicBezTo>
                    <a:pt x="838" y="1986"/>
                    <a:pt x="895" y="1960"/>
                    <a:pt x="961" y="1960"/>
                  </a:cubicBezTo>
                  <a:cubicBezTo>
                    <a:pt x="1015" y="1960"/>
                    <a:pt x="1075" y="1978"/>
                    <a:pt x="1135" y="2023"/>
                  </a:cubicBezTo>
                  <a:cubicBezTo>
                    <a:pt x="1202" y="2090"/>
                    <a:pt x="1302" y="2190"/>
                    <a:pt x="1335" y="2290"/>
                  </a:cubicBezTo>
                  <a:cubicBezTo>
                    <a:pt x="1402" y="2457"/>
                    <a:pt x="1535" y="2623"/>
                    <a:pt x="1702" y="2757"/>
                  </a:cubicBezTo>
                  <a:cubicBezTo>
                    <a:pt x="1752" y="2774"/>
                    <a:pt x="1786" y="2782"/>
                    <a:pt x="1815" y="2782"/>
                  </a:cubicBezTo>
                  <a:cubicBezTo>
                    <a:pt x="1844" y="2782"/>
                    <a:pt x="1869" y="2774"/>
                    <a:pt x="1902" y="2757"/>
                  </a:cubicBezTo>
                  <a:cubicBezTo>
                    <a:pt x="2002" y="2724"/>
                    <a:pt x="2002" y="2623"/>
                    <a:pt x="2002" y="2590"/>
                  </a:cubicBezTo>
                  <a:cubicBezTo>
                    <a:pt x="2002" y="2190"/>
                    <a:pt x="2069" y="1723"/>
                    <a:pt x="2236" y="1289"/>
                  </a:cubicBezTo>
                  <a:cubicBezTo>
                    <a:pt x="2303" y="1122"/>
                    <a:pt x="2403" y="1022"/>
                    <a:pt x="2503" y="1022"/>
                  </a:cubicBezTo>
                  <a:cubicBezTo>
                    <a:pt x="2536" y="1022"/>
                    <a:pt x="2636" y="1089"/>
                    <a:pt x="2703" y="1222"/>
                  </a:cubicBezTo>
                  <a:cubicBezTo>
                    <a:pt x="2870" y="1589"/>
                    <a:pt x="3036" y="1956"/>
                    <a:pt x="3137" y="2357"/>
                  </a:cubicBezTo>
                  <a:cubicBezTo>
                    <a:pt x="3137" y="2423"/>
                    <a:pt x="3203" y="2523"/>
                    <a:pt x="3337" y="2523"/>
                  </a:cubicBezTo>
                  <a:cubicBezTo>
                    <a:pt x="3403" y="2523"/>
                    <a:pt x="3503" y="2457"/>
                    <a:pt x="3537" y="2357"/>
                  </a:cubicBezTo>
                  <a:cubicBezTo>
                    <a:pt x="3737" y="1623"/>
                    <a:pt x="4071" y="956"/>
                    <a:pt x="4504" y="389"/>
                  </a:cubicBezTo>
                  <a:lnTo>
                    <a:pt x="4638" y="255"/>
                  </a:lnTo>
                  <a:cubicBezTo>
                    <a:pt x="4671" y="255"/>
                    <a:pt x="4704" y="288"/>
                    <a:pt x="4804" y="355"/>
                  </a:cubicBezTo>
                  <a:cubicBezTo>
                    <a:pt x="5005" y="622"/>
                    <a:pt x="4871" y="1089"/>
                    <a:pt x="4804" y="1289"/>
                  </a:cubicBezTo>
                  <a:cubicBezTo>
                    <a:pt x="4738" y="1423"/>
                    <a:pt x="4704" y="1523"/>
                    <a:pt x="4671" y="1623"/>
                  </a:cubicBezTo>
                  <a:cubicBezTo>
                    <a:pt x="4538" y="1890"/>
                    <a:pt x="4404" y="2190"/>
                    <a:pt x="4371" y="2457"/>
                  </a:cubicBezTo>
                  <a:cubicBezTo>
                    <a:pt x="4371" y="2557"/>
                    <a:pt x="4404" y="2623"/>
                    <a:pt x="4471" y="2690"/>
                  </a:cubicBezTo>
                  <a:cubicBezTo>
                    <a:pt x="4504" y="2707"/>
                    <a:pt x="4546" y="2715"/>
                    <a:pt x="4583" y="2715"/>
                  </a:cubicBezTo>
                  <a:cubicBezTo>
                    <a:pt x="4621" y="2715"/>
                    <a:pt x="4654" y="2707"/>
                    <a:pt x="4671" y="2690"/>
                  </a:cubicBezTo>
                  <a:cubicBezTo>
                    <a:pt x="5071" y="2423"/>
                    <a:pt x="5505" y="2257"/>
                    <a:pt x="5972" y="2190"/>
                  </a:cubicBezTo>
                  <a:cubicBezTo>
                    <a:pt x="6062" y="2160"/>
                    <a:pt x="6138" y="2143"/>
                    <a:pt x="6198" y="2143"/>
                  </a:cubicBezTo>
                  <a:cubicBezTo>
                    <a:pt x="6272" y="2143"/>
                    <a:pt x="6320" y="2168"/>
                    <a:pt x="6339" y="2223"/>
                  </a:cubicBezTo>
                  <a:cubicBezTo>
                    <a:pt x="6372" y="2290"/>
                    <a:pt x="6305" y="2457"/>
                    <a:pt x="6205" y="2590"/>
                  </a:cubicBezTo>
                  <a:cubicBezTo>
                    <a:pt x="5805" y="3124"/>
                    <a:pt x="5205" y="3524"/>
                    <a:pt x="4571" y="3691"/>
                  </a:cubicBezTo>
                  <a:cubicBezTo>
                    <a:pt x="4471" y="3724"/>
                    <a:pt x="4404" y="3791"/>
                    <a:pt x="4471" y="3924"/>
                  </a:cubicBezTo>
                  <a:cubicBezTo>
                    <a:pt x="4504" y="4225"/>
                    <a:pt x="4538" y="4258"/>
                    <a:pt x="4671" y="4258"/>
                  </a:cubicBezTo>
                  <a:lnTo>
                    <a:pt x="4704" y="4258"/>
                  </a:lnTo>
                  <a:cubicBezTo>
                    <a:pt x="5405" y="4058"/>
                    <a:pt x="6072" y="3591"/>
                    <a:pt x="6539" y="3024"/>
                  </a:cubicBezTo>
                  <a:cubicBezTo>
                    <a:pt x="6806" y="2690"/>
                    <a:pt x="6839" y="2390"/>
                    <a:pt x="6672" y="2123"/>
                  </a:cubicBezTo>
                  <a:cubicBezTo>
                    <a:pt x="6567" y="1992"/>
                    <a:pt x="6421" y="1902"/>
                    <a:pt x="6137" y="1902"/>
                  </a:cubicBezTo>
                  <a:cubicBezTo>
                    <a:pt x="6059" y="1902"/>
                    <a:pt x="5972" y="1909"/>
                    <a:pt x="5872" y="1923"/>
                  </a:cubicBezTo>
                  <a:cubicBezTo>
                    <a:pt x="5538" y="2023"/>
                    <a:pt x="5205" y="2090"/>
                    <a:pt x="4871" y="2257"/>
                  </a:cubicBezTo>
                  <a:cubicBezTo>
                    <a:pt x="4904" y="2190"/>
                    <a:pt x="4971" y="2090"/>
                    <a:pt x="5005" y="1956"/>
                  </a:cubicBezTo>
                  <a:cubicBezTo>
                    <a:pt x="5038" y="1856"/>
                    <a:pt x="5138" y="1723"/>
                    <a:pt x="5171" y="1589"/>
                  </a:cubicBezTo>
                  <a:cubicBezTo>
                    <a:pt x="5305" y="1289"/>
                    <a:pt x="5405" y="722"/>
                    <a:pt x="5071" y="255"/>
                  </a:cubicBezTo>
                  <a:cubicBezTo>
                    <a:pt x="4939" y="97"/>
                    <a:pt x="4786" y="1"/>
                    <a:pt x="46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49"/>
            <p:cNvSpPr/>
            <p:nvPr/>
          </p:nvSpPr>
          <p:spPr>
            <a:xfrm>
              <a:off x="5679225" y="4507525"/>
              <a:ext cx="155975" cy="84550"/>
            </a:xfrm>
            <a:custGeom>
              <a:rect b="b" l="l" r="r" t="t"/>
              <a:pathLst>
                <a:path extrusionOk="0" h="3382" w="6239">
                  <a:moveTo>
                    <a:pt x="1970" y="0"/>
                  </a:moveTo>
                  <a:cubicBezTo>
                    <a:pt x="1931" y="0"/>
                    <a:pt x="1897" y="6"/>
                    <a:pt x="1869" y="13"/>
                  </a:cubicBezTo>
                  <a:cubicBezTo>
                    <a:pt x="1602" y="46"/>
                    <a:pt x="1435" y="313"/>
                    <a:pt x="1402" y="680"/>
                  </a:cubicBezTo>
                  <a:cubicBezTo>
                    <a:pt x="1402" y="880"/>
                    <a:pt x="1368" y="1114"/>
                    <a:pt x="1368" y="1281"/>
                  </a:cubicBezTo>
                  <a:lnTo>
                    <a:pt x="1268" y="1114"/>
                  </a:lnTo>
                  <a:cubicBezTo>
                    <a:pt x="1083" y="770"/>
                    <a:pt x="856" y="572"/>
                    <a:pt x="603" y="572"/>
                  </a:cubicBezTo>
                  <a:cubicBezTo>
                    <a:pt x="537" y="572"/>
                    <a:pt x="470" y="586"/>
                    <a:pt x="401" y="613"/>
                  </a:cubicBezTo>
                  <a:cubicBezTo>
                    <a:pt x="67" y="713"/>
                    <a:pt x="1" y="1147"/>
                    <a:pt x="34" y="1481"/>
                  </a:cubicBezTo>
                  <a:cubicBezTo>
                    <a:pt x="101" y="2114"/>
                    <a:pt x="401" y="2682"/>
                    <a:pt x="834" y="3149"/>
                  </a:cubicBezTo>
                  <a:cubicBezTo>
                    <a:pt x="868" y="3182"/>
                    <a:pt x="918" y="3199"/>
                    <a:pt x="968" y="3199"/>
                  </a:cubicBezTo>
                  <a:cubicBezTo>
                    <a:pt x="1018" y="3199"/>
                    <a:pt x="1068" y="3182"/>
                    <a:pt x="1101" y="3149"/>
                  </a:cubicBezTo>
                  <a:cubicBezTo>
                    <a:pt x="1201" y="3048"/>
                    <a:pt x="1201" y="2948"/>
                    <a:pt x="1101" y="2848"/>
                  </a:cubicBezTo>
                  <a:cubicBezTo>
                    <a:pt x="734" y="2448"/>
                    <a:pt x="534" y="1948"/>
                    <a:pt x="401" y="1381"/>
                  </a:cubicBezTo>
                  <a:cubicBezTo>
                    <a:pt x="367" y="1214"/>
                    <a:pt x="401" y="1014"/>
                    <a:pt x="468" y="980"/>
                  </a:cubicBezTo>
                  <a:cubicBezTo>
                    <a:pt x="478" y="978"/>
                    <a:pt x="488" y="977"/>
                    <a:pt x="498" y="977"/>
                  </a:cubicBezTo>
                  <a:cubicBezTo>
                    <a:pt x="626" y="977"/>
                    <a:pt x="775" y="1160"/>
                    <a:pt x="868" y="1314"/>
                  </a:cubicBezTo>
                  <a:lnTo>
                    <a:pt x="1435" y="2315"/>
                  </a:lnTo>
                  <a:cubicBezTo>
                    <a:pt x="1459" y="2362"/>
                    <a:pt x="1532" y="2409"/>
                    <a:pt x="1609" y="2409"/>
                  </a:cubicBezTo>
                  <a:cubicBezTo>
                    <a:pt x="1640" y="2409"/>
                    <a:pt x="1672" y="2401"/>
                    <a:pt x="1702" y="2381"/>
                  </a:cubicBezTo>
                  <a:cubicBezTo>
                    <a:pt x="1768" y="2348"/>
                    <a:pt x="1869" y="2281"/>
                    <a:pt x="1802" y="2181"/>
                  </a:cubicBezTo>
                  <a:cubicBezTo>
                    <a:pt x="1735" y="1681"/>
                    <a:pt x="1702" y="1214"/>
                    <a:pt x="1735" y="713"/>
                  </a:cubicBezTo>
                  <a:cubicBezTo>
                    <a:pt x="1735" y="547"/>
                    <a:pt x="1802" y="447"/>
                    <a:pt x="1869" y="380"/>
                  </a:cubicBezTo>
                  <a:cubicBezTo>
                    <a:pt x="1902" y="380"/>
                    <a:pt x="2035" y="480"/>
                    <a:pt x="2102" y="647"/>
                  </a:cubicBezTo>
                  <a:cubicBezTo>
                    <a:pt x="2369" y="1114"/>
                    <a:pt x="2536" y="1614"/>
                    <a:pt x="2669" y="2114"/>
                  </a:cubicBezTo>
                  <a:cubicBezTo>
                    <a:pt x="2702" y="2215"/>
                    <a:pt x="2769" y="2281"/>
                    <a:pt x="2903" y="2281"/>
                  </a:cubicBezTo>
                  <a:cubicBezTo>
                    <a:pt x="3036" y="2281"/>
                    <a:pt x="3069" y="2148"/>
                    <a:pt x="3069" y="2048"/>
                  </a:cubicBezTo>
                  <a:cubicBezTo>
                    <a:pt x="3036" y="1614"/>
                    <a:pt x="3270" y="1047"/>
                    <a:pt x="3703" y="847"/>
                  </a:cubicBezTo>
                  <a:cubicBezTo>
                    <a:pt x="3750" y="823"/>
                    <a:pt x="3814" y="800"/>
                    <a:pt x="3859" y="800"/>
                  </a:cubicBezTo>
                  <a:cubicBezTo>
                    <a:pt x="3878" y="800"/>
                    <a:pt x="3894" y="804"/>
                    <a:pt x="3903" y="814"/>
                  </a:cubicBezTo>
                  <a:cubicBezTo>
                    <a:pt x="3937" y="814"/>
                    <a:pt x="4003" y="880"/>
                    <a:pt x="4003" y="980"/>
                  </a:cubicBezTo>
                  <a:cubicBezTo>
                    <a:pt x="4170" y="1481"/>
                    <a:pt x="4103" y="2014"/>
                    <a:pt x="3903" y="2515"/>
                  </a:cubicBezTo>
                  <a:cubicBezTo>
                    <a:pt x="3870" y="2581"/>
                    <a:pt x="3903" y="2715"/>
                    <a:pt x="4003" y="2782"/>
                  </a:cubicBezTo>
                  <a:cubicBezTo>
                    <a:pt x="4037" y="2798"/>
                    <a:pt x="4087" y="2807"/>
                    <a:pt x="4133" y="2807"/>
                  </a:cubicBezTo>
                  <a:cubicBezTo>
                    <a:pt x="4179" y="2807"/>
                    <a:pt x="4220" y="2798"/>
                    <a:pt x="4237" y="2782"/>
                  </a:cubicBezTo>
                  <a:lnTo>
                    <a:pt x="5271" y="1781"/>
                  </a:lnTo>
                  <a:cubicBezTo>
                    <a:pt x="5371" y="1681"/>
                    <a:pt x="5538" y="1547"/>
                    <a:pt x="5605" y="1547"/>
                  </a:cubicBezTo>
                  <a:cubicBezTo>
                    <a:pt x="5738" y="1614"/>
                    <a:pt x="5738" y="1814"/>
                    <a:pt x="5738" y="1981"/>
                  </a:cubicBezTo>
                  <a:cubicBezTo>
                    <a:pt x="5605" y="2515"/>
                    <a:pt x="5204" y="2948"/>
                    <a:pt x="4704" y="3048"/>
                  </a:cubicBezTo>
                  <a:cubicBezTo>
                    <a:pt x="4570" y="3115"/>
                    <a:pt x="4537" y="3182"/>
                    <a:pt x="4537" y="3315"/>
                  </a:cubicBezTo>
                  <a:cubicBezTo>
                    <a:pt x="4537" y="3315"/>
                    <a:pt x="4604" y="3382"/>
                    <a:pt x="4737" y="3382"/>
                  </a:cubicBezTo>
                  <a:lnTo>
                    <a:pt x="4771" y="3382"/>
                  </a:lnTo>
                  <a:cubicBezTo>
                    <a:pt x="5438" y="3215"/>
                    <a:pt x="6005" y="2648"/>
                    <a:pt x="6172" y="1981"/>
                  </a:cubicBezTo>
                  <a:cubicBezTo>
                    <a:pt x="6238" y="1614"/>
                    <a:pt x="6105" y="1180"/>
                    <a:pt x="5738" y="1114"/>
                  </a:cubicBezTo>
                  <a:cubicBezTo>
                    <a:pt x="5687" y="1098"/>
                    <a:pt x="5636" y="1092"/>
                    <a:pt x="5587" y="1092"/>
                  </a:cubicBezTo>
                  <a:cubicBezTo>
                    <a:pt x="5317" y="1092"/>
                    <a:pt x="5089" y="1296"/>
                    <a:pt x="5004" y="1381"/>
                  </a:cubicBezTo>
                  <a:lnTo>
                    <a:pt x="4504" y="1848"/>
                  </a:lnTo>
                  <a:cubicBezTo>
                    <a:pt x="4537" y="1481"/>
                    <a:pt x="4504" y="1147"/>
                    <a:pt x="4404" y="780"/>
                  </a:cubicBezTo>
                  <a:cubicBezTo>
                    <a:pt x="4370" y="647"/>
                    <a:pt x="4270" y="447"/>
                    <a:pt x="4103" y="347"/>
                  </a:cubicBezTo>
                  <a:cubicBezTo>
                    <a:pt x="4063" y="333"/>
                    <a:pt x="4000" y="319"/>
                    <a:pt x="3923" y="319"/>
                  </a:cubicBezTo>
                  <a:cubicBezTo>
                    <a:pt x="3813" y="319"/>
                    <a:pt x="3675" y="348"/>
                    <a:pt x="3536" y="447"/>
                  </a:cubicBezTo>
                  <a:cubicBezTo>
                    <a:pt x="3236" y="580"/>
                    <a:pt x="3036" y="847"/>
                    <a:pt x="2869" y="1147"/>
                  </a:cubicBezTo>
                  <a:cubicBezTo>
                    <a:pt x="2769" y="880"/>
                    <a:pt x="2669" y="647"/>
                    <a:pt x="2536" y="447"/>
                  </a:cubicBezTo>
                  <a:cubicBezTo>
                    <a:pt x="2325" y="78"/>
                    <a:pt x="2115" y="0"/>
                    <a:pt x="19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49"/>
            <p:cNvSpPr/>
            <p:nvPr/>
          </p:nvSpPr>
          <p:spPr>
            <a:xfrm>
              <a:off x="6399750" y="4445300"/>
              <a:ext cx="155125" cy="94250"/>
            </a:xfrm>
            <a:custGeom>
              <a:rect b="b" l="l" r="r" t="t"/>
              <a:pathLst>
                <a:path extrusionOk="0" h="3770" w="6205">
                  <a:moveTo>
                    <a:pt x="4103" y="0"/>
                  </a:moveTo>
                  <a:cubicBezTo>
                    <a:pt x="4036" y="0"/>
                    <a:pt x="3970" y="0"/>
                    <a:pt x="3936" y="33"/>
                  </a:cubicBezTo>
                  <a:cubicBezTo>
                    <a:pt x="3469" y="467"/>
                    <a:pt x="3102" y="901"/>
                    <a:pt x="2869" y="1468"/>
                  </a:cubicBezTo>
                  <a:lnTo>
                    <a:pt x="2869" y="1401"/>
                  </a:lnTo>
                  <a:cubicBezTo>
                    <a:pt x="2802" y="1001"/>
                    <a:pt x="2802" y="634"/>
                    <a:pt x="2502" y="300"/>
                  </a:cubicBezTo>
                  <a:cubicBezTo>
                    <a:pt x="2405" y="179"/>
                    <a:pt x="2256" y="94"/>
                    <a:pt x="2118" y="94"/>
                  </a:cubicBezTo>
                  <a:cubicBezTo>
                    <a:pt x="2065" y="94"/>
                    <a:pt x="2014" y="106"/>
                    <a:pt x="1968" y="134"/>
                  </a:cubicBezTo>
                  <a:cubicBezTo>
                    <a:pt x="1601" y="200"/>
                    <a:pt x="1568" y="634"/>
                    <a:pt x="1568" y="801"/>
                  </a:cubicBezTo>
                  <a:lnTo>
                    <a:pt x="1501" y="1034"/>
                  </a:lnTo>
                  <a:lnTo>
                    <a:pt x="1501" y="1001"/>
                  </a:lnTo>
                  <a:cubicBezTo>
                    <a:pt x="1435" y="701"/>
                    <a:pt x="1234" y="467"/>
                    <a:pt x="1001" y="334"/>
                  </a:cubicBezTo>
                  <a:cubicBezTo>
                    <a:pt x="909" y="279"/>
                    <a:pt x="817" y="254"/>
                    <a:pt x="725" y="254"/>
                  </a:cubicBezTo>
                  <a:cubicBezTo>
                    <a:pt x="650" y="254"/>
                    <a:pt x="575" y="270"/>
                    <a:pt x="501" y="300"/>
                  </a:cubicBezTo>
                  <a:cubicBezTo>
                    <a:pt x="167" y="400"/>
                    <a:pt x="0" y="834"/>
                    <a:pt x="100" y="1368"/>
                  </a:cubicBezTo>
                  <a:cubicBezTo>
                    <a:pt x="167" y="1835"/>
                    <a:pt x="367" y="2335"/>
                    <a:pt x="567" y="2735"/>
                  </a:cubicBezTo>
                  <a:cubicBezTo>
                    <a:pt x="592" y="2810"/>
                    <a:pt x="674" y="2848"/>
                    <a:pt x="755" y="2848"/>
                  </a:cubicBezTo>
                  <a:cubicBezTo>
                    <a:pt x="782" y="2848"/>
                    <a:pt x="809" y="2844"/>
                    <a:pt x="834" y="2836"/>
                  </a:cubicBezTo>
                  <a:cubicBezTo>
                    <a:pt x="934" y="2802"/>
                    <a:pt x="968" y="2669"/>
                    <a:pt x="934" y="2535"/>
                  </a:cubicBezTo>
                  <a:cubicBezTo>
                    <a:pt x="734" y="2168"/>
                    <a:pt x="601" y="1735"/>
                    <a:pt x="501" y="1301"/>
                  </a:cubicBezTo>
                  <a:cubicBezTo>
                    <a:pt x="467" y="1034"/>
                    <a:pt x="501" y="734"/>
                    <a:pt x="667" y="667"/>
                  </a:cubicBezTo>
                  <a:cubicBezTo>
                    <a:pt x="690" y="656"/>
                    <a:pt x="712" y="652"/>
                    <a:pt x="733" y="652"/>
                  </a:cubicBezTo>
                  <a:cubicBezTo>
                    <a:pt x="775" y="652"/>
                    <a:pt x="812" y="667"/>
                    <a:pt x="834" y="667"/>
                  </a:cubicBezTo>
                  <a:cubicBezTo>
                    <a:pt x="968" y="734"/>
                    <a:pt x="1101" y="901"/>
                    <a:pt x="1134" y="1068"/>
                  </a:cubicBezTo>
                  <a:cubicBezTo>
                    <a:pt x="1168" y="1201"/>
                    <a:pt x="1168" y="1301"/>
                    <a:pt x="1168" y="1401"/>
                  </a:cubicBezTo>
                  <a:cubicBezTo>
                    <a:pt x="1234" y="1668"/>
                    <a:pt x="1268" y="1901"/>
                    <a:pt x="1401" y="2168"/>
                  </a:cubicBezTo>
                  <a:cubicBezTo>
                    <a:pt x="1435" y="2235"/>
                    <a:pt x="1501" y="2235"/>
                    <a:pt x="1601" y="2235"/>
                  </a:cubicBezTo>
                  <a:cubicBezTo>
                    <a:pt x="1668" y="2235"/>
                    <a:pt x="1735" y="2168"/>
                    <a:pt x="1768" y="2102"/>
                  </a:cubicBezTo>
                  <a:lnTo>
                    <a:pt x="1935" y="834"/>
                  </a:lnTo>
                  <a:cubicBezTo>
                    <a:pt x="1968" y="567"/>
                    <a:pt x="2068" y="534"/>
                    <a:pt x="2068" y="500"/>
                  </a:cubicBezTo>
                  <a:cubicBezTo>
                    <a:pt x="2102" y="500"/>
                    <a:pt x="2135" y="534"/>
                    <a:pt x="2235" y="567"/>
                  </a:cubicBezTo>
                  <a:cubicBezTo>
                    <a:pt x="2435" y="801"/>
                    <a:pt x="2435" y="1068"/>
                    <a:pt x="2469" y="1468"/>
                  </a:cubicBezTo>
                  <a:cubicBezTo>
                    <a:pt x="2469" y="1701"/>
                    <a:pt x="2502" y="1968"/>
                    <a:pt x="2602" y="2202"/>
                  </a:cubicBezTo>
                  <a:cubicBezTo>
                    <a:pt x="2635" y="2302"/>
                    <a:pt x="2669" y="2335"/>
                    <a:pt x="2769" y="2335"/>
                  </a:cubicBezTo>
                  <a:cubicBezTo>
                    <a:pt x="2836" y="2335"/>
                    <a:pt x="2936" y="2302"/>
                    <a:pt x="2969" y="2202"/>
                  </a:cubicBezTo>
                  <a:cubicBezTo>
                    <a:pt x="3236" y="1601"/>
                    <a:pt x="3603" y="1034"/>
                    <a:pt x="4070" y="601"/>
                  </a:cubicBezTo>
                  <a:lnTo>
                    <a:pt x="4070" y="601"/>
                  </a:lnTo>
                  <a:cubicBezTo>
                    <a:pt x="4270" y="1301"/>
                    <a:pt x="4170" y="2035"/>
                    <a:pt x="3803" y="2702"/>
                  </a:cubicBezTo>
                  <a:cubicBezTo>
                    <a:pt x="3770" y="2802"/>
                    <a:pt x="3770" y="2869"/>
                    <a:pt x="3803" y="2936"/>
                  </a:cubicBezTo>
                  <a:cubicBezTo>
                    <a:pt x="3836" y="3002"/>
                    <a:pt x="3936" y="3002"/>
                    <a:pt x="4003" y="3002"/>
                  </a:cubicBezTo>
                  <a:cubicBezTo>
                    <a:pt x="4403" y="2936"/>
                    <a:pt x="4637" y="2635"/>
                    <a:pt x="4837" y="2368"/>
                  </a:cubicBezTo>
                  <a:cubicBezTo>
                    <a:pt x="5070" y="2135"/>
                    <a:pt x="5271" y="1935"/>
                    <a:pt x="5571" y="1868"/>
                  </a:cubicBezTo>
                  <a:lnTo>
                    <a:pt x="5738" y="1868"/>
                  </a:lnTo>
                  <a:cubicBezTo>
                    <a:pt x="5804" y="1935"/>
                    <a:pt x="5804" y="2102"/>
                    <a:pt x="5804" y="2202"/>
                  </a:cubicBezTo>
                  <a:cubicBezTo>
                    <a:pt x="5738" y="2769"/>
                    <a:pt x="5271" y="3269"/>
                    <a:pt x="4737" y="3369"/>
                  </a:cubicBezTo>
                  <a:cubicBezTo>
                    <a:pt x="4603" y="3436"/>
                    <a:pt x="4570" y="3503"/>
                    <a:pt x="4570" y="3636"/>
                  </a:cubicBezTo>
                  <a:cubicBezTo>
                    <a:pt x="4470" y="3669"/>
                    <a:pt x="4570" y="3770"/>
                    <a:pt x="4704" y="3770"/>
                  </a:cubicBezTo>
                  <a:cubicBezTo>
                    <a:pt x="5437" y="3636"/>
                    <a:pt x="6038" y="3002"/>
                    <a:pt x="6138" y="2268"/>
                  </a:cubicBezTo>
                  <a:cubicBezTo>
                    <a:pt x="6205" y="1935"/>
                    <a:pt x="6105" y="1635"/>
                    <a:pt x="5904" y="1501"/>
                  </a:cubicBezTo>
                  <a:cubicBezTo>
                    <a:pt x="5826" y="1462"/>
                    <a:pt x="5737" y="1446"/>
                    <a:pt x="5642" y="1446"/>
                  </a:cubicBezTo>
                  <a:cubicBezTo>
                    <a:pt x="5576" y="1446"/>
                    <a:pt x="5506" y="1454"/>
                    <a:pt x="5437" y="1468"/>
                  </a:cubicBezTo>
                  <a:cubicBezTo>
                    <a:pt x="5070" y="1535"/>
                    <a:pt x="4770" y="1835"/>
                    <a:pt x="4537" y="2102"/>
                  </a:cubicBezTo>
                  <a:lnTo>
                    <a:pt x="4370" y="2235"/>
                  </a:lnTo>
                  <a:cubicBezTo>
                    <a:pt x="4570" y="1535"/>
                    <a:pt x="4537" y="801"/>
                    <a:pt x="4237" y="134"/>
                  </a:cubicBezTo>
                  <a:lnTo>
                    <a:pt x="410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49"/>
            <p:cNvSpPr/>
            <p:nvPr/>
          </p:nvSpPr>
          <p:spPr>
            <a:xfrm>
              <a:off x="5880200" y="4393100"/>
              <a:ext cx="371125" cy="118925"/>
            </a:xfrm>
            <a:custGeom>
              <a:rect b="b" l="l" r="r" t="t"/>
              <a:pathLst>
                <a:path extrusionOk="0" h="4757" w="14845">
                  <a:moveTo>
                    <a:pt x="8309" y="1"/>
                  </a:moveTo>
                  <a:cubicBezTo>
                    <a:pt x="8272" y="1"/>
                    <a:pt x="8238" y="8"/>
                    <a:pt x="8207" y="20"/>
                  </a:cubicBezTo>
                  <a:cubicBezTo>
                    <a:pt x="7873" y="53"/>
                    <a:pt x="7706" y="420"/>
                    <a:pt x="7673" y="554"/>
                  </a:cubicBezTo>
                  <a:cubicBezTo>
                    <a:pt x="7506" y="954"/>
                    <a:pt x="7373" y="1421"/>
                    <a:pt x="7239" y="1888"/>
                  </a:cubicBezTo>
                  <a:cubicBezTo>
                    <a:pt x="7072" y="1421"/>
                    <a:pt x="6839" y="954"/>
                    <a:pt x="6505" y="587"/>
                  </a:cubicBezTo>
                  <a:cubicBezTo>
                    <a:pt x="6472" y="554"/>
                    <a:pt x="6405" y="520"/>
                    <a:pt x="6339" y="520"/>
                  </a:cubicBezTo>
                  <a:cubicBezTo>
                    <a:pt x="6305" y="520"/>
                    <a:pt x="6205" y="520"/>
                    <a:pt x="6172" y="554"/>
                  </a:cubicBezTo>
                  <a:cubicBezTo>
                    <a:pt x="5838" y="887"/>
                    <a:pt x="5638" y="1288"/>
                    <a:pt x="5505" y="1755"/>
                  </a:cubicBezTo>
                  <a:cubicBezTo>
                    <a:pt x="5471" y="1688"/>
                    <a:pt x="5471" y="1588"/>
                    <a:pt x="5405" y="1454"/>
                  </a:cubicBezTo>
                  <a:cubicBezTo>
                    <a:pt x="5371" y="1354"/>
                    <a:pt x="5371" y="1254"/>
                    <a:pt x="5338" y="1121"/>
                  </a:cubicBezTo>
                  <a:cubicBezTo>
                    <a:pt x="5204" y="787"/>
                    <a:pt x="4904" y="520"/>
                    <a:pt x="4637" y="420"/>
                  </a:cubicBezTo>
                  <a:cubicBezTo>
                    <a:pt x="4582" y="412"/>
                    <a:pt x="4531" y="408"/>
                    <a:pt x="4482" y="408"/>
                  </a:cubicBezTo>
                  <a:cubicBezTo>
                    <a:pt x="4325" y="408"/>
                    <a:pt x="4198" y="452"/>
                    <a:pt x="4070" y="554"/>
                  </a:cubicBezTo>
                  <a:cubicBezTo>
                    <a:pt x="3903" y="687"/>
                    <a:pt x="3870" y="887"/>
                    <a:pt x="3870" y="1054"/>
                  </a:cubicBezTo>
                  <a:lnTo>
                    <a:pt x="3637" y="2088"/>
                  </a:lnTo>
                  <a:cubicBezTo>
                    <a:pt x="3503" y="1888"/>
                    <a:pt x="3336" y="1688"/>
                    <a:pt x="3203" y="1454"/>
                  </a:cubicBezTo>
                  <a:cubicBezTo>
                    <a:pt x="3136" y="1388"/>
                    <a:pt x="3003" y="1221"/>
                    <a:pt x="2803" y="1121"/>
                  </a:cubicBezTo>
                  <a:cubicBezTo>
                    <a:pt x="2765" y="1114"/>
                    <a:pt x="2728" y="1111"/>
                    <a:pt x="2693" y="1111"/>
                  </a:cubicBezTo>
                  <a:cubicBezTo>
                    <a:pt x="2359" y="1111"/>
                    <a:pt x="2156" y="1386"/>
                    <a:pt x="2035" y="1688"/>
                  </a:cubicBezTo>
                  <a:cubicBezTo>
                    <a:pt x="1969" y="1921"/>
                    <a:pt x="1869" y="2121"/>
                    <a:pt x="1835" y="2388"/>
                  </a:cubicBezTo>
                  <a:lnTo>
                    <a:pt x="1402" y="1721"/>
                  </a:lnTo>
                  <a:cubicBezTo>
                    <a:pt x="1335" y="1588"/>
                    <a:pt x="1168" y="1354"/>
                    <a:pt x="968" y="1254"/>
                  </a:cubicBezTo>
                  <a:cubicBezTo>
                    <a:pt x="885" y="1231"/>
                    <a:pt x="811" y="1219"/>
                    <a:pt x="742" y="1219"/>
                  </a:cubicBezTo>
                  <a:cubicBezTo>
                    <a:pt x="616" y="1219"/>
                    <a:pt x="509" y="1256"/>
                    <a:pt x="401" y="1321"/>
                  </a:cubicBezTo>
                  <a:cubicBezTo>
                    <a:pt x="134" y="1588"/>
                    <a:pt x="1" y="2055"/>
                    <a:pt x="1" y="2422"/>
                  </a:cubicBezTo>
                  <a:cubicBezTo>
                    <a:pt x="34" y="3055"/>
                    <a:pt x="201" y="3623"/>
                    <a:pt x="534" y="4190"/>
                  </a:cubicBezTo>
                  <a:cubicBezTo>
                    <a:pt x="559" y="4238"/>
                    <a:pt x="637" y="4269"/>
                    <a:pt x="729" y="4269"/>
                  </a:cubicBezTo>
                  <a:cubicBezTo>
                    <a:pt x="763" y="4269"/>
                    <a:pt x="799" y="4265"/>
                    <a:pt x="835" y="4256"/>
                  </a:cubicBezTo>
                  <a:cubicBezTo>
                    <a:pt x="901" y="4223"/>
                    <a:pt x="968" y="4090"/>
                    <a:pt x="901" y="3956"/>
                  </a:cubicBezTo>
                  <a:cubicBezTo>
                    <a:pt x="634" y="3456"/>
                    <a:pt x="434" y="2922"/>
                    <a:pt x="434" y="2388"/>
                  </a:cubicBezTo>
                  <a:cubicBezTo>
                    <a:pt x="434" y="2088"/>
                    <a:pt x="534" y="1788"/>
                    <a:pt x="701" y="1688"/>
                  </a:cubicBezTo>
                  <a:cubicBezTo>
                    <a:pt x="735" y="1621"/>
                    <a:pt x="835" y="1621"/>
                    <a:pt x="868" y="1621"/>
                  </a:cubicBezTo>
                  <a:cubicBezTo>
                    <a:pt x="935" y="1688"/>
                    <a:pt x="1035" y="1788"/>
                    <a:pt x="1135" y="1921"/>
                  </a:cubicBezTo>
                  <a:lnTo>
                    <a:pt x="1869" y="3122"/>
                  </a:lnTo>
                  <a:cubicBezTo>
                    <a:pt x="1894" y="3197"/>
                    <a:pt x="1956" y="3235"/>
                    <a:pt x="2042" y="3235"/>
                  </a:cubicBezTo>
                  <a:cubicBezTo>
                    <a:pt x="2071" y="3235"/>
                    <a:pt x="2102" y="3231"/>
                    <a:pt x="2136" y="3222"/>
                  </a:cubicBezTo>
                  <a:cubicBezTo>
                    <a:pt x="2202" y="3156"/>
                    <a:pt x="2236" y="3089"/>
                    <a:pt x="2236" y="2989"/>
                  </a:cubicBezTo>
                  <a:cubicBezTo>
                    <a:pt x="2202" y="2588"/>
                    <a:pt x="2302" y="2155"/>
                    <a:pt x="2469" y="1821"/>
                  </a:cubicBezTo>
                  <a:cubicBezTo>
                    <a:pt x="2525" y="1680"/>
                    <a:pt x="2629" y="1539"/>
                    <a:pt x="2701" y="1539"/>
                  </a:cubicBezTo>
                  <a:cubicBezTo>
                    <a:pt x="2714" y="1539"/>
                    <a:pt x="2726" y="1544"/>
                    <a:pt x="2736" y="1554"/>
                  </a:cubicBezTo>
                  <a:cubicBezTo>
                    <a:pt x="2803" y="1554"/>
                    <a:pt x="2869" y="1621"/>
                    <a:pt x="2903" y="1721"/>
                  </a:cubicBezTo>
                  <a:cubicBezTo>
                    <a:pt x="3170" y="2055"/>
                    <a:pt x="3370" y="2388"/>
                    <a:pt x="3570" y="2755"/>
                  </a:cubicBezTo>
                  <a:cubicBezTo>
                    <a:pt x="3637" y="2822"/>
                    <a:pt x="3703" y="2889"/>
                    <a:pt x="3803" y="2889"/>
                  </a:cubicBezTo>
                  <a:cubicBezTo>
                    <a:pt x="3870" y="2889"/>
                    <a:pt x="3970" y="2789"/>
                    <a:pt x="3970" y="2722"/>
                  </a:cubicBezTo>
                  <a:lnTo>
                    <a:pt x="4337" y="1154"/>
                  </a:lnTo>
                  <a:cubicBezTo>
                    <a:pt x="4370" y="1054"/>
                    <a:pt x="4370" y="921"/>
                    <a:pt x="4471" y="887"/>
                  </a:cubicBezTo>
                  <a:cubicBezTo>
                    <a:pt x="4504" y="821"/>
                    <a:pt x="4537" y="821"/>
                    <a:pt x="4604" y="821"/>
                  </a:cubicBezTo>
                  <a:cubicBezTo>
                    <a:pt x="4771" y="887"/>
                    <a:pt x="5004" y="1087"/>
                    <a:pt x="5038" y="1288"/>
                  </a:cubicBezTo>
                  <a:cubicBezTo>
                    <a:pt x="5071" y="1388"/>
                    <a:pt x="5071" y="1488"/>
                    <a:pt x="5104" y="1588"/>
                  </a:cubicBezTo>
                  <a:cubicBezTo>
                    <a:pt x="5204" y="1921"/>
                    <a:pt x="5271" y="2288"/>
                    <a:pt x="5605" y="2488"/>
                  </a:cubicBezTo>
                  <a:cubicBezTo>
                    <a:pt x="5638" y="2522"/>
                    <a:pt x="5671" y="2538"/>
                    <a:pt x="5709" y="2538"/>
                  </a:cubicBezTo>
                  <a:cubicBezTo>
                    <a:pt x="5746" y="2538"/>
                    <a:pt x="5788" y="2522"/>
                    <a:pt x="5838" y="2488"/>
                  </a:cubicBezTo>
                  <a:cubicBezTo>
                    <a:pt x="5905" y="2455"/>
                    <a:pt x="5938" y="2388"/>
                    <a:pt x="5905" y="2322"/>
                  </a:cubicBezTo>
                  <a:cubicBezTo>
                    <a:pt x="5905" y="1888"/>
                    <a:pt x="6038" y="1388"/>
                    <a:pt x="6339" y="987"/>
                  </a:cubicBezTo>
                  <a:cubicBezTo>
                    <a:pt x="6705" y="1488"/>
                    <a:pt x="6939" y="2088"/>
                    <a:pt x="7072" y="2722"/>
                  </a:cubicBezTo>
                  <a:cubicBezTo>
                    <a:pt x="7072" y="2789"/>
                    <a:pt x="7172" y="2889"/>
                    <a:pt x="7273" y="2889"/>
                  </a:cubicBezTo>
                  <a:cubicBezTo>
                    <a:pt x="7373" y="2889"/>
                    <a:pt x="7439" y="2789"/>
                    <a:pt x="7506" y="2722"/>
                  </a:cubicBezTo>
                  <a:cubicBezTo>
                    <a:pt x="7606" y="2021"/>
                    <a:pt x="7840" y="1321"/>
                    <a:pt x="8073" y="687"/>
                  </a:cubicBezTo>
                  <a:cubicBezTo>
                    <a:pt x="8173" y="420"/>
                    <a:pt x="8240" y="387"/>
                    <a:pt x="8273" y="387"/>
                  </a:cubicBezTo>
                  <a:cubicBezTo>
                    <a:pt x="8373" y="387"/>
                    <a:pt x="8440" y="454"/>
                    <a:pt x="8573" y="620"/>
                  </a:cubicBezTo>
                  <a:cubicBezTo>
                    <a:pt x="8907" y="1221"/>
                    <a:pt x="9074" y="1921"/>
                    <a:pt x="9074" y="2588"/>
                  </a:cubicBezTo>
                  <a:cubicBezTo>
                    <a:pt x="9074" y="2689"/>
                    <a:pt x="9174" y="2755"/>
                    <a:pt x="9241" y="2789"/>
                  </a:cubicBezTo>
                  <a:cubicBezTo>
                    <a:pt x="9341" y="2789"/>
                    <a:pt x="9441" y="2755"/>
                    <a:pt x="9441" y="2689"/>
                  </a:cubicBezTo>
                  <a:cubicBezTo>
                    <a:pt x="9708" y="2121"/>
                    <a:pt x="10008" y="1588"/>
                    <a:pt x="10375" y="1121"/>
                  </a:cubicBezTo>
                  <a:cubicBezTo>
                    <a:pt x="10478" y="991"/>
                    <a:pt x="10542" y="942"/>
                    <a:pt x="10580" y="942"/>
                  </a:cubicBezTo>
                  <a:cubicBezTo>
                    <a:pt x="10592" y="942"/>
                    <a:pt x="10601" y="946"/>
                    <a:pt x="10608" y="954"/>
                  </a:cubicBezTo>
                  <a:cubicBezTo>
                    <a:pt x="10708" y="954"/>
                    <a:pt x="10742" y="1087"/>
                    <a:pt x="10775" y="1254"/>
                  </a:cubicBezTo>
                  <a:cubicBezTo>
                    <a:pt x="10942" y="1921"/>
                    <a:pt x="11042" y="2622"/>
                    <a:pt x="11009" y="3289"/>
                  </a:cubicBezTo>
                  <a:cubicBezTo>
                    <a:pt x="11009" y="3389"/>
                    <a:pt x="11042" y="3456"/>
                    <a:pt x="11109" y="3522"/>
                  </a:cubicBezTo>
                  <a:cubicBezTo>
                    <a:pt x="11134" y="3531"/>
                    <a:pt x="11157" y="3535"/>
                    <a:pt x="11178" y="3535"/>
                  </a:cubicBezTo>
                  <a:cubicBezTo>
                    <a:pt x="11244" y="3535"/>
                    <a:pt x="11300" y="3497"/>
                    <a:pt x="11375" y="3422"/>
                  </a:cubicBezTo>
                  <a:lnTo>
                    <a:pt x="12343" y="2088"/>
                  </a:lnTo>
                  <a:cubicBezTo>
                    <a:pt x="12418" y="1938"/>
                    <a:pt x="12493" y="1919"/>
                    <a:pt x="12526" y="1919"/>
                  </a:cubicBezTo>
                  <a:cubicBezTo>
                    <a:pt x="12537" y="1919"/>
                    <a:pt x="12543" y="1921"/>
                    <a:pt x="12543" y="1921"/>
                  </a:cubicBezTo>
                  <a:cubicBezTo>
                    <a:pt x="12543" y="1921"/>
                    <a:pt x="12610" y="1955"/>
                    <a:pt x="12610" y="2121"/>
                  </a:cubicBezTo>
                  <a:cubicBezTo>
                    <a:pt x="12743" y="2722"/>
                    <a:pt x="12710" y="3289"/>
                    <a:pt x="12576" y="3889"/>
                  </a:cubicBezTo>
                  <a:cubicBezTo>
                    <a:pt x="12543" y="3956"/>
                    <a:pt x="12610" y="4090"/>
                    <a:pt x="12710" y="4123"/>
                  </a:cubicBezTo>
                  <a:cubicBezTo>
                    <a:pt x="12729" y="4142"/>
                    <a:pt x="12755" y="4151"/>
                    <a:pt x="12781" y="4151"/>
                  </a:cubicBezTo>
                  <a:cubicBezTo>
                    <a:pt x="12846" y="4151"/>
                    <a:pt x="12920" y="4103"/>
                    <a:pt x="12943" y="4056"/>
                  </a:cubicBezTo>
                  <a:lnTo>
                    <a:pt x="14044" y="2588"/>
                  </a:lnTo>
                  <a:cubicBezTo>
                    <a:pt x="14177" y="2422"/>
                    <a:pt x="14211" y="2422"/>
                    <a:pt x="14211" y="2422"/>
                  </a:cubicBezTo>
                  <a:cubicBezTo>
                    <a:pt x="14211" y="2422"/>
                    <a:pt x="14244" y="2422"/>
                    <a:pt x="14278" y="2522"/>
                  </a:cubicBezTo>
                  <a:cubicBezTo>
                    <a:pt x="14444" y="2789"/>
                    <a:pt x="14444" y="3222"/>
                    <a:pt x="14344" y="3556"/>
                  </a:cubicBezTo>
                  <a:cubicBezTo>
                    <a:pt x="14211" y="3923"/>
                    <a:pt x="13911" y="4190"/>
                    <a:pt x="13610" y="4290"/>
                  </a:cubicBezTo>
                  <a:cubicBezTo>
                    <a:pt x="13544" y="4356"/>
                    <a:pt x="13444" y="4456"/>
                    <a:pt x="13510" y="4557"/>
                  </a:cubicBezTo>
                  <a:cubicBezTo>
                    <a:pt x="13477" y="4723"/>
                    <a:pt x="13544" y="4757"/>
                    <a:pt x="13644" y="4757"/>
                  </a:cubicBezTo>
                  <a:lnTo>
                    <a:pt x="13710" y="4757"/>
                  </a:lnTo>
                  <a:cubicBezTo>
                    <a:pt x="14144" y="4590"/>
                    <a:pt x="14511" y="4223"/>
                    <a:pt x="14678" y="3756"/>
                  </a:cubicBezTo>
                  <a:cubicBezTo>
                    <a:pt x="14845" y="3289"/>
                    <a:pt x="14845" y="2789"/>
                    <a:pt x="14644" y="2388"/>
                  </a:cubicBezTo>
                  <a:cubicBezTo>
                    <a:pt x="14578" y="2288"/>
                    <a:pt x="14511" y="2121"/>
                    <a:pt x="14344" y="2088"/>
                  </a:cubicBezTo>
                  <a:cubicBezTo>
                    <a:pt x="14304" y="2080"/>
                    <a:pt x="14262" y="2074"/>
                    <a:pt x="14218" y="2074"/>
                  </a:cubicBezTo>
                  <a:cubicBezTo>
                    <a:pt x="14077" y="2074"/>
                    <a:pt x="13913" y="2135"/>
                    <a:pt x="13710" y="2388"/>
                  </a:cubicBezTo>
                  <a:lnTo>
                    <a:pt x="13143" y="3189"/>
                  </a:lnTo>
                  <a:cubicBezTo>
                    <a:pt x="13177" y="2789"/>
                    <a:pt x="13143" y="2455"/>
                    <a:pt x="13043" y="2088"/>
                  </a:cubicBezTo>
                  <a:cubicBezTo>
                    <a:pt x="12977" y="1721"/>
                    <a:pt x="12810" y="1588"/>
                    <a:pt x="12643" y="1554"/>
                  </a:cubicBezTo>
                  <a:cubicBezTo>
                    <a:pt x="12600" y="1542"/>
                    <a:pt x="12559" y="1536"/>
                    <a:pt x="12520" y="1536"/>
                  </a:cubicBezTo>
                  <a:cubicBezTo>
                    <a:pt x="12252" y="1536"/>
                    <a:pt x="12067" y="1801"/>
                    <a:pt x="12009" y="1888"/>
                  </a:cubicBezTo>
                  <a:lnTo>
                    <a:pt x="11409" y="2722"/>
                  </a:lnTo>
                  <a:cubicBezTo>
                    <a:pt x="11375" y="2222"/>
                    <a:pt x="11342" y="1688"/>
                    <a:pt x="11175" y="1187"/>
                  </a:cubicBezTo>
                  <a:cubicBezTo>
                    <a:pt x="11075" y="787"/>
                    <a:pt x="10908" y="587"/>
                    <a:pt x="10675" y="587"/>
                  </a:cubicBezTo>
                  <a:cubicBezTo>
                    <a:pt x="10653" y="585"/>
                    <a:pt x="10631" y="583"/>
                    <a:pt x="10609" y="583"/>
                  </a:cubicBezTo>
                  <a:cubicBezTo>
                    <a:pt x="10345" y="583"/>
                    <a:pt x="10165" y="766"/>
                    <a:pt x="10041" y="921"/>
                  </a:cubicBezTo>
                  <a:cubicBezTo>
                    <a:pt x="9808" y="1221"/>
                    <a:pt x="9574" y="1554"/>
                    <a:pt x="9374" y="1888"/>
                  </a:cubicBezTo>
                  <a:cubicBezTo>
                    <a:pt x="9307" y="1388"/>
                    <a:pt x="9141" y="921"/>
                    <a:pt x="8874" y="454"/>
                  </a:cubicBezTo>
                  <a:cubicBezTo>
                    <a:pt x="8684" y="128"/>
                    <a:pt x="8471" y="1"/>
                    <a:pt x="83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49"/>
            <p:cNvSpPr/>
            <p:nvPr/>
          </p:nvSpPr>
          <p:spPr>
            <a:xfrm>
              <a:off x="5380675" y="4503675"/>
              <a:ext cx="135950" cy="65900"/>
            </a:xfrm>
            <a:custGeom>
              <a:rect b="b" l="l" r="r" t="t"/>
              <a:pathLst>
                <a:path extrusionOk="0" h="2636" w="5438">
                  <a:moveTo>
                    <a:pt x="701" y="0"/>
                  </a:moveTo>
                  <a:cubicBezTo>
                    <a:pt x="501" y="0"/>
                    <a:pt x="334" y="33"/>
                    <a:pt x="201" y="200"/>
                  </a:cubicBezTo>
                  <a:cubicBezTo>
                    <a:pt x="1" y="467"/>
                    <a:pt x="101" y="801"/>
                    <a:pt x="134" y="901"/>
                  </a:cubicBezTo>
                  <a:cubicBezTo>
                    <a:pt x="201" y="1401"/>
                    <a:pt x="468" y="1902"/>
                    <a:pt x="835" y="2335"/>
                  </a:cubicBezTo>
                  <a:cubicBezTo>
                    <a:pt x="885" y="2369"/>
                    <a:pt x="935" y="2385"/>
                    <a:pt x="985" y="2385"/>
                  </a:cubicBezTo>
                  <a:cubicBezTo>
                    <a:pt x="1035" y="2385"/>
                    <a:pt x="1085" y="2369"/>
                    <a:pt x="1135" y="2335"/>
                  </a:cubicBezTo>
                  <a:cubicBezTo>
                    <a:pt x="1202" y="2235"/>
                    <a:pt x="1202" y="2135"/>
                    <a:pt x="1135" y="2035"/>
                  </a:cubicBezTo>
                  <a:cubicBezTo>
                    <a:pt x="835" y="1701"/>
                    <a:pt x="634" y="1301"/>
                    <a:pt x="534" y="834"/>
                  </a:cubicBezTo>
                  <a:cubicBezTo>
                    <a:pt x="501" y="667"/>
                    <a:pt x="501" y="534"/>
                    <a:pt x="601" y="467"/>
                  </a:cubicBezTo>
                  <a:cubicBezTo>
                    <a:pt x="626" y="418"/>
                    <a:pt x="650" y="387"/>
                    <a:pt x="701" y="387"/>
                  </a:cubicBezTo>
                  <a:cubicBezTo>
                    <a:pt x="719" y="387"/>
                    <a:pt x="741" y="391"/>
                    <a:pt x="768" y="400"/>
                  </a:cubicBezTo>
                  <a:cubicBezTo>
                    <a:pt x="868" y="400"/>
                    <a:pt x="1101" y="534"/>
                    <a:pt x="1135" y="667"/>
                  </a:cubicBezTo>
                  <a:cubicBezTo>
                    <a:pt x="1202" y="801"/>
                    <a:pt x="1268" y="968"/>
                    <a:pt x="1302" y="1134"/>
                  </a:cubicBezTo>
                  <a:cubicBezTo>
                    <a:pt x="1335" y="1334"/>
                    <a:pt x="1435" y="1501"/>
                    <a:pt x="1502" y="1701"/>
                  </a:cubicBezTo>
                  <a:cubicBezTo>
                    <a:pt x="1535" y="1768"/>
                    <a:pt x="1602" y="1801"/>
                    <a:pt x="1669" y="1801"/>
                  </a:cubicBezTo>
                  <a:cubicBezTo>
                    <a:pt x="1769" y="1801"/>
                    <a:pt x="1802" y="1735"/>
                    <a:pt x="1835" y="1668"/>
                  </a:cubicBezTo>
                  <a:cubicBezTo>
                    <a:pt x="1969" y="1468"/>
                    <a:pt x="1969" y="1234"/>
                    <a:pt x="1969" y="1034"/>
                  </a:cubicBezTo>
                  <a:lnTo>
                    <a:pt x="1969" y="734"/>
                  </a:lnTo>
                  <a:cubicBezTo>
                    <a:pt x="1969" y="634"/>
                    <a:pt x="2102" y="501"/>
                    <a:pt x="2169" y="501"/>
                  </a:cubicBezTo>
                  <a:lnTo>
                    <a:pt x="2202" y="501"/>
                  </a:lnTo>
                  <a:cubicBezTo>
                    <a:pt x="2269" y="534"/>
                    <a:pt x="2269" y="567"/>
                    <a:pt x="2302" y="667"/>
                  </a:cubicBezTo>
                  <a:lnTo>
                    <a:pt x="2669" y="1735"/>
                  </a:lnTo>
                  <a:cubicBezTo>
                    <a:pt x="2703" y="1835"/>
                    <a:pt x="2803" y="1868"/>
                    <a:pt x="2869" y="1868"/>
                  </a:cubicBezTo>
                  <a:cubicBezTo>
                    <a:pt x="2969" y="1868"/>
                    <a:pt x="3036" y="1801"/>
                    <a:pt x="3036" y="1701"/>
                  </a:cubicBezTo>
                  <a:cubicBezTo>
                    <a:pt x="3103" y="1334"/>
                    <a:pt x="3236" y="968"/>
                    <a:pt x="3470" y="667"/>
                  </a:cubicBezTo>
                  <a:cubicBezTo>
                    <a:pt x="3603" y="1034"/>
                    <a:pt x="3637" y="1468"/>
                    <a:pt x="3637" y="1835"/>
                  </a:cubicBezTo>
                  <a:cubicBezTo>
                    <a:pt x="3637" y="1902"/>
                    <a:pt x="3670" y="2002"/>
                    <a:pt x="3737" y="2035"/>
                  </a:cubicBezTo>
                  <a:cubicBezTo>
                    <a:pt x="3766" y="2054"/>
                    <a:pt x="3792" y="2063"/>
                    <a:pt x="3817" y="2063"/>
                  </a:cubicBezTo>
                  <a:cubicBezTo>
                    <a:pt x="3876" y="2063"/>
                    <a:pt x="3923" y="2015"/>
                    <a:pt x="3970" y="1968"/>
                  </a:cubicBezTo>
                  <a:cubicBezTo>
                    <a:pt x="4204" y="1635"/>
                    <a:pt x="4504" y="1334"/>
                    <a:pt x="4871" y="1134"/>
                  </a:cubicBezTo>
                  <a:lnTo>
                    <a:pt x="4871" y="1134"/>
                  </a:lnTo>
                  <a:cubicBezTo>
                    <a:pt x="4837" y="1635"/>
                    <a:pt x="4537" y="2102"/>
                    <a:pt x="4070" y="2335"/>
                  </a:cubicBezTo>
                  <a:cubicBezTo>
                    <a:pt x="4004" y="2369"/>
                    <a:pt x="3970" y="2502"/>
                    <a:pt x="4004" y="2635"/>
                  </a:cubicBezTo>
                  <a:cubicBezTo>
                    <a:pt x="4048" y="2624"/>
                    <a:pt x="4081" y="2621"/>
                    <a:pt x="4110" y="2621"/>
                  </a:cubicBezTo>
                  <a:cubicBezTo>
                    <a:pt x="4167" y="2621"/>
                    <a:pt x="4204" y="2635"/>
                    <a:pt x="4270" y="2635"/>
                  </a:cubicBezTo>
                  <a:cubicBezTo>
                    <a:pt x="4304" y="2635"/>
                    <a:pt x="4337" y="2635"/>
                    <a:pt x="4337" y="2602"/>
                  </a:cubicBezTo>
                  <a:cubicBezTo>
                    <a:pt x="5004" y="2202"/>
                    <a:pt x="5438" y="1435"/>
                    <a:pt x="5338" y="667"/>
                  </a:cubicBezTo>
                  <a:cubicBezTo>
                    <a:pt x="5338" y="601"/>
                    <a:pt x="5304" y="534"/>
                    <a:pt x="5204" y="501"/>
                  </a:cubicBezTo>
                  <a:cubicBezTo>
                    <a:pt x="5188" y="484"/>
                    <a:pt x="5154" y="475"/>
                    <a:pt x="5117" y="475"/>
                  </a:cubicBezTo>
                  <a:cubicBezTo>
                    <a:pt x="5079" y="475"/>
                    <a:pt x="5038" y="484"/>
                    <a:pt x="5004" y="501"/>
                  </a:cubicBezTo>
                  <a:cubicBezTo>
                    <a:pt x="4637" y="701"/>
                    <a:pt x="4304" y="968"/>
                    <a:pt x="4004" y="1268"/>
                  </a:cubicBezTo>
                  <a:cubicBezTo>
                    <a:pt x="3970" y="867"/>
                    <a:pt x="3870" y="467"/>
                    <a:pt x="3703" y="134"/>
                  </a:cubicBezTo>
                  <a:cubicBezTo>
                    <a:pt x="3670" y="33"/>
                    <a:pt x="3637" y="0"/>
                    <a:pt x="3537" y="0"/>
                  </a:cubicBezTo>
                  <a:cubicBezTo>
                    <a:pt x="3470" y="0"/>
                    <a:pt x="3436" y="0"/>
                    <a:pt x="3370" y="33"/>
                  </a:cubicBezTo>
                  <a:cubicBezTo>
                    <a:pt x="3136" y="300"/>
                    <a:pt x="2969" y="634"/>
                    <a:pt x="2803" y="968"/>
                  </a:cubicBezTo>
                  <a:lnTo>
                    <a:pt x="2636" y="467"/>
                  </a:lnTo>
                  <a:cubicBezTo>
                    <a:pt x="2603" y="367"/>
                    <a:pt x="2536" y="200"/>
                    <a:pt x="2436" y="134"/>
                  </a:cubicBezTo>
                  <a:cubicBezTo>
                    <a:pt x="2358" y="75"/>
                    <a:pt x="2269" y="40"/>
                    <a:pt x="2176" y="40"/>
                  </a:cubicBezTo>
                  <a:cubicBezTo>
                    <a:pt x="2109" y="40"/>
                    <a:pt x="2039" y="58"/>
                    <a:pt x="1969" y="100"/>
                  </a:cubicBezTo>
                  <a:cubicBezTo>
                    <a:pt x="1769" y="167"/>
                    <a:pt x="1535" y="434"/>
                    <a:pt x="1502" y="667"/>
                  </a:cubicBezTo>
                  <a:cubicBezTo>
                    <a:pt x="1468" y="601"/>
                    <a:pt x="1468" y="501"/>
                    <a:pt x="1435" y="467"/>
                  </a:cubicBezTo>
                  <a:cubicBezTo>
                    <a:pt x="1302" y="200"/>
                    <a:pt x="1001" y="0"/>
                    <a:pt x="7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49"/>
            <p:cNvSpPr/>
            <p:nvPr/>
          </p:nvSpPr>
          <p:spPr>
            <a:xfrm>
              <a:off x="5777625" y="4290400"/>
              <a:ext cx="141800" cy="82375"/>
            </a:xfrm>
            <a:custGeom>
              <a:rect b="b" l="l" r="r" t="t"/>
              <a:pathLst>
                <a:path extrusionOk="0" h="3295" w="5672">
                  <a:moveTo>
                    <a:pt x="2240" y="0"/>
                  </a:moveTo>
                  <a:cubicBezTo>
                    <a:pt x="2177" y="0"/>
                    <a:pt x="2119" y="8"/>
                    <a:pt x="2069" y="25"/>
                  </a:cubicBezTo>
                  <a:cubicBezTo>
                    <a:pt x="1802" y="158"/>
                    <a:pt x="1769" y="492"/>
                    <a:pt x="1769" y="559"/>
                  </a:cubicBezTo>
                  <a:cubicBezTo>
                    <a:pt x="1769" y="692"/>
                    <a:pt x="1769" y="826"/>
                    <a:pt x="1735" y="959"/>
                  </a:cubicBezTo>
                  <a:cubicBezTo>
                    <a:pt x="1669" y="859"/>
                    <a:pt x="1602" y="792"/>
                    <a:pt x="1502" y="692"/>
                  </a:cubicBezTo>
                  <a:cubicBezTo>
                    <a:pt x="1372" y="563"/>
                    <a:pt x="1223" y="514"/>
                    <a:pt x="1054" y="514"/>
                  </a:cubicBezTo>
                  <a:cubicBezTo>
                    <a:pt x="1005" y="514"/>
                    <a:pt x="954" y="518"/>
                    <a:pt x="901" y="525"/>
                  </a:cubicBezTo>
                  <a:cubicBezTo>
                    <a:pt x="601" y="559"/>
                    <a:pt x="334" y="726"/>
                    <a:pt x="234" y="959"/>
                  </a:cubicBezTo>
                  <a:cubicBezTo>
                    <a:pt x="1" y="1326"/>
                    <a:pt x="1" y="1826"/>
                    <a:pt x="268" y="2293"/>
                  </a:cubicBezTo>
                  <a:cubicBezTo>
                    <a:pt x="468" y="2660"/>
                    <a:pt x="801" y="2960"/>
                    <a:pt x="1101" y="3194"/>
                  </a:cubicBezTo>
                  <a:cubicBezTo>
                    <a:pt x="1001" y="3294"/>
                    <a:pt x="1068" y="3294"/>
                    <a:pt x="1135" y="3294"/>
                  </a:cubicBezTo>
                  <a:cubicBezTo>
                    <a:pt x="1168" y="3294"/>
                    <a:pt x="1268" y="3227"/>
                    <a:pt x="1302" y="3194"/>
                  </a:cubicBezTo>
                  <a:cubicBezTo>
                    <a:pt x="1402" y="3127"/>
                    <a:pt x="1402" y="2994"/>
                    <a:pt x="1302" y="2894"/>
                  </a:cubicBezTo>
                  <a:cubicBezTo>
                    <a:pt x="1001" y="2660"/>
                    <a:pt x="735" y="2393"/>
                    <a:pt x="568" y="2060"/>
                  </a:cubicBezTo>
                  <a:cubicBezTo>
                    <a:pt x="401" y="1726"/>
                    <a:pt x="401" y="1393"/>
                    <a:pt x="501" y="1159"/>
                  </a:cubicBezTo>
                  <a:cubicBezTo>
                    <a:pt x="601" y="1026"/>
                    <a:pt x="768" y="959"/>
                    <a:pt x="868" y="892"/>
                  </a:cubicBezTo>
                  <a:cubicBezTo>
                    <a:pt x="968" y="892"/>
                    <a:pt x="1101" y="892"/>
                    <a:pt x="1202" y="992"/>
                  </a:cubicBezTo>
                  <a:cubicBezTo>
                    <a:pt x="1335" y="1126"/>
                    <a:pt x="1368" y="1293"/>
                    <a:pt x="1435" y="1493"/>
                  </a:cubicBezTo>
                  <a:cubicBezTo>
                    <a:pt x="1468" y="1693"/>
                    <a:pt x="1535" y="1960"/>
                    <a:pt x="1702" y="2127"/>
                  </a:cubicBezTo>
                  <a:cubicBezTo>
                    <a:pt x="1741" y="2166"/>
                    <a:pt x="1792" y="2182"/>
                    <a:pt x="1840" y="2182"/>
                  </a:cubicBezTo>
                  <a:cubicBezTo>
                    <a:pt x="1874" y="2182"/>
                    <a:pt x="1908" y="2174"/>
                    <a:pt x="1935" y="2160"/>
                  </a:cubicBezTo>
                  <a:cubicBezTo>
                    <a:pt x="2002" y="2127"/>
                    <a:pt x="2035" y="2026"/>
                    <a:pt x="2035" y="1960"/>
                  </a:cubicBezTo>
                  <a:cubicBezTo>
                    <a:pt x="2035" y="1493"/>
                    <a:pt x="2035" y="1026"/>
                    <a:pt x="2102" y="559"/>
                  </a:cubicBezTo>
                  <a:cubicBezTo>
                    <a:pt x="2102" y="359"/>
                    <a:pt x="2136" y="359"/>
                    <a:pt x="2169" y="359"/>
                  </a:cubicBezTo>
                  <a:cubicBezTo>
                    <a:pt x="2236" y="359"/>
                    <a:pt x="2336" y="492"/>
                    <a:pt x="2369" y="692"/>
                  </a:cubicBezTo>
                  <a:lnTo>
                    <a:pt x="2636" y="1826"/>
                  </a:lnTo>
                  <a:cubicBezTo>
                    <a:pt x="2669" y="1893"/>
                    <a:pt x="2736" y="1993"/>
                    <a:pt x="2836" y="1993"/>
                  </a:cubicBezTo>
                  <a:cubicBezTo>
                    <a:pt x="2936" y="1993"/>
                    <a:pt x="3003" y="1893"/>
                    <a:pt x="3070" y="1826"/>
                  </a:cubicBezTo>
                  <a:cubicBezTo>
                    <a:pt x="3103" y="1459"/>
                    <a:pt x="3203" y="1059"/>
                    <a:pt x="3437" y="692"/>
                  </a:cubicBezTo>
                  <a:cubicBezTo>
                    <a:pt x="3470" y="659"/>
                    <a:pt x="3470" y="625"/>
                    <a:pt x="3470" y="625"/>
                  </a:cubicBezTo>
                  <a:cubicBezTo>
                    <a:pt x="3470" y="625"/>
                    <a:pt x="3470" y="692"/>
                    <a:pt x="3503" y="826"/>
                  </a:cubicBezTo>
                  <a:lnTo>
                    <a:pt x="3570" y="1660"/>
                  </a:lnTo>
                  <a:cubicBezTo>
                    <a:pt x="3570" y="1726"/>
                    <a:pt x="3603" y="1826"/>
                    <a:pt x="3670" y="1826"/>
                  </a:cubicBezTo>
                  <a:cubicBezTo>
                    <a:pt x="3699" y="1836"/>
                    <a:pt x="3726" y="1840"/>
                    <a:pt x="3750" y="1840"/>
                  </a:cubicBezTo>
                  <a:cubicBezTo>
                    <a:pt x="3809" y="1840"/>
                    <a:pt x="3856" y="1817"/>
                    <a:pt x="3904" y="1793"/>
                  </a:cubicBezTo>
                  <a:cubicBezTo>
                    <a:pt x="4237" y="1459"/>
                    <a:pt x="4571" y="1126"/>
                    <a:pt x="4904" y="826"/>
                  </a:cubicBezTo>
                  <a:cubicBezTo>
                    <a:pt x="4971" y="726"/>
                    <a:pt x="5004" y="726"/>
                    <a:pt x="5004" y="726"/>
                  </a:cubicBezTo>
                  <a:lnTo>
                    <a:pt x="5071" y="792"/>
                  </a:lnTo>
                  <a:cubicBezTo>
                    <a:pt x="5171" y="959"/>
                    <a:pt x="5238" y="1193"/>
                    <a:pt x="5138" y="1393"/>
                  </a:cubicBezTo>
                  <a:cubicBezTo>
                    <a:pt x="5079" y="1597"/>
                    <a:pt x="4868" y="1699"/>
                    <a:pt x="4682" y="1699"/>
                  </a:cubicBezTo>
                  <a:cubicBezTo>
                    <a:pt x="4655" y="1699"/>
                    <a:pt x="4629" y="1697"/>
                    <a:pt x="4604" y="1693"/>
                  </a:cubicBezTo>
                  <a:cubicBezTo>
                    <a:pt x="4471" y="1693"/>
                    <a:pt x="4404" y="1793"/>
                    <a:pt x="4404" y="1893"/>
                  </a:cubicBezTo>
                  <a:cubicBezTo>
                    <a:pt x="4404" y="2026"/>
                    <a:pt x="4471" y="2127"/>
                    <a:pt x="4604" y="2127"/>
                  </a:cubicBezTo>
                  <a:cubicBezTo>
                    <a:pt x="4971" y="2127"/>
                    <a:pt x="5338" y="1893"/>
                    <a:pt x="5505" y="1559"/>
                  </a:cubicBezTo>
                  <a:cubicBezTo>
                    <a:pt x="5671" y="1226"/>
                    <a:pt x="5638" y="826"/>
                    <a:pt x="5405" y="525"/>
                  </a:cubicBezTo>
                  <a:cubicBezTo>
                    <a:pt x="5305" y="459"/>
                    <a:pt x="5238" y="359"/>
                    <a:pt x="5104" y="359"/>
                  </a:cubicBezTo>
                  <a:cubicBezTo>
                    <a:pt x="5083" y="355"/>
                    <a:pt x="5061" y="353"/>
                    <a:pt x="5041" y="353"/>
                  </a:cubicBezTo>
                  <a:cubicBezTo>
                    <a:pt x="4869" y="353"/>
                    <a:pt x="4727" y="466"/>
                    <a:pt x="4637" y="525"/>
                  </a:cubicBezTo>
                  <a:cubicBezTo>
                    <a:pt x="4404" y="726"/>
                    <a:pt x="4137" y="959"/>
                    <a:pt x="3937" y="1193"/>
                  </a:cubicBezTo>
                  <a:lnTo>
                    <a:pt x="3937" y="826"/>
                  </a:lnTo>
                  <a:cubicBezTo>
                    <a:pt x="3937" y="726"/>
                    <a:pt x="3904" y="459"/>
                    <a:pt x="3737" y="325"/>
                  </a:cubicBezTo>
                  <a:cubicBezTo>
                    <a:pt x="3637" y="225"/>
                    <a:pt x="3570" y="225"/>
                    <a:pt x="3437" y="225"/>
                  </a:cubicBezTo>
                  <a:cubicBezTo>
                    <a:pt x="3236" y="292"/>
                    <a:pt x="3136" y="459"/>
                    <a:pt x="3103" y="525"/>
                  </a:cubicBezTo>
                  <a:cubicBezTo>
                    <a:pt x="3003" y="659"/>
                    <a:pt x="2969" y="826"/>
                    <a:pt x="2903" y="959"/>
                  </a:cubicBezTo>
                  <a:lnTo>
                    <a:pt x="2803" y="625"/>
                  </a:lnTo>
                  <a:cubicBezTo>
                    <a:pt x="2769" y="392"/>
                    <a:pt x="2636" y="125"/>
                    <a:pt x="2436" y="25"/>
                  </a:cubicBezTo>
                  <a:cubicBezTo>
                    <a:pt x="2369" y="8"/>
                    <a:pt x="2302" y="0"/>
                    <a:pt x="22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49"/>
            <p:cNvSpPr/>
            <p:nvPr/>
          </p:nvSpPr>
          <p:spPr>
            <a:xfrm>
              <a:off x="6122875" y="4612075"/>
              <a:ext cx="87600" cy="129275"/>
            </a:xfrm>
            <a:custGeom>
              <a:rect b="b" l="l" r="r" t="t"/>
              <a:pathLst>
                <a:path extrusionOk="0" h="5171" w="3504">
                  <a:moveTo>
                    <a:pt x="1468" y="134"/>
                  </a:moveTo>
                  <a:cubicBezTo>
                    <a:pt x="2336" y="1"/>
                    <a:pt x="3170" y="1001"/>
                    <a:pt x="3336" y="2369"/>
                  </a:cubicBezTo>
                  <a:cubicBezTo>
                    <a:pt x="3503" y="3770"/>
                    <a:pt x="2936" y="4937"/>
                    <a:pt x="2035" y="5038"/>
                  </a:cubicBezTo>
                  <a:cubicBezTo>
                    <a:pt x="1168" y="5171"/>
                    <a:pt x="334" y="4170"/>
                    <a:pt x="167" y="2803"/>
                  </a:cubicBezTo>
                  <a:cubicBezTo>
                    <a:pt x="1" y="1468"/>
                    <a:pt x="601" y="267"/>
                    <a:pt x="1468" y="13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49"/>
            <p:cNvSpPr/>
            <p:nvPr/>
          </p:nvSpPr>
          <p:spPr>
            <a:xfrm>
              <a:off x="6173750" y="4664625"/>
              <a:ext cx="121775" cy="106750"/>
            </a:xfrm>
            <a:custGeom>
              <a:rect b="b" l="l" r="r" t="t"/>
              <a:pathLst>
                <a:path extrusionOk="0" h="4270" w="4871">
                  <a:moveTo>
                    <a:pt x="4504" y="1068"/>
                  </a:moveTo>
                  <a:cubicBezTo>
                    <a:pt x="4871" y="1935"/>
                    <a:pt x="4270" y="3102"/>
                    <a:pt x="3136" y="3703"/>
                  </a:cubicBezTo>
                  <a:cubicBezTo>
                    <a:pt x="2002" y="4270"/>
                    <a:pt x="768" y="4070"/>
                    <a:pt x="367" y="3202"/>
                  </a:cubicBezTo>
                  <a:cubicBezTo>
                    <a:pt x="0" y="2335"/>
                    <a:pt x="634" y="1168"/>
                    <a:pt x="1768" y="567"/>
                  </a:cubicBezTo>
                  <a:cubicBezTo>
                    <a:pt x="2936" y="0"/>
                    <a:pt x="4137" y="200"/>
                    <a:pt x="4504" y="106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49"/>
            <p:cNvSpPr/>
            <p:nvPr/>
          </p:nvSpPr>
          <p:spPr>
            <a:xfrm>
              <a:off x="6165400" y="4739675"/>
              <a:ext cx="110950" cy="123450"/>
            </a:xfrm>
            <a:custGeom>
              <a:rect b="b" l="l" r="r" t="t"/>
              <a:pathLst>
                <a:path extrusionOk="0" h="4938" w="4438">
                  <a:moveTo>
                    <a:pt x="3770" y="4270"/>
                  </a:moveTo>
                  <a:cubicBezTo>
                    <a:pt x="3136" y="4937"/>
                    <a:pt x="1902" y="4670"/>
                    <a:pt x="1068" y="3670"/>
                  </a:cubicBezTo>
                  <a:cubicBezTo>
                    <a:pt x="168" y="2669"/>
                    <a:pt x="1" y="1335"/>
                    <a:pt x="635" y="667"/>
                  </a:cubicBezTo>
                  <a:cubicBezTo>
                    <a:pt x="1268" y="0"/>
                    <a:pt x="2503" y="267"/>
                    <a:pt x="3337" y="1268"/>
                  </a:cubicBezTo>
                  <a:cubicBezTo>
                    <a:pt x="4237" y="2269"/>
                    <a:pt x="4437" y="3603"/>
                    <a:pt x="3770" y="427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49"/>
            <p:cNvSpPr/>
            <p:nvPr/>
          </p:nvSpPr>
          <p:spPr>
            <a:xfrm>
              <a:off x="6092850" y="4746350"/>
              <a:ext cx="100925" cy="131775"/>
            </a:xfrm>
            <a:custGeom>
              <a:rect b="b" l="l" r="r" t="t"/>
              <a:pathLst>
                <a:path extrusionOk="0" h="5271" w="4037">
                  <a:moveTo>
                    <a:pt x="901" y="4804"/>
                  </a:moveTo>
                  <a:cubicBezTo>
                    <a:pt x="168" y="4337"/>
                    <a:pt x="1" y="3002"/>
                    <a:pt x="635" y="1801"/>
                  </a:cubicBezTo>
                  <a:cubicBezTo>
                    <a:pt x="1235" y="601"/>
                    <a:pt x="2336" y="0"/>
                    <a:pt x="3136" y="467"/>
                  </a:cubicBezTo>
                  <a:cubicBezTo>
                    <a:pt x="3870" y="934"/>
                    <a:pt x="4037" y="2268"/>
                    <a:pt x="3403" y="3469"/>
                  </a:cubicBezTo>
                  <a:cubicBezTo>
                    <a:pt x="2803" y="4637"/>
                    <a:pt x="1669" y="5271"/>
                    <a:pt x="901" y="480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49"/>
            <p:cNvSpPr/>
            <p:nvPr/>
          </p:nvSpPr>
          <p:spPr>
            <a:xfrm>
              <a:off x="6048650" y="4686300"/>
              <a:ext cx="120950" cy="97600"/>
            </a:xfrm>
            <a:custGeom>
              <a:rect b="b" l="l" r="r" t="t"/>
              <a:pathLst>
                <a:path extrusionOk="0" h="3904" w="4838">
                  <a:moveTo>
                    <a:pt x="168" y="1501"/>
                  </a:moveTo>
                  <a:cubicBezTo>
                    <a:pt x="334" y="567"/>
                    <a:pt x="1469" y="0"/>
                    <a:pt x="2736" y="234"/>
                  </a:cubicBezTo>
                  <a:cubicBezTo>
                    <a:pt x="3970" y="501"/>
                    <a:pt x="4838" y="1468"/>
                    <a:pt x="4671" y="2402"/>
                  </a:cubicBezTo>
                  <a:cubicBezTo>
                    <a:pt x="4504" y="3336"/>
                    <a:pt x="3403" y="3903"/>
                    <a:pt x="2136" y="3670"/>
                  </a:cubicBezTo>
                  <a:cubicBezTo>
                    <a:pt x="901" y="3403"/>
                    <a:pt x="1" y="2469"/>
                    <a:pt x="168" y="150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49"/>
            <p:cNvSpPr/>
            <p:nvPr/>
          </p:nvSpPr>
          <p:spPr>
            <a:xfrm>
              <a:off x="6127050" y="4697975"/>
              <a:ext cx="95100" cy="101750"/>
            </a:xfrm>
            <a:custGeom>
              <a:rect b="b" l="l" r="r" t="t"/>
              <a:pathLst>
                <a:path extrusionOk="0" h="4070" w="3804">
                  <a:moveTo>
                    <a:pt x="1668" y="100"/>
                  </a:moveTo>
                  <a:cubicBezTo>
                    <a:pt x="2636" y="0"/>
                    <a:pt x="3536" y="734"/>
                    <a:pt x="3670" y="1768"/>
                  </a:cubicBezTo>
                  <a:cubicBezTo>
                    <a:pt x="3803" y="2836"/>
                    <a:pt x="3103" y="3836"/>
                    <a:pt x="2135" y="3937"/>
                  </a:cubicBezTo>
                  <a:cubicBezTo>
                    <a:pt x="1168" y="4070"/>
                    <a:pt x="267" y="3336"/>
                    <a:pt x="134" y="2269"/>
                  </a:cubicBezTo>
                  <a:cubicBezTo>
                    <a:pt x="0" y="1235"/>
                    <a:pt x="701" y="234"/>
                    <a:pt x="1668" y="10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49"/>
            <p:cNvSpPr/>
            <p:nvPr/>
          </p:nvSpPr>
          <p:spPr>
            <a:xfrm>
              <a:off x="5288950" y="4485325"/>
              <a:ext cx="87575" cy="128450"/>
            </a:xfrm>
            <a:custGeom>
              <a:rect b="b" l="l" r="r" t="t"/>
              <a:pathLst>
                <a:path extrusionOk="0" h="5138" w="3503">
                  <a:moveTo>
                    <a:pt x="1468" y="100"/>
                  </a:moveTo>
                  <a:cubicBezTo>
                    <a:pt x="2335" y="0"/>
                    <a:pt x="3169" y="1001"/>
                    <a:pt x="3336" y="2369"/>
                  </a:cubicBezTo>
                  <a:cubicBezTo>
                    <a:pt x="3503" y="3736"/>
                    <a:pt x="2936" y="4904"/>
                    <a:pt x="2035" y="5037"/>
                  </a:cubicBezTo>
                  <a:cubicBezTo>
                    <a:pt x="1168" y="5137"/>
                    <a:pt x="334" y="4137"/>
                    <a:pt x="167" y="2769"/>
                  </a:cubicBezTo>
                  <a:cubicBezTo>
                    <a:pt x="0" y="1435"/>
                    <a:pt x="601" y="234"/>
                    <a:pt x="1468" y="10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49"/>
            <p:cNvSpPr/>
            <p:nvPr/>
          </p:nvSpPr>
          <p:spPr>
            <a:xfrm>
              <a:off x="5339825" y="4537025"/>
              <a:ext cx="121775" cy="107600"/>
            </a:xfrm>
            <a:custGeom>
              <a:rect b="b" l="l" r="r" t="t"/>
              <a:pathLst>
                <a:path extrusionOk="0" h="4304" w="4871">
                  <a:moveTo>
                    <a:pt x="4503" y="1101"/>
                  </a:moveTo>
                  <a:cubicBezTo>
                    <a:pt x="4870" y="1969"/>
                    <a:pt x="4270" y="3136"/>
                    <a:pt x="3136" y="3703"/>
                  </a:cubicBezTo>
                  <a:cubicBezTo>
                    <a:pt x="2002" y="4304"/>
                    <a:pt x="767" y="4103"/>
                    <a:pt x="367" y="3203"/>
                  </a:cubicBezTo>
                  <a:cubicBezTo>
                    <a:pt x="0" y="2335"/>
                    <a:pt x="634" y="1168"/>
                    <a:pt x="1768" y="601"/>
                  </a:cubicBezTo>
                  <a:cubicBezTo>
                    <a:pt x="2936" y="0"/>
                    <a:pt x="4136" y="201"/>
                    <a:pt x="4503" y="110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49"/>
            <p:cNvSpPr/>
            <p:nvPr/>
          </p:nvSpPr>
          <p:spPr>
            <a:xfrm>
              <a:off x="5331475" y="4611250"/>
              <a:ext cx="110950" cy="124275"/>
            </a:xfrm>
            <a:custGeom>
              <a:rect b="b" l="l" r="r" t="t"/>
              <a:pathLst>
                <a:path extrusionOk="0" h="4971" w="4438">
                  <a:moveTo>
                    <a:pt x="3770" y="4303"/>
                  </a:moveTo>
                  <a:cubicBezTo>
                    <a:pt x="3136" y="4970"/>
                    <a:pt x="1902" y="4670"/>
                    <a:pt x="1068" y="3670"/>
                  </a:cubicBezTo>
                  <a:cubicBezTo>
                    <a:pt x="167" y="2669"/>
                    <a:pt x="1" y="1335"/>
                    <a:pt x="634" y="667"/>
                  </a:cubicBezTo>
                  <a:cubicBezTo>
                    <a:pt x="1268" y="0"/>
                    <a:pt x="2502" y="300"/>
                    <a:pt x="3336" y="1301"/>
                  </a:cubicBezTo>
                  <a:cubicBezTo>
                    <a:pt x="4237" y="2335"/>
                    <a:pt x="4437" y="3670"/>
                    <a:pt x="3770" y="430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49"/>
            <p:cNvSpPr/>
            <p:nvPr/>
          </p:nvSpPr>
          <p:spPr>
            <a:xfrm>
              <a:off x="5258925" y="4619575"/>
              <a:ext cx="100925" cy="130950"/>
            </a:xfrm>
            <a:custGeom>
              <a:rect b="b" l="l" r="r" t="t"/>
              <a:pathLst>
                <a:path extrusionOk="0" h="5238" w="4037">
                  <a:moveTo>
                    <a:pt x="901" y="4804"/>
                  </a:moveTo>
                  <a:cubicBezTo>
                    <a:pt x="167" y="4337"/>
                    <a:pt x="1" y="3003"/>
                    <a:pt x="634" y="1802"/>
                  </a:cubicBezTo>
                  <a:cubicBezTo>
                    <a:pt x="1235" y="568"/>
                    <a:pt x="2336" y="1"/>
                    <a:pt x="3136" y="468"/>
                  </a:cubicBezTo>
                  <a:cubicBezTo>
                    <a:pt x="3870" y="901"/>
                    <a:pt x="4037" y="2236"/>
                    <a:pt x="3403" y="3470"/>
                  </a:cubicBezTo>
                  <a:cubicBezTo>
                    <a:pt x="2803" y="4637"/>
                    <a:pt x="1668" y="5238"/>
                    <a:pt x="901" y="480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49"/>
            <p:cNvSpPr/>
            <p:nvPr/>
          </p:nvSpPr>
          <p:spPr>
            <a:xfrm>
              <a:off x="5214725" y="4558700"/>
              <a:ext cx="120950" cy="98425"/>
            </a:xfrm>
            <a:custGeom>
              <a:rect b="b" l="l" r="r" t="t"/>
              <a:pathLst>
                <a:path extrusionOk="0" h="3937" w="4838">
                  <a:moveTo>
                    <a:pt x="167" y="1502"/>
                  </a:moveTo>
                  <a:cubicBezTo>
                    <a:pt x="334" y="601"/>
                    <a:pt x="1468" y="1"/>
                    <a:pt x="2736" y="268"/>
                  </a:cubicBezTo>
                  <a:cubicBezTo>
                    <a:pt x="3970" y="501"/>
                    <a:pt x="4837" y="1468"/>
                    <a:pt x="4671" y="2436"/>
                  </a:cubicBezTo>
                  <a:cubicBezTo>
                    <a:pt x="4504" y="3336"/>
                    <a:pt x="3403" y="3937"/>
                    <a:pt x="2135" y="3670"/>
                  </a:cubicBezTo>
                  <a:cubicBezTo>
                    <a:pt x="901" y="3403"/>
                    <a:pt x="1" y="2436"/>
                    <a:pt x="167" y="150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49"/>
            <p:cNvSpPr/>
            <p:nvPr/>
          </p:nvSpPr>
          <p:spPr>
            <a:xfrm>
              <a:off x="5293125" y="4570375"/>
              <a:ext cx="95075" cy="102600"/>
            </a:xfrm>
            <a:custGeom>
              <a:rect b="b" l="l" r="r" t="t"/>
              <a:pathLst>
                <a:path extrusionOk="0" h="4104" w="3803">
                  <a:moveTo>
                    <a:pt x="1668" y="134"/>
                  </a:moveTo>
                  <a:cubicBezTo>
                    <a:pt x="2635" y="1"/>
                    <a:pt x="3536" y="768"/>
                    <a:pt x="3669" y="1802"/>
                  </a:cubicBezTo>
                  <a:cubicBezTo>
                    <a:pt x="3803" y="2836"/>
                    <a:pt x="3102" y="3837"/>
                    <a:pt x="2135" y="3970"/>
                  </a:cubicBezTo>
                  <a:cubicBezTo>
                    <a:pt x="1168" y="4104"/>
                    <a:pt x="267" y="3336"/>
                    <a:pt x="134" y="2302"/>
                  </a:cubicBezTo>
                  <a:cubicBezTo>
                    <a:pt x="0" y="1202"/>
                    <a:pt x="701" y="268"/>
                    <a:pt x="1668"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49"/>
            <p:cNvSpPr/>
            <p:nvPr/>
          </p:nvSpPr>
          <p:spPr>
            <a:xfrm>
              <a:off x="5773450" y="4256000"/>
              <a:ext cx="87600" cy="128450"/>
            </a:xfrm>
            <a:custGeom>
              <a:rect b="b" l="l" r="r" t="t"/>
              <a:pathLst>
                <a:path extrusionOk="0" h="5138" w="3504">
                  <a:moveTo>
                    <a:pt x="1469" y="100"/>
                  </a:moveTo>
                  <a:cubicBezTo>
                    <a:pt x="2336" y="0"/>
                    <a:pt x="3170" y="1001"/>
                    <a:pt x="3337" y="2368"/>
                  </a:cubicBezTo>
                  <a:cubicBezTo>
                    <a:pt x="3503" y="3736"/>
                    <a:pt x="2936" y="4904"/>
                    <a:pt x="2069" y="5037"/>
                  </a:cubicBezTo>
                  <a:cubicBezTo>
                    <a:pt x="1168" y="5137"/>
                    <a:pt x="334" y="4136"/>
                    <a:pt x="168" y="2769"/>
                  </a:cubicBezTo>
                  <a:cubicBezTo>
                    <a:pt x="1" y="1434"/>
                    <a:pt x="601" y="234"/>
                    <a:pt x="1469" y="10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49"/>
            <p:cNvSpPr/>
            <p:nvPr/>
          </p:nvSpPr>
          <p:spPr>
            <a:xfrm>
              <a:off x="5825175" y="4307700"/>
              <a:ext cx="121775" cy="107600"/>
            </a:xfrm>
            <a:custGeom>
              <a:rect b="b" l="l" r="r" t="t"/>
              <a:pathLst>
                <a:path extrusionOk="0" h="4304" w="4871">
                  <a:moveTo>
                    <a:pt x="4503" y="1101"/>
                  </a:moveTo>
                  <a:cubicBezTo>
                    <a:pt x="4870" y="1968"/>
                    <a:pt x="4236" y="3136"/>
                    <a:pt x="3102" y="3703"/>
                  </a:cubicBezTo>
                  <a:cubicBezTo>
                    <a:pt x="2002" y="4303"/>
                    <a:pt x="734" y="4103"/>
                    <a:pt x="367" y="3202"/>
                  </a:cubicBezTo>
                  <a:cubicBezTo>
                    <a:pt x="0" y="2335"/>
                    <a:pt x="600" y="1168"/>
                    <a:pt x="1735" y="601"/>
                  </a:cubicBezTo>
                  <a:cubicBezTo>
                    <a:pt x="2902" y="0"/>
                    <a:pt x="4103" y="200"/>
                    <a:pt x="4503" y="110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49"/>
            <p:cNvSpPr/>
            <p:nvPr/>
          </p:nvSpPr>
          <p:spPr>
            <a:xfrm>
              <a:off x="5816825" y="4382750"/>
              <a:ext cx="110100" cy="124275"/>
            </a:xfrm>
            <a:custGeom>
              <a:rect b="b" l="l" r="r" t="t"/>
              <a:pathLst>
                <a:path extrusionOk="0" h="4971" w="4404">
                  <a:moveTo>
                    <a:pt x="3737" y="4303"/>
                  </a:moveTo>
                  <a:cubicBezTo>
                    <a:pt x="3103" y="4971"/>
                    <a:pt x="1869" y="4670"/>
                    <a:pt x="1035" y="3670"/>
                  </a:cubicBezTo>
                  <a:cubicBezTo>
                    <a:pt x="167" y="2669"/>
                    <a:pt x="0" y="1335"/>
                    <a:pt x="601" y="667"/>
                  </a:cubicBezTo>
                  <a:cubicBezTo>
                    <a:pt x="1235" y="0"/>
                    <a:pt x="2502" y="301"/>
                    <a:pt x="3336" y="1301"/>
                  </a:cubicBezTo>
                  <a:cubicBezTo>
                    <a:pt x="4204" y="2302"/>
                    <a:pt x="4404" y="3636"/>
                    <a:pt x="3737" y="430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49"/>
            <p:cNvSpPr/>
            <p:nvPr/>
          </p:nvSpPr>
          <p:spPr>
            <a:xfrm>
              <a:off x="5743450" y="4390250"/>
              <a:ext cx="100925" cy="130950"/>
            </a:xfrm>
            <a:custGeom>
              <a:rect b="b" l="l" r="r" t="t"/>
              <a:pathLst>
                <a:path extrusionOk="0" h="5238" w="4037">
                  <a:moveTo>
                    <a:pt x="934" y="4804"/>
                  </a:moveTo>
                  <a:cubicBezTo>
                    <a:pt x="167" y="4337"/>
                    <a:pt x="0" y="3003"/>
                    <a:pt x="634" y="1802"/>
                  </a:cubicBezTo>
                  <a:cubicBezTo>
                    <a:pt x="1268" y="568"/>
                    <a:pt x="2335" y="1"/>
                    <a:pt x="3136" y="468"/>
                  </a:cubicBezTo>
                  <a:cubicBezTo>
                    <a:pt x="3869" y="901"/>
                    <a:pt x="4036" y="2235"/>
                    <a:pt x="3436" y="3470"/>
                  </a:cubicBezTo>
                  <a:cubicBezTo>
                    <a:pt x="2802" y="4637"/>
                    <a:pt x="1668" y="5238"/>
                    <a:pt x="934" y="480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49"/>
            <p:cNvSpPr/>
            <p:nvPr/>
          </p:nvSpPr>
          <p:spPr>
            <a:xfrm>
              <a:off x="5700075" y="4329375"/>
              <a:ext cx="120950" cy="98425"/>
            </a:xfrm>
            <a:custGeom>
              <a:rect b="b" l="l" r="r" t="t"/>
              <a:pathLst>
                <a:path extrusionOk="0" h="3937" w="4838">
                  <a:moveTo>
                    <a:pt x="167" y="1502"/>
                  </a:moveTo>
                  <a:cubicBezTo>
                    <a:pt x="334" y="601"/>
                    <a:pt x="1435" y="0"/>
                    <a:pt x="2702" y="267"/>
                  </a:cubicBezTo>
                  <a:cubicBezTo>
                    <a:pt x="3937" y="501"/>
                    <a:pt x="4837" y="1468"/>
                    <a:pt x="4670" y="2436"/>
                  </a:cubicBezTo>
                  <a:cubicBezTo>
                    <a:pt x="4504" y="3336"/>
                    <a:pt x="3370" y="3937"/>
                    <a:pt x="2102" y="3670"/>
                  </a:cubicBezTo>
                  <a:cubicBezTo>
                    <a:pt x="868" y="3436"/>
                    <a:pt x="0" y="2436"/>
                    <a:pt x="167" y="150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49"/>
            <p:cNvSpPr/>
            <p:nvPr/>
          </p:nvSpPr>
          <p:spPr>
            <a:xfrm>
              <a:off x="5777625" y="4341050"/>
              <a:ext cx="95100" cy="102600"/>
            </a:xfrm>
            <a:custGeom>
              <a:rect b="b" l="l" r="r" t="t"/>
              <a:pathLst>
                <a:path extrusionOk="0" h="4104" w="3804">
                  <a:moveTo>
                    <a:pt x="1669" y="134"/>
                  </a:moveTo>
                  <a:cubicBezTo>
                    <a:pt x="2636" y="0"/>
                    <a:pt x="3570" y="768"/>
                    <a:pt x="3670" y="1802"/>
                  </a:cubicBezTo>
                  <a:cubicBezTo>
                    <a:pt x="3803" y="2836"/>
                    <a:pt x="3103" y="3837"/>
                    <a:pt x="2136" y="3970"/>
                  </a:cubicBezTo>
                  <a:cubicBezTo>
                    <a:pt x="1168" y="4103"/>
                    <a:pt x="268" y="3336"/>
                    <a:pt x="134" y="2302"/>
                  </a:cubicBezTo>
                  <a:cubicBezTo>
                    <a:pt x="1" y="1201"/>
                    <a:pt x="735" y="267"/>
                    <a:pt x="1669"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1" name="Google Shape;4151;p49"/>
          <p:cNvGrpSpPr/>
          <p:nvPr/>
        </p:nvGrpSpPr>
        <p:grpSpPr>
          <a:xfrm>
            <a:off x="305488" y="3120200"/>
            <a:ext cx="1586150" cy="775575"/>
            <a:chOff x="1052625" y="1286000"/>
            <a:chExt cx="1586150" cy="775575"/>
          </a:xfrm>
        </p:grpSpPr>
        <p:sp>
          <p:nvSpPr>
            <p:cNvPr id="4152" name="Google Shape;4152;p49"/>
            <p:cNvSpPr/>
            <p:nvPr/>
          </p:nvSpPr>
          <p:spPr>
            <a:xfrm>
              <a:off x="1196900" y="1286000"/>
              <a:ext cx="1274250" cy="770575"/>
            </a:xfrm>
            <a:custGeom>
              <a:rect b="b" l="l" r="r" t="t"/>
              <a:pathLst>
                <a:path extrusionOk="0" h="30823" w="50970">
                  <a:moveTo>
                    <a:pt x="49669" y="12943"/>
                  </a:moveTo>
                  <a:cubicBezTo>
                    <a:pt x="50970" y="23951"/>
                    <a:pt x="3736" y="30823"/>
                    <a:pt x="1935" y="18180"/>
                  </a:cubicBezTo>
                  <a:cubicBezTo>
                    <a:pt x="0" y="4470"/>
                    <a:pt x="48168" y="1"/>
                    <a:pt x="49669" y="12943"/>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49"/>
            <p:cNvSpPr/>
            <p:nvPr/>
          </p:nvSpPr>
          <p:spPr>
            <a:xfrm>
              <a:off x="1052625" y="1347700"/>
              <a:ext cx="1586150" cy="713875"/>
            </a:xfrm>
            <a:custGeom>
              <a:rect b="b" l="l" r="r" t="t"/>
              <a:pathLst>
                <a:path extrusionOk="0" fill="none" h="28555" w="63446">
                  <a:moveTo>
                    <a:pt x="51637" y="3770"/>
                  </a:moveTo>
                  <a:cubicBezTo>
                    <a:pt x="46534" y="2436"/>
                    <a:pt x="601" y="12010"/>
                    <a:pt x="7339" y="18181"/>
                  </a:cubicBezTo>
                  <a:cubicBezTo>
                    <a:pt x="14044" y="24352"/>
                    <a:pt x="44399" y="17347"/>
                    <a:pt x="53272" y="11342"/>
                  </a:cubicBezTo>
                  <a:cubicBezTo>
                    <a:pt x="62145" y="5338"/>
                    <a:pt x="33424" y="2403"/>
                    <a:pt x="20882" y="4904"/>
                  </a:cubicBezTo>
                  <a:cubicBezTo>
                    <a:pt x="8340" y="7406"/>
                    <a:pt x="0" y="14478"/>
                    <a:pt x="13877" y="21516"/>
                  </a:cubicBezTo>
                  <a:cubicBezTo>
                    <a:pt x="27787" y="28555"/>
                    <a:pt x="59243" y="15712"/>
                    <a:pt x="52738" y="8340"/>
                  </a:cubicBezTo>
                  <a:cubicBezTo>
                    <a:pt x="46200" y="1035"/>
                    <a:pt x="10908" y="902"/>
                    <a:pt x="7906" y="13044"/>
                  </a:cubicBezTo>
                  <a:cubicBezTo>
                    <a:pt x="4871" y="25186"/>
                    <a:pt x="42764" y="22050"/>
                    <a:pt x="50703" y="13811"/>
                  </a:cubicBezTo>
                  <a:cubicBezTo>
                    <a:pt x="58576" y="5605"/>
                    <a:pt x="35226" y="2836"/>
                    <a:pt x="24551" y="2803"/>
                  </a:cubicBezTo>
                  <a:cubicBezTo>
                    <a:pt x="13877" y="2770"/>
                    <a:pt x="1068" y="16446"/>
                    <a:pt x="11609" y="21683"/>
                  </a:cubicBezTo>
                  <a:cubicBezTo>
                    <a:pt x="22150" y="26954"/>
                    <a:pt x="51971" y="18014"/>
                    <a:pt x="55073" y="14178"/>
                  </a:cubicBezTo>
                  <a:cubicBezTo>
                    <a:pt x="58209" y="10342"/>
                    <a:pt x="48769" y="301"/>
                    <a:pt x="35993" y="1535"/>
                  </a:cubicBezTo>
                  <a:cubicBezTo>
                    <a:pt x="23250" y="2803"/>
                    <a:pt x="7272" y="7673"/>
                    <a:pt x="6805" y="15345"/>
                  </a:cubicBezTo>
                  <a:cubicBezTo>
                    <a:pt x="6372" y="22984"/>
                    <a:pt x="37327" y="20015"/>
                    <a:pt x="49703" y="14812"/>
                  </a:cubicBezTo>
                  <a:cubicBezTo>
                    <a:pt x="62045" y="9575"/>
                    <a:pt x="45933" y="3036"/>
                    <a:pt x="40096" y="1902"/>
                  </a:cubicBezTo>
                  <a:cubicBezTo>
                    <a:pt x="34258" y="802"/>
                    <a:pt x="14477" y="2670"/>
                    <a:pt x="11108" y="12844"/>
                  </a:cubicBezTo>
                  <a:cubicBezTo>
                    <a:pt x="7739" y="22984"/>
                    <a:pt x="32757" y="23885"/>
                    <a:pt x="46400" y="18748"/>
                  </a:cubicBezTo>
                  <a:cubicBezTo>
                    <a:pt x="60043" y="13644"/>
                    <a:pt x="51571" y="3403"/>
                    <a:pt x="37727" y="3070"/>
                  </a:cubicBezTo>
                  <a:cubicBezTo>
                    <a:pt x="23917" y="2736"/>
                    <a:pt x="9941" y="3203"/>
                    <a:pt x="8940" y="12310"/>
                  </a:cubicBezTo>
                  <a:cubicBezTo>
                    <a:pt x="7939" y="21383"/>
                    <a:pt x="32457" y="17880"/>
                    <a:pt x="47935" y="15145"/>
                  </a:cubicBezTo>
                  <a:cubicBezTo>
                    <a:pt x="63446" y="12377"/>
                    <a:pt x="55907" y="5538"/>
                    <a:pt x="46067" y="2803"/>
                  </a:cubicBezTo>
                  <a:cubicBezTo>
                    <a:pt x="36260" y="1"/>
                    <a:pt x="10441" y="4471"/>
                    <a:pt x="9174" y="13778"/>
                  </a:cubicBezTo>
                  <a:cubicBezTo>
                    <a:pt x="7873" y="23051"/>
                    <a:pt x="42964" y="22684"/>
                    <a:pt x="52438" y="18047"/>
                  </a:cubicBezTo>
                  <a:cubicBezTo>
                    <a:pt x="61911" y="13444"/>
                    <a:pt x="54539" y="5838"/>
                    <a:pt x="44799" y="3503"/>
                  </a:cubicBezTo>
                  <a:cubicBezTo>
                    <a:pt x="35092" y="1168"/>
                    <a:pt x="11842" y="7973"/>
                    <a:pt x="5204" y="17380"/>
                  </a:cubicBezTo>
                </a:path>
              </a:pathLst>
            </a:custGeom>
            <a:noFill/>
            <a:ln cap="rnd" cmpd="sng" w="17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49"/>
            <p:cNvSpPr/>
            <p:nvPr/>
          </p:nvSpPr>
          <p:spPr>
            <a:xfrm>
              <a:off x="1131000" y="1435275"/>
              <a:ext cx="1457750" cy="528725"/>
            </a:xfrm>
            <a:custGeom>
              <a:rect b="b" l="l" r="r" t="t"/>
              <a:pathLst>
                <a:path extrusionOk="0" fill="none" h="21149" w="58310">
                  <a:moveTo>
                    <a:pt x="14044" y="0"/>
                  </a:moveTo>
                  <a:cubicBezTo>
                    <a:pt x="8607" y="3269"/>
                    <a:pt x="1" y="13310"/>
                    <a:pt x="10308" y="17213"/>
                  </a:cubicBezTo>
                  <a:cubicBezTo>
                    <a:pt x="20616" y="21149"/>
                    <a:pt x="58309" y="17813"/>
                    <a:pt x="49470" y="801"/>
                  </a:cubicBezTo>
                </a:path>
              </a:pathLst>
            </a:custGeom>
            <a:noFill/>
            <a:ln cap="rnd" cmpd="sng" w="17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49"/>
            <p:cNvSpPr/>
            <p:nvPr/>
          </p:nvSpPr>
          <p:spPr>
            <a:xfrm>
              <a:off x="1256925" y="1361050"/>
              <a:ext cx="1155025" cy="557100"/>
            </a:xfrm>
            <a:custGeom>
              <a:rect b="b" l="l" r="r" t="t"/>
              <a:pathLst>
                <a:path extrusionOk="0" fill="none" h="22284" w="46201">
                  <a:moveTo>
                    <a:pt x="30389" y="1"/>
                  </a:moveTo>
                  <a:cubicBezTo>
                    <a:pt x="35460" y="768"/>
                    <a:pt x="46201" y="6772"/>
                    <a:pt x="41030" y="12443"/>
                  </a:cubicBezTo>
                  <a:cubicBezTo>
                    <a:pt x="35793" y="18114"/>
                    <a:pt x="11843" y="22283"/>
                    <a:pt x="5905" y="16446"/>
                  </a:cubicBezTo>
                  <a:cubicBezTo>
                    <a:pt x="1" y="10608"/>
                    <a:pt x="2770" y="7006"/>
                    <a:pt x="4704" y="4671"/>
                  </a:cubicBezTo>
                </a:path>
              </a:pathLst>
            </a:custGeom>
            <a:noFill/>
            <a:ln cap="rnd" cmpd="sng" w="17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49"/>
            <p:cNvSpPr/>
            <p:nvPr/>
          </p:nvSpPr>
          <p:spPr>
            <a:xfrm>
              <a:off x="1261950" y="1493650"/>
              <a:ext cx="1124975" cy="303575"/>
            </a:xfrm>
            <a:custGeom>
              <a:rect b="b" l="l" r="r" t="t"/>
              <a:pathLst>
                <a:path extrusionOk="0" fill="none" h="12143" w="44999">
                  <a:moveTo>
                    <a:pt x="1134" y="1668"/>
                  </a:moveTo>
                  <a:cubicBezTo>
                    <a:pt x="0" y="4137"/>
                    <a:pt x="6405" y="12143"/>
                    <a:pt x="25085" y="10441"/>
                  </a:cubicBezTo>
                  <a:cubicBezTo>
                    <a:pt x="43765" y="8707"/>
                    <a:pt x="44999" y="4437"/>
                    <a:pt x="43531" y="0"/>
                  </a:cubicBezTo>
                </a:path>
              </a:pathLst>
            </a:custGeom>
            <a:noFill/>
            <a:ln cap="rnd" cmpd="sng" w="17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49"/>
            <p:cNvSpPr/>
            <p:nvPr/>
          </p:nvSpPr>
          <p:spPr>
            <a:xfrm>
              <a:off x="1661400" y="1434450"/>
              <a:ext cx="294400" cy="319400"/>
            </a:xfrm>
            <a:custGeom>
              <a:rect b="b" l="l" r="r" t="t"/>
              <a:pathLst>
                <a:path extrusionOk="0" h="12776" w="11776">
                  <a:moveTo>
                    <a:pt x="4670" y="534"/>
                  </a:moveTo>
                  <a:cubicBezTo>
                    <a:pt x="7606" y="0"/>
                    <a:pt x="10708" y="3169"/>
                    <a:pt x="11442" y="7039"/>
                  </a:cubicBezTo>
                  <a:cubicBezTo>
                    <a:pt x="11775" y="8773"/>
                    <a:pt x="11575" y="10408"/>
                    <a:pt x="10941" y="11709"/>
                  </a:cubicBezTo>
                  <a:cubicBezTo>
                    <a:pt x="9273" y="12109"/>
                    <a:pt x="8039" y="12476"/>
                    <a:pt x="7372" y="12609"/>
                  </a:cubicBezTo>
                  <a:cubicBezTo>
                    <a:pt x="5771" y="12776"/>
                    <a:pt x="4003" y="12676"/>
                    <a:pt x="2368" y="12609"/>
                  </a:cubicBezTo>
                  <a:cubicBezTo>
                    <a:pt x="1568" y="11709"/>
                    <a:pt x="934" y="10541"/>
                    <a:pt x="701" y="9040"/>
                  </a:cubicBezTo>
                  <a:cubicBezTo>
                    <a:pt x="0" y="5171"/>
                    <a:pt x="1701" y="1068"/>
                    <a:pt x="4670" y="53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49"/>
            <p:cNvSpPr/>
            <p:nvPr/>
          </p:nvSpPr>
          <p:spPr>
            <a:xfrm>
              <a:off x="1954100" y="1371900"/>
              <a:ext cx="289400" cy="334425"/>
            </a:xfrm>
            <a:custGeom>
              <a:rect b="b" l="l" r="r" t="t"/>
              <a:pathLst>
                <a:path extrusionOk="0" h="13377" w="11576">
                  <a:moveTo>
                    <a:pt x="6639" y="367"/>
                  </a:moveTo>
                  <a:cubicBezTo>
                    <a:pt x="3636" y="0"/>
                    <a:pt x="734" y="3403"/>
                    <a:pt x="301" y="7339"/>
                  </a:cubicBezTo>
                  <a:cubicBezTo>
                    <a:pt x="0" y="9907"/>
                    <a:pt x="801" y="12076"/>
                    <a:pt x="2235" y="13377"/>
                  </a:cubicBezTo>
                  <a:cubicBezTo>
                    <a:pt x="5137" y="12509"/>
                    <a:pt x="8406" y="11208"/>
                    <a:pt x="11008" y="9541"/>
                  </a:cubicBezTo>
                  <a:cubicBezTo>
                    <a:pt x="11075" y="9240"/>
                    <a:pt x="11142" y="8973"/>
                    <a:pt x="11175" y="8673"/>
                  </a:cubicBezTo>
                  <a:cubicBezTo>
                    <a:pt x="11575" y="4704"/>
                    <a:pt x="9641" y="734"/>
                    <a:pt x="6639" y="36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49"/>
            <p:cNvSpPr/>
            <p:nvPr/>
          </p:nvSpPr>
          <p:spPr>
            <a:xfrm>
              <a:off x="1365350" y="1439450"/>
              <a:ext cx="314400" cy="308575"/>
            </a:xfrm>
            <a:custGeom>
              <a:rect b="b" l="l" r="r" t="t"/>
              <a:pathLst>
                <a:path extrusionOk="0" h="12343" w="12576">
                  <a:moveTo>
                    <a:pt x="2902" y="1401"/>
                  </a:moveTo>
                  <a:cubicBezTo>
                    <a:pt x="5571" y="0"/>
                    <a:pt x="9440" y="2168"/>
                    <a:pt x="11275" y="5671"/>
                  </a:cubicBezTo>
                  <a:cubicBezTo>
                    <a:pt x="12576" y="8139"/>
                    <a:pt x="12509" y="10608"/>
                    <a:pt x="11408" y="12342"/>
                  </a:cubicBezTo>
                  <a:cubicBezTo>
                    <a:pt x="6705" y="11742"/>
                    <a:pt x="2769" y="10208"/>
                    <a:pt x="868" y="8940"/>
                  </a:cubicBezTo>
                  <a:cubicBezTo>
                    <a:pt x="0" y="5838"/>
                    <a:pt x="667" y="2602"/>
                    <a:pt x="2902" y="140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63" name="Shape 4163"/>
        <p:cNvGrpSpPr/>
        <p:nvPr/>
      </p:nvGrpSpPr>
      <p:grpSpPr>
        <a:xfrm>
          <a:off x="0" y="0"/>
          <a:ext cx="0" cy="0"/>
          <a:chOff x="0" y="0"/>
          <a:chExt cx="0" cy="0"/>
        </a:xfrm>
      </p:grpSpPr>
      <p:grpSp>
        <p:nvGrpSpPr>
          <p:cNvPr id="4164" name="Google Shape;4164;p50"/>
          <p:cNvGrpSpPr/>
          <p:nvPr/>
        </p:nvGrpSpPr>
        <p:grpSpPr>
          <a:xfrm flipH="1">
            <a:off x="7170425" y="-737800"/>
            <a:ext cx="4243050" cy="2554600"/>
            <a:chOff x="-2662150" y="2512775"/>
            <a:chExt cx="4243050" cy="2554600"/>
          </a:xfrm>
        </p:grpSpPr>
        <p:grpSp>
          <p:nvGrpSpPr>
            <p:cNvPr id="4165" name="Google Shape;4165;p50"/>
            <p:cNvGrpSpPr/>
            <p:nvPr/>
          </p:nvGrpSpPr>
          <p:grpSpPr>
            <a:xfrm>
              <a:off x="-2662150" y="2512775"/>
              <a:ext cx="4243050" cy="2554600"/>
              <a:chOff x="-2662150" y="2512775"/>
              <a:chExt cx="4243050" cy="2554600"/>
            </a:xfrm>
          </p:grpSpPr>
          <p:grpSp>
            <p:nvGrpSpPr>
              <p:cNvPr id="4166" name="Google Shape;4166;p50"/>
              <p:cNvGrpSpPr/>
              <p:nvPr/>
            </p:nvGrpSpPr>
            <p:grpSpPr>
              <a:xfrm rot="5400000">
                <a:off x="-1817925" y="1668550"/>
                <a:ext cx="2554600" cy="4243050"/>
                <a:chOff x="170300" y="1019175"/>
                <a:chExt cx="2554600" cy="4243050"/>
              </a:xfrm>
            </p:grpSpPr>
            <p:sp>
              <p:nvSpPr>
                <p:cNvPr id="4167" name="Google Shape;4167;p50"/>
                <p:cNvSpPr/>
                <p:nvPr/>
              </p:nvSpPr>
              <p:spPr>
                <a:xfrm>
                  <a:off x="1524600" y="1925975"/>
                  <a:ext cx="38375" cy="104275"/>
                </a:xfrm>
                <a:custGeom>
                  <a:rect b="b" l="l" r="r" t="t"/>
                  <a:pathLst>
                    <a:path extrusionOk="0" h="4171" w="1535">
                      <a:moveTo>
                        <a:pt x="134" y="1"/>
                      </a:moveTo>
                      <a:cubicBezTo>
                        <a:pt x="0" y="1502"/>
                        <a:pt x="567" y="3037"/>
                        <a:pt x="1535" y="4171"/>
                      </a:cubicBezTo>
                      <a:lnTo>
                        <a:pt x="134" y="1"/>
                      </a:ln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0"/>
                <p:cNvSpPr/>
                <p:nvPr/>
              </p:nvSpPr>
              <p:spPr>
                <a:xfrm>
                  <a:off x="1507075" y="1922650"/>
                  <a:ext cx="75075" cy="125600"/>
                </a:xfrm>
                <a:custGeom>
                  <a:rect b="b" l="l" r="r" t="t"/>
                  <a:pathLst>
                    <a:path extrusionOk="0" h="5024" w="3003">
                      <a:moveTo>
                        <a:pt x="868" y="1"/>
                      </a:moveTo>
                      <a:cubicBezTo>
                        <a:pt x="835" y="101"/>
                        <a:pt x="801" y="101"/>
                        <a:pt x="801" y="101"/>
                      </a:cubicBezTo>
                      <a:cubicBezTo>
                        <a:pt x="234" y="434"/>
                        <a:pt x="101" y="601"/>
                        <a:pt x="34" y="1201"/>
                      </a:cubicBezTo>
                      <a:cubicBezTo>
                        <a:pt x="1" y="1769"/>
                        <a:pt x="101" y="2202"/>
                        <a:pt x="234" y="2703"/>
                      </a:cubicBezTo>
                      <a:cubicBezTo>
                        <a:pt x="534" y="3603"/>
                        <a:pt x="1035" y="4837"/>
                        <a:pt x="2036" y="5004"/>
                      </a:cubicBezTo>
                      <a:cubicBezTo>
                        <a:pt x="2100" y="5017"/>
                        <a:pt x="2163" y="5023"/>
                        <a:pt x="2226" y="5023"/>
                      </a:cubicBezTo>
                      <a:cubicBezTo>
                        <a:pt x="2648" y="5023"/>
                        <a:pt x="3003" y="4735"/>
                        <a:pt x="3003" y="4270"/>
                      </a:cubicBezTo>
                      <a:cubicBezTo>
                        <a:pt x="3003" y="3436"/>
                        <a:pt x="2336" y="2803"/>
                        <a:pt x="2036" y="2035"/>
                      </a:cubicBezTo>
                      <a:cubicBezTo>
                        <a:pt x="1702" y="1201"/>
                        <a:pt x="1669" y="501"/>
                        <a:pt x="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0"/>
                <p:cNvSpPr/>
                <p:nvPr/>
              </p:nvSpPr>
              <p:spPr>
                <a:xfrm>
                  <a:off x="170300" y="1362775"/>
                  <a:ext cx="2264400" cy="3899450"/>
                </a:xfrm>
                <a:custGeom>
                  <a:rect b="b" l="l" r="r" t="t"/>
                  <a:pathLst>
                    <a:path extrusionOk="0" h="155978" w="90576">
                      <a:moveTo>
                        <a:pt x="84978" y="1"/>
                      </a:moveTo>
                      <a:cubicBezTo>
                        <a:pt x="84870" y="1"/>
                        <a:pt x="84762" y="57"/>
                        <a:pt x="84694" y="180"/>
                      </a:cubicBezTo>
                      <a:cubicBezTo>
                        <a:pt x="81859" y="5150"/>
                        <a:pt x="78923" y="10087"/>
                        <a:pt x="75354" y="14590"/>
                      </a:cubicBezTo>
                      <a:cubicBezTo>
                        <a:pt x="71785" y="19160"/>
                        <a:pt x="67515" y="22863"/>
                        <a:pt x="62845" y="26265"/>
                      </a:cubicBezTo>
                      <a:cubicBezTo>
                        <a:pt x="61411" y="27366"/>
                        <a:pt x="59943" y="28433"/>
                        <a:pt x="58509" y="29534"/>
                      </a:cubicBezTo>
                      <a:cubicBezTo>
                        <a:pt x="58742" y="26832"/>
                        <a:pt x="58742" y="24097"/>
                        <a:pt x="58475" y="21361"/>
                      </a:cubicBezTo>
                      <a:cubicBezTo>
                        <a:pt x="58454" y="21036"/>
                        <a:pt x="58150" y="20810"/>
                        <a:pt x="57858" y="20810"/>
                      </a:cubicBezTo>
                      <a:cubicBezTo>
                        <a:pt x="57701" y="20810"/>
                        <a:pt x="57546" y="20876"/>
                        <a:pt x="57441" y="21028"/>
                      </a:cubicBezTo>
                      <a:cubicBezTo>
                        <a:pt x="55640" y="23563"/>
                        <a:pt x="54906" y="26532"/>
                        <a:pt x="54739" y="29601"/>
                      </a:cubicBezTo>
                      <a:cubicBezTo>
                        <a:pt x="54673" y="30568"/>
                        <a:pt x="54673" y="31535"/>
                        <a:pt x="54739" y="32536"/>
                      </a:cubicBezTo>
                      <a:cubicBezTo>
                        <a:pt x="48635" y="37440"/>
                        <a:pt x="42898" y="42577"/>
                        <a:pt x="37394" y="48181"/>
                      </a:cubicBezTo>
                      <a:cubicBezTo>
                        <a:pt x="33491" y="52117"/>
                        <a:pt x="29821" y="56220"/>
                        <a:pt x="26152" y="60356"/>
                      </a:cubicBezTo>
                      <a:cubicBezTo>
                        <a:pt x="22249" y="64726"/>
                        <a:pt x="18146" y="68962"/>
                        <a:pt x="14611" y="73632"/>
                      </a:cubicBezTo>
                      <a:cubicBezTo>
                        <a:pt x="8440" y="81705"/>
                        <a:pt x="4804" y="91111"/>
                        <a:pt x="2902" y="100985"/>
                      </a:cubicBezTo>
                      <a:cubicBezTo>
                        <a:pt x="667" y="112160"/>
                        <a:pt x="0" y="124068"/>
                        <a:pt x="1601" y="135343"/>
                      </a:cubicBezTo>
                      <a:cubicBezTo>
                        <a:pt x="1626" y="135587"/>
                        <a:pt x="1865" y="135742"/>
                        <a:pt x="2083" y="135742"/>
                      </a:cubicBezTo>
                      <a:cubicBezTo>
                        <a:pt x="2162" y="135742"/>
                        <a:pt x="2239" y="135721"/>
                        <a:pt x="2302" y="135677"/>
                      </a:cubicBezTo>
                      <a:lnTo>
                        <a:pt x="15078" y="155157"/>
                      </a:lnTo>
                      <a:cubicBezTo>
                        <a:pt x="15111" y="155357"/>
                        <a:pt x="15144" y="155591"/>
                        <a:pt x="15144" y="155758"/>
                      </a:cubicBezTo>
                      <a:cubicBezTo>
                        <a:pt x="15174" y="155908"/>
                        <a:pt x="15299" y="155977"/>
                        <a:pt x="15421" y="155977"/>
                      </a:cubicBezTo>
                      <a:cubicBezTo>
                        <a:pt x="15570" y="155977"/>
                        <a:pt x="15715" y="155874"/>
                        <a:pt x="15678" y="155691"/>
                      </a:cubicBezTo>
                      <a:cubicBezTo>
                        <a:pt x="14611" y="143015"/>
                        <a:pt x="12776" y="130440"/>
                        <a:pt x="13076" y="117664"/>
                      </a:cubicBezTo>
                      <a:cubicBezTo>
                        <a:pt x="13343" y="106055"/>
                        <a:pt x="15344" y="94180"/>
                        <a:pt x="20315" y="83606"/>
                      </a:cubicBezTo>
                      <a:cubicBezTo>
                        <a:pt x="23684" y="76368"/>
                        <a:pt x="28420" y="69696"/>
                        <a:pt x="33491" y="63392"/>
                      </a:cubicBezTo>
                      <a:cubicBezTo>
                        <a:pt x="33777" y="63396"/>
                        <a:pt x="34064" y="63398"/>
                        <a:pt x="34351" y="63398"/>
                      </a:cubicBezTo>
                      <a:cubicBezTo>
                        <a:pt x="38338" y="63398"/>
                        <a:pt x="42343" y="62969"/>
                        <a:pt x="46233" y="62191"/>
                      </a:cubicBezTo>
                      <a:cubicBezTo>
                        <a:pt x="50670" y="61290"/>
                        <a:pt x="55273" y="60223"/>
                        <a:pt x="59409" y="58221"/>
                      </a:cubicBezTo>
                      <a:cubicBezTo>
                        <a:pt x="66915" y="54519"/>
                        <a:pt x="71184" y="47047"/>
                        <a:pt x="75087" y="39941"/>
                      </a:cubicBezTo>
                      <a:cubicBezTo>
                        <a:pt x="75314" y="39489"/>
                        <a:pt x="74915" y="38915"/>
                        <a:pt x="74423" y="38915"/>
                      </a:cubicBezTo>
                      <a:cubicBezTo>
                        <a:pt x="74335" y="38915"/>
                        <a:pt x="74244" y="38934"/>
                        <a:pt x="74153" y="38974"/>
                      </a:cubicBezTo>
                      <a:cubicBezTo>
                        <a:pt x="68649" y="41543"/>
                        <a:pt x="66581" y="47514"/>
                        <a:pt x="62245" y="51383"/>
                      </a:cubicBezTo>
                      <a:cubicBezTo>
                        <a:pt x="59076" y="54218"/>
                        <a:pt x="54806" y="54986"/>
                        <a:pt x="50703" y="55419"/>
                      </a:cubicBezTo>
                      <a:cubicBezTo>
                        <a:pt x="49067" y="55578"/>
                        <a:pt x="47451" y="55673"/>
                        <a:pt x="45807" y="55673"/>
                      </a:cubicBezTo>
                      <a:cubicBezTo>
                        <a:pt x="45373" y="55673"/>
                        <a:pt x="44937" y="55667"/>
                        <a:pt x="44499" y="55653"/>
                      </a:cubicBezTo>
                      <a:cubicBezTo>
                        <a:pt x="43267" y="55623"/>
                        <a:pt x="41954" y="55376"/>
                        <a:pt x="40682" y="55376"/>
                      </a:cubicBezTo>
                      <a:cubicBezTo>
                        <a:pt x="40542" y="55376"/>
                        <a:pt x="40402" y="55379"/>
                        <a:pt x="40262" y="55386"/>
                      </a:cubicBezTo>
                      <a:cubicBezTo>
                        <a:pt x="40462" y="55119"/>
                        <a:pt x="40696" y="54819"/>
                        <a:pt x="40929" y="54585"/>
                      </a:cubicBezTo>
                      <a:cubicBezTo>
                        <a:pt x="44866" y="49982"/>
                        <a:pt x="48969" y="45445"/>
                        <a:pt x="53572" y="41443"/>
                      </a:cubicBezTo>
                      <a:cubicBezTo>
                        <a:pt x="57808" y="37740"/>
                        <a:pt x="62445" y="34404"/>
                        <a:pt x="66614" y="30568"/>
                      </a:cubicBezTo>
                      <a:cubicBezTo>
                        <a:pt x="71451" y="26098"/>
                        <a:pt x="75487" y="20894"/>
                        <a:pt x="79290" y="15557"/>
                      </a:cubicBezTo>
                      <a:cubicBezTo>
                        <a:pt x="80258" y="14223"/>
                        <a:pt x="81292" y="12855"/>
                        <a:pt x="82192" y="11388"/>
                      </a:cubicBezTo>
                      <a:cubicBezTo>
                        <a:pt x="86162" y="10254"/>
                        <a:pt x="89464" y="6284"/>
                        <a:pt x="90465" y="2548"/>
                      </a:cubicBezTo>
                      <a:cubicBezTo>
                        <a:pt x="90575" y="2128"/>
                        <a:pt x="90261" y="1898"/>
                        <a:pt x="89929" y="1898"/>
                      </a:cubicBezTo>
                      <a:cubicBezTo>
                        <a:pt x="89761" y="1898"/>
                        <a:pt x="89588" y="1957"/>
                        <a:pt x="89464" y="2081"/>
                      </a:cubicBezTo>
                      <a:cubicBezTo>
                        <a:pt x="87830" y="3682"/>
                        <a:pt x="86195" y="5250"/>
                        <a:pt x="84627" y="6851"/>
                      </a:cubicBezTo>
                      <a:cubicBezTo>
                        <a:pt x="85428" y="4816"/>
                        <a:pt x="85761" y="2581"/>
                        <a:pt x="85328" y="313"/>
                      </a:cubicBezTo>
                      <a:cubicBezTo>
                        <a:pt x="85288" y="116"/>
                        <a:pt x="85133" y="1"/>
                        <a:pt x="849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0"/>
                <p:cNvSpPr/>
                <p:nvPr/>
              </p:nvSpPr>
              <p:spPr>
                <a:xfrm>
                  <a:off x="1291100" y="1562400"/>
                  <a:ext cx="249375" cy="407425"/>
                </a:xfrm>
                <a:custGeom>
                  <a:rect b="b" l="l" r="r" t="t"/>
                  <a:pathLst>
                    <a:path extrusionOk="0" h="16297" w="9975">
                      <a:moveTo>
                        <a:pt x="0" y="0"/>
                      </a:moveTo>
                      <a:lnTo>
                        <a:pt x="0" y="0"/>
                      </a:lnTo>
                      <a:cubicBezTo>
                        <a:pt x="767" y="2202"/>
                        <a:pt x="968" y="4537"/>
                        <a:pt x="1335" y="6838"/>
                      </a:cubicBezTo>
                      <a:cubicBezTo>
                        <a:pt x="1768" y="9107"/>
                        <a:pt x="2335" y="11408"/>
                        <a:pt x="3670" y="13343"/>
                      </a:cubicBezTo>
                      <a:cubicBezTo>
                        <a:pt x="4866" y="15048"/>
                        <a:pt x="6812" y="16296"/>
                        <a:pt x="8813" y="16296"/>
                      </a:cubicBezTo>
                      <a:cubicBezTo>
                        <a:pt x="9044" y="16296"/>
                        <a:pt x="9276" y="16280"/>
                        <a:pt x="9507" y="16245"/>
                      </a:cubicBezTo>
                      <a:lnTo>
                        <a:pt x="9974" y="16012"/>
                      </a:lnTo>
                      <a:cubicBezTo>
                        <a:pt x="9674" y="9374"/>
                        <a:pt x="5771" y="303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0"/>
                <p:cNvSpPr/>
                <p:nvPr/>
              </p:nvSpPr>
              <p:spPr>
                <a:xfrm>
                  <a:off x="1274975" y="1546800"/>
                  <a:ext cx="282175" cy="431425"/>
                </a:xfrm>
                <a:custGeom>
                  <a:rect b="b" l="l" r="r" t="t"/>
                  <a:pathLst>
                    <a:path extrusionOk="0" h="17257" w="11287">
                      <a:moveTo>
                        <a:pt x="1596" y="1886"/>
                      </a:moveTo>
                      <a:cubicBezTo>
                        <a:pt x="6642" y="5249"/>
                        <a:pt x="9204" y="10520"/>
                        <a:pt x="9950" y="16656"/>
                      </a:cubicBezTo>
                      <a:lnTo>
                        <a:pt x="9950" y="16656"/>
                      </a:lnTo>
                      <a:cubicBezTo>
                        <a:pt x="2680" y="15322"/>
                        <a:pt x="2959" y="7942"/>
                        <a:pt x="1596" y="1886"/>
                      </a:cubicBezTo>
                      <a:close/>
                      <a:moveTo>
                        <a:pt x="680" y="1"/>
                      </a:moveTo>
                      <a:cubicBezTo>
                        <a:pt x="306" y="1"/>
                        <a:pt x="0" y="436"/>
                        <a:pt x="112" y="824"/>
                      </a:cubicBezTo>
                      <a:cubicBezTo>
                        <a:pt x="1379" y="4894"/>
                        <a:pt x="1146" y="9497"/>
                        <a:pt x="3280" y="13267"/>
                      </a:cubicBezTo>
                      <a:cubicBezTo>
                        <a:pt x="4414" y="15307"/>
                        <a:pt x="6582" y="17227"/>
                        <a:pt x="8948" y="17227"/>
                      </a:cubicBezTo>
                      <a:cubicBezTo>
                        <a:pt x="9338" y="17227"/>
                        <a:pt x="9735" y="17174"/>
                        <a:pt x="10132" y="17061"/>
                      </a:cubicBezTo>
                      <a:lnTo>
                        <a:pt x="10132" y="17061"/>
                      </a:lnTo>
                      <a:cubicBezTo>
                        <a:pt x="10256" y="17193"/>
                        <a:pt x="10425" y="17257"/>
                        <a:pt x="10596" y="17257"/>
                      </a:cubicBezTo>
                      <a:cubicBezTo>
                        <a:pt x="10938" y="17257"/>
                        <a:pt x="11286" y="17002"/>
                        <a:pt x="11286" y="16536"/>
                      </a:cubicBezTo>
                      <a:cubicBezTo>
                        <a:pt x="11286" y="9664"/>
                        <a:pt x="6716" y="3226"/>
                        <a:pt x="912" y="57"/>
                      </a:cubicBezTo>
                      <a:cubicBezTo>
                        <a:pt x="834" y="18"/>
                        <a:pt x="756" y="1"/>
                        <a:pt x="6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0"/>
                <p:cNvSpPr/>
                <p:nvPr/>
              </p:nvSpPr>
              <p:spPr>
                <a:xfrm>
                  <a:off x="1320850" y="1592450"/>
                  <a:ext cx="232800" cy="387350"/>
                </a:xfrm>
                <a:custGeom>
                  <a:rect b="b" l="l" r="r" t="t"/>
                  <a:pathLst>
                    <a:path extrusionOk="0" h="15494" w="9312">
                      <a:moveTo>
                        <a:pt x="454" y="1"/>
                      </a:moveTo>
                      <a:cubicBezTo>
                        <a:pt x="220" y="1"/>
                        <a:pt x="0" y="259"/>
                        <a:pt x="145" y="499"/>
                      </a:cubicBezTo>
                      <a:cubicBezTo>
                        <a:pt x="1712" y="2801"/>
                        <a:pt x="2379" y="5703"/>
                        <a:pt x="3714" y="8172"/>
                      </a:cubicBezTo>
                      <a:cubicBezTo>
                        <a:pt x="5081" y="10740"/>
                        <a:pt x="6749" y="13142"/>
                        <a:pt x="8617" y="15377"/>
                      </a:cubicBezTo>
                      <a:cubicBezTo>
                        <a:pt x="8690" y="15459"/>
                        <a:pt x="8781" y="15494"/>
                        <a:pt x="8869" y="15494"/>
                      </a:cubicBezTo>
                      <a:cubicBezTo>
                        <a:pt x="9101" y="15494"/>
                        <a:pt x="9311" y="15252"/>
                        <a:pt x="9118" y="15010"/>
                      </a:cubicBezTo>
                      <a:cubicBezTo>
                        <a:pt x="7116" y="12641"/>
                        <a:pt x="5315" y="10040"/>
                        <a:pt x="3914" y="7204"/>
                      </a:cubicBezTo>
                      <a:cubicBezTo>
                        <a:pt x="2746" y="4903"/>
                        <a:pt x="2113" y="2234"/>
                        <a:pt x="712" y="133"/>
                      </a:cubicBezTo>
                      <a:cubicBezTo>
                        <a:pt x="637" y="40"/>
                        <a:pt x="545" y="1"/>
                        <a:pt x="4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0"/>
                <p:cNvSpPr/>
                <p:nvPr/>
              </p:nvSpPr>
              <p:spPr>
                <a:xfrm>
                  <a:off x="1421075" y="1904050"/>
                  <a:ext cx="103275" cy="34500"/>
                </a:xfrm>
                <a:custGeom>
                  <a:rect b="b" l="l" r="r" t="t"/>
                  <a:pathLst>
                    <a:path extrusionOk="0" h="1380" w="4131">
                      <a:moveTo>
                        <a:pt x="389" y="0"/>
                      </a:moveTo>
                      <a:cubicBezTo>
                        <a:pt x="60" y="0"/>
                        <a:pt x="1" y="549"/>
                        <a:pt x="372" y="611"/>
                      </a:cubicBezTo>
                      <a:cubicBezTo>
                        <a:pt x="1439" y="945"/>
                        <a:pt x="2540" y="1212"/>
                        <a:pt x="3641" y="1378"/>
                      </a:cubicBezTo>
                      <a:cubicBezTo>
                        <a:pt x="3653" y="1379"/>
                        <a:pt x="3665" y="1380"/>
                        <a:pt x="3677" y="1380"/>
                      </a:cubicBezTo>
                      <a:cubicBezTo>
                        <a:pt x="4078" y="1380"/>
                        <a:pt x="4131" y="842"/>
                        <a:pt x="3774" y="745"/>
                      </a:cubicBezTo>
                      <a:cubicBezTo>
                        <a:pt x="2640" y="578"/>
                        <a:pt x="1573" y="344"/>
                        <a:pt x="472" y="11"/>
                      </a:cubicBezTo>
                      <a:cubicBezTo>
                        <a:pt x="443" y="3"/>
                        <a:pt x="415" y="0"/>
                        <a:pt x="3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0"/>
                <p:cNvSpPr/>
                <p:nvPr/>
              </p:nvSpPr>
              <p:spPr>
                <a:xfrm>
                  <a:off x="1503975" y="1835450"/>
                  <a:ext cx="24825" cy="101250"/>
                </a:xfrm>
                <a:custGeom>
                  <a:rect b="b" l="l" r="r" t="t"/>
                  <a:pathLst>
                    <a:path extrusionOk="0" h="4050" w="993">
                      <a:moveTo>
                        <a:pt x="489" y="1"/>
                      </a:moveTo>
                      <a:cubicBezTo>
                        <a:pt x="317" y="1"/>
                        <a:pt x="140" y="121"/>
                        <a:pt x="158" y="320"/>
                      </a:cubicBezTo>
                      <a:cubicBezTo>
                        <a:pt x="392" y="1454"/>
                        <a:pt x="325" y="2588"/>
                        <a:pt x="58" y="3689"/>
                      </a:cubicBezTo>
                      <a:cubicBezTo>
                        <a:pt x="0" y="3919"/>
                        <a:pt x="185" y="4050"/>
                        <a:pt x="366" y="4050"/>
                      </a:cubicBezTo>
                      <a:cubicBezTo>
                        <a:pt x="499" y="4050"/>
                        <a:pt x="630" y="3978"/>
                        <a:pt x="658" y="3822"/>
                      </a:cubicBezTo>
                      <a:cubicBezTo>
                        <a:pt x="959" y="2655"/>
                        <a:pt x="992" y="1487"/>
                        <a:pt x="792" y="286"/>
                      </a:cubicBezTo>
                      <a:cubicBezTo>
                        <a:pt x="777" y="87"/>
                        <a:pt x="635" y="1"/>
                        <a:pt x="4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0"/>
                <p:cNvSpPr/>
                <p:nvPr/>
              </p:nvSpPr>
              <p:spPr>
                <a:xfrm>
                  <a:off x="1648850" y="1614925"/>
                  <a:ext cx="305250" cy="372175"/>
                </a:xfrm>
                <a:custGeom>
                  <a:rect b="b" l="l" r="r" t="t"/>
                  <a:pathLst>
                    <a:path extrusionOk="0" h="14887" w="12210">
                      <a:moveTo>
                        <a:pt x="12209" y="1"/>
                      </a:moveTo>
                      <a:cubicBezTo>
                        <a:pt x="6138" y="2236"/>
                        <a:pt x="1268" y="7906"/>
                        <a:pt x="0" y="14344"/>
                      </a:cubicBezTo>
                      <a:lnTo>
                        <a:pt x="434" y="14678"/>
                      </a:lnTo>
                      <a:cubicBezTo>
                        <a:pt x="897" y="14821"/>
                        <a:pt x="1371" y="14887"/>
                        <a:pt x="1846" y="14887"/>
                      </a:cubicBezTo>
                      <a:cubicBezTo>
                        <a:pt x="3594" y="14887"/>
                        <a:pt x="5353" y="13988"/>
                        <a:pt x="6639" y="12676"/>
                      </a:cubicBezTo>
                      <a:cubicBezTo>
                        <a:pt x="8273" y="11009"/>
                        <a:pt x="9174" y="8807"/>
                        <a:pt x="9874" y="6605"/>
                      </a:cubicBezTo>
                      <a:cubicBezTo>
                        <a:pt x="10608" y="4404"/>
                        <a:pt x="11175" y="2102"/>
                        <a:pt x="122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0"/>
                <p:cNvSpPr/>
                <p:nvPr/>
              </p:nvSpPr>
              <p:spPr>
                <a:xfrm>
                  <a:off x="1631550" y="1600875"/>
                  <a:ext cx="341025" cy="395325"/>
                </a:xfrm>
                <a:custGeom>
                  <a:rect b="b" l="l" r="r" t="t"/>
                  <a:pathLst>
                    <a:path extrusionOk="0" h="15813" w="13641">
                      <a:moveTo>
                        <a:pt x="11883" y="1694"/>
                      </a:moveTo>
                      <a:cubicBezTo>
                        <a:pt x="9602" y="7484"/>
                        <a:pt x="8773" y="14887"/>
                        <a:pt x="1361" y="15070"/>
                      </a:cubicBezTo>
                      <a:lnTo>
                        <a:pt x="1361" y="15070"/>
                      </a:lnTo>
                      <a:cubicBezTo>
                        <a:pt x="3039" y="9136"/>
                        <a:pt x="6367" y="4273"/>
                        <a:pt x="11883" y="1694"/>
                      </a:cubicBezTo>
                      <a:close/>
                      <a:moveTo>
                        <a:pt x="12971" y="0"/>
                      </a:moveTo>
                      <a:cubicBezTo>
                        <a:pt x="12917" y="0"/>
                        <a:pt x="12860" y="9"/>
                        <a:pt x="12801" y="29"/>
                      </a:cubicBezTo>
                      <a:cubicBezTo>
                        <a:pt x="6597" y="2264"/>
                        <a:pt x="1093" y="7935"/>
                        <a:pt x="59" y="14740"/>
                      </a:cubicBezTo>
                      <a:cubicBezTo>
                        <a:pt x="0" y="15266"/>
                        <a:pt x="363" y="15576"/>
                        <a:pt x="729" y="15576"/>
                      </a:cubicBezTo>
                      <a:cubicBezTo>
                        <a:pt x="877" y="15576"/>
                        <a:pt x="1026" y="15525"/>
                        <a:pt x="1147" y="15416"/>
                      </a:cubicBezTo>
                      <a:lnTo>
                        <a:pt x="1147" y="15416"/>
                      </a:lnTo>
                      <a:cubicBezTo>
                        <a:pt x="1736" y="15690"/>
                        <a:pt x="2344" y="15812"/>
                        <a:pt x="2951" y="15812"/>
                      </a:cubicBezTo>
                      <a:cubicBezTo>
                        <a:pt x="5041" y="15812"/>
                        <a:pt x="7128" y="14366"/>
                        <a:pt x="8431" y="12705"/>
                      </a:cubicBezTo>
                      <a:cubicBezTo>
                        <a:pt x="11133" y="9302"/>
                        <a:pt x="11600" y="4699"/>
                        <a:pt x="13435" y="863"/>
                      </a:cubicBezTo>
                      <a:cubicBezTo>
                        <a:pt x="13641" y="510"/>
                        <a:pt x="13379" y="0"/>
                        <a:pt x="129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0"/>
                <p:cNvSpPr/>
                <p:nvPr/>
              </p:nvSpPr>
              <p:spPr>
                <a:xfrm>
                  <a:off x="1636075" y="1639525"/>
                  <a:ext cx="285700" cy="350800"/>
                </a:xfrm>
                <a:custGeom>
                  <a:rect b="b" l="l" r="r" t="t"/>
                  <a:pathLst>
                    <a:path extrusionOk="0" h="14032" w="11428">
                      <a:moveTo>
                        <a:pt x="10979" y="1"/>
                      </a:moveTo>
                      <a:cubicBezTo>
                        <a:pt x="10920" y="1"/>
                        <a:pt x="10863" y="25"/>
                        <a:pt x="10819" y="84"/>
                      </a:cubicBezTo>
                      <a:cubicBezTo>
                        <a:pt x="9051" y="1986"/>
                        <a:pt x="8050" y="4521"/>
                        <a:pt x="6549" y="6622"/>
                      </a:cubicBezTo>
                      <a:cubicBezTo>
                        <a:pt x="4714" y="9157"/>
                        <a:pt x="2613" y="11459"/>
                        <a:pt x="211" y="13527"/>
                      </a:cubicBezTo>
                      <a:cubicBezTo>
                        <a:pt x="1" y="13738"/>
                        <a:pt x="226" y="14031"/>
                        <a:pt x="478" y="14031"/>
                      </a:cubicBezTo>
                      <a:cubicBezTo>
                        <a:pt x="545" y="14031"/>
                        <a:pt x="615" y="14010"/>
                        <a:pt x="678" y="13961"/>
                      </a:cubicBezTo>
                      <a:cubicBezTo>
                        <a:pt x="2846" y="12026"/>
                        <a:pt x="4848" y="9891"/>
                        <a:pt x="6616" y="7590"/>
                      </a:cubicBezTo>
                      <a:cubicBezTo>
                        <a:pt x="8284" y="5355"/>
                        <a:pt x="9351" y="2586"/>
                        <a:pt x="11219" y="518"/>
                      </a:cubicBezTo>
                      <a:cubicBezTo>
                        <a:pt x="11427" y="310"/>
                        <a:pt x="11189" y="1"/>
                        <a:pt x="10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0"/>
                <p:cNvSpPr/>
                <p:nvPr/>
              </p:nvSpPr>
              <p:spPr>
                <a:xfrm>
                  <a:off x="1669700" y="1933375"/>
                  <a:ext cx="104600" cy="21825"/>
                </a:xfrm>
                <a:custGeom>
                  <a:rect b="b" l="l" r="r" t="t"/>
                  <a:pathLst>
                    <a:path extrusionOk="0" h="873" w="4184">
                      <a:moveTo>
                        <a:pt x="3856" y="0"/>
                      </a:moveTo>
                      <a:cubicBezTo>
                        <a:pt x="3839" y="0"/>
                        <a:pt x="3821" y="2"/>
                        <a:pt x="3803" y="5"/>
                      </a:cubicBezTo>
                      <a:cubicBezTo>
                        <a:pt x="2669" y="172"/>
                        <a:pt x="1535" y="239"/>
                        <a:pt x="434" y="239"/>
                      </a:cubicBezTo>
                      <a:cubicBezTo>
                        <a:pt x="0" y="239"/>
                        <a:pt x="0" y="873"/>
                        <a:pt x="434" y="873"/>
                      </a:cubicBezTo>
                      <a:cubicBezTo>
                        <a:pt x="1535" y="873"/>
                        <a:pt x="2669" y="772"/>
                        <a:pt x="3803" y="606"/>
                      </a:cubicBezTo>
                      <a:cubicBezTo>
                        <a:pt x="4183" y="574"/>
                        <a:pt x="4172" y="0"/>
                        <a:pt x="38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0"/>
                <p:cNvSpPr/>
                <p:nvPr/>
              </p:nvSpPr>
              <p:spPr>
                <a:xfrm>
                  <a:off x="1672200" y="1852700"/>
                  <a:ext cx="28700" cy="100825"/>
                </a:xfrm>
                <a:custGeom>
                  <a:rect b="b" l="l" r="r" t="t"/>
                  <a:pathLst>
                    <a:path extrusionOk="0" h="4033" w="1148">
                      <a:moveTo>
                        <a:pt x="768" y="1"/>
                      </a:moveTo>
                      <a:cubicBezTo>
                        <a:pt x="645" y="1"/>
                        <a:pt x="527" y="70"/>
                        <a:pt x="501" y="230"/>
                      </a:cubicBezTo>
                      <a:cubicBezTo>
                        <a:pt x="101" y="1331"/>
                        <a:pt x="0" y="2498"/>
                        <a:pt x="67" y="3733"/>
                      </a:cubicBezTo>
                      <a:cubicBezTo>
                        <a:pt x="84" y="3933"/>
                        <a:pt x="251" y="4033"/>
                        <a:pt x="409" y="4033"/>
                      </a:cubicBezTo>
                      <a:cubicBezTo>
                        <a:pt x="568" y="4033"/>
                        <a:pt x="718" y="3933"/>
                        <a:pt x="701" y="3733"/>
                      </a:cubicBezTo>
                      <a:cubicBezTo>
                        <a:pt x="568" y="2598"/>
                        <a:pt x="701" y="1464"/>
                        <a:pt x="1068" y="397"/>
                      </a:cubicBezTo>
                      <a:cubicBezTo>
                        <a:pt x="1148" y="157"/>
                        <a:pt x="952" y="1"/>
                        <a:pt x="7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0"/>
                <p:cNvSpPr/>
                <p:nvPr/>
              </p:nvSpPr>
              <p:spPr>
                <a:xfrm>
                  <a:off x="1753100" y="1843300"/>
                  <a:ext cx="99550" cy="23500"/>
                </a:xfrm>
                <a:custGeom>
                  <a:rect b="b" l="l" r="r" t="t"/>
                  <a:pathLst>
                    <a:path extrusionOk="0" h="940" w="3982">
                      <a:moveTo>
                        <a:pt x="3492" y="0"/>
                      </a:moveTo>
                      <a:cubicBezTo>
                        <a:pt x="3474" y="0"/>
                        <a:pt x="3455" y="2"/>
                        <a:pt x="3436" y="6"/>
                      </a:cubicBezTo>
                      <a:cubicBezTo>
                        <a:pt x="2435" y="172"/>
                        <a:pt x="1434" y="272"/>
                        <a:pt x="434" y="306"/>
                      </a:cubicBezTo>
                      <a:cubicBezTo>
                        <a:pt x="0" y="306"/>
                        <a:pt x="0" y="940"/>
                        <a:pt x="434" y="940"/>
                      </a:cubicBezTo>
                      <a:cubicBezTo>
                        <a:pt x="1501" y="873"/>
                        <a:pt x="2535" y="806"/>
                        <a:pt x="3603" y="606"/>
                      </a:cubicBezTo>
                      <a:cubicBezTo>
                        <a:pt x="3982" y="543"/>
                        <a:pt x="3822" y="0"/>
                        <a:pt x="34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0"/>
                <p:cNvSpPr/>
                <p:nvPr/>
              </p:nvSpPr>
              <p:spPr>
                <a:xfrm>
                  <a:off x="1753100" y="1774425"/>
                  <a:ext cx="22325" cy="87400"/>
                </a:xfrm>
                <a:custGeom>
                  <a:rect b="b" l="l" r="r" t="t"/>
                  <a:pathLst>
                    <a:path extrusionOk="0" h="3496" w="893">
                      <a:moveTo>
                        <a:pt x="526" y="0"/>
                      </a:moveTo>
                      <a:cubicBezTo>
                        <a:pt x="400" y="0"/>
                        <a:pt x="281" y="72"/>
                        <a:pt x="267" y="225"/>
                      </a:cubicBezTo>
                      <a:cubicBezTo>
                        <a:pt x="0" y="1226"/>
                        <a:pt x="0" y="2260"/>
                        <a:pt x="200" y="3261"/>
                      </a:cubicBezTo>
                      <a:cubicBezTo>
                        <a:pt x="226" y="3428"/>
                        <a:pt x="330" y="3496"/>
                        <a:pt x="445" y="3496"/>
                      </a:cubicBezTo>
                      <a:cubicBezTo>
                        <a:pt x="630" y="3496"/>
                        <a:pt x="842" y="3320"/>
                        <a:pt x="801" y="3094"/>
                      </a:cubicBezTo>
                      <a:cubicBezTo>
                        <a:pt x="634" y="2194"/>
                        <a:pt x="634" y="1293"/>
                        <a:pt x="834" y="392"/>
                      </a:cubicBezTo>
                      <a:cubicBezTo>
                        <a:pt x="892" y="140"/>
                        <a:pt x="702" y="0"/>
                        <a:pt x="5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0"/>
                <p:cNvSpPr/>
                <p:nvPr/>
              </p:nvSpPr>
              <p:spPr>
                <a:xfrm>
                  <a:off x="1824250" y="1746225"/>
                  <a:ext cx="73925" cy="22075"/>
                </a:xfrm>
                <a:custGeom>
                  <a:rect b="b" l="l" r="r" t="t"/>
                  <a:pathLst>
                    <a:path extrusionOk="0" h="883" w="2957">
                      <a:moveTo>
                        <a:pt x="2581" y="1"/>
                      </a:moveTo>
                      <a:cubicBezTo>
                        <a:pt x="2553" y="1"/>
                        <a:pt x="2523" y="7"/>
                        <a:pt x="2491" y="19"/>
                      </a:cubicBezTo>
                      <a:cubicBezTo>
                        <a:pt x="2016" y="169"/>
                        <a:pt x="1559" y="244"/>
                        <a:pt x="1079" y="244"/>
                      </a:cubicBezTo>
                      <a:cubicBezTo>
                        <a:pt x="919" y="244"/>
                        <a:pt x="757" y="236"/>
                        <a:pt x="590" y="219"/>
                      </a:cubicBezTo>
                      <a:cubicBezTo>
                        <a:pt x="579" y="218"/>
                        <a:pt x="568" y="218"/>
                        <a:pt x="557" y="218"/>
                      </a:cubicBezTo>
                      <a:cubicBezTo>
                        <a:pt x="148" y="218"/>
                        <a:pt x="1" y="821"/>
                        <a:pt x="423" y="853"/>
                      </a:cubicBezTo>
                      <a:cubicBezTo>
                        <a:pt x="629" y="872"/>
                        <a:pt x="835" y="883"/>
                        <a:pt x="1041" y="883"/>
                      </a:cubicBezTo>
                      <a:cubicBezTo>
                        <a:pt x="1569" y="883"/>
                        <a:pt x="2097" y="812"/>
                        <a:pt x="2625" y="620"/>
                      </a:cubicBezTo>
                      <a:cubicBezTo>
                        <a:pt x="2957" y="529"/>
                        <a:pt x="2852" y="1"/>
                        <a:pt x="25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0"/>
                <p:cNvSpPr/>
                <p:nvPr/>
              </p:nvSpPr>
              <p:spPr>
                <a:xfrm>
                  <a:off x="1818125" y="1711450"/>
                  <a:ext cx="22400" cy="52925"/>
                </a:xfrm>
                <a:custGeom>
                  <a:rect b="b" l="l" r="r" t="t"/>
                  <a:pathLst>
                    <a:path extrusionOk="0" h="2117" w="896">
                      <a:moveTo>
                        <a:pt x="339" y="1"/>
                      </a:moveTo>
                      <a:cubicBezTo>
                        <a:pt x="184" y="1"/>
                        <a:pt x="18" y="93"/>
                        <a:pt x="1" y="276"/>
                      </a:cubicBezTo>
                      <a:cubicBezTo>
                        <a:pt x="1" y="810"/>
                        <a:pt x="68" y="1377"/>
                        <a:pt x="234" y="1911"/>
                      </a:cubicBezTo>
                      <a:cubicBezTo>
                        <a:pt x="287" y="2054"/>
                        <a:pt x="405" y="2116"/>
                        <a:pt x="525" y="2116"/>
                      </a:cubicBezTo>
                      <a:cubicBezTo>
                        <a:pt x="710" y="2116"/>
                        <a:pt x="896" y="1967"/>
                        <a:pt x="835" y="1744"/>
                      </a:cubicBezTo>
                      <a:cubicBezTo>
                        <a:pt x="668" y="1277"/>
                        <a:pt x="601" y="776"/>
                        <a:pt x="601" y="276"/>
                      </a:cubicBezTo>
                      <a:cubicBezTo>
                        <a:pt x="635" y="93"/>
                        <a:pt x="493" y="1"/>
                        <a:pt x="3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0"/>
                <p:cNvSpPr/>
                <p:nvPr/>
              </p:nvSpPr>
              <p:spPr>
                <a:xfrm>
                  <a:off x="2401875" y="1114575"/>
                  <a:ext cx="305250" cy="372175"/>
                </a:xfrm>
                <a:custGeom>
                  <a:rect b="b" l="l" r="r" t="t"/>
                  <a:pathLst>
                    <a:path extrusionOk="0" h="14887" w="12210">
                      <a:moveTo>
                        <a:pt x="12210" y="0"/>
                      </a:moveTo>
                      <a:cubicBezTo>
                        <a:pt x="6072" y="2169"/>
                        <a:pt x="1235" y="7839"/>
                        <a:pt x="1" y="14344"/>
                      </a:cubicBezTo>
                      <a:lnTo>
                        <a:pt x="401" y="14678"/>
                      </a:lnTo>
                      <a:cubicBezTo>
                        <a:pt x="865" y="14820"/>
                        <a:pt x="1339" y="14887"/>
                        <a:pt x="1814" y="14887"/>
                      </a:cubicBezTo>
                      <a:cubicBezTo>
                        <a:pt x="3561" y="14887"/>
                        <a:pt x="5320" y="13988"/>
                        <a:pt x="6606" y="12676"/>
                      </a:cubicBezTo>
                      <a:cubicBezTo>
                        <a:pt x="8240" y="11008"/>
                        <a:pt x="9141" y="8807"/>
                        <a:pt x="9875" y="6605"/>
                      </a:cubicBezTo>
                      <a:cubicBezTo>
                        <a:pt x="10575" y="4404"/>
                        <a:pt x="11176" y="2102"/>
                        <a:pt x="122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0"/>
                <p:cNvSpPr/>
                <p:nvPr/>
              </p:nvSpPr>
              <p:spPr>
                <a:xfrm>
                  <a:off x="2384100" y="1100525"/>
                  <a:ext cx="340800" cy="395300"/>
                </a:xfrm>
                <a:custGeom>
                  <a:rect b="b" l="l" r="r" t="t"/>
                  <a:pathLst>
                    <a:path extrusionOk="0" h="15812" w="13632">
                      <a:moveTo>
                        <a:pt x="11868" y="1697"/>
                      </a:moveTo>
                      <a:cubicBezTo>
                        <a:pt x="9595" y="7478"/>
                        <a:pt x="8791" y="14865"/>
                        <a:pt x="1380" y="15069"/>
                      </a:cubicBezTo>
                      <a:lnTo>
                        <a:pt x="1380" y="15069"/>
                      </a:lnTo>
                      <a:cubicBezTo>
                        <a:pt x="3027" y="9138"/>
                        <a:pt x="6379" y="4277"/>
                        <a:pt x="11868" y="1697"/>
                      </a:cubicBezTo>
                      <a:close/>
                      <a:moveTo>
                        <a:pt x="12957" y="0"/>
                      </a:moveTo>
                      <a:cubicBezTo>
                        <a:pt x="12903" y="0"/>
                        <a:pt x="12846" y="9"/>
                        <a:pt x="12787" y="29"/>
                      </a:cubicBezTo>
                      <a:cubicBezTo>
                        <a:pt x="6616" y="2297"/>
                        <a:pt x="1112" y="7968"/>
                        <a:pt x="78" y="14739"/>
                      </a:cubicBezTo>
                      <a:cubicBezTo>
                        <a:pt x="0" y="15266"/>
                        <a:pt x="367" y="15576"/>
                        <a:pt x="738" y="15576"/>
                      </a:cubicBezTo>
                      <a:cubicBezTo>
                        <a:pt x="890" y="15576"/>
                        <a:pt x="1042" y="15524"/>
                        <a:pt x="1165" y="15415"/>
                      </a:cubicBezTo>
                      <a:lnTo>
                        <a:pt x="1165" y="15415"/>
                      </a:lnTo>
                      <a:cubicBezTo>
                        <a:pt x="1747" y="15690"/>
                        <a:pt x="2351" y="15812"/>
                        <a:pt x="2957" y="15812"/>
                      </a:cubicBezTo>
                      <a:cubicBezTo>
                        <a:pt x="5041" y="15812"/>
                        <a:pt x="7147" y="14366"/>
                        <a:pt x="8451" y="12704"/>
                      </a:cubicBezTo>
                      <a:cubicBezTo>
                        <a:pt x="11119" y="9302"/>
                        <a:pt x="11620" y="4699"/>
                        <a:pt x="13454" y="863"/>
                      </a:cubicBezTo>
                      <a:cubicBezTo>
                        <a:pt x="13631" y="509"/>
                        <a:pt x="13366" y="0"/>
                        <a:pt x="129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0"/>
                <p:cNvSpPr/>
                <p:nvPr/>
              </p:nvSpPr>
              <p:spPr>
                <a:xfrm>
                  <a:off x="2388450" y="1138425"/>
                  <a:ext cx="285775" cy="351525"/>
                </a:xfrm>
                <a:custGeom>
                  <a:rect b="b" l="l" r="r" t="t"/>
                  <a:pathLst>
                    <a:path extrusionOk="0" h="14061" w="11431">
                      <a:moveTo>
                        <a:pt x="10977" y="1"/>
                      </a:moveTo>
                      <a:cubicBezTo>
                        <a:pt x="10919" y="1"/>
                        <a:pt x="10861" y="25"/>
                        <a:pt x="10812" y="81"/>
                      </a:cubicBezTo>
                      <a:cubicBezTo>
                        <a:pt x="9077" y="2015"/>
                        <a:pt x="8077" y="4550"/>
                        <a:pt x="6576" y="6652"/>
                      </a:cubicBezTo>
                      <a:cubicBezTo>
                        <a:pt x="4741" y="9187"/>
                        <a:pt x="2606" y="11489"/>
                        <a:pt x="238" y="13557"/>
                      </a:cubicBezTo>
                      <a:cubicBezTo>
                        <a:pt x="1" y="13767"/>
                        <a:pt x="241" y="14061"/>
                        <a:pt x="501" y="14061"/>
                      </a:cubicBezTo>
                      <a:cubicBezTo>
                        <a:pt x="570" y="14061"/>
                        <a:pt x="641" y="14040"/>
                        <a:pt x="705" y="13990"/>
                      </a:cubicBezTo>
                      <a:cubicBezTo>
                        <a:pt x="2873" y="12056"/>
                        <a:pt x="4874" y="9921"/>
                        <a:pt x="6609" y="7619"/>
                      </a:cubicBezTo>
                      <a:cubicBezTo>
                        <a:pt x="8277" y="5384"/>
                        <a:pt x="9378" y="2616"/>
                        <a:pt x="11246" y="548"/>
                      </a:cubicBezTo>
                      <a:cubicBezTo>
                        <a:pt x="11430" y="337"/>
                        <a:pt x="11198" y="1"/>
                        <a:pt x="109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0"/>
                <p:cNvSpPr/>
                <p:nvPr/>
              </p:nvSpPr>
              <p:spPr>
                <a:xfrm>
                  <a:off x="2422725" y="1433000"/>
                  <a:ext cx="104575" cy="21850"/>
                </a:xfrm>
                <a:custGeom>
                  <a:rect b="b" l="l" r="r" t="t"/>
                  <a:pathLst>
                    <a:path extrusionOk="0" h="874" w="4183">
                      <a:moveTo>
                        <a:pt x="3823" y="1"/>
                      </a:moveTo>
                      <a:cubicBezTo>
                        <a:pt x="3806" y="1"/>
                        <a:pt x="3789" y="3"/>
                        <a:pt x="3770" y="6"/>
                      </a:cubicBezTo>
                      <a:cubicBezTo>
                        <a:pt x="2669" y="139"/>
                        <a:pt x="1535" y="239"/>
                        <a:pt x="401" y="239"/>
                      </a:cubicBezTo>
                      <a:cubicBezTo>
                        <a:pt x="1" y="239"/>
                        <a:pt x="1" y="873"/>
                        <a:pt x="401" y="873"/>
                      </a:cubicBezTo>
                      <a:cubicBezTo>
                        <a:pt x="1535" y="873"/>
                        <a:pt x="2669" y="773"/>
                        <a:pt x="3770" y="606"/>
                      </a:cubicBezTo>
                      <a:cubicBezTo>
                        <a:pt x="4182" y="575"/>
                        <a:pt x="4143" y="1"/>
                        <a:pt x="38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0"/>
                <p:cNvSpPr/>
                <p:nvPr/>
              </p:nvSpPr>
              <p:spPr>
                <a:xfrm>
                  <a:off x="2424400" y="1352100"/>
                  <a:ext cx="29025" cy="101075"/>
                </a:xfrm>
                <a:custGeom>
                  <a:rect b="b" l="l" r="r" t="t"/>
                  <a:pathLst>
                    <a:path extrusionOk="0" h="4043" w="1161">
                      <a:moveTo>
                        <a:pt x="796" y="0"/>
                      </a:moveTo>
                      <a:cubicBezTo>
                        <a:pt x="668" y="0"/>
                        <a:pt x="542" y="75"/>
                        <a:pt x="501" y="240"/>
                      </a:cubicBezTo>
                      <a:cubicBezTo>
                        <a:pt x="134" y="1341"/>
                        <a:pt x="1" y="2508"/>
                        <a:pt x="101" y="3742"/>
                      </a:cubicBezTo>
                      <a:cubicBezTo>
                        <a:pt x="117" y="3942"/>
                        <a:pt x="276" y="4042"/>
                        <a:pt x="426" y="4042"/>
                      </a:cubicBezTo>
                      <a:cubicBezTo>
                        <a:pt x="576" y="4042"/>
                        <a:pt x="718" y="3942"/>
                        <a:pt x="701" y="3742"/>
                      </a:cubicBezTo>
                      <a:cubicBezTo>
                        <a:pt x="601" y="2608"/>
                        <a:pt x="701" y="1474"/>
                        <a:pt x="1101" y="407"/>
                      </a:cubicBezTo>
                      <a:cubicBezTo>
                        <a:pt x="1160" y="152"/>
                        <a:pt x="977" y="0"/>
                        <a:pt x="7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0"/>
                <p:cNvSpPr/>
                <p:nvPr/>
              </p:nvSpPr>
              <p:spPr>
                <a:xfrm>
                  <a:off x="2506125" y="1342925"/>
                  <a:ext cx="99500" cy="23525"/>
                </a:xfrm>
                <a:custGeom>
                  <a:rect b="b" l="l" r="r" t="t"/>
                  <a:pathLst>
                    <a:path extrusionOk="0" h="941" w="3980">
                      <a:moveTo>
                        <a:pt x="3463" y="1"/>
                      </a:moveTo>
                      <a:cubicBezTo>
                        <a:pt x="3443" y="1"/>
                        <a:pt x="3423" y="3"/>
                        <a:pt x="3403" y="6"/>
                      </a:cubicBezTo>
                      <a:cubicBezTo>
                        <a:pt x="2402" y="173"/>
                        <a:pt x="1402" y="273"/>
                        <a:pt x="401" y="307"/>
                      </a:cubicBezTo>
                      <a:cubicBezTo>
                        <a:pt x="1" y="307"/>
                        <a:pt x="1" y="940"/>
                        <a:pt x="401" y="940"/>
                      </a:cubicBezTo>
                      <a:cubicBezTo>
                        <a:pt x="1502" y="874"/>
                        <a:pt x="2536" y="807"/>
                        <a:pt x="3570" y="607"/>
                      </a:cubicBezTo>
                      <a:cubicBezTo>
                        <a:pt x="3979" y="512"/>
                        <a:pt x="3794" y="1"/>
                        <a:pt x="34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0"/>
                <p:cNvSpPr/>
                <p:nvPr/>
              </p:nvSpPr>
              <p:spPr>
                <a:xfrm>
                  <a:off x="2505300" y="1273125"/>
                  <a:ext cx="22375" cy="87150"/>
                </a:xfrm>
                <a:custGeom>
                  <a:rect b="b" l="l" r="r" t="t"/>
                  <a:pathLst>
                    <a:path extrusionOk="0" h="3486" w="895">
                      <a:moveTo>
                        <a:pt x="510" y="0"/>
                      </a:moveTo>
                      <a:cubicBezTo>
                        <a:pt x="390" y="0"/>
                        <a:pt x="280" y="70"/>
                        <a:pt x="267" y="230"/>
                      </a:cubicBezTo>
                      <a:cubicBezTo>
                        <a:pt x="0" y="1231"/>
                        <a:pt x="0" y="2265"/>
                        <a:pt x="234" y="3265"/>
                      </a:cubicBezTo>
                      <a:cubicBezTo>
                        <a:pt x="247" y="3420"/>
                        <a:pt x="350" y="3485"/>
                        <a:pt x="465" y="3485"/>
                      </a:cubicBezTo>
                      <a:cubicBezTo>
                        <a:pt x="648" y="3485"/>
                        <a:pt x="862" y="3323"/>
                        <a:pt x="801" y="3099"/>
                      </a:cubicBezTo>
                      <a:cubicBezTo>
                        <a:pt x="634" y="2165"/>
                        <a:pt x="634" y="1297"/>
                        <a:pt x="834" y="397"/>
                      </a:cubicBezTo>
                      <a:cubicBezTo>
                        <a:pt x="894" y="156"/>
                        <a:pt x="690" y="0"/>
                        <a:pt x="5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0"/>
                <p:cNvSpPr/>
                <p:nvPr/>
              </p:nvSpPr>
              <p:spPr>
                <a:xfrm>
                  <a:off x="2049125" y="1034525"/>
                  <a:ext cx="198500" cy="441175"/>
                </a:xfrm>
                <a:custGeom>
                  <a:rect b="b" l="l" r="r" t="t"/>
                  <a:pathLst>
                    <a:path extrusionOk="0" h="17647" w="7940">
                      <a:moveTo>
                        <a:pt x="1" y="0"/>
                      </a:moveTo>
                      <a:lnTo>
                        <a:pt x="1" y="0"/>
                      </a:lnTo>
                      <a:cubicBezTo>
                        <a:pt x="334" y="2302"/>
                        <a:pt x="134" y="4637"/>
                        <a:pt x="134" y="6972"/>
                      </a:cubicBezTo>
                      <a:cubicBezTo>
                        <a:pt x="134" y="9273"/>
                        <a:pt x="301" y="11675"/>
                        <a:pt x="1302" y="13777"/>
                      </a:cubicBezTo>
                      <a:cubicBezTo>
                        <a:pt x="2303" y="15845"/>
                        <a:pt x="4304" y="17613"/>
                        <a:pt x="6539" y="17646"/>
                      </a:cubicBezTo>
                      <a:lnTo>
                        <a:pt x="7039" y="17479"/>
                      </a:lnTo>
                      <a:cubicBezTo>
                        <a:pt x="7940" y="10941"/>
                        <a:pt x="5138" y="400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0"/>
                <p:cNvSpPr/>
                <p:nvPr/>
              </p:nvSpPr>
              <p:spPr>
                <a:xfrm>
                  <a:off x="2022450" y="1019175"/>
                  <a:ext cx="247700" cy="467525"/>
                </a:xfrm>
                <a:custGeom>
                  <a:rect b="b" l="l" r="r" t="t"/>
                  <a:pathLst>
                    <a:path extrusionOk="0" h="18701" w="9908">
                      <a:moveTo>
                        <a:pt x="1717" y="1977"/>
                      </a:moveTo>
                      <a:cubicBezTo>
                        <a:pt x="6121" y="6151"/>
                        <a:pt x="7748" y="11841"/>
                        <a:pt x="7406" y="17993"/>
                      </a:cubicBezTo>
                      <a:cubicBezTo>
                        <a:pt x="7406" y="17995"/>
                        <a:pt x="7406" y="17997"/>
                        <a:pt x="7406" y="17999"/>
                      </a:cubicBezTo>
                      <a:lnTo>
                        <a:pt x="7406" y="17999"/>
                      </a:lnTo>
                      <a:cubicBezTo>
                        <a:pt x="457" y="15440"/>
                        <a:pt x="2016" y="8190"/>
                        <a:pt x="1717" y="1977"/>
                      </a:cubicBezTo>
                      <a:close/>
                      <a:moveTo>
                        <a:pt x="1051" y="0"/>
                      </a:moveTo>
                      <a:cubicBezTo>
                        <a:pt x="713" y="0"/>
                        <a:pt x="409" y="350"/>
                        <a:pt x="434" y="681"/>
                      </a:cubicBezTo>
                      <a:cubicBezTo>
                        <a:pt x="968" y="4951"/>
                        <a:pt x="0" y="9420"/>
                        <a:pt x="1435" y="13557"/>
                      </a:cubicBezTo>
                      <a:cubicBezTo>
                        <a:pt x="2310" y="15965"/>
                        <a:pt x="4388" y="18461"/>
                        <a:pt x="7063" y="18461"/>
                      </a:cubicBezTo>
                      <a:cubicBezTo>
                        <a:pt x="7216" y="18461"/>
                        <a:pt x="7370" y="18453"/>
                        <a:pt x="7527" y="18436"/>
                      </a:cubicBezTo>
                      <a:lnTo>
                        <a:pt x="7527" y="18436"/>
                      </a:lnTo>
                      <a:cubicBezTo>
                        <a:pt x="7651" y="18611"/>
                        <a:pt x="7856" y="18701"/>
                        <a:pt x="8063" y="18701"/>
                      </a:cubicBezTo>
                      <a:cubicBezTo>
                        <a:pt x="8360" y="18701"/>
                        <a:pt x="8662" y="18515"/>
                        <a:pt x="8740" y="18127"/>
                      </a:cubicBezTo>
                      <a:cubicBezTo>
                        <a:pt x="9908" y="11322"/>
                        <a:pt x="6505" y="4250"/>
                        <a:pt x="1368" y="114"/>
                      </a:cubicBezTo>
                      <a:cubicBezTo>
                        <a:pt x="1265" y="34"/>
                        <a:pt x="1156" y="0"/>
                        <a:pt x="10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0"/>
                <p:cNvSpPr/>
                <p:nvPr/>
              </p:nvSpPr>
              <p:spPr>
                <a:xfrm>
                  <a:off x="2071450" y="1070750"/>
                  <a:ext cx="164000" cy="417100"/>
                </a:xfrm>
                <a:custGeom>
                  <a:rect b="b" l="l" r="r" t="t"/>
                  <a:pathLst>
                    <a:path extrusionOk="0" h="16684" w="6560">
                      <a:moveTo>
                        <a:pt x="392" y="1"/>
                      </a:moveTo>
                      <a:cubicBezTo>
                        <a:pt x="185" y="1"/>
                        <a:pt x="1" y="182"/>
                        <a:pt x="109" y="419"/>
                      </a:cubicBezTo>
                      <a:cubicBezTo>
                        <a:pt x="1243" y="2988"/>
                        <a:pt x="1410" y="5923"/>
                        <a:pt x="2277" y="8592"/>
                      </a:cubicBezTo>
                      <a:cubicBezTo>
                        <a:pt x="3211" y="11394"/>
                        <a:pt x="4412" y="14029"/>
                        <a:pt x="5879" y="16531"/>
                      </a:cubicBezTo>
                      <a:cubicBezTo>
                        <a:pt x="5944" y="16639"/>
                        <a:pt x="6044" y="16684"/>
                        <a:pt x="6144" y="16684"/>
                      </a:cubicBezTo>
                      <a:cubicBezTo>
                        <a:pt x="6352" y="16684"/>
                        <a:pt x="6559" y="16489"/>
                        <a:pt x="6446" y="16264"/>
                      </a:cubicBezTo>
                      <a:cubicBezTo>
                        <a:pt x="4879" y="13562"/>
                        <a:pt x="3578" y="10727"/>
                        <a:pt x="2644" y="7724"/>
                      </a:cubicBezTo>
                      <a:cubicBezTo>
                        <a:pt x="1910" y="5256"/>
                        <a:pt x="1743" y="2554"/>
                        <a:pt x="709" y="186"/>
                      </a:cubicBezTo>
                      <a:cubicBezTo>
                        <a:pt x="626" y="56"/>
                        <a:pt x="506" y="1"/>
                        <a:pt x="3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0"/>
                <p:cNvSpPr/>
                <p:nvPr/>
              </p:nvSpPr>
              <p:spPr>
                <a:xfrm>
                  <a:off x="2116225" y="1395400"/>
                  <a:ext cx="98825" cy="48250"/>
                </a:xfrm>
                <a:custGeom>
                  <a:rect b="b" l="l" r="r" t="t"/>
                  <a:pathLst>
                    <a:path extrusionOk="0" h="1930" w="3953">
                      <a:moveTo>
                        <a:pt x="349" y="0"/>
                      </a:moveTo>
                      <a:cubicBezTo>
                        <a:pt x="105" y="0"/>
                        <a:pt x="1" y="438"/>
                        <a:pt x="286" y="609"/>
                      </a:cubicBezTo>
                      <a:cubicBezTo>
                        <a:pt x="1286" y="1110"/>
                        <a:pt x="2320" y="1577"/>
                        <a:pt x="3421" y="1910"/>
                      </a:cubicBezTo>
                      <a:cubicBezTo>
                        <a:pt x="3458" y="1923"/>
                        <a:pt x="3492" y="1929"/>
                        <a:pt x="3525" y="1929"/>
                      </a:cubicBezTo>
                      <a:cubicBezTo>
                        <a:pt x="3822" y="1929"/>
                        <a:pt x="3952" y="1430"/>
                        <a:pt x="3621" y="1310"/>
                      </a:cubicBezTo>
                      <a:cubicBezTo>
                        <a:pt x="2521" y="943"/>
                        <a:pt x="1487" y="543"/>
                        <a:pt x="486" y="42"/>
                      </a:cubicBezTo>
                      <a:cubicBezTo>
                        <a:pt x="437" y="13"/>
                        <a:pt x="391" y="0"/>
                        <a:pt x="3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0"/>
                <p:cNvSpPr/>
                <p:nvPr/>
              </p:nvSpPr>
              <p:spPr>
                <a:xfrm>
                  <a:off x="2193275" y="1341675"/>
                  <a:ext cx="35625" cy="99225"/>
                </a:xfrm>
                <a:custGeom>
                  <a:rect b="b" l="l" r="r" t="t"/>
                  <a:pathLst>
                    <a:path extrusionOk="0" h="3969" w="1425">
                      <a:moveTo>
                        <a:pt x="1107" y="1"/>
                      </a:moveTo>
                      <a:cubicBezTo>
                        <a:pt x="971" y="1"/>
                        <a:pt x="840" y="85"/>
                        <a:pt x="840" y="256"/>
                      </a:cubicBezTo>
                      <a:cubicBezTo>
                        <a:pt x="840" y="1424"/>
                        <a:pt x="573" y="2525"/>
                        <a:pt x="106" y="3559"/>
                      </a:cubicBezTo>
                      <a:cubicBezTo>
                        <a:pt x="1" y="3790"/>
                        <a:pt x="200" y="3968"/>
                        <a:pt x="404" y="3968"/>
                      </a:cubicBezTo>
                      <a:cubicBezTo>
                        <a:pt x="524" y="3968"/>
                        <a:pt x="644" y="3907"/>
                        <a:pt x="706" y="3759"/>
                      </a:cubicBezTo>
                      <a:cubicBezTo>
                        <a:pt x="1207" y="2658"/>
                        <a:pt x="1407" y="1524"/>
                        <a:pt x="1407" y="323"/>
                      </a:cubicBezTo>
                      <a:cubicBezTo>
                        <a:pt x="1424" y="110"/>
                        <a:pt x="1262" y="1"/>
                        <a:pt x="11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0"/>
                <p:cNvSpPr/>
                <p:nvPr/>
              </p:nvSpPr>
              <p:spPr>
                <a:xfrm>
                  <a:off x="2070825" y="1285675"/>
                  <a:ext cx="93525" cy="47700"/>
                </a:xfrm>
                <a:custGeom>
                  <a:rect b="b" l="l" r="r" t="t"/>
                  <a:pathLst>
                    <a:path extrusionOk="0" h="1908" w="3741">
                      <a:moveTo>
                        <a:pt x="454" y="1"/>
                      </a:moveTo>
                      <a:cubicBezTo>
                        <a:pt x="191" y="1"/>
                        <a:pt x="0" y="371"/>
                        <a:pt x="300" y="562"/>
                      </a:cubicBezTo>
                      <a:cubicBezTo>
                        <a:pt x="1234" y="1062"/>
                        <a:pt x="2168" y="1496"/>
                        <a:pt x="3169" y="1896"/>
                      </a:cubicBezTo>
                      <a:cubicBezTo>
                        <a:pt x="3201" y="1904"/>
                        <a:pt x="3232" y="1908"/>
                        <a:pt x="3261" y="1908"/>
                      </a:cubicBezTo>
                      <a:cubicBezTo>
                        <a:pt x="3598" y="1908"/>
                        <a:pt x="3740" y="1418"/>
                        <a:pt x="3403" y="1296"/>
                      </a:cubicBezTo>
                      <a:cubicBezTo>
                        <a:pt x="2435" y="962"/>
                        <a:pt x="1501" y="562"/>
                        <a:pt x="634" y="61"/>
                      </a:cubicBezTo>
                      <a:cubicBezTo>
                        <a:pt x="573" y="19"/>
                        <a:pt x="512" y="1"/>
                        <a:pt x="4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0"/>
                <p:cNvSpPr/>
                <p:nvPr/>
              </p:nvSpPr>
              <p:spPr>
                <a:xfrm>
                  <a:off x="2142200" y="1244125"/>
                  <a:ext cx="40825" cy="83750"/>
                </a:xfrm>
                <a:custGeom>
                  <a:rect b="b" l="l" r="r" t="t"/>
                  <a:pathLst>
                    <a:path extrusionOk="0" h="3350" w="1633">
                      <a:moveTo>
                        <a:pt x="1319" y="0"/>
                      </a:moveTo>
                      <a:cubicBezTo>
                        <a:pt x="1177" y="0"/>
                        <a:pt x="1028" y="84"/>
                        <a:pt x="981" y="256"/>
                      </a:cubicBezTo>
                      <a:cubicBezTo>
                        <a:pt x="881" y="1156"/>
                        <a:pt x="614" y="2057"/>
                        <a:pt x="147" y="2824"/>
                      </a:cubicBezTo>
                      <a:cubicBezTo>
                        <a:pt x="0" y="3069"/>
                        <a:pt x="249" y="3350"/>
                        <a:pt x="458" y="3350"/>
                      </a:cubicBezTo>
                      <a:cubicBezTo>
                        <a:pt x="533" y="3350"/>
                        <a:pt x="603" y="3313"/>
                        <a:pt x="648" y="3224"/>
                      </a:cubicBezTo>
                      <a:cubicBezTo>
                        <a:pt x="1148" y="2290"/>
                        <a:pt x="1482" y="1323"/>
                        <a:pt x="1615" y="322"/>
                      </a:cubicBezTo>
                      <a:cubicBezTo>
                        <a:pt x="1633" y="109"/>
                        <a:pt x="1480" y="0"/>
                        <a:pt x="131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0"/>
                <p:cNvSpPr/>
                <p:nvPr/>
              </p:nvSpPr>
              <p:spPr>
                <a:xfrm>
                  <a:off x="2058000" y="1178950"/>
                  <a:ext cx="68175" cy="37500"/>
                </a:xfrm>
                <a:custGeom>
                  <a:rect b="b" l="l" r="r" t="t"/>
                  <a:pathLst>
                    <a:path extrusionOk="0" h="1500" w="2727">
                      <a:moveTo>
                        <a:pt x="417" y="0"/>
                      </a:moveTo>
                      <a:cubicBezTo>
                        <a:pt x="179" y="0"/>
                        <a:pt x="1" y="370"/>
                        <a:pt x="246" y="561"/>
                      </a:cubicBezTo>
                      <a:cubicBezTo>
                        <a:pt x="847" y="1028"/>
                        <a:pt x="1514" y="1328"/>
                        <a:pt x="2281" y="1495"/>
                      </a:cubicBezTo>
                      <a:cubicBezTo>
                        <a:pt x="2299" y="1498"/>
                        <a:pt x="2317" y="1500"/>
                        <a:pt x="2334" y="1500"/>
                      </a:cubicBezTo>
                      <a:cubicBezTo>
                        <a:pt x="2657" y="1500"/>
                        <a:pt x="2726" y="925"/>
                        <a:pt x="2314" y="861"/>
                      </a:cubicBezTo>
                      <a:cubicBezTo>
                        <a:pt x="1681" y="728"/>
                        <a:pt x="1114" y="428"/>
                        <a:pt x="580" y="61"/>
                      </a:cubicBezTo>
                      <a:cubicBezTo>
                        <a:pt x="525" y="18"/>
                        <a:pt x="470" y="0"/>
                        <a:pt x="4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0"/>
                <p:cNvSpPr/>
                <p:nvPr/>
              </p:nvSpPr>
              <p:spPr>
                <a:xfrm>
                  <a:off x="2110175" y="1165250"/>
                  <a:ext cx="37300" cy="50675"/>
                </a:xfrm>
                <a:custGeom>
                  <a:rect b="b" l="l" r="r" t="t"/>
                  <a:pathLst>
                    <a:path extrusionOk="0" h="2027" w="1492">
                      <a:moveTo>
                        <a:pt x="1087" y="1"/>
                      </a:moveTo>
                      <a:cubicBezTo>
                        <a:pt x="981" y="1"/>
                        <a:pt x="886" y="62"/>
                        <a:pt x="861" y="208"/>
                      </a:cubicBezTo>
                      <a:cubicBezTo>
                        <a:pt x="728" y="709"/>
                        <a:pt x="494" y="1109"/>
                        <a:pt x="194" y="1543"/>
                      </a:cubicBezTo>
                      <a:cubicBezTo>
                        <a:pt x="0" y="1785"/>
                        <a:pt x="211" y="2027"/>
                        <a:pt x="443" y="2027"/>
                      </a:cubicBezTo>
                      <a:cubicBezTo>
                        <a:pt x="530" y="2027"/>
                        <a:pt x="621" y="1992"/>
                        <a:pt x="694" y="1910"/>
                      </a:cubicBezTo>
                      <a:cubicBezTo>
                        <a:pt x="1028" y="1443"/>
                        <a:pt x="1262" y="976"/>
                        <a:pt x="1428" y="442"/>
                      </a:cubicBezTo>
                      <a:cubicBezTo>
                        <a:pt x="1492" y="188"/>
                        <a:pt x="1273" y="1"/>
                        <a:pt x="10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0"/>
                <p:cNvSpPr/>
                <p:nvPr/>
              </p:nvSpPr>
              <p:spPr>
                <a:xfrm>
                  <a:off x="465025" y="1712525"/>
                  <a:ext cx="1691575" cy="2093750"/>
                </a:xfrm>
                <a:custGeom>
                  <a:rect b="b" l="l" r="r" t="t"/>
                  <a:pathLst>
                    <a:path extrusionOk="0" h="83750" w="67663">
                      <a:moveTo>
                        <a:pt x="67290" y="1"/>
                      </a:moveTo>
                      <a:cubicBezTo>
                        <a:pt x="67235" y="1"/>
                        <a:pt x="67180" y="20"/>
                        <a:pt x="67134" y="66"/>
                      </a:cubicBezTo>
                      <a:cubicBezTo>
                        <a:pt x="64699" y="2568"/>
                        <a:pt x="62564" y="5270"/>
                        <a:pt x="60063" y="7738"/>
                      </a:cubicBezTo>
                      <a:cubicBezTo>
                        <a:pt x="57361" y="10407"/>
                        <a:pt x="54459" y="12775"/>
                        <a:pt x="51456" y="15077"/>
                      </a:cubicBezTo>
                      <a:cubicBezTo>
                        <a:pt x="45786" y="19413"/>
                        <a:pt x="40482" y="24017"/>
                        <a:pt x="35545" y="29187"/>
                      </a:cubicBezTo>
                      <a:cubicBezTo>
                        <a:pt x="30675" y="34357"/>
                        <a:pt x="26038" y="39761"/>
                        <a:pt x="21568" y="45265"/>
                      </a:cubicBezTo>
                      <a:cubicBezTo>
                        <a:pt x="17132" y="50803"/>
                        <a:pt x="13696" y="56673"/>
                        <a:pt x="10360" y="62978"/>
                      </a:cubicBezTo>
                      <a:cubicBezTo>
                        <a:pt x="8559" y="66380"/>
                        <a:pt x="6324" y="69416"/>
                        <a:pt x="4323" y="72718"/>
                      </a:cubicBezTo>
                      <a:cubicBezTo>
                        <a:pt x="2221" y="76121"/>
                        <a:pt x="1187" y="79790"/>
                        <a:pt x="20" y="83593"/>
                      </a:cubicBezTo>
                      <a:cubicBezTo>
                        <a:pt x="1" y="83687"/>
                        <a:pt x="67" y="83750"/>
                        <a:pt x="147" y="83750"/>
                      </a:cubicBezTo>
                      <a:cubicBezTo>
                        <a:pt x="208" y="83750"/>
                        <a:pt x="276" y="83713"/>
                        <a:pt x="320" y="83626"/>
                      </a:cubicBezTo>
                      <a:cubicBezTo>
                        <a:pt x="1521" y="80057"/>
                        <a:pt x="2621" y="76454"/>
                        <a:pt x="4590" y="73252"/>
                      </a:cubicBezTo>
                      <a:cubicBezTo>
                        <a:pt x="6291" y="70417"/>
                        <a:pt x="8359" y="67815"/>
                        <a:pt x="10027" y="64979"/>
                      </a:cubicBezTo>
                      <a:cubicBezTo>
                        <a:pt x="11828" y="61944"/>
                        <a:pt x="13329" y="58742"/>
                        <a:pt x="15130" y="55739"/>
                      </a:cubicBezTo>
                      <a:cubicBezTo>
                        <a:pt x="17065" y="52470"/>
                        <a:pt x="19333" y="49435"/>
                        <a:pt x="21702" y="46466"/>
                      </a:cubicBezTo>
                      <a:cubicBezTo>
                        <a:pt x="30675" y="35392"/>
                        <a:pt x="40215" y="24851"/>
                        <a:pt x="51623" y="16178"/>
                      </a:cubicBezTo>
                      <a:cubicBezTo>
                        <a:pt x="57461" y="11741"/>
                        <a:pt x="63632" y="6704"/>
                        <a:pt x="67535" y="400"/>
                      </a:cubicBezTo>
                      <a:cubicBezTo>
                        <a:pt x="67663" y="220"/>
                        <a:pt x="67475" y="1"/>
                        <a:pt x="672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0"/>
                <p:cNvSpPr/>
                <p:nvPr/>
              </p:nvSpPr>
              <p:spPr>
                <a:xfrm>
                  <a:off x="1567950" y="2020425"/>
                  <a:ext cx="51725" cy="105725"/>
                </a:xfrm>
                <a:custGeom>
                  <a:rect b="b" l="l" r="r" t="t"/>
                  <a:pathLst>
                    <a:path extrusionOk="0" h="4229" w="2069">
                      <a:moveTo>
                        <a:pt x="790" y="0"/>
                      </a:moveTo>
                      <a:cubicBezTo>
                        <a:pt x="677" y="0"/>
                        <a:pt x="545" y="67"/>
                        <a:pt x="434" y="193"/>
                      </a:cubicBezTo>
                      <a:cubicBezTo>
                        <a:pt x="234" y="459"/>
                        <a:pt x="168" y="1060"/>
                        <a:pt x="101" y="1393"/>
                      </a:cubicBezTo>
                      <a:cubicBezTo>
                        <a:pt x="34" y="1860"/>
                        <a:pt x="1" y="2294"/>
                        <a:pt x="68" y="2761"/>
                      </a:cubicBezTo>
                      <a:cubicBezTo>
                        <a:pt x="168" y="3295"/>
                        <a:pt x="434" y="4229"/>
                        <a:pt x="1168" y="4229"/>
                      </a:cubicBezTo>
                      <a:cubicBezTo>
                        <a:pt x="1602" y="4229"/>
                        <a:pt x="2069" y="3728"/>
                        <a:pt x="1702" y="3361"/>
                      </a:cubicBezTo>
                      <a:cubicBezTo>
                        <a:pt x="1687" y="3331"/>
                        <a:pt x="1659" y="3315"/>
                        <a:pt x="1629" y="3315"/>
                      </a:cubicBezTo>
                      <a:cubicBezTo>
                        <a:pt x="1592" y="3315"/>
                        <a:pt x="1554" y="3340"/>
                        <a:pt x="1535" y="3395"/>
                      </a:cubicBezTo>
                      <a:cubicBezTo>
                        <a:pt x="1303" y="3534"/>
                        <a:pt x="1114" y="3609"/>
                        <a:pt x="971" y="3609"/>
                      </a:cubicBezTo>
                      <a:cubicBezTo>
                        <a:pt x="806" y="3609"/>
                        <a:pt x="704" y="3509"/>
                        <a:pt x="668" y="3295"/>
                      </a:cubicBezTo>
                      <a:cubicBezTo>
                        <a:pt x="568" y="3195"/>
                        <a:pt x="535" y="3061"/>
                        <a:pt x="501" y="2894"/>
                      </a:cubicBezTo>
                      <a:cubicBezTo>
                        <a:pt x="401" y="2594"/>
                        <a:pt x="401" y="2261"/>
                        <a:pt x="434" y="1927"/>
                      </a:cubicBezTo>
                      <a:cubicBezTo>
                        <a:pt x="501" y="1594"/>
                        <a:pt x="535" y="1260"/>
                        <a:pt x="601" y="960"/>
                      </a:cubicBezTo>
                      <a:cubicBezTo>
                        <a:pt x="601" y="900"/>
                        <a:pt x="814" y="228"/>
                        <a:pt x="955" y="228"/>
                      </a:cubicBezTo>
                      <a:cubicBezTo>
                        <a:pt x="972" y="228"/>
                        <a:pt x="987" y="238"/>
                        <a:pt x="1002" y="259"/>
                      </a:cubicBezTo>
                      <a:cubicBezTo>
                        <a:pt x="1002" y="276"/>
                        <a:pt x="1010" y="284"/>
                        <a:pt x="1018" y="284"/>
                      </a:cubicBezTo>
                      <a:cubicBezTo>
                        <a:pt x="1027" y="284"/>
                        <a:pt x="1035" y="276"/>
                        <a:pt x="1035" y="259"/>
                      </a:cubicBezTo>
                      <a:cubicBezTo>
                        <a:pt x="1017" y="83"/>
                        <a:pt x="916" y="0"/>
                        <a:pt x="7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0"/>
                <p:cNvSpPr/>
                <p:nvPr/>
              </p:nvSpPr>
              <p:spPr>
                <a:xfrm>
                  <a:off x="1594650" y="2046075"/>
                  <a:ext cx="22450" cy="37400"/>
                </a:xfrm>
                <a:custGeom>
                  <a:rect b="b" l="l" r="r" t="t"/>
                  <a:pathLst>
                    <a:path extrusionOk="0" h="1496" w="898">
                      <a:moveTo>
                        <a:pt x="300" y="0"/>
                      </a:moveTo>
                      <a:cubicBezTo>
                        <a:pt x="267" y="0"/>
                        <a:pt x="200" y="34"/>
                        <a:pt x="167" y="67"/>
                      </a:cubicBezTo>
                      <a:cubicBezTo>
                        <a:pt x="100" y="434"/>
                        <a:pt x="0" y="1035"/>
                        <a:pt x="267" y="1368"/>
                      </a:cubicBezTo>
                      <a:cubicBezTo>
                        <a:pt x="341" y="1455"/>
                        <a:pt x="452" y="1495"/>
                        <a:pt x="557" y="1495"/>
                      </a:cubicBezTo>
                      <a:cubicBezTo>
                        <a:pt x="735" y="1495"/>
                        <a:pt x="897" y="1378"/>
                        <a:pt x="834" y="1168"/>
                      </a:cubicBezTo>
                      <a:cubicBezTo>
                        <a:pt x="834" y="1103"/>
                        <a:pt x="765" y="1067"/>
                        <a:pt x="706" y="1067"/>
                      </a:cubicBezTo>
                      <a:cubicBezTo>
                        <a:pt x="674" y="1067"/>
                        <a:pt x="646" y="1078"/>
                        <a:pt x="634" y="1101"/>
                      </a:cubicBezTo>
                      <a:cubicBezTo>
                        <a:pt x="617" y="1130"/>
                        <a:pt x="600" y="1142"/>
                        <a:pt x="583" y="1142"/>
                      </a:cubicBezTo>
                      <a:cubicBezTo>
                        <a:pt x="503" y="1142"/>
                        <a:pt x="434" y="862"/>
                        <a:pt x="434" y="834"/>
                      </a:cubicBezTo>
                      <a:cubicBezTo>
                        <a:pt x="375" y="629"/>
                        <a:pt x="368" y="423"/>
                        <a:pt x="413" y="194"/>
                      </a:cubicBezTo>
                      <a:lnTo>
                        <a:pt x="413" y="194"/>
                      </a:lnTo>
                      <a:lnTo>
                        <a:pt x="601" y="101"/>
                      </a:lnTo>
                      <a:cubicBezTo>
                        <a:pt x="634" y="67"/>
                        <a:pt x="634" y="34"/>
                        <a:pt x="601" y="34"/>
                      </a:cubicBezTo>
                      <a:cubicBezTo>
                        <a:pt x="501" y="34"/>
                        <a:pt x="434" y="0"/>
                        <a:pt x="3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0"/>
                <p:cNvSpPr/>
                <p:nvPr/>
              </p:nvSpPr>
              <p:spPr>
                <a:xfrm>
                  <a:off x="1616150" y="2079400"/>
                  <a:ext cx="228925" cy="206025"/>
                </a:xfrm>
                <a:custGeom>
                  <a:rect b="b" l="l" r="r" t="t"/>
                  <a:pathLst>
                    <a:path extrusionOk="0" h="8241" w="9157">
                      <a:moveTo>
                        <a:pt x="15" y="8226"/>
                      </a:moveTo>
                      <a:cubicBezTo>
                        <a:pt x="0" y="8226"/>
                        <a:pt x="30" y="8241"/>
                        <a:pt x="74" y="8241"/>
                      </a:cubicBezTo>
                      <a:cubicBezTo>
                        <a:pt x="41" y="8230"/>
                        <a:pt x="22" y="8226"/>
                        <a:pt x="15" y="8226"/>
                      </a:cubicBezTo>
                      <a:close/>
                      <a:moveTo>
                        <a:pt x="8921" y="1"/>
                      </a:moveTo>
                      <a:cubicBezTo>
                        <a:pt x="8883" y="1"/>
                        <a:pt x="8846" y="11"/>
                        <a:pt x="8814" y="35"/>
                      </a:cubicBezTo>
                      <a:cubicBezTo>
                        <a:pt x="7279" y="1369"/>
                        <a:pt x="5678" y="2670"/>
                        <a:pt x="4144" y="4005"/>
                      </a:cubicBezTo>
                      <a:cubicBezTo>
                        <a:pt x="2643" y="5205"/>
                        <a:pt x="908" y="6540"/>
                        <a:pt x="74" y="8241"/>
                      </a:cubicBezTo>
                      <a:cubicBezTo>
                        <a:pt x="1775" y="7107"/>
                        <a:pt x="3110" y="5406"/>
                        <a:pt x="4678" y="4105"/>
                      </a:cubicBezTo>
                      <a:cubicBezTo>
                        <a:pt x="6179" y="2904"/>
                        <a:pt x="7913" y="1836"/>
                        <a:pt x="9081" y="235"/>
                      </a:cubicBezTo>
                      <a:cubicBezTo>
                        <a:pt x="9157" y="108"/>
                        <a:pt x="9040" y="1"/>
                        <a:pt x="89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0"/>
                <p:cNvSpPr/>
                <p:nvPr/>
              </p:nvSpPr>
              <p:spPr>
                <a:xfrm>
                  <a:off x="1747400" y="1468575"/>
                  <a:ext cx="522100" cy="582750"/>
                </a:xfrm>
                <a:custGeom>
                  <a:rect b="b" l="l" r="r" t="t"/>
                  <a:pathLst>
                    <a:path extrusionOk="0" h="23310" w="20884">
                      <a:moveTo>
                        <a:pt x="20643" y="1"/>
                      </a:moveTo>
                      <a:cubicBezTo>
                        <a:pt x="20563" y="1"/>
                        <a:pt x="20482" y="38"/>
                        <a:pt x="20443" y="117"/>
                      </a:cubicBezTo>
                      <a:cubicBezTo>
                        <a:pt x="18608" y="5121"/>
                        <a:pt x="14638" y="8924"/>
                        <a:pt x="11203" y="12826"/>
                      </a:cubicBezTo>
                      <a:cubicBezTo>
                        <a:pt x="9468" y="14761"/>
                        <a:pt x="7800" y="16696"/>
                        <a:pt x="5932" y="18430"/>
                      </a:cubicBezTo>
                      <a:cubicBezTo>
                        <a:pt x="4064" y="20132"/>
                        <a:pt x="1896" y="21466"/>
                        <a:pt x="28" y="23201"/>
                      </a:cubicBezTo>
                      <a:cubicBezTo>
                        <a:pt x="1" y="23255"/>
                        <a:pt x="18" y="23309"/>
                        <a:pt x="43" y="23309"/>
                      </a:cubicBezTo>
                      <a:cubicBezTo>
                        <a:pt x="49" y="23309"/>
                        <a:pt x="55" y="23307"/>
                        <a:pt x="61" y="23301"/>
                      </a:cubicBezTo>
                      <a:cubicBezTo>
                        <a:pt x="4765" y="20365"/>
                        <a:pt x="8501" y="16362"/>
                        <a:pt x="12170" y="12259"/>
                      </a:cubicBezTo>
                      <a:cubicBezTo>
                        <a:pt x="15406" y="8623"/>
                        <a:pt x="19408" y="4987"/>
                        <a:pt x="20843" y="251"/>
                      </a:cubicBezTo>
                      <a:cubicBezTo>
                        <a:pt x="20883" y="89"/>
                        <a:pt x="20765" y="1"/>
                        <a:pt x="206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0"/>
                <p:cNvSpPr/>
                <p:nvPr/>
              </p:nvSpPr>
              <p:spPr>
                <a:xfrm>
                  <a:off x="2190900" y="1515750"/>
                  <a:ext cx="159300" cy="148400"/>
                </a:xfrm>
                <a:custGeom>
                  <a:rect b="b" l="l" r="r" t="t"/>
                  <a:pathLst>
                    <a:path extrusionOk="0" h="5936" w="6372">
                      <a:moveTo>
                        <a:pt x="6156" y="1"/>
                      </a:moveTo>
                      <a:cubicBezTo>
                        <a:pt x="6115" y="1"/>
                        <a:pt x="6073" y="19"/>
                        <a:pt x="6038" y="65"/>
                      </a:cubicBezTo>
                      <a:cubicBezTo>
                        <a:pt x="5138" y="1766"/>
                        <a:pt x="3703" y="2333"/>
                        <a:pt x="2135" y="3367"/>
                      </a:cubicBezTo>
                      <a:cubicBezTo>
                        <a:pt x="1168" y="3934"/>
                        <a:pt x="267" y="4802"/>
                        <a:pt x="1" y="5936"/>
                      </a:cubicBezTo>
                      <a:cubicBezTo>
                        <a:pt x="534" y="5302"/>
                        <a:pt x="1001" y="4602"/>
                        <a:pt x="1668" y="4101"/>
                      </a:cubicBezTo>
                      <a:cubicBezTo>
                        <a:pt x="2469" y="3534"/>
                        <a:pt x="3336" y="3234"/>
                        <a:pt x="4204" y="2800"/>
                      </a:cubicBezTo>
                      <a:cubicBezTo>
                        <a:pt x="5271" y="2267"/>
                        <a:pt x="6372" y="1433"/>
                        <a:pt x="6305" y="132"/>
                      </a:cubicBezTo>
                      <a:cubicBezTo>
                        <a:pt x="6305" y="66"/>
                        <a:pt x="6234" y="1"/>
                        <a:pt x="61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0"/>
                <p:cNvSpPr/>
                <p:nvPr/>
              </p:nvSpPr>
              <p:spPr>
                <a:xfrm>
                  <a:off x="2274300" y="1481050"/>
                  <a:ext cx="108275" cy="91375"/>
                </a:xfrm>
                <a:custGeom>
                  <a:rect b="b" l="l" r="r" t="t"/>
                  <a:pathLst>
                    <a:path extrusionOk="0" h="3655" w="4331">
                      <a:moveTo>
                        <a:pt x="4204" y="1"/>
                      </a:moveTo>
                      <a:cubicBezTo>
                        <a:pt x="4184" y="1"/>
                        <a:pt x="4162" y="6"/>
                        <a:pt x="4137" y="19"/>
                      </a:cubicBezTo>
                      <a:cubicBezTo>
                        <a:pt x="3636" y="319"/>
                        <a:pt x="3303" y="752"/>
                        <a:pt x="2836" y="1086"/>
                      </a:cubicBezTo>
                      <a:cubicBezTo>
                        <a:pt x="2369" y="1420"/>
                        <a:pt x="1935" y="1653"/>
                        <a:pt x="1435" y="1920"/>
                      </a:cubicBezTo>
                      <a:cubicBezTo>
                        <a:pt x="801" y="2320"/>
                        <a:pt x="134" y="2921"/>
                        <a:pt x="0" y="3655"/>
                      </a:cubicBezTo>
                      <a:cubicBezTo>
                        <a:pt x="667" y="2654"/>
                        <a:pt x="1501" y="2254"/>
                        <a:pt x="2502" y="1686"/>
                      </a:cubicBezTo>
                      <a:cubicBezTo>
                        <a:pt x="3169" y="1353"/>
                        <a:pt x="3970" y="853"/>
                        <a:pt x="4303" y="185"/>
                      </a:cubicBezTo>
                      <a:cubicBezTo>
                        <a:pt x="4330" y="104"/>
                        <a:pt x="4291" y="1"/>
                        <a:pt x="4204"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7" name="Google Shape;4207;p50"/>
              <p:cNvGrpSpPr/>
              <p:nvPr/>
            </p:nvGrpSpPr>
            <p:grpSpPr>
              <a:xfrm rot="5400000">
                <a:off x="717688" y="3722338"/>
                <a:ext cx="107725" cy="103100"/>
                <a:chOff x="1421075" y="1835450"/>
                <a:chExt cx="107725" cy="103100"/>
              </a:xfrm>
            </p:grpSpPr>
            <p:sp>
              <p:nvSpPr>
                <p:cNvPr id="4208" name="Google Shape;4208;p50"/>
                <p:cNvSpPr/>
                <p:nvPr/>
              </p:nvSpPr>
              <p:spPr>
                <a:xfrm>
                  <a:off x="1421075" y="1904050"/>
                  <a:ext cx="103275" cy="34500"/>
                </a:xfrm>
                <a:custGeom>
                  <a:rect b="b" l="l" r="r" t="t"/>
                  <a:pathLst>
                    <a:path extrusionOk="0" h="1380" w="4131">
                      <a:moveTo>
                        <a:pt x="389" y="0"/>
                      </a:moveTo>
                      <a:cubicBezTo>
                        <a:pt x="60" y="0"/>
                        <a:pt x="1" y="549"/>
                        <a:pt x="372" y="611"/>
                      </a:cubicBezTo>
                      <a:cubicBezTo>
                        <a:pt x="1439" y="945"/>
                        <a:pt x="2540" y="1212"/>
                        <a:pt x="3641" y="1378"/>
                      </a:cubicBezTo>
                      <a:cubicBezTo>
                        <a:pt x="3653" y="1379"/>
                        <a:pt x="3665" y="1380"/>
                        <a:pt x="3677" y="1380"/>
                      </a:cubicBezTo>
                      <a:cubicBezTo>
                        <a:pt x="4078" y="1380"/>
                        <a:pt x="4131" y="842"/>
                        <a:pt x="3774" y="745"/>
                      </a:cubicBezTo>
                      <a:cubicBezTo>
                        <a:pt x="2640" y="578"/>
                        <a:pt x="1573" y="344"/>
                        <a:pt x="472" y="11"/>
                      </a:cubicBezTo>
                      <a:cubicBezTo>
                        <a:pt x="443" y="3"/>
                        <a:pt x="415" y="0"/>
                        <a:pt x="3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0"/>
                <p:cNvSpPr/>
                <p:nvPr/>
              </p:nvSpPr>
              <p:spPr>
                <a:xfrm>
                  <a:off x="1503975" y="1835450"/>
                  <a:ext cx="24825" cy="101250"/>
                </a:xfrm>
                <a:custGeom>
                  <a:rect b="b" l="l" r="r" t="t"/>
                  <a:pathLst>
                    <a:path extrusionOk="0" h="4050" w="993">
                      <a:moveTo>
                        <a:pt x="489" y="1"/>
                      </a:moveTo>
                      <a:cubicBezTo>
                        <a:pt x="317" y="1"/>
                        <a:pt x="140" y="121"/>
                        <a:pt x="158" y="320"/>
                      </a:cubicBezTo>
                      <a:cubicBezTo>
                        <a:pt x="392" y="1454"/>
                        <a:pt x="325" y="2588"/>
                        <a:pt x="58" y="3689"/>
                      </a:cubicBezTo>
                      <a:cubicBezTo>
                        <a:pt x="0" y="3919"/>
                        <a:pt x="185" y="4050"/>
                        <a:pt x="366" y="4050"/>
                      </a:cubicBezTo>
                      <a:cubicBezTo>
                        <a:pt x="499" y="4050"/>
                        <a:pt x="630" y="3978"/>
                        <a:pt x="658" y="3822"/>
                      </a:cubicBezTo>
                      <a:cubicBezTo>
                        <a:pt x="959" y="2655"/>
                        <a:pt x="992" y="1487"/>
                        <a:pt x="792" y="286"/>
                      </a:cubicBezTo>
                      <a:cubicBezTo>
                        <a:pt x="777" y="87"/>
                        <a:pt x="635" y="1"/>
                        <a:pt x="4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0" name="Google Shape;4210;p50"/>
              <p:cNvGrpSpPr/>
              <p:nvPr/>
            </p:nvGrpSpPr>
            <p:grpSpPr>
              <a:xfrm rot="5400000">
                <a:off x="792563" y="3681513"/>
                <a:ext cx="107725" cy="103100"/>
                <a:chOff x="1421075" y="1835450"/>
                <a:chExt cx="107725" cy="103100"/>
              </a:xfrm>
            </p:grpSpPr>
            <p:sp>
              <p:nvSpPr>
                <p:cNvPr id="4211" name="Google Shape;4211;p50"/>
                <p:cNvSpPr/>
                <p:nvPr/>
              </p:nvSpPr>
              <p:spPr>
                <a:xfrm>
                  <a:off x="1421075" y="1904050"/>
                  <a:ext cx="103275" cy="34500"/>
                </a:xfrm>
                <a:custGeom>
                  <a:rect b="b" l="l" r="r" t="t"/>
                  <a:pathLst>
                    <a:path extrusionOk="0" h="1380" w="4131">
                      <a:moveTo>
                        <a:pt x="389" y="0"/>
                      </a:moveTo>
                      <a:cubicBezTo>
                        <a:pt x="60" y="0"/>
                        <a:pt x="1" y="549"/>
                        <a:pt x="372" y="611"/>
                      </a:cubicBezTo>
                      <a:cubicBezTo>
                        <a:pt x="1439" y="945"/>
                        <a:pt x="2540" y="1212"/>
                        <a:pt x="3641" y="1378"/>
                      </a:cubicBezTo>
                      <a:cubicBezTo>
                        <a:pt x="3653" y="1379"/>
                        <a:pt x="3665" y="1380"/>
                        <a:pt x="3677" y="1380"/>
                      </a:cubicBezTo>
                      <a:cubicBezTo>
                        <a:pt x="4078" y="1380"/>
                        <a:pt x="4131" y="842"/>
                        <a:pt x="3774" y="745"/>
                      </a:cubicBezTo>
                      <a:cubicBezTo>
                        <a:pt x="2640" y="578"/>
                        <a:pt x="1573" y="344"/>
                        <a:pt x="472" y="11"/>
                      </a:cubicBezTo>
                      <a:cubicBezTo>
                        <a:pt x="443" y="3"/>
                        <a:pt x="415" y="0"/>
                        <a:pt x="3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0"/>
                <p:cNvSpPr/>
                <p:nvPr/>
              </p:nvSpPr>
              <p:spPr>
                <a:xfrm>
                  <a:off x="1503975" y="1835450"/>
                  <a:ext cx="24825" cy="101250"/>
                </a:xfrm>
                <a:custGeom>
                  <a:rect b="b" l="l" r="r" t="t"/>
                  <a:pathLst>
                    <a:path extrusionOk="0" h="4050" w="993">
                      <a:moveTo>
                        <a:pt x="489" y="1"/>
                      </a:moveTo>
                      <a:cubicBezTo>
                        <a:pt x="317" y="1"/>
                        <a:pt x="140" y="121"/>
                        <a:pt x="158" y="320"/>
                      </a:cubicBezTo>
                      <a:cubicBezTo>
                        <a:pt x="392" y="1454"/>
                        <a:pt x="325" y="2588"/>
                        <a:pt x="58" y="3689"/>
                      </a:cubicBezTo>
                      <a:cubicBezTo>
                        <a:pt x="0" y="3919"/>
                        <a:pt x="185" y="4050"/>
                        <a:pt x="366" y="4050"/>
                      </a:cubicBezTo>
                      <a:cubicBezTo>
                        <a:pt x="499" y="4050"/>
                        <a:pt x="630" y="3978"/>
                        <a:pt x="658" y="3822"/>
                      </a:cubicBezTo>
                      <a:cubicBezTo>
                        <a:pt x="959" y="2655"/>
                        <a:pt x="992" y="1487"/>
                        <a:pt x="792" y="286"/>
                      </a:cubicBezTo>
                      <a:cubicBezTo>
                        <a:pt x="777" y="87"/>
                        <a:pt x="635" y="1"/>
                        <a:pt x="4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13" name="Google Shape;4213;p50"/>
            <p:cNvGrpSpPr/>
            <p:nvPr/>
          </p:nvGrpSpPr>
          <p:grpSpPr>
            <a:xfrm rot="5400000">
              <a:off x="1311800" y="4913875"/>
              <a:ext cx="100325" cy="93325"/>
              <a:chOff x="2505300" y="1273125"/>
              <a:chExt cx="100325" cy="93325"/>
            </a:xfrm>
          </p:grpSpPr>
          <p:sp>
            <p:nvSpPr>
              <p:cNvPr id="4214" name="Google Shape;4214;p50"/>
              <p:cNvSpPr/>
              <p:nvPr/>
            </p:nvSpPr>
            <p:spPr>
              <a:xfrm>
                <a:off x="2506125" y="1342925"/>
                <a:ext cx="99500" cy="23525"/>
              </a:xfrm>
              <a:custGeom>
                <a:rect b="b" l="l" r="r" t="t"/>
                <a:pathLst>
                  <a:path extrusionOk="0" h="941" w="3980">
                    <a:moveTo>
                      <a:pt x="3463" y="1"/>
                    </a:moveTo>
                    <a:cubicBezTo>
                      <a:pt x="3443" y="1"/>
                      <a:pt x="3423" y="3"/>
                      <a:pt x="3403" y="6"/>
                    </a:cubicBezTo>
                    <a:cubicBezTo>
                      <a:pt x="2402" y="173"/>
                      <a:pt x="1402" y="273"/>
                      <a:pt x="401" y="307"/>
                    </a:cubicBezTo>
                    <a:cubicBezTo>
                      <a:pt x="1" y="307"/>
                      <a:pt x="1" y="940"/>
                      <a:pt x="401" y="940"/>
                    </a:cubicBezTo>
                    <a:cubicBezTo>
                      <a:pt x="1502" y="874"/>
                      <a:pt x="2536" y="807"/>
                      <a:pt x="3570" y="607"/>
                    </a:cubicBezTo>
                    <a:cubicBezTo>
                      <a:pt x="3979" y="512"/>
                      <a:pt x="3794" y="1"/>
                      <a:pt x="34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0"/>
              <p:cNvSpPr/>
              <p:nvPr/>
            </p:nvSpPr>
            <p:spPr>
              <a:xfrm>
                <a:off x="2505300" y="1273125"/>
                <a:ext cx="22375" cy="87150"/>
              </a:xfrm>
              <a:custGeom>
                <a:rect b="b" l="l" r="r" t="t"/>
                <a:pathLst>
                  <a:path extrusionOk="0" h="3486" w="895">
                    <a:moveTo>
                      <a:pt x="510" y="0"/>
                    </a:moveTo>
                    <a:cubicBezTo>
                      <a:pt x="390" y="0"/>
                      <a:pt x="280" y="70"/>
                      <a:pt x="267" y="230"/>
                    </a:cubicBezTo>
                    <a:cubicBezTo>
                      <a:pt x="0" y="1231"/>
                      <a:pt x="0" y="2265"/>
                      <a:pt x="234" y="3265"/>
                    </a:cubicBezTo>
                    <a:cubicBezTo>
                      <a:pt x="247" y="3420"/>
                      <a:pt x="350" y="3485"/>
                      <a:pt x="465" y="3485"/>
                    </a:cubicBezTo>
                    <a:cubicBezTo>
                      <a:pt x="648" y="3485"/>
                      <a:pt x="862" y="3323"/>
                      <a:pt x="801" y="3099"/>
                    </a:cubicBezTo>
                    <a:cubicBezTo>
                      <a:pt x="634" y="2165"/>
                      <a:pt x="634" y="1297"/>
                      <a:pt x="834" y="397"/>
                    </a:cubicBezTo>
                    <a:cubicBezTo>
                      <a:pt x="894" y="156"/>
                      <a:pt x="690" y="0"/>
                      <a:pt x="5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216" name="Google Shape;4216;p50"/>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Colony nesting</a:t>
            </a:r>
            <a:endParaRPr/>
          </a:p>
        </p:txBody>
      </p:sp>
      <p:sp>
        <p:nvSpPr>
          <p:cNvPr id="4217" name="Google Shape;4217;p50"/>
          <p:cNvSpPr txBox="1"/>
          <p:nvPr>
            <p:ph idx="1" type="subTitle"/>
          </p:nvPr>
        </p:nvSpPr>
        <p:spPr>
          <a:xfrm>
            <a:off x="4923086" y="2752223"/>
            <a:ext cx="2640000" cy="1010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hot and has a poisonous atmosphere</a:t>
            </a:r>
            <a:endParaRPr/>
          </a:p>
        </p:txBody>
      </p:sp>
      <p:sp>
        <p:nvSpPr>
          <p:cNvPr id="4218" name="Google Shape;4218;p50"/>
          <p:cNvSpPr txBox="1"/>
          <p:nvPr>
            <p:ph idx="2" type="subTitle"/>
          </p:nvPr>
        </p:nvSpPr>
        <p:spPr>
          <a:xfrm>
            <a:off x="1580911" y="2752223"/>
            <a:ext cx="2640000" cy="1010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sp>
        <p:nvSpPr>
          <p:cNvPr id="4219" name="Google Shape;4219;p50"/>
          <p:cNvSpPr txBox="1"/>
          <p:nvPr>
            <p:ph idx="3" type="subTitle"/>
          </p:nvPr>
        </p:nvSpPr>
        <p:spPr>
          <a:xfrm>
            <a:off x="1580911" y="2345725"/>
            <a:ext cx="2640000" cy="55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220" name="Google Shape;4220;p50"/>
          <p:cNvSpPr txBox="1"/>
          <p:nvPr>
            <p:ph idx="4" type="subTitle"/>
          </p:nvPr>
        </p:nvSpPr>
        <p:spPr>
          <a:xfrm>
            <a:off x="4923089" y="2345725"/>
            <a:ext cx="2640000" cy="55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grpSp>
        <p:nvGrpSpPr>
          <p:cNvPr id="4221" name="Google Shape;4221;p50"/>
          <p:cNvGrpSpPr/>
          <p:nvPr/>
        </p:nvGrpSpPr>
        <p:grpSpPr>
          <a:xfrm>
            <a:off x="5955889" y="1824271"/>
            <a:ext cx="574369" cy="348264"/>
            <a:chOff x="1495239" y="1414208"/>
            <a:chExt cx="574369" cy="348264"/>
          </a:xfrm>
        </p:grpSpPr>
        <p:sp>
          <p:nvSpPr>
            <p:cNvPr id="4222" name="Google Shape;4222;p50"/>
            <p:cNvSpPr/>
            <p:nvPr/>
          </p:nvSpPr>
          <p:spPr>
            <a:xfrm>
              <a:off x="1570148" y="1458849"/>
              <a:ext cx="17129" cy="19739"/>
            </a:xfrm>
            <a:custGeom>
              <a:rect b="b" l="l" r="r" t="t"/>
              <a:pathLst>
                <a:path extrusionOk="0" h="673" w="584">
                  <a:moveTo>
                    <a:pt x="314" y="0"/>
                  </a:moveTo>
                  <a:cubicBezTo>
                    <a:pt x="135" y="0"/>
                    <a:pt x="1" y="135"/>
                    <a:pt x="1" y="314"/>
                  </a:cubicBezTo>
                  <a:lnTo>
                    <a:pt x="1" y="404"/>
                  </a:lnTo>
                  <a:cubicBezTo>
                    <a:pt x="1" y="583"/>
                    <a:pt x="135" y="672"/>
                    <a:pt x="314" y="672"/>
                  </a:cubicBezTo>
                  <a:cubicBezTo>
                    <a:pt x="449" y="672"/>
                    <a:pt x="583" y="583"/>
                    <a:pt x="583" y="404"/>
                  </a:cubicBezTo>
                  <a:lnTo>
                    <a:pt x="583" y="269"/>
                  </a:lnTo>
                  <a:cubicBezTo>
                    <a:pt x="583" y="135"/>
                    <a:pt x="449" y="0"/>
                    <a:pt x="3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0"/>
            <p:cNvSpPr/>
            <p:nvPr/>
          </p:nvSpPr>
          <p:spPr>
            <a:xfrm>
              <a:off x="1495239" y="1414208"/>
              <a:ext cx="574369" cy="348264"/>
            </a:xfrm>
            <a:custGeom>
              <a:rect b="b" l="l" r="r" t="t"/>
              <a:pathLst>
                <a:path extrusionOk="0" h="11874" w="19583">
                  <a:moveTo>
                    <a:pt x="1345" y="2150"/>
                  </a:moveTo>
                  <a:lnTo>
                    <a:pt x="1434" y="2329"/>
                  </a:lnTo>
                  <a:cubicBezTo>
                    <a:pt x="1524" y="2374"/>
                    <a:pt x="1524" y="2463"/>
                    <a:pt x="1524" y="2553"/>
                  </a:cubicBezTo>
                  <a:lnTo>
                    <a:pt x="1524" y="2867"/>
                  </a:lnTo>
                  <a:lnTo>
                    <a:pt x="762" y="2732"/>
                  </a:lnTo>
                  <a:lnTo>
                    <a:pt x="1345" y="2150"/>
                  </a:lnTo>
                  <a:close/>
                  <a:moveTo>
                    <a:pt x="3732" y="564"/>
                  </a:moveTo>
                  <a:cubicBezTo>
                    <a:pt x="3996" y="564"/>
                    <a:pt x="4266" y="614"/>
                    <a:pt x="4526" y="716"/>
                  </a:cubicBezTo>
                  <a:cubicBezTo>
                    <a:pt x="5198" y="940"/>
                    <a:pt x="5691" y="1477"/>
                    <a:pt x="5826" y="2194"/>
                  </a:cubicBezTo>
                  <a:lnTo>
                    <a:pt x="5826" y="2284"/>
                  </a:lnTo>
                  <a:cubicBezTo>
                    <a:pt x="5288" y="2642"/>
                    <a:pt x="4974" y="3225"/>
                    <a:pt x="4840" y="3852"/>
                  </a:cubicBezTo>
                  <a:lnTo>
                    <a:pt x="4795" y="3852"/>
                  </a:lnTo>
                  <a:cubicBezTo>
                    <a:pt x="4078" y="4300"/>
                    <a:pt x="3316" y="4524"/>
                    <a:pt x="2510" y="4524"/>
                  </a:cubicBezTo>
                  <a:lnTo>
                    <a:pt x="2375" y="4524"/>
                  </a:lnTo>
                  <a:cubicBezTo>
                    <a:pt x="2241" y="4211"/>
                    <a:pt x="2106" y="3897"/>
                    <a:pt x="2106" y="3539"/>
                  </a:cubicBezTo>
                  <a:lnTo>
                    <a:pt x="2106" y="2553"/>
                  </a:lnTo>
                  <a:cubicBezTo>
                    <a:pt x="2106" y="2374"/>
                    <a:pt x="2062" y="2194"/>
                    <a:pt x="2017" y="2060"/>
                  </a:cubicBezTo>
                  <a:lnTo>
                    <a:pt x="1838" y="1701"/>
                  </a:lnTo>
                  <a:lnTo>
                    <a:pt x="2286" y="1209"/>
                  </a:lnTo>
                  <a:cubicBezTo>
                    <a:pt x="2650" y="784"/>
                    <a:pt x="3178" y="564"/>
                    <a:pt x="3732" y="564"/>
                  </a:cubicBezTo>
                  <a:close/>
                  <a:moveTo>
                    <a:pt x="6095" y="2777"/>
                  </a:moveTo>
                  <a:lnTo>
                    <a:pt x="7349" y="3628"/>
                  </a:lnTo>
                  <a:lnTo>
                    <a:pt x="6991" y="3628"/>
                  </a:lnTo>
                  <a:cubicBezTo>
                    <a:pt x="6811" y="3628"/>
                    <a:pt x="6722" y="3718"/>
                    <a:pt x="6722" y="3897"/>
                  </a:cubicBezTo>
                  <a:cubicBezTo>
                    <a:pt x="6722" y="4076"/>
                    <a:pt x="6811" y="4166"/>
                    <a:pt x="6991" y="4166"/>
                  </a:cubicBezTo>
                  <a:lnTo>
                    <a:pt x="8245" y="4166"/>
                  </a:lnTo>
                  <a:lnTo>
                    <a:pt x="10575" y="5734"/>
                  </a:lnTo>
                  <a:lnTo>
                    <a:pt x="9590" y="5734"/>
                  </a:lnTo>
                  <a:cubicBezTo>
                    <a:pt x="9410" y="5734"/>
                    <a:pt x="9276" y="5869"/>
                    <a:pt x="9276" y="6003"/>
                  </a:cubicBezTo>
                  <a:cubicBezTo>
                    <a:pt x="9276" y="6182"/>
                    <a:pt x="9410" y="6317"/>
                    <a:pt x="9590" y="6317"/>
                  </a:cubicBezTo>
                  <a:lnTo>
                    <a:pt x="11472" y="6317"/>
                  </a:lnTo>
                  <a:lnTo>
                    <a:pt x="12771" y="7123"/>
                  </a:lnTo>
                  <a:cubicBezTo>
                    <a:pt x="12323" y="7347"/>
                    <a:pt x="11875" y="7527"/>
                    <a:pt x="11382" y="7661"/>
                  </a:cubicBezTo>
                  <a:cubicBezTo>
                    <a:pt x="11203" y="7706"/>
                    <a:pt x="11158" y="7796"/>
                    <a:pt x="11158" y="7930"/>
                  </a:cubicBezTo>
                  <a:cubicBezTo>
                    <a:pt x="11158" y="8109"/>
                    <a:pt x="11292" y="8199"/>
                    <a:pt x="11427" y="8199"/>
                  </a:cubicBezTo>
                  <a:lnTo>
                    <a:pt x="11472" y="8199"/>
                  </a:lnTo>
                  <a:cubicBezTo>
                    <a:pt x="12099" y="8109"/>
                    <a:pt x="12726" y="7885"/>
                    <a:pt x="13264" y="7527"/>
                  </a:cubicBezTo>
                  <a:lnTo>
                    <a:pt x="13847" y="7930"/>
                  </a:lnTo>
                  <a:cubicBezTo>
                    <a:pt x="13891" y="7975"/>
                    <a:pt x="13981" y="8020"/>
                    <a:pt x="14115" y="8020"/>
                  </a:cubicBezTo>
                  <a:lnTo>
                    <a:pt x="14384" y="8109"/>
                  </a:lnTo>
                  <a:lnTo>
                    <a:pt x="13623" y="8423"/>
                  </a:lnTo>
                  <a:cubicBezTo>
                    <a:pt x="13085" y="8647"/>
                    <a:pt x="12323" y="8781"/>
                    <a:pt x="11696" y="8871"/>
                  </a:cubicBezTo>
                  <a:cubicBezTo>
                    <a:pt x="11465" y="8920"/>
                    <a:pt x="11229" y="8940"/>
                    <a:pt x="10990" y="8940"/>
                  </a:cubicBezTo>
                  <a:cubicBezTo>
                    <a:pt x="10580" y="8940"/>
                    <a:pt x="10166" y="8883"/>
                    <a:pt x="9769" y="8826"/>
                  </a:cubicBezTo>
                  <a:cubicBezTo>
                    <a:pt x="9276" y="8692"/>
                    <a:pt x="8649" y="8602"/>
                    <a:pt x="8290" y="8423"/>
                  </a:cubicBezTo>
                  <a:lnTo>
                    <a:pt x="8156" y="8378"/>
                  </a:lnTo>
                  <a:cubicBezTo>
                    <a:pt x="8066" y="8333"/>
                    <a:pt x="7932" y="8244"/>
                    <a:pt x="7752" y="8199"/>
                  </a:cubicBezTo>
                  <a:lnTo>
                    <a:pt x="7752" y="8199"/>
                  </a:lnTo>
                  <a:lnTo>
                    <a:pt x="9679" y="8333"/>
                  </a:lnTo>
                  <a:lnTo>
                    <a:pt x="10172" y="8333"/>
                  </a:lnTo>
                  <a:cubicBezTo>
                    <a:pt x="10351" y="8333"/>
                    <a:pt x="10486" y="8199"/>
                    <a:pt x="10486" y="8020"/>
                  </a:cubicBezTo>
                  <a:cubicBezTo>
                    <a:pt x="10486" y="7885"/>
                    <a:pt x="10351" y="7751"/>
                    <a:pt x="10172" y="7751"/>
                  </a:cubicBezTo>
                  <a:lnTo>
                    <a:pt x="9724" y="7751"/>
                  </a:lnTo>
                  <a:lnTo>
                    <a:pt x="6901" y="7572"/>
                  </a:lnTo>
                  <a:cubicBezTo>
                    <a:pt x="6363" y="7123"/>
                    <a:pt x="6005" y="6586"/>
                    <a:pt x="5691" y="5958"/>
                  </a:cubicBezTo>
                  <a:lnTo>
                    <a:pt x="6767" y="5958"/>
                  </a:lnTo>
                  <a:cubicBezTo>
                    <a:pt x="6946" y="5958"/>
                    <a:pt x="7036" y="5869"/>
                    <a:pt x="7036" y="5690"/>
                  </a:cubicBezTo>
                  <a:cubicBezTo>
                    <a:pt x="7036" y="5510"/>
                    <a:pt x="6946" y="5421"/>
                    <a:pt x="6767" y="5421"/>
                  </a:cubicBezTo>
                  <a:lnTo>
                    <a:pt x="5467" y="5421"/>
                  </a:lnTo>
                  <a:cubicBezTo>
                    <a:pt x="5378" y="5062"/>
                    <a:pt x="5333" y="4659"/>
                    <a:pt x="5333" y="4345"/>
                  </a:cubicBezTo>
                  <a:cubicBezTo>
                    <a:pt x="5333" y="3718"/>
                    <a:pt x="5602" y="3180"/>
                    <a:pt x="6095" y="2777"/>
                  </a:cubicBezTo>
                  <a:close/>
                  <a:moveTo>
                    <a:pt x="9007" y="9498"/>
                  </a:moveTo>
                  <a:lnTo>
                    <a:pt x="8469" y="10305"/>
                  </a:lnTo>
                  <a:lnTo>
                    <a:pt x="8066" y="10305"/>
                  </a:lnTo>
                  <a:lnTo>
                    <a:pt x="7797" y="9946"/>
                  </a:lnTo>
                  <a:lnTo>
                    <a:pt x="8066" y="9498"/>
                  </a:lnTo>
                  <a:close/>
                  <a:moveTo>
                    <a:pt x="3764" y="0"/>
                  </a:moveTo>
                  <a:cubicBezTo>
                    <a:pt x="3037" y="0"/>
                    <a:pt x="2339" y="304"/>
                    <a:pt x="1838" y="805"/>
                  </a:cubicBezTo>
                  <a:lnTo>
                    <a:pt x="1210" y="1433"/>
                  </a:lnTo>
                  <a:lnTo>
                    <a:pt x="180" y="2463"/>
                  </a:lnTo>
                  <a:cubicBezTo>
                    <a:pt x="45" y="2598"/>
                    <a:pt x="0" y="2777"/>
                    <a:pt x="45" y="2867"/>
                  </a:cubicBezTo>
                  <a:cubicBezTo>
                    <a:pt x="90" y="3046"/>
                    <a:pt x="224" y="3091"/>
                    <a:pt x="314" y="3180"/>
                  </a:cubicBezTo>
                  <a:lnTo>
                    <a:pt x="1524" y="3449"/>
                  </a:lnTo>
                  <a:lnTo>
                    <a:pt x="1524" y="3494"/>
                  </a:lnTo>
                  <a:cubicBezTo>
                    <a:pt x="1524" y="3987"/>
                    <a:pt x="1658" y="4435"/>
                    <a:pt x="1972" y="4838"/>
                  </a:cubicBezTo>
                  <a:cubicBezTo>
                    <a:pt x="2196" y="5734"/>
                    <a:pt x="2644" y="6631"/>
                    <a:pt x="3182" y="7347"/>
                  </a:cubicBezTo>
                  <a:cubicBezTo>
                    <a:pt x="3256" y="7421"/>
                    <a:pt x="3330" y="7455"/>
                    <a:pt x="3404" y="7455"/>
                  </a:cubicBezTo>
                  <a:cubicBezTo>
                    <a:pt x="3464" y="7455"/>
                    <a:pt x="3525" y="7433"/>
                    <a:pt x="3585" y="7392"/>
                  </a:cubicBezTo>
                  <a:cubicBezTo>
                    <a:pt x="3675" y="7303"/>
                    <a:pt x="3675" y="7123"/>
                    <a:pt x="3630" y="7034"/>
                  </a:cubicBezTo>
                  <a:cubicBezTo>
                    <a:pt x="3137" y="6451"/>
                    <a:pt x="2779" y="5779"/>
                    <a:pt x="2555" y="5062"/>
                  </a:cubicBezTo>
                  <a:cubicBezTo>
                    <a:pt x="3361" y="5062"/>
                    <a:pt x="4078" y="4838"/>
                    <a:pt x="4750" y="4480"/>
                  </a:cubicBezTo>
                  <a:cubicBezTo>
                    <a:pt x="4885" y="6451"/>
                    <a:pt x="6095" y="8199"/>
                    <a:pt x="7932" y="8916"/>
                  </a:cubicBezTo>
                  <a:lnTo>
                    <a:pt x="8066" y="8961"/>
                  </a:lnTo>
                  <a:lnTo>
                    <a:pt x="7842" y="8961"/>
                  </a:lnTo>
                  <a:cubicBezTo>
                    <a:pt x="6677" y="8961"/>
                    <a:pt x="5467" y="8602"/>
                    <a:pt x="4526" y="7840"/>
                  </a:cubicBezTo>
                  <a:cubicBezTo>
                    <a:pt x="4494" y="7809"/>
                    <a:pt x="4451" y="7794"/>
                    <a:pt x="4403" y="7794"/>
                  </a:cubicBezTo>
                  <a:cubicBezTo>
                    <a:pt x="4315" y="7794"/>
                    <a:pt x="4210" y="7843"/>
                    <a:pt x="4123" y="7930"/>
                  </a:cubicBezTo>
                  <a:cubicBezTo>
                    <a:pt x="4033" y="8020"/>
                    <a:pt x="4078" y="8199"/>
                    <a:pt x="4168" y="8288"/>
                  </a:cubicBezTo>
                  <a:cubicBezTo>
                    <a:pt x="5154" y="9050"/>
                    <a:pt x="6184" y="9409"/>
                    <a:pt x="7394" y="9543"/>
                  </a:cubicBezTo>
                  <a:lnTo>
                    <a:pt x="6811" y="10395"/>
                  </a:lnTo>
                  <a:lnTo>
                    <a:pt x="6095" y="10395"/>
                  </a:lnTo>
                  <a:cubicBezTo>
                    <a:pt x="5915" y="10395"/>
                    <a:pt x="5826" y="10484"/>
                    <a:pt x="5826" y="10663"/>
                  </a:cubicBezTo>
                  <a:cubicBezTo>
                    <a:pt x="5826" y="10843"/>
                    <a:pt x="5915" y="10932"/>
                    <a:pt x="6095" y="10932"/>
                  </a:cubicBezTo>
                  <a:lnTo>
                    <a:pt x="6991" y="10932"/>
                  </a:lnTo>
                  <a:cubicBezTo>
                    <a:pt x="7125" y="10932"/>
                    <a:pt x="7170" y="10887"/>
                    <a:pt x="7215" y="10843"/>
                  </a:cubicBezTo>
                  <a:lnTo>
                    <a:pt x="7394" y="10484"/>
                  </a:lnTo>
                  <a:lnTo>
                    <a:pt x="7618" y="10843"/>
                  </a:lnTo>
                  <a:cubicBezTo>
                    <a:pt x="7663" y="10887"/>
                    <a:pt x="7797" y="10932"/>
                    <a:pt x="7842" y="10932"/>
                  </a:cubicBezTo>
                  <a:lnTo>
                    <a:pt x="8066" y="10932"/>
                  </a:lnTo>
                  <a:lnTo>
                    <a:pt x="7842" y="11336"/>
                  </a:lnTo>
                  <a:lnTo>
                    <a:pt x="7125" y="11336"/>
                  </a:lnTo>
                  <a:cubicBezTo>
                    <a:pt x="6946" y="11336"/>
                    <a:pt x="6811" y="11425"/>
                    <a:pt x="6811" y="11604"/>
                  </a:cubicBezTo>
                  <a:cubicBezTo>
                    <a:pt x="6811" y="11784"/>
                    <a:pt x="6946" y="11873"/>
                    <a:pt x="7125" y="11873"/>
                  </a:cubicBezTo>
                  <a:lnTo>
                    <a:pt x="8021" y="11873"/>
                  </a:lnTo>
                  <a:cubicBezTo>
                    <a:pt x="8111" y="11873"/>
                    <a:pt x="8156" y="11828"/>
                    <a:pt x="8245" y="11784"/>
                  </a:cubicBezTo>
                  <a:lnTo>
                    <a:pt x="8380" y="11425"/>
                  </a:lnTo>
                  <a:lnTo>
                    <a:pt x="8604" y="11784"/>
                  </a:lnTo>
                  <a:cubicBezTo>
                    <a:pt x="8693" y="11828"/>
                    <a:pt x="8783" y="11873"/>
                    <a:pt x="8828" y="11873"/>
                  </a:cubicBezTo>
                  <a:lnTo>
                    <a:pt x="9500" y="11873"/>
                  </a:lnTo>
                  <a:cubicBezTo>
                    <a:pt x="9679" y="11873"/>
                    <a:pt x="9814" y="11784"/>
                    <a:pt x="9814" y="11604"/>
                  </a:cubicBezTo>
                  <a:cubicBezTo>
                    <a:pt x="9814" y="11425"/>
                    <a:pt x="9679" y="11336"/>
                    <a:pt x="9500" y="11336"/>
                  </a:cubicBezTo>
                  <a:lnTo>
                    <a:pt x="9007" y="11336"/>
                  </a:lnTo>
                  <a:lnTo>
                    <a:pt x="8738" y="10932"/>
                  </a:lnTo>
                  <a:lnTo>
                    <a:pt x="9590" y="9543"/>
                  </a:lnTo>
                  <a:lnTo>
                    <a:pt x="10844" y="9543"/>
                  </a:lnTo>
                  <a:cubicBezTo>
                    <a:pt x="11830" y="9543"/>
                    <a:pt x="12726" y="9364"/>
                    <a:pt x="13623" y="9050"/>
                  </a:cubicBezTo>
                  <a:lnTo>
                    <a:pt x="14339" y="9543"/>
                  </a:lnTo>
                  <a:cubicBezTo>
                    <a:pt x="14564" y="9722"/>
                    <a:pt x="14832" y="9857"/>
                    <a:pt x="15056" y="9991"/>
                  </a:cubicBezTo>
                  <a:cubicBezTo>
                    <a:pt x="15101" y="9991"/>
                    <a:pt x="15191" y="10036"/>
                    <a:pt x="15191" y="10036"/>
                  </a:cubicBezTo>
                  <a:cubicBezTo>
                    <a:pt x="15280" y="10036"/>
                    <a:pt x="15415" y="9991"/>
                    <a:pt x="15415" y="9857"/>
                  </a:cubicBezTo>
                  <a:cubicBezTo>
                    <a:pt x="15460" y="9767"/>
                    <a:pt x="15460" y="9543"/>
                    <a:pt x="15280" y="9498"/>
                  </a:cubicBezTo>
                  <a:cubicBezTo>
                    <a:pt x="15056" y="9364"/>
                    <a:pt x="14832" y="9185"/>
                    <a:pt x="14608" y="9050"/>
                  </a:cubicBezTo>
                  <a:lnTo>
                    <a:pt x="14160" y="8692"/>
                  </a:lnTo>
                  <a:lnTo>
                    <a:pt x="14743" y="8468"/>
                  </a:lnTo>
                  <a:lnTo>
                    <a:pt x="18820" y="10305"/>
                  </a:lnTo>
                  <a:lnTo>
                    <a:pt x="18686" y="10305"/>
                  </a:lnTo>
                  <a:cubicBezTo>
                    <a:pt x="17879" y="10305"/>
                    <a:pt x="17073" y="10170"/>
                    <a:pt x="16311" y="9857"/>
                  </a:cubicBezTo>
                  <a:cubicBezTo>
                    <a:pt x="16269" y="9846"/>
                    <a:pt x="16226" y="9841"/>
                    <a:pt x="16186" y="9841"/>
                  </a:cubicBezTo>
                  <a:cubicBezTo>
                    <a:pt x="16055" y="9841"/>
                    <a:pt x="15942" y="9899"/>
                    <a:pt x="15908" y="10036"/>
                  </a:cubicBezTo>
                  <a:cubicBezTo>
                    <a:pt x="15863" y="10215"/>
                    <a:pt x="15908" y="10395"/>
                    <a:pt x="16087" y="10439"/>
                  </a:cubicBezTo>
                  <a:cubicBezTo>
                    <a:pt x="16894" y="10708"/>
                    <a:pt x="17790" y="10887"/>
                    <a:pt x="18641" y="10887"/>
                  </a:cubicBezTo>
                  <a:lnTo>
                    <a:pt x="19000" y="10887"/>
                  </a:lnTo>
                  <a:cubicBezTo>
                    <a:pt x="19269" y="10887"/>
                    <a:pt x="19493" y="10708"/>
                    <a:pt x="19537" y="10439"/>
                  </a:cubicBezTo>
                  <a:cubicBezTo>
                    <a:pt x="19582" y="10215"/>
                    <a:pt x="19493" y="9991"/>
                    <a:pt x="19224" y="9902"/>
                  </a:cubicBezTo>
                  <a:lnTo>
                    <a:pt x="15236" y="8064"/>
                  </a:lnTo>
                  <a:cubicBezTo>
                    <a:pt x="15236" y="7930"/>
                    <a:pt x="15101" y="7751"/>
                    <a:pt x="14967" y="7706"/>
                  </a:cubicBezTo>
                  <a:lnTo>
                    <a:pt x="14295" y="7482"/>
                  </a:lnTo>
                  <a:cubicBezTo>
                    <a:pt x="14205" y="7482"/>
                    <a:pt x="14205" y="7392"/>
                    <a:pt x="14160" y="7392"/>
                  </a:cubicBezTo>
                  <a:lnTo>
                    <a:pt x="6363" y="2194"/>
                  </a:lnTo>
                  <a:lnTo>
                    <a:pt x="6363" y="2105"/>
                  </a:lnTo>
                  <a:cubicBezTo>
                    <a:pt x="6229" y="1209"/>
                    <a:pt x="5557" y="536"/>
                    <a:pt x="4705" y="178"/>
                  </a:cubicBezTo>
                  <a:cubicBezTo>
                    <a:pt x="4395" y="57"/>
                    <a:pt x="4077" y="0"/>
                    <a:pt x="37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0"/>
            <p:cNvSpPr/>
            <p:nvPr/>
          </p:nvSpPr>
          <p:spPr>
            <a:xfrm>
              <a:off x="1717355" y="1606027"/>
              <a:ext cx="26309" cy="15809"/>
            </a:xfrm>
            <a:custGeom>
              <a:rect b="b" l="l" r="r" t="t"/>
              <a:pathLst>
                <a:path extrusionOk="0" h="539" w="897">
                  <a:moveTo>
                    <a:pt x="269" y="1"/>
                  </a:moveTo>
                  <a:cubicBezTo>
                    <a:pt x="90" y="1"/>
                    <a:pt x="0" y="91"/>
                    <a:pt x="0" y="270"/>
                  </a:cubicBezTo>
                  <a:cubicBezTo>
                    <a:pt x="0" y="404"/>
                    <a:pt x="90" y="539"/>
                    <a:pt x="269" y="539"/>
                  </a:cubicBezTo>
                  <a:lnTo>
                    <a:pt x="583" y="539"/>
                  </a:lnTo>
                  <a:cubicBezTo>
                    <a:pt x="762" y="539"/>
                    <a:pt x="896" y="404"/>
                    <a:pt x="896" y="270"/>
                  </a:cubicBezTo>
                  <a:cubicBezTo>
                    <a:pt x="896" y="91"/>
                    <a:pt x="762" y="1"/>
                    <a:pt x="5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5" name="Google Shape;4225;p50"/>
          <p:cNvGrpSpPr/>
          <p:nvPr/>
        </p:nvGrpSpPr>
        <p:grpSpPr>
          <a:xfrm>
            <a:off x="2614367" y="1770107"/>
            <a:ext cx="573050" cy="456580"/>
            <a:chOff x="713242" y="1313782"/>
            <a:chExt cx="573050" cy="456580"/>
          </a:xfrm>
        </p:grpSpPr>
        <p:sp>
          <p:nvSpPr>
            <p:cNvPr id="4226" name="Google Shape;4226;p50"/>
            <p:cNvSpPr/>
            <p:nvPr/>
          </p:nvSpPr>
          <p:spPr>
            <a:xfrm>
              <a:off x="793431" y="1365521"/>
              <a:ext cx="15780" cy="21059"/>
            </a:xfrm>
            <a:custGeom>
              <a:rect b="b" l="l" r="r" t="t"/>
              <a:pathLst>
                <a:path extrusionOk="0" h="718" w="538">
                  <a:moveTo>
                    <a:pt x="269" y="1"/>
                  </a:moveTo>
                  <a:cubicBezTo>
                    <a:pt x="90" y="1"/>
                    <a:pt x="0" y="135"/>
                    <a:pt x="0" y="270"/>
                  </a:cubicBezTo>
                  <a:lnTo>
                    <a:pt x="0" y="449"/>
                  </a:lnTo>
                  <a:cubicBezTo>
                    <a:pt x="0" y="628"/>
                    <a:pt x="135" y="718"/>
                    <a:pt x="269" y="718"/>
                  </a:cubicBezTo>
                  <a:cubicBezTo>
                    <a:pt x="448" y="718"/>
                    <a:pt x="538" y="628"/>
                    <a:pt x="538" y="449"/>
                  </a:cubicBezTo>
                  <a:lnTo>
                    <a:pt x="538" y="270"/>
                  </a:lnTo>
                  <a:cubicBezTo>
                    <a:pt x="538" y="135"/>
                    <a:pt x="448" y="1"/>
                    <a:pt x="2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0"/>
            <p:cNvSpPr/>
            <p:nvPr/>
          </p:nvSpPr>
          <p:spPr>
            <a:xfrm>
              <a:off x="713242" y="1313782"/>
              <a:ext cx="573050" cy="456580"/>
            </a:xfrm>
            <a:custGeom>
              <a:rect b="b" l="l" r="r" t="t"/>
              <a:pathLst>
                <a:path extrusionOk="0" h="15567" w="19538">
                  <a:moveTo>
                    <a:pt x="3746" y="555"/>
                  </a:moveTo>
                  <a:cubicBezTo>
                    <a:pt x="3857" y="555"/>
                    <a:pt x="3967" y="569"/>
                    <a:pt x="4078" y="600"/>
                  </a:cubicBezTo>
                  <a:cubicBezTo>
                    <a:pt x="4571" y="645"/>
                    <a:pt x="5019" y="1003"/>
                    <a:pt x="5333" y="1361"/>
                  </a:cubicBezTo>
                  <a:cubicBezTo>
                    <a:pt x="4633" y="1140"/>
                    <a:pt x="3871" y="980"/>
                    <a:pt x="3124" y="980"/>
                  </a:cubicBezTo>
                  <a:cubicBezTo>
                    <a:pt x="2963" y="980"/>
                    <a:pt x="2803" y="987"/>
                    <a:pt x="2645" y="1003"/>
                  </a:cubicBezTo>
                  <a:cubicBezTo>
                    <a:pt x="2992" y="725"/>
                    <a:pt x="3366" y="555"/>
                    <a:pt x="3746" y="555"/>
                  </a:cubicBezTo>
                  <a:close/>
                  <a:moveTo>
                    <a:pt x="1524" y="2123"/>
                  </a:moveTo>
                  <a:cubicBezTo>
                    <a:pt x="1614" y="2258"/>
                    <a:pt x="1659" y="2482"/>
                    <a:pt x="1659" y="2706"/>
                  </a:cubicBezTo>
                  <a:lnTo>
                    <a:pt x="852" y="2571"/>
                  </a:lnTo>
                  <a:lnTo>
                    <a:pt x="1524" y="2123"/>
                  </a:lnTo>
                  <a:close/>
                  <a:moveTo>
                    <a:pt x="2916" y="1516"/>
                  </a:moveTo>
                  <a:cubicBezTo>
                    <a:pt x="3717" y="1516"/>
                    <a:pt x="4517" y="1692"/>
                    <a:pt x="5244" y="1989"/>
                  </a:cubicBezTo>
                  <a:lnTo>
                    <a:pt x="5692" y="2168"/>
                  </a:lnTo>
                  <a:lnTo>
                    <a:pt x="5871" y="2482"/>
                  </a:lnTo>
                  <a:cubicBezTo>
                    <a:pt x="4751" y="2482"/>
                    <a:pt x="3630" y="2706"/>
                    <a:pt x="2555" y="3064"/>
                  </a:cubicBezTo>
                  <a:lnTo>
                    <a:pt x="2331" y="3109"/>
                  </a:lnTo>
                  <a:lnTo>
                    <a:pt x="2241" y="2930"/>
                  </a:lnTo>
                  <a:lnTo>
                    <a:pt x="2241" y="2840"/>
                  </a:lnTo>
                  <a:cubicBezTo>
                    <a:pt x="2286" y="2437"/>
                    <a:pt x="2152" y="2034"/>
                    <a:pt x="1972" y="1720"/>
                  </a:cubicBezTo>
                  <a:lnTo>
                    <a:pt x="2062" y="1586"/>
                  </a:lnTo>
                  <a:cubicBezTo>
                    <a:pt x="2345" y="1538"/>
                    <a:pt x="2631" y="1516"/>
                    <a:pt x="2916" y="1516"/>
                  </a:cubicBezTo>
                  <a:close/>
                  <a:moveTo>
                    <a:pt x="11293" y="6604"/>
                  </a:moveTo>
                  <a:lnTo>
                    <a:pt x="11965" y="7276"/>
                  </a:lnTo>
                  <a:cubicBezTo>
                    <a:pt x="11517" y="7276"/>
                    <a:pt x="11024" y="7276"/>
                    <a:pt x="10576" y="7187"/>
                  </a:cubicBezTo>
                  <a:lnTo>
                    <a:pt x="10441" y="7187"/>
                  </a:lnTo>
                  <a:cubicBezTo>
                    <a:pt x="10755" y="7052"/>
                    <a:pt x="11024" y="6828"/>
                    <a:pt x="11293" y="6604"/>
                  </a:cubicBezTo>
                  <a:close/>
                  <a:moveTo>
                    <a:pt x="7555" y="3903"/>
                  </a:moveTo>
                  <a:cubicBezTo>
                    <a:pt x="7830" y="3903"/>
                    <a:pt x="8103" y="3994"/>
                    <a:pt x="8335" y="4184"/>
                  </a:cubicBezTo>
                  <a:cubicBezTo>
                    <a:pt x="9187" y="4812"/>
                    <a:pt x="10038" y="5484"/>
                    <a:pt x="10800" y="6201"/>
                  </a:cubicBezTo>
                  <a:cubicBezTo>
                    <a:pt x="9859" y="6963"/>
                    <a:pt x="8739" y="7545"/>
                    <a:pt x="7529" y="7769"/>
                  </a:cubicBezTo>
                  <a:lnTo>
                    <a:pt x="7439" y="7769"/>
                  </a:lnTo>
                  <a:cubicBezTo>
                    <a:pt x="6946" y="7187"/>
                    <a:pt x="6543" y="6604"/>
                    <a:pt x="6274" y="5842"/>
                  </a:cubicBezTo>
                  <a:cubicBezTo>
                    <a:pt x="6050" y="5305"/>
                    <a:pt x="6229" y="4633"/>
                    <a:pt x="6677" y="4229"/>
                  </a:cubicBezTo>
                  <a:cubicBezTo>
                    <a:pt x="6938" y="4016"/>
                    <a:pt x="7248" y="3903"/>
                    <a:pt x="7555" y="3903"/>
                  </a:cubicBezTo>
                  <a:close/>
                  <a:moveTo>
                    <a:pt x="9680" y="7635"/>
                  </a:moveTo>
                  <a:lnTo>
                    <a:pt x="10576" y="7769"/>
                  </a:lnTo>
                  <a:cubicBezTo>
                    <a:pt x="10934" y="7814"/>
                    <a:pt x="11293" y="7814"/>
                    <a:pt x="11651" y="7814"/>
                  </a:cubicBezTo>
                  <a:cubicBezTo>
                    <a:pt x="11920" y="7814"/>
                    <a:pt x="12279" y="7814"/>
                    <a:pt x="12547" y="7769"/>
                  </a:cubicBezTo>
                  <a:cubicBezTo>
                    <a:pt x="12682" y="7993"/>
                    <a:pt x="12951" y="8128"/>
                    <a:pt x="13085" y="8352"/>
                  </a:cubicBezTo>
                  <a:cubicBezTo>
                    <a:pt x="12793" y="8381"/>
                    <a:pt x="12500" y="8395"/>
                    <a:pt x="12209" y="8395"/>
                  </a:cubicBezTo>
                  <a:cubicBezTo>
                    <a:pt x="11162" y="8395"/>
                    <a:pt x="10133" y="8209"/>
                    <a:pt x="9187" y="7859"/>
                  </a:cubicBezTo>
                  <a:cubicBezTo>
                    <a:pt x="9366" y="7814"/>
                    <a:pt x="9500" y="7769"/>
                    <a:pt x="9680" y="7635"/>
                  </a:cubicBezTo>
                  <a:close/>
                  <a:moveTo>
                    <a:pt x="9052" y="11847"/>
                  </a:moveTo>
                  <a:cubicBezTo>
                    <a:pt x="9366" y="11892"/>
                    <a:pt x="9635" y="11937"/>
                    <a:pt x="9859" y="12026"/>
                  </a:cubicBezTo>
                  <a:lnTo>
                    <a:pt x="9232" y="13012"/>
                  </a:lnTo>
                  <a:lnTo>
                    <a:pt x="8828" y="13012"/>
                  </a:lnTo>
                  <a:lnTo>
                    <a:pt x="8559" y="12609"/>
                  </a:lnTo>
                  <a:lnTo>
                    <a:pt x="9052" y="11847"/>
                  </a:lnTo>
                  <a:close/>
                  <a:moveTo>
                    <a:pt x="15639" y="11444"/>
                  </a:moveTo>
                  <a:lnTo>
                    <a:pt x="18866" y="13415"/>
                  </a:lnTo>
                  <a:cubicBezTo>
                    <a:pt x="18910" y="13460"/>
                    <a:pt x="19000" y="13550"/>
                    <a:pt x="19000" y="13639"/>
                  </a:cubicBezTo>
                  <a:cubicBezTo>
                    <a:pt x="18910" y="13684"/>
                    <a:pt x="18910" y="13819"/>
                    <a:pt x="18866" y="13863"/>
                  </a:cubicBezTo>
                  <a:cubicBezTo>
                    <a:pt x="18821" y="13931"/>
                    <a:pt x="18754" y="13964"/>
                    <a:pt x="18692" y="13964"/>
                  </a:cubicBezTo>
                  <a:cubicBezTo>
                    <a:pt x="18630" y="13964"/>
                    <a:pt x="18574" y="13931"/>
                    <a:pt x="18552" y="13863"/>
                  </a:cubicBezTo>
                  <a:lnTo>
                    <a:pt x="15191" y="11578"/>
                  </a:lnTo>
                  <a:lnTo>
                    <a:pt x="15415" y="11533"/>
                  </a:lnTo>
                  <a:cubicBezTo>
                    <a:pt x="15460" y="11533"/>
                    <a:pt x="15550" y="11444"/>
                    <a:pt x="15639" y="11444"/>
                  </a:cubicBezTo>
                  <a:close/>
                  <a:moveTo>
                    <a:pt x="3866" y="0"/>
                  </a:moveTo>
                  <a:cubicBezTo>
                    <a:pt x="3164" y="0"/>
                    <a:pt x="2488" y="275"/>
                    <a:pt x="2017" y="824"/>
                  </a:cubicBezTo>
                  <a:lnTo>
                    <a:pt x="1390" y="1496"/>
                  </a:lnTo>
                  <a:lnTo>
                    <a:pt x="225" y="2347"/>
                  </a:lnTo>
                  <a:cubicBezTo>
                    <a:pt x="90" y="2437"/>
                    <a:pt x="1" y="2616"/>
                    <a:pt x="46" y="2706"/>
                  </a:cubicBezTo>
                  <a:cubicBezTo>
                    <a:pt x="90" y="2840"/>
                    <a:pt x="225" y="3019"/>
                    <a:pt x="404" y="3064"/>
                  </a:cubicBezTo>
                  <a:lnTo>
                    <a:pt x="1838" y="3333"/>
                  </a:lnTo>
                  <a:lnTo>
                    <a:pt x="2734" y="4364"/>
                  </a:lnTo>
                  <a:lnTo>
                    <a:pt x="2734" y="4409"/>
                  </a:lnTo>
                  <a:lnTo>
                    <a:pt x="2734" y="4677"/>
                  </a:lnTo>
                  <a:cubicBezTo>
                    <a:pt x="2779" y="5529"/>
                    <a:pt x="3003" y="6380"/>
                    <a:pt x="3362" y="7187"/>
                  </a:cubicBezTo>
                  <a:cubicBezTo>
                    <a:pt x="3406" y="7321"/>
                    <a:pt x="3541" y="7366"/>
                    <a:pt x="3630" y="7366"/>
                  </a:cubicBezTo>
                  <a:lnTo>
                    <a:pt x="3765" y="7366"/>
                  </a:lnTo>
                  <a:cubicBezTo>
                    <a:pt x="3899" y="7321"/>
                    <a:pt x="3989" y="7142"/>
                    <a:pt x="3899" y="6963"/>
                  </a:cubicBezTo>
                  <a:cubicBezTo>
                    <a:pt x="3586" y="6246"/>
                    <a:pt x="3406" y="5484"/>
                    <a:pt x="3317" y="4677"/>
                  </a:cubicBezTo>
                  <a:lnTo>
                    <a:pt x="3317" y="4409"/>
                  </a:lnTo>
                  <a:cubicBezTo>
                    <a:pt x="3317" y="4274"/>
                    <a:pt x="3227" y="4140"/>
                    <a:pt x="3137" y="4005"/>
                  </a:cubicBezTo>
                  <a:lnTo>
                    <a:pt x="2869" y="3647"/>
                  </a:lnTo>
                  <a:cubicBezTo>
                    <a:pt x="3876" y="3325"/>
                    <a:pt x="4919" y="3147"/>
                    <a:pt x="5966" y="3147"/>
                  </a:cubicBezTo>
                  <a:cubicBezTo>
                    <a:pt x="6084" y="3147"/>
                    <a:pt x="6201" y="3149"/>
                    <a:pt x="6319" y="3154"/>
                  </a:cubicBezTo>
                  <a:lnTo>
                    <a:pt x="6901" y="3602"/>
                  </a:lnTo>
                  <a:cubicBezTo>
                    <a:pt x="6722" y="3647"/>
                    <a:pt x="6543" y="3781"/>
                    <a:pt x="6364" y="3871"/>
                  </a:cubicBezTo>
                  <a:cubicBezTo>
                    <a:pt x="5692" y="4453"/>
                    <a:pt x="5468" y="5350"/>
                    <a:pt x="5781" y="6156"/>
                  </a:cubicBezTo>
                  <a:cubicBezTo>
                    <a:pt x="6140" y="7097"/>
                    <a:pt x="6767" y="7993"/>
                    <a:pt x="7574" y="8665"/>
                  </a:cubicBezTo>
                  <a:cubicBezTo>
                    <a:pt x="8335" y="9338"/>
                    <a:pt x="9232" y="9830"/>
                    <a:pt x="10262" y="10099"/>
                  </a:cubicBezTo>
                  <a:cubicBezTo>
                    <a:pt x="10285" y="10107"/>
                    <a:pt x="10310" y="10111"/>
                    <a:pt x="10334" y="10111"/>
                  </a:cubicBezTo>
                  <a:cubicBezTo>
                    <a:pt x="10453" y="10111"/>
                    <a:pt x="10576" y="10024"/>
                    <a:pt x="10576" y="9875"/>
                  </a:cubicBezTo>
                  <a:cubicBezTo>
                    <a:pt x="10621" y="9696"/>
                    <a:pt x="10531" y="9562"/>
                    <a:pt x="10352" y="9562"/>
                  </a:cubicBezTo>
                  <a:cubicBezTo>
                    <a:pt x="9456" y="9338"/>
                    <a:pt x="8694" y="8889"/>
                    <a:pt x="8022" y="8262"/>
                  </a:cubicBezTo>
                  <a:cubicBezTo>
                    <a:pt x="8111" y="8262"/>
                    <a:pt x="8246" y="8217"/>
                    <a:pt x="8335" y="8217"/>
                  </a:cubicBezTo>
                  <a:lnTo>
                    <a:pt x="8828" y="8397"/>
                  </a:lnTo>
                  <a:cubicBezTo>
                    <a:pt x="10083" y="8845"/>
                    <a:pt x="11338" y="9069"/>
                    <a:pt x="12637" y="9069"/>
                  </a:cubicBezTo>
                  <a:cubicBezTo>
                    <a:pt x="12996" y="9069"/>
                    <a:pt x="13264" y="9069"/>
                    <a:pt x="13623" y="8979"/>
                  </a:cubicBezTo>
                  <a:lnTo>
                    <a:pt x="14116" y="9562"/>
                  </a:lnTo>
                  <a:lnTo>
                    <a:pt x="12592" y="9741"/>
                  </a:lnTo>
                  <a:cubicBezTo>
                    <a:pt x="12391" y="9763"/>
                    <a:pt x="12211" y="9774"/>
                    <a:pt x="12032" y="9774"/>
                  </a:cubicBezTo>
                  <a:cubicBezTo>
                    <a:pt x="11853" y="9774"/>
                    <a:pt x="11674" y="9763"/>
                    <a:pt x="11472" y="9741"/>
                  </a:cubicBezTo>
                  <a:cubicBezTo>
                    <a:pt x="11293" y="9741"/>
                    <a:pt x="11203" y="9830"/>
                    <a:pt x="11203" y="10010"/>
                  </a:cubicBezTo>
                  <a:cubicBezTo>
                    <a:pt x="11203" y="10189"/>
                    <a:pt x="11293" y="10279"/>
                    <a:pt x="11472" y="10279"/>
                  </a:cubicBezTo>
                  <a:lnTo>
                    <a:pt x="11965" y="10279"/>
                  </a:lnTo>
                  <a:cubicBezTo>
                    <a:pt x="12189" y="10279"/>
                    <a:pt x="12458" y="10279"/>
                    <a:pt x="12682" y="10234"/>
                  </a:cubicBezTo>
                  <a:lnTo>
                    <a:pt x="14340" y="10055"/>
                  </a:lnTo>
                  <a:lnTo>
                    <a:pt x="15281" y="10951"/>
                  </a:lnTo>
                  <a:lnTo>
                    <a:pt x="11965" y="11399"/>
                  </a:lnTo>
                  <a:cubicBezTo>
                    <a:pt x="11606" y="11455"/>
                    <a:pt x="11242" y="11483"/>
                    <a:pt x="10877" y="11483"/>
                  </a:cubicBezTo>
                  <a:cubicBezTo>
                    <a:pt x="9780" y="11483"/>
                    <a:pt x="8671" y="11231"/>
                    <a:pt x="7663" y="10727"/>
                  </a:cubicBezTo>
                  <a:cubicBezTo>
                    <a:pt x="6364" y="10099"/>
                    <a:pt x="5244" y="9158"/>
                    <a:pt x="4482" y="7948"/>
                  </a:cubicBezTo>
                  <a:cubicBezTo>
                    <a:pt x="4381" y="7848"/>
                    <a:pt x="4280" y="7797"/>
                    <a:pt x="4179" y="7797"/>
                  </a:cubicBezTo>
                  <a:cubicBezTo>
                    <a:pt x="4146" y="7797"/>
                    <a:pt x="4112" y="7803"/>
                    <a:pt x="4078" y="7814"/>
                  </a:cubicBezTo>
                  <a:cubicBezTo>
                    <a:pt x="3989" y="7948"/>
                    <a:pt x="3899" y="8083"/>
                    <a:pt x="3989" y="8217"/>
                  </a:cubicBezTo>
                  <a:cubicBezTo>
                    <a:pt x="4795" y="9517"/>
                    <a:pt x="6005" y="10547"/>
                    <a:pt x="7394" y="11220"/>
                  </a:cubicBezTo>
                  <a:cubicBezTo>
                    <a:pt x="7708" y="11399"/>
                    <a:pt x="8067" y="11533"/>
                    <a:pt x="8470" y="11623"/>
                  </a:cubicBezTo>
                  <a:lnTo>
                    <a:pt x="7618" y="12922"/>
                  </a:lnTo>
                  <a:lnTo>
                    <a:pt x="6946" y="12922"/>
                  </a:lnTo>
                  <a:cubicBezTo>
                    <a:pt x="6767" y="12922"/>
                    <a:pt x="6677" y="13012"/>
                    <a:pt x="6677" y="13191"/>
                  </a:cubicBezTo>
                  <a:cubicBezTo>
                    <a:pt x="6677" y="13370"/>
                    <a:pt x="6767" y="13460"/>
                    <a:pt x="6946" y="13460"/>
                  </a:cubicBezTo>
                  <a:lnTo>
                    <a:pt x="7798" y="13460"/>
                  </a:lnTo>
                  <a:cubicBezTo>
                    <a:pt x="7887" y="13460"/>
                    <a:pt x="7932" y="13415"/>
                    <a:pt x="8022" y="13370"/>
                  </a:cubicBezTo>
                  <a:lnTo>
                    <a:pt x="8156" y="13102"/>
                  </a:lnTo>
                  <a:lnTo>
                    <a:pt x="8380" y="13415"/>
                  </a:lnTo>
                  <a:cubicBezTo>
                    <a:pt x="8470" y="13460"/>
                    <a:pt x="8559" y="13550"/>
                    <a:pt x="8604" y="13550"/>
                  </a:cubicBezTo>
                  <a:lnTo>
                    <a:pt x="8783" y="13550"/>
                  </a:lnTo>
                  <a:lnTo>
                    <a:pt x="8559" y="13863"/>
                  </a:lnTo>
                  <a:lnTo>
                    <a:pt x="7887" y="13863"/>
                  </a:lnTo>
                  <a:cubicBezTo>
                    <a:pt x="7708" y="13863"/>
                    <a:pt x="7618" y="13998"/>
                    <a:pt x="7618" y="14132"/>
                  </a:cubicBezTo>
                  <a:cubicBezTo>
                    <a:pt x="7618" y="14311"/>
                    <a:pt x="7708" y="14446"/>
                    <a:pt x="7887" y="14446"/>
                  </a:cubicBezTo>
                  <a:lnTo>
                    <a:pt x="8739" y="14446"/>
                  </a:lnTo>
                  <a:cubicBezTo>
                    <a:pt x="8828" y="14446"/>
                    <a:pt x="8918" y="14356"/>
                    <a:pt x="8963" y="14311"/>
                  </a:cubicBezTo>
                  <a:lnTo>
                    <a:pt x="9142" y="14043"/>
                  </a:lnTo>
                  <a:lnTo>
                    <a:pt x="9366" y="14356"/>
                  </a:lnTo>
                  <a:cubicBezTo>
                    <a:pt x="9411" y="14401"/>
                    <a:pt x="9500" y="14491"/>
                    <a:pt x="9590" y="14491"/>
                  </a:cubicBezTo>
                  <a:lnTo>
                    <a:pt x="10173" y="14491"/>
                  </a:lnTo>
                  <a:cubicBezTo>
                    <a:pt x="10352" y="14491"/>
                    <a:pt x="10486" y="14356"/>
                    <a:pt x="10486" y="14177"/>
                  </a:cubicBezTo>
                  <a:cubicBezTo>
                    <a:pt x="10486" y="14043"/>
                    <a:pt x="10352" y="13908"/>
                    <a:pt x="10173" y="13908"/>
                  </a:cubicBezTo>
                  <a:lnTo>
                    <a:pt x="9814" y="13908"/>
                  </a:lnTo>
                  <a:lnTo>
                    <a:pt x="9500" y="13505"/>
                  </a:lnTo>
                  <a:lnTo>
                    <a:pt x="10397" y="12071"/>
                  </a:lnTo>
                  <a:lnTo>
                    <a:pt x="10800" y="12071"/>
                  </a:lnTo>
                  <a:cubicBezTo>
                    <a:pt x="11203" y="12071"/>
                    <a:pt x="11517" y="12071"/>
                    <a:pt x="11920" y="12026"/>
                  </a:cubicBezTo>
                  <a:lnTo>
                    <a:pt x="13668" y="11802"/>
                  </a:lnTo>
                  <a:lnTo>
                    <a:pt x="15684" y="13908"/>
                  </a:lnTo>
                  <a:cubicBezTo>
                    <a:pt x="15729" y="13953"/>
                    <a:pt x="15774" y="14043"/>
                    <a:pt x="15908" y="14043"/>
                  </a:cubicBezTo>
                  <a:cubicBezTo>
                    <a:pt x="15953" y="14043"/>
                    <a:pt x="16087" y="14043"/>
                    <a:pt x="16132" y="13998"/>
                  </a:cubicBezTo>
                  <a:cubicBezTo>
                    <a:pt x="16222" y="13863"/>
                    <a:pt x="16222" y="13684"/>
                    <a:pt x="16132" y="13594"/>
                  </a:cubicBezTo>
                  <a:lnTo>
                    <a:pt x="14743" y="12116"/>
                  </a:lnTo>
                  <a:lnTo>
                    <a:pt x="14743" y="12116"/>
                  </a:lnTo>
                  <a:lnTo>
                    <a:pt x="17925" y="14311"/>
                  </a:lnTo>
                  <a:cubicBezTo>
                    <a:pt x="17969" y="14356"/>
                    <a:pt x="17969" y="14446"/>
                    <a:pt x="18014" y="14491"/>
                  </a:cubicBezTo>
                  <a:cubicBezTo>
                    <a:pt x="18014" y="14580"/>
                    <a:pt x="18014" y="14715"/>
                    <a:pt x="17925" y="14804"/>
                  </a:cubicBezTo>
                  <a:cubicBezTo>
                    <a:pt x="17880" y="14939"/>
                    <a:pt x="17745" y="14939"/>
                    <a:pt x="17656" y="14984"/>
                  </a:cubicBezTo>
                  <a:cubicBezTo>
                    <a:pt x="17521" y="14984"/>
                    <a:pt x="17432" y="14939"/>
                    <a:pt x="17342" y="14849"/>
                  </a:cubicBezTo>
                  <a:lnTo>
                    <a:pt x="16984" y="14491"/>
                  </a:lnTo>
                  <a:cubicBezTo>
                    <a:pt x="16916" y="14423"/>
                    <a:pt x="16838" y="14390"/>
                    <a:pt x="16765" y="14390"/>
                  </a:cubicBezTo>
                  <a:cubicBezTo>
                    <a:pt x="16692" y="14390"/>
                    <a:pt x="16625" y="14423"/>
                    <a:pt x="16580" y="14491"/>
                  </a:cubicBezTo>
                  <a:cubicBezTo>
                    <a:pt x="16446" y="14580"/>
                    <a:pt x="16446" y="14760"/>
                    <a:pt x="16580" y="14849"/>
                  </a:cubicBezTo>
                  <a:lnTo>
                    <a:pt x="16984" y="15252"/>
                  </a:lnTo>
                  <a:cubicBezTo>
                    <a:pt x="17118" y="15432"/>
                    <a:pt x="17432" y="15566"/>
                    <a:pt x="17701" y="15566"/>
                  </a:cubicBezTo>
                  <a:lnTo>
                    <a:pt x="17745" y="15566"/>
                  </a:lnTo>
                  <a:cubicBezTo>
                    <a:pt x="18014" y="15566"/>
                    <a:pt x="18328" y="15432"/>
                    <a:pt x="18462" y="15208"/>
                  </a:cubicBezTo>
                  <a:cubicBezTo>
                    <a:pt x="18597" y="15028"/>
                    <a:pt x="18686" y="14804"/>
                    <a:pt x="18686" y="14670"/>
                  </a:cubicBezTo>
                  <a:cubicBezTo>
                    <a:pt x="18910" y="14670"/>
                    <a:pt x="19134" y="14580"/>
                    <a:pt x="19314" y="14446"/>
                  </a:cubicBezTo>
                  <a:cubicBezTo>
                    <a:pt x="19448" y="14087"/>
                    <a:pt x="19538" y="13819"/>
                    <a:pt x="19493" y="13594"/>
                  </a:cubicBezTo>
                  <a:cubicBezTo>
                    <a:pt x="19448" y="13326"/>
                    <a:pt x="19314" y="13057"/>
                    <a:pt x="19090" y="12967"/>
                  </a:cubicBezTo>
                  <a:lnTo>
                    <a:pt x="15863" y="10996"/>
                  </a:lnTo>
                  <a:cubicBezTo>
                    <a:pt x="15863" y="10861"/>
                    <a:pt x="15774" y="10727"/>
                    <a:pt x="15684" y="10637"/>
                  </a:cubicBezTo>
                  <a:lnTo>
                    <a:pt x="14788" y="9830"/>
                  </a:lnTo>
                  <a:cubicBezTo>
                    <a:pt x="14833" y="9696"/>
                    <a:pt x="14788" y="9562"/>
                    <a:pt x="14653" y="9427"/>
                  </a:cubicBezTo>
                  <a:lnTo>
                    <a:pt x="13892" y="8531"/>
                  </a:lnTo>
                  <a:cubicBezTo>
                    <a:pt x="12368" y="6739"/>
                    <a:pt x="10576" y="5170"/>
                    <a:pt x="8649" y="3781"/>
                  </a:cubicBezTo>
                  <a:cubicBezTo>
                    <a:pt x="8335" y="3557"/>
                    <a:pt x="7932" y="3378"/>
                    <a:pt x="7529" y="3378"/>
                  </a:cubicBezTo>
                  <a:lnTo>
                    <a:pt x="6588" y="2616"/>
                  </a:lnTo>
                  <a:lnTo>
                    <a:pt x="5916" y="1317"/>
                  </a:lnTo>
                  <a:cubicBezTo>
                    <a:pt x="5602" y="645"/>
                    <a:pt x="4930" y="152"/>
                    <a:pt x="4168" y="17"/>
                  </a:cubicBezTo>
                  <a:cubicBezTo>
                    <a:pt x="4067" y="6"/>
                    <a:pt x="3966" y="0"/>
                    <a:pt x="38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31" name="Shape 4231"/>
        <p:cNvGrpSpPr/>
        <p:nvPr/>
      </p:nvGrpSpPr>
      <p:grpSpPr>
        <a:xfrm>
          <a:off x="0" y="0"/>
          <a:ext cx="0" cy="0"/>
          <a:chOff x="0" y="0"/>
          <a:chExt cx="0" cy="0"/>
        </a:xfrm>
      </p:grpSpPr>
      <p:sp>
        <p:nvSpPr>
          <p:cNvPr id="4232" name="Google Shape;4232;p5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Nest protection and sanitation</a:t>
            </a:r>
            <a:endParaRPr/>
          </a:p>
        </p:txBody>
      </p:sp>
      <p:sp>
        <p:nvSpPr>
          <p:cNvPr id="4233" name="Google Shape;4233;p51"/>
          <p:cNvSpPr txBox="1"/>
          <p:nvPr>
            <p:ph idx="1" type="subTitle"/>
          </p:nvPr>
        </p:nvSpPr>
        <p:spPr>
          <a:xfrm>
            <a:off x="937625" y="2755474"/>
            <a:ext cx="2175300" cy="1015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of them all</a:t>
            </a:r>
            <a:endParaRPr/>
          </a:p>
        </p:txBody>
      </p:sp>
      <p:sp>
        <p:nvSpPr>
          <p:cNvPr id="4234" name="Google Shape;4234;p51"/>
          <p:cNvSpPr txBox="1"/>
          <p:nvPr>
            <p:ph idx="2" type="subTitle"/>
          </p:nvPr>
        </p:nvSpPr>
        <p:spPr>
          <a:xfrm>
            <a:off x="3484347" y="2755474"/>
            <a:ext cx="2175300" cy="1015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4235" name="Google Shape;4235;p51"/>
          <p:cNvSpPr txBox="1"/>
          <p:nvPr>
            <p:ph idx="3" type="subTitle"/>
          </p:nvPr>
        </p:nvSpPr>
        <p:spPr>
          <a:xfrm>
            <a:off x="6031075" y="2755474"/>
            <a:ext cx="2175300" cy="1015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4236" name="Google Shape;4236;p51"/>
          <p:cNvSpPr txBox="1"/>
          <p:nvPr>
            <p:ph idx="4" type="subTitle"/>
          </p:nvPr>
        </p:nvSpPr>
        <p:spPr>
          <a:xfrm>
            <a:off x="937625" y="2226690"/>
            <a:ext cx="2175300" cy="660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237" name="Google Shape;4237;p51"/>
          <p:cNvSpPr txBox="1"/>
          <p:nvPr>
            <p:ph idx="5" type="subTitle"/>
          </p:nvPr>
        </p:nvSpPr>
        <p:spPr>
          <a:xfrm>
            <a:off x="3484350" y="2226690"/>
            <a:ext cx="2175300" cy="660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4238" name="Google Shape;4238;p51"/>
          <p:cNvSpPr txBox="1"/>
          <p:nvPr>
            <p:ph idx="6" type="subTitle"/>
          </p:nvPr>
        </p:nvSpPr>
        <p:spPr>
          <a:xfrm>
            <a:off x="6031075" y="2226690"/>
            <a:ext cx="2175300" cy="660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grpSp>
        <p:nvGrpSpPr>
          <p:cNvPr id="4239" name="Google Shape;4239;p51"/>
          <p:cNvGrpSpPr/>
          <p:nvPr/>
        </p:nvGrpSpPr>
        <p:grpSpPr>
          <a:xfrm>
            <a:off x="4286129" y="1763789"/>
            <a:ext cx="571730" cy="476788"/>
            <a:chOff x="3683491" y="1284364"/>
            <a:chExt cx="571730" cy="476788"/>
          </a:xfrm>
        </p:grpSpPr>
        <p:sp>
          <p:nvSpPr>
            <p:cNvPr id="4240" name="Google Shape;4240;p51"/>
            <p:cNvSpPr/>
            <p:nvPr/>
          </p:nvSpPr>
          <p:spPr>
            <a:xfrm>
              <a:off x="3683491" y="1284364"/>
              <a:ext cx="571730" cy="476788"/>
            </a:xfrm>
            <a:custGeom>
              <a:rect b="b" l="l" r="r" t="t"/>
              <a:pathLst>
                <a:path extrusionOk="0" h="16256" w="19493">
                  <a:moveTo>
                    <a:pt x="6470" y="2696"/>
                  </a:moveTo>
                  <a:cubicBezTo>
                    <a:pt x="6676" y="2696"/>
                    <a:pt x="6865" y="2727"/>
                    <a:pt x="7035" y="2813"/>
                  </a:cubicBezTo>
                  <a:cubicBezTo>
                    <a:pt x="7259" y="2947"/>
                    <a:pt x="7439" y="3126"/>
                    <a:pt x="7483" y="3350"/>
                  </a:cubicBezTo>
                  <a:cubicBezTo>
                    <a:pt x="7573" y="3574"/>
                    <a:pt x="7439" y="3798"/>
                    <a:pt x="7259" y="3933"/>
                  </a:cubicBezTo>
                  <a:cubicBezTo>
                    <a:pt x="7035" y="4157"/>
                    <a:pt x="6766" y="4336"/>
                    <a:pt x="6453" y="4381"/>
                  </a:cubicBezTo>
                  <a:cubicBezTo>
                    <a:pt x="6370" y="4395"/>
                    <a:pt x="6281" y="4401"/>
                    <a:pt x="6189" y="4401"/>
                  </a:cubicBezTo>
                  <a:cubicBezTo>
                    <a:pt x="5687" y="4401"/>
                    <a:pt x="5084" y="4212"/>
                    <a:pt x="4705" y="4022"/>
                  </a:cubicBezTo>
                  <a:cubicBezTo>
                    <a:pt x="5064" y="3485"/>
                    <a:pt x="5691" y="2813"/>
                    <a:pt x="6094" y="2723"/>
                  </a:cubicBezTo>
                  <a:cubicBezTo>
                    <a:pt x="6226" y="2707"/>
                    <a:pt x="6351" y="2696"/>
                    <a:pt x="6470" y="2696"/>
                  </a:cubicBezTo>
                  <a:close/>
                  <a:moveTo>
                    <a:pt x="3899" y="3843"/>
                  </a:moveTo>
                  <a:cubicBezTo>
                    <a:pt x="3988" y="3933"/>
                    <a:pt x="3988" y="4112"/>
                    <a:pt x="3988" y="4246"/>
                  </a:cubicBezTo>
                  <a:lnTo>
                    <a:pt x="3988" y="4739"/>
                  </a:lnTo>
                  <a:lnTo>
                    <a:pt x="896" y="4784"/>
                  </a:lnTo>
                  <a:cubicBezTo>
                    <a:pt x="1300" y="4560"/>
                    <a:pt x="1793" y="4336"/>
                    <a:pt x="2285" y="4246"/>
                  </a:cubicBezTo>
                  <a:lnTo>
                    <a:pt x="3899" y="3843"/>
                  </a:lnTo>
                  <a:close/>
                  <a:moveTo>
                    <a:pt x="5288" y="751"/>
                  </a:moveTo>
                  <a:lnTo>
                    <a:pt x="5288" y="1020"/>
                  </a:lnTo>
                  <a:cubicBezTo>
                    <a:pt x="5288" y="1155"/>
                    <a:pt x="5377" y="1199"/>
                    <a:pt x="5467" y="1244"/>
                  </a:cubicBezTo>
                  <a:cubicBezTo>
                    <a:pt x="5534" y="1267"/>
                    <a:pt x="5590" y="1278"/>
                    <a:pt x="5635" y="1278"/>
                  </a:cubicBezTo>
                  <a:cubicBezTo>
                    <a:pt x="5680" y="1278"/>
                    <a:pt x="5713" y="1267"/>
                    <a:pt x="5736" y="1244"/>
                  </a:cubicBezTo>
                  <a:lnTo>
                    <a:pt x="5960" y="1155"/>
                  </a:lnTo>
                  <a:cubicBezTo>
                    <a:pt x="6274" y="975"/>
                    <a:pt x="6632" y="841"/>
                    <a:pt x="6990" y="841"/>
                  </a:cubicBezTo>
                  <a:lnTo>
                    <a:pt x="6990" y="1244"/>
                  </a:lnTo>
                  <a:cubicBezTo>
                    <a:pt x="6990" y="1379"/>
                    <a:pt x="7035" y="1468"/>
                    <a:pt x="7170" y="1468"/>
                  </a:cubicBezTo>
                  <a:lnTo>
                    <a:pt x="7797" y="1827"/>
                  </a:lnTo>
                  <a:cubicBezTo>
                    <a:pt x="8559" y="2275"/>
                    <a:pt x="9007" y="3037"/>
                    <a:pt x="9007" y="3933"/>
                  </a:cubicBezTo>
                  <a:lnTo>
                    <a:pt x="9007" y="5187"/>
                  </a:lnTo>
                  <a:cubicBezTo>
                    <a:pt x="9007" y="5277"/>
                    <a:pt x="9007" y="5322"/>
                    <a:pt x="9052" y="5456"/>
                  </a:cubicBezTo>
                  <a:cubicBezTo>
                    <a:pt x="8872" y="5412"/>
                    <a:pt x="8738" y="5412"/>
                    <a:pt x="8559" y="5412"/>
                  </a:cubicBezTo>
                  <a:cubicBezTo>
                    <a:pt x="8486" y="5401"/>
                    <a:pt x="8415" y="5396"/>
                    <a:pt x="8345" y="5396"/>
                  </a:cubicBezTo>
                  <a:cubicBezTo>
                    <a:pt x="7810" y="5396"/>
                    <a:pt x="7352" y="5687"/>
                    <a:pt x="7035" y="6084"/>
                  </a:cubicBezTo>
                  <a:lnTo>
                    <a:pt x="6946" y="6173"/>
                  </a:lnTo>
                  <a:lnTo>
                    <a:pt x="5198" y="6173"/>
                  </a:lnTo>
                  <a:cubicBezTo>
                    <a:pt x="5198" y="6128"/>
                    <a:pt x="5198" y="5994"/>
                    <a:pt x="5153" y="5949"/>
                  </a:cubicBezTo>
                  <a:lnTo>
                    <a:pt x="5153" y="5680"/>
                  </a:lnTo>
                  <a:cubicBezTo>
                    <a:pt x="5153" y="5546"/>
                    <a:pt x="5108" y="5412"/>
                    <a:pt x="4974" y="5322"/>
                  </a:cubicBezTo>
                  <a:lnTo>
                    <a:pt x="4526" y="4919"/>
                  </a:lnTo>
                  <a:lnTo>
                    <a:pt x="4526" y="4560"/>
                  </a:lnTo>
                  <a:cubicBezTo>
                    <a:pt x="4660" y="4605"/>
                    <a:pt x="4795" y="4695"/>
                    <a:pt x="4974" y="4739"/>
                  </a:cubicBezTo>
                  <a:cubicBezTo>
                    <a:pt x="5467" y="4874"/>
                    <a:pt x="5870" y="5008"/>
                    <a:pt x="6229" y="5008"/>
                  </a:cubicBezTo>
                  <a:cubicBezTo>
                    <a:pt x="6318" y="5008"/>
                    <a:pt x="6453" y="5008"/>
                    <a:pt x="6542" y="4963"/>
                  </a:cubicBezTo>
                  <a:cubicBezTo>
                    <a:pt x="6990" y="4829"/>
                    <a:pt x="7394" y="4605"/>
                    <a:pt x="7663" y="4336"/>
                  </a:cubicBezTo>
                  <a:cubicBezTo>
                    <a:pt x="7931" y="3978"/>
                    <a:pt x="8111" y="3619"/>
                    <a:pt x="8021" y="3216"/>
                  </a:cubicBezTo>
                  <a:cubicBezTo>
                    <a:pt x="7887" y="2813"/>
                    <a:pt x="7663" y="2499"/>
                    <a:pt x="7259" y="2320"/>
                  </a:cubicBezTo>
                  <a:cubicBezTo>
                    <a:pt x="7020" y="2200"/>
                    <a:pt x="6742" y="2140"/>
                    <a:pt x="6436" y="2140"/>
                  </a:cubicBezTo>
                  <a:cubicBezTo>
                    <a:pt x="6283" y="2140"/>
                    <a:pt x="6124" y="2155"/>
                    <a:pt x="5960" y="2185"/>
                  </a:cubicBezTo>
                  <a:cubicBezTo>
                    <a:pt x="5377" y="2320"/>
                    <a:pt x="4750" y="3037"/>
                    <a:pt x="4347" y="3485"/>
                  </a:cubicBezTo>
                  <a:lnTo>
                    <a:pt x="4392" y="2409"/>
                  </a:lnTo>
                  <a:cubicBezTo>
                    <a:pt x="4481" y="1737"/>
                    <a:pt x="4750" y="1155"/>
                    <a:pt x="5288" y="751"/>
                  </a:cubicBezTo>
                  <a:close/>
                  <a:moveTo>
                    <a:pt x="6587" y="6711"/>
                  </a:moveTo>
                  <a:cubicBezTo>
                    <a:pt x="6542" y="6980"/>
                    <a:pt x="6542" y="7249"/>
                    <a:pt x="6587" y="7518"/>
                  </a:cubicBezTo>
                  <a:lnTo>
                    <a:pt x="5601" y="7921"/>
                  </a:lnTo>
                  <a:cubicBezTo>
                    <a:pt x="5422" y="7518"/>
                    <a:pt x="5333" y="7069"/>
                    <a:pt x="5198" y="6711"/>
                  </a:cubicBezTo>
                  <a:close/>
                  <a:moveTo>
                    <a:pt x="6901" y="8010"/>
                  </a:moveTo>
                  <a:cubicBezTo>
                    <a:pt x="6946" y="8100"/>
                    <a:pt x="6946" y="8145"/>
                    <a:pt x="6990" y="8190"/>
                  </a:cubicBezTo>
                  <a:lnTo>
                    <a:pt x="7349" y="8638"/>
                  </a:lnTo>
                  <a:lnTo>
                    <a:pt x="7483" y="8817"/>
                  </a:lnTo>
                  <a:lnTo>
                    <a:pt x="6498" y="9489"/>
                  </a:lnTo>
                  <a:cubicBezTo>
                    <a:pt x="6274" y="9176"/>
                    <a:pt x="6049" y="8817"/>
                    <a:pt x="5870" y="8414"/>
                  </a:cubicBezTo>
                  <a:lnTo>
                    <a:pt x="6901" y="8010"/>
                  </a:lnTo>
                  <a:close/>
                  <a:moveTo>
                    <a:pt x="9141" y="12447"/>
                  </a:moveTo>
                  <a:cubicBezTo>
                    <a:pt x="9365" y="12581"/>
                    <a:pt x="9589" y="12671"/>
                    <a:pt x="9858" y="12760"/>
                  </a:cubicBezTo>
                  <a:lnTo>
                    <a:pt x="9589" y="13208"/>
                  </a:lnTo>
                  <a:lnTo>
                    <a:pt x="9186" y="13208"/>
                  </a:lnTo>
                  <a:lnTo>
                    <a:pt x="8917" y="12805"/>
                  </a:lnTo>
                  <a:lnTo>
                    <a:pt x="9141" y="12447"/>
                  </a:lnTo>
                  <a:close/>
                  <a:moveTo>
                    <a:pt x="5506" y="1"/>
                  </a:moveTo>
                  <a:cubicBezTo>
                    <a:pt x="5433" y="1"/>
                    <a:pt x="5355" y="12"/>
                    <a:pt x="5288" y="34"/>
                  </a:cubicBezTo>
                  <a:lnTo>
                    <a:pt x="5198" y="79"/>
                  </a:lnTo>
                  <a:cubicBezTo>
                    <a:pt x="4392" y="572"/>
                    <a:pt x="3899" y="1423"/>
                    <a:pt x="3899" y="2320"/>
                  </a:cubicBezTo>
                  <a:lnTo>
                    <a:pt x="3854" y="3261"/>
                  </a:lnTo>
                  <a:lnTo>
                    <a:pt x="2241" y="3664"/>
                  </a:lnTo>
                  <a:cubicBezTo>
                    <a:pt x="1569" y="3843"/>
                    <a:pt x="941" y="4112"/>
                    <a:pt x="448" y="4560"/>
                  </a:cubicBezTo>
                  <a:lnTo>
                    <a:pt x="135" y="4784"/>
                  </a:lnTo>
                  <a:cubicBezTo>
                    <a:pt x="45" y="4919"/>
                    <a:pt x="0" y="5053"/>
                    <a:pt x="45" y="5187"/>
                  </a:cubicBezTo>
                  <a:cubicBezTo>
                    <a:pt x="90" y="5367"/>
                    <a:pt x="224" y="5412"/>
                    <a:pt x="359" y="5412"/>
                  </a:cubicBezTo>
                  <a:lnTo>
                    <a:pt x="4257" y="5277"/>
                  </a:lnTo>
                  <a:lnTo>
                    <a:pt x="4616" y="5636"/>
                  </a:lnTo>
                  <a:lnTo>
                    <a:pt x="4616" y="5904"/>
                  </a:lnTo>
                  <a:cubicBezTo>
                    <a:pt x="4795" y="7697"/>
                    <a:pt x="5601" y="9400"/>
                    <a:pt x="6856" y="10744"/>
                  </a:cubicBezTo>
                  <a:cubicBezTo>
                    <a:pt x="6946" y="10789"/>
                    <a:pt x="6990" y="10833"/>
                    <a:pt x="7080" y="10833"/>
                  </a:cubicBezTo>
                  <a:cubicBezTo>
                    <a:pt x="7170" y="10833"/>
                    <a:pt x="7259" y="10833"/>
                    <a:pt x="7304" y="10789"/>
                  </a:cubicBezTo>
                  <a:cubicBezTo>
                    <a:pt x="7439" y="10654"/>
                    <a:pt x="7439" y="10520"/>
                    <a:pt x="7304" y="10385"/>
                  </a:cubicBezTo>
                  <a:cubicBezTo>
                    <a:pt x="7215" y="10296"/>
                    <a:pt x="7080" y="10117"/>
                    <a:pt x="6990" y="9982"/>
                  </a:cubicBezTo>
                  <a:lnTo>
                    <a:pt x="7976" y="9400"/>
                  </a:lnTo>
                  <a:cubicBezTo>
                    <a:pt x="8783" y="10206"/>
                    <a:pt x="9724" y="10968"/>
                    <a:pt x="10799" y="11416"/>
                  </a:cubicBezTo>
                  <a:cubicBezTo>
                    <a:pt x="11695" y="11774"/>
                    <a:pt x="12592" y="12133"/>
                    <a:pt x="13577" y="12223"/>
                  </a:cubicBezTo>
                  <a:cubicBezTo>
                    <a:pt x="13712" y="12402"/>
                    <a:pt x="13802" y="12581"/>
                    <a:pt x="13936" y="12671"/>
                  </a:cubicBezTo>
                  <a:cubicBezTo>
                    <a:pt x="13549" y="12721"/>
                    <a:pt x="13169" y="12746"/>
                    <a:pt x="12795" y="12746"/>
                  </a:cubicBezTo>
                  <a:cubicBezTo>
                    <a:pt x="12172" y="12746"/>
                    <a:pt x="11567" y="12676"/>
                    <a:pt x="10979" y="12536"/>
                  </a:cubicBezTo>
                  <a:cubicBezTo>
                    <a:pt x="9948" y="12223"/>
                    <a:pt x="9052" y="11774"/>
                    <a:pt x="8200" y="11192"/>
                  </a:cubicBezTo>
                  <a:cubicBezTo>
                    <a:pt x="8163" y="11136"/>
                    <a:pt x="8110" y="11111"/>
                    <a:pt x="8054" y="11111"/>
                  </a:cubicBezTo>
                  <a:cubicBezTo>
                    <a:pt x="7976" y="11111"/>
                    <a:pt x="7894" y="11159"/>
                    <a:pt x="7842" y="11237"/>
                  </a:cubicBezTo>
                  <a:cubicBezTo>
                    <a:pt x="7707" y="11326"/>
                    <a:pt x="7752" y="11506"/>
                    <a:pt x="7887" y="11640"/>
                  </a:cubicBezTo>
                  <a:cubicBezTo>
                    <a:pt x="8156" y="11864"/>
                    <a:pt x="8424" y="11999"/>
                    <a:pt x="8783" y="12223"/>
                  </a:cubicBezTo>
                  <a:lnTo>
                    <a:pt x="8156" y="13253"/>
                  </a:lnTo>
                  <a:lnTo>
                    <a:pt x="7483" y="13253"/>
                  </a:lnTo>
                  <a:cubicBezTo>
                    <a:pt x="7304" y="13253"/>
                    <a:pt x="7215" y="13343"/>
                    <a:pt x="7215" y="13522"/>
                  </a:cubicBezTo>
                  <a:cubicBezTo>
                    <a:pt x="7215" y="13701"/>
                    <a:pt x="7304" y="13791"/>
                    <a:pt x="7483" y="13791"/>
                  </a:cubicBezTo>
                  <a:lnTo>
                    <a:pt x="8335" y="13791"/>
                  </a:lnTo>
                  <a:cubicBezTo>
                    <a:pt x="8424" y="13791"/>
                    <a:pt x="8514" y="13746"/>
                    <a:pt x="8559" y="13701"/>
                  </a:cubicBezTo>
                  <a:lnTo>
                    <a:pt x="8738" y="13432"/>
                  </a:lnTo>
                  <a:lnTo>
                    <a:pt x="8962" y="13746"/>
                  </a:lnTo>
                  <a:cubicBezTo>
                    <a:pt x="9007" y="13791"/>
                    <a:pt x="9141" y="13881"/>
                    <a:pt x="9186" y="13881"/>
                  </a:cubicBezTo>
                  <a:lnTo>
                    <a:pt x="9365" y="13881"/>
                  </a:lnTo>
                  <a:lnTo>
                    <a:pt x="9141" y="14194"/>
                  </a:lnTo>
                  <a:lnTo>
                    <a:pt x="8469" y="14194"/>
                  </a:lnTo>
                  <a:cubicBezTo>
                    <a:pt x="8290" y="14194"/>
                    <a:pt x="8156" y="14329"/>
                    <a:pt x="8156" y="14463"/>
                  </a:cubicBezTo>
                  <a:cubicBezTo>
                    <a:pt x="8156" y="14642"/>
                    <a:pt x="8290" y="14732"/>
                    <a:pt x="8469" y="14732"/>
                  </a:cubicBezTo>
                  <a:lnTo>
                    <a:pt x="9276" y="14732"/>
                  </a:lnTo>
                  <a:cubicBezTo>
                    <a:pt x="9410" y="14732"/>
                    <a:pt x="9455" y="14687"/>
                    <a:pt x="9500" y="14642"/>
                  </a:cubicBezTo>
                  <a:lnTo>
                    <a:pt x="9679" y="14373"/>
                  </a:lnTo>
                  <a:lnTo>
                    <a:pt x="9903" y="14687"/>
                  </a:lnTo>
                  <a:cubicBezTo>
                    <a:pt x="9948" y="14732"/>
                    <a:pt x="10082" y="14822"/>
                    <a:pt x="10127" y="14822"/>
                  </a:cubicBezTo>
                  <a:lnTo>
                    <a:pt x="10754" y="14822"/>
                  </a:lnTo>
                  <a:cubicBezTo>
                    <a:pt x="10934" y="14822"/>
                    <a:pt x="11023" y="14687"/>
                    <a:pt x="11023" y="14508"/>
                  </a:cubicBezTo>
                  <a:cubicBezTo>
                    <a:pt x="11023" y="14373"/>
                    <a:pt x="10934" y="14239"/>
                    <a:pt x="10754" y="14239"/>
                  </a:cubicBezTo>
                  <a:lnTo>
                    <a:pt x="10262" y="14239"/>
                  </a:lnTo>
                  <a:lnTo>
                    <a:pt x="9948" y="13836"/>
                  </a:lnTo>
                  <a:lnTo>
                    <a:pt x="10486" y="13074"/>
                  </a:lnTo>
                  <a:cubicBezTo>
                    <a:pt x="10575" y="13119"/>
                    <a:pt x="10710" y="13119"/>
                    <a:pt x="10754" y="13164"/>
                  </a:cubicBezTo>
                  <a:cubicBezTo>
                    <a:pt x="11427" y="13343"/>
                    <a:pt x="12144" y="13477"/>
                    <a:pt x="12816" y="13477"/>
                  </a:cubicBezTo>
                  <a:cubicBezTo>
                    <a:pt x="13264" y="13477"/>
                    <a:pt x="13712" y="13388"/>
                    <a:pt x="14160" y="13343"/>
                  </a:cubicBezTo>
                  <a:lnTo>
                    <a:pt x="14294" y="13343"/>
                  </a:lnTo>
                  <a:cubicBezTo>
                    <a:pt x="14518" y="13612"/>
                    <a:pt x="14787" y="13925"/>
                    <a:pt x="15056" y="14194"/>
                  </a:cubicBezTo>
                  <a:cubicBezTo>
                    <a:pt x="15101" y="14239"/>
                    <a:pt x="15191" y="14239"/>
                    <a:pt x="15280" y="14239"/>
                  </a:cubicBezTo>
                  <a:cubicBezTo>
                    <a:pt x="15325" y="14239"/>
                    <a:pt x="15459" y="14194"/>
                    <a:pt x="15504" y="14149"/>
                  </a:cubicBezTo>
                  <a:cubicBezTo>
                    <a:pt x="15639" y="14015"/>
                    <a:pt x="15639" y="13836"/>
                    <a:pt x="15504" y="13746"/>
                  </a:cubicBezTo>
                  <a:cubicBezTo>
                    <a:pt x="15056" y="13343"/>
                    <a:pt x="14653" y="12895"/>
                    <a:pt x="14339" y="12402"/>
                  </a:cubicBezTo>
                  <a:lnTo>
                    <a:pt x="15235" y="12402"/>
                  </a:lnTo>
                  <a:lnTo>
                    <a:pt x="18820" y="15628"/>
                  </a:lnTo>
                  <a:cubicBezTo>
                    <a:pt x="18327" y="15583"/>
                    <a:pt x="17790" y="15494"/>
                    <a:pt x="17431" y="15180"/>
                  </a:cubicBezTo>
                  <a:lnTo>
                    <a:pt x="17117" y="15046"/>
                  </a:lnTo>
                  <a:cubicBezTo>
                    <a:pt x="16849" y="14866"/>
                    <a:pt x="16625" y="14687"/>
                    <a:pt x="16400" y="14508"/>
                  </a:cubicBezTo>
                  <a:cubicBezTo>
                    <a:pt x="16369" y="14476"/>
                    <a:pt x="16326" y="14461"/>
                    <a:pt x="16277" y="14461"/>
                  </a:cubicBezTo>
                  <a:cubicBezTo>
                    <a:pt x="16189" y="14461"/>
                    <a:pt x="16084" y="14511"/>
                    <a:pt x="15997" y="14597"/>
                  </a:cubicBezTo>
                  <a:cubicBezTo>
                    <a:pt x="15908" y="14687"/>
                    <a:pt x="15952" y="14866"/>
                    <a:pt x="16087" y="14956"/>
                  </a:cubicBezTo>
                  <a:cubicBezTo>
                    <a:pt x="16356" y="15180"/>
                    <a:pt x="16580" y="15359"/>
                    <a:pt x="16849" y="15538"/>
                  </a:cubicBezTo>
                  <a:lnTo>
                    <a:pt x="17117" y="15718"/>
                  </a:lnTo>
                  <a:cubicBezTo>
                    <a:pt x="17700" y="16031"/>
                    <a:pt x="18372" y="16255"/>
                    <a:pt x="19044" y="16255"/>
                  </a:cubicBezTo>
                  <a:cubicBezTo>
                    <a:pt x="19268" y="16255"/>
                    <a:pt x="19448" y="16166"/>
                    <a:pt x="19492" y="15942"/>
                  </a:cubicBezTo>
                  <a:cubicBezTo>
                    <a:pt x="19492" y="15673"/>
                    <a:pt x="19448" y="15449"/>
                    <a:pt x="19268" y="15270"/>
                  </a:cubicBezTo>
                  <a:lnTo>
                    <a:pt x="15997" y="12312"/>
                  </a:lnTo>
                  <a:lnTo>
                    <a:pt x="16400" y="12312"/>
                  </a:lnTo>
                  <a:cubicBezTo>
                    <a:pt x="16580" y="12312"/>
                    <a:pt x="16714" y="12178"/>
                    <a:pt x="16804" y="11999"/>
                  </a:cubicBezTo>
                  <a:cubicBezTo>
                    <a:pt x="16849" y="11864"/>
                    <a:pt x="16714" y="11685"/>
                    <a:pt x="16625" y="11550"/>
                  </a:cubicBezTo>
                  <a:lnTo>
                    <a:pt x="15997" y="11237"/>
                  </a:lnTo>
                  <a:cubicBezTo>
                    <a:pt x="15728" y="11058"/>
                    <a:pt x="15504" y="10878"/>
                    <a:pt x="15280" y="10654"/>
                  </a:cubicBezTo>
                  <a:lnTo>
                    <a:pt x="13802" y="9220"/>
                  </a:lnTo>
                  <a:cubicBezTo>
                    <a:pt x="13757" y="9153"/>
                    <a:pt x="13690" y="9120"/>
                    <a:pt x="13622" y="9120"/>
                  </a:cubicBezTo>
                  <a:cubicBezTo>
                    <a:pt x="13555" y="9120"/>
                    <a:pt x="13488" y="9153"/>
                    <a:pt x="13443" y="9220"/>
                  </a:cubicBezTo>
                  <a:cubicBezTo>
                    <a:pt x="13309" y="9310"/>
                    <a:pt x="13309" y="9489"/>
                    <a:pt x="13443" y="9624"/>
                  </a:cubicBezTo>
                  <a:lnTo>
                    <a:pt x="14877" y="11058"/>
                  </a:lnTo>
                  <a:cubicBezTo>
                    <a:pt x="15146" y="11326"/>
                    <a:pt x="15459" y="11550"/>
                    <a:pt x="15773" y="11730"/>
                  </a:cubicBezTo>
                  <a:lnTo>
                    <a:pt x="14922" y="11730"/>
                  </a:lnTo>
                  <a:cubicBezTo>
                    <a:pt x="13577" y="11730"/>
                    <a:pt x="12233" y="11416"/>
                    <a:pt x="11023" y="10833"/>
                  </a:cubicBezTo>
                  <a:cubicBezTo>
                    <a:pt x="9769" y="10296"/>
                    <a:pt x="8738" y="9400"/>
                    <a:pt x="7887" y="8324"/>
                  </a:cubicBezTo>
                  <a:lnTo>
                    <a:pt x="7528" y="7876"/>
                  </a:lnTo>
                  <a:cubicBezTo>
                    <a:pt x="7170" y="7428"/>
                    <a:pt x="7170" y="6756"/>
                    <a:pt x="7528" y="6308"/>
                  </a:cubicBezTo>
                  <a:cubicBezTo>
                    <a:pt x="7803" y="5993"/>
                    <a:pt x="8113" y="5851"/>
                    <a:pt x="8457" y="5851"/>
                  </a:cubicBezTo>
                  <a:cubicBezTo>
                    <a:pt x="8505" y="5851"/>
                    <a:pt x="8554" y="5854"/>
                    <a:pt x="8604" y="5860"/>
                  </a:cubicBezTo>
                  <a:cubicBezTo>
                    <a:pt x="9500" y="5904"/>
                    <a:pt x="10351" y="6308"/>
                    <a:pt x="10979" y="6935"/>
                  </a:cubicBezTo>
                  <a:lnTo>
                    <a:pt x="12636" y="8638"/>
                  </a:lnTo>
                  <a:cubicBezTo>
                    <a:pt x="12704" y="8705"/>
                    <a:pt x="12771" y="8739"/>
                    <a:pt x="12838" y="8739"/>
                  </a:cubicBezTo>
                  <a:cubicBezTo>
                    <a:pt x="12905" y="8739"/>
                    <a:pt x="12973" y="8705"/>
                    <a:pt x="13040" y="8638"/>
                  </a:cubicBezTo>
                  <a:cubicBezTo>
                    <a:pt x="13129" y="8548"/>
                    <a:pt x="13129" y="8369"/>
                    <a:pt x="13040" y="8279"/>
                  </a:cubicBezTo>
                  <a:lnTo>
                    <a:pt x="11337" y="6532"/>
                  </a:lnTo>
                  <a:cubicBezTo>
                    <a:pt x="10979" y="6128"/>
                    <a:pt x="10441" y="5815"/>
                    <a:pt x="9903" y="5591"/>
                  </a:cubicBezTo>
                  <a:lnTo>
                    <a:pt x="9634" y="5143"/>
                  </a:lnTo>
                  <a:lnTo>
                    <a:pt x="9634" y="3888"/>
                  </a:lnTo>
                  <a:cubicBezTo>
                    <a:pt x="9634" y="2813"/>
                    <a:pt x="9007" y="1827"/>
                    <a:pt x="8066" y="1244"/>
                  </a:cubicBezTo>
                  <a:lnTo>
                    <a:pt x="7618" y="1020"/>
                  </a:lnTo>
                  <a:lnTo>
                    <a:pt x="7618" y="572"/>
                  </a:lnTo>
                  <a:cubicBezTo>
                    <a:pt x="7618" y="438"/>
                    <a:pt x="7483" y="303"/>
                    <a:pt x="7304" y="258"/>
                  </a:cubicBezTo>
                  <a:cubicBezTo>
                    <a:pt x="7193" y="248"/>
                    <a:pt x="7085" y="243"/>
                    <a:pt x="6978" y="243"/>
                  </a:cubicBezTo>
                  <a:cubicBezTo>
                    <a:pt x="6610" y="243"/>
                    <a:pt x="6262" y="309"/>
                    <a:pt x="5915" y="482"/>
                  </a:cubicBezTo>
                  <a:lnTo>
                    <a:pt x="5915" y="348"/>
                  </a:lnTo>
                  <a:cubicBezTo>
                    <a:pt x="5915" y="258"/>
                    <a:pt x="5825" y="79"/>
                    <a:pt x="5691" y="34"/>
                  </a:cubicBezTo>
                  <a:cubicBezTo>
                    <a:pt x="5646" y="12"/>
                    <a:pt x="5579" y="1"/>
                    <a:pt x="55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1"/>
            <p:cNvSpPr/>
            <p:nvPr/>
          </p:nvSpPr>
          <p:spPr>
            <a:xfrm>
              <a:off x="3854339" y="1377370"/>
              <a:ext cx="15809" cy="21030"/>
            </a:xfrm>
            <a:custGeom>
              <a:rect b="b" l="l" r="r" t="t"/>
              <a:pathLst>
                <a:path extrusionOk="0" h="717" w="539">
                  <a:moveTo>
                    <a:pt x="269" y="0"/>
                  </a:moveTo>
                  <a:cubicBezTo>
                    <a:pt x="90" y="0"/>
                    <a:pt x="0" y="90"/>
                    <a:pt x="0" y="269"/>
                  </a:cubicBezTo>
                  <a:lnTo>
                    <a:pt x="0" y="448"/>
                  </a:lnTo>
                  <a:cubicBezTo>
                    <a:pt x="0" y="627"/>
                    <a:pt x="90" y="717"/>
                    <a:pt x="269" y="717"/>
                  </a:cubicBezTo>
                  <a:cubicBezTo>
                    <a:pt x="449" y="717"/>
                    <a:pt x="538" y="627"/>
                    <a:pt x="538" y="448"/>
                  </a:cubicBezTo>
                  <a:lnTo>
                    <a:pt x="538" y="269"/>
                  </a:lnTo>
                  <a:cubicBezTo>
                    <a:pt x="538" y="90"/>
                    <a:pt x="449" y="0"/>
                    <a:pt x="2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2" name="Google Shape;4242;p51"/>
          <p:cNvGrpSpPr/>
          <p:nvPr/>
        </p:nvGrpSpPr>
        <p:grpSpPr>
          <a:xfrm>
            <a:off x="1738090" y="1798415"/>
            <a:ext cx="574369" cy="407540"/>
            <a:chOff x="2940915" y="1356252"/>
            <a:chExt cx="574369" cy="407540"/>
          </a:xfrm>
        </p:grpSpPr>
        <p:sp>
          <p:nvSpPr>
            <p:cNvPr id="4243" name="Google Shape;4243;p51"/>
            <p:cNvSpPr/>
            <p:nvPr/>
          </p:nvSpPr>
          <p:spPr>
            <a:xfrm>
              <a:off x="3042132" y="1398399"/>
              <a:ext cx="17099" cy="21030"/>
            </a:xfrm>
            <a:custGeom>
              <a:rect b="b" l="l" r="r" t="t"/>
              <a:pathLst>
                <a:path extrusionOk="0" h="717" w="583">
                  <a:moveTo>
                    <a:pt x="314" y="0"/>
                  </a:moveTo>
                  <a:cubicBezTo>
                    <a:pt x="135" y="0"/>
                    <a:pt x="0" y="134"/>
                    <a:pt x="0" y="269"/>
                  </a:cubicBezTo>
                  <a:lnTo>
                    <a:pt x="0" y="448"/>
                  </a:lnTo>
                  <a:cubicBezTo>
                    <a:pt x="0" y="627"/>
                    <a:pt x="135" y="717"/>
                    <a:pt x="314" y="717"/>
                  </a:cubicBezTo>
                  <a:cubicBezTo>
                    <a:pt x="448" y="717"/>
                    <a:pt x="583" y="627"/>
                    <a:pt x="583" y="448"/>
                  </a:cubicBezTo>
                  <a:lnTo>
                    <a:pt x="583" y="269"/>
                  </a:lnTo>
                  <a:cubicBezTo>
                    <a:pt x="583" y="134"/>
                    <a:pt x="448" y="0"/>
                    <a:pt x="3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1"/>
            <p:cNvSpPr/>
            <p:nvPr/>
          </p:nvSpPr>
          <p:spPr>
            <a:xfrm>
              <a:off x="2940915" y="1356252"/>
              <a:ext cx="574369" cy="407540"/>
            </a:xfrm>
            <a:custGeom>
              <a:rect b="b" l="l" r="r" t="t"/>
              <a:pathLst>
                <a:path extrusionOk="0" h="13895" w="19583">
                  <a:moveTo>
                    <a:pt x="2107" y="1885"/>
                  </a:moveTo>
                  <a:lnTo>
                    <a:pt x="2107" y="1930"/>
                  </a:lnTo>
                  <a:cubicBezTo>
                    <a:pt x="2062" y="2109"/>
                    <a:pt x="2062" y="2288"/>
                    <a:pt x="2062" y="2468"/>
                  </a:cubicBezTo>
                  <a:lnTo>
                    <a:pt x="2062" y="2557"/>
                  </a:lnTo>
                  <a:lnTo>
                    <a:pt x="942" y="2557"/>
                  </a:lnTo>
                  <a:cubicBezTo>
                    <a:pt x="1345" y="2154"/>
                    <a:pt x="1659" y="1930"/>
                    <a:pt x="2107" y="1885"/>
                  </a:cubicBezTo>
                  <a:close/>
                  <a:moveTo>
                    <a:pt x="8828" y="3185"/>
                  </a:moveTo>
                  <a:cubicBezTo>
                    <a:pt x="9097" y="3185"/>
                    <a:pt x="9411" y="3229"/>
                    <a:pt x="9680" y="3409"/>
                  </a:cubicBezTo>
                  <a:cubicBezTo>
                    <a:pt x="11069" y="4081"/>
                    <a:pt x="12413" y="4977"/>
                    <a:pt x="13578" y="6008"/>
                  </a:cubicBezTo>
                  <a:cubicBezTo>
                    <a:pt x="12861" y="6680"/>
                    <a:pt x="11965" y="7217"/>
                    <a:pt x="11024" y="7531"/>
                  </a:cubicBezTo>
                  <a:lnTo>
                    <a:pt x="9008" y="8158"/>
                  </a:lnTo>
                  <a:cubicBezTo>
                    <a:pt x="8380" y="7666"/>
                    <a:pt x="7843" y="7173"/>
                    <a:pt x="7305" y="6545"/>
                  </a:cubicBezTo>
                  <a:cubicBezTo>
                    <a:pt x="6991" y="6142"/>
                    <a:pt x="6857" y="5694"/>
                    <a:pt x="6857" y="5201"/>
                  </a:cubicBezTo>
                  <a:lnTo>
                    <a:pt x="6857" y="5022"/>
                  </a:lnTo>
                  <a:cubicBezTo>
                    <a:pt x="6857" y="4305"/>
                    <a:pt x="7305" y="3633"/>
                    <a:pt x="7977" y="3319"/>
                  </a:cubicBezTo>
                  <a:cubicBezTo>
                    <a:pt x="8291" y="3229"/>
                    <a:pt x="8559" y="3185"/>
                    <a:pt x="8828" y="3185"/>
                  </a:cubicBezTo>
                  <a:close/>
                  <a:moveTo>
                    <a:pt x="13981" y="6321"/>
                  </a:moveTo>
                  <a:lnTo>
                    <a:pt x="14654" y="6904"/>
                  </a:lnTo>
                  <a:cubicBezTo>
                    <a:pt x="14385" y="7217"/>
                    <a:pt x="14071" y="7486"/>
                    <a:pt x="13668" y="7710"/>
                  </a:cubicBezTo>
                  <a:cubicBezTo>
                    <a:pt x="13533" y="7800"/>
                    <a:pt x="13489" y="7979"/>
                    <a:pt x="13578" y="8114"/>
                  </a:cubicBezTo>
                  <a:cubicBezTo>
                    <a:pt x="13668" y="8203"/>
                    <a:pt x="13757" y="8203"/>
                    <a:pt x="13847" y="8203"/>
                  </a:cubicBezTo>
                  <a:cubicBezTo>
                    <a:pt x="13892" y="8203"/>
                    <a:pt x="13937" y="8203"/>
                    <a:pt x="13981" y="8158"/>
                  </a:cubicBezTo>
                  <a:cubicBezTo>
                    <a:pt x="14385" y="7890"/>
                    <a:pt x="14788" y="7621"/>
                    <a:pt x="15057" y="7262"/>
                  </a:cubicBezTo>
                  <a:lnTo>
                    <a:pt x="15550" y="7710"/>
                  </a:lnTo>
                  <a:cubicBezTo>
                    <a:pt x="15191" y="8338"/>
                    <a:pt x="14564" y="8786"/>
                    <a:pt x="13892" y="9055"/>
                  </a:cubicBezTo>
                  <a:lnTo>
                    <a:pt x="12727" y="9548"/>
                  </a:lnTo>
                  <a:cubicBezTo>
                    <a:pt x="12603" y="9647"/>
                    <a:pt x="12479" y="9677"/>
                    <a:pt x="12355" y="9677"/>
                  </a:cubicBezTo>
                  <a:cubicBezTo>
                    <a:pt x="12255" y="9677"/>
                    <a:pt x="12155" y="9657"/>
                    <a:pt x="12055" y="9637"/>
                  </a:cubicBezTo>
                  <a:cubicBezTo>
                    <a:pt x="11831" y="9548"/>
                    <a:pt x="11517" y="9458"/>
                    <a:pt x="11293" y="9368"/>
                  </a:cubicBezTo>
                  <a:lnTo>
                    <a:pt x="11920" y="9234"/>
                  </a:lnTo>
                  <a:cubicBezTo>
                    <a:pt x="12234" y="9189"/>
                    <a:pt x="12548" y="9055"/>
                    <a:pt x="12861" y="8875"/>
                  </a:cubicBezTo>
                  <a:cubicBezTo>
                    <a:pt x="13040" y="8831"/>
                    <a:pt x="13085" y="8651"/>
                    <a:pt x="13040" y="8517"/>
                  </a:cubicBezTo>
                  <a:cubicBezTo>
                    <a:pt x="13008" y="8386"/>
                    <a:pt x="12903" y="8303"/>
                    <a:pt x="12779" y="8303"/>
                  </a:cubicBezTo>
                  <a:cubicBezTo>
                    <a:pt x="12733" y="8303"/>
                    <a:pt x="12685" y="8314"/>
                    <a:pt x="12637" y="8338"/>
                  </a:cubicBezTo>
                  <a:cubicBezTo>
                    <a:pt x="12368" y="8427"/>
                    <a:pt x="12099" y="8562"/>
                    <a:pt x="11741" y="8607"/>
                  </a:cubicBezTo>
                  <a:lnTo>
                    <a:pt x="10397" y="8920"/>
                  </a:lnTo>
                  <a:cubicBezTo>
                    <a:pt x="10128" y="8831"/>
                    <a:pt x="9904" y="8651"/>
                    <a:pt x="9635" y="8517"/>
                  </a:cubicBezTo>
                  <a:lnTo>
                    <a:pt x="11203" y="7979"/>
                  </a:lnTo>
                  <a:cubicBezTo>
                    <a:pt x="12279" y="7666"/>
                    <a:pt x="13220" y="7083"/>
                    <a:pt x="13981" y="6321"/>
                  </a:cubicBezTo>
                  <a:close/>
                  <a:moveTo>
                    <a:pt x="15953" y="8203"/>
                  </a:moveTo>
                  <a:lnTo>
                    <a:pt x="17342" y="9503"/>
                  </a:lnTo>
                  <a:cubicBezTo>
                    <a:pt x="16468" y="9805"/>
                    <a:pt x="15595" y="9956"/>
                    <a:pt x="14683" y="9956"/>
                  </a:cubicBezTo>
                  <a:cubicBezTo>
                    <a:pt x="14379" y="9956"/>
                    <a:pt x="14071" y="9940"/>
                    <a:pt x="13757" y="9906"/>
                  </a:cubicBezTo>
                  <a:lnTo>
                    <a:pt x="14116" y="9727"/>
                  </a:lnTo>
                  <a:cubicBezTo>
                    <a:pt x="14878" y="9413"/>
                    <a:pt x="15505" y="8875"/>
                    <a:pt x="15953" y="8203"/>
                  </a:cubicBezTo>
                  <a:close/>
                  <a:moveTo>
                    <a:pt x="9814" y="11026"/>
                  </a:moveTo>
                  <a:cubicBezTo>
                    <a:pt x="10038" y="11071"/>
                    <a:pt x="10307" y="11161"/>
                    <a:pt x="10531" y="11250"/>
                  </a:cubicBezTo>
                  <a:lnTo>
                    <a:pt x="10128" y="11922"/>
                  </a:lnTo>
                  <a:lnTo>
                    <a:pt x="9725" y="11922"/>
                  </a:lnTo>
                  <a:lnTo>
                    <a:pt x="9456" y="11519"/>
                  </a:lnTo>
                  <a:lnTo>
                    <a:pt x="9814" y="11026"/>
                  </a:lnTo>
                  <a:close/>
                  <a:moveTo>
                    <a:pt x="4810" y="0"/>
                  </a:moveTo>
                  <a:cubicBezTo>
                    <a:pt x="4012" y="0"/>
                    <a:pt x="3216" y="270"/>
                    <a:pt x="2645" y="810"/>
                  </a:cubicBezTo>
                  <a:lnTo>
                    <a:pt x="2107" y="1258"/>
                  </a:lnTo>
                  <a:cubicBezTo>
                    <a:pt x="1390" y="1392"/>
                    <a:pt x="718" y="1795"/>
                    <a:pt x="90" y="2512"/>
                  </a:cubicBezTo>
                  <a:cubicBezTo>
                    <a:pt x="1" y="2602"/>
                    <a:pt x="1" y="2781"/>
                    <a:pt x="46" y="2916"/>
                  </a:cubicBezTo>
                  <a:cubicBezTo>
                    <a:pt x="90" y="3005"/>
                    <a:pt x="225" y="3140"/>
                    <a:pt x="404" y="3140"/>
                  </a:cubicBezTo>
                  <a:lnTo>
                    <a:pt x="2107" y="3050"/>
                  </a:lnTo>
                  <a:lnTo>
                    <a:pt x="3541" y="3722"/>
                  </a:lnTo>
                  <a:cubicBezTo>
                    <a:pt x="3586" y="3722"/>
                    <a:pt x="3586" y="3812"/>
                    <a:pt x="3630" y="3857"/>
                  </a:cubicBezTo>
                  <a:lnTo>
                    <a:pt x="5199" y="6993"/>
                  </a:lnTo>
                  <a:lnTo>
                    <a:pt x="5378" y="7307"/>
                  </a:lnTo>
                  <a:cubicBezTo>
                    <a:pt x="5423" y="7441"/>
                    <a:pt x="5557" y="7486"/>
                    <a:pt x="5602" y="7486"/>
                  </a:cubicBezTo>
                  <a:cubicBezTo>
                    <a:pt x="5647" y="7486"/>
                    <a:pt x="5692" y="7486"/>
                    <a:pt x="5781" y="7441"/>
                  </a:cubicBezTo>
                  <a:cubicBezTo>
                    <a:pt x="5871" y="7397"/>
                    <a:pt x="5916" y="7173"/>
                    <a:pt x="5871" y="7038"/>
                  </a:cubicBezTo>
                  <a:lnTo>
                    <a:pt x="5692" y="6725"/>
                  </a:lnTo>
                  <a:lnTo>
                    <a:pt x="4123" y="3588"/>
                  </a:lnTo>
                  <a:cubicBezTo>
                    <a:pt x="4079" y="3409"/>
                    <a:pt x="3899" y="3274"/>
                    <a:pt x="3765" y="3185"/>
                  </a:cubicBezTo>
                  <a:lnTo>
                    <a:pt x="2465" y="2557"/>
                  </a:lnTo>
                  <a:lnTo>
                    <a:pt x="2465" y="2468"/>
                  </a:lnTo>
                  <a:cubicBezTo>
                    <a:pt x="2510" y="2244"/>
                    <a:pt x="2510" y="1930"/>
                    <a:pt x="2465" y="1706"/>
                  </a:cubicBezTo>
                  <a:lnTo>
                    <a:pt x="2421" y="1571"/>
                  </a:lnTo>
                  <a:lnTo>
                    <a:pt x="2869" y="1168"/>
                  </a:lnTo>
                  <a:cubicBezTo>
                    <a:pt x="3353" y="716"/>
                    <a:pt x="3999" y="474"/>
                    <a:pt x="4658" y="474"/>
                  </a:cubicBezTo>
                  <a:cubicBezTo>
                    <a:pt x="4914" y="474"/>
                    <a:pt x="5172" y="510"/>
                    <a:pt x="5423" y="586"/>
                  </a:cubicBezTo>
                  <a:cubicBezTo>
                    <a:pt x="5826" y="720"/>
                    <a:pt x="6229" y="989"/>
                    <a:pt x="6498" y="1258"/>
                  </a:cubicBezTo>
                  <a:lnTo>
                    <a:pt x="7708" y="2602"/>
                  </a:lnTo>
                  <a:cubicBezTo>
                    <a:pt x="7663" y="2602"/>
                    <a:pt x="7618" y="2692"/>
                    <a:pt x="7574" y="2692"/>
                  </a:cubicBezTo>
                  <a:cubicBezTo>
                    <a:pt x="6677" y="3050"/>
                    <a:pt x="6140" y="3902"/>
                    <a:pt x="6095" y="4843"/>
                  </a:cubicBezTo>
                  <a:lnTo>
                    <a:pt x="6095" y="5022"/>
                  </a:lnTo>
                  <a:cubicBezTo>
                    <a:pt x="6095" y="5649"/>
                    <a:pt x="6274" y="6276"/>
                    <a:pt x="6722" y="6725"/>
                  </a:cubicBezTo>
                  <a:cubicBezTo>
                    <a:pt x="8022" y="8293"/>
                    <a:pt x="9725" y="9413"/>
                    <a:pt x="11696" y="9951"/>
                  </a:cubicBezTo>
                  <a:cubicBezTo>
                    <a:pt x="12592" y="10220"/>
                    <a:pt x="13533" y="10354"/>
                    <a:pt x="14519" y="10354"/>
                  </a:cubicBezTo>
                  <a:lnTo>
                    <a:pt x="14743" y="10354"/>
                  </a:lnTo>
                  <a:cubicBezTo>
                    <a:pt x="13971" y="10602"/>
                    <a:pt x="13164" y="10732"/>
                    <a:pt x="12355" y="10732"/>
                  </a:cubicBezTo>
                  <a:cubicBezTo>
                    <a:pt x="11850" y="10732"/>
                    <a:pt x="11344" y="10681"/>
                    <a:pt x="10845" y="10578"/>
                  </a:cubicBezTo>
                  <a:cubicBezTo>
                    <a:pt x="9142" y="10220"/>
                    <a:pt x="7574" y="9279"/>
                    <a:pt x="6453" y="7890"/>
                  </a:cubicBezTo>
                  <a:cubicBezTo>
                    <a:pt x="6375" y="7811"/>
                    <a:pt x="6282" y="7764"/>
                    <a:pt x="6200" y="7764"/>
                  </a:cubicBezTo>
                  <a:cubicBezTo>
                    <a:pt x="6141" y="7764"/>
                    <a:pt x="6088" y="7788"/>
                    <a:pt x="6050" y="7845"/>
                  </a:cubicBezTo>
                  <a:cubicBezTo>
                    <a:pt x="5916" y="7934"/>
                    <a:pt x="5871" y="8114"/>
                    <a:pt x="6005" y="8203"/>
                  </a:cubicBezTo>
                  <a:cubicBezTo>
                    <a:pt x="6812" y="9279"/>
                    <a:pt x="7887" y="10085"/>
                    <a:pt x="9052" y="10578"/>
                  </a:cubicBezTo>
                  <a:lnTo>
                    <a:pt x="8380" y="11698"/>
                  </a:lnTo>
                  <a:lnTo>
                    <a:pt x="7708" y="11698"/>
                  </a:lnTo>
                  <a:cubicBezTo>
                    <a:pt x="7574" y="11698"/>
                    <a:pt x="7439" y="11788"/>
                    <a:pt x="7439" y="11967"/>
                  </a:cubicBezTo>
                  <a:cubicBezTo>
                    <a:pt x="7439" y="12146"/>
                    <a:pt x="7574" y="12236"/>
                    <a:pt x="7708" y="12236"/>
                  </a:cubicBezTo>
                  <a:lnTo>
                    <a:pt x="8559" y="12236"/>
                  </a:lnTo>
                  <a:cubicBezTo>
                    <a:pt x="8694" y="12236"/>
                    <a:pt x="8739" y="12191"/>
                    <a:pt x="8784" y="12146"/>
                  </a:cubicBezTo>
                  <a:lnTo>
                    <a:pt x="8963" y="11878"/>
                  </a:lnTo>
                  <a:lnTo>
                    <a:pt x="9187" y="12146"/>
                  </a:lnTo>
                  <a:cubicBezTo>
                    <a:pt x="9232" y="12191"/>
                    <a:pt x="9366" y="12236"/>
                    <a:pt x="9411" y="12236"/>
                  </a:cubicBezTo>
                  <a:lnTo>
                    <a:pt x="9590" y="12236"/>
                  </a:lnTo>
                  <a:lnTo>
                    <a:pt x="9366" y="12595"/>
                  </a:lnTo>
                  <a:lnTo>
                    <a:pt x="8918" y="12595"/>
                  </a:lnTo>
                  <a:cubicBezTo>
                    <a:pt x="8739" y="12595"/>
                    <a:pt x="8604" y="12684"/>
                    <a:pt x="8604" y="12863"/>
                  </a:cubicBezTo>
                  <a:cubicBezTo>
                    <a:pt x="8604" y="13043"/>
                    <a:pt x="8739" y="13132"/>
                    <a:pt x="8918" y="13132"/>
                  </a:cubicBezTo>
                  <a:lnTo>
                    <a:pt x="9725" y="13132"/>
                  </a:lnTo>
                  <a:cubicBezTo>
                    <a:pt x="9859" y="13132"/>
                    <a:pt x="9904" y="13087"/>
                    <a:pt x="9949" y="13043"/>
                  </a:cubicBezTo>
                  <a:lnTo>
                    <a:pt x="10128" y="12774"/>
                  </a:lnTo>
                  <a:lnTo>
                    <a:pt x="10352" y="13043"/>
                  </a:lnTo>
                  <a:cubicBezTo>
                    <a:pt x="10397" y="13087"/>
                    <a:pt x="10531" y="13132"/>
                    <a:pt x="10576" y="13132"/>
                  </a:cubicBezTo>
                  <a:lnTo>
                    <a:pt x="11203" y="13132"/>
                  </a:lnTo>
                  <a:cubicBezTo>
                    <a:pt x="11382" y="13132"/>
                    <a:pt x="11472" y="13043"/>
                    <a:pt x="11472" y="12863"/>
                  </a:cubicBezTo>
                  <a:cubicBezTo>
                    <a:pt x="11472" y="12684"/>
                    <a:pt x="11382" y="12595"/>
                    <a:pt x="11203" y="12595"/>
                  </a:cubicBezTo>
                  <a:lnTo>
                    <a:pt x="10710" y="12595"/>
                  </a:lnTo>
                  <a:lnTo>
                    <a:pt x="10397" y="12191"/>
                  </a:lnTo>
                  <a:lnTo>
                    <a:pt x="11158" y="11430"/>
                  </a:lnTo>
                  <a:cubicBezTo>
                    <a:pt x="11607" y="11474"/>
                    <a:pt x="12055" y="11519"/>
                    <a:pt x="12503" y="11519"/>
                  </a:cubicBezTo>
                  <a:cubicBezTo>
                    <a:pt x="13444" y="11519"/>
                    <a:pt x="14385" y="11340"/>
                    <a:pt x="15281" y="11026"/>
                  </a:cubicBezTo>
                  <a:lnTo>
                    <a:pt x="16087" y="12012"/>
                  </a:lnTo>
                  <a:cubicBezTo>
                    <a:pt x="16132" y="12057"/>
                    <a:pt x="16222" y="12146"/>
                    <a:pt x="16312" y="12146"/>
                  </a:cubicBezTo>
                  <a:cubicBezTo>
                    <a:pt x="16356" y="12146"/>
                    <a:pt x="16401" y="12146"/>
                    <a:pt x="16446" y="12102"/>
                  </a:cubicBezTo>
                  <a:cubicBezTo>
                    <a:pt x="16580" y="11967"/>
                    <a:pt x="16625" y="11788"/>
                    <a:pt x="16536" y="11698"/>
                  </a:cubicBezTo>
                  <a:lnTo>
                    <a:pt x="15863" y="10802"/>
                  </a:lnTo>
                  <a:cubicBezTo>
                    <a:pt x="16087" y="10668"/>
                    <a:pt x="16312" y="10578"/>
                    <a:pt x="16446" y="10444"/>
                  </a:cubicBezTo>
                  <a:lnTo>
                    <a:pt x="16536" y="10444"/>
                  </a:lnTo>
                  <a:lnTo>
                    <a:pt x="18776" y="11967"/>
                  </a:lnTo>
                  <a:cubicBezTo>
                    <a:pt x="18866" y="12012"/>
                    <a:pt x="18910" y="12146"/>
                    <a:pt x="18910" y="12236"/>
                  </a:cubicBezTo>
                  <a:cubicBezTo>
                    <a:pt x="18910" y="12371"/>
                    <a:pt x="18910" y="12460"/>
                    <a:pt x="18821" y="12595"/>
                  </a:cubicBezTo>
                  <a:lnTo>
                    <a:pt x="18238" y="13222"/>
                  </a:lnTo>
                  <a:cubicBezTo>
                    <a:pt x="18194" y="13267"/>
                    <a:pt x="18104" y="13312"/>
                    <a:pt x="17969" y="13312"/>
                  </a:cubicBezTo>
                  <a:cubicBezTo>
                    <a:pt x="17880" y="13312"/>
                    <a:pt x="17745" y="13267"/>
                    <a:pt x="17701" y="13132"/>
                  </a:cubicBezTo>
                  <a:lnTo>
                    <a:pt x="17297" y="12639"/>
                  </a:lnTo>
                  <a:cubicBezTo>
                    <a:pt x="17241" y="12583"/>
                    <a:pt x="17148" y="12526"/>
                    <a:pt x="17054" y="12526"/>
                  </a:cubicBezTo>
                  <a:cubicBezTo>
                    <a:pt x="16999" y="12526"/>
                    <a:pt x="16943" y="12545"/>
                    <a:pt x="16894" y="12595"/>
                  </a:cubicBezTo>
                  <a:cubicBezTo>
                    <a:pt x="16804" y="12684"/>
                    <a:pt x="16760" y="12863"/>
                    <a:pt x="16849" y="12998"/>
                  </a:cubicBezTo>
                  <a:lnTo>
                    <a:pt x="17253" y="13491"/>
                  </a:lnTo>
                  <a:cubicBezTo>
                    <a:pt x="17432" y="13715"/>
                    <a:pt x="17701" y="13804"/>
                    <a:pt x="17969" y="13894"/>
                  </a:cubicBezTo>
                  <a:lnTo>
                    <a:pt x="18014" y="13894"/>
                  </a:lnTo>
                  <a:cubicBezTo>
                    <a:pt x="18328" y="13894"/>
                    <a:pt x="18552" y="13760"/>
                    <a:pt x="18686" y="13580"/>
                  </a:cubicBezTo>
                  <a:lnTo>
                    <a:pt x="19269" y="12998"/>
                  </a:lnTo>
                  <a:cubicBezTo>
                    <a:pt x="19493" y="12684"/>
                    <a:pt x="19583" y="12415"/>
                    <a:pt x="19538" y="12146"/>
                  </a:cubicBezTo>
                  <a:cubicBezTo>
                    <a:pt x="19493" y="11878"/>
                    <a:pt x="19359" y="11564"/>
                    <a:pt x="19090" y="11474"/>
                  </a:cubicBezTo>
                  <a:lnTo>
                    <a:pt x="17253" y="10220"/>
                  </a:lnTo>
                  <a:lnTo>
                    <a:pt x="17745" y="10040"/>
                  </a:lnTo>
                  <a:cubicBezTo>
                    <a:pt x="17925" y="9996"/>
                    <a:pt x="18014" y="9906"/>
                    <a:pt x="18014" y="9727"/>
                  </a:cubicBezTo>
                  <a:cubicBezTo>
                    <a:pt x="18059" y="9548"/>
                    <a:pt x="18014" y="9413"/>
                    <a:pt x="17925" y="9279"/>
                  </a:cubicBezTo>
                  <a:lnTo>
                    <a:pt x="14161" y="5739"/>
                  </a:lnTo>
                  <a:cubicBezTo>
                    <a:pt x="12861" y="4574"/>
                    <a:pt x="11472" y="3588"/>
                    <a:pt x="9904" y="2781"/>
                  </a:cubicBezTo>
                  <a:cubicBezTo>
                    <a:pt x="9556" y="2608"/>
                    <a:pt x="9209" y="2542"/>
                    <a:pt x="8862" y="2542"/>
                  </a:cubicBezTo>
                  <a:cubicBezTo>
                    <a:pt x="8761" y="2542"/>
                    <a:pt x="8660" y="2547"/>
                    <a:pt x="8559" y="2557"/>
                  </a:cubicBezTo>
                  <a:lnTo>
                    <a:pt x="7126" y="989"/>
                  </a:lnTo>
                  <a:cubicBezTo>
                    <a:pt x="6767" y="586"/>
                    <a:pt x="6274" y="317"/>
                    <a:pt x="5781" y="138"/>
                  </a:cubicBezTo>
                  <a:cubicBezTo>
                    <a:pt x="5468" y="46"/>
                    <a:pt x="5139" y="0"/>
                    <a:pt x="48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5" name="Google Shape;4245;p51"/>
          <p:cNvGrpSpPr/>
          <p:nvPr/>
        </p:nvGrpSpPr>
        <p:grpSpPr>
          <a:xfrm>
            <a:off x="6831536" y="1809594"/>
            <a:ext cx="574369" cy="385191"/>
            <a:chOff x="2227286" y="1377282"/>
            <a:chExt cx="574369" cy="385191"/>
          </a:xfrm>
        </p:grpSpPr>
        <p:sp>
          <p:nvSpPr>
            <p:cNvPr id="4246" name="Google Shape;4246;p51"/>
            <p:cNvSpPr/>
            <p:nvPr/>
          </p:nvSpPr>
          <p:spPr>
            <a:xfrm>
              <a:off x="2227286" y="1377282"/>
              <a:ext cx="574369" cy="385191"/>
            </a:xfrm>
            <a:custGeom>
              <a:rect b="b" l="l" r="r" t="t"/>
              <a:pathLst>
                <a:path extrusionOk="0" h="13133" w="19583">
                  <a:moveTo>
                    <a:pt x="6274" y="1392"/>
                  </a:moveTo>
                  <a:cubicBezTo>
                    <a:pt x="6587" y="1795"/>
                    <a:pt x="6811" y="2199"/>
                    <a:pt x="6901" y="2647"/>
                  </a:cubicBezTo>
                  <a:lnTo>
                    <a:pt x="6901" y="2692"/>
                  </a:lnTo>
                  <a:cubicBezTo>
                    <a:pt x="6811" y="2736"/>
                    <a:pt x="6722" y="2781"/>
                    <a:pt x="6632" y="2871"/>
                  </a:cubicBezTo>
                  <a:lnTo>
                    <a:pt x="6229" y="3095"/>
                  </a:lnTo>
                  <a:cubicBezTo>
                    <a:pt x="6139" y="3140"/>
                    <a:pt x="6005" y="3229"/>
                    <a:pt x="5915" y="3364"/>
                  </a:cubicBezTo>
                  <a:lnTo>
                    <a:pt x="5467" y="3005"/>
                  </a:lnTo>
                  <a:cubicBezTo>
                    <a:pt x="5288" y="2916"/>
                    <a:pt x="5153" y="2692"/>
                    <a:pt x="5153" y="2468"/>
                  </a:cubicBezTo>
                  <a:cubicBezTo>
                    <a:pt x="5153" y="2244"/>
                    <a:pt x="5288" y="2019"/>
                    <a:pt x="5512" y="1885"/>
                  </a:cubicBezTo>
                  <a:lnTo>
                    <a:pt x="6274" y="1392"/>
                  </a:lnTo>
                  <a:close/>
                  <a:moveTo>
                    <a:pt x="1524" y="2960"/>
                  </a:moveTo>
                  <a:lnTo>
                    <a:pt x="1569" y="3185"/>
                  </a:lnTo>
                  <a:lnTo>
                    <a:pt x="1569" y="3229"/>
                  </a:lnTo>
                  <a:lnTo>
                    <a:pt x="1569" y="3633"/>
                  </a:lnTo>
                  <a:cubicBezTo>
                    <a:pt x="1255" y="3633"/>
                    <a:pt x="897" y="3588"/>
                    <a:pt x="672" y="3453"/>
                  </a:cubicBezTo>
                  <a:cubicBezTo>
                    <a:pt x="897" y="3319"/>
                    <a:pt x="1210" y="3140"/>
                    <a:pt x="1524" y="2960"/>
                  </a:cubicBezTo>
                  <a:close/>
                  <a:moveTo>
                    <a:pt x="4319" y="516"/>
                  </a:moveTo>
                  <a:cubicBezTo>
                    <a:pt x="4591" y="516"/>
                    <a:pt x="4857" y="575"/>
                    <a:pt x="5109" y="675"/>
                  </a:cubicBezTo>
                  <a:cubicBezTo>
                    <a:pt x="5377" y="765"/>
                    <a:pt x="5601" y="899"/>
                    <a:pt x="5826" y="1078"/>
                  </a:cubicBezTo>
                  <a:lnTo>
                    <a:pt x="5153" y="1527"/>
                  </a:lnTo>
                  <a:cubicBezTo>
                    <a:pt x="4840" y="1751"/>
                    <a:pt x="4616" y="2109"/>
                    <a:pt x="4616" y="2512"/>
                  </a:cubicBezTo>
                  <a:cubicBezTo>
                    <a:pt x="4616" y="2916"/>
                    <a:pt x="4750" y="3319"/>
                    <a:pt x="5109" y="3588"/>
                  </a:cubicBezTo>
                  <a:lnTo>
                    <a:pt x="5512" y="3857"/>
                  </a:lnTo>
                  <a:lnTo>
                    <a:pt x="5512" y="3901"/>
                  </a:lnTo>
                  <a:lnTo>
                    <a:pt x="5109" y="3857"/>
                  </a:lnTo>
                  <a:cubicBezTo>
                    <a:pt x="4168" y="3857"/>
                    <a:pt x="3271" y="4081"/>
                    <a:pt x="2420" y="4484"/>
                  </a:cubicBezTo>
                  <a:lnTo>
                    <a:pt x="2151" y="3722"/>
                  </a:lnTo>
                  <a:lnTo>
                    <a:pt x="2151" y="3229"/>
                  </a:lnTo>
                  <a:lnTo>
                    <a:pt x="2151" y="3005"/>
                  </a:lnTo>
                  <a:lnTo>
                    <a:pt x="2017" y="2557"/>
                  </a:lnTo>
                  <a:lnTo>
                    <a:pt x="2017" y="2468"/>
                  </a:lnTo>
                  <a:cubicBezTo>
                    <a:pt x="2151" y="1571"/>
                    <a:pt x="2823" y="854"/>
                    <a:pt x="3675" y="630"/>
                  </a:cubicBezTo>
                  <a:cubicBezTo>
                    <a:pt x="3891" y="552"/>
                    <a:pt x="4107" y="516"/>
                    <a:pt x="4319" y="516"/>
                  </a:cubicBezTo>
                  <a:close/>
                  <a:moveTo>
                    <a:pt x="7439" y="10623"/>
                  </a:moveTo>
                  <a:cubicBezTo>
                    <a:pt x="7573" y="10668"/>
                    <a:pt x="7708" y="10668"/>
                    <a:pt x="7842" y="10757"/>
                  </a:cubicBezTo>
                  <a:cubicBezTo>
                    <a:pt x="7976" y="10802"/>
                    <a:pt x="8111" y="10802"/>
                    <a:pt x="8245" y="10847"/>
                  </a:cubicBezTo>
                  <a:lnTo>
                    <a:pt x="7797" y="11564"/>
                  </a:lnTo>
                  <a:lnTo>
                    <a:pt x="7394" y="11564"/>
                  </a:lnTo>
                  <a:lnTo>
                    <a:pt x="7125" y="11205"/>
                  </a:lnTo>
                  <a:lnTo>
                    <a:pt x="7439" y="10623"/>
                  </a:lnTo>
                  <a:close/>
                  <a:moveTo>
                    <a:pt x="4328" y="1"/>
                  </a:moveTo>
                  <a:cubicBezTo>
                    <a:pt x="4052" y="1"/>
                    <a:pt x="3769" y="34"/>
                    <a:pt x="3495" y="93"/>
                  </a:cubicBezTo>
                  <a:cubicBezTo>
                    <a:pt x="2420" y="451"/>
                    <a:pt x="1658" y="1347"/>
                    <a:pt x="1479" y="2423"/>
                  </a:cubicBezTo>
                  <a:cubicBezTo>
                    <a:pt x="897" y="2647"/>
                    <a:pt x="448" y="2871"/>
                    <a:pt x="135" y="3185"/>
                  </a:cubicBezTo>
                  <a:cubicBezTo>
                    <a:pt x="0" y="3319"/>
                    <a:pt x="0" y="3409"/>
                    <a:pt x="0" y="3543"/>
                  </a:cubicBezTo>
                  <a:cubicBezTo>
                    <a:pt x="0" y="3633"/>
                    <a:pt x="90" y="3767"/>
                    <a:pt x="180" y="3857"/>
                  </a:cubicBezTo>
                  <a:cubicBezTo>
                    <a:pt x="538" y="4081"/>
                    <a:pt x="897" y="4260"/>
                    <a:pt x="1345" y="4260"/>
                  </a:cubicBezTo>
                  <a:lnTo>
                    <a:pt x="1658" y="4260"/>
                  </a:lnTo>
                  <a:lnTo>
                    <a:pt x="1972" y="5111"/>
                  </a:lnTo>
                  <a:lnTo>
                    <a:pt x="2017" y="5201"/>
                  </a:lnTo>
                  <a:cubicBezTo>
                    <a:pt x="2196" y="5918"/>
                    <a:pt x="2510" y="6590"/>
                    <a:pt x="2868" y="7217"/>
                  </a:cubicBezTo>
                  <a:cubicBezTo>
                    <a:pt x="2913" y="7352"/>
                    <a:pt x="3047" y="7352"/>
                    <a:pt x="3092" y="7352"/>
                  </a:cubicBezTo>
                  <a:cubicBezTo>
                    <a:pt x="3137" y="7352"/>
                    <a:pt x="3227" y="7352"/>
                    <a:pt x="3271" y="7262"/>
                  </a:cubicBezTo>
                  <a:cubicBezTo>
                    <a:pt x="3361" y="7217"/>
                    <a:pt x="3406" y="6993"/>
                    <a:pt x="3361" y="6904"/>
                  </a:cubicBezTo>
                  <a:cubicBezTo>
                    <a:pt x="3047" y="6321"/>
                    <a:pt x="2779" y="5694"/>
                    <a:pt x="2599" y="5111"/>
                  </a:cubicBezTo>
                  <a:cubicBezTo>
                    <a:pt x="3361" y="4708"/>
                    <a:pt x="4212" y="4484"/>
                    <a:pt x="5064" y="4484"/>
                  </a:cubicBezTo>
                  <a:lnTo>
                    <a:pt x="5153" y="4484"/>
                  </a:lnTo>
                  <a:cubicBezTo>
                    <a:pt x="5064" y="4753"/>
                    <a:pt x="5064" y="5022"/>
                    <a:pt x="5064" y="5335"/>
                  </a:cubicBezTo>
                  <a:cubicBezTo>
                    <a:pt x="5064" y="6232"/>
                    <a:pt x="5377" y="7128"/>
                    <a:pt x="6005" y="7710"/>
                  </a:cubicBezTo>
                  <a:cubicBezTo>
                    <a:pt x="6632" y="8382"/>
                    <a:pt x="7439" y="8831"/>
                    <a:pt x="8380" y="8920"/>
                  </a:cubicBezTo>
                  <a:lnTo>
                    <a:pt x="13443" y="9503"/>
                  </a:lnTo>
                  <a:lnTo>
                    <a:pt x="12681" y="9861"/>
                  </a:lnTo>
                  <a:cubicBezTo>
                    <a:pt x="11717" y="10230"/>
                    <a:pt x="10716" y="10437"/>
                    <a:pt x="9714" y="10437"/>
                  </a:cubicBezTo>
                  <a:cubicBezTo>
                    <a:pt x="9133" y="10437"/>
                    <a:pt x="8552" y="10368"/>
                    <a:pt x="7976" y="10220"/>
                  </a:cubicBezTo>
                  <a:cubicBezTo>
                    <a:pt x="6453" y="9861"/>
                    <a:pt x="5064" y="9010"/>
                    <a:pt x="4033" y="7845"/>
                  </a:cubicBezTo>
                  <a:cubicBezTo>
                    <a:pt x="3984" y="7771"/>
                    <a:pt x="3907" y="7737"/>
                    <a:pt x="3826" y="7737"/>
                  </a:cubicBezTo>
                  <a:cubicBezTo>
                    <a:pt x="3760" y="7737"/>
                    <a:pt x="3690" y="7760"/>
                    <a:pt x="3630" y="7800"/>
                  </a:cubicBezTo>
                  <a:cubicBezTo>
                    <a:pt x="3540" y="7890"/>
                    <a:pt x="3540" y="8069"/>
                    <a:pt x="3585" y="8158"/>
                  </a:cubicBezTo>
                  <a:cubicBezTo>
                    <a:pt x="4481" y="9189"/>
                    <a:pt x="5601" y="10040"/>
                    <a:pt x="6856" y="10444"/>
                  </a:cubicBezTo>
                  <a:lnTo>
                    <a:pt x="6184" y="11564"/>
                  </a:lnTo>
                  <a:lnTo>
                    <a:pt x="5512" y="11564"/>
                  </a:lnTo>
                  <a:cubicBezTo>
                    <a:pt x="5333" y="11564"/>
                    <a:pt x="5198" y="11698"/>
                    <a:pt x="5198" y="11878"/>
                  </a:cubicBezTo>
                  <a:cubicBezTo>
                    <a:pt x="5198" y="12012"/>
                    <a:pt x="5333" y="12146"/>
                    <a:pt x="5512" y="12146"/>
                  </a:cubicBezTo>
                  <a:lnTo>
                    <a:pt x="6318" y="12146"/>
                  </a:lnTo>
                  <a:cubicBezTo>
                    <a:pt x="6453" y="12146"/>
                    <a:pt x="6498" y="12102"/>
                    <a:pt x="6542" y="12012"/>
                  </a:cubicBezTo>
                  <a:lnTo>
                    <a:pt x="6722" y="11743"/>
                  </a:lnTo>
                  <a:lnTo>
                    <a:pt x="6946" y="12102"/>
                  </a:lnTo>
                  <a:cubicBezTo>
                    <a:pt x="6991" y="12146"/>
                    <a:pt x="7125" y="12191"/>
                    <a:pt x="7170" y="12191"/>
                  </a:cubicBezTo>
                  <a:lnTo>
                    <a:pt x="7349" y="12191"/>
                  </a:lnTo>
                  <a:lnTo>
                    <a:pt x="7125" y="12550"/>
                  </a:lnTo>
                  <a:lnTo>
                    <a:pt x="6453" y="12550"/>
                  </a:lnTo>
                  <a:cubicBezTo>
                    <a:pt x="6274" y="12550"/>
                    <a:pt x="6184" y="12639"/>
                    <a:pt x="6184" y="12819"/>
                  </a:cubicBezTo>
                  <a:cubicBezTo>
                    <a:pt x="6184" y="12998"/>
                    <a:pt x="6274" y="13087"/>
                    <a:pt x="6453" y="13087"/>
                  </a:cubicBezTo>
                  <a:lnTo>
                    <a:pt x="7304" y="13087"/>
                  </a:lnTo>
                  <a:cubicBezTo>
                    <a:pt x="7394" y="13087"/>
                    <a:pt x="7439" y="13043"/>
                    <a:pt x="7528" y="12998"/>
                  </a:cubicBezTo>
                  <a:lnTo>
                    <a:pt x="7663" y="12684"/>
                  </a:lnTo>
                  <a:lnTo>
                    <a:pt x="7887" y="13043"/>
                  </a:lnTo>
                  <a:cubicBezTo>
                    <a:pt x="7976" y="13087"/>
                    <a:pt x="8066" y="13132"/>
                    <a:pt x="8111" y="13132"/>
                  </a:cubicBezTo>
                  <a:lnTo>
                    <a:pt x="8738" y="13132"/>
                  </a:lnTo>
                  <a:cubicBezTo>
                    <a:pt x="8917" y="13132"/>
                    <a:pt x="9007" y="13043"/>
                    <a:pt x="9007" y="12863"/>
                  </a:cubicBezTo>
                  <a:cubicBezTo>
                    <a:pt x="9007" y="12684"/>
                    <a:pt x="8917" y="12595"/>
                    <a:pt x="8738" y="12595"/>
                  </a:cubicBezTo>
                  <a:lnTo>
                    <a:pt x="8245" y="12595"/>
                  </a:lnTo>
                  <a:lnTo>
                    <a:pt x="7976" y="12191"/>
                  </a:lnTo>
                  <a:lnTo>
                    <a:pt x="8693" y="11026"/>
                  </a:lnTo>
                  <a:cubicBezTo>
                    <a:pt x="8962" y="11071"/>
                    <a:pt x="9321" y="11071"/>
                    <a:pt x="9590" y="11071"/>
                  </a:cubicBezTo>
                  <a:cubicBezTo>
                    <a:pt x="10665" y="11071"/>
                    <a:pt x="11696" y="10847"/>
                    <a:pt x="12726" y="10399"/>
                  </a:cubicBezTo>
                  <a:lnTo>
                    <a:pt x="13354" y="10130"/>
                  </a:lnTo>
                  <a:lnTo>
                    <a:pt x="14519" y="11026"/>
                  </a:lnTo>
                  <a:cubicBezTo>
                    <a:pt x="14563" y="11071"/>
                    <a:pt x="14608" y="11071"/>
                    <a:pt x="14698" y="11071"/>
                  </a:cubicBezTo>
                  <a:cubicBezTo>
                    <a:pt x="14787" y="11071"/>
                    <a:pt x="14832" y="11026"/>
                    <a:pt x="14922" y="10981"/>
                  </a:cubicBezTo>
                  <a:cubicBezTo>
                    <a:pt x="15011" y="10847"/>
                    <a:pt x="14967" y="10668"/>
                    <a:pt x="14832" y="10578"/>
                  </a:cubicBezTo>
                  <a:lnTo>
                    <a:pt x="13981" y="9906"/>
                  </a:lnTo>
                  <a:lnTo>
                    <a:pt x="14429" y="9727"/>
                  </a:lnTo>
                  <a:lnTo>
                    <a:pt x="15146" y="9861"/>
                  </a:lnTo>
                  <a:lnTo>
                    <a:pt x="15325" y="9861"/>
                  </a:lnTo>
                  <a:lnTo>
                    <a:pt x="18686" y="12460"/>
                  </a:lnTo>
                  <a:lnTo>
                    <a:pt x="18327" y="12460"/>
                  </a:lnTo>
                  <a:cubicBezTo>
                    <a:pt x="17700" y="12460"/>
                    <a:pt x="17118" y="12236"/>
                    <a:pt x="16580" y="11878"/>
                  </a:cubicBezTo>
                  <a:lnTo>
                    <a:pt x="15997" y="11429"/>
                  </a:lnTo>
                  <a:cubicBezTo>
                    <a:pt x="15941" y="11373"/>
                    <a:pt x="15877" y="11348"/>
                    <a:pt x="15815" y="11348"/>
                  </a:cubicBezTo>
                  <a:cubicBezTo>
                    <a:pt x="15728" y="11348"/>
                    <a:pt x="15646" y="11396"/>
                    <a:pt x="15594" y="11474"/>
                  </a:cubicBezTo>
                  <a:cubicBezTo>
                    <a:pt x="15460" y="11564"/>
                    <a:pt x="15549" y="11743"/>
                    <a:pt x="15639" y="11878"/>
                  </a:cubicBezTo>
                  <a:lnTo>
                    <a:pt x="16266" y="12326"/>
                  </a:lnTo>
                  <a:cubicBezTo>
                    <a:pt x="16893" y="12774"/>
                    <a:pt x="17566" y="13043"/>
                    <a:pt x="18327" y="13043"/>
                  </a:cubicBezTo>
                  <a:lnTo>
                    <a:pt x="18955" y="13043"/>
                  </a:lnTo>
                  <a:cubicBezTo>
                    <a:pt x="19179" y="13043"/>
                    <a:pt x="19313" y="12908"/>
                    <a:pt x="19403" y="12684"/>
                  </a:cubicBezTo>
                  <a:cubicBezTo>
                    <a:pt x="19582" y="12415"/>
                    <a:pt x="19492" y="12191"/>
                    <a:pt x="19313" y="12102"/>
                  </a:cubicBezTo>
                  <a:lnTo>
                    <a:pt x="15908" y="9413"/>
                  </a:lnTo>
                  <a:cubicBezTo>
                    <a:pt x="16042" y="9189"/>
                    <a:pt x="15952" y="8965"/>
                    <a:pt x="15818" y="8786"/>
                  </a:cubicBezTo>
                  <a:lnTo>
                    <a:pt x="13802" y="6500"/>
                  </a:lnTo>
                  <a:cubicBezTo>
                    <a:pt x="13734" y="6433"/>
                    <a:pt x="13667" y="6400"/>
                    <a:pt x="13600" y="6400"/>
                  </a:cubicBezTo>
                  <a:cubicBezTo>
                    <a:pt x="13533" y="6400"/>
                    <a:pt x="13466" y="6433"/>
                    <a:pt x="13398" y="6500"/>
                  </a:cubicBezTo>
                  <a:cubicBezTo>
                    <a:pt x="13309" y="6590"/>
                    <a:pt x="13309" y="6769"/>
                    <a:pt x="13398" y="6904"/>
                  </a:cubicBezTo>
                  <a:lnTo>
                    <a:pt x="15415" y="9189"/>
                  </a:lnTo>
                  <a:lnTo>
                    <a:pt x="15415" y="9189"/>
                  </a:lnTo>
                  <a:lnTo>
                    <a:pt x="8514" y="8338"/>
                  </a:lnTo>
                  <a:cubicBezTo>
                    <a:pt x="7752" y="8248"/>
                    <a:pt x="7080" y="7890"/>
                    <a:pt x="6587" y="7352"/>
                  </a:cubicBezTo>
                  <a:cubicBezTo>
                    <a:pt x="6050" y="6769"/>
                    <a:pt x="5781" y="6052"/>
                    <a:pt x="5736" y="5246"/>
                  </a:cubicBezTo>
                  <a:cubicBezTo>
                    <a:pt x="5736" y="4574"/>
                    <a:pt x="6050" y="3991"/>
                    <a:pt x="6632" y="3633"/>
                  </a:cubicBezTo>
                  <a:lnTo>
                    <a:pt x="7035" y="3409"/>
                  </a:lnTo>
                  <a:cubicBezTo>
                    <a:pt x="7323" y="3236"/>
                    <a:pt x="7665" y="3156"/>
                    <a:pt x="8016" y="3156"/>
                  </a:cubicBezTo>
                  <a:cubicBezTo>
                    <a:pt x="8212" y="3156"/>
                    <a:pt x="8411" y="3181"/>
                    <a:pt x="8604" y="3229"/>
                  </a:cubicBezTo>
                  <a:cubicBezTo>
                    <a:pt x="10038" y="3767"/>
                    <a:pt x="11382" y="4574"/>
                    <a:pt x="12413" y="5783"/>
                  </a:cubicBezTo>
                  <a:lnTo>
                    <a:pt x="12547" y="6008"/>
                  </a:lnTo>
                  <a:cubicBezTo>
                    <a:pt x="12614" y="6052"/>
                    <a:pt x="12693" y="6075"/>
                    <a:pt x="12765" y="6075"/>
                  </a:cubicBezTo>
                  <a:cubicBezTo>
                    <a:pt x="12838" y="6075"/>
                    <a:pt x="12905" y="6052"/>
                    <a:pt x="12950" y="6008"/>
                  </a:cubicBezTo>
                  <a:cubicBezTo>
                    <a:pt x="13085" y="5873"/>
                    <a:pt x="13085" y="5694"/>
                    <a:pt x="12950" y="5604"/>
                  </a:cubicBezTo>
                  <a:lnTo>
                    <a:pt x="12771" y="5380"/>
                  </a:lnTo>
                  <a:cubicBezTo>
                    <a:pt x="11651" y="4126"/>
                    <a:pt x="10262" y="3185"/>
                    <a:pt x="8693" y="2692"/>
                  </a:cubicBezTo>
                  <a:cubicBezTo>
                    <a:pt x="8459" y="2613"/>
                    <a:pt x="8209" y="2566"/>
                    <a:pt x="7971" y="2566"/>
                  </a:cubicBezTo>
                  <a:cubicBezTo>
                    <a:pt x="7800" y="2566"/>
                    <a:pt x="7634" y="2591"/>
                    <a:pt x="7483" y="2647"/>
                  </a:cubicBezTo>
                  <a:lnTo>
                    <a:pt x="7483" y="2557"/>
                  </a:lnTo>
                  <a:cubicBezTo>
                    <a:pt x="7170" y="1437"/>
                    <a:pt x="6408" y="541"/>
                    <a:pt x="5333" y="182"/>
                  </a:cubicBezTo>
                  <a:cubicBezTo>
                    <a:pt x="5030" y="56"/>
                    <a:pt x="4684" y="1"/>
                    <a:pt x="43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1"/>
            <p:cNvSpPr/>
            <p:nvPr/>
          </p:nvSpPr>
          <p:spPr>
            <a:xfrm>
              <a:off x="2311405" y="1436499"/>
              <a:ext cx="17099" cy="22379"/>
            </a:xfrm>
            <a:custGeom>
              <a:rect b="b" l="l" r="r" t="t"/>
              <a:pathLst>
                <a:path extrusionOk="0" h="763" w="583">
                  <a:moveTo>
                    <a:pt x="269" y="0"/>
                  </a:moveTo>
                  <a:cubicBezTo>
                    <a:pt x="135" y="0"/>
                    <a:pt x="0" y="90"/>
                    <a:pt x="0" y="269"/>
                  </a:cubicBezTo>
                  <a:lnTo>
                    <a:pt x="0" y="493"/>
                  </a:lnTo>
                  <a:cubicBezTo>
                    <a:pt x="0" y="673"/>
                    <a:pt x="135" y="762"/>
                    <a:pt x="269" y="762"/>
                  </a:cubicBezTo>
                  <a:cubicBezTo>
                    <a:pt x="448" y="762"/>
                    <a:pt x="583" y="673"/>
                    <a:pt x="583" y="493"/>
                  </a:cubicBezTo>
                  <a:lnTo>
                    <a:pt x="583" y="269"/>
                  </a:lnTo>
                  <a:cubicBezTo>
                    <a:pt x="583" y="180"/>
                    <a:pt x="403" y="0"/>
                    <a:pt x="2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8" name="Google Shape;4248;p51"/>
          <p:cNvGrpSpPr/>
          <p:nvPr/>
        </p:nvGrpSpPr>
        <p:grpSpPr>
          <a:xfrm>
            <a:off x="7133775" y="4807950"/>
            <a:ext cx="185725" cy="183625"/>
            <a:chOff x="5752475" y="4351175"/>
            <a:chExt cx="185725" cy="183625"/>
          </a:xfrm>
        </p:grpSpPr>
        <p:sp>
          <p:nvSpPr>
            <p:cNvPr id="4249" name="Google Shape;4249;p51"/>
            <p:cNvSpPr/>
            <p:nvPr/>
          </p:nvSpPr>
          <p:spPr>
            <a:xfrm>
              <a:off x="5817350" y="4351175"/>
              <a:ext cx="65400" cy="88425"/>
            </a:xfrm>
            <a:custGeom>
              <a:rect b="b" l="l" r="r" t="t"/>
              <a:pathLst>
                <a:path extrusionOk="0" h="3537" w="2616">
                  <a:moveTo>
                    <a:pt x="1549" y="63"/>
                  </a:moveTo>
                  <a:cubicBezTo>
                    <a:pt x="900" y="0"/>
                    <a:pt x="272" y="670"/>
                    <a:pt x="126" y="1612"/>
                  </a:cubicBezTo>
                  <a:cubicBezTo>
                    <a:pt x="0" y="2553"/>
                    <a:pt x="440" y="3390"/>
                    <a:pt x="1109" y="3474"/>
                  </a:cubicBezTo>
                  <a:cubicBezTo>
                    <a:pt x="1758" y="3536"/>
                    <a:pt x="2386" y="2867"/>
                    <a:pt x="2511" y="1925"/>
                  </a:cubicBezTo>
                  <a:cubicBezTo>
                    <a:pt x="2616" y="984"/>
                    <a:pt x="2197" y="147"/>
                    <a:pt x="1549" y="6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1"/>
            <p:cNvSpPr/>
            <p:nvPr/>
          </p:nvSpPr>
          <p:spPr>
            <a:xfrm>
              <a:off x="5752475" y="4386750"/>
              <a:ext cx="92625" cy="73775"/>
            </a:xfrm>
            <a:custGeom>
              <a:rect b="b" l="l" r="r" t="t"/>
              <a:pathLst>
                <a:path extrusionOk="0" h="2951" w="3705">
                  <a:moveTo>
                    <a:pt x="294" y="733"/>
                  </a:moveTo>
                  <a:cubicBezTo>
                    <a:pt x="1" y="1339"/>
                    <a:pt x="482" y="2155"/>
                    <a:pt x="1340" y="2532"/>
                  </a:cubicBezTo>
                  <a:cubicBezTo>
                    <a:pt x="2198" y="2950"/>
                    <a:pt x="3118" y="2804"/>
                    <a:pt x="3411" y="2197"/>
                  </a:cubicBezTo>
                  <a:cubicBezTo>
                    <a:pt x="3704" y="1611"/>
                    <a:pt x="3223" y="795"/>
                    <a:pt x="2365" y="398"/>
                  </a:cubicBezTo>
                  <a:cubicBezTo>
                    <a:pt x="1507" y="0"/>
                    <a:pt x="587" y="168"/>
                    <a:pt x="294" y="7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1"/>
            <p:cNvSpPr/>
            <p:nvPr/>
          </p:nvSpPr>
          <p:spPr>
            <a:xfrm>
              <a:off x="5768175" y="4439050"/>
              <a:ext cx="82675" cy="85300"/>
            </a:xfrm>
            <a:custGeom>
              <a:rect b="b" l="l" r="r" t="t"/>
              <a:pathLst>
                <a:path extrusionOk="0" h="3412" w="3307">
                  <a:moveTo>
                    <a:pt x="482" y="2951"/>
                  </a:moveTo>
                  <a:cubicBezTo>
                    <a:pt x="942" y="3411"/>
                    <a:pt x="1863" y="3223"/>
                    <a:pt x="2511" y="2511"/>
                  </a:cubicBezTo>
                  <a:cubicBezTo>
                    <a:pt x="3181" y="1842"/>
                    <a:pt x="3306" y="900"/>
                    <a:pt x="2825" y="440"/>
                  </a:cubicBezTo>
                  <a:cubicBezTo>
                    <a:pt x="2365" y="1"/>
                    <a:pt x="1444" y="189"/>
                    <a:pt x="796" y="900"/>
                  </a:cubicBezTo>
                  <a:cubicBezTo>
                    <a:pt x="147" y="1570"/>
                    <a:pt x="1" y="2511"/>
                    <a:pt x="482" y="295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1"/>
            <p:cNvSpPr/>
            <p:nvPr/>
          </p:nvSpPr>
          <p:spPr>
            <a:xfrm>
              <a:off x="5829900" y="4443225"/>
              <a:ext cx="75875" cy="91575"/>
            </a:xfrm>
            <a:custGeom>
              <a:rect b="b" l="l" r="r" t="t"/>
              <a:pathLst>
                <a:path extrusionOk="0" h="3663" w="3035">
                  <a:moveTo>
                    <a:pt x="2344" y="3349"/>
                  </a:moveTo>
                  <a:cubicBezTo>
                    <a:pt x="2930" y="3035"/>
                    <a:pt x="3034" y="2093"/>
                    <a:pt x="2553" y="1256"/>
                  </a:cubicBezTo>
                  <a:cubicBezTo>
                    <a:pt x="2114" y="419"/>
                    <a:pt x="1256" y="1"/>
                    <a:pt x="670" y="315"/>
                  </a:cubicBezTo>
                  <a:cubicBezTo>
                    <a:pt x="105" y="629"/>
                    <a:pt x="1" y="1570"/>
                    <a:pt x="461" y="2407"/>
                  </a:cubicBezTo>
                  <a:cubicBezTo>
                    <a:pt x="942" y="3244"/>
                    <a:pt x="1779" y="3663"/>
                    <a:pt x="2344" y="334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1"/>
            <p:cNvSpPr/>
            <p:nvPr/>
          </p:nvSpPr>
          <p:spPr>
            <a:xfrm>
              <a:off x="5848200" y="4402425"/>
              <a:ext cx="90000" cy="67000"/>
            </a:xfrm>
            <a:custGeom>
              <a:rect b="b" l="l" r="r" t="t"/>
              <a:pathLst>
                <a:path extrusionOk="0" h="2680" w="3600">
                  <a:moveTo>
                    <a:pt x="3495" y="1026"/>
                  </a:moveTo>
                  <a:cubicBezTo>
                    <a:pt x="3370" y="378"/>
                    <a:pt x="2533" y="1"/>
                    <a:pt x="1591" y="168"/>
                  </a:cubicBezTo>
                  <a:cubicBezTo>
                    <a:pt x="650" y="357"/>
                    <a:pt x="1" y="1005"/>
                    <a:pt x="126" y="1654"/>
                  </a:cubicBezTo>
                  <a:cubicBezTo>
                    <a:pt x="252" y="2303"/>
                    <a:pt x="1089" y="2679"/>
                    <a:pt x="2030" y="2512"/>
                  </a:cubicBezTo>
                  <a:cubicBezTo>
                    <a:pt x="2951" y="2323"/>
                    <a:pt x="3600" y="1675"/>
                    <a:pt x="3495" y="102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1"/>
            <p:cNvSpPr/>
            <p:nvPr/>
          </p:nvSpPr>
          <p:spPr>
            <a:xfrm>
              <a:off x="5808450" y="4409225"/>
              <a:ext cx="71175" cy="71175"/>
            </a:xfrm>
            <a:custGeom>
              <a:rect b="b" l="l" r="r" t="t"/>
              <a:pathLst>
                <a:path extrusionOk="0" h="2847" w="2847">
                  <a:moveTo>
                    <a:pt x="1591" y="106"/>
                  </a:moveTo>
                  <a:cubicBezTo>
                    <a:pt x="859" y="1"/>
                    <a:pt x="168" y="524"/>
                    <a:pt x="84" y="1256"/>
                  </a:cubicBezTo>
                  <a:cubicBezTo>
                    <a:pt x="1" y="1989"/>
                    <a:pt x="524" y="2658"/>
                    <a:pt x="1235" y="2742"/>
                  </a:cubicBezTo>
                  <a:cubicBezTo>
                    <a:pt x="1967" y="2847"/>
                    <a:pt x="2658" y="2323"/>
                    <a:pt x="2742" y="1591"/>
                  </a:cubicBezTo>
                  <a:cubicBezTo>
                    <a:pt x="2846" y="880"/>
                    <a:pt x="2323" y="210"/>
                    <a:pt x="1591" y="10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5" name="Google Shape;4255;p51"/>
          <p:cNvGrpSpPr/>
          <p:nvPr/>
        </p:nvGrpSpPr>
        <p:grpSpPr>
          <a:xfrm>
            <a:off x="8897175" y="4819925"/>
            <a:ext cx="192000" cy="190950"/>
            <a:chOff x="4922350" y="4820375"/>
            <a:chExt cx="192000" cy="190950"/>
          </a:xfrm>
        </p:grpSpPr>
        <p:sp>
          <p:nvSpPr>
            <p:cNvPr id="4256" name="Google Shape;4256;p51"/>
            <p:cNvSpPr/>
            <p:nvPr/>
          </p:nvSpPr>
          <p:spPr>
            <a:xfrm>
              <a:off x="4988775" y="4820375"/>
              <a:ext cx="68025" cy="93150"/>
            </a:xfrm>
            <a:custGeom>
              <a:rect b="b" l="l" r="r" t="t"/>
              <a:pathLst>
                <a:path extrusionOk="0" h="3726" w="2721">
                  <a:moveTo>
                    <a:pt x="1611" y="85"/>
                  </a:moveTo>
                  <a:cubicBezTo>
                    <a:pt x="921" y="1"/>
                    <a:pt x="272" y="712"/>
                    <a:pt x="147" y="1696"/>
                  </a:cubicBezTo>
                  <a:cubicBezTo>
                    <a:pt x="0" y="2679"/>
                    <a:pt x="461" y="3537"/>
                    <a:pt x="1130" y="3642"/>
                  </a:cubicBezTo>
                  <a:cubicBezTo>
                    <a:pt x="1800" y="3725"/>
                    <a:pt x="2469" y="3014"/>
                    <a:pt x="2595" y="2010"/>
                  </a:cubicBezTo>
                  <a:cubicBezTo>
                    <a:pt x="2720" y="1047"/>
                    <a:pt x="2281" y="189"/>
                    <a:pt x="1611" y="8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1"/>
            <p:cNvSpPr/>
            <p:nvPr/>
          </p:nvSpPr>
          <p:spPr>
            <a:xfrm>
              <a:off x="4922350" y="4857525"/>
              <a:ext cx="94700" cy="77450"/>
            </a:xfrm>
            <a:custGeom>
              <a:rect b="b" l="l" r="r" t="t"/>
              <a:pathLst>
                <a:path extrusionOk="0" h="3098" w="3788">
                  <a:moveTo>
                    <a:pt x="272" y="796"/>
                  </a:moveTo>
                  <a:cubicBezTo>
                    <a:pt x="0" y="1423"/>
                    <a:pt x="460" y="2260"/>
                    <a:pt x="1360" y="2679"/>
                  </a:cubicBezTo>
                  <a:cubicBezTo>
                    <a:pt x="2239" y="3097"/>
                    <a:pt x="3222" y="2930"/>
                    <a:pt x="3494" y="2302"/>
                  </a:cubicBezTo>
                  <a:cubicBezTo>
                    <a:pt x="3787" y="1674"/>
                    <a:pt x="3327" y="837"/>
                    <a:pt x="2427" y="419"/>
                  </a:cubicBezTo>
                  <a:cubicBezTo>
                    <a:pt x="1507" y="0"/>
                    <a:pt x="565" y="168"/>
                    <a:pt x="272" y="79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1"/>
            <p:cNvSpPr/>
            <p:nvPr/>
          </p:nvSpPr>
          <p:spPr>
            <a:xfrm>
              <a:off x="4938025" y="4911925"/>
              <a:ext cx="85825" cy="88425"/>
            </a:xfrm>
            <a:custGeom>
              <a:rect b="b" l="l" r="r" t="t"/>
              <a:pathLst>
                <a:path extrusionOk="0" h="3537" w="3433">
                  <a:moveTo>
                    <a:pt x="503" y="3055"/>
                  </a:moveTo>
                  <a:cubicBezTo>
                    <a:pt x="984" y="3537"/>
                    <a:pt x="1926" y="3327"/>
                    <a:pt x="2616" y="2616"/>
                  </a:cubicBezTo>
                  <a:cubicBezTo>
                    <a:pt x="3286" y="1905"/>
                    <a:pt x="3432" y="942"/>
                    <a:pt x="2930" y="461"/>
                  </a:cubicBezTo>
                  <a:cubicBezTo>
                    <a:pt x="2428" y="1"/>
                    <a:pt x="1486" y="210"/>
                    <a:pt x="817" y="921"/>
                  </a:cubicBezTo>
                  <a:cubicBezTo>
                    <a:pt x="126" y="1633"/>
                    <a:pt x="1" y="2595"/>
                    <a:pt x="503" y="305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1"/>
            <p:cNvSpPr/>
            <p:nvPr/>
          </p:nvSpPr>
          <p:spPr>
            <a:xfrm>
              <a:off x="5002900" y="4916100"/>
              <a:ext cx="77425" cy="95225"/>
            </a:xfrm>
            <a:custGeom>
              <a:rect b="b" l="l" r="r" t="t"/>
              <a:pathLst>
                <a:path extrusionOk="0" h="3809" w="3097">
                  <a:moveTo>
                    <a:pt x="2407" y="3474"/>
                  </a:moveTo>
                  <a:cubicBezTo>
                    <a:pt x="2992" y="3139"/>
                    <a:pt x="3097" y="2156"/>
                    <a:pt x="2637" y="1298"/>
                  </a:cubicBezTo>
                  <a:cubicBezTo>
                    <a:pt x="2155" y="440"/>
                    <a:pt x="1298" y="1"/>
                    <a:pt x="691" y="336"/>
                  </a:cubicBezTo>
                  <a:cubicBezTo>
                    <a:pt x="105" y="670"/>
                    <a:pt x="0" y="1633"/>
                    <a:pt x="461" y="2512"/>
                  </a:cubicBezTo>
                  <a:cubicBezTo>
                    <a:pt x="942" y="3370"/>
                    <a:pt x="1800" y="3809"/>
                    <a:pt x="2407" y="347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1"/>
            <p:cNvSpPr/>
            <p:nvPr/>
          </p:nvSpPr>
          <p:spPr>
            <a:xfrm>
              <a:off x="5020150" y="4873225"/>
              <a:ext cx="94200" cy="70100"/>
            </a:xfrm>
            <a:custGeom>
              <a:rect b="b" l="l" r="r" t="t"/>
              <a:pathLst>
                <a:path extrusionOk="0" h="2804" w="3768">
                  <a:moveTo>
                    <a:pt x="3641" y="1088"/>
                  </a:moveTo>
                  <a:cubicBezTo>
                    <a:pt x="3516" y="398"/>
                    <a:pt x="2616" y="0"/>
                    <a:pt x="1654" y="188"/>
                  </a:cubicBezTo>
                  <a:cubicBezTo>
                    <a:pt x="691" y="377"/>
                    <a:pt x="1" y="1046"/>
                    <a:pt x="147" y="1737"/>
                  </a:cubicBezTo>
                  <a:cubicBezTo>
                    <a:pt x="273" y="2406"/>
                    <a:pt x="1152" y="2804"/>
                    <a:pt x="2135" y="2616"/>
                  </a:cubicBezTo>
                  <a:cubicBezTo>
                    <a:pt x="3097" y="2469"/>
                    <a:pt x="3767" y="1758"/>
                    <a:pt x="3641" y="108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1"/>
            <p:cNvSpPr/>
            <p:nvPr/>
          </p:nvSpPr>
          <p:spPr>
            <a:xfrm>
              <a:off x="4979350" y="4881075"/>
              <a:ext cx="73775" cy="74825"/>
            </a:xfrm>
            <a:custGeom>
              <a:rect b="b" l="l" r="r" t="t"/>
              <a:pathLst>
                <a:path extrusionOk="0" h="2993" w="2951">
                  <a:moveTo>
                    <a:pt x="1654" y="105"/>
                  </a:moveTo>
                  <a:cubicBezTo>
                    <a:pt x="900" y="0"/>
                    <a:pt x="189" y="565"/>
                    <a:pt x="84" y="1318"/>
                  </a:cubicBezTo>
                  <a:cubicBezTo>
                    <a:pt x="1" y="2071"/>
                    <a:pt x="545" y="2783"/>
                    <a:pt x="1298" y="2887"/>
                  </a:cubicBezTo>
                  <a:cubicBezTo>
                    <a:pt x="2051" y="2992"/>
                    <a:pt x="2763" y="2448"/>
                    <a:pt x="2867" y="1674"/>
                  </a:cubicBezTo>
                  <a:cubicBezTo>
                    <a:pt x="2951" y="900"/>
                    <a:pt x="2428" y="209"/>
                    <a:pt x="1654" y="10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65" name="Shape 4265"/>
        <p:cNvGrpSpPr/>
        <p:nvPr/>
      </p:nvGrpSpPr>
      <p:grpSpPr>
        <a:xfrm>
          <a:off x="0" y="0"/>
          <a:ext cx="0" cy="0"/>
          <a:chOff x="0" y="0"/>
          <a:chExt cx="0" cy="0"/>
        </a:xfrm>
      </p:grpSpPr>
      <p:sp>
        <p:nvSpPr>
          <p:cNvPr id="4266" name="Google Shape;4266;p52"/>
          <p:cNvSpPr txBox="1"/>
          <p:nvPr>
            <p:ph type="title"/>
          </p:nvPr>
        </p:nvSpPr>
        <p:spPr>
          <a:xfrm>
            <a:off x="3371850" y="1307100"/>
            <a:ext cx="5058900" cy="2046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1"/>
                </a:solidFill>
              </a:rPr>
              <a:t>Awesome </a:t>
            </a:r>
            <a:r>
              <a:rPr lang="en"/>
              <a:t>words</a:t>
            </a:r>
            <a:endParaRPr/>
          </a:p>
        </p:txBody>
      </p:sp>
      <p:grpSp>
        <p:nvGrpSpPr>
          <p:cNvPr id="4267" name="Google Shape;4267;p52"/>
          <p:cNvGrpSpPr/>
          <p:nvPr/>
        </p:nvGrpSpPr>
        <p:grpSpPr>
          <a:xfrm>
            <a:off x="-781432" y="1184408"/>
            <a:ext cx="3816964" cy="4527599"/>
            <a:chOff x="-781432" y="1184408"/>
            <a:chExt cx="3816964" cy="4527599"/>
          </a:xfrm>
        </p:grpSpPr>
        <p:grpSp>
          <p:nvGrpSpPr>
            <p:cNvPr id="4268" name="Google Shape;4268;p52"/>
            <p:cNvGrpSpPr/>
            <p:nvPr/>
          </p:nvGrpSpPr>
          <p:grpSpPr>
            <a:xfrm>
              <a:off x="-781432" y="1184408"/>
              <a:ext cx="3816964" cy="4527599"/>
              <a:chOff x="176000" y="3509125"/>
              <a:chExt cx="1187975" cy="1409150"/>
            </a:xfrm>
          </p:grpSpPr>
          <p:sp>
            <p:nvSpPr>
              <p:cNvPr id="4269" name="Google Shape;4269;p52"/>
              <p:cNvSpPr/>
              <p:nvPr/>
            </p:nvSpPr>
            <p:spPr>
              <a:xfrm>
                <a:off x="198275" y="3857825"/>
                <a:ext cx="463575" cy="426025"/>
              </a:xfrm>
              <a:custGeom>
                <a:rect b="b" l="l" r="r" t="t"/>
                <a:pathLst>
                  <a:path extrusionOk="0" h="17041" w="18543">
                    <a:moveTo>
                      <a:pt x="5610" y="0"/>
                    </a:moveTo>
                    <a:cubicBezTo>
                      <a:pt x="4927" y="0"/>
                      <a:pt x="4230" y="215"/>
                      <a:pt x="3648" y="574"/>
                    </a:cubicBezTo>
                    <a:cubicBezTo>
                      <a:pt x="2645" y="1243"/>
                      <a:pt x="1946" y="2337"/>
                      <a:pt x="1521" y="3462"/>
                    </a:cubicBezTo>
                    <a:cubicBezTo>
                      <a:pt x="1" y="7413"/>
                      <a:pt x="1338" y="12337"/>
                      <a:pt x="4682" y="14951"/>
                    </a:cubicBezTo>
                    <a:cubicBezTo>
                      <a:pt x="6455" y="16338"/>
                      <a:pt x="8708" y="17040"/>
                      <a:pt x="10954" y="17040"/>
                    </a:cubicBezTo>
                    <a:cubicBezTo>
                      <a:pt x="12942" y="17040"/>
                      <a:pt x="14925" y="16490"/>
                      <a:pt x="16566" y="15377"/>
                    </a:cubicBezTo>
                    <a:cubicBezTo>
                      <a:pt x="17326" y="14860"/>
                      <a:pt x="18025" y="14191"/>
                      <a:pt x="18269" y="13340"/>
                    </a:cubicBezTo>
                    <a:cubicBezTo>
                      <a:pt x="18542" y="12489"/>
                      <a:pt x="18238" y="11425"/>
                      <a:pt x="17417" y="11030"/>
                    </a:cubicBezTo>
                    <a:lnTo>
                      <a:pt x="15928" y="9875"/>
                    </a:lnTo>
                    <a:cubicBezTo>
                      <a:pt x="15366" y="10384"/>
                      <a:pt x="14627" y="10609"/>
                      <a:pt x="13865" y="10609"/>
                    </a:cubicBezTo>
                    <a:cubicBezTo>
                      <a:pt x="12895" y="10609"/>
                      <a:pt x="11888" y="10245"/>
                      <a:pt x="11156" y="9632"/>
                    </a:cubicBezTo>
                    <a:cubicBezTo>
                      <a:pt x="9819" y="8507"/>
                      <a:pt x="9211" y="6745"/>
                      <a:pt x="8937" y="5042"/>
                    </a:cubicBezTo>
                    <a:cubicBezTo>
                      <a:pt x="8664" y="3371"/>
                      <a:pt x="8512" y="1365"/>
                      <a:pt x="7113" y="422"/>
                    </a:cubicBezTo>
                    <a:cubicBezTo>
                      <a:pt x="6661" y="130"/>
                      <a:pt x="6140" y="0"/>
                      <a:pt x="56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2"/>
              <p:cNvSpPr/>
              <p:nvPr/>
            </p:nvSpPr>
            <p:spPr>
              <a:xfrm>
                <a:off x="360150" y="3888475"/>
                <a:ext cx="201375" cy="284875"/>
              </a:xfrm>
              <a:custGeom>
                <a:rect b="b" l="l" r="r" t="t"/>
                <a:pathLst>
                  <a:path extrusionOk="0" h="11395" w="8055">
                    <a:moveTo>
                      <a:pt x="1303" y="1"/>
                    </a:moveTo>
                    <a:cubicBezTo>
                      <a:pt x="1254" y="1"/>
                      <a:pt x="1207" y="24"/>
                      <a:pt x="1185" y="78"/>
                    </a:cubicBezTo>
                    <a:cubicBezTo>
                      <a:pt x="122" y="2722"/>
                      <a:pt x="0" y="5944"/>
                      <a:pt x="1550" y="8376"/>
                    </a:cubicBezTo>
                    <a:cubicBezTo>
                      <a:pt x="2667" y="10076"/>
                      <a:pt x="4694" y="11395"/>
                      <a:pt x="6749" y="11395"/>
                    </a:cubicBezTo>
                    <a:cubicBezTo>
                      <a:pt x="7155" y="11395"/>
                      <a:pt x="7562" y="11343"/>
                      <a:pt x="7964" y="11233"/>
                    </a:cubicBezTo>
                    <a:cubicBezTo>
                      <a:pt x="8055" y="11172"/>
                      <a:pt x="8025" y="11111"/>
                      <a:pt x="7964" y="11111"/>
                    </a:cubicBezTo>
                    <a:cubicBezTo>
                      <a:pt x="7666" y="11154"/>
                      <a:pt x="7368" y="11175"/>
                      <a:pt x="7073" y="11175"/>
                    </a:cubicBezTo>
                    <a:cubicBezTo>
                      <a:pt x="4869" y="11175"/>
                      <a:pt x="2794" y="10002"/>
                      <a:pt x="1641" y="8072"/>
                    </a:cubicBezTo>
                    <a:cubicBezTo>
                      <a:pt x="213" y="5640"/>
                      <a:pt x="486" y="2722"/>
                      <a:pt x="1429" y="199"/>
                    </a:cubicBezTo>
                    <a:cubicBezTo>
                      <a:pt x="1488" y="81"/>
                      <a:pt x="1393" y="1"/>
                      <a:pt x="13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2"/>
              <p:cNvSpPr/>
              <p:nvPr/>
            </p:nvSpPr>
            <p:spPr>
              <a:xfrm>
                <a:off x="285675" y="3864150"/>
                <a:ext cx="287250" cy="354825"/>
              </a:xfrm>
              <a:custGeom>
                <a:rect b="b" l="l" r="r" t="t"/>
                <a:pathLst>
                  <a:path extrusionOk="0" h="14193" w="11490">
                    <a:moveTo>
                      <a:pt x="1426" y="1"/>
                    </a:moveTo>
                    <a:cubicBezTo>
                      <a:pt x="1375" y="1"/>
                      <a:pt x="1321" y="25"/>
                      <a:pt x="1307" y="78"/>
                    </a:cubicBezTo>
                    <a:cubicBezTo>
                      <a:pt x="699" y="1871"/>
                      <a:pt x="0" y="3695"/>
                      <a:pt x="122" y="5610"/>
                    </a:cubicBezTo>
                    <a:cubicBezTo>
                      <a:pt x="243" y="7434"/>
                      <a:pt x="882" y="9197"/>
                      <a:pt x="2006" y="10625"/>
                    </a:cubicBezTo>
                    <a:cubicBezTo>
                      <a:pt x="3131" y="12054"/>
                      <a:pt x="4590" y="13057"/>
                      <a:pt x="6323" y="13634"/>
                    </a:cubicBezTo>
                    <a:cubicBezTo>
                      <a:pt x="7277" y="13971"/>
                      <a:pt x="8393" y="14193"/>
                      <a:pt x="9478" y="14193"/>
                    </a:cubicBezTo>
                    <a:cubicBezTo>
                      <a:pt x="10156" y="14193"/>
                      <a:pt x="10822" y="14107"/>
                      <a:pt x="11429" y="13908"/>
                    </a:cubicBezTo>
                    <a:cubicBezTo>
                      <a:pt x="11490" y="13908"/>
                      <a:pt x="11459" y="13817"/>
                      <a:pt x="11399" y="13817"/>
                    </a:cubicBezTo>
                    <a:cubicBezTo>
                      <a:pt x="10749" y="13862"/>
                      <a:pt x="10115" y="13902"/>
                      <a:pt x="9489" y="13902"/>
                    </a:cubicBezTo>
                    <a:cubicBezTo>
                      <a:pt x="8417" y="13902"/>
                      <a:pt x="7367" y="13783"/>
                      <a:pt x="6292" y="13361"/>
                    </a:cubicBezTo>
                    <a:cubicBezTo>
                      <a:pt x="4620" y="12753"/>
                      <a:pt x="3131" y="11689"/>
                      <a:pt x="2098" y="10261"/>
                    </a:cubicBezTo>
                    <a:cubicBezTo>
                      <a:pt x="1064" y="8862"/>
                      <a:pt x="456" y="7099"/>
                      <a:pt x="426" y="5367"/>
                    </a:cubicBezTo>
                    <a:cubicBezTo>
                      <a:pt x="395" y="3543"/>
                      <a:pt x="1155" y="1871"/>
                      <a:pt x="1520" y="108"/>
                    </a:cubicBezTo>
                    <a:cubicBezTo>
                      <a:pt x="1554" y="40"/>
                      <a:pt x="1492" y="1"/>
                      <a:pt x="1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2"/>
              <p:cNvSpPr/>
              <p:nvPr/>
            </p:nvSpPr>
            <p:spPr>
              <a:xfrm>
                <a:off x="176000" y="4006000"/>
                <a:ext cx="396175" cy="257700"/>
              </a:xfrm>
              <a:custGeom>
                <a:rect b="b" l="l" r="r" t="t"/>
                <a:pathLst>
                  <a:path extrusionOk="0" h="10308" w="15847">
                    <a:moveTo>
                      <a:pt x="149" y="0"/>
                    </a:moveTo>
                    <a:cubicBezTo>
                      <a:pt x="81" y="0"/>
                      <a:pt x="0" y="68"/>
                      <a:pt x="41" y="149"/>
                    </a:cubicBezTo>
                    <a:cubicBezTo>
                      <a:pt x="740" y="3492"/>
                      <a:pt x="3232" y="6775"/>
                      <a:pt x="6120" y="8568"/>
                    </a:cubicBezTo>
                    <a:cubicBezTo>
                      <a:pt x="7804" y="9617"/>
                      <a:pt x="9984" y="10307"/>
                      <a:pt x="12100" y="10307"/>
                    </a:cubicBezTo>
                    <a:cubicBezTo>
                      <a:pt x="13419" y="10307"/>
                      <a:pt x="14714" y="10038"/>
                      <a:pt x="15846" y="9419"/>
                    </a:cubicBezTo>
                    <a:cubicBezTo>
                      <a:pt x="15846" y="9370"/>
                      <a:pt x="15846" y="9320"/>
                      <a:pt x="15813" y="9320"/>
                    </a:cubicBezTo>
                    <a:cubicBezTo>
                      <a:pt x="15806" y="9320"/>
                      <a:pt x="15797" y="9323"/>
                      <a:pt x="15786" y="9328"/>
                    </a:cubicBezTo>
                    <a:cubicBezTo>
                      <a:pt x="14489" y="9745"/>
                      <a:pt x="13262" y="10021"/>
                      <a:pt x="11958" y="10021"/>
                    </a:cubicBezTo>
                    <a:cubicBezTo>
                      <a:pt x="11551" y="10021"/>
                      <a:pt x="11136" y="9994"/>
                      <a:pt x="10710" y="9936"/>
                    </a:cubicBezTo>
                    <a:cubicBezTo>
                      <a:pt x="9038" y="9723"/>
                      <a:pt x="7366" y="9116"/>
                      <a:pt x="5968" y="8143"/>
                    </a:cubicBezTo>
                    <a:cubicBezTo>
                      <a:pt x="4600" y="7231"/>
                      <a:pt x="3415" y="6015"/>
                      <a:pt x="2472" y="4647"/>
                    </a:cubicBezTo>
                    <a:cubicBezTo>
                      <a:pt x="1469" y="3219"/>
                      <a:pt x="861" y="1669"/>
                      <a:pt x="223" y="58"/>
                    </a:cubicBezTo>
                    <a:cubicBezTo>
                      <a:pt x="213" y="17"/>
                      <a:pt x="183" y="0"/>
                      <a:pt x="1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2"/>
              <p:cNvSpPr/>
              <p:nvPr/>
            </p:nvSpPr>
            <p:spPr>
              <a:xfrm>
                <a:off x="946775" y="3713025"/>
                <a:ext cx="406575" cy="465625"/>
              </a:xfrm>
              <a:custGeom>
                <a:rect b="b" l="l" r="r" t="t"/>
                <a:pathLst>
                  <a:path extrusionOk="0" h="18625" w="16263">
                    <a:moveTo>
                      <a:pt x="9403" y="0"/>
                    </a:moveTo>
                    <a:cubicBezTo>
                      <a:pt x="8459" y="0"/>
                      <a:pt x="7515" y="383"/>
                      <a:pt x="6931" y="1108"/>
                    </a:cubicBezTo>
                    <a:cubicBezTo>
                      <a:pt x="5867" y="2476"/>
                      <a:pt x="6384" y="4421"/>
                      <a:pt x="6688" y="6093"/>
                    </a:cubicBezTo>
                    <a:cubicBezTo>
                      <a:pt x="6992" y="7795"/>
                      <a:pt x="6992" y="9649"/>
                      <a:pt x="6140" y="11169"/>
                    </a:cubicBezTo>
                    <a:cubicBezTo>
                      <a:pt x="5455" y="12350"/>
                      <a:pt x="4109" y="13219"/>
                      <a:pt x="2786" y="13219"/>
                    </a:cubicBezTo>
                    <a:cubicBezTo>
                      <a:pt x="2408" y="13219"/>
                      <a:pt x="2031" y="13148"/>
                      <a:pt x="1672" y="12992"/>
                    </a:cubicBezTo>
                    <a:lnTo>
                      <a:pt x="669" y="14512"/>
                    </a:lnTo>
                    <a:cubicBezTo>
                      <a:pt x="1" y="15120"/>
                      <a:pt x="92" y="16275"/>
                      <a:pt x="608" y="16974"/>
                    </a:cubicBezTo>
                    <a:cubicBezTo>
                      <a:pt x="1156" y="17704"/>
                      <a:pt x="2037" y="18069"/>
                      <a:pt x="2888" y="18312"/>
                    </a:cubicBezTo>
                    <a:cubicBezTo>
                      <a:pt x="3682" y="18523"/>
                      <a:pt x="4499" y="18625"/>
                      <a:pt x="5316" y="18625"/>
                    </a:cubicBezTo>
                    <a:cubicBezTo>
                      <a:pt x="8724" y="18625"/>
                      <a:pt x="12144" y="16864"/>
                      <a:pt x="13983" y="13996"/>
                    </a:cubicBezTo>
                    <a:cubicBezTo>
                      <a:pt x="16262" y="10409"/>
                      <a:pt x="15928" y="5363"/>
                      <a:pt x="13192" y="2141"/>
                    </a:cubicBezTo>
                    <a:cubicBezTo>
                      <a:pt x="12402" y="1229"/>
                      <a:pt x="11399" y="409"/>
                      <a:pt x="10244" y="105"/>
                    </a:cubicBezTo>
                    <a:cubicBezTo>
                      <a:pt x="9970" y="35"/>
                      <a:pt x="9687" y="0"/>
                      <a:pt x="94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2"/>
              <p:cNvSpPr/>
              <p:nvPr/>
            </p:nvSpPr>
            <p:spPr>
              <a:xfrm>
                <a:off x="1043375" y="3766625"/>
                <a:ext cx="146600" cy="319850"/>
              </a:xfrm>
              <a:custGeom>
                <a:rect b="b" l="l" r="r" t="t"/>
                <a:pathLst>
                  <a:path extrusionOk="0" h="12794" w="5864">
                    <a:moveTo>
                      <a:pt x="2715" y="1"/>
                    </a:moveTo>
                    <a:cubicBezTo>
                      <a:pt x="2613" y="1"/>
                      <a:pt x="2522" y="129"/>
                      <a:pt x="2611" y="240"/>
                    </a:cubicBezTo>
                    <a:cubicBezTo>
                      <a:pt x="4313" y="2338"/>
                      <a:pt x="5559" y="5013"/>
                      <a:pt x="4982" y="7779"/>
                    </a:cubicBezTo>
                    <a:cubicBezTo>
                      <a:pt x="4495" y="10271"/>
                      <a:pt x="2520" y="12247"/>
                      <a:pt x="27" y="12763"/>
                    </a:cubicBezTo>
                    <a:cubicBezTo>
                      <a:pt x="20" y="12748"/>
                      <a:pt x="14" y="12742"/>
                      <a:pt x="11" y="12742"/>
                    </a:cubicBezTo>
                    <a:cubicBezTo>
                      <a:pt x="1" y="12742"/>
                      <a:pt x="12" y="12794"/>
                      <a:pt x="58" y="12794"/>
                    </a:cubicBezTo>
                    <a:cubicBezTo>
                      <a:pt x="2611" y="12642"/>
                      <a:pt x="4617" y="10362"/>
                      <a:pt x="5194" y="7991"/>
                    </a:cubicBezTo>
                    <a:cubicBezTo>
                      <a:pt x="5863" y="5195"/>
                      <a:pt x="4708" y="2155"/>
                      <a:pt x="2824" y="58"/>
                    </a:cubicBezTo>
                    <a:cubicBezTo>
                      <a:pt x="2791" y="18"/>
                      <a:pt x="2752" y="1"/>
                      <a:pt x="27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2"/>
              <p:cNvSpPr/>
              <p:nvPr/>
            </p:nvSpPr>
            <p:spPr>
              <a:xfrm>
                <a:off x="1045550" y="3719675"/>
                <a:ext cx="214325" cy="411650"/>
              </a:xfrm>
              <a:custGeom>
                <a:rect b="b" l="l" r="r" t="t"/>
                <a:pathLst>
                  <a:path extrusionOk="0" h="16466" w="8573">
                    <a:moveTo>
                      <a:pt x="5009" y="0"/>
                    </a:moveTo>
                    <a:cubicBezTo>
                      <a:pt x="4929" y="0"/>
                      <a:pt x="4852" y="79"/>
                      <a:pt x="4895" y="143"/>
                    </a:cubicBezTo>
                    <a:cubicBezTo>
                      <a:pt x="5807" y="1632"/>
                      <a:pt x="7053" y="2878"/>
                      <a:pt x="7600" y="4520"/>
                    </a:cubicBezTo>
                    <a:cubicBezTo>
                      <a:pt x="8208" y="6222"/>
                      <a:pt x="8208" y="8167"/>
                      <a:pt x="7721" y="9930"/>
                    </a:cubicBezTo>
                    <a:cubicBezTo>
                      <a:pt x="7235" y="11602"/>
                      <a:pt x="6202" y="13061"/>
                      <a:pt x="4864" y="14185"/>
                    </a:cubicBezTo>
                    <a:cubicBezTo>
                      <a:pt x="3436" y="15401"/>
                      <a:pt x="1825" y="15827"/>
                      <a:pt x="92" y="16344"/>
                    </a:cubicBezTo>
                    <a:cubicBezTo>
                      <a:pt x="62" y="16374"/>
                      <a:pt x="1" y="16465"/>
                      <a:pt x="92" y="16465"/>
                    </a:cubicBezTo>
                    <a:cubicBezTo>
                      <a:pt x="1764" y="16465"/>
                      <a:pt x="3466" y="15584"/>
                      <a:pt x="4773" y="14581"/>
                    </a:cubicBezTo>
                    <a:cubicBezTo>
                      <a:pt x="6202" y="13486"/>
                      <a:pt x="7296" y="11967"/>
                      <a:pt x="7904" y="10264"/>
                    </a:cubicBezTo>
                    <a:cubicBezTo>
                      <a:pt x="8481" y="8593"/>
                      <a:pt x="8573" y="6739"/>
                      <a:pt x="8056" y="5006"/>
                    </a:cubicBezTo>
                    <a:cubicBezTo>
                      <a:pt x="7539" y="3121"/>
                      <a:pt x="6262" y="1602"/>
                      <a:pt x="5107" y="52"/>
                    </a:cubicBezTo>
                    <a:cubicBezTo>
                      <a:pt x="5080" y="15"/>
                      <a:pt x="5044" y="0"/>
                      <a:pt x="5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2"/>
              <p:cNvSpPr/>
              <p:nvPr/>
            </p:nvSpPr>
            <p:spPr>
              <a:xfrm>
                <a:off x="1056200" y="3807575"/>
                <a:ext cx="307775" cy="353750"/>
              </a:xfrm>
              <a:custGeom>
                <a:rect b="b" l="l" r="r" t="t"/>
                <a:pathLst>
                  <a:path extrusionOk="0" h="14150" w="12311">
                    <a:moveTo>
                      <a:pt x="11840" y="1"/>
                    </a:moveTo>
                    <a:cubicBezTo>
                      <a:pt x="11786" y="1"/>
                      <a:pt x="11733" y="31"/>
                      <a:pt x="11733" y="92"/>
                    </a:cubicBezTo>
                    <a:cubicBezTo>
                      <a:pt x="11672" y="1855"/>
                      <a:pt x="11642" y="3466"/>
                      <a:pt x="11125" y="5198"/>
                    </a:cubicBezTo>
                    <a:cubicBezTo>
                      <a:pt x="10669" y="6779"/>
                      <a:pt x="10001" y="8299"/>
                      <a:pt x="8967" y="9636"/>
                    </a:cubicBezTo>
                    <a:cubicBezTo>
                      <a:pt x="7934" y="11004"/>
                      <a:pt x="6596" y="12098"/>
                      <a:pt x="5077" y="12858"/>
                    </a:cubicBezTo>
                    <a:cubicBezTo>
                      <a:pt x="3496" y="13648"/>
                      <a:pt x="1855" y="13891"/>
                      <a:pt x="61" y="13952"/>
                    </a:cubicBezTo>
                    <a:cubicBezTo>
                      <a:pt x="1" y="13952"/>
                      <a:pt x="1" y="14013"/>
                      <a:pt x="31" y="14043"/>
                    </a:cubicBezTo>
                    <a:cubicBezTo>
                      <a:pt x="427" y="14115"/>
                      <a:pt x="825" y="14149"/>
                      <a:pt x="1224" y="14149"/>
                    </a:cubicBezTo>
                    <a:cubicBezTo>
                      <a:pt x="4195" y="14149"/>
                      <a:pt x="7172" y="12259"/>
                      <a:pt x="8967" y="10062"/>
                    </a:cubicBezTo>
                    <a:cubicBezTo>
                      <a:pt x="11095" y="7387"/>
                      <a:pt x="12311" y="3466"/>
                      <a:pt x="11946" y="92"/>
                    </a:cubicBezTo>
                    <a:cubicBezTo>
                      <a:pt x="11946" y="31"/>
                      <a:pt x="11893" y="1"/>
                      <a:pt x="118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2"/>
              <p:cNvSpPr/>
              <p:nvPr/>
            </p:nvSpPr>
            <p:spPr>
              <a:xfrm>
                <a:off x="1022000" y="4038025"/>
                <a:ext cx="11425" cy="154650"/>
              </a:xfrm>
              <a:custGeom>
                <a:rect b="b" l="l" r="r" t="t"/>
                <a:pathLst>
                  <a:path extrusionOk="0" h="6186" w="457">
                    <a:moveTo>
                      <a:pt x="46" y="0"/>
                    </a:moveTo>
                    <a:cubicBezTo>
                      <a:pt x="23" y="0"/>
                      <a:pt x="1" y="8"/>
                      <a:pt x="1" y="23"/>
                    </a:cubicBezTo>
                    <a:cubicBezTo>
                      <a:pt x="92" y="2059"/>
                      <a:pt x="1" y="4126"/>
                      <a:pt x="305" y="6163"/>
                    </a:cubicBezTo>
                    <a:cubicBezTo>
                      <a:pt x="305" y="6178"/>
                      <a:pt x="327" y="6186"/>
                      <a:pt x="350" y="6186"/>
                    </a:cubicBezTo>
                    <a:cubicBezTo>
                      <a:pt x="373" y="6186"/>
                      <a:pt x="396" y="6178"/>
                      <a:pt x="396" y="6163"/>
                    </a:cubicBezTo>
                    <a:cubicBezTo>
                      <a:pt x="457" y="4126"/>
                      <a:pt x="244" y="2090"/>
                      <a:pt x="92" y="23"/>
                    </a:cubicBezTo>
                    <a:cubicBezTo>
                      <a:pt x="92" y="8"/>
                      <a:pt x="69" y="0"/>
                      <a:pt x="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2"/>
              <p:cNvSpPr/>
              <p:nvPr/>
            </p:nvSpPr>
            <p:spPr>
              <a:xfrm>
                <a:off x="574425" y="4113700"/>
                <a:ext cx="28900" cy="151925"/>
              </a:xfrm>
              <a:custGeom>
                <a:rect b="b" l="l" r="r" t="t"/>
                <a:pathLst>
                  <a:path extrusionOk="0" h="6077" w="1156">
                    <a:moveTo>
                      <a:pt x="57" y="0"/>
                    </a:moveTo>
                    <a:cubicBezTo>
                      <a:pt x="31" y="0"/>
                      <a:pt x="1" y="18"/>
                      <a:pt x="1" y="35"/>
                    </a:cubicBezTo>
                    <a:cubicBezTo>
                      <a:pt x="305" y="2011"/>
                      <a:pt x="548" y="4108"/>
                      <a:pt x="1064" y="6054"/>
                    </a:cubicBezTo>
                    <a:cubicBezTo>
                      <a:pt x="1064" y="6069"/>
                      <a:pt x="1087" y="6077"/>
                      <a:pt x="1110" y="6077"/>
                    </a:cubicBezTo>
                    <a:cubicBezTo>
                      <a:pt x="1133" y="6077"/>
                      <a:pt x="1156" y="6069"/>
                      <a:pt x="1156" y="6054"/>
                    </a:cubicBezTo>
                    <a:cubicBezTo>
                      <a:pt x="1004" y="4048"/>
                      <a:pt x="457" y="2011"/>
                      <a:pt x="92" y="35"/>
                    </a:cubicBezTo>
                    <a:cubicBezTo>
                      <a:pt x="92" y="10"/>
                      <a:pt x="76" y="0"/>
                      <a:pt x="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2"/>
              <p:cNvSpPr/>
              <p:nvPr/>
            </p:nvSpPr>
            <p:spPr>
              <a:xfrm>
                <a:off x="537950" y="3509125"/>
                <a:ext cx="513725" cy="1409150"/>
              </a:xfrm>
              <a:custGeom>
                <a:rect b="b" l="l" r="r" t="t"/>
                <a:pathLst>
                  <a:path extrusionOk="0" h="56366" w="20549">
                    <a:moveTo>
                      <a:pt x="9816" y="0"/>
                    </a:moveTo>
                    <a:cubicBezTo>
                      <a:pt x="7840" y="0"/>
                      <a:pt x="5788" y="936"/>
                      <a:pt x="4408" y="2394"/>
                    </a:cubicBezTo>
                    <a:cubicBezTo>
                      <a:pt x="2220" y="4674"/>
                      <a:pt x="1429" y="7926"/>
                      <a:pt x="1095" y="11057"/>
                    </a:cubicBezTo>
                    <a:cubicBezTo>
                      <a:pt x="1" y="21179"/>
                      <a:pt x="2311" y="29355"/>
                      <a:pt x="5229" y="39112"/>
                    </a:cubicBezTo>
                    <a:cubicBezTo>
                      <a:pt x="6566" y="43641"/>
                      <a:pt x="8724" y="49538"/>
                      <a:pt x="11551" y="53337"/>
                    </a:cubicBezTo>
                    <a:cubicBezTo>
                      <a:pt x="12667" y="54811"/>
                      <a:pt x="14652" y="56366"/>
                      <a:pt x="16567" y="56366"/>
                    </a:cubicBezTo>
                    <a:cubicBezTo>
                      <a:pt x="17259" y="56366"/>
                      <a:pt x="17943" y="56162"/>
                      <a:pt x="18572" y="55678"/>
                    </a:cubicBezTo>
                    <a:cubicBezTo>
                      <a:pt x="20548" y="54158"/>
                      <a:pt x="20427" y="50480"/>
                      <a:pt x="20396" y="48900"/>
                    </a:cubicBezTo>
                    <a:cubicBezTo>
                      <a:pt x="20123" y="39203"/>
                      <a:pt x="19697" y="31270"/>
                      <a:pt x="19454" y="21574"/>
                    </a:cubicBezTo>
                    <a:cubicBezTo>
                      <a:pt x="19332" y="18261"/>
                      <a:pt x="19180" y="15525"/>
                      <a:pt x="18481" y="12273"/>
                    </a:cubicBezTo>
                    <a:cubicBezTo>
                      <a:pt x="17873" y="9264"/>
                      <a:pt x="16749" y="6376"/>
                      <a:pt x="15229" y="3762"/>
                    </a:cubicBezTo>
                    <a:cubicBezTo>
                      <a:pt x="14621" y="2698"/>
                      <a:pt x="13922" y="1695"/>
                      <a:pt x="12949" y="966"/>
                    </a:cubicBezTo>
                    <a:cubicBezTo>
                      <a:pt x="12018" y="298"/>
                      <a:pt x="10929" y="0"/>
                      <a:pt x="98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2"/>
              <p:cNvSpPr/>
              <p:nvPr/>
            </p:nvSpPr>
            <p:spPr>
              <a:xfrm>
                <a:off x="758325" y="3618655"/>
                <a:ext cx="229225" cy="1299613"/>
              </a:xfrm>
              <a:custGeom>
                <a:rect b="b" l="l" r="r" t="t"/>
                <a:pathLst>
                  <a:path extrusionOk="0" h="63280" w="9169">
                    <a:moveTo>
                      <a:pt x="123" y="0"/>
                    </a:moveTo>
                    <a:cubicBezTo>
                      <a:pt x="65" y="0"/>
                      <a:pt x="0" y="47"/>
                      <a:pt x="0" y="131"/>
                    </a:cubicBezTo>
                    <a:cubicBezTo>
                      <a:pt x="608" y="16818"/>
                      <a:pt x="1611" y="33596"/>
                      <a:pt x="5228" y="49919"/>
                    </a:cubicBezTo>
                    <a:cubicBezTo>
                      <a:pt x="6232" y="54387"/>
                      <a:pt x="7295" y="58916"/>
                      <a:pt x="8876" y="63201"/>
                    </a:cubicBezTo>
                    <a:cubicBezTo>
                      <a:pt x="8887" y="63256"/>
                      <a:pt x="8930" y="63280"/>
                      <a:pt x="8978" y="63280"/>
                    </a:cubicBezTo>
                    <a:cubicBezTo>
                      <a:pt x="9064" y="63280"/>
                      <a:pt x="9169" y="63207"/>
                      <a:pt x="9149" y="63110"/>
                    </a:cubicBezTo>
                    <a:cubicBezTo>
                      <a:pt x="7994" y="59098"/>
                      <a:pt x="6779" y="55055"/>
                      <a:pt x="5867" y="51013"/>
                    </a:cubicBezTo>
                    <a:cubicBezTo>
                      <a:pt x="4955" y="47001"/>
                      <a:pt x="4195" y="42988"/>
                      <a:pt x="3587" y="38915"/>
                    </a:cubicBezTo>
                    <a:cubicBezTo>
                      <a:pt x="2310" y="30709"/>
                      <a:pt x="1581" y="22441"/>
                      <a:pt x="1003" y="14113"/>
                    </a:cubicBezTo>
                    <a:cubicBezTo>
                      <a:pt x="699" y="9432"/>
                      <a:pt x="456" y="4751"/>
                      <a:pt x="213" y="100"/>
                    </a:cubicBezTo>
                    <a:cubicBezTo>
                      <a:pt x="213" y="32"/>
                      <a:pt x="170" y="0"/>
                      <a:pt x="1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2"/>
              <p:cNvSpPr/>
              <p:nvPr/>
            </p:nvSpPr>
            <p:spPr>
              <a:xfrm>
                <a:off x="610900" y="3567659"/>
                <a:ext cx="250800" cy="1275851"/>
              </a:xfrm>
              <a:custGeom>
                <a:rect b="b" l="l" r="r" t="t"/>
                <a:pathLst>
                  <a:path extrusionOk="0" h="62123" w="10032">
                    <a:moveTo>
                      <a:pt x="2552" y="1"/>
                    </a:moveTo>
                    <a:cubicBezTo>
                      <a:pt x="2501" y="1"/>
                      <a:pt x="2453" y="27"/>
                      <a:pt x="2432" y="91"/>
                    </a:cubicBezTo>
                    <a:cubicBezTo>
                      <a:pt x="1064" y="3799"/>
                      <a:pt x="517" y="7902"/>
                      <a:pt x="244" y="11763"/>
                    </a:cubicBezTo>
                    <a:cubicBezTo>
                      <a:pt x="1" y="15684"/>
                      <a:pt x="122" y="19605"/>
                      <a:pt x="457" y="23465"/>
                    </a:cubicBezTo>
                    <a:cubicBezTo>
                      <a:pt x="1216" y="31793"/>
                      <a:pt x="2858" y="40183"/>
                      <a:pt x="5046" y="48237"/>
                    </a:cubicBezTo>
                    <a:cubicBezTo>
                      <a:pt x="6323" y="52918"/>
                      <a:pt x="7752" y="57782"/>
                      <a:pt x="9910" y="62098"/>
                    </a:cubicBezTo>
                    <a:cubicBezTo>
                      <a:pt x="9919" y="62116"/>
                      <a:pt x="9933" y="62123"/>
                      <a:pt x="9948" y="62123"/>
                    </a:cubicBezTo>
                    <a:cubicBezTo>
                      <a:pt x="9986" y="62123"/>
                      <a:pt x="10031" y="62080"/>
                      <a:pt x="10031" y="62037"/>
                    </a:cubicBezTo>
                    <a:cubicBezTo>
                      <a:pt x="8511" y="57842"/>
                      <a:pt x="6900" y="53800"/>
                      <a:pt x="5745" y="49544"/>
                    </a:cubicBezTo>
                    <a:cubicBezTo>
                      <a:pt x="4590" y="45441"/>
                      <a:pt x="3648" y="41277"/>
                      <a:pt x="2858" y="37143"/>
                    </a:cubicBezTo>
                    <a:cubicBezTo>
                      <a:pt x="1338" y="29331"/>
                      <a:pt x="213" y="21337"/>
                      <a:pt x="578" y="13313"/>
                    </a:cubicBezTo>
                    <a:cubicBezTo>
                      <a:pt x="669" y="11185"/>
                      <a:pt x="882" y="9027"/>
                      <a:pt x="1216" y="6930"/>
                    </a:cubicBezTo>
                    <a:cubicBezTo>
                      <a:pt x="1581" y="4650"/>
                      <a:pt x="2159" y="2462"/>
                      <a:pt x="2736" y="212"/>
                    </a:cubicBezTo>
                    <a:cubicBezTo>
                      <a:pt x="2756" y="94"/>
                      <a:pt x="2647" y="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2"/>
              <p:cNvSpPr/>
              <p:nvPr/>
            </p:nvSpPr>
            <p:spPr>
              <a:xfrm>
                <a:off x="866575" y="3601383"/>
                <a:ext cx="163050" cy="1271333"/>
              </a:xfrm>
              <a:custGeom>
                <a:rect b="b" l="l" r="r" t="t"/>
                <a:pathLst>
                  <a:path extrusionOk="0" h="61903" w="6522">
                    <a:moveTo>
                      <a:pt x="173" y="1"/>
                    </a:moveTo>
                    <a:cubicBezTo>
                      <a:pt x="87" y="1"/>
                      <a:pt x="0" y="63"/>
                      <a:pt x="17" y="181"/>
                    </a:cubicBezTo>
                    <a:cubicBezTo>
                      <a:pt x="1111" y="8145"/>
                      <a:pt x="2570" y="16048"/>
                      <a:pt x="3634" y="24042"/>
                    </a:cubicBezTo>
                    <a:cubicBezTo>
                      <a:pt x="4698" y="31975"/>
                      <a:pt x="5488" y="40000"/>
                      <a:pt x="5762" y="47994"/>
                    </a:cubicBezTo>
                    <a:cubicBezTo>
                      <a:pt x="5914" y="52614"/>
                      <a:pt x="5883" y="57234"/>
                      <a:pt x="5792" y="61824"/>
                    </a:cubicBezTo>
                    <a:cubicBezTo>
                      <a:pt x="5792" y="61881"/>
                      <a:pt x="5829" y="61903"/>
                      <a:pt x="5863" y="61903"/>
                    </a:cubicBezTo>
                    <a:cubicBezTo>
                      <a:pt x="5883" y="61903"/>
                      <a:pt x="5903" y="61896"/>
                      <a:pt x="5914" y="61884"/>
                    </a:cubicBezTo>
                    <a:cubicBezTo>
                      <a:pt x="6522" y="53890"/>
                      <a:pt x="6157" y="45805"/>
                      <a:pt x="5488" y="37811"/>
                    </a:cubicBezTo>
                    <a:cubicBezTo>
                      <a:pt x="4850" y="29756"/>
                      <a:pt x="3756" y="21762"/>
                      <a:pt x="2540" y="13738"/>
                    </a:cubicBezTo>
                    <a:cubicBezTo>
                      <a:pt x="1841" y="9209"/>
                      <a:pt x="1172" y="4650"/>
                      <a:pt x="321" y="121"/>
                    </a:cubicBezTo>
                    <a:cubicBezTo>
                      <a:pt x="307" y="40"/>
                      <a:pt x="240" y="1"/>
                      <a:pt x="1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2"/>
              <p:cNvSpPr/>
              <p:nvPr/>
            </p:nvSpPr>
            <p:spPr>
              <a:xfrm>
                <a:off x="691450" y="3584644"/>
                <a:ext cx="219375" cy="1275481"/>
              </a:xfrm>
              <a:custGeom>
                <a:rect b="b" l="l" r="r" t="t"/>
                <a:pathLst>
                  <a:path extrusionOk="0" h="62105" w="8775">
                    <a:moveTo>
                      <a:pt x="1273" y="1"/>
                    </a:moveTo>
                    <a:cubicBezTo>
                      <a:pt x="1254" y="1"/>
                      <a:pt x="1232" y="9"/>
                      <a:pt x="1216" y="24"/>
                    </a:cubicBezTo>
                    <a:cubicBezTo>
                      <a:pt x="882" y="4127"/>
                      <a:pt x="608" y="8291"/>
                      <a:pt x="335" y="12425"/>
                    </a:cubicBezTo>
                    <a:cubicBezTo>
                      <a:pt x="92" y="16407"/>
                      <a:pt x="1" y="20358"/>
                      <a:pt x="487" y="24340"/>
                    </a:cubicBezTo>
                    <a:cubicBezTo>
                      <a:pt x="943" y="28413"/>
                      <a:pt x="1764" y="32456"/>
                      <a:pt x="2523" y="36468"/>
                    </a:cubicBezTo>
                    <a:cubicBezTo>
                      <a:pt x="3314" y="40541"/>
                      <a:pt x="4195" y="44614"/>
                      <a:pt x="5137" y="48626"/>
                    </a:cubicBezTo>
                    <a:cubicBezTo>
                      <a:pt x="6232" y="53155"/>
                      <a:pt x="7387" y="57684"/>
                      <a:pt x="8755" y="62091"/>
                    </a:cubicBezTo>
                    <a:cubicBezTo>
                      <a:pt x="6627" y="54189"/>
                      <a:pt x="4560" y="46225"/>
                      <a:pt x="2979" y="38170"/>
                    </a:cubicBezTo>
                    <a:cubicBezTo>
                      <a:pt x="2159" y="34219"/>
                      <a:pt x="1460" y="30237"/>
                      <a:pt x="882" y="26225"/>
                    </a:cubicBezTo>
                    <a:cubicBezTo>
                      <a:pt x="305" y="22121"/>
                      <a:pt x="183" y="18018"/>
                      <a:pt x="426" y="13854"/>
                    </a:cubicBezTo>
                    <a:cubicBezTo>
                      <a:pt x="700" y="9264"/>
                      <a:pt x="1064" y="4644"/>
                      <a:pt x="1308" y="24"/>
                    </a:cubicBezTo>
                    <a:cubicBezTo>
                      <a:pt x="1308" y="9"/>
                      <a:pt x="1292" y="1"/>
                      <a:pt x="1273" y="1"/>
                    </a:cubicBezTo>
                    <a:close/>
                    <a:moveTo>
                      <a:pt x="8755" y="62091"/>
                    </a:moveTo>
                    <a:cubicBezTo>
                      <a:pt x="8755" y="62102"/>
                      <a:pt x="8758" y="62105"/>
                      <a:pt x="8761" y="62105"/>
                    </a:cubicBezTo>
                    <a:cubicBezTo>
                      <a:pt x="8768" y="62105"/>
                      <a:pt x="8775" y="62091"/>
                      <a:pt x="8755" y="620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2"/>
              <p:cNvSpPr/>
              <p:nvPr/>
            </p:nvSpPr>
            <p:spPr>
              <a:xfrm>
                <a:off x="789475" y="3509125"/>
                <a:ext cx="205200" cy="1372275"/>
              </a:xfrm>
              <a:custGeom>
                <a:rect b="b" l="l" r="r" t="t"/>
                <a:pathLst>
                  <a:path extrusionOk="0" h="66818" w="8208">
                    <a:moveTo>
                      <a:pt x="100" y="0"/>
                    </a:moveTo>
                    <a:cubicBezTo>
                      <a:pt x="56" y="0"/>
                      <a:pt x="1" y="40"/>
                      <a:pt x="1" y="114"/>
                    </a:cubicBezTo>
                    <a:cubicBezTo>
                      <a:pt x="2615" y="17440"/>
                      <a:pt x="4560" y="34795"/>
                      <a:pt x="6505" y="52182"/>
                    </a:cubicBezTo>
                    <a:cubicBezTo>
                      <a:pt x="7022" y="57045"/>
                      <a:pt x="7508" y="61908"/>
                      <a:pt x="8177" y="66772"/>
                    </a:cubicBezTo>
                    <a:cubicBezTo>
                      <a:pt x="8177" y="66802"/>
                      <a:pt x="8185" y="66817"/>
                      <a:pt x="8192" y="66817"/>
                    </a:cubicBezTo>
                    <a:cubicBezTo>
                      <a:pt x="8200" y="66817"/>
                      <a:pt x="8207" y="66802"/>
                      <a:pt x="8207" y="66772"/>
                    </a:cubicBezTo>
                    <a:cubicBezTo>
                      <a:pt x="7356" y="58109"/>
                      <a:pt x="6293" y="49507"/>
                      <a:pt x="5350" y="40874"/>
                    </a:cubicBezTo>
                    <a:cubicBezTo>
                      <a:pt x="4408" y="32090"/>
                      <a:pt x="3375" y="23367"/>
                      <a:pt x="2250" y="14582"/>
                    </a:cubicBezTo>
                    <a:cubicBezTo>
                      <a:pt x="1581" y="9719"/>
                      <a:pt x="912" y="4886"/>
                      <a:pt x="153" y="53"/>
                    </a:cubicBezTo>
                    <a:cubicBezTo>
                      <a:pt x="153" y="17"/>
                      <a:pt x="129" y="0"/>
                      <a:pt x="1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5" name="Google Shape;4285;p52"/>
            <p:cNvGrpSpPr/>
            <p:nvPr/>
          </p:nvGrpSpPr>
          <p:grpSpPr>
            <a:xfrm>
              <a:off x="872883" y="1863415"/>
              <a:ext cx="854963" cy="1637696"/>
              <a:chOff x="9445250" y="113875"/>
              <a:chExt cx="2691950" cy="5156475"/>
            </a:xfrm>
          </p:grpSpPr>
          <p:sp>
            <p:nvSpPr>
              <p:cNvPr id="4286" name="Google Shape;4286;p52"/>
              <p:cNvSpPr/>
              <p:nvPr/>
            </p:nvSpPr>
            <p:spPr>
              <a:xfrm>
                <a:off x="10385075" y="1166675"/>
                <a:ext cx="1454400" cy="3354550"/>
              </a:xfrm>
              <a:custGeom>
                <a:rect b="b" l="l" r="r" t="t"/>
                <a:pathLst>
                  <a:path extrusionOk="0" h="134182" w="58176">
                    <a:moveTo>
                      <a:pt x="29931" y="0"/>
                    </a:moveTo>
                    <a:cubicBezTo>
                      <a:pt x="24542" y="0"/>
                      <a:pt x="19526" y="3502"/>
                      <a:pt x="16513" y="7990"/>
                    </a:cubicBezTo>
                    <a:cubicBezTo>
                      <a:pt x="13411" y="12660"/>
                      <a:pt x="2002" y="44383"/>
                      <a:pt x="1002" y="58793"/>
                    </a:cubicBezTo>
                    <a:cubicBezTo>
                      <a:pt x="1" y="73237"/>
                      <a:pt x="2403" y="87714"/>
                      <a:pt x="5472" y="101824"/>
                    </a:cubicBezTo>
                    <a:cubicBezTo>
                      <a:pt x="7139" y="109430"/>
                      <a:pt x="9074" y="117135"/>
                      <a:pt x="13477" y="123573"/>
                    </a:cubicBezTo>
                    <a:cubicBezTo>
                      <a:pt x="17628" y="129534"/>
                      <a:pt x="24349" y="134181"/>
                      <a:pt x="31535" y="134181"/>
                    </a:cubicBezTo>
                    <a:cubicBezTo>
                      <a:pt x="32030" y="134181"/>
                      <a:pt x="32526" y="134159"/>
                      <a:pt x="33025" y="134114"/>
                    </a:cubicBezTo>
                    <a:cubicBezTo>
                      <a:pt x="40263" y="133447"/>
                      <a:pt x="46367" y="128110"/>
                      <a:pt x="49803" y="121738"/>
                    </a:cubicBezTo>
                    <a:cubicBezTo>
                      <a:pt x="53206" y="115334"/>
                      <a:pt x="54373" y="108062"/>
                      <a:pt x="55274" y="100823"/>
                    </a:cubicBezTo>
                    <a:cubicBezTo>
                      <a:pt x="57542" y="81543"/>
                      <a:pt x="58176" y="61929"/>
                      <a:pt x="57042" y="42448"/>
                    </a:cubicBezTo>
                    <a:cubicBezTo>
                      <a:pt x="56775" y="37545"/>
                      <a:pt x="56375" y="32575"/>
                      <a:pt x="54840" y="27871"/>
                    </a:cubicBezTo>
                    <a:cubicBezTo>
                      <a:pt x="53372" y="23368"/>
                      <a:pt x="50871" y="19265"/>
                      <a:pt x="48469" y="15229"/>
                    </a:cubicBezTo>
                    <a:cubicBezTo>
                      <a:pt x="44199" y="8224"/>
                      <a:pt x="38695" y="485"/>
                      <a:pt x="30590" y="18"/>
                    </a:cubicBezTo>
                    <a:cubicBezTo>
                      <a:pt x="30370" y="6"/>
                      <a:pt x="30150" y="0"/>
                      <a:pt x="29931" y="0"/>
                    </a:cubicBezTo>
                    <a:close/>
                  </a:path>
                </a:pathLst>
              </a:custGeom>
              <a:solidFill>
                <a:schemeClr val="accent2"/>
              </a:solidFill>
              <a:ln cap="flat" cmpd="sng" w="65050">
                <a:solidFill>
                  <a:schemeClr val="accent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2"/>
              <p:cNvSpPr/>
              <p:nvPr/>
            </p:nvSpPr>
            <p:spPr>
              <a:xfrm>
                <a:off x="10409275" y="1641225"/>
                <a:ext cx="1109975" cy="2842725"/>
              </a:xfrm>
              <a:custGeom>
                <a:rect b="b" l="l" r="r" t="t"/>
                <a:pathLst>
                  <a:path extrusionOk="0" h="113709" w="44399">
                    <a:moveTo>
                      <a:pt x="17566" y="0"/>
                    </a:moveTo>
                    <a:cubicBezTo>
                      <a:pt x="15247" y="0"/>
                      <a:pt x="12998" y="689"/>
                      <a:pt x="10975" y="1884"/>
                    </a:cubicBezTo>
                    <a:cubicBezTo>
                      <a:pt x="7005" y="13559"/>
                      <a:pt x="1601" y="30271"/>
                      <a:pt x="968" y="39278"/>
                    </a:cubicBezTo>
                    <a:cubicBezTo>
                      <a:pt x="0" y="53721"/>
                      <a:pt x="2502" y="67298"/>
                      <a:pt x="5471" y="81441"/>
                    </a:cubicBezTo>
                    <a:cubicBezTo>
                      <a:pt x="7039" y="89013"/>
                      <a:pt x="9340" y="97453"/>
                      <a:pt x="13543" y="103857"/>
                    </a:cubicBezTo>
                    <a:cubicBezTo>
                      <a:pt x="17463" y="109782"/>
                      <a:pt x="23980" y="113709"/>
                      <a:pt x="30797" y="113709"/>
                    </a:cubicBezTo>
                    <a:cubicBezTo>
                      <a:pt x="31349" y="113709"/>
                      <a:pt x="31903" y="113683"/>
                      <a:pt x="32457" y="113631"/>
                    </a:cubicBezTo>
                    <a:cubicBezTo>
                      <a:pt x="35192" y="113364"/>
                      <a:pt x="37761" y="112330"/>
                      <a:pt x="40096" y="110795"/>
                    </a:cubicBezTo>
                    <a:cubicBezTo>
                      <a:pt x="40830" y="107493"/>
                      <a:pt x="41230" y="104157"/>
                      <a:pt x="41630" y="100822"/>
                    </a:cubicBezTo>
                    <a:cubicBezTo>
                      <a:pt x="43832" y="81508"/>
                      <a:pt x="44399" y="61927"/>
                      <a:pt x="43365" y="42447"/>
                    </a:cubicBezTo>
                    <a:cubicBezTo>
                      <a:pt x="43131" y="37543"/>
                      <a:pt x="42731" y="32573"/>
                      <a:pt x="41297" y="27869"/>
                    </a:cubicBezTo>
                    <a:cubicBezTo>
                      <a:pt x="39862" y="23366"/>
                      <a:pt x="37527" y="19263"/>
                      <a:pt x="35192" y="15227"/>
                    </a:cubicBezTo>
                    <a:cubicBezTo>
                      <a:pt x="31156" y="8222"/>
                      <a:pt x="25919" y="450"/>
                      <a:pt x="18180" y="16"/>
                    </a:cubicBezTo>
                    <a:cubicBezTo>
                      <a:pt x="17975" y="5"/>
                      <a:pt x="17770" y="0"/>
                      <a:pt x="175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2"/>
              <p:cNvSpPr/>
              <p:nvPr/>
            </p:nvSpPr>
            <p:spPr>
              <a:xfrm>
                <a:off x="9445250" y="113875"/>
                <a:ext cx="612950" cy="4106425"/>
              </a:xfrm>
              <a:custGeom>
                <a:rect b="b" l="l" r="r" t="t"/>
                <a:pathLst>
                  <a:path extrusionOk="0" h="164257" w="24518">
                    <a:moveTo>
                      <a:pt x="13447" y="0"/>
                    </a:moveTo>
                    <a:cubicBezTo>
                      <a:pt x="13090" y="0"/>
                      <a:pt x="12729" y="314"/>
                      <a:pt x="12810" y="800"/>
                    </a:cubicBezTo>
                    <a:cubicBezTo>
                      <a:pt x="14878" y="12175"/>
                      <a:pt x="17880" y="23417"/>
                      <a:pt x="19581" y="34925"/>
                    </a:cubicBezTo>
                    <a:cubicBezTo>
                      <a:pt x="21249" y="46300"/>
                      <a:pt x="21883" y="57875"/>
                      <a:pt x="20415" y="69316"/>
                    </a:cubicBezTo>
                    <a:cubicBezTo>
                      <a:pt x="17746" y="90031"/>
                      <a:pt x="9240" y="109478"/>
                      <a:pt x="4504" y="129726"/>
                    </a:cubicBezTo>
                    <a:cubicBezTo>
                      <a:pt x="1902" y="140700"/>
                      <a:pt x="0" y="152376"/>
                      <a:pt x="2335" y="163517"/>
                    </a:cubicBezTo>
                    <a:cubicBezTo>
                      <a:pt x="2437" y="164027"/>
                      <a:pt x="2845" y="164257"/>
                      <a:pt x="3269" y="164257"/>
                    </a:cubicBezTo>
                    <a:cubicBezTo>
                      <a:pt x="3815" y="164257"/>
                      <a:pt x="4389" y="163874"/>
                      <a:pt x="4370" y="163217"/>
                    </a:cubicBezTo>
                    <a:cubicBezTo>
                      <a:pt x="4370" y="152776"/>
                      <a:pt x="5004" y="142535"/>
                      <a:pt x="7239" y="132328"/>
                    </a:cubicBezTo>
                    <a:cubicBezTo>
                      <a:pt x="9507" y="122054"/>
                      <a:pt x="12743" y="112080"/>
                      <a:pt x="15745" y="102039"/>
                    </a:cubicBezTo>
                    <a:cubicBezTo>
                      <a:pt x="18747" y="92132"/>
                      <a:pt x="21549" y="82059"/>
                      <a:pt x="22950" y="71818"/>
                    </a:cubicBezTo>
                    <a:cubicBezTo>
                      <a:pt x="24518" y="60877"/>
                      <a:pt x="24251" y="49869"/>
                      <a:pt x="22750" y="38961"/>
                    </a:cubicBezTo>
                    <a:cubicBezTo>
                      <a:pt x="21015" y="25952"/>
                      <a:pt x="18013" y="12942"/>
                      <a:pt x="14010" y="433"/>
                    </a:cubicBezTo>
                    <a:cubicBezTo>
                      <a:pt x="13906" y="132"/>
                      <a:pt x="13677" y="0"/>
                      <a:pt x="1344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2"/>
              <p:cNvSpPr/>
              <p:nvPr/>
            </p:nvSpPr>
            <p:spPr>
              <a:xfrm>
                <a:off x="9978125" y="3241750"/>
                <a:ext cx="2028825" cy="2028600"/>
              </a:xfrm>
              <a:custGeom>
                <a:rect b="b" l="l" r="r" t="t"/>
                <a:pathLst>
                  <a:path extrusionOk="0" h="81144" w="81153">
                    <a:moveTo>
                      <a:pt x="2726" y="1"/>
                    </a:moveTo>
                    <a:cubicBezTo>
                      <a:pt x="2444" y="1"/>
                      <a:pt x="2161" y="149"/>
                      <a:pt x="2102" y="475"/>
                    </a:cubicBezTo>
                    <a:cubicBezTo>
                      <a:pt x="234" y="11649"/>
                      <a:pt x="1" y="23091"/>
                      <a:pt x="1669" y="34332"/>
                    </a:cubicBezTo>
                    <a:cubicBezTo>
                      <a:pt x="3270" y="45240"/>
                      <a:pt x="6405" y="56348"/>
                      <a:pt x="11609" y="66122"/>
                    </a:cubicBezTo>
                    <a:cubicBezTo>
                      <a:pt x="15786" y="73856"/>
                      <a:pt x="22485" y="81143"/>
                      <a:pt x="31894" y="81143"/>
                    </a:cubicBezTo>
                    <a:cubicBezTo>
                      <a:pt x="32103" y="81143"/>
                      <a:pt x="32313" y="81140"/>
                      <a:pt x="32524" y="81132"/>
                    </a:cubicBezTo>
                    <a:cubicBezTo>
                      <a:pt x="37894" y="80932"/>
                      <a:pt x="42965" y="78631"/>
                      <a:pt x="47601" y="76095"/>
                    </a:cubicBezTo>
                    <a:cubicBezTo>
                      <a:pt x="51971" y="73660"/>
                      <a:pt x="56107" y="70825"/>
                      <a:pt x="59977" y="67689"/>
                    </a:cubicBezTo>
                    <a:cubicBezTo>
                      <a:pt x="68616" y="60785"/>
                      <a:pt x="76655" y="51945"/>
                      <a:pt x="80825" y="41537"/>
                    </a:cubicBezTo>
                    <a:cubicBezTo>
                      <a:pt x="81152" y="40752"/>
                      <a:pt x="80509" y="40252"/>
                      <a:pt x="79839" y="40252"/>
                    </a:cubicBezTo>
                    <a:cubicBezTo>
                      <a:pt x="79484" y="40252"/>
                      <a:pt x="79121" y="40392"/>
                      <a:pt x="78890" y="40703"/>
                    </a:cubicBezTo>
                    <a:cubicBezTo>
                      <a:pt x="73453" y="48376"/>
                      <a:pt x="68149" y="55981"/>
                      <a:pt x="61211" y="62352"/>
                    </a:cubicBezTo>
                    <a:cubicBezTo>
                      <a:pt x="57742" y="65521"/>
                      <a:pt x="53973" y="68390"/>
                      <a:pt x="49970" y="70958"/>
                    </a:cubicBezTo>
                    <a:cubicBezTo>
                      <a:pt x="45767" y="73627"/>
                      <a:pt x="41230" y="76196"/>
                      <a:pt x="36360" y="77396"/>
                    </a:cubicBezTo>
                    <a:cubicBezTo>
                      <a:pt x="34902" y="77756"/>
                      <a:pt x="33502" y="77924"/>
                      <a:pt x="32158" y="77924"/>
                    </a:cubicBezTo>
                    <a:cubicBezTo>
                      <a:pt x="24282" y="77924"/>
                      <a:pt x="18377" y="72131"/>
                      <a:pt x="14444" y="65121"/>
                    </a:cubicBezTo>
                    <a:cubicBezTo>
                      <a:pt x="9507" y="56281"/>
                      <a:pt x="6439" y="46107"/>
                      <a:pt x="4571" y="36200"/>
                    </a:cubicBezTo>
                    <a:cubicBezTo>
                      <a:pt x="2369" y="24492"/>
                      <a:pt x="1902" y="12483"/>
                      <a:pt x="3336" y="641"/>
                    </a:cubicBezTo>
                    <a:cubicBezTo>
                      <a:pt x="3429" y="233"/>
                      <a:pt x="3078" y="1"/>
                      <a:pt x="272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2"/>
              <p:cNvSpPr/>
              <p:nvPr/>
            </p:nvSpPr>
            <p:spPr>
              <a:xfrm>
                <a:off x="10493200" y="699325"/>
                <a:ext cx="1547450" cy="880500"/>
              </a:xfrm>
              <a:custGeom>
                <a:rect b="b" l="l" r="r" t="t"/>
                <a:pathLst>
                  <a:path extrusionOk="0" h="35220" w="61898">
                    <a:moveTo>
                      <a:pt x="31657" y="0"/>
                    </a:moveTo>
                    <a:cubicBezTo>
                      <a:pt x="23792" y="0"/>
                      <a:pt x="15721" y="3160"/>
                      <a:pt x="9953" y="8071"/>
                    </a:cubicBezTo>
                    <a:cubicBezTo>
                      <a:pt x="5250" y="12040"/>
                      <a:pt x="1580" y="17378"/>
                      <a:pt x="46" y="23382"/>
                    </a:cubicBezTo>
                    <a:cubicBezTo>
                      <a:pt x="1" y="23631"/>
                      <a:pt x="278" y="23849"/>
                      <a:pt x="513" y="23849"/>
                    </a:cubicBezTo>
                    <a:cubicBezTo>
                      <a:pt x="624" y="23849"/>
                      <a:pt x="726" y="23800"/>
                      <a:pt x="780" y="23682"/>
                    </a:cubicBezTo>
                    <a:cubicBezTo>
                      <a:pt x="6321" y="11190"/>
                      <a:pt x="17770" y="2048"/>
                      <a:pt x="31594" y="2048"/>
                    </a:cubicBezTo>
                    <a:cubicBezTo>
                      <a:pt x="32498" y="2048"/>
                      <a:pt x="33413" y="2087"/>
                      <a:pt x="34337" y="2167"/>
                    </a:cubicBezTo>
                    <a:cubicBezTo>
                      <a:pt x="41742" y="2767"/>
                      <a:pt x="47780" y="7204"/>
                      <a:pt x="51849" y="13241"/>
                    </a:cubicBezTo>
                    <a:cubicBezTo>
                      <a:pt x="56219" y="19713"/>
                      <a:pt x="57920" y="27385"/>
                      <a:pt x="60322" y="34690"/>
                    </a:cubicBezTo>
                    <a:cubicBezTo>
                      <a:pt x="60441" y="35059"/>
                      <a:pt x="60726" y="35220"/>
                      <a:pt x="61013" y="35220"/>
                    </a:cubicBezTo>
                    <a:cubicBezTo>
                      <a:pt x="61453" y="35220"/>
                      <a:pt x="61898" y="34842"/>
                      <a:pt x="61757" y="34256"/>
                    </a:cubicBezTo>
                    <a:cubicBezTo>
                      <a:pt x="59488" y="22681"/>
                      <a:pt x="55052" y="9405"/>
                      <a:pt x="44144" y="3167"/>
                    </a:cubicBezTo>
                    <a:cubicBezTo>
                      <a:pt x="40332" y="975"/>
                      <a:pt x="36026" y="0"/>
                      <a:pt x="316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2"/>
              <p:cNvSpPr/>
              <p:nvPr/>
            </p:nvSpPr>
            <p:spPr>
              <a:xfrm>
                <a:off x="12043675" y="1922875"/>
                <a:ext cx="93525" cy="846950"/>
              </a:xfrm>
              <a:custGeom>
                <a:rect b="b" l="l" r="r" t="t"/>
                <a:pathLst>
                  <a:path extrusionOk="0" h="33878" w="3741">
                    <a:moveTo>
                      <a:pt x="711" y="1"/>
                    </a:moveTo>
                    <a:cubicBezTo>
                      <a:pt x="363" y="1"/>
                      <a:pt x="0" y="217"/>
                      <a:pt x="38" y="592"/>
                    </a:cubicBezTo>
                    <a:cubicBezTo>
                      <a:pt x="672" y="5996"/>
                      <a:pt x="1038" y="11466"/>
                      <a:pt x="1305" y="16937"/>
                    </a:cubicBezTo>
                    <a:cubicBezTo>
                      <a:pt x="1539" y="22374"/>
                      <a:pt x="1205" y="27945"/>
                      <a:pt x="1839" y="33349"/>
                    </a:cubicBezTo>
                    <a:cubicBezTo>
                      <a:pt x="1858" y="33658"/>
                      <a:pt x="2169" y="33878"/>
                      <a:pt x="2447" y="33878"/>
                    </a:cubicBezTo>
                    <a:cubicBezTo>
                      <a:pt x="2648" y="33878"/>
                      <a:pt x="2831" y="33763"/>
                      <a:pt x="2873" y="33482"/>
                    </a:cubicBezTo>
                    <a:cubicBezTo>
                      <a:pt x="3740" y="28045"/>
                      <a:pt x="3273" y="22341"/>
                      <a:pt x="2973" y="16937"/>
                    </a:cubicBezTo>
                    <a:cubicBezTo>
                      <a:pt x="2640" y="11366"/>
                      <a:pt x="2039" y="5862"/>
                      <a:pt x="1305" y="425"/>
                    </a:cubicBezTo>
                    <a:cubicBezTo>
                      <a:pt x="1247" y="133"/>
                      <a:pt x="983" y="1"/>
                      <a:pt x="7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292" name="Google Shape;4292;p52"/>
          <p:cNvSpPr/>
          <p:nvPr/>
        </p:nvSpPr>
        <p:spPr>
          <a:xfrm>
            <a:off x="2530350" y="1335650"/>
            <a:ext cx="74825" cy="27225"/>
          </a:xfrm>
          <a:custGeom>
            <a:rect b="b" l="l" r="r" t="t"/>
            <a:pathLst>
              <a:path extrusionOk="0" h="1089" w="2993">
                <a:moveTo>
                  <a:pt x="2971" y="335"/>
                </a:moveTo>
                <a:cubicBezTo>
                  <a:pt x="2992" y="565"/>
                  <a:pt x="2364" y="858"/>
                  <a:pt x="1548" y="1005"/>
                </a:cubicBezTo>
                <a:cubicBezTo>
                  <a:pt x="732" y="1089"/>
                  <a:pt x="63" y="1026"/>
                  <a:pt x="42" y="754"/>
                </a:cubicBezTo>
                <a:cubicBezTo>
                  <a:pt x="0" y="524"/>
                  <a:pt x="628" y="231"/>
                  <a:pt x="1444" y="105"/>
                </a:cubicBezTo>
                <a:cubicBezTo>
                  <a:pt x="2260" y="1"/>
                  <a:pt x="2950" y="105"/>
                  <a:pt x="2971" y="335"/>
                </a:cubicBezTo>
                <a:close/>
              </a:path>
            </a:pathLst>
          </a:custGeom>
          <a:solidFill>
            <a:srgbClr val="57E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2"/>
          <p:cNvSpPr/>
          <p:nvPr/>
        </p:nvSpPr>
        <p:spPr>
          <a:xfrm>
            <a:off x="2358775" y="1312625"/>
            <a:ext cx="73250" cy="41350"/>
          </a:xfrm>
          <a:custGeom>
            <a:rect b="b" l="l" r="r" t="t"/>
            <a:pathLst>
              <a:path extrusionOk="0" h="1654" w="2930">
                <a:moveTo>
                  <a:pt x="2825" y="1424"/>
                </a:moveTo>
                <a:cubicBezTo>
                  <a:pt x="2720" y="1654"/>
                  <a:pt x="2030" y="1549"/>
                  <a:pt x="1277" y="1235"/>
                </a:cubicBezTo>
                <a:cubicBezTo>
                  <a:pt x="523" y="922"/>
                  <a:pt x="0" y="482"/>
                  <a:pt x="105" y="252"/>
                </a:cubicBezTo>
                <a:cubicBezTo>
                  <a:pt x="209" y="1"/>
                  <a:pt x="879" y="106"/>
                  <a:pt x="1653" y="419"/>
                </a:cubicBezTo>
                <a:cubicBezTo>
                  <a:pt x="2406" y="733"/>
                  <a:pt x="2929" y="1194"/>
                  <a:pt x="2825" y="1424"/>
                </a:cubicBezTo>
                <a:close/>
              </a:path>
            </a:pathLst>
          </a:custGeom>
          <a:solidFill>
            <a:srgbClr val="57E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94" name="Google Shape;4294;p52"/>
          <p:cNvGrpSpPr/>
          <p:nvPr/>
        </p:nvGrpSpPr>
        <p:grpSpPr>
          <a:xfrm>
            <a:off x="1832025" y="539500"/>
            <a:ext cx="1321875" cy="905500"/>
            <a:chOff x="1832025" y="539500"/>
            <a:chExt cx="1321875" cy="905500"/>
          </a:xfrm>
        </p:grpSpPr>
        <p:grpSp>
          <p:nvGrpSpPr>
            <p:cNvPr id="4295" name="Google Shape;4295;p52"/>
            <p:cNvGrpSpPr/>
            <p:nvPr/>
          </p:nvGrpSpPr>
          <p:grpSpPr>
            <a:xfrm>
              <a:off x="1832025" y="539500"/>
              <a:ext cx="1321875" cy="905500"/>
              <a:chOff x="1832025" y="539500"/>
              <a:chExt cx="1321875" cy="905500"/>
            </a:xfrm>
          </p:grpSpPr>
          <p:sp>
            <p:nvSpPr>
              <p:cNvPr id="4296" name="Google Shape;4296;p52"/>
              <p:cNvSpPr/>
              <p:nvPr/>
            </p:nvSpPr>
            <p:spPr>
              <a:xfrm>
                <a:off x="2537675" y="539500"/>
                <a:ext cx="616225" cy="691550"/>
              </a:xfrm>
              <a:custGeom>
                <a:rect b="b" l="l" r="r" t="t"/>
                <a:pathLst>
                  <a:path extrusionOk="0" h="27662" w="24649">
                    <a:moveTo>
                      <a:pt x="18685" y="1"/>
                    </a:moveTo>
                    <a:cubicBezTo>
                      <a:pt x="24648" y="9626"/>
                      <a:pt x="19940" y="27662"/>
                      <a:pt x="10818" y="23247"/>
                    </a:cubicBezTo>
                    <a:cubicBezTo>
                      <a:pt x="0" y="18016"/>
                      <a:pt x="17304" y="10065"/>
                      <a:pt x="186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2"/>
              <p:cNvSpPr/>
              <p:nvPr/>
            </p:nvSpPr>
            <p:spPr>
              <a:xfrm>
                <a:off x="1956500" y="1033700"/>
                <a:ext cx="245900" cy="100825"/>
              </a:xfrm>
              <a:custGeom>
                <a:rect b="b" l="l" r="r" t="t"/>
                <a:pathLst>
                  <a:path extrusionOk="0" h="4033" w="9836">
                    <a:moveTo>
                      <a:pt x="657" y="0"/>
                    </a:moveTo>
                    <a:cubicBezTo>
                      <a:pt x="508" y="0"/>
                      <a:pt x="357" y="58"/>
                      <a:pt x="231" y="173"/>
                    </a:cubicBezTo>
                    <a:cubicBezTo>
                      <a:pt x="1" y="403"/>
                      <a:pt x="1" y="780"/>
                      <a:pt x="231" y="1010"/>
                    </a:cubicBezTo>
                    <a:cubicBezTo>
                      <a:pt x="1654" y="2370"/>
                      <a:pt x="3370" y="3374"/>
                      <a:pt x="5044" y="3793"/>
                    </a:cubicBezTo>
                    <a:cubicBezTo>
                      <a:pt x="5659" y="3950"/>
                      <a:pt x="6259" y="4033"/>
                      <a:pt x="6829" y="4033"/>
                    </a:cubicBezTo>
                    <a:cubicBezTo>
                      <a:pt x="7847" y="4033"/>
                      <a:pt x="8770" y="3770"/>
                      <a:pt x="9521" y="3207"/>
                    </a:cubicBezTo>
                    <a:cubicBezTo>
                      <a:pt x="9793" y="3040"/>
                      <a:pt x="9835" y="2663"/>
                      <a:pt x="9647" y="2412"/>
                    </a:cubicBezTo>
                    <a:cubicBezTo>
                      <a:pt x="9545" y="2247"/>
                      <a:pt x="9366" y="2166"/>
                      <a:pt x="9185" y="2166"/>
                    </a:cubicBezTo>
                    <a:cubicBezTo>
                      <a:pt x="9068" y="2166"/>
                      <a:pt x="8950" y="2200"/>
                      <a:pt x="8852" y="2265"/>
                    </a:cubicBezTo>
                    <a:cubicBezTo>
                      <a:pt x="8309" y="2679"/>
                      <a:pt x="7615" y="2861"/>
                      <a:pt x="6848" y="2861"/>
                    </a:cubicBezTo>
                    <a:cubicBezTo>
                      <a:pt x="6373" y="2861"/>
                      <a:pt x="5870" y="2791"/>
                      <a:pt x="5357" y="2663"/>
                    </a:cubicBezTo>
                    <a:cubicBezTo>
                      <a:pt x="3893" y="2307"/>
                      <a:pt x="2323" y="1407"/>
                      <a:pt x="1068" y="173"/>
                    </a:cubicBezTo>
                    <a:cubicBezTo>
                      <a:pt x="953" y="58"/>
                      <a:pt x="806" y="0"/>
                      <a:pt x="6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2"/>
              <p:cNvSpPr/>
              <p:nvPr/>
            </p:nvSpPr>
            <p:spPr>
              <a:xfrm>
                <a:off x="1887975" y="1034400"/>
                <a:ext cx="102050" cy="89675"/>
              </a:xfrm>
              <a:custGeom>
                <a:rect b="b" l="l" r="r" t="t"/>
                <a:pathLst>
                  <a:path extrusionOk="0" h="3587" w="4082">
                    <a:moveTo>
                      <a:pt x="3417" y="1"/>
                    </a:moveTo>
                    <a:cubicBezTo>
                      <a:pt x="3156" y="1"/>
                      <a:pt x="2921" y="192"/>
                      <a:pt x="2867" y="459"/>
                    </a:cubicBezTo>
                    <a:cubicBezTo>
                      <a:pt x="2742" y="1066"/>
                      <a:pt x="2449" y="1463"/>
                      <a:pt x="2051" y="1735"/>
                    </a:cubicBezTo>
                    <a:cubicBezTo>
                      <a:pt x="1591" y="2070"/>
                      <a:pt x="1047" y="2279"/>
                      <a:pt x="461" y="2447"/>
                    </a:cubicBezTo>
                    <a:cubicBezTo>
                      <a:pt x="147" y="2551"/>
                      <a:pt x="1" y="2865"/>
                      <a:pt x="106" y="3179"/>
                    </a:cubicBezTo>
                    <a:cubicBezTo>
                      <a:pt x="189" y="3429"/>
                      <a:pt x="406" y="3587"/>
                      <a:pt x="650" y="3587"/>
                    </a:cubicBezTo>
                    <a:cubicBezTo>
                      <a:pt x="711" y="3587"/>
                      <a:pt x="775" y="3577"/>
                      <a:pt x="838" y="3556"/>
                    </a:cubicBezTo>
                    <a:cubicBezTo>
                      <a:pt x="1486" y="3346"/>
                      <a:pt x="2135" y="3116"/>
                      <a:pt x="2721" y="2677"/>
                    </a:cubicBezTo>
                    <a:cubicBezTo>
                      <a:pt x="3328" y="2237"/>
                      <a:pt x="3788" y="1610"/>
                      <a:pt x="3997" y="689"/>
                    </a:cubicBezTo>
                    <a:cubicBezTo>
                      <a:pt x="4081" y="375"/>
                      <a:pt x="3872" y="61"/>
                      <a:pt x="3558" y="19"/>
                    </a:cubicBezTo>
                    <a:cubicBezTo>
                      <a:pt x="3511" y="7"/>
                      <a:pt x="3464" y="1"/>
                      <a:pt x="34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2"/>
              <p:cNvSpPr/>
              <p:nvPr/>
            </p:nvSpPr>
            <p:spPr>
              <a:xfrm>
                <a:off x="1867575" y="1012200"/>
                <a:ext cx="122450" cy="56900"/>
              </a:xfrm>
              <a:custGeom>
                <a:rect b="b" l="l" r="r" t="t"/>
                <a:pathLst>
                  <a:path extrusionOk="0" h="2276" w="4898">
                    <a:moveTo>
                      <a:pt x="654" y="1"/>
                    </a:moveTo>
                    <a:cubicBezTo>
                      <a:pt x="483" y="1"/>
                      <a:pt x="319" y="81"/>
                      <a:pt x="210" y="238"/>
                    </a:cubicBezTo>
                    <a:cubicBezTo>
                      <a:pt x="1" y="489"/>
                      <a:pt x="64" y="866"/>
                      <a:pt x="315" y="1033"/>
                    </a:cubicBezTo>
                    <a:cubicBezTo>
                      <a:pt x="859" y="1451"/>
                      <a:pt x="1445" y="1870"/>
                      <a:pt x="2093" y="2079"/>
                    </a:cubicBezTo>
                    <a:cubicBezTo>
                      <a:pt x="2443" y="2203"/>
                      <a:pt x="2808" y="2275"/>
                      <a:pt x="3190" y="2275"/>
                    </a:cubicBezTo>
                    <a:cubicBezTo>
                      <a:pt x="3586" y="2275"/>
                      <a:pt x="4000" y="2197"/>
                      <a:pt x="4437" y="2016"/>
                    </a:cubicBezTo>
                    <a:cubicBezTo>
                      <a:pt x="4730" y="1870"/>
                      <a:pt x="4897" y="1535"/>
                      <a:pt x="4771" y="1242"/>
                    </a:cubicBezTo>
                    <a:cubicBezTo>
                      <a:pt x="4659" y="1033"/>
                      <a:pt x="4435" y="886"/>
                      <a:pt x="4205" y="886"/>
                    </a:cubicBezTo>
                    <a:cubicBezTo>
                      <a:pt x="4135" y="886"/>
                      <a:pt x="4065" y="899"/>
                      <a:pt x="3997" y="928"/>
                    </a:cubicBezTo>
                    <a:cubicBezTo>
                      <a:pt x="3718" y="1057"/>
                      <a:pt x="3444" y="1109"/>
                      <a:pt x="3185" y="1109"/>
                    </a:cubicBezTo>
                    <a:cubicBezTo>
                      <a:pt x="2938" y="1109"/>
                      <a:pt x="2705" y="1062"/>
                      <a:pt x="2491" y="991"/>
                    </a:cubicBezTo>
                    <a:cubicBezTo>
                      <a:pt x="1989" y="803"/>
                      <a:pt x="1486" y="468"/>
                      <a:pt x="1026" y="133"/>
                    </a:cubicBezTo>
                    <a:cubicBezTo>
                      <a:pt x="911" y="45"/>
                      <a:pt x="780" y="1"/>
                      <a:pt x="6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2"/>
              <p:cNvSpPr/>
              <p:nvPr/>
            </p:nvSpPr>
            <p:spPr>
              <a:xfrm>
                <a:off x="1997825" y="655625"/>
                <a:ext cx="1069225" cy="789375"/>
              </a:xfrm>
              <a:custGeom>
                <a:rect b="b" l="l" r="r" t="t"/>
                <a:pathLst>
                  <a:path extrusionOk="0" h="31575" w="42769">
                    <a:moveTo>
                      <a:pt x="1" y="2846"/>
                    </a:moveTo>
                    <a:cubicBezTo>
                      <a:pt x="461" y="17388"/>
                      <a:pt x="7973" y="28331"/>
                      <a:pt x="20820" y="29733"/>
                    </a:cubicBezTo>
                    <a:cubicBezTo>
                      <a:pt x="37559" y="31575"/>
                      <a:pt x="42769" y="6278"/>
                      <a:pt x="32098" y="2846"/>
                    </a:cubicBezTo>
                    <a:cubicBezTo>
                      <a:pt x="23205" y="1"/>
                      <a:pt x="20987" y="11069"/>
                      <a:pt x="20987" y="11069"/>
                    </a:cubicBezTo>
                    <a:cubicBezTo>
                      <a:pt x="20987" y="11069"/>
                      <a:pt x="10651" y="13099"/>
                      <a:pt x="1" y="284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2"/>
              <p:cNvSpPr/>
              <p:nvPr/>
            </p:nvSpPr>
            <p:spPr>
              <a:xfrm>
                <a:off x="2720225" y="1276025"/>
                <a:ext cx="65925" cy="54950"/>
              </a:xfrm>
              <a:custGeom>
                <a:rect b="b" l="l" r="r" t="t"/>
                <a:pathLst>
                  <a:path extrusionOk="0" h="2198" w="2637">
                    <a:moveTo>
                      <a:pt x="2490" y="189"/>
                    </a:moveTo>
                    <a:cubicBezTo>
                      <a:pt x="2637" y="377"/>
                      <a:pt x="2260" y="942"/>
                      <a:pt x="1591" y="1444"/>
                    </a:cubicBezTo>
                    <a:cubicBezTo>
                      <a:pt x="963" y="1946"/>
                      <a:pt x="314" y="2197"/>
                      <a:pt x="168" y="2030"/>
                    </a:cubicBezTo>
                    <a:cubicBezTo>
                      <a:pt x="0" y="1842"/>
                      <a:pt x="398" y="1256"/>
                      <a:pt x="1047" y="774"/>
                    </a:cubicBezTo>
                    <a:cubicBezTo>
                      <a:pt x="1695" y="272"/>
                      <a:pt x="2365" y="0"/>
                      <a:pt x="2490" y="18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2"/>
              <p:cNvSpPr/>
              <p:nvPr/>
            </p:nvSpPr>
            <p:spPr>
              <a:xfrm>
                <a:off x="2638625" y="1288575"/>
                <a:ext cx="65925" cy="54950"/>
              </a:xfrm>
              <a:custGeom>
                <a:rect b="b" l="l" r="r" t="t"/>
                <a:pathLst>
                  <a:path extrusionOk="0" h="2198" w="2637">
                    <a:moveTo>
                      <a:pt x="2490" y="189"/>
                    </a:moveTo>
                    <a:cubicBezTo>
                      <a:pt x="2637" y="377"/>
                      <a:pt x="2239" y="942"/>
                      <a:pt x="1591" y="1444"/>
                    </a:cubicBezTo>
                    <a:cubicBezTo>
                      <a:pt x="942" y="1946"/>
                      <a:pt x="314" y="2197"/>
                      <a:pt x="147" y="2009"/>
                    </a:cubicBezTo>
                    <a:cubicBezTo>
                      <a:pt x="0" y="1842"/>
                      <a:pt x="398" y="1256"/>
                      <a:pt x="1046" y="754"/>
                    </a:cubicBezTo>
                    <a:cubicBezTo>
                      <a:pt x="1695" y="272"/>
                      <a:pt x="2323" y="0"/>
                      <a:pt x="2490" y="18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2"/>
              <p:cNvSpPr/>
              <p:nvPr/>
            </p:nvSpPr>
            <p:spPr>
              <a:xfrm>
                <a:off x="2598875" y="1246200"/>
                <a:ext cx="65925" cy="54950"/>
              </a:xfrm>
              <a:custGeom>
                <a:rect b="b" l="l" r="r" t="t"/>
                <a:pathLst>
                  <a:path extrusionOk="0" h="2198" w="2637">
                    <a:moveTo>
                      <a:pt x="2469" y="189"/>
                    </a:moveTo>
                    <a:cubicBezTo>
                      <a:pt x="2636" y="356"/>
                      <a:pt x="2239" y="942"/>
                      <a:pt x="1590" y="1444"/>
                    </a:cubicBezTo>
                    <a:cubicBezTo>
                      <a:pt x="963" y="1926"/>
                      <a:pt x="314" y="2198"/>
                      <a:pt x="147" y="2009"/>
                    </a:cubicBezTo>
                    <a:cubicBezTo>
                      <a:pt x="0" y="1821"/>
                      <a:pt x="377" y="1256"/>
                      <a:pt x="1046" y="754"/>
                    </a:cubicBezTo>
                    <a:cubicBezTo>
                      <a:pt x="1653" y="231"/>
                      <a:pt x="2323" y="1"/>
                      <a:pt x="2469" y="18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2"/>
              <p:cNvSpPr/>
              <p:nvPr/>
            </p:nvSpPr>
            <p:spPr>
              <a:xfrm>
                <a:off x="2512550" y="1228950"/>
                <a:ext cx="74825" cy="32975"/>
              </a:xfrm>
              <a:custGeom>
                <a:rect b="b" l="l" r="r" t="t"/>
                <a:pathLst>
                  <a:path extrusionOk="0" h="1319" w="2993">
                    <a:moveTo>
                      <a:pt x="2930" y="251"/>
                    </a:moveTo>
                    <a:cubicBezTo>
                      <a:pt x="2993" y="481"/>
                      <a:pt x="2407" y="837"/>
                      <a:pt x="1612" y="1088"/>
                    </a:cubicBezTo>
                    <a:cubicBezTo>
                      <a:pt x="838" y="1318"/>
                      <a:pt x="147" y="1318"/>
                      <a:pt x="63" y="1088"/>
                    </a:cubicBezTo>
                    <a:cubicBezTo>
                      <a:pt x="1" y="837"/>
                      <a:pt x="587" y="481"/>
                      <a:pt x="1382" y="251"/>
                    </a:cubicBezTo>
                    <a:cubicBezTo>
                      <a:pt x="2156" y="0"/>
                      <a:pt x="2846" y="0"/>
                      <a:pt x="2930" y="25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2"/>
              <p:cNvSpPr/>
              <p:nvPr/>
            </p:nvSpPr>
            <p:spPr>
              <a:xfrm>
                <a:off x="2447175" y="1302175"/>
                <a:ext cx="74825" cy="25125"/>
              </a:xfrm>
              <a:custGeom>
                <a:rect b="b" l="l" r="r" t="t"/>
                <a:pathLst>
                  <a:path extrusionOk="0" h="1005" w="2993">
                    <a:moveTo>
                      <a:pt x="2971" y="607"/>
                    </a:moveTo>
                    <a:cubicBezTo>
                      <a:pt x="2950" y="837"/>
                      <a:pt x="2260" y="1005"/>
                      <a:pt x="1444" y="942"/>
                    </a:cubicBezTo>
                    <a:cubicBezTo>
                      <a:pt x="649" y="900"/>
                      <a:pt x="0" y="670"/>
                      <a:pt x="21" y="398"/>
                    </a:cubicBezTo>
                    <a:cubicBezTo>
                      <a:pt x="42" y="168"/>
                      <a:pt x="712" y="0"/>
                      <a:pt x="1528" y="63"/>
                    </a:cubicBezTo>
                    <a:cubicBezTo>
                      <a:pt x="2344" y="105"/>
                      <a:pt x="2992" y="356"/>
                      <a:pt x="2971" y="60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2"/>
              <p:cNvSpPr/>
              <p:nvPr/>
            </p:nvSpPr>
            <p:spPr>
              <a:xfrm>
                <a:off x="2265125" y="1256150"/>
                <a:ext cx="68550" cy="50225"/>
              </a:xfrm>
              <a:custGeom>
                <a:rect b="b" l="l" r="r" t="t"/>
                <a:pathLst>
                  <a:path extrusionOk="0" h="2009" w="2742">
                    <a:moveTo>
                      <a:pt x="2616" y="1800"/>
                    </a:moveTo>
                    <a:cubicBezTo>
                      <a:pt x="2491" y="2009"/>
                      <a:pt x="1800" y="1800"/>
                      <a:pt x="1131" y="1381"/>
                    </a:cubicBezTo>
                    <a:cubicBezTo>
                      <a:pt x="440" y="942"/>
                      <a:pt x="1" y="419"/>
                      <a:pt x="126" y="209"/>
                    </a:cubicBezTo>
                    <a:cubicBezTo>
                      <a:pt x="273" y="0"/>
                      <a:pt x="942" y="209"/>
                      <a:pt x="1633" y="628"/>
                    </a:cubicBezTo>
                    <a:cubicBezTo>
                      <a:pt x="2302" y="1088"/>
                      <a:pt x="2742" y="1611"/>
                      <a:pt x="2616" y="180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2"/>
              <p:cNvSpPr/>
              <p:nvPr/>
            </p:nvSpPr>
            <p:spPr>
              <a:xfrm>
                <a:off x="2338375" y="1246200"/>
                <a:ext cx="73250" cy="41350"/>
              </a:xfrm>
              <a:custGeom>
                <a:rect b="b" l="l" r="r" t="t"/>
                <a:pathLst>
                  <a:path extrusionOk="0" h="1654" w="2930">
                    <a:moveTo>
                      <a:pt x="2825" y="1402"/>
                    </a:moveTo>
                    <a:cubicBezTo>
                      <a:pt x="2720" y="1654"/>
                      <a:pt x="2051" y="1549"/>
                      <a:pt x="1276" y="1235"/>
                    </a:cubicBezTo>
                    <a:cubicBezTo>
                      <a:pt x="523" y="879"/>
                      <a:pt x="0" y="440"/>
                      <a:pt x="105" y="231"/>
                    </a:cubicBezTo>
                    <a:cubicBezTo>
                      <a:pt x="209" y="1"/>
                      <a:pt x="900" y="105"/>
                      <a:pt x="1653" y="419"/>
                    </a:cubicBezTo>
                    <a:cubicBezTo>
                      <a:pt x="2406" y="733"/>
                      <a:pt x="2929" y="1172"/>
                      <a:pt x="2825" y="140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2"/>
              <p:cNvSpPr/>
              <p:nvPr/>
            </p:nvSpPr>
            <p:spPr>
              <a:xfrm>
                <a:off x="2419450" y="1228950"/>
                <a:ext cx="75350" cy="26175"/>
              </a:xfrm>
              <a:custGeom>
                <a:rect b="b" l="l" r="r" t="t"/>
                <a:pathLst>
                  <a:path extrusionOk="0" h="1047" w="3014">
                    <a:moveTo>
                      <a:pt x="2992" y="670"/>
                    </a:moveTo>
                    <a:cubicBezTo>
                      <a:pt x="2951" y="900"/>
                      <a:pt x="2281" y="1046"/>
                      <a:pt x="1465" y="984"/>
                    </a:cubicBezTo>
                    <a:cubicBezTo>
                      <a:pt x="649" y="900"/>
                      <a:pt x="0" y="670"/>
                      <a:pt x="21" y="398"/>
                    </a:cubicBezTo>
                    <a:cubicBezTo>
                      <a:pt x="63" y="168"/>
                      <a:pt x="733" y="0"/>
                      <a:pt x="1549" y="84"/>
                    </a:cubicBezTo>
                    <a:cubicBezTo>
                      <a:pt x="2386" y="168"/>
                      <a:pt x="3013" y="419"/>
                      <a:pt x="2992" y="67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2"/>
              <p:cNvSpPr/>
              <p:nvPr/>
            </p:nvSpPr>
            <p:spPr>
              <a:xfrm>
                <a:off x="2230075" y="1189175"/>
                <a:ext cx="65425" cy="54950"/>
              </a:xfrm>
              <a:custGeom>
                <a:rect b="b" l="l" r="r" t="t"/>
                <a:pathLst>
                  <a:path extrusionOk="0" h="2198" w="2617">
                    <a:moveTo>
                      <a:pt x="2449" y="2010"/>
                    </a:moveTo>
                    <a:cubicBezTo>
                      <a:pt x="2303" y="2198"/>
                      <a:pt x="1675" y="1947"/>
                      <a:pt x="1005" y="1445"/>
                    </a:cubicBezTo>
                    <a:cubicBezTo>
                      <a:pt x="378" y="942"/>
                      <a:pt x="1" y="378"/>
                      <a:pt x="127" y="189"/>
                    </a:cubicBezTo>
                    <a:cubicBezTo>
                      <a:pt x="273" y="1"/>
                      <a:pt x="901" y="273"/>
                      <a:pt x="1570" y="754"/>
                    </a:cubicBezTo>
                    <a:cubicBezTo>
                      <a:pt x="2219" y="1256"/>
                      <a:pt x="2616" y="1842"/>
                      <a:pt x="2449" y="201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2"/>
              <p:cNvSpPr/>
              <p:nvPr/>
            </p:nvSpPr>
            <p:spPr>
              <a:xfrm>
                <a:off x="2311175" y="1172450"/>
                <a:ext cx="70625" cy="47100"/>
              </a:xfrm>
              <a:custGeom>
                <a:rect b="b" l="l" r="r" t="t"/>
                <a:pathLst>
                  <a:path extrusionOk="0" h="1884" w="2825">
                    <a:moveTo>
                      <a:pt x="2678" y="1674"/>
                    </a:moveTo>
                    <a:cubicBezTo>
                      <a:pt x="2553" y="1883"/>
                      <a:pt x="1883" y="1716"/>
                      <a:pt x="1172" y="1319"/>
                    </a:cubicBezTo>
                    <a:cubicBezTo>
                      <a:pt x="460" y="942"/>
                      <a:pt x="0" y="440"/>
                      <a:pt x="105" y="210"/>
                    </a:cubicBezTo>
                    <a:cubicBezTo>
                      <a:pt x="230" y="0"/>
                      <a:pt x="879" y="147"/>
                      <a:pt x="1611" y="544"/>
                    </a:cubicBezTo>
                    <a:cubicBezTo>
                      <a:pt x="2344" y="963"/>
                      <a:pt x="2825" y="1465"/>
                      <a:pt x="2678" y="167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2"/>
              <p:cNvSpPr/>
              <p:nvPr/>
            </p:nvSpPr>
            <p:spPr>
              <a:xfrm>
                <a:off x="2431475" y="1166175"/>
                <a:ext cx="74300" cy="22500"/>
              </a:xfrm>
              <a:custGeom>
                <a:rect b="b" l="l" r="r" t="t"/>
                <a:pathLst>
                  <a:path extrusionOk="0" h="900" w="2972">
                    <a:moveTo>
                      <a:pt x="2972" y="461"/>
                    </a:moveTo>
                    <a:cubicBezTo>
                      <a:pt x="2972" y="691"/>
                      <a:pt x="2323" y="900"/>
                      <a:pt x="1486" y="900"/>
                    </a:cubicBezTo>
                    <a:cubicBezTo>
                      <a:pt x="670" y="900"/>
                      <a:pt x="1" y="691"/>
                      <a:pt x="21" y="461"/>
                    </a:cubicBezTo>
                    <a:cubicBezTo>
                      <a:pt x="21" y="210"/>
                      <a:pt x="670" y="0"/>
                      <a:pt x="1507" y="0"/>
                    </a:cubicBezTo>
                    <a:cubicBezTo>
                      <a:pt x="2302" y="0"/>
                      <a:pt x="2972" y="189"/>
                      <a:pt x="2972" y="46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2"/>
              <p:cNvSpPr/>
              <p:nvPr/>
            </p:nvSpPr>
            <p:spPr>
              <a:xfrm>
                <a:off x="2131225" y="1085100"/>
                <a:ext cx="54950" cy="66450"/>
              </a:xfrm>
              <a:custGeom>
                <a:rect b="b" l="l" r="r" t="t"/>
                <a:pathLst>
                  <a:path extrusionOk="0" h="2658" w="2198">
                    <a:moveTo>
                      <a:pt x="2009" y="2490"/>
                    </a:moveTo>
                    <a:cubicBezTo>
                      <a:pt x="1821" y="2657"/>
                      <a:pt x="1256" y="2239"/>
                      <a:pt x="754" y="1611"/>
                    </a:cubicBezTo>
                    <a:cubicBezTo>
                      <a:pt x="251" y="942"/>
                      <a:pt x="0" y="314"/>
                      <a:pt x="189" y="168"/>
                    </a:cubicBezTo>
                    <a:cubicBezTo>
                      <a:pt x="356" y="0"/>
                      <a:pt x="942" y="419"/>
                      <a:pt x="1444" y="1046"/>
                    </a:cubicBezTo>
                    <a:cubicBezTo>
                      <a:pt x="1967" y="1716"/>
                      <a:pt x="2197" y="2344"/>
                      <a:pt x="2009" y="249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2"/>
              <p:cNvSpPr/>
              <p:nvPr/>
            </p:nvSpPr>
            <p:spPr>
              <a:xfrm>
                <a:off x="2205500" y="1105500"/>
                <a:ext cx="66975" cy="54425"/>
              </a:xfrm>
              <a:custGeom>
                <a:rect b="b" l="l" r="r" t="t"/>
                <a:pathLst>
                  <a:path extrusionOk="0" h="2177" w="2679">
                    <a:moveTo>
                      <a:pt x="2553" y="1967"/>
                    </a:moveTo>
                    <a:cubicBezTo>
                      <a:pt x="2386" y="2176"/>
                      <a:pt x="1737" y="1925"/>
                      <a:pt x="1089" y="1444"/>
                    </a:cubicBezTo>
                    <a:cubicBezTo>
                      <a:pt x="419" y="963"/>
                      <a:pt x="1" y="419"/>
                      <a:pt x="147" y="209"/>
                    </a:cubicBezTo>
                    <a:cubicBezTo>
                      <a:pt x="293" y="0"/>
                      <a:pt x="942" y="230"/>
                      <a:pt x="1612" y="732"/>
                    </a:cubicBezTo>
                    <a:cubicBezTo>
                      <a:pt x="2260" y="1235"/>
                      <a:pt x="2679" y="1779"/>
                      <a:pt x="2553" y="196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2"/>
              <p:cNvSpPr/>
              <p:nvPr/>
            </p:nvSpPr>
            <p:spPr>
              <a:xfrm>
                <a:off x="2068450" y="997725"/>
                <a:ext cx="50775" cy="68025"/>
              </a:xfrm>
              <a:custGeom>
                <a:rect b="b" l="l" r="r" t="t"/>
                <a:pathLst>
                  <a:path extrusionOk="0" h="2721" w="2031">
                    <a:moveTo>
                      <a:pt x="1821" y="2595"/>
                    </a:moveTo>
                    <a:cubicBezTo>
                      <a:pt x="1612" y="2721"/>
                      <a:pt x="1089" y="2282"/>
                      <a:pt x="649" y="1591"/>
                    </a:cubicBezTo>
                    <a:cubicBezTo>
                      <a:pt x="210" y="922"/>
                      <a:pt x="1" y="252"/>
                      <a:pt x="210" y="126"/>
                    </a:cubicBezTo>
                    <a:cubicBezTo>
                      <a:pt x="419" y="1"/>
                      <a:pt x="942" y="440"/>
                      <a:pt x="1382" y="1131"/>
                    </a:cubicBezTo>
                    <a:cubicBezTo>
                      <a:pt x="1821" y="1779"/>
                      <a:pt x="2030" y="2449"/>
                      <a:pt x="1821" y="259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2"/>
              <p:cNvSpPr/>
              <p:nvPr/>
            </p:nvSpPr>
            <p:spPr>
              <a:xfrm>
                <a:off x="2140125" y="1009250"/>
                <a:ext cx="57025" cy="64875"/>
              </a:xfrm>
              <a:custGeom>
                <a:rect b="b" l="l" r="r" t="t"/>
                <a:pathLst>
                  <a:path extrusionOk="0" h="2595" w="2281">
                    <a:moveTo>
                      <a:pt x="2072" y="2448"/>
                    </a:moveTo>
                    <a:cubicBezTo>
                      <a:pt x="1883" y="2595"/>
                      <a:pt x="1318" y="2197"/>
                      <a:pt x="795" y="1569"/>
                    </a:cubicBezTo>
                    <a:cubicBezTo>
                      <a:pt x="272" y="942"/>
                      <a:pt x="0" y="314"/>
                      <a:pt x="188" y="168"/>
                    </a:cubicBezTo>
                    <a:cubicBezTo>
                      <a:pt x="377" y="0"/>
                      <a:pt x="942" y="398"/>
                      <a:pt x="1465" y="1025"/>
                    </a:cubicBezTo>
                    <a:cubicBezTo>
                      <a:pt x="1988" y="1653"/>
                      <a:pt x="2281" y="2302"/>
                      <a:pt x="2072" y="244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2"/>
              <p:cNvSpPr/>
              <p:nvPr/>
            </p:nvSpPr>
            <p:spPr>
              <a:xfrm>
                <a:off x="2151625" y="926600"/>
                <a:ext cx="56525" cy="64350"/>
              </a:xfrm>
              <a:custGeom>
                <a:rect b="b" l="l" r="r" t="t"/>
                <a:pathLst>
                  <a:path extrusionOk="0" h="2574" w="2261">
                    <a:moveTo>
                      <a:pt x="2051" y="2427"/>
                    </a:moveTo>
                    <a:cubicBezTo>
                      <a:pt x="1884" y="2574"/>
                      <a:pt x="1298" y="2197"/>
                      <a:pt x="775" y="1570"/>
                    </a:cubicBezTo>
                    <a:cubicBezTo>
                      <a:pt x="252" y="942"/>
                      <a:pt x="0" y="314"/>
                      <a:pt x="168" y="147"/>
                    </a:cubicBezTo>
                    <a:cubicBezTo>
                      <a:pt x="356" y="0"/>
                      <a:pt x="942" y="377"/>
                      <a:pt x="1465" y="1005"/>
                    </a:cubicBezTo>
                    <a:cubicBezTo>
                      <a:pt x="1988" y="1632"/>
                      <a:pt x="2260" y="2260"/>
                      <a:pt x="2051" y="242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2"/>
              <p:cNvSpPr/>
              <p:nvPr/>
            </p:nvSpPr>
            <p:spPr>
              <a:xfrm>
                <a:off x="2065325" y="903575"/>
                <a:ext cx="54425" cy="65925"/>
              </a:xfrm>
              <a:custGeom>
                <a:rect b="b" l="l" r="r" t="t"/>
                <a:pathLst>
                  <a:path extrusionOk="0" h="2637" w="2177">
                    <a:moveTo>
                      <a:pt x="2009" y="2491"/>
                    </a:moveTo>
                    <a:cubicBezTo>
                      <a:pt x="1820" y="2637"/>
                      <a:pt x="1255" y="2219"/>
                      <a:pt x="753" y="1591"/>
                    </a:cubicBezTo>
                    <a:cubicBezTo>
                      <a:pt x="251" y="942"/>
                      <a:pt x="0" y="314"/>
                      <a:pt x="209" y="147"/>
                    </a:cubicBezTo>
                    <a:cubicBezTo>
                      <a:pt x="377" y="1"/>
                      <a:pt x="963" y="419"/>
                      <a:pt x="1465" y="1047"/>
                    </a:cubicBezTo>
                    <a:cubicBezTo>
                      <a:pt x="1946" y="1695"/>
                      <a:pt x="2176" y="2323"/>
                      <a:pt x="2009" y="249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2"/>
              <p:cNvSpPr/>
              <p:nvPr/>
            </p:nvSpPr>
            <p:spPr>
              <a:xfrm>
                <a:off x="2078925" y="836100"/>
                <a:ext cx="57550" cy="64375"/>
              </a:xfrm>
              <a:custGeom>
                <a:rect b="b" l="l" r="r" t="t"/>
                <a:pathLst>
                  <a:path extrusionOk="0" h="2575" w="2302">
                    <a:moveTo>
                      <a:pt x="2113" y="2407"/>
                    </a:moveTo>
                    <a:cubicBezTo>
                      <a:pt x="1925" y="2574"/>
                      <a:pt x="1360" y="2197"/>
                      <a:pt x="816" y="1570"/>
                    </a:cubicBezTo>
                    <a:cubicBezTo>
                      <a:pt x="251" y="942"/>
                      <a:pt x="0" y="314"/>
                      <a:pt x="188" y="168"/>
                    </a:cubicBezTo>
                    <a:cubicBezTo>
                      <a:pt x="356" y="0"/>
                      <a:pt x="942" y="377"/>
                      <a:pt x="1486" y="1005"/>
                    </a:cubicBezTo>
                    <a:cubicBezTo>
                      <a:pt x="2009" y="1633"/>
                      <a:pt x="2302" y="2260"/>
                      <a:pt x="2113" y="240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2"/>
              <p:cNvSpPr/>
              <p:nvPr/>
            </p:nvSpPr>
            <p:spPr>
              <a:xfrm>
                <a:off x="2020850" y="802625"/>
                <a:ext cx="40300" cy="74300"/>
              </a:xfrm>
              <a:custGeom>
                <a:rect b="b" l="l" r="r" t="t"/>
                <a:pathLst>
                  <a:path extrusionOk="0" h="2972" w="1612">
                    <a:moveTo>
                      <a:pt x="1381" y="2867"/>
                    </a:moveTo>
                    <a:cubicBezTo>
                      <a:pt x="1151" y="2972"/>
                      <a:pt x="691" y="2407"/>
                      <a:pt x="377" y="1653"/>
                    </a:cubicBezTo>
                    <a:cubicBezTo>
                      <a:pt x="63" y="900"/>
                      <a:pt x="1" y="210"/>
                      <a:pt x="231" y="105"/>
                    </a:cubicBezTo>
                    <a:cubicBezTo>
                      <a:pt x="461" y="0"/>
                      <a:pt x="900" y="565"/>
                      <a:pt x="1214" y="1319"/>
                    </a:cubicBezTo>
                    <a:cubicBezTo>
                      <a:pt x="1528" y="2093"/>
                      <a:pt x="1612" y="2783"/>
                      <a:pt x="1381" y="286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2"/>
              <p:cNvSpPr/>
              <p:nvPr/>
            </p:nvSpPr>
            <p:spPr>
              <a:xfrm>
                <a:off x="2406375" y="656150"/>
                <a:ext cx="569675" cy="663300"/>
              </a:xfrm>
              <a:custGeom>
                <a:rect b="b" l="l" r="r" t="t"/>
                <a:pathLst>
                  <a:path extrusionOk="0" h="26532" w="22787">
                    <a:moveTo>
                      <a:pt x="18852" y="21803"/>
                    </a:moveTo>
                    <a:cubicBezTo>
                      <a:pt x="22786" y="14605"/>
                      <a:pt x="22054" y="4876"/>
                      <a:pt x="15714" y="2867"/>
                    </a:cubicBezTo>
                    <a:cubicBezTo>
                      <a:pt x="6821" y="1"/>
                      <a:pt x="4624" y="11069"/>
                      <a:pt x="4624" y="11069"/>
                    </a:cubicBezTo>
                    <a:cubicBezTo>
                      <a:pt x="4624" y="11069"/>
                      <a:pt x="3118" y="11362"/>
                      <a:pt x="649" y="11153"/>
                    </a:cubicBezTo>
                    <a:lnTo>
                      <a:pt x="649" y="11174"/>
                    </a:lnTo>
                    <a:cubicBezTo>
                      <a:pt x="0" y="18560"/>
                      <a:pt x="8976" y="26532"/>
                      <a:pt x="18852" y="2180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2"/>
              <p:cNvSpPr/>
              <p:nvPr/>
            </p:nvSpPr>
            <p:spPr>
              <a:xfrm>
                <a:off x="2508375" y="656150"/>
                <a:ext cx="444650" cy="587975"/>
              </a:xfrm>
              <a:custGeom>
                <a:rect b="b" l="l" r="r" t="t"/>
                <a:pathLst>
                  <a:path extrusionOk="0" h="23519" w="17786">
                    <a:moveTo>
                      <a:pt x="17032" y="14961"/>
                    </a:moveTo>
                    <a:cubicBezTo>
                      <a:pt x="17785" y="9500"/>
                      <a:pt x="16091" y="4290"/>
                      <a:pt x="11634" y="2867"/>
                    </a:cubicBezTo>
                    <a:cubicBezTo>
                      <a:pt x="2741" y="1"/>
                      <a:pt x="544" y="11069"/>
                      <a:pt x="544" y="11069"/>
                    </a:cubicBezTo>
                    <a:cubicBezTo>
                      <a:pt x="0" y="17012"/>
                      <a:pt x="8767" y="23519"/>
                      <a:pt x="16739" y="15275"/>
                    </a:cubicBezTo>
                    <a:cubicBezTo>
                      <a:pt x="16844" y="15170"/>
                      <a:pt x="16948" y="15066"/>
                      <a:pt x="17032" y="1496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2"/>
              <p:cNvSpPr/>
              <p:nvPr/>
            </p:nvSpPr>
            <p:spPr>
              <a:xfrm>
                <a:off x="2481700" y="754500"/>
                <a:ext cx="156950" cy="123475"/>
              </a:xfrm>
              <a:custGeom>
                <a:rect b="b" l="l" r="r" t="t"/>
                <a:pathLst>
                  <a:path extrusionOk="0" h="4939" w="6278">
                    <a:moveTo>
                      <a:pt x="5733" y="984"/>
                    </a:moveTo>
                    <a:lnTo>
                      <a:pt x="0" y="0"/>
                    </a:lnTo>
                    <a:lnTo>
                      <a:pt x="3076" y="4311"/>
                    </a:lnTo>
                    <a:cubicBezTo>
                      <a:pt x="4373" y="4938"/>
                      <a:pt x="6277" y="2428"/>
                      <a:pt x="5733" y="98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2"/>
              <p:cNvSpPr/>
              <p:nvPr/>
            </p:nvSpPr>
            <p:spPr>
              <a:xfrm>
                <a:off x="2095125" y="549975"/>
                <a:ext cx="600525" cy="687875"/>
              </a:xfrm>
              <a:custGeom>
                <a:rect b="b" l="l" r="r" t="t"/>
                <a:pathLst>
                  <a:path extrusionOk="0" h="27515" w="24021">
                    <a:moveTo>
                      <a:pt x="6675" y="0"/>
                    </a:moveTo>
                    <a:cubicBezTo>
                      <a:pt x="1" y="9144"/>
                      <a:pt x="3432" y="27515"/>
                      <a:pt x="12848" y="23769"/>
                    </a:cubicBezTo>
                    <a:cubicBezTo>
                      <a:pt x="24021" y="19313"/>
                      <a:pt x="7324" y="10148"/>
                      <a:pt x="66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2"/>
              <p:cNvSpPr/>
              <p:nvPr/>
            </p:nvSpPr>
            <p:spPr>
              <a:xfrm>
                <a:off x="1832025" y="613775"/>
                <a:ext cx="165825" cy="115125"/>
              </a:xfrm>
              <a:custGeom>
                <a:rect b="b" l="l" r="r" t="t"/>
                <a:pathLst>
                  <a:path extrusionOk="0" h="4605" w="6633">
                    <a:moveTo>
                      <a:pt x="6633" y="4520"/>
                    </a:moveTo>
                    <a:cubicBezTo>
                      <a:pt x="5921" y="4604"/>
                      <a:pt x="0" y="3663"/>
                      <a:pt x="649" y="1842"/>
                    </a:cubicBezTo>
                    <a:cubicBezTo>
                      <a:pt x="1276" y="1"/>
                      <a:pt x="6005" y="3872"/>
                      <a:pt x="6633" y="452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2"/>
              <p:cNvSpPr/>
              <p:nvPr/>
            </p:nvSpPr>
            <p:spPr>
              <a:xfrm>
                <a:off x="1891125" y="553100"/>
                <a:ext cx="106725" cy="173700"/>
              </a:xfrm>
              <a:custGeom>
                <a:rect b="b" l="l" r="r" t="t"/>
                <a:pathLst>
                  <a:path extrusionOk="0" h="6948" w="4269">
                    <a:moveTo>
                      <a:pt x="4269" y="6947"/>
                    </a:moveTo>
                    <a:cubicBezTo>
                      <a:pt x="3683" y="6529"/>
                      <a:pt x="0" y="1821"/>
                      <a:pt x="1695" y="921"/>
                    </a:cubicBezTo>
                    <a:cubicBezTo>
                      <a:pt x="3369" y="1"/>
                      <a:pt x="4269" y="6069"/>
                      <a:pt x="4269" y="694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2"/>
              <p:cNvSpPr/>
              <p:nvPr/>
            </p:nvSpPr>
            <p:spPr>
              <a:xfrm>
                <a:off x="1970100" y="1151575"/>
                <a:ext cx="253200" cy="68550"/>
              </a:xfrm>
              <a:custGeom>
                <a:rect b="b" l="l" r="r" t="t"/>
                <a:pathLst>
                  <a:path extrusionOk="0" h="2742" w="10128">
                    <a:moveTo>
                      <a:pt x="715" y="1"/>
                    </a:moveTo>
                    <a:cubicBezTo>
                      <a:pt x="515" y="1"/>
                      <a:pt x="315" y="103"/>
                      <a:pt x="189" y="270"/>
                    </a:cubicBezTo>
                    <a:cubicBezTo>
                      <a:pt x="1" y="563"/>
                      <a:pt x="106" y="898"/>
                      <a:pt x="378" y="1086"/>
                    </a:cubicBezTo>
                    <a:cubicBezTo>
                      <a:pt x="2051" y="2112"/>
                      <a:pt x="3955" y="2677"/>
                      <a:pt x="5671" y="2739"/>
                    </a:cubicBezTo>
                    <a:cubicBezTo>
                      <a:pt x="5741" y="2741"/>
                      <a:pt x="5811" y="2742"/>
                      <a:pt x="5880" y="2742"/>
                    </a:cubicBezTo>
                    <a:cubicBezTo>
                      <a:pt x="7551" y="2742"/>
                      <a:pt x="9015" y="2256"/>
                      <a:pt x="9919" y="1191"/>
                    </a:cubicBezTo>
                    <a:cubicBezTo>
                      <a:pt x="10128" y="961"/>
                      <a:pt x="10107" y="584"/>
                      <a:pt x="9877" y="354"/>
                    </a:cubicBezTo>
                    <a:cubicBezTo>
                      <a:pt x="9763" y="259"/>
                      <a:pt x="9627" y="211"/>
                      <a:pt x="9489" y="211"/>
                    </a:cubicBezTo>
                    <a:cubicBezTo>
                      <a:pt x="9324" y="211"/>
                      <a:pt x="9156" y="280"/>
                      <a:pt x="9019" y="417"/>
                    </a:cubicBezTo>
                    <a:cubicBezTo>
                      <a:pt x="8347" y="1191"/>
                      <a:pt x="7159" y="1569"/>
                      <a:pt x="5841" y="1569"/>
                    </a:cubicBezTo>
                    <a:cubicBezTo>
                      <a:pt x="5805" y="1569"/>
                      <a:pt x="5770" y="1568"/>
                      <a:pt x="5734" y="1568"/>
                    </a:cubicBezTo>
                    <a:cubicBezTo>
                      <a:pt x="4228" y="1526"/>
                      <a:pt x="2512" y="1003"/>
                      <a:pt x="1005" y="82"/>
                    </a:cubicBezTo>
                    <a:cubicBezTo>
                      <a:pt x="915" y="26"/>
                      <a:pt x="815" y="1"/>
                      <a:pt x="7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2"/>
              <p:cNvSpPr/>
              <p:nvPr/>
            </p:nvSpPr>
            <p:spPr>
              <a:xfrm>
                <a:off x="1917275" y="1152050"/>
                <a:ext cx="85825" cy="103275"/>
              </a:xfrm>
              <a:custGeom>
                <a:rect b="b" l="l" r="r" t="t"/>
                <a:pathLst>
                  <a:path extrusionOk="0" h="4131" w="3433">
                    <a:moveTo>
                      <a:pt x="2825" y="0"/>
                    </a:moveTo>
                    <a:cubicBezTo>
                      <a:pt x="2511" y="0"/>
                      <a:pt x="2260" y="251"/>
                      <a:pt x="2260" y="607"/>
                    </a:cubicBezTo>
                    <a:cubicBezTo>
                      <a:pt x="2260" y="1193"/>
                      <a:pt x="2051" y="1674"/>
                      <a:pt x="1737" y="2030"/>
                    </a:cubicBezTo>
                    <a:cubicBezTo>
                      <a:pt x="1361" y="2407"/>
                      <a:pt x="859" y="2741"/>
                      <a:pt x="377" y="3034"/>
                    </a:cubicBezTo>
                    <a:cubicBezTo>
                      <a:pt x="84" y="3181"/>
                      <a:pt x="1" y="3557"/>
                      <a:pt x="168" y="3850"/>
                    </a:cubicBezTo>
                    <a:cubicBezTo>
                      <a:pt x="266" y="4033"/>
                      <a:pt x="469" y="4131"/>
                      <a:pt x="674" y="4131"/>
                    </a:cubicBezTo>
                    <a:cubicBezTo>
                      <a:pt x="773" y="4131"/>
                      <a:pt x="874" y="4108"/>
                      <a:pt x="963" y="4060"/>
                    </a:cubicBezTo>
                    <a:cubicBezTo>
                      <a:pt x="1570" y="3704"/>
                      <a:pt x="2156" y="3327"/>
                      <a:pt x="2616" y="2804"/>
                    </a:cubicBezTo>
                    <a:cubicBezTo>
                      <a:pt x="3118" y="2218"/>
                      <a:pt x="3432" y="1507"/>
                      <a:pt x="3432" y="565"/>
                    </a:cubicBezTo>
                    <a:cubicBezTo>
                      <a:pt x="3432" y="251"/>
                      <a:pt x="3160" y="0"/>
                      <a:pt x="28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2"/>
              <p:cNvSpPr/>
              <p:nvPr/>
            </p:nvSpPr>
            <p:spPr>
              <a:xfrm>
                <a:off x="1879625" y="1149275"/>
                <a:ext cx="124500" cy="44500"/>
              </a:xfrm>
              <a:custGeom>
                <a:rect b="b" l="l" r="r" t="t"/>
                <a:pathLst>
                  <a:path extrusionOk="0" h="1780" w="4980">
                    <a:moveTo>
                      <a:pt x="675" y="0"/>
                    </a:moveTo>
                    <a:cubicBezTo>
                      <a:pt x="456" y="0"/>
                      <a:pt x="234" y="125"/>
                      <a:pt x="126" y="342"/>
                    </a:cubicBezTo>
                    <a:cubicBezTo>
                      <a:pt x="0" y="634"/>
                      <a:pt x="126" y="990"/>
                      <a:pt x="419" y="1137"/>
                    </a:cubicBezTo>
                    <a:cubicBezTo>
                      <a:pt x="1046" y="1409"/>
                      <a:pt x="1695" y="1681"/>
                      <a:pt x="2406" y="1764"/>
                    </a:cubicBezTo>
                    <a:cubicBezTo>
                      <a:pt x="2521" y="1774"/>
                      <a:pt x="2636" y="1779"/>
                      <a:pt x="2751" y="1779"/>
                    </a:cubicBezTo>
                    <a:cubicBezTo>
                      <a:pt x="3389" y="1779"/>
                      <a:pt x="4028" y="1619"/>
                      <a:pt x="4666" y="1158"/>
                    </a:cubicBezTo>
                    <a:cubicBezTo>
                      <a:pt x="4938" y="969"/>
                      <a:pt x="4980" y="614"/>
                      <a:pt x="4813" y="342"/>
                    </a:cubicBezTo>
                    <a:cubicBezTo>
                      <a:pt x="4699" y="189"/>
                      <a:pt x="4515" y="106"/>
                      <a:pt x="4333" y="106"/>
                    </a:cubicBezTo>
                    <a:cubicBezTo>
                      <a:pt x="4214" y="106"/>
                      <a:pt x="4096" y="142"/>
                      <a:pt x="3997" y="216"/>
                    </a:cubicBezTo>
                    <a:cubicBezTo>
                      <a:pt x="3571" y="517"/>
                      <a:pt x="3146" y="623"/>
                      <a:pt x="2746" y="623"/>
                    </a:cubicBezTo>
                    <a:cubicBezTo>
                      <a:pt x="2674" y="623"/>
                      <a:pt x="2602" y="620"/>
                      <a:pt x="2532" y="614"/>
                    </a:cubicBezTo>
                    <a:cubicBezTo>
                      <a:pt x="1988" y="530"/>
                      <a:pt x="1423" y="321"/>
                      <a:pt x="900" y="49"/>
                    </a:cubicBezTo>
                    <a:cubicBezTo>
                      <a:pt x="829" y="16"/>
                      <a:pt x="752" y="0"/>
                      <a:pt x="6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2"/>
              <p:cNvSpPr/>
              <p:nvPr/>
            </p:nvSpPr>
            <p:spPr>
              <a:xfrm>
                <a:off x="2129650" y="658250"/>
                <a:ext cx="436275" cy="510025"/>
              </a:xfrm>
              <a:custGeom>
                <a:rect b="b" l="l" r="r" t="t"/>
                <a:pathLst>
                  <a:path extrusionOk="0" h="20401" w="17451">
                    <a:moveTo>
                      <a:pt x="3076" y="0"/>
                    </a:moveTo>
                    <a:cubicBezTo>
                      <a:pt x="1" y="8747"/>
                      <a:pt x="2804" y="20401"/>
                      <a:pt x="9479" y="19899"/>
                    </a:cubicBezTo>
                    <a:cubicBezTo>
                      <a:pt x="17451" y="15861"/>
                      <a:pt x="6236" y="8433"/>
                      <a:pt x="307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30" name="Google Shape;4330;p52"/>
            <p:cNvSpPr/>
            <p:nvPr/>
          </p:nvSpPr>
          <p:spPr>
            <a:xfrm flipH="1" rot="1120446">
              <a:off x="2694545" y="797275"/>
              <a:ext cx="105180" cy="40302"/>
            </a:xfrm>
            <a:custGeom>
              <a:rect b="b" l="l" r="r" t="t"/>
              <a:pathLst>
                <a:path extrusionOk="0" h="1612" w="4207">
                  <a:moveTo>
                    <a:pt x="370" y="0"/>
                  </a:moveTo>
                  <a:cubicBezTo>
                    <a:pt x="315" y="0"/>
                    <a:pt x="259" y="14"/>
                    <a:pt x="210" y="42"/>
                  </a:cubicBezTo>
                  <a:cubicBezTo>
                    <a:pt x="63" y="105"/>
                    <a:pt x="1" y="314"/>
                    <a:pt x="84" y="481"/>
                  </a:cubicBezTo>
                  <a:cubicBezTo>
                    <a:pt x="252" y="795"/>
                    <a:pt x="461" y="1025"/>
                    <a:pt x="733" y="1214"/>
                  </a:cubicBezTo>
                  <a:cubicBezTo>
                    <a:pt x="1151" y="1507"/>
                    <a:pt x="1633" y="1611"/>
                    <a:pt x="2093" y="1611"/>
                  </a:cubicBezTo>
                  <a:cubicBezTo>
                    <a:pt x="2553" y="1611"/>
                    <a:pt x="3035" y="1465"/>
                    <a:pt x="3390" y="1256"/>
                  </a:cubicBezTo>
                  <a:cubicBezTo>
                    <a:pt x="3725" y="1130"/>
                    <a:pt x="3955" y="921"/>
                    <a:pt x="4102" y="691"/>
                  </a:cubicBezTo>
                  <a:cubicBezTo>
                    <a:pt x="4206" y="523"/>
                    <a:pt x="4164" y="356"/>
                    <a:pt x="4039" y="251"/>
                  </a:cubicBezTo>
                  <a:cubicBezTo>
                    <a:pt x="3974" y="210"/>
                    <a:pt x="3905" y="192"/>
                    <a:pt x="3840" y="192"/>
                  </a:cubicBezTo>
                  <a:cubicBezTo>
                    <a:pt x="3738" y="192"/>
                    <a:pt x="3642" y="237"/>
                    <a:pt x="3579" y="314"/>
                  </a:cubicBezTo>
                  <a:cubicBezTo>
                    <a:pt x="3474" y="481"/>
                    <a:pt x="3328" y="607"/>
                    <a:pt x="3118" y="712"/>
                  </a:cubicBezTo>
                  <a:cubicBezTo>
                    <a:pt x="2825" y="879"/>
                    <a:pt x="2470" y="984"/>
                    <a:pt x="2114" y="984"/>
                  </a:cubicBezTo>
                  <a:cubicBezTo>
                    <a:pt x="1779" y="984"/>
                    <a:pt x="1424" y="900"/>
                    <a:pt x="1131" y="691"/>
                  </a:cubicBezTo>
                  <a:cubicBezTo>
                    <a:pt x="942" y="565"/>
                    <a:pt x="775" y="398"/>
                    <a:pt x="649" y="168"/>
                  </a:cubicBezTo>
                  <a:cubicBezTo>
                    <a:pt x="594" y="56"/>
                    <a:pt x="482" y="0"/>
                    <a:pt x="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1" name="Google Shape;4331;p52"/>
          <p:cNvGrpSpPr/>
          <p:nvPr/>
        </p:nvGrpSpPr>
        <p:grpSpPr>
          <a:xfrm rot="1125023">
            <a:off x="7197569" y="3285493"/>
            <a:ext cx="1795973" cy="2319018"/>
            <a:chOff x="3748575" y="4604100"/>
            <a:chExt cx="941775" cy="1216050"/>
          </a:xfrm>
        </p:grpSpPr>
        <p:sp>
          <p:nvSpPr>
            <p:cNvPr id="4332" name="Google Shape;4332;p52"/>
            <p:cNvSpPr/>
            <p:nvPr/>
          </p:nvSpPr>
          <p:spPr>
            <a:xfrm>
              <a:off x="3827850" y="5017125"/>
              <a:ext cx="102325" cy="164125"/>
            </a:xfrm>
            <a:custGeom>
              <a:rect b="b" l="l" r="r" t="t"/>
              <a:pathLst>
                <a:path extrusionOk="0" h="6565" w="4093">
                  <a:moveTo>
                    <a:pt x="1592" y="0"/>
                  </a:moveTo>
                  <a:cubicBezTo>
                    <a:pt x="1383" y="0"/>
                    <a:pt x="1174" y="47"/>
                    <a:pt x="973" y="151"/>
                  </a:cubicBezTo>
                  <a:cubicBezTo>
                    <a:pt x="426" y="394"/>
                    <a:pt x="61" y="1093"/>
                    <a:pt x="31" y="1731"/>
                  </a:cubicBezTo>
                  <a:cubicBezTo>
                    <a:pt x="0" y="2370"/>
                    <a:pt x="183" y="3038"/>
                    <a:pt x="426" y="3646"/>
                  </a:cubicBezTo>
                  <a:cubicBezTo>
                    <a:pt x="724" y="4518"/>
                    <a:pt x="1143" y="5424"/>
                    <a:pt x="1815" y="6052"/>
                  </a:cubicBezTo>
                  <a:lnTo>
                    <a:pt x="1815" y="6052"/>
                  </a:lnTo>
                  <a:cubicBezTo>
                    <a:pt x="3265" y="5282"/>
                    <a:pt x="4092" y="3393"/>
                    <a:pt x="3648" y="1822"/>
                  </a:cubicBezTo>
                  <a:cubicBezTo>
                    <a:pt x="3377" y="861"/>
                    <a:pt x="2486" y="0"/>
                    <a:pt x="1592" y="0"/>
                  </a:cubicBezTo>
                  <a:close/>
                  <a:moveTo>
                    <a:pt x="1815" y="6052"/>
                  </a:moveTo>
                  <a:cubicBezTo>
                    <a:pt x="1778" y="6071"/>
                    <a:pt x="1740" y="6090"/>
                    <a:pt x="1702" y="6108"/>
                  </a:cubicBezTo>
                  <a:lnTo>
                    <a:pt x="2358" y="6459"/>
                  </a:lnTo>
                  <a:lnTo>
                    <a:pt x="2358" y="6459"/>
                  </a:lnTo>
                  <a:cubicBezTo>
                    <a:pt x="2160" y="6343"/>
                    <a:pt x="1980" y="6206"/>
                    <a:pt x="1815" y="6052"/>
                  </a:cubicBezTo>
                  <a:close/>
                  <a:moveTo>
                    <a:pt x="2358" y="6459"/>
                  </a:moveTo>
                  <a:cubicBezTo>
                    <a:pt x="2421" y="6496"/>
                    <a:pt x="2486" y="6532"/>
                    <a:pt x="2554" y="6564"/>
                  </a:cubicBezTo>
                  <a:lnTo>
                    <a:pt x="2358" y="6459"/>
                  </a:lnTo>
                  <a:close/>
                </a:path>
              </a:pathLst>
            </a:custGeom>
            <a:solidFill>
              <a:srgbClr val="C45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2"/>
            <p:cNvSpPr/>
            <p:nvPr/>
          </p:nvSpPr>
          <p:spPr>
            <a:xfrm>
              <a:off x="3827850" y="5017125"/>
              <a:ext cx="102325" cy="164125"/>
            </a:xfrm>
            <a:custGeom>
              <a:rect b="b" l="l" r="r" t="t"/>
              <a:pathLst>
                <a:path extrusionOk="0" h="6565" w="4093">
                  <a:moveTo>
                    <a:pt x="1592" y="0"/>
                  </a:moveTo>
                  <a:cubicBezTo>
                    <a:pt x="1383" y="0"/>
                    <a:pt x="1174" y="47"/>
                    <a:pt x="973" y="151"/>
                  </a:cubicBezTo>
                  <a:cubicBezTo>
                    <a:pt x="426" y="394"/>
                    <a:pt x="61" y="1093"/>
                    <a:pt x="31" y="1731"/>
                  </a:cubicBezTo>
                  <a:cubicBezTo>
                    <a:pt x="0" y="2370"/>
                    <a:pt x="183" y="3038"/>
                    <a:pt x="426" y="3646"/>
                  </a:cubicBezTo>
                  <a:cubicBezTo>
                    <a:pt x="724" y="4518"/>
                    <a:pt x="1143" y="5424"/>
                    <a:pt x="1815" y="6052"/>
                  </a:cubicBezTo>
                  <a:lnTo>
                    <a:pt x="1815" y="6052"/>
                  </a:lnTo>
                  <a:cubicBezTo>
                    <a:pt x="3265" y="5282"/>
                    <a:pt x="4092" y="3393"/>
                    <a:pt x="3648" y="1822"/>
                  </a:cubicBezTo>
                  <a:cubicBezTo>
                    <a:pt x="3377" y="861"/>
                    <a:pt x="2486" y="0"/>
                    <a:pt x="1592" y="0"/>
                  </a:cubicBezTo>
                  <a:close/>
                  <a:moveTo>
                    <a:pt x="1815" y="6052"/>
                  </a:moveTo>
                  <a:cubicBezTo>
                    <a:pt x="1778" y="6071"/>
                    <a:pt x="1740" y="6090"/>
                    <a:pt x="1702" y="6108"/>
                  </a:cubicBezTo>
                  <a:lnTo>
                    <a:pt x="2358" y="6459"/>
                  </a:lnTo>
                  <a:lnTo>
                    <a:pt x="2358" y="6459"/>
                  </a:lnTo>
                  <a:cubicBezTo>
                    <a:pt x="2160" y="6343"/>
                    <a:pt x="1980" y="6206"/>
                    <a:pt x="1815" y="6052"/>
                  </a:cubicBezTo>
                  <a:close/>
                  <a:moveTo>
                    <a:pt x="2358" y="6459"/>
                  </a:moveTo>
                  <a:cubicBezTo>
                    <a:pt x="2421" y="6496"/>
                    <a:pt x="2486" y="6532"/>
                    <a:pt x="2554" y="6564"/>
                  </a:cubicBezTo>
                  <a:lnTo>
                    <a:pt x="2358" y="6459"/>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2"/>
            <p:cNvSpPr/>
            <p:nvPr/>
          </p:nvSpPr>
          <p:spPr>
            <a:xfrm>
              <a:off x="3840775" y="4998775"/>
              <a:ext cx="52975" cy="183550"/>
            </a:xfrm>
            <a:custGeom>
              <a:rect b="b" l="l" r="r" t="t"/>
              <a:pathLst>
                <a:path extrusionOk="0" h="7342" w="2119">
                  <a:moveTo>
                    <a:pt x="788" y="0"/>
                  </a:moveTo>
                  <a:cubicBezTo>
                    <a:pt x="773" y="0"/>
                    <a:pt x="760" y="10"/>
                    <a:pt x="760" y="34"/>
                  </a:cubicBezTo>
                  <a:cubicBezTo>
                    <a:pt x="0" y="2496"/>
                    <a:pt x="517" y="5322"/>
                    <a:pt x="2067" y="7329"/>
                  </a:cubicBezTo>
                  <a:cubicBezTo>
                    <a:pt x="2076" y="7337"/>
                    <a:pt x="2085" y="7341"/>
                    <a:pt x="2092" y="7341"/>
                  </a:cubicBezTo>
                  <a:cubicBezTo>
                    <a:pt x="2110" y="7341"/>
                    <a:pt x="2119" y="7320"/>
                    <a:pt x="2097" y="7298"/>
                  </a:cubicBezTo>
                  <a:cubicBezTo>
                    <a:pt x="760" y="5140"/>
                    <a:pt x="243" y="2556"/>
                    <a:pt x="821" y="64"/>
                  </a:cubicBezTo>
                  <a:cubicBezTo>
                    <a:pt x="840" y="26"/>
                    <a:pt x="812" y="0"/>
                    <a:pt x="7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2"/>
            <p:cNvSpPr/>
            <p:nvPr/>
          </p:nvSpPr>
          <p:spPr>
            <a:xfrm>
              <a:off x="3874200" y="5004250"/>
              <a:ext cx="27375" cy="162100"/>
            </a:xfrm>
            <a:custGeom>
              <a:rect b="b" l="l" r="r" t="t"/>
              <a:pathLst>
                <a:path extrusionOk="0" h="6484" w="1095">
                  <a:moveTo>
                    <a:pt x="53" y="0"/>
                  </a:moveTo>
                  <a:cubicBezTo>
                    <a:pt x="28" y="0"/>
                    <a:pt x="0" y="24"/>
                    <a:pt x="0" y="58"/>
                  </a:cubicBezTo>
                  <a:cubicBezTo>
                    <a:pt x="760" y="2125"/>
                    <a:pt x="760" y="4252"/>
                    <a:pt x="396" y="6441"/>
                  </a:cubicBezTo>
                  <a:cubicBezTo>
                    <a:pt x="396" y="6462"/>
                    <a:pt x="426" y="6484"/>
                    <a:pt x="444" y="6484"/>
                  </a:cubicBezTo>
                  <a:cubicBezTo>
                    <a:pt x="451" y="6484"/>
                    <a:pt x="456" y="6480"/>
                    <a:pt x="456" y="6471"/>
                  </a:cubicBezTo>
                  <a:cubicBezTo>
                    <a:pt x="1095" y="4374"/>
                    <a:pt x="882" y="2064"/>
                    <a:pt x="92" y="58"/>
                  </a:cubicBezTo>
                  <a:cubicBezTo>
                    <a:pt x="92" y="17"/>
                    <a:pt x="73"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2"/>
            <p:cNvSpPr/>
            <p:nvPr/>
          </p:nvSpPr>
          <p:spPr>
            <a:xfrm>
              <a:off x="4022375" y="4668675"/>
              <a:ext cx="345775" cy="309375"/>
            </a:xfrm>
            <a:custGeom>
              <a:rect b="b" l="l" r="r" t="t"/>
              <a:pathLst>
                <a:path extrusionOk="0" h="12375" w="13831">
                  <a:moveTo>
                    <a:pt x="6652" y="1"/>
                  </a:moveTo>
                  <a:cubicBezTo>
                    <a:pt x="6191" y="1"/>
                    <a:pt x="5724" y="55"/>
                    <a:pt x="5259" y="168"/>
                  </a:cubicBezTo>
                  <a:cubicBezTo>
                    <a:pt x="1916" y="1049"/>
                    <a:pt x="1" y="4818"/>
                    <a:pt x="882" y="8070"/>
                  </a:cubicBezTo>
                  <a:cubicBezTo>
                    <a:pt x="1608" y="10748"/>
                    <a:pt x="3960" y="12374"/>
                    <a:pt x="6635" y="12374"/>
                  </a:cubicBezTo>
                  <a:cubicBezTo>
                    <a:pt x="7209" y="12374"/>
                    <a:pt x="7799" y="12299"/>
                    <a:pt x="8390" y="12143"/>
                  </a:cubicBezTo>
                  <a:cubicBezTo>
                    <a:pt x="11733" y="11262"/>
                    <a:pt x="13831" y="8192"/>
                    <a:pt x="12949" y="4909"/>
                  </a:cubicBezTo>
                  <a:cubicBezTo>
                    <a:pt x="12241" y="2105"/>
                    <a:pt x="9545" y="1"/>
                    <a:pt x="66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2"/>
            <p:cNvSpPr/>
            <p:nvPr/>
          </p:nvSpPr>
          <p:spPr>
            <a:xfrm>
              <a:off x="4148525" y="4672250"/>
              <a:ext cx="93200" cy="269000"/>
            </a:xfrm>
            <a:custGeom>
              <a:rect b="b" l="l" r="r" t="t"/>
              <a:pathLst>
                <a:path extrusionOk="0" h="10760" w="3728">
                  <a:moveTo>
                    <a:pt x="110" y="0"/>
                  </a:moveTo>
                  <a:cubicBezTo>
                    <a:pt x="63" y="0"/>
                    <a:pt x="0" y="50"/>
                    <a:pt x="0" y="116"/>
                  </a:cubicBezTo>
                  <a:cubicBezTo>
                    <a:pt x="243" y="1970"/>
                    <a:pt x="973" y="3763"/>
                    <a:pt x="1520" y="5526"/>
                  </a:cubicBezTo>
                  <a:cubicBezTo>
                    <a:pt x="1794" y="6408"/>
                    <a:pt x="2098" y="7289"/>
                    <a:pt x="2402" y="8171"/>
                  </a:cubicBezTo>
                  <a:cubicBezTo>
                    <a:pt x="2675" y="8991"/>
                    <a:pt x="2888" y="9933"/>
                    <a:pt x="3344" y="10663"/>
                  </a:cubicBezTo>
                  <a:cubicBezTo>
                    <a:pt x="3388" y="10729"/>
                    <a:pt x="3452" y="10759"/>
                    <a:pt x="3514" y="10759"/>
                  </a:cubicBezTo>
                  <a:cubicBezTo>
                    <a:pt x="3624" y="10759"/>
                    <a:pt x="3728" y="10666"/>
                    <a:pt x="3709" y="10511"/>
                  </a:cubicBezTo>
                  <a:cubicBezTo>
                    <a:pt x="3587" y="9630"/>
                    <a:pt x="3131" y="8718"/>
                    <a:pt x="2827" y="7897"/>
                  </a:cubicBezTo>
                  <a:lnTo>
                    <a:pt x="1915" y="5161"/>
                  </a:lnTo>
                  <a:cubicBezTo>
                    <a:pt x="1338" y="3459"/>
                    <a:pt x="912" y="1666"/>
                    <a:pt x="152" y="25"/>
                  </a:cubicBezTo>
                  <a:cubicBezTo>
                    <a:pt x="144" y="8"/>
                    <a:pt x="128" y="0"/>
                    <a:pt x="1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2"/>
            <p:cNvSpPr/>
            <p:nvPr/>
          </p:nvSpPr>
          <p:spPr>
            <a:xfrm>
              <a:off x="4091525" y="4694425"/>
              <a:ext cx="146675" cy="342450"/>
            </a:xfrm>
            <a:custGeom>
              <a:rect b="b" l="l" r="r" t="t"/>
              <a:pathLst>
                <a:path extrusionOk="0" h="13698" w="5867">
                  <a:moveTo>
                    <a:pt x="1051" y="1"/>
                  </a:moveTo>
                  <a:cubicBezTo>
                    <a:pt x="1034" y="1"/>
                    <a:pt x="1015" y="8"/>
                    <a:pt x="1004" y="19"/>
                  </a:cubicBezTo>
                  <a:cubicBezTo>
                    <a:pt x="578" y="445"/>
                    <a:pt x="396" y="1204"/>
                    <a:pt x="274" y="1721"/>
                  </a:cubicBezTo>
                  <a:cubicBezTo>
                    <a:pt x="122" y="2451"/>
                    <a:pt x="1" y="3180"/>
                    <a:pt x="1" y="3879"/>
                  </a:cubicBezTo>
                  <a:cubicBezTo>
                    <a:pt x="1" y="5369"/>
                    <a:pt x="244" y="6888"/>
                    <a:pt x="882" y="8226"/>
                  </a:cubicBezTo>
                  <a:cubicBezTo>
                    <a:pt x="1490" y="9502"/>
                    <a:pt x="2432" y="10657"/>
                    <a:pt x="3466" y="11691"/>
                  </a:cubicBezTo>
                  <a:cubicBezTo>
                    <a:pt x="3891" y="12086"/>
                    <a:pt x="4317" y="12512"/>
                    <a:pt x="4773" y="12937"/>
                  </a:cubicBezTo>
                  <a:cubicBezTo>
                    <a:pt x="5016" y="13150"/>
                    <a:pt x="5320" y="13606"/>
                    <a:pt x="5685" y="13697"/>
                  </a:cubicBezTo>
                  <a:cubicBezTo>
                    <a:pt x="5745" y="13697"/>
                    <a:pt x="5867" y="13667"/>
                    <a:pt x="5837" y="13575"/>
                  </a:cubicBezTo>
                  <a:cubicBezTo>
                    <a:pt x="5776" y="13271"/>
                    <a:pt x="5533" y="13089"/>
                    <a:pt x="5289" y="12846"/>
                  </a:cubicBezTo>
                  <a:cubicBezTo>
                    <a:pt x="4925" y="12481"/>
                    <a:pt x="4530" y="12147"/>
                    <a:pt x="4165" y="11752"/>
                  </a:cubicBezTo>
                  <a:cubicBezTo>
                    <a:pt x="3162" y="10779"/>
                    <a:pt x="2220" y="9746"/>
                    <a:pt x="1520" y="8530"/>
                  </a:cubicBezTo>
                  <a:cubicBezTo>
                    <a:pt x="821" y="7223"/>
                    <a:pt x="457" y="5703"/>
                    <a:pt x="426" y="4244"/>
                  </a:cubicBezTo>
                  <a:cubicBezTo>
                    <a:pt x="396" y="3484"/>
                    <a:pt x="457" y="2663"/>
                    <a:pt x="578" y="1964"/>
                  </a:cubicBezTo>
                  <a:cubicBezTo>
                    <a:pt x="700" y="1296"/>
                    <a:pt x="1004" y="688"/>
                    <a:pt x="1064" y="80"/>
                  </a:cubicBezTo>
                  <a:cubicBezTo>
                    <a:pt x="1103" y="22"/>
                    <a:pt x="1080" y="1"/>
                    <a:pt x="10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2"/>
            <p:cNvSpPr/>
            <p:nvPr/>
          </p:nvSpPr>
          <p:spPr>
            <a:xfrm>
              <a:off x="4092025" y="4604100"/>
              <a:ext cx="222175" cy="460175"/>
            </a:xfrm>
            <a:custGeom>
              <a:rect b="b" l="l" r="r" t="t"/>
              <a:pathLst>
                <a:path extrusionOk="0" h="18407" w="8887">
                  <a:moveTo>
                    <a:pt x="138" y="1"/>
                  </a:moveTo>
                  <a:cubicBezTo>
                    <a:pt x="48" y="1"/>
                    <a:pt x="0" y="116"/>
                    <a:pt x="102" y="167"/>
                  </a:cubicBezTo>
                  <a:cubicBezTo>
                    <a:pt x="801" y="562"/>
                    <a:pt x="1592" y="866"/>
                    <a:pt x="2260" y="1231"/>
                  </a:cubicBezTo>
                  <a:cubicBezTo>
                    <a:pt x="3233" y="1778"/>
                    <a:pt x="4145" y="2416"/>
                    <a:pt x="4935" y="3176"/>
                  </a:cubicBezTo>
                  <a:cubicBezTo>
                    <a:pt x="7215" y="5486"/>
                    <a:pt x="8491" y="8921"/>
                    <a:pt x="8248" y="12173"/>
                  </a:cubicBezTo>
                  <a:cubicBezTo>
                    <a:pt x="8035" y="14240"/>
                    <a:pt x="7428" y="16155"/>
                    <a:pt x="6972" y="18131"/>
                  </a:cubicBezTo>
                  <a:cubicBezTo>
                    <a:pt x="6935" y="18297"/>
                    <a:pt x="7065" y="18406"/>
                    <a:pt x="7194" y="18406"/>
                  </a:cubicBezTo>
                  <a:cubicBezTo>
                    <a:pt x="7278" y="18406"/>
                    <a:pt x="7361" y="18360"/>
                    <a:pt x="7397" y="18252"/>
                  </a:cubicBezTo>
                  <a:cubicBezTo>
                    <a:pt x="7853" y="16459"/>
                    <a:pt x="8400" y="14726"/>
                    <a:pt x="8613" y="12933"/>
                  </a:cubicBezTo>
                  <a:cubicBezTo>
                    <a:pt x="8887" y="10988"/>
                    <a:pt x="8704" y="9134"/>
                    <a:pt x="7975" y="7279"/>
                  </a:cubicBezTo>
                  <a:cubicBezTo>
                    <a:pt x="7032" y="4726"/>
                    <a:pt x="5361" y="2538"/>
                    <a:pt x="2990" y="1200"/>
                  </a:cubicBezTo>
                  <a:cubicBezTo>
                    <a:pt x="2108" y="714"/>
                    <a:pt x="1166" y="258"/>
                    <a:pt x="193" y="15"/>
                  </a:cubicBezTo>
                  <a:cubicBezTo>
                    <a:pt x="174" y="5"/>
                    <a:pt x="155" y="1"/>
                    <a:pt x="1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2"/>
            <p:cNvSpPr/>
            <p:nvPr/>
          </p:nvSpPr>
          <p:spPr>
            <a:xfrm>
              <a:off x="4115850" y="4645000"/>
              <a:ext cx="119100" cy="381550"/>
            </a:xfrm>
            <a:custGeom>
              <a:rect b="b" l="l" r="r" t="t"/>
              <a:pathLst>
                <a:path extrusionOk="0" h="15262" w="4764">
                  <a:moveTo>
                    <a:pt x="864" y="0"/>
                  </a:moveTo>
                  <a:cubicBezTo>
                    <a:pt x="842" y="0"/>
                    <a:pt x="821" y="8"/>
                    <a:pt x="821" y="20"/>
                  </a:cubicBezTo>
                  <a:cubicBezTo>
                    <a:pt x="0" y="5340"/>
                    <a:pt x="1398" y="10993"/>
                    <a:pt x="4712" y="15248"/>
                  </a:cubicBezTo>
                  <a:cubicBezTo>
                    <a:pt x="4721" y="15257"/>
                    <a:pt x="4729" y="15261"/>
                    <a:pt x="4737" y="15261"/>
                  </a:cubicBezTo>
                  <a:cubicBezTo>
                    <a:pt x="4755" y="15261"/>
                    <a:pt x="4764" y="15240"/>
                    <a:pt x="4742" y="15218"/>
                  </a:cubicBezTo>
                  <a:cubicBezTo>
                    <a:pt x="1611" y="10811"/>
                    <a:pt x="183" y="5400"/>
                    <a:pt x="912" y="51"/>
                  </a:cubicBezTo>
                  <a:cubicBezTo>
                    <a:pt x="930" y="15"/>
                    <a:pt x="896" y="0"/>
                    <a:pt x="8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2"/>
            <p:cNvSpPr/>
            <p:nvPr/>
          </p:nvSpPr>
          <p:spPr>
            <a:xfrm>
              <a:off x="4157875" y="4652100"/>
              <a:ext cx="141125" cy="362000"/>
            </a:xfrm>
            <a:custGeom>
              <a:rect b="b" l="l" r="r" t="t"/>
              <a:pathLst>
                <a:path extrusionOk="0" h="14480" w="5645">
                  <a:moveTo>
                    <a:pt x="48" y="1"/>
                  </a:moveTo>
                  <a:cubicBezTo>
                    <a:pt x="22" y="1"/>
                    <a:pt x="1" y="50"/>
                    <a:pt x="21" y="71"/>
                  </a:cubicBezTo>
                  <a:cubicBezTo>
                    <a:pt x="1815" y="1986"/>
                    <a:pt x="3122" y="4204"/>
                    <a:pt x="3882" y="6727"/>
                  </a:cubicBezTo>
                  <a:cubicBezTo>
                    <a:pt x="4642" y="9220"/>
                    <a:pt x="4733" y="11803"/>
                    <a:pt x="4338" y="14387"/>
                  </a:cubicBezTo>
                  <a:cubicBezTo>
                    <a:pt x="4338" y="14446"/>
                    <a:pt x="4376" y="14479"/>
                    <a:pt x="4411" y="14479"/>
                  </a:cubicBezTo>
                  <a:cubicBezTo>
                    <a:pt x="4430" y="14479"/>
                    <a:pt x="4448" y="14469"/>
                    <a:pt x="4459" y="14448"/>
                  </a:cubicBezTo>
                  <a:cubicBezTo>
                    <a:pt x="5645" y="9372"/>
                    <a:pt x="3730" y="3657"/>
                    <a:pt x="82" y="40"/>
                  </a:cubicBezTo>
                  <a:cubicBezTo>
                    <a:pt x="73" y="11"/>
                    <a:pt x="60" y="1"/>
                    <a:pt x="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2"/>
            <p:cNvSpPr/>
            <p:nvPr/>
          </p:nvSpPr>
          <p:spPr>
            <a:xfrm>
              <a:off x="4049725" y="4685575"/>
              <a:ext cx="136825" cy="314800"/>
            </a:xfrm>
            <a:custGeom>
              <a:rect b="b" l="l" r="r" t="t"/>
              <a:pathLst>
                <a:path extrusionOk="0" h="12592" w="5473">
                  <a:moveTo>
                    <a:pt x="1937" y="0"/>
                  </a:moveTo>
                  <a:cubicBezTo>
                    <a:pt x="1915" y="0"/>
                    <a:pt x="1895" y="11"/>
                    <a:pt x="1885" y="39"/>
                  </a:cubicBezTo>
                  <a:cubicBezTo>
                    <a:pt x="1277" y="1254"/>
                    <a:pt x="609" y="2470"/>
                    <a:pt x="396" y="3838"/>
                  </a:cubicBezTo>
                  <a:cubicBezTo>
                    <a:pt x="214" y="5054"/>
                    <a:pt x="305" y="6361"/>
                    <a:pt x="730" y="7546"/>
                  </a:cubicBezTo>
                  <a:cubicBezTo>
                    <a:pt x="1186" y="8853"/>
                    <a:pt x="1916" y="10100"/>
                    <a:pt x="2858" y="11133"/>
                  </a:cubicBezTo>
                  <a:cubicBezTo>
                    <a:pt x="3515" y="11817"/>
                    <a:pt x="4059" y="12591"/>
                    <a:pt x="4981" y="12591"/>
                  </a:cubicBezTo>
                  <a:cubicBezTo>
                    <a:pt x="5124" y="12591"/>
                    <a:pt x="5278" y="12572"/>
                    <a:pt x="5442" y="12531"/>
                  </a:cubicBezTo>
                  <a:cubicBezTo>
                    <a:pt x="5472" y="12531"/>
                    <a:pt x="5472" y="12440"/>
                    <a:pt x="5411" y="12440"/>
                  </a:cubicBezTo>
                  <a:cubicBezTo>
                    <a:pt x="5261" y="12466"/>
                    <a:pt x="5125" y="12480"/>
                    <a:pt x="4999" y="12480"/>
                  </a:cubicBezTo>
                  <a:cubicBezTo>
                    <a:pt x="4537" y="12480"/>
                    <a:pt x="4206" y="12299"/>
                    <a:pt x="3800" y="11893"/>
                  </a:cubicBezTo>
                  <a:cubicBezTo>
                    <a:pt x="3405" y="11437"/>
                    <a:pt x="2980" y="11011"/>
                    <a:pt x="2584" y="10556"/>
                  </a:cubicBezTo>
                  <a:cubicBezTo>
                    <a:pt x="1794" y="9552"/>
                    <a:pt x="1125" y="8337"/>
                    <a:pt x="730" y="7090"/>
                  </a:cubicBezTo>
                  <a:cubicBezTo>
                    <a:pt x="1" y="4568"/>
                    <a:pt x="852" y="2349"/>
                    <a:pt x="1977" y="99"/>
                  </a:cubicBezTo>
                  <a:cubicBezTo>
                    <a:pt x="2040" y="57"/>
                    <a:pt x="1986" y="0"/>
                    <a:pt x="19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2"/>
            <p:cNvSpPr/>
            <p:nvPr/>
          </p:nvSpPr>
          <p:spPr>
            <a:xfrm>
              <a:off x="4204000" y="4657650"/>
              <a:ext cx="136025" cy="309050"/>
            </a:xfrm>
            <a:custGeom>
              <a:rect b="b" l="l" r="r" t="t"/>
              <a:pathLst>
                <a:path extrusionOk="0" h="12362" w="5441">
                  <a:moveTo>
                    <a:pt x="61" y="1"/>
                  </a:moveTo>
                  <a:cubicBezTo>
                    <a:pt x="31" y="92"/>
                    <a:pt x="0" y="122"/>
                    <a:pt x="31" y="153"/>
                  </a:cubicBezTo>
                  <a:cubicBezTo>
                    <a:pt x="2249" y="1156"/>
                    <a:pt x="4012" y="2767"/>
                    <a:pt x="4772" y="5107"/>
                  </a:cubicBezTo>
                  <a:cubicBezTo>
                    <a:pt x="5198" y="6353"/>
                    <a:pt x="5198" y="7630"/>
                    <a:pt x="5015" y="8937"/>
                  </a:cubicBezTo>
                  <a:cubicBezTo>
                    <a:pt x="4894" y="9666"/>
                    <a:pt x="4833" y="10457"/>
                    <a:pt x="4377" y="11065"/>
                  </a:cubicBezTo>
                  <a:cubicBezTo>
                    <a:pt x="3982" y="11581"/>
                    <a:pt x="3404" y="11976"/>
                    <a:pt x="2888" y="12280"/>
                  </a:cubicBezTo>
                  <a:cubicBezTo>
                    <a:pt x="2865" y="12304"/>
                    <a:pt x="2877" y="12362"/>
                    <a:pt x="2897" y="12362"/>
                  </a:cubicBezTo>
                  <a:cubicBezTo>
                    <a:pt x="2904" y="12362"/>
                    <a:pt x="2911" y="12356"/>
                    <a:pt x="2918" y="12341"/>
                  </a:cubicBezTo>
                  <a:cubicBezTo>
                    <a:pt x="3465" y="12098"/>
                    <a:pt x="3982" y="11733"/>
                    <a:pt x="4377" y="11277"/>
                  </a:cubicBezTo>
                  <a:cubicBezTo>
                    <a:pt x="4772" y="10791"/>
                    <a:pt x="4894" y="10274"/>
                    <a:pt x="5046" y="9606"/>
                  </a:cubicBezTo>
                  <a:cubicBezTo>
                    <a:pt x="5319" y="8238"/>
                    <a:pt x="5441" y="6779"/>
                    <a:pt x="5046" y="5350"/>
                  </a:cubicBezTo>
                  <a:cubicBezTo>
                    <a:pt x="4377" y="2827"/>
                    <a:pt x="2432" y="1034"/>
                    <a:pt x="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2"/>
            <p:cNvSpPr/>
            <p:nvPr/>
          </p:nvSpPr>
          <p:spPr>
            <a:xfrm>
              <a:off x="4457800" y="4829525"/>
              <a:ext cx="176325" cy="266675"/>
            </a:xfrm>
            <a:custGeom>
              <a:rect b="b" l="l" r="r" t="t"/>
              <a:pathLst>
                <a:path extrusionOk="0" h="10667" w="7053">
                  <a:moveTo>
                    <a:pt x="3232" y="0"/>
                  </a:moveTo>
                  <a:cubicBezTo>
                    <a:pt x="2639" y="0"/>
                    <a:pt x="2059" y="162"/>
                    <a:pt x="1581" y="512"/>
                  </a:cubicBezTo>
                  <a:cubicBezTo>
                    <a:pt x="699" y="1150"/>
                    <a:pt x="304" y="2214"/>
                    <a:pt x="183" y="3247"/>
                  </a:cubicBezTo>
                  <a:cubicBezTo>
                    <a:pt x="0" y="5071"/>
                    <a:pt x="669" y="6956"/>
                    <a:pt x="2006" y="8202"/>
                  </a:cubicBezTo>
                  <a:lnTo>
                    <a:pt x="2037" y="10603"/>
                  </a:lnTo>
                  <a:cubicBezTo>
                    <a:pt x="2162" y="10646"/>
                    <a:pt x="2288" y="10666"/>
                    <a:pt x="2415" y="10666"/>
                  </a:cubicBezTo>
                  <a:cubicBezTo>
                    <a:pt x="3089" y="10666"/>
                    <a:pt x="3770" y="10107"/>
                    <a:pt x="4256" y="9570"/>
                  </a:cubicBezTo>
                  <a:cubicBezTo>
                    <a:pt x="5320" y="8445"/>
                    <a:pt x="6262" y="7108"/>
                    <a:pt x="6627" y="5588"/>
                  </a:cubicBezTo>
                  <a:cubicBezTo>
                    <a:pt x="7052" y="4068"/>
                    <a:pt x="6839" y="2335"/>
                    <a:pt x="5806" y="1150"/>
                  </a:cubicBezTo>
                  <a:cubicBezTo>
                    <a:pt x="5169" y="419"/>
                    <a:pt x="4185" y="0"/>
                    <a:pt x="3232" y="0"/>
                  </a:cubicBezTo>
                  <a:close/>
                </a:path>
              </a:pathLst>
            </a:custGeom>
            <a:solidFill>
              <a:srgbClr val="9D52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2"/>
            <p:cNvSpPr/>
            <p:nvPr/>
          </p:nvSpPr>
          <p:spPr>
            <a:xfrm>
              <a:off x="4457800" y="4829525"/>
              <a:ext cx="176325" cy="266675"/>
            </a:xfrm>
            <a:custGeom>
              <a:rect b="b" l="l" r="r" t="t"/>
              <a:pathLst>
                <a:path extrusionOk="0" h="10667" w="7053">
                  <a:moveTo>
                    <a:pt x="3232" y="0"/>
                  </a:moveTo>
                  <a:cubicBezTo>
                    <a:pt x="2639" y="0"/>
                    <a:pt x="2059" y="162"/>
                    <a:pt x="1581" y="512"/>
                  </a:cubicBezTo>
                  <a:cubicBezTo>
                    <a:pt x="699" y="1150"/>
                    <a:pt x="304" y="2214"/>
                    <a:pt x="183" y="3247"/>
                  </a:cubicBezTo>
                  <a:cubicBezTo>
                    <a:pt x="0" y="5071"/>
                    <a:pt x="669" y="6956"/>
                    <a:pt x="2006" y="8202"/>
                  </a:cubicBezTo>
                  <a:lnTo>
                    <a:pt x="2037" y="10603"/>
                  </a:lnTo>
                  <a:cubicBezTo>
                    <a:pt x="2162" y="10646"/>
                    <a:pt x="2288" y="10666"/>
                    <a:pt x="2415" y="10666"/>
                  </a:cubicBezTo>
                  <a:cubicBezTo>
                    <a:pt x="3089" y="10666"/>
                    <a:pt x="3770" y="10107"/>
                    <a:pt x="4256" y="9570"/>
                  </a:cubicBezTo>
                  <a:cubicBezTo>
                    <a:pt x="5320" y="8445"/>
                    <a:pt x="6262" y="7108"/>
                    <a:pt x="6627" y="5588"/>
                  </a:cubicBezTo>
                  <a:cubicBezTo>
                    <a:pt x="7052" y="4068"/>
                    <a:pt x="6839" y="2335"/>
                    <a:pt x="5806" y="1150"/>
                  </a:cubicBezTo>
                  <a:cubicBezTo>
                    <a:pt x="5169" y="419"/>
                    <a:pt x="4185" y="0"/>
                    <a:pt x="32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2"/>
            <p:cNvSpPr/>
            <p:nvPr/>
          </p:nvSpPr>
          <p:spPr>
            <a:xfrm>
              <a:off x="4484400" y="4812925"/>
              <a:ext cx="53450" cy="200475"/>
            </a:xfrm>
            <a:custGeom>
              <a:rect b="b" l="l" r="r" t="t"/>
              <a:pathLst>
                <a:path extrusionOk="0" h="8019" w="2138">
                  <a:moveTo>
                    <a:pt x="2051" y="1"/>
                  </a:moveTo>
                  <a:cubicBezTo>
                    <a:pt x="2036" y="1"/>
                    <a:pt x="2020" y="7"/>
                    <a:pt x="2006" y="21"/>
                  </a:cubicBezTo>
                  <a:cubicBezTo>
                    <a:pt x="1064" y="1024"/>
                    <a:pt x="608" y="2331"/>
                    <a:pt x="335" y="3668"/>
                  </a:cubicBezTo>
                  <a:cubicBezTo>
                    <a:pt x="61" y="5066"/>
                    <a:pt x="0" y="6647"/>
                    <a:pt x="517" y="7954"/>
                  </a:cubicBezTo>
                  <a:cubicBezTo>
                    <a:pt x="531" y="7996"/>
                    <a:pt x="565" y="8019"/>
                    <a:pt x="597" y="8019"/>
                  </a:cubicBezTo>
                  <a:cubicBezTo>
                    <a:pt x="634" y="8019"/>
                    <a:pt x="669" y="7989"/>
                    <a:pt x="669" y="7924"/>
                  </a:cubicBezTo>
                  <a:cubicBezTo>
                    <a:pt x="213" y="5462"/>
                    <a:pt x="365" y="2118"/>
                    <a:pt x="2067" y="112"/>
                  </a:cubicBezTo>
                  <a:cubicBezTo>
                    <a:pt x="2137" y="65"/>
                    <a:pt x="2100" y="1"/>
                    <a:pt x="20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2"/>
            <p:cNvSpPr/>
            <p:nvPr/>
          </p:nvSpPr>
          <p:spPr>
            <a:xfrm>
              <a:off x="4523900" y="4811150"/>
              <a:ext cx="38025" cy="206425"/>
            </a:xfrm>
            <a:custGeom>
              <a:rect b="b" l="l" r="r" t="t"/>
              <a:pathLst>
                <a:path extrusionOk="0" h="8257" w="1521">
                  <a:moveTo>
                    <a:pt x="1429" y="1"/>
                  </a:moveTo>
                  <a:cubicBezTo>
                    <a:pt x="1384" y="1"/>
                    <a:pt x="1338" y="31"/>
                    <a:pt x="1338" y="92"/>
                  </a:cubicBezTo>
                  <a:cubicBezTo>
                    <a:pt x="1186" y="1490"/>
                    <a:pt x="943" y="2858"/>
                    <a:pt x="730" y="4286"/>
                  </a:cubicBezTo>
                  <a:cubicBezTo>
                    <a:pt x="487" y="5533"/>
                    <a:pt x="92" y="6779"/>
                    <a:pt x="1" y="8086"/>
                  </a:cubicBezTo>
                  <a:cubicBezTo>
                    <a:pt x="1" y="8192"/>
                    <a:pt x="93" y="8257"/>
                    <a:pt x="182" y="8257"/>
                  </a:cubicBezTo>
                  <a:cubicBezTo>
                    <a:pt x="247" y="8257"/>
                    <a:pt x="310" y="8223"/>
                    <a:pt x="335" y="8147"/>
                  </a:cubicBezTo>
                  <a:cubicBezTo>
                    <a:pt x="913" y="6961"/>
                    <a:pt x="1065" y="5441"/>
                    <a:pt x="1247" y="4165"/>
                  </a:cubicBezTo>
                  <a:cubicBezTo>
                    <a:pt x="1429" y="2797"/>
                    <a:pt x="1521" y="1460"/>
                    <a:pt x="1521" y="92"/>
                  </a:cubicBezTo>
                  <a:cubicBezTo>
                    <a:pt x="1521" y="31"/>
                    <a:pt x="1475" y="1"/>
                    <a:pt x="1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2"/>
            <p:cNvSpPr/>
            <p:nvPr/>
          </p:nvSpPr>
          <p:spPr>
            <a:xfrm>
              <a:off x="4527850" y="4827750"/>
              <a:ext cx="75875" cy="254350"/>
            </a:xfrm>
            <a:custGeom>
              <a:rect b="b" l="l" r="r" t="t"/>
              <a:pathLst>
                <a:path extrusionOk="0" h="10174" w="3035">
                  <a:moveTo>
                    <a:pt x="2080" y="1"/>
                  </a:moveTo>
                  <a:cubicBezTo>
                    <a:pt x="2052" y="1"/>
                    <a:pt x="2027" y="18"/>
                    <a:pt x="2062" y="36"/>
                  </a:cubicBezTo>
                  <a:cubicBezTo>
                    <a:pt x="2700" y="1738"/>
                    <a:pt x="2822" y="3622"/>
                    <a:pt x="2426" y="5385"/>
                  </a:cubicBezTo>
                  <a:cubicBezTo>
                    <a:pt x="2244" y="6267"/>
                    <a:pt x="1940" y="7148"/>
                    <a:pt x="1515" y="7938"/>
                  </a:cubicBezTo>
                  <a:cubicBezTo>
                    <a:pt x="1089" y="8698"/>
                    <a:pt x="542" y="9306"/>
                    <a:pt x="25" y="10036"/>
                  </a:cubicBezTo>
                  <a:cubicBezTo>
                    <a:pt x="1" y="10085"/>
                    <a:pt x="56" y="10174"/>
                    <a:pt x="110" y="10174"/>
                  </a:cubicBezTo>
                  <a:cubicBezTo>
                    <a:pt x="122" y="10174"/>
                    <a:pt x="135" y="10169"/>
                    <a:pt x="147" y="10157"/>
                  </a:cubicBezTo>
                  <a:cubicBezTo>
                    <a:pt x="846" y="9641"/>
                    <a:pt x="1363" y="8820"/>
                    <a:pt x="1758" y="8090"/>
                  </a:cubicBezTo>
                  <a:cubicBezTo>
                    <a:pt x="2214" y="7270"/>
                    <a:pt x="2518" y="6358"/>
                    <a:pt x="2700" y="5385"/>
                  </a:cubicBezTo>
                  <a:cubicBezTo>
                    <a:pt x="3034" y="3562"/>
                    <a:pt x="2852" y="1707"/>
                    <a:pt x="2122" y="36"/>
                  </a:cubicBezTo>
                  <a:cubicBezTo>
                    <a:pt x="2122" y="10"/>
                    <a:pt x="2101" y="1"/>
                    <a:pt x="20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2"/>
            <p:cNvSpPr/>
            <p:nvPr/>
          </p:nvSpPr>
          <p:spPr>
            <a:xfrm>
              <a:off x="3754900" y="5141650"/>
              <a:ext cx="260675" cy="272125"/>
            </a:xfrm>
            <a:custGeom>
              <a:rect b="b" l="l" r="r" t="t"/>
              <a:pathLst>
                <a:path extrusionOk="0" h="10885" w="10427">
                  <a:moveTo>
                    <a:pt x="4323" y="0"/>
                  </a:moveTo>
                  <a:cubicBezTo>
                    <a:pt x="3197" y="0"/>
                    <a:pt x="2081" y="459"/>
                    <a:pt x="1307" y="1279"/>
                  </a:cubicBezTo>
                  <a:cubicBezTo>
                    <a:pt x="335" y="2343"/>
                    <a:pt x="0" y="3984"/>
                    <a:pt x="487" y="5352"/>
                  </a:cubicBezTo>
                  <a:cubicBezTo>
                    <a:pt x="943" y="6629"/>
                    <a:pt x="2037" y="7571"/>
                    <a:pt x="3222" y="8301"/>
                  </a:cubicBezTo>
                  <a:cubicBezTo>
                    <a:pt x="3923" y="8709"/>
                    <a:pt x="4652" y="9062"/>
                    <a:pt x="5436" y="9062"/>
                  </a:cubicBezTo>
                  <a:cubicBezTo>
                    <a:pt x="5468" y="9062"/>
                    <a:pt x="5500" y="9062"/>
                    <a:pt x="5532" y="9060"/>
                  </a:cubicBezTo>
                  <a:cubicBezTo>
                    <a:pt x="6627" y="9030"/>
                    <a:pt x="7599" y="8240"/>
                    <a:pt x="8693" y="8118"/>
                  </a:cubicBezTo>
                  <a:lnTo>
                    <a:pt x="8906" y="10884"/>
                  </a:lnTo>
                  <a:cubicBezTo>
                    <a:pt x="9940" y="9699"/>
                    <a:pt x="10426" y="8088"/>
                    <a:pt x="10213" y="6507"/>
                  </a:cubicBezTo>
                  <a:cubicBezTo>
                    <a:pt x="10092" y="5717"/>
                    <a:pt x="9788" y="4957"/>
                    <a:pt x="9453" y="4228"/>
                  </a:cubicBezTo>
                  <a:cubicBezTo>
                    <a:pt x="8906" y="3133"/>
                    <a:pt x="8238" y="2100"/>
                    <a:pt x="7326" y="1310"/>
                  </a:cubicBezTo>
                  <a:cubicBezTo>
                    <a:pt x="6748" y="793"/>
                    <a:pt x="6079" y="367"/>
                    <a:pt x="5320" y="124"/>
                  </a:cubicBezTo>
                  <a:cubicBezTo>
                    <a:pt x="4992" y="41"/>
                    <a:pt x="4657" y="0"/>
                    <a:pt x="4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2"/>
            <p:cNvSpPr/>
            <p:nvPr/>
          </p:nvSpPr>
          <p:spPr>
            <a:xfrm>
              <a:off x="3787575" y="5143975"/>
              <a:ext cx="218875" cy="207775"/>
            </a:xfrm>
            <a:custGeom>
              <a:rect b="b" l="l" r="r" t="t"/>
              <a:pathLst>
                <a:path extrusionOk="0" h="8311" w="8755">
                  <a:moveTo>
                    <a:pt x="92" y="1"/>
                  </a:moveTo>
                  <a:cubicBezTo>
                    <a:pt x="61" y="31"/>
                    <a:pt x="0" y="183"/>
                    <a:pt x="92" y="183"/>
                  </a:cubicBezTo>
                  <a:cubicBezTo>
                    <a:pt x="1976" y="609"/>
                    <a:pt x="3617" y="1703"/>
                    <a:pt x="4955" y="3040"/>
                  </a:cubicBezTo>
                  <a:cubicBezTo>
                    <a:pt x="5684" y="3800"/>
                    <a:pt x="6323" y="4591"/>
                    <a:pt x="6931" y="5472"/>
                  </a:cubicBezTo>
                  <a:lnTo>
                    <a:pt x="7721" y="6718"/>
                  </a:lnTo>
                  <a:cubicBezTo>
                    <a:pt x="7994" y="7144"/>
                    <a:pt x="8481" y="7752"/>
                    <a:pt x="8146" y="8238"/>
                  </a:cubicBezTo>
                  <a:cubicBezTo>
                    <a:pt x="8124" y="8282"/>
                    <a:pt x="8151" y="8311"/>
                    <a:pt x="8179" y="8311"/>
                  </a:cubicBezTo>
                  <a:cubicBezTo>
                    <a:pt x="8189" y="8311"/>
                    <a:pt x="8199" y="8307"/>
                    <a:pt x="8207" y="8299"/>
                  </a:cubicBezTo>
                  <a:cubicBezTo>
                    <a:pt x="8754" y="7721"/>
                    <a:pt x="8146" y="6931"/>
                    <a:pt x="7812" y="6384"/>
                  </a:cubicBezTo>
                  <a:cubicBezTo>
                    <a:pt x="7143" y="5350"/>
                    <a:pt x="6444" y="4347"/>
                    <a:pt x="5624" y="3435"/>
                  </a:cubicBezTo>
                  <a:cubicBezTo>
                    <a:pt x="4165" y="1764"/>
                    <a:pt x="2280" y="457"/>
                    <a:pt x="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2"/>
            <p:cNvSpPr/>
            <p:nvPr/>
          </p:nvSpPr>
          <p:spPr>
            <a:xfrm>
              <a:off x="3764900" y="5164225"/>
              <a:ext cx="255400" cy="225275"/>
            </a:xfrm>
            <a:custGeom>
              <a:rect b="b" l="l" r="r" t="t"/>
              <a:pathLst>
                <a:path extrusionOk="0" h="9011" w="10216">
                  <a:moveTo>
                    <a:pt x="231" y="0"/>
                  </a:moveTo>
                  <a:cubicBezTo>
                    <a:pt x="71" y="0"/>
                    <a:pt x="1" y="212"/>
                    <a:pt x="147" y="285"/>
                  </a:cubicBezTo>
                  <a:cubicBezTo>
                    <a:pt x="1941" y="1622"/>
                    <a:pt x="3643" y="3021"/>
                    <a:pt x="5315" y="4540"/>
                  </a:cubicBezTo>
                  <a:cubicBezTo>
                    <a:pt x="6926" y="5999"/>
                    <a:pt x="8415" y="7580"/>
                    <a:pt x="10026" y="8978"/>
                  </a:cubicBezTo>
                  <a:cubicBezTo>
                    <a:pt x="10049" y="9002"/>
                    <a:pt x="10075" y="9011"/>
                    <a:pt x="10098" y="9011"/>
                  </a:cubicBezTo>
                  <a:cubicBezTo>
                    <a:pt x="10166" y="9011"/>
                    <a:pt x="10215" y="8932"/>
                    <a:pt x="10148" y="8887"/>
                  </a:cubicBezTo>
                  <a:cubicBezTo>
                    <a:pt x="8780" y="7124"/>
                    <a:pt x="7047" y="5604"/>
                    <a:pt x="5406" y="4145"/>
                  </a:cubicBezTo>
                  <a:cubicBezTo>
                    <a:pt x="3765" y="2686"/>
                    <a:pt x="2062" y="1318"/>
                    <a:pt x="360" y="42"/>
                  </a:cubicBezTo>
                  <a:cubicBezTo>
                    <a:pt x="313" y="12"/>
                    <a:pt x="269" y="0"/>
                    <a:pt x="2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2"/>
            <p:cNvSpPr/>
            <p:nvPr/>
          </p:nvSpPr>
          <p:spPr>
            <a:xfrm>
              <a:off x="3748575" y="5193025"/>
              <a:ext cx="241900" cy="186550"/>
            </a:xfrm>
            <a:custGeom>
              <a:rect b="b" l="l" r="r" t="t"/>
              <a:pathLst>
                <a:path extrusionOk="0" h="7462" w="9676">
                  <a:moveTo>
                    <a:pt x="113" y="1"/>
                  </a:moveTo>
                  <a:cubicBezTo>
                    <a:pt x="54" y="1"/>
                    <a:pt x="0" y="55"/>
                    <a:pt x="41" y="136"/>
                  </a:cubicBezTo>
                  <a:cubicBezTo>
                    <a:pt x="1955" y="3814"/>
                    <a:pt x="5451" y="6641"/>
                    <a:pt x="9554" y="7461"/>
                  </a:cubicBezTo>
                  <a:cubicBezTo>
                    <a:pt x="9615" y="7461"/>
                    <a:pt x="9676" y="7370"/>
                    <a:pt x="9585" y="7340"/>
                  </a:cubicBezTo>
                  <a:cubicBezTo>
                    <a:pt x="5603" y="6276"/>
                    <a:pt x="2138" y="3662"/>
                    <a:pt x="193" y="45"/>
                  </a:cubicBezTo>
                  <a:cubicBezTo>
                    <a:pt x="172" y="15"/>
                    <a:pt x="142" y="1"/>
                    <a:pt x="1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2"/>
            <p:cNvSpPr/>
            <p:nvPr/>
          </p:nvSpPr>
          <p:spPr>
            <a:xfrm>
              <a:off x="3872675" y="5250375"/>
              <a:ext cx="526625" cy="460825"/>
            </a:xfrm>
            <a:custGeom>
              <a:rect b="b" l="l" r="r" t="t"/>
              <a:pathLst>
                <a:path extrusionOk="0" h="18433" w="21065">
                  <a:moveTo>
                    <a:pt x="9393" y="0"/>
                  </a:moveTo>
                  <a:lnTo>
                    <a:pt x="9454" y="395"/>
                  </a:lnTo>
                  <a:cubicBezTo>
                    <a:pt x="9058" y="319"/>
                    <a:pt x="8661" y="283"/>
                    <a:pt x="8266" y="283"/>
                  </a:cubicBezTo>
                  <a:cubicBezTo>
                    <a:pt x="4720" y="283"/>
                    <a:pt x="1356" y="3223"/>
                    <a:pt x="700" y="6778"/>
                  </a:cubicBezTo>
                  <a:cubicBezTo>
                    <a:pt x="1" y="10730"/>
                    <a:pt x="2311" y="14864"/>
                    <a:pt x="5806" y="16870"/>
                  </a:cubicBezTo>
                  <a:cubicBezTo>
                    <a:pt x="7705" y="17943"/>
                    <a:pt x="9872" y="18433"/>
                    <a:pt x="12060" y="18433"/>
                  </a:cubicBezTo>
                  <a:cubicBezTo>
                    <a:pt x="13901" y="18433"/>
                    <a:pt x="15756" y="18086"/>
                    <a:pt x="17478" y="17447"/>
                  </a:cubicBezTo>
                  <a:cubicBezTo>
                    <a:pt x="18785" y="16961"/>
                    <a:pt x="20183" y="16140"/>
                    <a:pt x="20639" y="14772"/>
                  </a:cubicBezTo>
                  <a:cubicBezTo>
                    <a:pt x="21065" y="13557"/>
                    <a:pt x="20609" y="12250"/>
                    <a:pt x="20031" y="11095"/>
                  </a:cubicBezTo>
                  <a:cubicBezTo>
                    <a:pt x="18633" y="8237"/>
                    <a:pt x="16536" y="5806"/>
                    <a:pt x="14469" y="3404"/>
                  </a:cubicBezTo>
                  <a:cubicBezTo>
                    <a:pt x="13101" y="1854"/>
                    <a:pt x="11490" y="152"/>
                    <a:pt x="939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2"/>
            <p:cNvSpPr/>
            <p:nvPr/>
          </p:nvSpPr>
          <p:spPr>
            <a:xfrm>
              <a:off x="3880575" y="5579750"/>
              <a:ext cx="438575" cy="82375"/>
            </a:xfrm>
            <a:custGeom>
              <a:rect b="b" l="l" r="r" t="t"/>
              <a:pathLst>
                <a:path extrusionOk="0" h="3295" w="17543">
                  <a:moveTo>
                    <a:pt x="92" y="0"/>
                  </a:moveTo>
                  <a:cubicBezTo>
                    <a:pt x="31" y="0"/>
                    <a:pt x="0" y="89"/>
                    <a:pt x="49" y="138"/>
                  </a:cubicBezTo>
                  <a:cubicBezTo>
                    <a:pt x="2785" y="1810"/>
                    <a:pt x="5825" y="2813"/>
                    <a:pt x="8986" y="3178"/>
                  </a:cubicBezTo>
                  <a:cubicBezTo>
                    <a:pt x="9700" y="3241"/>
                    <a:pt x="10498" y="3295"/>
                    <a:pt x="11318" y="3295"/>
                  </a:cubicBezTo>
                  <a:cubicBezTo>
                    <a:pt x="13640" y="3295"/>
                    <a:pt x="16149" y="2869"/>
                    <a:pt x="17497" y="1050"/>
                  </a:cubicBezTo>
                  <a:cubicBezTo>
                    <a:pt x="17542" y="958"/>
                    <a:pt x="17467" y="866"/>
                    <a:pt x="17388" y="866"/>
                  </a:cubicBezTo>
                  <a:cubicBezTo>
                    <a:pt x="17362" y="866"/>
                    <a:pt x="17336" y="876"/>
                    <a:pt x="17314" y="898"/>
                  </a:cubicBezTo>
                  <a:cubicBezTo>
                    <a:pt x="15542" y="2489"/>
                    <a:pt x="13293" y="2941"/>
                    <a:pt x="11001" y="2941"/>
                  </a:cubicBezTo>
                  <a:cubicBezTo>
                    <a:pt x="10227" y="2941"/>
                    <a:pt x="9449" y="2890"/>
                    <a:pt x="8682" y="2813"/>
                  </a:cubicBezTo>
                  <a:cubicBezTo>
                    <a:pt x="5673" y="2479"/>
                    <a:pt x="2724" y="1537"/>
                    <a:pt x="141" y="17"/>
                  </a:cubicBezTo>
                  <a:cubicBezTo>
                    <a:pt x="123" y="5"/>
                    <a:pt x="107" y="0"/>
                    <a:pt x="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2"/>
            <p:cNvSpPr/>
            <p:nvPr/>
          </p:nvSpPr>
          <p:spPr>
            <a:xfrm>
              <a:off x="3854975" y="5529675"/>
              <a:ext cx="410925" cy="58875"/>
            </a:xfrm>
            <a:custGeom>
              <a:rect b="b" l="l" r="r" t="t"/>
              <a:pathLst>
                <a:path extrusionOk="0" h="2355" w="16437">
                  <a:moveTo>
                    <a:pt x="251" y="0"/>
                  </a:moveTo>
                  <a:cubicBezTo>
                    <a:pt x="79" y="0"/>
                    <a:pt x="1" y="324"/>
                    <a:pt x="192" y="378"/>
                  </a:cubicBezTo>
                  <a:cubicBezTo>
                    <a:pt x="2715" y="1230"/>
                    <a:pt x="5268" y="1837"/>
                    <a:pt x="7912" y="2081"/>
                  </a:cubicBezTo>
                  <a:cubicBezTo>
                    <a:pt x="9463" y="2233"/>
                    <a:pt x="11043" y="2324"/>
                    <a:pt x="12593" y="2354"/>
                  </a:cubicBezTo>
                  <a:cubicBezTo>
                    <a:pt x="13870" y="2354"/>
                    <a:pt x="15633" y="2081"/>
                    <a:pt x="16362" y="834"/>
                  </a:cubicBezTo>
                  <a:cubicBezTo>
                    <a:pt x="16437" y="686"/>
                    <a:pt x="16309" y="537"/>
                    <a:pt x="16176" y="537"/>
                  </a:cubicBezTo>
                  <a:cubicBezTo>
                    <a:pt x="16147" y="537"/>
                    <a:pt x="16117" y="544"/>
                    <a:pt x="16089" y="561"/>
                  </a:cubicBezTo>
                  <a:cubicBezTo>
                    <a:pt x="15390" y="956"/>
                    <a:pt x="14873" y="1382"/>
                    <a:pt x="14083" y="1594"/>
                  </a:cubicBezTo>
                  <a:cubicBezTo>
                    <a:pt x="13572" y="1708"/>
                    <a:pt x="13074" y="1739"/>
                    <a:pt x="12579" y="1739"/>
                  </a:cubicBezTo>
                  <a:cubicBezTo>
                    <a:pt x="12279" y="1739"/>
                    <a:pt x="11980" y="1727"/>
                    <a:pt x="11682" y="1716"/>
                  </a:cubicBezTo>
                  <a:cubicBezTo>
                    <a:pt x="10314" y="1686"/>
                    <a:pt x="8915" y="1625"/>
                    <a:pt x="7548" y="1473"/>
                  </a:cubicBezTo>
                  <a:cubicBezTo>
                    <a:pt x="5055" y="1260"/>
                    <a:pt x="2684" y="713"/>
                    <a:pt x="314" y="14"/>
                  </a:cubicBezTo>
                  <a:cubicBezTo>
                    <a:pt x="292" y="4"/>
                    <a:pt x="271" y="0"/>
                    <a:pt x="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2"/>
            <p:cNvSpPr/>
            <p:nvPr/>
          </p:nvSpPr>
          <p:spPr>
            <a:xfrm>
              <a:off x="3846075" y="5478050"/>
              <a:ext cx="378450" cy="13975"/>
            </a:xfrm>
            <a:custGeom>
              <a:rect b="b" l="l" r="r" t="t"/>
              <a:pathLst>
                <a:path extrusionOk="0" h="559" w="15138">
                  <a:moveTo>
                    <a:pt x="5665" y="0"/>
                  </a:moveTo>
                  <a:cubicBezTo>
                    <a:pt x="3789" y="0"/>
                    <a:pt x="1908" y="35"/>
                    <a:pt x="62" y="103"/>
                  </a:cubicBezTo>
                  <a:cubicBezTo>
                    <a:pt x="1" y="103"/>
                    <a:pt x="1" y="194"/>
                    <a:pt x="62" y="194"/>
                  </a:cubicBezTo>
                  <a:cubicBezTo>
                    <a:pt x="692" y="187"/>
                    <a:pt x="1321" y="183"/>
                    <a:pt x="1948" y="183"/>
                  </a:cubicBezTo>
                  <a:cubicBezTo>
                    <a:pt x="3829" y="183"/>
                    <a:pt x="5692" y="217"/>
                    <a:pt x="7539" y="285"/>
                  </a:cubicBezTo>
                  <a:cubicBezTo>
                    <a:pt x="10062" y="346"/>
                    <a:pt x="12554" y="559"/>
                    <a:pt x="15047" y="559"/>
                  </a:cubicBezTo>
                  <a:cubicBezTo>
                    <a:pt x="15138" y="559"/>
                    <a:pt x="15138" y="346"/>
                    <a:pt x="15047" y="346"/>
                  </a:cubicBezTo>
                  <a:cubicBezTo>
                    <a:pt x="12554" y="42"/>
                    <a:pt x="10031" y="42"/>
                    <a:pt x="7539" y="12"/>
                  </a:cubicBezTo>
                  <a:cubicBezTo>
                    <a:pt x="6916" y="4"/>
                    <a:pt x="6291" y="0"/>
                    <a:pt x="56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2"/>
            <p:cNvSpPr/>
            <p:nvPr/>
          </p:nvSpPr>
          <p:spPr>
            <a:xfrm>
              <a:off x="3844250" y="5370250"/>
              <a:ext cx="329375" cy="67300"/>
            </a:xfrm>
            <a:custGeom>
              <a:rect b="b" l="l" r="r" t="t"/>
              <a:pathLst>
                <a:path extrusionOk="0" h="2692" w="13175">
                  <a:moveTo>
                    <a:pt x="11826" y="1"/>
                  </a:moveTo>
                  <a:cubicBezTo>
                    <a:pt x="10043" y="1"/>
                    <a:pt x="8238" y="292"/>
                    <a:pt x="6518" y="646"/>
                  </a:cubicBezTo>
                  <a:cubicBezTo>
                    <a:pt x="4360" y="1072"/>
                    <a:pt x="2232" y="1679"/>
                    <a:pt x="165" y="2439"/>
                  </a:cubicBezTo>
                  <a:cubicBezTo>
                    <a:pt x="1" y="2467"/>
                    <a:pt x="58" y="2691"/>
                    <a:pt x="182" y="2691"/>
                  </a:cubicBezTo>
                  <a:cubicBezTo>
                    <a:pt x="196" y="2691"/>
                    <a:pt x="211" y="2689"/>
                    <a:pt x="226" y="2682"/>
                  </a:cubicBezTo>
                  <a:cubicBezTo>
                    <a:pt x="2262" y="2014"/>
                    <a:pt x="4390" y="1497"/>
                    <a:pt x="6518" y="1132"/>
                  </a:cubicBezTo>
                  <a:cubicBezTo>
                    <a:pt x="8645" y="737"/>
                    <a:pt x="10803" y="707"/>
                    <a:pt x="12931" y="403"/>
                  </a:cubicBezTo>
                  <a:cubicBezTo>
                    <a:pt x="13174" y="372"/>
                    <a:pt x="13083" y="38"/>
                    <a:pt x="12901" y="38"/>
                  </a:cubicBezTo>
                  <a:cubicBezTo>
                    <a:pt x="12544" y="13"/>
                    <a:pt x="12186" y="1"/>
                    <a:pt x="118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2"/>
            <p:cNvSpPr/>
            <p:nvPr/>
          </p:nvSpPr>
          <p:spPr>
            <a:xfrm>
              <a:off x="3874625" y="5308325"/>
              <a:ext cx="288350" cy="83825"/>
            </a:xfrm>
            <a:custGeom>
              <a:rect b="b" l="l" r="r" t="t"/>
              <a:pathLst>
                <a:path extrusionOk="0" h="3353" w="11534">
                  <a:moveTo>
                    <a:pt x="8906" y="0"/>
                  </a:moveTo>
                  <a:cubicBezTo>
                    <a:pt x="5726" y="0"/>
                    <a:pt x="2487" y="1273"/>
                    <a:pt x="75" y="3184"/>
                  </a:cubicBezTo>
                  <a:cubicBezTo>
                    <a:pt x="1" y="3258"/>
                    <a:pt x="47" y="3352"/>
                    <a:pt x="100" y="3352"/>
                  </a:cubicBezTo>
                  <a:cubicBezTo>
                    <a:pt x="112" y="3352"/>
                    <a:pt x="124" y="3347"/>
                    <a:pt x="135" y="3336"/>
                  </a:cubicBezTo>
                  <a:cubicBezTo>
                    <a:pt x="1746" y="2120"/>
                    <a:pt x="3570" y="1269"/>
                    <a:pt x="5485" y="752"/>
                  </a:cubicBezTo>
                  <a:cubicBezTo>
                    <a:pt x="6701" y="453"/>
                    <a:pt x="7905" y="349"/>
                    <a:pt x="9119" y="349"/>
                  </a:cubicBezTo>
                  <a:cubicBezTo>
                    <a:pt x="9878" y="349"/>
                    <a:pt x="10641" y="390"/>
                    <a:pt x="11412" y="448"/>
                  </a:cubicBezTo>
                  <a:cubicBezTo>
                    <a:pt x="11503" y="448"/>
                    <a:pt x="11534" y="357"/>
                    <a:pt x="11473" y="296"/>
                  </a:cubicBezTo>
                  <a:cubicBezTo>
                    <a:pt x="10634" y="94"/>
                    <a:pt x="9772" y="0"/>
                    <a:pt x="89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2"/>
            <p:cNvSpPr/>
            <p:nvPr/>
          </p:nvSpPr>
          <p:spPr>
            <a:xfrm>
              <a:off x="3967675" y="4920800"/>
              <a:ext cx="722675" cy="759500"/>
            </a:xfrm>
            <a:custGeom>
              <a:rect b="b" l="l" r="r" t="t"/>
              <a:pathLst>
                <a:path extrusionOk="0" h="30380" w="28907">
                  <a:moveTo>
                    <a:pt x="14080" y="1"/>
                  </a:moveTo>
                  <a:cubicBezTo>
                    <a:pt x="13023" y="1"/>
                    <a:pt x="11951" y="137"/>
                    <a:pt x="10882" y="417"/>
                  </a:cubicBezTo>
                  <a:cubicBezTo>
                    <a:pt x="4043" y="2241"/>
                    <a:pt x="0" y="9232"/>
                    <a:pt x="2067" y="17165"/>
                  </a:cubicBezTo>
                  <a:cubicBezTo>
                    <a:pt x="3993" y="24477"/>
                    <a:pt x="12606" y="30379"/>
                    <a:pt x="17508" y="30379"/>
                  </a:cubicBezTo>
                  <a:cubicBezTo>
                    <a:pt x="17945" y="30379"/>
                    <a:pt x="18353" y="30332"/>
                    <a:pt x="18724" y="30235"/>
                  </a:cubicBezTo>
                  <a:cubicBezTo>
                    <a:pt x="23253" y="29080"/>
                    <a:pt x="28906" y="18624"/>
                    <a:pt x="26809" y="10691"/>
                  </a:cubicBezTo>
                  <a:cubicBezTo>
                    <a:pt x="25040" y="3972"/>
                    <a:pt x="19786" y="1"/>
                    <a:pt x="140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2"/>
            <p:cNvSpPr/>
            <p:nvPr/>
          </p:nvSpPr>
          <p:spPr>
            <a:xfrm>
              <a:off x="4237650" y="4933300"/>
              <a:ext cx="223050" cy="790200"/>
            </a:xfrm>
            <a:custGeom>
              <a:rect b="b" l="l" r="r" t="t"/>
              <a:pathLst>
                <a:path extrusionOk="0" h="31608" w="8922">
                  <a:moveTo>
                    <a:pt x="121" y="0"/>
                  </a:moveTo>
                  <a:cubicBezTo>
                    <a:pt x="68" y="0"/>
                    <a:pt x="1" y="57"/>
                    <a:pt x="22" y="99"/>
                  </a:cubicBezTo>
                  <a:cubicBezTo>
                    <a:pt x="539" y="2744"/>
                    <a:pt x="1390" y="5327"/>
                    <a:pt x="2119" y="7911"/>
                  </a:cubicBezTo>
                  <a:cubicBezTo>
                    <a:pt x="2818" y="10495"/>
                    <a:pt x="3548" y="13109"/>
                    <a:pt x="4277" y="15692"/>
                  </a:cubicBezTo>
                  <a:cubicBezTo>
                    <a:pt x="5007" y="18276"/>
                    <a:pt x="5645" y="20890"/>
                    <a:pt x="6314" y="23504"/>
                  </a:cubicBezTo>
                  <a:cubicBezTo>
                    <a:pt x="6983" y="26148"/>
                    <a:pt x="7591" y="28762"/>
                    <a:pt x="8259" y="31376"/>
                  </a:cubicBezTo>
                  <a:cubicBezTo>
                    <a:pt x="8309" y="31537"/>
                    <a:pt x="8434" y="31608"/>
                    <a:pt x="8559" y="31608"/>
                  </a:cubicBezTo>
                  <a:cubicBezTo>
                    <a:pt x="8740" y="31608"/>
                    <a:pt x="8921" y="31459"/>
                    <a:pt x="8867" y="31224"/>
                  </a:cubicBezTo>
                  <a:cubicBezTo>
                    <a:pt x="8046" y="27121"/>
                    <a:pt x="6891" y="23018"/>
                    <a:pt x="5797" y="18945"/>
                  </a:cubicBezTo>
                  <a:cubicBezTo>
                    <a:pt x="4703" y="14841"/>
                    <a:pt x="3578" y="10738"/>
                    <a:pt x="2362" y="6634"/>
                  </a:cubicBezTo>
                  <a:cubicBezTo>
                    <a:pt x="1724" y="4416"/>
                    <a:pt x="1086" y="2166"/>
                    <a:pt x="174" y="39"/>
                  </a:cubicBezTo>
                  <a:cubicBezTo>
                    <a:pt x="165" y="11"/>
                    <a:pt x="144" y="0"/>
                    <a:pt x="1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2"/>
            <p:cNvSpPr/>
            <p:nvPr/>
          </p:nvSpPr>
          <p:spPr>
            <a:xfrm>
              <a:off x="4100650" y="4944525"/>
              <a:ext cx="317425" cy="869600"/>
            </a:xfrm>
            <a:custGeom>
              <a:rect b="b" l="l" r="r" t="t"/>
              <a:pathLst>
                <a:path extrusionOk="0" h="34784" w="12697">
                  <a:moveTo>
                    <a:pt x="2115" y="0"/>
                  </a:moveTo>
                  <a:cubicBezTo>
                    <a:pt x="2071" y="0"/>
                    <a:pt x="2028" y="14"/>
                    <a:pt x="2006" y="46"/>
                  </a:cubicBezTo>
                  <a:cubicBezTo>
                    <a:pt x="487" y="2143"/>
                    <a:pt x="92" y="4939"/>
                    <a:pt x="31" y="7462"/>
                  </a:cubicBezTo>
                  <a:cubicBezTo>
                    <a:pt x="0" y="10106"/>
                    <a:pt x="335" y="12781"/>
                    <a:pt x="943" y="15365"/>
                  </a:cubicBezTo>
                  <a:cubicBezTo>
                    <a:pt x="2037" y="20167"/>
                    <a:pt x="4590" y="24666"/>
                    <a:pt x="7356" y="28739"/>
                  </a:cubicBezTo>
                  <a:cubicBezTo>
                    <a:pt x="8785" y="30867"/>
                    <a:pt x="10305" y="33055"/>
                    <a:pt x="12250" y="34727"/>
                  </a:cubicBezTo>
                  <a:cubicBezTo>
                    <a:pt x="12303" y="34766"/>
                    <a:pt x="12355" y="34783"/>
                    <a:pt x="12404" y="34783"/>
                  </a:cubicBezTo>
                  <a:cubicBezTo>
                    <a:pt x="12578" y="34783"/>
                    <a:pt x="12697" y="34566"/>
                    <a:pt x="12554" y="34423"/>
                  </a:cubicBezTo>
                  <a:cubicBezTo>
                    <a:pt x="9332" y="30897"/>
                    <a:pt x="6627" y="26854"/>
                    <a:pt x="4377" y="22599"/>
                  </a:cubicBezTo>
                  <a:cubicBezTo>
                    <a:pt x="3313" y="20593"/>
                    <a:pt x="2371" y="18526"/>
                    <a:pt x="1794" y="16338"/>
                  </a:cubicBezTo>
                  <a:cubicBezTo>
                    <a:pt x="1155" y="13845"/>
                    <a:pt x="699" y="11262"/>
                    <a:pt x="639" y="8678"/>
                  </a:cubicBezTo>
                  <a:cubicBezTo>
                    <a:pt x="547" y="5669"/>
                    <a:pt x="1034" y="2903"/>
                    <a:pt x="2219" y="106"/>
                  </a:cubicBezTo>
                  <a:cubicBezTo>
                    <a:pt x="2279" y="47"/>
                    <a:pt x="2196" y="0"/>
                    <a:pt x="2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2"/>
            <p:cNvSpPr/>
            <p:nvPr/>
          </p:nvSpPr>
          <p:spPr>
            <a:xfrm>
              <a:off x="4315525" y="4887800"/>
              <a:ext cx="287425" cy="778475"/>
            </a:xfrm>
            <a:custGeom>
              <a:rect b="b" l="l" r="r" t="t"/>
              <a:pathLst>
                <a:path extrusionOk="0" h="31139" w="11497">
                  <a:moveTo>
                    <a:pt x="54" y="1"/>
                  </a:moveTo>
                  <a:cubicBezTo>
                    <a:pt x="0" y="1"/>
                    <a:pt x="5" y="93"/>
                    <a:pt x="68" y="156"/>
                  </a:cubicBezTo>
                  <a:cubicBezTo>
                    <a:pt x="1710" y="1403"/>
                    <a:pt x="3169" y="2740"/>
                    <a:pt x="4384" y="4473"/>
                  </a:cubicBezTo>
                  <a:cubicBezTo>
                    <a:pt x="5570" y="6175"/>
                    <a:pt x="6482" y="8090"/>
                    <a:pt x="7302" y="9974"/>
                  </a:cubicBezTo>
                  <a:cubicBezTo>
                    <a:pt x="9096" y="14199"/>
                    <a:pt x="10190" y="18728"/>
                    <a:pt x="10585" y="23287"/>
                  </a:cubicBezTo>
                  <a:cubicBezTo>
                    <a:pt x="10798" y="25841"/>
                    <a:pt x="10707" y="28364"/>
                    <a:pt x="10646" y="30917"/>
                  </a:cubicBezTo>
                  <a:cubicBezTo>
                    <a:pt x="10646" y="31058"/>
                    <a:pt x="10759" y="31138"/>
                    <a:pt x="10872" y="31138"/>
                  </a:cubicBezTo>
                  <a:cubicBezTo>
                    <a:pt x="10953" y="31138"/>
                    <a:pt x="11033" y="31097"/>
                    <a:pt x="11071" y="31008"/>
                  </a:cubicBezTo>
                  <a:cubicBezTo>
                    <a:pt x="11497" y="28668"/>
                    <a:pt x="11497" y="26327"/>
                    <a:pt x="11345" y="24017"/>
                  </a:cubicBezTo>
                  <a:cubicBezTo>
                    <a:pt x="11193" y="21646"/>
                    <a:pt x="10828" y="19336"/>
                    <a:pt x="10311" y="17056"/>
                  </a:cubicBezTo>
                  <a:cubicBezTo>
                    <a:pt x="9278" y="12649"/>
                    <a:pt x="7667" y="8120"/>
                    <a:pt x="5083" y="4412"/>
                  </a:cubicBezTo>
                  <a:cubicBezTo>
                    <a:pt x="3868" y="2649"/>
                    <a:pt x="2226" y="795"/>
                    <a:pt x="159" y="65"/>
                  </a:cubicBezTo>
                  <a:cubicBezTo>
                    <a:pt x="113" y="19"/>
                    <a:pt x="78" y="1"/>
                    <a:pt x="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2"/>
            <p:cNvSpPr/>
            <p:nvPr/>
          </p:nvSpPr>
          <p:spPr>
            <a:xfrm>
              <a:off x="4190325" y="4945900"/>
              <a:ext cx="256850" cy="874250"/>
            </a:xfrm>
            <a:custGeom>
              <a:rect b="b" l="l" r="r" t="t"/>
              <a:pathLst>
                <a:path extrusionOk="0" h="34970" w="10274">
                  <a:moveTo>
                    <a:pt x="82" y="1"/>
                  </a:moveTo>
                  <a:cubicBezTo>
                    <a:pt x="42" y="1"/>
                    <a:pt x="0" y="16"/>
                    <a:pt x="0" y="51"/>
                  </a:cubicBezTo>
                  <a:cubicBezTo>
                    <a:pt x="213" y="9535"/>
                    <a:pt x="2675" y="19049"/>
                    <a:pt x="6474" y="27681"/>
                  </a:cubicBezTo>
                  <a:cubicBezTo>
                    <a:pt x="7538" y="30113"/>
                    <a:pt x="8663" y="32696"/>
                    <a:pt x="10152" y="34945"/>
                  </a:cubicBezTo>
                  <a:cubicBezTo>
                    <a:pt x="10161" y="34962"/>
                    <a:pt x="10174" y="34970"/>
                    <a:pt x="10189" y="34970"/>
                  </a:cubicBezTo>
                  <a:cubicBezTo>
                    <a:pt x="10226" y="34970"/>
                    <a:pt x="10274" y="34920"/>
                    <a:pt x="10274" y="34854"/>
                  </a:cubicBezTo>
                  <a:cubicBezTo>
                    <a:pt x="9240" y="32727"/>
                    <a:pt x="8055" y="30720"/>
                    <a:pt x="7082" y="28562"/>
                  </a:cubicBezTo>
                  <a:cubicBezTo>
                    <a:pt x="6079" y="26344"/>
                    <a:pt x="5167" y="24064"/>
                    <a:pt x="4377" y="21784"/>
                  </a:cubicBezTo>
                  <a:cubicBezTo>
                    <a:pt x="2857" y="17377"/>
                    <a:pt x="1763" y="12817"/>
                    <a:pt x="1034" y="8197"/>
                  </a:cubicBezTo>
                  <a:cubicBezTo>
                    <a:pt x="608" y="5492"/>
                    <a:pt x="365" y="2757"/>
                    <a:pt x="152" y="21"/>
                  </a:cubicBezTo>
                  <a:cubicBezTo>
                    <a:pt x="139" y="8"/>
                    <a:pt x="111" y="1"/>
                    <a:pt x="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2"/>
            <p:cNvSpPr/>
            <p:nvPr/>
          </p:nvSpPr>
          <p:spPr>
            <a:xfrm>
              <a:off x="4288475" y="4904425"/>
              <a:ext cx="251100" cy="844300"/>
            </a:xfrm>
            <a:custGeom>
              <a:rect b="b" l="l" r="r" t="t"/>
              <a:pathLst>
                <a:path extrusionOk="0" h="33772" w="10044">
                  <a:moveTo>
                    <a:pt x="95" y="0"/>
                  </a:moveTo>
                  <a:cubicBezTo>
                    <a:pt x="57" y="0"/>
                    <a:pt x="1" y="50"/>
                    <a:pt x="25" y="99"/>
                  </a:cubicBezTo>
                  <a:cubicBezTo>
                    <a:pt x="5558" y="7394"/>
                    <a:pt x="7108" y="16695"/>
                    <a:pt x="8597" y="25449"/>
                  </a:cubicBezTo>
                  <a:cubicBezTo>
                    <a:pt x="9053" y="28215"/>
                    <a:pt x="9448" y="30981"/>
                    <a:pt x="9874" y="33717"/>
                  </a:cubicBezTo>
                  <a:cubicBezTo>
                    <a:pt x="9874" y="33755"/>
                    <a:pt x="9906" y="33772"/>
                    <a:pt x="9941" y="33772"/>
                  </a:cubicBezTo>
                  <a:cubicBezTo>
                    <a:pt x="9989" y="33772"/>
                    <a:pt x="10043" y="33739"/>
                    <a:pt x="10026" y="33686"/>
                  </a:cubicBezTo>
                  <a:cubicBezTo>
                    <a:pt x="9418" y="28823"/>
                    <a:pt x="8567" y="23930"/>
                    <a:pt x="7624" y="19127"/>
                  </a:cubicBezTo>
                  <a:cubicBezTo>
                    <a:pt x="6804" y="14750"/>
                    <a:pt x="5740" y="10434"/>
                    <a:pt x="3916" y="6361"/>
                  </a:cubicBezTo>
                  <a:cubicBezTo>
                    <a:pt x="2883" y="4081"/>
                    <a:pt x="1636" y="1954"/>
                    <a:pt x="117" y="8"/>
                  </a:cubicBezTo>
                  <a:cubicBezTo>
                    <a:pt x="111" y="3"/>
                    <a:pt x="103" y="0"/>
                    <a:pt x="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2"/>
            <p:cNvSpPr/>
            <p:nvPr/>
          </p:nvSpPr>
          <p:spPr>
            <a:xfrm>
              <a:off x="4425275" y="4920150"/>
              <a:ext cx="216450" cy="551600"/>
            </a:xfrm>
            <a:custGeom>
              <a:rect b="b" l="l" r="r" t="t"/>
              <a:pathLst>
                <a:path extrusionOk="0" h="22064" w="8658">
                  <a:moveTo>
                    <a:pt x="93" y="1"/>
                  </a:moveTo>
                  <a:cubicBezTo>
                    <a:pt x="55" y="1"/>
                    <a:pt x="0" y="84"/>
                    <a:pt x="25" y="109"/>
                  </a:cubicBezTo>
                  <a:cubicBezTo>
                    <a:pt x="2912" y="2905"/>
                    <a:pt x="4979" y="6461"/>
                    <a:pt x="6256" y="10200"/>
                  </a:cubicBezTo>
                  <a:cubicBezTo>
                    <a:pt x="6894" y="12085"/>
                    <a:pt x="7411" y="13969"/>
                    <a:pt x="7745" y="15945"/>
                  </a:cubicBezTo>
                  <a:cubicBezTo>
                    <a:pt x="8110" y="17951"/>
                    <a:pt x="8232" y="19987"/>
                    <a:pt x="8505" y="21993"/>
                  </a:cubicBezTo>
                  <a:cubicBezTo>
                    <a:pt x="8505" y="22029"/>
                    <a:pt x="8556" y="22064"/>
                    <a:pt x="8599" y="22064"/>
                  </a:cubicBezTo>
                  <a:cubicBezTo>
                    <a:pt x="8630" y="22064"/>
                    <a:pt x="8657" y="22045"/>
                    <a:pt x="8657" y="21993"/>
                  </a:cubicBezTo>
                  <a:cubicBezTo>
                    <a:pt x="8657" y="19927"/>
                    <a:pt x="8353" y="17890"/>
                    <a:pt x="7958" y="15884"/>
                  </a:cubicBezTo>
                  <a:cubicBezTo>
                    <a:pt x="7593" y="13847"/>
                    <a:pt x="7107" y="11872"/>
                    <a:pt x="6408" y="9957"/>
                  </a:cubicBezTo>
                  <a:cubicBezTo>
                    <a:pt x="5070" y="6188"/>
                    <a:pt x="3034" y="2723"/>
                    <a:pt x="116" y="17"/>
                  </a:cubicBezTo>
                  <a:cubicBezTo>
                    <a:pt x="110" y="6"/>
                    <a:pt x="102" y="1"/>
                    <a:pt x="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2"/>
            <p:cNvSpPr/>
            <p:nvPr/>
          </p:nvSpPr>
          <p:spPr>
            <a:xfrm>
              <a:off x="4006425" y="4998775"/>
              <a:ext cx="278750" cy="711550"/>
            </a:xfrm>
            <a:custGeom>
              <a:rect b="b" l="l" r="r" t="t"/>
              <a:pathLst>
                <a:path extrusionOk="0" h="28462" w="11150">
                  <a:moveTo>
                    <a:pt x="2464" y="0"/>
                  </a:moveTo>
                  <a:cubicBezTo>
                    <a:pt x="2438" y="0"/>
                    <a:pt x="2413" y="10"/>
                    <a:pt x="2402" y="34"/>
                  </a:cubicBezTo>
                  <a:cubicBezTo>
                    <a:pt x="0" y="7936"/>
                    <a:pt x="1581" y="16721"/>
                    <a:pt x="6353" y="23438"/>
                  </a:cubicBezTo>
                  <a:cubicBezTo>
                    <a:pt x="7660" y="25353"/>
                    <a:pt x="9241" y="26995"/>
                    <a:pt x="11034" y="28453"/>
                  </a:cubicBezTo>
                  <a:cubicBezTo>
                    <a:pt x="11046" y="28459"/>
                    <a:pt x="11057" y="28462"/>
                    <a:pt x="11068" y="28462"/>
                  </a:cubicBezTo>
                  <a:cubicBezTo>
                    <a:pt x="11115" y="28462"/>
                    <a:pt x="11150" y="28417"/>
                    <a:pt x="11125" y="28393"/>
                  </a:cubicBezTo>
                  <a:cubicBezTo>
                    <a:pt x="4955" y="22982"/>
                    <a:pt x="1398" y="15079"/>
                    <a:pt x="1550" y="6903"/>
                  </a:cubicBezTo>
                  <a:cubicBezTo>
                    <a:pt x="1581" y="4593"/>
                    <a:pt x="1885" y="2283"/>
                    <a:pt x="2554" y="64"/>
                  </a:cubicBezTo>
                  <a:cubicBezTo>
                    <a:pt x="2554" y="26"/>
                    <a:pt x="2507" y="0"/>
                    <a:pt x="24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2"/>
            <p:cNvSpPr/>
            <p:nvPr/>
          </p:nvSpPr>
          <p:spPr>
            <a:xfrm>
              <a:off x="4090775" y="4617525"/>
              <a:ext cx="112475" cy="71350"/>
            </a:xfrm>
            <a:custGeom>
              <a:rect b="b" l="l" r="r" t="t"/>
              <a:pathLst>
                <a:path extrusionOk="0" h="2854" w="4499">
                  <a:moveTo>
                    <a:pt x="3801" y="1"/>
                  </a:moveTo>
                  <a:cubicBezTo>
                    <a:pt x="3544" y="1"/>
                    <a:pt x="3268" y="161"/>
                    <a:pt x="3131" y="390"/>
                  </a:cubicBezTo>
                  <a:cubicBezTo>
                    <a:pt x="2918" y="663"/>
                    <a:pt x="2857" y="1028"/>
                    <a:pt x="2827" y="1393"/>
                  </a:cubicBezTo>
                  <a:cubicBezTo>
                    <a:pt x="2705" y="1028"/>
                    <a:pt x="2523" y="724"/>
                    <a:pt x="2310" y="420"/>
                  </a:cubicBezTo>
                  <a:cubicBezTo>
                    <a:pt x="2226" y="280"/>
                    <a:pt x="2037" y="113"/>
                    <a:pt x="1865" y="113"/>
                  </a:cubicBezTo>
                  <a:cubicBezTo>
                    <a:pt x="1851" y="113"/>
                    <a:pt x="1838" y="114"/>
                    <a:pt x="1824" y="116"/>
                  </a:cubicBezTo>
                  <a:cubicBezTo>
                    <a:pt x="1520" y="177"/>
                    <a:pt x="1490" y="542"/>
                    <a:pt x="1490" y="815"/>
                  </a:cubicBezTo>
                  <a:lnTo>
                    <a:pt x="1490" y="1545"/>
                  </a:lnTo>
                  <a:cubicBezTo>
                    <a:pt x="1246" y="1332"/>
                    <a:pt x="1003" y="1119"/>
                    <a:pt x="760" y="876"/>
                  </a:cubicBezTo>
                  <a:cubicBezTo>
                    <a:pt x="645" y="761"/>
                    <a:pt x="447" y="659"/>
                    <a:pt x="292" y="659"/>
                  </a:cubicBezTo>
                  <a:cubicBezTo>
                    <a:pt x="201" y="659"/>
                    <a:pt x="125" y="695"/>
                    <a:pt x="91" y="785"/>
                  </a:cubicBezTo>
                  <a:cubicBezTo>
                    <a:pt x="0" y="876"/>
                    <a:pt x="31" y="1028"/>
                    <a:pt x="122" y="1150"/>
                  </a:cubicBezTo>
                  <a:cubicBezTo>
                    <a:pt x="335" y="1666"/>
                    <a:pt x="699" y="2214"/>
                    <a:pt x="1186" y="2548"/>
                  </a:cubicBezTo>
                  <a:cubicBezTo>
                    <a:pt x="1449" y="2745"/>
                    <a:pt x="1784" y="2854"/>
                    <a:pt x="2107" y="2854"/>
                  </a:cubicBezTo>
                  <a:cubicBezTo>
                    <a:pt x="2250" y="2854"/>
                    <a:pt x="2391" y="2833"/>
                    <a:pt x="2523" y="2789"/>
                  </a:cubicBezTo>
                  <a:lnTo>
                    <a:pt x="2523" y="2789"/>
                  </a:lnTo>
                  <a:cubicBezTo>
                    <a:pt x="3326" y="2610"/>
                    <a:pt x="4003" y="2006"/>
                    <a:pt x="4286" y="1271"/>
                  </a:cubicBezTo>
                  <a:cubicBezTo>
                    <a:pt x="4499" y="846"/>
                    <a:pt x="4438" y="238"/>
                    <a:pt x="4043" y="55"/>
                  </a:cubicBezTo>
                  <a:cubicBezTo>
                    <a:pt x="3968" y="18"/>
                    <a:pt x="3886" y="1"/>
                    <a:pt x="38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71" name="Shape 4371"/>
        <p:cNvGrpSpPr/>
        <p:nvPr/>
      </p:nvGrpSpPr>
      <p:grpSpPr>
        <a:xfrm>
          <a:off x="0" y="0"/>
          <a:ext cx="0" cy="0"/>
          <a:chOff x="0" y="0"/>
          <a:chExt cx="0" cy="0"/>
        </a:xfrm>
      </p:grpSpPr>
      <p:sp>
        <p:nvSpPr>
          <p:cNvPr id="4372" name="Google Shape;4372;p53"/>
          <p:cNvSpPr/>
          <p:nvPr/>
        </p:nvSpPr>
        <p:spPr>
          <a:xfrm>
            <a:off x="6908975" y="109125"/>
            <a:ext cx="2488498" cy="572695"/>
          </a:xfrm>
          <a:custGeom>
            <a:rect b="b" l="l" r="r" t="t"/>
            <a:pathLst>
              <a:path extrusionOk="0" h="37194" w="161617">
                <a:moveTo>
                  <a:pt x="60771" y="0"/>
                </a:moveTo>
                <a:cubicBezTo>
                  <a:pt x="60740" y="0"/>
                  <a:pt x="60709" y="0"/>
                  <a:pt x="60677" y="1"/>
                </a:cubicBezTo>
                <a:cubicBezTo>
                  <a:pt x="55707" y="67"/>
                  <a:pt x="50337" y="3837"/>
                  <a:pt x="51104" y="9007"/>
                </a:cubicBezTo>
                <a:cubicBezTo>
                  <a:pt x="49622" y="8148"/>
                  <a:pt x="47645" y="7755"/>
                  <a:pt x="45475" y="7755"/>
                </a:cubicBezTo>
                <a:cubicBezTo>
                  <a:pt x="38121" y="7755"/>
                  <a:pt x="28535" y="12266"/>
                  <a:pt x="28354" y="18447"/>
                </a:cubicBezTo>
                <a:cubicBezTo>
                  <a:pt x="28136" y="24899"/>
                  <a:pt x="27357" y="30164"/>
                  <a:pt x="30774" y="30164"/>
                </a:cubicBezTo>
                <a:cubicBezTo>
                  <a:pt x="31526" y="30164"/>
                  <a:pt x="32482" y="29909"/>
                  <a:pt x="33692" y="29355"/>
                </a:cubicBezTo>
                <a:lnTo>
                  <a:pt x="33692" y="29355"/>
                </a:lnTo>
                <a:cubicBezTo>
                  <a:pt x="33158" y="31790"/>
                  <a:pt x="1" y="37194"/>
                  <a:pt x="3503" y="37194"/>
                </a:cubicBezTo>
                <a:cubicBezTo>
                  <a:pt x="9374" y="37161"/>
                  <a:pt x="73920" y="36126"/>
                  <a:pt x="79691" y="34459"/>
                </a:cubicBezTo>
                <a:cubicBezTo>
                  <a:pt x="82360" y="35860"/>
                  <a:pt x="85395" y="36593"/>
                  <a:pt x="88497" y="36760"/>
                </a:cubicBezTo>
                <a:cubicBezTo>
                  <a:pt x="88734" y="36774"/>
                  <a:pt x="89037" y="36780"/>
                  <a:pt x="89401" y="36780"/>
                </a:cubicBezTo>
                <a:cubicBezTo>
                  <a:pt x="98930" y="36780"/>
                  <a:pt x="150339" y="32296"/>
                  <a:pt x="156379" y="30689"/>
                </a:cubicBezTo>
                <a:cubicBezTo>
                  <a:pt x="161616" y="29288"/>
                  <a:pt x="118585" y="30089"/>
                  <a:pt x="120854" y="24852"/>
                </a:cubicBezTo>
                <a:cubicBezTo>
                  <a:pt x="122788" y="20282"/>
                  <a:pt x="121754" y="15245"/>
                  <a:pt x="117618" y="12343"/>
                </a:cubicBezTo>
                <a:cubicBezTo>
                  <a:pt x="115151" y="10608"/>
                  <a:pt x="112430" y="9953"/>
                  <a:pt x="109645" y="9953"/>
                </a:cubicBezTo>
                <a:cubicBezTo>
                  <a:pt x="106218" y="9953"/>
                  <a:pt x="102696" y="10946"/>
                  <a:pt x="99438" y="12143"/>
                </a:cubicBezTo>
                <a:cubicBezTo>
                  <a:pt x="98605" y="6939"/>
                  <a:pt x="94535" y="2436"/>
                  <a:pt x="89231" y="1502"/>
                </a:cubicBezTo>
                <a:cubicBezTo>
                  <a:pt x="88596" y="1397"/>
                  <a:pt x="87961" y="1347"/>
                  <a:pt x="87329" y="1347"/>
                </a:cubicBezTo>
                <a:cubicBezTo>
                  <a:pt x="82921" y="1347"/>
                  <a:pt x="78727" y="3813"/>
                  <a:pt x="76422" y="7606"/>
                </a:cubicBezTo>
                <a:cubicBezTo>
                  <a:pt x="72506" y="3192"/>
                  <a:pt x="66775" y="0"/>
                  <a:pt x="607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73" name="Google Shape;4373;p53"/>
          <p:cNvGrpSpPr/>
          <p:nvPr/>
        </p:nvGrpSpPr>
        <p:grpSpPr>
          <a:xfrm>
            <a:off x="7765125" y="539488"/>
            <a:ext cx="1231900" cy="879875"/>
            <a:chOff x="7594375" y="291438"/>
            <a:chExt cx="1231900" cy="879875"/>
          </a:xfrm>
        </p:grpSpPr>
        <p:grpSp>
          <p:nvGrpSpPr>
            <p:cNvPr id="4374" name="Google Shape;4374;p53"/>
            <p:cNvGrpSpPr/>
            <p:nvPr/>
          </p:nvGrpSpPr>
          <p:grpSpPr>
            <a:xfrm>
              <a:off x="7594375" y="291438"/>
              <a:ext cx="1231900" cy="879875"/>
              <a:chOff x="4904550" y="2208600"/>
              <a:chExt cx="1231900" cy="879875"/>
            </a:xfrm>
          </p:grpSpPr>
          <p:sp>
            <p:nvSpPr>
              <p:cNvPr id="4375" name="Google Shape;4375;p53"/>
              <p:cNvSpPr/>
              <p:nvPr/>
            </p:nvSpPr>
            <p:spPr>
              <a:xfrm>
                <a:off x="5783875" y="2795525"/>
                <a:ext cx="165850" cy="207300"/>
              </a:xfrm>
              <a:custGeom>
                <a:rect b="b" l="l" r="r" t="t"/>
                <a:pathLst>
                  <a:path extrusionOk="0" h="8292" w="6634">
                    <a:moveTo>
                      <a:pt x="959" y="1"/>
                    </a:moveTo>
                    <a:cubicBezTo>
                      <a:pt x="700" y="1"/>
                      <a:pt x="468" y="176"/>
                      <a:pt x="398" y="439"/>
                    </a:cubicBezTo>
                    <a:cubicBezTo>
                      <a:pt x="0" y="1820"/>
                      <a:pt x="461" y="3368"/>
                      <a:pt x="1444" y="4749"/>
                    </a:cubicBezTo>
                    <a:cubicBezTo>
                      <a:pt x="2406" y="6151"/>
                      <a:pt x="3955" y="7427"/>
                      <a:pt x="5733" y="8243"/>
                    </a:cubicBezTo>
                    <a:cubicBezTo>
                      <a:pt x="5810" y="8276"/>
                      <a:pt x="5889" y="8292"/>
                      <a:pt x="5967" y="8292"/>
                    </a:cubicBezTo>
                    <a:cubicBezTo>
                      <a:pt x="6187" y="8292"/>
                      <a:pt x="6394" y="8167"/>
                      <a:pt x="6487" y="7951"/>
                    </a:cubicBezTo>
                    <a:cubicBezTo>
                      <a:pt x="6633" y="7658"/>
                      <a:pt x="6487" y="7323"/>
                      <a:pt x="6215" y="7197"/>
                    </a:cubicBezTo>
                    <a:cubicBezTo>
                      <a:pt x="4645" y="6486"/>
                      <a:pt x="3243" y="5335"/>
                      <a:pt x="2386" y="4101"/>
                    </a:cubicBezTo>
                    <a:cubicBezTo>
                      <a:pt x="1611" y="2971"/>
                      <a:pt x="1235" y="1778"/>
                      <a:pt x="1528" y="732"/>
                    </a:cubicBezTo>
                    <a:cubicBezTo>
                      <a:pt x="1611" y="418"/>
                      <a:pt x="1423" y="104"/>
                      <a:pt x="1109" y="20"/>
                    </a:cubicBezTo>
                    <a:cubicBezTo>
                      <a:pt x="1059" y="7"/>
                      <a:pt x="1008" y="1"/>
                      <a:pt x="9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3"/>
              <p:cNvSpPr/>
              <p:nvPr/>
            </p:nvSpPr>
            <p:spPr>
              <a:xfrm>
                <a:off x="5885875" y="2973450"/>
                <a:ext cx="64350" cy="115025"/>
              </a:xfrm>
              <a:custGeom>
                <a:rect b="b" l="l" r="r" t="t"/>
                <a:pathLst>
                  <a:path extrusionOk="0" h="4601" w="2574">
                    <a:moveTo>
                      <a:pt x="1885" y="1"/>
                    </a:moveTo>
                    <a:cubicBezTo>
                      <a:pt x="1777" y="1"/>
                      <a:pt x="1668" y="33"/>
                      <a:pt x="1570" y="101"/>
                    </a:cubicBezTo>
                    <a:cubicBezTo>
                      <a:pt x="795" y="603"/>
                      <a:pt x="398" y="1252"/>
                      <a:pt x="189" y="1984"/>
                    </a:cubicBezTo>
                    <a:cubicBezTo>
                      <a:pt x="0" y="2654"/>
                      <a:pt x="42" y="3365"/>
                      <a:pt x="63" y="4056"/>
                    </a:cubicBezTo>
                    <a:cubicBezTo>
                      <a:pt x="63" y="4357"/>
                      <a:pt x="334" y="4601"/>
                      <a:pt x="633" y="4601"/>
                    </a:cubicBezTo>
                    <a:cubicBezTo>
                      <a:pt x="645" y="4601"/>
                      <a:pt x="658" y="4601"/>
                      <a:pt x="670" y="4600"/>
                    </a:cubicBezTo>
                    <a:cubicBezTo>
                      <a:pt x="984" y="4600"/>
                      <a:pt x="1235" y="4307"/>
                      <a:pt x="1214" y="3993"/>
                    </a:cubicBezTo>
                    <a:cubicBezTo>
                      <a:pt x="1193" y="3428"/>
                      <a:pt x="1151" y="2821"/>
                      <a:pt x="1319" y="2298"/>
                    </a:cubicBezTo>
                    <a:cubicBezTo>
                      <a:pt x="1423" y="1859"/>
                      <a:pt x="1674" y="1440"/>
                      <a:pt x="2197" y="1085"/>
                    </a:cubicBezTo>
                    <a:cubicBezTo>
                      <a:pt x="2490" y="917"/>
                      <a:pt x="2574" y="541"/>
                      <a:pt x="2386" y="290"/>
                    </a:cubicBezTo>
                    <a:cubicBezTo>
                      <a:pt x="2265" y="102"/>
                      <a:pt x="2077" y="1"/>
                      <a:pt x="18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3"/>
              <p:cNvSpPr/>
              <p:nvPr/>
            </p:nvSpPr>
            <p:spPr>
              <a:xfrm>
                <a:off x="5917250" y="2974375"/>
                <a:ext cx="85300" cy="103925"/>
              </a:xfrm>
              <a:custGeom>
                <a:rect b="b" l="l" r="r" t="t"/>
                <a:pathLst>
                  <a:path extrusionOk="0" h="4157" w="3412">
                    <a:moveTo>
                      <a:pt x="595" y="0"/>
                    </a:moveTo>
                    <a:cubicBezTo>
                      <a:pt x="295" y="0"/>
                      <a:pt x="43" y="264"/>
                      <a:pt x="43" y="566"/>
                    </a:cubicBezTo>
                    <a:cubicBezTo>
                      <a:pt x="1" y="1508"/>
                      <a:pt x="315" y="2198"/>
                      <a:pt x="796" y="2784"/>
                    </a:cubicBezTo>
                    <a:cubicBezTo>
                      <a:pt x="1235" y="3307"/>
                      <a:pt x="1842" y="3705"/>
                      <a:pt x="2407" y="4061"/>
                    </a:cubicBezTo>
                    <a:cubicBezTo>
                      <a:pt x="2509" y="4126"/>
                      <a:pt x="2621" y="4156"/>
                      <a:pt x="2729" y="4156"/>
                    </a:cubicBezTo>
                    <a:cubicBezTo>
                      <a:pt x="2934" y="4156"/>
                      <a:pt x="3127" y="4050"/>
                      <a:pt x="3223" y="3872"/>
                    </a:cubicBezTo>
                    <a:cubicBezTo>
                      <a:pt x="3411" y="3600"/>
                      <a:pt x="3328" y="3224"/>
                      <a:pt x="3035" y="3077"/>
                    </a:cubicBezTo>
                    <a:cubicBezTo>
                      <a:pt x="2553" y="2763"/>
                      <a:pt x="2051" y="2449"/>
                      <a:pt x="1675" y="2052"/>
                    </a:cubicBezTo>
                    <a:cubicBezTo>
                      <a:pt x="1361" y="1675"/>
                      <a:pt x="1152" y="1215"/>
                      <a:pt x="1193" y="608"/>
                    </a:cubicBezTo>
                    <a:cubicBezTo>
                      <a:pt x="1214" y="294"/>
                      <a:pt x="942" y="1"/>
                      <a:pt x="628" y="1"/>
                    </a:cubicBezTo>
                    <a:cubicBezTo>
                      <a:pt x="617" y="1"/>
                      <a:pt x="606" y="0"/>
                      <a:pt x="5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3"/>
              <p:cNvSpPr/>
              <p:nvPr/>
            </p:nvSpPr>
            <p:spPr>
              <a:xfrm>
                <a:off x="4904550" y="2250975"/>
                <a:ext cx="623025" cy="548225"/>
              </a:xfrm>
              <a:custGeom>
                <a:rect b="b" l="l" r="r" t="t"/>
                <a:pathLst>
                  <a:path extrusionOk="0" h="21929" w="24921">
                    <a:moveTo>
                      <a:pt x="1" y="6758"/>
                    </a:moveTo>
                    <a:cubicBezTo>
                      <a:pt x="5169" y="16781"/>
                      <a:pt x="22996" y="21928"/>
                      <a:pt x="23875" y="11885"/>
                    </a:cubicBezTo>
                    <a:cubicBezTo>
                      <a:pt x="24921" y="0"/>
                      <a:pt x="9333" y="10713"/>
                      <a:pt x="1" y="675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3"/>
              <p:cNvSpPr/>
              <p:nvPr/>
            </p:nvSpPr>
            <p:spPr>
              <a:xfrm>
                <a:off x="4977275" y="2398475"/>
                <a:ext cx="523625" cy="364100"/>
              </a:xfrm>
              <a:custGeom>
                <a:rect b="b" l="l" r="r" t="t"/>
                <a:pathLst>
                  <a:path extrusionOk="0" h="14564" w="20945">
                    <a:moveTo>
                      <a:pt x="0" y="4813"/>
                    </a:moveTo>
                    <a:cubicBezTo>
                      <a:pt x="6926" y="11948"/>
                      <a:pt x="19961" y="14563"/>
                      <a:pt x="20945" y="6278"/>
                    </a:cubicBezTo>
                    <a:cubicBezTo>
                      <a:pt x="19292" y="1"/>
                      <a:pt x="8286" y="6047"/>
                      <a:pt x="0" y="481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3"/>
              <p:cNvSpPr/>
              <p:nvPr/>
            </p:nvSpPr>
            <p:spPr>
              <a:xfrm>
                <a:off x="5026950" y="2208600"/>
                <a:ext cx="949975" cy="804000"/>
              </a:xfrm>
              <a:custGeom>
                <a:rect b="b" l="l" r="r" t="t"/>
                <a:pathLst>
                  <a:path extrusionOk="0" h="32160" w="37999">
                    <a:moveTo>
                      <a:pt x="37998" y="23937"/>
                    </a:moveTo>
                    <a:cubicBezTo>
                      <a:pt x="25318" y="32160"/>
                      <a:pt x="1" y="26176"/>
                      <a:pt x="10065" y="8349"/>
                    </a:cubicBezTo>
                    <a:cubicBezTo>
                      <a:pt x="14794" y="0"/>
                      <a:pt x="20862" y="1611"/>
                      <a:pt x="26155" y="6256"/>
                    </a:cubicBezTo>
                    <a:cubicBezTo>
                      <a:pt x="32139" y="11571"/>
                      <a:pt x="32788" y="21614"/>
                      <a:pt x="37998" y="23937"/>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3"/>
              <p:cNvSpPr/>
              <p:nvPr/>
            </p:nvSpPr>
            <p:spPr>
              <a:xfrm>
                <a:off x="5221025" y="2516175"/>
                <a:ext cx="548225" cy="415875"/>
              </a:xfrm>
              <a:custGeom>
                <a:rect b="b" l="l" r="r" t="t"/>
                <a:pathLst>
                  <a:path extrusionOk="0" h="16635" w="21929">
                    <a:moveTo>
                      <a:pt x="21719" y="14856"/>
                    </a:moveTo>
                    <a:cubicBezTo>
                      <a:pt x="11571" y="16635"/>
                      <a:pt x="84" y="12722"/>
                      <a:pt x="0" y="3788"/>
                    </a:cubicBezTo>
                    <a:cubicBezTo>
                      <a:pt x="105" y="3767"/>
                      <a:pt x="210" y="3746"/>
                      <a:pt x="335" y="3746"/>
                    </a:cubicBezTo>
                    <a:cubicBezTo>
                      <a:pt x="1172" y="3641"/>
                      <a:pt x="1988" y="3829"/>
                      <a:pt x="2700" y="4185"/>
                    </a:cubicBezTo>
                    <a:cubicBezTo>
                      <a:pt x="2951" y="2511"/>
                      <a:pt x="4290" y="1151"/>
                      <a:pt x="6047" y="942"/>
                    </a:cubicBezTo>
                    <a:cubicBezTo>
                      <a:pt x="7575" y="754"/>
                      <a:pt x="9039" y="1486"/>
                      <a:pt x="9814" y="2741"/>
                    </a:cubicBezTo>
                    <a:cubicBezTo>
                      <a:pt x="10295" y="1444"/>
                      <a:pt x="11488" y="440"/>
                      <a:pt x="12973" y="272"/>
                    </a:cubicBezTo>
                    <a:cubicBezTo>
                      <a:pt x="15086" y="0"/>
                      <a:pt x="17032" y="1528"/>
                      <a:pt x="17283" y="3641"/>
                    </a:cubicBezTo>
                    <a:lnTo>
                      <a:pt x="17283" y="3683"/>
                    </a:lnTo>
                    <a:cubicBezTo>
                      <a:pt x="19376" y="3474"/>
                      <a:pt x="21280" y="4959"/>
                      <a:pt x="21552" y="7052"/>
                    </a:cubicBezTo>
                    <a:cubicBezTo>
                      <a:pt x="21698" y="8412"/>
                      <a:pt x="21154" y="9709"/>
                      <a:pt x="20192" y="10504"/>
                    </a:cubicBezTo>
                    <a:cubicBezTo>
                      <a:pt x="21071" y="11111"/>
                      <a:pt x="21698" y="12073"/>
                      <a:pt x="21845" y="13224"/>
                    </a:cubicBezTo>
                    <a:cubicBezTo>
                      <a:pt x="21928" y="13810"/>
                      <a:pt x="21866" y="14354"/>
                      <a:pt x="21719" y="1485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3"/>
              <p:cNvSpPr/>
              <p:nvPr/>
            </p:nvSpPr>
            <p:spPr>
              <a:xfrm>
                <a:off x="5244575" y="2599350"/>
                <a:ext cx="449875" cy="309675"/>
              </a:xfrm>
              <a:custGeom>
                <a:rect b="b" l="l" r="r" t="t"/>
                <a:pathLst>
                  <a:path extrusionOk="0" h="12387" w="17995">
                    <a:moveTo>
                      <a:pt x="272" y="5043"/>
                    </a:moveTo>
                    <a:cubicBezTo>
                      <a:pt x="105" y="4436"/>
                      <a:pt x="0" y="3787"/>
                      <a:pt x="0" y="3118"/>
                    </a:cubicBezTo>
                    <a:cubicBezTo>
                      <a:pt x="84" y="3076"/>
                      <a:pt x="188" y="3076"/>
                      <a:pt x="272" y="3055"/>
                    </a:cubicBezTo>
                    <a:cubicBezTo>
                      <a:pt x="942" y="2971"/>
                      <a:pt x="1632" y="3118"/>
                      <a:pt x="2197" y="3432"/>
                    </a:cubicBezTo>
                    <a:cubicBezTo>
                      <a:pt x="2406" y="2072"/>
                      <a:pt x="3515" y="942"/>
                      <a:pt x="4938" y="753"/>
                    </a:cubicBezTo>
                    <a:cubicBezTo>
                      <a:pt x="6214" y="607"/>
                      <a:pt x="7407" y="1235"/>
                      <a:pt x="8056" y="2239"/>
                    </a:cubicBezTo>
                    <a:cubicBezTo>
                      <a:pt x="8453" y="1172"/>
                      <a:pt x="9437" y="356"/>
                      <a:pt x="10650" y="209"/>
                    </a:cubicBezTo>
                    <a:cubicBezTo>
                      <a:pt x="12408" y="0"/>
                      <a:pt x="13998" y="1214"/>
                      <a:pt x="14207" y="2971"/>
                    </a:cubicBezTo>
                    <a:lnTo>
                      <a:pt x="14207" y="3034"/>
                    </a:lnTo>
                    <a:cubicBezTo>
                      <a:pt x="15923" y="2846"/>
                      <a:pt x="17471" y="4080"/>
                      <a:pt x="17701" y="5796"/>
                    </a:cubicBezTo>
                    <a:cubicBezTo>
                      <a:pt x="17848" y="6926"/>
                      <a:pt x="17388" y="7972"/>
                      <a:pt x="16592" y="8663"/>
                    </a:cubicBezTo>
                    <a:cubicBezTo>
                      <a:pt x="17325" y="9144"/>
                      <a:pt x="17848" y="9939"/>
                      <a:pt x="17952" y="10901"/>
                    </a:cubicBezTo>
                    <a:cubicBezTo>
                      <a:pt x="17994" y="11236"/>
                      <a:pt x="17973" y="11592"/>
                      <a:pt x="17911" y="11906"/>
                    </a:cubicBezTo>
                    <a:cubicBezTo>
                      <a:pt x="10566" y="12387"/>
                      <a:pt x="3139" y="10044"/>
                      <a:pt x="272" y="504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3"/>
              <p:cNvSpPr/>
              <p:nvPr/>
            </p:nvSpPr>
            <p:spPr>
              <a:xfrm>
                <a:off x="5245075" y="2318975"/>
                <a:ext cx="158000" cy="118750"/>
              </a:xfrm>
              <a:custGeom>
                <a:rect b="b" l="l" r="r" t="t"/>
                <a:pathLst>
                  <a:path extrusionOk="0" h="4750" w="6320">
                    <a:moveTo>
                      <a:pt x="5734" y="774"/>
                    </a:moveTo>
                    <a:lnTo>
                      <a:pt x="1" y="0"/>
                    </a:lnTo>
                    <a:lnTo>
                      <a:pt x="3223" y="4185"/>
                    </a:lnTo>
                    <a:cubicBezTo>
                      <a:pt x="4541" y="4750"/>
                      <a:pt x="6320" y="2197"/>
                      <a:pt x="5734" y="774"/>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3"/>
              <p:cNvSpPr/>
              <p:nvPr/>
            </p:nvSpPr>
            <p:spPr>
              <a:xfrm>
                <a:off x="5876975" y="2800100"/>
                <a:ext cx="190425" cy="180900"/>
              </a:xfrm>
              <a:custGeom>
                <a:rect b="b" l="l" r="r" t="t"/>
                <a:pathLst>
                  <a:path extrusionOk="0" h="7236" w="7617">
                    <a:moveTo>
                      <a:pt x="685" y="0"/>
                    </a:moveTo>
                    <a:cubicBezTo>
                      <a:pt x="398" y="0"/>
                      <a:pt x="146" y="237"/>
                      <a:pt x="126" y="528"/>
                    </a:cubicBezTo>
                    <a:cubicBezTo>
                      <a:pt x="1" y="1951"/>
                      <a:pt x="733" y="3394"/>
                      <a:pt x="1967" y="4608"/>
                    </a:cubicBezTo>
                    <a:cubicBezTo>
                      <a:pt x="3181" y="5780"/>
                      <a:pt x="4939" y="6742"/>
                      <a:pt x="6822" y="7224"/>
                    </a:cubicBezTo>
                    <a:cubicBezTo>
                      <a:pt x="6862" y="7232"/>
                      <a:pt x="6903" y="7236"/>
                      <a:pt x="6943" y="7236"/>
                    </a:cubicBezTo>
                    <a:cubicBezTo>
                      <a:pt x="7213" y="7236"/>
                      <a:pt x="7460" y="7057"/>
                      <a:pt x="7533" y="6784"/>
                    </a:cubicBezTo>
                    <a:cubicBezTo>
                      <a:pt x="7617" y="6491"/>
                      <a:pt x="7429" y="6177"/>
                      <a:pt x="7115" y="6094"/>
                    </a:cubicBezTo>
                    <a:cubicBezTo>
                      <a:pt x="5420" y="5675"/>
                      <a:pt x="3872" y="4817"/>
                      <a:pt x="2763" y="3771"/>
                    </a:cubicBezTo>
                    <a:cubicBezTo>
                      <a:pt x="1779" y="2830"/>
                      <a:pt x="1193" y="1700"/>
                      <a:pt x="1277" y="633"/>
                    </a:cubicBezTo>
                    <a:cubicBezTo>
                      <a:pt x="1298" y="319"/>
                      <a:pt x="1068" y="26"/>
                      <a:pt x="754" y="5"/>
                    </a:cubicBezTo>
                    <a:cubicBezTo>
                      <a:pt x="731" y="2"/>
                      <a:pt x="708" y="0"/>
                      <a:pt x="6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3"/>
              <p:cNvSpPr/>
              <p:nvPr/>
            </p:nvSpPr>
            <p:spPr>
              <a:xfrm>
                <a:off x="6014025" y="2952225"/>
                <a:ext cx="52350" cy="118950"/>
              </a:xfrm>
              <a:custGeom>
                <a:rect b="b" l="l" r="r" t="t"/>
                <a:pathLst>
                  <a:path extrusionOk="0" h="4758" w="2094">
                    <a:moveTo>
                      <a:pt x="1484" y="1"/>
                    </a:moveTo>
                    <a:cubicBezTo>
                      <a:pt x="1343" y="1"/>
                      <a:pt x="1201" y="53"/>
                      <a:pt x="1089" y="155"/>
                    </a:cubicBezTo>
                    <a:cubicBezTo>
                      <a:pt x="398" y="804"/>
                      <a:pt x="105" y="1515"/>
                      <a:pt x="63" y="2268"/>
                    </a:cubicBezTo>
                    <a:cubicBezTo>
                      <a:pt x="1" y="2959"/>
                      <a:pt x="168" y="3670"/>
                      <a:pt x="315" y="4319"/>
                    </a:cubicBezTo>
                    <a:cubicBezTo>
                      <a:pt x="385" y="4582"/>
                      <a:pt x="617" y="4757"/>
                      <a:pt x="875" y="4757"/>
                    </a:cubicBezTo>
                    <a:cubicBezTo>
                      <a:pt x="925" y="4757"/>
                      <a:pt x="975" y="4751"/>
                      <a:pt x="1026" y="4737"/>
                    </a:cubicBezTo>
                    <a:cubicBezTo>
                      <a:pt x="1340" y="4654"/>
                      <a:pt x="1528" y="4340"/>
                      <a:pt x="1444" y="4026"/>
                    </a:cubicBezTo>
                    <a:cubicBezTo>
                      <a:pt x="1319" y="3461"/>
                      <a:pt x="1193" y="2875"/>
                      <a:pt x="1214" y="2352"/>
                    </a:cubicBezTo>
                    <a:cubicBezTo>
                      <a:pt x="1235" y="1892"/>
                      <a:pt x="1423" y="1411"/>
                      <a:pt x="1863" y="992"/>
                    </a:cubicBezTo>
                    <a:cubicBezTo>
                      <a:pt x="2093" y="783"/>
                      <a:pt x="2093" y="427"/>
                      <a:pt x="1884" y="176"/>
                    </a:cubicBezTo>
                    <a:cubicBezTo>
                      <a:pt x="1777" y="58"/>
                      <a:pt x="1631" y="1"/>
                      <a:pt x="14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3"/>
              <p:cNvSpPr/>
              <p:nvPr/>
            </p:nvSpPr>
            <p:spPr>
              <a:xfrm>
                <a:off x="6034950" y="2952150"/>
                <a:ext cx="97850" cy="92675"/>
              </a:xfrm>
              <a:custGeom>
                <a:rect b="b" l="l" r="r" t="t"/>
                <a:pathLst>
                  <a:path extrusionOk="0" h="3707" w="3914">
                    <a:moveTo>
                      <a:pt x="635" y="1"/>
                    </a:moveTo>
                    <a:cubicBezTo>
                      <a:pt x="598" y="1"/>
                      <a:pt x="561" y="4"/>
                      <a:pt x="524" y="12"/>
                    </a:cubicBezTo>
                    <a:cubicBezTo>
                      <a:pt x="210" y="53"/>
                      <a:pt x="1" y="346"/>
                      <a:pt x="63" y="660"/>
                    </a:cubicBezTo>
                    <a:cubicBezTo>
                      <a:pt x="189" y="1602"/>
                      <a:pt x="628" y="2230"/>
                      <a:pt x="1214" y="2711"/>
                    </a:cubicBezTo>
                    <a:cubicBezTo>
                      <a:pt x="1758" y="3150"/>
                      <a:pt x="2407" y="3443"/>
                      <a:pt x="3035" y="3673"/>
                    </a:cubicBezTo>
                    <a:cubicBezTo>
                      <a:pt x="3102" y="3696"/>
                      <a:pt x="3172" y="3707"/>
                      <a:pt x="3241" y="3707"/>
                    </a:cubicBezTo>
                    <a:cubicBezTo>
                      <a:pt x="3490" y="3707"/>
                      <a:pt x="3727" y="3564"/>
                      <a:pt x="3809" y="3318"/>
                    </a:cubicBezTo>
                    <a:cubicBezTo>
                      <a:pt x="3913" y="3025"/>
                      <a:pt x="3767" y="2669"/>
                      <a:pt x="3453" y="2564"/>
                    </a:cubicBezTo>
                    <a:cubicBezTo>
                      <a:pt x="2930" y="2355"/>
                      <a:pt x="2386" y="2125"/>
                      <a:pt x="1946" y="1811"/>
                    </a:cubicBezTo>
                    <a:cubicBezTo>
                      <a:pt x="1549" y="1518"/>
                      <a:pt x="1298" y="1100"/>
                      <a:pt x="1193" y="493"/>
                    </a:cubicBezTo>
                    <a:cubicBezTo>
                      <a:pt x="1138" y="198"/>
                      <a:pt x="904" y="1"/>
                      <a:pt x="6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3"/>
              <p:cNvSpPr/>
              <p:nvPr/>
            </p:nvSpPr>
            <p:spPr>
              <a:xfrm>
                <a:off x="4993475" y="2382250"/>
                <a:ext cx="687375" cy="607875"/>
              </a:xfrm>
              <a:custGeom>
                <a:rect b="b" l="l" r="r" t="t"/>
                <a:pathLst>
                  <a:path extrusionOk="0" h="24315" w="27495">
                    <a:moveTo>
                      <a:pt x="1" y="18142"/>
                    </a:moveTo>
                    <a:cubicBezTo>
                      <a:pt x="9416" y="24314"/>
                      <a:pt x="27494" y="20025"/>
                      <a:pt x="23310" y="10860"/>
                    </a:cubicBezTo>
                    <a:cubicBezTo>
                      <a:pt x="18330" y="1"/>
                      <a:pt x="10044" y="16991"/>
                      <a:pt x="1" y="1814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3"/>
              <p:cNvSpPr/>
              <p:nvPr/>
            </p:nvSpPr>
            <p:spPr>
              <a:xfrm>
                <a:off x="5976900" y="2654275"/>
                <a:ext cx="159550" cy="152750"/>
              </a:xfrm>
              <a:custGeom>
                <a:rect b="b" l="l" r="r" t="t"/>
                <a:pathLst>
                  <a:path extrusionOk="0" h="6110" w="6382">
                    <a:moveTo>
                      <a:pt x="0" y="6110"/>
                    </a:moveTo>
                    <a:cubicBezTo>
                      <a:pt x="732" y="5984"/>
                      <a:pt x="6382" y="3285"/>
                      <a:pt x="5231" y="1632"/>
                    </a:cubicBezTo>
                    <a:cubicBezTo>
                      <a:pt x="4059" y="0"/>
                      <a:pt x="419" y="5273"/>
                      <a:pt x="0" y="611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3"/>
              <p:cNvSpPr/>
              <p:nvPr/>
            </p:nvSpPr>
            <p:spPr>
              <a:xfrm>
                <a:off x="5969050" y="2678325"/>
                <a:ext cx="68025" cy="128700"/>
              </a:xfrm>
              <a:custGeom>
                <a:rect b="b" l="l" r="r" t="t"/>
                <a:pathLst>
                  <a:path extrusionOk="0" h="5148" w="2721">
                    <a:moveTo>
                      <a:pt x="314" y="5148"/>
                    </a:moveTo>
                    <a:cubicBezTo>
                      <a:pt x="691" y="4771"/>
                      <a:pt x="2720" y="859"/>
                      <a:pt x="1360" y="419"/>
                    </a:cubicBezTo>
                    <a:cubicBezTo>
                      <a:pt x="0" y="1"/>
                      <a:pt x="189" y="4499"/>
                      <a:pt x="314" y="514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3"/>
              <p:cNvSpPr/>
              <p:nvPr/>
            </p:nvSpPr>
            <p:spPr>
              <a:xfrm>
                <a:off x="5976900" y="2782950"/>
                <a:ext cx="127125" cy="69075"/>
              </a:xfrm>
              <a:custGeom>
                <a:rect b="b" l="l" r="r" t="t"/>
                <a:pathLst>
                  <a:path extrusionOk="0" h="2763" w="5085">
                    <a:moveTo>
                      <a:pt x="0" y="963"/>
                    </a:moveTo>
                    <a:cubicBezTo>
                      <a:pt x="419" y="1277"/>
                      <a:pt x="4582" y="2762"/>
                      <a:pt x="4833" y="1381"/>
                    </a:cubicBezTo>
                    <a:cubicBezTo>
                      <a:pt x="5085" y="0"/>
                      <a:pt x="628" y="754"/>
                      <a:pt x="0" y="96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91" name="Google Shape;4391;p53"/>
            <p:cNvSpPr/>
            <p:nvPr/>
          </p:nvSpPr>
          <p:spPr>
            <a:xfrm flipH="1" rot="1120446">
              <a:off x="8134995" y="445025"/>
              <a:ext cx="105180" cy="40302"/>
            </a:xfrm>
            <a:custGeom>
              <a:rect b="b" l="l" r="r" t="t"/>
              <a:pathLst>
                <a:path extrusionOk="0" h="1612" w="4207">
                  <a:moveTo>
                    <a:pt x="370" y="0"/>
                  </a:moveTo>
                  <a:cubicBezTo>
                    <a:pt x="315" y="0"/>
                    <a:pt x="259" y="14"/>
                    <a:pt x="210" y="42"/>
                  </a:cubicBezTo>
                  <a:cubicBezTo>
                    <a:pt x="63" y="105"/>
                    <a:pt x="1" y="314"/>
                    <a:pt x="84" y="481"/>
                  </a:cubicBezTo>
                  <a:cubicBezTo>
                    <a:pt x="252" y="795"/>
                    <a:pt x="461" y="1025"/>
                    <a:pt x="733" y="1214"/>
                  </a:cubicBezTo>
                  <a:cubicBezTo>
                    <a:pt x="1151" y="1507"/>
                    <a:pt x="1633" y="1611"/>
                    <a:pt x="2093" y="1611"/>
                  </a:cubicBezTo>
                  <a:cubicBezTo>
                    <a:pt x="2553" y="1611"/>
                    <a:pt x="3035" y="1465"/>
                    <a:pt x="3390" y="1256"/>
                  </a:cubicBezTo>
                  <a:cubicBezTo>
                    <a:pt x="3725" y="1130"/>
                    <a:pt x="3955" y="921"/>
                    <a:pt x="4102" y="691"/>
                  </a:cubicBezTo>
                  <a:cubicBezTo>
                    <a:pt x="4206" y="523"/>
                    <a:pt x="4164" y="356"/>
                    <a:pt x="4039" y="251"/>
                  </a:cubicBezTo>
                  <a:cubicBezTo>
                    <a:pt x="3974" y="210"/>
                    <a:pt x="3905" y="192"/>
                    <a:pt x="3840" y="192"/>
                  </a:cubicBezTo>
                  <a:cubicBezTo>
                    <a:pt x="3738" y="192"/>
                    <a:pt x="3642" y="237"/>
                    <a:pt x="3579" y="314"/>
                  </a:cubicBezTo>
                  <a:cubicBezTo>
                    <a:pt x="3474" y="481"/>
                    <a:pt x="3328" y="607"/>
                    <a:pt x="3118" y="712"/>
                  </a:cubicBezTo>
                  <a:cubicBezTo>
                    <a:pt x="2825" y="879"/>
                    <a:pt x="2470" y="984"/>
                    <a:pt x="2114" y="984"/>
                  </a:cubicBezTo>
                  <a:cubicBezTo>
                    <a:pt x="1779" y="984"/>
                    <a:pt x="1424" y="900"/>
                    <a:pt x="1131" y="691"/>
                  </a:cubicBezTo>
                  <a:cubicBezTo>
                    <a:pt x="942" y="565"/>
                    <a:pt x="775" y="398"/>
                    <a:pt x="649" y="168"/>
                  </a:cubicBezTo>
                  <a:cubicBezTo>
                    <a:pt x="594" y="56"/>
                    <a:pt x="482" y="0"/>
                    <a:pt x="3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92" name="Google Shape;4392;p53"/>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Birds nest types (I)</a:t>
            </a:r>
            <a:endParaRPr/>
          </a:p>
        </p:txBody>
      </p:sp>
      <p:sp>
        <p:nvSpPr>
          <p:cNvPr id="4393" name="Google Shape;4393;p53"/>
          <p:cNvSpPr txBox="1"/>
          <p:nvPr>
            <p:ph idx="1" type="subTitle"/>
          </p:nvPr>
        </p:nvSpPr>
        <p:spPr>
          <a:xfrm>
            <a:off x="1549623" y="1841750"/>
            <a:ext cx="1978200" cy="665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Mars is actually a very cold place</a:t>
            </a:r>
            <a:endParaRPr/>
          </a:p>
        </p:txBody>
      </p:sp>
      <p:sp>
        <p:nvSpPr>
          <p:cNvPr id="4394" name="Google Shape;4394;p53"/>
          <p:cNvSpPr txBox="1"/>
          <p:nvPr>
            <p:ph idx="2" type="subTitle"/>
          </p:nvPr>
        </p:nvSpPr>
        <p:spPr>
          <a:xfrm>
            <a:off x="5616177" y="1841750"/>
            <a:ext cx="19782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extremely high temperatures</a:t>
            </a:r>
            <a:endParaRPr/>
          </a:p>
        </p:txBody>
      </p:sp>
      <p:sp>
        <p:nvSpPr>
          <p:cNvPr id="4395" name="Google Shape;4395;p53"/>
          <p:cNvSpPr txBox="1"/>
          <p:nvPr>
            <p:ph idx="3" type="subTitle"/>
          </p:nvPr>
        </p:nvSpPr>
        <p:spPr>
          <a:xfrm>
            <a:off x="1549623" y="3486725"/>
            <a:ext cx="1978200" cy="665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Jupiter is the biggest planet of them all</a:t>
            </a:r>
            <a:endParaRPr/>
          </a:p>
        </p:txBody>
      </p:sp>
      <p:sp>
        <p:nvSpPr>
          <p:cNvPr id="4396" name="Google Shape;4396;p53"/>
          <p:cNvSpPr txBox="1"/>
          <p:nvPr>
            <p:ph idx="4" type="subTitle"/>
          </p:nvPr>
        </p:nvSpPr>
        <p:spPr>
          <a:xfrm>
            <a:off x="5616177" y="3486725"/>
            <a:ext cx="19782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a:t>
            </a:r>
            <a:endParaRPr/>
          </a:p>
        </p:txBody>
      </p:sp>
      <p:sp>
        <p:nvSpPr>
          <p:cNvPr id="4397" name="Google Shape;4397;p53"/>
          <p:cNvSpPr txBox="1"/>
          <p:nvPr>
            <p:ph idx="5" type="subTitle"/>
          </p:nvPr>
        </p:nvSpPr>
        <p:spPr>
          <a:xfrm>
            <a:off x="1549623" y="1489700"/>
            <a:ext cx="1978200" cy="505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Scavenging</a:t>
            </a:r>
            <a:endParaRPr/>
          </a:p>
        </p:txBody>
      </p:sp>
      <p:sp>
        <p:nvSpPr>
          <p:cNvPr id="4398" name="Google Shape;4398;p53"/>
          <p:cNvSpPr txBox="1"/>
          <p:nvPr>
            <p:ph idx="6" type="subTitle"/>
          </p:nvPr>
        </p:nvSpPr>
        <p:spPr>
          <a:xfrm>
            <a:off x="1549623" y="3132675"/>
            <a:ext cx="1978200" cy="505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Burrow</a:t>
            </a:r>
            <a:endParaRPr/>
          </a:p>
        </p:txBody>
      </p:sp>
      <p:sp>
        <p:nvSpPr>
          <p:cNvPr id="4399" name="Google Shape;4399;p53"/>
          <p:cNvSpPr txBox="1"/>
          <p:nvPr>
            <p:ph idx="7" type="subTitle"/>
          </p:nvPr>
        </p:nvSpPr>
        <p:spPr>
          <a:xfrm>
            <a:off x="5616173" y="1489700"/>
            <a:ext cx="1978200" cy="505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Mound</a:t>
            </a:r>
            <a:endParaRPr/>
          </a:p>
        </p:txBody>
      </p:sp>
      <p:sp>
        <p:nvSpPr>
          <p:cNvPr id="4400" name="Google Shape;4400;p53"/>
          <p:cNvSpPr txBox="1"/>
          <p:nvPr>
            <p:ph idx="8" type="subTitle"/>
          </p:nvPr>
        </p:nvSpPr>
        <p:spPr>
          <a:xfrm>
            <a:off x="5616173" y="3132675"/>
            <a:ext cx="1978200" cy="505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Cavity</a:t>
            </a:r>
            <a:endParaRPr/>
          </a:p>
        </p:txBody>
      </p:sp>
      <p:grpSp>
        <p:nvGrpSpPr>
          <p:cNvPr id="4401" name="Google Shape;4401;p53"/>
          <p:cNvGrpSpPr/>
          <p:nvPr/>
        </p:nvGrpSpPr>
        <p:grpSpPr>
          <a:xfrm flipH="1">
            <a:off x="3775967" y="1512767"/>
            <a:ext cx="571730" cy="459366"/>
            <a:chOff x="4445749" y="1300467"/>
            <a:chExt cx="571730" cy="459366"/>
          </a:xfrm>
        </p:grpSpPr>
        <p:sp>
          <p:nvSpPr>
            <p:cNvPr id="4402" name="Google Shape;4402;p53"/>
            <p:cNvSpPr/>
            <p:nvPr/>
          </p:nvSpPr>
          <p:spPr>
            <a:xfrm>
              <a:off x="4445749" y="1300467"/>
              <a:ext cx="571730" cy="459366"/>
            </a:xfrm>
            <a:custGeom>
              <a:rect b="b" l="l" r="r" t="t"/>
              <a:pathLst>
                <a:path extrusionOk="0" h="15662" w="19493">
                  <a:moveTo>
                    <a:pt x="1659" y="1143"/>
                  </a:moveTo>
                  <a:cubicBezTo>
                    <a:pt x="1793" y="1457"/>
                    <a:pt x="1793" y="1726"/>
                    <a:pt x="1569" y="1950"/>
                  </a:cubicBezTo>
                  <a:lnTo>
                    <a:pt x="718" y="1815"/>
                  </a:lnTo>
                  <a:cubicBezTo>
                    <a:pt x="987" y="1547"/>
                    <a:pt x="1300" y="1323"/>
                    <a:pt x="1659" y="1143"/>
                  </a:cubicBezTo>
                  <a:close/>
                  <a:moveTo>
                    <a:pt x="3671" y="522"/>
                  </a:moveTo>
                  <a:cubicBezTo>
                    <a:pt x="4071" y="522"/>
                    <a:pt x="4462" y="625"/>
                    <a:pt x="4795" y="830"/>
                  </a:cubicBezTo>
                  <a:cubicBezTo>
                    <a:pt x="5557" y="1233"/>
                    <a:pt x="5916" y="1995"/>
                    <a:pt x="5916" y="2801"/>
                  </a:cubicBezTo>
                  <a:lnTo>
                    <a:pt x="5916" y="3070"/>
                  </a:lnTo>
                  <a:lnTo>
                    <a:pt x="5557" y="3070"/>
                  </a:lnTo>
                  <a:cubicBezTo>
                    <a:pt x="5478" y="3073"/>
                    <a:pt x="5399" y="3074"/>
                    <a:pt x="5321" y="3074"/>
                  </a:cubicBezTo>
                  <a:cubicBezTo>
                    <a:pt x="4156" y="3074"/>
                    <a:pt x="3072" y="2765"/>
                    <a:pt x="2107" y="2219"/>
                  </a:cubicBezTo>
                  <a:cubicBezTo>
                    <a:pt x="2420" y="1815"/>
                    <a:pt x="2420" y="1367"/>
                    <a:pt x="2241" y="919"/>
                  </a:cubicBezTo>
                  <a:lnTo>
                    <a:pt x="2779" y="695"/>
                  </a:lnTo>
                  <a:cubicBezTo>
                    <a:pt x="3067" y="580"/>
                    <a:pt x="3371" y="522"/>
                    <a:pt x="3671" y="522"/>
                  </a:cubicBezTo>
                  <a:close/>
                  <a:moveTo>
                    <a:pt x="2450" y="3128"/>
                  </a:moveTo>
                  <a:cubicBezTo>
                    <a:pt x="3382" y="3523"/>
                    <a:pt x="4359" y="3742"/>
                    <a:pt x="5423" y="3742"/>
                  </a:cubicBezTo>
                  <a:lnTo>
                    <a:pt x="5557" y="3742"/>
                  </a:lnTo>
                  <a:cubicBezTo>
                    <a:pt x="5423" y="3966"/>
                    <a:pt x="5378" y="4146"/>
                    <a:pt x="5243" y="4370"/>
                  </a:cubicBezTo>
                  <a:cubicBezTo>
                    <a:pt x="4437" y="5176"/>
                    <a:pt x="3899" y="6431"/>
                    <a:pt x="3989" y="7730"/>
                  </a:cubicBezTo>
                  <a:cubicBezTo>
                    <a:pt x="3361" y="6745"/>
                    <a:pt x="2958" y="5759"/>
                    <a:pt x="2734" y="4638"/>
                  </a:cubicBezTo>
                  <a:lnTo>
                    <a:pt x="2465" y="3249"/>
                  </a:lnTo>
                  <a:cubicBezTo>
                    <a:pt x="2465" y="3187"/>
                    <a:pt x="2465" y="3147"/>
                    <a:pt x="2450" y="3128"/>
                  </a:cubicBezTo>
                  <a:close/>
                  <a:moveTo>
                    <a:pt x="6364" y="3563"/>
                  </a:moveTo>
                  <a:cubicBezTo>
                    <a:pt x="8290" y="4594"/>
                    <a:pt x="10083" y="5759"/>
                    <a:pt x="11741" y="7103"/>
                  </a:cubicBezTo>
                  <a:cubicBezTo>
                    <a:pt x="11293" y="7282"/>
                    <a:pt x="10845" y="7372"/>
                    <a:pt x="10397" y="7372"/>
                  </a:cubicBezTo>
                  <a:lnTo>
                    <a:pt x="9904" y="7417"/>
                  </a:lnTo>
                  <a:cubicBezTo>
                    <a:pt x="9724" y="7417"/>
                    <a:pt x="9635" y="7596"/>
                    <a:pt x="9635" y="7730"/>
                  </a:cubicBezTo>
                  <a:cubicBezTo>
                    <a:pt x="9635" y="7865"/>
                    <a:pt x="9724" y="7999"/>
                    <a:pt x="9904" y="7999"/>
                  </a:cubicBezTo>
                  <a:lnTo>
                    <a:pt x="10397" y="7954"/>
                  </a:lnTo>
                  <a:cubicBezTo>
                    <a:pt x="11024" y="7865"/>
                    <a:pt x="11651" y="7775"/>
                    <a:pt x="12189" y="7506"/>
                  </a:cubicBezTo>
                  <a:cubicBezTo>
                    <a:pt x="12771" y="7954"/>
                    <a:pt x="13264" y="8402"/>
                    <a:pt x="13757" y="8895"/>
                  </a:cubicBezTo>
                  <a:cubicBezTo>
                    <a:pt x="13533" y="8985"/>
                    <a:pt x="13309" y="9119"/>
                    <a:pt x="13085" y="9119"/>
                  </a:cubicBezTo>
                  <a:lnTo>
                    <a:pt x="8783" y="9523"/>
                  </a:lnTo>
                  <a:cubicBezTo>
                    <a:pt x="7887" y="9299"/>
                    <a:pt x="7125" y="8851"/>
                    <a:pt x="6543" y="8089"/>
                  </a:cubicBezTo>
                  <a:lnTo>
                    <a:pt x="8694" y="7999"/>
                  </a:lnTo>
                  <a:cubicBezTo>
                    <a:pt x="8828" y="7999"/>
                    <a:pt x="8963" y="7820"/>
                    <a:pt x="8963" y="7730"/>
                  </a:cubicBezTo>
                  <a:cubicBezTo>
                    <a:pt x="8963" y="7551"/>
                    <a:pt x="8783" y="7417"/>
                    <a:pt x="8694" y="7417"/>
                  </a:cubicBezTo>
                  <a:lnTo>
                    <a:pt x="6229" y="7596"/>
                  </a:lnTo>
                  <a:lnTo>
                    <a:pt x="6050" y="7282"/>
                  </a:lnTo>
                  <a:cubicBezTo>
                    <a:pt x="5467" y="6028"/>
                    <a:pt x="5647" y="4638"/>
                    <a:pt x="6364" y="3563"/>
                  </a:cubicBezTo>
                  <a:close/>
                  <a:moveTo>
                    <a:pt x="14161" y="9254"/>
                  </a:moveTo>
                  <a:cubicBezTo>
                    <a:pt x="14653" y="9702"/>
                    <a:pt x="15101" y="10195"/>
                    <a:pt x="15550" y="10688"/>
                  </a:cubicBezTo>
                  <a:lnTo>
                    <a:pt x="15729" y="10822"/>
                  </a:lnTo>
                  <a:lnTo>
                    <a:pt x="10755" y="9881"/>
                  </a:lnTo>
                  <a:lnTo>
                    <a:pt x="13085" y="9657"/>
                  </a:lnTo>
                  <a:cubicBezTo>
                    <a:pt x="13488" y="9612"/>
                    <a:pt x="13847" y="9478"/>
                    <a:pt x="14161" y="9254"/>
                  </a:cubicBezTo>
                  <a:close/>
                  <a:moveTo>
                    <a:pt x="11830" y="10688"/>
                  </a:moveTo>
                  <a:lnTo>
                    <a:pt x="13533" y="11001"/>
                  </a:lnTo>
                  <a:cubicBezTo>
                    <a:pt x="13712" y="11181"/>
                    <a:pt x="13802" y="11360"/>
                    <a:pt x="13936" y="11539"/>
                  </a:cubicBezTo>
                  <a:cubicBezTo>
                    <a:pt x="13623" y="11584"/>
                    <a:pt x="13085" y="11629"/>
                    <a:pt x="12503" y="11674"/>
                  </a:cubicBezTo>
                  <a:cubicBezTo>
                    <a:pt x="12159" y="11720"/>
                    <a:pt x="11821" y="11740"/>
                    <a:pt x="11488" y="11740"/>
                  </a:cubicBezTo>
                  <a:cubicBezTo>
                    <a:pt x="10866" y="11740"/>
                    <a:pt x="10263" y="11672"/>
                    <a:pt x="9680" y="11584"/>
                  </a:cubicBezTo>
                  <a:cubicBezTo>
                    <a:pt x="10397" y="11360"/>
                    <a:pt x="11158" y="11046"/>
                    <a:pt x="11830" y="10688"/>
                  </a:cubicBezTo>
                  <a:close/>
                  <a:moveTo>
                    <a:pt x="9411" y="12122"/>
                  </a:moveTo>
                  <a:lnTo>
                    <a:pt x="10262" y="12301"/>
                  </a:lnTo>
                  <a:lnTo>
                    <a:pt x="9724" y="13018"/>
                  </a:lnTo>
                  <a:lnTo>
                    <a:pt x="9366" y="13018"/>
                  </a:lnTo>
                  <a:lnTo>
                    <a:pt x="9052" y="12659"/>
                  </a:lnTo>
                  <a:lnTo>
                    <a:pt x="9411" y="12122"/>
                  </a:lnTo>
                  <a:close/>
                  <a:moveTo>
                    <a:pt x="3630" y="0"/>
                  </a:moveTo>
                  <a:cubicBezTo>
                    <a:pt x="3252" y="0"/>
                    <a:pt x="2873" y="69"/>
                    <a:pt x="2510" y="202"/>
                  </a:cubicBezTo>
                  <a:lnTo>
                    <a:pt x="1659" y="561"/>
                  </a:lnTo>
                  <a:cubicBezTo>
                    <a:pt x="987" y="785"/>
                    <a:pt x="494" y="1143"/>
                    <a:pt x="90" y="1726"/>
                  </a:cubicBezTo>
                  <a:lnTo>
                    <a:pt x="46" y="1815"/>
                  </a:lnTo>
                  <a:cubicBezTo>
                    <a:pt x="1" y="1950"/>
                    <a:pt x="1" y="2040"/>
                    <a:pt x="1" y="2174"/>
                  </a:cubicBezTo>
                  <a:cubicBezTo>
                    <a:pt x="46" y="2264"/>
                    <a:pt x="180" y="2353"/>
                    <a:pt x="270" y="2398"/>
                  </a:cubicBezTo>
                  <a:lnTo>
                    <a:pt x="1524" y="2622"/>
                  </a:lnTo>
                  <a:lnTo>
                    <a:pt x="1659" y="2801"/>
                  </a:lnTo>
                  <a:cubicBezTo>
                    <a:pt x="1793" y="2936"/>
                    <a:pt x="1883" y="3115"/>
                    <a:pt x="1883" y="3294"/>
                  </a:cubicBezTo>
                  <a:lnTo>
                    <a:pt x="2196" y="4683"/>
                  </a:lnTo>
                  <a:cubicBezTo>
                    <a:pt x="2510" y="6610"/>
                    <a:pt x="3451" y="8313"/>
                    <a:pt x="4885" y="9657"/>
                  </a:cubicBezTo>
                  <a:cubicBezTo>
                    <a:pt x="4930" y="9724"/>
                    <a:pt x="4997" y="9758"/>
                    <a:pt x="5064" y="9758"/>
                  </a:cubicBezTo>
                  <a:cubicBezTo>
                    <a:pt x="5131" y="9758"/>
                    <a:pt x="5199" y="9724"/>
                    <a:pt x="5243" y="9657"/>
                  </a:cubicBezTo>
                  <a:cubicBezTo>
                    <a:pt x="5378" y="9568"/>
                    <a:pt x="5378" y="9388"/>
                    <a:pt x="5243" y="9299"/>
                  </a:cubicBezTo>
                  <a:cubicBezTo>
                    <a:pt x="5019" y="9030"/>
                    <a:pt x="4795" y="8851"/>
                    <a:pt x="4571" y="8537"/>
                  </a:cubicBezTo>
                  <a:lnTo>
                    <a:pt x="4526" y="7775"/>
                  </a:lnTo>
                  <a:cubicBezTo>
                    <a:pt x="4482" y="6969"/>
                    <a:pt x="4706" y="6207"/>
                    <a:pt x="5109" y="5535"/>
                  </a:cubicBezTo>
                  <a:cubicBezTo>
                    <a:pt x="5109" y="6207"/>
                    <a:pt x="5199" y="6879"/>
                    <a:pt x="5467" y="7461"/>
                  </a:cubicBezTo>
                  <a:cubicBezTo>
                    <a:pt x="6050" y="8851"/>
                    <a:pt x="7260" y="9792"/>
                    <a:pt x="8694" y="10060"/>
                  </a:cubicBezTo>
                  <a:lnTo>
                    <a:pt x="10934" y="10509"/>
                  </a:lnTo>
                  <a:cubicBezTo>
                    <a:pt x="10486" y="10733"/>
                    <a:pt x="10038" y="10912"/>
                    <a:pt x="9500" y="11001"/>
                  </a:cubicBezTo>
                  <a:lnTo>
                    <a:pt x="8559" y="11270"/>
                  </a:lnTo>
                  <a:cubicBezTo>
                    <a:pt x="7708" y="11001"/>
                    <a:pt x="6901" y="10553"/>
                    <a:pt x="6140" y="10060"/>
                  </a:cubicBezTo>
                  <a:cubicBezTo>
                    <a:pt x="6107" y="10011"/>
                    <a:pt x="6056" y="9992"/>
                    <a:pt x="6002" y="9992"/>
                  </a:cubicBezTo>
                  <a:cubicBezTo>
                    <a:pt x="5910" y="9992"/>
                    <a:pt x="5809" y="10049"/>
                    <a:pt x="5781" y="10105"/>
                  </a:cubicBezTo>
                  <a:cubicBezTo>
                    <a:pt x="5647" y="10240"/>
                    <a:pt x="5692" y="10464"/>
                    <a:pt x="5826" y="10509"/>
                  </a:cubicBezTo>
                  <a:cubicBezTo>
                    <a:pt x="6722" y="11181"/>
                    <a:pt x="7708" y="11674"/>
                    <a:pt x="8783" y="11942"/>
                  </a:cubicBezTo>
                  <a:lnTo>
                    <a:pt x="8111" y="13018"/>
                  </a:lnTo>
                  <a:lnTo>
                    <a:pt x="7439" y="13018"/>
                  </a:lnTo>
                  <a:cubicBezTo>
                    <a:pt x="7260" y="13018"/>
                    <a:pt x="7170" y="13152"/>
                    <a:pt x="7170" y="13287"/>
                  </a:cubicBezTo>
                  <a:cubicBezTo>
                    <a:pt x="7170" y="13466"/>
                    <a:pt x="7260" y="13600"/>
                    <a:pt x="7439" y="13600"/>
                  </a:cubicBezTo>
                  <a:lnTo>
                    <a:pt x="8290" y="13600"/>
                  </a:lnTo>
                  <a:cubicBezTo>
                    <a:pt x="8380" y="13600"/>
                    <a:pt x="8470" y="13511"/>
                    <a:pt x="8515" y="13466"/>
                  </a:cubicBezTo>
                  <a:lnTo>
                    <a:pt x="8694" y="13197"/>
                  </a:lnTo>
                  <a:lnTo>
                    <a:pt x="8873" y="13511"/>
                  </a:lnTo>
                  <a:cubicBezTo>
                    <a:pt x="8963" y="13600"/>
                    <a:pt x="9052" y="13645"/>
                    <a:pt x="9097" y="13645"/>
                  </a:cubicBezTo>
                  <a:lnTo>
                    <a:pt x="9276" y="13645"/>
                  </a:lnTo>
                  <a:lnTo>
                    <a:pt x="9052" y="13959"/>
                  </a:lnTo>
                  <a:lnTo>
                    <a:pt x="8335" y="13959"/>
                  </a:lnTo>
                  <a:cubicBezTo>
                    <a:pt x="8156" y="13959"/>
                    <a:pt x="8066" y="14093"/>
                    <a:pt x="8066" y="14273"/>
                  </a:cubicBezTo>
                  <a:cubicBezTo>
                    <a:pt x="8066" y="14407"/>
                    <a:pt x="8156" y="14541"/>
                    <a:pt x="8335" y="14541"/>
                  </a:cubicBezTo>
                  <a:lnTo>
                    <a:pt x="9187" y="14541"/>
                  </a:lnTo>
                  <a:cubicBezTo>
                    <a:pt x="9276" y="14541"/>
                    <a:pt x="9321" y="14497"/>
                    <a:pt x="9411" y="14407"/>
                  </a:cubicBezTo>
                  <a:lnTo>
                    <a:pt x="9545" y="14138"/>
                  </a:lnTo>
                  <a:lnTo>
                    <a:pt x="9769" y="14497"/>
                  </a:lnTo>
                  <a:cubicBezTo>
                    <a:pt x="9859" y="14541"/>
                    <a:pt x="9948" y="14586"/>
                    <a:pt x="9993" y="14586"/>
                  </a:cubicBezTo>
                  <a:lnTo>
                    <a:pt x="10665" y="14586"/>
                  </a:lnTo>
                  <a:cubicBezTo>
                    <a:pt x="10845" y="14586"/>
                    <a:pt x="10979" y="14497"/>
                    <a:pt x="10979" y="14317"/>
                  </a:cubicBezTo>
                  <a:cubicBezTo>
                    <a:pt x="10979" y="14138"/>
                    <a:pt x="10845" y="14048"/>
                    <a:pt x="10665" y="14048"/>
                  </a:cubicBezTo>
                  <a:lnTo>
                    <a:pt x="10172" y="14048"/>
                  </a:lnTo>
                  <a:lnTo>
                    <a:pt x="9904" y="13645"/>
                  </a:lnTo>
                  <a:lnTo>
                    <a:pt x="10665" y="12346"/>
                  </a:lnTo>
                  <a:lnTo>
                    <a:pt x="11203" y="12346"/>
                  </a:lnTo>
                  <a:cubicBezTo>
                    <a:pt x="11562" y="12346"/>
                    <a:pt x="11965" y="12346"/>
                    <a:pt x="12368" y="12301"/>
                  </a:cubicBezTo>
                  <a:cubicBezTo>
                    <a:pt x="13264" y="12166"/>
                    <a:pt x="13892" y="12122"/>
                    <a:pt x="14161" y="12077"/>
                  </a:cubicBezTo>
                  <a:cubicBezTo>
                    <a:pt x="14564" y="12570"/>
                    <a:pt x="14922" y="13018"/>
                    <a:pt x="15326" y="13466"/>
                  </a:cubicBezTo>
                  <a:cubicBezTo>
                    <a:pt x="15370" y="13511"/>
                    <a:pt x="15460" y="13600"/>
                    <a:pt x="15550" y="13600"/>
                  </a:cubicBezTo>
                  <a:cubicBezTo>
                    <a:pt x="15594" y="13600"/>
                    <a:pt x="15729" y="13600"/>
                    <a:pt x="15774" y="13511"/>
                  </a:cubicBezTo>
                  <a:cubicBezTo>
                    <a:pt x="15908" y="13421"/>
                    <a:pt x="15908" y="13242"/>
                    <a:pt x="15774" y="13152"/>
                  </a:cubicBezTo>
                  <a:cubicBezTo>
                    <a:pt x="15281" y="12615"/>
                    <a:pt x="14833" y="12032"/>
                    <a:pt x="14250" y="11270"/>
                  </a:cubicBezTo>
                  <a:lnTo>
                    <a:pt x="14250" y="11270"/>
                  </a:lnTo>
                  <a:lnTo>
                    <a:pt x="15729" y="11584"/>
                  </a:lnTo>
                  <a:cubicBezTo>
                    <a:pt x="16849" y="12346"/>
                    <a:pt x="17835" y="13197"/>
                    <a:pt x="18641" y="14093"/>
                  </a:cubicBezTo>
                  <a:lnTo>
                    <a:pt x="18283" y="14183"/>
                  </a:lnTo>
                  <a:cubicBezTo>
                    <a:pt x="18193" y="14273"/>
                    <a:pt x="18059" y="14317"/>
                    <a:pt x="18059" y="14497"/>
                  </a:cubicBezTo>
                  <a:lnTo>
                    <a:pt x="17924" y="14989"/>
                  </a:lnTo>
                  <a:cubicBezTo>
                    <a:pt x="17476" y="14721"/>
                    <a:pt x="17073" y="14362"/>
                    <a:pt x="16670" y="14048"/>
                  </a:cubicBezTo>
                  <a:cubicBezTo>
                    <a:pt x="16625" y="13981"/>
                    <a:pt x="16558" y="13948"/>
                    <a:pt x="16485" y="13948"/>
                  </a:cubicBezTo>
                  <a:cubicBezTo>
                    <a:pt x="16412" y="13948"/>
                    <a:pt x="16334" y="13981"/>
                    <a:pt x="16267" y="14048"/>
                  </a:cubicBezTo>
                  <a:cubicBezTo>
                    <a:pt x="16177" y="14138"/>
                    <a:pt x="16177" y="14317"/>
                    <a:pt x="16267" y="14407"/>
                  </a:cubicBezTo>
                  <a:cubicBezTo>
                    <a:pt x="16804" y="14855"/>
                    <a:pt x="17297" y="15258"/>
                    <a:pt x="17790" y="15617"/>
                  </a:cubicBezTo>
                  <a:cubicBezTo>
                    <a:pt x="17835" y="15662"/>
                    <a:pt x="17969" y="15662"/>
                    <a:pt x="18014" y="15662"/>
                  </a:cubicBezTo>
                  <a:lnTo>
                    <a:pt x="18149" y="15662"/>
                  </a:lnTo>
                  <a:cubicBezTo>
                    <a:pt x="18238" y="15617"/>
                    <a:pt x="18373" y="15527"/>
                    <a:pt x="18373" y="15393"/>
                  </a:cubicBezTo>
                  <a:lnTo>
                    <a:pt x="18597" y="14765"/>
                  </a:lnTo>
                  <a:lnTo>
                    <a:pt x="19224" y="14452"/>
                  </a:lnTo>
                  <a:cubicBezTo>
                    <a:pt x="19314" y="14362"/>
                    <a:pt x="19403" y="14273"/>
                    <a:pt x="19403" y="14138"/>
                  </a:cubicBezTo>
                  <a:cubicBezTo>
                    <a:pt x="19493" y="14048"/>
                    <a:pt x="19493" y="13914"/>
                    <a:pt x="19358" y="13824"/>
                  </a:cubicBezTo>
                  <a:cubicBezTo>
                    <a:pt x="18597" y="12883"/>
                    <a:pt x="17656" y="11987"/>
                    <a:pt x="16446" y="11181"/>
                  </a:cubicBezTo>
                  <a:cubicBezTo>
                    <a:pt x="16535" y="11001"/>
                    <a:pt x="16446" y="10867"/>
                    <a:pt x="16356" y="10688"/>
                  </a:cubicBezTo>
                  <a:lnTo>
                    <a:pt x="15953" y="10284"/>
                  </a:lnTo>
                  <a:cubicBezTo>
                    <a:pt x="13220" y="7327"/>
                    <a:pt x="10038" y="4863"/>
                    <a:pt x="6498" y="2981"/>
                  </a:cubicBezTo>
                  <a:lnTo>
                    <a:pt x="6498" y="2846"/>
                  </a:lnTo>
                  <a:cubicBezTo>
                    <a:pt x="6498" y="1815"/>
                    <a:pt x="5916" y="874"/>
                    <a:pt x="5109" y="382"/>
                  </a:cubicBezTo>
                  <a:cubicBezTo>
                    <a:pt x="4646" y="124"/>
                    <a:pt x="4139" y="0"/>
                    <a:pt x="36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3"/>
            <p:cNvSpPr/>
            <p:nvPr/>
          </p:nvSpPr>
          <p:spPr>
            <a:xfrm>
              <a:off x="4536437" y="1330031"/>
              <a:ext cx="15809" cy="21059"/>
            </a:xfrm>
            <a:custGeom>
              <a:rect b="b" l="l" r="r" t="t"/>
              <a:pathLst>
                <a:path extrusionOk="0" h="718" w="539">
                  <a:moveTo>
                    <a:pt x="269" y="1"/>
                  </a:moveTo>
                  <a:cubicBezTo>
                    <a:pt x="90" y="1"/>
                    <a:pt x="1" y="91"/>
                    <a:pt x="1" y="270"/>
                  </a:cubicBezTo>
                  <a:lnTo>
                    <a:pt x="1" y="449"/>
                  </a:lnTo>
                  <a:cubicBezTo>
                    <a:pt x="1" y="583"/>
                    <a:pt x="90" y="718"/>
                    <a:pt x="269" y="718"/>
                  </a:cubicBezTo>
                  <a:cubicBezTo>
                    <a:pt x="449" y="718"/>
                    <a:pt x="538" y="583"/>
                    <a:pt x="538" y="449"/>
                  </a:cubicBezTo>
                  <a:lnTo>
                    <a:pt x="538" y="270"/>
                  </a:lnTo>
                  <a:cubicBezTo>
                    <a:pt x="538" y="91"/>
                    <a:pt x="449" y="1"/>
                    <a:pt x="2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4" name="Google Shape;4404;p53"/>
          <p:cNvGrpSpPr/>
          <p:nvPr/>
        </p:nvGrpSpPr>
        <p:grpSpPr>
          <a:xfrm flipH="1">
            <a:off x="3774665" y="3180247"/>
            <a:ext cx="574340" cy="410356"/>
            <a:chOff x="6097790" y="1356047"/>
            <a:chExt cx="574340" cy="410356"/>
          </a:xfrm>
        </p:grpSpPr>
        <p:sp>
          <p:nvSpPr>
            <p:cNvPr id="4405" name="Google Shape;4405;p53"/>
            <p:cNvSpPr/>
            <p:nvPr/>
          </p:nvSpPr>
          <p:spPr>
            <a:xfrm>
              <a:off x="6189769" y="1408900"/>
              <a:ext cx="17129" cy="21059"/>
            </a:xfrm>
            <a:custGeom>
              <a:rect b="b" l="l" r="r" t="t"/>
              <a:pathLst>
                <a:path extrusionOk="0" h="718" w="584">
                  <a:moveTo>
                    <a:pt x="315" y="0"/>
                  </a:moveTo>
                  <a:cubicBezTo>
                    <a:pt x="135" y="0"/>
                    <a:pt x="1" y="90"/>
                    <a:pt x="1" y="269"/>
                  </a:cubicBezTo>
                  <a:lnTo>
                    <a:pt x="1" y="449"/>
                  </a:lnTo>
                  <a:cubicBezTo>
                    <a:pt x="1" y="583"/>
                    <a:pt x="135" y="717"/>
                    <a:pt x="315" y="717"/>
                  </a:cubicBezTo>
                  <a:cubicBezTo>
                    <a:pt x="449" y="717"/>
                    <a:pt x="583" y="538"/>
                    <a:pt x="583" y="449"/>
                  </a:cubicBezTo>
                  <a:lnTo>
                    <a:pt x="583" y="269"/>
                  </a:lnTo>
                  <a:cubicBezTo>
                    <a:pt x="583" y="90"/>
                    <a:pt x="449" y="0"/>
                    <a:pt x="3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3"/>
            <p:cNvSpPr/>
            <p:nvPr/>
          </p:nvSpPr>
          <p:spPr>
            <a:xfrm>
              <a:off x="6097790" y="1356047"/>
              <a:ext cx="574340" cy="410356"/>
            </a:xfrm>
            <a:custGeom>
              <a:rect b="b" l="l" r="r" t="t"/>
              <a:pathLst>
                <a:path extrusionOk="0" h="13991" w="19582">
                  <a:moveTo>
                    <a:pt x="1300" y="2699"/>
                  </a:moveTo>
                  <a:lnTo>
                    <a:pt x="1524" y="3147"/>
                  </a:lnTo>
                  <a:cubicBezTo>
                    <a:pt x="1569" y="3236"/>
                    <a:pt x="1658" y="3416"/>
                    <a:pt x="1658" y="3550"/>
                  </a:cubicBezTo>
                  <a:lnTo>
                    <a:pt x="628" y="3505"/>
                  </a:lnTo>
                  <a:cubicBezTo>
                    <a:pt x="852" y="3192"/>
                    <a:pt x="1076" y="2923"/>
                    <a:pt x="1300" y="2699"/>
                  </a:cubicBezTo>
                  <a:close/>
                  <a:moveTo>
                    <a:pt x="11830" y="7090"/>
                  </a:moveTo>
                  <a:lnTo>
                    <a:pt x="13667" y="8569"/>
                  </a:lnTo>
                  <a:lnTo>
                    <a:pt x="12950" y="8658"/>
                  </a:lnTo>
                  <a:lnTo>
                    <a:pt x="11337" y="7448"/>
                  </a:lnTo>
                  <a:lnTo>
                    <a:pt x="11830" y="7090"/>
                  </a:lnTo>
                  <a:close/>
                  <a:moveTo>
                    <a:pt x="10844" y="7717"/>
                  </a:moveTo>
                  <a:lnTo>
                    <a:pt x="12233" y="8748"/>
                  </a:lnTo>
                  <a:lnTo>
                    <a:pt x="11427" y="8882"/>
                  </a:lnTo>
                  <a:lnTo>
                    <a:pt x="11292" y="8882"/>
                  </a:lnTo>
                  <a:lnTo>
                    <a:pt x="9993" y="8076"/>
                  </a:lnTo>
                  <a:lnTo>
                    <a:pt x="10844" y="7717"/>
                  </a:lnTo>
                  <a:close/>
                  <a:moveTo>
                    <a:pt x="9186" y="8345"/>
                  </a:moveTo>
                  <a:lnTo>
                    <a:pt x="10262" y="9017"/>
                  </a:lnTo>
                  <a:cubicBezTo>
                    <a:pt x="9500" y="9017"/>
                    <a:pt x="8738" y="8838"/>
                    <a:pt x="8021" y="8614"/>
                  </a:cubicBezTo>
                  <a:lnTo>
                    <a:pt x="9186" y="8345"/>
                  </a:lnTo>
                  <a:close/>
                  <a:moveTo>
                    <a:pt x="9141" y="11437"/>
                  </a:moveTo>
                  <a:lnTo>
                    <a:pt x="8604" y="12243"/>
                  </a:lnTo>
                  <a:lnTo>
                    <a:pt x="8200" y="12243"/>
                  </a:lnTo>
                  <a:lnTo>
                    <a:pt x="7931" y="11885"/>
                  </a:lnTo>
                  <a:lnTo>
                    <a:pt x="8156" y="11481"/>
                  </a:lnTo>
                  <a:cubicBezTo>
                    <a:pt x="8469" y="11481"/>
                    <a:pt x="8828" y="11481"/>
                    <a:pt x="9141" y="11437"/>
                  </a:cubicBezTo>
                  <a:close/>
                  <a:moveTo>
                    <a:pt x="18327" y="11705"/>
                  </a:moveTo>
                  <a:lnTo>
                    <a:pt x="18910" y="12019"/>
                  </a:lnTo>
                  <a:lnTo>
                    <a:pt x="18686" y="12198"/>
                  </a:lnTo>
                  <a:cubicBezTo>
                    <a:pt x="18551" y="12333"/>
                    <a:pt x="18507" y="12422"/>
                    <a:pt x="18507" y="12557"/>
                  </a:cubicBezTo>
                  <a:lnTo>
                    <a:pt x="18507" y="12870"/>
                  </a:lnTo>
                  <a:lnTo>
                    <a:pt x="17028" y="11929"/>
                  </a:lnTo>
                  <a:lnTo>
                    <a:pt x="18327" y="11705"/>
                  </a:lnTo>
                  <a:close/>
                  <a:moveTo>
                    <a:pt x="4033" y="0"/>
                  </a:moveTo>
                  <a:cubicBezTo>
                    <a:pt x="3958" y="0"/>
                    <a:pt x="3884" y="4"/>
                    <a:pt x="3809" y="10"/>
                  </a:cubicBezTo>
                  <a:cubicBezTo>
                    <a:pt x="2868" y="55"/>
                    <a:pt x="1972" y="503"/>
                    <a:pt x="1389" y="1354"/>
                  </a:cubicBezTo>
                  <a:cubicBezTo>
                    <a:pt x="1255" y="1578"/>
                    <a:pt x="1120" y="1847"/>
                    <a:pt x="1120" y="2116"/>
                  </a:cubicBezTo>
                  <a:cubicBezTo>
                    <a:pt x="628" y="2519"/>
                    <a:pt x="269" y="3012"/>
                    <a:pt x="90" y="3640"/>
                  </a:cubicBezTo>
                  <a:cubicBezTo>
                    <a:pt x="0" y="3729"/>
                    <a:pt x="90" y="3864"/>
                    <a:pt x="135" y="3953"/>
                  </a:cubicBezTo>
                  <a:cubicBezTo>
                    <a:pt x="179" y="4088"/>
                    <a:pt x="314" y="4133"/>
                    <a:pt x="403" y="4133"/>
                  </a:cubicBezTo>
                  <a:lnTo>
                    <a:pt x="1703" y="4267"/>
                  </a:lnTo>
                  <a:lnTo>
                    <a:pt x="1524" y="5298"/>
                  </a:lnTo>
                  <a:cubicBezTo>
                    <a:pt x="1434" y="6104"/>
                    <a:pt x="1479" y="6866"/>
                    <a:pt x="1703" y="7628"/>
                  </a:cubicBezTo>
                  <a:cubicBezTo>
                    <a:pt x="1748" y="7717"/>
                    <a:pt x="1882" y="7852"/>
                    <a:pt x="1972" y="7852"/>
                  </a:cubicBezTo>
                  <a:lnTo>
                    <a:pt x="2017" y="7852"/>
                  </a:lnTo>
                  <a:cubicBezTo>
                    <a:pt x="2196" y="7762"/>
                    <a:pt x="2241" y="7628"/>
                    <a:pt x="2196" y="7493"/>
                  </a:cubicBezTo>
                  <a:cubicBezTo>
                    <a:pt x="1972" y="6821"/>
                    <a:pt x="1972" y="6149"/>
                    <a:pt x="2106" y="5432"/>
                  </a:cubicBezTo>
                  <a:lnTo>
                    <a:pt x="2330" y="4088"/>
                  </a:lnTo>
                  <a:cubicBezTo>
                    <a:pt x="2375" y="3684"/>
                    <a:pt x="2330" y="3281"/>
                    <a:pt x="2151" y="3012"/>
                  </a:cubicBezTo>
                  <a:lnTo>
                    <a:pt x="1793" y="2340"/>
                  </a:lnTo>
                  <a:cubicBezTo>
                    <a:pt x="1793" y="2116"/>
                    <a:pt x="1927" y="1937"/>
                    <a:pt x="2017" y="1802"/>
                  </a:cubicBezTo>
                  <a:cubicBezTo>
                    <a:pt x="2465" y="1130"/>
                    <a:pt x="3226" y="727"/>
                    <a:pt x="3988" y="727"/>
                  </a:cubicBezTo>
                  <a:cubicBezTo>
                    <a:pt x="4840" y="727"/>
                    <a:pt x="5601" y="1130"/>
                    <a:pt x="6049" y="1847"/>
                  </a:cubicBezTo>
                  <a:cubicBezTo>
                    <a:pt x="6363" y="2251"/>
                    <a:pt x="6453" y="2699"/>
                    <a:pt x="6453" y="3192"/>
                  </a:cubicBezTo>
                  <a:lnTo>
                    <a:pt x="6453" y="3371"/>
                  </a:lnTo>
                  <a:cubicBezTo>
                    <a:pt x="6408" y="3371"/>
                    <a:pt x="6363" y="3371"/>
                    <a:pt x="6274" y="3416"/>
                  </a:cubicBezTo>
                  <a:lnTo>
                    <a:pt x="6229" y="3416"/>
                  </a:lnTo>
                  <a:cubicBezTo>
                    <a:pt x="5288" y="3640"/>
                    <a:pt x="4526" y="4491"/>
                    <a:pt x="4392" y="5432"/>
                  </a:cubicBezTo>
                  <a:cubicBezTo>
                    <a:pt x="4257" y="6283"/>
                    <a:pt x="4526" y="7090"/>
                    <a:pt x="5198" y="7673"/>
                  </a:cubicBezTo>
                  <a:lnTo>
                    <a:pt x="5557" y="7941"/>
                  </a:lnTo>
                  <a:cubicBezTo>
                    <a:pt x="6946" y="9106"/>
                    <a:pt x="8693" y="9779"/>
                    <a:pt x="10486" y="9779"/>
                  </a:cubicBezTo>
                  <a:cubicBezTo>
                    <a:pt x="10889" y="9779"/>
                    <a:pt x="11203" y="9779"/>
                    <a:pt x="11606" y="9689"/>
                  </a:cubicBezTo>
                  <a:lnTo>
                    <a:pt x="12950" y="9465"/>
                  </a:lnTo>
                  <a:lnTo>
                    <a:pt x="12950" y="9465"/>
                  </a:lnTo>
                  <a:cubicBezTo>
                    <a:pt x="12547" y="9734"/>
                    <a:pt x="12144" y="9958"/>
                    <a:pt x="11785" y="10137"/>
                  </a:cubicBezTo>
                  <a:cubicBezTo>
                    <a:pt x="10627" y="10730"/>
                    <a:pt x="9355" y="11031"/>
                    <a:pt x="8078" y="11031"/>
                  </a:cubicBezTo>
                  <a:cubicBezTo>
                    <a:pt x="7230" y="11031"/>
                    <a:pt x="6379" y="10898"/>
                    <a:pt x="5557" y="10630"/>
                  </a:cubicBezTo>
                  <a:lnTo>
                    <a:pt x="5153" y="10540"/>
                  </a:lnTo>
                  <a:cubicBezTo>
                    <a:pt x="4167" y="10182"/>
                    <a:pt x="3271" y="9465"/>
                    <a:pt x="2689" y="8569"/>
                  </a:cubicBezTo>
                  <a:cubicBezTo>
                    <a:pt x="2655" y="8468"/>
                    <a:pt x="2521" y="8417"/>
                    <a:pt x="2399" y="8417"/>
                  </a:cubicBezTo>
                  <a:cubicBezTo>
                    <a:pt x="2358" y="8417"/>
                    <a:pt x="2319" y="8423"/>
                    <a:pt x="2285" y="8434"/>
                  </a:cubicBezTo>
                  <a:cubicBezTo>
                    <a:pt x="2196" y="8524"/>
                    <a:pt x="2151" y="8748"/>
                    <a:pt x="2196" y="8838"/>
                  </a:cubicBezTo>
                  <a:cubicBezTo>
                    <a:pt x="2823" y="9913"/>
                    <a:pt x="3809" y="10675"/>
                    <a:pt x="4929" y="11078"/>
                  </a:cubicBezTo>
                  <a:lnTo>
                    <a:pt x="5333" y="11212"/>
                  </a:lnTo>
                  <a:cubicBezTo>
                    <a:pt x="6005" y="11437"/>
                    <a:pt x="6722" y="11571"/>
                    <a:pt x="7439" y="11661"/>
                  </a:cubicBezTo>
                  <a:lnTo>
                    <a:pt x="6946" y="12467"/>
                  </a:lnTo>
                  <a:lnTo>
                    <a:pt x="6229" y="12467"/>
                  </a:lnTo>
                  <a:cubicBezTo>
                    <a:pt x="6049" y="12467"/>
                    <a:pt x="5960" y="12602"/>
                    <a:pt x="5960" y="12781"/>
                  </a:cubicBezTo>
                  <a:cubicBezTo>
                    <a:pt x="5960" y="12915"/>
                    <a:pt x="6049" y="13050"/>
                    <a:pt x="6229" y="13050"/>
                  </a:cubicBezTo>
                  <a:lnTo>
                    <a:pt x="7125" y="13050"/>
                  </a:lnTo>
                  <a:cubicBezTo>
                    <a:pt x="7215" y="13050"/>
                    <a:pt x="7304" y="13005"/>
                    <a:pt x="7349" y="12915"/>
                  </a:cubicBezTo>
                  <a:lnTo>
                    <a:pt x="7573" y="12602"/>
                  </a:lnTo>
                  <a:lnTo>
                    <a:pt x="7797" y="12915"/>
                  </a:lnTo>
                  <a:cubicBezTo>
                    <a:pt x="7842" y="13005"/>
                    <a:pt x="7976" y="13050"/>
                    <a:pt x="8021" y="13050"/>
                  </a:cubicBezTo>
                  <a:lnTo>
                    <a:pt x="8245" y="13050"/>
                  </a:lnTo>
                  <a:lnTo>
                    <a:pt x="8021" y="13453"/>
                  </a:lnTo>
                  <a:lnTo>
                    <a:pt x="7304" y="13453"/>
                  </a:lnTo>
                  <a:cubicBezTo>
                    <a:pt x="7125" y="13453"/>
                    <a:pt x="6990" y="13543"/>
                    <a:pt x="6990" y="13722"/>
                  </a:cubicBezTo>
                  <a:cubicBezTo>
                    <a:pt x="6990" y="13901"/>
                    <a:pt x="7125" y="13991"/>
                    <a:pt x="7304" y="13991"/>
                  </a:cubicBezTo>
                  <a:lnTo>
                    <a:pt x="8200" y="13991"/>
                  </a:lnTo>
                  <a:cubicBezTo>
                    <a:pt x="8290" y="13991"/>
                    <a:pt x="8335" y="13946"/>
                    <a:pt x="8424" y="13901"/>
                  </a:cubicBezTo>
                  <a:lnTo>
                    <a:pt x="8648" y="13543"/>
                  </a:lnTo>
                  <a:lnTo>
                    <a:pt x="8828" y="13677"/>
                  </a:lnTo>
                  <a:cubicBezTo>
                    <a:pt x="8872" y="13722"/>
                    <a:pt x="8962" y="13767"/>
                    <a:pt x="9052" y="13767"/>
                  </a:cubicBezTo>
                  <a:lnTo>
                    <a:pt x="9724" y="13767"/>
                  </a:lnTo>
                  <a:cubicBezTo>
                    <a:pt x="9858" y="13767"/>
                    <a:pt x="9993" y="13677"/>
                    <a:pt x="9993" y="13498"/>
                  </a:cubicBezTo>
                  <a:cubicBezTo>
                    <a:pt x="9993" y="13319"/>
                    <a:pt x="9858" y="13229"/>
                    <a:pt x="9724" y="13229"/>
                  </a:cubicBezTo>
                  <a:lnTo>
                    <a:pt x="9186" y="13229"/>
                  </a:lnTo>
                  <a:lnTo>
                    <a:pt x="8917" y="12826"/>
                  </a:lnTo>
                  <a:lnTo>
                    <a:pt x="9858" y="11257"/>
                  </a:lnTo>
                  <a:cubicBezTo>
                    <a:pt x="10620" y="11078"/>
                    <a:pt x="11292" y="10854"/>
                    <a:pt x="11964" y="10451"/>
                  </a:cubicBezTo>
                  <a:cubicBezTo>
                    <a:pt x="12278" y="10316"/>
                    <a:pt x="12547" y="10137"/>
                    <a:pt x="12905" y="9913"/>
                  </a:cubicBezTo>
                  <a:lnTo>
                    <a:pt x="14026" y="10630"/>
                  </a:lnTo>
                  <a:cubicBezTo>
                    <a:pt x="14070" y="10675"/>
                    <a:pt x="14115" y="10675"/>
                    <a:pt x="14205" y="10675"/>
                  </a:cubicBezTo>
                  <a:cubicBezTo>
                    <a:pt x="14294" y="10675"/>
                    <a:pt x="14339" y="10630"/>
                    <a:pt x="14384" y="10585"/>
                  </a:cubicBezTo>
                  <a:cubicBezTo>
                    <a:pt x="14518" y="10451"/>
                    <a:pt x="14474" y="10227"/>
                    <a:pt x="14339" y="10182"/>
                  </a:cubicBezTo>
                  <a:lnTo>
                    <a:pt x="13443" y="9599"/>
                  </a:lnTo>
                  <a:lnTo>
                    <a:pt x="14070" y="9241"/>
                  </a:lnTo>
                  <a:lnTo>
                    <a:pt x="17610" y="11302"/>
                  </a:lnTo>
                  <a:lnTo>
                    <a:pt x="16356" y="11526"/>
                  </a:lnTo>
                  <a:lnTo>
                    <a:pt x="15415" y="10899"/>
                  </a:lnTo>
                  <a:cubicBezTo>
                    <a:pt x="15380" y="10865"/>
                    <a:pt x="15320" y="10850"/>
                    <a:pt x="15256" y="10850"/>
                  </a:cubicBezTo>
                  <a:cubicBezTo>
                    <a:pt x="15152" y="10850"/>
                    <a:pt x="15039" y="10888"/>
                    <a:pt x="15011" y="10944"/>
                  </a:cubicBezTo>
                  <a:cubicBezTo>
                    <a:pt x="14922" y="11078"/>
                    <a:pt x="14967" y="11302"/>
                    <a:pt x="15101" y="11347"/>
                  </a:cubicBezTo>
                  <a:lnTo>
                    <a:pt x="18372" y="13498"/>
                  </a:lnTo>
                  <a:cubicBezTo>
                    <a:pt x="18462" y="13543"/>
                    <a:pt x="18551" y="13543"/>
                    <a:pt x="18596" y="13543"/>
                  </a:cubicBezTo>
                  <a:cubicBezTo>
                    <a:pt x="18686" y="13543"/>
                    <a:pt x="18775" y="13543"/>
                    <a:pt x="18820" y="13498"/>
                  </a:cubicBezTo>
                  <a:cubicBezTo>
                    <a:pt x="18999" y="13408"/>
                    <a:pt x="19044" y="13274"/>
                    <a:pt x="19044" y="13094"/>
                  </a:cubicBezTo>
                  <a:lnTo>
                    <a:pt x="19044" y="12602"/>
                  </a:lnTo>
                  <a:lnTo>
                    <a:pt x="19403" y="12378"/>
                  </a:lnTo>
                  <a:cubicBezTo>
                    <a:pt x="19492" y="12288"/>
                    <a:pt x="19582" y="12153"/>
                    <a:pt x="19582" y="11974"/>
                  </a:cubicBezTo>
                  <a:cubicBezTo>
                    <a:pt x="19582" y="11795"/>
                    <a:pt x="19448" y="11705"/>
                    <a:pt x="19358" y="11571"/>
                  </a:cubicBezTo>
                  <a:lnTo>
                    <a:pt x="14429" y="8748"/>
                  </a:lnTo>
                  <a:cubicBezTo>
                    <a:pt x="14474" y="8569"/>
                    <a:pt x="14429" y="8389"/>
                    <a:pt x="14250" y="8300"/>
                  </a:cubicBezTo>
                  <a:lnTo>
                    <a:pt x="11068" y="5746"/>
                  </a:lnTo>
                  <a:cubicBezTo>
                    <a:pt x="11021" y="5714"/>
                    <a:pt x="10967" y="5699"/>
                    <a:pt x="10914" y="5699"/>
                  </a:cubicBezTo>
                  <a:cubicBezTo>
                    <a:pt x="10818" y="5699"/>
                    <a:pt x="10723" y="5749"/>
                    <a:pt x="10665" y="5835"/>
                  </a:cubicBezTo>
                  <a:cubicBezTo>
                    <a:pt x="10530" y="5925"/>
                    <a:pt x="10620" y="6104"/>
                    <a:pt x="10710" y="6194"/>
                  </a:cubicBezTo>
                  <a:lnTo>
                    <a:pt x="11427" y="6776"/>
                  </a:lnTo>
                  <a:cubicBezTo>
                    <a:pt x="10710" y="7224"/>
                    <a:pt x="9993" y="7538"/>
                    <a:pt x="9141" y="7762"/>
                  </a:cubicBezTo>
                  <a:lnTo>
                    <a:pt x="7259" y="8210"/>
                  </a:lnTo>
                  <a:cubicBezTo>
                    <a:pt x="6722" y="7941"/>
                    <a:pt x="6274" y="7673"/>
                    <a:pt x="5825" y="7269"/>
                  </a:cubicBezTo>
                  <a:lnTo>
                    <a:pt x="5512" y="7000"/>
                  </a:lnTo>
                  <a:cubicBezTo>
                    <a:pt x="5019" y="6552"/>
                    <a:pt x="4795" y="5925"/>
                    <a:pt x="4884" y="5298"/>
                  </a:cubicBezTo>
                  <a:cubicBezTo>
                    <a:pt x="5019" y="4536"/>
                    <a:pt x="5557" y="3953"/>
                    <a:pt x="6274" y="3729"/>
                  </a:cubicBezTo>
                  <a:lnTo>
                    <a:pt x="6363" y="3729"/>
                  </a:lnTo>
                  <a:cubicBezTo>
                    <a:pt x="6501" y="3695"/>
                    <a:pt x="6644" y="3678"/>
                    <a:pt x="6788" y="3678"/>
                  </a:cubicBezTo>
                  <a:cubicBezTo>
                    <a:pt x="7210" y="3678"/>
                    <a:pt x="7643" y="3821"/>
                    <a:pt x="7976" y="4088"/>
                  </a:cubicBezTo>
                  <a:lnTo>
                    <a:pt x="9769" y="5477"/>
                  </a:lnTo>
                  <a:cubicBezTo>
                    <a:pt x="9802" y="5526"/>
                    <a:pt x="9847" y="5545"/>
                    <a:pt x="9897" y="5545"/>
                  </a:cubicBezTo>
                  <a:cubicBezTo>
                    <a:pt x="9984" y="5545"/>
                    <a:pt x="10087" y="5489"/>
                    <a:pt x="10172" y="5432"/>
                  </a:cubicBezTo>
                  <a:cubicBezTo>
                    <a:pt x="10262" y="5298"/>
                    <a:pt x="10217" y="5163"/>
                    <a:pt x="10082" y="5029"/>
                  </a:cubicBezTo>
                  <a:lnTo>
                    <a:pt x="8290" y="3640"/>
                  </a:lnTo>
                  <a:cubicBezTo>
                    <a:pt x="7931" y="3281"/>
                    <a:pt x="7394" y="3147"/>
                    <a:pt x="6901" y="3147"/>
                  </a:cubicBezTo>
                  <a:lnTo>
                    <a:pt x="6901" y="2968"/>
                  </a:lnTo>
                  <a:cubicBezTo>
                    <a:pt x="6901" y="2385"/>
                    <a:pt x="6722" y="1847"/>
                    <a:pt x="6408" y="1354"/>
                  </a:cubicBezTo>
                  <a:cubicBezTo>
                    <a:pt x="5868" y="523"/>
                    <a:pt x="4981" y="0"/>
                    <a:pt x="40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7" name="Google Shape;4407;p53"/>
          <p:cNvGrpSpPr/>
          <p:nvPr/>
        </p:nvGrpSpPr>
        <p:grpSpPr>
          <a:xfrm>
            <a:off x="4809987" y="3171189"/>
            <a:ext cx="570410" cy="428482"/>
            <a:chOff x="6890287" y="1331351"/>
            <a:chExt cx="570410" cy="428482"/>
          </a:xfrm>
        </p:grpSpPr>
        <p:sp>
          <p:nvSpPr>
            <p:cNvPr id="4408" name="Google Shape;4408;p53"/>
            <p:cNvSpPr/>
            <p:nvPr/>
          </p:nvSpPr>
          <p:spPr>
            <a:xfrm>
              <a:off x="6961266" y="1429929"/>
              <a:ext cx="15780" cy="21059"/>
            </a:xfrm>
            <a:custGeom>
              <a:rect b="b" l="l" r="r" t="t"/>
              <a:pathLst>
                <a:path extrusionOk="0" h="718" w="538">
                  <a:moveTo>
                    <a:pt x="269" y="0"/>
                  </a:moveTo>
                  <a:cubicBezTo>
                    <a:pt x="90" y="0"/>
                    <a:pt x="0" y="90"/>
                    <a:pt x="0" y="269"/>
                  </a:cubicBezTo>
                  <a:lnTo>
                    <a:pt x="0" y="449"/>
                  </a:lnTo>
                  <a:cubicBezTo>
                    <a:pt x="0" y="628"/>
                    <a:pt x="90" y="717"/>
                    <a:pt x="269" y="717"/>
                  </a:cubicBezTo>
                  <a:cubicBezTo>
                    <a:pt x="448" y="717"/>
                    <a:pt x="538" y="628"/>
                    <a:pt x="538" y="449"/>
                  </a:cubicBezTo>
                  <a:lnTo>
                    <a:pt x="538" y="269"/>
                  </a:lnTo>
                  <a:cubicBezTo>
                    <a:pt x="538" y="90"/>
                    <a:pt x="448" y="0"/>
                    <a:pt x="2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3"/>
            <p:cNvSpPr/>
            <p:nvPr/>
          </p:nvSpPr>
          <p:spPr>
            <a:xfrm>
              <a:off x="6890287" y="1331351"/>
              <a:ext cx="570410" cy="428482"/>
            </a:xfrm>
            <a:custGeom>
              <a:rect b="b" l="l" r="r" t="t"/>
              <a:pathLst>
                <a:path extrusionOk="0" h="14609" w="19448">
                  <a:moveTo>
                    <a:pt x="1300" y="3585"/>
                  </a:moveTo>
                  <a:lnTo>
                    <a:pt x="1524" y="3899"/>
                  </a:lnTo>
                  <a:cubicBezTo>
                    <a:pt x="1569" y="3989"/>
                    <a:pt x="1569" y="4034"/>
                    <a:pt x="1569" y="4123"/>
                  </a:cubicBezTo>
                  <a:lnTo>
                    <a:pt x="1569" y="4258"/>
                  </a:lnTo>
                  <a:lnTo>
                    <a:pt x="672" y="4258"/>
                  </a:lnTo>
                  <a:lnTo>
                    <a:pt x="672" y="4213"/>
                  </a:lnTo>
                  <a:lnTo>
                    <a:pt x="1300" y="3585"/>
                  </a:lnTo>
                  <a:close/>
                  <a:moveTo>
                    <a:pt x="3131" y="2712"/>
                  </a:moveTo>
                  <a:cubicBezTo>
                    <a:pt x="3327" y="2712"/>
                    <a:pt x="3518" y="2779"/>
                    <a:pt x="3675" y="2913"/>
                  </a:cubicBezTo>
                  <a:cubicBezTo>
                    <a:pt x="3988" y="3137"/>
                    <a:pt x="4078" y="3585"/>
                    <a:pt x="3899" y="3899"/>
                  </a:cubicBezTo>
                  <a:lnTo>
                    <a:pt x="3361" y="5243"/>
                  </a:lnTo>
                  <a:lnTo>
                    <a:pt x="2420" y="5243"/>
                  </a:lnTo>
                  <a:lnTo>
                    <a:pt x="2106" y="3989"/>
                  </a:lnTo>
                  <a:cubicBezTo>
                    <a:pt x="2062" y="3854"/>
                    <a:pt x="2062" y="3675"/>
                    <a:pt x="1972" y="3585"/>
                  </a:cubicBezTo>
                  <a:lnTo>
                    <a:pt x="1882" y="3451"/>
                  </a:lnTo>
                  <a:lnTo>
                    <a:pt x="2554" y="2913"/>
                  </a:lnTo>
                  <a:cubicBezTo>
                    <a:pt x="2734" y="2779"/>
                    <a:pt x="2935" y="2712"/>
                    <a:pt x="3131" y="2712"/>
                  </a:cubicBezTo>
                  <a:close/>
                  <a:moveTo>
                    <a:pt x="3227" y="718"/>
                  </a:moveTo>
                  <a:lnTo>
                    <a:pt x="3227" y="762"/>
                  </a:lnTo>
                  <a:cubicBezTo>
                    <a:pt x="3227" y="897"/>
                    <a:pt x="3316" y="987"/>
                    <a:pt x="3406" y="1076"/>
                  </a:cubicBezTo>
                  <a:cubicBezTo>
                    <a:pt x="3495" y="1121"/>
                    <a:pt x="3630" y="1166"/>
                    <a:pt x="3764" y="1166"/>
                  </a:cubicBezTo>
                  <a:lnTo>
                    <a:pt x="3988" y="1121"/>
                  </a:lnTo>
                  <a:lnTo>
                    <a:pt x="3988" y="1166"/>
                  </a:lnTo>
                  <a:cubicBezTo>
                    <a:pt x="3899" y="1300"/>
                    <a:pt x="3988" y="1435"/>
                    <a:pt x="4078" y="1524"/>
                  </a:cubicBezTo>
                  <a:lnTo>
                    <a:pt x="4705" y="1883"/>
                  </a:lnTo>
                  <a:cubicBezTo>
                    <a:pt x="5422" y="2420"/>
                    <a:pt x="6005" y="3182"/>
                    <a:pt x="6139" y="4034"/>
                  </a:cubicBezTo>
                  <a:lnTo>
                    <a:pt x="5870" y="4347"/>
                  </a:lnTo>
                  <a:cubicBezTo>
                    <a:pt x="5422" y="4975"/>
                    <a:pt x="4750" y="5333"/>
                    <a:pt x="3988" y="5333"/>
                  </a:cubicBezTo>
                  <a:lnTo>
                    <a:pt x="4481" y="4213"/>
                  </a:lnTo>
                  <a:cubicBezTo>
                    <a:pt x="4705" y="3630"/>
                    <a:pt x="4526" y="2913"/>
                    <a:pt x="4078" y="2510"/>
                  </a:cubicBezTo>
                  <a:cubicBezTo>
                    <a:pt x="3809" y="2286"/>
                    <a:pt x="3484" y="2174"/>
                    <a:pt x="3159" y="2174"/>
                  </a:cubicBezTo>
                  <a:cubicBezTo>
                    <a:pt x="2835" y="2174"/>
                    <a:pt x="2510" y="2286"/>
                    <a:pt x="2241" y="2510"/>
                  </a:cubicBezTo>
                  <a:lnTo>
                    <a:pt x="1613" y="3003"/>
                  </a:lnTo>
                  <a:lnTo>
                    <a:pt x="1613" y="2734"/>
                  </a:lnTo>
                  <a:cubicBezTo>
                    <a:pt x="1569" y="1838"/>
                    <a:pt x="2196" y="987"/>
                    <a:pt x="3003" y="762"/>
                  </a:cubicBezTo>
                  <a:lnTo>
                    <a:pt x="3227" y="718"/>
                  </a:lnTo>
                  <a:close/>
                  <a:moveTo>
                    <a:pt x="4212" y="5826"/>
                  </a:moveTo>
                  <a:cubicBezTo>
                    <a:pt x="4347" y="6140"/>
                    <a:pt x="4571" y="6543"/>
                    <a:pt x="4795" y="6812"/>
                  </a:cubicBezTo>
                  <a:cubicBezTo>
                    <a:pt x="4302" y="7215"/>
                    <a:pt x="3809" y="7394"/>
                    <a:pt x="3227" y="7484"/>
                  </a:cubicBezTo>
                  <a:lnTo>
                    <a:pt x="2913" y="7529"/>
                  </a:lnTo>
                  <a:cubicBezTo>
                    <a:pt x="2734" y="7036"/>
                    <a:pt x="2554" y="6588"/>
                    <a:pt x="2510" y="6050"/>
                  </a:cubicBezTo>
                  <a:lnTo>
                    <a:pt x="2510" y="5826"/>
                  </a:lnTo>
                  <a:close/>
                  <a:moveTo>
                    <a:pt x="12278" y="7484"/>
                  </a:moveTo>
                  <a:lnTo>
                    <a:pt x="15011" y="8963"/>
                  </a:lnTo>
                  <a:lnTo>
                    <a:pt x="10799" y="9187"/>
                  </a:lnTo>
                  <a:cubicBezTo>
                    <a:pt x="10665" y="9194"/>
                    <a:pt x="10531" y="9197"/>
                    <a:pt x="10398" y="9197"/>
                  </a:cubicBezTo>
                  <a:cubicBezTo>
                    <a:pt x="9693" y="9197"/>
                    <a:pt x="9014" y="9092"/>
                    <a:pt x="8335" y="8828"/>
                  </a:cubicBezTo>
                  <a:lnTo>
                    <a:pt x="9500" y="8559"/>
                  </a:lnTo>
                  <a:cubicBezTo>
                    <a:pt x="10486" y="8335"/>
                    <a:pt x="11427" y="8022"/>
                    <a:pt x="12278" y="7484"/>
                  </a:cubicBezTo>
                  <a:close/>
                  <a:moveTo>
                    <a:pt x="9634" y="11741"/>
                  </a:moveTo>
                  <a:lnTo>
                    <a:pt x="8783" y="13085"/>
                  </a:lnTo>
                  <a:lnTo>
                    <a:pt x="8380" y="13085"/>
                  </a:lnTo>
                  <a:lnTo>
                    <a:pt x="8111" y="12727"/>
                  </a:lnTo>
                  <a:lnTo>
                    <a:pt x="8693" y="11830"/>
                  </a:lnTo>
                  <a:cubicBezTo>
                    <a:pt x="9007" y="11830"/>
                    <a:pt x="9276" y="11741"/>
                    <a:pt x="9634" y="11741"/>
                  </a:cubicBezTo>
                  <a:close/>
                  <a:moveTo>
                    <a:pt x="3540" y="1"/>
                  </a:moveTo>
                  <a:lnTo>
                    <a:pt x="3003" y="180"/>
                  </a:lnTo>
                  <a:cubicBezTo>
                    <a:pt x="1882" y="494"/>
                    <a:pt x="1165" y="1524"/>
                    <a:pt x="1165" y="2689"/>
                  </a:cubicBezTo>
                  <a:lnTo>
                    <a:pt x="1165" y="2913"/>
                  </a:lnTo>
                  <a:lnTo>
                    <a:pt x="180" y="3989"/>
                  </a:lnTo>
                  <a:cubicBezTo>
                    <a:pt x="45" y="4078"/>
                    <a:pt x="0" y="4258"/>
                    <a:pt x="90" y="4392"/>
                  </a:cubicBezTo>
                  <a:cubicBezTo>
                    <a:pt x="180" y="4571"/>
                    <a:pt x="314" y="4616"/>
                    <a:pt x="493" y="4616"/>
                  </a:cubicBezTo>
                  <a:lnTo>
                    <a:pt x="1882" y="4616"/>
                  </a:lnTo>
                  <a:lnTo>
                    <a:pt x="2062" y="5288"/>
                  </a:lnTo>
                  <a:lnTo>
                    <a:pt x="2196" y="6050"/>
                  </a:lnTo>
                  <a:cubicBezTo>
                    <a:pt x="2330" y="7439"/>
                    <a:pt x="2958" y="8649"/>
                    <a:pt x="3899" y="9680"/>
                  </a:cubicBezTo>
                  <a:cubicBezTo>
                    <a:pt x="3988" y="9724"/>
                    <a:pt x="4033" y="9769"/>
                    <a:pt x="4123" y="9769"/>
                  </a:cubicBezTo>
                  <a:cubicBezTo>
                    <a:pt x="4212" y="9769"/>
                    <a:pt x="4302" y="9769"/>
                    <a:pt x="4302" y="9724"/>
                  </a:cubicBezTo>
                  <a:cubicBezTo>
                    <a:pt x="4436" y="9635"/>
                    <a:pt x="4436" y="9456"/>
                    <a:pt x="4302" y="9366"/>
                  </a:cubicBezTo>
                  <a:cubicBezTo>
                    <a:pt x="3899" y="8963"/>
                    <a:pt x="3630" y="8515"/>
                    <a:pt x="3361" y="8066"/>
                  </a:cubicBezTo>
                  <a:lnTo>
                    <a:pt x="3540" y="8022"/>
                  </a:lnTo>
                  <a:cubicBezTo>
                    <a:pt x="4212" y="7887"/>
                    <a:pt x="4750" y="7663"/>
                    <a:pt x="5243" y="7260"/>
                  </a:cubicBezTo>
                  <a:cubicBezTo>
                    <a:pt x="6587" y="8828"/>
                    <a:pt x="8559" y="9724"/>
                    <a:pt x="10620" y="9724"/>
                  </a:cubicBezTo>
                  <a:lnTo>
                    <a:pt x="11023" y="9724"/>
                  </a:lnTo>
                  <a:lnTo>
                    <a:pt x="13533" y="9635"/>
                  </a:lnTo>
                  <a:lnTo>
                    <a:pt x="12547" y="10172"/>
                  </a:lnTo>
                  <a:cubicBezTo>
                    <a:pt x="11391" y="10881"/>
                    <a:pt x="10018" y="11248"/>
                    <a:pt x="8660" y="11248"/>
                  </a:cubicBezTo>
                  <a:cubicBezTo>
                    <a:pt x="8386" y="11248"/>
                    <a:pt x="8113" y="11233"/>
                    <a:pt x="7842" y="11203"/>
                  </a:cubicBezTo>
                  <a:cubicBezTo>
                    <a:pt x="6811" y="11069"/>
                    <a:pt x="5870" y="10710"/>
                    <a:pt x="5109" y="10128"/>
                  </a:cubicBezTo>
                  <a:cubicBezTo>
                    <a:pt x="5057" y="10093"/>
                    <a:pt x="4999" y="10079"/>
                    <a:pt x="4942" y="10079"/>
                  </a:cubicBezTo>
                  <a:cubicBezTo>
                    <a:pt x="4850" y="10079"/>
                    <a:pt x="4761" y="10117"/>
                    <a:pt x="4705" y="10172"/>
                  </a:cubicBezTo>
                  <a:cubicBezTo>
                    <a:pt x="4571" y="10307"/>
                    <a:pt x="4661" y="10486"/>
                    <a:pt x="4750" y="10576"/>
                  </a:cubicBezTo>
                  <a:cubicBezTo>
                    <a:pt x="5646" y="11203"/>
                    <a:pt x="6677" y="11606"/>
                    <a:pt x="7797" y="11741"/>
                  </a:cubicBezTo>
                  <a:cubicBezTo>
                    <a:pt x="7932" y="11741"/>
                    <a:pt x="8066" y="11786"/>
                    <a:pt x="8245" y="11786"/>
                  </a:cubicBezTo>
                  <a:lnTo>
                    <a:pt x="7394" y="13130"/>
                  </a:lnTo>
                  <a:lnTo>
                    <a:pt x="6722" y="13130"/>
                  </a:lnTo>
                  <a:cubicBezTo>
                    <a:pt x="6543" y="13130"/>
                    <a:pt x="6453" y="13264"/>
                    <a:pt x="6453" y="13444"/>
                  </a:cubicBezTo>
                  <a:cubicBezTo>
                    <a:pt x="6453" y="13578"/>
                    <a:pt x="6543" y="13712"/>
                    <a:pt x="6722" y="13712"/>
                  </a:cubicBezTo>
                  <a:lnTo>
                    <a:pt x="7573" y="13712"/>
                  </a:lnTo>
                  <a:cubicBezTo>
                    <a:pt x="7663" y="13712"/>
                    <a:pt x="7708" y="13668"/>
                    <a:pt x="7797" y="13578"/>
                  </a:cubicBezTo>
                  <a:lnTo>
                    <a:pt x="7932" y="13309"/>
                  </a:lnTo>
                  <a:lnTo>
                    <a:pt x="8156" y="13578"/>
                  </a:lnTo>
                  <a:cubicBezTo>
                    <a:pt x="8245" y="13668"/>
                    <a:pt x="8290" y="13712"/>
                    <a:pt x="8380" y="13712"/>
                  </a:cubicBezTo>
                  <a:lnTo>
                    <a:pt x="8559" y="13712"/>
                  </a:lnTo>
                  <a:lnTo>
                    <a:pt x="8335" y="14026"/>
                  </a:lnTo>
                  <a:lnTo>
                    <a:pt x="7663" y="14026"/>
                  </a:lnTo>
                  <a:cubicBezTo>
                    <a:pt x="7484" y="14026"/>
                    <a:pt x="7394" y="14161"/>
                    <a:pt x="7394" y="14340"/>
                  </a:cubicBezTo>
                  <a:cubicBezTo>
                    <a:pt x="7394" y="14474"/>
                    <a:pt x="7484" y="14609"/>
                    <a:pt x="7663" y="14609"/>
                  </a:cubicBezTo>
                  <a:lnTo>
                    <a:pt x="8514" y="14609"/>
                  </a:lnTo>
                  <a:cubicBezTo>
                    <a:pt x="8604" y="14609"/>
                    <a:pt x="8693" y="14564"/>
                    <a:pt x="8738" y="14474"/>
                  </a:cubicBezTo>
                  <a:lnTo>
                    <a:pt x="8917" y="14205"/>
                  </a:lnTo>
                  <a:lnTo>
                    <a:pt x="9141" y="14474"/>
                  </a:lnTo>
                  <a:cubicBezTo>
                    <a:pt x="9186" y="14564"/>
                    <a:pt x="9231" y="14609"/>
                    <a:pt x="9366" y="14609"/>
                  </a:cubicBezTo>
                  <a:lnTo>
                    <a:pt x="9948" y="14609"/>
                  </a:lnTo>
                  <a:cubicBezTo>
                    <a:pt x="10127" y="14609"/>
                    <a:pt x="10262" y="14474"/>
                    <a:pt x="10262" y="14340"/>
                  </a:cubicBezTo>
                  <a:cubicBezTo>
                    <a:pt x="10262" y="14161"/>
                    <a:pt x="10127" y="14026"/>
                    <a:pt x="9948" y="14026"/>
                  </a:cubicBezTo>
                  <a:lnTo>
                    <a:pt x="9455" y="14026"/>
                  </a:lnTo>
                  <a:lnTo>
                    <a:pt x="9186" y="13668"/>
                  </a:lnTo>
                  <a:lnTo>
                    <a:pt x="10486" y="11562"/>
                  </a:lnTo>
                  <a:cubicBezTo>
                    <a:pt x="11248" y="11427"/>
                    <a:pt x="12054" y="11069"/>
                    <a:pt x="12771" y="10665"/>
                  </a:cubicBezTo>
                  <a:lnTo>
                    <a:pt x="14160" y="9859"/>
                  </a:lnTo>
                  <a:lnTo>
                    <a:pt x="15415" y="10441"/>
                  </a:lnTo>
                  <a:cubicBezTo>
                    <a:pt x="15460" y="10441"/>
                    <a:pt x="15504" y="10531"/>
                    <a:pt x="15504" y="10531"/>
                  </a:cubicBezTo>
                  <a:cubicBezTo>
                    <a:pt x="15639" y="10531"/>
                    <a:pt x="15728" y="10441"/>
                    <a:pt x="15728" y="10352"/>
                  </a:cubicBezTo>
                  <a:cubicBezTo>
                    <a:pt x="15773" y="10217"/>
                    <a:pt x="15728" y="9993"/>
                    <a:pt x="15639" y="9948"/>
                  </a:cubicBezTo>
                  <a:lnTo>
                    <a:pt x="14743" y="9500"/>
                  </a:lnTo>
                  <a:lnTo>
                    <a:pt x="15684" y="9456"/>
                  </a:lnTo>
                  <a:lnTo>
                    <a:pt x="18238" y="10397"/>
                  </a:lnTo>
                  <a:lnTo>
                    <a:pt x="17969" y="10441"/>
                  </a:lnTo>
                  <a:cubicBezTo>
                    <a:pt x="17768" y="10482"/>
                    <a:pt x="17566" y="10504"/>
                    <a:pt x="17365" y="10504"/>
                  </a:cubicBezTo>
                  <a:cubicBezTo>
                    <a:pt x="17118" y="10504"/>
                    <a:pt x="16871" y="10471"/>
                    <a:pt x="16625" y="10397"/>
                  </a:cubicBezTo>
                  <a:cubicBezTo>
                    <a:pt x="16594" y="10389"/>
                    <a:pt x="16566" y="10385"/>
                    <a:pt x="16540" y="10385"/>
                  </a:cubicBezTo>
                  <a:cubicBezTo>
                    <a:pt x="16416" y="10385"/>
                    <a:pt x="16348" y="10472"/>
                    <a:pt x="16311" y="10621"/>
                  </a:cubicBezTo>
                  <a:cubicBezTo>
                    <a:pt x="16221" y="10800"/>
                    <a:pt x="16356" y="10889"/>
                    <a:pt x="16535" y="10979"/>
                  </a:cubicBezTo>
                  <a:cubicBezTo>
                    <a:pt x="16849" y="11024"/>
                    <a:pt x="17207" y="11069"/>
                    <a:pt x="17521" y="11069"/>
                  </a:cubicBezTo>
                  <a:cubicBezTo>
                    <a:pt x="17700" y="11069"/>
                    <a:pt x="17924" y="11069"/>
                    <a:pt x="18103" y="11024"/>
                  </a:cubicBezTo>
                  <a:lnTo>
                    <a:pt x="19089" y="10889"/>
                  </a:lnTo>
                  <a:cubicBezTo>
                    <a:pt x="19268" y="10889"/>
                    <a:pt x="19448" y="10755"/>
                    <a:pt x="19448" y="10576"/>
                  </a:cubicBezTo>
                  <a:cubicBezTo>
                    <a:pt x="19358" y="10397"/>
                    <a:pt x="19313" y="10307"/>
                    <a:pt x="19134" y="10172"/>
                  </a:cubicBezTo>
                  <a:lnTo>
                    <a:pt x="16087" y="9007"/>
                  </a:lnTo>
                  <a:cubicBezTo>
                    <a:pt x="16087" y="8918"/>
                    <a:pt x="15952" y="8783"/>
                    <a:pt x="15863" y="8739"/>
                  </a:cubicBezTo>
                  <a:lnTo>
                    <a:pt x="10351" y="5826"/>
                  </a:lnTo>
                  <a:cubicBezTo>
                    <a:pt x="10327" y="5814"/>
                    <a:pt x="10294" y="5808"/>
                    <a:pt x="10255" y="5808"/>
                  </a:cubicBezTo>
                  <a:cubicBezTo>
                    <a:pt x="10151" y="5808"/>
                    <a:pt x="10014" y="5850"/>
                    <a:pt x="9948" y="5916"/>
                  </a:cubicBezTo>
                  <a:cubicBezTo>
                    <a:pt x="9903" y="6050"/>
                    <a:pt x="9948" y="6274"/>
                    <a:pt x="10082" y="6319"/>
                  </a:cubicBezTo>
                  <a:lnTo>
                    <a:pt x="11651" y="7170"/>
                  </a:lnTo>
                  <a:cubicBezTo>
                    <a:pt x="10934" y="7574"/>
                    <a:pt x="10172" y="7842"/>
                    <a:pt x="9410" y="8022"/>
                  </a:cubicBezTo>
                  <a:lnTo>
                    <a:pt x="7439" y="8470"/>
                  </a:lnTo>
                  <a:cubicBezTo>
                    <a:pt x="6274" y="7842"/>
                    <a:pt x="5333" y="6946"/>
                    <a:pt x="4705" y="5692"/>
                  </a:cubicBezTo>
                  <a:cubicBezTo>
                    <a:pt x="5333" y="5557"/>
                    <a:pt x="5870" y="5199"/>
                    <a:pt x="6318" y="4661"/>
                  </a:cubicBezTo>
                  <a:lnTo>
                    <a:pt x="6498" y="4437"/>
                  </a:lnTo>
                  <a:lnTo>
                    <a:pt x="9052" y="5781"/>
                  </a:lnTo>
                  <a:cubicBezTo>
                    <a:pt x="9085" y="5792"/>
                    <a:pt x="9125" y="5798"/>
                    <a:pt x="9165" y="5798"/>
                  </a:cubicBezTo>
                  <a:cubicBezTo>
                    <a:pt x="9287" y="5798"/>
                    <a:pt x="9422" y="5748"/>
                    <a:pt x="9455" y="5647"/>
                  </a:cubicBezTo>
                  <a:cubicBezTo>
                    <a:pt x="9500" y="5557"/>
                    <a:pt x="9455" y="5333"/>
                    <a:pt x="9366" y="5243"/>
                  </a:cubicBezTo>
                  <a:lnTo>
                    <a:pt x="6722" y="3854"/>
                  </a:lnTo>
                  <a:cubicBezTo>
                    <a:pt x="6498" y="2869"/>
                    <a:pt x="5870" y="1972"/>
                    <a:pt x="5019" y="1390"/>
                  </a:cubicBezTo>
                  <a:lnTo>
                    <a:pt x="4661" y="1121"/>
                  </a:lnTo>
                  <a:lnTo>
                    <a:pt x="4750" y="897"/>
                  </a:lnTo>
                  <a:cubicBezTo>
                    <a:pt x="4795" y="762"/>
                    <a:pt x="4750" y="673"/>
                    <a:pt x="4705" y="538"/>
                  </a:cubicBezTo>
                  <a:cubicBezTo>
                    <a:pt x="4661" y="449"/>
                    <a:pt x="4526" y="449"/>
                    <a:pt x="4436" y="449"/>
                  </a:cubicBezTo>
                  <a:lnTo>
                    <a:pt x="3899" y="494"/>
                  </a:lnTo>
                  <a:lnTo>
                    <a:pt x="3899" y="314"/>
                  </a:lnTo>
                  <a:cubicBezTo>
                    <a:pt x="3899" y="225"/>
                    <a:pt x="3854" y="90"/>
                    <a:pt x="3809" y="46"/>
                  </a:cubicBezTo>
                  <a:cubicBezTo>
                    <a:pt x="3764" y="1"/>
                    <a:pt x="3630" y="1"/>
                    <a:pt x="35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0" name="Google Shape;4410;p53"/>
          <p:cNvGrpSpPr/>
          <p:nvPr/>
        </p:nvGrpSpPr>
        <p:grpSpPr>
          <a:xfrm>
            <a:off x="4809325" y="1570451"/>
            <a:ext cx="571730" cy="372638"/>
            <a:chOff x="5286875" y="1380626"/>
            <a:chExt cx="571730" cy="372638"/>
          </a:xfrm>
        </p:grpSpPr>
        <p:sp>
          <p:nvSpPr>
            <p:cNvPr id="4411" name="Google Shape;4411;p53"/>
            <p:cNvSpPr/>
            <p:nvPr/>
          </p:nvSpPr>
          <p:spPr>
            <a:xfrm>
              <a:off x="5340754" y="1431249"/>
              <a:ext cx="17129" cy="21059"/>
            </a:xfrm>
            <a:custGeom>
              <a:rect b="b" l="l" r="r" t="t"/>
              <a:pathLst>
                <a:path extrusionOk="0" h="718" w="584">
                  <a:moveTo>
                    <a:pt x="270" y="0"/>
                  </a:moveTo>
                  <a:cubicBezTo>
                    <a:pt x="91" y="0"/>
                    <a:pt x="1" y="135"/>
                    <a:pt x="1" y="269"/>
                  </a:cubicBezTo>
                  <a:lnTo>
                    <a:pt x="1" y="448"/>
                  </a:lnTo>
                  <a:cubicBezTo>
                    <a:pt x="1" y="628"/>
                    <a:pt x="91" y="717"/>
                    <a:pt x="270" y="717"/>
                  </a:cubicBezTo>
                  <a:cubicBezTo>
                    <a:pt x="449" y="717"/>
                    <a:pt x="583" y="628"/>
                    <a:pt x="583" y="448"/>
                  </a:cubicBezTo>
                  <a:lnTo>
                    <a:pt x="583" y="269"/>
                  </a:lnTo>
                  <a:cubicBezTo>
                    <a:pt x="583" y="179"/>
                    <a:pt x="449" y="0"/>
                    <a:pt x="2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3"/>
            <p:cNvSpPr/>
            <p:nvPr/>
          </p:nvSpPr>
          <p:spPr>
            <a:xfrm>
              <a:off x="5286875" y="1380626"/>
              <a:ext cx="571730" cy="372638"/>
            </a:xfrm>
            <a:custGeom>
              <a:rect b="b" l="l" r="r" t="t"/>
              <a:pathLst>
                <a:path extrusionOk="0" h="12705" w="19493">
                  <a:moveTo>
                    <a:pt x="763" y="3205"/>
                  </a:moveTo>
                  <a:lnTo>
                    <a:pt x="942" y="3295"/>
                  </a:lnTo>
                  <a:cubicBezTo>
                    <a:pt x="987" y="3339"/>
                    <a:pt x="987" y="3429"/>
                    <a:pt x="987" y="3429"/>
                  </a:cubicBezTo>
                  <a:lnTo>
                    <a:pt x="1076" y="3698"/>
                  </a:lnTo>
                  <a:lnTo>
                    <a:pt x="538" y="3877"/>
                  </a:lnTo>
                  <a:cubicBezTo>
                    <a:pt x="538" y="3608"/>
                    <a:pt x="628" y="3429"/>
                    <a:pt x="763" y="3205"/>
                  </a:cubicBezTo>
                  <a:close/>
                  <a:moveTo>
                    <a:pt x="3378" y="600"/>
                  </a:moveTo>
                  <a:cubicBezTo>
                    <a:pt x="3538" y="600"/>
                    <a:pt x="3698" y="617"/>
                    <a:pt x="3854" y="651"/>
                  </a:cubicBezTo>
                  <a:cubicBezTo>
                    <a:pt x="4347" y="785"/>
                    <a:pt x="4795" y="1054"/>
                    <a:pt x="5064" y="1457"/>
                  </a:cubicBezTo>
                  <a:lnTo>
                    <a:pt x="5378" y="1771"/>
                  </a:lnTo>
                  <a:cubicBezTo>
                    <a:pt x="4168" y="2085"/>
                    <a:pt x="3137" y="2622"/>
                    <a:pt x="2241" y="3429"/>
                  </a:cubicBezTo>
                  <a:lnTo>
                    <a:pt x="1659" y="3877"/>
                  </a:lnTo>
                  <a:lnTo>
                    <a:pt x="1614" y="3787"/>
                  </a:lnTo>
                  <a:lnTo>
                    <a:pt x="1569" y="3339"/>
                  </a:lnTo>
                  <a:cubicBezTo>
                    <a:pt x="1569" y="3205"/>
                    <a:pt x="1435" y="3026"/>
                    <a:pt x="1345" y="2891"/>
                  </a:cubicBezTo>
                  <a:lnTo>
                    <a:pt x="1031" y="2622"/>
                  </a:lnTo>
                  <a:cubicBezTo>
                    <a:pt x="1031" y="2443"/>
                    <a:pt x="1121" y="2309"/>
                    <a:pt x="1166" y="2130"/>
                  </a:cubicBezTo>
                  <a:cubicBezTo>
                    <a:pt x="1345" y="1681"/>
                    <a:pt x="1614" y="1278"/>
                    <a:pt x="2017" y="1054"/>
                  </a:cubicBezTo>
                  <a:cubicBezTo>
                    <a:pt x="2420" y="752"/>
                    <a:pt x="2899" y="600"/>
                    <a:pt x="3378" y="600"/>
                  </a:cubicBezTo>
                  <a:close/>
                  <a:moveTo>
                    <a:pt x="5692" y="2219"/>
                  </a:moveTo>
                  <a:lnTo>
                    <a:pt x="6229" y="2846"/>
                  </a:lnTo>
                  <a:cubicBezTo>
                    <a:pt x="6319" y="2981"/>
                    <a:pt x="6409" y="3071"/>
                    <a:pt x="6588" y="3115"/>
                  </a:cubicBezTo>
                  <a:lnTo>
                    <a:pt x="7887" y="3563"/>
                  </a:lnTo>
                  <a:cubicBezTo>
                    <a:pt x="8246" y="3698"/>
                    <a:pt x="8515" y="3877"/>
                    <a:pt x="8828" y="4012"/>
                  </a:cubicBezTo>
                  <a:cubicBezTo>
                    <a:pt x="8066" y="4908"/>
                    <a:pt x="6991" y="5490"/>
                    <a:pt x="5826" y="5669"/>
                  </a:cubicBezTo>
                  <a:lnTo>
                    <a:pt x="5019" y="5759"/>
                  </a:lnTo>
                  <a:cubicBezTo>
                    <a:pt x="4885" y="5221"/>
                    <a:pt x="4885" y="4594"/>
                    <a:pt x="4975" y="4012"/>
                  </a:cubicBezTo>
                  <a:cubicBezTo>
                    <a:pt x="5019" y="3698"/>
                    <a:pt x="5109" y="3339"/>
                    <a:pt x="5019" y="3026"/>
                  </a:cubicBezTo>
                  <a:lnTo>
                    <a:pt x="5019" y="2533"/>
                  </a:lnTo>
                  <a:cubicBezTo>
                    <a:pt x="5243" y="2354"/>
                    <a:pt x="5468" y="2309"/>
                    <a:pt x="5692" y="2219"/>
                  </a:cubicBezTo>
                  <a:close/>
                  <a:moveTo>
                    <a:pt x="11830" y="6028"/>
                  </a:moveTo>
                  <a:lnTo>
                    <a:pt x="11830" y="6028"/>
                  </a:lnTo>
                  <a:cubicBezTo>
                    <a:pt x="11965" y="6118"/>
                    <a:pt x="12144" y="6207"/>
                    <a:pt x="12323" y="6252"/>
                  </a:cubicBezTo>
                  <a:lnTo>
                    <a:pt x="14609" y="7103"/>
                  </a:lnTo>
                  <a:cubicBezTo>
                    <a:pt x="14653" y="7103"/>
                    <a:pt x="14653" y="7148"/>
                    <a:pt x="14653" y="7148"/>
                  </a:cubicBezTo>
                  <a:cubicBezTo>
                    <a:pt x="14653" y="7148"/>
                    <a:pt x="14653" y="7193"/>
                    <a:pt x="14609" y="7193"/>
                  </a:cubicBezTo>
                  <a:lnTo>
                    <a:pt x="13040" y="8000"/>
                  </a:lnTo>
                  <a:lnTo>
                    <a:pt x="11965" y="6252"/>
                  </a:lnTo>
                  <a:cubicBezTo>
                    <a:pt x="11920" y="6207"/>
                    <a:pt x="11875" y="6118"/>
                    <a:pt x="11830" y="6028"/>
                  </a:cubicBezTo>
                  <a:close/>
                  <a:moveTo>
                    <a:pt x="9276" y="4325"/>
                  </a:moveTo>
                  <a:cubicBezTo>
                    <a:pt x="9590" y="4460"/>
                    <a:pt x="9769" y="4639"/>
                    <a:pt x="10038" y="4863"/>
                  </a:cubicBezTo>
                  <a:cubicBezTo>
                    <a:pt x="9859" y="5087"/>
                    <a:pt x="9635" y="5311"/>
                    <a:pt x="9411" y="5535"/>
                  </a:cubicBezTo>
                  <a:cubicBezTo>
                    <a:pt x="9276" y="5669"/>
                    <a:pt x="9276" y="5804"/>
                    <a:pt x="9321" y="5938"/>
                  </a:cubicBezTo>
                  <a:cubicBezTo>
                    <a:pt x="9411" y="5983"/>
                    <a:pt x="9456" y="6028"/>
                    <a:pt x="9545" y="6028"/>
                  </a:cubicBezTo>
                  <a:cubicBezTo>
                    <a:pt x="9635" y="6028"/>
                    <a:pt x="9680" y="6028"/>
                    <a:pt x="9724" y="5983"/>
                  </a:cubicBezTo>
                  <a:lnTo>
                    <a:pt x="10397" y="5311"/>
                  </a:lnTo>
                  <a:cubicBezTo>
                    <a:pt x="10800" y="5714"/>
                    <a:pt x="11114" y="6162"/>
                    <a:pt x="11427" y="6610"/>
                  </a:cubicBezTo>
                  <a:lnTo>
                    <a:pt x="12682" y="8717"/>
                  </a:lnTo>
                  <a:cubicBezTo>
                    <a:pt x="12816" y="8806"/>
                    <a:pt x="12771" y="8851"/>
                    <a:pt x="12771" y="8851"/>
                  </a:cubicBezTo>
                  <a:cubicBezTo>
                    <a:pt x="12771" y="8851"/>
                    <a:pt x="12714" y="8908"/>
                    <a:pt x="12645" y="8908"/>
                  </a:cubicBezTo>
                  <a:cubicBezTo>
                    <a:pt x="12628" y="8908"/>
                    <a:pt x="12610" y="8905"/>
                    <a:pt x="12592" y="8896"/>
                  </a:cubicBezTo>
                  <a:lnTo>
                    <a:pt x="8739" y="8582"/>
                  </a:lnTo>
                  <a:cubicBezTo>
                    <a:pt x="7842" y="8492"/>
                    <a:pt x="6991" y="8179"/>
                    <a:pt x="6319" y="7596"/>
                  </a:cubicBezTo>
                  <a:cubicBezTo>
                    <a:pt x="6274" y="7551"/>
                    <a:pt x="6140" y="7507"/>
                    <a:pt x="6095" y="7462"/>
                  </a:cubicBezTo>
                  <a:lnTo>
                    <a:pt x="6543" y="7372"/>
                  </a:lnTo>
                  <a:cubicBezTo>
                    <a:pt x="7350" y="7283"/>
                    <a:pt x="8066" y="7059"/>
                    <a:pt x="8739" y="6655"/>
                  </a:cubicBezTo>
                  <a:cubicBezTo>
                    <a:pt x="8828" y="6610"/>
                    <a:pt x="8918" y="6386"/>
                    <a:pt x="8828" y="6252"/>
                  </a:cubicBezTo>
                  <a:cubicBezTo>
                    <a:pt x="8795" y="6186"/>
                    <a:pt x="8667" y="6145"/>
                    <a:pt x="8565" y="6145"/>
                  </a:cubicBezTo>
                  <a:cubicBezTo>
                    <a:pt x="8527" y="6145"/>
                    <a:pt x="8494" y="6150"/>
                    <a:pt x="8470" y="6162"/>
                  </a:cubicBezTo>
                  <a:cubicBezTo>
                    <a:pt x="7842" y="6476"/>
                    <a:pt x="7170" y="6700"/>
                    <a:pt x="6409" y="6835"/>
                  </a:cubicBezTo>
                  <a:lnTo>
                    <a:pt x="5602" y="6924"/>
                  </a:lnTo>
                  <a:cubicBezTo>
                    <a:pt x="5423" y="6700"/>
                    <a:pt x="5288" y="6476"/>
                    <a:pt x="5199" y="6252"/>
                  </a:cubicBezTo>
                  <a:lnTo>
                    <a:pt x="5826" y="6207"/>
                  </a:lnTo>
                  <a:cubicBezTo>
                    <a:pt x="7170" y="6028"/>
                    <a:pt x="8380" y="5356"/>
                    <a:pt x="9276" y="4325"/>
                  </a:cubicBezTo>
                  <a:close/>
                  <a:moveTo>
                    <a:pt x="8828" y="9254"/>
                  </a:moveTo>
                  <a:lnTo>
                    <a:pt x="10352" y="9344"/>
                  </a:lnTo>
                  <a:lnTo>
                    <a:pt x="9635" y="9702"/>
                  </a:lnTo>
                  <a:cubicBezTo>
                    <a:pt x="8963" y="10016"/>
                    <a:pt x="8246" y="10195"/>
                    <a:pt x="7574" y="10195"/>
                  </a:cubicBezTo>
                  <a:cubicBezTo>
                    <a:pt x="8022" y="9926"/>
                    <a:pt x="8380" y="9613"/>
                    <a:pt x="8783" y="9299"/>
                  </a:cubicBezTo>
                  <a:lnTo>
                    <a:pt x="8828" y="9254"/>
                  </a:lnTo>
                  <a:close/>
                  <a:moveTo>
                    <a:pt x="8291" y="10688"/>
                  </a:moveTo>
                  <a:lnTo>
                    <a:pt x="7932" y="11315"/>
                  </a:lnTo>
                  <a:lnTo>
                    <a:pt x="7574" y="11315"/>
                  </a:lnTo>
                  <a:lnTo>
                    <a:pt x="7260" y="10912"/>
                  </a:lnTo>
                  <a:lnTo>
                    <a:pt x="7394" y="10733"/>
                  </a:lnTo>
                  <a:cubicBezTo>
                    <a:pt x="7663" y="10733"/>
                    <a:pt x="8022" y="10733"/>
                    <a:pt x="8291" y="10688"/>
                  </a:cubicBezTo>
                  <a:close/>
                  <a:moveTo>
                    <a:pt x="3407" y="0"/>
                  </a:moveTo>
                  <a:cubicBezTo>
                    <a:pt x="2789" y="0"/>
                    <a:pt x="2171" y="194"/>
                    <a:pt x="1704" y="561"/>
                  </a:cubicBezTo>
                  <a:cubicBezTo>
                    <a:pt x="1255" y="875"/>
                    <a:pt x="897" y="1323"/>
                    <a:pt x="718" y="1905"/>
                  </a:cubicBezTo>
                  <a:cubicBezTo>
                    <a:pt x="673" y="2130"/>
                    <a:pt x="583" y="2354"/>
                    <a:pt x="538" y="2622"/>
                  </a:cubicBezTo>
                  <a:cubicBezTo>
                    <a:pt x="135" y="3071"/>
                    <a:pt x="1" y="3608"/>
                    <a:pt x="46" y="4191"/>
                  </a:cubicBezTo>
                  <a:cubicBezTo>
                    <a:pt x="46" y="4325"/>
                    <a:pt x="90" y="4415"/>
                    <a:pt x="225" y="4504"/>
                  </a:cubicBezTo>
                  <a:cubicBezTo>
                    <a:pt x="270" y="4594"/>
                    <a:pt x="359" y="4594"/>
                    <a:pt x="449" y="4594"/>
                  </a:cubicBezTo>
                  <a:lnTo>
                    <a:pt x="583" y="4594"/>
                  </a:lnTo>
                  <a:lnTo>
                    <a:pt x="1345" y="4280"/>
                  </a:lnTo>
                  <a:lnTo>
                    <a:pt x="1435" y="4460"/>
                  </a:lnTo>
                  <a:lnTo>
                    <a:pt x="2107" y="6610"/>
                  </a:lnTo>
                  <a:cubicBezTo>
                    <a:pt x="2139" y="6707"/>
                    <a:pt x="2241" y="6781"/>
                    <a:pt x="2346" y="6781"/>
                  </a:cubicBezTo>
                  <a:cubicBezTo>
                    <a:pt x="2387" y="6781"/>
                    <a:pt x="2428" y="6770"/>
                    <a:pt x="2465" y="6745"/>
                  </a:cubicBezTo>
                  <a:cubicBezTo>
                    <a:pt x="2600" y="6700"/>
                    <a:pt x="2689" y="6521"/>
                    <a:pt x="2600" y="6431"/>
                  </a:cubicBezTo>
                  <a:lnTo>
                    <a:pt x="2017" y="4415"/>
                  </a:lnTo>
                  <a:lnTo>
                    <a:pt x="2689" y="3832"/>
                  </a:lnTo>
                  <a:cubicBezTo>
                    <a:pt x="3227" y="3384"/>
                    <a:pt x="3854" y="2936"/>
                    <a:pt x="4527" y="2667"/>
                  </a:cubicBezTo>
                  <a:lnTo>
                    <a:pt x="4527" y="2936"/>
                  </a:lnTo>
                  <a:cubicBezTo>
                    <a:pt x="4527" y="3250"/>
                    <a:pt x="4527" y="3563"/>
                    <a:pt x="4482" y="3832"/>
                  </a:cubicBezTo>
                  <a:cubicBezTo>
                    <a:pt x="4123" y="5490"/>
                    <a:pt x="4751" y="7148"/>
                    <a:pt x="6095" y="8089"/>
                  </a:cubicBezTo>
                  <a:cubicBezTo>
                    <a:pt x="6722" y="8537"/>
                    <a:pt x="7439" y="8896"/>
                    <a:pt x="8156" y="9075"/>
                  </a:cubicBezTo>
                  <a:cubicBezTo>
                    <a:pt x="7708" y="9389"/>
                    <a:pt x="7260" y="9747"/>
                    <a:pt x="6767" y="9882"/>
                  </a:cubicBezTo>
                  <a:lnTo>
                    <a:pt x="6498" y="10016"/>
                  </a:lnTo>
                  <a:cubicBezTo>
                    <a:pt x="6274" y="9971"/>
                    <a:pt x="6095" y="9882"/>
                    <a:pt x="5916" y="9837"/>
                  </a:cubicBezTo>
                  <a:cubicBezTo>
                    <a:pt x="4706" y="9433"/>
                    <a:pt x="3675" y="8537"/>
                    <a:pt x="3048" y="7417"/>
                  </a:cubicBezTo>
                  <a:cubicBezTo>
                    <a:pt x="3019" y="7332"/>
                    <a:pt x="2937" y="7301"/>
                    <a:pt x="2846" y="7301"/>
                  </a:cubicBezTo>
                  <a:cubicBezTo>
                    <a:pt x="2794" y="7301"/>
                    <a:pt x="2739" y="7311"/>
                    <a:pt x="2689" y="7327"/>
                  </a:cubicBezTo>
                  <a:cubicBezTo>
                    <a:pt x="2510" y="7372"/>
                    <a:pt x="2510" y="7551"/>
                    <a:pt x="2555" y="7731"/>
                  </a:cubicBezTo>
                  <a:cubicBezTo>
                    <a:pt x="3227" y="8985"/>
                    <a:pt x="4347" y="9971"/>
                    <a:pt x="5736" y="10419"/>
                  </a:cubicBezTo>
                  <a:cubicBezTo>
                    <a:pt x="6140" y="10509"/>
                    <a:pt x="6498" y="10643"/>
                    <a:pt x="6857" y="10643"/>
                  </a:cubicBezTo>
                  <a:lnTo>
                    <a:pt x="6498" y="11226"/>
                  </a:lnTo>
                  <a:lnTo>
                    <a:pt x="5826" y="11226"/>
                  </a:lnTo>
                  <a:cubicBezTo>
                    <a:pt x="5647" y="11226"/>
                    <a:pt x="5512" y="11360"/>
                    <a:pt x="5512" y="11540"/>
                  </a:cubicBezTo>
                  <a:cubicBezTo>
                    <a:pt x="5512" y="11674"/>
                    <a:pt x="5647" y="11808"/>
                    <a:pt x="5826" y="11808"/>
                  </a:cubicBezTo>
                  <a:lnTo>
                    <a:pt x="6633" y="11808"/>
                  </a:lnTo>
                  <a:cubicBezTo>
                    <a:pt x="6767" y="11808"/>
                    <a:pt x="6812" y="11764"/>
                    <a:pt x="6857" y="11674"/>
                  </a:cubicBezTo>
                  <a:lnTo>
                    <a:pt x="7036" y="11405"/>
                  </a:lnTo>
                  <a:lnTo>
                    <a:pt x="7260" y="11674"/>
                  </a:lnTo>
                  <a:cubicBezTo>
                    <a:pt x="7305" y="11764"/>
                    <a:pt x="7439" y="11808"/>
                    <a:pt x="7484" y="11808"/>
                  </a:cubicBezTo>
                  <a:lnTo>
                    <a:pt x="7663" y="11808"/>
                  </a:lnTo>
                  <a:lnTo>
                    <a:pt x="7439" y="12122"/>
                  </a:lnTo>
                  <a:lnTo>
                    <a:pt x="6767" y="12122"/>
                  </a:lnTo>
                  <a:cubicBezTo>
                    <a:pt x="6588" y="12122"/>
                    <a:pt x="6498" y="12256"/>
                    <a:pt x="6498" y="12436"/>
                  </a:cubicBezTo>
                  <a:cubicBezTo>
                    <a:pt x="6498" y="12570"/>
                    <a:pt x="6588" y="12705"/>
                    <a:pt x="6767" y="12705"/>
                  </a:cubicBezTo>
                  <a:lnTo>
                    <a:pt x="7618" y="12705"/>
                  </a:lnTo>
                  <a:cubicBezTo>
                    <a:pt x="7708" y="12705"/>
                    <a:pt x="7753" y="12660"/>
                    <a:pt x="7842" y="12570"/>
                  </a:cubicBezTo>
                  <a:lnTo>
                    <a:pt x="7977" y="12301"/>
                  </a:lnTo>
                  <a:lnTo>
                    <a:pt x="8201" y="12570"/>
                  </a:lnTo>
                  <a:cubicBezTo>
                    <a:pt x="8291" y="12660"/>
                    <a:pt x="8380" y="12705"/>
                    <a:pt x="8425" y="12705"/>
                  </a:cubicBezTo>
                  <a:lnTo>
                    <a:pt x="9052" y="12705"/>
                  </a:lnTo>
                  <a:cubicBezTo>
                    <a:pt x="9232" y="12705"/>
                    <a:pt x="9321" y="12570"/>
                    <a:pt x="9321" y="12436"/>
                  </a:cubicBezTo>
                  <a:cubicBezTo>
                    <a:pt x="9321" y="12256"/>
                    <a:pt x="9232" y="12122"/>
                    <a:pt x="9052" y="12122"/>
                  </a:cubicBezTo>
                  <a:lnTo>
                    <a:pt x="8559" y="12122"/>
                  </a:lnTo>
                  <a:lnTo>
                    <a:pt x="8291" y="11764"/>
                  </a:lnTo>
                  <a:lnTo>
                    <a:pt x="9097" y="10419"/>
                  </a:lnTo>
                  <a:cubicBezTo>
                    <a:pt x="9321" y="10330"/>
                    <a:pt x="9635" y="10240"/>
                    <a:pt x="9859" y="10106"/>
                  </a:cubicBezTo>
                  <a:lnTo>
                    <a:pt x="11427" y="9344"/>
                  </a:lnTo>
                  <a:lnTo>
                    <a:pt x="12547" y="9433"/>
                  </a:lnTo>
                  <a:lnTo>
                    <a:pt x="12592" y="9433"/>
                  </a:lnTo>
                  <a:cubicBezTo>
                    <a:pt x="12861" y="9433"/>
                    <a:pt x="13085" y="9344"/>
                    <a:pt x="13220" y="9120"/>
                  </a:cubicBezTo>
                  <a:cubicBezTo>
                    <a:pt x="13309" y="8896"/>
                    <a:pt x="13354" y="8672"/>
                    <a:pt x="13264" y="8448"/>
                  </a:cubicBezTo>
                  <a:lnTo>
                    <a:pt x="14116" y="8044"/>
                  </a:lnTo>
                  <a:lnTo>
                    <a:pt x="15863" y="8761"/>
                  </a:lnTo>
                  <a:lnTo>
                    <a:pt x="15953" y="8761"/>
                  </a:lnTo>
                  <a:cubicBezTo>
                    <a:pt x="16043" y="8761"/>
                    <a:pt x="16177" y="8717"/>
                    <a:pt x="16222" y="8627"/>
                  </a:cubicBezTo>
                  <a:cubicBezTo>
                    <a:pt x="16311" y="8448"/>
                    <a:pt x="16222" y="8268"/>
                    <a:pt x="16043" y="8224"/>
                  </a:cubicBezTo>
                  <a:lnTo>
                    <a:pt x="14788" y="7731"/>
                  </a:lnTo>
                  <a:cubicBezTo>
                    <a:pt x="14922" y="7641"/>
                    <a:pt x="15057" y="7551"/>
                    <a:pt x="15102" y="7372"/>
                  </a:cubicBezTo>
                  <a:lnTo>
                    <a:pt x="18686" y="8313"/>
                  </a:lnTo>
                  <a:lnTo>
                    <a:pt x="18462" y="8537"/>
                  </a:lnTo>
                  <a:cubicBezTo>
                    <a:pt x="18417" y="8672"/>
                    <a:pt x="18373" y="8761"/>
                    <a:pt x="18373" y="8896"/>
                  </a:cubicBezTo>
                  <a:lnTo>
                    <a:pt x="18417" y="9165"/>
                  </a:lnTo>
                  <a:lnTo>
                    <a:pt x="17208" y="8672"/>
                  </a:lnTo>
                  <a:cubicBezTo>
                    <a:pt x="17165" y="8661"/>
                    <a:pt x="17123" y="8656"/>
                    <a:pt x="17082" y="8656"/>
                  </a:cubicBezTo>
                  <a:cubicBezTo>
                    <a:pt x="16951" y="8656"/>
                    <a:pt x="16839" y="8714"/>
                    <a:pt x="16804" y="8851"/>
                  </a:cubicBezTo>
                  <a:cubicBezTo>
                    <a:pt x="16760" y="8985"/>
                    <a:pt x="16804" y="9165"/>
                    <a:pt x="16984" y="9209"/>
                  </a:cubicBezTo>
                  <a:lnTo>
                    <a:pt x="18417" y="9837"/>
                  </a:lnTo>
                  <a:cubicBezTo>
                    <a:pt x="18462" y="9837"/>
                    <a:pt x="18552" y="9882"/>
                    <a:pt x="18597" y="9882"/>
                  </a:cubicBezTo>
                  <a:cubicBezTo>
                    <a:pt x="18686" y="9882"/>
                    <a:pt x="18776" y="9837"/>
                    <a:pt x="18866" y="9792"/>
                  </a:cubicBezTo>
                  <a:cubicBezTo>
                    <a:pt x="19000" y="9658"/>
                    <a:pt x="19045" y="9568"/>
                    <a:pt x="19045" y="9389"/>
                  </a:cubicBezTo>
                  <a:lnTo>
                    <a:pt x="19000" y="8941"/>
                  </a:lnTo>
                  <a:lnTo>
                    <a:pt x="19314" y="8537"/>
                  </a:lnTo>
                  <a:cubicBezTo>
                    <a:pt x="19448" y="8448"/>
                    <a:pt x="19493" y="8358"/>
                    <a:pt x="19448" y="8179"/>
                  </a:cubicBezTo>
                  <a:cubicBezTo>
                    <a:pt x="19358" y="8000"/>
                    <a:pt x="19269" y="7955"/>
                    <a:pt x="19134" y="7910"/>
                  </a:cubicBezTo>
                  <a:lnTo>
                    <a:pt x="15191" y="6835"/>
                  </a:lnTo>
                  <a:cubicBezTo>
                    <a:pt x="15102" y="6700"/>
                    <a:pt x="15012" y="6610"/>
                    <a:pt x="14833" y="6566"/>
                  </a:cubicBezTo>
                  <a:lnTo>
                    <a:pt x="12547" y="5714"/>
                  </a:lnTo>
                  <a:cubicBezTo>
                    <a:pt x="12368" y="5669"/>
                    <a:pt x="12234" y="5580"/>
                    <a:pt x="12144" y="5490"/>
                  </a:cubicBezTo>
                  <a:lnTo>
                    <a:pt x="10755" y="4639"/>
                  </a:lnTo>
                  <a:cubicBezTo>
                    <a:pt x="9993" y="3922"/>
                    <a:pt x="9142" y="3339"/>
                    <a:pt x="8111" y="3026"/>
                  </a:cubicBezTo>
                  <a:lnTo>
                    <a:pt x="6812" y="2578"/>
                  </a:lnTo>
                  <a:cubicBezTo>
                    <a:pt x="6767" y="2578"/>
                    <a:pt x="6722" y="2488"/>
                    <a:pt x="6722" y="2443"/>
                  </a:cubicBezTo>
                  <a:lnTo>
                    <a:pt x="5602" y="1054"/>
                  </a:lnTo>
                  <a:cubicBezTo>
                    <a:pt x="5199" y="561"/>
                    <a:pt x="4661" y="203"/>
                    <a:pt x="4034" y="68"/>
                  </a:cubicBezTo>
                  <a:cubicBezTo>
                    <a:pt x="3829" y="23"/>
                    <a:pt x="3618" y="0"/>
                    <a:pt x="34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16" name="Shape 4416"/>
        <p:cNvGrpSpPr/>
        <p:nvPr/>
      </p:nvGrpSpPr>
      <p:grpSpPr>
        <a:xfrm>
          <a:off x="0" y="0"/>
          <a:ext cx="0" cy="0"/>
          <a:chOff x="0" y="0"/>
          <a:chExt cx="0" cy="0"/>
        </a:xfrm>
      </p:grpSpPr>
      <p:grpSp>
        <p:nvGrpSpPr>
          <p:cNvPr id="4417" name="Google Shape;4417;p54"/>
          <p:cNvGrpSpPr/>
          <p:nvPr/>
        </p:nvGrpSpPr>
        <p:grpSpPr>
          <a:xfrm flipH="1" rot="-3938183">
            <a:off x="8951686" y="-666222"/>
            <a:ext cx="1036955" cy="4559755"/>
            <a:chOff x="-727456" y="2955854"/>
            <a:chExt cx="767164" cy="3373418"/>
          </a:xfrm>
        </p:grpSpPr>
        <p:sp>
          <p:nvSpPr>
            <p:cNvPr id="4418" name="Google Shape;4418;p54"/>
            <p:cNvSpPr/>
            <p:nvPr/>
          </p:nvSpPr>
          <p:spPr>
            <a:xfrm>
              <a:off x="-396062" y="3323731"/>
              <a:ext cx="414633" cy="3003723"/>
            </a:xfrm>
            <a:custGeom>
              <a:rect b="b" l="l" r="r" t="t"/>
              <a:pathLst>
                <a:path extrusionOk="0" h="71052" w="9808">
                  <a:moveTo>
                    <a:pt x="2402" y="0"/>
                  </a:moveTo>
                  <a:cubicBezTo>
                    <a:pt x="0" y="3569"/>
                    <a:pt x="0" y="8606"/>
                    <a:pt x="2469" y="12142"/>
                  </a:cubicBezTo>
                  <a:cubicBezTo>
                    <a:pt x="3569" y="13743"/>
                    <a:pt x="5137" y="15078"/>
                    <a:pt x="5971" y="16812"/>
                  </a:cubicBezTo>
                  <a:cubicBezTo>
                    <a:pt x="7372" y="19781"/>
                    <a:pt x="6471" y="23250"/>
                    <a:pt x="5671" y="26419"/>
                  </a:cubicBezTo>
                  <a:cubicBezTo>
                    <a:pt x="2202" y="40329"/>
                    <a:pt x="1134" y="54839"/>
                    <a:pt x="2502" y="69150"/>
                  </a:cubicBezTo>
                  <a:lnTo>
                    <a:pt x="1801" y="71051"/>
                  </a:lnTo>
                  <a:cubicBezTo>
                    <a:pt x="4670" y="68349"/>
                    <a:pt x="5371" y="64046"/>
                    <a:pt x="5104" y="60110"/>
                  </a:cubicBezTo>
                  <a:cubicBezTo>
                    <a:pt x="4804" y="56174"/>
                    <a:pt x="3703" y="52304"/>
                    <a:pt x="3703" y="48368"/>
                  </a:cubicBezTo>
                  <a:cubicBezTo>
                    <a:pt x="3636" y="38761"/>
                    <a:pt x="9807" y="29488"/>
                    <a:pt x="8206" y="19981"/>
                  </a:cubicBezTo>
                  <a:cubicBezTo>
                    <a:pt x="7072" y="13110"/>
                    <a:pt x="1968" y="6972"/>
                    <a:pt x="2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4"/>
            <p:cNvSpPr/>
            <p:nvPr/>
          </p:nvSpPr>
          <p:spPr>
            <a:xfrm>
              <a:off x="-407349" y="3314472"/>
              <a:ext cx="447058" cy="3014799"/>
            </a:xfrm>
            <a:custGeom>
              <a:rect b="b" l="l" r="r" t="t"/>
              <a:pathLst>
                <a:path extrusionOk="0" h="71314" w="10575">
                  <a:moveTo>
                    <a:pt x="2612" y="0"/>
                  </a:moveTo>
                  <a:cubicBezTo>
                    <a:pt x="2559" y="0"/>
                    <a:pt x="2505" y="25"/>
                    <a:pt x="2469" y="86"/>
                  </a:cubicBezTo>
                  <a:cubicBezTo>
                    <a:pt x="100" y="3822"/>
                    <a:pt x="0" y="8692"/>
                    <a:pt x="2502" y="12395"/>
                  </a:cubicBezTo>
                  <a:cubicBezTo>
                    <a:pt x="4470" y="15330"/>
                    <a:pt x="6839" y="17165"/>
                    <a:pt x="6738" y="21001"/>
                  </a:cubicBezTo>
                  <a:cubicBezTo>
                    <a:pt x="6638" y="24170"/>
                    <a:pt x="5471" y="27339"/>
                    <a:pt x="4804" y="30407"/>
                  </a:cubicBezTo>
                  <a:cubicBezTo>
                    <a:pt x="2002" y="43183"/>
                    <a:pt x="1235" y="56359"/>
                    <a:pt x="2469" y="69302"/>
                  </a:cubicBezTo>
                  <a:cubicBezTo>
                    <a:pt x="2469" y="69476"/>
                    <a:pt x="2633" y="69578"/>
                    <a:pt x="2780" y="69578"/>
                  </a:cubicBezTo>
                  <a:cubicBezTo>
                    <a:pt x="2914" y="69578"/>
                    <a:pt x="3034" y="69493"/>
                    <a:pt x="3002" y="69302"/>
                  </a:cubicBezTo>
                  <a:cubicBezTo>
                    <a:pt x="1902" y="57427"/>
                    <a:pt x="2335" y="45418"/>
                    <a:pt x="4570" y="33676"/>
                  </a:cubicBezTo>
                  <a:cubicBezTo>
                    <a:pt x="5404" y="29240"/>
                    <a:pt x="7406" y="24537"/>
                    <a:pt x="7105" y="20000"/>
                  </a:cubicBezTo>
                  <a:cubicBezTo>
                    <a:pt x="6839" y="15630"/>
                    <a:pt x="2802" y="13529"/>
                    <a:pt x="1501" y="9559"/>
                  </a:cubicBezTo>
                  <a:cubicBezTo>
                    <a:pt x="768" y="7291"/>
                    <a:pt x="834" y="4689"/>
                    <a:pt x="1668" y="2454"/>
                  </a:cubicBezTo>
                  <a:cubicBezTo>
                    <a:pt x="2052" y="1442"/>
                    <a:pt x="2217" y="950"/>
                    <a:pt x="2306" y="950"/>
                  </a:cubicBezTo>
                  <a:cubicBezTo>
                    <a:pt x="2387" y="950"/>
                    <a:pt x="2405" y="1359"/>
                    <a:pt x="2469" y="2154"/>
                  </a:cubicBezTo>
                  <a:cubicBezTo>
                    <a:pt x="2502" y="2888"/>
                    <a:pt x="2636" y="3655"/>
                    <a:pt x="2802" y="4389"/>
                  </a:cubicBezTo>
                  <a:cubicBezTo>
                    <a:pt x="3736" y="8625"/>
                    <a:pt x="5938" y="12361"/>
                    <a:pt x="7306" y="16397"/>
                  </a:cubicBezTo>
                  <a:cubicBezTo>
                    <a:pt x="10575" y="25871"/>
                    <a:pt x="5771" y="34444"/>
                    <a:pt x="4237" y="43717"/>
                  </a:cubicBezTo>
                  <a:cubicBezTo>
                    <a:pt x="3536" y="48053"/>
                    <a:pt x="4103" y="52156"/>
                    <a:pt x="4770" y="56426"/>
                  </a:cubicBezTo>
                  <a:cubicBezTo>
                    <a:pt x="5538" y="61530"/>
                    <a:pt x="5905" y="67267"/>
                    <a:pt x="2035" y="71237"/>
                  </a:cubicBezTo>
                  <a:cubicBezTo>
                    <a:pt x="1990" y="71259"/>
                    <a:pt x="2022" y="71313"/>
                    <a:pt x="2047" y="71313"/>
                  </a:cubicBezTo>
                  <a:cubicBezTo>
                    <a:pt x="2058" y="71313"/>
                    <a:pt x="2068" y="71302"/>
                    <a:pt x="2068" y="71270"/>
                  </a:cubicBezTo>
                  <a:cubicBezTo>
                    <a:pt x="6071" y="67301"/>
                    <a:pt x="5771" y="61530"/>
                    <a:pt x="4971" y="56359"/>
                  </a:cubicBezTo>
                  <a:cubicBezTo>
                    <a:pt x="4403" y="52390"/>
                    <a:pt x="3803" y="48520"/>
                    <a:pt x="4403" y="44518"/>
                  </a:cubicBezTo>
                  <a:cubicBezTo>
                    <a:pt x="4837" y="41382"/>
                    <a:pt x="5738" y="38380"/>
                    <a:pt x="6605" y="35378"/>
                  </a:cubicBezTo>
                  <a:cubicBezTo>
                    <a:pt x="8240" y="29740"/>
                    <a:pt x="9741" y="24003"/>
                    <a:pt x="8173" y="18199"/>
                  </a:cubicBezTo>
                  <a:cubicBezTo>
                    <a:pt x="6572" y="12094"/>
                    <a:pt x="2569" y="6690"/>
                    <a:pt x="2802" y="186"/>
                  </a:cubicBezTo>
                  <a:cubicBezTo>
                    <a:pt x="2802" y="79"/>
                    <a:pt x="2707" y="0"/>
                    <a:pt x="26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4"/>
            <p:cNvSpPr/>
            <p:nvPr/>
          </p:nvSpPr>
          <p:spPr>
            <a:xfrm>
              <a:off x="-211363" y="3507035"/>
              <a:ext cx="49419" cy="377981"/>
            </a:xfrm>
            <a:custGeom>
              <a:rect b="b" l="l" r="r" t="t"/>
              <a:pathLst>
                <a:path extrusionOk="0" h="8941" w="1169">
                  <a:moveTo>
                    <a:pt x="1168" y="1"/>
                  </a:moveTo>
                  <a:cubicBezTo>
                    <a:pt x="802" y="2002"/>
                    <a:pt x="435" y="4003"/>
                    <a:pt x="1" y="6005"/>
                  </a:cubicBezTo>
                  <a:lnTo>
                    <a:pt x="68" y="8940"/>
                  </a:lnTo>
                  <a:cubicBezTo>
                    <a:pt x="435" y="5972"/>
                    <a:pt x="802" y="2969"/>
                    <a:pt x="1168"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4"/>
            <p:cNvSpPr/>
            <p:nvPr/>
          </p:nvSpPr>
          <p:spPr>
            <a:xfrm>
              <a:off x="-214998" y="3504583"/>
              <a:ext cx="58128" cy="382758"/>
            </a:xfrm>
            <a:custGeom>
              <a:rect b="b" l="l" r="r" t="t"/>
              <a:pathLst>
                <a:path extrusionOk="0" h="9054" w="1375">
                  <a:moveTo>
                    <a:pt x="1221" y="792"/>
                  </a:moveTo>
                  <a:cubicBezTo>
                    <a:pt x="1221" y="793"/>
                    <a:pt x="1220" y="793"/>
                    <a:pt x="1220" y="793"/>
                  </a:cubicBezTo>
                  <a:lnTo>
                    <a:pt x="1220" y="793"/>
                  </a:lnTo>
                  <a:cubicBezTo>
                    <a:pt x="1220" y="793"/>
                    <a:pt x="1221" y="793"/>
                    <a:pt x="1221" y="792"/>
                  </a:cubicBezTo>
                  <a:close/>
                  <a:moveTo>
                    <a:pt x="1240" y="0"/>
                  </a:moveTo>
                  <a:cubicBezTo>
                    <a:pt x="1194" y="0"/>
                    <a:pt x="1147" y="19"/>
                    <a:pt x="1121" y="59"/>
                  </a:cubicBezTo>
                  <a:cubicBezTo>
                    <a:pt x="754" y="2060"/>
                    <a:pt x="287" y="4061"/>
                    <a:pt x="20" y="6063"/>
                  </a:cubicBezTo>
                  <a:cubicBezTo>
                    <a:pt x="0" y="6144"/>
                    <a:pt x="53" y="6188"/>
                    <a:pt x="106" y="6188"/>
                  </a:cubicBezTo>
                  <a:cubicBezTo>
                    <a:pt x="140" y="6188"/>
                    <a:pt x="174" y="6169"/>
                    <a:pt x="187" y="6130"/>
                  </a:cubicBezTo>
                  <a:cubicBezTo>
                    <a:pt x="386" y="5076"/>
                    <a:pt x="586" y="4022"/>
                    <a:pt x="785" y="2989"/>
                  </a:cubicBezTo>
                  <a:lnTo>
                    <a:pt x="785" y="2989"/>
                  </a:lnTo>
                  <a:cubicBezTo>
                    <a:pt x="554" y="4984"/>
                    <a:pt x="304" y="6968"/>
                    <a:pt x="54" y="8998"/>
                  </a:cubicBezTo>
                  <a:cubicBezTo>
                    <a:pt x="54" y="9037"/>
                    <a:pt x="99" y="9054"/>
                    <a:pt x="137" y="9054"/>
                  </a:cubicBezTo>
                  <a:cubicBezTo>
                    <a:pt x="164" y="9054"/>
                    <a:pt x="187" y="9046"/>
                    <a:pt x="187" y="9032"/>
                  </a:cubicBezTo>
                  <a:cubicBezTo>
                    <a:pt x="554" y="6063"/>
                    <a:pt x="954" y="3061"/>
                    <a:pt x="1355" y="125"/>
                  </a:cubicBezTo>
                  <a:cubicBezTo>
                    <a:pt x="1375" y="45"/>
                    <a:pt x="1309" y="0"/>
                    <a:pt x="1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4"/>
            <p:cNvSpPr/>
            <p:nvPr/>
          </p:nvSpPr>
          <p:spPr>
            <a:xfrm>
              <a:off x="-239560" y="4295337"/>
              <a:ext cx="160814" cy="155149"/>
            </a:xfrm>
            <a:custGeom>
              <a:rect b="b" l="l" r="r" t="t"/>
              <a:pathLst>
                <a:path extrusionOk="0" h="3670" w="3804">
                  <a:moveTo>
                    <a:pt x="1" y="0"/>
                  </a:moveTo>
                  <a:cubicBezTo>
                    <a:pt x="101" y="1368"/>
                    <a:pt x="701" y="2702"/>
                    <a:pt x="1702" y="3670"/>
                  </a:cubicBezTo>
                  <a:lnTo>
                    <a:pt x="3804" y="701"/>
                  </a:lnTo>
                  <a:lnTo>
                    <a:pt x="3804" y="701"/>
                  </a:lnTo>
                  <a:cubicBezTo>
                    <a:pt x="3370" y="1301"/>
                    <a:pt x="2970" y="1835"/>
                    <a:pt x="2536" y="2435"/>
                  </a:cubicBezTo>
                  <a:cubicBezTo>
                    <a:pt x="1502" y="1868"/>
                    <a:pt x="601" y="100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4"/>
            <p:cNvSpPr/>
            <p:nvPr/>
          </p:nvSpPr>
          <p:spPr>
            <a:xfrm>
              <a:off x="-246578" y="4289038"/>
              <a:ext cx="169227" cy="165972"/>
            </a:xfrm>
            <a:custGeom>
              <a:rect b="b" l="l" r="r" t="t"/>
              <a:pathLst>
                <a:path extrusionOk="0" h="3926" w="4003">
                  <a:moveTo>
                    <a:pt x="3989" y="853"/>
                  </a:moveTo>
                  <a:lnTo>
                    <a:pt x="3989" y="853"/>
                  </a:lnTo>
                  <a:cubicBezTo>
                    <a:pt x="3986" y="853"/>
                    <a:pt x="3988" y="871"/>
                    <a:pt x="4003" y="916"/>
                  </a:cubicBezTo>
                  <a:cubicBezTo>
                    <a:pt x="4003" y="880"/>
                    <a:pt x="3993" y="853"/>
                    <a:pt x="3989" y="853"/>
                  </a:cubicBezTo>
                  <a:close/>
                  <a:moveTo>
                    <a:pt x="144" y="0"/>
                  </a:moveTo>
                  <a:cubicBezTo>
                    <a:pt x="68" y="0"/>
                    <a:pt x="0" y="52"/>
                    <a:pt x="0" y="149"/>
                  </a:cubicBezTo>
                  <a:cubicBezTo>
                    <a:pt x="100" y="1450"/>
                    <a:pt x="600" y="3185"/>
                    <a:pt x="1801" y="3919"/>
                  </a:cubicBezTo>
                  <a:cubicBezTo>
                    <a:pt x="1815" y="3923"/>
                    <a:pt x="1829" y="3925"/>
                    <a:pt x="1844" y="3925"/>
                  </a:cubicBezTo>
                  <a:cubicBezTo>
                    <a:pt x="1941" y="3925"/>
                    <a:pt x="2055" y="3839"/>
                    <a:pt x="1968" y="3752"/>
                  </a:cubicBezTo>
                  <a:cubicBezTo>
                    <a:pt x="1668" y="3252"/>
                    <a:pt x="1234" y="2818"/>
                    <a:pt x="934" y="2284"/>
                  </a:cubicBezTo>
                  <a:cubicBezTo>
                    <a:pt x="703" y="1822"/>
                    <a:pt x="552" y="1344"/>
                    <a:pt x="448" y="838"/>
                  </a:cubicBezTo>
                  <a:lnTo>
                    <a:pt x="448" y="838"/>
                  </a:lnTo>
                  <a:cubicBezTo>
                    <a:pt x="1023" y="1617"/>
                    <a:pt x="1780" y="2227"/>
                    <a:pt x="2669" y="2684"/>
                  </a:cubicBezTo>
                  <a:cubicBezTo>
                    <a:pt x="2700" y="2705"/>
                    <a:pt x="2724" y="2713"/>
                    <a:pt x="2744" y="2713"/>
                  </a:cubicBezTo>
                  <a:cubicBezTo>
                    <a:pt x="2789" y="2713"/>
                    <a:pt x="2812" y="2674"/>
                    <a:pt x="2835" y="2651"/>
                  </a:cubicBezTo>
                  <a:cubicBezTo>
                    <a:pt x="3269" y="2084"/>
                    <a:pt x="3636" y="1484"/>
                    <a:pt x="4003" y="916"/>
                  </a:cubicBezTo>
                  <a:lnTo>
                    <a:pt x="4003" y="916"/>
                  </a:lnTo>
                  <a:cubicBezTo>
                    <a:pt x="3636" y="1283"/>
                    <a:pt x="3302" y="1817"/>
                    <a:pt x="2935" y="2151"/>
                  </a:cubicBezTo>
                  <a:cubicBezTo>
                    <a:pt x="2806" y="2266"/>
                    <a:pt x="2708" y="2313"/>
                    <a:pt x="2611" y="2313"/>
                  </a:cubicBezTo>
                  <a:cubicBezTo>
                    <a:pt x="2483" y="2313"/>
                    <a:pt x="2358" y="2231"/>
                    <a:pt x="2168" y="2117"/>
                  </a:cubicBezTo>
                  <a:cubicBezTo>
                    <a:pt x="1434" y="1584"/>
                    <a:pt x="801" y="850"/>
                    <a:pt x="300" y="83"/>
                  </a:cubicBezTo>
                  <a:cubicBezTo>
                    <a:pt x="258" y="27"/>
                    <a:pt x="199" y="0"/>
                    <a:pt x="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4"/>
            <p:cNvSpPr/>
            <p:nvPr/>
          </p:nvSpPr>
          <p:spPr>
            <a:xfrm>
              <a:off x="-570954" y="4077705"/>
              <a:ext cx="400556" cy="322854"/>
            </a:xfrm>
            <a:custGeom>
              <a:rect b="b" l="l" r="r" t="t"/>
              <a:pathLst>
                <a:path extrusionOk="0" h="7637" w="9475">
                  <a:moveTo>
                    <a:pt x="6451" y="0"/>
                  </a:moveTo>
                  <a:cubicBezTo>
                    <a:pt x="6404" y="0"/>
                    <a:pt x="6355" y="4"/>
                    <a:pt x="6305" y="11"/>
                  </a:cubicBezTo>
                  <a:cubicBezTo>
                    <a:pt x="5938" y="111"/>
                    <a:pt x="5672" y="412"/>
                    <a:pt x="5305" y="445"/>
                  </a:cubicBezTo>
                  <a:cubicBezTo>
                    <a:pt x="5278" y="447"/>
                    <a:pt x="5252" y="448"/>
                    <a:pt x="5225" y="448"/>
                  </a:cubicBezTo>
                  <a:cubicBezTo>
                    <a:pt x="4852" y="448"/>
                    <a:pt x="4478" y="240"/>
                    <a:pt x="4104" y="178"/>
                  </a:cubicBezTo>
                  <a:cubicBezTo>
                    <a:pt x="4065" y="175"/>
                    <a:pt x="4026" y="173"/>
                    <a:pt x="3988" y="173"/>
                  </a:cubicBezTo>
                  <a:cubicBezTo>
                    <a:pt x="3242" y="173"/>
                    <a:pt x="2645" y="773"/>
                    <a:pt x="2169" y="1312"/>
                  </a:cubicBezTo>
                  <a:cubicBezTo>
                    <a:pt x="1669" y="1946"/>
                    <a:pt x="1168" y="2613"/>
                    <a:pt x="735" y="3280"/>
                  </a:cubicBezTo>
                  <a:cubicBezTo>
                    <a:pt x="468" y="3647"/>
                    <a:pt x="234" y="4014"/>
                    <a:pt x="168" y="4448"/>
                  </a:cubicBezTo>
                  <a:cubicBezTo>
                    <a:pt x="1" y="5682"/>
                    <a:pt x="1402" y="6483"/>
                    <a:pt x="2569" y="6950"/>
                  </a:cubicBezTo>
                  <a:cubicBezTo>
                    <a:pt x="3468" y="7300"/>
                    <a:pt x="4454" y="7637"/>
                    <a:pt x="5393" y="7637"/>
                  </a:cubicBezTo>
                  <a:cubicBezTo>
                    <a:pt x="5883" y="7637"/>
                    <a:pt x="6360" y="7545"/>
                    <a:pt x="6806" y="7317"/>
                  </a:cubicBezTo>
                  <a:cubicBezTo>
                    <a:pt x="7473" y="6950"/>
                    <a:pt x="8007" y="6249"/>
                    <a:pt x="8140" y="5482"/>
                  </a:cubicBezTo>
                  <a:lnTo>
                    <a:pt x="6939" y="4681"/>
                  </a:lnTo>
                  <a:lnTo>
                    <a:pt x="6939" y="4681"/>
                  </a:lnTo>
                  <a:cubicBezTo>
                    <a:pt x="7246" y="4754"/>
                    <a:pt x="7584" y="4814"/>
                    <a:pt x="7906" y="4814"/>
                  </a:cubicBezTo>
                  <a:cubicBezTo>
                    <a:pt x="8322" y="4814"/>
                    <a:pt x="8711" y="4715"/>
                    <a:pt x="8974" y="4414"/>
                  </a:cubicBezTo>
                  <a:cubicBezTo>
                    <a:pt x="9474" y="3781"/>
                    <a:pt x="9007" y="2813"/>
                    <a:pt x="8574" y="2113"/>
                  </a:cubicBezTo>
                  <a:cubicBezTo>
                    <a:pt x="8307" y="1746"/>
                    <a:pt x="8107" y="1412"/>
                    <a:pt x="7840" y="1079"/>
                  </a:cubicBezTo>
                  <a:cubicBezTo>
                    <a:pt x="7500" y="554"/>
                    <a:pt x="7046" y="0"/>
                    <a:pt x="64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4"/>
            <p:cNvSpPr/>
            <p:nvPr/>
          </p:nvSpPr>
          <p:spPr>
            <a:xfrm>
              <a:off x="-599151" y="4062993"/>
              <a:ext cx="444268" cy="349741"/>
            </a:xfrm>
            <a:custGeom>
              <a:rect b="b" l="l" r="r" t="t"/>
              <a:pathLst>
                <a:path extrusionOk="0" h="8273" w="10509">
                  <a:moveTo>
                    <a:pt x="6968" y="0"/>
                  </a:moveTo>
                  <a:cubicBezTo>
                    <a:pt x="6436" y="0"/>
                    <a:pt x="5863" y="160"/>
                    <a:pt x="5173" y="160"/>
                  </a:cubicBezTo>
                  <a:cubicBezTo>
                    <a:pt x="5139" y="160"/>
                    <a:pt x="5105" y="160"/>
                    <a:pt x="5071" y="159"/>
                  </a:cubicBezTo>
                  <a:cubicBezTo>
                    <a:pt x="5033" y="158"/>
                    <a:pt x="4996" y="158"/>
                    <a:pt x="4959" y="158"/>
                  </a:cubicBezTo>
                  <a:cubicBezTo>
                    <a:pt x="3601" y="158"/>
                    <a:pt x="2947" y="755"/>
                    <a:pt x="2102" y="1827"/>
                  </a:cubicBezTo>
                  <a:cubicBezTo>
                    <a:pt x="1335" y="2761"/>
                    <a:pt x="1" y="4029"/>
                    <a:pt x="301" y="5363"/>
                  </a:cubicBezTo>
                  <a:cubicBezTo>
                    <a:pt x="568" y="6564"/>
                    <a:pt x="1802" y="7264"/>
                    <a:pt x="2836" y="7665"/>
                  </a:cubicBezTo>
                  <a:cubicBezTo>
                    <a:pt x="3558" y="7953"/>
                    <a:pt x="4891" y="8273"/>
                    <a:pt x="6123" y="8273"/>
                  </a:cubicBezTo>
                  <a:cubicBezTo>
                    <a:pt x="7739" y="8273"/>
                    <a:pt x="9181" y="7723"/>
                    <a:pt x="8840" y="5830"/>
                  </a:cubicBezTo>
                  <a:cubicBezTo>
                    <a:pt x="8840" y="5806"/>
                    <a:pt x="8824" y="5783"/>
                    <a:pt x="8802" y="5783"/>
                  </a:cubicBezTo>
                  <a:cubicBezTo>
                    <a:pt x="8793" y="5783"/>
                    <a:pt x="8783" y="5787"/>
                    <a:pt x="8774" y="5796"/>
                  </a:cubicBezTo>
                  <a:cubicBezTo>
                    <a:pt x="8140" y="6464"/>
                    <a:pt x="7840" y="7131"/>
                    <a:pt x="6839" y="7398"/>
                  </a:cubicBezTo>
                  <a:cubicBezTo>
                    <a:pt x="6578" y="7476"/>
                    <a:pt x="6315" y="7509"/>
                    <a:pt x="6053" y="7509"/>
                  </a:cubicBezTo>
                  <a:cubicBezTo>
                    <a:pt x="5308" y="7509"/>
                    <a:pt x="4569" y="7244"/>
                    <a:pt x="3904" y="6997"/>
                  </a:cubicBezTo>
                  <a:cubicBezTo>
                    <a:pt x="2736" y="6564"/>
                    <a:pt x="1102" y="5997"/>
                    <a:pt x="1602" y="4229"/>
                  </a:cubicBezTo>
                  <a:cubicBezTo>
                    <a:pt x="1769" y="3628"/>
                    <a:pt x="2469" y="2894"/>
                    <a:pt x="2836" y="2394"/>
                  </a:cubicBezTo>
                  <a:cubicBezTo>
                    <a:pt x="3003" y="2161"/>
                    <a:pt x="3236" y="1860"/>
                    <a:pt x="3470" y="1627"/>
                  </a:cubicBezTo>
                  <a:cubicBezTo>
                    <a:pt x="3898" y="1222"/>
                    <a:pt x="4340" y="1014"/>
                    <a:pt x="4788" y="1014"/>
                  </a:cubicBezTo>
                  <a:cubicBezTo>
                    <a:pt x="5004" y="1014"/>
                    <a:pt x="5221" y="1062"/>
                    <a:pt x="5438" y="1160"/>
                  </a:cubicBezTo>
                  <a:cubicBezTo>
                    <a:pt x="5438" y="1160"/>
                    <a:pt x="6639" y="993"/>
                    <a:pt x="6572" y="993"/>
                  </a:cubicBezTo>
                  <a:cubicBezTo>
                    <a:pt x="7506" y="993"/>
                    <a:pt x="8473" y="1694"/>
                    <a:pt x="8840" y="2628"/>
                  </a:cubicBezTo>
                  <a:cubicBezTo>
                    <a:pt x="9441" y="3295"/>
                    <a:pt x="9274" y="3995"/>
                    <a:pt x="8440" y="4796"/>
                  </a:cubicBezTo>
                  <a:cubicBezTo>
                    <a:pt x="8140" y="4796"/>
                    <a:pt x="7840" y="4729"/>
                    <a:pt x="7573" y="4729"/>
                  </a:cubicBezTo>
                  <a:cubicBezTo>
                    <a:pt x="7239" y="4729"/>
                    <a:pt x="7173" y="5196"/>
                    <a:pt x="7473" y="5296"/>
                  </a:cubicBezTo>
                  <a:cubicBezTo>
                    <a:pt x="7813" y="5413"/>
                    <a:pt x="8186" y="5489"/>
                    <a:pt x="8546" y="5489"/>
                  </a:cubicBezTo>
                  <a:cubicBezTo>
                    <a:pt x="9209" y="5489"/>
                    <a:pt x="9827" y="5231"/>
                    <a:pt x="10108" y="4496"/>
                  </a:cubicBezTo>
                  <a:cubicBezTo>
                    <a:pt x="10508" y="3228"/>
                    <a:pt x="9241" y="1627"/>
                    <a:pt x="8507" y="793"/>
                  </a:cubicBezTo>
                  <a:cubicBezTo>
                    <a:pt x="7987" y="159"/>
                    <a:pt x="7498" y="0"/>
                    <a:pt x="69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4"/>
            <p:cNvSpPr/>
            <p:nvPr/>
          </p:nvSpPr>
          <p:spPr>
            <a:xfrm>
              <a:off x="-197243" y="3363215"/>
              <a:ext cx="77617" cy="191337"/>
            </a:xfrm>
            <a:custGeom>
              <a:rect b="b" l="l" r="r" t="t"/>
              <a:pathLst>
                <a:path extrusionOk="0" h="4526" w="1836">
                  <a:moveTo>
                    <a:pt x="1137" y="0"/>
                  </a:moveTo>
                  <a:cubicBezTo>
                    <a:pt x="1053" y="0"/>
                    <a:pt x="979" y="45"/>
                    <a:pt x="935" y="134"/>
                  </a:cubicBezTo>
                  <a:lnTo>
                    <a:pt x="901" y="167"/>
                  </a:lnTo>
                  <a:cubicBezTo>
                    <a:pt x="434" y="734"/>
                    <a:pt x="234" y="1234"/>
                    <a:pt x="101" y="2002"/>
                  </a:cubicBezTo>
                  <a:cubicBezTo>
                    <a:pt x="1" y="2735"/>
                    <a:pt x="67" y="3503"/>
                    <a:pt x="234" y="4203"/>
                  </a:cubicBezTo>
                  <a:cubicBezTo>
                    <a:pt x="272" y="4414"/>
                    <a:pt x="454" y="4526"/>
                    <a:pt x="639" y="4526"/>
                  </a:cubicBezTo>
                  <a:cubicBezTo>
                    <a:pt x="777" y="4526"/>
                    <a:pt x="916" y="4464"/>
                    <a:pt x="1001" y="4337"/>
                  </a:cubicBezTo>
                  <a:cubicBezTo>
                    <a:pt x="1468" y="3636"/>
                    <a:pt x="1768" y="2836"/>
                    <a:pt x="1802" y="2002"/>
                  </a:cubicBezTo>
                  <a:cubicBezTo>
                    <a:pt x="1835" y="1368"/>
                    <a:pt x="1835" y="367"/>
                    <a:pt x="1268" y="34"/>
                  </a:cubicBezTo>
                  <a:cubicBezTo>
                    <a:pt x="1224" y="11"/>
                    <a:pt x="1179" y="0"/>
                    <a:pt x="11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4"/>
            <p:cNvSpPr/>
            <p:nvPr/>
          </p:nvSpPr>
          <p:spPr>
            <a:xfrm>
              <a:off x="-714773" y="2971157"/>
              <a:ext cx="595147" cy="820304"/>
            </a:xfrm>
            <a:custGeom>
              <a:rect b="b" l="l" r="r" t="t"/>
              <a:pathLst>
                <a:path extrusionOk="0" h="19404" w="14078">
                  <a:moveTo>
                    <a:pt x="11842" y="1"/>
                  </a:moveTo>
                  <a:cubicBezTo>
                    <a:pt x="11375" y="1"/>
                    <a:pt x="10975" y="168"/>
                    <a:pt x="10575" y="401"/>
                  </a:cubicBezTo>
                  <a:cubicBezTo>
                    <a:pt x="9407" y="1002"/>
                    <a:pt x="8340" y="1902"/>
                    <a:pt x="7973" y="3136"/>
                  </a:cubicBezTo>
                  <a:cubicBezTo>
                    <a:pt x="8073" y="2569"/>
                    <a:pt x="7506" y="1969"/>
                    <a:pt x="6872" y="1902"/>
                  </a:cubicBezTo>
                  <a:cubicBezTo>
                    <a:pt x="6778" y="1887"/>
                    <a:pt x="6685" y="1881"/>
                    <a:pt x="6592" y="1881"/>
                  </a:cubicBezTo>
                  <a:cubicBezTo>
                    <a:pt x="6061" y="1881"/>
                    <a:pt x="5554" y="2104"/>
                    <a:pt x="5071" y="2303"/>
                  </a:cubicBezTo>
                  <a:cubicBezTo>
                    <a:pt x="4003" y="2770"/>
                    <a:pt x="2869" y="3337"/>
                    <a:pt x="2135" y="4271"/>
                  </a:cubicBezTo>
                  <a:cubicBezTo>
                    <a:pt x="1368" y="5171"/>
                    <a:pt x="1035" y="6572"/>
                    <a:pt x="1635" y="7606"/>
                  </a:cubicBezTo>
                  <a:cubicBezTo>
                    <a:pt x="1735" y="7773"/>
                    <a:pt x="1868" y="7940"/>
                    <a:pt x="1835" y="8140"/>
                  </a:cubicBezTo>
                  <a:cubicBezTo>
                    <a:pt x="1835" y="8340"/>
                    <a:pt x="1668" y="8474"/>
                    <a:pt x="1535" y="8607"/>
                  </a:cubicBezTo>
                  <a:cubicBezTo>
                    <a:pt x="67" y="10075"/>
                    <a:pt x="0" y="12677"/>
                    <a:pt x="1401" y="14178"/>
                  </a:cubicBezTo>
                  <a:cubicBezTo>
                    <a:pt x="1511" y="14314"/>
                    <a:pt x="1642" y="14428"/>
                    <a:pt x="1796" y="14465"/>
                  </a:cubicBezTo>
                  <a:lnTo>
                    <a:pt x="1796" y="14465"/>
                  </a:lnTo>
                  <a:cubicBezTo>
                    <a:pt x="1304" y="15269"/>
                    <a:pt x="1600" y="16450"/>
                    <a:pt x="1969" y="17413"/>
                  </a:cubicBezTo>
                  <a:cubicBezTo>
                    <a:pt x="2169" y="18080"/>
                    <a:pt x="2469" y="18781"/>
                    <a:pt x="3036" y="19148"/>
                  </a:cubicBezTo>
                  <a:cubicBezTo>
                    <a:pt x="3314" y="19326"/>
                    <a:pt x="3625" y="19404"/>
                    <a:pt x="3942" y="19404"/>
                  </a:cubicBezTo>
                  <a:cubicBezTo>
                    <a:pt x="4574" y="19404"/>
                    <a:pt x="5226" y="19092"/>
                    <a:pt x="5671" y="18648"/>
                  </a:cubicBezTo>
                  <a:cubicBezTo>
                    <a:pt x="6338" y="17980"/>
                    <a:pt x="6672" y="17013"/>
                    <a:pt x="6972" y="16112"/>
                  </a:cubicBezTo>
                  <a:cubicBezTo>
                    <a:pt x="7001" y="16113"/>
                    <a:pt x="7030" y="16114"/>
                    <a:pt x="7059" y="16114"/>
                  </a:cubicBezTo>
                  <a:cubicBezTo>
                    <a:pt x="8297" y="16114"/>
                    <a:pt x="9522" y="15420"/>
                    <a:pt x="10174" y="14344"/>
                  </a:cubicBezTo>
                  <a:cubicBezTo>
                    <a:pt x="10842" y="13244"/>
                    <a:pt x="10842" y="11776"/>
                    <a:pt x="10174" y="10675"/>
                  </a:cubicBezTo>
                  <a:cubicBezTo>
                    <a:pt x="11809" y="10175"/>
                    <a:pt x="12576" y="8007"/>
                    <a:pt x="11675" y="6606"/>
                  </a:cubicBezTo>
                  <a:cubicBezTo>
                    <a:pt x="12343" y="6005"/>
                    <a:pt x="13043" y="5338"/>
                    <a:pt x="13210" y="4471"/>
                  </a:cubicBezTo>
                  <a:cubicBezTo>
                    <a:pt x="13337" y="3808"/>
                    <a:pt x="12900" y="3009"/>
                    <a:pt x="12300" y="2803"/>
                  </a:cubicBezTo>
                  <a:lnTo>
                    <a:pt x="13410" y="2803"/>
                  </a:lnTo>
                  <a:cubicBezTo>
                    <a:pt x="13977" y="2569"/>
                    <a:pt x="14077" y="1735"/>
                    <a:pt x="13677" y="1268"/>
                  </a:cubicBezTo>
                  <a:cubicBezTo>
                    <a:pt x="13487" y="1092"/>
                    <a:pt x="13236" y="1010"/>
                    <a:pt x="12986" y="1010"/>
                  </a:cubicBezTo>
                  <a:cubicBezTo>
                    <a:pt x="12930" y="1010"/>
                    <a:pt x="12874" y="1014"/>
                    <a:pt x="12819" y="1022"/>
                  </a:cubicBezTo>
                  <a:lnTo>
                    <a:pt x="12819" y="1022"/>
                  </a:lnTo>
                  <a:cubicBezTo>
                    <a:pt x="12849" y="927"/>
                    <a:pt x="12859" y="828"/>
                    <a:pt x="12843" y="735"/>
                  </a:cubicBezTo>
                  <a:cubicBezTo>
                    <a:pt x="12710" y="301"/>
                    <a:pt x="12243" y="1"/>
                    <a:pt x="118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4"/>
            <p:cNvSpPr/>
            <p:nvPr/>
          </p:nvSpPr>
          <p:spPr>
            <a:xfrm>
              <a:off x="-727456" y="2955854"/>
              <a:ext cx="639748" cy="861480"/>
            </a:xfrm>
            <a:custGeom>
              <a:rect b="b" l="l" r="r" t="t"/>
              <a:pathLst>
                <a:path extrusionOk="0" h="20378" w="15133">
                  <a:moveTo>
                    <a:pt x="11066" y="1398"/>
                  </a:moveTo>
                  <a:cubicBezTo>
                    <a:pt x="11338" y="1398"/>
                    <a:pt x="11600" y="1503"/>
                    <a:pt x="12049" y="1503"/>
                  </a:cubicBezTo>
                  <a:cubicBezTo>
                    <a:pt x="12065" y="1503"/>
                    <a:pt x="12081" y="1503"/>
                    <a:pt x="12097" y="1503"/>
                  </a:cubicBezTo>
                  <a:lnTo>
                    <a:pt x="12097" y="1503"/>
                  </a:lnTo>
                  <a:cubicBezTo>
                    <a:pt x="12056" y="1543"/>
                    <a:pt x="12016" y="1585"/>
                    <a:pt x="11975" y="1630"/>
                  </a:cubicBezTo>
                  <a:cubicBezTo>
                    <a:pt x="11723" y="1883"/>
                    <a:pt x="11858" y="2403"/>
                    <a:pt x="12240" y="2403"/>
                  </a:cubicBezTo>
                  <a:cubicBezTo>
                    <a:pt x="12262" y="2403"/>
                    <a:pt x="12285" y="2401"/>
                    <a:pt x="12309" y="2398"/>
                  </a:cubicBezTo>
                  <a:cubicBezTo>
                    <a:pt x="12425" y="2383"/>
                    <a:pt x="12533" y="2358"/>
                    <a:pt x="12633" y="2325"/>
                  </a:cubicBezTo>
                  <a:lnTo>
                    <a:pt x="12633" y="2325"/>
                  </a:lnTo>
                  <a:cubicBezTo>
                    <a:pt x="12856" y="2583"/>
                    <a:pt x="13052" y="2841"/>
                    <a:pt x="13310" y="3132"/>
                  </a:cubicBezTo>
                  <a:cubicBezTo>
                    <a:pt x="13271" y="3176"/>
                    <a:pt x="13249" y="3222"/>
                    <a:pt x="13242" y="3268"/>
                  </a:cubicBezTo>
                  <a:lnTo>
                    <a:pt x="13242" y="3268"/>
                  </a:lnTo>
                  <a:cubicBezTo>
                    <a:pt x="13014" y="3092"/>
                    <a:pt x="12695" y="2987"/>
                    <a:pt x="12264" y="2987"/>
                  </a:cubicBezTo>
                  <a:cubicBezTo>
                    <a:pt x="12183" y="2987"/>
                    <a:pt x="12098" y="2990"/>
                    <a:pt x="12009" y="2998"/>
                  </a:cubicBezTo>
                  <a:cubicBezTo>
                    <a:pt x="11775" y="2998"/>
                    <a:pt x="11775" y="3365"/>
                    <a:pt x="11975" y="3365"/>
                  </a:cubicBezTo>
                  <a:cubicBezTo>
                    <a:pt x="12909" y="4566"/>
                    <a:pt x="13043" y="5500"/>
                    <a:pt x="12242" y="6167"/>
                  </a:cubicBezTo>
                  <a:cubicBezTo>
                    <a:pt x="12042" y="6334"/>
                    <a:pt x="11842" y="6534"/>
                    <a:pt x="11642" y="6701"/>
                  </a:cubicBezTo>
                  <a:cubicBezTo>
                    <a:pt x="11508" y="6834"/>
                    <a:pt x="11508" y="7034"/>
                    <a:pt x="11575" y="7168"/>
                  </a:cubicBezTo>
                  <a:cubicBezTo>
                    <a:pt x="12209" y="8469"/>
                    <a:pt x="11709" y="10036"/>
                    <a:pt x="10308" y="10637"/>
                  </a:cubicBezTo>
                  <a:cubicBezTo>
                    <a:pt x="10041" y="10704"/>
                    <a:pt x="9907" y="10970"/>
                    <a:pt x="10041" y="11237"/>
                  </a:cubicBezTo>
                  <a:cubicBezTo>
                    <a:pt x="11108" y="13539"/>
                    <a:pt x="9674" y="15874"/>
                    <a:pt x="7205" y="15974"/>
                  </a:cubicBezTo>
                  <a:cubicBezTo>
                    <a:pt x="6972" y="15974"/>
                    <a:pt x="6805" y="16141"/>
                    <a:pt x="6705" y="16341"/>
                  </a:cubicBezTo>
                  <a:cubicBezTo>
                    <a:pt x="6505" y="16908"/>
                    <a:pt x="6271" y="17742"/>
                    <a:pt x="5804" y="18209"/>
                  </a:cubicBezTo>
                  <a:cubicBezTo>
                    <a:pt x="5513" y="18515"/>
                    <a:pt x="4997" y="18667"/>
                    <a:pt x="4475" y="18667"/>
                  </a:cubicBezTo>
                  <a:cubicBezTo>
                    <a:pt x="3861" y="18667"/>
                    <a:pt x="3240" y="18457"/>
                    <a:pt x="2969" y="18042"/>
                  </a:cubicBezTo>
                  <a:cubicBezTo>
                    <a:pt x="2571" y="17458"/>
                    <a:pt x="2299" y="16282"/>
                    <a:pt x="2508" y="15439"/>
                  </a:cubicBezTo>
                  <a:lnTo>
                    <a:pt x="2508" y="15439"/>
                  </a:lnTo>
                  <a:cubicBezTo>
                    <a:pt x="2795" y="15405"/>
                    <a:pt x="2990" y="15143"/>
                    <a:pt x="2969" y="14506"/>
                  </a:cubicBezTo>
                  <a:cubicBezTo>
                    <a:pt x="2946" y="14179"/>
                    <a:pt x="2628" y="13902"/>
                    <a:pt x="2325" y="13902"/>
                  </a:cubicBezTo>
                  <a:cubicBezTo>
                    <a:pt x="2238" y="13902"/>
                    <a:pt x="2152" y="13925"/>
                    <a:pt x="2074" y="13977"/>
                  </a:cubicBezTo>
                  <a:lnTo>
                    <a:pt x="2074" y="13977"/>
                  </a:lnTo>
                  <a:cubicBezTo>
                    <a:pt x="2093" y="13672"/>
                    <a:pt x="1833" y="13345"/>
                    <a:pt x="1301" y="13005"/>
                  </a:cubicBezTo>
                  <a:cubicBezTo>
                    <a:pt x="1268" y="12672"/>
                    <a:pt x="1168" y="12371"/>
                    <a:pt x="1134" y="12038"/>
                  </a:cubicBezTo>
                  <a:cubicBezTo>
                    <a:pt x="1068" y="11171"/>
                    <a:pt x="1368" y="10470"/>
                    <a:pt x="1835" y="9736"/>
                  </a:cubicBezTo>
                  <a:cubicBezTo>
                    <a:pt x="2135" y="9336"/>
                    <a:pt x="2502" y="9002"/>
                    <a:pt x="2602" y="8502"/>
                  </a:cubicBezTo>
                  <a:cubicBezTo>
                    <a:pt x="2602" y="8335"/>
                    <a:pt x="2469" y="8202"/>
                    <a:pt x="2469" y="8035"/>
                  </a:cubicBezTo>
                  <a:cubicBezTo>
                    <a:pt x="2035" y="7401"/>
                    <a:pt x="2002" y="6801"/>
                    <a:pt x="2302" y="6167"/>
                  </a:cubicBezTo>
                  <a:cubicBezTo>
                    <a:pt x="2369" y="5533"/>
                    <a:pt x="2669" y="5033"/>
                    <a:pt x="3169" y="4633"/>
                  </a:cubicBezTo>
                  <a:cubicBezTo>
                    <a:pt x="3535" y="4267"/>
                    <a:pt x="5696" y="2870"/>
                    <a:pt x="6901" y="2870"/>
                  </a:cubicBezTo>
                  <a:cubicBezTo>
                    <a:pt x="7346" y="2870"/>
                    <a:pt x="7661" y="3061"/>
                    <a:pt x="7706" y="3565"/>
                  </a:cubicBezTo>
                  <a:cubicBezTo>
                    <a:pt x="7742" y="3875"/>
                    <a:pt x="7968" y="4036"/>
                    <a:pt x="8198" y="4036"/>
                  </a:cubicBezTo>
                  <a:cubicBezTo>
                    <a:pt x="8389" y="4036"/>
                    <a:pt x="8582" y="3925"/>
                    <a:pt x="8673" y="3699"/>
                  </a:cubicBezTo>
                  <a:cubicBezTo>
                    <a:pt x="9007" y="2798"/>
                    <a:pt x="9440" y="2364"/>
                    <a:pt x="10141" y="1831"/>
                  </a:cubicBezTo>
                  <a:cubicBezTo>
                    <a:pt x="10559" y="1487"/>
                    <a:pt x="10817" y="1398"/>
                    <a:pt x="11066" y="1398"/>
                  </a:cubicBezTo>
                  <a:close/>
                  <a:moveTo>
                    <a:pt x="11812" y="0"/>
                  </a:moveTo>
                  <a:cubicBezTo>
                    <a:pt x="10481" y="0"/>
                    <a:pt x="9090" y="1231"/>
                    <a:pt x="8276" y="2417"/>
                  </a:cubicBezTo>
                  <a:lnTo>
                    <a:pt x="8276" y="2417"/>
                  </a:lnTo>
                  <a:cubicBezTo>
                    <a:pt x="7953" y="2027"/>
                    <a:pt x="7466" y="1879"/>
                    <a:pt x="6924" y="1879"/>
                  </a:cubicBezTo>
                  <a:cubicBezTo>
                    <a:pt x="6138" y="1879"/>
                    <a:pt x="5233" y="2191"/>
                    <a:pt x="4537" y="2531"/>
                  </a:cubicBezTo>
                  <a:cubicBezTo>
                    <a:pt x="3436" y="3132"/>
                    <a:pt x="2302" y="3832"/>
                    <a:pt x="1635" y="4966"/>
                  </a:cubicBezTo>
                  <a:cubicBezTo>
                    <a:pt x="1034" y="6000"/>
                    <a:pt x="1268" y="6801"/>
                    <a:pt x="1301" y="7902"/>
                  </a:cubicBezTo>
                  <a:cubicBezTo>
                    <a:pt x="1335" y="8969"/>
                    <a:pt x="501" y="9736"/>
                    <a:pt x="267" y="10837"/>
                  </a:cubicBezTo>
                  <a:cubicBezTo>
                    <a:pt x="0" y="11871"/>
                    <a:pt x="134" y="13005"/>
                    <a:pt x="601" y="13973"/>
                  </a:cubicBezTo>
                  <a:cubicBezTo>
                    <a:pt x="729" y="14264"/>
                    <a:pt x="1064" y="14661"/>
                    <a:pt x="1444" y="14969"/>
                  </a:cubicBezTo>
                  <a:lnTo>
                    <a:pt x="1444" y="14969"/>
                  </a:lnTo>
                  <a:cubicBezTo>
                    <a:pt x="620" y="17176"/>
                    <a:pt x="2171" y="20378"/>
                    <a:pt x="4323" y="20378"/>
                  </a:cubicBezTo>
                  <a:cubicBezTo>
                    <a:pt x="4886" y="20378"/>
                    <a:pt x="5491" y="20158"/>
                    <a:pt x="6105" y="19643"/>
                  </a:cubicBezTo>
                  <a:cubicBezTo>
                    <a:pt x="6838" y="19010"/>
                    <a:pt x="6939" y="17809"/>
                    <a:pt x="7539" y="17208"/>
                  </a:cubicBezTo>
                  <a:cubicBezTo>
                    <a:pt x="8073" y="16775"/>
                    <a:pt x="9040" y="16775"/>
                    <a:pt x="9674" y="16308"/>
                  </a:cubicBezTo>
                  <a:cubicBezTo>
                    <a:pt x="11376" y="15101"/>
                    <a:pt x="11729" y="13118"/>
                    <a:pt x="11025" y="11293"/>
                  </a:cubicBezTo>
                  <a:lnTo>
                    <a:pt x="11025" y="11293"/>
                  </a:lnTo>
                  <a:cubicBezTo>
                    <a:pt x="11880" y="10805"/>
                    <a:pt x="12499" y="10034"/>
                    <a:pt x="12676" y="9002"/>
                  </a:cubicBezTo>
                  <a:cubicBezTo>
                    <a:pt x="12876" y="7868"/>
                    <a:pt x="12342" y="7468"/>
                    <a:pt x="13010" y="6501"/>
                  </a:cubicBezTo>
                  <a:cubicBezTo>
                    <a:pt x="13574" y="5719"/>
                    <a:pt x="13969" y="4386"/>
                    <a:pt x="13532" y="3606"/>
                  </a:cubicBezTo>
                  <a:lnTo>
                    <a:pt x="13532" y="3606"/>
                  </a:lnTo>
                  <a:cubicBezTo>
                    <a:pt x="13549" y="3608"/>
                    <a:pt x="13567" y="3610"/>
                    <a:pt x="13585" y="3610"/>
                  </a:cubicBezTo>
                  <a:cubicBezTo>
                    <a:pt x="13639" y="3610"/>
                    <a:pt x="13694" y="3596"/>
                    <a:pt x="13743" y="3565"/>
                  </a:cubicBezTo>
                  <a:cubicBezTo>
                    <a:pt x="15132" y="2825"/>
                    <a:pt x="14497" y="1329"/>
                    <a:pt x="13455" y="1073"/>
                  </a:cubicBezTo>
                  <a:lnTo>
                    <a:pt x="13455" y="1073"/>
                  </a:lnTo>
                  <a:cubicBezTo>
                    <a:pt x="13387" y="712"/>
                    <a:pt x="13116" y="365"/>
                    <a:pt x="12609" y="163"/>
                  </a:cubicBezTo>
                  <a:cubicBezTo>
                    <a:pt x="12350" y="51"/>
                    <a:pt x="12082" y="0"/>
                    <a:pt x="118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4"/>
            <p:cNvSpPr/>
            <p:nvPr/>
          </p:nvSpPr>
          <p:spPr>
            <a:xfrm>
              <a:off x="-141693" y="4134734"/>
              <a:ext cx="98205" cy="493814"/>
            </a:xfrm>
            <a:custGeom>
              <a:rect b="b" l="l" r="r" t="t"/>
              <a:pathLst>
                <a:path extrusionOk="0" h="11681" w="2323">
                  <a:moveTo>
                    <a:pt x="1075" y="0"/>
                  </a:moveTo>
                  <a:cubicBezTo>
                    <a:pt x="978" y="0"/>
                    <a:pt x="895" y="64"/>
                    <a:pt x="955" y="163"/>
                  </a:cubicBezTo>
                  <a:cubicBezTo>
                    <a:pt x="1989" y="3999"/>
                    <a:pt x="588" y="7669"/>
                    <a:pt x="21" y="11471"/>
                  </a:cubicBezTo>
                  <a:cubicBezTo>
                    <a:pt x="0" y="11595"/>
                    <a:pt x="107" y="11681"/>
                    <a:pt x="199" y="11681"/>
                  </a:cubicBezTo>
                  <a:cubicBezTo>
                    <a:pt x="257" y="11681"/>
                    <a:pt x="308" y="11648"/>
                    <a:pt x="321" y="11572"/>
                  </a:cubicBezTo>
                  <a:cubicBezTo>
                    <a:pt x="855" y="7735"/>
                    <a:pt x="2322" y="3966"/>
                    <a:pt x="1255" y="97"/>
                  </a:cubicBezTo>
                  <a:cubicBezTo>
                    <a:pt x="1215" y="29"/>
                    <a:pt x="1142" y="0"/>
                    <a:pt x="10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4"/>
            <p:cNvSpPr/>
            <p:nvPr/>
          </p:nvSpPr>
          <p:spPr>
            <a:xfrm>
              <a:off x="-291727" y="4421359"/>
              <a:ext cx="153754" cy="1580409"/>
            </a:xfrm>
            <a:custGeom>
              <a:rect b="b" l="l" r="r" t="t"/>
              <a:pathLst>
                <a:path extrusionOk="0" h="37384" w="3637">
                  <a:moveTo>
                    <a:pt x="3476" y="0"/>
                  </a:moveTo>
                  <a:cubicBezTo>
                    <a:pt x="3405" y="0"/>
                    <a:pt x="3336" y="42"/>
                    <a:pt x="3336" y="122"/>
                  </a:cubicBezTo>
                  <a:cubicBezTo>
                    <a:pt x="3036" y="6293"/>
                    <a:pt x="1201" y="12197"/>
                    <a:pt x="634" y="18335"/>
                  </a:cubicBezTo>
                  <a:cubicBezTo>
                    <a:pt x="1" y="24639"/>
                    <a:pt x="2202" y="30910"/>
                    <a:pt x="1035" y="37181"/>
                  </a:cubicBezTo>
                  <a:cubicBezTo>
                    <a:pt x="1015" y="37300"/>
                    <a:pt x="1112" y="37383"/>
                    <a:pt x="1201" y="37383"/>
                  </a:cubicBezTo>
                  <a:cubicBezTo>
                    <a:pt x="1263" y="37383"/>
                    <a:pt x="1321" y="37343"/>
                    <a:pt x="1335" y="37248"/>
                  </a:cubicBezTo>
                  <a:cubicBezTo>
                    <a:pt x="2402" y="31244"/>
                    <a:pt x="368" y="25206"/>
                    <a:pt x="835" y="19135"/>
                  </a:cubicBezTo>
                  <a:cubicBezTo>
                    <a:pt x="1335" y="12731"/>
                    <a:pt x="3336" y="6559"/>
                    <a:pt x="3637" y="155"/>
                  </a:cubicBezTo>
                  <a:cubicBezTo>
                    <a:pt x="3637" y="50"/>
                    <a:pt x="3554" y="0"/>
                    <a:pt x="34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4"/>
            <p:cNvSpPr/>
            <p:nvPr/>
          </p:nvSpPr>
          <p:spPr>
            <a:xfrm>
              <a:off x="-203034" y="3832679"/>
              <a:ext cx="65061" cy="100488"/>
            </a:xfrm>
            <a:custGeom>
              <a:rect b="b" l="l" r="r" t="t"/>
              <a:pathLst>
                <a:path extrusionOk="0" h="2377" w="1539">
                  <a:moveTo>
                    <a:pt x="472" y="1"/>
                  </a:moveTo>
                  <a:cubicBezTo>
                    <a:pt x="360" y="1"/>
                    <a:pt x="257" y="119"/>
                    <a:pt x="304" y="237"/>
                  </a:cubicBezTo>
                  <a:cubicBezTo>
                    <a:pt x="471" y="537"/>
                    <a:pt x="705" y="804"/>
                    <a:pt x="805" y="1137"/>
                  </a:cubicBezTo>
                  <a:cubicBezTo>
                    <a:pt x="905" y="1304"/>
                    <a:pt x="938" y="1538"/>
                    <a:pt x="905" y="1738"/>
                  </a:cubicBezTo>
                  <a:cubicBezTo>
                    <a:pt x="844" y="1921"/>
                    <a:pt x="683" y="2055"/>
                    <a:pt x="536" y="2055"/>
                  </a:cubicBezTo>
                  <a:cubicBezTo>
                    <a:pt x="443" y="2055"/>
                    <a:pt x="356" y="2001"/>
                    <a:pt x="304" y="1871"/>
                  </a:cubicBezTo>
                  <a:cubicBezTo>
                    <a:pt x="295" y="1822"/>
                    <a:pt x="262" y="1802"/>
                    <a:pt x="223" y="1802"/>
                  </a:cubicBezTo>
                  <a:cubicBezTo>
                    <a:pt x="129" y="1802"/>
                    <a:pt x="0" y="1920"/>
                    <a:pt x="71" y="2038"/>
                  </a:cubicBezTo>
                  <a:cubicBezTo>
                    <a:pt x="165" y="2274"/>
                    <a:pt x="364" y="2377"/>
                    <a:pt x="569" y="2377"/>
                  </a:cubicBezTo>
                  <a:cubicBezTo>
                    <a:pt x="797" y="2377"/>
                    <a:pt x="1033" y="2249"/>
                    <a:pt x="1138" y="2038"/>
                  </a:cubicBezTo>
                  <a:cubicBezTo>
                    <a:pt x="1539" y="1371"/>
                    <a:pt x="905" y="604"/>
                    <a:pt x="605" y="70"/>
                  </a:cubicBezTo>
                  <a:cubicBezTo>
                    <a:pt x="565" y="21"/>
                    <a:pt x="518" y="1"/>
                    <a:pt x="4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4"/>
            <p:cNvSpPr/>
            <p:nvPr/>
          </p:nvSpPr>
          <p:spPr>
            <a:xfrm>
              <a:off x="-317980" y="3636396"/>
              <a:ext cx="112325" cy="169946"/>
            </a:xfrm>
            <a:custGeom>
              <a:rect b="b" l="l" r="r" t="t"/>
              <a:pathLst>
                <a:path extrusionOk="0" h="4020" w="2657">
                  <a:moveTo>
                    <a:pt x="200" y="0"/>
                  </a:moveTo>
                  <a:cubicBezTo>
                    <a:pt x="107" y="0"/>
                    <a:pt x="1" y="86"/>
                    <a:pt x="21" y="210"/>
                  </a:cubicBezTo>
                  <a:cubicBezTo>
                    <a:pt x="221" y="1010"/>
                    <a:pt x="455" y="1744"/>
                    <a:pt x="788" y="2511"/>
                  </a:cubicBezTo>
                  <a:cubicBezTo>
                    <a:pt x="955" y="2912"/>
                    <a:pt x="1122" y="3545"/>
                    <a:pt x="1489" y="3846"/>
                  </a:cubicBezTo>
                  <a:cubicBezTo>
                    <a:pt x="1645" y="3968"/>
                    <a:pt x="1786" y="4020"/>
                    <a:pt x="1912" y="4020"/>
                  </a:cubicBezTo>
                  <a:cubicBezTo>
                    <a:pt x="2403" y="4020"/>
                    <a:pt x="2656" y="3230"/>
                    <a:pt x="2656" y="2778"/>
                  </a:cubicBezTo>
                  <a:cubicBezTo>
                    <a:pt x="2656" y="2673"/>
                    <a:pt x="2565" y="2624"/>
                    <a:pt x="2473" y="2624"/>
                  </a:cubicBezTo>
                  <a:cubicBezTo>
                    <a:pt x="2390" y="2624"/>
                    <a:pt x="2305" y="2665"/>
                    <a:pt x="2289" y="2745"/>
                  </a:cubicBezTo>
                  <a:cubicBezTo>
                    <a:pt x="2289" y="2945"/>
                    <a:pt x="2289" y="3112"/>
                    <a:pt x="2223" y="3278"/>
                  </a:cubicBezTo>
                  <a:cubicBezTo>
                    <a:pt x="2056" y="3381"/>
                    <a:pt x="1910" y="3429"/>
                    <a:pt x="1784" y="3429"/>
                  </a:cubicBezTo>
                  <a:cubicBezTo>
                    <a:pt x="1583" y="3429"/>
                    <a:pt x="1438" y="3304"/>
                    <a:pt x="1355" y="3078"/>
                  </a:cubicBezTo>
                  <a:cubicBezTo>
                    <a:pt x="1155" y="2845"/>
                    <a:pt x="1022" y="2378"/>
                    <a:pt x="888" y="2044"/>
                  </a:cubicBezTo>
                  <a:cubicBezTo>
                    <a:pt x="655" y="1410"/>
                    <a:pt x="488" y="777"/>
                    <a:pt x="321" y="110"/>
                  </a:cubicBezTo>
                  <a:cubicBezTo>
                    <a:pt x="309" y="33"/>
                    <a:pt x="257" y="0"/>
                    <a:pt x="2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4"/>
            <p:cNvSpPr/>
            <p:nvPr/>
          </p:nvSpPr>
          <p:spPr>
            <a:xfrm>
              <a:off x="-337934" y="3715662"/>
              <a:ext cx="85522" cy="123274"/>
            </a:xfrm>
            <a:custGeom>
              <a:rect b="b" l="l" r="r" t="t"/>
              <a:pathLst>
                <a:path extrusionOk="0" h="2916" w="2023">
                  <a:moveTo>
                    <a:pt x="171" y="1"/>
                  </a:moveTo>
                  <a:cubicBezTo>
                    <a:pt x="81" y="1"/>
                    <a:pt x="0" y="84"/>
                    <a:pt x="60" y="203"/>
                  </a:cubicBezTo>
                  <a:cubicBezTo>
                    <a:pt x="293" y="1237"/>
                    <a:pt x="827" y="2171"/>
                    <a:pt x="1661" y="2871"/>
                  </a:cubicBezTo>
                  <a:cubicBezTo>
                    <a:pt x="1692" y="2902"/>
                    <a:pt x="1730" y="2915"/>
                    <a:pt x="1768" y="2915"/>
                  </a:cubicBezTo>
                  <a:cubicBezTo>
                    <a:pt x="1895" y="2915"/>
                    <a:pt x="2022" y="2773"/>
                    <a:pt x="1894" y="2671"/>
                  </a:cubicBezTo>
                  <a:cubicBezTo>
                    <a:pt x="1094" y="2004"/>
                    <a:pt x="593" y="1137"/>
                    <a:pt x="326" y="136"/>
                  </a:cubicBezTo>
                  <a:cubicBezTo>
                    <a:pt x="299" y="41"/>
                    <a:pt x="233" y="1"/>
                    <a:pt x="1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4"/>
            <p:cNvSpPr/>
            <p:nvPr/>
          </p:nvSpPr>
          <p:spPr>
            <a:xfrm>
              <a:off x="-363637" y="3051564"/>
              <a:ext cx="179119" cy="212981"/>
            </a:xfrm>
            <a:custGeom>
              <a:rect b="b" l="l" r="r" t="t"/>
              <a:pathLst>
                <a:path extrusionOk="0" h="5038" w="4237">
                  <a:moveTo>
                    <a:pt x="3536" y="0"/>
                  </a:moveTo>
                  <a:cubicBezTo>
                    <a:pt x="3369" y="0"/>
                    <a:pt x="3103" y="34"/>
                    <a:pt x="2936" y="401"/>
                  </a:cubicBezTo>
                  <a:cubicBezTo>
                    <a:pt x="2769" y="701"/>
                    <a:pt x="2669" y="1034"/>
                    <a:pt x="2602" y="1368"/>
                  </a:cubicBezTo>
                  <a:cubicBezTo>
                    <a:pt x="2502" y="1301"/>
                    <a:pt x="2369" y="1301"/>
                    <a:pt x="2235" y="1301"/>
                  </a:cubicBezTo>
                  <a:cubicBezTo>
                    <a:pt x="1768" y="1368"/>
                    <a:pt x="1501" y="1835"/>
                    <a:pt x="1501" y="2202"/>
                  </a:cubicBezTo>
                  <a:lnTo>
                    <a:pt x="1501" y="2235"/>
                  </a:lnTo>
                  <a:cubicBezTo>
                    <a:pt x="1168" y="2269"/>
                    <a:pt x="834" y="2402"/>
                    <a:pt x="534" y="2602"/>
                  </a:cubicBezTo>
                  <a:cubicBezTo>
                    <a:pt x="201" y="2902"/>
                    <a:pt x="0" y="3269"/>
                    <a:pt x="0" y="3703"/>
                  </a:cubicBezTo>
                  <a:cubicBezTo>
                    <a:pt x="0" y="4170"/>
                    <a:pt x="234" y="4570"/>
                    <a:pt x="668" y="4837"/>
                  </a:cubicBezTo>
                  <a:cubicBezTo>
                    <a:pt x="868" y="4937"/>
                    <a:pt x="1101" y="5037"/>
                    <a:pt x="1335" y="5037"/>
                  </a:cubicBezTo>
                  <a:cubicBezTo>
                    <a:pt x="1501" y="5037"/>
                    <a:pt x="1702" y="5004"/>
                    <a:pt x="2002" y="4870"/>
                  </a:cubicBezTo>
                  <a:cubicBezTo>
                    <a:pt x="2069" y="4770"/>
                    <a:pt x="2102" y="4670"/>
                    <a:pt x="2069" y="4570"/>
                  </a:cubicBezTo>
                  <a:cubicBezTo>
                    <a:pt x="2021" y="4523"/>
                    <a:pt x="1941" y="4476"/>
                    <a:pt x="1862" y="4476"/>
                  </a:cubicBezTo>
                  <a:cubicBezTo>
                    <a:pt x="1830" y="4476"/>
                    <a:pt x="1798" y="4484"/>
                    <a:pt x="1768" y="4503"/>
                  </a:cubicBezTo>
                  <a:cubicBezTo>
                    <a:pt x="1681" y="4547"/>
                    <a:pt x="1568" y="4572"/>
                    <a:pt x="1449" y="4572"/>
                  </a:cubicBezTo>
                  <a:cubicBezTo>
                    <a:pt x="1296" y="4572"/>
                    <a:pt x="1133" y="4531"/>
                    <a:pt x="1001" y="4437"/>
                  </a:cubicBezTo>
                  <a:cubicBezTo>
                    <a:pt x="701" y="4270"/>
                    <a:pt x="534" y="4003"/>
                    <a:pt x="534" y="3703"/>
                  </a:cubicBezTo>
                  <a:cubicBezTo>
                    <a:pt x="534" y="3403"/>
                    <a:pt x="668" y="3169"/>
                    <a:pt x="901" y="2936"/>
                  </a:cubicBezTo>
                  <a:cubicBezTo>
                    <a:pt x="1101" y="2769"/>
                    <a:pt x="1401" y="2702"/>
                    <a:pt x="1668" y="2702"/>
                  </a:cubicBezTo>
                  <a:cubicBezTo>
                    <a:pt x="1702" y="2902"/>
                    <a:pt x="1835" y="3069"/>
                    <a:pt x="1935" y="3269"/>
                  </a:cubicBezTo>
                  <a:cubicBezTo>
                    <a:pt x="2002" y="3369"/>
                    <a:pt x="2069" y="3369"/>
                    <a:pt x="2169" y="3369"/>
                  </a:cubicBezTo>
                  <a:cubicBezTo>
                    <a:pt x="2269" y="3336"/>
                    <a:pt x="2402" y="3236"/>
                    <a:pt x="2435" y="3102"/>
                  </a:cubicBezTo>
                  <a:cubicBezTo>
                    <a:pt x="2536" y="2936"/>
                    <a:pt x="2536" y="2769"/>
                    <a:pt x="2435" y="2669"/>
                  </a:cubicBezTo>
                  <a:cubicBezTo>
                    <a:pt x="2369" y="2502"/>
                    <a:pt x="2202" y="2369"/>
                    <a:pt x="2002" y="2335"/>
                  </a:cubicBezTo>
                  <a:lnTo>
                    <a:pt x="2002" y="2235"/>
                  </a:lnTo>
                  <a:cubicBezTo>
                    <a:pt x="2002" y="2035"/>
                    <a:pt x="2169" y="1768"/>
                    <a:pt x="2369" y="1735"/>
                  </a:cubicBezTo>
                  <a:cubicBezTo>
                    <a:pt x="2435" y="1735"/>
                    <a:pt x="2569" y="1768"/>
                    <a:pt x="2602" y="1868"/>
                  </a:cubicBezTo>
                  <a:lnTo>
                    <a:pt x="2602" y="2168"/>
                  </a:lnTo>
                  <a:cubicBezTo>
                    <a:pt x="2602" y="2269"/>
                    <a:pt x="2702" y="2369"/>
                    <a:pt x="2769" y="2369"/>
                  </a:cubicBezTo>
                  <a:cubicBezTo>
                    <a:pt x="2869" y="2369"/>
                    <a:pt x="2936" y="2335"/>
                    <a:pt x="3003" y="2235"/>
                  </a:cubicBezTo>
                  <a:cubicBezTo>
                    <a:pt x="3036" y="2068"/>
                    <a:pt x="3036" y="1935"/>
                    <a:pt x="3003" y="1768"/>
                  </a:cubicBezTo>
                  <a:cubicBezTo>
                    <a:pt x="3036" y="1368"/>
                    <a:pt x="3169" y="934"/>
                    <a:pt x="3336" y="601"/>
                  </a:cubicBezTo>
                  <a:cubicBezTo>
                    <a:pt x="3369" y="434"/>
                    <a:pt x="3436" y="401"/>
                    <a:pt x="3503" y="401"/>
                  </a:cubicBezTo>
                  <a:cubicBezTo>
                    <a:pt x="3536" y="401"/>
                    <a:pt x="3603" y="467"/>
                    <a:pt x="3670" y="601"/>
                  </a:cubicBezTo>
                  <a:cubicBezTo>
                    <a:pt x="3770" y="901"/>
                    <a:pt x="3770" y="1234"/>
                    <a:pt x="3703" y="1568"/>
                  </a:cubicBezTo>
                  <a:lnTo>
                    <a:pt x="3603" y="1568"/>
                  </a:lnTo>
                  <a:cubicBezTo>
                    <a:pt x="3503" y="1601"/>
                    <a:pt x="3403" y="1735"/>
                    <a:pt x="3436" y="1868"/>
                  </a:cubicBezTo>
                  <a:cubicBezTo>
                    <a:pt x="3503" y="2035"/>
                    <a:pt x="3670" y="2102"/>
                    <a:pt x="3770" y="2102"/>
                  </a:cubicBezTo>
                  <a:cubicBezTo>
                    <a:pt x="3870" y="2102"/>
                    <a:pt x="4003" y="2035"/>
                    <a:pt x="4070" y="1835"/>
                  </a:cubicBezTo>
                  <a:cubicBezTo>
                    <a:pt x="4237" y="1368"/>
                    <a:pt x="4237" y="901"/>
                    <a:pt x="4070" y="434"/>
                  </a:cubicBezTo>
                  <a:cubicBezTo>
                    <a:pt x="3937" y="134"/>
                    <a:pt x="3736" y="0"/>
                    <a:pt x="35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4"/>
            <p:cNvSpPr/>
            <p:nvPr/>
          </p:nvSpPr>
          <p:spPr>
            <a:xfrm>
              <a:off x="-466577" y="3372896"/>
              <a:ext cx="170664" cy="207528"/>
            </a:xfrm>
            <a:custGeom>
              <a:rect b="b" l="l" r="r" t="t"/>
              <a:pathLst>
                <a:path extrusionOk="0" h="4909" w="4037">
                  <a:moveTo>
                    <a:pt x="2957" y="0"/>
                  </a:moveTo>
                  <a:cubicBezTo>
                    <a:pt x="2850" y="0"/>
                    <a:pt x="2743" y="33"/>
                    <a:pt x="2636" y="105"/>
                  </a:cubicBezTo>
                  <a:cubicBezTo>
                    <a:pt x="2369" y="272"/>
                    <a:pt x="2169" y="505"/>
                    <a:pt x="2135" y="805"/>
                  </a:cubicBezTo>
                  <a:cubicBezTo>
                    <a:pt x="2135" y="1005"/>
                    <a:pt x="2135" y="1172"/>
                    <a:pt x="2169" y="1339"/>
                  </a:cubicBezTo>
                  <a:cubicBezTo>
                    <a:pt x="2135" y="1406"/>
                    <a:pt x="2135" y="1406"/>
                    <a:pt x="2068" y="1406"/>
                  </a:cubicBezTo>
                  <a:cubicBezTo>
                    <a:pt x="1835" y="1506"/>
                    <a:pt x="1702" y="1673"/>
                    <a:pt x="1668" y="1906"/>
                  </a:cubicBezTo>
                  <a:lnTo>
                    <a:pt x="1635" y="1906"/>
                  </a:lnTo>
                  <a:cubicBezTo>
                    <a:pt x="1532" y="1879"/>
                    <a:pt x="1427" y="1866"/>
                    <a:pt x="1322" y="1866"/>
                  </a:cubicBezTo>
                  <a:cubicBezTo>
                    <a:pt x="786" y="1866"/>
                    <a:pt x="268" y="2209"/>
                    <a:pt x="100" y="2740"/>
                  </a:cubicBezTo>
                  <a:cubicBezTo>
                    <a:pt x="0" y="3007"/>
                    <a:pt x="0" y="3340"/>
                    <a:pt x="100" y="3741"/>
                  </a:cubicBezTo>
                  <a:cubicBezTo>
                    <a:pt x="167" y="4074"/>
                    <a:pt x="334" y="4475"/>
                    <a:pt x="701" y="4741"/>
                  </a:cubicBezTo>
                  <a:cubicBezTo>
                    <a:pt x="868" y="4841"/>
                    <a:pt x="1101" y="4908"/>
                    <a:pt x="1301" y="4908"/>
                  </a:cubicBezTo>
                  <a:cubicBezTo>
                    <a:pt x="1535" y="4908"/>
                    <a:pt x="1802" y="4808"/>
                    <a:pt x="1902" y="4475"/>
                  </a:cubicBezTo>
                  <a:cubicBezTo>
                    <a:pt x="1968" y="4374"/>
                    <a:pt x="1968" y="4274"/>
                    <a:pt x="1868" y="4174"/>
                  </a:cubicBezTo>
                  <a:cubicBezTo>
                    <a:pt x="1841" y="4161"/>
                    <a:pt x="1802" y="4152"/>
                    <a:pt x="1758" y="4152"/>
                  </a:cubicBezTo>
                  <a:cubicBezTo>
                    <a:pt x="1697" y="4152"/>
                    <a:pt x="1627" y="4169"/>
                    <a:pt x="1568" y="4208"/>
                  </a:cubicBezTo>
                  <a:cubicBezTo>
                    <a:pt x="1518" y="4324"/>
                    <a:pt x="1410" y="4366"/>
                    <a:pt x="1285" y="4366"/>
                  </a:cubicBezTo>
                  <a:cubicBezTo>
                    <a:pt x="1159" y="4366"/>
                    <a:pt x="1018" y="4324"/>
                    <a:pt x="901" y="4274"/>
                  </a:cubicBezTo>
                  <a:cubicBezTo>
                    <a:pt x="634" y="4108"/>
                    <a:pt x="501" y="3774"/>
                    <a:pt x="467" y="3507"/>
                  </a:cubicBezTo>
                  <a:cubicBezTo>
                    <a:pt x="367" y="3207"/>
                    <a:pt x="367" y="2973"/>
                    <a:pt x="467" y="2773"/>
                  </a:cubicBezTo>
                  <a:cubicBezTo>
                    <a:pt x="607" y="2410"/>
                    <a:pt x="980" y="2141"/>
                    <a:pt x="1333" y="2141"/>
                  </a:cubicBezTo>
                  <a:cubicBezTo>
                    <a:pt x="1402" y="2141"/>
                    <a:pt x="1469" y="2151"/>
                    <a:pt x="1535" y="2173"/>
                  </a:cubicBezTo>
                  <a:cubicBezTo>
                    <a:pt x="1601" y="2173"/>
                    <a:pt x="1635" y="2206"/>
                    <a:pt x="1668" y="2206"/>
                  </a:cubicBezTo>
                  <a:cubicBezTo>
                    <a:pt x="1702" y="2673"/>
                    <a:pt x="1902" y="3107"/>
                    <a:pt x="2302" y="3374"/>
                  </a:cubicBezTo>
                  <a:cubicBezTo>
                    <a:pt x="2326" y="3423"/>
                    <a:pt x="2387" y="3454"/>
                    <a:pt x="2443" y="3454"/>
                  </a:cubicBezTo>
                  <a:cubicBezTo>
                    <a:pt x="2464" y="3454"/>
                    <a:pt x="2484" y="3449"/>
                    <a:pt x="2502" y="3440"/>
                  </a:cubicBezTo>
                  <a:cubicBezTo>
                    <a:pt x="2602" y="3407"/>
                    <a:pt x="2636" y="3340"/>
                    <a:pt x="2636" y="3274"/>
                  </a:cubicBezTo>
                  <a:cubicBezTo>
                    <a:pt x="2702" y="2807"/>
                    <a:pt x="2469" y="2306"/>
                    <a:pt x="2068" y="2006"/>
                  </a:cubicBezTo>
                  <a:cubicBezTo>
                    <a:pt x="2135" y="1906"/>
                    <a:pt x="2169" y="1773"/>
                    <a:pt x="2302" y="1739"/>
                  </a:cubicBezTo>
                  <a:lnTo>
                    <a:pt x="2335" y="1739"/>
                  </a:lnTo>
                  <a:cubicBezTo>
                    <a:pt x="2435" y="1806"/>
                    <a:pt x="2469" y="1939"/>
                    <a:pt x="2502" y="2006"/>
                  </a:cubicBezTo>
                  <a:cubicBezTo>
                    <a:pt x="2502" y="2106"/>
                    <a:pt x="2602" y="2140"/>
                    <a:pt x="2669" y="2140"/>
                  </a:cubicBezTo>
                  <a:cubicBezTo>
                    <a:pt x="2702" y="2140"/>
                    <a:pt x="2802" y="2106"/>
                    <a:pt x="2836" y="2006"/>
                  </a:cubicBezTo>
                  <a:cubicBezTo>
                    <a:pt x="2936" y="1839"/>
                    <a:pt x="2869" y="1639"/>
                    <a:pt x="2769" y="1472"/>
                  </a:cubicBezTo>
                  <a:cubicBezTo>
                    <a:pt x="2702" y="1439"/>
                    <a:pt x="2669" y="1439"/>
                    <a:pt x="2636" y="1406"/>
                  </a:cubicBezTo>
                  <a:cubicBezTo>
                    <a:pt x="2535" y="1206"/>
                    <a:pt x="2502" y="1005"/>
                    <a:pt x="2535" y="839"/>
                  </a:cubicBezTo>
                  <a:cubicBezTo>
                    <a:pt x="2602" y="739"/>
                    <a:pt x="2702" y="572"/>
                    <a:pt x="2836" y="472"/>
                  </a:cubicBezTo>
                  <a:cubicBezTo>
                    <a:pt x="2859" y="449"/>
                    <a:pt x="2929" y="410"/>
                    <a:pt x="3004" y="410"/>
                  </a:cubicBezTo>
                  <a:cubicBezTo>
                    <a:pt x="3037" y="410"/>
                    <a:pt x="3072" y="418"/>
                    <a:pt x="3103" y="438"/>
                  </a:cubicBezTo>
                  <a:cubicBezTo>
                    <a:pt x="3169" y="472"/>
                    <a:pt x="3203" y="505"/>
                    <a:pt x="3303" y="638"/>
                  </a:cubicBezTo>
                  <a:cubicBezTo>
                    <a:pt x="3536" y="1005"/>
                    <a:pt x="3636" y="1472"/>
                    <a:pt x="3536" y="1939"/>
                  </a:cubicBezTo>
                  <a:cubicBezTo>
                    <a:pt x="3503" y="2073"/>
                    <a:pt x="3570" y="2173"/>
                    <a:pt x="3703" y="2173"/>
                  </a:cubicBezTo>
                  <a:cubicBezTo>
                    <a:pt x="3836" y="2173"/>
                    <a:pt x="3970" y="2140"/>
                    <a:pt x="3970" y="2006"/>
                  </a:cubicBezTo>
                  <a:cubicBezTo>
                    <a:pt x="4037" y="1472"/>
                    <a:pt x="3903" y="905"/>
                    <a:pt x="3636" y="438"/>
                  </a:cubicBezTo>
                  <a:cubicBezTo>
                    <a:pt x="3536" y="305"/>
                    <a:pt x="3403" y="138"/>
                    <a:pt x="3236" y="71"/>
                  </a:cubicBezTo>
                  <a:cubicBezTo>
                    <a:pt x="3143" y="25"/>
                    <a:pt x="3050" y="0"/>
                    <a:pt x="29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4"/>
            <p:cNvSpPr/>
            <p:nvPr/>
          </p:nvSpPr>
          <p:spPr>
            <a:xfrm>
              <a:off x="-601250" y="3131200"/>
              <a:ext cx="194676" cy="215772"/>
            </a:xfrm>
            <a:custGeom>
              <a:rect b="b" l="l" r="r" t="t"/>
              <a:pathLst>
                <a:path extrusionOk="0" h="5104" w="4605">
                  <a:moveTo>
                    <a:pt x="1669" y="2502"/>
                  </a:moveTo>
                  <a:lnTo>
                    <a:pt x="1669" y="2502"/>
                  </a:lnTo>
                  <a:cubicBezTo>
                    <a:pt x="1936" y="2602"/>
                    <a:pt x="2036" y="2836"/>
                    <a:pt x="2036" y="3036"/>
                  </a:cubicBezTo>
                  <a:cubicBezTo>
                    <a:pt x="2036" y="3103"/>
                    <a:pt x="2036" y="3236"/>
                    <a:pt x="2002" y="3303"/>
                  </a:cubicBezTo>
                  <a:cubicBezTo>
                    <a:pt x="1869" y="3069"/>
                    <a:pt x="1702" y="2802"/>
                    <a:pt x="1669" y="2502"/>
                  </a:cubicBezTo>
                  <a:close/>
                  <a:moveTo>
                    <a:pt x="3203" y="0"/>
                  </a:moveTo>
                  <a:cubicBezTo>
                    <a:pt x="3136" y="0"/>
                    <a:pt x="3070" y="67"/>
                    <a:pt x="3036" y="100"/>
                  </a:cubicBezTo>
                  <a:cubicBezTo>
                    <a:pt x="2836" y="434"/>
                    <a:pt x="2669" y="801"/>
                    <a:pt x="2636" y="1168"/>
                  </a:cubicBezTo>
                  <a:cubicBezTo>
                    <a:pt x="2603" y="1168"/>
                    <a:pt x="2503" y="1134"/>
                    <a:pt x="2469" y="1134"/>
                  </a:cubicBezTo>
                  <a:cubicBezTo>
                    <a:pt x="2400" y="1117"/>
                    <a:pt x="2334" y="1109"/>
                    <a:pt x="2269" y="1109"/>
                  </a:cubicBezTo>
                  <a:cubicBezTo>
                    <a:pt x="2084" y="1109"/>
                    <a:pt x="1917" y="1178"/>
                    <a:pt x="1769" y="1301"/>
                  </a:cubicBezTo>
                  <a:cubicBezTo>
                    <a:pt x="1502" y="1501"/>
                    <a:pt x="1335" y="1802"/>
                    <a:pt x="1302" y="2102"/>
                  </a:cubicBezTo>
                  <a:cubicBezTo>
                    <a:pt x="801" y="2202"/>
                    <a:pt x="368" y="2636"/>
                    <a:pt x="201" y="3103"/>
                  </a:cubicBezTo>
                  <a:cubicBezTo>
                    <a:pt x="1" y="3603"/>
                    <a:pt x="34" y="4170"/>
                    <a:pt x="301" y="4570"/>
                  </a:cubicBezTo>
                  <a:cubicBezTo>
                    <a:pt x="501" y="4904"/>
                    <a:pt x="868" y="5104"/>
                    <a:pt x="1268" y="5104"/>
                  </a:cubicBezTo>
                  <a:cubicBezTo>
                    <a:pt x="1368" y="5104"/>
                    <a:pt x="1535" y="5071"/>
                    <a:pt x="1735" y="4904"/>
                  </a:cubicBezTo>
                  <a:cubicBezTo>
                    <a:pt x="1835" y="4804"/>
                    <a:pt x="1869" y="4670"/>
                    <a:pt x="1835" y="4604"/>
                  </a:cubicBezTo>
                  <a:cubicBezTo>
                    <a:pt x="1760" y="4529"/>
                    <a:pt x="1685" y="4491"/>
                    <a:pt x="1610" y="4491"/>
                  </a:cubicBezTo>
                  <a:cubicBezTo>
                    <a:pt x="1585" y="4491"/>
                    <a:pt x="1560" y="4495"/>
                    <a:pt x="1535" y="4504"/>
                  </a:cubicBezTo>
                  <a:cubicBezTo>
                    <a:pt x="1455" y="4539"/>
                    <a:pt x="1370" y="4556"/>
                    <a:pt x="1284" y="4556"/>
                  </a:cubicBezTo>
                  <a:cubicBezTo>
                    <a:pt x="1050" y="4556"/>
                    <a:pt x="814" y="4432"/>
                    <a:pt x="668" y="4237"/>
                  </a:cubicBezTo>
                  <a:cubicBezTo>
                    <a:pt x="501" y="3936"/>
                    <a:pt x="468" y="3503"/>
                    <a:pt x="635" y="3136"/>
                  </a:cubicBezTo>
                  <a:cubicBezTo>
                    <a:pt x="735" y="2836"/>
                    <a:pt x="1035" y="2569"/>
                    <a:pt x="1335" y="2435"/>
                  </a:cubicBezTo>
                  <a:cubicBezTo>
                    <a:pt x="1402" y="2836"/>
                    <a:pt x="1669" y="3269"/>
                    <a:pt x="1869" y="3603"/>
                  </a:cubicBezTo>
                  <a:cubicBezTo>
                    <a:pt x="1892" y="3650"/>
                    <a:pt x="1966" y="3697"/>
                    <a:pt x="2043" y="3697"/>
                  </a:cubicBezTo>
                  <a:cubicBezTo>
                    <a:pt x="2074" y="3697"/>
                    <a:pt x="2106" y="3689"/>
                    <a:pt x="2136" y="3670"/>
                  </a:cubicBezTo>
                  <a:cubicBezTo>
                    <a:pt x="2403" y="3570"/>
                    <a:pt x="2569" y="3269"/>
                    <a:pt x="2536" y="2902"/>
                  </a:cubicBezTo>
                  <a:cubicBezTo>
                    <a:pt x="2503" y="2469"/>
                    <a:pt x="2202" y="2102"/>
                    <a:pt x="1835" y="2002"/>
                  </a:cubicBezTo>
                  <a:lnTo>
                    <a:pt x="1769" y="2002"/>
                  </a:lnTo>
                  <a:cubicBezTo>
                    <a:pt x="1802" y="1835"/>
                    <a:pt x="1902" y="1668"/>
                    <a:pt x="2036" y="1601"/>
                  </a:cubicBezTo>
                  <a:cubicBezTo>
                    <a:pt x="2122" y="1573"/>
                    <a:pt x="2208" y="1495"/>
                    <a:pt x="2358" y="1495"/>
                  </a:cubicBezTo>
                  <a:cubicBezTo>
                    <a:pt x="2382" y="1495"/>
                    <a:pt x="2408" y="1497"/>
                    <a:pt x="2436" y="1501"/>
                  </a:cubicBezTo>
                  <a:cubicBezTo>
                    <a:pt x="2503" y="1568"/>
                    <a:pt x="2603" y="1601"/>
                    <a:pt x="2669" y="1668"/>
                  </a:cubicBezTo>
                  <a:cubicBezTo>
                    <a:pt x="2703" y="1968"/>
                    <a:pt x="2736" y="2235"/>
                    <a:pt x="2870" y="2435"/>
                  </a:cubicBezTo>
                  <a:cubicBezTo>
                    <a:pt x="2903" y="2502"/>
                    <a:pt x="3003" y="2569"/>
                    <a:pt x="3070" y="2569"/>
                  </a:cubicBezTo>
                  <a:cubicBezTo>
                    <a:pt x="3170" y="2502"/>
                    <a:pt x="3270" y="2435"/>
                    <a:pt x="3270" y="2335"/>
                  </a:cubicBezTo>
                  <a:cubicBezTo>
                    <a:pt x="3270" y="2102"/>
                    <a:pt x="3170" y="1802"/>
                    <a:pt x="3036" y="1568"/>
                  </a:cubicBezTo>
                  <a:cubicBezTo>
                    <a:pt x="3003" y="1168"/>
                    <a:pt x="3070" y="834"/>
                    <a:pt x="3270" y="567"/>
                  </a:cubicBezTo>
                  <a:cubicBezTo>
                    <a:pt x="3837" y="1168"/>
                    <a:pt x="4137" y="2068"/>
                    <a:pt x="4037" y="2936"/>
                  </a:cubicBezTo>
                  <a:cubicBezTo>
                    <a:pt x="4037" y="3069"/>
                    <a:pt x="4004" y="3236"/>
                    <a:pt x="3904" y="3269"/>
                  </a:cubicBezTo>
                  <a:lnTo>
                    <a:pt x="3870" y="3269"/>
                  </a:lnTo>
                  <a:cubicBezTo>
                    <a:pt x="3853" y="3264"/>
                    <a:pt x="3835" y="3261"/>
                    <a:pt x="3817" y="3261"/>
                  </a:cubicBezTo>
                  <a:cubicBezTo>
                    <a:pt x="3728" y="3261"/>
                    <a:pt x="3637" y="3326"/>
                    <a:pt x="3637" y="3436"/>
                  </a:cubicBezTo>
                  <a:cubicBezTo>
                    <a:pt x="3603" y="3570"/>
                    <a:pt x="3670" y="3670"/>
                    <a:pt x="3804" y="3670"/>
                  </a:cubicBezTo>
                  <a:cubicBezTo>
                    <a:pt x="3843" y="3689"/>
                    <a:pt x="3879" y="3697"/>
                    <a:pt x="3914" y="3697"/>
                  </a:cubicBezTo>
                  <a:cubicBezTo>
                    <a:pt x="3998" y="3697"/>
                    <a:pt x="4076" y="3650"/>
                    <a:pt x="4170" y="3603"/>
                  </a:cubicBezTo>
                  <a:cubicBezTo>
                    <a:pt x="4371" y="3403"/>
                    <a:pt x="4471" y="3069"/>
                    <a:pt x="4471" y="2969"/>
                  </a:cubicBezTo>
                  <a:cubicBezTo>
                    <a:pt x="4604" y="1902"/>
                    <a:pt x="4170" y="801"/>
                    <a:pt x="3370" y="67"/>
                  </a:cubicBezTo>
                  <a:cubicBezTo>
                    <a:pt x="3337" y="0"/>
                    <a:pt x="3270" y="0"/>
                    <a:pt x="32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4"/>
            <p:cNvSpPr/>
            <p:nvPr/>
          </p:nvSpPr>
          <p:spPr>
            <a:xfrm>
              <a:off x="-362242" y="4114484"/>
              <a:ext cx="153754" cy="131518"/>
            </a:xfrm>
            <a:custGeom>
              <a:rect b="b" l="l" r="r" t="t"/>
              <a:pathLst>
                <a:path extrusionOk="0" h="3111" w="3637">
                  <a:moveTo>
                    <a:pt x="1018" y="0"/>
                  </a:moveTo>
                  <a:cubicBezTo>
                    <a:pt x="918" y="0"/>
                    <a:pt x="818" y="25"/>
                    <a:pt x="735" y="75"/>
                  </a:cubicBezTo>
                  <a:cubicBezTo>
                    <a:pt x="635" y="109"/>
                    <a:pt x="501" y="242"/>
                    <a:pt x="368" y="409"/>
                  </a:cubicBezTo>
                  <a:cubicBezTo>
                    <a:pt x="34" y="909"/>
                    <a:pt x="1" y="1576"/>
                    <a:pt x="334" y="2110"/>
                  </a:cubicBezTo>
                  <a:cubicBezTo>
                    <a:pt x="379" y="2199"/>
                    <a:pt x="453" y="2229"/>
                    <a:pt x="527" y="2229"/>
                  </a:cubicBezTo>
                  <a:cubicBezTo>
                    <a:pt x="564" y="2229"/>
                    <a:pt x="601" y="2221"/>
                    <a:pt x="635" y="2210"/>
                  </a:cubicBezTo>
                  <a:cubicBezTo>
                    <a:pt x="735" y="2110"/>
                    <a:pt x="735" y="1977"/>
                    <a:pt x="701" y="1910"/>
                  </a:cubicBezTo>
                  <a:cubicBezTo>
                    <a:pt x="501" y="1543"/>
                    <a:pt x="501" y="976"/>
                    <a:pt x="735" y="609"/>
                  </a:cubicBezTo>
                  <a:cubicBezTo>
                    <a:pt x="835" y="542"/>
                    <a:pt x="868" y="476"/>
                    <a:pt x="968" y="442"/>
                  </a:cubicBezTo>
                  <a:cubicBezTo>
                    <a:pt x="985" y="426"/>
                    <a:pt x="1010" y="417"/>
                    <a:pt x="1043" y="417"/>
                  </a:cubicBezTo>
                  <a:cubicBezTo>
                    <a:pt x="1077" y="417"/>
                    <a:pt x="1118" y="426"/>
                    <a:pt x="1168" y="442"/>
                  </a:cubicBezTo>
                  <a:cubicBezTo>
                    <a:pt x="1335" y="476"/>
                    <a:pt x="1468" y="709"/>
                    <a:pt x="1535" y="876"/>
                  </a:cubicBezTo>
                  <a:cubicBezTo>
                    <a:pt x="1569" y="976"/>
                    <a:pt x="1569" y="1109"/>
                    <a:pt x="1635" y="1276"/>
                  </a:cubicBezTo>
                  <a:cubicBezTo>
                    <a:pt x="1669" y="1476"/>
                    <a:pt x="1702" y="1743"/>
                    <a:pt x="1835" y="1977"/>
                  </a:cubicBezTo>
                  <a:cubicBezTo>
                    <a:pt x="1860" y="2052"/>
                    <a:pt x="1942" y="2089"/>
                    <a:pt x="2009" y="2089"/>
                  </a:cubicBezTo>
                  <a:cubicBezTo>
                    <a:pt x="2031" y="2089"/>
                    <a:pt x="2052" y="2085"/>
                    <a:pt x="2069" y="2077"/>
                  </a:cubicBezTo>
                  <a:cubicBezTo>
                    <a:pt x="2169" y="2010"/>
                    <a:pt x="2236" y="1910"/>
                    <a:pt x="2202" y="1810"/>
                  </a:cubicBezTo>
                  <a:cubicBezTo>
                    <a:pt x="2069" y="1376"/>
                    <a:pt x="2236" y="776"/>
                    <a:pt x="2669" y="476"/>
                  </a:cubicBezTo>
                  <a:cubicBezTo>
                    <a:pt x="2703" y="442"/>
                    <a:pt x="2736" y="442"/>
                    <a:pt x="2736" y="442"/>
                  </a:cubicBezTo>
                  <a:cubicBezTo>
                    <a:pt x="2736" y="442"/>
                    <a:pt x="2736" y="476"/>
                    <a:pt x="2803" y="576"/>
                  </a:cubicBezTo>
                  <a:cubicBezTo>
                    <a:pt x="3036" y="1309"/>
                    <a:pt x="3170" y="2110"/>
                    <a:pt x="3170" y="2911"/>
                  </a:cubicBezTo>
                  <a:cubicBezTo>
                    <a:pt x="3170" y="3044"/>
                    <a:pt x="3236" y="3111"/>
                    <a:pt x="3370" y="3111"/>
                  </a:cubicBezTo>
                  <a:cubicBezTo>
                    <a:pt x="3503" y="3111"/>
                    <a:pt x="3570" y="3044"/>
                    <a:pt x="3570" y="2844"/>
                  </a:cubicBezTo>
                  <a:cubicBezTo>
                    <a:pt x="3637" y="2010"/>
                    <a:pt x="3470" y="1176"/>
                    <a:pt x="3203" y="409"/>
                  </a:cubicBezTo>
                  <a:cubicBezTo>
                    <a:pt x="3170" y="309"/>
                    <a:pt x="3070" y="109"/>
                    <a:pt x="2869" y="42"/>
                  </a:cubicBezTo>
                  <a:cubicBezTo>
                    <a:pt x="2823" y="23"/>
                    <a:pt x="2776" y="15"/>
                    <a:pt x="2730" y="15"/>
                  </a:cubicBezTo>
                  <a:cubicBezTo>
                    <a:pt x="2610" y="15"/>
                    <a:pt x="2489" y="70"/>
                    <a:pt x="2369" y="142"/>
                  </a:cubicBezTo>
                  <a:cubicBezTo>
                    <a:pt x="2169" y="309"/>
                    <a:pt x="2002" y="542"/>
                    <a:pt x="1869" y="776"/>
                  </a:cubicBezTo>
                  <a:lnTo>
                    <a:pt x="1869" y="742"/>
                  </a:lnTo>
                  <a:cubicBezTo>
                    <a:pt x="1802" y="442"/>
                    <a:pt x="1535" y="209"/>
                    <a:pt x="1302" y="75"/>
                  </a:cubicBezTo>
                  <a:cubicBezTo>
                    <a:pt x="1218" y="25"/>
                    <a:pt x="1118" y="0"/>
                    <a:pt x="101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4"/>
            <p:cNvSpPr/>
            <p:nvPr/>
          </p:nvSpPr>
          <p:spPr>
            <a:xfrm>
              <a:off x="-439774" y="4215564"/>
              <a:ext cx="128347" cy="129150"/>
            </a:xfrm>
            <a:custGeom>
              <a:rect b="b" l="l" r="r" t="t"/>
              <a:pathLst>
                <a:path extrusionOk="0" h="3055" w="3036">
                  <a:moveTo>
                    <a:pt x="926" y="1"/>
                  </a:moveTo>
                  <a:cubicBezTo>
                    <a:pt x="697" y="1"/>
                    <a:pt x="464" y="132"/>
                    <a:pt x="267" y="353"/>
                  </a:cubicBezTo>
                  <a:cubicBezTo>
                    <a:pt x="33" y="686"/>
                    <a:pt x="0" y="1153"/>
                    <a:pt x="200" y="1420"/>
                  </a:cubicBezTo>
                  <a:cubicBezTo>
                    <a:pt x="367" y="1720"/>
                    <a:pt x="667" y="1854"/>
                    <a:pt x="1034" y="1854"/>
                  </a:cubicBezTo>
                  <a:cubicBezTo>
                    <a:pt x="967" y="2254"/>
                    <a:pt x="1134" y="2688"/>
                    <a:pt x="1401" y="2888"/>
                  </a:cubicBezTo>
                  <a:cubicBezTo>
                    <a:pt x="1568" y="3021"/>
                    <a:pt x="1735" y="3055"/>
                    <a:pt x="1968" y="3055"/>
                  </a:cubicBezTo>
                  <a:cubicBezTo>
                    <a:pt x="2135" y="3055"/>
                    <a:pt x="2335" y="2988"/>
                    <a:pt x="2469" y="2888"/>
                  </a:cubicBezTo>
                  <a:cubicBezTo>
                    <a:pt x="2835" y="2688"/>
                    <a:pt x="3036" y="2321"/>
                    <a:pt x="3002" y="1921"/>
                  </a:cubicBezTo>
                  <a:cubicBezTo>
                    <a:pt x="3002" y="1854"/>
                    <a:pt x="2902" y="1754"/>
                    <a:pt x="2802" y="1754"/>
                  </a:cubicBezTo>
                  <a:cubicBezTo>
                    <a:pt x="2702" y="1754"/>
                    <a:pt x="2635" y="1854"/>
                    <a:pt x="2635" y="1987"/>
                  </a:cubicBezTo>
                  <a:cubicBezTo>
                    <a:pt x="2669" y="2254"/>
                    <a:pt x="2469" y="2421"/>
                    <a:pt x="2302" y="2554"/>
                  </a:cubicBezTo>
                  <a:cubicBezTo>
                    <a:pt x="2171" y="2610"/>
                    <a:pt x="2040" y="2656"/>
                    <a:pt x="1915" y="2656"/>
                  </a:cubicBezTo>
                  <a:cubicBezTo>
                    <a:pt x="1817" y="2656"/>
                    <a:pt x="1723" y="2628"/>
                    <a:pt x="1635" y="2554"/>
                  </a:cubicBezTo>
                  <a:cubicBezTo>
                    <a:pt x="1401" y="2388"/>
                    <a:pt x="1368" y="2154"/>
                    <a:pt x="1401" y="1921"/>
                  </a:cubicBezTo>
                  <a:cubicBezTo>
                    <a:pt x="1468" y="1854"/>
                    <a:pt x="1468" y="1754"/>
                    <a:pt x="1501" y="1720"/>
                  </a:cubicBezTo>
                  <a:cubicBezTo>
                    <a:pt x="1701" y="1654"/>
                    <a:pt x="1868" y="1487"/>
                    <a:pt x="2002" y="1320"/>
                  </a:cubicBezTo>
                  <a:cubicBezTo>
                    <a:pt x="2035" y="1220"/>
                    <a:pt x="2035" y="1153"/>
                    <a:pt x="2002" y="1053"/>
                  </a:cubicBezTo>
                  <a:cubicBezTo>
                    <a:pt x="1968" y="987"/>
                    <a:pt x="1868" y="987"/>
                    <a:pt x="1801" y="987"/>
                  </a:cubicBezTo>
                  <a:cubicBezTo>
                    <a:pt x="1568" y="1020"/>
                    <a:pt x="1368" y="1153"/>
                    <a:pt x="1234" y="1354"/>
                  </a:cubicBezTo>
                  <a:cubicBezTo>
                    <a:pt x="1168" y="1387"/>
                    <a:pt x="1101" y="1387"/>
                    <a:pt x="1034" y="1387"/>
                  </a:cubicBezTo>
                  <a:cubicBezTo>
                    <a:pt x="834" y="1387"/>
                    <a:pt x="601" y="1320"/>
                    <a:pt x="534" y="1187"/>
                  </a:cubicBezTo>
                  <a:cubicBezTo>
                    <a:pt x="400" y="987"/>
                    <a:pt x="500" y="753"/>
                    <a:pt x="601" y="586"/>
                  </a:cubicBezTo>
                  <a:cubicBezTo>
                    <a:pt x="656" y="530"/>
                    <a:pt x="783" y="404"/>
                    <a:pt x="940" y="404"/>
                  </a:cubicBezTo>
                  <a:cubicBezTo>
                    <a:pt x="970" y="404"/>
                    <a:pt x="1002" y="409"/>
                    <a:pt x="1034" y="420"/>
                  </a:cubicBezTo>
                  <a:cubicBezTo>
                    <a:pt x="1053" y="438"/>
                    <a:pt x="1077" y="446"/>
                    <a:pt x="1102" y="446"/>
                  </a:cubicBezTo>
                  <a:cubicBezTo>
                    <a:pt x="1168" y="446"/>
                    <a:pt x="1244" y="392"/>
                    <a:pt x="1268" y="319"/>
                  </a:cubicBezTo>
                  <a:cubicBezTo>
                    <a:pt x="1334" y="219"/>
                    <a:pt x="1268" y="86"/>
                    <a:pt x="1168" y="53"/>
                  </a:cubicBezTo>
                  <a:cubicBezTo>
                    <a:pt x="1089" y="18"/>
                    <a:pt x="1007" y="1"/>
                    <a:pt x="92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4"/>
            <p:cNvSpPr/>
            <p:nvPr/>
          </p:nvSpPr>
          <p:spPr>
            <a:xfrm>
              <a:off x="-528636" y="4109876"/>
              <a:ext cx="155149" cy="203808"/>
            </a:xfrm>
            <a:custGeom>
              <a:rect b="b" l="l" r="r" t="t"/>
              <a:pathLst>
                <a:path extrusionOk="0" h="4821" w="3670">
                  <a:moveTo>
                    <a:pt x="2669" y="1"/>
                  </a:moveTo>
                  <a:cubicBezTo>
                    <a:pt x="2469" y="1"/>
                    <a:pt x="2269" y="68"/>
                    <a:pt x="2102" y="218"/>
                  </a:cubicBezTo>
                  <a:cubicBezTo>
                    <a:pt x="1668" y="551"/>
                    <a:pt x="1602" y="1085"/>
                    <a:pt x="1668" y="1585"/>
                  </a:cubicBezTo>
                  <a:cubicBezTo>
                    <a:pt x="1634" y="1582"/>
                    <a:pt x="1600" y="1580"/>
                    <a:pt x="1565" y="1580"/>
                  </a:cubicBezTo>
                  <a:cubicBezTo>
                    <a:pt x="1262" y="1580"/>
                    <a:pt x="948" y="1709"/>
                    <a:pt x="768" y="1919"/>
                  </a:cubicBezTo>
                  <a:cubicBezTo>
                    <a:pt x="601" y="2119"/>
                    <a:pt x="501" y="2386"/>
                    <a:pt x="568" y="2619"/>
                  </a:cubicBezTo>
                  <a:cubicBezTo>
                    <a:pt x="334" y="2753"/>
                    <a:pt x="167" y="3020"/>
                    <a:pt x="101" y="3320"/>
                  </a:cubicBezTo>
                  <a:cubicBezTo>
                    <a:pt x="1" y="3687"/>
                    <a:pt x="134" y="4154"/>
                    <a:pt x="401" y="4387"/>
                  </a:cubicBezTo>
                  <a:cubicBezTo>
                    <a:pt x="668" y="4687"/>
                    <a:pt x="1068" y="4821"/>
                    <a:pt x="1435" y="4821"/>
                  </a:cubicBezTo>
                  <a:cubicBezTo>
                    <a:pt x="1735" y="4821"/>
                    <a:pt x="2069" y="4721"/>
                    <a:pt x="2269" y="4554"/>
                  </a:cubicBezTo>
                  <a:cubicBezTo>
                    <a:pt x="2336" y="4454"/>
                    <a:pt x="2369" y="4354"/>
                    <a:pt x="2336" y="4254"/>
                  </a:cubicBezTo>
                  <a:cubicBezTo>
                    <a:pt x="2288" y="4207"/>
                    <a:pt x="2208" y="4160"/>
                    <a:pt x="2141" y="4160"/>
                  </a:cubicBezTo>
                  <a:cubicBezTo>
                    <a:pt x="2114" y="4160"/>
                    <a:pt x="2088" y="4168"/>
                    <a:pt x="2069" y="4187"/>
                  </a:cubicBezTo>
                  <a:cubicBezTo>
                    <a:pt x="1871" y="4278"/>
                    <a:pt x="1640" y="4335"/>
                    <a:pt x="1411" y="4335"/>
                  </a:cubicBezTo>
                  <a:cubicBezTo>
                    <a:pt x="1137" y="4335"/>
                    <a:pt x="868" y="4254"/>
                    <a:pt x="668" y="4054"/>
                  </a:cubicBezTo>
                  <a:cubicBezTo>
                    <a:pt x="501" y="3887"/>
                    <a:pt x="468" y="3587"/>
                    <a:pt x="501" y="3353"/>
                  </a:cubicBezTo>
                  <a:cubicBezTo>
                    <a:pt x="534" y="3220"/>
                    <a:pt x="634" y="3086"/>
                    <a:pt x="701" y="3020"/>
                  </a:cubicBezTo>
                  <a:cubicBezTo>
                    <a:pt x="768" y="3086"/>
                    <a:pt x="801" y="3120"/>
                    <a:pt x="868" y="3220"/>
                  </a:cubicBezTo>
                  <a:cubicBezTo>
                    <a:pt x="868" y="3220"/>
                    <a:pt x="935" y="3253"/>
                    <a:pt x="968" y="3253"/>
                  </a:cubicBezTo>
                  <a:cubicBezTo>
                    <a:pt x="997" y="3259"/>
                    <a:pt x="1024" y="3262"/>
                    <a:pt x="1051" y="3262"/>
                  </a:cubicBezTo>
                  <a:cubicBezTo>
                    <a:pt x="1179" y="3262"/>
                    <a:pt x="1280" y="3197"/>
                    <a:pt x="1335" y="3086"/>
                  </a:cubicBezTo>
                  <a:cubicBezTo>
                    <a:pt x="1435" y="2953"/>
                    <a:pt x="1435" y="2753"/>
                    <a:pt x="1302" y="2619"/>
                  </a:cubicBezTo>
                  <a:cubicBezTo>
                    <a:pt x="1268" y="2553"/>
                    <a:pt x="1135" y="2453"/>
                    <a:pt x="1001" y="2453"/>
                  </a:cubicBezTo>
                  <a:cubicBezTo>
                    <a:pt x="1001" y="2352"/>
                    <a:pt x="1068" y="2219"/>
                    <a:pt x="1135" y="2119"/>
                  </a:cubicBezTo>
                  <a:cubicBezTo>
                    <a:pt x="1229" y="2005"/>
                    <a:pt x="1389" y="1945"/>
                    <a:pt x="1551" y="1945"/>
                  </a:cubicBezTo>
                  <a:cubicBezTo>
                    <a:pt x="1675" y="1945"/>
                    <a:pt x="1801" y="1980"/>
                    <a:pt x="1902" y="2052"/>
                  </a:cubicBezTo>
                  <a:cubicBezTo>
                    <a:pt x="1935" y="2069"/>
                    <a:pt x="1977" y="2077"/>
                    <a:pt x="2019" y="2077"/>
                  </a:cubicBezTo>
                  <a:cubicBezTo>
                    <a:pt x="2060" y="2077"/>
                    <a:pt x="2102" y="2069"/>
                    <a:pt x="2135" y="2052"/>
                  </a:cubicBezTo>
                  <a:cubicBezTo>
                    <a:pt x="2236" y="1952"/>
                    <a:pt x="2269" y="1885"/>
                    <a:pt x="2236" y="1785"/>
                  </a:cubicBezTo>
                  <a:cubicBezTo>
                    <a:pt x="2069" y="1385"/>
                    <a:pt x="2069" y="785"/>
                    <a:pt x="2402" y="518"/>
                  </a:cubicBezTo>
                  <a:cubicBezTo>
                    <a:pt x="2486" y="451"/>
                    <a:pt x="2594" y="418"/>
                    <a:pt x="2703" y="418"/>
                  </a:cubicBezTo>
                  <a:cubicBezTo>
                    <a:pt x="2811" y="418"/>
                    <a:pt x="2919" y="451"/>
                    <a:pt x="3003" y="518"/>
                  </a:cubicBezTo>
                  <a:cubicBezTo>
                    <a:pt x="3103" y="551"/>
                    <a:pt x="3236" y="685"/>
                    <a:pt x="3170" y="851"/>
                  </a:cubicBezTo>
                  <a:cubicBezTo>
                    <a:pt x="3170" y="951"/>
                    <a:pt x="3236" y="1052"/>
                    <a:pt x="3336" y="1085"/>
                  </a:cubicBezTo>
                  <a:cubicBezTo>
                    <a:pt x="3470" y="1085"/>
                    <a:pt x="3570" y="1052"/>
                    <a:pt x="3603" y="918"/>
                  </a:cubicBezTo>
                  <a:cubicBezTo>
                    <a:pt x="3670" y="618"/>
                    <a:pt x="3503" y="351"/>
                    <a:pt x="3236" y="184"/>
                  </a:cubicBezTo>
                  <a:cubicBezTo>
                    <a:pt x="3069" y="68"/>
                    <a:pt x="2869" y="1"/>
                    <a:pt x="26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0" name="Google Shape;4440;p54"/>
          <p:cNvGrpSpPr/>
          <p:nvPr/>
        </p:nvGrpSpPr>
        <p:grpSpPr>
          <a:xfrm>
            <a:off x="7589308" y="222632"/>
            <a:ext cx="746786" cy="539386"/>
            <a:chOff x="7905158" y="200857"/>
            <a:chExt cx="746786" cy="539386"/>
          </a:xfrm>
        </p:grpSpPr>
        <p:grpSp>
          <p:nvGrpSpPr>
            <p:cNvPr id="4441" name="Google Shape;4441;p54"/>
            <p:cNvGrpSpPr/>
            <p:nvPr/>
          </p:nvGrpSpPr>
          <p:grpSpPr>
            <a:xfrm flipH="1">
              <a:off x="7905158" y="200857"/>
              <a:ext cx="746786" cy="539386"/>
              <a:chOff x="1599150" y="3953625"/>
              <a:chExt cx="1301475" cy="940025"/>
            </a:xfrm>
          </p:grpSpPr>
          <p:sp>
            <p:nvSpPr>
              <p:cNvPr id="4442" name="Google Shape;4442;p54"/>
              <p:cNvSpPr/>
              <p:nvPr/>
            </p:nvSpPr>
            <p:spPr>
              <a:xfrm>
                <a:off x="2234175" y="3953625"/>
                <a:ext cx="666450" cy="698350"/>
              </a:xfrm>
              <a:custGeom>
                <a:rect b="b" l="l" r="r" t="t"/>
                <a:pathLst>
                  <a:path extrusionOk="0" h="27934" w="26658">
                    <a:moveTo>
                      <a:pt x="26657" y="3516"/>
                    </a:moveTo>
                    <a:cubicBezTo>
                      <a:pt x="15861" y="0"/>
                      <a:pt x="1" y="8412"/>
                      <a:pt x="5838" y="16739"/>
                    </a:cubicBezTo>
                    <a:cubicBezTo>
                      <a:pt x="13664" y="27933"/>
                      <a:pt x="17137" y="7261"/>
                      <a:pt x="26657" y="351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4"/>
              <p:cNvSpPr/>
              <p:nvPr/>
            </p:nvSpPr>
            <p:spPr>
              <a:xfrm>
                <a:off x="1751900" y="4066600"/>
                <a:ext cx="985000" cy="827050"/>
              </a:xfrm>
              <a:custGeom>
                <a:rect b="b" l="l" r="r" t="t"/>
                <a:pathLst>
                  <a:path extrusionOk="0" h="33082" w="39400">
                    <a:moveTo>
                      <a:pt x="0" y="21364"/>
                    </a:moveTo>
                    <a:cubicBezTo>
                      <a:pt x="20735" y="33081"/>
                      <a:pt x="34231" y="22326"/>
                      <a:pt x="36867" y="12764"/>
                    </a:cubicBezTo>
                    <a:cubicBezTo>
                      <a:pt x="39399" y="3495"/>
                      <a:pt x="31595" y="1"/>
                      <a:pt x="23999" y="2512"/>
                    </a:cubicBezTo>
                    <a:cubicBezTo>
                      <a:pt x="13077" y="6152"/>
                      <a:pt x="9897" y="22306"/>
                      <a:pt x="0" y="2136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4"/>
              <p:cNvSpPr/>
              <p:nvPr/>
            </p:nvSpPr>
            <p:spPr>
              <a:xfrm>
                <a:off x="1985700" y="4067125"/>
                <a:ext cx="751200" cy="510050"/>
              </a:xfrm>
              <a:custGeom>
                <a:rect b="b" l="l" r="r" t="t"/>
                <a:pathLst>
                  <a:path extrusionOk="0" h="20402" w="30048">
                    <a:moveTo>
                      <a:pt x="1" y="16426"/>
                    </a:moveTo>
                    <a:cubicBezTo>
                      <a:pt x="85" y="16949"/>
                      <a:pt x="482" y="17367"/>
                      <a:pt x="1026" y="17472"/>
                    </a:cubicBezTo>
                    <a:cubicBezTo>
                      <a:pt x="1528" y="17556"/>
                      <a:pt x="2010" y="17347"/>
                      <a:pt x="2282" y="16949"/>
                    </a:cubicBezTo>
                    <a:cubicBezTo>
                      <a:pt x="2156" y="17639"/>
                      <a:pt x="2616" y="18288"/>
                      <a:pt x="3307" y="18414"/>
                    </a:cubicBezTo>
                    <a:cubicBezTo>
                      <a:pt x="3788" y="18497"/>
                      <a:pt x="4290" y="18288"/>
                      <a:pt x="4562" y="17870"/>
                    </a:cubicBezTo>
                    <a:cubicBezTo>
                      <a:pt x="4520" y="18497"/>
                      <a:pt x="4939" y="19041"/>
                      <a:pt x="5567" y="19146"/>
                    </a:cubicBezTo>
                    <a:cubicBezTo>
                      <a:pt x="6090" y="19251"/>
                      <a:pt x="6592" y="19000"/>
                      <a:pt x="6864" y="18560"/>
                    </a:cubicBezTo>
                    <a:cubicBezTo>
                      <a:pt x="6885" y="19125"/>
                      <a:pt x="7303" y="19606"/>
                      <a:pt x="7868" y="19711"/>
                    </a:cubicBezTo>
                    <a:cubicBezTo>
                      <a:pt x="8454" y="19816"/>
                      <a:pt x="9019" y="19523"/>
                      <a:pt x="9270" y="19000"/>
                    </a:cubicBezTo>
                    <a:cubicBezTo>
                      <a:pt x="9312" y="19544"/>
                      <a:pt x="9730" y="20004"/>
                      <a:pt x="10274" y="20108"/>
                    </a:cubicBezTo>
                    <a:cubicBezTo>
                      <a:pt x="10860" y="20213"/>
                      <a:pt x="11404" y="19899"/>
                      <a:pt x="11634" y="19397"/>
                    </a:cubicBezTo>
                    <a:cubicBezTo>
                      <a:pt x="11781" y="19857"/>
                      <a:pt x="12137" y="20213"/>
                      <a:pt x="12639" y="20297"/>
                    </a:cubicBezTo>
                    <a:cubicBezTo>
                      <a:pt x="13246" y="20401"/>
                      <a:pt x="13810" y="20067"/>
                      <a:pt x="14020" y="19502"/>
                    </a:cubicBezTo>
                    <a:cubicBezTo>
                      <a:pt x="14187" y="19878"/>
                      <a:pt x="14522" y="20171"/>
                      <a:pt x="14940" y="20234"/>
                    </a:cubicBezTo>
                    <a:cubicBezTo>
                      <a:pt x="15568" y="20339"/>
                      <a:pt x="16133" y="20004"/>
                      <a:pt x="16342" y="19439"/>
                    </a:cubicBezTo>
                    <a:cubicBezTo>
                      <a:pt x="16531" y="19711"/>
                      <a:pt x="16823" y="19920"/>
                      <a:pt x="17179" y="20004"/>
                    </a:cubicBezTo>
                    <a:cubicBezTo>
                      <a:pt x="17870" y="20129"/>
                      <a:pt x="18518" y="19690"/>
                      <a:pt x="18644" y="19020"/>
                    </a:cubicBezTo>
                    <a:cubicBezTo>
                      <a:pt x="18832" y="19272"/>
                      <a:pt x="19125" y="19481"/>
                      <a:pt x="19460" y="19544"/>
                    </a:cubicBezTo>
                    <a:cubicBezTo>
                      <a:pt x="20150" y="19669"/>
                      <a:pt x="20799" y="19230"/>
                      <a:pt x="20925" y="18539"/>
                    </a:cubicBezTo>
                    <a:cubicBezTo>
                      <a:pt x="21113" y="18728"/>
                      <a:pt x="21322" y="18832"/>
                      <a:pt x="21573" y="18874"/>
                    </a:cubicBezTo>
                    <a:cubicBezTo>
                      <a:pt x="22264" y="19020"/>
                      <a:pt x="22912" y="18539"/>
                      <a:pt x="23038" y="17870"/>
                    </a:cubicBezTo>
                    <a:cubicBezTo>
                      <a:pt x="23080" y="17765"/>
                      <a:pt x="23080" y="17660"/>
                      <a:pt x="23080" y="17556"/>
                    </a:cubicBezTo>
                    <a:cubicBezTo>
                      <a:pt x="23247" y="17765"/>
                      <a:pt x="23498" y="17891"/>
                      <a:pt x="23770" y="17932"/>
                    </a:cubicBezTo>
                    <a:cubicBezTo>
                      <a:pt x="24461" y="18079"/>
                      <a:pt x="25109" y="17598"/>
                      <a:pt x="25235" y="16928"/>
                    </a:cubicBezTo>
                    <a:cubicBezTo>
                      <a:pt x="25277" y="16823"/>
                      <a:pt x="25277" y="16719"/>
                      <a:pt x="25277" y="16572"/>
                    </a:cubicBezTo>
                    <a:cubicBezTo>
                      <a:pt x="25402" y="16677"/>
                      <a:pt x="25590" y="16761"/>
                      <a:pt x="25758" y="16823"/>
                    </a:cubicBezTo>
                    <a:cubicBezTo>
                      <a:pt x="26553" y="15484"/>
                      <a:pt x="27160" y="14124"/>
                      <a:pt x="27515" y="12764"/>
                    </a:cubicBezTo>
                    <a:cubicBezTo>
                      <a:pt x="30047" y="3495"/>
                      <a:pt x="22243" y="1"/>
                      <a:pt x="14647" y="2512"/>
                    </a:cubicBezTo>
                    <a:cubicBezTo>
                      <a:pt x="7952" y="4709"/>
                      <a:pt x="4186" y="11613"/>
                      <a:pt x="1" y="1642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4"/>
              <p:cNvSpPr/>
              <p:nvPr/>
            </p:nvSpPr>
            <p:spPr>
              <a:xfrm>
                <a:off x="2041150" y="4067125"/>
                <a:ext cx="681100" cy="433675"/>
              </a:xfrm>
              <a:custGeom>
                <a:rect b="b" l="l" r="r" t="t"/>
                <a:pathLst>
                  <a:path extrusionOk="0" h="17347" w="27244">
                    <a:moveTo>
                      <a:pt x="1" y="13706"/>
                    </a:moveTo>
                    <a:lnTo>
                      <a:pt x="168" y="13559"/>
                    </a:lnTo>
                    <a:lnTo>
                      <a:pt x="168" y="13601"/>
                    </a:lnTo>
                    <a:cubicBezTo>
                      <a:pt x="64" y="14208"/>
                      <a:pt x="440" y="14752"/>
                      <a:pt x="1047" y="14857"/>
                    </a:cubicBezTo>
                    <a:cubicBezTo>
                      <a:pt x="1486" y="14940"/>
                      <a:pt x="1926" y="14752"/>
                      <a:pt x="2156" y="14396"/>
                    </a:cubicBezTo>
                    <a:cubicBezTo>
                      <a:pt x="2051" y="14982"/>
                      <a:pt x="2428" y="15547"/>
                      <a:pt x="3035" y="15652"/>
                    </a:cubicBezTo>
                    <a:cubicBezTo>
                      <a:pt x="3474" y="15715"/>
                      <a:pt x="3914" y="15505"/>
                      <a:pt x="4144" y="15170"/>
                    </a:cubicBezTo>
                    <a:cubicBezTo>
                      <a:pt x="4102" y="15715"/>
                      <a:pt x="4478" y="16196"/>
                      <a:pt x="5022" y="16300"/>
                    </a:cubicBezTo>
                    <a:cubicBezTo>
                      <a:pt x="5462" y="16363"/>
                      <a:pt x="5922" y="16175"/>
                      <a:pt x="6152" y="15798"/>
                    </a:cubicBezTo>
                    <a:cubicBezTo>
                      <a:pt x="6173" y="16300"/>
                      <a:pt x="6550" y="16719"/>
                      <a:pt x="7052" y="16782"/>
                    </a:cubicBezTo>
                    <a:cubicBezTo>
                      <a:pt x="7575" y="16886"/>
                      <a:pt x="8035" y="16614"/>
                      <a:pt x="8245" y="16133"/>
                    </a:cubicBezTo>
                    <a:cubicBezTo>
                      <a:pt x="8287" y="16614"/>
                      <a:pt x="8642" y="17033"/>
                      <a:pt x="9144" y="17116"/>
                    </a:cubicBezTo>
                    <a:cubicBezTo>
                      <a:pt x="9626" y="17179"/>
                      <a:pt x="10128" y="16928"/>
                      <a:pt x="10316" y="16489"/>
                    </a:cubicBezTo>
                    <a:cubicBezTo>
                      <a:pt x="10421" y="16865"/>
                      <a:pt x="10756" y="17179"/>
                      <a:pt x="11174" y="17242"/>
                    </a:cubicBezTo>
                    <a:cubicBezTo>
                      <a:pt x="11697" y="17347"/>
                      <a:pt x="12199" y="17033"/>
                      <a:pt x="12388" y="16551"/>
                    </a:cubicBezTo>
                    <a:cubicBezTo>
                      <a:pt x="12513" y="16865"/>
                      <a:pt x="12827" y="17137"/>
                      <a:pt x="13183" y="17179"/>
                    </a:cubicBezTo>
                    <a:cubicBezTo>
                      <a:pt x="13706" y="17284"/>
                      <a:pt x="14229" y="16970"/>
                      <a:pt x="14417" y="16468"/>
                    </a:cubicBezTo>
                    <a:cubicBezTo>
                      <a:pt x="14585" y="16740"/>
                      <a:pt x="14836" y="16928"/>
                      <a:pt x="15149" y="16970"/>
                    </a:cubicBezTo>
                    <a:cubicBezTo>
                      <a:pt x="15756" y="17075"/>
                      <a:pt x="16300" y="16677"/>
                      <a:pt x="16405" y="16112"/>
                    </a:cubicBezTo>
                    <a:cubicBezTo>
                      <a:pt x="16572" y="16342"/>
                      <a:pt x="16823" y="16510"/>
                      <a:pt x="17116" y="16551"/>
                    </a:cubicBezTo>
                    <a:cubicBezTo>
                      <a:pt x="17723" y="16656"/>
                      <a:pt x="18267" y="16259"/>
                      <a:pt x="18372" y="15694"/>
                    </a:cubicBezTo>
                    <a:cubicBezTo>
                      <a:pt x="18518" y="15861"/>
                      <a:pt x="18707" y="15966"/>
                      <a:pt x="18937" y="15987"/>
                    </a:cubicBezTo>
                    <a:cubicBezTo>
                      <a:pt x="19543" y="16091"/>
                      <a:pt x="20087" y="15694"/>
                      <a:pt x="20192" y="15087"/>
                    </a:cubicBezTo>
                    <a:cubicBezTo>
                      <a:pt x="20234" y="14982"/>
                      <a:pt x="20234" y="14919"/>
                      <a:pt x="20234" y="14815"/>
                    </a:cubicBezTo>
                    <a:cubicBezTo>
                      <a:pt x="20380" y="14982"/>
                      <a:pt x="20590" y="15129"/>
                      <a:pt x="20862" y="15150"/>
                    </a:cubicBezTo>
                    <a:cubicBezTo>
                      <a:pt x="21448" y="15254"/>
                      <a:pt x="22012" y="14857"/>
                      <a:pt x="22117" y="14250"/>
                    </a:cubicBezTo>
                    <a:cubicBezTo>
                      <a:pt x="22138" y="14145"/>
                      <a:pt x="22138" y="14082"/>
                      <a:pt x="22138" y="13978"/>
                    </a:cubicBezTo>
                    <a:cubicBezTo>
                      <a:pt x="22264" y="14082"/>
                      <a:pt x="22431" y="14145"/>
                      <a:pt x="22598" y="14166"/>
                    </a:cubicBezTo>
                    <a:cubicBezTo>
                      <a:pt x="23205" y="14271"/>
                      <a:pt x="23749" y="13894"/>
                      <a:pt x="23854" y="13287"/>
                    </a:cubicBezTo>
                    <a:cubicBezTo>
                      <a:pt x="23896" y="13120"/>
                      <a:pt x="23896" y="12994"/>
                      <a:pt x="23854" y="12869"/>
                    </a:cubicBezTo>
                    <a:cubicBezTo>
                      <a:pt x="24000" y="12953"/>
                      <a:pt x="24126" y="12994"/>
                      <a:pt x="24251" y="13036"/>
                    </a:cubicBezTo>
                    <a:cubicBezTo>
                      <a:pt x="24649" y="13099"/>
                      <a:pt x="25046" y="12953"/>
                      <a:pt x="25277" y="12660"/>
                    </a:cubicBezTo>
                    <a:lnTo>
                      <a:pt x="25507" y="11718"/>
                    </a:lnTo>
                    <a:cubicBezTo>
                      <a:pt x="25507" y="11697"/>
                      <a:pt x="25507" y="11655"/>
                      <a:pt x="25486" y="11634"/>
                    </a:cubicBezTo>
                    <a:lnTo>
                      <a:pt x="25507" y="11676"/>
                    </a:lnTo>
                    <a:cubicBezTo>
                      <a:pt x="27243" y="3160"/>
                      <a:pt x="19711" y="1"/>
                      <a:pt x="12409" y="2428"/>
                    </a:cubicBezTo>
                    <a:cubicBezTo>
                      <a:pt x="6947" y="4311"/>
                      <a:pt x="3411" y="9312"/>
                      <a:pt x="1" y="1370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4"/>
              <p:cNvSpPr/>
              <p:nvPr/>
            </p:nvSpPr>
            <p:spPr>
              <a:xfrm>
                <a:off x="1736725" y="4012200"/>
                <a:ext cx="704100" cy="658075"/>
              </a:xfrm>
              <a:custGeom>
                <a:rect b="b" l="l" r="r" t="t"/>
                <a:pathLst>
                  <a:path extrusionOk="0" h="26323" w="28164">
                    <a:moveTo>
                      <a:pt x="0" y="4897"/>
                    </a:moveTo>
                    <a:cubicBezTo>
                      <a:pt x="10274" y="1"/>
                      <a:pt x="28163" y="7031"/>
                      <a:pt x="22305" y="15359"/>
                    </a:cubicBezTo>
                    <a:cubicBezTo>
                      <a:pt x="14647" y="26323"/>
                      <a:pt x="9918" y="7429"/>
                      <a:pt x="0" y="489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4"/>
              <p:cNvSpPr/>
              <p:nvPr/>
            </p:nvSpPr>
            <p:spPr>
              <a:xfrm>
                <a:off x="2587775" y="4201050"/>
                <a:ext cx="163775" cy="101500"/>
              </a:xfrm>
              <a:custGeom>
                <a:rect b="b" l="l" r="r" t="t"/>
                <a:pathLst>
                  <a:path extrusionOk="0" h="4060" w="6551">
                    <a:moveTo>
                      <a:pt x="984" y="0"/>
                    </a:moveTo>
                    <a:lnTo>
                      <a:pt x="6550" y="1026"/>
                    </a:lnTo>
                    <a:lnTo>
                      <a:pt x="2282" y="3934"/>
                    </a:lnTo>
                    <a:cubicBezTo>
                      <a:pt x="880" y="4059"/>
                      <a:pt x="1" y="1130"/>
                      <a:pt x="9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4"/>
              <p:cNvSpPr/>
              <p:nvPr/>
            </p:nvSpPr>
            <p:spPr>
              <a:xfrm>
                <a:off x="1796875" y="4114200"/>
                <a:ext cx="566000" cy="483375"/>
              </a:xfrm>
              <a:custGeom>
                <a:rect b="b" l="l" r="r" t="t"/>
                <a:pathLst>
                  <a:path extrusionOk="0" h="19335" w="22640">
                    <a:moveTo>
                      <a:pt x="18518" y="12995"/>
                    </a:moveTo>
                    <a:cubicBezTo>
                      <a:pt x="12262" y="19334"/>
                      <a:pt x="7742" y="5985"/>
                      <a:pt x="0" y="1779"/>
                    </a:cubicBezTo>
                    <a:cubicBezTo>
                      <a:pt x="9960" y="1"/>
                      <a:pt x="22640" y="5943"/>
                      <a:pt x="18518" y="1299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4"/>
              <p:cNvSpPr/>
              <p:nvPr/>
            </p:nvSpPr>
            <p:spPr>
              <a:xfrm>
                <a:off x="1612225" y="4480900"/>
                <a:ext cx="139700" cy="119800"/>
              </a:xfrm>
              <a:custGeom>
                <a:rect b="b" l="l" r="r" t="t"/>
                <a:pathLst>
                  <a:path extrusionOk="0" h="4792" w="5588">
                    <a:moveTo>
                      <a:pt x="5587" y="4792"/>
                    </a:moveTo>
                    <a:cubicBezTo>
                      <a:pt x="4959" y="4750"/>
                      <a:pt x="0" y="2930"/>
                      <a:pt x="837" y="1465"/>
                    </a:cubicBezTo>
                    <a:cubicBezTo>
                      <a:pt x="1674" y="0"/>
                      <a:pt x="5169" y="4122"/>
                      <a:pt x="5587" y="47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4"/>
              <p:cNvSpPr/>
              <p:nvPr/>
            </p:nvSpPr>
            <p:spPr>
              <a:xfrm>
                <a:off x="1682850" y="4446900"/>
                <a:ext cx="82150" cy="153800"/>
              </a:xfrm>
              <a:custGeom>
                <a:rect b="b" l="l" r="r" t="t"/>
                <a:pathLst>
                  <a:path extrusionOk="0" h="6152" w="3286">
                    <a:moveTo>
                      <a:pt x="2762" y="6152"/>
                    </a:moveTo>
                    <a:cubicBezTo>
                      <a:pt x="2344" y="5692"/>
                      <a:pt x="0" y="984"/>
                      <a:pt x="1653" y="482"/>
                    </a:cubicBezTo>
                    <a:cubicBezTo>
                      <a:pt x="3285" y="0"/>
                      <a:pt x="2929" y="5378"/>
                      <a:pt x="2762" y="615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4"/>
              <p:cNvSpPr/>
              <p:nvPr/>
            </p:nvSpPr>
            <p:spPr>
              <a:xfrm>
                <a:off x="1599150" y="4577675"/>
                <a:ext cx="152775" cy="82675"/>
              </a:xfrm>
              <a:custGeom>
                <a:rect b="b" l="l" r="r" t="t"/>
                <a:pathLst>
                  <a:path extrusionOk="0" h="3307" w="6111">
                    <a:moveTo>
                      <a:pt x="6110" y="921"/>
                    </a:moveTo>
                    <a:cubicBezTo>
                      <a:pt x="5608" y="1319"/>
                      <a:pt x="733" y="3306"/>
                      <a:pt x="377" y="1653"/>
                    </a:cubicBezTo>
                    <a:cubicBezTo>
                      <a:pt x="0" y="0"/>
                      <a:pt x="5336" y="712"/>
                      <a:pt x="6110" y="92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52" name="Google Shape;4452;p54"/>
            <p:cNvSpPr/>
            <p:nvPr/>
          </p:nvSpPr>
          <p:spPr>
            <a:xfrm flipH="1" rot="1120446">
              <a:off x="8104920" y="345525"/>
              <a:ext cx="105180" cy="40302"/>
            </a:xfrm>
            <a:custGeom>
              <a:rect b="b" l="l" r="r" t="t"/>
              <a:pathLst>
                <a:path extrusionOk="0" h="1612" w="4207">
                  <a:moveTo>
                    <a:pt x="370" y="0"/>
                  </a:moveTo>
                  <a:cubicBezTo>
                    <a:pt x="315" y="0"/>
                    <a:pt x="259" y="14"/>
                    <a:pt x="210" y="42"/>
                  </a:cubicBezTo>
                  <a:cubicBezTo>
                    <a:pt x="63" y="105"/>
                    <a:pt x="1" y="314"/>
                    <a:pt x="84" y="481"/>
                  </a:cubicBezTo>
                  <a:cubicBezTo>
                    <a:pt x="252" y="795"/>
                    <a:pt x="461" y="1025"/>
                    <a:pt x="733" y="1214"/>
                  </a:cubicBezTo>
                  <a:cubicBezTo>
                    <a:pt x="1151" y="1507"/>
                    <a:pt x="1633" y="1611"/>
                    <a:pt x="2093" y="1611"/>
                  </a:cubicBezTo>
                  <a:cubicBezTo>
                    <a:pt x="2553" y="1611"/>
                    <a:pt x="3035" y="1465"/>
                    <a:pt x="3390" y="1256"/>
                  </a:cubicBezTo>
                  <a:cubicBezTo>
                    <a:pt x="3725" y="1130"/>
                    <a:pt x="3955" y="921"/>
                    <a:pt x="4102" y="691"/>
                  </a:cubicBezTo>
                  <a:cubicBezTo>
                    <a:pt x="4206" y="523"/>
                    <a:pt x="4164" y="356"/>
                    <a:pt x="4039" y="251"/>
                  </a:cubicBezTo>
                  <a:cubicBezTo>
                    <a:pt x="3974" y="210"/>
                    <a:pt x="3905" y="192"/>
                    <a:pt x="3840" y="192"/>
                  </a:cubicBezTo>
                  <a:cubicBezTo>
                    <a:pt x="3738" y="192"/>
                    <a:pt x="3642" y="237"/>
                    <a:pt x="3579" y="314"/>
                  </a:cubicBezTo>
                  <a:cubicBezTo>
                    <a:pt x="3474" y="481"/>
                    <a:pt x="3328" y="607"/>
                    <a:pt x="3118" y="712"/>
                  </a:cubicBezTo>
                  <a:cubicBezTo>
                    <a:pt x="2825" y="879"/>
                    <a:pt x="2470" y="984"/>
                    <a:pt x="2114" y="984"/>
                  </a:cubicBezTo>
                  <a:cubicBezTo>
                    <a:pt x="1779" y="984"/>
                    <a:pt x="1424" y="900"/>
                    <a:pt x="1131" y="691"/>
                  </a:cubicBezTo>
                  <a:cubicBezTo>
                    <a:pt x="942" y="565"/>
                    <a:pt x="775" y="398"/>
                    <a:pt x="649" y="168"/>
                  </a:cubicBezTo>
                  <a:cubicBezTo>
                    <a:pt x="594" y="56"/>
                    <a:pt x="482" y="0"/>
                    <a:pt x="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53" name="Google Shape;4453;p54"/>
          <p:cNvSpPr/>
          <p:nvPr/>
        </p:nvSpPr>
        <p:spPr>
          <a:xfrm>
            <a:off x="7881825" y="601050"/>
            <a:ext cx="408300" cy="319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4"/>
          <p:cNvSpPr/>
          <p:nvPr/>
        </p:nvSpPr>
        <p:spPr>
          <a:xfrm flipH="1" rot="-3938168">
            <a:off x="8025369" y="538367"/>
            <a:ext cx="263078" cy="411760"/>
          </a:xfrm>
          <a:custGeom>
            <a:rect b="b" l="l" r="r" t="t"/>
            <a:pathLst>
              <a:path extrusionOk="0" h="7206" w="4604">
                <a:moveTo>
                  <a:pt x="2135" y="0"/>
                </a:moveTo>
                <a:cubicBezTo>
                  <a:pt x="1401" y="67"/>
                  <a:pt x="667" y="534"/>
                  <a:pt x="334" y="1168"/>
                </a:cubicBezTo>
                <a:cubicBezTo>
                  <a:pt x="0" y="1868"/>
                  <a:pt x="167" y="2735"/>
                  <a:pt x="767" y="3236"/>
                </a:cubicBezTo>
                <a:cubicBezTo>
                  <a:pt x="1001" y="3436"/>
                  <a:pt x="1335" y="3569"/>
                  <a:pt x="1735" y="3569"/>
                </a:cubicBezTo>
                <a:cubicBezTo>
                  <a:pt x="1668" y="3703"/>
                  <a:pt x="1635" y="3769"/>
                  <a:pt x="1601" y="3903"/>
                </a:cubicBezTo>
                <a:cubicBezTo>
                  <a:pt x="1435" y="4437"/>
                  <a:pt x="1601" y="5070"/>
                  <a:pt x="2068" y="5404"/>
                </a:cubicBezTo>
                <a:cubicBezTo>
                  <a:pt x="2235" y="5537"/>
                  <a:pt x="2402" y="5571"/>
                  <a:pt x="2569" y="5604"/>
                </a:cubicBezTo>
                <a:cubicBezTo>
                  <a:pt x="2435" y="5704"/>
                  <a:pt x="2302" y="5838"/>
                  <a:pt x="2235" y="6004"/>
                </a:cubicBezTo>
                <a:cubicBezTo>
                  <a:pt x="2102" y="6238"/>
                  <a:pt x="2102" y="6538"/>
                  <a:pt x="2302" y="6772"/>
                </a:cubicBezTo>
                <a:cubicBezTo>
                  <a:pt x="2502" y="7038"/>
                  <a:pt x="2836" y="7205"/>
                  <a:pt x="3169" y="7205"/>
                </a:cubicBezTo>
                <a:cubicBezTo>
                  <a:pt x="3269" y="7205"/>
                  <a:pt x="3303" y="7205"/>
                  <a:pt x="3169" y="7072"/>
                </a:cubicBezTo>
                <a:cubicBezTo>
                  <a:pt x="3770" y="6938"/>
                  <a:pt x="4170" y="6471"/>
                  <a:pt x="4503" y="5971"/>
                </a:cubicBezTo>
                <a:cubicBezTo>
                  <a:pt x="4604" y="5904"/>
                  <a:pt x="4537" y="5771"/>
                  <a:pt x="4470" y="5704"/>
                </a:cubicBezTo>
                <a:cubicBezTo>
                  <a:pt x="4442" y="5662"/>
                  <a:pt x="4403" y="5644"/>
                  <a:pt x="4359" y="5644"/>
                </a:cubicBezTo>
                <a:cubicBezTo>
                  <a:pt x="4297" y="5644"/>
                  <a:pt x="4228" y="5679"/>
                  <a:pt x="4170" y="5738"/>
                </a:cubicBezTo>
                <a:cubicBezTo>
                  <a:pt x="3836" y="6138"/>
                  <a:pt x="3503" y="6571"/>
                  <a:pt x="3102" y="6638"/>
                </a:cubicBezTo>
                <a:cubicBezTo>
                  <a:pt x="3061" y="6652"/>
                  <a:pt x="3015" y="6659"/>
                  <a:pt x="2967" y="6659"/>
                </a:cubicBezTo>
                <a:cubicBezTo>
                  <a:pt x="2784" y="6659"/>
                  <a:pt x="2574" y="6563"/>
                  <a:pt x="2469" y="6405"/>
                </a:cubicBezTo>
                <a:cubicBezTo>
                  <a:pt x="2435" y="6305"/>
                  <a:pt x="2335" y="6205"/>
                  <a:pt x="2435" y="6071"/>
                </a:cubicBezTo>
                <a:cubicBezTo>
                  <a:pt x="2502" y="5904"/>
                  <a:pt x="2736" y="5804"/>
                  <a:pt x="2902" y="5704"/>
                </a:cubicBezTo>
                <a:cubicBezTo>
                  <a:pt x="3169" y="5537"/>
                  <a:pt x="3569" y="5304"/>
                  <a:pt x="3503" y="4904"/>
                </a:cubicBezTo>
                <a:cubicBezTo>
                  <a:pt x="3503" y="4804"/>
                  <a:pt x="3436" y="4737"/>
                  <a:pt x="3336" y="4737"/>
                </a:cubicBezTo>
                <a:cubicBezTo>
                  <a:pt x="3269" y="4737"/>
                  <a:pt x="3169" y="4770"/>
                  <a:pt x="3136" y="4870"/>
                </a:cubicBezTo>
                <a:cubicBezTo>
                  <a:pt x="3036" y="5004"/>
                  <a:pt x="2936" y="5070"/>
                  <a:pt x="2769" y="5104"/>
                </a:cubicBezTo>
                <a:cubicBezTo>
                  <a:pt x="2690" y="5143"/>
                  <a:pt x="2606" y="5162"/>
                  <a:pt x="2523" y="5162"/>
                </a:cubicBezTo>
                <a:cubicBezTo>
                  <a:pt x="2395" y="5162"/>
                  <a:pt x="2269" y="5118"/>
                  <a:pt x="2168" y="5037"/>
                </a:cubicBezTo>
                <a:cubicBezTo>
                  <a:pt x="1902" y="4837"/>
                  <a:pt x="1768" y="4403"/>
                  <a:pt x="1902" y="4003"/>
                </a:cubicBezTo>
                <a:cubicBezTo>
                  <a:pt x="1935" y="3769"/>
                  <a:pt x="2068" y="3569"/>
                  <a:pt x="2235" y="3403"/>
                </a:cubicBezTo>
                <a:cubicBezTo>
                  <a:pt x="2435" y="3336"/>
                  <a:pt x="2635" y="3169"/>
                  <a:pt x="2769" y="3002"/>
                </a:cubicBezTo>
                <a:cubicBezTo>
                  <a:pt x="2836" y="2902"/>
                  <a:pt x="2836" y="2835"/>
                  <a:pt x="2769" y="2735"/>
                </a:cubicBezTo>
                <a:cubicBezTo>
                  <a:pt x="2751" y="2680"/>
                  <a:pt x="2702" y="2656"/>
                  <a:pt x="2645" y="2656"/>
                </a:cubicBezTo>
                <a:cubicBezTo>
                  <a:pt x="2599" y="2656"/>
                  <a:pt x="2547" y="2672"/>
                  <a:pt x="2502" y="2702"/>
                </a:cubicBezTo>
                <a:cubicBezTo>
                  <a:pt x="2335" y="2802"/>
                  <a:pt x="2135" y="2936"/>
                  <a:pt x="2002" y="3069"/>
                </a:cubicBezTo>
                <a:cubicBezTo>
                  <a:pt x="1968" y="3069"/>
                  <a:pt x="1902" y="3102"/>
                  <a:pt x="1802" y="3102"/>
                </a:cubicBezTo>
                <a:cubicBezTo>
                  <a:pt x="1737" y="3117"/>
                  <a:pt x="1672" y="3123"/>
                  <a:pt x="1606" y="3123"/>
                </a:cubicBezTo>
                <a:cubicBezTo>
                  <a:pt x="1365" y="3123"/>
                  <a:pt x="1125" y="3033"/>
                  <a:pt x="968" y="2902"/>
                </a:cubicBezTo>
                <a:cubicBezTo>
                  <a:pt x="567" y="2569"/>
                  <a:pt x="434" y="1868"/>
                  <a:pt x="667" y="1334"/>
                </a:cubicBezTo>
                <a:cubicBezTo>
                  <a:pt x="934" y="834"/>
                  <a:pt x="1501" y="434"/>
                  <a:pt x="2135" y="400"/>
                </a:cubicBezTo>
                <a:cubicBezTo>
                  <a:pt x="2269" y="400"/>
                  <a:pt x="2335" y="334"/>
                  <a:pt x="2335" y="200"/>
                </a:cubicBezTo>
                <a:cubicBezTo>
                  <a:pt x="2335" y="67"/>
                  <a:pt x="2269" y="0"/>
                  <a:pt x="21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4"/>
          <p:cNvSpPr txBox="1"/>
          <p:nvPr>
            <p:ph idx="2" type="subTitle"/>
          </p:nvPr>
        </p:nvSpPr>
        <p:spPr>
          <a:xfrm>
            <a:off x="3579000" y="2146475"/>
            <a:ext cx="19860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extremely high temperatures</a:t>
            </a:r>
            <a:endParaRPr/>
          </a:p>
        </p:txBody>
      </p:sp>
      <p:sp>
        <p:nvSpPr>
          <p:cNvPr id="4456" name="Google Shape;4456;p54"/>
          <p:cNvSpPr txBox="1"/>
          <p:nvPr>
            <p:ph idx="5" type="subTitle"/>
          </p:nvPr>
        </p:nvSpPr>
        <p:spPr>
          <a:xfrm>
            <a:off x="6048848" y="2146475"/>
            <a:ext cx="19860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4457" name="Google Shape;4457;p54"/>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Birds nest types (II)</a:t>
            </a:r>
            <a:endParaRPr/>
          </a:p>
          <a:p>
            <a:pPr indent="0" lvl="0" marL="0" rtl="0" algn="ctr">
              <a:spcBef>
                <a:spcPts val="0"/>
              </a:spcBef>
              <a:spcAft>
                <a:spcPts val="0"/>
              </a:spcAft>
              <a:buNone/>
            </a:pPr>
            <a:r>
              <a:t/>
            </a:r>
            <a:endParaRPr/>
          </a:p>
        </p:txBody>
      </p:sp>
      <p:sp>
        <p:nvSpPr>
          <p:cNvPr id="4458" name="Google Shape;4458;p54"/>
          <p:cNvSpPr txBox="1"/>
          <p:nvPr>
            <p:ph idx="1" type="subTitle"/>
          </p:nvPr>
        </p:nvSpPr>
        <p:spPr>
          <a:xfrm>
            <a:off x="1109152" y="2146475"/>
            <a:ext cx="19860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4459" name="Google Shape;4459;p54"/>
          <p:cNvSpPr txBox="1"/>
          <p:nvPr>
            <p:ph idx="3" type="subTitle"/>
          </p:nvPr>
        </p:nvSpPr>
        <p:spPr>
          <a:xfrm>
            <a:off x="1109152" y="3957700"/>
            <a:ext cx="19860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4460" name="Google Shape;4460;p54"/>
          <p:cNvSpPr txBox="1"/>
          <p:nvPr>
            <p:ph idx="4" type="subTitle"/>
          </p:nvPr>
        </p:nvSpPr>
        <p:spPr>
          <a:xfrm>
            <a:off x="3579000" y="3957700"/>
            <a:ext cx="19860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with several rings</a:t>
            </a:r>
            <a:endParaRPr/>
          </a:p>
        </p:txBody>
      </p:sp>
      <p:sp>
        <p:nvSpPr>
          <p:cNvPr id="4461" name="Google Shape;4461;p54"/>
          <p:cNvSpPr txBox="1"/>
          <p:nvPr>
            <p:ph idx="6" type="subTitle"/>
          </p:nvPr>
        </p:nvSpPr>
        <p:spPr>
          <a:xfrm>
            <a:off x="6048848" y="3957700"/>
            <a:ext cx="19860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4462" name="Google Shape;4462;p54"/>
          <p:cNvSpPr txBox="1"/>
          <p:nvPr>
            <p:ph idx="7" type="subTitle"/>
          </p:nvPr>
        </p:nvSpPr>
        <p:spPr>
          <a:xfrm>
            <a:off x="1113052" y="1808999"/>
            <a:ext cx="19782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Bowl</a:t>
            </a:r>
            <a:endParaRPr/>
          </a:p>
        </p:txBody>
      </p:sp>
      <p:sp>
        <p:nvSpPr>
          <p:cNvPr id="4463" name="Google Shape;4463;p54"/>
          <p:cNvSpPr txBox="1"/>
          <p:nvPr>
            <p:ph idx="8" type="subTitle"/>
          </p:nvPr>
        </p:nvSpPr>
        <p:spPr>
          <a:xfrm>
            <a:off x="3582900" y="1808999"/>
            <a:ext cx="19782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Dish</a:t>
            </a:r>
            <a:endParaRPr/>
          </a:p>
        </p:txBody>
      </p:sp>
      <p:sp>
        <p:nvSpPr>
          <p:cNvPr id="4464" name="Google Shape;4464;p54"/>
          <p:cNvSpPr txBox="1"/>
          <p:nvPr>
            <p:ph idx="9" type="subTitle"/>
          </p:nvPr>
        </p:nvSpPr>
        <p:spPr>
          <a:xfrm>
            <a:off x="6052748" y="1808999"/>
            <a:ext cx="19782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Platform</a:t>
            </a:r>
            <a:endParaRPr/>
          </a:p>
        </p:txBody>
      </p:sp>
      <p:sp>
        <p:nvSpPr>
          <p:cNvPr id="4465" name="Google Shape;4465;p54"/>
          <p:cNvSpPr txBox="1"/>
          <p:nvPr>
            <p:ph idx="13" type="subTitle"/>
          </p:nvPr>
        </p:nvSpPr>
        <p:spPr>
          <a:xfrm>
            <a:off x="1113052" y="3620200"/>
            <a:ext cx="19782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Pendant</a:t>
            </a:r>
            <a:endParaRPr/>
          </a:p>
        </p:txBody>
      </p:sp>
      <p:sp>
        <p:nvSpPr>
          <p:cNvPr id="4466" name="Google Shape;4466;p54"/>
          <p:cNvSpPr txBox="1"/>
          <p:nvPr>
            <p:ph idx="14" type="subTitle"/>
          </p:nvPr>
        </p:nvSpPr>
        <p:spPr>
          <a:xfrm>
            <a:off x="3582900" y="3620200"/>
            <a:ext cx="19782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Spherical</a:t>
            </a:r>
            <a:endParaRPr/>
          </a:p>
        </p:txBody>
      </p:sp>
      <p:sp>
        <p:nvSpPr>
          <p:cNvPr id="4467" name="Google Shape;4467;p54"/>
          <p:cNvSpPr txBox="1"/>
          <p:nvPr>
            <p:ph idx="15" type="subTitle"/>
          </p:nvPr>
        </p:nvSpPr>
        <p:spPr>
          <a:xfrm>
            <a:off x="6052748" y="3620200"/>
            <a:ext cx="19782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Gravy boat</a:t>
            </a:r>
            <a:endParaRPr/>
          </a:p>
        </p:txBody>
      </p:sp>
      <p:grpSp>
        <p:nvGrpSpPr>
          <p:cNvPr id="4468" name="Google Shape;4468;p54"/>
          <p:cNvGrpSpPr/>
          <p:nvPr/>
        </p:nvGrpSpPr>
        <p:grpSpPr>
          <a:xfrm>
            <a:off x="6755336" y="1291921"/>
            <a:ext cx="574369" cy="433497"/>
            <a:chOff x="5482711" y="4130958"/>
            <a:chExt cx="574369" cy="433497"/>
          </a:xfrm>
        </p:grpSpPr>
        <p:sp>
          <p:nvSpPr>
            <p:cNvPr id="4469" name="Google Shape;4469;p54"/>
            <p:cNvSpPr/>
            <p:nvPr/>
          </p:nvSpPr>
          <p:spPr>
            <a:xfrm>
              <a:off x="5628598" y="4185923"/>
              <a:ext cx="15780" cy="26338"/>
            </a:xfrm>
            <a:custGeom>
              <a:rect b="b" l="l" r="r" t="t"/>
              <a:pathLst>
                <a:path extrusionOk="0" h="898" w="538">
                  <a:moveTo>
                    <a:pt x="269" y="1"/>
                  </a:moveTo>
                  <a:cubicBezTo>
                    <a:pt x="90" y="1"/>
                    <a:pt x="0" y="135"/>
                    <a:pt x="0" y="315"/>
                  </a:cubicBezTo>
                  <a:lnTo>
                    <a:pt x="0" y="628"/>
                  </a:lnTo>
                  <a:cubicBezTo>
                    <a:pt x="0" y="807"/>
                    <a:pt x="90" y="897"/>
                    <a:pt x="269" y="897"/>
                  </a:cubicBezTo>
                  <a:cubicBezTo>
                    <a:pt x="359" y="897"/>
                    <a:pt x="538" y="807"/>
                    <a:pt x="538" y="628"/>
                  </a:cubicBezTo>
                  <a:lnTo>
                    <a:pt x="538" y="315"/>
                  </a:lnTo>
                  <a:cubicBezTo>
                    <a:pt x="538" y="135"/>
                    <a:pt x="448" y="1"/>
                    <a:pt x="2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4"/>
            <p:cNvSpPr/>
            <p:nvPr/>
          </p:nvSpPr>
          <p:spPr>
            <a:xfrm>
              <a:off x="5482711" y="4130958"/>
              <a:ext cx="574369" cy="433497"/>
            </a:xfrm>
            <a:custGeom>
              <a:rect b="b" l="l" r="r" t="t"/>
              <a:pathLst>
                <a:path extrusionOk="0" h="14780" w="19583">
                  <a:moveTo>
                    <a:pt x="6225" y="550"/>
                  </a:moveTo>
                  <a:cubicBezTo>
                    <a:pt x="6467" y="550"/>
                    <a:pt x="6710" y="586"/>
                    <a:pt x="6946" y="665"/>
                  </a:cubicBezTo>
                  <a:cubicBezTo>
                    <a:pt x="7752" y="934"/>
                    <a:pt x="8335" y="1651"/>
                    <a:pt x="8514" y="2502"/>
                  </a:cubicBezTo>
                  <a:lnTo>
                    <a:pt x="7932" y="2099"/>
                  </a:lnTo>
                  <a:cubicBezTo>
                    <a:pt x="7170" y="1427"/>
                    <a:pt x="6094" y="1113"/>
                    <a:pt x="4974" y="1113"/>
                  </a:cubicBezTo>
                  <a:lnTo>
                    <a:pt x="4616" y="1113"/>
                  </a:lnTo>
                  <a:cubicBezTo>
                    <a:pt x="5060" y="764"/>
                    <a:pt x="5639" y="550"/>
                    <a:pt x="6225" y="550"/>
                  </a:cubicBezTo>
                  <a:close/>
                  <a:moveTo>
                    <a:pt x="3316" y="2502"/>
                  </a:moveTo>
                  <a:cubicBezTo>
                    <a:pt x="3451" y="2726"/>
                    <a:pt x="3451" y="2950"/>
                    <a:pt x="3451" y="3174"/>
                  </a:cubicBezTo>
                  <a:lnTo>
                    <a:pt x="3451" y="3219"/>
                  </a:lnTo>
                  <a:lnTo>
                    <a:pt x="1031" y="3802"/>
                  </a:lnTo>
                  <a:cubicBezTo>
                    <a:pt x="1614" y="3219"/>
                    <a:pt x="2330" y="2861"/>
                    <a:pt x="3092" y="2547"/>
                  </a:cubicBezTo>
                  <a:lnTo>
                    <a:pt x="3316" y="2502"/>
                  </a:lnTo>
                  <a:close/>
                  <a:moveTo>
                    <a:pt x="14832" y="7162"/>
                  </a:moveTo>
                  <a:lnTo>
                    <a:pt x="15639" y="7790"/>
                  </a:lnTo>
                  <a:cubicBezTo>
                    <a:pt x="14698" y="8014"/>
                    <a:pt x="13757" y="8103"/>
                    <a:pt x="12816" y="8103"/>
                  </a:cubicBezTo>
                  <a:lnTo>
                    <a:pt x="9545" y="8103"/>
                  </a:lnTo>
                  <a:cubicBezTo>
                    <a:pt x="9500" y="8059"/>
                    <a:pt x="9366" y="8014"/>
                    <a:pt x="9321" y="7879"/>
                  </a:cubicBezTo>
                  <a:lnTo>
                    <a:pt x="8693" y="7342"/>
                  </a:lnTo>
                  <a:lnTo>
                    <a:pt x="12906" y="7342"/>
                  </a:lnTo>
                  <a:lnTo>
                    <a:pt x="12906" y="7431"/>
                  </a:lnTo>
                  <a:cubicBezTo>
                    <a:pt x="13578" y="7431"/>
                    <a:pt x="14205" y="7342"/>
                    <a:pt x="14832" y="7162"/>
                  </a:cubicBezTo>
                  <a:close/>
                  <a:moveTo>
                    <a:pt x="16266" y="8283"/>
                  </a:moveTo>
                  <a:lnTo>
                    <a:pt x="16849" y="8731"/>
                  </a:lnTo>
                  <a:lnTo>
                    <a:pt x="17342" y="9044"/>
                  </a:lnTo>
                  <a:cubicBezTo>
                    <a:pt x="16849" y="9224"/>
                    <a:pt x="16266" y="9358"/>
                    <a:pt x="15729" y="9403"/>
                  </a:cubicBezTo>
                  <a:cubicBezTo>
                    <a:pt x="15549" y="9403"/>
                    <a:pt x="15460" y="9582"/>
                    <a:pt x="15460" y="9717"/>
                  </a:cubicBezTo>
                  <a:cubicBezTo>
                    <a:pt x="15460" y="9896"/>
                    <a:pt x="15594" y="9985"/>
                    <a:pt x="15729" y="9985"/>
                  </a:cubicBezTo>
                  <a:cubicBezTo>
                    <a:pt x="16445" y="9941"/>
                    <a:pt x="17162" y="9761"/>
                    <a:pt x="17879" y="9492"/>
                  </a:cubicBezTo>
                  <a:lnTo>
                    <a:pt x="17969" y="9448"/>
                  </a:lnTo>
                  <a:lnTo>
                    <a:pt x="18641" y="9761"/>
                  </a:lnTo>
                  <a:cubicBezTo>
                    <a:pt x="17883" y="10479"/>
                    <a:pt x="16912" y="10807"/>
                    <a:pt x="15918" y="10807"/>
                  </a:cubicBezTo>
                  <a:cubicBezTo>
                    <a:pt x="15795" y="10807"/>
                    <a:pt x="15672" y="10802"/>
                    <a:pt x="15549" y="10792"/>
                  </a:cubicBezTo>
                  <a:cubicBezTo>
                    <a:pt x="15504" y="10792"/>
                    <a:pt x="15325" y="10747"/>
                    <a:pt x="15236" y="10747"/>
                  </a:cubicBezTo>
                  <a:cubicBezTo>
                    <a:pt x="14250" y="10613"/>
                    <a:pt x="13354" y="10344"/>
                    <a:pt x="12457" y="9941"/>
                  </a:cubicBezTo>
                  <a:lnTo>
                    <a:pt x="14563" y="9941"/>
                  </a:lnTo>
                  <a:cubicBezTo>
                    <a:pt x="14698" y="9941"/>
                    <a:pt x="14832" y="9851"/>
                    <a:pt x="14832" y="9672"/>
                  </a:cubicBezTo>
                  <a:cubicBezTo>
                    <a:pt x="14832" y="9492"/>
                    <a:pt x="14698" y="9403"/>
                    <a:pt x="14563" y="9403"/>
                  </a:cubicBezTo>
                  <a:lnTo>
                    <a:pt x="11292" y="9403"/>
                  </a:lnTo>
                  <a:cubicBezTo>
                    <a:pt x="10934" y="9224"/>
                    <a:pt x="10620" y="9000"/>
                    <a:pt x="10307" y="8776"/>
                  </a:cubicBezTo>
                  <a:lnTo>
                    <a:pt x="12816" y="8776"/>
                  </a:lnTo>
                  <a:cubicBezTo>
                    <a:pt x="13981" y="8776"/>
                    <a:pt x="15146" y="8596"/>
                    <a:pt x="16266" y="8283"/>
                  </a:cubicBezTo>
                  <a:close/>
                  <a:moveTo>
                    <a:pt x="8783" y="8148"/>
                  </a:moveTo>
                  <a:lnTo>
                    <a:pt x="9007" y="8327"/>
                  </a:lnTo>
                  <a:cubicBezTo>
                    <a:pt x="10307" y="9492"/>
                    <a:pt x="11785" y="10344"/>
                    <a:pt x="13443" y="10837"/>
                  </a:cubicBezTo>
                  <a:lnTo>
                    <a:pt x="12189" y="11016"/>
                  </a:lnTo>
                  <a:cubicBezTo>
                    <a:pt x="11929" y="11047"/>
                    <a:pt x="11671" y="11061"/>
                    <a:pt x="11415" y="11061"/>
                  </a:cubicBezTo>
                  <a:cubicBezTo>
                    <a:pt x="10165" y="11061"/>
                    <a:pt x="8957" y="10707"/>
                    <a:pt x="7842" y="10075"/>
                  </a:cubicBezTo>
                  <a:cubicBezTo>
                    <a:pt x="7170" y="9672"/>
                    <a:pt x="6543" y="9179"/>
                    <a:pt x="6050" y="8551"/>
                  </a:cubicBezTo>
                  <a:lnTo>
                    <a:pt x="6632" y="8551"/>
                  </a:lnTo>
                  <a:cubicBezTo>
                    <a:pt x="7394" y="8551"/>
                    <a:pt x="8111" y="8462"/>
                    <a:pt x="8783" y="8148"/>
                  </a:cubicBezTo>
                  <a:close/>
                  <a:moveTo>
                    <a:pt x="18148" y="10926"/>
                  </a:moveTo>
                  <a:lnTo>
                    <a:pt x="18820" y="11464"/>
                  </a:lnTo>
                  <a:cubicBezTo>
                    <a:pt x="18720" y="11472"/>
                    <a:pt x="18623" y="11476"/>
                    <a:pt x="18528" y="11476"/>
                  </a:cubicBezTo>
                  <a:cubicBezTo>
                    <a:pt x="18070" y="11476"/>
                    <a:pt x="17668" y="11389"/>
                    <a:pt x="17297" y="11240"/>
                  </a:cubicBezTo>
                  <a:cubicBezTo>
                    <a:pt x="17566" y="11195"/>
                    <a:pt x="17835" y="11061"/>
                    <a:pt x="18148" y="10926"/>
                  </a:cubicBezTo>
                  <a:close/>
                  <a:moveTo>
                    <a:pt x="12233" y="11643"/>
                  </a:moveTo>
                  <a:lnTo>
                    <a:pt x="11292" y="13212"/>
                  </a:lnTo>
                  <a:lnTo>
                    <a:pt x="10889" y="13212"/>
                  </a:lnTo>
                  <a:lnTo>
                    <a:pt x="10620" y="12808"/>
                  </a:lnTo>
                  <a:lnTo>
                    <a:pt x="11337" y="11688"/>
                  </a:lnTo>
                  <a:cubicBezTo>
                    <a:pt x="11651" y="11688"/>
                    <a:pt x="11920" y="11688"/>
                    <a:pt x="12189" y="11643"/>
                  </a:cubicBezTo>
                  <a:close/>
                  <a:moveTo>
                    <a:pt x="6165" y="0"/>
                  </a:moveTo>
                  <a:cubicBezTo>
                    <a:pt x="5239" y="0"/>
                    <a:pt x="4329" y="462"/>
                    <a:pt x="3764" y="1292"/>
                  </a:cubicBezTo>
                  <a:lnTo>
                    <a:pt x="3271" y="2009"/>
                  </a:lnTo>
                  <a:lnTo>
                    <a:pt x="2913" y="2099"/>
                  </a:lnTo>
                  <a:cubicBezTo>
                    <a:pt x="1838" y="2457"/>
                    <a:pt x="852" y="3085"/>
                    <a:pt x="135" y="3891"/>
                  </a:cubicBezTo>
                  <a:lnTo>
                    <a:pt x="90" y="3981"/>
                  </a:lnTo>
                  <a:cubicBezTo>
                    <a:pt x="0" y="4071"/>
                    <a:pt x="0" y="4295"/>
                    <a:pt x="45" y="4429"/>
                  </a:cubicBezTo>
                  <a:cubicBezTo>
                    <a:pt x="90" y="4519"/>
                    <a:pt x="269" y="4563"/>
                    <a:pt x="359" y="4563"/>
                  </a:cubicBezTo>
                  <a:lnTo>
                    <a:pt x="493" y="4563"/>
                  </a:lnTo>
                  <a:lnTo>
                    <a:pt x="3406" y="3891"/>
                  </a:lnTo>
                  <a:lnTo>
                    <a:pt x="3899" y="5908"/>
                  </a:lnTo>
                  <a:cubicBezTo>
                    <a:pt x="3944" y="6042"/>
                    <a:pt x="4078" y="6132"/>
                    <a:pt x="4168" y="6132"/>
                  </a:cubicBezTo>
                  <a:lnTo>
                    <a:pt x="4212" y="6132"/>
                  </a:lnTo>
                  <a:cubicBezTo>
                    <a:pt x="4392" y="6087"/>
                    <a:pt x="4437" y="5908"/>
                    <a:pt x="4437" y="5818"/>
                  </a:cubicBezTo>
                  <a:lnTo>
                    <a:pt x="3899" y="3622"/>
                  </a:lnTo>
                  <a:lnTo>
                    <a:pt x="3944" y="3443"/>
                  </a:lnTo>
                  <a:cubicBezTo>
                    <a:pt x="4078" y="3085"/>
                    <a:pt x="4033" y="2726"/>
                    <a:pt x="3854" y="2413"/>
                  </a:cubicBezTo>
                  <a:lnTo>
                    <a:pt x="3854" y="2323"/>
                  </a:lnTo>
                  <a:lnTo>
                    <a:pt x="4168" y="1830"/>
                  </a:lnTo>
                  <a:lnTo>
                    <a:pt x="4974" y="1830"/>
                  </a:lnTo>
                  <a:cubicBezTo>
                    <a:pt x="5915" y="1830"/>
                    <a:pt x="6856" y="2189"/>
                    <a:pt x="7573" y="2726"/>
                  </a:cubicBezTo>
                  <a:lnTo>
                    <a:pt x="8066" y="3085"/>
                  </a:lnTo>
                  <a:cubicBezTo>
                    <a:pt x="7976" y="3085"/>
                    <a:pt x="7932" y="3130"/>
                    <a:pt x="7932" y="3130"/>
                  </a:cubicBezTo>
                  <a:lnTo>
                    <a:pt x="7887" y="3130"/>
                  </a:lnTo>
                  <a:cubicBezTo>
                    <a:pt x="7035" y="3533"/>
                    <a:pt x="6543" y="4339"/>
                    <a:pt x="6543" y="5236"/>
                  </a:cubicBezTo>
                  <a:lnTo>
                    <a:pt x="6543" y="5325"/>
                  </a:lnTo>
                  <a:cubicBezTo>
                    <a:pt x="6543" y="6042"/>
                    <a:pt x="6811" y="6714"/>
                    <a:pt x="7394" y="7162"/>
                  </a:cubicBezTo>
                  <a:lnTo>
                    <a:pt x="8201" y="7924"/>
                  </a:lnTo>
                  <a:cubicBezTo>
                    <a:pt x="7708" y="8103"/>
                    <a:pt x="7170" y="8148"/>
                    <a:pt x="6587" y="8148"/>
                  </a:cubicBezTo>
                  <a:lnTo>
                    <a:pt x="5512" y="8148"/>
                  </a:lnTo>
                  <a:cubicBezTo>
                    <a:pt x="5243" y="7790"/>
                    <a:pt x="5019" y="7386"/>
                    <a:pt x="4840" y="6983"/>
                  </a:cubicBezTo>
                  <a:cubicBezTo>
                    <a:pt x="4806" y="6846"/>
                    <a:pt x="4693" y="6788"/>
                    <a:pt x="4582" y="6788"/>
                  </a:cubicBezTo>
                  <a:cubicBezTo>
                    <a:pt x="4547" y="6788"/>
                    <a:pt x="4513" y="6793"/>
                    <a:pt x="4481" y="6804"/>
                  </a:cubicBezTo>
                  <a:cubicBezTo>
                    <a:pt x="4302" y="6894"/>
                    <a:pt x="4257" y="7028"/>
                    <a:pt x="4302" y="7207"/>
                  </a:cubicBezTo>
                  <a:cubicBezTo>
                    <a:pt x="4974" y="8731"/>
                    <a:pt x="6050" y="9941"/>
                    <a:pt x="7439" y="10747"/>
                  </a:cubicBezTo>
                  <a:cubicBezTo>
                    <a:pt x="8425" y="11285"/>
                    <a:pt x="9500" y="11643"/>
                    <a:pt x="10620" y="11733"/>
                  </a:cubicBezTo>
                  <a:lnTo>
                    <a:pt x="9679" y="13301"/>
                  </a:lnTo>
                  <a:lnTo>
                    <a:pt x="9052" y="13301"/>
                  </a:lnTo>
                  <a:cubicBezTo>
                    <a:pt x="8873" y="13301"/>
                    <a:pt x="8783" y="13436"/>
                    <a:pt x="8783" y="13615"/>
                  </a:cubicBezTo>
                  <a:cubicBezTo>
                    <a:pt x="8783" y="13749"/>
                    <a:pt x="8873" y="13884"/>
                    <a:pt x="9052" y="13884"/>
                  </a:cubicBezTo>
                  <a:lnTo>
                    <a:pt x="9903" y="13884"/>
                  </a:lnTo>
                  <a:cubicBezTo>
                    <a:pt x="9993" y="13884"/>
                    <a:pt x="10083" y="13839"/>
                    <a:pt x="10127" y="13749"/>
                  </a:cubicBezTo>
                  <a:lnTo>
                    <a:pt x="10307" y="13481"/>
                  </a:lnTo>
                  <a:lnTo>
                    <a:pt x="10486" y="13749"/>
                  </a:lnTo>
                  <a:cubicBezTo>
                    <a:pt x="10575" y="13839"/>
                    <a:pt x="10665" y="13884"/>
                    <a:pt x="10710" y="13884"/>
                  </a:cubicBezTo>
                  <a:lnTo>
                    <a:pt x="10889" y="13884"/>
                  </a:lnTo>
                  <a:lnTo>
                    <a:pt x="10665" y="14197"/>
                  </a:lnTo>
                  <a:lnTo>
                    <a:pt x="9993" y="14197"/>
                  </a:lnTo>
                  <a:cubicBezTo>
                    <a:pt x="9814" y="14197"/>
                    <a:pt x="9724" y="14332"/>
                    <a:pt x="9724" y="14511"/>
                  </a:cubicBezTo>
                  <a:cubicBezTo>
                    <a:pt x="9724" y="14646"/>
                    <a:pt x="9814" y="14780"/>
                    <a:pt x="9993" y="14780"/>
                  </a:cubicBezTo>
                  <a:lnTo>
                    <a:pt x="10844" y="14780"/>
                  </a:lnTo>
                  <a:cubicBezTo>
                    <a:pt x="10934" y="14780"/>
                    <a:pt x="11024" y="14735"/>
                    <a:pt x="11068" y="14646"/>
                  </a:cubicBezTo>
                  <a:lnTo>
                    <a:pt x="11248" y="14377"/>
                  </a:lnTo>
                  <a:lnTo>
                    <a:pt x="11472" y="14646"/>
                  </a:lnTo>
                  <a:cubicBezTo>
                    <a:pt x="11516" y="14735"/>
                    <a:pt x="11606" y="14780"/>
                    <a:pt x="11696" y="14780"/>
                  </a:cubicBezTo>
                  <a:lnTo>
                    <a:pt x="12278" y="14780"/>
                  </a:lnTo>
                  <a:cubicBezTo>
                    <a:pt x="12457" y="14780"/>
                    <a:pt x="12592" y="14646"/>
                    <a:pt x="12592" y="14511"/>
                  </a:cubicBezTo>
                  <a:cubicBezTo>
                    <a:pt x="12592" y="14332"/>
                    <a:pt x="12457" y="14197"/>
                    <a:pt x="12278" y="14197"/>
                  </a:cubicBezTo>
                  <a:lnTo>
                    <a:pt x="11785" y="14197"/>
                  </a:lnTo>
                  <a:lnTo>
                    <a:pt x="11516" y="13839"/>
                  </a:lnTo>
                  <a:lnTo>
                    <a:pt x="12861" y="11643"/>
                  </a:lnTo>
                  <a:lnTo>
                    <a:pt x="15012" y="11419"/>
                  </a:lnTo>
                  <a:cubicBezTo>
                    <a:pt x="15146" y="11419"/>
                    <a:pt x="15280" y="11464"/>
                    <a:pt x="15460" y="11464"/>
                  </a:cubicBezTo>
                  <a:lnTo>
                    <a:pt x="16042" y="11464"/>
                  </a:lnTo>
                  <a:lnTo>
                    <a:pt x="16804" y="11823"/>
                  </a:lnTo>
                  <a:cubicBezTo>
                    <a:pt x="17297" y="12047"/>
                    <a:pt x="17790" y="12136"/>
                    <a:pt x="18283" y="12136"/>
                  </a:cubicBezTo>
                  <a:cubicBezTo>
                    <a:pt x="18507" y="12136"/>
                    <a:pt x="18820" y="12136"/>
                    <a:pt x="19044" y="12091"/>
                  </a:cubicBezTo>
                  <a:cubicBezTo>
                    <a:pt x="19179" y="12047"/>
                    <a:pt x="19313" y="11912"/>
                    <a:pt x="19358" y="11733"/>
                  </a:cubicBezTo>
                  <a:cubicBezTo>
                    <a:pt x="19582" y="11464"/>
                    <a:pt x="19537" y="11285"/>
                    <a:pt x="19358" y="11195"/>
                  </a:cubicBezTo>
                  <a:lnTo>
                    <a:pt x="18596" y="10613"/>
                  </a:lnTo>
                  <a:cubicBezTo>
                    <a:pt x="18731" y="10523"/>
                    <a:pt x="18910" y="10344"/>
                    <a:pt x="19089" y="10254"/>
                  </a:cubicBezTo>
                  <a:lnTo>
                    <a:pt x="19179" y="10120"/>
                  </a:lnTo>
                  <a:cubicBezTo>
                    <a:pt x="19313" y="10030"/>
                    <a:pt x="19358" y="9851"/>
                    <a:pt x="19358" y="9672"/>
                  </a:cubicBezTo>
                  <a:cubicBezTo>
                    <a:pt x="19358" y="9492"/>
                    <a:pt x="19268" y="9403"/>
                    <a:pt x="19089" y="9268"/>
                  </a:cubicBezTo>
                  <a:lnTo>
                    <a:pt x="17611" y="8551"/>
                  </a:lnTo>
                  <a:cubicBezTo>
                    <a:pt x="17431" y="8462"/>
                    <a:pt x="17297" y="8372"/>
                    <a:pt x="17118" y="8238"/>
                  </a:cubicBezTo>
                  <a:lnTo>
                    <a:pt x="12726" y="4922"/>
                  </a:lnTo>
                  <a:cubicBezTo>
                    <a:pt x="12693" y="4873"/>
                    <a:pt x="12642" y="4853"/>
                    <a:pt x="12589" y="4853"/>
                  </a:cubicBezTo>
                  <a:cubicBezTo>
                    <a:pt x="12496" y="4853"/>
                    <a:pt x="12396" y="4910"/>
                    <a:pt x="12368" y="4967"/>
                  </a:cubicBezTo>
                  <a:cubicBezTo>
                    <a:pt x="12233" y="5101"/>
                    <a:pt x="12278" y="5325"/>
                    <a:pt x="12413" y="5370"/>
                  </a:cubicBezTo>
                  <a:lnTo>
                    <a:pt x="14205" y="6714"/>
                  </a:lnTo>
                  <a:cubicBezTo>
                    <a:pt x="13757" y="6804"/>
                    <a:pt x="13309" y="6804"/>
                    <a:pt x="12861" y="6804"/>
                  </a:cubicBezTo>
                  <a:lnTo>
                    <a:pt x="8066" y="6804"/>
                  </a:lnTo>
                  <a:lnTo>
                    <a:pt x="7708" y="6535"/>
                  </a:lnTo>
                  <a:cubicBezTo>
                    <a:pt x="7304" y="6221"/>
                    <a:pt x="7080" y="5639"/>
                    <a:pt x="7080" y="5146"/>
                  </a:cubicBezTo>
                  <a:lnTo>
                    <a:pt x="7080" y="5101"/>
                  </a:lnTo>
                  <a:cubicBezTo>
                    <a:pt x="7080" y="4429"/>
                    <a:pt x="7484" y="3757"/>
                    <a:pt x="8111" y="3443"/>
                  </a:cubicBezTo>
                  <a:lnTo>
                    <a:pt x="8156" y="3443"/>
                  </a:lnTo>
                  <a:cubicBezTo>
                    <a:pt x="8429" y="3315"/>
                    <a:pt x="8726" y="3255"/>
                    <a:pt x="9017" y="3255"/>
                  </a:cubicBezTo>
                  <a:cubicBezTo>
                    <a:pt x="9440" y="3255"/>
                    <a:pt x="9853" y="3383"/>
                    <a:pt x="10172" y="3622"/>
                  </a:cubicBezTo>
                  <a:lnTo>
                    <a:pt x="11472" y="4653"/>
                  </a:lnTo>
                  <a:cubicBezTo>
                    <a:pt x="11503" y="4685"/>
                    <a:pt x="11552" y="4700"/>
                    <a:pt x="11606" y="4700"/>
                  </a:cubicBezTo>
                  <a:cubicBezTo>
                    <a:pt x="11703" y="4700"/>
                    <a:pt x="11817" y="4650"/>
                    <a:pt x="11875" y="4563"/>
                  </a:cubicBezTo>
                  <a:cubicBezTo>
                    <a:pt x="11965" y="4474"/>
                    <a:pt x="11920" y="4250"/>
                    <a:pt x="11785" y="4205"/>
                  </a:cubicBezTo>
                  <a:lnTo>
                    <a:pt x="10486" y="3174"/>
                  </a:lnTo>
                  <a:cubicBezTo>
                    <a:pt x="10127" y="2861"/>
                    <a:pt x="9590" y="2681"/>
                    <a:pt x="9097" y="2681"/>
                  </a:cubicBezTo>
                  <a:cubicBezTo>
                    <a:pt x="9007" y="1516"/>
                    <a:pt x="8245" y="486"/>
                    <a:pt x="7125" y="172"/>
                  </a:cubicBezTo>
                  <a:cubicBezTo>
                    <a:pt x="6813" y="56"/>
                    <a:pt x="6488" y="0"/>
                    <a:pt x="61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1" name="Google Shape;4471;p54"/>
          <p:cNvGrpSpPr/>
          <p:nvPr/>
        </p:nvGrpSpPr>
        <p:grpSpPr>
          <a:xfrm>
            <a:off x="1815627" y="1390457"/>
            <a:ext cx="573050" cy="334978"/>
            <a:chOff x="3972627" y="4234757"/>
            <a:chExt cx="573050" cy="334978"/>
          </a:xfrm>
        </p:grpSpPr>
        <p:sp>
          <p:nvSpPr>
            <p:cNvPr id="4472" name="Google Shape;4472;p54"/>
            <p:cNvSpPr/>
            <p:nvPr/>
          </p:nvSpPr>
          <p:spPr>
            <a:xfrm>
              <a:off x="3972627" y="4234757"/>
              <a:ext cx="573050" cy="334978"/>
            </a:xfrm>
            <a:custGeom>
              <a:rect b="b" l="l" r="r" t="t"/>
              <a:pathLst>
                <a:path extrusionOk="0" h="11421" w="19538">
                  <a:moveTo>
                    <a:pt x="4274" y="554"/>
                  </a:moveTo>
                  <a:cubicBezTo>
                    <a:pt x="4374" y="554"/>
                    <a:pt x="4474" y="561"/>
                    <a:pt x="4571" y="576"/>
                  </a:cubicBezTo>
                  <a:cubicBezTo>
                    <a:pt x="5377" y="711"/>
                    <a:pt x="6050" y="1338"/>
                    <a:pt x="6274" y="2100"/>
                  </a:cubicBezTo>
                  <a:cubicBezTo>
                    <a:pt x="6229" y="2100"/>
                    <a:pt x="6229" y="2145"/>
                    <a:pt x="6229" y="2145"/>
                  </a:cubicBezTo>
                  <a:cubicBezTo>
                    <a:pt x="6050" y="2279"/>
                    <a:pt x="5915" y="2369"/>
                    <a:pt x="5826" y="2503"/>
                  </a:cubicBezTo>
                  <a:cubicBezTo>
                    <a:pt x="4750" y="2279"/>
                    <a:pt x="3675" y="1876"/>
                    <a:pt x="2689" y="1428"/>
                  </a:cubicBezTo>
                  <a:lnTo>
                    <a:pt x="2554" y="1383"/>
                  </a:lnTo>
                  <a:lnTo>
                    <a:pt x="2868" y="1114"/>
                  </a:lnTo>
                  <a:cubicBezTo>
                    <a:pt x="3242" y="741"/>
                    <a:pt x="3771" y="554"/>
                    <a:pt x="4274" y="554"/>
                  </a:cubicBezTo>
                  <a:close/>
                  <a:moveTo>
                    <a:pt x="1300" y="2503"/>
                  </a:moveTo>
                  <a:cubicBezTo>
                    <a:pt x="1345" y="2727"/>
                    <a:pt x="1389" y="2951"/>
                    <a:pt x="1345" y="3175"/>
                  </a:cubicBezTo>
                  <a:lnTo>
                    <a:pt x="717" y="2906"/>
                  </a:lnTo>
                  <a:lnTo>
                    <a:pt x="1300" y="2503"/>
                  </a:lnTo>
                  <a:close/>
                  <a:moveTo>
                    <a:pt x="2196" y="1697"/>
                  </a:moveTo>
                  <a:lnTo>
                    <a:pt x="2465" y="1876"/>
                  </a:lnTo>
                  <a:cubicBezTo>
                    <a:pt x="3137" y="2234"/>
                    <a:pt x="3809" y="2458"/>
                    <a:pt x="4481" y="2682"/>
                  </a:cubicBezTo>
                  <a:lnTo>
                    <a:pt x="4078" y="2951"/>
                  </a:lnTo>
                  <a:cubicBezTo>
                    <a:pt x="3406" y="3399"/>
                    <a:pt x="2689" y="3668"/>
                    <a:pt x="1882" y="3847"/>
                  </a:cubicBezTo>
                  <a:lnTo>
                    <a:pt x="1837" y="3579"/>
                  </a:lnTo>
                  <a:lnTo>
                    <a:pt x="1882" y="3265"/>
                  </a:lnTo>
                  <a:cubicBezTo>
                    <a:pt x="1927" y="2951"/>
                    <a:pt x="1927" y="2593"/>
                    <a:pt x="1837" y="2279"/>
                  </a:cubicBezTo>
                  <a:lnTo>
                    <a:pt x="1793" y="2055"/>
                  </a:lnTo>
                  <a:lnTo>
                    <a:pt x="2196" y="1697"/>
                  </a:lnTo>
                  <a:close/>
                  <a:moveTo>
                    <a:pt x="9007" y="9269"/>
                  </a:moveTo>
                  <a:lnTo>
                    <a:pt x="8604" y="9897"/>
                  </a:lnTo>
                  <a:lnTo>
                    <a:pt x="8245" y="9897"/>
                  </a:lnTo>
                  <a:lnTo>
                    <a:pt x="7932" y="9493"/>
                  </a:lnTo>
                  <a:lnTo>
                    <a:pt x="8021" y="9404"/>
                  </a:lnTo>
                  <a:cubicBezTo>
                    <a:pt x="8335" y="9404"/>
                    <a:pt x="8649" y="9314"/>
                    <a:pt x="9007" y="9269"/>
                  </a:cubicBezTo>
                  <a:close/>
                  <a:moveTo>
                    <a:pt x="4204" y="1"/>
                  </a:moveTo>
                  <a:cubicBezTo>
                    <a:pt x="3546" y="1"/>
                    <a:pt x="2902" y="237"/>
                    <a:pt x="2465" y="711"/>
                  </a:cubicBezTo>
                  <a:lnTo>
                    <a:pt x="1210" y="1831"/>
                  </a:lnTo>
                  <a:lnTo>
                    <a:pt x="224" y="2548"/>
                  </a:lnTo>
                  <a:cubicBezTo>
                    <a:pt x="90" y="2682"/>
                    <a:pt x="0" y="2772"/>
                    <a:pt x="45" y="2951"/>
                  </a:cubicBezTo>
                  <a:cubicBezTo>
                    <a:pt x="45" y="3130"/>
                    <a:pt x="135" y="3220"/>
                    <a:pt x="314" y="3265"/>
                  </a:cubicBezTo>
                  <a:lnTo>
                    <a:pt x="1345" y="3713"/>
                  </a:lnTo>
                  <a:lnTo>
                    <a:pt x="1434" y="4385"/>
                  </a:lnTo>
                  <a:cubicBezTo>
                    <a:pt x="1479" y="4699"/>
                    <a:pt x="1569" y="4968"/>
                    <a:pt x="1658" y="5237"/>
                  </a:cubicBezTo>
                  <a:cubicBezTo>
                    <a:pt x="1882" y="5864"/>
                    <a:pt x="2241" y="6357"/>
                    <a:pt x="2599" y="6850"/>
                  </a:cubicBezTo>
                  <a:cubicBezTo>
                    <a:pt x="2689" y="6939"/>
                    <a:pt x="2778" y="6984"/>
                    <a:pt x="2823" y="6984"/>
                  </a:cubicBezTo>
                  <a:cubicBezTo>
                    <a:pt x="2913" y="6984"/>
                    <a:pt x="2958" y="6984"/>
                    <a:pt x="3003" y="6939"/>
                  </a:cubicBezTo>
                  <a:cubicBezTo>
                    <a:pt x="3137" y="6805"/>
                    <a:pt x="3182" y="6626"/>
                    <a:pt x="3047" y="6536"/>
                  </a:cubicBezTo>
                  <a:cubicBezTo>
                    <a:pt x="2689" y="6088"/>
                    <a:pt x="2420" y="5595"/>
                    <a:pt x="2196" y="5012"/>
                  </a:cubicBezTo>
                  <a:cubicBezTo>
                    <a:pt x="2062" y="4788"/>
                    <a:pt x="2017" y="4564"/>
                    <a:pt x="1927" y="4340"/>
                  </a:cubicBezTo>
                  <a:cubicBezTo>
                    <a:pt x="2778" y="4116"/>
                    <a:pt x="3630" y="3847"/>
                    <a:pt x="4347" y="3355"/>
                  </a:cubicBezTo>
                  <a:lnTo>
                    <a:pt x="5153" y="2817"/>
                  </a:lnTo>
                  <a:cubicBezTo>
                    <a:pt x="5243" y="2906"/>
                    <a:pt x="5377" y="2906"/>
                    <a:pt x="5467" y="2906"/>
                  </a:cubicBezTo>
                  <a:cubicBezTo>
                    <a:pt x="5422" y="3130"/>
                    <a:pt x="5377" y="3355"/>
                    <a:pt x="5377" y="3579"/>
                  </a:cubicBezTo>
                  <a:cubicBezTo>
                    <a:pt x="5377" y="4161"/>
                    <a:pt x="5646" y="4744"/>
                    <a:pt x="6139" y="5147"/>
                  </a:cubicBezTo>
                  <a:cubicBezTo>
                    <a:pt x="6318" y="5237"/>
                    <a:pt x="6498" y="5371"/>
                    <a:pt x="6677" y="5505"/>
                  </a:cubicBezTo>
                  <a:cubicBezTo>
                    <a:pt x="6712" y="5558"/>
                    <a:pt x="6769" y="5584"/>
                    <a:pt x="6826" y="5584"/>
                  </a:cubicBezTo>
                  <a:cubicBezTo>
                    <a:pt x="6915" y="5584"/>
                    <a:pt x="7008" y="5524"/>
                    <a:pt x="7035" y="5416"/>
                  </a:cubicBezTo>
                  <a:cubicBezTo>
                    <a:pt x="7170" y="5281"/>
                    <a:pt x="7125" y="5057"/>
                    <a:pt x="6946" y="5012"/>
                  </a:cubicBezTo>
                  <a:lnTo>
                    <a:pt x="6453" y="4699"/>
                  </a:lnTo>
                  <a:cubicBezTo>
                    <a:pt x="6094" y="4385"/>
                    <a:pt x="5870" y="4027"/>
                    <a:pt x="5870" y="3623"/>
                  </a:cubicBezTo>
                  <a:cubicBezTo>
                    <a:pt x="5870" y="3175"/>
                    <a:pt x="6094" y="2772"/>
                    <a:pt x="6453" y="2548"/>
                  </a:cubicBezTo>
                  <a:cubicBezTo>
                    <a:pt x="6685" y="2382"/>
                    <a:pt x="6967" y="2290"/>
                    <a:pt x="7262" y="2290"/>
                  </a:cubicBezTo>
                  <a:cubicBezTo>
                    <a:pt x="7365" y="2290"/>
                    <a:pt x="7469" y="2301"/>
                    <a:pt x="7573" y="2324"/>
                  </a:cubicBezTo>
                  <a:cubicBezTo>
                    <a:pt x="8559" y="2548"/>
                    <a:pt x="9500" y="2951"/>
                    <a:pt x="10396" y="3489"/>
                  </a:cubicBezTo>
                  <a:lnTo>
                    <a:pt x="14519" y="5953"/>
                  </a:lnTo>
                  <a:lnTo>
                    <a:pt x="12278" y="6267"/>
                  </a:lnTo>
                  <a:cubicBezTo>
                    <a:pt x="11941" y="6298"/>
                    <a:pt x="11605" y="6315"/>
                    <a:pt x="11273" y="6315"/>
                  </a:cubicBezTo>
                  <a:cubicBezTo>
                    <a:pt x="10149" y="6315"/>
                    <a:pt x="9059" y="6124"/>
                    <a:pt x="8021" y="5640"/>
                  </a:cubicBezTo>
                  <a:cubicBezTo>
                    <a:pt x="7979" y="5629"/>
                    <a:pt x="7937" y="5624"/>
                    <a:pt x="7896" y="5624"/>
                  </a:cubicBezTo>
                  <a:cubicBezTo>
                    <a:pt x="7765" y="5624"/>
                    <a:pt x="7652" y="5682"/>
                    <a:pt x="7618" y="5819"/>
                  </a:cubicBezTo>
                  <a:cubicBezTo>
                    <a:pt x="7573" y="5953"/>
                    <a:pt x="7618" y="6133"/>
                    <a:pt x="7797" y="6178"/>
                  </a:cubicBezTo>
                  <a:cubicBezTo>
                    <a:pt x="8828" y="6715"/>
                    <a:pt x="10038" y="6939"/>
                    <a:pt x="11203" y="6939"/>
                  </a:cubicBezTo>
                  <a:cubicBezTo>
                    <a:pt x="11606" y="6939"/>
                    <a:pt x="11920" y="6939"/>
                    <a:pt x="12323" y="6850"/>
                  </a:cubicBezTo>
                  <a:lnTo>
                    <a:pt x="12637" y="6805"/>
                  </a:lnTo>
                  <a:lnTo>
                    <a:pt x="12637" y="6805"/>
                  </a:lnTo>
                  <a:lnTo>
                    <a:pt x="12592" y="6850"/>
                  </a:lnTo>
                  <a:cubicBezTo>
                    <a:pt x="11964" y="7477"/>
                    <a:pt x="11203" y="7925"/>
                    <a:pt x="10351" y="8194"/>
                  </a:cubicBezTo>
                  <a:lnTo>
                    <a:pt x="9500" y="8508"/>
                  </a:lnTo>
                  <a:cubicBezTo>
                    <a:pt x="8904" y="8688"/>
                    <a:pt x="8286" y="8778"/>
                    <a:pt x="7669" y="8778"/>
                  </a:cubicBezTo>
                  <a:cubicBezTo>
                    <a:pt x="6293" y="8778"/>
                    <a:pt x="4923" y="8329"/>
                    <a:pt x="3809" y="7432"/>
                  </a:cubicBezTo>
                  <a:cubicBezTo>
                    <a:pt x="3747" y="7370"/>
                    <a:pt x="3684" y="7336"/>
                    <a:pt x="3622" y="7336"/>
                  </a:cubicBezTo>
                  <a:cubicBezTo>
                    <a:pt x="3550" y="7336"/>
                    <a:pt x="3478" y="7381"/>
                    <a:pt x="3406" y="7477"/>
                  </a:cubicBezTo>
                  <a:cubicBezTo>
                    <a:pt x="3316" y="7611"/>
                    <a:pt x="3316" y="7746"/>
                    <a:pt x="3451" y="7880"/>
                  </a:cubicBezTo>
                  <a:cubicBezTo>
                    <a:pt x="4571" y="8776"/>
                    <a:pt x="5870" y="9269"/>
                    <a:pt x="7215" y="9404"/>
                  </a:cubicBezTo>
                  <a:lnTo>
                    <a:pt x="6901" y="9897"/>
                  </a:lnTo>
                  <a:lnTo>
                    <a:pt x="6139" y="9897"/>
                  </a:lnTo>
                  <a:cubicBezTo>
                    <a:pt x="6005" y="9897"/>
                    <a:pt x="5870" y="9986"/>
                    <a:pt x="5870" y="10166"/>
                  </a:cubicBezTo>
                  <a:cubicBezTo>
                    <a:pt x="5870" y="10345"/>
                    <a:pt x="6005" y="10434"/>
                    <a:pt x="6139" y="10434"/>
                  </a:cubicBezTo>
                  <a:lnTo>
                    <a:pt x="7035" y="10434"/>
                  </a:lnTo>
                  <a:cubicBezTo>
                    <a:pt x="7170" y="10434"/>
                    <a:pt x="7215" y="10390"/>
                    <a:pt x="7259" y="10345"/>
                  </a:cubicBezTo>
                  <a:lnTo>
                    <a:pt x="7439" y="9986"/>
                  </a:lnTo>
                  <a:lnTo>
                    <a:pt x="7663" y="10345"/>
                  </a:lnTo>
                  <a:cubicBezTo>
                    <a:pt x="7708" y="10390"/>
                    <a:pt x="7842" y="10434"/>
                    <a:pt x="7887" y="10434"/>
                  </a:cubicBezTo>
                  <a:lnTo>
                    <a:pt x="8111" y="10434"/>
                  </a:lnTo>
                  <a:lnTo>
                    <a:pt x="7887" y="10838"/>
                  </a:lnTo>
                  <a:lnTo>
                    <a:pt x="7349" y="10838"/>
                  </a:lnTo>
                  <a:cubicBezTo>
                    <a:pt x="7170" y="10838"/>
                    <a:pt x="7035" y="10927"/>
                    <a:pt x="7035" y="11107"/>
                  </a:cubicBezTo>
                  <a:cubicBezTo>
                    <a:pt x="7035" y="11286"/>
                    <a:pt x="7170" y="11420"/>
                    <a:pt x="7349" y="11420"/>
                  </a:cubicBezTo>
                  <a:lnTo>
                    <a:pt x="8245" y="11420"/>
                  </a:lnTo>
                  <a:cubicBezTo>
                    <a:pt x="8335" y="11420"/>
                    <a:pt x="8380" y="11331"/>
                    <a:pt x="8469" y="11286"/>
                  </a:cubicBezTo>
                  <a:lnTo>
                    <a:pt x="8604" y="10972"/>
                  </a:lnTo>
                  <a:lnTo>
                    <a:pt x="8828" y="11286"/>
                  </a:lnTo>
                  <a:cubicBezTo>
                    <a:pt x="8917" y="11331"/>
                    <a:pt x="9007" y="11420"/>
                    <a:pt x="9052" y="11420"/>
                  </a:cubicBezTo>
                  <a:lnTo>
                    <a:pt x="9724" y="11420"/>
                  </a:lnTo>
                  <a:cubicBezTo>
                    <a:pt x="9903" y="11420"/>
                    <a:pt x="10038" y="11286"/>
                    <a:pt x="10038" y="11107"/>
                  </a:cubicBezTo>
                  <a:cubicBezTo>
                    <a:pt x="10038" y="10927"/>
                    <a:pt x="9903" y="10838"/>
                    <a:pt x="9724" y="10838"/>
                  </a:cubicBezTo>
                  <a:lnTo>
                    <a:pt x="9231" y="10838"/>
                  </a:lnTo>
                  <a:lnTo>
                    <a:pt x="8962" y="10434"/>
                  </a:lnTo>
                  <a:lnTo>
                    <a:pt x="9858" y="9045"/>
                  </a:lnTo>
                  <a:lnTo>
                    <a:pt x="10620" y="8776"/>
                  </a:lnTo>
                  <a:cubicBezTo>
                    <a:pt x="11472" y="8508"/>
                    <a:pt x="12278" y="8060"/>
                    <a:pt x="12950" y="7432"/>
                  </a:cubicBezTo>
                  <a:lnTo>
                    <a:pt x="13622" y="7701"/>
                  </a:lnTo>
                  <a:cubicBezTo>
                    <a:pt x="13891" y="7835"/>
                    <a:pt x="14205" y="7925"/>
                    <a:pt x="14563" y="7970"/>
                  </a:cubicBezTo>
                  <a:lnTo>
                    <a:pt x="14608" y="7970"/>
                  </a:lnTo>
                  <a:cubicBezTo>
                    <a:pt x="14698" y="7970"/>
                    <a:pt x="14832" y="7880"/>
                    <a:pt x="14877" y="7746"/>
                  </a:cubicBezTo>
                  <a:cubicBezTo>
                    <a:pt x="14922" y="7567"/>
                    <a:pt x="14832" y="7432"/>
                    <a:pt x="14653" y="7432"/>
                  </a:cubicBezTo>
                  <a:cubicBezTo>
                    <a:pt x="14384" y="7387"/>
                    <a:pt x="14115" y="7253"/>
                    <a:pt x="13802" y="7163"/>
                  </a:cubicBezTo>
                  <a:lnTo>
                    <a:pt x="13354" y="6984"/>
                  </a:lnTo>
                  <a:lnTo>
                    <a:pt x="13667" y="6715"/>
                  </a:lnTo>
                  <a:lnTo>
                    <a:pt x="13712" y="6626"/>
                  </a:lnTo>
                  <a:lnTo>
                    <a:pt x="14832" y="6446"/>
                  </a:lnTo>
                  <a:lnTo>
                    <a:pt x="18372" y="7432"/>
                  </a:lnTo>
                  <a:lnTo>
                    <a:pt x="18193" y="7477"/>
                  </a:lnTo>
                  <a:cubicBezTo>
                    <a:pt x="17705" y="7586"/>
                    <a:pt x="17233" y="7645"/>
                    <a:pt x="16757" y="7645"/>
                  </a:cubicBezTo>
                  <a:cubicBezTo>
                    <a:pt x="16447" y="7645"/>
                    <a:pt x="16136" y="7620"/>
                    <a:pt x="15818" y="7567"/>
                  </a:cubicBezTo>
                  <a:cubicBezTo>
                    <a:pt x="15684" y="7567"/>
                    <a:pt x="15549" y="7701"/>
                    <a:pt x="15504" y="7880"/>
                  </a:cubicBezTo>
                  <a:cubicBezTo>
                    <a:pt x="15504" y="8015"/>
                    <a:pt x="15594" y="8149"/>
                    <a:pt x="15773" y="8194"/>
                  </a:cubicBezTo>
                  <a:cubicBezTo>
                    <a:pt x="16042" y="8194"/>
                    <a:pt x="16266" y="8239"/>
                    <a:pt x="16580" y="8239"/>
                  </a:cubicBezTo>
                  <a:cubicBezTo>
                    <a:pt x="17118" y="8239"/>
                    <a:pt x="17700" y="8194"/>
                    <a:pt x="18283" y="8104"/>
                  </a:cubicBezTo>
                  <a:lnTo>
                    <a:pt x="19179" y="7925"/>
                  </a:lnTo>
                  <a:cubicBezTo>
                    <a:pt x="19358" y="7880"/>
                    <a:pt x="19492" y="7746"/>
                    <a:pt x="19537" y="7522"/>
                  </a:cubicBezTo>
                  <a:cubicBezTo>
                    <a:pt x="19537" y="7387"/>
                    <a:pt x="19448" y="7208"/>
                    <a:pt x="19268" y="7163"/>
                  </a:cubicBezTo>
                  <a:lnTo>
                    <a:pt x="15460" y="6133"/>
                  </a:lnTo>
                  <a:cubicBezTo>
                    <a:pt x="15460" y="5953"/>
                    <a:pt x="15415" y="5864"/>
                    <a:pt x="15236" y="5729"/>
                  </a:cubicBezTo>
                  <a:lnTo>
                    <a:pt x="10755" y="3041"/>
                  </a:lnTo>
                  <a:cubicBezTo>
                    <a:pt x="9814" y="2503"/>
                    <a:pt x="8783" y="2100"/>
                    <a:pt x="7708" y="1831"/>
                  </a:cubicBezTo>
                  <a:cubicBezTo>
                    <a:pt x="7551" y="1809"/>
                    <a:pt x="7383" y="1797"/>
                    <a:pt x="7215" y="1797"/>
                  </a:cubicBezTo>
                  <a:cubicBezTo>
                    <a:pt x="7047" y="1797"/>
                    <a:pt x="6879" y="1809"/>
                    <a:pt x="6722" y="1831"/>
                  </a:cubicBezTo>
                  <a:cubicBezTo>
                    <a:pt x="6408" y="890"/>
                    <a:pt x="5601" y="128"/>
                    <a:pt x="4660" y="39"/>
                  </a:cubicBezTo>
                  <a:cubicBezTo>
                    <a:pt x="4509" y="13"/>
                    <a:pt x="4356" y="1"/>
                    <a:pt x="42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4"/>
            <p:cNvSpPr/>
            <p:nvPr/>
          </p:nvSpPr>
          <p:spPr>
            <a:xfrm>
              <a:off x="4043605" y="4304211"/>
              <a:ext cx="15780" cy="22379"/>
            </a:xfrm>
            <a:custGeom>
              <a:rect b="b" l="l" r="r" t="t"/>
              <a:pathLst>
                <a:path extrusionOk="0" h="763" w="538">
                  <a:moveTo>
                    <a:pt x="269" y="1"/>
                  </a:moveTo>
                  <a:cubicBezTo>
                    <a:pt x="90" y="1"/>
                    <a:pt x="0" y="135"/>
                    <a:pt x="0" y="314"/>
                  </a:cubicBezTo>
                  <a:lnTo>
                    <a:pt x="0" y="449"/>
                  </a:lnTo>
                  <a:cubicBezTo>
                    <a:pt x="0" y="628"/>
                    <a:pt x="90" y="762"/>
                    <a:pt x="269" y="762"/>
                  </a:cubicBezTo>
                  <a:cubicBezTo>
                    <a:pt x="448" y="762"/>
                    <a:pt x="538" y="628"/>
                    <a:pt x="538" y="449"/>
                  </a:cubicBezTo>
                  <a:lnTo>
                    <a:pt x="538" y="314"/>
                  </a:lnTo>
                  <a:cubicBezTo>
                    <a:pt x="538" y="135"/>
                    <a:pt x="448" y="1"/>
                    <a:pt x="2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4" name="Google Shape;4474;p54"/>
          <p:cNvGrpSpPr/>
          <p:nvPr/>
        </p:nvGrpSpPr>
        <p:grpSpPr>
          <a:xfrm>
            <a:off x="4284826" y="1356156"/>
            <a:ext cx="574340" cy="362607"/>
            <a:chOff x="4717814" y="4197919"/>
            <a:chExt cx="574340" cy="362607"/>
          </a:xfrm>
        </p:grpSpPr>
        <p:sp>
          <p:nvSpPr>
            <p:cNvPr id="4475" name="Google Shape;4475;p54"/>
            <p:cNvSpPr/>
            <p:nvPr/>
          </p:nvSpPr>
          <p:spPr>
            <a:xfrm>
              <a:off x="4717814" y="4197919"/>
              <a:ext cx="574340" cy="362607"/>
            </a:xfrm>
            <a:custGeom>
              <a:rect b="b" l="l" r="r" t="t"/>
              <a:pathLst>
                <a:path extrusionOk="0" h="12363" w="19582">
                  <a:moveTo>
                    <a:pt x="6873" y="626"/>
                  </a:moveTo>
                  <a:cubicBezTo>
                    <a:pt x="7070" y="626"/>
                    <a:pt x="7274" y="654"/>
                    <a:pt x="7483" y="712"/>
                  </a:cubicBezTo>
                  <a:cubicBezTo>
                    <a:pt x="7573" y="802"/>
                    <a:pt x="7707" y="802"/>
                    <a:pt x="7797" y="847"/>
                  </a:cubicBezTo>
                  <a:lnTo>
                    <a:pt x="5109" y="1474"/>
                  </a:lnTo>
                  <a:lnTo>
                    <a:pt x="5377" y="1250"/>
                  </a:lnTo>
                  <a:cubicBezTo>
                    <a:pt x="5808" y="852"/>
                    <a:pt x="6313" y="626"/>
                    <a:pt x="6873" y="626"/>
                  </a:cubicBezTo>
                  <a:close/>
                  <a:moveTo>
                    <a:pt x="8469" y="1250"/>
                  </a:moveTo>
                  <a:lnTo>
                    <a:pt x="8514" y="1295"/>
                  </a:lnTo>
                  <a:lnTo>
                    <a:pt x="9814" y="2594"/>
                  </a:lnTo>
                  <a:cubicBezTo>
                    <a:pt x="9660" y="2575"/>
                    <a:pt x="9507" y="2566"/>
                    <a:pt x="9353" y="2566"/>
                  </a:cubicBezTo>
                  <a:cubicBezTo>
                    <a:pt x="8788" y="2566"/>
                    <a:pt x="8217" y="2687"/>
                    <a:pt x="7618" y="2863"/>
                  </a:cubicBezTo>
                  <a:cubicBezTo>
                    <a:pt x="7304" y="2953"/>
                    <a:pt x="6991" y="3221"/>
                    <a:pt x="6856" y="3580"/>
                  </a:cubicBezTo>
                  <a:cubicBezTo>
                    <a:pt x="6856" y="3625"/>
                    <a:pt x="6766" y="3714"/>
                    <a:pt x="6766" y="3804"/>
                  </a:cubicBezTo>
                  <a:lnTo>
                    <a:pt x="4481" y="3759"/>
                  </a:lnTo>
                  <a:lnTo>
                    <a:pt x="4481" y="3714"/>
                  </a:lnTo>
                  <a:cubicBezTo>
                    <a:pt x="4526" y="3356"/>
                    <a:pt x="4436" y="3087"/>
                    <a:pt x="4257" y="2818"/>
                  </a:cubicBezTo>
                  <a:lnTo>
                    <a:pt x="4033" y="2415"/>
                  </a:lnTo>
                  <a:lnTo>
                    <a:pt x="4212" y="2236"/>
                  </a:lnTo>
                  <a:lnTo>
                    <a:pt x="8469" y="1250"/>
                  </a:lnTo>
                  <a:close/>
                  <a:moveTo>
                    <a:pt x="3585" y="2729"/>
                  </a:moveTo>
                  <a:lnTo>
                    <a:pt x="3809" y="3087"/>
                  </a:lnTo>
                  <a:cubicBezTo>
                    <a:pt x="3944" y="3266"/>
                    <a:pt x="3988" y="3401"/>
                    <a:pt x="3944" y="3580"/>
                  </a:cubicBezTo>
                  <a:lnTo>
                    <a:pt x="3854" y="3938"/>
                  </a:lnTo>
                  <a:lnTo>
                    <a:pt x="1345" y="4297"/>
                  </a:lnTo>
                  <a:lnTo>
                    <a:pt x="3585" y="2729"/>
                  </a:lnTo>
                  <a:close/>
                  <a:moveTo>
                    <a:pt x="8290" y="10122"/>
                  </a:moveTo>
                  <a:cubicBezTo>
                    <a:pt x="8469" y="10212"/>
                    <a:pt x="8648" y="10301"/>
                    <a:pt x="8738" y="10346"/>
                  </a:cubicBezTo>
                  <a:cubicBezTo>
                    <a:pt x="8828" y="10436"/>
                    <a:pt x="8917" y="10436"/>
                    <a:pt x="8962" y="10481"/>
                  </a:cubicBezTo>
                  <a:lnTo>
                    <a:pt x="8828" y="10884"/>
                  </a:lnTo>
                  <a:lnTo>
                    <a:pt x="8424" y="10884"/>
                  </a:lnTo>
                  <a:lnTo>
                    <a:pt x="8156" y="10481"/>
                  </a:lnTo>
                  <a:lnTo>
                    <a:pt x="8290" y="10122"/>
                  </a:lnTo>
                  <a:close/>
                  <a:moveTo>
                    <a:pt x="6916" y="1"/>
                  </a:moveTo>
                  <a:cubicBezTo>
                    <a:pt x="6220" y="1"/>
                    <a:pt x="5557" y="253"/>
                    <a:pt x="5019" y="757"/>
                  </a:cubicBezTo>
                  <a:lnTo>
                    <a:pt x="3540" y="2101"/>
                  </a:lnTo>
                  <a:lnTo>
                    <a:pt x="180" y="4476"/>
                  </a:lnTo>
                  <a:cubicBezTo>
                    <a:pt x="45" y="4566"/>
                    <a:pt x="0" y="4700"/>
                    <a:pt x="45" y="4879"/>
                  </a:cubicBezTo>
                  <a:cubicBezTo>
                    <a:pt x="135" y="4969"/>
                    <a:pt x="224" y="5103"/>
                    <a:pt x="359" y="5103"/>
                  </a:cubicBezTo>
                  <a:lnTo>
                    <a:pt x="404" y="5103"/>
                  </a:lnTo>
                  <a:lnTo>
                    <a:pt x="3988" y="4521"/>
                  </a:lnTo>
                  <a:lnTo>
                    <a:pt x="4616" y="6089"/>
                  </a:lnTo>
                  <a:cubicBezTo>
                    <a:pt x="4660" y="6224"/>
                    <a:pt x="4705" y="6358"/>
                    <a:pt x="4795" y="6493"/>
                  </a:cubicBezTo>
                  <a:cubicBezTo>
                    <a:pt x="4840" y="6582"/>
                    <a:pt x="4929" y="6672"/>
                    <a:pt x="5064" y="6672"/>
                  </a:cubicBezTo>
                  <a:lnTo>
                    <a:pt x="5153" y="6672"/>
                  </a:lnTo>
                  <a:cubicBezTo>
                    <a:pt x="5333" y="6582"/>
                    <a:pt x="5377" y="6448"/>
                    <a:pt x="5333" y="6268"/>
                  </a:cubicBezTo>
                  <a:cubicBezTo>
                    <a:pt x="5288" y="6134"/>
                    <a:pt x="5243" y="6044"/>
                    <a:pt x="5153" y="5865"/>
                  </a:cubicBezTo>
                  <a:lnTo>
                    <a:pt x="4526" y="4297"/>
                  </a:lnTo>
                  <a:lnTo>
                    <a:pt x="6856" y="4342"/>
                  </a:lnTo>
                  <a:cubicBezTo>
                    <a:pt x="6856" y="4476"/>
                    <a:pt x="6901" y="4566"/>
                    <a:pt x="6946" y="4655"/>
                  </a:cubicBezTo>
                  <a:cubicBezTo>
                    <a:pt x="7752" y="6134"/>
                    <a:pt x="8917" y="7389"/>
                    <a:pt x="10441" y="8106"/>
                  </a:cubicBezTo>
                  <a:cubicBezTo>
                    <a:pt x="10489" y="8118"/>
                    <a:pt x="10534" y="8123"/>
                    <a:pt x="10574" y="8123"/>
                  </a:cubicBezTo>
                  <a:cubicBezTo>
                    <a:pt x="10686" y="8123"/>
                    <a:pt x="10767" y="8082"/>
                    <a:pt x="10799" y="8016"/>
                  </a:cubicBezTo>
                  <a:cubicBezTo>
                    <a:pt x="10889" y="7837"/>
                    <a:pt x="10799" y="7658"/>
                    <a:pt x="10710" y="7613"/>
                  </a:cubicBezTo>
                  <a:cubicBezTo>
                    <a:pt x="9321" y="6896"/>
                    <a:pt x="8200" y="5776"/>
                    <a:pt x="7439" y="4342"/>
                  </a:cubicBezTo>
                  <a:cubicBezTo>
                    <a:pt x="7349" y="4207"/>
                    <a:pt x="7349" y="3983"/>
                    <a:pt x="7439" y="3804"/>
                  </a:cubicBezTo>
                  <a:cubicBezTo>
                    <a:pt x="7528" y="3625"/>
                    <a:pt x="7663" y="3445"/>
                    <a:pt x="7887" y="3401"/>
                  </a:cubicBezTo>
                  <a:cubicBezTo>
                    <a:pt x="8423" y="3226"/>
                    <a:pt x="8969" y="3142"/>
                    <a:pt x="9507" y="3142"/>
                  </a:cubicBezTo>
                  <a:cubicBezTo>
                    <a:pt x="10905" y="3142"/>
                    <a:pt x="12249" y="3710"/>
                    <a:pt x="13219" y="4745"/>
                  </a:cubicBezTo>
                  <a:cubicBezTo>
                    <a:pt x="13981" y="5552"/>
                    <a:pt x="14474" y="6448"/>
                    <a:pt x="14787" y="7434"/>
                  </a:cubicBezTo>
                  <a:lnTo>
                    <a:pt x="15101" y="8464"/>
                  </a:lnTo>
                  <a:lnTo>
                    <a:pt x="13846" y="8419"/>
                  </a:lnTo>
                  <a:cubicBezTo>
                    <a:pt x="13174" y="8419"/>
                    <a:pt x="12457" y="8285"/>
                    <a:pt x="11830" y="8061"/>
                  </a:cubicBezTo>
                  <a:cubicBezTo>
                    <a:pt x="11798" y="8053"/>
                    <a:pt x="11766" y="8049"/>
                    <a:pt x="11736" y="8049"/>
                  </a:cubicBezTo>
                  <a:cubicBezTo>
                    <a:pt x="11593" y="8049"/>
                    <a:pt x="11471" y="8129"/>
                    <a:pt x="11471" y="8240"/>
                  </a:cubicBezTo>
                  <a:cubicBezTo>
                    <a:pt x="11427" y="8419"/>
                    <a:pt x="11561" y="8554"/>
                    <a:pt x="11651" y="8554"/>
                  </a:cubicBezTo>
                  <a:cubicBezTo>
                    <a:pt x="12368" y="8778"/>
                    <a:pt x="13129" y="8912"/>
                    <a:pt x="13846" y="8957"/>
                  </a:cubicBezTo>
                  <a:lnTo>
                    <a:pt x="14070" y="8957"/>
                  </a:lnTo>
                  <a:lnTo>
                    <a:pt x="14519" y="9405"/>
                  </a:lnTo>
                  <a:cubicBezTo>
                    <a:pt x="14115" y="9808"/>
                    <a:pt x="13667" y="10032"/>
                    <a:pt x="13174" y="10122"/>
                  </a:cubicBezTo>
                  <a:cubicBezTo>
                    <a:pt x="12670" y="10236"/>
                    <a:pt x="12159" y="10291"/>
                    <a:pt x="11654" y="10291"/>
                  </a:cubicBezTo>
                  <a:cubicBezTo>
                    <a:pt x="10767" y="10291"/>
                    <a:pt x="9896" y="10122"/>
                    <a:pt x="9097" y="9808"/>
                  </a:cubicBezTo>
                  <a:cubicBezTo>
                    <a:pt x="7797" y="9316"/>
                    <a:pt x="6722" y="8419"/>
                    <a:pt x="5960" y="7209"/>
                  </a:cubicBezTo>
                  <a:cubicBezTo>
                    <a:pt x="5877" y="7154"/>
                    <a:pt x="5777" y="7116"/>
                    <a:pt x="5691" y="7116"/>
                  </a:cubicBezTo>
                  <a:cubicBezTo>
                    <a:pt x="5638" y="7116"/>
                    <a:pt x="5591" y="7130"/>
                    <a:pt x="5557" y="7165"/>
                  </a:cubicBezTo>
                  <a:cubicBezTo>
                    <a:pt x="5422" y="7299"/>
                    <a:pt x="5377" y="7434"/>
                    <a:pt x="5512" y="7568"/>
                  </a:cubicBezTo>
                  <a:cubicBezTo>
                    <a:pt x="6094" y="8509"/>
                    <a:pt x="6946" y="9316"/>
                    <a:pt x="7887" y="9853"/>
                  </a:cubicBezTo>
                  <a:lnTo>
                    <a:pt x="7304" y="10794"/>
                  </a:lnTo>
                  <a:lnTo>
                    <a:pt x="6632" y="10794"/>
                  </a:lnTo>
                  <a:cubicBezTo>
                    <a:pt x="6453" y="10794"/>
                    <a:pt x="6318" y="10929"/>
                    <a:pt x="6318" y="11108"/>
                  </a:cubicBezTo>
                  <a:cubicBezTo>
                    <a:pt x="6318" y="11242"/>
                    <a:pt x="6453" y="11377"/>
                    <a:pt x="6632" y="11377"/>
                  </a:cubicBezTo>
                  <a:lnTo>
                    <a:pt x="7439" y="11377"/>
                  </a:lnTo>
                  <a:cubicBezTo>
                    <a:pt x="7573" y="11377"/>
                    <a:pt x="7618" y="11332"/>
                    <a:pt x="7663" y="11242"/>
                  </a:cubicBezTo>
                  <a:lnTo>
                    <a:pt x="7842" y="10973"/>
                  </a:lnTo>
                  <a:lnTo>
                    <a:pt x="8066" y="11332"/>
                  </a:lnTo>
                  <a:cubicBezTo>
                    <a:pt x="8111" y="11377"/>
                    <a:pt x="8245" y="11422"/>
                    <a:pt x="8290" y="11422"/>
                  </a:cubicBezTo>
                  <a:lnTo>
                    <a:pt x="8469" y="11422"/>
                  </a:lnTo>
                  <a:lnTo>
                    <a:pt x="8245" y="11780"/>
                  </a:lnTo>
                  <a:lnTo>
                    <a:pt x="7573" y="11780"/>
                  </a:lnTo>
                  <a:cubicBezTo>
                    <a:pt x="7394" y="11780"/>
                    <a:pt x="7304" y="11870"/>
                    <a:pt x="7304" y="12049"/>
                  </a:cubicBezTo>
                  <a:cubicBezTo>
                    <a:pt x="7304" y="12228"/>
                    <a:pt x="7394" y="12318"/>
                    <a:pt x="7573" y="12318"/>
                  </a:cubicBezTo>
                  <a:lnTo>
                    <a:pt x="8424" y="12318"/>
                  </a:lnTo>
                  <a:cubicBezTo>
                    <a:pt x="8514" y="12318"/>
                    <a:pt x="8559" y="12273"/>
                    <a:pt x="8648" y="12228"/>
                  </a:cubicBezTo>
                  <a:lnTo>
                    <a:pt x="8783" y="11914"/>
                  </a:lnTo>
                  <a:lnTo>
                    <a:pt x="9007" y="12273"/>
                  </a:lnTo>
                  <a:cubicBezTo>
                    <a:pt x="9097" y="12318"/>
                    <a:pt x="9186" y="12363"/>
                    <a:pt x="9231" y="12363"/>
                  </a:cubicBezTo>
                  <a:lnTo>
                    <a:pt x="9858" y="12363"/>
                  </a:lnTo>
                  <a:cubicBezTo>
                    <a:pt x="10038" y="12363"/>
                    <a:pt x="10127" y="12273"/>
                    <a:pt x="10127" y="12094"/>
                  </a:cubicBezTo>
                  <a:cubicBezTo>
                    <a:pt x="10127" y="11914"/>
                    <a:pt x="10038" y="11825"/>
                    <a:pt x="9858" y="11825"/>
                  </a:cubicBezTo>
                  <a:lnTo>
                    <a:pt x="9365" y="11825"/>
                  </a:lnTo>
                  <a:lnTo>
                    <a:pt x="9097" y="11422"/>
                  </a:lnTo>
                  <a:lnTo>
                    <a:pt x="9545" y="10705"/>
                  </a:lnTo>
                  <a:cubicBezTo>
                    <a:pt x="10217" y="10884"/>
                    <a:pt x="10889" y="10973"/>
                    <a:pt x="11561" y="10973"/>
                  </a:cubicBezTo>
                  <a:cubicBezTo>
                    <a:pt x="12099" y="10973"/>
                    <a:pt x="12592" y="10929"/>
                    <a:pt x="13174" y="10794"/>
                  </a:cubicBezTo>
                  <a:cubicBezTo>
                    <a:pt x="13802" y="10705"/>
                    <a:pt x="14339" y="10346"/>
                    <a:pt x="14787" y="9898"/>
                  </a:cubicBezTo>
                  <a:lnTo>
                    <a:pt x="15504" y="10660"/>
                  </a:lnTo>
                  <a:cubicBezTo>
                    <a:pt x="15594" y="10705"/>
                    <a:pt x="15639" y="10705"/>
                    <a:pt x="15728" y="10705"/>
                  </a:cubicBezTo>
                  <a:cubicBezTo>
                    <a:pt x="15818" y="10705"/>
                    <a:pt x="15908" y="10660"/>
                    <a:pt x="15952" y="10570"/>
                  </a:cubicBezTo>
                  <a:cubicBezTo>
                    <a:pt x="16087" y="10481"/>
                    <a:pt x="16087" y="10301"/>
                    <a:pt x="15952" y="10212"/>
                  </a:cubicBezTo>
                  <a:lnTo>
                    <a:pt x="14787" y="9091"/>
                  </a:lnTo>
                  <a:lnTo>
                    <a:pt x="14967" y="9091"/>
                  </a:lnTo>
                  <a:cubicBezTo>
                    <a:pt x="15056" y="9091"/>
                    <a:pt x="15191" y="9002"/>
                    <a:pt x="15280" y="8957"/>
                  </a:cubicBezTo>
                  <a:lnTo>
                    <a:pt x="18865" y="10525"/>
                  </a:lnTo>
                  <a:cubicBezTo>
                    <a:pt x="18507" y="10884"/>
                    <a:pt x="18058" y="11153"/>
                    <a:pt x="17610" y="11332"/>
                  </a:cubicBezTo>
                  <a:cubicBezTo>
                    <a:pt x="17536" y="11347"/>
                    <a:pt x="17461" y="11357"/>
                    <a:pt x="17388" y="11357"/>
                  </a:cubicBezTo>
                  <a:cubicBezTo>
                    <a:pt x="17242" y="11357"/>
                    <a:pt x="17103" y="11317"/>
                    <a:pt x="16983" y="11198"/>
                  </a:cubicBezTo>
                  <a:lnTo>
                    <a:pt x="16804" y="11018"/>
                  </a:lnTo>
                  <a:cubicBezTo>
                    <a:pt x="16759" y="10973"/>
                    <a:pt x="16692" y="10951"/>
                    <a:pt x="16619" y="10951"/>
                  </a:cubicBezTo>
                  <a:cubicBezTo>
                    <a:pt x="16546" y="10951"/>
                    <a:pt x="16468" y="10973"/>
                    <a:pt x="16401" y="11018"/>
                  </a:cubicBezTo>
                  <a:cubicBezTo>
                    <a:pt x="16311" y="11153"/>
                    <a:pt x="16311" y="11332"/>
                    <a:pt x="16401" y="11422"/>
                  </a:cubicBezTo>
                  <a:lnTo>
                    <a:pt x="16580" y="11601"/>
                  </a:lnTo>
                  <a:cubicBezTo>
                    <a:pt x="16804" y="11825"/>
                    <a:pt x="17073" y="11914"/>
                    <a:pt x="17386" y="11914"/>
                  </a:cubicBezTo>
                  <a:cubicBezTo>
                    <a:pt x="17521" y="11914"/>
                    <a:pt x="17655" y="11914"/>
                    <a:pt x="17745" y="11870"/>
                  </a:cubicBezTo>
                  <a:cubicBezTo>
                    <a:pt x="18283" y="11646"/>
                    <a:pt x="18775" y="11377"/>
                    <a:pt x="19224" y="10973"/>
                  </a:cubicBezTo>
                  <a:cubicBezTo>
                    <a:pt x="19492" y="10794"/>
                    <a:pt x="19582" y="10660"/>
                    <a:pt x="19492" y="10436"/>
                  </a:cubicBezTo>
                  <a:cubicBezTo>
                    <a:pt x="19448" y="10212"/>
                    <a:pt x="19358" y="10032"/>
                    <a:pt x="19179" y="9943"/>
                  </a:cubicBezTo>
                  <a:lnTo>
                    <a:pt x="15594" y="8375"/>
                  </a:lnTo>
                  <a:lnTo>
                    <a:pt x="15594" y="8285"/>
                  </a:lnTo>
                  <a:lnTo>
                    <a:pt x="15325" y="7254"/>
                  </a:lnTo>
                  <a:cubicBezTo>
                    <a:pt x="14967" y="6224"/>
                    <a:pt x="14429" y="5193"/>
                    <a:pt x="13622" y="4342"/>
                  </a:cubicBezTo>
                  <a:cubicBezTo>
                    <a:pt x="12861" y="3535"/>
                    <a:pt x="11830" y="2953"/>
                    <a:pt x="10755" y="2684"/>
                  </a:cubicBezTo>
                  <a:lnTo>
                    <a:pt x="8917" y="847"/>
                  </a:lnTo>
                  <a:cubicBezTo>
                    <a:pt x="8559" y="488"/>
                    <a:pt x="8066" y="219"/>
                    <a:pt x="7618" y="85"/>
                  </a:cubicBezTo>
                  <a:cubicBezTo>
                    <a:pt x="7383" y="29"/>
                    <a:pt x="7147" y="1"/>
                    <a:pt x="69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4"/>
            <p:cNvSpPr/>
            <p:nvPr/>
          </p:nvSpPr>
          <p:spPr>
            <a:xfrm>
              <a:off x="4880771" y="4264791"/>
              <a:ext cx="17129" cy="19739"/>
            </a:xfrm>
            <a:custGeom>
              <a:rect b="b" l="l" r="r" t="t"/>
              <a:pathLst>
                <a:path extrusionOk="0" h="673" w="584">
                  <a:moveTo>
                    <a:pt x="269" y="0"/>
                  </a:moveTo>
                  <a:cubicBezTo>
                    <a:pt x="90" y="0"/>
                    <a:pt x="1" y="135"/>
                    <a:pt x="1" y="314"/>
                  </a:cubicBezTo>
                  <a:lnTo>
                    <a:pt x="1" y="404"/>
                  </a:lnTo>
                  <a:cubicBezTo>
                    <a:pt x="1" y="583"/>
                    <a:pt x="90" y="673"/>
                    <a:pt x="269" y="673"/>
                  </a:cubicBezTo>
                  <a:cubicBezTo>
                    <a:pt x="449" y="673"/>
                    <a:pt x="583" y="583"/>
                    <a:pt x="583" y="404"/>
                  </a:cubicBezTo>
                  <a:lnTo>
                    <a:pt x="583" y="314"/>
                  </a:lnTo>
                  <a:cubicBezTo>
                    <a:pt x="583" y="135"/>
                    <a:pt x="449" y="0"/>
                    <a:pt x="2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7" name="Google Shape;4477;p54"/>
          <p:cNvGrpSpPr/>
          <p:nvPr/>
        </p:nvGrpSpPr>
        <p:grpSpPr>
          <a:xfrm>
            <a:off x="6755993" y="3086151"/>
            <a:ext cx="577009" cy="500516"/>
            <a:chOff x="7136043" y="4103388"/>
            <a:chExt cx="577009" cy="500516"/>
          </a:xfrm>
        </p:grpSpPr>
        <p:sp>
          <p:nvSpPr>
            <p:cNvPr id="4478" name="Google Shape;4478;p54"/>
            <p:cNvSpPr/>
            <p:nvPr/>
          </p:nvSpPr>
          <p:spPr>
            <a:xfrm>
              <a:off x="7253011" y="4153073"/>
              <a:ext cx="17129" cy="24989"/>
            </a:xfrm>
            <a:custGeom>
              <a:rect b="b" l="l" r="r" t="t"/>
              <a:pathLst>
                <a:path extrusionOk="0" h="852" w="584">
                  <a:moveTo>
                    <a:pt x="270" y="1"/>
                  </a:moveTo>
                  <a:cubicBezTo>
                    <a:pt x="135" y="1"/>
                    <a:pt x="1" y="135"/>
                    <a:pt x="1" y="314"/>
                  </a:cubicBezTo>
                  <a:lnTo>
                    <a:pt x="1" y="583"/>
                  </a:lnTo>
                  <a:cubicBezTo>
                    <a:pt x="1" y="762"/>
                    <a:pt x="135" y="852"/>
                    <a:pt x="270" y="852"/>
                  </a:cubicBezTo>
                  <a:cubicBezTo>
                    <a:pt x="449" y="852"/>
                    <a:pt x="583" y="762"/>
                    <a:pt x="583" y="583"/>
                  </a:cubicBezTo>
                  <a:lnTo>
                    <a:pt x="583" y="314"/>
                  </a:lnTo>
                  <a:cubicBezTo>
                    <a:pt x="583" y="135"/>
                    <a:pt x="404" y="1"/>
                    <a:pt x="2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4"/>
            <p:cNvSpPr/>
            <p:nvPr/>
          </p:nvSpPr>
          <p:spPr>
            <a:xfrm>
              <a:off x="7136043" y="4103388"/>
              <a:ext cx="577009" cy="500516"/>
            </a:xfrm>
            <a:custGeom>
              <a:rect b="b" l="l" r="r" t="t"/>
              <a:pathLst>
                <a:path extrusionOk="0" h="17065" w="19673">
                  <a:moveTo>
                    <a:pt x="2107" y="2367"/>
                  </a:moveTo>
                  <a:lnTo>
                    <a:pt x="2241" y="2546"/>
                  </a:lnTo>
                  <a:cubicBezTo>
                    <a:pt x="2376" y="2680"/>
                    <a:pt x="2465" y="2815"/>
                    <a:pt x="2465" y="3039"/>
                  </a:cubicBezTo>
                  <a:lnTo>
                    <a:pt x="2465" y="3353"/>
                  </a:lnTo>
                  <a:lnTo>
                    <a:pt x="897" y="3397"/>
                  </a:lnTo>
                  <a:lnTo>
                    <a:pt x="807" y="3397"/>
                  </a:lnTo>
                  <a:cubicBezTo>
                    <a:pt x="897" y="3218"/>
                    <a:pt x="1031" y="3039"/>
                    <a:pt x="1211" y="2949"/>
                  </a:cubicBezTo>
                  <a:lnTo>
                    <a:pt x="2107" y="2367"/>
                  </a:lnTo>
                  <a:close/>
                  <a:moveTo>
                    <a:pt x="4991" y="539"/>
                  </a:moveTo>
                  <a:cubicBezTo>
                    <a:pt x="5352" y="539"/>
                    <a:pt x="5715" y="623"/>
                    <a:pt x="6050" y="798"/>
                  </a:cubicBezTo>
                  <a:cubicBezTo>
                    <a:pt x="6901" y="1202"/>
                    <a:pt x="7484" y="2098"/>
                    <a:pt x="7484" y="3039"/>
                  </a:cubicBezTo>
                  <a:lnTo>
                    <a:pt x="7484" y="3801"/>
                  </a:lnTo>
                  <a:lnTo>
                    <a:pt x="7125" y="3801"/>
                  </a:lnTo>
                  <a:cubicBezTo>
                    <a:pt x="6050" y="3935"/>
                    <a:pt x="5154" y="4607"/>
                    <a:pt x="4840" y="5638"/>
                  </a:cubicBezTo>
                  <a:lnTo>
                    <a:pt x="4795" y="5727"/>
                  </a:lnTo>
                  <a:cubicBezTo>
                    <a:pt x="4661" y="6086"/>
                    <a:pt x="4616" y="6489"/>
                    <a:pt x="4661" y="6803"/>
                  </a:cubicBezTo>
                  <a:cubicBezTo>
                    <a:pt x="4168" y="7027"/>
                    <a:pt x="3675" y="7161"/>
                    <a:pt x="3137" y="7161"/>
                  </a:cubicBezTo>
                  <a:lnTo>
                    <a:pt x="3003" y="2994"/>
                  </a:lnTo>
                  <a:cubicBezTo>
                    <a:pt x="3003" y="2680"/>
                    <a:pt x="2824" y="2367"/>
                    <a:pt x="2644" y="2143"/>
                  </a:cubicBezTo>
                  <a:lnTo>
                    <a:pt x="2555" y="2053"/>
                  </a:lnTo>
                  <a:lnTo>
                    <a:pt x="3227" y="1336"/>
                  </a:lnTo>
                  <a:cubicBezTo>
                    <a:pt x="3689" y="816"/>
                    <a:pt x="4337" y="539"/>
                    <a:pt x="4991" y="539"/>
                  </a:cubicBezTo>
                  <a:close/>
                  <a:moveTo>
                    <a:pt x="5557" y="12314"/>
                  </a:moveTo>
                  <a:lnTo>
                    <a:pt x="6229" y="12628"/>
                  </a:lnTo>
                  <a:lnTo>
                    <a:pt x="6050" y="12987"/>
                  </a:lnTo>
                  <a:lnTo>
                    <a:pt x="5691" y="12987"/>
                  </a:lnTo>
                  <a:lnTo>
                    <a:pt x="5378" y="12583"/>
                  </a:lnTo>
                  <a:lnTo>
                    <a:pt x="5557" y="12314"/>
                  </a:lnTo>
                  <a:close/>
                  <a:moveTo>
                    <a:pt x="4943" y="1"/>
                  </a:moveTo>
                  <a:cubicBezTo>
                    <a:pt x="4137" y="1"/>
                    <a:pt x="3328" y="339"/>
                    <a:pt x="2689" y="978"/>
                  </a:cubicBezTo>
                  <a:lnTo>
                    <a:pt x="1883" y="1874"/>
                  </a:lnTo>
                  <a:lnTo>
                    <a:pt x="807" y="2546"/>
                  </a:lnTo>
                  <a:cubicBezTo>
                    <a:pt x="404" y="2770"/>
                    <a:pt x="135" y="3218"/>
                    <a:pt x="1" y="3666"/>
                  </a:cubicBezTo>
                  <a:cubicBezTo>
                    <a:pt x="1" y="3756"/>
                    <a:pt x="1" y="3935"/>
                    <a:pt x="135" y="3980"/>
                  </a:cubicBezTo>
                  <a:cubicBezTo>
                    <a:pt x="180" y="4070"/>
                    <a:pt x="314" y="4114"/>
                    <a:pt x="404" y="4114"/>
                  </a:cubicBezTo>
                  <a:lnTo>
                    <a:pt x="538" y="4114"/>
                  </a:lnTo>
                  <a:lnTo>
                    <a:pt x="897" y="3980"/>
                  </a:lnTo>
                  <a:lnTo>
                    <a:pt x="2420" y="3935"/>
                  </a:lnTo>
                  <a:lnTo>
                    <a:pt x="2600" y="7520"/>
                  </a:lnTo>
                  <a:cubicBezTo>
                    <a:pt x="2644" y="8237"/>
                    <a:pt x="2779" y="8909"/>
                    <a:pt x="3048" y="9536"/>
                  </a:cubicBezTo>
                  <a:cubicBezTo>
                    <a:pt x="3093" y="9671"/>
                    <a:pt x="3227" y="9716"/>
                    <a:pt x="3317" y="9716"/>
                  </a:cubicBezTo>
                  <a:lnTo>
                    <a:pt x="3451" y="9716"/>
                  </a:lnTo>
                  <a:cubicBezTo>
                    <a:pt x="3585" y="9671"/>
                    <a:pt x="3675" y="9491"/>
                    <a:pt x="3585" y="9312"/>
                  </a:cubicBezTo>
                  <a:cubicBezTo>
                    <a:pt x="3361" y="8819"/>
                    <a:pt x="3272" y="8326"/>
                    <a:pt x="3227" y="7744"/>
                  </a:cubicBezTo>
                  <a:cubicBezTo>
                    <a:pt x="3765" y="7699"/>
                    <a:pt x="4347" y="7565"/>
                    <a:pt x="4840" y="7430"/>
                  </a:cubicBezTo>
                  <a:cubicBezTo>
                    <a:pt x="4885" y="7654"/>
                    <a:pt x="5019" y="7789"/>
                    <a:pt x="5109" y="8013"/>
                  </a:cubicBezTo>
                  <a:cubicBezTo>
                    <a:pt x="6408" y="9984"/>
                    <a:pt x="8470" y="11284"/>
                    <a:pt x="10755" y="11598"/>
                  </a:cubicBezTo>
                  <a:lnTo>
                    <a:pt x="11293" y="11687"/>
                  </a:lnTo>
                  <a:cubicBezTo>
                    <a:pt x="10665" y="12001"/>
                    <a:pt x="9993" y="12270"/>
                    <a:pt x="9276" y="12404"/>
                  </a:cubicBezTo>
                  <a:cubicBezTo>
                    <a:pt x="8983" y="12451"/>
                    <a:pt x="8691" y="12474"/>
                    <a:pt x="8403" y="12474"/>
                  </a:cubicBezTo>
                  <a:cubicBezTo>
                    <a:pt x="6749" y="12474"/>
                    <a:pt x="5205" y="11723"/>
                    <a:pt x="4213" y="10388"/>
                  </a:cubicBezTo>
                  <a:cubicBezTo>
                    <a:pt x="4156" y="10331"/>
                    <a:pt x="4064" y="10274"/>
                    <a:pt x="3969" y="10274"/>
                  </a:cubicBezTo>
                  <a:cubicBezTo>
                    <a:pt x="3914" y="10274"/>
                    <a:pt x="3859" y="10293"/>
                    <a:pt x="3810" y="10343"/>
                  </a:cubicBezTo>
                  <a:cubicBezTo>
                    <a:pt x="3720" y="10432"/>
                    <a:pt x="3675" y="10612"/>
                    <a:pt x="3765" y="10701"/>
                  </a:cubicBezTo>
                  <a:cubicBezTo>
                    <a:pt x="4168" y="11239"/>
                    <a:pt x="4616" y="11687"/>
                    <a:pt x="5109" y="12001"/>
                  </a:cubicBezTo>
                  <a:lnTo>
                    <a:pt x="4482" y="12942"/>
                  </a:lnTo>
                  <a:lnTo>
                    <a:pt x="3810" y="12942"/>
                  </a:lnTo>
                  <a:cubicBezTo>
                    <a:pt x="3675" y="12942"/>
                    <a:pt x="3541" y="13076"/>
                    <a:pt x="3541" y="13255"/>
                  </a:cubicBezTo>
                  <a:cubicBezTo>
                    <a:pt x="3541" y="13435"/>
                    <a:pt x="3675" y="13524"/>
                    <a:pt x="3810" y="13524"/>
                  </a:cubicBezTo>
                  <a:lnTo>
                    <a:pt x="4661" y="13524"/>
                  </a:lnTo>
                  <a:cubicBezTo>
                    <a:pt x="4795" y="13524"/>
                    <a:pt x="4840" y="13480"/>
                    <a:pt x="4885" y="13435"/>
                  </a:cubicBezTo>
                  <a:lnTo>
                    <a:pt x="5064" y="13121"/>
                  </a:lnTo>
                  <a:lnTo>
                    <a:pt x="5288" y="13480"/>
                  </a:lnTo>
                  <a:cubicBezTo>
                    <a:pt x="5333" y="13524"/>
                    <a:pt x="5467" y="13569"/>
                    <a:pt x="5512" y="13569"/>
                  </a:cubicBezTo>
                  <a:lnTo>
                    <a:pt x="5691" y="13569"/>
                  </a:lnTo>
                  <a:lnTo>
                    <a:pt x="5467" y="13928"/>
                  </a:lnTo>
                  <a:lnTo>
                    <a:pt x="4795" y="13928"/>
                  </a:lnTo>
                  <a:cubicBezTo>
                    <a:pt x="4616" y="13928"/>
                    <a:pt x="4482" y="14017"/>
                    <a:pt x="4482" y="14196"/>
                  </a:cubicBezTo>
                  <a:cubicBezTo>
                    <a:pt x="4482" y="14376"/>
                    <a:pt x="4616" y="14465"/>
                    <a:pt x="4795" y="14465"/>
                  </a:cubicBezTo>
                  <a:lnTo>
                    <a:pt x="5602" y="14465"/>
                  </a:lnTo>
                  <a:cubicBezTo>
                    <a:pt x="5736" y="14465"/>
                    <a:pt x="5781" y="14421"/>
                    <a:pt x="5826" y="14376"/>
                  </a:cubicBezTo>
                  <a:lnTo>
                    <a:pt x="6005" y="14062"/>
                  </a:lnTo>
                  <a:lnTo>
                    <a:pt x="6229" y="14421"/>
                  </a:lnTo>
                  <a:cubicBezTo>
                    <a:pt x="6274" y="14465"/>
                    <a:pt x="6408" y="14510"/>
                    <a:pt x="6453" y="14510"/>
                  </a:cubicBezTo>
                  <a:lnTo>
                    <a:pt x="7081" y="14510"/>
                  </a:lnTo>
                  <a:cubicBezTo>
                    <a:pt x="7260" y="14510"/>
                    <a:pt x="7349" y="14421"/>
                    <a:pt x="7349" y="14241"/>
                  </a:cubicBezTo>
                  <a:cubicBezTo>
                    <a:pt x="7349" y="14062"/>
                    <a:pt x="7260" y="13972"/>
                    <a:pt x="7081" y="13972"/>
                  </a:cubicBezTo>
                  <a:lnTo>
                    <a:pt x="6588" y="13972"/>
                  </a:lnTo>
                  <a:lnTo>
                    <a:pt x="6274" y="13569"/>
                  </a:lnTo>
                  <a:lnTo>
                    <a:pt x="6722" y="12897"/>
                  </a:lnTo>
                  <a:cubicBezTo>
                    <a:pt x="7260" y="13031"/>
                    <a:pt x="7753" y="13121"/>
                    <a:pt x="8290" y="13121"/>
                  </a:cubicBezTo>
                  <a:cubicBezTo>
                    <a:pt x="8649" y="13121"/>
                    <a:pt x="8963" y="13121"/>
                    <a:pt x="9276" y="13076"/>
                  </a:cubicBezTo>
                  <a:cubicBezTo>
                    <a:pt x="10262" y="12897"/>
                    <a:pt x="11203" y="12539"/>
                    <a:pt x="12054" y="11911"/>
                  </a:cubicBezTo>
                  <a:lnTo>
                    <a:pt x="12995" y="12001"/>
                  </a:lnTo>
                  <a:lnTo>
                    <a:pt x="15415" y="14421"/>
                  </a:lnTo>
                  <a:cubicBezTo>
                    <a:pt x="15460" y="14465"/>
                    <a:pt x="15550" y="14465"/>
                    <a:pt x="15639" y="14465"/>
                  </a:cubicBezTo>
                  <a:cubicBezTo>
                    <a:pt x="15684" y="14465"/>
                    <a:pt x="15818" y="14465"/>
                    <a:pt x="15863" y="14421"/>
                  </a:cubicBezTo>
                  <a:cubicBezTo>
                    <a:pt x="15953" y="14331"/>
                    <a:pt x="15953" y="14152"/>
                    <a:pt x="15863" y="14017"/>
                  </a:cubicBezTo>
                  <a:lnTo>
                    <a:pt x="14026" y="12180"/>
                  </a:lnTo>
                  <a:lnTo>
                    <a:pt x="14026" y="12180"/>
                  </a:lnTo>
                  <a:lnTo>
                    <a:pt x="14519" y="12225"/>
                  </a:lnTo>
                  <a:lnTo>
                    <a:pt x="14564" y="12225"/>
                  </a:lnTo>
                  <a:cubicBezTo>
                    <a:pt x="14653" y="12225"/>
                    <a:pt x="14743" y="12225"/>
                    <a:pt x="14788" y="12180"/>
                  </a:cubicBezTo>
                  <a:lnTo>
                    <a:pt x="18865" y="15541"/>
                  </a:lnTo>
                  <a:lnTo>
                    <a:pt x="18597" y="15675"/>
                  </a:lnTo>
                  <a:cubicBezTo>
                    <a:pt x="18507" y="15720"/>
                    <a:pt x="18373" y="15810"/>
                    <a:pt x="18373" y="15944"/>
                  </a:cubicBezTo>
                  <a:lnTo>
                    <a:pt x="18283" y="16392"/>
                  </a:lnTo>
                  <a:lnTo>
                    <a:pt x="16759" y="14869"/>
                  </a:lnTo>
                  <a:cubicBezTo>
                    <a:pt x="16715" y="14824"/>
                    <a:pt x="16647" y="14801"/>
                    <a:pt x="16575" y="14801"/>
                  </a:cubicBezTo>
                  <a:cubicBezTo>
                    <a:pt x="16502" y="14801"/>
                    <a:pt x="16423" y="14824"/>
                    <a:pt x="16356" y="14869"/>
                  </a:cubicBezTo>
                  <a:cubicBezTo>
                    <a:pt x="16267" y="15003"/>
                    <a:pt x="16267" y="15137"/>
                    <a:pt x="16356" y="15272"/>
                  </a:cubicBezTo>
                  <a:lnTo>
                    <a:pt x="18059" y="16930"/>
                  </a:lnTo>
                  <a:cubicBezTo>
                    <a:pt x="18149" y="17064"/>
                    <a:pt x="18283" y="17064"/>
                    <a:pt x="18373" y="17064"/>
                  </a:cubicBezTo>
                  <a:lnTo>
                    <a:pt x="18507" y="17064"/>
                  </a:lnTo>
                  <a:cubicBezTo>
                    <a:pt x="18686" y="17019"/>
                    <a:pt x="18776" y="16885"/>
                    <a:pt x="18821" y="16706"/>
                  </a:cubicBezTo>
                  <a:lnTo>
                    <a:pt x="19000" y="16123"/>
                  </a:lnTo>
                  <a:lnTo>
                    <a:pt x="19403" y="15944"/>
                  </a:lnTo>
                  <a:cubicBezTo>
                    <a:pt x="19582" y="15899"/>
                    <a:pt x="19627" y="15720"/>
                    <a:pt x="19672" y="15586"/>
                  </a:cubicBezTo>
                  <a:cubicBezTo>
                    <a:pt x="19582" y="15317"/>
                    <a:pt x="19493" y="15227"/>
                    <a:pt x="19403" y="15093"/>
                  </a:cubicBezTo>
                  <a:lnTo>
                    <a:pt x="15191" y="11642"/>
                  </a:lnTo>
                  <a:cubicBezTo>
                    <a:pt x="15236" y="11463"/>
                    <a:pt x="15191" y="11284"/>
                    <a:pt x="15012" y="11105"/>
                  </a:cubicBezTo>
                  <a:lnTo>
                    <a:pt x="11069" y="6713"/>
                  </a:lnTo>
                  <a:cubicBezTo>
                    <a:pt x="11001" y="6646"/>
                    <a:pt x="10923" y="6612"/>
                    <a:pt x="10850" y="6612"/>
                  </a:cubicBezTo>
                  <a:cubicBezTo>
                    <a:pt x="10777" y="6612"/>
                    <a:pt x="10710" y="6646"/>
                    <a:pt x="10665" y="6713"/>
                  </a:cubicBezTo>
                  <a:cubicBezTo>
                    <a:pt x="10531" y="6803"/>
                    <a:pt x="10531" y="6982"/>
                    <a:pt x="10665" y="7072"/>
                  </a:cubicBezTo>
                  <a:lnTo>
                    <a:pt x="14653" y="11508"/>
                  </a:lnTo>
                  <a:lnTo>
                    <a:pt x="14653" y="11508"/>
                  </a:lnTo>
                  <a:lnTo>
                    <a:pt x="13981" y="11418"/>
                  </a:lnTo>
                  <a:lnTo>
                    <a:pt x="10845" y="8192"/>
                  </a:lnTo>
                  <a:cubicBezTo>
                    <a:pt x="10777" y="8147"/>
                    <a:pt x="10699" y="8125"/>
                    <a:pt x="10626" y="8125"/>
                  </a:cubicBezTo>
                  <a:cubicBezTo>
                    <a:pt x="10553" y="8125"/>
                    <a:pt x="10486" y="8147"/>
                    <a:pt x="10441" y="8192"/>
                  </a:cubicBezTo>
                  <a:cubicBezTo>
                    <a:pt x="10307" y="8326"/>
                    <a:pt x="10307" y="8506"/>
                    <a:pt x="10441" y="8595"/>
                  </a:cubicBezTo>
                  <a:lnTo>
                    <a:pt x="12995" y="11239"/>
                  </a:lnTo>
                  <a:lnTo>
                    <a:pt x="11875" y="11060"/>
                  </a:lnTo>
                  <a:lnTo>
                    <a:pt x="9097" y="8730"/>
                  </a:lnTo>
                  <a:cubicBezTo>
                    <a:pt x="9035" y="8667"/>
                    <a:pt x="8972" y="8634"/>
                    <a:pt x="8910" y="8634"/>
                  </a:cubicBezTo>
                  <a:cubicBezTo>
                    <a:pt x="8838" y="8634"/>
                    <a:pt x="8766" y="8678"/>
                    <a:pt x="8694" y="8775"/>
                  </a:cubicBezTo>
                  <a:cubicBezTo>
                    <a:pt x="8604" y="8864"/>
                    <a:pt x="8604" y="9043"/>
                    <a:pt x="8739" y="9178"/>
                  </a:cubicBezTo>
                  <a:lnTo>
                    <a:pt x="10845" y="10925"/>
                  </a:lnTo>
                  <a:cubicBezTo>
                    <a:pt x="8694" y="10657"/>
                    <a:pt x="6722" y="9447"/>
                    <a:pt x="5557" y="7654"/>
                  </a:cubicBezTo>
                  <a:cubicBezTo>
                    <a:pt x="5243" y="7117"/>
                    <a:pt x="5109" y="6444"/>
                    <a:pt x="5333" y="5907"/>
                  </a:cubicBezTo>
                  <a:lnTo>
                    <a:pt x="5378" y="5817"/>
                  </a:lnTo>
                  <a:cubicBezTo>
                    <a:pt x="5602" y="5011"/>
                    <a:pt x="6364" y="4473"/>
                    <a:pt x="7125" y="4383"/>
                  </a:cubicBezTo>
                  <a:cubicBezTo>
                    <a:pt x="7178" y="4379"/>
                    <a:pt x="7230" y="4378"/>
                    <a:pt x="7283" y="4378"/>
                  </a:cubicBezTo>
                  <a:cubicBezTo>
                    <a:pt x="7863" y="4378"/>
                    <a:pt x="8462" y="4604"/>
                    <a:pt x="8873" y="5055"/>
                  </a:cubicBezTo>
                  <a:lnTo>
                    <a:pt x="9859" y="6176"/>
                  </a:lnTo>
                  <a:cubicBezTo>
                    <a:pt x="9926" y="6243"/>
                    <a:pt x="10004" y="6276"/>
                    <a:pt x="10077" y="6276"/>
                  </a:cubicBezTo>
                  <a:cubicBezTo>
                    <a:pt x="10150" y="6276"/>
                    <a:pt x="10217" y="6243"/>
                    <a:pt x="10262" y="6176"/>
                  </a:cubicBezTo>
                  <a:cubicBezTo>
                    <a:pt x="10396" y="6086"/>
                    <a:pt x="10396" y="5907"/>
                    <a:pt x="10262" y="5817"/>
                  </a:cubicBezTo>
                  <a:lnTo>
                    <a:pt x="9276" y="4697"/>
                  </a:lnTo>
                  <a:cubicBezTo>
                    <a:pt x="8918" y="4294"/>
                    <a:pt x="8470" y="4025"/>
                    <a:pt x="7977" y="3890"/>
                  </a:cubicBezTo>
                  <a:lnTo>
                    <a:pt x="7977" y="3039"/>
                  </a:lnTo>
                  <a:cubicBezTo>
                    <a:pt x="7977" y="1874"/>
                    <a:pt x="7305" y="798"/>
                    <a:pt x="6229" y="306"/>
                  </a:cubicBezTo>
                  <a:cubicBezTo>
                    <a:pt x="5819" y="101"/>
                    <a:pt x="5382" y="1"/>
                    <a:pt x="49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0" name="Google Shape;4480;p54"/>
          <p:cNvGrpSpPr/>
          <p:nvPr/>
        </p:nvGrpSpPr>
        <p:grpSpPr>
          <a:xfrm>
            <a:off x="4286144" y="3113454"/>
            <a:ext cx="571730" cy="418510"/>
            <a:chOff x="6319907" y="4144655"/>
            <a:chExt cx="571730" cy="418510"/>
          </a:xfrm>
        </p:grpSpPr>
        <p:sp>
          <p:nvSpPr>
            <p:cNvPr id="4481" name="Google Shape;4481;p54"/>
            <p:cNvSpPr/>
            <p:nvPr/>
          </p:nvSpPr>
          <p:spPr>
            <a:xfrm>
              <a:off x="6319907" y="4144655"/>
              <a:ext cx="571730" cy="418510"/>
            </a:xfrm>
            <a:custGeom>
              <a:rect b="b" l="l" r="r" t="t"/>
              <a:pathLst>
                <a:path extrusionOk="0" h="14269" w="19493">
                  <a:moveTo>
                    <a:pt x="3316" y="2035"/>
                  </a:moveTo>
                  <a:lnTo>
                    <a:pt x="3361" y="2125"/>
                  </a:lnTo>
                  <a:cubicBezTo>
                    <a:pt x="3495" y="2349"/>
                    <a:pt x="3495" y="2573"/>
                    <a:pt x="3406" y="2887"/>
                  </a:cubicBezTo>
                  <a:lnTo>
                    <a:pt x="3361" y="3066"/>
                  </a:lnTo>
                  <a:lnTo>
                    <a:pt x="2509" y="2931"/>
                  </a:lnTo>
                  <a:cubicBezTo>
                    <a:pt x="2240" y="2931"/>
                    <a:pt x="2016" y="2931"/>
                    <a:pt x="1792" y="2976"/>
                  </a:cubicBezTo>
                  <a:lnTo>
                    <a:pt x="851" y="3111"/>
                  </a:lnTo>
                  <a:cubicBezTo>
                    <a:pt x="1344" y="2663"/>
                    <a:pt x="1972" y="2349"/>
                    <a:pt x="2644" y="2214"/>
                  </a:cubicBezTo>
                  <a:lnTo>
                    <a:pt x="3316" y="2035"/>
                  </a:lnTo>
                  <a:close/>
                  <a:moveTo>
                    <a:pt x="6677" y="1766"/>
                  </a:moveTo>
                  <a:cubicBezTo>
                    <a:pt x="6945" y="1766"/>
                    <a:pt x="7214" y="1990"/>
                    <a:pt x="7214" y="2304"/>
                  </a:cubicBezTo>
                  <a:cubicBezTo>
                    <a:pt x="7214" y="2618"/>
                    <a:pt x="7080" y="2842"/>
                    <a:pt x="6766" y="2887"/>
                  </a:cubicBezTo>
                  <a:lnTo>
                    <a:pt x="3898" y="3424"/>
                  </a:lnTo>
                  <a:lnTo>
                    <a:pt x="3854" y="3379"/>
                  </a:lnTo>
                  <a:lnTo>
                    <a:pt x="3898" y="3111"/>
                  </a:lnTo>
                  <a:cubicBezTo>
                    <a:pt x="3988" y="2752"/>
                    <a:pt x="3988" y="2394"/>
                    <a:pt x="3809" y="2035"/>
                  </a:cubicBezTo>
                  <a:lnTo>
                    <a:pt x="3764" y="1856"/>
                  </a:lnTo>
                  <a:lnTo>
                    <a:pt x="3854" y="1811"/>
                  </a:lnTo>
                  <a:lnTo>
                    <a:pt x="6677" y="1811"/>
                  </a:lnTo>
                  <a:lnTo>
                    <a:pt x="6677" y="1766"/>
                  </a:lnTo>
                  <a:close/>
                  <a:moveTo>
                    <a:pt x="5198" y="3738"/>
                  </a:moveTo>
                  <a:lnTo>
                    <a:pt x="5153" y="4007"/>
                  </a:lnTo>
                  <a:cubicBezTo>
                    <a:pt x="5153" y="4545"/>
                    <a:pt x="4839" y="5082"/>
                    <a:pt x="4302" y="5217"/>
                  </a:cubicBezTo>
                  <a:lnTo>
                    <a:pt x="4257" y="4007"/>
                  </a:lnTo>
                  <a:lnTo>
                    <a:pt x="4257" y="3872"/>
                  </a:lnTo>
                  <a:lnTo>
                    <a:pt x="5198" y="3738"/>
                  </a:lnTo>
                  <a:close/>
                  <a:moveTo>
                    <a:pt x="7573" y="11266"/>
                  </a:moveTo>
                  <a:cubicBezTo>
                    <a:pt x="7797" y="11400"/>
                    <a:pt x="8066" y="11445"/>
                    <a:pt x="8290" y="11580"/>
                  </a:cubicBezTo>
                  <a:lnTo>
                    <a:pt x="8111" y="11893"/>
                  </a:lnTo>
                  <a:lnTo>
                    <a:pt x="7752" y="11893"/>
                  </a:lnTo>
                  <a:lnTo>
                    <a:pt x="7438" y="11490"/>
                  </a:lnTo>
                  <a:lnTo>
                    <a:pt x="7573" y="11266"/>
                  </a:lnTo>
                  <a:close/>
                  <a:moveTo>
                    <a:pt x="6305" y="1"/>
                  </a:moveTo>
                  <a:cubicBezTo>
                    <a:pt x="5571" y="1"/>
                    <a:pt x="4845" y="250"/>
                    <a:pt x="4302" y="736"/>
                  </a:cubicBezTo>
                  <a:lnTo>
                    <a:pt x="3406" y="1587"/>
                  </a:lnTo>
                  <a:lnTo>
                    <a:pt x="2644" y="1766"/>
                  </a:lnTo>
                  <a:cubicBezTo>
                    <a:pt x="1837" y="1946"/>
                    <a:pt x="1075" y="2304"/>
                    <a:pt x="448" y="2887"/>
                  </a:cubicBezTo>
                  <a:lnTo>
                    <a:pt x="179" y="3111"/>
                  </a:lnTo>
                  <a:cubicBezTo>
                    <a:pt x="45" y="3200"/>
                    <a:pt x="0" y="3424"/>
                    <a:pt x="45" y="3604"/>
                  </a:cubicBezTo>
                  <a:cubicBezTo>
                    <a:pt x="134" y="3783"/>
                    <a:pt x="269" y="3828"/>
                    <a:pt x="448" y="3828"/>
                  </a:cubicBezTo>
                  <a:lnTo>
                    <a:pt x="493" y="3828"/>
                  </a:lnTo>
                  <a:lnTo>
                    <a:pt x="1927" y="3604"/>
                  </a:lnTo>
                  <a:cubicBezTo>
                    <a:pt x="1994" y="3581"/>
                    <a:pt x="2084" y="3570"/>
                    <a:pt x="2179" y="3570"/>
                  </a:cubicBezTo>
                  <a:cubicBezTo>
                    <a:pt x="2274" y="3570"/>
                    <a:pt x="2375" y="3581"/>
                    <a:pt x="2465" y="3604"/>
                  </a:cubicBezTo>
                  <a:lnTo>
                    <a:pt x="3406" y="3738"/>
                  </a:lnTo>
                  <a:lnTo>
                    <a:pt x="3719" y="4186"/>
                  </a:lnTo>
                  <a:lnTo>
                    <a:pt x="3809" y="5889"/>
                  </a:lnTo>
                  <a:cubicBezTo>
                    <a:pt x="3854" y="6427"/>
                    <a:pt x="3943" y="6964"/>
                    <a:pt x="4078" y="7457"/>
                  </a:cubicBezTo>
                  <a:cubicBezTo>
                    <a:pt x="4167" y="7592"/>
                    <a:pt x="4257" y="7681"/>
                    <a:pt x="4391" y="7681"/>
                  </a:cubicBezTo>
                  <a:lnTo>
                    <a:pt x="4481" y="7681"/>
                  </a:lnTo>
                  <a:cubicBezTo>
                    <a:pt x="4660" y="7636"/>
                    <a:pt x="4705" y="7457"/>
                    <a:pt x="4660" y="7368"/>
                  </a:cubicBezTo>
                  <a:cubicBezTo>
                    <a:pt x="4481" y="6919"/>
                    <a:pt x="4436" y="6471"/>
                    <a:pt x="4391" y="5978"/>
                  </a:cubicBezTo>
                  <a:cubicBezTo>
                    <a:pt x="5198" y="5754"/>
                    <a:pt x="5780" y="4993"/>
                    <a:pt x="5780" y="4096"/>
                  </a:cubicBezTo>
                  <a:lnTo>
                    <a:pt x="5780" y="3783"/>
                  </a:lnTo>
                  <a:lnTo>
                    <a:pt x="6901" y="3559"/>
                  </a:lnTo>
                  <a:cubicBezTo>
                    <a:pt x="7394" y="3424"/>
                    <a:pt x="7797" y="2976"/>
                    <a:pt x="7797" y="2438"/>
                  </a:cubicBezTo>
                  <a:cubicBezTo>
                    <a:pt x="7797" y="1811"/>
                    <a:pt x="7304" y="1318"/>
                    <a:pt x="6677" y="1318"/>
                  </a:cubicBezTo>
                  <a:lnTo>
                    <a:pt x="4526" y="1318"/>
                  </a:lnTo>
                  <a:lnTo>
                    <a:pt x="4660" y="1273"/>
                  </a:lnTo>
                  <a:cubicBezTo>
                    <a:pt x="5118" y="873"/>
                    <a:pt x="5704" y="655"/>
                    <a:pt x="6278" y="655"/>
                  </a:cubicBezTo>
                  <a:cubicBezTo>
                    <a:pt x="6602" y="655"/>
                    <a:pt x="6923" y="724"/>
                    <a:pt x="7214" y="870"/>
                  </a:cubicBezTo>
                  <a:cubicBezTo>
                    <a:pt x="8111" y="1273"/>
                    <a:pt x="8693" y="2170"/>
                    <a:pt x="8693" y="3111"/>
                  </a:cubicBezTo>
                  <a:lnTo>
                    <a:pt x="8693" y="3200"/>
                  </a:lnTo>
                  <a:lnTo>
                    <a:pt x="7886" y="3559"/>
                  </a:lnTo>
                  <a:cubicBezTo>
                    <a:pt x="7170" y="3828"/>
                    <a:pt x="6632" y="4455"/>
                    <a:pt x="6408" y="5172"/>
                  </a:cubicBezTo>
                  <a:cubicBezTo>
                    <a:pt x="6184" y="5844"/>
                    <a:pt x="6318" y="6561"/>
                    <a:pt x="6766" y="7143"/>
                  </a:cubicBezTo>
                  <a:lnTo>
                    <a:pt x="6990" y="7412"/>
                  </a:lnTo>
                  <a:cubicBezTo>
                    <a:pt x="8021" y="8667"/>
                    <a:pt x="9365" y="9653"/>
                    <a:pt x="10799" y="10325"/>
                  </a:cubicBezTo>
                  <a:cubicBezTo>
                    <a:pt x="11247" y="10549"/>
                    <a:pt x="11695" y="10728"/>
                    <a:pt x="12143" y="10818"/>
                  </a:cubicBezTo>
                  <a:lnTo>
                    <a:pt x="11785" y="10997"/>
                  </a:lnTo>
                  <a:cubicBezTo>
                    <a:pt x="11178" y="11244"/>
                    <a:pt x="10540" y="11362"/>
                    <a:pt x="9903" y="11362"/>
                  </a:cubicBezTo>
                  <a:cubicBezTo>
                    <a:pt x="9034" y="11362"/>
                    <a:pt x="8169" y="11142"/>
                    <a:pt x="7394" y="10728"/>
                  </a:cubicBezTo>
                  <a:cubicBezTo>
                    <a:pt x="6453" y="10235"/>
                    <a:pt x="5646" y="9384"/>
                    <a:pt x="5108" y="8443"/>
                  </a:cubicBezTo>
                  <a:cubicBezTo>
                    <a:pt x="5075" y="8342"/>
                    <a:pt x="4965" y="8292"/>
                    <a:pt x="4837" y="8292"/>
                  </a:cubicBezTo>
                  <a:cubicBezTo>
                    <a:pt x="4795" y="8292"/>
                    <a:pt x="4750" y="8297"/>
                    <a:pt x="4705" y="8309"/>
                  </a:cubicBezTo>
                  <a:cubicBezTo>
                    <a:pt x="4615" y="8353"/>
                    <a:pt x="4526" y="8533"/>
                    <a:pt x="4615" y="8712"/>
                  </a:cubicBezTo>
                  <a:cubicBezTo>
                    <a:pt x="5153" y="9787"/>
                    <a:pt x="6049" y="10594"/>
                    <a:pt x="7080" y="11176"/>
                  </a:cubicBezTo>
                  <a:lnTo>
                    <a:pt x="6497" y="12028"/>
                  </a:lnTo>
                  <a:lnTo>
                    <a:pt x="5825" y="12028"/>
                  </a:lnTo>
                  <a:cubicBezTo>
                    <a:pt x="5646" y="12028"/>
                    <a:pt x="5556" y="12117"/>
                    <a:pt x="5556" y="12297"/>
                  </a:cubicBezTo>
                  <a:cubicBezTo>
                    <a:pt x="5556" y="12476"/>
                    <a:pt x="5646" y="12565"/>
                    <a:pt x="5825" y="12565"/>
                  </a:cubicBezTo>
                  <a:lnTo>
                    <a:pt x="6677" y="12565"/>
                  </a:lnTo>
                  <a:cubicBezTo>
                    <a:pt x="6766" y="12565"/>
                    <a:pt x="6856" y="12521"/>
                    <a:pt x="6901" y="12476"/>
                  </a:cubicBezTo>
                  <a:lnTo>
                    <a:pt x="7080" y="12162"/>
                  </a:lnTo>
                  <a:lnTo>
                    <a:pt x="7304" y="12521"/>
                  </a:lnTo>
                  <a:cubicBezTo>
                    <a:pt x="7349" y="12565"/>
                    <a:pt x="7438" y="12610"/>
                    <a:pt x="7528" y="12610"/>
                  </a:cubicBezTo>
                  <a:lnTo>
                    <a:pt x="7662" y="12610"/>
                  </a:lnTo>
                  <a:lnTo>
                    <a:pt x="7438" y="12969"/>
                  </a:lnTo>
                  <a:lnTo>
                    <a:pt x="6856" y="12969"/>
                  </a:lnTo>
                  <a:cubicBezTo>
                    <a:pt x="6677" y="12969"/>
                    <a:pt x="6542" y="13058"/>
                    <a:pt x="6542" y="13238"/>
                  </a:cubicBezTo>
                  <a:cubicBezTo>
                    <a:pt x="6542" y="13417"/>
                    <a:pt x="6677" y="13506"/>
                    <a:pt x="6856" y="13506"/>
                  </a:cubicBezTo>
                  <a:lnTo>
                    <a:pt x="7662" y="13506"/>
                  </a:lnTo>
                  <a:cubicBezTo>
                    <a:pt x="7797" y="13506"/>
                    <a:pt x="7842" y="13462"/>
                    <a:pt x="7886" y="13417"/>
                  </a:cubicBezTo>
                  <a:lnTo>
                    <a:pt x="8066" y="13148"/>
                  </a:lnTo>
                  <a:lnTo>
                    <a:pt x="8290" y="13462"/>
                  </a:lnTo>
                  <a:cubicBezTo>
                    <a:pt x="8335" y="13506"/>
                    <a:pt x="8469" y="13596"/>
                    <a:pt x="8514" y="13596"/>
                  </a:cubicBezTo>
                  <a:lnTo>
                    <a:pt x="9141" y="13596"/>
                  </a:lnTo>
                  <a:cubicBezTo>
                    <a:pt x="9320" y="13596"/>
                    <a:pt x="9410" y="13462"/>
                    <a:pt x="9410" y="13282"/>
                  </a:cubicBezTo>
                  <a:cubicBezTo>
                    <a:pt x="9410" y="13148"/>
                    <a:pt x="9320" y="13014"/>
                    <a:pt x="9141" y="13014"/>
                  </a:cubicBezTo>
                  <a:lnTo>
                    <a:pt x="8648" y="13014"/>
                  </a:lnTo>
                  <a:lnTo>
                    <a:pt x="8335" y="12610"/>
                  </a:lnTo>
                  <a:lnTo>
                    <a:pt x="8783" y="11893"/>
                  </a:lnTo>
                  <a:cubicBezTo>
                    <a:pt x="9141" y="11938"/>
                    <a:pt x="9410" y="11938"/>
                    <a:pt x="9768" y="11938"/>
                  </a:cubicBezTo>
                  <a:cubicBezTo>
                    <a:pt x="10485" y="11938"/>
                    <a:pt x="11158" y="11848"/>
                    <a:pt x="11830" y="11580"/>
                  </a:cubicBezTo>
                  <a:lnTo>
                    <a:pt x="12995" y="11132"/>
                  </a:lnTo>
                  <a:cubicBezTo>
                    <a:pt x="13264" y="11176"/>
                    <a:pt x="13577" y="11221"/>
                    <a:pt x="13846" y="11221"/>
                  </a:cubicBezTo>
                  <a:lnTo>
                    <a:pt x="15459" y="12745"/>
                  </a:lnTo>
                  <a:cubicBezTo>
                    <a:pt x="15504" y="12789"/>
                    <a:pt x="15594" y="12789"/>
                    <a:pt x="15639" y="12789"/>
                  </a:cubicBezTo>
                  <a:cubicBezTo>
                    <a:pt x="15683" y="12789"/>
                    <a:pt x="15818" y="12745"/>
                    <a:pt x="15863" y="12700"/>
                  </a:cubicBezTo>
                  <a:cubicBezTo>
                    <a:pt x="15952" y="12565"/>
                    <a:pt x="15952" y="12386"/>
                    <a:pt x="15863" y="12297"/>
                  </a:cubicBezTo>
                  <a:lnTo>
                    <a:pt x="14787" y="11266"/>
                  </a:lnTo>
                  <a:lnTo>
                    <a:pt x="15370" y="11266"/>
                  </a:lnTo>
                  <a:lnTo>
                    <a:pt x="18596" y="13686"/>
                  </a:lnTo>
                  <a:lnTo>
                    <a:pt x="17924" y="13686"/>
                  </a:lnTo>
                  <a:cubicBezTo>
                    <a:pt x="17610" y="13686"/>
                    <a:pt x="17296" y="13596"/>
                    <a:pt x="17072" y="13372"/>
                  </a:cubicBezTo>
                  <a:lnTo>
                    <a:pt x="16804" y="13058"/>
                  </a:lnTo>
                  <a:cubicBezTo>
                    <a:pt x="16759" y="13014"/>
                    <a:pt x="16692" y="12991"/>
                    <a:pt x="16619" y="12991"/>
                  </a:cubicBezTo>
                  <a:cubicBezTo>
                    <a:pt x="16546" y="12991"/>
                    <a:pt x="16467" y="13014"/>
                    <a:pt x="16400" y="13058"/>
                  </a:cubicBezTo>
                  <a:cubicBezTo>
                    <a:pt x="16311" y="13193"/>
                    <a:pt x="16311" y="13372"/>
                    <a:pt x="16400" y="13462"/>
                  </a:cubicBezTo>
                  <a:lnTo>
                    <a:pt x="16714" y="13730"/>
                  </a:lnTo>
                  <a:cubicBezTo>
                    <a:pt x="17028" y="14089"/>
                    <a:pt x="17476" y="14268"/>
                    <a:pt x="17924" y="14268"/>
                  </a:cubicBezTo>
                  <a:lnTo>
                    <a:pt x="18954" y="14268"/>
                  </a:lnTo>
                  <a:cubicBezTo>
                    <a:pt x="19178" y="14268"/>
                    <a:pt x="19313" y="14134"/>
                    <a:pt x="19403" y="13910"/>
                  </a:cubicBezTo>
                  <a:cubicBezTo>
                    <a:pt x="19492" y="13641"/>
                    <a:pt x="19447" y="13417"/>
                    <a:pt x="19268" y="13282"/>
                  </a:cubicBezTo>
                  <a:lnTo>
                    <a:pt x="16355" y="11132"/>
                  </a:lnTo>
                  <a:lnTo>
                    <a:pt x="16535" y="11132"/>
                  </a:lnTo>
                  <a:cubicBezTo>
                    <a:pt x="16714" y="11132"/>
                    <a:pt x="16848" y="10997"/>
                    <a:pt x="16983" y="10818"/>
                  </a:cubicBezTo>
                  <a:cubicBezTo>
                    <a:pt x="17028" y="10639"/>
                    <a:pt x="17028" y="10459"/>
                    <a:pt x="16938" y="10325"/>
                  </a:cubicBezTo>
                  <a:cubicBezTo>
                    <a:pt x="15414" y="8488"/>
                    <a:pt x="13667" y="6740"/>
                    <a:pt x="11875" y="5172"/>
                  </a:cubicBezTo>
                  <a:cubicBezTo>
                    <a:pt x="11834" y="5132"/>
                    <a:pt x="11776" y="5109"/>
                    <a:pt x="11712" y="5109"/>
                  </a:cubicBezTo>
                  <a:cubicBezTo>
                    <a:pt x="11633" y="5109"/>
                    <a:pt x="11545" y="5143"/>
                    <a:pt x="11471" y="5217"/>
                  </a:cubicBezTo>
                  <a:cubicBezTo>
                    <a:pt x="11382" y="5351"/>
                    <a:pt x="11382" y="5530"/>
                    <a:pt x="11561" y="5620"/>
                  </a:cubicBezTo>
                  <a:cubicBezTo>
                    <a:pt x="13264" y="7143"/>
                    <a:pt x="14922" y="8801"/>
                    <a:pt x="16355" y="10549"/>
                  </a:cubicBezTo>
                  <a:lnTo>
                    <a:pt x="15594" y="10549"/>
                  </a:lnTo>
                  <a:lnTo>
                    <a:pt x="15594" y="10370"/>
                  </a:lnTo>
                  <a:cubicBezTo>
                    <a:pt x="15594" y="10191"/>
                    <a:pt x="15459" y="10101"/>
                    <a:pt x="15280" y="10101"/>
                  </a:cubicBezTo>
                  <a:cubicBezTo>
                    <a:pt x="15146" y="10101"/>
                    <a:pt x="15011" y="10191"/>
                    <a:pt x="15011" y="10370"/>
                  </a:cubicBezTo>
                  <a:lnTo>
                    <a:pt x="15011" y="10549"/>
                  </a:lnTo>
                  <a:cubicBezTo>
                    <a:pt x="14787" y="10549"/>
                    <a:pt x="14563" y="10549"/>
                    <a:pt x="14339" y="10504"/>
                  </a:cubicBezTo>
                  <a:lnTo>
                    <a:pt x="14339" y="10146"/>
                  </a:lnTo>
                  <a:cubicBezTo>
                    <a:pt x="14339" y="10011"/>
                    <a:pt x="14249" y="9877"/>
                    <a:pt x="14070" y="9877"/>
                  </a:cubicBezTo>
                  <a:cubicBezTo>
                    <a:pt x="13891" y="9877"/>
                    <a:pt x="13801" y="10011"/>
                    <a:pt x="13801" y="10146"/>
                  </a:cubicBezTo>
                  <a:lnTo>
                    <a:pt x="13801" y="10370"/>
                  </a:lnTo>
                  <a:cubicBezTo>
                    <a:pt x="13577" y="10325"/>
                    <a:pt x="13353" y="10325"/>
                    <a:pt x="13129" y="10280"/>
                  </a:cubicBezTo>
                  <a:lnTo>
                    <a:pt x="13129" y="9832"/>
                  </a:lnTo>
                  <a:cubicBezTo>
                    <a:pt x="13129" y="9653"/>
                    <a:pt x="12995" y="9563"/>
                    <a:pt x="12816" y="9563"/>
                  </a:cubicBezTo>
                  <a:cubicBezTo>
                    <a:pt x="12681" y="9563"/>
                    <a:pt x="12547" y="9653"/>
                    <a:pt x="12547" y="9832"/>
                  </a:cubicBezTo>
                  <a:lnTo>
                    <a:pt x="12547" y="10146"/>
                  </a:lnTo>
                  <a:cubicBezTo>
                    <a:pt x="12367" y="10101"/>
                    <a:pt x="12143" y="10056"/>
                    <a:pt x="12009" y="10011"/>
                  </a:cubicBezTo>
                  <a:lnTo>
                    <a:pt x="12009" y="9250"/>
                  </a:lnTo>
                  <a:cubicBezTo>
                    <a:pt x="12009" y="9070"/>
                    <a:pt x="11875" y="8981"/>
                    <a:pt x="11695" y="8981"/>
                  </a:cubicBezTo>
                  <a:cubicBezTo>
                    <a:pt x="11561" y="8981"/>
                    <a:pt x="11426" y="9070"/>
                    <a:pt x="11426" y="9250"/>
                  </a:cubicBezTo>
                  <a:lnTo>
                    <a:pt x="11426" y="9787"/>
                  </a:lnTo>
                  <a:cubicBezTo>
                    <a:pt x="11337" y="9698"/>
                    <a:pt x="11247" y="9698"/>
                    <a:pt x="11158" y="9653"/>
                  </a:cubicBezTo>
                  <a:cubicBezTo>
                    <a:pt x="11023" y="9608"/>
                    <a:pt x="10889" y="9563"/>
                    <a:pt x="10754" y="9474"/>
                  </a:cubicBezTo>
                  <a:lnTo>
                    <a:pt x="10754" y="8667"/>
                  </a:lnTo>
                  <a:cubicBezTo>
                    <a:pt x="10754" y="8488"/>
                    <a:pt x="10665" y="8353"/>
                    <a:pt x="10485" y="8353"/>
                  </a:cubicBezTo>
                  <a:cubicBezTo>
                    <a:pt x="10306" y="8353"/>
                    <a:pt x="10217" y="8488"/>
                    <a:pt x="10217" y="8667"/>
                  </a:cubicBezTo>
                  <a:lnTo>
                    <a:pt x="10217" y="9205"/>
                  </a:lnTo>
                  <a:cubicBezTo>
                    <a:pt x="9993" y="9115"/>
                    <a:pt x="9813" y="8981"/>
                    <a:pt x="9589" y="8801"/>
                  </a:cubicBezTo>
                  <a:lnTo>
                    <a:pt x="9589" y="7592"/>
                  </a:lnTo>
                  <a:cubicBezTo>
                    <a:pt x="9589" y="7412"/>
                    <a:pt x="9455" y="7323"/>
                    <a:pt x="9320" y="7323"/>
                  </a:cubicBezTo>
                  <a:cubicBezTo>
                    <a:pt x="9141" y="7323"/>
                    <a:pt x="9007" y="7412"/>
                    <a:pt x="9007" y="7592"/>
                  </a:cubicBezTo>
                  <a:lnTo>
                    <a:pt x="9007" y="8353"/>
                  </a:lnTo>
                  <a:cubicBezTo>
                    <a:pt x="8469" y="7905"/>
                    <a:pt x="7976" y="7412"/>
                    <a:pt x="7528" y="6919"/>
                  </a:cubicBezTo>
                  <a:lnTo>
                    <a:pt x="7304" y="6651"/>
                  </a:lnTo>
                  <a:cubicBezTo>
                    <a:pt x="6945" y="6247"/>
                    <a:pt x="6856" y="5665"/>
                    <a:pt x="6990" y="5217"/>
                  </a:cubicBezTo>
                  <a:cubicBezTo>
                    <a:pt x="7170" y="4679"/>
                    <a:pt x="7618" y="4186"/>
                    <a:pt x="8200" y="3962"/>
                  </a:cubicBezTo>
                  <a:lnTo>
                    <a:pt x="9007" y="3604"/>
                  </a:lnTo>
                  <a:lnTo>
                    <a:pt x="9320" y="3828"/>
                  </a:lnTo>
                  <a:cubicBezTo>
                    <a:pt x="9768" y="4186"/>
                    <a:pt x="10217" y="4500"/>
                    <a:pt x="10665" y="4903"/>
                  </a:cubicBezTo>
                  <a:cubicBezTo>
                    <a:pt x="10699" y="4937"/>
                    <a:pt x="10746" y="4952"/>
                    <a:pt x="10797" y="4952"/>
                  </a:cubicBezTo>
                  <a:cubicBezTo>
                    <a:pt x="10878" y="4952"/>
                    <a:pt x="10968" y="4914"/>
                    <a:pt x="11023" y="4858"/>
                  </a:cubicBezTo>
                  <a:cubicBezTo>
                    <a:pt x="11158" y="4724"/>
                    <a:pt x="11113" y="4545"/>
                    <a:pt x="10978" y="4455"/>
                  </a:cubicBezTo>
                  <a:cubicBezTo>
                    <a:pt x="10530" y="4096"/>
                    <a:pt x="10082" y="3738"/>
                    <a:pt x="9634" y="3379"/>
                  </a:cubicBezTo>
                  <a:lnTo>
                    <a:pt x="9320" y="3155"/>
                  </a:lnTo>
                  <a:lnTo>
                    <a:pt x="9320" y="2976"/>
                  </a:lnTo>
                  <a:cubicBezTo>
                    <a:pt x="9320" y="1811"/>
                    <a:pt x="8559" y="691"/>
                    <a:pt x="7528" y="243"/>
                  </a:cubicBezTo>
                  <a:cubicBezTo>
                    <a:pt x="7139" y="81"/>
                    <a:pt x="6720" y="1"/>
                    <a:pt x="63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4"/>
            <p:cNvSpPr/>
            <p:nvPr/>
          </p:nvSpPr>
          <p:spPr>
            <a:xfrm>
              <a:off x="6459195" y="4204342"/>
              <a:ext cx="17129" cy="23669"/>
            </a:xfrm>
            <a:custGeom>
              <a:rect b="b" l="l" r="r" t="t"/>
              <a:pathLst>
                <a:path extrusionOk="0" h="807" w="584">
                  <a:moveTo>
                    <a:pt x="314" y="0"/>
                  </a:moveTo>
                  <a:cubicBezTo>
                    <a:pt x="135" y="0"/>
                    <a:pt x="1" y="135"/>
                    <a:pt x="1" y="269"/>
                  </a:cubicBezTo>
                  <a:lnTo>
                    <a:pt x="1" y="493"/>
                  </a:lnTo>
                  <a:cubicBezTo>
                    <a:pt x="1" y="672"/>
                    <a:pt x="135" y="807"/>
                    <a:pt x="314" y="807"/>
                  </a:cubicBezTo>
                  <a:cubicBezTo>
                    <a:pt x="449" y="807"/>
                    <a:pt x="583" y="672"/>
                    <a:pt x="583" y="493"/>
                  </a:cubicBezTo>
                  <a:lnTo>
                    <a:pt x="583" y="269"/>
                  </a:lnTo>
                  <a:cubicBezTo>
                    <a:pt x="583" y="135"/>
                    <a:pt x="449" y="0"/>
                    <a:pt x="3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3" name="Google Shape;4483;p54"/>
          <p:cNvGrpSpPr/>
          <p:nvPr/>
        </p:nvGrpSpPr>
        <p:grpSpPr>
          <a:xfrm>
            <a:off x="1816286" y="3192412"/>
            <a:ext cx="571730" cy="409593"/>
            <a:chOff x="7852311" y="4143042"/>
            <a:chExt cx="571730" cy="409593"/>
          </a:xfrm>
        </p:grpSpPr>
        <p:sp>
          <p:nvSpPr>
            <p:cNvPr id="4484" name="Google Shape;4484;p54"/>
            <p:cNvSpPr/>
            <p:nvPr/>
          </p:nvSpPr>
          <p:spPr>
            <a:xfrm>
              <a:off x="8000838" y="4183312"/>
              <a:ext cx="15809" cy="21059"/>
            </a:xfrm>
            <a:custGeom>
              <a:rect b="b" l="l" r="r" t="t"/>
              <a:pathLst>
                <a:path extrusionOk="0" h="718" w="539">
                  <a:moveTo>
                    <a:pt x="269" y="0"/>
                  </a:moveTo>
                  <a:cubicBezTo>
                    <a:pt x="90" y="0"/>
                    <a:pt x="0" y="90"/>
                    <a:pt x="0" y="269"/>
                  </a:cubicBezTo>
                  <a:lnTo>
                    <a:pt x="0" y="448"/>
                  </a:lnTo>
                  <a:cubicBezTo>
                    <a:pt x="0" y="628"/>
                    <a:pt x="90" y="717"/>
                    <a:pt x="269" y="717"/>
                  </a:cubicBezTo>
                  <a:cubicBezTo>
                    <a:pt x="448" y="717"/>
                    <a:pt x="538" y="628"/>
                    <a:pt x="538" y="448"/>
                  </a:cubicBezTo>
                  <a:lnTo>
                    <a:pt x="538" y="269"/>
                  </a:lnTo>
                  <a:cubicBezTo>
                    <a:pt x="538" y="90"/>
                    <a:pt x="448" y="0"/>
                    <a:pt x="2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4"/>
            <p:cNvSpPr/>
            <p:nvPr/>
          </p:nvSpPr>
          <p:spPr>
            <a:xfrm>
              <a:off x="7852311" y="4143042"/>
              <a:ext cx="571730" cy="409593"/>
            </a:xfrm>
            <a:custGeom>
              <a:rect b="b" l="l" r="r" t="t"/>
              <a:pathLst>
                <a:path extrusionOk="0" h="13965" w="19493">
                  <a:moveTo>
                    <a:pt x="3272" y="1777"/>
                  </a:moveTo>
                  <a:lnTo>
                    <a:pt x="3810" y="2225"/>
                  </a:lnTo>
                  <a:cubicBezTo>
                    <a:pt x="2869" y="2359"/>
                    <a:pt x="1928" y="2807"/>
                    <a:pt x="1211" y="3434"/>
                  </a:cubicBezTo>
                  <a:lnTo>
                    <a:pt x="987" y="3659"/>
                  </a:lnTo>
                  <a:cubicBezTo>
                    <a:pt x="1345" y="2942"/>
                    <a:pt x="2017" y="2359"/>
                    <a:pt x="2824" y="2001"/>
                  </a:cubicBezTo>
                  <a:lnTo>
                    <a:pt x="3272" y="1777"/>
                  </a:lnTo>
                  <a:close/>
                  <a:moveTo>
                    <a:pt x="4123" y="2718"/>
                  </a:moveTo>
                  <a:lnTo>
                    <a:pt x="4123" y="2897"/>
                  </a:lnTo>
                  <a:lnTo>
                    <a:pt x="4123" y="3121"/>
                  </a:lnTo>
                  <a:lnTo>
                    <a:pt x="3541" y="3210"/>
                  </a:lnTo>
                  <a:cubicBezTo>
                    <a:pt x="3093" y="3255"/>
                    <a:pt x="2645" y="3434"/>
                    <a:pt x="2197" y="3569"/>
                  </a:cubicBezTo>
                  <a:lnTo>
                    <a:pt x="1704" y="3703"/>
                  </a:lnTo>
                  <a:cubicBezTo>
                    <a:pt x="2376" y="3210"/>
                    <a:pt x="3227" y="2807"/>
                    <a:pt x="4034" y="2718"/>
                  </a:cubicBezTo>
                  <a:close/>
                  <a:moveTo>
                    <a:pt x="5438" y="660"/>
                  </a:moveTo>
                  <a:cubicBezTo>
                    <a:pt x="6075" y="660"/>
                    <a:pt x="6720" y="923"/>
                    <a:pt x="7215" y="1418"/>
                  </a:cubicBezTo>
                  <a:lnTo>
                    <a:pt x="7798" y="2001"/>
                  </a:lnTo>
                  <a:cubicBezTo>
                    <a:pt x="7260" y="2090"/>
                    <a:pt x="6677" y="2583"/>
                    <a:pt x="6498" y="3255"/>
                  </a:cubicBezTo>
                  <a:cubicBezTo>
                    <a:pt x="6453" y="3479"/>
                    <a:pt x="6453" y="3703"/>
                    <a:pt x="6453" y="4017"/>
                  </a:cubicBezTo>
                  <a:cubicBezTo>
                    <a:pt x="6050" y="4375"/>
                    <a:pt x="5781" y="4824"/>
                    <a:pt x="5692" y="5406"/>
                  </a:cubicBezTo>
                  <a:lnTo>
                    <a:pt x="5602" y="5675"/>
                  </a:lnTo>
                  <a:cubicBezTo>
                    <a:pt x="5423" y="5361"/>
                    <a:pt x="5333" y="4958"/>
                    <a:pt x="5288" y="4555"/>
                  </a:cubicBezTo>
                  <a:lnTo>
                    <a:pt x="5109" y="3569"/>
                  </a:lnTo>
                  <a:cubicBezTo>
                    <a:pt x="5109" y="3434"/>
                    <a:pt x="4975" y="3390"/>
                    <a:pt x="4930" y="3345"/>
                  </a:cubicBezTo>
                  <a:lnTo>
                    <a:pt x="4661" y="3210"/>
                  </a:lnTo>
                  <a:lnTo>
                    <a:pt x="4661" y="2986"/>
                  </a:lnTo>
                  <a:cubicBezTo>
                    <a:pt x="4706" y="2583"/>
                    <a:pt x="4527" y="2225"/>
                    <a:pt x="4213" y="1911"/>
                  </a:cubicBezTo>
                  <a:lnTo>
                    <a:pt x="3630" y="1463"/>
                  </a:lnTo>
                  <a:lnTo>
                    <a:pt x="3989" y="1194"/>
                  </a:lnTo>
                  <a:cubicBezTo>
                    <a:pt x="4410" y="833"/>
                    <a:pt x="4921" y="660"/>
                    <a:pt x="5438" y="660"/>
                  </a:cubicBezTo>
                  <a:close/>
                  <a:moveTo>
                    <a:pt x="12503" y="8050"/>
                  </a:moveTo>
                  <a:cubicBezTo>
                    <a:pt x="12727" y="8095"/>
                    <a:pt x="12951" y="8095"/>
                    <a:pt x="13130" y="8139"/>
                  </a:cubicBezTo>
                  <a:lnTo>
                    <a:pt x="13892" y="8184"/>
                  </a:lnTo>
                  <a:lnTo>
                    <a:pt x="14205" y="8453"/>
                  </a:lnTo>
                  <a:cubicBezTo>
                    <a:pt x="13892" y="8588"/>
                    <a:pt x="13623" y="8632"/>
                    <a:pt x="13354" y="8722"/>
                  </a:cubicBezTo>
                  <a:lnTo>
                    <a:pt x="12906" y="8767"/>
                  </a:lnTo>
                  <a:lnTo>
                    <a:pt x="12413" y="8095"/>
                  </a:lnTo>
                  <a:cubicBezTo>
                    <a:pt x="12413" y="8095"/>
                    <a:pt x="12458" y="8095"/>
                    <a:pt x="12503" y="8050"/>
                  </a:cubicBezTo>
                  <a:close/>
                  <a:moveTo>
                    <a:pt x="9052" y="8767"/>
                  </a:moveTo>
                  <a:cubicBezTo>
                    <a:pt x="9142" y="8767"/>
                    <a:pt x="9276" y="8812"/>
                    <a:pt x="9366" y="8812"/>
                  </a:cubicBezTo>
                  <a:lnTo>
                    <a:pt x="9859" y="8812"/>
                  </a:lnTo>
                  <a:lnTo>
                    <a:pt x="9500" y="9484"/>
                  </a:lnTo>
                  <a:lnTo>
                    <a:pt x="9097" y="9484"/>
                  </a:lnTo>
                  <a:lnTo>
                    <a:pt x="8828" y="9080"/>
                  </a:lnTo>
                  <a:lnTo>
                    <a:pt x="9052" y="8767"/>
                  </a:lnTo>
                  <a:close/>
                  <a:moveTo>
                    <a:pt x="14698" y="8991"/>
                  </a:moveTo>
                  <a:lnTo>
                    <a:pt x="15146" y="9439"/>
                  </a:lnTo>
                  <a:cubicBezTo>
                    <a:pt x="14743" y="9529"/>
                    <a:pt x="14430" y="9708"/>
                    <a:pt x="14071" y="9753"/>
                  </a:cubicBezTo>
                  <a:cubicBezTo>
                    <a:pt x="13892" y="9842"/>
                    <a:pt x="13847" y="9842"/>
                    <a:pt x="13757" y="9842"/>
                  </a:cubicBezTo>
                  <a:lnTo>
                    <a:pt x="13354" y="9305"/>
                  </a:lnTo>
                  <a:lnTo>
                    <a:pt x="13444" y="9305"/>
                  </a:lnTo>
                  <a:cubicBezTo>
                    <a:pt x="13892" y="9260"/>
                    <a:pt x="14295" y="9125"/>
                    <a:pt x="14698" y="8991"/>
                  </a:cubicBezTo>
                  <a:close/>
                  <a:moveTo>
                    <a:pt x="5669" y="1"/>
                  </a:moveTo>
                  <a:cubicBezTo>
                    <a:pt x="5010" y="1"/>
                    <a:pt x="4340" y="229"/>
                    <a:pt x="3765" y="701"/>
                  </a:cubicBezTo>
                  <a:lnTo>
                    <a:pt x="3227" y="1149"/>
                  </a:lnTo>
                  <a:lnTo>
                    <a:pt x="2645" y="1418"/>
                  </a:lnTo>
                  <a:cubicBezTo>
                    <a:pt x="1569" y="1911"/>
                    <a:pt x="763" y="2807"/>
                    <a:pt x="225" y="3883"/>
                  </a:cubicBezTo>
                  <a:lnTo>
                    <a:pt x="90" y="4286"/>
                  </a:lnTo>
                  <a:cubicBezTo>
                    <a:pt x="1" y="4465"/>
                    <a:pt x="1" y="4600"/>
                    <a:pt x="135" y="4734"/>
                  </a:cubicBezTo>
                  <a:cubicBezTo>
                    <a:pt x="180" y="4824"/>
                    <a:pt x="315" y="4824"/>
                    <a:pt x="449" y="4824"/>
                  </a:cubicBezTo>
                  <a:cubicBezTo>
                    <a:pt x="539" y="4824"/>
                    <a:pt x="583" y="4824"/>
                    <a:pt x="628" y="4779"/>
                  </a:cubicBezTo>
                  <a:lnTo>
                    <a:pt x="2555" y="4062"/>
                  </a:lnTo>
                  <a:cubicBezTo>
                    <a:pt x="2913" y="3883"/>
                    <a:pt x="3317" y="3793"/>
                    <a:pt x="3765" y="3703"/>
                  </a:cubicBezTo>
                  <a:lnTo>
                    <a:pt x="4482" y="3614"/>
                  </a:lnTo>
                  <a:lnTo>
                    <a:pt x="4706" y="3703"/>
                  </a:lnTo>
                  <a:lnTo>
                    <a:pt x="4885" y="4555"/>
                  </a:lnTo>
                  <a:cubicBezTo>
                    <a:pt x="5064" y="5585"/>
                    <a:pt x="5557" y="6526"/>
                    <a:pt x="6274" y="7243"/>
                  </a:cubicBezTo>
                  <a:cubicBezTo>
                    <a:pt x="6364" y="7288"/>
                    <a:pt x="6409" y="7378"/>
                    <a:pt x="6498" y="7378"/>
                  </a:cubicBezTo>
                  <a:cubicBezTo>
                    <a:pt x="6588" y="7378"/>
                    <a:pt x="6677" y="7378"/>
                    <a:pt x="6722" y="7288"/>
                  </a:cubicBezTo>
                  <a:cubicBezTo>
                    <a:pt x="6857" y="7198"/>
                    <a:pt x="6857" y="7019"/>
                    <a:pt x="6722" y="6930"/>
                  </a:cubicBezTo>
                  <a:cubicBezTo>
                    <a:pt x="6543" y="6750"/>
                    <a:pt x="6453" y="6571"/>
                    <a:pt x="6364" y="6392"/>
                  </a:cubicBezTo>
                  <a:lnTo>
                    <a:pt x="6498" y="5451"/>
                  </a:lnTo>
                  <a:cubicBezTo>
                    <a:pt x="6588" y="5182"/>
                    <a:pt x="6677" y="4824"/>
                    <a:pt x="6857" y="4600"/>
                  </a:cubicBezTo>
                  <a:cubicBezTo>
                    <a:pt x="6946" y="4958"/>
                    <a:pt x="7170" y="5227"/>
                    <a:pt x="7394" y="5451"/>
                  </a:cubicBezTo>
                  <a:cubicBezTo>
                    <a:pt x="8649" y="6571"/>
                    <a:pt x="10173" y="7423"/>
                    <a:pt x="11786" y="7826"/>
                  </a:cubicBezTo>
                  <a:cubicBezTo>
                    <a:pt x="11223" y="8051"/>
                    <a:pt x="10628" y="8150"/>
                    <a:pt x="10002" y="8150"/>
                  </a:cubicBezTo>
                  <a:cubicBezTo>
                    <a:pt x="9881" y="8150"/>
                    <a:pt x="9759" y="8147"/>
                    <a:pt x="9635" y="8139"/>
                  </a:cubicBezTo>
                  <a:lnTo>
                    <a:pt x="9590" y="8139"/>
                  </a:lnTo>
                  <a:cubicBezTo>
                    <a:pt x="8918" y="8095"/>
                    <a:pt x="8246" y="7871"/>
                    <a:pt x="7618" y="7512"/>
                  </a:cubicBezTo>
                  <a:cubicBezTo>
                    <a:pt x="7589" y="7497"/>
                    <a:pt x="7544" y="7487"/>
                    <a:pt x="7496" y="7487"/>
                  </a:cubicBezTo>
                  <a:cubicBezTo>
                    <a:pt x="7399" y="7487"/>
                    <a:pt x="7290" y="7527"/>
                    <a:pt x="7260" y="7647"/>
                  </a:cubicBezTo>
                  <a:cubicBezTo>
                    <a:pt x="7170" y="7736"/>
                    <a:pt x="7170" y="7960"/>
                    <a:pt x="7350" y="8050"/>
                  </a:cubicBezTo>
                  <a:cubicBezTo>
                    <a:pt x="7753" y="8274"/>
                    <a:pt x="8201" y="8408"/>
                    <a:pt x="8604" y="8543"/>
                  </a:cubicBezTo>
                  <a:lnTo>
                    <a:pt x="8022" y="9394"/>
                  </a:lnTo>
                  <a:lnTo>
                    <a:pt x="7350" y="9394"/>
                  </a:lnTo>
                  <a:cubicBezTo>
                    <a:pt x="7170" y="9394"/>
                    <a:pt x="7081" y="9484"/>
                    <a:pt x="7081" y="9663"/>
                  </a:cubicBezTo>
                  <a:cubicBezTo>
                    <a:pt x="7081" y="9842"/>
                    <a:pt x="7170" y="9932"/>
                    <a:pt x="7350" y="9932"/>
                  </a:cubicBezTo>
                  <a:lnTo>
                    <a:pt x="8201" y="9932"/>
                  </a:lnTo>
                  <a:cubicBezTo>
                    <a:pt x="8291" y="9932"/>
                    <a:pt x="8380" y="9887"/>
                    <a:pt x="8425" y="9842"/>
                  </a:cubicBezTo>
                  <a:lnTo>
                    <a:pt x="8604" y="9529"/>
                  </a:lnTo>
                  <a:lnTo>
                    <a:pt x="8784" y="9887"/>
                  </a:lnTo>
                  <a:cubicBezTo>
                    <a:pt x="8873" y="9932"/>
                    <a:pt x="8963" y="9977"/>
                    <a:pt x="9008" y="9977"/>
                  </a:cubicBezTo>
                  <a:lnTo>
                    <a:pt x="9187" y="9977"/>
                  </a:lnTo>
                  <a:lnTo>
                    <a:pt x="8963" y="10335"/>
                  </a:lnTo>
                  <a:lnTo>
                    <a:pt x="8291" y="10335"/>
                  </a:lnTo>
                  <a:cubicBezTo>
                    <a:pt x="8156" y="10335"/>
                    <a:pt x="8022" y="10425"/>
                    <a:pt x="8022" y="10604"/>
                  </a:cubicBezTo>
                  <a:cubicBezTo>
                    <a:pt x="8022" y="10783"/>
                    <a:pt x="8156" y="10873"/>
                    <a:pt x="8291" y="10873"/>
                  </a:cubicBezTo>
                  <a:lnTo>
                    <a:pt x="9142" y="10873"/>
                  </a:lnTo>
                  <a:cubicBezTo>
                    <a:pt x="9276" y="10873"/>
                    <a:pt x="9321" y="10828"/>
                    <a:pt x="9366" y="10783"/>
                  </a:cubicBezTo>
                  <a:lnTo>
                    <a:pt x="9545" y="10514"/>
                  </a:lnTo>
                  <a:lnTo>
                    <a:pt x="9769" y="10828"/>
                  </a:lnTo>
                  <a:cubicBezTo>
                    <a:pt x="9814" y="10873"/>
                    <a:pt x="9904" y="10962"/>
                    <a:pt x="9993" y="10962"/>
                  </a:cubicBezTo>
                  <a:lnTo>
                    <a:pt x="10666" y="10962"/>
                  </a:lnTo>
                  <a:cubicBezTo>
                    <a:pt x="10800" y="10962"/>
                    <a:pt x="10934" y="10828"/>
                    <a:pt x="10934" y="10649"/>
                  </a:cubicBezTo>
                  <a:cubicBezTo>
                    <a:pt x="10934" y="10514"/>
                    <a:pt x="10800" y="10380"/>
                    <a:pt x="10666" y="10380"/>
                  </a:cubicBezTo>
                  <a:lnTo>
                    <a:pt x="10128" y="10380"/>
                  </a:lnTo>
                  <a:lnTo>
                    <a:pt x="9859" y="9977"/>
                  </a:lnTo>
                  <a:lnTo>
                    <a:pt x="10666" y="8722"/>
                  </a:lnTo>
                  <a:cubicBezTo>
                    <a:pt x="11114" y="8632"/>
                    <a:pt x="11472" y="8543"/>
                    <a:pt x="11875" y="8319"/>
                  </a:cubicBezTo>
                  <a:lnTo>
                    <a:pt x="14295" y="11411"/>
                  </a:lnTo>
                  <a:cubicBezTo>
                    <a:pt x="14340" y="11455"/>
                    <a:pt x="14474" y="11500"/>
                    <a:pt x="14519" y="11500"/>
                  </a:cubicBezTo>
                  <a:cubicBezTo>
                    <a:pt x="14564" y="11500"/>
                    <a:pt x="14609" y="11500"/>
                    <a:pt x="14698" y="11455"/>
                  </a:cubicBezTo>
                  <a:cubicBezTo>
                    <a:pt x="14788" y="11321"/>
                    <a:pt x="14833" y="11187"/>
                    <a:pt x="14743" y="11052"/>
                  </a:cubicBezTo>
                  <a:lnTo>
                    <a:pt x="14116" y="10335"/>
                  </a:lnTo>
                  <a:cubicBezTo>
                    <a:pt x="14609" y="10201"/>
                    <a:pt x="15057" y="10066"/>
                    <a:pt x="15460" y="9842"/>
                  </a:cubicBezTo>
                  <a:lnTo>
                    <a:pt x="18776" y="13113"/>
                  </a:lnTo>
                  <a:cubicBezTo>
                    <a:pt x="18821" y="13203"/>
                    <a:pt x="18821" y="13248"/>
                    <a:pt x="18821" y="13293"/>
                  </a:cubicBezTo>
                  <a:cubicBezTo>
                    <a:pt x="18821" y="13293"/>
                    <a:pt x="18776" y="13427"/>
                    <a:pt x="18731" y="13427"/>
                  </a:cubicBezTo>
                  <a:lnTo>
                    <a:pt x="18373" y="13427"/>
                  </a:lnTo>
                  <a:cubicBezTo>
                    <a:pt x="18322" y="13429"/>
                    <a:pt x="18271" y="13430"/>
                    <a:pt x="18220" y="13430"/>
                  </a:cubicBezTo>
                  <a:cubicBezTo>
                    <a:pt x="17155" y="13430"/>
                    <a:pt x="16144" y="12983"/>
                    <a:pt x="15460" y="12128"/>
                  </a:cubicBezTo>
                  <a:lnTo>
                    <a:pt x="15460" y="12083"/>
                  </a:lnTo>
                  <a:cubicBezTo>
                    <a:pt x="15402" y="11996"/>
                    <a:pt x="15307" y="11946"/>
                    <a:pt x="15211" y="11946"/>
                  </a:cubicBezTo>
                  <a:cubicBezTo>
                    <a:pt x="15158" y="11946"/>
                    <a:pt x="15104" y="11961"/>
                    <a:pt x="15057" y="11993"/>
                  </a:cubicBezTo>
                  <a:cubicBezTo>
                    <a:pt x="14967" y="12128"/>
                    <a:pt x="14922" y="12307"/>
                    <a:pt x="15012" y="12396"/>
                  </a:cubicBezTo>
                  <a:lnTo>
                    <a:pt x="15012" y="12441"/>
                  </a:lnTo>
                  <a:cubicBezTo>
                    <a:pt x="15819" y="13427"/>
                    <a:pt x="16939" y="13965"/>
                    <a:pt x="18149" y="13965"/>
                  </a:cubicBezTo>
                  <a:lnTo>
                    <a:pt x="18731" y="13965"/>
                  </a:lnTo>
                  <a:cubicBezTo>
                    <a:pt x="19000" y="13965"/>
                    <a:pt x="19224" y="13785"/>
                    <a:pt x="19314" y="13517"/>
                  </a:cubicBezTo>
                  <a:cubicBezTo>
                    <a:pt x="19493" y="13203"/>
                    <a:pt x="19448" y="12889"/>
                    <a:pt x="19224" y="12665"/>
                  </a:cubicBezTo>
                  <a:lnTo>
                    <a:pt x="14474" y="7915"/>
                  </a:lnTo>
                  <a:cubicBezTo>
                    <a:pt x="14519" y="7826"/>
                    <a:pt x="14474" y="7691"/>
                    <a:pt x="14385" y="7602"/>
                  </a:cubicBezTo>
                  <a:lnTo>
                    <a:pt x="13130" y="5048"/>
                  </a:lnTo>
                  <a:cubicBezTo>
                    <a:pt x="12951" y="4779"/>
                    <a:pt x="12816" y="4555"/>
                    <a:pt x="12637" y="4286"/>
                  </a:cubicBezTo>
                  <a:cubicBezTo>
                    <a:pt x="12559" y="4208"/>
                    <a:pt x="12466" y="4160"/>
                    <a:pt x="12384" y="4160"/>
                  </a:cubicBezTo>
                  <a:cubicBezTo>
                    <a:pt x="12325" y="4160"/>
                    <a:pt x="12271" y="4185"/>
                    <a:pt x="12234" y="4241"/>
                  </a:cubicBezTo>
                  <a:cubicBezTo>
                    <a:pt x="12099" y="4331"/>
                    <a:pt x="12055" y="4510"/>
                    <a:pt x="12144" y="4600"/>
                  </a:cubicBezTo>
                  <a:cubicBezTo>
                    <a:pt x="12323" y="4824"/>
                    <a:pt x="12503" y="5048"/>
                    <a:pt x="12637" y="5361"/>
                  </a:cubicBezTo>
                  <a:lnTo>
                    <a:pt x="13802" y="7602"/>
                  </a:lnTo>
                  <a:lnTo>
                    <a:pt x="13175" y="7512"/>
                  </a:lnTo>
                  <a:cubicBezTo>
                    <a:pt x="11114" y="7288"/>
                    <a:pt x="9142" y="6392"/>
                    <a:pt x="7618" y="5003"/>
                  </a:cubicBezTo>
                  <a:cubicBezTo>
                    <a:pt x="7170" y="4555"/>
                    <a:pt x="6946" y="3927"/>
                    <a:pt x="7126" y="3345"/>
                  </a:cubicBezTo>
                  <a:cubicBezTo>
                    <a:pt x="7260" y="2807"/>
                    <a:pt x="7708" y="2493"/>
                    <a:pt x="8201" y="2449"/>
                  </a:cubicBezTo>
                  <a:cubicBezTo>
                    <a:pt x="8305" y="2440"/>
                    <a:pt x="8407" y="2436"/>
                    <a:pt x="8508" y="2436"/>
                  </a:cubicBezTo>
                  <a:cubicBezTo>
                    <a:pt x="9502" y="2436"/>
                    <a:pt x="10386" y="2829"/>
                    <a:pt x="11158" y="3479"/>
                  </a:cubicBezTo>
                  <a:cubicBezTo>
                    <a:pt x="11293" y="3569"/>
                    <a:pt x="11338" y="3659"/>
                    <a:pt x="11427" y="3703"/>
                  </a:cubicBezTo>
                  <a:cubicBezTo>
                    <a:pt x="11494" y="3771"/>
                    <a:pt x="11573" y="3804"/>
                    <a:pt x="11646" y="3804"/>
                  </a:cubicBezTo>
                  <a:cubicBezTo>
                    <a:pt x="11719" y="3804"/>
                    <a:pt x="11786" y="3771"/>
                    <a:pt x="11831" y="3703"/>
                  </a:cubicBezTo>
                  <a:cubicBezTo>
                    <a:pt x="11965" y="3614"/>
                    <a:pt x="11965" y="3434"/>
                    <a:pt x="11831" y="3345"/>
                  </a:cubicBezTo>
                  <a:lnTo>
                    <a:pt x="11562" y="3031"/>
                  </a:lnTo>
                  <a:cubicBezTo>
                    <a:pt x="10755" y="2359"/>
                    <a:pt x="9769" y="2001"/>
                    <a:pt x="8739" y="1866"/>
                  </a:cubicBezTo>
                  <a:lnTo>
                    <a:pt x="7798" y="925"/>
                  </a:lnTo>
                  <a:cubicBezTo>
                    <a:pt x="7215" y="319"/>
                    <a:pt x="6449" y="1"/>
                    <a:pt x="56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86" name="Google Shape;4486;p54"/>
          <p:cNvSpPr/>
          <p:nvPr/>
        </p:nvSpPr>
        <p:spPr>
          <a:xfrm>
            <a:off x="-362242" y="2243900"/>
            <a:ext cx="169269" cy="204146"/>
          </a:xfrm>
          <a:custGeom>
            <a:rect b="b" l="l" r="r" t="t"/>
            <a:pathLst>
              <a:path extrusionOk="0" h="4829" w="4004">
                <a:moveTo>
                  <a:pt x="3014" y="0"/>
                </a:moveTo>
                <a:cubicBezTo>
                  <a:pt x="2844" y="0"/>
                  <a:pt x="2654" y="82"/>
                  <a:pt x="2503" y="258"/>
                </a:cubicBezTo>
                <a:cubicBezTo>
                  <a:pt x="2236" y="492"/>
                  <a:pt x="2069" y="859"/>
                  <a:pt x="2036" y="1192"/>
                </a:cubicBezTo>
                <a:lnTo>
                  <a:pt x="1902" y="1192"/>
                </a:lnTo>
                <a:cubicBezTo>
                  <a:pt x="1502" y="1292"/>
                  <a:pt x="1302" y="1659"/>
                  <a:pt x="1302" y="1993"/>
                </a:cubicBezTo>
                <a:cubicBezTo>
                  <a:pt x="968" y="1993"/>
                  <a:pt x="668" y="2126"/>
                  <a:pt x="468" y="2327"/>
                </a:cubicBezTo>
                <a:cubicBezTo>
                  <a:pt x="134" y="2627"/>
                  <a:pt x="1" y="3160"/>
                  <a:pt x="67" y="3694"/>
                </a:cubicBezTo>
                <a:cubicBezTo>
                  <a:pt x="134" y="4094"/>
                  <a:pt x="301" y="4428"/>
                  <a:pt x="534" y="4595"/>
                </a:cubicBezTo>
                <a:cubicBezTo>
                  <a:pt x="701" y="4695"/>
                  <a:pt x="868" y="4762"/>
                  <a:pt x="1035" y="4762"/>
                </a:cubicBezTo>
                <a:cubicBezTo>
                  <a:pt x="1068" y="4762"/>
                  <a:pt x="1135" y="4762"/>
                  <a:pt x="1135" y="4828"/>
                </a:cubicBezTo>
                <a:cubicBezTo>
                  <a:pt x="1335" y="4795"/>
                  <a:pt x="1502" y="4662"/>
                  <a:pt x="1569" y="4528"/>
                </a:cubicBezTo>
                <a:cubicBezTo>
                  <a:pt x="1669" y="4461"/>
                  <a:pt x="1635" y="4328"/>
                  <a:pt x="1535" y="4228"/>
                </a:cubicBezTo>
                <a:cubicBezTo>
                  <a:pt x="1512" y="4204"/>
                  <a:pt x="1480" y="4193"/>
                  <a:pt x="1444" y="4193"/>
                </a:cubicBezTo>
                <a:cubicBezTo>
                  <a:pt x="1378" y="4193"/>
                  <a:pt x="1300" y="4230"/>
                  <a:pt x="1235" y="4295"/>
                </a:cubicBezTo>
                <a:cubicBezTo>
                  <a:pt x="1202" y="4328"/>
                  <a:pt x="1135" y="4361"/>
                  <a:pt x="1068" y="4361"/>
                </a:cubicBezTo>
                <a:cubicBezTo>
                  <a:pt x="1001" y="4361"/>
                  <a:pt x="868" y="4328"/>
                  <a:pt x="801" y="4295"/>
                </a:cubicBezTo>
                <a:cubicBezTo>
                  <a:pt x="635" y="4128"/>
                  <a:pt x="534" y="3861"/>
                  <a:pt x="501" y="3661"/>
                </a:cubicBezTo>
                <a:cubicBezTo>
                  <a:pt x="401" y="3261"/>
                  <a:pt x="534" y="2827"/>
                  <a:pt x="735" y="2627"/>
                </a:cubicBezTo>
                <a:cubicBezTo>
                  <a:pt x="868" y="2493"/>
                  <a:pt x="1035" y="2427"/>
                  <a:pt x="1235" y="2427"/>
                </a:cubicBezTo>
                <a:lnTo>
                  <a:pt x="1335" y="2427"/>
                </a:lnTo>
                <a:cubicBezTo>
                  <a:pt x="1402" y="2593"/>
                  <a:pt x="1502" y="2760"/>
                  <a:pt x="1569" y="2860"/>
                </a:cubicBezTo>
                <a:cubicBezTo>
                  <a:pt x="1635" y="2949"/>
                  <a:pt x="1717" y="2979"/>
                  <a:pt x="1784" y="2979"/>
                </a:cubicBezTo>
                <a:cubicBezTo>
                  <a:pt x="1817" y="2979"/>
                  <a:pt x="1847" y="2971"/>
                  <a:pt x="1869" y="2960"/>
                </a:cubicBezTo>
                <a:cubicBezTo>
                  <a:pt x="1969" y="2894"/>
                  <a:pt x="2036" y="2827"/>
                  <a:pt x="2036" y="2693"/>
                </a:cubicBezTo>
                <a:cubicBezTo>
                  <a:pt x="2036" y="2560"/>
                  <a:pt x="2002" y="2427"/>
                  <a:pt x="1902" y="2293"/>
                </a:cubicBezTo>
                <a:cubicBezTo>
                  <a:pt x="1869" y="2260"/>
                  <a:pt x="1802" y="2160"/>
                  <a:pt x="1702" y="2126"/>
                </a:cubicBezTo>
                <a:lnTo>
                  <a:pt x="1702" y="2026"/>
                </a:lnTo>
                <a:cubicBezTo>
                  <a:pt x="1702" y="1860"/>
                  <a:pt x="1802" y="1693"/>
                  <a:pt x="1969" y="1659"/>
                </a:cubicBezTo>
                <a:lnTo>
                  <a:pt x="2036" y="1659"/>
                </a:lnTo>
                <a:lnTo>
                  <a:pt x="2169" y="2026"/>
                </a:lnTo>
                <a:cubicBezTo>
                  <a:pt x="2169" y="2126"/>
                  <a:pt x="2236" y="2160"/>
                  <a:pt x="2336" y="2160"/>
                </a:cubicBezTo>
                <a:cubicBezTo>
                  <a:pt x="2469" y="2160"/>
                  <a:pt x="2503" y="2126"/>
                  <a:pt x="2536" y="2026"/>
                </a:cubicBezTo>
                <a:cubicBezTo>
                  <a:pt x="2669" y="1860"/>
                  <a:pt x="2636" y="1659"/>
                  <a:pt x="2503" y="1493"/>
                </a:cubicBezTo>
                <a:lnTo>
                  <a:pt x="2469" y="1459"/>
                </a:lnTo>
                <a:cubicBezTo>
                  <a:pt x="2469" y="1126"/>
                  <a:pt x="2569" y="792"/>
                  <a:pt x="2803" y="559"/>
                </a:cubicBezTo>
                <a:cubicBezTo>
                  <a:pt x="2869" y="492"/>
                  <a:pt x="3003" y="459"/>
                  <a:pt x="3036" y="459"/>
                </a:cubicBezTo>
                <a:cubicBezTo>
                  <a:pt x="3136" y="492"/>
                  <a:pt x="3203" y="659"/>
                  <a:pt x="3203" y="692"/>
                </a:cubicBezTo>
                <a:cubicBezTo>
                  <a:pt x="3537" y="1526"/>
                  <a:pt x="3570" y="2493"/>
                  <a:pt x="3403" y="3361"/>
                </a:cubicBezTo>
                <a:cubicBezTo>
                  <a:pt x="3403" y="3494"/>
                  <a:pt x="3470" y="3561"/>
                  <a:pt x="3570" y="3627"/>
                </a:cubicBezTo>
                <a:cubicBezTo>
                  <a:pt x="3593" y="3633"/>
                  <a:pt x="3615" y="3636"/>
                  <a:pt x="3636" y="3636"/>
                </a:cubicBezTo>
                <a:cubicBezTo>
                  <a:pt x="3736" y="3636"/>
                  <a:pt x="3809" y="3571"/>
                  <a:pt x="3837" y="3461"/>
                </a:cubicBezTo>
                <a:cubicBezTo>
                  <a:pt x="4004" y="2493"/>
                  <a:pt x="3904" y="1459"/>
                  <a:pt x="3570" y="525"/>
                </a:cubicBezTo>
                <a:cubicBezTo>
                  <a:pt x="3537" y="392"/>
                  <a:pt x="3470" y="125"/>
                  <a:pt x="3170" y="25"/>
                </a:cubicBezTo>
                <a:cubicBezTo>
                  <a:pt x="3121" y="9"/>
                  <a:pt x="3069" y="0"/>
                  <a:pt x="3014" y="0"/>
                </a:cubicBezTo>
                <a:close/>
              </a:path>
            </a:pathLst>
          </a:custGeom>
          <a:solidFill>
            <a:srgbClr val="6089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4"/>
          <p:cNvSpPr/>
          <p:nvPr/>
        </p:nvSpPr>
        <p:spPr>
          <a:xfrm>
            <a:off x="-431319" y="2518392"/>
            <a:ext cx="71952" cy="127079"/>
          </a:xfrm>
          <a:custGeom>
            <a:rect b="b" l="l" r="r" t="t"/>
            <a:pathLst>
              <a:path extrusionOk="0" h="3006" w="1702">
                <a:moveTo>
                  <a:pt x="698" y="1"/>
                </a:moveTo>
                <a:cubicBezTo>
                  <a:pt x="677" y="1"/>
                  <a:pt x="656" y="2"/>
                  <a:pt x="634" y="3"/>
                </a:cubicBezTo>
                <a:cubicBezTo>
                  <a:pt x="367" y="37"/>
                  <a:pt x="167" y="237"/>
                  <a:pt x="100" y="504"/>
                </a:cubicBezTo>
                <a:cubicBezTo>
                  <a:pt x="0" y="704"/>
                  <a:pt x="34" y="937"/>
                  <a:pt x="200" y="1071"/>
                </a:cubicBezTo>
                <a:cubicBezTo>
                  <a:pt x="250" y="1121"/>
                  <a:pt x="309" y="1146"/>
                  <a:pt x="363" y="1146"/>
                </a:cubicBezTo>
                <a:cubicBezTo>
                  <a:pt x="417" y="1146"/>
                  <a:pt x="467" y="1121"/>
                  <a:pt x="501" y="1071"/>
                </a:cubicBezTo>
                <a:cubicBezTo>
                  <a:pt x="601" y="1004"/>
                  <a:pt x="601" y="870"/>
                  <a:pt x="501" y="804"/>
                </a:cubicBezTo>
                <a:cubicBezTo>
                  <a:pt x="434" y="770"/>
                  <a:pt x="467" y="670"/>
                  <a:pt x="467" y="637"/>
                </a:cubicBezTo>
                <a:cubicBezTo>
                  <a:pt x="501" y="504"/>
                  <a:pt x="601" y="437"/>
                  <a:pt x="667" y="437"/>
                </a:cubicBezTo>
                <a:cubicBezTo>
                  <a:pt x="934" y="437"/>
                  <a:pt x="1134" y="637"/>
                  <a:pt x="1201" y="837"/>
                </a:cubicBezTo>
                <a:cubicBezTo>
                  <a:pt x="1301" y="1104"/>
                  <a:pt x="1301" y="1438"/>
                  <a:pt x="1268" y="1704"/>
                </a:cubicBezTo>
                <a:cubicBezTo>
                  <a:pt x="1268" y="2105"/>
                  <a:pt x="1168" y="2472"/>
                  <a:pt x="934" y="2605"/>
                </a:cubicBezTo>
                <a:cubicBezTo>
                  <a:pt x="834" y="2672"/>
                  <a:pt x="801" y="2805"/>
                  <a:pt x="834" y="2872"/>
                </a:cubicBezTo>
                <a:cubicBezTo>
                  <a:pt x="834" y="2972"/>
                  <a:pt x="934" y="3005"/>
                  <a:pt x="1001" y="3005"/>
                </a:cubicBezTo>
                <a:cubicBezTo>
                  <a:pt x="1034" y="3005"/>
                  <a:pt x="1101" y="3005"/>
                  <a:pt x="1101" y="2972"/>
                </a:cubicBezTo>
                <a:cubicBezTo>
                  <a:pt x="1601" y="2705"/>
                  <a:pt x="1635" y="2038"/>
                  <a:pt x="1668" y="1771"/>
                </a:cubicBezTo>
                <a:cubicBezTo>
                  <a:pt x="1668" y="1438"/>
                  <a:pt x="1701" y="1037"/>
                  <a:pt x="1601" y="670"/>
                </a:cubicBezTo>
                <a:cubicBezTo>
                  <a:pt x="1474" y="320"/>
                  <a:pt x="1135" y="1"/>
                  <a:pt x="698" y="1"/>
                </a:cubicBezTo>
                <a:close/>
              </a:path>
            </a:pathLst>
          </a:custGeom>
          <a:solidFill>
            <a:srgbClr val="6089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91" name="Shape 4491"/>
        <p:cNvGrpSpPr/>
        <p:nvPr/>
      </p:nvGrpSpPr>
      <p:grpSpPr>
        <a:xfrm>
          <a:off x="0" y="0"/>
          <a:ext cx="0" cy="0"/>
          <a:chOff x="0" y="0"/>
          <a:chExt cx="0" cy="0"/>
        </a:xfrm>
      </p:grpSpPr>
      <p:sp>
        <p:nvSpPr>
          <p:cNvPr id="4492" name="Google Shape;4492;p55"/>
          <p:cNvSpPr txBox="1"/>
          <p:nvPr>
            <p:ph idx="1" type="subTitle"/>
          </p:nvPr>
        </p:nvSpPr>
        <p:spPr>
          <a:xfrm>
            <a:off x="713225" y="1694275"/>
            <a:ext cx="6691200" cy="1863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sp>
        <p:nvSpPr>
          <p:cNvPr id="4493" name="Google Shape;4493;p55"/>
          <p:cNvSpPr txBox="1"/>
          <p:nvPr>
            <p:ph type="title"/>
          </p:nvPr>
        </p:nvSpPr>
        <p:spPr>
          <a:xfrm>
            <a:off x="1369625" y="3515750"/>
            <a:ext cx="5378400" cy="66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—Someone Famous</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4497" name="Shape 4497"/>
        <p:cNvGrpSpPr/>
        <p:nvPr/>
      </p:nvGrpSpPr>
      <p:grpSpPr>
        <a:xfrm>
          <a:off x="0" y="0"/>
          <a:ext cx="0" cy="0"/>
          <a:chOff x="0" y="0"/>
          <a:chExt cx="0" cy="0"/>
        </a:xfrm>
      </p:grpSpPr>
      <p:sp>
        <p:nvSpPr>
          <p:cNvPr id="4498" name="Google Shape;4498;p56"/>
          <p:cNvSpPr txBox="1"/>
          <p:nvPr>
            <p:ph type="title"/>
          </p:nvPr>
        </p:nvSpPr>
        <p:spPr>
          <a:xfrm>
            <a:off x="720000" y="401445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02" name="Shape 4502"/>
        <p:cNvGrpSpPr/>
        <p:nvPr/>
      </p:nvGrpSpPr>
      <p:grpSpPr>
        <a:xfrm>
          <a:off x="0" y="0"/>
          <a:ext cx="0" cy="0"/>
          <a:chOff x="0" y="0"/>
          <a:chExt cx="0" cy="0"/>
        </a:xfrm>
      </p:grpSpPr>
      <p:pic>
        <p:nvPicPr>
          <p:cNvPr id="4503" name="Google Shape;4503;p57"/>
          <p:cNvPicPr preferRelativeResize="0"/>
          <p:nvPr>
            <p:ph idx="2" type="pic"/>
          </p:nvPr>
        </p:nvPicPr>
        <p:blipFill rotWithShape="1">
          <a:blip r:embed="rId3">
            <a:alphaModFix/>
          </a:blip>
          <a:srcRect b="0" l="3738" r="5959" t="0"/>
          <a:stretch/>
        </p:blipFill>
        <p:spPr>
          <a:xfrm>
            <a:off x="4502575" y="533875"/>
            <a:ext cx="3680400" cy="4075800"/>
          </a:xfrm>
          <a:prstGeom prst="ellipse">
            <a:avLst/>
          </a:prstGeom>
          <a:noFill/>
          <a:ln>
            <a:noFill/>
          </a:ln>
        </p:spPr>
      </p:pic>
      <p:sp>
        <p:nvSpPr>
          <p:cNvPr id="4504" name="Google Shape;4504;p57"/>
          <p:cNvSpPr txBox="1"/>
          <p:nvPr>
            <p:ph type="title"/>
          </p:nvPr>
        </p:nvSpPr>
        <p:spPr>
          <a:xfrm>
            <a:off x="720000" y="1140975"/>
            <a:ext cx="3519600" cy="2296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 picture always reinforces </a:t>
            </a:r>
            <a:endParaRPr/>
          </a:p>
          <a:p>
            <a:pPr indent="0" lvl="0" marL="0" rtl="0" algn="ctr">
              <a:spcBef>
                <a:spcPts val="0"/>
              </a:spcBef>
              <a:spcAft>
                <a:spcPts val="0"/>
              </a:spcAft>
              <a:buNone/>
            </a:pPr>
            <a:r>
              <a:rPr lang="en"/>
              <a:t>the concept</a:t>
            </a:r>
            <a:endParaRPr/>
          </a:p>
        </p:txBody>
      </p:sp>
      <p:sp>
        <p:nvSpPr>
          <p:cNvPr id="4505" name="Google Shape;4505;p57"/>
          <p:cNvSpPr txBox="1"/>
          <p:nvPr>
            <p:ph idx="1" type="subTitle"/>
          </p:nvPr>
        </p:nvSpPr>
        <p:spPr>
          <a:xfrm>
            <a:off x="720000" y="3437025"/>
            <a:ext cx="3519600" cy="1116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Images reveal large amounts of data, so remember: use an image instead of a long text. Your audience will appreciate it</a:t>
            </a:r>
            <a:endParaRPr/>
          </a:p>
        </p:txBody>
      </p:sp>
      <p:grpSp>
        <p:nvGrpSpPr>
          <p:cNvPr id="4506" name="Google Shape;4506;p57"/>
          <p:cNvGrpSpPr/>
          <p:nvPr/>
        </p:nvGrpSpPr>
        <p:grpSpPr>
          <a:xfrm>
            <a:off x="7156561" y="3262132"/>
            <a:ext cx="1471137" cy="1341866"/>
            <a:chOff x="7516161" y="3695132"/>
            <a:chExt cx="1471137" cy="1341866"/>
          </a:xfrm>
        </p:grpSpPr>
        <p:grpSp>
          <p:nvGrpSpPr>
            <p:cNvPr id="4507" name="Google Shape;4507;p57"/>
            <p:cNvGrpSpPr/>
            <p:nvPr/>
          </p:nvGrpSpPr>
          <p:grpSpPr>
            <a:xfrm>
              <a:off x="7516161" y="3695132"/>
              <a:ext cx="1471137" cy="1341866"/>
              <a:chOff x="7396536" y="3684257"/>
              <a:chExt cx="1471137" cy="1341866"/>
            </a:xfrm>
          </p:grpSpPr>
          <p:sp>
            <p:nvSpPr>
              <p:cNvPr id="4508" name="Google Shape;4508;p57"/>
              <p:cNvSpPr/>
              <p:nvPr/>
            </p:nvSpPr>
            <p:spPr>
              <a:xfrm rot="-1800044">
                <a:off x="8106494" y="4731984"/>
                <a:ext cx="182571" cy="131247"/>
              </a:xfrm>
              <a:custGeom>
                <a:rect b="b" l="l" r="r" t="t"/>
                <a:pathLst>
                  <a:path extrusionOk="0" h="5250" w="7303">
                    <a:moveTo>
                      <a:pt x="6755" y="0"/>
                    </a:moveTo>
                    <a:cubicBezTo>
                      <a:pt x="6580" y="0"/>
                      <a:pt x="6405" y="89"/>
                      <a:pt x="6319" y="247"/>
                    </a:cubicBezTo>
                    <a:cubicBezTo>
                      <a:pt x="5943" y="896"/>
                      <a:pt x="4792" y="1858"/>
                      <a:pt x="3599" y="2695"/>
                    </a:cubicBezTo>
                    <a:cubicBezTo>
                      <a:pt x="2365" y="3532"/>
                      <a:pt x="1089" y="4222"/>
                      <a:pt x="503" y="4243"/>
                    </a:cubicBezTo>
                    <a:cubicBezTo>
                      <a:pt x="210" y="4243"/>
                      <a:pt x="1" y="4515"/>
                      <a:pt x="42" y="4766"/>
                    </a:cubicBezTo>
                    <a:cubicBezTo>
                      <a:pt x="42" y="5046"/>
                      <a:pt x="271" y="5249"/>
                      <a:pt x="528" y="5249"/>
                    </a:cubicBezTo>
                    <a:cubicBezTo>
                      <a:pt x="540" y="5249"/>
                      <a:pt x="553" y="5249"/>
                      <a:pt x="565" y="5248"/>
                    </a:cubicBezTo>
                    <a:cubicBezTo>
                      <a:pt x="1340" y="5206"/>
                      <a:pt x="2804" y="4453"/>
                      <a:pt x="4164" y="3511"/>
                    </a:cubicBezTo>
                    <a:cubicBezTo>
                      <a:pt x="5441" y="2632"/>
                      <a:pt x="6738" y="1544"/>
                      <a:pt x="7177" y="749"/>
                    </a:cubicBezTo>
                    <a:cubicBezTo>
                      <a:pt x="7303" y="498"/>
                      <a:pt x="7219" y="184"/>
                      <a:pt x="6989" y="59"/>
                    </a:cubicBezTo>
                    <a:cubicBezTo>
                      <a:pt x="6917" y="19"/>
                      <a:pt x="6836" y="0"/>
                      <a:pt x="67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7"/>
              <p:cNvSpPr/>
              <p:nvPr/>
            </p:nvSpPr>
            <p:spPr>
              <a:xfrm rot="-1800044">
                <a:off x="8067250" y="4861322"/>
                <a:ext cx="99923" cy="55874"/>
              </a:xfrm>
              <a:custGeom>
                <a:rect b="b" l="l" r="r" t="t"/>
                <a:pathLst>
                  <a:path extrusionOk="0" h="2235" w="3997">
                    <a:moveTo>
                      <a:pt x="503" y="1"/>
                    </a:moveTo>
                    <a:cubicBezTo>
                      <a:pt x="210" y="1"/>
                      <a:pt x="0" y="231"/>
                      <a:pt x="0" y="524"/>
                    </a:cubicBezTo>
                    <a:cubicBezTo>
                      <a:pt x="0" y="817"/>
                      <a:pt x="231" y="1026"/>
                      <a:pt x="523" y="1026"/>
                    </a:cubicBezTo>
                    <a:cubicBezTo>
                      <a:pt x="1026" y="1026"/>
                      <a:pt x="1549" y="1026"/>
                      <a:pt x="1967" y="1151"/>
                    </a:cubicBezTo>
                    <a:cubicBezTo>
                      <a:pt x="2344" y="1277"/>
                      <a:pt x="2720" y="1549"/>
                      <a:pt x="2972" y="1988"/>
                    </a:cubicBezTo>
                    <a:cubicBezTo>
                      <a:pt x="3086" y="2146"/>
                      <a:pt x="3270" y="2235"/>
                      <a:pt x="3448" y="2235"/>
                    </a:cubicBezTo>
                    <a:cubicBezTo>
                      <a:pt x="3530" y="2235"/>
                      <a:pt x="3610" y="2216"/>
                      <a:pt x="3683" y="2177"/>
                    </a:cubicBezTo>
                    <a:cubicBezTo>
                      <a:pt x="3913" y="2009"/>
                      <a:pt x="3997" y="1695"/>
                      <a:pt x="3871" y="1465"/>
                    </a:cubicBezTo>
                    <a:cubicBezTo>
                      <a:pt x="3453" y="754"/>
                      <a:pt x="2909" y="398"/>
                      <a:pt x="2281" y="189"/>
                    </a:cubicBezTo>
                    <a:cubicBezTo>
                      <a:pt x="1695" y="1"/>
                      <a:pt x="1088" y="1"/>
                      <a:pt x="5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7"/>
              <p:cNvSpPr/>
              <p:nvPr/>
            </p:nvSpPr>
            <p:spPr>
              <a:xfrm rot="-1800044">
                <a:off x="8079672" y="4826569"/>
                <a:ext cx="77948" cy="86398"/>
              </a:xfrm>
              <a:custGeom>
                <a:rect b="b" l="l" r="r" t="t"/>
                <a:pathLst>
                  <a:path extrusionOk="0" h="3456" w="3118">
                    <a:moveTo>
                      <a:pt x="589" y="0"/>
                    </a:moveTo>
                    <a:cubicBezTo>
                      <a:pt x="404" y="0"/>
                      <a:pt x="211" y="99"/>
                      <a:pt x="105" y="295"/>
                    </a:cubicBezTo>
                    <a:cubicBezTo>
                      <a:pt x="0" y="525"/>
                      <a:pt x="84" y="839"/>
                      <a:pt x="356" y="965"/>
                    </a:cubicBezTo>
                    <a:cubicBezTo>
                      <a:pt x="795" y="1195"/>
                      <a:pt x="1235" y="1446"/>
                      <a:pt x="1569" y="1781"/>
                    </a:cubicBezTo>
                    <a:cubicBezTo>
                      <a:pt x="1862" y="2074"/>
                      <a:pt x="2072" y="2450"/>
                      <a:pt x="2093" y="2973"/>
                    </a:cubicBezTo>
                    <a:cubicBezTo>
                      <a:pt x="2093" y="3234"/>
                      <a:pt x="2323" y="3456"/>
                      <a:pt x="2581" y="3456"/>
                    </a:cubicBezTo>
                    <a:cubicBezTo>
                      <a:pt x="2593" y="3456"/>
                      <a:pt x="2604" y="3455"/>
                      <a:pt x="2616" y="3455"/>
                    </a:cubicBezTo>
                    <a:cubicBezTo>
                      <a:pt x="2888" y="3455"/>
                      <a:pt x="3118" y="3224"/>
                      <a:pt x="3097" y="2932"/>
                    </a:cubicBezTo>
                    <a:cubicBezTo>
                      <a:pt x="3076" y="2095"/>
                      <a:pt x="2762" y="1509"/>
                      <a:pt x="2281" y="1048"/>
                    </a:cubicBezTo>
                    <a:cubicBezTo>
                      <a:pt x="1862" y="630"/>
                      <a:pt x="1318" y="316"/>
                      <a:pt x="795" y="44"/>
                    </a:cubicBezTo>
                    <a:cubicBezTo>
                      <a:pt x="731" y="15"/>
                      <a:pt x="661" y="0"/>
                      <a:pt x="5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7"/>
              <p:cNvSpPr/>
              <p:nvPr/>
            </p:nvSpPr>
            <p:spPr>
              <a:xfrm rot="-1800044">
                <a:off x="8284329" y="4731298"/>
                <a:ext cx="74298" cy="208570"/>
              </a:xfrm>
              <a:custGeom>
                <a:rect b="b" l="l" r="r" t="t"/>
                <a:pathLst>
                  <a:path extrusionOk="0" h="8343" w="2972">
                    <a:moveTo>
                      <a:pt x="2263" y="0"/>
                    </a:moveTo>
                    <a:cubicBezTo>
                      <a:pt x="2227" y="0"/>
                      <a:pt x="2191" y="4"/>
                      <a:pt x="2156" y="13"/>
                    </a:cubicBezTo>
                    <a:cubicBezTo>
                      <a:pt x="1905" y="75"/>
                      <a:pt x="1716" y="347"/>
                      <a:pt x="1779" y="619"/>
                    </a:cubicBezTo>
                    <a:cubicBezTo>
                      <a:pt x="1947" y="1352"/>
                      <a:pt x="1779" y="2837"/>
                      <a:pt x="1424" y="4281"/>
                    </a:cubicBezTo>
                    <a:cubicBezTo>
                      <a:pt x="1089" y="5746"/>
                      <a:pt x="608" y="7085"/>
                      <a:pt x="210" y="7482"/>
                    </a:cubicBezTo>
                    <a:cubicBezTo>
                      <a:pt x="1" y="7692"/>
                      <a:pt x="22" y="8005"/>
                      <a:pt x="210" y="8194"/>
                    </a:cubicBezTo>
                    <a:cubicBezTo>
                      <a:pt x="312" y="8296"/>
                      <a:pt x="439" y="8343"/>
                      <a:pt x="561" y="8343"/>
                    </a:cubicBezTo>
                    <a:cubicBezTo>
                      <a:pt x="690" y="8343"/>
                      <a:pt x="815" y="8290"/>
                      <a:pt x="900" y="8194"/>
                    </a:cubicBezTo>
                    <a:cubicBezTo>
                      <a:pt x="1465" y="7650"/>
                      <a:pt x="2030" y="6101"/>
                      <a:pt x="2386" y="4490"/>
                    </a:cubicBezTo>
                    <a:cubicBezTo>
                      <a:pt x="2784" y="2942"/>
                      <a:pt x="2972" y="1289"/>
                      <a:pt x="2763" y="410"/>
                    </a:cubicBezTo>
                    <a:cubicBezTo>
                      <a:pt x="2726" y="174"/>
                      <a:pt x="2500" y="0"/>
                      <a:pt x="2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7"/>
              <p:cNvSpPr/>
              <p:nvPr/>
            </p:nvSpPr>
            <p:spPr>
              <a:xfrm rot="-1800044">
                <a:off x="8344626" y="4899297"/>
                <a:ext cx="83723" cy="83123"/>
              </a:xfrm>
              <a:custGeom>
                <a:rect b="b" l="l" r="r" t="t"/>
                <a:pathLst>
                  <a:path extrusionOk="0" h="3325" w="3349">
                    <a:moveTo>
                      <a:pt x="558" y="0"/>
                    </a:moveTo>
                    <a:cubicBezTo>
                      <a:pt x="311" y="0"/>
                      <a:pt x="83" y="195"/>
                      <a:pt x="64" y="424"/>
                    </a:cubicBezTo>
                    <a:cubicBezTo>
                      <a:pt x="1" y="717"/>
                      <a:pt x="210" y="989"/>
                      <a:pt x="482" y="1010"/>
                    </a:cubicBezTo>
                    <a:cubicBezTo>
                      <a:pt x="1005" y="1093"/>
                      <a:pt x="1361" y="1324"/>
                      <a:pt x="1633" y="1658"/>
                    </a:cubicBezTo>
                    <a:cubicBezTo>
                      <a:pt x="1947" y="2035"/>
                      <a:pt x="2135" y="2495"/>
                      <a:pt x="2303" y="2997"/>
                    </a:cubicBezTo>
                    <a:cubicBezTo>
                      <a:pt x="2384" y="3193"/>
                      <a:pt x="2579" y="3325"/>
                      <a:pt x="2789" y="3325"/>
                    </a:cubicBezTo>
                    <a:cubicBezTo>
                      <a:pt x="2850" y="3325"/>
                      <a:pt x="2911" y="3314"/>
                      <a:pt x="2972" y="3290"/>
                    </a:cubicBezTo>
                    <a:cubicBezTo>
                      <a:pt x="3223" y="3186"/>
                      <a:pt x="3349" y="2893"/>
                      <a:pt x="3244" y="2621"/>
                    </a:cubicBezTo>
                    <a:cubicBezTo>
                      <a:pt x="3035" y="2077"/>
                      <a:pt x="2805" y="1512"/>
                      <a:pt x="2407" y="1031"/>
                    </a:cubicBezTo>
                    <a:cubicBezTo>
                      <a:pt x="1989" y="528"/>
                      <a:pt x="1445" y="152"/>
                      <a:pt x="629" y="5"/>
                    </a:cubicBezTo>
                    <a:cubicBezTo>
                      <a:pt x="605" y="2"/>
                      <a:pt x="582" y="0"/>
                      <a:pt x="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7"/>
              <p:cNvSpPr/>
              <p:nvPr/>
            </p:nvSpPr>
            <p:spPr>
              <a:xfrm rot="-1800044">
                <a:off x="8333195" y="4892544"/>
                <a:ext cx="104648" cy="53524"/>
              </a:xfrm>
              <a:custGeom>
                <a:rect b="b" l="l" r="r" t="t"/>
                <a:pathLst>
                  <a:path extrusionOk="0" h="2141" w="4186">
                    <a:moveTo>
                      <a:pt x="1357" y="0"/>
                    </a:moveTo>
                    <a:cubicBezTo>
                      <a:pt x="1057" y="0"/>
                      <a:pt x="744" y="50"/>
                      <a:pt x="419" y="158"/>
                    </a:cubicBezTo>
                    <a:cubicBezTo>
                      <a:pt x="168" y="242"/>
                      <a:pt x="1" y="514"/>
                      <a:pt x="106" y="807"/>
                    </a:cubicBezTo>
                    <a:cubicBezTo>
                      <a:pt x="171" y="1019"/>
                      <a:pt x="363" y="1155"/>
                      <a:pt x="574" y="1155"/>
                    </a:cubicBezTo>
                    <a:cubicBezTo>
                      <a:pt x="633" y="1155"/>
                      <a:pt x="694" y="1144"/>
                      <a:pt x="754" y="1121"/>
                    </a:cubicBezTo>
                    <a:cubicBezTo>
                      <a:pt x="969" y="1049"/>
                      <a:pt x="1172" y="1016"/>
                      <a:pt x="1364" y="1016"/>
                    </a:cubicBezTo>
                    <a:cubicBezTo>
                      <a:pt x="1621" y="1016"/>
                      <a:pt x="1857" y="1076"/>
                      <a:pt x="2072" y="1184"/>
                    </a:cubicBezTo>
                    <a:cubicBezTo>
                      <a:pt x="2512" y="1372"/>
                      <a:pt x="2909" y="1686"/>
                      <a:pt x="3307" y="2021"/>
                    </a:cubicBezTo>
                    <a:cubicBezTo>
                      <a:pt x="3398" y="2103"/>
                      <a:pt x="3509" y="2141"/>
                      <a:pt x="3619" y="2141"/>
                    </a:cubicBezTo>
                    <a:cubicBezTo>
                      <a:pt x="3761" y="2141"/>
                      <a:pt x="3903" y="2076"/>
                      <a:pt x="3997" y="1958"/>
                    </a:cubicBezTo>
                    <a:cubicBezTo>
                      <a:pt x="4186" y="1749"/>
                      <a:pt x="4165" y="1435"/>
                      <a:pt x="3956" y="1247"/>
                    </a:cubicBezTo>
                    <a:cubicBezTo>
                      <a:pt x="3516" y="870"/>
                      <a:pt x="3035" y="472"/>
                      <a:pt x="2470" y="242"/>
                    </a:cubicBezTo>
                    <a:cubicBezTo>
                      <a:pt x="2125" y="87"/>
                      <a:pt x="1752" y="0"/>
                      <a:pt x="1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7"/>
              <p:cNvSpPr/>
              <p:nvPr/>
            </p:nvSpPr>
            <p:spPr>
              <a:xfrm rot="-1800044">
                <a:off x="7840892" y="3786572"/>
                <a:ext cx="646561" cy="1036252"/>
              </a:xfrm>
              <a:custGeom>
                <a:rect b="b" l="l" r="r" t="t"/>
                <a:pathLst>
                  <a:path extrusionOk="0" h="41451" w="25863">
                    <a:moveTo>
                      <a:pt x="5127" y="41450"/>
                    </a:moveTo>
                    <a:cubicBezTo>
                      <a:pt x="25862" y="31177"/>
                      <a:pt x="24586" y="14438"/>
                      <a:pt x="18309" y="7094"/>
                    </a:cubicBezTo>
                    <a:cubicBezTo>
                      <a:pt x="12241" y="1"/>
                      <a:pt x="5169" y="4374"/>
                      <a:pt x="3035" y="11843"/>
                    </a:cubicBezTo>
                    <a:cubicBezTo>
                      <a:pt x="1" y="22619"/>
                      <a:pt x="11299" y="34002"/>
                      <a:pt x="5127" y="4145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7"/>
              <p:cNvSpPr/>
              <p:nvPr/>
            </p:nvSpPr>
            <p:spPr>
              <a:xfrm rot="-1800044">
                <a:off x="7884630" y="4319587"/>
                <a:ext cx="61224" cy="25399"/>
              </a:xfrm>
              <a:custGeom>
                <a:rect b="b" l="l" r="r" t="t"/>
                <a:pathLst>
                  <a:path extrusionOk="0" h="1016" w="2449">
                    <a:moveTo>
                      <a:pt x="2169" y="1"/>
                    </a:moveTo>
                    <a:cubicBezTo>
                      <a:pt x="2113" y="1"/>
                      <a:pt x="2055" y="18"/>
                      <a:pt x="2009" y="64"/>
                    </a:cubicBezTo>
                    <a:cubicBezTo>
                      <a:pt x="1758" y="315"/>
                      <a:pt x="1402" y="462"/>
                      <a:pt x="1047" y="525"/>
                    </a:cubicBezTo>
                    <a:cubicBezTo>
                      <a:pt x="941" y="538"/>
                      <a:pt x="830" y="545"/>
                      <a:pt x="719" y="545"/>
                    </a:cubicBezTo>
                    <a:cubicBezTo>
                      <a:pt x="478" y="545"/>
                      <a:pt x="229" y="512"/>
                      <a:pt x="0" y="441"/>
                    </a:cubicBezTo>
                    <a:lnTo>
                      <a:pt x="0" y="441"/>
                    </a:lnTo>
                    <a:cubicBezTo>
                      <a:pt x="0" y="629"/>
                      <a:pt x="21" y="776"/>
                      <a:pt x="21" y="922"/>
                    </a:cubicBezTo>
                    <a:cubicBezTo>
                      <a:pt x="245" y="978"/>
                      <a:pt x="486" y="1015"/>
                      <a:pt x="728" y="1015"/>
                    </a:cubicBezTo>
                    <a:cubicBezTo>
                      <a:pt x="849" y="1015"/>
                      <a:pt x="970" y="1006"/>
                      <a:pt x="1088" y="985"/>
                    </a:cubicBezTo>
                    <a:cubicBezTo>
                      <a:pt x="1570" y="901"/>
                      <a:pt x="1988" y="713"/>
                      <a:pt x="2323" y="399"/>
                    </a:cubicBezTo>
                    <a:cubicBezTo>
                      <a:pt x="2428" y="336"/>
                      <a:pt x="2448" y="169"/>
                      <a:pt x="2344" y="64"/>
                    </a:cubicBezTo>
                    <a:cubicBezTo>
                      <a:pt x="2309" y="29"/>
                      <a:pt x="2241" y="1"/>
                      <a:pt x="2169" y="1"/>
                    </a:cubicBezTo>
                    <a:close/>
                  </a:path>
                </a:pathLst>
              </a:custGeom>
              <a:solidFill>
                <a:srgbClr val="88B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7"/>
              <p:cNvSpPr/>
              <p:nvPr/>
            </p:nvSpPr>
            <p:spPr>
              <a:xfrm rot="-1800044">
                <a:off x="7979286" y="4270261"/>
                <a:ext cx="111423" cy="47199"/>
              </a:xfrm>
              <a:custGeom>
                <a:rect b="b" l="l" r="r" t="t"/>
                <a:pathLst>
                  <a:path extrusionOk="0" h="1888" w="4457">
                    <a:moveTo>
                      <a:pt x="308" y="1"/>
                    </a:moveTo>
                    <a:cubicBezTo>
                      <a:pt x="277" y="1"/>
                      <a:pt x="244" y="8"/>
                      <a:pt x="209" y="22"/>
                    </a:cubicBezTo>
                    <a:cubicBezTo>
                      <a:pt x="84" y="64"/>
                      <a:pt x="0" y="211"/>
                      <a:pt x="63" y="336"/>
                    </a:cubicBezTo>
                    <a:cubicBezTo>
                      <a:pt x="209" y="796"/>
                      <a:pt x="523" y="1131"/>
                      <a:pt x="900" y="1424"/>
                    </a:cubicBezTo>
                    <a:cubicBezTo>
                      <a:pt x="1235" y="1696"/>
                      <a:pt x="1653" y="1822"/>
                      <a:pt x="2072" y="1863"/>
                    </a:cubicBezTo>
                    <a:cubicBezTo>
                      <a:pt x="2181" y="1880"/>
                      <a:pt x="2290" y="1888"/>
                      <a:pt x="2399" y="1888"/>
                    </a:cubicBezTo>
                    <a:cubicBezTo>
                      <a:pt x="2707" y="1888"/>
                      <a:pt x="3012" y="1825"/>
                      <a:pt x="3306" y="1717"/>
                    </a:cubicBezTo>
                    <a:cubicBezTo>
                      <a:pt x="3725" y="1550"/>
                      <a:pt x="4122" y="1278"/>
                      <a:pt x="4373" y="901"/>
                    </a:cubicBezTo>
                    <a:cubicBezTo>
                      <a:pt x="4457" y="796"/>
                      <a:pt x="4436" y="650"/>
                      <a:pt x="4331" y="566"/>
                    </a:cubicBezTo>
                    <a:cubicBezTo>
                      <a:pt x="4291" y="534"/>
                      <a:pt x="4242" y="521"/>
                      <a:pt x="4192" y="521"/>
                    </a:cubicBezTo>
                    <a:cubicBezTo>
                      <a:pt x="4111" y="521"/>
                      <a:pt x="4027" y="556"/>
                      <a:pt x="3976" y="608"/>
                    </a:cubicBezTo>
                    <a:cubicBezTo>
                      <a:pt x="3766" y="901"/>
                      <a:pt x="3453" y="1110"/>
                      <a:pt x="3118" y="1236"/>
                    </a:cubicBezTo>
                    <a:cubicBezTo>
                      <a:pt x="2869" y="1352"/>
                      <a:pt x="2607" y="1389"/>
                      <a:pt x="2342" y="1389"/>
                    </a:cubicBezTo>
                    <a:cubicBezTo>
                      <a:pt x="2273" y="1389"/>
                      <a:pt x="2204" y="1387"/>
                      <a:pt x="2134" y="1382"/>
                    </a:cubicBezTo>
                    <a:cubicBezTo>
                      <a:pt x="1779" y="1361"/>
                      <a:pt x="1465" y="1236"/>
                      <a:pt x="1193" y="1047"/>
                    </a:cubicBezTo>
                    <a:cubicBezTo>
                      <a:pt x="900" y="838"/>
                      <a:pt x="670" y="545"/>
                      <a:pt x="523" y="169"/>
                    </a:cubicBezTo>
                    <a:cubicBezTo>
                      <a:pt x="491" y="72"/>
                      <a:pt x="410" y="1"/>
                      <a:pt x="30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7"/>
              <p:cNvSpPr/>
              <p:nvPr/>
            </p:nvSpPr>
            <p:spPr>
              <a:xfrm rot="-1800044">
                <a:off x="8120191" y="4187345"/>
                <a:ext cx="110923" cy="46374"/>
              </a:xfrm>
              <a:custGeom>
                <a:rect b="b" l="l" r="r" t="t"/>
                <a:pathLst>
                  <a:path extrusionOk="0" h="1855" w="4437">
                    <a:moveTo>
                      <a:pt x="4164" y="1"/>
                    </a:moveTo>
                    <a:cubicBezTo>
                      <a:pt x="4065" y="1"/>
                      <a:pt x="3986" y="48"/>
                      <a:pt x="3955" y="142"/>
                    </a:cubicBezTo>
                    <a:cubicBezTo>
                      <a:pt x="3808" y="477"/>
                      <a:pt x="3578" y="749"/>
                      <a:pt x="3264" y="958"/>
                    </a:cubicBezTo>
                    <a:cubicBezTo>
                      <a:pt x="3013" y="1146"/>
                      <a:pt x="2658" y="1272"/>
                      <a:pt x="2323" y="1335"/>
                    </a:cubicBezTo>
                    <a:cubicBezTo>
                      <a:pt x="2221" y="1347"/>
                      <a:pt x="2120" y="1354"/>
                      <a:pt x="2019" y="1354"/>
                    </a:cubicBezTo>
                    <a:cubicBezTo>
                      <a:pt x="1787" y="1354"/>
                      <a:pt x="1558" y="1318"/>
                      <a:pt x="1339" y="1230"/>
                    </a:cubicBezTo>
                    <a:cubicBezTo>
                      <a:pt x="1025" y="1104"/>
                      <a:pt x="733" y="874"/>
                      <a:pt x="502" y="540"/>
                    </a:cubicBezTo>
                    <a:cubicBezTo>
                      <a:pt x="452" y="464"/>
                      <a:pt x="372" y="427"/>
                      <a:pt x="293" y="427"/>
                    </a:cubicBezTo>
                    <a:cubicBezTo>
                      <a:pt x="240" y="427"/>
                      <a:pt x="189" y="443"/>
                      <a:pt x="147" y="477"/>
                    </a:cubicBezTo>
                    <a:cubicBezTo>
                      <a:pt x="21" y="540"/>
                      <a:pt x="0" y="707"/>
                      <a:pt x="84" y="812"/>
                    </a:cubicBezTo>
                    <a:cubicBezTo>
                      <a:pt x="335" y="1230"/>
                      <a:pt x="733" y="1481"/>
                      <a:pt x="1130" y="1669"/>
                    </a:cubicBezTo>
                    <a:cubicBezTo>
                      <a:pt x="1435" y="1807"/>
                      <a:pt x="1740" y="1855"/>
                      <a:pt x="2044" y="1855"/>
                    </a:cubicBezTo>
                    <a:cubicBezTo>
                      <a:pt x="2158" y="1855"/>
                      <a:pt x="2272" y="1848"/>
                      <a:pt x="2386" y="1837"/>
                    </a:cubicBezTo>
                    <a:cubicBezTo>
                      <a:pt x="2804" y="1774"/>
                      <a:pt x="3181" y="1628"/>
                      <a:pt x="3536" y="1376"/>
                    </a:cubicBezTo>
                    <a:cubicBezTo>
                      <a:pt x="3913" y="1125"/>
                      <a:pt x="4206" y="749"/>
                      <a:pt x="4394" y="330"/>
                    </a:cubicBezTo>
                    <a:cubicBezTo>
                      <a:pt x="4436" y="205"/>
                      <a:pt x="4394" y="79"/>
                      <a:pt x="4269" y="16"/>
                    </a:cubicBezTo>
                    <a:cubicBezTo>
                      <a:pt x="4232" y="6"/>
                      <a:pt x="4197" y="1"/>
                      <a:pt x="41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7"/>
              <p:cNvSpPr/>
              <p:nvPr/>
            </p:nvSpPr>
            <p:spPr>
              <a:xfrm rot="-1800044">
                <a:off x="8235018" y="4093840"/>
                <a:ext cx="75873" cy="25449"/>
              </a:xfrm>
              <a:custGeom>
                <a:rect b="b" l="l" r="r" t="t"/>
                <a:pathLst>
                  <a:path extrusionOk="0" h="1018" w="3035">
                    <a:moveTo>
                      <a:pt x="236" y="0"/>
                    </a:moveTo>
                    <a:cubicBezTo>
                      <a:pt x="169" y="0"/>
                      <a:pt x="108" y="26"/>
                      <a:pt x="64" y="82"/>
                    </a:cubicBezTo>
                    <a:cubicBezTo>
                      <a:pt x="1" y="186"/>
                      <a:pt x="1" y="354"/>
                      <a:pt x="105" y="416"/>
                    </a:cubicBezTo>
                    <a:cubicBezTo>
                      <a:pt x="461" y="772"/>
                      <a:pt x="880" y="940"/>
                      <a:pt x="1298" y="1002"/>
                    </a:cubicBezTo>
                    <a:cubicBezTo>
                      <a:pt x="1402" y="1012"/>
                      <a:pt x="1504" y="1017"/>
                      <a:pt x="1606" y="1017"/>
                    </a:cubicBezTo>
                    <a:cubicBezTo>
                      <a:pt x="1934" y="1017"/>
                      <a:pt x="2250" y="963"/>
                      <a:pt x="2553" y="835"/>
                    </a:cubicBezTo>
                    <a:cubicBezTo>
                      <a:pt x="2721" y="793"/>
                      <a:pt x="2867" y="709"/>
                      <a:pt x="3035" y="605"/>
                    </a:cubicBezTo>
                    <a:lnTo>
                      <a:pt x="2951" y="61"/>
                    </a:lnTo>
                    <a:cubicBezTo>
                      <a:pt x="2763" y="207"/>
                      <a:pt x="2574" y="312"/>
                      <a:pt x="2365" y="396"/>
                    </a:cubicBezTo>
                    <a:cubicBezTo>
                      <a:pt x="2135" y="487"/>
                      <a:pt x="1894" y="546"/>
                      <a:pt x="1650" y="546"/>
                    </a:cubicBezTo>
                    <a:cubicBezTo>
                      <a:pt x="1561" y="546"/>
                      <a:pt x="1471" y="538"/>
                      <a:pt x="1382" y="521"/>
                    </a:cubicBezTo>
                    <a:cubicBezTo>
                      <a:pt x="1026" y="479"/>
                      <a:pt x="691" y="312"/>
                      <a:pt x="419" y="61"/>
                    </a:cubicBezTo>
                    <a:cubicBezTo>
                      <a:pt x="360" y="21"/>
                      <a:pt x="296" y="0"/>
                      <a:pt x="236" y="0"/>
                    </a:cubicBezTo>
                    <a:close/>
                  </a:path>
                </a:pathLst>
              </a:custGeom>
              <a:solidFill>
                <a:srgbClr val="88B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7"/>
              <p:cNvSpPr/>
              <p:nvPr/>
            </p:nvSpPr>
            <p:spPr>
              <a:xfrm rot="-1800044">
                <a:off x="8104983" y="4292925"/>
                <a:ext cx="110398" cy="46374"/>
              </a:xfrm>
              <a:custGeom>
                <a:rect b="b" l="l" r="r" t="t"/>
                <a:pathLst>
                  <a:path extrusionOk="0" h="1855" w="4416">
                    <a:moveTo>
                      <a:pt x="4137" y="1"/>
                    </a:moveTo>
                    <a:cubicBezTo>
                      <a:pt x="4045" y="1"/>
                      <a:pt x="3961" y="52"/>
                      <a:pt x="3914" y="163"/>
                    </a:cubicBezTo>
                    <a:cubicBezTo>
                      <a:pt x="3788" y="477"/>
                      <a:pt x="3558" y="749"/>
                      <a:pt x="3244" y="958"/>
                    </a:cubicBezTo>
                    <a:cubicBezTo>
                      <a:pt x="2972" y="1146"/>
                      <a:pt x="2637" y="1272"/>
                      <a:pt x="2302" y="1334"/>
                    </a:cubicBezTo>
                    <a:cubicBezTo>
                      <a:pt x="2195" y="1347"/>
                      <a:pt x="2089" y="1354"/>
                      <a:pt x="1985" y="1354"/>
                    </a:cubicBezTo>
                    <a:cubicBezTo>
                      <a:pt x="1746" y="1354"/>
                      <a:pt x="1517" y="1317"/>
                      <a:pt x="1298" y="1230"/>
                    </a:cubicBezTo>
                    <a:cubicBezTo>
                      <a:pt x="984" y="1104"/>
                      <a:pt x="691" y="895"/>
                      <a:pt x="461" y="539"/>
                    </a:cubicBezTo>
                    <a:cubicBezTo>
                      <a:pt x="411" y="464"/>
                      <a:pt x="338" y="426"/>
                      <a:pt x="265" y="426"/>
                    </a:cubicBezTo>
                    <a:cubicBezTo>
                      <a:pt x="217" y="426"/>
                      <a:pt x="168" y="443"/>
                      <a:pt x="126" y="477"/>
                    </a:cubicBezTo>
                    <a:cubicBezTo>
                      <a:pt x="22" y="539"/>
                      <a:pt x="1" y="707"/>
                      <a:pt x="64" y="811"/>
                    </a:cubicBezTo>
                    <a:cubicBezTo>
                      <a:pt x="357" y="1230"/>
                      <a:pt x="733" y="1481"/>
                      <a:pt x="1089" y="1669"/>
                    </a:cubicBezTo>
                    <a:cubicBezTo>
                      <a:pt x="1394" y="1806"/>
                      <a:pt x="1698" y="1855"/>
                      <a:pt x="2003" y="1855"/>
                    </a:cubicBezTo>
                    <a:cubicBezTo>
                      <a:pt x="2117" y="1855"/>
                      <a:pt x="2231" y="1848"/>
                      <a:pt x="2344" y="1837"/>
                    </a:cubicBezTo>
                    <a:cubicBezTo>
                      <a:pt x="2763" y="1774"/>
                      <a:pt x="3160" y="1627"/>
                      <a:pt x="3495" y="1376"/>
                    </a:cubicBezTo>
                    <a:cubicBezTo>
                      <a:pt x="3893" y="1125"/>
                      <a:pt x="4186" y="749"/>
                      <a:pt x="4353" y="330"/>
                    </a:cubicBezTo>
                    <a:cubicBezTo>
                      <a:pt x="4416" y="205"/>
                      <a:pt x="4353" y="79"/>
                      <a:pt x="4227" y="16"/>
                    </a:cubicBezTo>
                    <a:cubicBezTo>
                      <a:pt x="4197" y="6"/>
                      <a:pt x="4167" y="1"/>
                      <a:pt x="41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7"/>
              <p:cNvSpPr/>
              <p:nvPr/>
            </p:nvSpPr>
            <p:spPr>
              <a:xfrm rot="-1800044">
                <a:off x="7952313" y="4373156"/>
                <a:ext cx="107773" cy="54449"/>
              </a:xfrm>
              <a:custGeom>
                <a:rect b="b" l="l" r="r" t="t"/>
                <a:pathLst>
                  <a:path extrusionOk="0" h="2178" w="4311">
                    <a:moveTo>
                      <a:pt x="249" y="0"/>
                    </a:moveTo>
                    <a:cubicBezTo>
                      <a:pt x="236" y="0"/>
                      <a:pt x="222" y="1"/>
                      <a:pt x="210" y="3"/>
                    </a:cubicBezTo>
                    <a:cubicBezTo>
                      <a:pt x="84" y="24"/>
                      <a:pt x="0" y="171"/>
                      <a:pt x="21" y="296"/>
                    </a:cubicBezTo>
                    <a:cubicBezTo>
                      <a:pt x="126" y="778"/>
                      <a:pt x="377" y="1175"/>
                      <a:pt x="712" y="1489"/>
                    </a:cubicBezTo>
                    <a:cubicBezTo>
                      <a:pt x="1026" y="1782"/>
                      <a:pt x="1381" y="1991"/>
                      <a:pt x="1800" y="2096"/>
                    </a:cubicBezTo>
                    <a:cubicBezTo>
                      <a:pt x="2010" y="2151"/>
                      <a:pt x="2231" y="2177"/>
                      <a:pt x="2452" y="2177"/>
                    </a:cubicBezTo>
                    <a:cubicBezTo>
                      <a:pt x="2649" y="2177"/>
                      <a:pt x="2847" y="2156"/>
                      <a:pt x="3034" y="2117"/>
                    </a:cubicBezTo>
                    <a:cubicBezTo>
                      <a:pt x="3474" y="2012"/>
                      <a:pt x="3892" y="1803"/>
                      <a:pt x="4206" y="1468"/>
                    </a:cubicBezTo>
                    <a:cubicBezTo>
                      <a:pt x="4311" y="1384"/>
                      <a:pt x="4311" y="1238"/>
                      <a:pt x="4206" y="1133"/>
                    </a:cubicBezTo>
                    <a:cubicBezTo>
                      <a:pt x="4175" y="1081"/>
                      <a:pt x="4117" y="1055"/>
                      <a:pt x="4054" y="1055"/>
                    </a:cubicBezTo>
                    <a:cubicBezTo>
                      <a:pt x="3991" y="1055"/>
                      <a:pt x="3923" y="1081"/>
                      <a:pt x="3871" y="1133"/>
                    </a:cubicBezTo>
                    <a:cubicBezTo>
                      <a:pt x="3620" y="1384"/>
                      <a:pt x="3285" y="1552"/>
                      <a:pt x="2930" y="1635"/>
                    </a:cubicBezTo>
                    <a:cubicBezTo>
                      <a:pt x="2791" y="1653"/>
                      <a:pt x="2652" y="1663"/>
                      <a:pt x="2512" y="1663"/>
                    </a:cubicBezTo>
                    <a:cubicBezTo>
                      <a:pt x="2314" y="1663"/>
                      <a:pt x="2113" y="1643"/>
                      <a:pt x="1904" y="1594"/>
                    </a:cubicBezTo>
                    <a:cubicBezTo>
                      <a:pt x="1570" y="1531"/>
                      <a:pt x="1256" y="1363"/>
                      <a:pt x="1026" y="1133"/>
                    </a:cubicBezTo>
                    <a:cubicBezTo>
                      <a:pt x="754" y="903"/>
                      <a:pt x="586" y="589"/>
                      <a:pt x="502" y="192"/>
                    </a:cubicBezTo>
                    <a:cubicBezTo>
                      <a:pt x="484" y="79"/>
                      <a:pt x="364" y="0"/>
                      <a:pt x="24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7"/>
              <p:cNvSpPr/>
              <p:nvPr/>
            </p:nvSpPr>
            <p:spPr>
              <a:xfrm rot="-1800044">
                <a:off x="8235649" y="4170624"/>
                <a:ext cx="105698" cy="58574"/>
              </a:xfrm>
              <a:custGeom>
                <a:rect b="b" l="l" r="r" t="t"/>
                <a:pathLst>
                  <a:path extrusionOk="0" h="2343" w="4228">
                    <a:moveTo>
                      <a:pt x="3938" y="0"/>
                    </a:moveTo>
                    <a:cubicBezTo>
                      <a:pt x="3826" y="0"/>
                      <a:pt x="3723" y="81"/>
                      <a:pt x="3704" y="213"/>
                    </a:cubicBezTo>
                    <a:cubicBezTo>
                      <a:pt x="3642" y="547"/>
                      <a:pt x="3453" y="882"/>
                      <a:pt x="3223" y="1154"/>
                    </a:cubicBezTo>
                    <a:cubicBezTo>
                      <a:pt x="2993" y="1405"/>
                      <a:pt x="2700" y="1594"/>
                      <a:pt x="2386" y="1719"/>
                    </a:cubicBezTo>
                    <a:cubicBezTo>
                      <a:pt x="2159" y="1795"/>
                      <a:pt x="1920" y="1849"/>
                      <a:pt x="1671" y="1849"/>
                    </a:cubicBezTo>
                    <a:cubicBezTo>
                      <a:pt x="1576" y="1849"/>
                      <a:pt x="1480" y="1841"/>
                      <a:pt x="1382" y="1824"/>
                    </a:cubicBezTo>
                    <a:cubicBezTo>
                      <a:pt x="1047" y="1782"/>
                      <a:pt x="712" y="1615"/>
                      <a:pt x="419" y="1364"/>
                    </a:cubicBezTo>
                    <a:cubicBezTo>
                      <a:pt x="370" y="1324"/>
                      <a:pt x="316" y="1303"/>
                      <a:pt x="262" y="1303"/>
                    </a:cubicBezTo>
                    <a:cubicBezTo>
                      <a:pt x="201" y="1303"/>
                      <a:pt x="140" y="1329"/>
                      <a:pt x="84" y="1384"/>
                    </a:cubicBezTo>
                    <a:cubicBezTo>
                      <a:pt x="1" y="1489"/>
                      <a:pt x="1" y="1615"/>
                      <a:pt x="105" y="1719"/>
                    </a:cubicBezTo>
                    <a:cubicBezTo>
                      <a:pt x="482" y="2075"/>
                      <a:pt x="901" y="2242"/>
                      <a:pt x="1319" y="2305"/>
                    </a:cubicBezTo>
                    <a:cubicBezTo>
                      <a:pt x="1453" y="2331"/>
                      <a:pt x="1586" y="2343"/>
                      <a:pt x="1716" y="2343"/>
                    </a:cubicBezTo>
                    <a:cubicBezTo>
                      <a:pt x="2012" y="2343"/>
                      <a:pt x="2298" y="2281"/>
                      <a:pt x="2574" y="2180"/>
                    </a:cubicBezTo>
                    <a:cubicBezTo>
                      <a:pt x="2972" y="2033"/>
                      <a:pt x="3307" y="1803"/>
                      <a:pt x="3600" y="1489"/>
                    </a:cubicBezTo>
                    <a:cubicBezTo>
                      <a:pt x="3914" y="1154"/>
                      <a:pt x="4123" y="757"/>
                      <a:pt x="4186" y="296"/>
                    </a:cubicBezTo>
                    <a:cubicBezTo>
                      <a:pt x="4227" y="150"/>
                      <a:pt x="4123" y="24"/>
                      <a:pt x="3976" y="3"/>
                    </a:cubicBezTo>
                    <a:cubicBezTo>
                      <a:pt x="3963" y="1"/>
                      <a:pt x="3951" y="0"/>
                      <a:pt x="3938" y="0"/>
                    </a:cubicBezTo>
                    <a:close/>
                  </a:path>
                </a:pathLst>
              </a:custGeom>
              <a:solidFill>
                <a:srgbClr val="88B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7"/>
              <p:cNvSpPr/>
              <p:nvPr/>
            </p:nvSpPr>
            <p:spPr>
              <a:xfrm rot="-1800044">
                <a:off x="8246686" y="4298283"/>
                <a:ext cx="111448" cy="44949"/>
              </a:xfrm>
              <a:custGeom>
                <a:rect b="b" l="l" r="r" t="t"/>
                <a:pathLst>
                  <a:path extrusionOk="0" h="1798" w="4458">
                    <a:moveTo>
                      <a:pt x="4205" y="1"/>
                    </a:moveTo>
                    <a:cubicBezTo>
                      <a:pt x="4111" y="1"/>
                      <a:pt x="4007" y="52"/>
                      <a:pt x="3976" y="163"/>
                    </a:cubicBezTo>
                    <a:cubicBezTo>
                      <a:pt x="3808" y="497"/>
                      <a:pt x="3578" y="790"/>
                      <a:pt x="3264" y="958"/>
                    </a:cubicBezTo>
                    <a:cubicBezTo>
                      <a:pt x="2971" y="1146"/>
                      <a:pt x="2637" y="1272"/>
                      <a:pt x="2302" y="1313"/>
                    </a:cubicBezTo>
                    <a:cubicBezTo>
                      <a:pt x="2216" y="1324"/>
                      <a:pt x="2131" y="1329"/>
                      <a:pt x="2047" y="1329"/>
                    </a:cubicBezTo>
                    <a:cubicBezTo>
                      <a:pt x="1785" y="1329"/>
                      <a:pt x="1535" y="1278"/>
                      <a:pt x="1298" y="1167"/>
                    </a:cubicBezTo>
                    <a:cubicBezTo>
                      <a:pt x="984" y="1041"/>
                      <a:pt x="691" y="811"/>
                      <a:pt x="482" y="476"/>
                    </a:cubicBezTo>
                    <a:cubicBezTo>
                      <a:pt x="439" y="406"/>
                      <a:pt x="349" y="354"/>
                      <a:pt x="262" y="354"/>
                    </a:cubicBezTo>
                    <a:cubicBezTo>
                      <a:pt x="221" y="354"/>
                      <a:pt x="181" y="366"/>
                      <a:pt x="147" y="393"/>
                    </a:cubicBezTo>
                    <a:cubicBezTo>
                      <a:pt x="42" y="476"/>
                      <a:pt x="0" y="623"/>
                      <a:pt x="63" y="728"/>
                    </a:cubicBezTo>
                    <a:cubicBezTo>
                      <a:pt x="335" y="1146"/>
                      <a:pt x="691" y="1460"/>
                      <a:pt x="1088" y="1585"/>
                    </a:cubicBezTo>
                    <a:cubicBezTo>
                      <a:pt x="1402" y="1727"/>
                      <a:pt x="1716" y="1797"/>
                      <a:pt x="2030" y="1797"/>
                    </a:cubicBezTo>
                    <a:cubicBezTo>
                      <a:pt x="2134" y="1797"/>
                      <a:pt x="2239" y="1789"/>
                      <a:pt x="2344" y="1774"/>
                    </a:cubicBezTo>
                    <a:cubicBezTo>
                      <a:pt x="2762" y="1732"/>
                      <a:pt x="3181" y="1564"/>
                      <a:pt x="3515" y="1355"/>
                    </a:cubicBezTo>
                    <a:cubicBezTo>
                      <a:pt x="3913" y="1125"/>
                      <a:pt x="4227" y="748"/>
                      <a:pt x="4415" y="330"/>
                    </a:cubicBezTo>
                    <a:cubicBezTo>
                      <a:pt x="4457" y="225"/>
                      <a:pt x="4415" y="79"/>
                      <a:pt x="4290" y="16"/>
                    </a:cubicBezTo>
                    <a:cubicBezTo>
                      <a:pt x="4264" y="6"/>
                      <a:pt x="4235" y="1"/>
                      <a:pt x="42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7"/>
              <p:cNvSpPr/>
              <p:nvPr/>
            </p:nvSpPr>
            <p:spPr>
              <a:xfrm rot="-1800044">
                <a:off x="8084983" y="4414917"/>
                <a:ext cx="112473" cy="42149"/>
              </a:xfrm>
              <a:custGeom>
                <a:rect b="b" l="l" r="r" t="t"/>
                <a:pathLst>
                  <a:path extrusionOk="0" h="1686" w="4499">
                    <a:moveTo>
                      <a:pt x="4191" y="0"/>
                    </a:moveTo>
                    <a:cubicBezTo>
                      <a:pt x="4102" y="0"/>
                      <a:pt x="4019" y="47"/>
                      <a:pt x="3976" y="134"/>
                    </a:cubicBezTo>
                    <a:cubicBezTo>
                      <a:pt x="3829" y="448"/>
                      <a:pt x="3557" y="720"/>
                      <a:pt x="3243" y="908"/>
                    </a:cubicBezTo>
                    <a:cubicBezTo>
                      <a:pt x="2950" y="1054"/>
                      <a:pt x="2616" y="1159"/>
                      <a:pt x="2281" y="1180"/>
                    </a:cubicBezTo>
                    <a:cubicBezTo>
                      <a:pt x="2212" y="1188"/>
                      <a:pt x="2143" y="1193"/>
                      <a:pt x="2074" y="1193"/>
                    </a:cubicBezTo>
                    <a:cubicBezTo>
                      <a:pt x="1803" y="1193"/>
                      <a:pt x="1526" y="1129"/>
                      <a:pt x="1277" y="1012"/>
                    </a:cubicBezTo>
                    <a:cubicBezTo>
                      <a:pt x="963" y="866"/>
                      <a:pt x="712" y="615"/>
                      <a:pt x="502" y="280"/>
                    </a:cubicBezTo>
                    <a:cubicBezTo>
                      <a:pt x="447" y="184"/>
                      <a:pt x="374" y="133"/>
                      <a:pt x="295" y="133"/>
                    </a:cubicBezTo>
                    <a:cubicBezTo>
                      <a:pt x="254" y="133"/>
                      <a:pt x="211" y="147"/>
                      <a:pt x="168" y="176"/>
                    </a:cubicBezTo>
                    <a:cubicBezTo>
                      <a:pt x="63" y="238"/>
                      <a:pt x="0" y="385"/>
                      <a:pt x="84" y="510"/>
                    </a:cubicBezTo>
                    <a:cubicBezTo>
                      <a:pt x="314" y="950"/>
                      <a:pt x="691" y="1264"/>
                      <a:pt x="1067" y="1452"/>
                    </a:cubicBezTo>
                    <a:cubicBezTo>
                      <a:pt x="1417" y="1617"/>
                      <a:pt x="1782" y="1686"/>
                      <a:pt x="2149" y="1686"/>
                    </a:cubicBezTo>
                    <a:cubicBezTo>
                      <a:pt x="2200" y="1686"/>
                      <a:pt x="2251" y="1685"/>
                      <a:pt x="2302" y="1682"/>
                    </a:cubicBezTo>
                    <a:cubicBezTo>
                      <a:pt x="2720" y="1661"/>
                      <a:pt x="3118" y="1557"/>
                      <a:pt x="3473" y="1347"/>
                    </a:cubicBezTo>
                    <a:cubicBezTo>
                      <a:pt x="3871" y="1138"/>
                      <a:pt x="4206" y="803"/>
                      <a:pt x="4415" y="385"/>
                    </a:cubicBezTo>
                    <a:cubicBezTo>
                      <a:pt x="4499" y="238"/>
                      <a:pt x="4457" y="92"/>
                      <a:pt x="4310" y="29"/>
                    </a:cubicBezTo>
                    <a:cubicBezTo>
                      <a:pt x="4272" y="10"/>
                      <a:pt x="4231" y="0"/>
                      <a:pt x="41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7"/>
              <p:cNvSpPr/>
              <p:nvPr/>
            </p:nvSpPr>
            <p:spPr>
              <a:xfrm rot="-1800044">
                <a:off x="8208613" y="4423610"/>
                <a:ext cx="111948" cy="43074"/>
              </a:xfrm>
              <a:custGeom>
                <a:rect b="b" l="l" r="r" t="t"/>
                <a:pathLst>
                  <a:path extrusionOk="0" h="1723" w="4478">
                    <a:moveTo>
                      <a:pt x="292" y="0"/>
                    </a:moveTo>
                    <a:cubicBezTo>
                      <a:pt x="257" y="0"/>
                      <a:pt x="222" y="8"/>
                      <a:pt x="189" y="25"/>
                    </a:cubicBezTo>
                    <a:cubicBezTo>
                      <a:pt x="63" y="67"/>
                      <a:pt x="0" y="192"/>
                      <a:pt x="63" y="339"/>
                    </a:cubicBezTo>
                    <a:cubicBezTo>
                      <a:pt x="293" y="799"/>
                      <a:pt x="607" y="1113"/>
                      <a:pt x="984" y="1385"/>
                    </a:cubicBezTo>
                    <a:cubicBezTo>
                      <a:pt x="1339" y="1594"/>
                      <a:pt x="1758" y="1720"/>
                      <a:pt x="2176" y="1720"/>
                    </a:cubicBezTo>
                    <a:cubicBezTo>
                      <a:pt x="2219" y="1722"/>
                      <a:pt x="2261" y="1723"/>
                      <a:pt x="2303" y="1723"/>
                    </a:cubicBezTo>
                    <a:cubicBezTo>
                      <a:pt x="2679" y="1723"/>
                      <a:pt x="3051" y="1640"/>
                      <a:pt x="3390" y="1490"/>
                    </a:cubicBezTo>
                    <a:cubicBezTo>
                      <a:pt x="3808" y="1301"/>
                      <a:pt x="4164" y="987"/>
                      <a:pt x="4394" y="590"/>
                    </a:cubicBezTo>
                    <a:cubicBezTo>
                      <a:pt x="4478" y="464"/>
                      <a:pt x="4436" y="339"/>
                      <a:pt x="4331" y="255"/>
                    </a:cubicBezTo>
                    <a:cubicBezTo>
                      <a:pt x="4284" y="228"/>
                      <a:pt x="4239" y="216"/>
                      <a:pt x="4197" y="216"/>
                    </a:cubicBezTo>
                    <a:cubicBezTo>
                      <a:pt x="4108" y="216"/>
                      <a:pt x="4032" y="268"/>
                      <a:pt x="3976" y="339"/>
                    </a:cubicBezTo>
                    <a:cubicBezTo>
                      <a:pt x="3808" y="653"/>
                      <a:pt x="3515" y="883"/>
                      <a:pt x="3181" y="1029"/>
                    </a:cubicBezTo>
                    <a:cubicBezTo>
                      <a:pt x="2867" y="1197"/>
                      <a:pt x="2511" y="1239"/>
                      <a:pt x="2176" y="1239"/>
                    </a:cubicBezTo>
                    <a:cubicBezTo>
                      <a:pt x="1841" y="1218"/>
                      <a:pt x="1507" y="1134"/>
                      <a:pt x="1214" y="967"/>
                    </a:cubicBezTo>
                    <a:cubicBezTo>
                      <a:pt x="921" y="778"/>
                      <a:pt x="670" y="506"/>
                      <a:pt x="502" y="151"/>
                    </a:cubicBezTo>
                    <a:cubicBezTo>
                      <a:pt x="472" y="59"/>
                      <a:pt x="385" y="0"/>
                      <a:pt x="2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7"/>
              <p:cNvSpPr/>
              <p:nvPr/>
            </p:nvSpPr>
            <p:spPr>
              <a:xfrm rot="-1800044">
                <a:off x="8089507" y="4517704"/>
                <a:ext cx="71698" cy="45274"/>
              </a:xfrm>
              <a:custGeom>
                <a:rect b="b" l="l" r="r" t="t"/>
                <a:pathLst>
                  <a:path extrusionOk="0" h="1811" w="2868">
                    <a:moveTo>
                      <a:pt x="2586" y="1"/>
                    </a:moveTo>
                    <a:cubicBezTo>
                      <a:pt x="2495" y="1"/>
                      <a:pt x="2412" y="48"/>
                      <a:pt x="2365" y="142"/>
                    </a:cubicBezTo>
                    <a:cubicBezTo>
                      <a:pt x="2240" y="498"/>
                      <a:pt x="2009" y="749"/>
                      <a:pt x="1696" y="958"/>
                    </a:cubicBezTo>
                    <a:cubicBezTo>
                      <a:pt x="1424" y="1146"/>
                      <a:pt x="1089" y="1251"/>
                      <a:pt x="754" y="1293"/>
                    </a:cubicBezTo>
                    <a:cubicBezTo>
                      <a:pt x="659" y="1310"/>
                      <a:pt x="556" y="1320"/>
                      <a:pt x="451" y="1320"/>
                    </a:cubicBezTo>
                    <a:cubicBezTo>
                      <a:pt x="302" y="1320"/>
                      <a:pt x="148" y="1300"/>
                      <a:pt x="1" y="1251"/>
                    </a:cubicBezTo>
                    <a:lnTo>
                      <a:pt x="1" y="1251"/>
                    </a:lnTo>
                    <a:lnTo>
                      <a:pt x="147" y="1795"/>
                    </a:lnTo>
                    <a:cubicBezTo>
                      <a:pt x="252" y="1805"/>
                      <a:pt x="362" y="1811"/>
                      <a:pt x="472" y="1811"/>
                    </a:cubicBezTo>
                    <a:cubicBezTo>
                      <a:pt x="581" y="1811"/>
                      <a:pt x="691" y="1805"/>
                      <a:pt x="796" y="1795"/>
                    </a:cubicBezTo>
                    <a:cubicBezTo>
                      <a:pt x="1193" y="1753"/>
                      <a:pt x="1612" y="1607"/>
                      <a:pt x="1947" y="1376"/>
                    </a:cubicBezTo>
                    <a:cubicBezTo>
                      <a:pt x="2323" y="1125"/>
                      <a:pt x="2637" y="749"/>
                      <a:pt x="2825" y="330"/>
                    </a:cubicBezTo>
                    <a:cubicBezTo>
                      <a:pt x="2867" y="205"/>
                      <a:pt x="2825" y="79"/>
                      <a:pt x="2679" y="16"/>
                    </a:cubicBezTo>
                    <a:cubicBezTo>
                      <a:pt x="2648" y="6"/>
                      <a:pt x="2616" y="1"/>
                      <a:pt x="25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7"/>
              <p:cNvSpPr/>
              <p:nvPr/>
            </p:nvSpPr>
            <p:spPr>
              <a:xfrm rot="-1800044">
                <a:off x="8365619" y="4355690"/>
                <a:ext cx="41874" cy="40674"/>
              </a:xfrm>
              <a:custGeom>
                <a:rect b="b" l="l" r="r" t="t"/>
                <a:pathLst>
                  <a:path extrusionOk="0" h="1627" w="1675">
                    <a:moveTo>
                      <a:pt x="282" y="0"/>
                    </a:moveTo>
                    <a:cubicBezTo>
                      <a:pt x="251" y="0"/>
                      <a:pt x="219" y="6"/>
                      <a:pt x="189" y="16"/>
                    </a:cubicBezTo>
                    <a:cubicBezTo>
                      <a:pt x="63" y="78"/>
                      <a:pt x="1" y="204"/>
                      <a:pt x="63" y="350"/>
                    </a:cubicBezTo>
                    <a:cubicBezTo>
                      <a:pt x="273" y="790"/>
                      <a:pt x="607" y="1125"/>
                      <a:pt x="942" y="1418"/>
                    </a:cubicBezTo>
                    <a:cubicBezTo>
                      <a:pt x="1110" y="1501"/>
                      <a:pt x="1298" y="1564"/>
                      <a:pt x="1444" y="1627"/>
                    </a:cubicBezTo>
                    <a:cubicBezTo>
                      <a:pt x="1528" y="1459"/>
                      <a:pt x="1612" y="1334"/>
                      <a:pt x="1674" y="1187"/>
                    </a:cubicBezTo>
                    <a:cubicBezTo>
                      <a:pt x="1528" y="1125"/>
                      <a:pt x="1361" y="1041"/>
                      <a:pt x="1214" y="978"/>
                    </a:cubicBezTo>
                    <a:cubicBezTo>
                      <a:pt x="921" y="790"/>
                      <a:pt x="670" y="518"/>
                      <a:pt x="503" y="162"/>
                    </a:cubicBezTo>
                    <a:cubicBezTo>
                      <a:pt x="471" y="51"/>
                      <a:pt x="379" y="0"/>
                      <a:pt x="28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7"/>
              <p:cNvSpPr/>
              <p:nvPr/>
            </p:nvSpPr>
            <p:spPr>
              <a:xfrm rot="-1800044">
                <a:off x="8179993" y="4553331"/>
                <a:ext cx="112473" cy="42149"/>
              </a:xfrm>
              <a:custGeom>
                <a:rect b="b" l="l" r="r" t="t"/>
                <a:pathLst>
                  <a:path extrusionOk="0" h="1686" w="4499">
                    <a:moveTo>
                      <a:pt x="4191" y="1"/>
                    </a:moveTo>
                    <a:cubicBezTo>
                      <a:pt x="4102" y="1"/>
                      <a:pt x="4019" y="48"/>
                      <a:pt x="3976" y="134"/>
                    </a:cubicBezTo>
                    <a:cubicBezTo>
                      <a:pt x="3829" y="448"/>
                      <a:pt x="3557" y="720"/>
                      <a:pt x="3243" y="908"/>
                    </a:cubicBezTo>
                    <a:cubicBezTo>
                      <a:pt x="2950" y="1055"/>
                      <a:pt x="2616" y="1160"/>
                      <a:pt x="2281" y="1180"/>
                    </a:cubicBezTo>
                    <a:cubicBezTo>
                      <a:pt x="2228" y="1184"/>
                      <a:pt x="2174" y="1185"/>
                      <a:pt x="2121" y="1185"/>
                    </a:cubicBezTo>
                    <a:cubicBezTo>
                      <a:pt x="1835" y="1185"/>
                      <a:pt x="1541" y="1136"/>
                      <a:pt x="1277" y="1013"/>
                    </a:cubicBezTo>
                    <a:cubicBezTo>
                      <a:pt x="963" y="867"/>
                      <a:pt x="712" y="616"/>
                      <a:pt x="502" y="281"/>
                    </a:cubicBezTo>
                    <a:cubicBezTo>
                      <a:pt x="447" y="185"/>
                      <a:pt x="374" y="133"/>
                      <a:pt x="295" y="133"/>
                    </a:cubicBezTo>
                    <a:cubicBezTo>
                      <a:pt x="254" y="133"/>
                      <a:pt x="211" y="147"/>
                      <a:pt x="168" y="176"/>
                    </a:cubicBezTo>
                    <a:cubicBezTo>
                      <a:pt x="63" y="239"/>
                      <a:pt x="0" y="385"/>
                      <a:pt x="84" y="511"/>
                    </a:cubicBezTo>
                    <a:cubicBezTo>
                      <a:pt x="314" y="950"/>
                      <a:pt x="691" y="1264"/>
                      <a:pt x="1067" y="1452"/>
                    </a:cubicBezTo>
                    <a:cubicBezTo>
                      <a:pt x="1425" y="1603"/>
                      <a:pt x="1799" y="1686"/>
                      <a:pt x="2175" y="1686"/>
                    </a:cubicBezTo>
                    <a:cubicBezTo>
                      <a:pt x="2217" y="1686"/>
                      <a:pt x="2260" y="1685"/>
                      <a:pt x="2302" y="1683"/>
                    </a:cubicBezTo>
                    <a:cubicBezTo>
                      <a:pt x="2720" y="1662"/>
                      <a:pt x="3118" y="1557"/>
                      <a:pt x="3474" y="1348"/>
                    </a:cubicBezTo>
                    <a:cubicBezTo>
                      <a:pt x="3871" y="1139"/>
                      <a:pt x="4206" y="804"/>
                      <a:pt x="4415" y="385"/>
                    </a:cubicBezTo>
                    <a:cubicBezTo>
                      <a:pt x="4499" y="239"/>
                      <a:pt x="4457" y="92"/>
                      <a:pt x="4311" y="30"/>
                    </a:cubicBezTo>
                    <a:cubicBezTo>
                      <a:pt x="4272" y="10"/>
                      <a:pt x="4231" y="1"/>
                      <a:pt x="419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7"/>
              <p:cNvSpPr/>
              <p:nvPr/>
            </p:nvSpPr>
            <p:spPr>
              <a:xfrm rot="-1800044">
                <a:off x="8355067" y="4472917"/>
                <a:ext cx="40824" cy="48249"/>
              </a:xfrm>
              <a:custGeom>
                <a:rect b="b" l="l" r="r" t="t"/>
                <a:pathLst>
                  <a:path extrusionOk="0" h="1930" w="1633">
                    <a:moveTo>
                      <a:pt x="257" y="1"/>
                    </a:moveTo>
                    <a:cubicBezTo>
                      <a:pt x="241" y="1"/>
                      <a:pt x="226" y="2"/>
                      <a:pt x="210" y="5"/>
                    </a:cubicBezTo>
                    <a:cubicBezTo>
                      <a:pt x="64" y="26"/>
                      <a:pt x="1" y="151"/>
                      <a:pt x="22" y="298"/>
                    </a:cubicBezTo>
                    <a:cubicBezTo>
                      <a:pt x="126" y="779"/>
                      <a:pt x="356" y="1197"/>
                      <a:pt x="628" y="1469"/>
                    </a:cubicBezTo>
                    <a:cubicBezTo>
                      <a:pt x="838" y="1679"/>
                      <a:pt x="1068" y="1825"/>
                      <a:pt x="1298" y="1930"/>
                    </a:cubicBezTo>
                    <a:cubicBezTo>
                      <a:pt x="1424" y="1804"/>
                      <a:pt x="1528" y="1679"/>
                      <a:pt x="1633" y="1553"/>
                    </a:cubicBezTo>
                    <a:cubicBezTo>
                      <a:pt x="1403" y="1449"/>
                      <a:pt x="1172" y="1302"/>
                      <a:pt x="984" y="1135"/>
                    </a:cubicBezTo>
                    <a:cubicBezTo>
                      <a:pt x="754" y="884"/>
                      <a:pt x="566" y="570"/>
                      <a:pt x="482" y="193"/>
                    </a:cubicBezTo>
                    <a:cubicBezTo>
                      <a:pt x="464" y="65"/>
                      <a:pt x="365" y="1"/>
                      <a:pt x="2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7"/>
              <p:cNvSpPr/>
              <p:nvPr/>
            </p:nvSpPr>
            <p:spPr>
              <a:xfrm rot="-1800044">
                <a:off x="8243424" y="4607509"/>
                <a:ext cx="107248" cy="54524"/>
              </a:xfrm>
              <a:custGeom>
                <a:rect b="b" l="l" r="r" t="t"/>
                <a:pathLst>
                  <a:path extrusionOk="0" h="2181" w="4290">
                    <a:moveTo>
                      <a:pt x="249" y="0"/>
                    </a:moveTo>
                    <a:cubicBezTo>
                      <a:pt x="236" y="0"/>
                      <a:pt x="223" y="1"/>
                      <a:pt x="210" y="4"/>
                    </a:cubicBezTo>
                    <a:cubicBezTo>
                      <a:pt x="63" y="45"/>
                      <a:pt x="1" y="171"/>
                      <a:pt x="22" y="296"/>
                    </a:cubicBezTo>
                    <a:cubicBezTo>
                      <a:pt x="126" y="799"/>
                      <a:pt x="356" y="1196"/>
                      <a:pt x="649" y="1510"/>
                    </a:cubicBezTo>
                    <a:cubicBezTo>
                      <a:pt x="963" y="1782"/>
                      <a:pt x="1319" y="1991"/>
                      <a:pt x="1737" y="2096"/>
                    </a:cubicBezTo>
                    <a:cubicBezTo>
                      <a:pt x="1961" y="2155"/>
                      <a:pt x="2199" y="2181"/>
                      <a:pt x="2434" y="2181"/>
                    </a:cubicBezTo>
                    <a:cubicBezTo>
                      <a:pt x="2617" y="2181"/>
                      <a:pt x="2798" y="2165"/>
                      <a:pt x="2972" y="2138"/>
                    </a:cubicBezTo>
                    <a:cubicBezTo>
                      <a:pt x="3453" y="2054"/>
                      <a:pt x="3871" y="1845"/>
                      <a:pt x="4185" y="1510"/>
                    </a:cubicBezTo>
                    <a:cubicBezTo>
                      <a:pt x="4290" y="1426"/>
                      <a:pt x="4290" y="1259"/>
                      <a:pt x="4185" y="1154"/>
                    </a:cubicBezTo>
                    <a:cubicBezTo>
                      <a:pt x="4143" y="1102"/>
                      <a:pt x="4081" y="1076"/>
                      <a:pt x="4015" y="1076"/>
                    </a:cubicBezTo>
                    <a:cubicBezTo>
                      <a:pt x="3950" y="1076"/>
                      <a:pt x="3882" y="1102"/>
                      <a:pt x="3830" y="1154"/>
                    </a:cubicBezTo>
                    <a:cubicBezTo>
                      <a:pt x="3579" y="1426"/>
                      <a:pt x="3265" y="1573"/>
                      <a:pt x="2888" y="1657"/>
                    </a:cubicBezTo>
                    <a:cubicBezTo>
                      <a:pt x="2741" y="1693"/>
                      <a:pt x="2594" y="1710"/>
                      <a:pt x="2448" y="1710"/>
                    </a:cubicBezTo>
                    <a:cubicBezTo>
                      <a:pt x="2260" y="1710"/>
                      <a:pt x="2072" y="1683"/>
                      <a:pt x="1884" y="1636"/>
                    </a:cubicBezTo>
                    <a:cubicBezTo>
                      <a:pt x="1528" y="1531"/>
                      <a:pt x="1214" y="1364"/>
                      <a:pt x="984" y="1133"/>
                    </a:cubicBezTo>
                    <a:cubicBezTo>
                      <a:pt x="754" y="903"/>
                      <a:pt x="566" y="589"/>
                      <a:pt x="482" y="192"/>
                    </a:cubicBezTo>
                    <a:cubicBezTo>
                      <a:pt x="463" y="79"/>
                      <a:pt x="360" y="0"/>
                      <a:pt x="24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7"/>
              <p:cNvSpPr/>
              <p:nvPr/>
            </p:nvSpPr>
            <p:spPr>
              <a:xfrm rot="-1800044">
                <a:off x="8237524" y="4721296"/>
                <a:ext cx="29849" cy="26049"/>
              </a:xfrm>
              <a:custGeom>
                <a:rect b="b" l="l" r="r" t="t"/>
                <a:pathLst>
                  <a:path extrusionOk="0" h="1042" w="1194">
                    <a:moveTo>
                      <a:pt x="929" y="0"/>
                    </a:moveTo>
                    <a:cubicBezTo>
                      <a:pt x="869" y="0"/>
                      <a:pt x="806" y="27"/>
                      <a:pt x="754" y="79"/>
                    </a:cubicBezTo>
                    <a:cubicBezTo>
                      <a:pt x="566" y="267"/>
                      <a:pt x="336" y="414"/>
                      <a:pt x="105" y="497"/>
                    </a:cubicBezTo>
                    <a:cubicBezTo>
                      <a:pt x="64" y="686"/>
                      <a:pt x="43" y="853"/>
                      <a:pt x="1" y="1041"/>
                    </a:cubicBezTo>
                    <a:cubicBezTo>
                      <a:pt x="419" y="937"/>
                      <a:pt x="796" y="728"/>
                      <a:pt x="1089" y="414"/>
                    </a:cubicBezTo>
                    <a:cubicBezTo>
                      <a:pt x="1193" y="330"/>
                      <a:pt x="1193" y="183"/>
                      <a:pt x="1089" y="79"/>
                    </a:cubicBezTo>
                    <a:cubicBezTo>
                      <a:pt x="1047" y="27"/>
                      <a:pt x="989" y="0"/>
                      <a:pt x="9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7"/>
              <p:cNvSpPr/>
              <p:nvPr/>
            </p:nvSpPr>
            <p:spPr>
              <a:xfrm rot="-1800044">
                <a:off x="8305841" y="4709949"/>
                <a:ext cx="15200" cy="31924"/>
              </a:xfrm>
              <a:custGeom>
                <a:rect b="b" l="l" r="r" t="t"/>
                <a:pathLst>
                  <a:path extrusionOk="0" h="1277" w="608">
                    <a:moveTo>
                      <a:pt x="293" y="0"/>
                    </a:moveTo>
                    <a:cubicBezTo>
                      <a:pt x="168" y="0"/>
                      <a:pt x="42" y="105"/>
                      <a:pt x="42" y="230"/>
                    </a:cubicBezTo>
                    <a:cubicBezTo>
                      <a:pt x="0" y="607"/>
                      <a:pt x="63" y="963"/>
                      <a:pt x="189" y="1277"/>
                    </a:cubicBezTo>
                    <a:cubicBezTo>
                      <a:pt x="314" y="1172"/>
                      <a:pt x="482" y="1088"/>
                      <a:pt x="607" y="984"/>
                    </a:cubicBezTo>
                    <a:cubicBezTo>
                      <a:pt x="524" y="753"/>
                      <a:pt x="503" y="523"/>
                      <a:pt x="524" y="251"/>
                    </a:cubicBezTo>
                    <a:cubicBezTo>
                      <a:pt x="524" y="126"/>
                      <a:pt x="419" y="0"/>
                      <a:pt x="29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7"/>
              <p:cNvSpPr/>
              <p:nvPr/>
            </p:nvSpPr>
            <p:spPr>
              <a:xfrm rot="-1800044">
                <a:off x="7752977" y="3844437"/>
                <a:ext cx="452490" cy="395991"/>
              </a:xfrm>
              <a:custGeom>
                <a:rect b="b" l="l" r="r" t="t"/>
                <a:pathLst>
                  <a:path extrusionOk="0" h="15840" w="18100">
                    <a:moveTo>
                      <a:pt x="18100" y="11174"/>
                    </a:moveTo>
                    <a:cubicBezTo>
                      <a:pt x="17409" y="9625"/>
                      <a:pt x="16551" y="8245"/>
                      <a:pt x="15589" y="7094"/>
                    </a:cubicBezTo>
                    <a:cubicBezTo>
                      <a:pt x="9521" y="1"/>
                      <a:pt x="2449" y="4374"/>
                      <a:pt x="315" y="11843"/>
                    </a:cubicBezTo>
                    <a:cubicBezTo>
                      <a:pt x="168" y="12325"/>
                      <a:pt x="64" y="12827"/>
                      <a:pt x="1" y="13287"/>
                    </a:cubicBezTo>
                    <a:cubicBezTo>
                      <a:pt x="1675" y="14250"/>
                      <a:pt x="3516" y="14940"/>
                      <a:pt x="5566" y="15233"/>
                    </a:cubicBezTo>
                    <a:cubicBezTo>
                      <a:pt x="10316" y="15840"/>
                      <a:pt x="14877" y="14229"/>
                      <a:pt x="18100" y="1117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7"/>
              <p:cNvSpPr/>
              <p:nvPr/>
            </p:nvSpPr>
            <p:spPr>
              <a:xfrm rot="-1800044">
                <a:off x="7830246" y="3861045"/>
                <a:ext cx="97298" cy="158522"/>
              </a:xfrm>
              <a:custGeom>
                <a:rect b="b" l="l" r="r" t="t"/>
                <a:pathLst>
                  <a:path extrusionOk="0" h="6341" w="3892">
                    <a:moveTo>
                      <a:pt x="0" y="5294"/>
                    </a:moveTo>
                    <a:lnTo>
                      <a:pt x="1548" y="1"/>
                    </a:lnTo>
                    <a:lnTo>
                      <a:pt x="3892" y="4436"/>
                    </a:lnTo>
                    <a:cubicBezTo>
                      <a:pt x="3892" y="5796"/>
                      <a:pt x="983" y="6340"/>
                      <a:pt x="0" y="529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7"/>
              <p:cNvSpPr/>
              <p:nvPr/>
            </p:nvSpPr>
            <p:spPr>
              <a:xfrm rot="-1800044">
                <a:off x="8165608" y="4874721"/>
                <a:ext cx="129222" cy="127647"/>
              </a:xfrm>
              <a:custGeom>
                <a:rect b="b" l="l" r="r" t="t"/>
                <a:pathLst>
                  <a:path extrusionOk="0" h="5106" w="5169">
                    <a:moveTo>
                      <a:pt x="5169" y="0"/>
                    </a:moveTo>
                    <a:cubicBezTo>
                      <a:pt x="5022" y="607"/>
                      <a:pt x="2616" y="5106"/>
                      <a:pt x="1319" y="4101"/>
                    </a:cubicBezTo>
                    <a:cubicBezTo>
                      <a:pt x="1" y="3097"/>
                      <a:pt x="4458" y="314"/>
                      <a:pt x="51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7"/>
              <p:cNvSpPr/>
              <p:nvPr/>
            </p:nvSpPr>
            <p:spPr>
              <a:xfrm rot="-1800044">
                <a:off x="8165381" y="4856982"/>
                <a:ext cx="100448" cy="54949"/>
              </a:xfrm>
              <a:custGeom>
                <a:rect b="b" l="l" r="r" t="t"/>
                <a:pathLst>
                  <a:path extrusionOk="0" h="2198" w="4018">
                    <a:moveTo>
                      <a:pt x="4018" y="712"/>
                    </a:moveTo>
                    <a:cubicBezTo>
                      <a:pt x="3662" y="984"/>
                      <a:pt x="461" y="2198"/>
                      <a:pt x="252" y="1110"/>
                    </a:cubicBezTo>
                    <a:cubicBezTo>
                      <a:pt x="1" y="1"/>
                      <a:pt x="3516" y="566"/>
                      <a:pt x="4018" y="71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7"/>
              <p:cNvSpPr/>
              <p:nvPr/>
            </p:nvSpPr>
            <p:spPr>
              <a:xfrm rot="-1800044">
                <a:off x="8252474" y="4843595"/>
                <a:ext cx="55474" cy="98373"/>
              </a:xfrm>
              <a:custGeom>
                <a:rect b="b" l="l" r="r" t="t"/>
                <a:pathLst>
                  <a:path extrusionOk="0" h="3935" w="2219">
                    <a:moveTo>
                      <a:pt x="1047" y="0"/>
                    </a:moveTo>
                    <a:cubicBezTo>
                      <a:pt x="1256" y="335"/>
                      <a:pt x="2219" y="3662"/>
                      <a:pt x="1110" y="3788"/>
                    </a:cubicBezTo>
                    <a:cubicBezTo>
                      <a:pt x="1" y="3934"/>
                      <a:pt x="838" y="482"/>
                      <a:pt x="10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7"/>
              <p:cNvSpPr/>
              <p:nvPr/>
            </p:nvSpPr>
            <p:spPr>
              <a:xfrm rot="-1800044">
                <a:off x="7491767" y="4212472"/>
                <a:ext cx="628261" cy="549263"/>
              </a:xfrm>
              <a:custGeom>
                <a:rect b="b" l="l" r="r" t="t"/>
                <a:pathLst>
                  <a:path extrusionOk="0" h="21971" w="25131">
                    <a:moveTo>
                      <a:pt x="1" y="20024"/>
                    </a:moveTo>
                    <a:cubicBezTo>
                      <a:pt x="2554" y="9290"/>
                      <a:pt x="18749" y="0"/>
                      <a:pt x="21510" y="9500"/>
                    </a:cubicBezTo>
                    <a:cubicBezTo>
                      <a:pt x="25130" y="21970"/>
                      <a:pt x="7910" y="14061"/>
                      <a:pt x="1" y="2002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7"/>
              <p:cNvSpPr/>
              <p:nvPr/>
            </p:nvSpPr>
            <p:spPr>
              <a:xfrm rot="-1800044">
                <a:off x="8145845" y="3802614"/>
                <a:ext cx="623536" cy="560238"/>
              </a:xfrm>
              <a:custGeom>
                <a:rect b="b" l="l" r="r" t="t"/>
                <a:pathLst>
                  <a:path extrusionOk="0" h="22410" w="24942">
                    <a:moveTo>
                      <a:pt x="24942" y="18623"/>
                    </a:moveTo>
                    <a:cubicBezTo>
                      <a:pt x="21615" y="8098"/>
                      <a:pt x="4771" y="1"/>
                      <a:pt x="2721" y="9688"/>
                    </a:cubicBezTo>
                    <a:cubicBezTo>
                      <a:pt x="1" y="22410"/>
                      <a:pt x="16593" y="13266"/>
                      <a:pt x="24942" y="1862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39" name="Google Shape;4539;p57"/>
            <p:cNvSpPr/>
            <p:nvPr/>
          </p:nvSpPr>
          <p:spPr>
            <a:xfrm rot="9730867">
              <a:off x="8000078" y="4122676"/>
              <a:ext cx="102547" cy="54348"/>
            </a:xfrm>
            <a:custGeom>
              <a:rect b="b" l="l" r="r" t="t"/>
              <a:pathLst>
                <a:path extrusionOk="0" h="2174" w="4102">
                  <a:moveTo>
                    <a:pt x="3726" y="0"/>
                  </a:moveTo>
                  <a:cubicBezTo>
                    <a:pt x="3573" y="0"/>
                    <a:pt x="3449" y="97"/>
                    <a:pt x="3432" y="239"/>
                  </a:cubicBezTo>
                  <a:cubicBezTo>
                    <a:pt x="3369" y="428"/>
                    <a:pt x="3264" y="616"/>
                    <a:pt x="3097" y="804"/>
                  </a:cubicBezTo>
                  <a:cubicBezTo>
                    <a:pt x="2908" y="1034"/>
                    <a:pt x="2574" y="1265"/>
                    <a:pt x="2239" y="1390"/>
                  </a:cubicBezTo>
                  <a:cubicBezTo>
                    <a:pt x="2033" y="1480"/>
                    <a:pt x="1811" y="1523"/>
                    <a:pt x="1593" y="1523"/>
                  </a:cubicBezTo>
                  <a:cubicBezTo>
                    <a:pt x="1457" y="1523"/>
                    <a:pt x="1322" y="1506"/>
                    <a:pt x="1193" y="1474"/>
                  </a:cubicBezTo>
                  <a:cubicBezTo>
                    <a:pt x="984" y="1411"/>
                    <a:pt x="774" y="1307"/>
                    <a:pt x="607" y="1139"/>
                  </a:cubicBezTo>
                  <a:cubicBezTo>
                    <a:pt x="540" y="1082"/>
                    <a:pt x="459" y="1055"/>
                    <a:pt x="380" y="1055"/>
                  </a:cubicBezTo>
                  <a:cubicBezTo>
                    <a:pt x="286" y="1055"/>
                    <a:pt x="194" y="1092"/>
                    <a:pt x="126" y="1160"/>
                  </a:cubicBezTo>
                  <a:cubicBezTo>
                    <a:pt x="0" y="1286"/>
                    <a:pt x="21" y="1495"/>
                    <a:pt x="147" y="1620"/>
                  </a:cubicBezTo>
                  <a:cubicBezTo>
                    <a:pt x="419" y="1871"/>
                    <a:pt x="732" y="2018"/>
                    <a:pt x="1046" y="2102"/>
                  </a:cubicBezTo>
                  <a:cubicBezTo>
                    <a:pt x="1223" y="2150"/>
                    <a:pt x="1409" y="2173"/>
                    <a:pt x="1598" y="2173"/>
                  </a:cubicBezTo>
                  <a:cubicBezTo>
                    <a:pt x="1899" y="2173"/>
                    <a:pt x="2207" y="2113"/>
                    <a:pt x="2490" y="1997"/>
                  </a:cubicBezTo>
                  <a:cubicBezTo>
                    <a:pt x="2929" y="1830"/>
                    <a:pt x="3327" y="1558"/>
                    <a:pt x="3599" y="1244"/>
                  </a:cubicBezTo>
                  <a:cubicBezTo>
                    <a:pt x="3850" y="972"/>
                    <a:pt x="3997" y="700"/>
                    <a:pt x="4059" y="407"/>
                  </a:cubicBezTo>
                  <a:cubicBezTo>
                    <a:pt x="4101" y="218"/>
                    <a:pt x="3997" y="30"/>
                    <a:pt x="3808" y="9"/>
                  </a:cubicBezTo>
                  <a:cubicBezTo>
                    <a:pt x="3780" y="3"/>
                    <a:pt x="3752" y="0"/>
                    <a:pt x="3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7"/>
            <p:cNvSpPr/>
            <p:nvPr/>
          </p:nvSpPr>
          <p:spPr>
            <a:xfrm rot="9730867">
              <a:off x="8130078" y="4039576"/>
              <a:ext cx="102547" cy="54348"/>
            </a:xfrm>
            <a:custGeom>
              <a:rect b="b" l="l" r="r" t="t"/>
              <a:pathLst>
                <a:path extrusionOk="0" h="2174" w="4102">
                  <a:moveTo>
                    <a:pt x="3726" y="0"/>
                  </a:moveTo>
                  <a:cubicBezTo>
                    <a:pt x="3573" y="0"/>
                    <a:pt x="3449" y="97"/>
                    <a:pt x="3432" y="239"/>
                  </a:cubicBezTo>
                  <a:cubicBezTo>
                    <a:pt x="3369" y="428"/>
                    <a:pt x="3264" y="616"/>
                    <a:pt x="3097" y="804"/>
                  </a:cubicBezTo>
                  <a:cubicBezTo>
                    <a:pt x="2908" y="1034"/>
                    <a:pt x="2574" y="1265"/>
                    <a:pt x="2239" y="1390"/>
                  </a:cubicBezTo>
                  <a:cubicBezTo>
                    <a:pt x="2033" y="1480"/>
                    <a:pt x="1811" y="1523"/>
                    <a:pt x="1593" y="1523"/>
                  </a:cubicBezTo>
                  <a:cubicBezTo>
                    <a:pt x="1457" y="1523"/>
                    <a:pt x="1322" y="1506"/>
                    <a:pt x="1193" y="1474"/>
                  </a:cubicBezTo>
                  <a:cubicBezTo>
                    <a:pt x="984" y="1411"/>
                    <a:pt x="774" y="1307"/>
                    <a:pt x="607" y="1139"/>
                  </a:cubicBezTo>
                  <a:cubicBezTo>
                    <a:pt x="540" y="1082"/>
                    <a:pt x="459" y="1055"/>
                    <a:pt x="380" y="1055"/>
                  </a:cubicBezTo>
                  <a:cubicBezTo>
                    <a:pt x="286" y="1055"/>
                    <a:pt x="194" y="1092"/>
                    <a:pt x="126" y="1160"/>
                  </a:cubicBezTo>
                  <a:cubicBezTo>
                    <a:pt x="0" y="1286"/>
                    <a:pt x="21" y="1495"/>
                    <a:pt x="147" y="1620"/>
                  </a:cubicBezTo>
                  <a:cubicBezTo>
                    <a:pt x="419" y="1871"/>
                    <a:pt x="732" y="2018"/>
                    <a:pt x="1046" y="2102"/>
                  </a:cubicBezTo>
                  <a:cubicBezTo>
                    <a:pt x="1223" y="2150"/>
                    <a:pt x="1409" y="2173"/>
                    <a:pt x="1598" y="2173"/>
                  </a:cubicBezTo>
                  <a:cubicBezTo>
                    <a:pt x="1899" y="2173"/>
                    <a:pt x="2207" y="2113"/>
                    <a:pt x="2490" y="1997"/>
                  </a:cubicBezTo>
                  <a:cubicBezTo>
                    <a:pt x="2929" y="1830"/>
                    <a:pt x="3327" y="1558"/>
                    <a:pt x="3599" y="1244"/>
                  </a:cubicBezTo>
                  <a:cubicBezTo>
                    <a:pt x="3850" y="972"/>
                    <a:pt x="3997" y="700"/>
                    <a:pt x="4059" y="407"/>
                  </a:cubicBezTo>
                  <a:cubicBezTo>
                    <a:pt x="4101" y="218"/>
                    <a:pt x="3997" y="30"/>
                    <a:pt x="3808" y="9"/>
                  </a:cubicBezTo>
                  <a:cubicBezTo>
                    <a:pt x="3780" y="3"/>
                    <a:pt x="3752" y="0"/>
                    <a:pt x="3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41" name="Google Shape;4541;p57"/>
          <p:cNvSpPr/>
          <p:nvPr/>
        </p:nvSpPr>
        <p:spPr>
          <a:xfrm>
            <a:off x="6498802" y="253150"/>
            <a:ext cx="2488498" cy="572695"/>
          </a:xfrm>
          <a:custGeom>
            <a:rect b="b" l="l" r="r" t="t"/>
            <a:pathLst>
              <a:path extrusionOk="0" h="37194" w="161617">
                <a:moveTo>
                  <a:pt x="60771" y="0"/>
                </a:moveTo>
                <a:cubicBezTo>
                  <a:pt x="60740" y="0"/>
                  <a:pt x="60709" y="0"/>
                  <a:pt x="60677" y="1"/>
                </a:cubicBezTo>
                <a:cubicBezTo>
                  <a:pt x="55707" y="67"/>
                  <a:pt x="50337" y="3837"/>
                  <a:pt x="51104" y="9007"/>
                </a:cubicBezTo>
                <a:cubicBezTo>
                  <a:pt x="49622" y="8148"/>
                  <a:pt x="47645" y="7755"/>
                  <a:pt x="45475" y="7755"/>
                </a:cubicBezTo>
                <a:cubicBezTo>
                  <a:pt x="38121" y="7755"/>
                  <a:pt x="28535" y="12266"/>
                  <a:pt x="28354" y="18447"/>
                </a:cubicBezTo>
                <a:cubicBezTo>
                  <a:pt x="28136" y="24899"/>
                  <a:pt x="27357" y="30164"/>
                  <a:pt x="30774" y="30164"/>
                </a:cubicBezTo>
                <a:cubicBezTo>
                  <a:pt x="31526" y="30164"/>
                  <a:pt x="32482" y="29909"/>
                  <a:pt x="33692" y="29355"/>
                </a:cubicBezTo>
                <a:lnTo>
                  <a:pt x="33692" y="29355"/>
                </a:lnTo>
                <a:cubicBezTo>
                  <a:pt x="33158" y="31790"/>
                  <a:pt x="1" y="37194"/>
                  <a:pt x="3503" y="37194"/>
                </a:cubicBezTo>
                <a:cubicBezTo>
                  <a:pt x="9374" y="37161"/>
                  <a:pt x="73920" y="36126"/>
                  <a:pt x="79691" y="34459"/>
                </a:cubicBezTo>
                <a:cubicBezTo>
                  <a:pt x="82360" y="35860"/>
                  <a:pt x="85395" y="36593"/>
                  <a:pt x="88497" y="36760"/>
                </a:cubicBezTo>
                <a:cubicBezTo>
                  <a:pt x="88734" y="36774"/>
                  <a:pt x="89037" y="36780"/>
                  <a:pt x="89401" y="36780"/>
                </a:cubicBezTo>
                <a:cubicBezTo>
                  <a:pt x="98930" y="36780"/>
                  <a:pt x="150339" y="32296"/>
                  <a:pt x="156379" y="30689"/>
                </a:cubicBezTo>
                <a:cubicBezTo>
                  <a:pt x="161616" y="29288"/>
                  <a:pt x="118585" y="30089"/>
                  <a:pt x="120854" y="24852"/>
                </a:cubicBezTo>
                <a:cubicBezTo>
                  <a:pt x="122788" y="20282"/>
                  <a:pt x="121754" y="15245"/>
                  <a:pt x="117618" y="12343"/>
                </a:cubicBezTo>
                <a:cubicBezTo>
                  <a:pt x="115151" y="10608"/>
                  <a:pt x="112430" y="9953"/>
                  <a:pt x="109645" y="9953"/>
                </a:cubicBezTo>
                <a:cubicBezTo>
                  <a:pt x="106218" y="9953"/>
                  <a:pt x="102696" y="10946"/>
                  <a:pt x="99438" y="12143"/>
                </a:cubicBezTo>
                <a:cubicBezTo>
                  <a:pt x="98605" y="6939"/>
                  <a:pt x="94535" y="2436"/>
                  <a:pt x="89231" y="1502"/>
                </a:cubicBezTo>
                <a:cubicBezTo>
                  <a:pt x="88596" y="1397"/>
                  <a:pt x="87961" y="1347"/>
                  <a:pt x="87329" y="1347"/>
                </a:cubicBezTo>
                <a:cubicBezTo>
                  <a:pt x="82921" y="1347"/>
                  <a:pt x="78727" y="3813"/>
                  <a:pt x="76422" y="7606"/>
                </a:cubicBezTo>
                <a:cubicBezTo>
                  <a:pt x="72506" y="3192"/>
                  <a:pt x="66775" y="0"/>
                  <a:pt x="607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45" name="Shape 4545"/>
        <p:cNvGrpSpPr/>
        <p:nvPr/>
      </p:nvGrpSpPr>
      <p:grpSpPr>
        <a:xfrm>
          <a:off x="0" y="0"/>
          <a:ext cx="0" cy="0"/>
          <a:chOff x="0" y="0"/>
          <a:chExt cx="0" cy="0"/>
        </a:xfrm>
      </p:grpSpPr>
      <p:sp>
        <p:nvSpPr>
          <p:cNvPr id="4546" name="Google Shape;4546;p58"/>
          <p:cNvSpPr txBox="1"/>
          <p:nvPr>
            <p:ph type="title"/>
          </p:nvPr>
        </p:nvSpPr>
        <p:spPr>
          <a:xfrm flipH="1">
            <a:off x="2809275" y="1562125"/>
            <a:ext cx="3818100" cy="1134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12%</a:t>
            </a:r>
            <a:endParaRPr/>
          </a:p>
        </p:txBody>
      </p:sp>
      <p:sp>
        <p:nvSpPr>
          <p:cNvPr id="4547" name="Google Shape;4547;p58"/>
          <p:cNvSpPr txBox="1"/>
          <p:nvPr>
            <p:ph idx="1" type="subTitle"/>
          </p:nvPr>
        </p:nvSpPr>
        <p:spPr>
          <a:xfrm flipH="1">
            <a:off x="2276325" y="2696975"/>
            <a:ext cx="4884000" cy="884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t>
            </a:r>
            <a:r>
              <a:rPr lang="en"/>
              <a:t>ortality rate of birds decreases if they remain in the nest for a longer period of time</a:t>
            </a:r>
            <a:endParaRPr/>
          </a:p>
        </p:txBody>
      </p:sp>
      <p:grpSp>
        <p:nvGrpSpPr>
          <p:cNvPr id="4548" name="Google Shape;4548;p58"/>
          <p:cNvGrpSpPr/>
          <p:nvPr/>
        </p:nvGrpSpPr>
        <p:grpSpPr>
          <a:xfrm flipH="1" rot="-2045813">
            <a:off x="6823017" y="178220"/>
            <a:ext cx="2049023" cy="2537728"/>
            <a:chOff x="146325" y="159025"/>
            <a:chExt cx="2049000" cy="2537700"/>
          </a:xfrm>
        </p:grpSpPr>
        <p:grpSp>
          <p:nvGrpSpPr>
            <p:cNvPr id="4549" name="Google Shape;4549;p58"/>
            <p:cNvGrpSpPr/>
            <p:nvPr/>
          </p:nvGrpSpPr>
          <p:grpSpPr>
            <a:xfrm>
              <a:off x="146325" y="159025"/>
              <a:ext cx="2049000" cy="2537700"/>
              <a:chOff x="2810600" y="590575"/>
              <a:chExt cx="2049000" cy="2537700"/>
            </a:xfrm>
          </p:grpSpPr>
          <p:sp>
            <p:nvSpPr>
              <p:cNvPr id="4550" name="Google Shape;4550;p58"/>
              <p:cNvSpPr/>
              <p:nvPr/>
            </p:nvSpPr>
            <p:spPr>
              <a:xfrm>
                <a:off x="3716250" y="1834175"/>
                <a:ext cx="1137500" cy="1282550"/>
              </a:xfrm>
              <a:custGeom>
                <a:rect b="b" l="l" r="r" t="t"/>
                <a:pathLst>
                  <a:path extrusionOk="0" h="51302" w="45500">
                    <a:moveTo>
                      <a:pt x="17813" y="1"/>
                    </a:moveTo>
                    <a:lnTo>
                      <a:pt x="7606" y="10275"/>
                    </a:lnTo>
                    <a:cubicBezTo>
                      <a:pt x="6639" y="12443"/>
                      <a:pt x="4671" y="13977"/>
                      <a:pt x="3070" y="15745"/>
                    </a:cubicBezTo>
                    <a:cubicBezTo>
                      <a:pt x="1435" y="17480"/>
                      <a:pt x="1" y="19782"/>
                      <a:pt x="568" y="22117"/>
                    </a:cubicBezTo>
                    <a:cubicBezTo>
                      <a:pt x="2236" y="20749"/>
                      <a:pt x="3837" y="19348"/>
                      <a:pt x="5505" y="17980"/>
                    </a:cubicBezTo>
                    <a:lnTo>
                      <a:pt x="5505" y="17980"/>
                    </a:lnTo>
                    <a:cubicBezTo>
                      <a:pt x="4070" y="21683"/>
                      <a:pt x="3236" y="25653"/>
                      <a:pt x="3003" y="29622"/>
                    </a:cubicBezTo>
                    <a:cubicBezTo>
                      <a:pt x="2969" y="30589"/>
                      <a:pt x="3070" y="31790"/>
                      <a:pt x="3937" y="32257"/>
                    </a:cubicBezTo>
                    <a:cubicBezTo>
                      <a:pt x="5571" y="30323"/>
                      <a:pt x="7139" y="28421"/>
                      <a:pt x="8774" y="26486"/>
                    </a:cubicBezTo>
                    <a:lnTo>
                      <a:pt x="8774" y="26486"/>
                    </a:lnTo>
                    <a:cubicBezTo>
                      <a:pt x="8240" y="29255"/>
                      <a:pt x="7639" y="31990"/>
                      <a:pt x="7773" y="34792"/>
                    </a:cubicBezTo>
                    <a:cubicBezTo>
                      <a:pt x="7906" y="37561"/>
                      <a:pt x="8674" y="40463"/>
                      <a:pt x="10608" y="42498"/>
                    </a:cubicBezTo>
                    <a:cubicBezTo>
                      <a:pt x="11809" y="39162"/>
                      <a:pt x="12810" y="35760"/>
                      <a:pt x="13644" y="32324"/>
                    </a:cubicBezTo>
                    <a:cubicBezTo>
                      <a:pt x="14444" y="37594"/>
                      <a:pt x="15812" y="43265"/>
                      <a:pt x="20015" y="46467"/>
                    </a:cubicBezTo>
                    <a:cubicBezTo>
                      <a:pt x="20315" y="46668"/>
                      <a:pt x="20615" y="46868"/>
                      <a:pt x="20949" y="46934"/>
                    </a:cubicBezTo>
                    <a:cubicBezTo>
                      <a:pt x="20973" y="46936"/>
                      <a:pt x="20998" y="46937"/>
                      <a:pt x="21021" y="46937"/>
                    </a:cubicBezTo>
                    <a:cubicBezTo>
                      <a:pt x="22099" y="46937"/>
                      <a:pt x="22449" y="45476"/>
                      <a:pt x="22417" y="44366"/>
                    </a:cubicBezTo>
                    <a:cubicBezTo>
                      <a:pt x="22350" y="42364"/>
                      <a:pt x="22317" y="40430"/>
                      <a:pt x="22317" y="38395"/>
                    </a:cubicBezTo>
                    <a:lnTo>
                      <a:pt x="22317" y="38395"/>
                    </a:lnTo>
                    <a:cubicBezTo>
                      <a:pt x="24151" y="41998"/>
                      <a:pt x="26353" y="45433"/>
                      <a:pt x="28821" y="48636"/>
                    </a:cubicBezTo>
                    <a:cubicBezTo>
                      <a:pt x="29835" y="49926"/>
                      <a:pt x="31189" y="51302"/>
                      <a:pt x="32752" y="51302"/>
                    </a:cubicBezTo>
                    <a:cubicBezTo>
                      <a:pt x="32886" y="51302"/>
                      <a:pt x="33021" y="51292"/>
                      <a:pt x="33158" y="51271"/>
                    </a:cubicBezTo>
                    <a:cubicBezTo>
                      <a:pt x="32457" y="47802"/>
                      <a:pt x="31657" y="44366"/>
                      <a:pt x="30789" y="40997"/>
                    </a:cubicBezTo>
                    <a:lnTo>
                      <a:pt x="30789" y="40997"/>
                    </a:lnTo>
                    <a:cubicBezTo>
                      <a:pt x="33324" y="44366"/>
                      <a:pt x="36794" y="47101"/>
                      <a:pt x="40663" y="48769"/>
                    </a:cubicBezTo>
                    <a:cubicBezTo>
                      <a:pt x="39162" y="44433"/>
                      <a:pt x="37261" y="40263"/>
                      <a:pt x="35026" y="36260"/>
                    </a:cubicBezTo>
                    <a:lnTo>
                      <a:pt x="35026" y="36260"/>
                    </a:lnTo>
                    <a:cubicBezTo>
                      <a:pt x="36794" y="37161"/>
                      <a:pt x="37861" y="38962"/>
                      <a:pt x="39462" y="40163"/>
                    </a:cubicBezTo>
                    <a:cubicBezTo>
                      <a:pt x="40233" y="40737"/>
                      <a:pt x="41285" y="41085"/>
                      <a:pt x="42259" y="41085"/>
                    </a:cubicBezTo>
                    <a:cubicBezTo>
                      <a:pt x="43267" y="41085"/>
                      <a:pt x="44191" y="40712"/>
                      <a:pt x="44633" y="39829"/>
                    </a:cubicBezTo>
                    <a:cubicBezTo>
                      <a:pt x="45500" y="38061"/>
                      <a:pt x="43799" y="36160"/>
                      <a:pt x="42298" y="34859"/>
                    </a:cubicBezTo>
                    <a:cubicBezTo>
                      <a:pt x="37194" y="30623"/>
                      <a:pt x="32324" y="26120"/>
                      <a:pt x="27754" y="21316"/>
                    </a:cubicBezTo>
                    <a:cubicBezTo>
                      <a:pt x="24918" y="18381"/>
                      <a:pt x="22150" y="15312"/>
                      <a:pt x="20182" y="11776"/>
                    </a:cubicBezTo>
                    <a:cubicBezTo>
                      <a:pt x="18247" y="8173"/>
                      <a:pt x="17113" y="4004"/>
                      <a:pt x="178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8"/>
              <p:cNvSpPr/>
              <p:nvPr/>
            </p:nvSpPr>
            <p:spPr>
              <a:xfrm>
                <a:off x="3697900" y="1819750"/>
                <a:ext cx="1161700" cy="1308525"/>
              </a:xfrm>
              <a:custGeom>
                <a:rect b="b" l="l" r="r" t="t"/>
                <a:pathLst>
                  <a:path extrusionOk="0" h="52341" w="46468">
                    <a:moveTo>
                      <a:pt x="18578" y="0"/>
                    </a:moveTo>
                    <a:cubicBezTo>
                      <a:pt x="18332" y="0"/>
                      <a:pt x="18088" y="130"/>
                      <a:pt x="18014" y="411"/>
                    </a:cubicBezTo>
                    <a:cubicBezTo>
                      <a:pt x="16079" y="8717"/>
                      <a:pt x="21916" y="16222"/>
                      <a:pt x="27320" y="21826"/>
                    </a:cubicBezTo>
                    <a:cubicBezTo>
                      <a:pt x="30289" y="24929"/>
                      <a:pt x="33425" y="27931"/>
                      <a:pt x="36627" y="30866"/>
                    </a:cubicBezTo>
                    <a:cubicBezTo>
                      <a:pt x="38362" y="32401"/>
                      <a:pt x="40063" y="33902"/>
                      <a:pt x="41797" y="35303"/>
                    </a:cubicBezTo>
                    <a:cubicBezTo>
                      <a:pt x="43032" y="36270"/>
                      <a:pt x="45433" y="37871"/>
                      <a:pt x="45000" y="39739"/>
                    </a:cubicBezTo>
                    <a:cubicBezTo>
                      <a:pt x="44768" y="40667"/>
                      <a:pt x="44000" y="40994"/>
                      <a:pt x="43148" y="40994"/>
                    </a:cubicBezTo>
                    <a:cubicBezTo>
                      <a:pt x="42285" y="40994"/>
                      <a:pt x="41334" y="40659"/>
                      <a:pt x="40763" y="40273"/>
                    </a:cubicBezTo>
                    <a:cubicBezTo>
                      <a:pt x="39062" y="39105"/>
                      <a:pt x="38028" y="37271"/>
                      <a:pt x="36193" y="36237"/>
                    </a:cubicBezTo>
                    <a:cubicBezTo>
                      <a:pt x="36081" y="36175"/>
                      <a:pt x="35968" y="36147"/>
                      <a:pt x="35861" y="36147"/>
                    </a:cubicBezTo>
                    <a:cubicBezTo>
                      <a:pt x="35390" y="36147"/>
                      <a:pt x="35021" y="36670"/>
                      <a:pt x="35293" y="37104"/>
                    </a:cubicBezTo>
                    <a:cubicBezTo>
                      <a:pt x="37237" y="40664"/>
                      <a:pt x="38967" y="44357"/>
                      <a:pt x="40410" y="48137"/>
                    </a:cubicBezTo>
                    <a:lnTo>
                      <a:pt x="40410" y="48137"/>
                    </a:lnTo>
                    <a:cubicBezTo>
                      <a:pt x="37169" y="46481"/>
                      <a:pt x="34320" y="44145"/>
                      <a:pt x="32090" y="41240"/>
                    </a:cubicBezTo>
                    <a:cubicBezTo>
                      <a:pt x="31961" y="41064"/>
                      <a:pt x="31773" y="40983"/>
                      <a:pt x="31591" y="40983"/>
                    </a:cubicBezTo>
                    <a:cubicBezTo>
                      <a:pt x="31259" y="40983"/>
                      <a:pt x="30948" y="41254"/>
                      <a:pt x="31056" y="41707"/>
                    </a:cubicBezTo>
                    <a:cubicBezTo>
                      <a:pt x="31066" y="41746"/>
                      <a:pt x="31076" y="41785"/>
                      <a:pt x="31086" y="41823"/>
                    </a:cubicBezTo>
                    <a:lnTo>
                      <a:pt x="31086" y="41823"/>
                    </a:lnTo>
                    <a:cubicBezTo>
                      <a:pt x="31076" y="41829"/>
                      <a:pt x="31066" y="41835"/>
                      <a:pt x="31056" y="41841"/>
                    </a:cubicBezTo>
                    <a:cubicBezTo>
                      <a:pt x="31073" y="41863"/>
                      <a:pt x="31090" y="41885"/>
                      <a:pt x="31107" y="41907"/>
                    </a:cubicBezTo>
                    <a:lnTo>
                      <a:pt x="31107" y="41907"/>
                    </a:lnTo>
                    <a:cubicBezTo>
                      <a:pt x="31895" y="45010"/>
                      <a:pt x="32628" y="48140"/>
                      <a:pt x="33279" y="51246"/>
                    </a:cubicBezTo>
                    <a:lnTo>
                      <a:pt x="33279" y="51246"/>
                    </a:lnTo>
                    <a:cubicBezTo>
                      <a:pt x="32239" y="51112"/>
                      <a:pt x="31407" y="50380"/>
                      <a:pt x="30689" y="49580"/>
                    </a:cubicBezTo>
                    <a:cubicBezTo>
                      <a:pt x="29722" y="48512"/>
                      <a:pt x="28888" y="47345"/>
                      <a:pt x="28088" y="46110"/>
                    </a:cubicBezTo>
                    <a:cubicBezTo>
                      <a:pt x="26420" y="43742"/>
                      <a:pt x="24952" y="41240"/>
                      <a:pt x="23618" y="38672"/>
                    </a:cubicBezTo>
                    <a:cubicBezTo>
                      <a:pt x="23528" y="38479"/>
                      <a:pt x="23349" y="38395"/>
                      <a:pt x="23163" y="38395"/>
                    </a:cubicBezTo>
                    <a:cubicBezTo>
                      <a:pt x="22866" y="38395"/>
                      <a:pt x="22550" y="38610"/>
                      <a:pt x="22550" y="38939"/>
                    </a:cubicBezTo>
                    <a:cubicBezTo>
                      <a:pt x="22550" y="39038"/>
                      <a:pt x="22550" y="39138"/>
                      <a:pt x="22551" y="39239"/>
                    </a:cubicBezTo>
                    <a:lnTo>
                      <a:pt x="22551" y="39239"/>
                    </a:lnTo>
                    <a:cubicBezTo>
                      <a:pt x="22551" y="39239"/>
                      <a:pt x="22550" y="39239"/>
                      <a:pt x="22550" y="39239"/>
                    </a:cubicBezTo>
                    <a:cubicBezTo>
                      <a:pt x="22550" y="39239"/>
                      <a:pt x="22551" y="39240"/>
                      <a:pt x="22551" y="39240"/>
                    </a:cubicBezTo>
                    <a:lnTo>
                      <a:pt x="22551" y="39240"/>
                    </a:lnTo>
                    <a:cubicBezTo>
                      <a:pt x="22556" y="40412"/>
                      <a:pt x="22586" y="41605"/>
                      <a:pt x="22617" y="42741"/>
                    </a:cubicBezTo>
                    <a:cubicBezTo>
                      <a:pt x="22617" y="43742"/>
                      <a:pt x="22784" y="44876"/>
                      <a:pt x="22584" y="45877"/>
                    </a:cubicBezTo>
                    <a:cubicBezTo>
                      <a:pt x="22517" y="46210"/>
                      <a:pt x="22383" y="46744"/>
                      <a:pt x="22017" y="46844"/>
                    </a:cubicBezTo>
                    <a:cubicBezTo>
                      <a:pt x="21985" y="46851"/>
                      <a:pt x="21953" y="46854"/>
                      <a:pt x="21919" y="46854"/>
                    </a:cubicBezTo>
                    <a:cubicBezTo>
                      <a:pt x="21426" y="46854"/>
                      <a:pt x="20766" y="46192"/>
                      <a:pt x="20515" y="45910"/>
                    </a:cubicBezTo>
                    <a:cubicBezTo>
                      <a:pt x="19782" y="45276"/>
                      <a:pt x="19181" y="44543"/>
                      <a:pt x="18614" y="43742"/>
                    </a:cubicBezTo>
                    <a:cubicBezTo>
                      <a:pt x="16413" y="40506"/>
                      <a:pt x="15612" y="36504"/>
                      <a:pt x="15045" y="32667"/>
                    </a:cubicBezTo>
                    <a:cubicBezTo>
                      <a:pt x="14996" y="32393"/>
                      <a:pt x="14768" y="32267"/>
                      <a:pt x="14530" y="32267"/>
                    </a:cubicBezTo>
                    <a:cubicBezTo>
                      <a:pt x="14277" y="32267"/>
                      <a:pt x="14013" y="32409"/>
                      <a:pt x="13944" y="32667"/>
                    </a:cubicBezTo>
                    <a:cubicBezTo>
                      <a:pt x="13917" y="32779"/>
                      <a:pt x="13890" y="32890"/>
                      <a:pt x="13862" y="33001"/>
                    </a:cubicBezTo>
                    <a:lnTo>
                      <a:pt x="13844" y="33001"/>
                    </a:lnTo>
                    <a:cubicBezTo>
                      <a:pt x="13846" y="33016"/>
                      <a:pt x="13849" y="33032"/>
                      <a:pt x="13851" y="33047"/>
                    </a:cubicBezTo>
                    <a:lnTo>
                      <a:pt x="13851" y="33047"/>
                    </a:lnTo>
                    <a:cubicBezTo>
                      <a:pt x="13118" y="36004"/>
                      <a:pt x="12217" y="38935"/>
                      <a:pt x="11253" y="41820"/>
                    </a:cubicBezTo>
                    <a:lnTo>
                      <a:pt x="11253" y="41820"/>
                    </a:lnTo>
                    <a:cubicBezTo>
                      <a:pt x="8153" y="37652"/>
                      <a:pt x="9066" y="31870"/>
                      <a:pt x="10008" y="27063"/>
                    </a:cubicBezTo>
                    <a:cubicBezTo>
                      <a:pt x="10056" y="26821"/>
                      <a:pt x="9824" y="26579"/>
                      <a:pt x="9603" y="26579"/>
                    </a:cubicBezTo>
                    <a:cubicBezTo>
                      <a:pt x="9520" y="26579"/>
                      <a:pt x="9438" y="26614"/>
                      <a:pt x="9374" y="26697"/>
                    </a:cubicBezTo>
                    <a:cubicBezTo>
                      <a:pt x="9307" y="26776"/>
                      <a:pt x="9240" y="26855"/>
                      <a:pt x="9174" y="26935"/>
                    </a:cubicBezTo>
                    <a:lnTo>
                      <a:pt x="9174" y="26935"/>
                    </a:lnTo>
                    <a:lnTo>
                      <a:pt x="9107" y="26897"/>
                    </a:lnTo>
                    <a:lnTo>
                      <a:pt x="9107" y="26897"/>
                    </a:lnTo>
                    <a:cubicBezTo>
                      <a:pt x="9097" y="26948"/>
                      <a:pt x="9087" y="26999"/>
                      <a:pt x="9077" y="27050"/>
                    </a:cubicBezTo>
                    <a:lnTo>
                      <a:pt x="9077" y="27050"/>
                    </a:lnTo>
                    <a:cubicBezTo>
                      <a:pt x="7642" y="28758"/>
                      <a:pt x="6206" y="30493"/>
                      <a:pt x="4771" y="32255"/>
                    </a:cubicBezTo>
                    <a:lnTo>
                      <a:pt x="4771" y="32255"/>
                    </a:lnTo>
                    <a:cubicBezTo>
                      <a:pt x="4066" y="31587"/>
                      <a:pt x="4210" y="30349"/>
                      <a:pt x="4271" y="29499"/>
                    </a:cubicBezTo>
                    <a:cubicBezTo>
                      <a:pt x="4371" y="28164"/>
                      <a:pt x="4504" y="26863"/>
                      <a:pt x="4738" y="25562"/>
                    </a:cubicBezTo>
                    <a:cubicBezTo>
                      <a:pt x="5171" y="23194"/>
                      <a:pt x="5838" y="20859"/>
                      <a:pt x="6706" y="18557"/>
                    </a:cubicBezTo>
                    <a:cubicBezTo>
                      <a:pt x="6806" y="18332"/>
                      <a:pt x="6587" y="18220"/>
                      <a:pt x="6401" y="18220"/>
                    </a:cubicBezTo>
                    <a:cubicBezTo>
                      <a:pt x="6339" y="18220"/>
                      <a:pt x="6280" y="18232"/>
                      <a:pt x="6239" y="18257"/>
                    </a:cubicBezTo>
                    <a:cubicBezTo>
                      <a:pt x="6167" y="18318"/>
                      <a:pt x="6095" y="18378"/>
                      <a:pt x="6023" y="18438"/>
                    </a:cubicBezTo>
                    <a:lnTo>
                      <a:pt x="6023" y="18438"/>
                    </a:lnTo>
                    <a:cubicBezTo>
                      <a:pt x="6017" y="18433"/>
                      <a:pt x="6011" y="18429"/>
                      <a:pt x="6005" y="18424"/>
                    </a:cubicBezTo>
                    <a:cubicBezTo>
                      <a:pt x="5999" y="18439"/>
                      <a:pt x="5993" y="18453"/>
                      <a:pt x="5988" y="18468"/>
                    </a:cubicBezTo>
                    <a:lnTo>
                      <a:pt x="5988" y="18468"/>
                    </a:lnTo>
                    <a:cubicBezTo>
                      <a:pt x="4538" y="19685"/>
                      <a:pt x="3111" y="20878"/>
                      <a:pt x="1663" y="22069"/>
                    </a:cubicBezTo>
                    <a:lnTo>
                      <a:pt x="1663" y="22069"/>
                    </a:lnTo>
                    <a:cubicBezTo>
                      <a:pt x="1114" y="17357"/>
                      <a:pt x="6991" y="14730"/>
                      <a:pt x="8607" y="10818"/>
                    </a:cubicBezTo>
                    <a:cubicBezTo>
                      <a:pt x="8564" y="10753"/>
                      <a:pt x="8449" y="10702"/>
                      <a:pt x="8356" y="10702"/>
                    </a:cubicBezTo>
                    <a:cubicBezTo>
                      <a:pt x="8307" y="10702"/>
                      <a:pt x="8263" y="10717"/>
                      <a:pt x="8240" y="10752"/>
                    </a:cubicBezTo>
                    <a:cubicBezTo>
                      <a:pt x="6239" y="14788"/>
                      <a:pt x="1" y="17423"/>
                      <a:pt x="1035" y="22727"/>
                    </a:cubicBezTo>
                    <a:cubicBezTo>
                      <a:pt x="1056" y="22855"/>
                      <a:pt x="1187" y="22915"/>
                      <a:pt x="1314" y="22915"/>
                    </a:cubicBezTo>
                    <a:cubicBezTo>
                      <a:pt x="1385" y="22915"/>
                      <a:pt x="1454" y="22896"/>
                      <a:pt x="1502" y="22860"/>
                    </a:cubicBezTo>
                    <a:cubicBezTo>
                      <a:pt x="2887" y="21697"/>
                      <a:pt x="4249" y="20556"/>
                      <a:pt x="5626" y="19420"/>
                    </a:cubicBezTo>
                    <a:lnTo>
                      <a:pt x="5626" y="19420"/>
                    </a:lnTo>
                    <a:cubicBezTo>
                      <a:pt x="4733" y="21879"/>
                      <a:pt x="4119" y="24416"/>
                      <a:pt x="3737" y="27030"/>
                    </a:cubicBezTo>
                    <a:cubicBezTo>
                      <a:pt x="3570" y="28264"/>
                      <a:pt x="3370" y="29599"/>
                      <a:pt x="3403" y="30866"/>
                    </a:cubicBezTo>
                    <a:cubicBezTo>
                      <a:pt x="3437" y="31767"/>
                      <a:pt x="3703" y="32567"/>
                      <a:pt x="4504" y="33068"/>
                    </a:cubicBezTo>
                    <a:cubicBezTo>
                      <a:pt x="4555" y="33093"/>
                      <a:pt x="4616" y="33104"/>
                      <a:pt x="4675" y="33104"/>
                    </a:cubicBezTo>
                    <a:cubicBezTo>
                      <a:pt x="4771" y="33104"/>
                      <a:pt x="4863" y="33076"/>
                      <a:pt x="4904" y="33034"/>
                    </a:cubicBezTo>
                    <a:cubicBezTo>
                      <a:pt x="6225" y="31472"/>
                      <a:pt x="7523" y="29931"/>
                      <a:pt x="8817" y="28377"/>
                    </a:cubicBezTo>
                    <a:lnTo>
                      <a:pt x="8817" y="28377"/>
                    </a:lnTo>
                    <a:cubicBezTo>
                      <a:pt x="7831" y="33537"/>
                      <a:pt x="7137" y="39180"/>
                      <a:pt x="10909" y="43408"/>
                    </a:cubicBezTo>
                    <a:cubicBezTo>
                      <a:pt x="11014" y="43526"/>
                      <a:pt x="11148" y="43577"/>
                      <a:pt x="11284" y="43577"/>
                    </a:cubicBezTo>
                    <a:cubicBezTo>
                      <a:pt x="11534" y="43577"/>
                      <a:pt x="11789" y="43401"/>
                      <a:pt x="11876" y="43142"/>
                    </a:cubicBezTo>
                    <a:cubicBezTo>
                      <a:pt x="12786" y="40614"/>
                      <a:pt x="13562" y="38048"/>
                      <a:pt x="14262" y="35473"/>
                    </a:cubicBezTo>
                    <a:lnTo>
                      <a:pt x="14262" y="35473"/>
                    </a:lnTo>
                    <a:cubicBezTo>
                      <a:pt x="14985" y="39297"/>
                      <a:pt x="16167" y="43166"/>
                      <a:pt x="18881" y="46044"/>
                    </a:cubicBezTo>
                    <a:cubicBezTo>
                      <a:pt x="19548" y="46778"/>
                      <a:pt x="20515" y="47845"/>
                      <a:pt x="21550" y="48012"/>
                    </a:cubicBezTo>
                    <a:cubicBezTo>
                      <a:pt x="21620" y="48020"/>
                      <a:pt x="21689" y="48024"/>
                      <a:pt x="21756" y="48024"/>
                    </a:cubicBezTo>
                    <a:cubicBezTo>
                      <a:pt x="22518" y="48024"/>
                      <a:pt x="23078" y="47519"/>
                      <a:pt x="23384" y="46844"/>
                    </a:cubicBezTo>
                    <a:cubicBezTo>
                      <a:pt x="23851" y="45844"/>
                      <a:pt x="23718" y="44676"/>
                      <a:pt x="23718" y="43575"/>
                    </a:cubicBezTo>
                    <a:cubicBezTo>
                      <a:pt x="23701" y="42825"/>
                      <a:pt x="23693" y="42075"/>
                      <a:pt x="23681" y="41321"/>
                    </a:cubicBezTo>
                    <a:lnTo>
                      <a:pt x="23681" y="41321"/>
                    </a:lnTo>
                    <a:cubicBezTo>
                      <a:pt x="24932" y="43520"/>
                      <a:pt x="26304" y="45626"/>
                      <a:pt x="27754" y="47712"/>
                    </a:cubicBezTo>
                    <a:cubicBezTo>
                      <a:pt x="29114" y="49546"/>
                      <a:pt x="30864" y="52340"/>
                      <a:pt x="33459" y="52340"/>
                    </a:cubicBezTo>
                    <a:cubicBezTo>
                      <a:pt x="33601" y="52340"/>
                      <a:pt x="33745" y="52332"/>
                      <a:pt x="33892" y="52315"/>
                    </a:cubicBezTo>
                    <a:cubicBezTo>
                      <a:pt x="34259" y="52281"/>
                      <a:pt x="34525" y="51981"/>
                      <a:pt x="34425" y="51614"/>
                    </a:cubicBezTo>
                    <a:cubicBezTo>
                      <a:pt x="33891" y="48968"/>
                      <a:pt x="33318" y="46360"/>
                      <a:pt x="32691" y="43776"/>
                    </a:cubicBezTo>
                    <a:lnTo>
                      <a:pt x="32691" y="43776"/>
                    </a:lnTo>
                    <a:cubicBezTo>
                      <a:pt x="35055" y="46320"/>
                      <a:pt x="37903" y="48391"/>
                      <a:pt x="41097" y="49813"/>
                    </a:cubicBezTo>
                    <a:cubicBezTo>
                      <a:pt x="41192" y="49864"/>
                      <a:pt x="41299" y="49888"/>
                      <a:pt x="41405" y="49888"/>
                    </a:cubicBezTo>
                    <a:cubicBezTo>
                      <a:pt x="41782" y="49888"/>
                      <a:pt x="42154" y="49588"/>
                      <a:pt x="41997" y="49146"/>
                    </a:cubicBezTo>
                    <a:cubicBezTo>
                      <a:pt x="40785" y="45766"/>
                      <a:pt x="39393" y="42466"/>
                      <a:pt x="37805" y="39261"/>
                    </a:cubicBezTo>
                    <a:lnTo>
                      <a:pt x="37805" y="39261"/>
                    </a:lnTo>
                    <a:cubicBezTo>
                      <a:pt x="39320" y="40742"/>
                      <a:pt x="40797" y="42351"/>
                      <a:pt x="42876" y="42351"/>
                    </a:cubicBezTo>
                    <a:cubicBezTo>
                      <a:pt x="43262" y="42351"/>
                      <a:pt x="43668" y="42296"/>
                      <a:pt x="44099" y="42174"/>
                    </a:cubicBezTo>
                    <a:cubicBezTo>
                      <a:pt x="45567" y="41741"/>
                      <a:pt x="46467" y="40340"/>
                      <a:pt x="46234" y="38839"/>
                    </a:cubicBezTo>
                    <a:cubicBezTo>
                      <a:pt x="45900" y="37004"/>
                      <a:pt x="44266" y="35570"/>
                      <a:pt x="42931" y="34402"/>
                    </a:cubicBezTo>
                    <a:cubicBezTo>
                      <a:pt x="39396" y="31266"/>
                      <a:pt x="35860" y="28131"/>
                      <a:pt x="32524" y="24795"/>
                    </a:cubicBezTo>
                    <a:cubicBezTo>
                      <a:pt x="29255" y="21593"/>
                      <a:pt x="25886" y="18324"/>
                      <a:pt x="23251" y="14521"/>
                    </a:cubicBezTo>
                    <a:cubicBezTo>
                      <a:pt x="20415" y="10418"/>
                      <a:pt x="18714" y="5615"/>
                      <a:pt x="19181" y="578"/>
                    </a:cubicBezTo>
                    <a:cubicBezTo>
                      <a:pt x="19200" y="206"/>
                      <a:pt x="18887" y="0"/>
                      <a:pt x="185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8"/>
              <p:cNvSpPr/>
              <p:nvPr/>
            </p:nvSpPr>
            <p:spPr>
              <a:xfrm>
                <a:off x="3720425" y="2109800"/>
                <a:ext cx="165150" cy="273975"/>
              </a:xfrm>
              <a:custGeom>
                <a:rect b="b" l="l" r="r" t="t"/>
                <a:pathLst>
                  <a:path extrusionOk="0" h="10959" w="6606">
                    <a:moveTo>
                      <a:pt x="6555" y="0"/>
                    </a:moveTo>
                    <a:cubicBezTo>
                      <a:pt x="6530" y="0"/>
                      <a:pt x="6505" y="17"/>
                      <a:pt x="6505" y="50"/>
                    </a:cubicBezTo>
                    <a:cubicBezTo>
                      <a:pt x="5838" y="2452"/>
                      <a:pt x="4270" y="4053"/>
                      <a:pt x="2602" y="5888"/>
                    </a:cubicBezTo>
                    <a:cubicBezTo>
                      <a:pt x="1268" y="7289"/>
                      <a:pt x="67" y="8957"/>
                      <a:pt x="0" y="10958"/>
                    </a:cubicBezTo>
                    <a:cubicBezTo>
                      <a:pt x="67" y="10958"/>
                      <a:pt x="101" y="10958"/>
                      <a:pt x="101" y="10925"/>
                    </a:cubicBezTo>
                    <a:cubicBezTo>
                      <a:pt x="267" y="8390"/>
                      <a:pt x="2135" y="6588"/>
                      <a:pt x="3770" y="4887"/>
                    </a:cubicBezTo>
                    <a:cubicBezTo>
                      <a:pt x="5071" y="3553"/>
                      <a:pt x="6472" y="1952"/>
                      <a:pt x="6605" y="50"/>
                    </a:cubicBezTo>
                    <a:cubicBezTo>
                      <a:pt x="6605" y="17"/>
                      <a:pt x="6580" y="0"/>
                      <a:pt x="655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8"/>
              <p:cNvSpPr/>
              <p:nvPr/>
            </p:nvSpPr>
            <p:spPr>
              <a:xfrm>
                <a:off x="3797975" y="2136475"/>
                <a:ext cx="158475" cy="506425"/>
              </a:xfrm>
              <a:custGeom>
                <a:rect b="b" l="l" r="r" t="t"/>
                <a:pathLst>
                  <a:path extrusionOk="0" h="20257" w="6339">
                    <a:moveTo>
                      <a:pt x="6284" y="1"/>
                    </a:moveTo>
                    <a:cubicBezTo>
                      <a:pt x="6255" y="1"/>
                      <a:pt x="6222" y="17"/>
                      <a:pt x="6205" y="51"/>
                    </a:cubicBezTo>
                    <a:cubicBezTo>
                      <a:pt x="5738" y="1819"/>
                      <a:pt x="5538" y="3587"/>
                      <a:pt x="5071" y="5355"/>
                    </a:cubicBezTo>
                    <a:cubicBezTo>
                      <a:pt x="4604" y="7223"/>
                      <a:pt x="3870" y="9024"/>
                      <a:pt x="3036" y="10759"/>
                    </a:cubicBezTo>
                    <a:cubicBezTo>
                      <a:pt x="1635" y="13727"/>
                      <a:pt x="1" y="16896"/>
                      <a:pt x="534" y="20232"/>
                    </a:cubicBezTo>
                    <a:cubicBezTo>
                      <a:pt x="334" y="16363"/>
                      <a:pt x="2236" y="13160"/>
                      <a:pt x="3837" y="9758"/>
                    </a:cubicBezTo>
                    <a:cubicBezTo>
                      <a:pt x="5238" y="6756"/>
                      <a:pt x="6138" y="3387"/>
                      <a:pt x="6339" y="51"/>
                    </a:cubicBezTo>
                    <a:cubicBezTo>
                      <a:pt x="6339" y="17"/>
                      <a:pt x="6314" y="1"/>
                      <a:pt x="6284" y="1"/>
                    </a:cubicBezTo>
                    <a:close/>
                    <a:moveTo>
                      <a:pt x="534" y="20232"/>
                    </a:moveTo>
                    <a:lnTo>
                      <a:pt x="534" y="20232"/>
                    </a:lnTo>
                    <a:cubicBezTo>
                      <a:pt x="518" y="20249"/>
                      <a:pt x="518" y="20257"/>
                      <a:pt x="522" y="20257"/>
                    </a:cubicBezTo>
                    <a:cubicBezTo>
                      <a:pt x="526" y="20257"/>
                      <a:pt x="534" y="20249"/>
                      <a:pt x="534" y="2023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8"/>
              <p:cNvSpPr/>
              <p:nvPr/>
            </p:nvSpPr>
            <p:spPr>
              <a:xfrm>
                <a:off x="3939750" y="2192150"/>
                <a:ext cx="112600" cy="690925"/>
              </a:xfrm>
              <a:custGeom>
                <a:rect b="b" l="l" r="r" t="t"/>
                <a:pathLst>
                  <a:path extrusionOk="0" h="27637" w="4504">
                    <a:moveTo>
                      <a:pt x="3119" y="0"/>
                    </a:moveTo>
                    <a:cubicBezTo>
                      <a:pt x="3094" y="0"/>
                      <a:pt x="3069" y="9"/>
                      <a:pt x="3069" y="25"/>
                    </a:cubicBezTo>
                    <a:cubicBezTo>
                      <a:pt x="3970" y="4896"/>
                      <a:pt x="3003" y="9566"/>
                      <a:pt x="1968" y="14336"/>
                    </a:cubicBezTo>
                    <a:cubicBezTo>
                      <a:pt x="1001" y="18672"/>
                      <a:pt x="0" y="23209"/>
                      <a:pt x="1168" y="27612"/>
                    </a:cubicBezTo>
                    <a:cubicBezTo>
                      <a:pt x="1185" y="27629"/>
                      <a:pt x="1201" y="27637"/>
                      <a:pt x="1214" y="27637"/>
                    </a:cubicBezTo>
                    <a:cubicBezTo>
                      <a:pt x="1226" y="27637"/>
                      <a:pt x="1235" y="27629"/>
                      <a:pt x="1235" y="27612"/>
                    </a:cubicBezTo>
                    <a:cubicBezTo>
                      <a:pt x="234" y="22775"/>
                      <a:pt x="1368" y="18005"/>
                      <a:pt x="2402" y="13302"/>
                    </a:cubicBezTo>
                    <a:cubicBezTo>
                      <a:pt x="3369" y="9032"/>
                      <a:pt x="4504" y="4328"/>
                      <a:pt x="3169" y="25"/>
                    </a:cubicBezTo>
                    <a:cubicBezTo>
                      <a:pt x="3169" y="9"/>
                      <a:pt x="3144" y="0"/>
                      <a:pt x="311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8"/>
              <p:cNvSpPr/>
              <p:nvPr/>
            </p:nvSpPr>
            <p:spPr>
              <a:xfrm>
                <a:off x="3969175" y="2201275"/>
                <a:ext cx="274975" cy="801275"/>
              </a:xfrm>
              <a:custGeom>
                <a:rect b="b" l="l" r="r" t="t"/>
                <a:pathLst>
                  <a:path extrusionOk="0" h="32051" w="10999">
                    <a:moveTo>
                      <a:pt x="112" y="0"/>
                    </a:moveTo>
                    <a:cubicBezTo>
                      <a:pt x="63" y="0"/>
                      <a:pt x="0" y="55"/>
                      <a:pt x="24" y="127"/>
                    </a:cubicBezTo>
                    <a:cubicBezTo>
                      <a:pt x="1625" y="2663"/>
                      <a:pt x="3293" y="5131"/>
                      <a:pt x="4561" y="7833"/>
                    </a:cubicBezTo>
                    <a:cubicBezTo>
                      <a:pt x="5762" y="10468"/>
                      <a:pt x="6529" y="13304"/>
                      <a:pt x="7029" y="16139"/>
                    </a:cubicBezTo>
                    <a:cubicBezTo>
                      <a:pt x="7530" y="18874"/>
                      <a:pt x="7863" y="21676"/>
                      <a:pt x="8397" y="24378"/>
                    </a:cubicBezTo>
                    <a:cubicBezTo>
                      <a:pt x="8897" y="26980"/>
                      <a:pt x="9531" y="29815"/>
                      <a:pt x="10999" y="32050"/>
                    </a:cubicBezTo>
                    <a:cubicBezTo>
                      <a:pt x="10498" y="30683"/>
                      <a:pt x="9898" y="29415"/>
                      <a:pt x="9498" y="27981"/>
                    </a:cubicBezTo>
                    <a:cubicBezTo>
                      <a:pt x="9131" y="26680"/>
                      <a:pt x="8831" y="25345"/>
                      <a:pt x="8564" y="24011"/>
                    </a:cubicBezTo>
                    <a:cubicBezTo>
                      <a:pt x="8063" y="21209"/>
                      <a:pt x="7730" y="18374"/>
                      <a:pt x="7196" y="15605"/>
                    </a:cubicBezTo>
                    <a:cubicBezTo>
                      <a:pt x="6696" y="12837"/>
                      <a:pt x="5995" y="10168"/>
                      <a:pt x="4828" y="7666"/>
                    </a:cubicBezTo>
                    <a:cubicBezTo>
                      <a:pt x="3560" y="4964"/>
                      <a:pt x="1892" y="2462"/>
                      <a:pt x="158" y="27"/>
                    </a:cubicBezTo>
                    <a:cubicBezTo>
                      <a:pt x="148" y="9"/>
                      <a:pt x="131" y="0"/>
                      <a:pt x="11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8"/>
              <p:cNvSpPr/>
              <p:nvPr/>
            </p:nvSpPr>
            <p:spPr>
              <a:xfrm>
                <a:off x="4179550" y="2441450"/>
                <a:ext cx="349800" cy="677000"/>
              </a:xfrm>
              <a:custGeom>
                <a:rect b="b" l="l" r="r" t="t"/>
                <a:pathLst>
                  <a:path extrusionOk="0" h="27080" w="13992">
                    <a:moveTo>
                      <a:pt x="89" y="0"/>
                    </a:moveTo>
                    <a:cubicBezTo>
                      <a:pt x="39" y="0"/>
                      <a:pt x="1" y="55"/>
                      <a:pt x="49" y="127"/>
                    </a:cubicBezTo>
                    <a:cubicBezTo>
                      <a:pt x="1416" y="2529"/>
                      <a:pt x="3218" y="4731"/>
                      <a:pt x="4819" y="7032"/>
                    </a:cubicBezTo>
                    <a:cubicBezTo>
                      <a:pt x="5653" y="8166"/>
                      <a:pt x="6420" y="9367"/>
                      <a:pt x="6853" y="10668"/>
                    </a:cubicBezTo>
                    <a:cubicBezTo>
                      <a:pt x="7320" y="11869"/>
                      <a:pt x="7587" y="13137"/>
                      <a:pt x="7821" y="14371"/>
                    </a:cubicBezTo>
                    <a:cubicBezTo>
                      <a:pt x="8388" y="16806"/>
                      <a:pt x="9155" y="19174"/>
                      <a:pt x="10156" y="21476"/>
                    </a:cubicBezTo>
                    <a:cubicBezTo>
                      <a:pt x="11023" y="23511"/>
                      <a:pt x="12091" y="25879"/>
                      <a:pt x="13992" y="27080"/>
                    </a:cubicBezTo>
                    <a:cubicBezTo>
                      <a:pt x="12991" y="26313"/>
                      <a:pt x="12391" y="25212"/>
                      <a:pt x="11824" y="24078"/>
                    </a:cubicBezTo>
                    <a:cubicBezTo>
                      <a:pt x="11223" y="22877"/>
                      <a:pt x="10656" y="21576"/>
                      <a:pt x="10156" y="20342"/>
                    </a:cubicBezTo>
                    <a:cubicBezTo>
                      <a:pt x="9255" y="17973"/>
                      <a:pt x="8655" y="15538"/>
                      <a:pt x="8121" y="13037"/>
                    </a:cubicBezTo>
                    <a:cubicBezTo>
                      <a:pt x="7587" y="10568"/>
                      <a:pt x="6620" y="8533"/>
                      <a:pt x="5152" y="6499"/>
                    </a:cubicBezTo>
                    <a:cubicBezTo>
                      <a:pt x="3584" y="4297"/>
                      <a:pt x="1983" y="2029"/>
                      <a:pt x="149" y="27"/>
                    </a:cubicBezTo>
                    <a:cubicBezTo>
                      <a:pt x="130" y="9"/>
                      <a:pt x="109" y="0"/>
                      <a:pt x="8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8"/>
              <p:cNvSpPr/>
              <p:nvPr/>
            </p:nvSpPr>
            <p:spPr>
              <a:xfrm>
                <a:off x="4146825" y="2530375"/>
                <a:ext cx="580175" cy="532350"/>
              </a:xfrm>
              <a:custGeom>
                <a:rect b="b" l="l" r="r" t="t"/>
                <a:pathLst>
                  <a:path extrusionOk="0" h="21294" w="23207">
                    <a:moveTo>
                      <a:pt x="102" y="1"/>
                    </a:moveTo>
                    <a:cubicBezTo>
                      <a:pt x="44" y="1"/>
                      <a:pt x="1" y="110"/>
                      <a:pt x="90" y="140"/>
                    </a:cubicBezTo>
                    <a:cubicBezTo>
                      <a:pt x="4960" y="1841"/>
                      <a:pt x="8963" y="5110"/>
                      <a:pt x="12466" y="8846"/>
                    </a:cubicBezTo>
                    <a:cubicBezTo>
                      <a:pt x="16135" y="12849"/>
                      <a:pt x="19537" y="17185"/>
                      <a:pt x="23207" y="21255"/>
                    </a:cubicBezTo>
                    <a:cubicBezTo>
                      <a:pt x="19637" y="16818"/>
                      <a:pt x="16135" y="12282"/>
                      <a:pt x="12265" y="8145"/>
                    </a:cubicBezTo>
                    <a:cubicBezTo>
                      <a:pt x="8930" y="4576"/>
                      <a:pt x="4927" y="1240"/>
                      <a:pt x="123" y="6"/>
                    </a:cubicBezTo>
                    <a:cubicBezTo>
                      <a:pt x="116" y="2"/>
                      <a:pt x="109" y="1"/>
                      <a:pt x="102" y="1"/>
                    </a:cubicBezTo>
                    <a:close/>
                    <a:moveTo>
                      <a:pt x="23207" y="21255"/>
                    </a:moveTo>
                    <a:cubicBezTo>
                      <a:pt x="23178" y="21283"/>
                      <a:pt x="23174" y="21293"/>
                      <a:pt x="23178" y="21293"/>
                    </a:cubicBezTo>
                    <a:cubicBezTo>
                      <a:pt x="23184" y="21293"/>
                      <a:pt x="23207" y="21274"/>
                      <a:pt x="23207" y="2125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8"/>
              <p:cNvSpPr/>
              <p:nvPr/>
            </p:nvSpPr>
            <p:spPr>
              <a:xfrm>
                <a:off x="4083525" y="1934350"/>
                <a:ext cx="738550" cy="912875"/>
              </a:xfrm>
              <a:custGeom>
                <a:rect b="b" l="l" r="r" t="t"/>
                <a:pathLst>
                  <a:path extrusionOk="0" h="36515" w="29542">
                    <a:moveTo>
                      <a:pt x="168" y="0"/>
                    </a:moveTo>
                    <a:cubicBezTo>
                      <a:pt x="87" y="0"/>
                      <a:pt x="0" y="64"/>
                      <a:pt x="20" y="163"/>
                    </a:cubicBezTo>
                    <a:cubicBezTo>
                      <a:pt x="1288" y="5868"/>
                      <a:pt x="4590" y="11238"/>
                      <a:pt x="8093" y="15808"/>
                    </a:cubicBezTo>
                    <a:cubicBezTo>
                      <a:pt x="11895" y="20778"/>
                      <a:pt x="16365" y="25115"/>
                      <a:pt x="21069" y="29251"/>
                    </a:cubicBezTo>
                    <a:cubicBezTo>
                      <a:pt x="23837" y="31686"/>
                      <a:pt x="26639" y="34154"/>
                      <a:pt x="29508" y="36489"/>
                    </a:cubicBezTo>
                    <a:cubicBezTo>
                      <a:pt x="20501" y="28083"/>
                      <a:pt x="10494" y="20211"/>
                      <a:pt x="4290" y="9337"/>
                    </a:cubicBezTo>
                    <a:cubicBezTo>
                      <a:pt x="2622" y="6401"/>
                      <a:pt x="1388" y="3299"/>
                      <a:pt x="287" y="97"/>
                    </a:cubicBezTo>
                    <a:cubicBezTo>
                      <a:pt x="274" y="29"/>
                      <a:pt x="222" y="0"/>
                      <a:pt x="168" y="0"/>
                    </a:cubicBezTo>
                    <a:close/>
                    <a:moveTo>
                      <a:pt x="29508" y="36489"/>
                    </a:moveTo>
                    <a:cubicBezTo>
                      <a:pt x="29508" y="36506"/>
                      <a:pt x="29525" y="36514"/>
                      <a:pt x="29533" y="36514"/>
                    </a:cubicBezTo>
                    <a:cubicBezTo>
                      <a:pt x="29541" y="36514"/>
                      <a:pt x="29541" y="36506"/>
                      <a:pt x="29508" y="3648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8"/>
              <p:cNvSpPr/>
              <p:nvPr/>
            </p:nvSpPr>
            <p:spPr>
              <a:xfrm>
                <a:off x="3907225" y="2400700"/>
                <a:ext cx="40875" cy="62950"/>
              </a:xfrm>
              <a:custGeom>
                <a:rect b="b" l="l" r="r" t="t"/>
                <a:pathLst>
                  <a:path extrusionOk="0" h="2518" w="1635">
                    <a:moveTo>
                      <a:pt x="271" y="1"/>
                    </a:moveTo>
                    <a:cubicBezTo>
                      <a:pt x="251" y="1"/>
                      <a:pt x="234" y="9"/>
                      <a:pt x="234" y="23"/>
                    </a:cubicBezTo>
                    <a:cubicBezTo>
                      <a:pt x="134" y="456"/>
                      <a:pt x="101" y="857"/>
                      <a:pt x="101" y="1290"/>
                    </a:cubicBezTo>
                    <a:cubicBezTo>
                      <a:pt x="101" y="1557"/>
                      <a:pt x="0" y="2058"/>
                      <a:pt x="134" y="2324"/>
                    </a:cubicBezTo>
                    <a:cubicBezTo>
                      <a:pt x="222" y="2465"/>
                      <a:pt x="335" y="2518"/>
                      <a:pt x="461" y="2518"/>
                    </a:cubicBezTo>
                    <a:cubicBezTo>
                      <a:pt x="814" y="2518"/>
                      <a:pt x="1265" y="2107"/>
                      <a:pt x="1535" y="2058"/>
                    </a:cubicBezTo>
                    <a:cubicBezTo>
                      <a:pt x="1635" y="2058"/>
                      <a:pt x="1635" y="1991"/>
                      <a:pt x="1535" y="1991"/>
                    </a:cubicBezTo>
                    <a:cubicBezTo>
                      <a:pt x="1368" y="1991"/>
                      <a:pt x="1268" y="1991"/>
                      <a:pt x="1068" y="2058"/>
                    </a:cubicBezTo>
                    <a:cubicBezTo>
                      <a:pt x="1001" y="2124"/>
                      <a:pt x="934" y="2191"/>
                      <a:pt x="834" y="2224"/>
                    </a:cubicBezTo>
                    <a:cubicBezTo>
                      <a:pt x="771" y="2287"/>
                      <a:pt x="708" y="2321"/>
                      <a:pt x="649" y="2321"/>
                    </a:cubicBezTo>
                    <a:cubicBezTo>
                      <a:pt x="582" y="2321"/>
                      <a:pt x="520" y="2279"/>
                      <a:pt x="467" y="2191"/>
                    </a:cubicBezTo>
                    <a:cubicBezTo>
                      <a:pt x="301" y="2158"/>
                      <a:pt x="201" y="2058"/>
                      <a:pt x="234" y="1891"/>
                    </a:cubicBezTo>
                    <a:cubicBezTo>
                      <a:pt x="201" y="1657"/>
                      <a:pt x="234" y="1324"/>
                      <a:pt x="234" y="1057"/>
                    </a:cubicBezTo>
                    <a:cubicBezTo>
                      <a:pt x="234" y="723"/>
                      <a:pt x="301" y="390"/>
                      <a:pt x="334" y="56"/>
                    </a:cubicBezTo>
                    <a:cubicBezTo>
                      <a:pt x="334" y="17"/>
                      <a:pt x="300" y="1"/>
                      <a:pt x="27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8"/>
              <p:cNvSpPr/>
              <p:nvPr/>
            </p:nvSpPr>
            <p:spPr>
              <a:xfrm>
                <a:off x="4070675" y="2610025"/>
                <a:ext cx="29200" cy="44275"/>
              </a:xfrm>
              <a:custGeom>
                <a:rect b="b" l="l" r="r" t="t"/>
                <a:pathLst>
                  <a:path extrusionOk="0" h="1771" w="1168">
                    <a:moveTo>
                      <a:pt x="70" y="0"/>
                    </a:moveTo>
                    <a:cubicBezTo>
                      <a:pt x="35" y="0"/>
                      <a:pt x="0" y="17"/>
                      <a:pt x="0" y="56"/>
                    </a:cubicBezTo>
                    <a:cubicBezTo>
                      <a:pt x="0" y="723"/>
                      <a:pt x="367" y="1323"/>
                      <a:pt x="934" y="1757"/>
                    </a:cubicBezTo>
                    <a:cubicBezTo>
                      <a:pt x="944" y="1767"/>
                      <a:pt x="954" y="1771"/>
                      <a:pt x="965" y="1771"/>
                    </a:cubicBezTo>
                    <a:cubicBezTo>
                      <a:pt x="990" y="1771"/>
                      <a:pt x="1021" y="1747"/>
                      <a:pt x="1068" y="1724"/>
                    </a:cubicBezTo>
                    <a:cubicBezTo>
                      <a:pt x="1168" y="1323"/>
                      <a:pt x="1168" y="990"/>
                      <a:pt x="1135" y="623"/>
                    </a:cubicBezTo>
                    <a:cubicBezTo>
                      <a:pt x="1135" y="606"/>
                      <a:pt x="1101" y="598"/>
                      <a:pt x="1068" y="598"/>
                    </a:cubicBezTo>
                    <a:cubicBezTo>
                      <a:pt x="1035" y="598"/>
                      <a:pt x="1001" y="606"/>
                      <a:pt x="1001" y="623"/>
                    </a:cubicBezTo>
                    <a:cubicBezTo>
                      <a:pt x="1001" y="949"/>
                      <a:pt x="1001" y="1248"/>
                      <a:pt x="955" y="1545"/>
                    </a:cubicBezTo>
                    <a:lnTo>
                      <a:pt x="955" y="1545"/>
                    </a:lnTo>
                    <a:cubicBezTo>
                      <a:pt x="465" y="1178"/>
                      <a:pt x="227" y="643"/>
                      <a:pt x="134" y="22"/>
                    </a:cubicBezTo>
                    <a:cubicBezTo>
                      <a:pt x="120" y="9"/>
                      <a:pt x="95" y="0"/>
                      <a:pt x="7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8"/>
              <p:cNvSpPr/>
              <p:nvPr/>
            </p:nvSpPr>
            <p:spPr>
              <a:xfrm>
                <a:off x="4587700" y="2559700"/>
                <a:ext cx="50075" cy="50925"/>
              </a:xfrm>
              <a:custGeom>
                <a:rect b="b" l="l" r="r" t="t"/>
                <a:pathLst>
                  <a:path extrusionOk="0" h="2037" w="2003">
                    <a:moveTo>
                      <a:pt x="234" y="1302"/>
                    </a:moveTo>
                    <a:lnTo>
                      <a:pt x="234" y="1302"/>
                    </a:lnTo>
                    <a:cubicBezTo>
                      <a:pt x="237" y="1309"/>
                      <a:pt x="240" y="1316"/>
                      <a:pt x="242" y="1322"/>
                    </a:cubicBezTo>
                    <a:lnTo>
                      <a:pt x="242" y="1322"/>
                    </a:lnTo>
                    <a:cubicBezTo>
                      <a:pt x="240" y="1315"/>
                      <a:pt x="237" y="1308"/>
                      <a:pt x="234" y="1302"/>
                    </a:cubicBezTo>
                    <a:close/>
                    <a:moveTo>
                      <a:pt x="68" y="1"/>
                    </a:moveTo>
                    <a:cubicBezTo>
                      <a:pt x="1" y="1"/>
                      <a:pt x="1" y="67"/>
                      <a:pt x="1" y="67"/>
                    </a:cubicBezTo>
                    <a:cubicBezTo>
                      <a:pt x="535" y="334"/>
                      <a:pt x="1102" y="768"/>
                      <a:pt x="1469" y="1268"/>
                    </a:cubicBezTo>
                    <a:cubicBezTo>
                      <a:pt x="1502" y="1302"/>
                      <a:pt x="1535" y="1402"/>
                      <a:pt x="1602" y="1435"/>
                    </a:cubicBezTo>
                    <a:cubicBezTo>
                      <a:pt x="1547" y="1656"/>
                      <a:pt x="1469" y="1786"/>
                      <a:pt x="1330" y="1786"/>
                    </a:cubicBezTo>
                    <a:cubicBezTo>
                      <a:pt x="1301" y="1786"/>
                      <a:pt x="1269" y="1780"/>
                      <a:pt x="1235" y="1769"/>
                    </a:cubicBezTo>
                    <a:cubicBezTo>
                      <a:pt x="1102" y="1702"/>
                      <a:pt x="935" y="1668"/>
                      <a:pt x="801" y="1602"/>
                    </a:cubicBezTo>
                    <a:lnTo>
                      <a:pt x="435" y="1335"/>
                    </a:lnTo>
                    <a:cubicBezTo>
                      <a:pt x="358" y="1335"/>
                      <a:pt x="315" y="1357"/>
                      <a:pt x="285" y="1357"/>
                    </a:cubicBezTo>
                    <a:cubicBezTo>
                      <a:pt x="267" y="1357"/>
                      <a:pt x="254" y="1348"/>
                      <a:pt x="242" y="1322"/>
                    </a:cubicBezTo>
                    <a:lnTo>
                      <a:pt x="242" y="1322"/>
                    </a:lnTo>
                    <a:cubicBezTo>
                      <a:pt x="299" y="1477"/>
                      <a:pt x="275" y="1572"/>
                      <a:pt x="435" y="1668"/>
                    </a:cubicBezTo>
                    <a:cubicBezTo>
                      <a:pt x="568" y="1802"/>
                      <a:pt x="735" y="1935"/>
                      <a:pt x="935" y="1969"/>
                    </a:cubicBezTo>
                    <a:cubicBezTo>
                      <a:pt x="1072" y="1999"/>
                      <a:pt x="1237" y="2036"/>
                      <a:pt x="1391" y="2036"/>
                    </a:cubicBezTo>
                    <a:cubicBezTo>
                      <a:pt x="1575" y="2036"/>
                      <a:pt x="1745" y="1983"/>
                      <a:pt x="1836" y="1802"/>
                    </a:cubicBezTo>
                    <a:cubicBezTo>
                      <a:pt x="2002" y="1435"/>
                      <a:pt x="1602" y="1001"/>
                      <a:pt x="1335" y="768"/>
                    </a:cubicBezTo>
                    <a:cubicBezTo>
                      <a:pt x="968" y="434"/>
                      <a:pt x="568" y="167"/>
                      <a:pt x="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8"/>
              <p:cNvSpPr/>
              <p:nvPr/>
            </p:nvSpPr>
            <p:spPr>
              <a:xfrm>
                <a:off x="3787150" y="2258650"/>
                <a:ext cx="44200" cy="48025"/>
              </a:xfrm>
              <a:custGeom>
                <a:rect b="b" l="l" r="r" t="t"/>
                <a:pathLst>
                  <a:path extrusionOk="0" h="1921" w="1768">
                    <a:moveTo>
                      <a:pt x="834" y="1"/>
                    </a:moveTo>
                    <a:lnTo>
                      <a:pt x="834" y="1"/>
                    </a:lnTo>
                    <a:cubicBezTo>
                      <a:pt x="500" y="101"/>
                      <a:pt x="167" y="534"/>
                      <a:pt x="100" y="868"/>
                    </a:cubicBezTo>
                    <a:cubicBezTo>
                      <a:pt x="0" y="1168"/>
                      <a:pt x="67" y="1502"/>
                      <a:pt x="267" y="1702"/>
                    </a:cubicBezTo>
                    <a:cubicBezTo>
                      <a:pt x="404" y="1856"/>
                      <a:pt x="564" y="1920"/>
                      <a:pt x="727" y="1920"/>
                    </a:cubicBezTo>
                    <a:cubicBezTo>
                      <a:pt x="1196" y="1920"/>
                      <a:pt x="1694" y="1389"/>
                      <a:pt x="1768" y="968"/>
                    </a:cubicBezTo>
                    <a:cubicBezTo>
                      <a:pt x="1768" y="945"/>
                      <a:pt x="1720" y="906"/>
                      <a:pt x="1680" y="906"/>
                    </a:cubicBezTo>
                    <a:cubicBezTo>
                      <a:pt x="1662" y="906"/>
                      <a:pt x="1645" y="914"/>
                      <a:pt x="1635" y="935"/>
                    </a:cubicBezTo>
                    <a:cubicBezTo>
                      <a:pt x="1501" y="1168"/>
                      <a:pt x="1401" y="1368"/>
                      <a:pt x="1134" y="1535"/>
                    </a:cubicBezTo>
                    <a:cubicBezTo>
                      <a:pt x="998" y="1644"/>
                      <a:pt x="851" y="1703"/>
                      <a:pt x="716" y="1703"/>
                    </a:cubicBezTo>
                    <a:cubicBezTo>
                      <a:pt x="519" y="1703"/>
                      <a:pt x="346" y="1578"/>
                      <a:pt x="267" y="1302"/>
                    </a:cubicBezTo>
                    <a:cubicBezTo>
                      <a:pt x="167" y="1001"/>
                      <a:pt x="300" y="701"/>
                      <a:pt x="500" y="468"/>
                    </a:cubicBezTo>
                    <a:cubicBezTo>
                      <a:pt x="634" y="334"/>
                      <a:pt x="801" y="201"/>
                      <a:pt x="83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8"/>
              <p:cNvSpPr/>
              <p:nvPr/>
            </p:nvSpPr>
            <p:spPr>
              <a:xfrm>
                <a:off x="3130825" y="598675"/>
                <a:ext cx="938200" cy="1260275"/>
              </a:xfrm>
              <a:custGeom>
                <a:rect b="b" l="l" r="r" t="t"/>
                <a:pathLst>
                  <a:path extrusionOk="0" h="50411" w="37528">
                    <a:moveTo>
                      <a:pt x="9005" y="0"/>
                    </a:moveTo>
                    <a:cubicBezTo>
                      <a:pt x="8834" y="0"/>
                      <a:pt x="8666" y="46"/>
                      <a:pt x="8507" y="152"/>
                    </a:cubicBezTo>
                    <a:cubicBezTo>
                      <a:pt x="8073" y="452"/>
                      <a:pt x="7973" y="986"/>
                      <a:pt x="7973" y="1520"/>
                    </a:cubicBezTo>
                    <a:cubicBezTo>
                      <a:pt x="7973" y="3154"/>
                      <a:pt x="8574" y="4689"/>
                      <a:pt x="9241" y="6157"/>
                    </a:cubicBezTo>
                    <a:cubicBezTo>
                      <a:pt x="10208" y="8291"/>
                      <a:pt x="11242" y="10393"/>
                      <a:pt x="12310" y="12528"/>
                    </a:cubicBezTo>
                    <a:lnTo>
                      <a:pt x="3170" y="5656"/>
                    </a:lnTo>
                    <a:cubicBezTo>
                      <a:pt x="2930" y="5460"/>
                      <a:pt x="2575" y="5263"/>
                      <a:pt x="2265" y="5263"/>
                    </a:cubicBezTo>
                    <a:cubicBezTo>
                      <a:pt x="2102" y="5263"/>
                      <a:pt x="1951" y="5318"/>
                      <a:pt x="1836" y="5456"/>
                    </a:cubicBezTo>
                    <a:cubicBezTo>
                      <a:pt x="1702" y="5556"/>
                      <a:pt x="1669" y="5790"/>
                      <a:pt x="1635" y="5956"/>
                    </a:cubicBezTo>
                    <a:cubicBezTo>
                      <a:pt x="1168" y="8792"/>
                      <a:pt x="2403" y="11627"/>
                      <a:pt x="3804" y="14129"/>
                    </a:cubicBezTo>
                    <a:cubicBezTo>
                      <a:pt x="5538" y="17398"/>
                      <a:pt x="7540" y="20533"/>
                      <a:pt x="9741" y="23536"/>
                    </a:cubicBezTo>
                    <a:cubicBezTo>
                      <a:pt x="6739" y="22868"/>
                      <a:pt x="3870" y="21634"/>
                      <a:pt x="1335" y="19900"/>
                    </a:cubicBezTo>
                    <a:cubicBezTo>
                      <a:pt x="1110" y="19750"/>
                      <a:pt x="866" y="19618"/>
                      <a:pt x="618" y="19618"/>
                    </a:cubicBezTo>
                    <a:cubicBezTo>
                      <a:pt x="535" y="19618"/>
                      <a:pt x="451" y="19633"/>
                      <a:pt x="368" y="19666"/>
                    </a:cubicBezTo>
                    <a:cubicBezTo>
                      <a:pt x="1" y="19833"/>
                      <a:pt x="1" y="20367"/>
                      <a:pt x="34" y="20734"/>
                    </a:cubicBezTo>
                    <a:cubicBezTo>
                      <a:pt x="501" y="23335"/>
                      <a:pt x="1902" y="25670"/>
                      <a:pt x="3737" y="27538"/>
                    </a:cubicBezTo>
                    <a:cubicBezTo>
                      <a:pt x="5572" y="29406"/>
                      <a:pt x="7807" y="30874"/>
                      <a:pt x="10041" y="32242"/>
                    </a:cubicBezTo>
                    <a:cubicBezTo>
                      <a:pt x="9375" y="33363"/>
                      <a:pt x="7993" y="33824"/>
                      <a:pt x="6695" y="33824"/>
                    </a:cubicBezTo>
                    <a:cubicBezTo>
                      <a:pt x="6564" y="33824"/>
                      <a:pt x="6434" y="33819"/>
                      <a:pt x="6305" y="33810"/>
                    </a:cubicBezTo>
                    <a:cubicBezTo>
                      <a:pt x="4871" y="33710"/>
                      <a:pt x="3537" y="33176"/>
                      <a:pt x="2169" y="32842"/>
                    </a:cubicBezTo>
                    <a:cubicBezTo>
                      <a:pt x="2028" y="32795"/>
                      <a:pt x="1878" y="32763"/>
                      <a:pt x="1736" y="32763"/>
                    </a:cubicBezTo>
                    <a:cubicBezTo>
                      <a:pt x="1576" y="32763"/>
                      <a:pt x="1425" y="32803"/>
                      <a:pt x="1302" y="32909"/>
                    </a:cubicBezTo>
                    <a:cubicBezTo>
                      <a:pt x="1035" y="33109"/>
                      <a:pt x="1068" y="33543"/>
                      <a:pt x="1202" y="33843"/>
                    </a:cubicBezTo>
                    <a:cubicBezTo>
                      <a:pt x="1869" y="36245"/>
                      <a:pt x="3704" y="38179"/>
                      <a:pt x="5805" y="39514"/>
                    </a:cubicBezTo>
                    <a:cubicBezTo>
                      <a:pt x="7873" y="40848"/>
                      <a:pt x="10308" y="41615"/>
                      <a:pt x="12643" y="42416"/>
                    </a:cubicBezTo>
                    <a:cubicBezTo>
                      <a:pt x="10909" y="42416"/>
                      <a:pt x="9174" y="42382"/>
                      <a:pt x="7473" y="42382"/>
                    </a:cubicBezTo>
                    <a:cubicBezTo>
                      <a:pt x="7340" y="42382"/>
                      <a:pt x="7173" y="42382"/>
                      <a:pt x="7073" y="42449"/>
                    </a:cubicBezTo>
                    <a:cubicBezTo>
                      <a:pt x="6906" y="42583"/>
                      <a:pt x="6906" y="42883"/>
                      <a:pt x="7006" y="43116"/>
                    </a:cubicBezTo>
                    <a:cubicBezTo>
                      <a:pt x="7907" y="46552"/>
                      <a:pt x="11009" y="49121"/>
                      <a:pt x="14478" y="50021"/>
                    </a:cubicBezTo>
                    <a:cubicBezTo>
                      <a:pt x="15527" y="50289"/>
                      <a:pt x="16606" y="50410"/>
                      <a:pt x="17691" y="50410"/>
                    </a:cubicBezTo>
                    <a:cubicBezTo>
                      <a:pt x="20123" y="50410"/>
                      <a:pt x="22591" y="49800"/>
                      <a:pt x="24852" y="48854"/>
                    </a:cubicBezTo>
                    <a:cubicBezTo>
                      <a:pt x="28088" y="47419"/>
                      <a:pt x="30990" y="45285"/>
                      <a:pt x="33758" y="43116"/>
                    </a:cubicBezTo>
                    <a:cubicBezTo>
                      <a:pt x="35022" y="42154"/>
                      <a:pt x="36393" y="40839"/>
                      <a:pt x="36382" y="39343"/>
                    </a:cubicBezTo>
                    <a:lnTo>
                      <a:pt x="36382" y="39343"/>
                    </a:lnTo>
                    <a:cubicBezTo>
                      <a:pt x="36760" y="39738"/>
                      <a:pt x="37142" y="40129"/>
                      <a:pt x="37528" y="40514"/>
                    </a:cubicBezTo>
                    <a:lnTo>
                      <a:pt x="36327" y="38847"/>
                    </a:lnTo>
                    <a:lnTo>
                      <a:pt x="36327" y="38847"/>
                    </a:lnTo>
                    <a:cubicBezTo>
                      <a:pt x="36363" y="39014"/>
                      <a:pt x="36381" y="39179"/>
                      <a:pt x="36382" y="39343"/>
                    </a:cubicBezTo>
                    <a:lnTo>
                      <a:pt x="36382" y="39343"/>
                    </a:lnTo>
                    <a:cubicBezTo>
                      <a:pt x="29561" y="32209"/>
                      <a:pt x="24015" y="23461"/>
                      <a:pt x="22751" y="13695"/>
                    </a:cubicBezTo>
                    <a:cubicBezTo>
                      <a:pt x="22550" y="12161"/>
                      <a:pt x="22484" y="10560"/>
                      <a:pt x="22250" y="9025"/>
                    </a:cubicBezTo>
                    <a:cubicBezTo>
                      <a:pt x="21883" y="6390"/>
                      <a:pt x="21183" y="3855"/>
                      <a:pt x="20082" y="1453"/>
                    </a:cubicBezTo>
                    <a:cubicBezTo>
                      <a:pt x="19882" y="986"/>
                      <a:pt x="19648" y="486"/>
                      <a:pt x="19148" y="352"/>
                    </a:cubicBezTo>
                    <a:cubicBezTo>
                      <a:pt x="19072" y="332"/>
                      <a:pt x="18997" y="323"/>
                      <a:pt x="18922" y="323"/>
                    </a:cubicBezTo>
                    <a:cubicBezTo>
                      <a:pt x="18502" y="323"/>
                      <a:pt x="18107" y="623"/>
                      <a:pt x="17880" y="1020"/>
                    </a:cubicBezTo>
                    <a:cubicBezTo>
                      <a:pt x="17647" y="1487"/>
                      <a:pt x="17647" y="1987"/>
                      <a:pt x="17580" y="2487"/>
                    </a:cubicBezTo>
                    <a:cubicBezTo>
                      <a:pt x="17547" y="5389"/>
                      <a:pt x="17914" y="8325"/>
                      <a:pt x="18581" y="11160"/>
                    </a:cubicBezTo>
                    <a:cubicBezTo>
                      <a:pt x="16079" y="7658"/>
                      <a:pt x="13411" y="4289"/>
                      <a:pt x="10642" y="1020"/>
                    </a:cubicBezTo>
                    <a:cubicBezTo>
                      <a:pt x="10204" y="530"/>
                      <a:pt x="9586" y="0"/>
                      <a:pt x="90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8"/>
              <p:cNvSpPr/>
              <p:nvPr/>
            </p:nvSpPr>
            <p:spPr>
              <a:xfrm>
                <a:off x="3115825" y="590575"/>
                <a:ext cx="956550" cy="1277875"/>
              </a:xfrm>
              <a:custGeom>
                <a:rect b="b" l="l" r="r" t="t"/>
                <a:pathLst>
                  <a:path extrusionOk="0" h="51115" w="38262">
                    <a:moveTo>
                      <a:pt x="9474" y="753"/>
                    </a:moveTo>
                    <a:cubicBezTo>
                      <a:pt x="9867" y="753"/>
                      <a:pt x="10272" y="1074"/>
                      <a:pt x="10508" y="1310"/>
                    </a:cubicBezTo>
                    <a:cubicBezTo>
                      <a:pt x="11275" y="1977"/>
                      <a:pt x="11876" y="2878"/>
                      <a:pt x="12543" y="3645"/>
                    </a:cubicBezTo>
                    <a:cubicBezTo>
                      <a:pt x="13277" y="4479"/>
                      <a:pt x="13944" y="5313"/>
                      <a:pt x="14611" y="6147"/>
                    </a:cubicBezTo>
                    <a:cubicBezTo>
                      <a:pt x="16045" y="7982"/>
                      <a:pt x="17480" y="9850"/>
                      <a:pt x="18847" y="11718"/>
                    </a:cubicBezTo>
                    <a:cubicBezTo>
                      <a:pt x="18909" y="11816"/>
                      <a:pt x="19006" y="11860"/>
                      <a:pt x="19099" y="11860"/>
                    </a:cubicBezTo>
                    <a:cubicBezTo>
                      <a:pt x="19261" y="11860"/>
                      <a:pt x="19411" y="11729"/>
                      <a:pt x="19348" y="11517"/>
                    </a:cubicBezTo>
                    <a:cubicBezTo>
                      <a:pt x="19337" y="11471"/>
                      <a:pt x="19325" y="11424"/>
                      <a:pt x="19314" y="11377"/>
                    </a:cubicBezTo>
                    <a:lnTo>
                      <a:pt x="19314" y="11377"/>
                    </a:lnTo>
                    <a:cubicBezTo>
                      <a:pt x="19370" y="11358"/>
                      <a:pt x="19426" y="11340"/>
                      <a:pt x="19481" y="11317"/>
                    </a:cubicBezTo>
                    <a:cubicBezTo>
                      <a:pt x="19393" y="11193"/>
                      <a:pt x="19305" y="11069"/>
                      <a:pt x="19216" y="10945"/>
                    </a:cubicBezTo>
                    <a:lnTo>
                      <a:pt x="19216" y="10945"/>
                    </a:lnTo>
                    <a:cubicBezTo>
                      <a:pt x="18818" y="9162"/>
                      <a:pt x="18537" y="7351"/>
                      <a:pt x="18447" y="5513"/>
                    </a:cubicBezTo>
                    <a:cubicBezTo>
                      <a:pt x="18347" y="4546"/>
                      <a:pt x="18314" y="3612"/>
                      <a:pt x="18347" y="2678"/>
                    </a:cubicBezTo>
                    <a:cubicBezTo>
                      <a:pt x="18380" y="2177"/>
                      <a:pt x="18480" y="1377"/>
                      <a:pt x="19014" y="1143"/>
                    </a:cubicBezTo>
                    <a:cubicBezTo>
                      <a:pt x="19142" y="1088"/>
                      <a:pt x="19260" y="1063"/>
                      <a:pt x="19369" y="1063"/>
                    </a:cubicBezTo>
                    <a:cubicBezTo>
                      <a:pt x="20107" y="1063"/>
                      <a:pt x="20416" y="2217"/>
                      <a:pt x="20649" y="2711"/>
                    </a:cubicBezTo>
                    <a:cubicBezTo>
                      <a:pt x="21349" y="4479"/>
                      <a:pt x="21950" y="6314"/>
                      <a:pt x="22283" y="8182"/>
                    </a:cubicBezTo>
                    <a:cubicBezTo>
                      <a:pt x="22650" y="10217"/>
                      <a:pt x="22717" y="12318"/>
                      <a:pt x="23017" y="14353"/>
                    </a:cubicBezTo>
                    <a:cubicBezTo>
                      <a:pt x="23851" y="20958"/>
                      <a:pt x="26686" y="27129"/>
                      <a:pt x="30522" y="32532"/>
                    </a:cubicBezTo>
                    <a:cubicBezTo>
                      <a:pt x="32304" y="35082"/>
                      <a:pt x="34334" y="37451"/>
                      <a:pt x="36518" y="39658"/>
                    </a:cubicBezTo>
                    <a:lnTo>
                      <a:pt x="36518" y="39658"/>
                    </a:lnTo>
                    <a:cubicBezTo>
                      <a:pt x="36513" y="40868"/>
                      <a:pt x="35575" y="41879"/>
                      <a:pt x="34692" y="42640"/>
                    </a:cubicBezTo>
                    <a:cubicBezTo>
                      <a:pt x="33658" y="43540"/>
                      <a:pt x="32524" y="44341"/>
                      <a:pt x="31423" y="45175"/>
                    </a:cubicBezTo>
                    <a:cubicBezTo>
                      <a:pt x="29155" y="46809"/>
                      <a:pt x="26753" y="48310"/>
                      <a:pt x="24118" y="49311"/>
                    </a:cubicBezTo>
                    <a:cubicBezTo>
                      <a:pt x="22272" y="49981"/>
                      <a:pt x="20264" y="50373"/>
                      <a:pt x="18284" y="50373"/>
                    </a:cubicBezTo>
                    <a:cubicBezTo>
                      <a:pt x="15037" y="50373"/>
                      <a:pt x="11866" y="49320"/>
                      <a:pt x="9607" y="46709"/>
                    </a:cubicBezTo>
                    <a:cubicBezTo>
                      <a:pt x="9174" y="46209"/>
                      <a:pt x="7272" y="43507"/>
                      <a:pt x="8140" y="43207"/>
                    </a:cubicBezTo>
                    <a:cubicBezTo>
                      <a:pt x="8240" y="43162"/>
                      <a:pt x="8366" y="43148"/>
                      <a:pt x="8500" y="43148"/>
                    </a:cubicBezTo>
                    <a:cubicBezTo>
                      <a:pt x="8770" y="43148"/>
                      <a:pt x="9074" y="43207"/>
                      <a:pt x="9274" y="43207"/>
                    </a:cubicBezTo>
                    <a:lnTo>
                      <a:pt x="10541" y="43207"/>
                    </a:lnTo>
                    <a:cubicBezTo>
                      <a:pt x="11442" y="43207"/>
                      <a:pt x="12276" y="43207"/>
                      <a:pt x="13143" y="43240"/>
                    </a:cubicBezTo>
                    <a:cubicBezTo>
                      <a:pt x="13544" y="43240"/>
                      <a:pt x="13644" y="42673"/>
                      <a:pt x="13210" y="42540"/>
                    </a:cubicBezTo>
                    <a:cubicBezTo>
                      <a:pt x="13208" y="42539"/>
                      <a:pt x="13206" y="42538"/>
                      <a:pt x="13204" y="42538"/>
                    </a:cubicBezTo>
                    <a:lnTo>
                      <a:pt x="13204" y="42538"/>
                    </a:lnTo>
                    <a:cubicBezTo>
                      <a:pt x="13208" y="42479"/>
                      <a:pt x="13210" y="42424"/>
                      <a:pt x="13210" y="42373"/>
                    </a:cubicBezTo>
                    <a:cubicBezTo>
                      <a:pt x="13042" y="42373"/>
                      <a:pt x="12876" y="42373"/>
                      <a:pt x="12710" y="42373"/>
                    </a:cubicBezTo>
                    <a:lnTo>
                      <a:pt x="12710" y="42373"/>
                    </a:lnTo>
                    <a:cubicBezTo>
                      <a:pt x="8833" y="41071"/>
                      <a:pt x="4553" y="39469"/>
                      <a:pt x="2602" y="35568"/>
                    </a:cubicBezTo>
                    <a:cubicBezTo>
                      <a:pt x="2436" y="35301"/>
                      <a:pt x="2002" y="34534"/>
                      <a:pt x="2035" y="34200"/>
                    </a:cubicBezTo>
                    <a:cubicBezTo>
                      <a:pt x="2091" y="33799"/>
                      <a:pt x="2330" y="33673"/>
                      <a:pt x="2627" y="33673"/>
                    </a:cubicBezTo>
                    <a:cubicBezTo>
                      <a:pt x="3045" y="33673"/>
                      <a:pt x="3577" y="33922"/>
                      <a:pt x="3870" y="34000"/>
                    </a:cubicBezTo>
                    <a:cubicBezTo>
                      <a:pt x="4837" y="34234"/>
                      <a:pt x="5805" y="34534"/>
                      <a:pt x="6805" y="34634"/>
                    </a:cubicBezTo>
                    <a:cubicBezTo>
                      <a:pt x="6894" y="34638"/>
                      <a:pt x="6984" y="34640"/>
                      <a:pt x="7073" y="34640"/>
                    </a:cubicBezTo>
                    <a:cubicBezTo>
                      <a:pt x="8523" y="34640"/>
                      <a:pt x="9993" y="34123"/>
                      <a:pt x="10842" y="32866"/>
                    </a:cubicBezTo>
                    <a:cubicBezTo>
                      <a:pt x="10975" y="32699"/>
                      <a:pt x="10875" y="32466"/>
                      <a:pt x="10708" y="32366"/>
                    </a:cubicBezTo>
                    <a:cubicBezTo>
                      <a:pt x="7006" y="30131"/>
                      <a:pt x="3169" y="27395"/>
                      <a:pt x="1502" y="23226"/>
                    </a:cubicBezTo>
                    <a:cubicBezTo>
                      <a:pt x="1335" y="22826"/>
                      <a:pt x="1168" y="22359"/>
                      <a:pt x="1101" y="21892"/>
                    </a:cubicBezTo>
                    <a:cubicBezTo>
                      <a:pt x="981" y="21502"/>
                      <a:pt x="619" y="20518"/>
                      <a:pt x="1275" y="20518"/>
                    </a:cubicBezTo>
                    <a:cubicBezTo>
                      <a:pt x="1348" y="20518"/>
                      <a:pt x="1434" y="20530"/>
                      <a:pt x="1535" y="20557"/>
                    </a:cubicBezTo>
                    <a:cubicBezTo>
                      <a:pt x="2002" y="20691"/>
                      <a:pt x="2502" y="21191"/>
                      <a:pt x="2936" y="21391"/>
                    </a:cubicBezTo>
                    <a:cubicBezTo>
                      <a:pt x="3336" y="21658"/>
                      <a:pt x="3803" y="21892"/>
                      <a:pt x="4204" y="22125"/>
                    </a:cubicBezTo>
                    <a:cubicBezTo>
                      <a:pt x="6105" y="23059"/>
                      <a:pt x="8106" y="23793"/>
                      <a:pt x="10174" y="24293"/>
                    </a:cubicBezTo>
                    <a:cubicBezTo>
                      <a:pt x="10188" y="24295"/>
                      <a:pt x="10202" y="24296"/>
                      <a:pt x="10216" y="24296"/>
                    </a:cubicBezTo>
                    <a:cubicBezTo>
                      <a:pt x="10474" y="24296"/>
                      <a:pt x="10763" y="24014"/>
                      <a:pt x="10541" y="23793"/>
                    </a:cubicBezTo>
                    <a:cubicBezTo>
                      <a:pt x="10494" y="23727"/>
                      <a:pt x="10447" y="23661"/>
                      <a:pt x="10400" y="23594"/>
                    </a:cubicBezTo>
                    <a:lnTo>
                      <a:pt x="10400" y="23594"/>
                    </a:lnTo>
                    <a:lnTo>
                      <a:pt x="10475" y="23493"/>
                    </a:lnTo>
                    <a:cubicBezTo>
                      <a:pt x="10416" y="23479"/>
                      <a:pt x="10357" y="23464"/>
                      <a:pt x="10298" y="23450"/>
                    </a:cubicBezTo>
                    <a:lnTo>
                      <a:pt x="10298" y="23450"/>
                    </a:lnTo>
                    <a:cubicBezTo>
                      <a:pt x="8888" y="21459"/>
                      <a:pt x="7569" y="19439"/>
                      <a:pt x="6338" y="17388"/>
                    </a:cubicBezTo>
                    <a:cubicBezTo>
                      <a:pt x="5004" y="15153"/>
                      <a:pt x="3603" y="12818"/>
                      <a:pt x="2836" y="10317"/>
                    </a:cubicBezTo>
                    <a:cubicBezTo>
                      <a:pt x="2636" y="9649"/>
                      <a:pt x="2502" y="8982"/>
                      <a:pt x="2436" y="8315"/>
                    </a:cubicBezTo>
                    <a:cubicBezTo>
                      <a:pt x="2369" y="8015"/>
                      <a:pt x="2369" y="7715"/>
                      <a:pt x="2369" y="7381"/>
                    </a:cubicBezTo>
                    <a:cubicBezTo>
                      <a:pt x="2369" y="6881"/>
                      <a:pt x="2302" y="6514"/>
                      <a:pt x="2803" y="6280"/>
                    </a:cubicBezTo>
                    <a:cubicBezTo>
                      <a:pt x="2946" y="6196"/>
                      <a:pt x="3051" y="6160"/>
                      <a:pt x="3142" y="6160"/>
                    </a:cubicBezTo>
                    <a:cubicBezTo>
                      <a:pt x="3305" y="6160"/>
                      <a:pt x="3423" y="6276"/>
                      <a:pt x="3636" y="6447"/>
                    </a:cubicBezTo>
                    <a:cubicBezTo>
                      <a:pt x="3937" y="6647"/>
                      <a:pt x="4170" y="6847"/>
                      <a:pt x="4437" y="7048"/>
                    </a:cubicBezTo>
                    <a:cubicBezTo>
                      <a:pt x="4971" y="7481"/>
                      <a:pt x="5504" y="7848"/>
                      <a:pt x="6038" y="8282"/>
                    </a:cubicBezTo>
                    <a:cubicBezTo>
                      <a:pt x="8273" y="9950"/>
                      <a:pt x="10441" y="11551"/>
                      <a:pt x="12643" y="13219"/>
                    </a:cubicBezTo>
                    <a:cubicBezTo>
                      <a:pt x="12707" y="13268"/>
                      <a:pt x="12768" y="13289"/>
                      <a:pt x="12823" y="13289"/>
                    </a:cubicBezTo>
                    <a:cubicBezTo>
                      <a:pt x="13026" y="13289"/>
                      <a:pt x="13148" y="13002"/>
                      <a:pt x="13043" y="12818"/>
                    </a:cubicBezTo>
                    <a:cubicBezTo>
                      <a:pt x="13016" y="12764"/>
                      <a:pt x="12989" y="12709"/>
                      <a:pt x="12962" y="12654"/>
                    </a:cubicBezTo>
                    <a:lnTo>
                      <a:pt x="12962" y="12654"/>
                    </a:lnTo>
                    <a:lnTo>
                      <a:pt x="13110" y="12518"/>
                    </a:lnTo>
                    <a:cubicBezTo>
                      <a:pt x="12996" y="12432"/>
                      <a:pt x="12882" y="12346"/>
                      <a:pt x="12768" y="12260"/>
                    </a:cubicBezTo>
                    <a:lnTo>
                      <a:pt x="12768" y="12260"/>
                    </a:lnTo>
                    <a:cubicBezTo>
                      <a:pt x="11854" y="10400"/>
                      <a:pt x="10920" y="8493"/>
                      <a:pt x="10041" y="6614"/>
                    </a:cubicBezTo>
                    <a:cubicBezTo>
                      <a:pt x="9607" y="5613"/>
                      <a:pt x="9140" y="4613"/>
                      <a:pt x="8874" y="3512"/>
                    </a:cubicBezTo>
                    <a:cubicBezTo>
                      <a:pt x="8773" y="2945"/>
                      <a:pt x="8640" y="2311"/>
                      <a:pt x="8707" y="1710"/>
                    </a:cubicBezTo>
                    <a:cubicBezTo>
                      <a:pt x="8773" y="1477"/>
                      <a:pt x="8807" y="1110"/>
                      <a:pt x="9007" y="943"/>
                    </a:cubicBezTo>
                    <a:cubicBezTo>
                      <a:pt x="9153" y="807"/>
                      <a:pt x="9312" y="753"/>
                      <a:pt x="9474" y="753"/>
                    </a:cubicBezTo>
                    <a:close/>
                    <a:moveTo>
                      <a:pt x="9666" y="1"/>
                    </a:moveTo>
                    <a:cubicBezTo>
                      <a:pt x="9614" y="1"/>
                      <a:pt x="9561" y="3"/>
                      <a:pt x="9507" y="9"/>
                    </a:cubicBezTo>
                    <a:cubicBezTo>
                      <a:pt x="7339" y="243"/>
                      <a:pt x="8540" y="4012"/>
                      <a:pt x="9007" y="5080"/>
                    </a:cubicBezTo>
                    <a:cubicBezTo>
                      <a:pt x="9915" y="7349"/>
                      <a:pt x="11040" y="9571"/>
                      <a:pt x="12116" y="11765"/>
                    </a:cubicBezTo>
                    <a:lnTo>
                      <a:pt x="12116" y="11765"/>
                    </a:lnTo>
                    <a:cubicBezTo>
                      <a:pt x="9852" y="10049"/>
                      <a:pt x="7603" y="8335"/>
                      <a:pt x="5304" y="6647"/>
                    </a:cubicBezTo>
                    <a:cubicBezTo>
                      <a:pt x="4766" y="6251"/>
                      <a:pt x="3795" y="5205"/>
                      <a:pt x="2922" y="5205"/>
                    </a:cubicBezTo>
                    <a:cubicBezTo>
                      <a:pt x="2767" y="5205"/>
                      <a:pt x="2615" y="5238"/>
                      <a:pt x="2469" y="5313"/>
                    </a:cubicBezTo>
                    <a:cubicBezTo>
                      <a:pt x="1635" y="5747"/>
                      <a:pt x="1835" y="7548"/>
                      <a:pt x="1935" y="8315"/>
                    </a:cubicBezTo>
                    <a:cubicBezTo>
                      <a:pt x="2235" y="11151"/>
                      <a:pt x="3737" y="13752"/>
                      <a:pt x="5104" y="16221"/>
                    </a:cubicBezTo>
                    <a:cubicBezTo>
                      <a:pt x="6491" y="18632"/>
                      <a:pt x="7986" y="20989"/>
                      <a:pt x="9591" y="23267"/>
                    </a:cubicBezTo>
                    <a:lnTo>
                      <a:pt x="9591" y="23267"/>
                    </a:lnTo>
                    <a:cubicBezTo>
                      <a:pt x="7239" y="22624"/>
                      <a:pt x="4979" y="21662"/>
                      <a:pt x="2903" y="20357"/>
                    </a:cubicBezTo>
                    <a:cubicBezTo>
                      <a:pt x="2457" y="20085"/>
                      <a:pt x="1789" y="19517"/>
                      <a:pt x="1189" y="19517"/>
                    </a:cubicBezTo>
                    <a:cubicBezTo>
                      <a:pt x="981" y="19517"/>
                      <a:pt x="781" y="19585"/>
                      <a:pt x="601" y="19757"/>
                    </a:cubicBezTo>
                    <a:cubicBezTo>
                      <a:pt x="1" y="20357"/>
                      <a:pt x="401" y="21525"/>
                      <a:pt x="601" y="22192"/>
                    </a:cubicBezTo>
                    <a:cubicBezTo>
                      <a:pt x="1930" y="26990"/>
                      <a:pt x="6063" y="30149"/>
                      <a:pt x="10123" y="32620"/>
                    </a:cubicBezTo>
                    <a:lnTo>
                      <a:pt x="10123" y="32620"/>
                    </a:lnTo>
                    <a:cubicBezTo>
                      <a:pt x="9425" y="33440"/>
                      <a:pt x="8484" y="33714"/>
                      <a:pt x="7473" y="33714"/>
                    </a:cubicBezTo>
                    <a:cubicBezTo>
                      <a:pt x="6126" y="33714"/>
                      <a:pt x="4653" y="33227"/>
                      <a:pt x="3470" y="32899"/>
                    </a:cubicBezTo>
                    <a:cubicBezTo>
                      <a:pt x="3147" y="32815"/>
                      <a:pt x="2730" y="32687"/>
                      <a:pt x="2350" y="32687"/>
                    </a:cubicBezTo>
                    <a:cubicBezTo>
                      <a:pt x="1982" y="32687"/>
                      <a:pt x="1649" y="32806"/>
                      <a:pt x="1468" y="33200"/>
                    </a:cubicBezTo>
                    <a:cubicBezTo>
                      <a:pt x="1135" y="33967"/>
                      <a:pt x="1702" y="35001"/>
                      <a:pt x="2002" y="35668"/>
                    </a:cubicBezTo>
                    <a:cubicBezTo>
                      <a:pt x="3760" y="39268"/>
                      <a:pt x="7433" y="41047"/>
                      <a:pt x="11048" y="42353"/>
                    </a:cubicBezTo>
                    <a:lnTo>
                      <a:pt x="11048" y="42353"/>
                    </a:lnTo>
                    <a:cubicBezTo>
                      <a:pt x="10913" y="42349"/>
                      <a:pt x="10778" y="42345"/>
                      <a:pt x="10641" y="42340"/>
                    </a:cubicBezTo>
                    <a:cubicBezTo>
                      <a:pt x="10063" y="42340"/>
                      <a:pt x="9411" y="42265"/>
                      <a:pt x="8773" y="42265"/>
                    </a:cubicBezTo>
                    <a:cubicBezTo>
                      <a:pt x="8455" y="42265"/>
                      <a:pt x="8140" y="42284"/>
                      <a:pt x="7839" y="42340"/>
                    </a:cubicBezTo>
                    <a:cubicBezTo>
                      <a:pt x="6639" y="42540"/>
                      <a:pt x="7339" y="44074"/>
                      <a:pt x="7639" y="44808"/>
                    </a:cubicBezTo>
                    <a:cubicBezTo>
                      <a:pt x="8740" y="47210"/>
                      <a:pt x="10842" y="49078"/>
                      <a:pt x="13277" y="50145"/>
                    </a:cubicBezTo>
                    <a:cubicBezTo>
                      <a:pt x="14899" y="50822"/>
                      <a:pt x="16559" y="51115"/>
                      <a:pt x="18219" y="51115"/>
                    </a:cubicBezTo>
                    <a:cubicBezTo>
                      <a:pt x="22943" y="51115"/>
                      <a:pt x="27664" y="48741"/>
                      <a:pt x="31490" y="46076"/>
                    </a:cubicBezTo>
                    <a:cubicBezTo>
                      <a:pt x="32891" y="45075"/>
                      <a:pt x="34458" y="44041"/>
                      <a:pt x="35693" y="42840"/>
                    </a:cubicBezTo>
                    <a:cubicBezTo>
                      <a:pt x="36437" y="42118"/>
                      <a:pt x="37020" y="41300"/>
                      <a:pt x="37224" y="40361"/>
                    </a:cubicBezTo>
                    <a:lnTo>
                      <a:pt x="37224" y="40361"/>
                    </a:lnTo>
                    <a:cubicBezTo>
                      <a:pt x="37468" y="40600"/>
                      <a:pt x="37714" y="40837"/>
                      <a:pt x="37961" y="41072"/>
                    </a:cubicBezTo>
                    <a:cubicBezTo>
                      <a:pt x="38161" y="40972"/>
                      <a:pt x="38261" y="40838"/>
                      <a:pt x="38194" y="40738"/>
                    </a:cubicBezTo>
                    <a:cubicBezTo>
                      <a:pt x="37895" y="40423"/>
                      <a:pt x="37596" y="40106"/>
                      <a:pt x="37300" y="39785"/>
                    </a:cubicBezTo>
                    <a:lnTo>
                      <a:pt x="37300" y="39785"/>
                    </a:lnTo>
                    <a:cubicBezTo>
                      <a:pt x="37311" y="39554"/>
                      <a:pt x="37299" y="39316"/>
                      <a:pt x="37260" y="39071"/>
                    </a:cubicBezTo>
                    <a:cubicBezTo>
                      <a:pt x="37222" y="38876"/>
                      <a:pt x="37087" y="38792"/>
                      <a:pt x="36940" y="38792"/>
                    </a:cubicBezTo>
                    <a:cubicBezTo>
                      <a:pt x="36804" y="38792"/>
                      <a:pt x="36659" y="38864"/>
                      <a:pt x="36571" y="38986"/>
                    </a:cubicBezTo>
                    <a:lnTo>
                      <a:pt x="36571" y="38986"/>
                    </a:lnTo>
                    <a:cubicBezTo>
                      <a:pt x="31963" y="33875"/>
                      <a:pt x="27917" y="28115"/>
                      <a:pt x="25585" y="21658"/>
                    </a:cubicBezTo>
                    <a:cubicBezTo>
                      <a:pt x="24952" y="19890"/>
                      <a:pt x="24385" y="18089"/>
                      <a:pt x="24018" y="16321"/>
                    </a:cubicBezTo>
                    <a:cubicBezTo>
                      <a:pt x="23617" y="14186"/>
                      <a:pt x="23451" y="12018"/>
                      <a:pt x="23184" y="9850"/>
                    </a:cubicBezTo>
                    <a:cubicBezTo>
                      <a:pt x="22950" y="7848"/>
                      <a:pt x="22483" y="5847"/>
                      <a:pt x="21816" y="3879"/>
                    </a:cubicBezTo>
                    <a:cubicBezTo>
                      <a:pt x="21516" y="3045"/>
                      <a:pt x="21249" y="2211"/>
                      <a:pt x="20849" y="1410"/>
                    </a:cubicBezTo>
                    <a:cubicBezTo>
                      <a:pt x="20622" y="892"/>
                      <a:pt x="20207" y="375"/>
                      <a:pt x="19574" y="375"/>
                    </a:cubicBezTo>
                    <a:cubicBezTo>
                      <a:pt x="19554" y="375"/>
                      <a:pt x="19534" y="375"/>
                      <a:pt x="19514" y="376"/>
                    </a:cubicBezTo>
                    <a:cubicBezTo>
                      <a:pt x="17646" y="409"/>
                      <a:pt x="17980" y="3212"/>
                      <a:pt x="18013" y="4379"/>
                    </a:cubicBezTo>
                    <a:cubicBezTo>
                      <a:pt x="18096" y="6379"/>
                      <a:pt x="18358" y="8335"/>
                      <a:pt x="18726" y="10264"/>
                    </a:cubicBezTo>
                    <a:lnTo>
                      <a:pt x="18726" y="10264"/>
                    </a:lnTo>
                    <a:cubicBezTo>
                      <a:pt x="17324" y="8323"/>
                      <a:pt x="15870" y="6411"/>
                      <a:pt x="14344" y="4546"/>
                    </a:cubicBezTo>
                    <a:cubicBezTo>
                      <a:pt x="13477" y="3478"/>
                      <a:pt x="12610" y="2378"/>
                      <a:pt x="11676" y="1344"/>
                    </a:cubicBezTo>
                    <a:cubicBezTo>
                      <a:pt x="11173" y="746"/>
                      <a:pt x="10521" y="1"/>
                      <a:pt x="96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8"/>
              <p:cNvSpPr/>
              <p:nvPr/>
            </p:nvSpPr>
            <p:spPr>
              <a:xfrm>
                <a:off x="3599500" y="622700"/>
                <a:ext cx="331400" cy="921675"/>
              </a:xfrm>
              <a:custGeom>
                <a:rect b="b" l="l" r="r" t="t"/>
                <a:pathLst>
                  <a:path extrusionOk="0" h="36867" w="13256">
                    <a:moveTo>
                      <a:pt x="26" y="0"/>
                    </a:moveTo>
                    <a:cubicBezTo>
                      <a:pt x="17" y="0"/>
                      <a:pt x="1" y="8"/>
                      <a:pt x="1" y="25"/>
                    </a:cubicBezTo>
                    <a:cubicBezTo>
                      <a:pt x="34" y="8"/>
                      <a:pt x="34" y="0"/>
                      <a:pt x="26" y="0"/>
                    </a:cubicBezTo>
                    <a:close/>
                    <a:moveTo>
                      <a:pt x="1" y="25"/>
                    </a:moveTo>
                    <a:lnTo>
                      <a:pt x="1" y="25"/>
                    </a:lnTo>
                    <a:cubicBezTo>
                      <a:pt x="468" y="5429"/>
                      <a:pt x="1568" y="10833"/>
                      <a:pt x="3003" y="16070"/>
                    </a:cubicBezTo>
                    <a:cubicBezTo>
                      <a:pt x="4404" y="21074"/>
                      <a:pt x="6105" y="26144"/>
                      <a:pt x="8440" y="30847"/>
                    </a:cubicBezTo>
                    <a:cubicBezTo>
                      <a:pt x="9574" y="33082"/>
                      <a:pt x="10975" y="35284"/>
                      <a:pt x="13010" y="36852"/>
                    </a:cubicBezTo>
                    <a:cubicBezTo>
                      <a:pt x="13026" y="36862"/>
                      <a:pt x="13044" y="36867"/>
                      <a:pt x="13062" y="36867"/>
                    </a:cubicBezTo>
                    <a:cubicBezTo>
                      <a:pt x="13156" y="36867"/>
                      <a:pt x="13255" y="36741"/>
                      <a:pt x="13143" y="36685"/>
                    </a:cubicBezTo>
                    <a:cubicBezTo>
                      <a:pt x="10808" y="34683"/>
                      <a:pt x="9274" y="32115"/>
                      <a:pt x="7973" y="29346"/>
                    </a:cubicBezTo>
                    <a:cubicBezTo>
                      <a:pt x="6605" y="26277"/>
                      <a:pt x="5405" y="23175"/>
                      <a:pt x="4337" y="20039"/>
                    </a:cubicBezTo>
                    <a:cubicBezTo>
                      <a:pt x="2169" y="13501"/>
                      <a:pt x="901" y="6830"/>
                      <a:pt x="1" y="2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8"/>
              <p:cNvSpPr/>
              <p:nvPr/>
            </p:nvSpPr>
            <p:spPr>
              <a:xfrm>
                <a:off x="3356000" y="631650"/>
                <a:ext cx="488475" cy="893500"/>
              </a:xfrm>
              <a:custGeom>
                <a:rect b="b" l="l" r="r" t="t"/>
                <a:pathLst>
                  <a:path extrusionOk="0" h="35740" w="19539">
                    <a:moveTo>
                      <a:pt x="0" y="1"/>
                    </a:moveTo>
                    <a:lnTo>
                      <a:pt x="0" y="1"/>
                    </a:lnTo>
                    <a:cubicBezTo>
                      <a:pt x="567" y="1368"/>
                      <a:pt x="1668" y="2669"/>
                      <a:pt x="2536" y="3904"/>
                    </a:cubicBezTo>
                    <a:cubicBezTo>
                      <a:pt x="3369" y="5138"/>
                      <a:pt x="4170" y="6339"/>
                      <a:pt x="4971" y="7539"/>
                    </a:cubicBezTo>
                    <a:cubicBezTo>
                      <a:pt x="6372" y="9741"/>
                      <a:pt x="7572" y="12143"/>
                      <a:pt x="8640" y="14544"/>
                    </a:cubicBezTo>
                    <a:cubicBezTo>
                      <a:pt x="10708" y="19248"/>
                      <a:pt x="12376" y="24185"/>
                      <a:pt x="14744" y="28755"/>
                    </a:cubicBezTo>
                    <a:cubicBezTo>
                      <a:pt x="16012" y="31223"/>
                      <a:pt x="17413" y="33725"/>
                      <a:pt x="19381" y="35726"/>
                    </a:cubicBezTo>
                    <a:cubicBezTo>
                      <a:pt x="19390" y="35735"/>
                      <a:pt x="19406" y="35739"/>
                      <a:pt x="19424" y="35739"/>
                    </a:cubicBezTo>
                    <a:cubicBezTo>
                      <a:pt x="19474" y="35739"/>
                      <a:pt x="19539" y="35708"/>
                      <a:pt x="19514" y="35660"/>
                    </a:cubicBezTo>
                    <a:cubicBezTo>
                      <a:pt x="18047" y="33525"/>
                      <a:pt x="16646" y="31490"/>
                      <a:pt x="15411" y="29188"/>
                    </a:cubicBezTo>
                    <a:cubicBezTo>
                      <a:pt x="14177" y="26853"/>
                      <a:pt x="13143" y="24385"/>
                      <a:pt x="12142" y="21983"/>
                    </a:cubicBezTo>
                    <a:cubicBezTo>
                      <a:pt x="10174" y="17246"/>
                      <a:pt x="8306" y="12476"/>
                      <a:pt x="5638" y="8073"/>
                    </a:cubicBezTo>
                    <a:cubicBezTo>
                      <a:pt x="4804" y="6706"/>
                      <a:pt x="3870" y="5371"/>
                      <a:pt x="2969" y="4037"/>
                    </a:cubicBezTo>
                    <a:cubicBezTo>
                      <a:pt x="2035" y="2703"/>
                      <a:pt x="1168" y="1135"/>
                      <a:pt x="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8"/>
              <p:cNvSpPr/>
              <p:nvPr/>
            </p:nvSpPr>
            <p:spPr>
              <a:xfrm>
                <a:off x="3181700" y="754550"/>
                <a:ext cx="565775" cy="778950"/>
              </a:xfrm>
              <a:custGeom>
                <a:rect b="b" l="l" r="r" t="t"/>
                <a:pathLst>
                  <a:path extrusionOk="0" h="31158" w="22631">
                    <a:moveTo>
                      <a:pt x="80" y="0"/>
                    </a:moveTo>
                    <a:cubicBezTo>
                      <a:pt x="39" y="0"/>
                      <a:pt x="1" y="35"/>
                      <a:pt x="1" y="88"/>
                    </a:cubicBezTo>
                    <a:cubicBezTo>
                      <a:pt x="2169" y="5626"/>
                      <a:pt x="6138" y="10095"/>
                      <a:pt x="10275" y="14265"/>
                    </a:cubicBezTo>
                    <a:cubicBezTo>
                      <a:pt x="11376" y="15433"/>
                      <a:pt x="12543" y="16567"/>
                      <a:pt x="13644" y="17768"/>
                    </a:cubicBezTo>
                    <a:cubicBezTo>
                      <a:pt x="14811" y="19102"/>
                      <a:pt x="15812" y="20570"/>
                      <a:pt x="16713" y="22071"/>
                    </a:cubicBezTo>
                    <a:cubicBezTo>
                      <a:pt x="18647" y="25106"/>
                      <a:pt x="20449" y="28242"/>
                      <a:pt x="22517" y="31144"/>
                    </a:cubicBezTo>
                    <a:cubicBezTo>
                      <a:pt x="22527" y="31154"/>
                      <a:pt x="22542" y="31158"/>
                      <a:pt x="22557" y="31158"/>
                    </a:cubicBezTo>
                    <a:cubicBezTo>
                      <a:pt x="22594" y="31158"/>
                      <a:pt x="22631" y="31134"/>
                      <a:pt x="22584" y="31111"/>
                    </a:cubicBezTo>
                    <a:cubicBezTo>
                      <a:pt x="20916" y="28008"/>
                      <a:pt x="18881" y="25073"/>
                      <a:pt x="17013" y="22104"/>
                    </a:cubicBezTo>
                    <a:cubicBezTo>
                      <a:pt x="16212" y="20803"/>
                      <a:pt x="15378" y="19569"/>
                      <a:pt x="14444" y="18401"/>
                    </a:cubicBezTo>
                    <a:cubicBezTo>
                      <a:pt x="13377" y="17100"/>
                      <a:pt x="12176" y="15966"/>
                      <a:pt x="11042" y="14765"/>
                    </a:cubicBezTo>
                    <a:cubicBezTo>
                      <a:pt x="6739" y="10429"/>
                      <a:pt x="2503" y="5826"/>
                      <a:pt x="168" y="88"/>
                    </a:cubicBezTo>
                    <a:cubicBezTo>
                      <a:pt x="152" y="26"/>
                      <a:pt x="115" y="0"/>
                      <a:pt x="8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8"/>
              <p:cNvSpPr/>
              <p:nvPr/>
            </p:nvSpPr>
            <p:spPr>
              <a:xfrm>
                <a:off x="3147525" y="1115325"/>
                <a:ext cx="654650" cy="378650"/>
              </a:xfrm>
              <a:custGeom>
                <a:rect b="b" l="l" r="r" t="t"/>
                <a:pathLst>
                  <a:path extrusionOk="0" h="15146" w="26186">
                    <a:moveTo>
                      <a:pt x="0" y="1"/>
                    </a:moveTo>
                    <a:cubicBezTo>
                      <a:pt x="667" y="1068"/>
                      <a:pt x="1668" y="2002"/>
                      <a:pt x="2535" y="2870"/>
                    </a:cubicBezTo>
                    <a:cubicBezTo>
                      <a:pt x="3469" y="3804"/>
                      <a:pt x="4403" y="4638"/>
                      <a:pt x="5371" y="5471"/>
                    </a:cubicBezTo>
                    <a:cubicBezTo>
                      <a:pt x="7339" y="7073"/>
                      <a:pt x="9407" y="8507"/>
                      <a:pt x="11575" y="9808"/>
                    </a:cubicBezTo>
                    <a:cubicBezTo>
                      <a:pt x="16045" y="12376"/>
                      <a:pt x="21015" y="14311"/>
                      <a:pt x="26085" y="15145"/>
                    </a:cubicBezTo>
                    <a:cubicBezTo>
                      <a:pt x="26185" y="15145"/>
                      <a:pt x="26185" y="15045"/>
                      <a:pt x="26152" y="15045"/>
                    </a:cubicBezTo>
                    <a:cubicBezTo>
                      <a:pt x="21149" y="13978"/>
                      <a:pt x="16312" y="12243"/>
                      <a:pt x="11842" y="9674"/>
                    </a:cubicBezTo>
                    <a:cubicBezTo>
                      <a:pt x="9640" y="8374"/>
                      <a:pt x="7505" y="6906"/>
                      <a:pt x="5537" y="5338"/>
                    </a:cubicBezTo>
                    <a:cubicBezTo>
                      <a:pt x="4537" y="4537"/>
                      <a:pt x="3569" y="3670"/>
                      <a:pt x="2669" y="2803"/>
                    </a:cubicBezTo>
                    <a:cubicBezTo>
                      <a:pt x="1801" y="1836"/>
                      <a:pt x="1001" y="835"/>
                      <a:pt x="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8"/>
              <p:cNvSpPr/>
              <p:nvPr/>
            </p:nvSpPr>
            <p:spPr>
              <a:xfrm>
                <a:off x="3174425" y="1452900"/>
                <a:ext cx="670275" cy="138575"/>
              </a:xfrm>
              <a:custGeom>
                <a:rect b="b" l="l" r="r" t="t"/>
                <a:pathLst>
                  <a:path extrusionOk="0" h="5543" w="26811">
                    <a:moveTo>
                      <a:pt x="98" y="1"/>
                    </a:moveTo>
                    <a:cubicBezTo>
                      <a:pt x="43" y="1"/>
                      <a:pt x="1" y="83"/>
                      <a:pt x="58" y="141"/>
                    </a:cubicBezTo>
                    <a:cubicBezTo>
                      <a:pt x="4328" y="2343"/>
                      <a:pt x="8998" y="4311"/>
                      <a:pt x="13801" y="5145"/>
                    </a:cubicBezTo>
                    <a:cubicBezTo>
                      <a:pt x="15249" y="5393"/>
                      <a:pt x="16766" y="5543"/>
                      <a:pt x="18287" y="5543"/>
                    </a:cubicBezTo>
                    <a:cubicBezTo>
                      <a:pt x="21251" y="5543"/>
                      <a:pt x="24231" y="4976"/>
                      <a:pt x="26744" y="3477"/>
                    </a:cubicBezTo>
                    <a:cubicBezTo>
                      <a:pt x="26811" y="3410"/>
                      <a:pt x="26744" y="3343"/>
                      <a:pt x="26677" y="3343"/>
                    </a:cubicBezTo>
                    <a:cubicBezTo>
                      <a:pt x="23834" y="4568"/>
                      <a:pt x="20919" y="5148"/>
                      <a:pt x="17933" y="5148"/>
                    </a:cubicBezTo>
                    <a:cubicBezTo>
                      <a:pt x="16364" y="5148"/>
                      <a:pt x="14776" y="4988"/>
                      <a:pt x="13168" y="4678"/>
                    </a:cubicBezTo>
                    <a:cubicBezTo>
                      <a:pt x="8598" y="3744"/>
                      <a:pt x="4428" y="1709"/>
                      <a:pt x="125" y="8"/>
                    </a:cubicBezTo>
                    <a:cubicBezTo>
                      <a:pt x="116" y="3"/>
                      <a:pt x="107" y="1"/>
                      <a:pt x="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8"/>
              <p:cNvSpPr/>
              <p:nvPr/>
            </p:nvSpPr>
            <p:spPr>
              <a:xfrm>
                <a:off x="3353500" y="1684075"/>
                <a:ext cx="437825" cy="50050"/>
              </a:xfrm>
              <a:custGeom>
                <a:rect b="b" l="l" r="r" t="t"/>
                <a:pathLst>
                  <a:path extrusionOk="0" h="2002" w="17513">
                    <a:moveTo>
                      <a:pt x="17413" y="1"/>
                    </a:moveTo>
                    <a:cubicBezTo>
                      <a:pt x="14577" y="768"/>
                      <a:pt x="11809" y="1502"/>
                      <a:pt x="8840" y="1635"/>
                    </a:cubicBezTo>
                    <a:cubicBezTo>
                      <a:pt x="8417" y="1645"/>
                      <a:pt x="7992" y="1652"/>
                      <a:pt x="7564" y="1652"/>
                    </a:cubicBezTo>
                    <a:cubicBezTo>
                      <a:pt x="6606" y="1652"/>
                      <a:pt x="5638" y="1617"/>
                      <a:pt x="4670" y="1502"/>
                    </a:cubicBezTo>
                    <a:cubicBezTo>
                      <a:pt x="3903" y="1435"/>
                      <a:pt x="3069" y="1301"/>
                      <a:pt x="2269" y="1168"/>
                    </a:cubicBezTo>
                    <a:cubicBezTo>
                      <a:pt x="1601" y="1068"/>
                      <a:pt x="434" y="1001"/>
                      <a:pt x="0" y="301"/>
                    </a:cubicBezTo>
                    <a:lnTo>
                      <a:pt x="0" y="301"/>
                    </a:lnTo>
                    <a:cubicBezTo>
                      <a:pt x="334" y="1301"/>
                      <a:pt x="2102" y="1402"/>
                      <a:pt x="2969" y="1568"/>
                    </a:cubicBezTo>
                    <a:cubicBezTo>
                      <a:pt x="4604" y="1835"/>
                      <a:pt x="6271" y="2002"/>
                      <a:pt x="7906" y="2002"/>
                    </a:cubicBezTo>
                    <a:cubicBezTo>
                      <a:pt x="11075" y="2002"/>
                      <a:pt x="14577" y="1568"/>
                      <a:pt x="17446" y="167"/>
                    </a:cubicBezTo>
                    <a:cubicBezTo>
                      <a:pt x="17513" y="134"/>
                      <a:pt x="17479" y="1"/>
                      <a:pt x="174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8"/>
              <p:cNvSpPr/>
              <p:nvPr/>
            </p:nvSpPr>
            <p:spPr>
              <a:xfrm>
                <a:off x="3240075" y="787600"/>
                <a:ext cx="467650" cy="606625"/>
              </a:xfrm>
              <a:custGeom>
                <a:rect b="b" l="l" r="r" t="t"/>
                <a:pathLst>
                  <a:path extrusionOk="0" h="24265" w="18706">
                    <a:moveTo>
                      <a:pt x="34" y="1"/>
                    </a:moveTo>
                    <a:cubicBezTo>
                      <a:pt x="34" y="1"/>
                      <a:pt x="1" y="67"/>
                      <a:pt x="34" y="101"/>
                    </a:cubicBezTo>
                    <a:cubicBezTo>
                      <a:pt x="3970" y="3503"/>
                      <a:pt x="7606" y="7306"/>
                      <a:pt x="10708" y="11442"/>
                    </a:cubicBezTo>
                    <a:cubicBezTo>
                      <a:pt x="12209" y="13443"/>
                      <a:pt x="13644" y="15512"/>
                      <a:pt x="14945" y="17646"/>
                    </a:cubicBezTo>
                    <a:cubicBezTo>
                      <a:pt x="15612" y="18714"/>
                      <a:pt x="16212" y="19815"/>
                      <a:pt x="16813" y="20915"/>
                    </a:cubicBezTo>
                    <a:cubicBezTo>
                      <a:pt x="17380" y="21983"/>
                      <a:pt x="17847" y="23284"/>
                      <a:pt x="18614" y="24251"/>
                    </a:cubicBezTo>
                    <a:cubicBezTo>
                      <a:pt x="18623" y="24260"/>
                      <a:pt x="18634" y="24264"/>
                      <a:pt x="18645" y="24264"/>
                    </a:cubicBezTo>
                    <a:cubicBezTo>
                      <a:pt x="18676" y="24264"/>
                      <a:pt x="18705" y="24233"/>
                      <a:pt x="18681" y="24184"/>
                    </a:cubicBezTo>
                    <a:cubicBezTo>
                      <a:pt x="18381" y="23017"/>
                      <a:pt x="17613" y="21849"/>
                      <a:pt x="17013" y="20782"/>
                    </a:cubicBezTo>
                    <a:cubicBezTo>
                      <a:pt x="16446" y="19681"/>
                      <a:pt x="15812" y="18580"/>
                      <a:pt x="15145" y="17513"/>
                    </a:cubicBezTo>
                    <a:cubicBezTo>
                      <a:pt x="13777" y="15311"/>
                      <a:pt x="12310" y="13143"/>
                      <a:pt x="10675" y="11108"/>
                    </a:cubicBezTo>
                    <a:cubicBezTo>
                      <a:pt x="7539" y="7072"/>
                      <a:pt x="4004" y="3303"/>
                      <a:pt x="3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8"/>
              <p:cNvSpPr/>
              <p:nvPr/>
            </p:nvSpPr>
            <p:spPr>
              <a:xfrm>
                <a:off x="3193375" y="866000"/>
                <a:ext cx="512425" cy="538125"/>
              </a:xfrm>
              <a:custGeom>
                <a:rect b="b" l="l" r="r" t="t"/>
                <a:pathLst>
                  <a:path extrusionOk="0" h="21525" w="20497">
                    <a:moveTo>
                      <a:pt x="1" y="0"/>
                    </a:moveTo>
                    <a:lnTo>
                      <a:pt x="1" y="0"/>
                    </a:lnTo>
                    <a:cubicBezTo>
                      <a:pt x="2136" y="4537"/>
                      <a:pt x="5038" y="8706"/>
                      <a:pt x="8507" y="12342"/>
                    </a:cubicBezTo>
                    <a:cubicBezTo>
                      <a:pt x="10241" y="14177"/>
                      <a:pt x="12176" y="15945"/>
                      <a:pt x="14178" y="17479"/>
                    </a:cubicBezTo>
                    <a:cubicBezTo>
                      <a:pt x="16079" y="18980"/>
                      <a:pt x="18180" y="20481"/>
                      <a:pt x="20382" y="21515"/>
                    </a:cubicBezTo>
                    <a:cubicBezTo>
                      <a:pt x="20388" y="21522"/>
                      <a:pt x="20397" y="21525"/>
                      <a:pt x="20407" y="21525"/>
                    </a:cubicBezTo>
                    <a:cubicBezTo>
                      <a:pt x="20446" y="21525"/>
                      <a:pt x="20496" y="21476"/>
                      <a:pt x="20415" y="21449"/>
                    </a:cubicBezTo>
                    <a:cubicBezTo>
                      <a:pt x="18347" y="19981"/>
                      <a:pt x="16146" y="18713"/>
                      <a:pt x="14144" y="17146"/>
                    </a:cubicBezTo>
                    <a:cubicBezTo>
                      <a:pt x="12209" y="15645"/>
                      <a:pt x="10375" y="13977"/>
                      <a:pt x="8674" y="12175"/>
                    </a:cubicBezTo>
                    <a:cubicBezTo>
                      <a:pt x="5238" y="8540"/>
                      <a:pt x="2369" y="4437"/>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8"/>
              <p:cNvSpPr/>
              <p:nvPr/>
            </p:nvSpPr>
            <p:spPr>
              <a:xfrm>
                <a:off x="3221875" y="1157725"/>
                <a:ext cx="487375" cy="282200"/>
              </a:xfrm>
              <a:custGeom>
                <a:rect b="b" l="l" r="r" t="t"/>
                <a:pathLst>
                  <a:path extrusionOk="0" h="11288" w="19495">
                    <a:moveTo>
                      <a:pt x="4" y="1"/>
                    </a:moveTo>
                    <a:cubicBezTo>
                      <a:pt x="1" y="1"/>
                      <a:pt x="9" y="20"/>
                      <a:pt x="28" y="39"/>
                    </a:cubicBezTo>
                    <a:cubicBezTo>
                      <a:pt x="14" y="11"/>
                      <a:pt x="6" y="1"/>
                      <a:pt x="4" y="1"/>
                    </a:cubicBezTo>
                    <a:close/>
                    <a:moveTo>
                      <a:pt x="28" y="39"/>
                    </a:moveTo>
                    <a:cubicBezTo>
                      <a:pt x="3431" y="1707"/>
                      <a:pt x="7167" y="2775"/>
                      <a:pt x="10502" y="4643"/>
                    </a:cubicBezTo>
                    <a:cubicBezTo>
                      <a:pt x="13738" y="6477"/>
                      <a:pt x="16407" y="8946"/>
                      <a:pt x="19309" y="11281"/>
                    </a:cubicBezTo>
                    <a:cubicBezTo>
                      <a:pt x="19318" y="11286"/>
                      <a:pt x="19329" y="11288"/>
                      <a:pt x="19340" y="11288"/>
                    </a:cubicBezTo>
                    <a:cubicBezTo>
                      <a:pt x="19408" y="11288"/>
                      <a:pt x="19495" y="11209"/>
                      <a:pt x="19409" y="11181"/>
                    </a:cubicBezTo>
                    <a:cubicBezTo>
                      <a:pt x="16874" y="8646"/>
                      <a:pt x="13871" y="6311"/>
                      <a:pt x="10736" y="4543"/>
                    </a:cubicBezTo>
                    <a:cubicBezTo>
                      <a:pt x="9201" y="3675"/>
                      <a:pt x="7567" y="3008"/>
                      <a:pt x="5899" y="2341"/>
                    </a:cubicBezTo>
                    <a:cubicBezTo>
                      <a:pt x="3931" y="1507"/>
                      <a:pt x="2030" y="640"/>
                      <a:pt x="28" y="3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8"/>
              <p:cNvSpPr/>
              <p:nvPr/>
            </p:nvSpPr>
            <p:spPr>
              <a:xfrm>
                <a:off x="3183100" y="1207525"/>
                <a:ext cx="547350" cy="295350"/>
              </a:xfrm>
              <a:custGeom>
                <a:rect b="b" l="l" r="r" t="t"/>
                <a:pathLst>
                  <a:path extrusionOk="0" h="11814" w="21894">
                    <a:moveTo>
                      <a:pt x="30" y="1"/>
                    </a:moveTo>
                    <a:cubicBezTo>
                      <a:pt x="15" y="1"/>
                      <a:pt x="0" y="16"/>
                      <a:pt x="45" y="16"/>
                    </a:cubicBezTo>
                    <a:cubicBezTo>
                      <a:pt x="45" y="4"/>
                      <a:pt x="37" y="1"/>
                      <a:pt x="30" y="1"/>
                    </a:cubicBezTo>
                    <a:close/>
                    <a:moveTo>
                      <a:pt x="45" y="16"/>
                    </a:moveTo>
                    <a:cubicBezTo>
                      <a:pt x="2880" y="3218"/>
                      <a:pt x="6249" y="6153"/>
                      <a:pt x="9919" y="8321"/>
                    </a:cubicBezTo>
                    <a:cubicBezTo>
                      <a:pt x="11720" y="9356"/>
                      <a:pt x="13588" y="10223"/>
                      <a:pt x="15556" y="10857"/>
                    </a:cubicBezTo>
                    <a:cubicBezTo>
                      <a:pt x="16957" y="11307"/>
                      <a:pt x="18696" y="11814"/>
                      <a:pt x="20294" y="11814"/>
                    </a:cubicBezTo>
                    <a:cubicBezTo>
                      <a:pt x="20826" y="11814"/>
                      <a:pt x="21343" y="11757"/>
                      <a:pt x="21827" y="11624"/>
                    </a:cubicBezTo>
                    <a:cubicBezTo>
                      <a:pt x="21894" y="11624"/>
                      <a:pt x="21894" y="11490"/>
                      <a:pt x="21827" y="11490"/>
                    </a:cubicBezTo>
                    <a:cubicBezTo>
                      <a:pt x="21776" y="11491"/>
                      <a:pt x="21725" y="11491"/>
                      <a:pt x="21675" y="11491"/>
                    </a:cubicBezTo>
                    <a:cubicBezTo>
                      <a:pt x="12972" y="11491"/>
                      <a:pt x="5948" y="5819"/>
                      <a:pt x="45" y="1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8"/>
              <p:cNvSpPr/>
              <p:nvPr/>
            </p:nvSpPr>
            <p:spPr>
              <a:xfrm>
                <a:off x="3256750" y="1452250"/>
                <a:ext cx="465375" cy="87575"/>
              </a:xfrm>
              <a:custGeom>
                <a:rect b="b" l="l" r="r" t="t"/>
                <a:pathLst>
                  <a:path extrusionOk="0" h="3503" w="18615">
                    <a:moveTo>
                      <a:pt x="34" y="0"/>
                    </a:moveTo>
                    <a:cubicBezTo>
                      <a:pt x="1" y="0"/>
                      <a:pt x="1" y="67"/>
                      <a:pt x="34" y="67"/>
                    </a:cubicBezTo>
                    <a:cubicBezTo>
                      <a:pt x="3103" y="934"/>
                      <a:pt x="6272" y="1535"/>
                      <a:pt x="9374" y="2102"/>
                    </a:cubicBezTo>
                    <a:cubicBezTo>
                      <a:pt x="12376" y="2669"/>
                      <a:pt x="15479" y="3269"/>
                      <a:pt x="18514" y="3503"/>
                    </a:cubicBezTo>
                    <a:cubicBezTo>
                      <a:pt x="18614" y="3503"/>
                      <a:pt x="18614" y="3369"/>
                      <a:pt x="18514" y="3369"/>
                    </a:cubicBezTo>
                    <a:cubicBezTo>
                      <a:pt x="15479" y="2736"/>
                      <a:pt x="12343" y="2402"/>
                      <a:pt x="9274" y="1835"/>
                    </a:cubicBezTo>
                    <a:cubicBezTo>
                      <a:pt x="6172" y="1234"/>
                      <a:pt x="3136" y="534"/>
                      <a:pt x="3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8"/>
              <p:cNvSpPr/>
              <p:nvPr/>
            </p:nvSpPr>
            <p:spPr>
              <a:xfrm>
                <a:off x="3225900" y="1518950"/>
                <a:ext cx="485375" cy="125925"/>
              </a:xfrm>
              <a:custGeom>
                <a:rect b="b" l="l" r="r" t="t"/>
                <a:pathLst>
                  <a:path extrusionOk="0" h="5037" w="19415">
                    <a:moveTo>
                      <a:pt x="1" y="1"/>
                    </a:moveTo>
                    <a:cubicBezTo>
                      <a:pt x="2402" y="2269"/>
                      <a:pt x="5938" y="3703"/>
                      <a:pt x="9174" y="4404"/>
                    </a:cubicBezTo>
                    <a:cubicBezTo>
                      <a:pt x="10879" y="4777"/>
                      <a:pt x="12764" y="5036"/>
                      <a:pt x="14632" y="5036"/>
                    </a:cubicBezTo>
                    <a:cubicBezTo>
                      <a:pt x="16272" y="5036"/>
                      <a:pt x="17900" y="4836"/>
                      <a:pt x="19381" y="4337"/>
                    </a:cubicBezTo>
                    <a:cubicBezTo>
                      <a:pt x="19415" y="4337"/>
                      <a:pt x="19415" y="4204"/>
                      <a:pt x="19381" y="4204"/>
                    </a:cubicBezTo>
                    <a:cubicBezTo>
                      <a:pt x="17713" y="4404"/>
                      <a:pt x="16112" y="4704"/>
                      <a:pt x="14444" y="4704"/>
                    </a:cubicBezTo>
                    <a:cubicBezTo>
                      <a:pt x="12710" y="4704"/>
                      <a:pt x="10942" y="4537"/>
                      <a:pt x="9274" y="4137"/>
                    </a:cubicBezTo>
                    <a:cubicBezTo>
                      <a:pt x="7606" y="3770"/>
                      <a:pt x="6005" y="3236"/>
                      <a:pt x="4437" y="2569"/>
                    </a:cubicBezTo>
                    <a:cubicBezTo>
                      <a:pt x="2769" y="1869"/>
                      <a:pt x="1402" y="901"/>
                      <a:pt x="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8"/>
              <p:cNvSpPr/>
              <p:nvPr/>
            </p:nvSpPr>
            <p:spPr>
              <a:xfrm>
                <a:off x="3389350" y="1734100"/>
                <a:ext cx="401825" cy="46975"/>
              </a:xfrm>
              <a:custGeom>
                <a:rect b="b" l="l" r="r" t="t"/>
                <a:pathLst>
                  <a:path extrusionOk="0" h="1879" w="16073">
                    <a:moveTo>
                      <a:pt x="34" y="1"/>
                    </a:moveTo>
                    <a:cubicBezTo>
                      <a:pt x="34" y="68"/>
                      <a:pt x="1" y="101"/>
                      <a:pt x="34" y="134"/>
                    </a:cubicBezTo>
                    <a:cubicBezTo>
                      <a:pt x="2402" y="1602"/>
                      <a:pt x="5638" y="1802"/>
                      <a:pt x="8373" y="1836"/>
                    </a:cubicBezTo>
                    <a:cubicBezTo>
                      <a:pt x="8933" y="1858"/>
                      <a:pt x="9524" y="1879"/>
                      <a:pt x="10128" y="1879"/>
                    </a:cubicBezTo>
                    <a:cubicBezTo>
                      <a:pt x="12223" y="1879"/>
                      <a:pt x="14466" y="1629"/>
                      <a:pt x="16045" y="335"/>
                    </a:cubicBezTo>
                    <a:cubicBezTo>
                      <a:pt x="16072" y="308"/>
                      <a:pt x="16056" y="259"/>
                      <a:pt x="16013" y="259"/>
                    </a:cubicBezTo>
                    <a:cubicBezTo>
                      <a:pt x="16003" y="259"/>
                      <a:pt x="15991" y="261"/>
                      <a:pt x="15979" y="268"/>
                    </a:cubicBezTo>
                    <a:cubicBezTo>
                      <a:pt x="14089" y="1418"/>
                      <a:pt x="11818" y="1624"/>
                      <a:pt x="9607" y="1624"/>
                    </a:cubicBezTo>
                    <a:cubicBezTo>
                      <a:pt x="9125" y="1624"/>
                      <a:pt x="8645" y="1614"/>
                      <a:pt x="8173" y="1602"/>
                    </a:cubicBezTo>
                    <a:cubicBezTo>
                      <a:pt x="5505" y="1502"/>
                      <a:pt x="2402" y="1435"/>
                      <a:pt x="3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8"/>
              <p:cNvSpPr/>
              <p:nvPr/>
            </p:nvSpPr>
            <p:spPr>
              <a:xfrm>
                <a:off x="3622850" y="673350"/>
                <a:ext cx="301900" cy="959900"/>
              </a:xfrm>
              <a:custGeom>
                <a:rect b="b" l="l" r="r" t="t"/>
                <a:pathLst>
                  <a:path extrusionOk="0" h="38396" w="12076">
                    <a:moveTo>
                      <a:pt x="1" y="1"/>
                    </a:moveTo>
                    <a:cubicBezTo>
                      <a:pt x="1368" y="2402"/>
                      <a:pt x="1535" y="5071"/>
                      <a:pt x="1735" y="7806"/>
                    </a:cubicBezTo>
                    <a:cubicBezTo>
                      <a:pt x="1969" y="10241"/>
                      <a:pt x="2436" y="12676"/>
                      <a:pt x="3236" y="15011"/>
                    </a:cubicBezTo>
                    <a:cubicBezTo>
                      <a:pt x="4871" y="19848"/>
                      <a:pt x="7506" y="24251"/>
                      <a:pt x="9407" y="28988"/>
                    </a:cubicBezTo>
                    <a:cubicBezTo>
                      <a:pt x="9974" y="30322"/>
                      <a:pt x="10475" y="31657"/>
                      <a:pt x="10842" y="33024"/>
                    </a:cubicBezTo>
                    <a:cubicBezTo>
                      <a:pt x="11042" y="33725"/>
                      <a:pt x="11242" y="34492"/>
                      <a:pt x="11375" y="35192"/>
                    </a:cubicBezTo>
                    <a:cubicBezTo>
                      <a:pt x="11476" y="35693"/>
                      <a:pt x="11509" y="36193"/>
                      <a:pt x="11476" y="36694"/>
                    </a:cubicBezTo>
                    <a:cubicBezTo>
                      <a:pt x="11476" y="36927"/>
                      <a:pt x="11409" y="37194"/>
                      <a:pt x="11342" y="37394"/>
                    </a:cubicBezTo>
                    <a:cubicBezTo>
                      <a:pt x="11342" y="37527"/>
                      <a:pt x="11275" y="37594"/>
                      <a:pt x="11209" y="37728"/>
                    </a:cubicBezTo>
                    <a:cubicBezTo>
                      <a:pt x="11170" y="37919"/>
                      <a:pt x="11066" y="38012"/>
                      <a:pt x="10902" y="38012"/>
                    </a:cubicBezTo>
                    <a:cubicBezTo>
                      <a:pt x="10781" y="38012"/>
                      <a:pt x="10626" y="37961"/>
                      <a:pt x="10441" y="37861"/>
                    </a:cubicBezTo>
                    <a:cubicBezTo>
                      <a:pt x="10441" y="37811"/>
                      <a:pt x="10416" y="37786"/>
                      <a:pt x="10391" y="37786"/>
                    </a:cubicBezTo>
                    <a:cubicBezTo>
                      <a:pt x="10366" y="37786"/>
                      <a:pt x="10341" y="37811"/>
                      <a:pt x="10341" y="37861"/>
                    </a:cubicBezTo>
                    <a:cubicBezTo>
                      <a:pt x="10304" y="38230"/>
                      <a:pt x="10523" y="38395"/>
                      <a:pt x="10782" y="38395"/>
                    </a:cubicBezTo>
                    <a:cubicBezTo>
                      <a:pt x="10991" y="38395"/>
                      <a:pt x="11227" y="38288"/>
                      <a:pt x="11375" y="38095"/>
                    </a:cubicBezTo>
                    <a:cubicBezTo>
                      <a:pt x="12076" y="37227"/>
                      <a:pt x="11776" y="35626"/>
                      <a:pt x="11576" y="34625"/>
                    </a:cubicBezTo>
                    <a:cubicBezTo>
                      <a:pt x="11009" y="31757"/>
                      <a:pt x="9841" y="29021"/>
                      <a:pt x="8607" y="26353"/>
                    </a:cubicBezTo>
                    <a:cubicBezTo>
                      <a:pt x="6072" y="20782"/>
                      <a:pt x="2903" y="15345"/>
                      <a:pt x="2169" y="9174"/>
                    </a:cubicBezTo>
                    <a:cubicBezTo>
                      <a:pt x="1835" y="6072"/>
                      <a:pt x="1969" y="2636"/>
                      <a:pt x="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8"/>
              <p:cNvSpPr/>
              <p:nvPr/>
            </p:nvSpPr>
            <p:spPr>
              <a:xfrm>
                <a:off x="3352950" y="683000"/>
                <a:ext cx="370575" cy="722800"/>
              </a:xfrm>
              <a:custGeom>
                <a:rect b="b" l="l" r="r" t="t"/>
                <a:pathLst>
                  <a:path extrusionOk="0" h="28912" w="14823">
                    <a:moveTo>
                      <a:pt x="15" y="0"/>
                    </a:moveTo>
                    <a:cubicBezTo>
                      <a:pt x="7" y="0"/>
                      <a:pt x="0" y="15"/>
                      <a:pt x="22" y="15"/>
                    </a:cubicBezTo>
                    <a:cubicBezTo>
                      <a:pt x="22" y="4"/>
                      <a:pt x="19" y="0"/>
                      <a:pt x="15" y="0"/>
                    </a:cubicBezTo>
                    <a:close/>
                    <a:moveTo>
                      <a:pt x="22" y="15"/>
                    </a:moveTo>
                    <a:cubicBezTo>
                      <a:pt x="1623" y="2150"/>
                      <a:pt x="2824" y="4285"/>
                      <a:pt x="3758" y="6753"/>
                    </a:cubicBezTo>
                    <a:cubicBezTo>
                      <a:pt x="4626" y="9088"/>
                      <a:pt x="5359" y="11456"/>
                      <a:pt x="6327" y="13791"/>
                    </a:cubicBezTo>
                    <a:cubicBezTo>
                      <a:pt x="7361" y="16293"/>
                      <a:pt x="8862" y="18495"/>
                      <a:pt x="10263" y="20830"/>
                    </a:cubicBezTo>
                    <a:cubicBezTo>
                      <a:pt x="11831" y="23465"/>
                      <a:pt x="13198" y="26167"/>
                      <a:pt x="14666" y="28869"/>
                    </a:cubicBezTo>
                    <a:cubicBezTo>
                      <a:pt x="14676" y="28899"/>
                      <a:pt x="14696" y="28911"/>
                      <a:pt x="14717" y="28911"/>
                    </a:cubicBezTo>
                    <a:cubicBezTo>
                      <a:pt x="14765" y="28911"/>
                      <a:pt x="14823" y="28849"/>
                      <a:pt x="14800" y="28802"/>
                    </a:cubicBezTo>
                    <a:cubicBezTo>
                      <a:pt x="13599" y="26000"/>
                      <a:pt x="12031" y="23332"/>
                      <a:pt x="10463" y="20696"/>
                    </a:cubicBezTo>
                    <a:cubicBezTo>
                      <a:pt x="8962" y="18195"/>
                      <a:pt x="7361" y="15826"/>
                      <a:pt x="6293" y="13124"/>
                    </a:cubicBezTo>
                    <a:cubicBezTo>
                      <a:pt x="5326" y="10756"/>
                      <a:pt x="4626" y="8321"/>
                      <a:pt x="3658" y="5952"/>
                    </a:cubicBezTo>
                    <a:cubicBezTo>
                      <a:pt x="2791" y="3851"/>
                      <a:pt x="1690" y="1616"/>
                      <a:pt x="22" y="1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8"/>
              <p:cNvSpPr/>
              <p:nvPr/>
            </p:nvSpPr>
            <p:spPr>
              <a:xfrm>
                <a:off x="3422700" y="694200"/>
                <a:ext cx="376975" cy="841575"/>
              </a:xfrm>
              <a:custGeom>
                <a:rect b="b" l="l" r="r" t="t"/>
                <a:pathLst>
                  <a:path extrusionOk="0" h="33663" w="15079">
                    <a:moveTo>
                      <a:pt x="1" y="1"/>
                    </a:moveTo>
                    <a:cubicBezTo>
                      <a:pt x="4704" y="3870"/>
                      <a:pt x="7907" y="9007"/>
                      <a:pt x="10075" y="14678"/>
                    </a:cubicBezTo>
                    <a:cubicBezTo>
                      <a:pt x="11242" y="17680"/>
                      <a:pt x="12143" y="20815"/>
                      <a:pt x="12910" y="23918"/>
                    </a:cubicBezTo>
                    <a:cubicBezTo>
                      <a:pt x="13744" y="27153"/>
                      <a:pt x="14478" y="30356"/>
                      <a:pt x="14912" y="33591"/>
                    </a:cubicBezTo>
                    <a:cubicBezTo>
                      <a:pt x="14912" y="33638"/>
                      <a:pt x="14948" y="33663"/>
                      <a:pt x="14986" y="33663"/>
                    </a:cubicBezTo>
                    <a:cubicBezTo>
                      <a:pt x="15031" y="33663"/>
                      <a:pt x="15078" y="33629"/>
                      <a:pt x="15078" y="33558"/>
                    </a:cubicBezTo>
                    <a:cubicBezTo>
                      <a:pt x="14978" y="30155"/>
                      <a:pt x="14044" y="26753"/>
                      <a:pt x="13177" y="23517"/>
                    </a:cubicBezTo>
                    <a:cubicBezTo>
                      <a:pt x="12343" y="20315"/>
                      <a:pt x="11376" y="17079"/>
                      <a:pt x="10142" y="13977"/>
                    </a:cubicBezTo>
                    <a:cubicBezTo>
                      <a:pt x="7973" y="8673"/>
                      <a:pt x="4804" y="3403"/>
                      <a:pt x="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8"/>
              <p:cNvSpPr/>
              <p:nvPr/>
            </p:nvSpPr>
            <p:spPr>
              <a:xfrm>
                <a:off x="3339325" y="910775"/>
                <a:ext cx="608775" cy="834000"/>
              </a:xfrm>
              <a:custGeom>
                <a:rect b="b" l="l" r="r" t="t"/>
                <a:pathLst>
                  <a:path extrusionOk="0" h="33360" w="24351">
                    <a:moveTo>
                      <a:pt x="9242" y="0"/>
                    </a:moveTo>
                    <a:cubicBezTo>
                      <a:pt x="9032" y="0"/>
                      <a:pt x="8809" y="25"/>
                      <a:pt x="8573" y="77"/>
                    </a:cubicBezTo>
                    <a:cubicBezTo>
                      <a:pt x="8473" y="144"/>
                      <a:pt x="8340" y="311"/>
                      <a:pt x="8340" y="411"/>
                    </a:cubicBezTo>
                    <a:cubicBezTo>
                      <a:pt x="8540" y="3746"/>
                      <a:pt x="9073" y="7082"/>
                      <a:pt x="10007" y="10318"/>
                    </a:cubicBezTo>
                    <a:cubicBezTo>
                      <a:pt x="8473" y="9684"/>
                      <a:pt x="7239" y="8016"/>
                      <a:pt x="6171" y="6882"/>
                    </a:cubicBezTo>
                    <a:cubicBezTo>
                      <a:pt x="4737" y="5414"/>
                      <a:pt x="3303" y="3913"/>
                      <a:pt x="1868" y="2479"/>
                    </a:cubicBezTo>
                    <a:cubicBezTo>
                      <a:pt x="1792" y="2390"/>
                      <a:pt x="1683" y="2350"/>
                      <a:pt x="1575" y="2350"/>
                    </a:cubicBezTo>
                    <a:cubicBezTo>
                      <a:pt x="1397" y="2350"/>
                      <a:pt x="1222" y="2459"/>
                      <a:pt x="1201" y="2646"/>
                    </a:cubicBezTo>
                    <a:cubicBezTo>
                      <a:pt x="0" y="8983"/>
                      <a:pt x="4137" y="14154"/>
                      <a:pt x="8373" y="18390"/>
                    </a:cubicBezTo>
                    <a:cubicBezTo>
                      <a:pt x="7005" y="17723"/>
                      <a:pt x="5671" y="16922"/>
                      <a:pt x="4470" y="15988"/>
                    </a:cubicBezTo>
                    <a:cubicBezTo>
                      <a:pt x="4396" y="15942"/>
                      <a:pt x="4312" y="15922"/>
                      <a:pt x="4228" y="15922"/>
                    </a:cubicBezTo>
                    <a:cubicBezTo>
                      <a:pt x="4007" y="15922"/>
                      <a:pt x="3784" y="16062"/>
                      <a:pt x="3736" y="16255"/>
                    </a:cubicBezTo>
                    <a:cubicBezTo>
                      <a:pt x="3036" y="20825"/>
                      <a:pt x="7539" y="23094"/>
                      <a:pt x="10341" y="25929"/>
                    </a:cubicBezTo>
                    <a:cubicBezTo>
                      <a:pt x="7873" y="25929"/>
                      <a:pt x="5404" y="25429"/>
                      <a:pt x="3136" y="24461"/>
                    </a:cubicBezTo>
                    <a:cubicBezTo>
                      <a:pt x="3100" y="24452"/>
                      <a:pt x="3064" y="24448"/>
                      <a:pt x="3028" y="24448"/>
                    </a:cubicBezTo>
                    <a:cubicBezTo>
                      <a:pt x="2793" y="24448"/>
                      <a:pt x="2560" y="24626"/>
                      <a:pt x="2502" y="24828"/>
                    </a:cubicBezTo>
                    <a:cubicBezTo>
                      <a:pt x="2168" y="26363"/>
                      <a:pt x="3203" y="27597"/>
                      <a:pt x="4370" y="28497"/>
                    </a:cubicBezTo>
                    <a:cubicBezTo>
                      <a:pt x="5838" y="29665"/>
                      <a:pt x="7472" y="30666"/>
                      <a:pt x="9140" y="31533"/>
                    </a:cubicBezTo>
                    <a:cubicBezTo>
                      <a:pt x="10825" y="32397"/>
                      <a:pt x="13000" y="33359"/>
                      <a:pt x="15039" y="33359"/>
                    </a:cubicBezTo>
                    <a:cubicBezTo>
                      <a:pt x="16148" y="33359"/>
                      <a:pt x="17218" y="33074"/>
                      <a:pt x="18147" y="32334"/>
                    </a:cubicBezTo>
                    <a:cubicBezTo>
                      <a:pt x="18347" y="32167"/>
                      <a:pt x="18313" y="31933"/>
                      <a:pt x="18147" y="31833"/>
                    </a:cubicBezTo>
                    <a:lnTo>
                      <a:pt x="23884" y="26996"/>
                    </a:lnTo>
                    <a:cubicBezTo>
                      <a:pt x="23934" y="27046"/>
                      <a:pt x="23990" y="27067"/>
                      <a:pt x="24045" y="27067"/>
                    </a:cubicBezTo>
                    <a:cubicBezTo>
                      <a:pt x="24207" y="27067"/>
                      <a:pt x="24351" y="26880"/>
                      <a:pt x="24251" y="26730"/>
                    </a:cubicBezTo>
                    <a:cubicBezTo>
                      <a:pt x="21182" y="21993"/>
                      <a:pt x="17846" y="17389"/>
                      <a:pt x="15411" y="12219"/>
                    </a:cubicBezTo>
                    <a:cubicBezTo>
                      <a:pt x="14210" y="9651"/>
                      <a:pt x="13243" y="6915"/>
                      <a:pt x="12576" y="4180"/>
                    </a:cubicBezTo>
                    <a:cubicBezTo>
                      <a:pt x="12182" y="2393"/>
                      <a:pt x="11321" y="0"/>
                      <a:pt x="92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8"/>
              <p:cNvSpPr/>
              <p:nvPr/>
            </p:nvSpPr>
            <p:spPr>
              <a:xfrm>
                <a:off x="3860525" y="2002625"/>
                <a:ext cx="741375" cy="814025"/>
              </a:xfrm>
              <a:custGeom>
                <a:rect b="b" l="l" r="r" t="t"/>
                <a:pathLst>
                  <a:path extrusionOk="0" h="32561" w="29655">
                    <a:moveTo>
                      <a:pt x="11208" y="1"/>
                    </a:moveTo>
                    <a:lnTo>
                      <a:pt x="3403" y="3237"/>
                    </a:lnTo>
                    <a:cubicBezTo>
                      <a:pt x="1001" y="6172"/>
                      <a:pt x="0" y="10208"/>
                      <a:pt x="734" y="13911"/>
                    </a:cubicBezTo>
                    <a:cubicBezTo>
                      <a:pt x="875" y="13935"/>
                      <a:pt x="1014" y="13947"/>
                      <a:pt x="1152" y="13947"/>
                    </a:cubicBezTo>
                    <a:cubicBezTo>
                      <a:pt x="2522" y="13947"/>
                      <a:pt x="3764" y="12803"/>
                      <a:pt x="4704" y="11743"/>
                    </a:cubicBezTo>
                    <a:cubicBezTo>
                      <a:pt x="4704" y="14545"/>
                      <a:pt x="4937" y="17347"/>
                      <a:pt x="5404" y="20082"/>
                    </a:cubicBezTo>
                    <a:cubicBezTo>
                      <a:pt x="5560" y="21013"/>
                      <a:pt x="6090" y="22204"/>
                      <a:pt x="6969" y="22204"/>
                    </a:cubicBezTo>
                    <a:cubicBezTo>
                      <a:pt x="7035" y="22204"/>
                      <a:pt x="7103" y="22197"/>
                      <a:pt x="7172" y="22184"/>
                    </a:cubicBezTo>
                    <a:cubicBezTo>
                      <a:pt x="7606" y="22050"/>
                      <a:pt x="7939" y="21616"/>
                      <a:pt x="8240" y="21216"/>
                    </a:cubicBezTo>
                    <a:cubicBezTo>
                      <a:pt x="9074" y="20049"/>
                      <a:pt x="9908" y="18814"/>
                      <a:pt x="10741" y="17614"/>
                    </a:cubicBezTo>
                    <a:cubicBezTo>
                      <a:pt x="11976" y="20716"/>
                      <a:pt x="13243" y="23751"/>
                      <a:pt x="14744" y="26720"/>
                    </a:cubicBezTo>
                    <a:cubicBezTo>
                      <a:pt x="15512" y="28221"/>
                      <a:pt x="16412" y="29789"/>
                      <a:pt x="17947" y="30456"/>
                    </a:cubicBezTo>
                    <a:cubicBezTo>
                      <a:pt x="18847" y="28288"/>
                      <a:pt x="19448" y="26053"/>
                      <a:pt x="19715" y="23718"/>
                    </a:cubicBezTo>
                    <a:cubicBezTo>
                      <a:pt x="21983" y="26854"/>
                      <a:pt x="24251" y="29989"/>
                      <a:pt x="27487" y="32124"/>
                    </a:cubicBezTo>
                    <a:cubicBezTo>
                      <a:pt x="27799" y="32342"/>
                      <a:pt x="28140" y="32561"/>
                      <a:pt x="28483" y="32561"/>
                    </a:cubicBezTo>
                    <a:cubicBezTo>
                      <a:pt x="28507" y="32561"/>
                      <a:pt x="28530" y="32560"/>
                      <a:pt x="28554" y="32558"/>
                    </a:cubicBezTo>
                    <a:cubicBezTo>
                      <a:pt x="29188" y="32524"/>
                      <a:pt x="29655" y="31857"/>
                      <a:pt x="29655" y="31223"/>
                    </a:cubicBezTo>
                    <a:cubicBezTo>
                      <a:pt x="29655" y="30590"/>
                      <a:pt x="29355" y="30022"/>
                      <a:pt x="29021" y="29455"/>
                    </a:cubicBezTo>
                    <a:cubicBezTo>
                      <a:pt x="26019" y="24418"/>
                      <a:pt x="21649" y="20382"/>
                      <a:pt x="17913" y="15846"/>
                    </a:cubicBezTo>
                    <a:cubicBezTo>
                      <a:pt x="14211" y="11342"/>
                      <a:pt x="11042" y="5872"/>
                      <a:pt x="112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8"/>
              <p:cNvSpPr/>
              <p:nvPr/>
            </p:nvSpPr>
            <p:spPr>
              <a:xfrm>
                <a:off x="3858025" y="1995325"/>
                <a:ext cx="770575" cy="836575"/>
              </a:xfrm>
              <a:custGeom>
                <a:rect b="b" l="l" r="r" t="t"/>
                <a:pathLst>
                  <a:path extrusionOk="0" h="33463" w="30823">
                    <a:moveTo>
                      <a:pt x="11326" y="1"/>
                    </a:moveTo>
                    <a:cubicBezTo>
                      <a:pt x="11198" y="1"/>
                      <a:pt x="11075" y="101"/>
                      <a:pt x="11075" y="293"/>
                    </a:cubicBezTo>
                    <a:cubicBezTo>
                      <a:pt x="10775" y="6564"/>
                      <a:pt x="14277" y="12235"/>
                      <a:pt x="18113" y="16905"/>
                    </a:cubicBezTo>
                    <a:cubicBezTo>
                      <a:pt x="20248" y="19507"/>
                      <a:pt x="22516" y="21908"/>
                      <a:pt x="24685" y="24477"/>
                    </a:cubicBezTo>
                    <a:cubicBezTo>
                      <a:pt x="25785" y="25745"/>
                      <a:pt x="26820" y="27079"/>
                      <a:pt x="27754" y="28513"/>
                    </a:cubicBezTo>
                    <a:cubicBezTo>
                      <a:pt x="28154" y="29147"/>
                      <a:pt x="28621" y="29814"/>
                      <a:pt x="28954" y="30515"/>
                    </a:cubicBezTo>
                    <a:cubicBezTo>
                      <a:pt x="29155" y="30882"/>
                      <a:pt x="29321" y="31382"/>
                      <a:pt x="29188" y="31816"/>
                    </a:cubicBezTo>
                    <a:cubicBezTo>
                      <a:pt x="29082" y="32149"/>
                      <a:pt x="28886" y="32269"/>
                      <a:pt x="28656" y="32269"/>
                    </a:cubicBezTo>
                    <a:cubicBezTo>
                      <a:pt x="28382" y="32269"/>
                      <a:pt x="28060" y="32097"/>
                      <a:pt x="27787" y="31916"/>
                    </a:cubicBezTo>
                    <a:cubicBezTo>
                      <a:pt x="24751" y="29847"/>
                      <a:pt x="22516" y="26712"/>
                      <a:pt x="20448" y="23743"/>
                    </a:cubicBezTo>
                    <a:cubicBezTo>
                      <a:pt x="20311" y="23543"/>
                      <a:pt x="20122" y="23456"/>
                      <a:pt x="19937" y="23456"/>
                    </a:cubicBezTo>
                    <a:cubicBezTo>
                      <a:pt x="19626" y="23456"/>
                      <a:pt x="19323" y="23701"/>
                      <a:pt x="19281" y="24077"/>
                    </a:cubicBezTo>
                    <a:cubicBezTo>
                      <a:pt x="19015" y="26083"/>
                      <a:pt x="18541" y="28037"/>
                      <a:pt x="17812" y="29938"/>
                    </a:cubicBezTo>
                    <a:lnTo>
                      <a:pt x="17812" y="29938"/>
                    </a:lnTo>
                    <a:cubicBezTo>
                      <a:pt x="16249" y="28827"/>
                      <a:pt x="15473" y="26802"/>
                      <a:pt x="14644" y="25144"/>
                    </a:cubicBezTo>
                    <a:cubicBezTo>
                      <a:pt x="13510" y="22742"/>
                      <a:pt x="12476" y="20307"/>
                      <a:pt x="11509" y="17806"/>
                    </a:cubicBezTo>
                    <a:cubicBezTo>
                      <a:pt x="11393" y="17517"/>
                      <a:pt x="11134" y="17351"/>
                      <a:pt x="10884" y="17351"/>
                    </a:cubicBezTo>
                    <a:cubicBezTo>
                      <a:pt x="10700" y="17351"/>
                      <a:pt x="10521" y="17441"/>
                      <a:pt x="10408" y="17639"/>
                    </a:cubicBezTo>
                    <a:cubicBezTo>
                      <a:pt x="9641" y="18740"/>
                      <a:pt x="8840" y="19840"/>
                      <a:pt x="8106" y="20974"/>
                    </a:cubicBezTo>
                    <a:cubicBezTo>
                      <a:pt x="7872" y="21287"/>
                      <a:pt x="7536" y="21864"/>
                      <a:pt x="7130" y="21864"/>
                    </a:cubicBezTo>
                    <a:cubicBezTo>
                      <a:pt x="7016" y="21864"/>
                      <a:pt x="6896" y="21818"/>
                      <a:pt x="6772" y="21708"/>
                    </a:cubicBezTo>
                    <a:cubicBezTo>
                      <a:pt x="6405" y="21408"/>
                      <a:pt x="6272" y="20808"/>
                      <a:pt x="6171" y="20341"/>
                    </a:cubicBezTo>
                    <a:cubicBezTo>
                      <a:pt x="5604" y="17672"/>
                      <a:pt x="5471" y="14803"/>
                      <a:pt x="5471" y="12068"/>
                    </a:cubicBezTo>
                    <a:cubicBezTo>
                      <a:pt x="5471" y="11730"/>
                      <a:pt x="5166" y="11467"/>
                      <a:pt x="4855" y="11467"/>
                    </a:cubicBezTo>
                    <a:cubicBezTo>
                      <a:pt x="4706" y="11467"/>
                      <a:pt x="4556" y="11527"/>
                      <a:pt x="4437" y="11668"/>
                    </a:cubicBezTo>
                    <a:cubicBezTo>
                      <a:pt x="3608" y="12556"/>
                      <a:pt x="2674" y="13575"/>
                      <a:pt x="1425" y="13677"/>
                    </a:cubicBezTo>
                    <a:lnTo>
                      <a:pt x="1425" y="13677"/>
                    </a:lnTo>
                    <a:cubicBezTo>
                      <a:pt x="1182" y="12019"/>
                      <a:pt x="1271" y="10314"/>
                      <a:pt x="1668" y="8666"/>
                    </a:cubicBezTo>
                    <a:cubicBezTo>
                      <a:pt x="2135" y="6864"/>
                      <a:pt x="3103" y="5397"/>
                      <a:pt x="3937" y="3795"/>
                    </a:cubicBezTo>
                    <a:cubicBezTo>
                      <a:pt x="4087" y="3495"/>
                      <a:pt x="3861" y="3233"/>
                      <a:pt x="3599" y="3233"/>
                    </a:cubicBezTo>
                    <a:cubicBezTo>
                      <a:pt x="3511" y="3233"/>
                      <a:pt x="3420" y="3262"/>
                      <a:pt x="3336" y="3328"/>
                    </a:cubicBezTo>
                    <a:cubicBezTo>
                      <a:pt x="1802" y="4563"/>
                      <a:pt x="968" y="6564"/>
                      <a:pt x="501" y="8465"/>
                    </a:cubicBezTo>
                    <a:cubicBezTo>
                      <a:pt x="0" y="10400"/>
                      <a:pt x="0" y="12402"/>
                      <a:pt x="401" y="14403"/>
                    </a:cubicBezTo>
                    <a:cubicBezTo>
                      <a:pt x="434" y="14703"/>
                      <a:pt x="734" y="14837"/>
                      <a:pt x="968" y="14870"/>
                    </a:cubicBezTo>
                    <a:cubicBezTo>
                      <a:pt x="1097" y="14884"/>
                      <a:pt x="1225" y="14891"/>
                      <a:pt x="1351" y="14891"/>
                    </a:cubicBezTo>
                    <a:cubicBezTo>
                      <a:pt x="2499" y="14891"/>
                      <a:pt x="3483" y="14322"/>
                      <a:pt x="4319" y="13580"/>
                    </a:cubicBezTo>
                    <a:lnTo>
                      <a:pt x="4319" y="13580"/>
                    </a:lnTo>
                    <a:cubicBezTo>
                      <a:pt x="4351" y="14979"/>
                      <a:pt x="4439" y="16392"/>
                      <a:pt x="4637" y="17806"/>
                    </a:cubicBezTo>
                    <a:cubicBezTo>
                      <a:pt x="4804" y="19240"/>
                      <a:pt x="4804" y="21008"/>
                      <a:pt x="5671" y="22242"/>
                    </a:cubicBezTo>
                    <a:cubicBezTo>
                      <a:pt x="6050" y="22820"/>
                      <a:pt x="6618" y="23147"/>
                      <a:pt x="7200" y="23147"/>
                    </a:cubicBezTo>
                    <a:cubicBezTo>
                      <a:pt x="7592" y="23147"/>
                      <a:pt x="7990" y="22998"/>
                      <a:pt x="8340" y="22676"/>
                    </a:cubicBezTo>
                    <a:cubicBezTo>
                      <a:pt x="8940" y="22175"/>
                      <a:pt x="9340" y="21408"/>
                      <a:pt x="9774" y="20808"/>
                    </a:cubicBezTo>
                    <a:cubicBezTo>
                      <a:pt x="10112" y="20310"/>
                      <a:pt x="10463" y="19813"/>
                      <a:pt x="10803" y="19315"/>
                    </a:cubicBezTo>
                    <a:lnTo>
                      <a:pt x="10803" y="19315"/>
                    </a:lnTo>
                    <a:cubicBezTo>
                      <a:pt x="11711" y="21590"/>
                      <a:pt x="12691" y="23854"/>
                      <a:pt x="13744" y="26045"/>
                    </a:cubicBezTo>
                    <a:cubicBezTo>
                      <a:pt x="14678" y="28046"/>
                      <a:pt x="15678" y="30381"/>
                      <a:pt x="17813" y="31382"/>
                    </a:cubicBezTo>
                    <a:cubicBezTo>
                      <a:pt x="17917" y="31429"/>
                      <a:pt x="18023" y="31452"/>
                      <a:pt x="18126" y="31452"/>
                    </a:cubicBezTo>
                    <a:cubicBezTo>
                      <a:pt x="18387" y="31452"/>
                      <a:pt x="18627" y="31302"/>
                      <a:pt x="18747" y="31015"/>
                    </a:cubicBezTo>
                    <a:cubicBezTo>
                      <a:pt x="19443" y="29314"/>
                      <a:pt x="19959" y="27534"/>
                      <a:pt x="20282" y="25705"/>
                    </a:cubicBezTo>
                    <a:lnTo>
                      <a:pt x="20282" y="25705"/>
                    </a:lnTo>
                    <a:cubicBezTo>
                      <a:pt x="22011" y="28069"/>
                      <a:pt x="23872" y="30376"/>
                      <a:pt x="26186" y="32182"/>
                    </a:cubicBezTo>
                    <a:cubicBezTo>
                      <a:pt x="26862" y="32724"/>
                      <a:pt x="27813" y="33463"/>
                      <a:pt x="28688" y="33463"/>
                    </a:cubicBezTo>
                    <a:cubicBezTo>
                      <a:pt x="29107" y="33463"/>
                      <a:pt x="29509" y="33293"/>
                      <a:pt x="29855" y="32850"/>
                    </a:cubicBezTo>
                    <a:cubicBezTo>
                      <a:pt x="30822" y="31649"/>
                      <a:pt x="29988" y="30181"/>
                      <a:pt x="29288" y="29047"/>
                    </a:cubicBezTo>
                    <a:cubicBezTo>
                      <a:pt x="25419" y="22809"/>
                      <a:pt x="19481" y="18172"/>
                      <a:pt x="15478" y="12001"/>
                    </a:cubicBezTo>
                    <a:cubicBezTo>
                      <a:pt x="13243" y="8465"/>
                      <a:pt x="11609" y="4629"/>
                      <a:pt x="11609" y="360"/>
                    </a:cubicBezTo>
                    <a:cubicBezTo>
                      <a:pt x="11609" y="117"/>
                      <a:pt x="11465" y="1"/>
                      <a:pt x="113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8"/>
              <p:cNvSpPr/>
              <p:nvPr/>
            </p:nvSpPr>
            <p:spPr>
              <a:xfrm>
                <a:off x="2821450" y="2075200"/>
                <a:ext cx="653000" cy="357775"/>
              </a:xfrm>
              <a:custGeom>
                <a:rect b="b" l="l" r="r" t="t"/>
                <a:pathLst>
                  <a:path extrusionOk="0" h="14311" w="26120">
                    <a:moveTo>
                      <a:pt x="21683" y="0"/>
                    </a:moveTo>
                    <a:cubicBezTo>
                      <a:pt x="19715" y="2302"/>
                      <a:pt x="16846" y="3536"/>
                      <a:pt x="14044" y="4770"/>
                    </a:cubicBezTo>
                    <a:cubicBezTo>
                      <a:pt x="10408" y="6338"/>
                      <a:pt x="6772" y="7872"/>
                      <a:pt x="3136" y="9473"/>
                    </a:cubicBezTo>
                    <a:cubicBezTo>
                      <a:pt x="1702" y="10107"/>
                      <a:pt x="0" y="11208"/>
                      <a:pt x="367" y="12776"/>
                    </a:cubicBezTo>
                    <a:cubicBezTo>
                      <a:pt x="601" y="13710"/>
                      <a:pt x="1668" y="14310"/>
                      <a:pt x="2602" y="14310"/>
                    </a:cubicBezTo>
                    <a:cubicBezTo>
                      <a:pt x="3603" y="14310"/>
                      <a:pt x="4537" y="13877"/>
                      <a:pt x="5404" y="13476"/>
                    </a:cubicBezTo>
                    <a:cubicBezTo>
                      <a:pt x="12509" y="10141"/>
                      <a:pt x="19414" y="6438"/>
                      <a:pt x="26119" y="2368"/>
                    </a:cubicBezTo>
                    <a:lnTo>
                      <a:pt x="2168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8"/>
              <p:cNvSpPr/>
              <p:nvPr/>
            </p:nvSpPr>
            <p:spPr>
              <a:xfrm>
                <a:off x="2810600" y="2072600"/>
                <a:ext cx="673500" cy="370450"/>
              </a:xfrm>
              <a:custGeom>
                <a:rect b="b" l="l" r="r" t="t"/>
                <a:pathLst>
                  <a:path extrusionOk="0" h="14818" w="26940">
                    <a:moveTo>
                      <a:pt x="22118" y="1"/>
                    </a:moveTo>
                    <a:cubicBezTo>
                      <a:pt x="22092" y="1"/>
                      <a:pt x="22068" y="11"/>
                      <a:pt x="22050" y="37"/>
                    </a:cubicBezTo>
                    <a:cubicBezTo>
                      <a:pt x="19315" y="2706"/>
                      <a:pt x="15712" y="4040"/>
                      <a:pt x="12210" y="5475"/>
                    </a:cubicBezTo>
                    <a:cubicBezTo>
                      <a:pt x="10275" y="6308"/>
                      <a:pt x="8273" y="7142"/>
                      <a:pt x="6305" y="7976"/>
                    </a:cubicBezTo>
                    <a:cubicBezTo>
                      <a:pt x="4771" y="8643"/>
                      <a:pt x="3003" y="9144"/>
                      <a:pt x="1669" y="10211"/>
                    </a:cubicBezTo>
                    <a:cubicBezTo>
                      <a:pt x="701" y="10945"/>
                      <a:pt x="1" y="12079"/>
                      <a:pt x="501" y="13280"/>
                    </a:cubicBezTo>
                    <a:cubicBezTo>
                      <a:pt x="959" y="14368"/>
                      <a:pt x="2130" y="14817"/>
                      <a:pt x="3254" y="14817"/>
                    </a:cubicBezTo>
                    <a:cubicBezTo>
                      <a:pt x="3440" y="14817"/>
                      <a:pt x="3624" y="14805"/>
                      <a:pt x="3804" y="14781"/>
                    </a:cubicBezTo>
                    <a:cubicBezTo>
                      <a:pt x="5638" y="14481"/>
                      <a:pt x="7439" y="13380"/>
                      <a:pt x="9107" y="12580"/>
                    </a:cubicBezTo>
                    <a:cubicBezTo>
                      <a:pt x="10975" y="11646"/>
                      <a:pt x="12810" y="10745"/>
                      <a:pt x="14645" y="9778"/>
                    </a:cubicBezTo>
                    <a:cubicBezTo>
                      <a:pt x="18814" y="7609"/>
                      <a:pt x="22951" y="5408"/>
                      <a:pt x="26720" y="2639"/>
                    </a:cubicBezTo>
                    <a:cubicBezTo>
                      <a:pt x="26939" y="2502"/>
                      <a:pt x="26843" y="2230"/>
                      <a:pt x="26654" y="2230"/>
                    </a:cubicBezTo>
                    <a:cubicBezTo>
                      <a:pt x="26613" y="2230"/>
                      <a:pt x="26567" y="2243"/>
                      <a:pt x="26520" y="2272"/>
                    </a:cubicBezTo>
                    <a:cubicBezTo>
                      <a:pt x="23184" y="3940"/>
                      <a:pt x="20015" y="5808"/>
                      <a:pt x="16779" y="7576"/>
                    </a:cubicBezTo>
                    <a:cubicBezTo>
                      <a:pt x="13510" y="9311"/>
                      <a:pt x="10208" y="11045"/>
                      <a:pt x="6872" y="12613"/>
                    </a:cubicBezTo>
                    <a:cubicBezTo>
                      <a:pt x="5869" y="13091"/>
                      <a:pt x="4455" y="13979"/>
                      <a:pt x="3181" y="13979"/>
                    </a:cubicBezTo>
                    <a:cubicBezTo>
                      <a:pt x="2677" y="13979"/>
                      <a:pt x="2195" y="13840"/>
                      <a:pt x="1769" y="13480"/>
                    </a:cubicBezTo>
                    <a:cubicBezTo>
                      <a:pt x="201" y="12213"/>
                      <a:pt x="2336" y="10645"/>
                      <a:pt x="3437" y="10111"/>
                    </a:cubicBezTo>
                    <a:cubicBezTo>
                      <a:pt x="6706" y="8443"/>
                      <a:pt x="10208" y="7076"/>
                      <a:pt x="13611" y="5575"/>
                    </a:cubicBezTo>
                    <a:cubicBezTo>
                      <a:pt x="16679" y="4207"/>
                      <a:pt x="20149" y="2906"/>
                      <a:pt x="22217" y="104"/>
                    </a:cubicBezTo>
                    <a:cubicBezTo>
                      <a:pt x="22266" y="80"/>
                      <a:pt x="22188" y="1"/>
                      <a:pt x="221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8"/>
              <p:cNvSpPr/>
              <p:nvPr/>
            </p:nvSpPr>
            <p:spPr>
              <a:xfrm>
                <a:off x="3002400" y="2054350"/>
                <a:ext cx="487875" cy="641575"/>
              </a:xfrm>
              <a:custGeom>
                <a:rect b="b" l="l" r="r" t="t"/>
                <a:pathLst>
                  <a:path extrusionOk="0" h="25663" w="19515">
                    <a:moveTo>
                      <a:pt x="19515" y="0"/>
                    </a:moveTo>
                    <a:lnTo>
                      <a:pt x="16146" y="1635"/>
                    </a:lnTo>
                    <a:cubicBezTo>
                      <a:pt x="12310" y="6438"/>
                      <a:pt x="8474" y="11175"/>
                      <a:pt x="4638" y="15978"/>
                    </a:cubicBezTo>
                    <a:cubicBezTo>
                      <a:pt x="2369" y="18747"/>
                      <a:pt x="1" y="22216"/>
                      <a:pt x="1168" y="25618"/>
                    </a:cubicBezTo>
                    <a:cubicBezTo>
                      <a:pt x="1298" y="25649"/>
                      <a:pt x="1425" y="25663"/>
                      <a:pt x="1551" y="25663"/>
                    </a:cubicBezTo>
                    <a:cubicBezTo>
                      <a:pt x="2399" y="25663"/>
                      <a:pt x="3169" y="25023"/>
                      <a:pt x="3837" y="24384"/>
                    </a:cubicBezTo>
                    <a:cubicBezTo>
                      <a:pt x="10809" y="17546"/>
                      <a:pt x="16179" y="9173"/>
                      <a:pt x="195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8"/>
              <p:cNvSpPr/>
              <p:nvPr/>
            </p:nvSpPr>
            <p:spPr>
              <a:xfrm>
                <a:off x="2985725" y="2048525"/>
                <a:ext cx="508450" cy="658250"/>
              </a:xfrm>
              <a:custGeom>
                <a:rect b="b" l="l" r="r" t="t"/>
                <a:pathLst>
                  <a:path extrusionOk="0" h="26330" w="20338">
                    <a:moveTo>
                      <a:pt x="16820" y="1853"/>
                    </a:moveTo>
                    <a:cubicBezTo>
                      <a:pt x="16817" y="1853"/>
                      <a:pt x="16813" y="1857"/>
                      <a:pt x="16813" y="1868"/>
                    </a:cubicBezTo>
                    <a:cubicBezTo>
                      <a:pt x="16835" y="1868"/>
                      <a:pt x="16828" y="1853"/>
                      <a:pt x="16820" y="1853"/>
                    </a:cubicBezTo>
                    <a:close/>
                    <a:moveTo>
                      <a:pt x="20127" y="1"/>
                    </a:moveTo>
                    <a:cubicBezTo>
                      <a:pt x="20072" y="1"/>
                      <a:pt x="20017" y="30"/>
                      <a:pt x="19982" y="100"/>
                    </a:cubicBezTo>
                    <a:cubicBezTo>
                      <a:pt x="19248" y="1234"/>
                      <a:pt x="18814" y="2535"/>
                      <a:pt x="18247" y="3736"/>
                    </a:cubicBezTo>
                    <a:cubicBezTo>
                      <a:pt x="17713" y="4870"/>
                      <a:pt x="17213" y="6004"/>
                      <a:pt x="16646" y="7105"/>
                    </a:cubicBezTo>
                    <a:cubicBezTo>
                      <a:pt x="15479" y="9406"/>
                      <a:pt x="14178" y="11608"/>
                      <a:pt x="12810" y="13743"/>
                    </a:cubicBezTo>
                    <a:cubicBezTo>
                      <a:pt x="11376" y="15911"/>
                      <a:pt x="9808" y="18046"/>
                      <a:pt x="8140" y="20047"/>
                    </a:cubicBezTo>
                    <a:cubicBezTo>
                      <a:pt x="7339" y="21015"/>
                      <a:pt x="6472" y="21915"/>
                      <a:pt x="5638" y="22849"/>
                    </a:cubicBezTo>
                    <a:cubicBezTo>
                      <a:pt x="4822" y="23697"/>
                      <a:pt x="3562" y="25402"/>
                      <a:pt x="2249" y="25404"/>
                    </a:cubicBezTo>
                    <a:lnTo>
                      <a:pt x="2249" y="25404"/>
                    </a:lnTo>
                    <a:cubicBezTo>
                      <a:pt x="1713" y="23247"/>
                      <a:pt x="2523" y="21157"/>
                      <a:pt x="3637" y="19280"/>
                    </a:cubicBezTo>
                    <a:cubicBezTo>
                      <a:pt x="4871" y="17245"/>
                      <a:pt x="6472" y="15411"/>
                      <a:pt x="7973" y="13509"/>
                    </a:cubicBezTo>
                    <a:cubicBezTo>
                      <a:pt x="10875" y="9707"/>
                      <a:pt x="14044" y="5904"/>
                      <a:pt x="16813" y="1868"/>
                    </a:cubicBezTo>
                    <a:lnTo>
                      <a:pt x="16813" y="1868"/>
                    </a:lnTo>
                    <a:cubicBezTo>
                      <a:pt x="13144" y="5770"/>
                      <a:pt x="9841" y="10073"/>
                      <a:pt x="6439" y="14210"/>
                    </a:cubicBezTo>
                    <a:cubicBezTo>
                      <a:pt x="3804" y="17412"/>
                      <a:pt x="1" y="21448"/>
                      <a:pt x="1435" y="25952"/>
                    </a:cubicBezTo>
                    <a:cubicBezTo>
                      <a:pt x="1469" y="26085"/>
                      <a:pt x="1602" y="26252"/>
                      <a:pt x="1769" y="26285"/>
                    </a:cubicBezTo>
                    <a:cubicBezTo>
                      <a:pt x="1927" y="26315"/>
                      <a:pt x="2080" y="26329"/>
                      <a:pt x="2230" y="26329"/>
                    </a:cubicBezTo>
                    <a:cubicBezTo>
                      <a:pt x="3249" y="26329"/>
                      <a:pt x="4081" y="25678"/>
                      <a:pt x="4838" y="24951"/>
                    </a:cubicBezTo>
                    <a:cubicBezTo>
                      <a:pt x="5872" y="23950"/>
                      <a:pt x="6872" y="22916"/>
                      <a:pt x="7840" y="21849"/>
                    </a:cubicBezTo>
                    <a:cubicBezTo>
                      <a:pt x="9674" y="19780"/>
                      <a:pt x="11376" y="17612"/>
                      <a:pt x="12910" y="15377"/>
                    </a:cubicBezTo>
                    <a:cubicBezTo>
                      <a:pt x="14511" y="13076"/>
                      <a:pt x="15979" y="10674"/>
                      <a:pt x="17213" y="8172"/>
                    </a:cubicBezTo>
                    <a:cubicBezTo>
                      <a:pt x="17847" y="6905"/>
                      <a:pt x="18447" y="5670"/>
                      <a:pt x="18981" y="4369"/>
                    </a:cubicBezTo>
                    <a:cubicBezTo>
                      <a:pt x="19515" y="3035"/>
                      <a:pt x="20082" y="1667"/>
                      <a:pt x="20315" y="233"/>
                    </a:cubicBezTo>
                    <a:cubicBezTo>
                      <a:pt x="20337" y="103"/>
                      <a:pt x="20231" y="1"/>
                      <a:pt x="201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8"/>
              <p:cNvSpPr/>
              <p:nvPr/>
            </p:nvSpPr>
            <p:spPr>
              <a:xfrm>
                <a:off x="3157525" y="1962600"/>
                <a:ext cx="496200" cy="810950"/>
              </a:xfrm>
              <a:custGeom>
                <a:rect b="b" l="l" r="r" t="t"/>
                <a:pathLst>
                  <a:path extrusionOk="0" h="32438" w="19848">
                    <a:moveTo>
                      <a:pt x="19848" y="1"/>
                    </a:moveTo>
                    <a:lnTo>
                      <a:pt x="12109" y="9007"/>
                    </a:lnTo>
                    <a:cubicBezTo>
                      <a:pt x="9774" y="12476"/>
                      <a:pt x="7472" y="15879"/>
                      <a:pt x="5137" y="19348"/>
                    </a:cubicBezTo>
                    <a:cubicBezTo>
                      <a:pt x="2636" y="23051"/>
                      <a:pt x="0" y="27487"/>
                      <a:pt x="1268" y="31824"/>
                    </a:cubicBezTo>
                    <a:cubicBezTo>
                      <a:pt x="1301" y="32024"/>
                      <a:pt x="1401" y="32224"/>
                      <a:pt x="1602" y="32357"/>
                    </a:cubicBezTo>
                    <a:cubicBezTo>
                      <a:pt x="1677" y="32418"/>
                      <a:pt x="1766" y="32437"/>
                      <a:pt x="1863" y="32437"/>
                    </a:cubicBezTo>
                    <a:cubicBezTo>
                      <a:pt x="1980" y="32437"/>
                      <a:pt x="2108" y="32409"/>
                      <a:pt x="2235" y="32391"/>
                    </a:cubicBezTo>
                    <a:cubicBezTo>
                      <a:pt x="4170" y="31957"/>
                      <a:pt x="5338" y="29956"/>
                      <a:pt x="6171" y="28121"/>
                    </a:cubicBezTo>
                    <a:cubicBezTo>
                      <a:pt x="10508" y="18614"/>
                      <a:pt x="13110" y="8007"/>
                      <a:pt x="198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8"/>
              <p:cNvSpPr/>
              <p:nvPr/>
            </p:nvSpPr>
            <p:spPr>
              <a:xfrm>
                <a:off x="3165850" y="1954525"/>
                <a:ext cx="493750" cy="831225"/>
              </a:xfrm>
              <a:custGeom>
                <a:rect b="b" l="l" r="r" t="t"/>
                <a:pathLst>
                  <a:path extrusionOk="0" h="33249" w="19750">
                    <a:moveTo>
                      <a:pt x="19450" y="0"/>
                    </a:moveTo>
                    <a:cubicBezTo>
                      <a:pt x="19402" y="0"/>
                      <a:pt x="19355" y="17"/>
                      <a:pt x="19315" y="57"/>
                    </a:cubicBezTo>
                    <a:cubicBezTo>
                      <a:pt x="13811" y="5528"/>
                      <a:pt x="11209" y="13467"/>
                      <a:pt x="8474" y="20505"/>
                    </a:cubicBezTo>
                    <a:cubicBezTo>
                      <a:pt x="7706" y="22406"/>
                      <a:pt x="6973" y="24341"/>
                      <a:pt x="6172" y="26242"/>
                    </a:cubicBezTo>
                    <a:cubicBezTo>
                      <a:pt x="5472" y="27910"/>
                      <a:pt x="4804" y="29812"/>
                      <a:pt x="3503" y="31079"/>
                    </a:cubicBezTo>
                    <a:cubicBezTo>
                      <a:pt x="3203" y="31379"/>
                      <a:pt x="2870" y="31680"/>
                      <a:pt x="2503" y="31880"/>
                    </a:cubicBezTo>
                    <a:cubicBezTo>
                      <a:pt x="2246" y="32024"/>
                      <a:pt x="2027" y="32130"/>
                      <a:pt x="1836" y="32130"/>
                    </a:cubicBezTo>
                    <a:cubicBezTo>
                      <a:pt x="1631" y="32130"/>
                      <a:pt x="1457" y="32008"/>
                      <a:pt x="1302" y="31680"/>
                    </a:cubicBezTo>
                    <a:cubicBezTo>
                      <a:pt x="935" y="30846"/>
                      <a:pt x="1002" y="29545"/>
                      <a:pt x="1135" y="28644"/>
                    </a:cubicBezTo>
                    <a:cubicBezTo>
                      <a:pt x="1369" y="26409"/>
                      <a:pt x="2369" y="24341"/>
                      <a:pt x="3503" y="22406"/>
                    </a:cubicBezTo>
                    <a:cubicBezTo>
                      <a:pt x="4771" y="20305"/>
                      <a:pt x="6172" y="18237"/>
                      <a:pt x="7506" y="16169"/>
                    </a:cubicBezTo>
                    <a:cubicBezTo>
                      <a:pt x="8941" y="13934"/>
                      <a:pt x="10342" y="11632"/>
                      <a:pt x="11743" y="9330"/>
                    </a:cubicBezTo>
                    <a:lnTo>
                      <a:pt x="11743" y="9330"/>
                    </a:lnTo>
                    <a:cubicBezTo>
                      <a:pt x="8741" y="13433"/>
                      <a:pt x="5605" y="17469"/>
                      <a:pt x="2936" y="21773"/>
                    </a:cubicBezTo>
                    <a:cubicBezTo>
                      <a:pt x="1769" y="23674"/>
                      <a:pt x="668" y="25709"/>
                      <a:pt x="268" y="27944"/>
                    </a:cubicBezTo>
                    <a:cubicBezTo>
                      <a:pt x="68" y="28944"/>
                      <a:pt x="1" y="29945"/>
                      <a:pt x="134" y="30946"/>
                    </a:cubicBezTo>
                    <a:cubicBezTo>
                      <a:pt x="234" y="31646"/>
                      <a:pt x="301" y="32747"/>
                      <a:pt x="1068" y="33114"/>
                    </a:cubicBezTo>
                    <a:cubicBezTo>
                      <a:pt x="1269" y="33207"/>
                      <a:pt x="1476" y="33249"/>
                      <a:pt x="1687" y="33249"/>
                    </a:cubicBezTo>
                    <a:cubicBezTo>
                      <a:pt x="2984" y="33249"/>
                      <a:pt x="4402" y="31664"/>
                      <a:pt x="5005" y="30746"/>
                    </a:cubicBezTo>
                    <a:cubicBezTo>
                      <a:pt x="6139" y="29144"/>
                      <a:pt x="6839" y="27143"/>
                      <a:pt x="7640" y="25308"/>
                    </a:cubicBezTo>
                    <a:cubicBezTo>
                      <a:pt x="9308" y="21239"/>
                      <a:pt x="10775" y="17169"/>
                      <a:pt x="12510" y="13166"/>
                    </a:cubicBezTo>
                    <a:cubicBezTo>
                      <a:pt x="14478" y="8630"/>
                      <a:pt x="16846" y="4360"/>
                      <a:pt x="19648" y="324"/>
                    </a:cubicBezTo>
                    <a:cubicBezTo>
                      <a:pt x="19750" y="172"/>
                      <a:pt x="19600" y="0"/>
                      <a:pt x="194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8"/>
              <p:cNvSpPr/>
              <p:nvPr/>
            </p:nvSpPr>
            <p:spPr>
              <a:xfrm>
                <a:off x="2898175" y="2007650"/>
                <a:ext cx="754725" cy="556125"/>
              </a:xfrm>
              <a:custGeom>
                <a:rect b="b" l="l" r="r" t="t"/>
                <a:pathLst>
                  <a:path extrusionOk="0" h="22245" w="30189">
                    <a:moveTo>
                      <a:pt x="30189" y="0"/>
                    </a:moveTo>
                    <a:lnTo>
                      <a:pt x="19381" y="5037"/>
                    </a:lnTo>
                    <a:lnTo>
                      <a:pt x="8773" y="11542"/>
                    </a:lnTo>
                    <a:cubicBezTo>
                      <a:pt x="4937" y="13877"/>
                      <a:pt x="701" y="16812"/>
                      <a:pt x="34" y="21249"/>
                    </a:cubicBezTo>
                    <a:cubicBezTo>
                      <a:pt x="0" y="21449"/>
                      <a:pt x="0" y="21682"/>
                      <a:pt x="134" y="21882"/>
                    </a:cubicBezTo>
                    <a:cubicBezTo>
                      <a:pt x="267" y="22049"/>
                      <a:pt x="467" y="22149"/>
                      <a:pt x="701" y="22183"/>
                    </a:cubicBezTo>
                    <a:cubicBezTo>
                      <a:pt x="930" y="22225"/>
                      <a:pt x="1156" y="22244"/>
                      <a:pt x="1381" y="22244"/>
                    </a:cubicBezTo>
                    <a:cubicBezTo>
                      <a:pt x="3118" y="22244"/>
                      <a:pt x="4716" y="21063"/>
                      <a:pt x="6105" y="19881"/>
                    </a:cubicBezTo>
                    <a:cubicBezTo>
                      <a:pt x="14010" y="13009"/>
                      <a:pt x="20782" y="4437"/>
                      <a:pt x="301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8"/>
              <p:cNvSpPr/>
              <p:nvPr/>
            </p:nvSpPr>
            <p:spPr>
              <a:xfrm>
                <a:off x="2884175" y="2003000"/>
                <a:ext cx="775600" cy="572850"/>
              </a:xfrm>
              <a:custGeom>
                <a:rect b="b" l="l" r="r" t="t"/>
                <a:pathLst>
                  <a:path extrusionOk="0" h="22914" w="31024">
                    <a:moveTo>
                      <a:pt x="30766" y="1"/>
                    </a:moveTo>
                    <a:cubicBezTo>
                      <a:pt x="30740" y="1"/>
                      <a:pt x="30712" y="7"/>
                      <a:pt x="30682" y="19"/>
                    </a:cubicBezTo>
                    <a:cubicBezTo>
                      <a:pt x="23277" y="2755"/>
                      <a:pt x="17539" y="8959"/>
                      <a:pt x="12035" y="14363"/>
                    </a:cubicBezTo>
                    <a:cubicBezTo>
                      <a:pt x="10601" y="15731"/>
                      <a:pt x="9200" y="17098"/>
                      <a:pt x="7732" y="18433"/>
                    </a:cubicBezTo>
                    <a:cubicBezTo>
                      <a:pt x="6198" y="19867"/>
                      <a:pt x="4330" y="21902"/>
                      <a:pt x="2061" y="21935"/>
                    </a:cubicBezTo>
                    <a:cubicBezTo>
                      <a:pt x="1978" y="21935"/>
                      <a:pt x="1845" y="21943"/>
                      <a:pt x="1711" y="21943"/>
                    </a:cubicBezTo>
                    <a:cubicBezTo>
                      <a:pt x="1578" y="21943"/>
                      <a:pt x="1444" y="21935"/>
                      <a:pt x="1361" y="21902"/>
                    </a:cubicBezTo>
                    <a:cubicBezTo>
                      <a:pt x="927" y="21735"/>
                      <a:pt x="1061" y="21435"/>
                      <a:pt x="1161" y="21101"/>
                    </a:cubicBezTo>
                    <a:cubicBezTo>
                      <a:pt x="1227" y="20701"/>
                      <a:pt x="1361" y="20301"/>
                      <a:pt x="1494" y="19934"/>
                    </a:cubicBezTo>
                    <a:cubicBezTo>
                      <a:pt x="1828" y="19066"/>
                      <a:pt x="2262" y="18266"/>
                      <a:pt x="2829" y="17532"/>
                    </a:cubicBezTo>
                    <a:cubicBezTo>
                      <a:pt x="3929" y="16031"/>
                      <a:pt x="5497" y="14763"/>
                      <a:pt x="7032" y="13696"/>
                    </a:cubicBezTo>
                    <a:cubicBezTo>
                      <a:pt x="9000" y="12295"/>
                      <a:pt x="11034" y="11094"/>
                      <a:pt x="13036" y="9793"/>
                    </a:cubicBezTo>
                    <a:cubicBezTo>
                      <a:pt x="15371" y="8325"/>
                      <a:pt x="17673" y="6757"/>
                      <a:pt x="19941" y="5223"/>
                    </a:cubicBezTo>
                    <a:lnTo>
                      <a:pt x="19941" y="5223"/>
                    </a:lnTo>
                    <a:cubicBezTo>
                      <a:pt x="15571" y="7691"/>
                      <a:pt x="11068" y="10060"/>
                      <a:pt x="6865" y="12828"/>
                    </a:cubicBezTo>
                    <a:cubicBezTo>
                      <a:pt x="3896" y="14763"/>
                      <a:pt x="460" y="17599"/>
                      <a:pt x="93" y="21435"/>
                    </a:cubicBezTo>
                    <a:cubicBezTo>
                      <a:pt x="1" y="22565"/>
                      <a:pt x="835" y="22913"/>
                      <a:pt x="1795" y="22913"/>
                    </a:cubicBezTo>
                    <a:cubicBezTo>
                      <a:pt x="2563" y="22913"/>
                      <a:pt x="3411" y="22691"/>
                      <a:pt x="3929" y="22469"/>
                    </a:cubicBezTo>
                    <a:cubicBezTo>
                      <a:pt x="5998" y="21601"/>
                      <a:pt x="7665" y="19867"/>
                      <a:pt x="9267" y="18399"/>
                    </a:cubicBezTo>
                    <a:cubicBezTo>
                      <a:pt x="12536" y="15397"/>
                      <a:pt x="15604" y="12228"/>
                      <a:pt x="18873" y="9259"/>
                    </a:cubicBezTo>
                    <a:cubicBezTo>
                      <a:pt x="22576" y="5890"/>
                      <a:pt x="26546" y="2955"/>
                      <a:pt x="30849" y="386"/>
                    </a:cubicBezTo>
                    <a:cubicBezTo>
                      <a:pt x="31023" y="270"/>
                      <a:pt x="30944" y="1"/>
                      <a:pt x="307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8"/>
              <p:cNvSpPr/>
              <p:nvPr/>
            </p:nvSpPr>
            <p:spPr>
              <a:xfrm>
                <a:off x="3301800" y="1570775"/>
                <a:ext cx="937350" cy="715700"/>
              </a:xfrm>
              <a:custGeom>
                <a:rect b="b" l="l" r="r" t="t"/>
                <a:pathLst>
                  <a:path extrusionOk="0" h="28628" w="37494">
                    <a:moveTo>
                      <a:pt x="27136" y="1"/>
                    </a:moveTo>
                    <a:cubicBezTo>
                      <a:pt x="25532" y="1"/>
                      <a:pt x="23904" y="383"/>
                      <a:pt x="22416" y="1030"/>
                    </a:cubicBezTo>
                    <a:cubicBezTo>
                      <a:pt x="20148" y="2031"/>
                      <a:pt x="18146" y="3599"/>
                      <a:pt x="16212" y="5166"/>
                    </a:cubicBezTo>
                    <a:cubicBezTo>
                      <a:pt x="10207" y="10203"/>
                      <a:pt x="4904" y="16141"/>
                      <a:pt x="567" y="22679"/>
                    </a:cubicBezTo>
                    <a:lnTo>
                      <a:pt x="567" y="22679"/>
                    </a:lnTo>
                    <a:lnTo>
                      <a:pt x="1924" y="21666"/>
                    </a:lnTo>
                    <a:lnTo>
                      <a:pt x="1924" y="21666"/>
                    </a:lnTo>
                    <a:cubicBezTo>
                      <a:pt x="1037" y="22424"/>
                      <a:pt x="258" y="23323"/>
                      <a:pt x="134" y="24447"/>
                    </a:cubicBezTo>
                    <a:cubicBezTo>
                      <a:pt x="0" y="25714"/>
                      <a:pt x="801" y="26982"/>
                      <a:pt x="1868" y="27649"/>
                    </a:cubicBezTo>
                    <a:cubicBezTo>
                      <a:pt x="2969" y="28316"/>
                      <a:pt x="4237" y="28550"/>
                      <a:pt x="5537" y="28616"/>
                    </a:cubicBezTo>
                    <a:cubicBezTo>
                      <a:pt x="5754" y="28624"/>
                      <a:pt x="5970" y="28627"/>
                      <a:pt x="6185" y="28627"/>
                    </a:cubicBezTo>
                    <a:cubicBezTo>
                      <a:pt x="8900" y="28627"/>
                      <a:pt x="11586" y="28062"/>
                      <a:pt x="14244" y="27382"/>
                    </a:cubicBezTo>
                    <a:cubicBezTo>
                      <a:pt x="17346" y="26648"/>
                      <a:pt x="20481" y="25814"/>
                      <a:pt x="23250" y="24213"/>
                    </a:cubicBezTo>
                    <a:cubicBezTo>
                      <a:pt x="25051" y="23213"/>
                      <a:pt x="26686" y="21878"/>
                      <a:pt x="28554" y="20978"/>
                    </a:cubicBezTo>
                    <a:cubicBezTo>
                      <a:pt x="30722" y="19877"/>
                      <a:pt x="33224" y="19376"/>
                      <a:pt x="34992" y="17675"/>
                    </a:cubicBezTo>
                    <a:cubicBezTo>
                      <a:pt x="37160" y="15540"/>
                      <a:pt x="37494" y="12105"/>
                      <a:pt x="36860" y="9136"/>
                    </a:cubicBezTo>
                    <a:cubicBezTo>
                      <a:pt x="36059" y="5266"/>
                      <a:pt x="33524" y="1497"/>
                      <a:pt x="29721" y="363"/>
                    </a:cubicBezTo>
                    <a:cubicBezTo>
                      <a:pt x="28884" y="115"/>
                      <a:pt x="28014" y="1"/>
                      <a:pt x="271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8"/>
              <p:cNvSpPr/>
              <p:nvPr/>
            </p:nvSpPr>
            <p:spPr>
              <a:xfrm>
                <a:off x="3281775" y="1566075"/>
                <a:ext cx="968225" cy="731050"/>
              </a:xfrm>
              <a:custGeom>
                <a:rect b="b" l="l" r="r" t="t"/>
                <a:pathLst>
                  <a:path extrusionOk="0" h="29242" w="38729">
                    <a:moveTo>
                      <a:pt x="27965" y="428"/>
                    </a:moveTo>
                    <a:cubicBezTo>
                      <a:pt x="31470" y="428"/>
                      <a:pt x="34293" y="2470"/>
                      <a:pt x="35960" y="5521"/>
                    </a:cubicBezTo>
                    <a:cubicBezTo>
                      <a:pt x="37494" y="8356"/>
                      <a:pt x="38228" y="11959"/>
                      <a:pt x="37160" y="15028"/>
                    </a:cubicBezTo>
                    <a:cubicBezTo>
                      <a:pt x="35860" y="18797"/>
                      <a:pt x="32057" y="19331"/>
                      <a:pt x="28888" y="20965"/>
                    </a:cubicBezTo>
                    <a:cubicBezTo>
                      <a:pt x="27153" y="21866"/>
                      <a:pt x="25552" y="23067"/>
                      <a:pt x="23851" y="24034"/>
                    </a:cubicBezTo>
                    <a:cubicBezTo>
                      <a:pt x="22150" y="25002"/>
                      <a:pt x="20248" y="25669"/>
                      <a:pt x="18380" y="26203"/>
                    </a:cubicBezTo>
                    <a:cubicBezTo>
                      <a:pt x="14844" y="27187"/>
                      <a:pt x="11025" y="28227"/>
                      <a:pt x="7288" y="28227"/>
                    </a:cubicBezTo>
                    <a:cubicBezTo>
                      <a:pt x="6971" y="28227"/>
                      <a:pt x="6654" y="28220"/>
                      <a:pt x="6338" y="28204"/>
                    </a:cubicBezTo>
                    <a:cubicBezTo>
                      <a:pt x="4370" y="28137"/>
                      <a:pt x="1402" y="27303"/>
                      <a:pt x="1468" y="24835"/>
                    </a:cubicBezTo>
                    <a:cubicBezTo>
                      <a:pt x="1502" y="22800"/>
                      <a:pt x="4137" y="21366"/>
                      <a:pt x="5538" y="20332"/>
                    </a:cubicBezTo>
                    <a:cubicBezTo>
                      <a:pt x="9374" y="17430"/>
                      <a:pt x="13377" y="14694"/>
                      <a:pt x="17046" y="11592"/>
                    </a:cubicBezTo>
                    <a:cubicBezTo>
                      <a:pt x="17321" y="11372"/>
                      <a:pt x="17052" y="10925"/>
                      <a:pt x="16780" y="10925"/>
                    </a:cubicBezTo>
                    <a:cubicBezTo>
                      <a:pt x="16723" y="10925"/>
                      <a:pt x="16665" y="10945"/>
                      <a:pt x="16612" y="10992"/>
                    </a:cubicBezTo>
                    <a:cubicBezTo>
                      <a:pt x="12510" y="13660"/>
                      <a:pt x="8673" y="16696"/>
                      <a:pt x="4771" y="19564"/>
                    </a:cubicBezTo>
                    <a:cubicBezTo>
                      <a:pt x="4154" y="20009"/>
                      <a:pt x="3470" y="20459"/>
                      <a:pt x="2829" y="20961"/>
                    </a:cubicBezTo>
                    <a:lnTo>
                      <a:pt x="2829" y="20961"/>
                    </a:lnTo>
                    <a:cubicBezTo>
                      <a:pt x="6906" y="15426"/>
                      <a:pt x="11551" y="10275"/>
                      <a:pt x="16813" y="5821"/>
                    </a:cubicBezTo>
                    <a:cubicBezTo>
                      <a:pt x="19815" y="3286"/>
                      <a:pt x="23217" y="718"/>
                      <a:pt x="27320" y="451"/>
                    </a:cubicBezTo>
                    <a:cubicBezTo>
                      <a:pt x="27538" y="436"/>
                      <a:pt x="27753" y="428"/>
                      <a:pt x="27965" y="428"/>
                    </a:cubicBezTo>
                    <a:close/>
                    <a:moveTo>
                      <a:pt x="28037" y="1"/>
                    </a:moveTo>
                    <a:cubicBezTo>
                      <a:pt x="25490" y="1"/>
                      <a:pt x="22939" y="971"/>
                      <a:pt x="20782" y="2319"/>
                    </a:cubicBezTo>
                    <a:cubicBezTo>
                      <a:pt x="16813" y="4754"/>
                      <a:pt x="13277" y="8223"/>
                      <a:pt x="10041" y="11592"/>
                    </a:cubicBezTo>
                    <a:cubicBezTo>
                      <a:pt x="7077" y="14737"/>
                      <a:pt x="4388" y="18074"/>
                      <a:pt x="2022" y="21653"/>
                    </a:cubicBezTo>
                    <a:lnTo>
                      <a:pt x="2022" y="21653"/>
                    </a:lnTo>
                    <a:cubicBezTo>
                      <a:pt x="1505" y="22147"/>
                      <a:pt x="1061" y="22697"/>
                      <a:pt x="768" y="23334"/>
                    </a:cubicBezTo>
                    <a:cubicBezTo>
                      <a:pt x="1" y="24868"/>
                      <a:pt x="601" y="26670"/>
                      <a:pt x="1835" y="27737"/>
                    </a:cubicBezTo>
                    <a:cubicBezTo>
                      <a:pt x="3241" y="28986"/>
                      <a:pt x="5202" y="29241"/>
                      <a:pt x="7007" y="29241"/>
                    </a:cubicBezTo>
                    <a:cubicBezTo>
                      <a:pt x="7130" y="29241"/>
                      <a:pt x="7252" y="29240"/>
                      <a:pt x="7373" y="29238"/>
                    </a:cubicBezTo>
                    <a:cubicBezTo>
                      <a:pt x="9607" y="29205"/>
                      <a:pt x="11809" y="28771"/>
                      <a:pt x="13977" y="28271"/>
                    </a:cubicBezTo>
                    <a:cubicBezTo>
                      <a:pt x="18314" y="27270"/>
                      <a:pt x="22483" y="26036"/>
                      <a:pt x="26186" y="23567"/>
                    </a:cubicBezTo>
                    <a:cubicBezTo>
                      <a:pt x="27987" y="22366"/>
                      <a:pt x="29789" y="21366"/>
                      <a:pt x="31790" y="20532"/>
                    </a:cubicBezTo>
                    <a:cubicBezTo>
                      <a:pt x="33391" y="19865"/>
                      <a:pt x="35059" y="19198"/>
                      <a:pt x="36293" y="17897"/>
                    </a:cubicBezTo>
                    <a:cubicBezTo>
                      <a:pt x="38662" y="15361"/>
                      <a:pt x="38728" y="11392"/>
                      <a:pt x="37794" y="8223"/>
                    </a:cubicBezTo>
                    <a:cubicBezTo>
                      <a:pt x="36860" y="5054"/>
                      <a:pt x="34725" y="2152"/>
                      <a:pt x="31690" y="751"/>
                    </a:cubicBezTo>
                    <a:cubicBezTo>
                      <a:pt x="30503" y="228"/>
                      <a:pt x="29270" y="1"/>
                      <a:pt x="280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8"/>
              <p:cNvSpPr/>
              <p:nvPr/>
            </p:nvSpPr>
            <p:spPr>
              <a:xfrm>
                <a:off x="3813825" y="1666575"/>
                <a:ext cx="376950" cy="481950"/>
              </a:xfrm>
              <a:custGeom>
                <a:rect b="b" l="l" r="r" t="t"/>
                <a:pathLst>
                  <a:path extrusionOk="0" h="19278" w="15078">
                    <a:moveTo>
                      <a:pt x="8673" y="0"/>
                    </a:moveTo>
                    <a:lnTo>
                      <a:pt x="8673" y="0"/>
                    </a:lnTo>
                    <a:cubicBezTo>
                      <a:pt x="6238" y="1334"/>
                      <a:pt x="4337" y="3469"/>
                      <a:pt x="3203" y="6004"/>
                    </a:cubicBezTo>
                    <a:cubicBezTo>
                      <a:pt x="3380" y="6023"/>
                      <a:pt x="3559" y="6033"/>
                      <a:pt x="3740" y="6033"/>
                    </a:cubicBezTo>
                    <a:cubicBezTo>
                      <a:pt x="4815" y="6033"/>
                      <a:pt x="5925" y="5694"/>
                      <a:pt x="6839" y="5037"/>
                    </a:cubicBezTo>
                    <a:lnTo>
                      <a:pt x="6839" y="5037"/>
                    </a:lnTo>
                    <a:cubicBezTo>
                      <a:pt x="5404" y="7505"/>
                      <a:pt x="3736" y="9874"/>
                      <a:pt x="1868" y="12009"/>
                    </a:cubicBezTo>
                    <a:cubicBezTo>
                      <a:pt x="2112" y="12052"/>
                      <a:pt x="2358" y="12073"/>
                      <a:pt x="2602" y="12073"/>
                    </a:cubicBezTo>
                    <a:cubicBezTo>
                      <a:pt x="3500" y="12073"/>
                      <a:pt x="4382" y="11785"/>
                      <a:pt x="5037" y="11208"/>
                    </a:cubicBezTo>
                    <a:lnTo>
                      <a:pt x="5037" y="11208"/>
                    </a:lnTo>
                    <a:cubicBezTo>
                      <a:pt x="3703" y="13043"/>
                      <a:pt x="2335" y="14877"/>
                      <a:pt x="1001" y="16712"/>
                    </a:cubicBezTo>
                    <a:cubicBezTo>
                      <a:pt x="401" y="17513"/>
                      <a:pt x="0" y="18980"/>
                      <a:pt x="934" y="19247"/>
                    </a:cubicBezTo>
                    <a:cubicBezTo>
                      <a:pt x="1018" y="19268"/>
                      <a:pt x="1101" y="19277"/>
                      <a:pt x="1182" y="19277"/>
                    </a:cubicBezTo>
                    <a:cubicBezTo>
                      <a:pt x="1487" y="19277"/>
                      <a:pt x="1772" y="19145"/>
                      <a:pt x="2035" y="19014"/>
                    </a:cubicBezTo>
                    <a:cubicBezTo>
                      <a:pt x="6338" y="16745"/>
                      <a:pt x="10741" y="14377"/>
                      <a:pt x="13543" y="10407"/>
                    </a:cubicBezTo>
                    <a:cubicBezTo>
                      <a:pt x="14377" y="9207"/>
                      <a:pt x="15078" y="7806"/>
                      <a:pt x="14944" y="6338"/>
                    </a:cubicBezTo>
                    <a:cubicBezTo>
                      <a:pt x="14878" y="5204"/>
                      <a:pt x="14277" y="4136"/>
                      <a:pt x="13543" y="3236"/>
                    </a:cubicBezTo>
                    <a:cubicBezTo>
                      <a:pt x="12509" y="2001"/>
                      <a:pt x="11008" y="1034"/>
                      <a:pt x="9374" y="867"/>
                    </a:cubicBezTo>
                    <a:cubicBezTo>
                      <a:pt x="9256" y="858"/>
                      <a:pt x="9138" y="853"/>
                      <a:pt x="9019" y="853"/>
                    </a:cubicBezTo>
                    <a:cubicBezTo>
                      <a:pt x="8455" y="853"/>
                      <a:pt x="7889" y="961"/>
                      <a:pt x="7365" y="1168"/>
                    </a:cubicBezTo>
                    <a:lnTo>
                      <a:pt x="7365" y="1168"/>
                    </a:lnTo>
                    <a:lnTo>
                      <a:pt x="867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8"/>
              <p:cNvSpPr/>
              <p:nvPr/>
            </p:nvSpPr>
            <p:spPr>
              <a:xfrm>
                <a:off x="3808825" y="1664975"/>
                <a:ext cx="391125" cy="488175"/>
              </a:xfrm>
              <a:custGeom>
                <a:rect b="b" l="l" r="r" t="t"/>
                <a:pathLst>
                  <a:path extrusionOk="0" h="19527" w="15645">
                    <a:moveTo>
                      <a:pt x="9232" y="1253"/>
                    </a:moveTo>
                    <a:cubicBezTo>
                      <a:pt x="10269" y="1253"/>
                      <a:pt x="11337" y="1595"/>
                      <a:pt x="12242" y="2232"/>
                    </a:cubicBezTo>
                    <a:cubicBezTo>
                      <a:pt x="13343" y="3033"/>
                      <a:pt x="14344" y="4267"/>
                      <a:pt x="14744" y="5635"/>
                    </a:cubicBezTo>
                    <a:cubicBezTo>
                      <a:pt x="15144" y="7136"/>
                      <a:pt x="14611" y="8603"/>
                      <a:pt x="13810" y="9871"/>
                    </a:cubicBezTo>
                    <a:cubicBezTo>
                      <a:pt x="12476" y="12039"/>
                      <a:pt x="10474" y="13740"/>
                      <a:pt x="8440" y="15208"/>
                    </a:cubicBezTo>
                    <a:cubicBezTo>
                      <a:pt x="7406" y="15909"/>
                      <a:pt x="6305" y="16576"/>
                      <a:pt x="5237" y="17210"/>
                    </a:cubicBezTo>
                    <a:cubicBezTo>
                      <a:pt x="4737" y="17476"/>
                      <a:pt x="4270" y="17743"/>
                      <a:pt x="3770" y="18044"/>
                    </a:cubicBezTo>
                    <a:cubicBezTo>
                      <a:pt x="3236" y="18310"/>
                      <a:pt x="2569" y="18877"/>
                      <a:pt x="1935" y="19044"/>
                    </a:cubicBezTo>
                    <a:lnTo>
                      <a:pt x="1668" y="19178"/>
                    </a:lnTo>
                    <a:lnTo>
                      <a:pt x="801" y="18777"/>
                    </a:lnTo>
                    <a:cubicBezTo>
                      <a:pt x="734" y="18677"/>
                      <a:pt x="768" y="18344"/>
                      <a:pt x="801" y="18177"/>
                    </a:cubicBezTo>
                    <a:cubicBezTo>
                      <a:pt x="834" y="17877"/>
                      <a:pt x="968" y="17610"/>
                      <a:pt x="1101" y="17376"/>
                    </a:cubicBezTo>
                    <a:cubicBezTo>
                      <a:pt x="1435" y="16743"/>
                      <a:pt x="1935" y="16176"/>
                      <a:pt x="2335" y="15575"/>
                    </a:cubicBezTo>
                    <a:cubicBezTo>
                      <a:pt x="3336" y="14207"/>
                      <a:pt x="4403" y="12840"/>
                      <a:pt x="5404" y="11439"/>
                    </a:cubicBezTo>
                    <a:cubicBezTo>
                      <a:pt x="5479" y="11315"/>
                      <a:pt x="5368" y="11190"/>
                      <a:pt x="5252" y="11190"/>
                    </a:cubicBezTo>
                    <a:cubicBezTo>
                      <a:pt x="5212" y="11190"/>
                      <a:pt x="5171" y="11205"/>
                      <a:pt x="5137" y="11239"/>
                    </a:cubicBezTo>
                    <a:cubicBezTo>
                      <a:pt x="5132" y="11243"/>
                      <a:pt x="5127" y="11247"/>
                      <a:pt x="5122" y="11251"/>
                    </a:cubicBezTo>
                    <a:lnTo>
                      <a:pt x="5122" y="11251"/>
                    </a:lnTo>
                    <a:cubicBezTo>
                      <a:pt x="5116" y="11247"/>
                      <a:pt x="5110" y="11243"/>
                      <a:pt x="5104" y="11239"/>
                    </a:cubicBezTo>
                    <a:cubicBezTo>
                      <a:pt x="5090" y="11257"/>
                      <a:pt x="5076" y="11276"/>
                      <a:pt x="5063" y="11295"/>
                    </a:cubicBezTo>
                    <a:lnTo>
                      <a:pt x="5063" y="11295"/>
                    </a:lnTo>
                    <a:cubicBezTo>
                      <a:pt x="4371" y="11805"/>
                      <a:pt x="3576" y="12085"/>
                      <a:pt x="2729" y="12085"/>
                    </a:cubicBezTo>
                    <a:cubicBezTo>
                      <a:pt x="2631" y="12085"/>
                      <a:pt x="2532" y="12081"/>
                      <a:pt x="2432" y="12073"/>
                    </a:cubicBezTo>
                    <a:lnTo>
                      <a:pt x="2432" y="12073"/>
                    </a:lnTo>
                    <a:cubicBezTo>
                      <a:pt x="4218" y="9940"/>
                      <a:pt x="5788" y="7683"/>
                      <a:pt x="7172" y="5301"/>
                    </a:cubicBezTo>
                    <a:cubicBezTo>
                      <a:pt x="7256" y="5217"/>
                      <a:pt x="7152" y="5086"/>
                      <a:pt x="7037" y="5086"/>
                    </a:cubicBezTo>
                    <a:cubicBezTo>
                      <a:pt x="7015" y="5086"/>
                      <a:pt x="6993" y="5090"/>
                      <a:pt x="6972" y="5101"/>
                    </a:cubicBezTo>
                    <a:cubicBezTo>
                      <a:pt x="6959" y="5110"/>
                      <a:pt x="6946" y="5120"/>
                      <a:pt x="6933" y="5129"/>
                    </a:cubicBezTo>
                    <a:lnTo>
                      <a:pt x="6933" y="5129"/>
                    </a:lnTo>
                    <a:lnTo>
                      <a:pt x="6872" y="5068"/>
                    </a:lnTo>
                    <a:cubicBezTo>
                      <a:pt x="6839" y="5124"/>
                      <a:pt x="6806" y="5181"/>
                      <a:pt x="6773" y="5238"/>
                    </a:cubicBezTo>
                    <a:lnTo>
                      <a:pt x="6773" y="5238"/>
                    </a:lnTo>
                    <a:cubicBezTo>
                      <a:pt x="5865" y="5831"/>
                      <a:pt x="4885" y="6078"/>
                      <a:pt x="3813" y="6078"/>
                    </a:cubicBezTo>
                    <a:cubicBezTo>
                      <a:pt x="3761" y="6078"/>
                      <a:pt x="3708" y="6078"/>
                      <a:pt x="3655" y="6076"/>
                    </a:cubicBezTo>
                    <a:lnTo>
                      <a:pt x="3655" y="6076"/>
                    </a:lnTo>
                    <a:cubicBezTo>
                      <a:pt x="4113" y="5064"/>
                      <a:pt x="4690" y="4123"/>
                      <a:pt x="5377" y="3273"/>
                    </a:cubicBezTo>
                    <a:lnTo>
                      <a:pt x="5377" y="3273"/>
                    </a:lnTo>
                    <a:cubicBezTo>
                      <a:pt x="5418" y="3324"/>
                      <a:pt x="5478" y="3356"/>
                      <a:pt x="5536" y="3356"/>
                    </a:cubicBezTo>
                    <a:cubicBezTo>
                      <a:pt x="5589" y="3356"/>
                      <a:pt x="5640" y="3329"/>
                      <a:pt x="5671" y="3266"/>
                    </a:cubicBezTo>
                    <a:cubicBezTo>
                      <a:pt x="6478" y="1884"/>
                      <a:pt x="7826" y="1253"/>
                      <a:pt x="9232" y="1253"/>
                    </a:cubicBezTo>
                    <a:close/>
                    <a:moveTo>
                      <a:pt x="8864" y="0"/>
                    </a:moveTo>
                    <a:cubicBezTo>
                      <a:pt x="8847" y="0"/>
                      <a:pt x="8828" y="10"/>
                      <a:pt x="8807" y="31"/>
                    </a:cubicBezTo>
                    <a:cubicBezTo>
                      <a:pt x="8181" y="382"/>
                      <a:pt x="7589" y="781"/>
                      <a:pt x="7034" y="1224"/>
                    </a:cubicBezTo>
                    <a:lnTo>
                      <a:pt x="7034" y="1224"/>
                    </a:lnTo>
                    <a:cubicBezTo>
                      <a:pt x="6470" y="1512"/>
                      <a:pt x="5976" y="1946"/>
                      <a:pt x="5606" y="2548"/>
                    </a:cubicBezTo>
                    <a:lnTo>
                      <a:pt x="5606" y="2548"/>
                    </a:lnTo>
                    <a:cubicBezTo>
                      <a:pt x="4653" y="3572"/>
                      <a:pt x="3862" y="4748"/>
                      <a:pt x="3269" y="6035"/>
                    </a:cubicBezTo>
                    <a:cubicBezTo>
                      <a:pt x="3236" y="6102"/>
                      <a:pt x="3269" y="6235"/>
                      <a:pt x="3403" y="6235"/>
                    </a:cubicBezTo>
                    <a:cubicBezTo>
                      <a:pt x="3452" y="6240"/>
                      <a:pt x="3501" y="6244"/>
                      <a:pt x="3550" y="6248"/>
                    </a:cubicBezTo>
                    <a:lnTo>
                      <a:pt x="3550" y="6248"/>
                    </a:lnTo>
                    <a:cubicBezTo>
                      <a:pt x="3556" y="6255"/>
                      <a:pt x="3563" y="6262"/>
                      <a:pt x="3570" y="6268"/>
                    </a:cubicBezTo>
                    <a:cubicBezTo>
                      <a:pt x="3572" y="6262"/>
                      <a:pt x="3575" y="6256"/>
                      <a:pt x="3578" y="6250"/>
                    </a:cubicBezTo>
                    <a:lnTo>
                      <a:pt x="3578" y="6250"/>
                    </a:lnTo>
                    <a:cubicBezTo>
                      <a:pt x="3710" y="6259"/>
                      <a:pt x="3841" y="6264"/>
                      <a:pt x="3971" y="6264"/>
                    </a:cubicBezTo>
                    <a:cubicBezTo>
                      <a:pt x="4893" y="6264"/>
                      <a:pt x="5762" y="6033"/>
                      <a:pt x="6567" y="5584"/>
                    </a:cubicBezTo>
                    <a:lnTo>
                      <a:pt x="6567" y="5584"/>
                    </a:lnTo>
                    <a:cubicBezTo>
                      <a:pt x="5203" y="7862"/>
                      <a:pt x="3641" y="10020"/>
                      <a:pt x="1935" y="12006"/>
                    </a:cubicBezTo>
                    <a:cubicBezTo>
                      <a:pt x="1868" y="12073"/>
                      <a:pt x="1902" y="12239"/>
                      <a:pt x="2035" y="12273"/>
                    </a:cubicBezTo>
                    <a:cubicBezTo>
                      <a:pt x="2101" y="12284"/>
                      <a:pt x="2167" y="12293"/>
                      <a:pt x="2232" y="12301"/>
                    </a:cubicBezTo>
                    <a:lnTo>
                      <a:pt x="2232" y="12301"/>
                    </a:lnTo>
                    <a:cubicBezTo>
                      <a:pt x="2233" y="12303"/>
                      <a:pt x="2234" y="12305"/>
                      <a:pt x="2235" y="12306"/>
                    </a:cubicBezTo>
                    <a:cubicBezTo>
                      <a:pt x="2236" y="12305"/>
                      <a:pt x="2237" y="12304"/>
                      <a:pt x="2239" y="12302"/>
                    </a:cubicBezTo>
                    <a:lnTo>
                      <a:pt x="2239" y="12302"/>
                    </a:lnTo>
                    <a:cubicBezTo>
                      <a:pt x="2425" y="12325"/>
                      <a:pt x="2611" y="12337"/>
                      <a:pt x="2795" y="12337"/>
                    </a:cubicBezTo>
                    <a:cubicBezTo>
                      <a:pt x="3423" y="12337"/>
                      <a:pt x="4031" y="12202"/>
                      <a:pt x="4595" y="11929"/>
                    </a:cubicBezTo>
                    <a:lnTo>
                      <a:pt x="4595" y="11929"/>
                    </a:lnTo>
                    <a:cubicBezTo>
                      <a:pt x="3549" y="13341"/>
                      <a:pt x="2467" y="14770"/>
                      <a:pt x="1435" y="16176"/>
                    </a:cubicBezTo>
                    <a:cubicBezTo>
                      <a:pt x="901" y="16876"/>
                      <a:pt x="0" y="18044"/>
                      <a:pt x="467" y="19011"/>
                    </a:cubicBezTo>
                    <a:cubicBezTo>
                      <a:pt x="658" y="19392"/>
                      <a:pt x="959" y="19527"/>
                      <a:pt x="1300" y="19527"/>
                    </a:cubicBezTo>
                    <a:cubicBezTo>
                      <a:pt x="1913" y="19527"/>
                      <a:pt x="2652" y="19092"/>
                      <a:pt x="3103" y="18877"/>
                    </a:cubicBezTo>
                    <a:cubicBezTo>
                      <a:pt x="4604" y="18110"/>
                      <a:pt x="6105" y="17343"/>
                      <a:pt x="7572" y="16442"/>
                    </a:cubicBezTo>
                    <a:cubicBezTo>
                      <a:pt x="10241" y="14808"/>
                      <a:pt x="12776" y="12706"/>
                      <a:pt x="14411" y="10038"/>
                    </a:cubicBezTo>
                    <a:cubicBezTo>
                      <a:pt x="15178" y="8737"/>
                      <a:pt x="15645" y="7269"/>
                      <a:pt x="15311" y="5768"/>
                    </a:cubicBezTo>
                    <a:cubicBezTo>
                      <a:pt x="14978" y="4267"/>
                      <a:pt x="13910" y="2933"/>
                      <a:pt x="12743" y="2032"/>
                    </a:cubicBezTo>
                    <a:cubicBezTo>
                      <a:pt x="11718" y="1252"/>
                      <a:pt x="10349" y="774"/>
                      <a:pt x="9042" y="774"/>
                    </a:cubicBezTo>
                    <a:cubicBezTo>
                      <a:pt x="8662" y="774"/>
                      <a:pt x="8286" y="814"/>
                      <a:pt x="7926" y="900"/>
                    </a:cubicBezTo>
                    <a:lnTo>
                      <a:pt x="7926" y="900"/>
                    </a:lnTo>
                    <a:cubicBezTo>
                      <a:pt x="8251" y="673"/>
                      <a:pt x="8589" y="461"/>
                      <a:pt x="8940" y="264"/>
                    </a:cubicBezTo>
                    <a:cubicBezTo>
                      <a:pt x="8966" y="132"/>
                      <a:pt x="8930" y="0"/>
                      <a:pt x="88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8"/>
              <p:cNvSpPr/>
              <p:nvPr/>
            </p:nvSpPr>
            <p:spPr>
              <a:xfrm>
                <a:off x="3206725" y="2226800"/>
                <a:ext cx="259750" cy="545575"/>
              </a:xfrm>
              <a:custGeom>
                <a:rect b="b" l="l" r="r" t="t"/>
                <a:pathLst>
                  <a:path extrusionOk="0" h="21823" w="10390">
                    <a:moveTo>
                      <a:pt x="10166" y="0"/>
                    </a:moveTo>
                    <a:cubicBezTo>
                      <a:pt x="10122" y="0"/>
                      <a:pt x="10078" y="13"/>
                      <a:pt x="10041" y="40"/>
                    </a:cubicBezTo>
                    <a:cubicBezTo>
                      <a:pt x="9340" y="574"/>
                      <a:pt x="8873" y="1475"/>
                      <a:pt x="8373" y="2242"/>
                    </a:cubicBezTo>
                    <a:cubicBezTo>
                      <a:pt x="7806" y="3109"/>
                      <a:pt x="7272" y="3977"/>
                      <a:pt x="6705" y="4911"/>
                    </a:cubicBezTo>
                    <a:cubicBezTo>
                      <a:pt x="5671" y="6645"/>
                      <a:pt x="4670" y="8480"/>
                      <a:pt x="3837" y="10314"/>
                    </a:cubicBezTo>
                    <a:cubicBezTo>
                      <a:pt x="2169" y="13917"/>
                      <a:pt x="568" y="17820"/>
                      <a:pt x="0" y="21756"/>
                    </a:cubicBezTo>
                    <a:cubicBezTo>
                      <a:pt x="0" y="21823"/>
                      <a:pt x="34" y="21823"/>
                      <a:pt x="34" y="21823"/>
                    </a:cubicBezTo>
                    <a:cubicBezTo>
                      <a:pt x="734" y="19955"/>
                      <a:pt x="1301" y="18053"/>
                      <a:pt x="2002" y="16119"/>
                    </a:cubicBezTo>
                    <a:cubicBezTo>
                      <a:pt x="2702" y="14151"/>
                      <a:pt x="3603" y="12283"/>
                      <a:pt x="4470" y="10381"/>
                    </a:cubicBezTo>
                    <a:cubicBezTo>
                      <a:pt x="5304" y="8613"/>
                      <a:pt x="6205" y="6879"/>
                      <a:pt x="7206" y="5211"/>
                    </a:cubicBezTo>
                    <a:cubicBezTo>
                      <a:pt x="7706" y="4310"/>
                      <a:pt x="8240" y="3476"/>
                      <a:pt x="8807" y="2642"/>
                    </a:cubicBezTo>
                    <a:cubicBezTo>
                      <a:pt x="9307" y="1875"/>
                      <a:pt x="10008" y="1108"/>
                      <a:pt x="10341" y="207"/>
                    </a:cubicBezTo>
                    <a:cubicBezTo>
                      <a:pt x="10390" y="86"/>
                      <a:pt x="10280" y="0"/>
                      <a:pt x="101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8"/>
              <p:cNvSpPr/>
              <p:nvPr/>
            </p:nvSpPr>
            <p:spPr>
              <a:xfrm>
                <a:off x="3033275" y="2171850"/>
                <a:ext cx="465125" cy="511625"/>
              </a:xfrm>
              <a:custGeom>
                <a:rect b="b" l="l" r="r" t="t"/>
                <a:pathLst>
                  <a:path extrusionOk="0" h="20465" w="18605">
                    <a:moveTo>
                      <a:pt x="18318" y="0"/>
                    </a:moveTo>
                    <a:cubicBezTo>
                      <a:pt x="18306" y="0"/>
                      <a:pt x="18293" y="1"/>
                      <a:pt x="18280" y="3"/>
                    </a:cubicBezTo>
                    <a:cubicBezTo>
                      <a:pt x="17179" y="337"/>
                      <a:pt x="16145" y="1171"/>
                      <a:pt x="15178" y="1838"/>
                    </a:cubicBezTo>
                    <a:cubicBezTo>
                      <a:pt x="14177" y="2505"/>
                      <a:pt x="13243" y="3206"/>
                      <a:pt x="12309" y="3973"/>
                    </a:cubicBezTo>
                    <a:cubicBezTo>
                      <a:pt x="10508" y="5441"/>
                      <a:pt x="8907" y="7109"/>
                      <a:pt x="7472" y="8877"/>
                    </a:cubicBezTo>
                    <a:cubicBezTo>
                      <a:pt x="4603" y="12479"/>
                      <a:pt x="2168" y="16349"/>
                      <a:pt x="0" y="20385"/>
                    </a:cubicBezTo>
                    <a:cubicBezTo>
                      <a:pt x="25" y="20434"/>
                      <a:pt x="49" y="20465"/>
                      <a:pt x="60" y="20465"/>
                    </a:cubicBezTo>
                    <a:cubicBezTo>
                      <a:pt x="64" y="20465"/>
                      <a:pt x="67" y="20460"/>
                      <a:pt x="67" y="20451"/>
                    </a:cubicBezTo>
                    <a:cubicBezTo>
                      <a:pt x="2602" y="16682"/>
                      <a:pt x="4904" y="12746"/>
                      <a:pt x="7872" y="9277"/>
                    </a:cubicBezTo>
                    <a:cubicBezTo>
                      <a:pt x="9273" y="7609"/>
                      <a:pt x="10841" y="5974"/>
                      <a:pt x="12509" y="4607"/>
                    </a:cubicBezTo>
                    <a:cubicBezTo>
                      <a:pt x="13476" y="3806"/>
                      <a:pt x="14477" y="3106"/>
                      <a:pt x="15511" y="2372"/>
                    </a:cubicBezTo>
                    <a:cubicBezTo>
                      <a:pt x="16479" y="1771"/>
                      <a:pt x="17679" y="1204"/>
                      <a:pt x="18480" y="337"/>
                    </a:cubicBezTo>
                    <a:cubicBezTo>
                      <a:pt x="18605" y="212"/>
                      <a:pt x="18496" y="0"/>
                      <a:pt x="1831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8"/>
              <p:cNvSpPr/>
              <p:nvPr/>
            </p:nvSpPr>
            <p:spPr>
              <a:xfrm>
                <a:off x="2913400" y="2183600"/>
                <a:ext cx="536025" cy="369775"/>
              </a:xfrm>
              <a:custGeom>
                <a:rect b="b" l="l" r="r" t="t"/>
                <a:pathLst>
                  <a:path extrusionOk="0" h="14791" w="21441">
                    <a:moveTo>
                      <a:pt x="21307" y="0"/>
                    </a:moveTo>
                    <a:cubicBezTo>
                      <a:pt x="20306" y="67"/>
                      <a:pt x="19406" y="601"/>
                      <a:pt x="18472" y="1001"/>
                    </a:cubicBezTo>
                    <a:cubicBezTo>
                      <a:pt x="17471" y="1502"/>
                      <a:pt x="16470" y="2002"/>
                      <a:pt x="15536" y="2536"/>
                    </a:cubicBezTo>
                    <a:cubicBezTo>
                      <a:pt x="13535" y="3636"/>
                      <a:pt x="11567" y="4771"/>
                      <a:pt x="9632" y="6005"/>
                    </a:cubicBezTo>
                    <a:cubicBezTo>
                      <a:pt x="7864" y="7172"/>
                      <a:pt x="6129" y="8473"/>
                      <a:pt x="4562" y="9841"/>
                    </a:cubicBezTo>
                    <a:cubicBezTo>
                      <a:pt x="2927" y="11242"/>
                      <a:pt x="1193" y="12843"/>
                      <a:pt x="25" y="14678"/>
                    </a:cubicBezTo>
                    <a:cubicBezTo>
                      <a:pt x="0" y="14753"/>
                      <a:pt x="31" y="14790"/>
                      <a:pt x="63" y="14790"/>
                    </a:cubicBezTo>
                    <a:cubicBezTo>
                      <a:pt x="73" y="14790"/>
                      <a:pt x="83" y="14786"/>
                      <a:pt x="92" y="14778"/>
                    </a:cubicBezTo>
                    <a:cubicBezTo>
                      <a:pt x="1593" y="13243"/>
                      <a:pt x="2927" y="11676"/>
                      <a:pt x="4562" y="10241"/>
                    </a:cubicBezTo>
                    <a:cubicBezTo>
                      <a:pt x="6230" y="8807"/>
                      <a:pt x="7964" y="7506"/>
                      <a:pt x="9799" y="6272"/>
                    </a:cubicBezTo>
                    <a:cubicBezTo>
                      <a:pt x="13435" y="3837"/>
                      <a:pt x="17304" y="1802"/>
                      <a:pt x="21374" y="167"/>
                    </a:cubicBezTo>
                    <a:cubicBezTo>
                      <a:pt x="21440" y="134"/>
                      <a:pt x="21440" y="0"/>
                      <a:pt x="2130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8"/>
              <p:cNvSpPr/>
              <p:nvPr/>
            </p:nvSpPr>
            <p:spPr>
              <a:xfrm>
                <a:off x="2833050" y="2140225"/>
                <a:ext cx="630550" cy="268275"/>
              </a:xfrm>
              <a:custGeom>
                <a:rect b="b" l="l" r="r" t="t"/>
                <a:pathLst>
                  <a:path extrusionOk="0" h="10731" w="25222">
                    <a:moveTo>
                      <a:pt x="25055" y="1"/>
                    </a:moveTo>
                    <a:cubicBezTo>
                      <a:pt x="22753" y="334"/>
                      <a:pt x="20485" y="1168"/>
                      <a:pt x="18283" y="1902"/>
                    </a:cubicBezTo>
                    <a:cubicBezTo>
                      <a:pt x="16082" y="2669"/>
                      <a:pt x="13880" y="3503"/>
                      <a:pt x="11712" y="4404"/>
                    </a:cubicBezTo>
                    <a:cubicBezTo>
                      <a:pt x="9610" y="5271"/>
                      <a:pt x="7542" y="6205"/>
                      <a:pt x="5507" y="7206"/>
                    </a:cubicBezTo>
                    <a:cubicBezTo>
                      <a:pt x="3639" y="8173"/>
                      <a:pt x="1605" y="9041"/>
                      <a:pt x="104" y="10575"/>
                    </a:cubicBezTo>
                    <a:cubicBezTo>
                      <a:pt x="0" y="10653"/>
                      <a:pt x="57" y="10730"/>
                      <a:pt x="119" y="10730"/>
                    </a:cubicBezTo>
                    <a:cubicBezTo>
                      <a:pt x="137" y="10730"/>
                      <a:pt x="155" y="10724"/>
                      <a:pt x="170" y="10709"/>
                    </a:cubicBezTo>
                    <a:cubicBezTo>
                      <a:pt x="1838" y="9241"/>
                      <a:pt x="4006" y="8374"/>
                      <a:pt x="6041" y="7440"/>
                    </a:cubicBezTo>
                    <a:cubicBezTo>
                      <a:pt x="8109" y="6439"/>
                      <a:pt x="10244" y="5505"/>
                      <a:pt x="12412" y="4604"/>
                    </a:cubicBezTo>
                    <a:cubicBezTo>
                      <a:pt x="14447" y="3770"/>
                      <a:pt x="16482" y="3036"/>
                      <a:pt x="18550" y="2336"/>
                    </a:cubicBezTo>
                    <a:cubicBezTo>
                      <a:pt x="20685" y="1569"/>
                      <a:pt x="22953" y="1035"/>
                      <a:pt x="25088" y="201"/>
                    </a:cubicBezTo>
                    <a:cubicBezTo>
                      <a:pt x="25221" y="168"/>
                      <a:pt x="25155" y="1"/>
                      <a:pt x="250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8"/>
              <p:cNvSpPr/>
              <p:nvPr/>
            </p:nvSpPr>
            <p:spPr>
              <a:xfrm>
                <a:off x="3068300" y="2160325"/>
                <a:ext cx="391250" cy="345200"/>
              </a:xfrm>
              <a:custGeom>
                <a:rect b="b" l="l" r="r" t="t"/>
                <a:pathLst>
                  <a:path extrusionOk="0" h="13808" w="15650">
                    <a:moveTo>
                      <a:pt x="15464" y="0"/>
                    </a:moveTo>
                    <a:cubicBezTo>
                      <a:pt x="15436" y="0"/>
                      <a:pt x="15406" y="10"/>
                      <a:pt x="15378" y="31"/>
                    </a:cubicBezTo>
                    <a:cubicBezTo>
                      <a:pt x="13843" y="765"/>
                      <a:pt x="12409" y="1899"/>
                      <a:pt x="11041" y="2933"/>
                    </a:cubicBezTo>
                    <a:cubicBezTo>
                      <a:pt x="9674" y="3967"/>
                      <a:pt x="8339" y="5101"/>
                      <a:pt x="7039" y="6235"/>
                    </a:cubicBezTo>
                    <a:cubicBezTo>
                      <a:pt x="4403" y="8537"/>
                      <a:pt x="2068" y="10972"/>
                      <a:pt x="0" y="13807"/>
                    </a:cubicBezTo>
                    <a:cubicBezTo>
                      <a:pt x="2369" y="11372"/>
                      <a:pt x="4837" y="8904"/>
                      <a:pt x="7405" y="6602"/>
                    </a:cubicBezTo>
                    <a:cubicBezTo>
                      <a:pt x="8740" y="5435"/>
                      <a:pt x="10141" y="4301"/>
                      <a:pt x="11542" y="3233"/>
                    </a:cubicBezTo>
                    <a:cubicBezTo>
                      <a:pt x="12876" y="2232"/>
                      <a:pt x="14310" y="1298"/>
                      <a:pt x="15545" y="231"/>
                    </a:cubicBezTo>
                    <a:cubicBezTo>
                      <a:pt x="15650" y="126"/>
                      <a:pt x="15569" y="0"/>
                      <a:pt x="1546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8"/>
              <p:cNvSpPr/>
              <p:nvPr/>
            </p:nvSpPr>
            <p:spPr>
              <a:xfrm>
                <a:off x="3202550" y="2187100"/>
                <a:ext cx="245800" cy="369525"/>
              </a:xfrm>
              <a:custGeom>
                <a:rect b="b" l="l" r="r" t="t"/>
                <a:pathLst>
                  <a:path extrusionOk="0" h="14781" w="9832">
                    <a:moveTo>
                      <a:pt x="9720" y="0"/>
                    </a:moveTo>
                    <a:cubicBezTo>
                      <a:pt x="9701" y="0"/>
                      <a:pt x="9684" y="9"/>
                      <a:pt x="9674" y="27"/>
                    </a:cubicBezTo>
                    <a:cubicBezTo>
                      <a:pt x="7940" y="2329"/>
                      <a:pt x="6205" y="4631"/>
                      <a:pt x="4637" y="7032"/>
                    </a:cubicBezTo>
                    <a:cubicBezTo>
                      <a:pt x="3003" y="9501"/>
                      <a:pt x="1335" y="12003"/>
                      <a:pt x="1" y="14671"/>
                    </a:cubicBezTo>
                    <a:cubicBezTo>
                      <a:pt x="1" y="14718"/>
                      <a:pt x="49" y="14780"/>
                      <a:pt x="101" y="14780"/>
                    </a:cubicBezTo>
                    <a:cubicBezTo>
                      <a:pt x="124" y="14780"/>
                      <a:pt x="147" y="14768"/>
                      <a:pt x="167" y="14738"/>
                    </a:cubicBezTo>
                    <a:cubicBezTo>
                      <a:pt x="1935" y="12403"/>
                      <a:pt x="3436" y="9868"/>
                      <a:pt x="5004" y="7466"/>
                    </a:cubicBezTo>
                    <a:cubicBezTo>
                      <a:pt x="6639" y="5031"/>
                      <a:pt x="8207" y="2562"/>
                      <a:pt x="9808" y="127"/>
                    </a:cubicBezTo>
                    <a:cubicBezTo>
                      <a:pt x="9832" y="55"/>
                      <a:pt x="9769" y="0"/>
                      <a:pt x="972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8"/>
              <p:cNvSpPr/>
              <p:nvPr/>
            </p:nvSpPr>
            <p:spPr>
              <a:xfrm>
                <a:off x="2943200" y="2141800"/>
                <a:ext cx="522700" cy="282000"/>
              </a:xfrm>
              <a:custGeom>
                <a:rect b="b" l="l" r="r" t="t"/>
                <a:pathLst>
                  <a:path extrusionOk="0" h="11280" w="20908">
                    <a:moveTo>
                      <a:pt x="20744" y="1"/>
                    </a:moveTo>
                    <a:cubicBezTo>
                      <a:pt x="20735" y="1"/>
                      <a:pt x="20725" y="2"/>
                      <a:pt x="20715" y="5"/>
                    </a:cubicBezTo>
                    <a:cubicBezTo>
                      <a:pt x="18847" y="605"/>
                      <a:pt x="17046" y="1606"/>
                      <a:pt x="15312" y="2473"/>
                    </a:cubicBezTo>
                    <a:lnTo>
                      <a:pt x="9541" y="5342"/>
                    </a:lnTo>
                    <a:cubicBezTo>
                      <a:pt x="7806" y="6209"/>
                      <a:pt x="6038" y="7110"/>
                      <a:pt x="4337" y="8044"/>
                    </a:cubicBezTo>
                    <a:cubicBezTo>
                      <a:pt x="3536" y="8511"/>
                      <a:pt x="2703" y="8978"/>
                      <a:pt x="1969" y="9511"/>
                    </a:cubicBezTo>
                    <a:cubicBezTo>
                      <a:pt x="1302" y="9978"/>
                      <a:pt x="501" y="10479"/>
                      <a:pt x="34" y="11179"/>
                    </a:cubicBezTo>
                    <a:cubicBezTo>
                      <a:pt x="1" y="11213"/>
                      <a:pt x="34" y="11279"/>
                      <a:pt x="67" y="11279"/>
                    </a:cubicBezTo>
                    <a:cubicBezTo>
                      <a:pt x="835" y="10979"/>
                      <a:pt x="1502" y="10445"/>
                      <a:pt x="2202" y="10012"/>
                    </a:cubicBezTo>
                    <a:cubicBezTo>
                      <a:pt x="3003" y="9545"/>
                      <a:pt x="3803" y="9044"/>
                      <a:pt x="4637" y="8644"/>
                    </a:cubicBezTo>
                    <a:cubicBezTo>
                      <a:pt x="6338" y="7710"/>
                      <a:pt x="8140" y="6843"/>
                      <a:pt x="9874" y="5976"/>
                    </a:cubicBezTo>
                    <a:cubicBezTo>
                      <a:pt x="11709" y="5042"/>
                      <a:pt x="13510" y="4174"/>
                      <a:pt x="15345" y="3274"/>
                    </a:cubicBezTo>
                    <a:cubicBezTo>
                      <a:pt x="17180" y="2340"/>
                      <a:pt x="19181" y="1506"/>
                      <a:pt x="20815" y="271"/>
                    </a:cubicBezTo>
                    <a:cubicBezTo>
                      <a:pt x="20908" y="179"/>
                      <a:pt x="20858" y="1"/>
                      <a:pt x="2074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8"/>
              <p:cNvSpPr/>
              <p:nvPr/>
            </p:nvSpPr>
            <p:spPr>
              <a:xfrm>
                <a:off x="3285950" y="2188350"/>
                <a:ext cx="177650" cy="475625"/>
              </a:xfrm>
              <a:custGeom>
                <a:rect b="b" l="l" r="r" t="t"/>
                <a:pathLst>
                  <a:path extrusionOk="0" h="19025" w="7106">
                    <a:moveTo>
                      <a:pt x="6987" y="0"/>
                    </a:moveTo>
                    <a:cubicBezTo>
                      <a:pt x="6944" y="0"/>
                      <a:pt x="6900" y="16"/>
                      <a:pt x="6872" y="44"/>
                    </a:cubicBezTo>
                    <a:cubicBezTo>
                      <a:pt x="6372" y="1678"/>
                      <a:pt x="6005" y="3313"/>
                      <a:pt x="5438" y="4881"/>
                    </a:cubicBezTo>
                    <a:cubicBezTo>
                      <a:pt x="4871" y="6449"/>
                      <a:pt x="4303" y="7983"/>
                      <a:pt x="3670" y="9484"/>
                    </a:cubicBezTo>
                    <a:cubicBezTo>
                      <a:pt x="3036" y="11052"/>
                      <a:pt x="2369" y="12653"/>
                      <a:pt x="1768" y="14221"/>
                    </a:cubicBezTo>
                    <a:lnTo>
                      <a:pt x="768" y="16723"/>
                    </a:lnTo>
                    <a:cubicBezTo>
                      <a:pt x="434" y="17523"/>
                      <a:pt x="34" y="18290"/>
                      <a:pt x="0" y="19024"/>
                    </a:cubicBezTo>
                    <a:cubicBezTo>
                      <a:pt x="434" y="18491"/>
                      <a:pt x="668" y="17823"/>
                      <a:pt x="901" y="17190"/>
                    </a:cubicBezTo>
                    <a:cubicBezTo>
                      <a:pt x="1268" y="16356"/>
                      <a:pt x="1635" y="15522"/>
                      <a:pt x="1968" y="14688"/>
                    </a:cubicBezTo>
                    <a:cubicBezTo>
                      <a:pt x="2669" y="13020"/>
                      <a:pt x="3369" y="11319"/>
                      <a:pt x="4070" y="9651"/>
                    </a:cubicBezTo>
                    <a:cubicBezTo>
                      <a:pt x="4737" y="8050"/>
                      <a:pt x="5371" y="6515"/>
                      <a:pt x="5905" y="4881"/>
                    </a:cubicBezTo>
                    <a:cubicBezTo>
                      <a:pt x="6405" y="3346"/>
                      <a:pt x="6972" y="1712"/>
                      <a:pt x="7105" y="111"/>
                    </a:cubicBezTo>
                    <a:cubicBezTo>
                      <a:pt x="7105" y="33"/>
                      <a:pt x="7048" y="0"/>
                      <a:pt x="69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8"/>
              <p:cNvSpPr/>
              <p:nvPr/>
            </p:nvSpPr>
            <p:spPr>
              <a:xfrm>
                <a:off x="2890675" y="2070075"/>
                <a:ext cx="614325" cy="267825"/>
              </a:xfrm>
              <a:custGeom>
                <a:rect b="b" l="l" r="r" t="t"/>
                <a:pathLst>
                  <a:path extrusionOk="0" h="10713" w="24573">
                    <a:moveTo>
                      <a:pt x="24386" y="1"/>
                    </a:moveTo>
                    <a:cubicBezTo>
                      <a:pt x="24374" y="1"/>
                      <a:pt x="24363" y="2"/>
                      <a:pt x="24351" y="5"/>
                    </a:cubicBezTo>
                    <a:cubicBezTo>
                      <a:pt x="22283" y="539"/>
                      <a:pt x="20281" y="1639"/>
                      <a:pt x="18313" y="2507"/>
                    </a:cubicBezTo>
                    <a:cubicBezTo>
                      <a:pt x="16312" y="3407"/>
                      <a:pt x="14277" y="4308"/>
                      <a:pt x="12242" y="5209"/>
                    </a:cubicBezTo>
                    <a:cubicBezTo>
                      <a:pt x="8173" y="7043"/>
                      <a:pt x="4103" y="8878"/>
                      <a:pt x="0" y="10713"/>
                    </a:cubicBezTo>
                    <a:cubicBezTo>
                      <a:pt x="4136" y="9011"/>
                      <a:pt x="8306" y="7343"/>
                      <a:pt x="12442" y="5576"/>
                    </a:cubicBezTo>
                    <a:cubicBezTo>
                      <a:pt x="14410" y="4742"/>
                      <a:pt x="16345" y="3908"/>
                      <a:pt x="18280" y="3074"/>
                    </a:cubicBezTo>
                    <a:cubicBezTo>
                      <a:pt x="20315" y="2206"/>
                      <a:pt x="22583" y="1439"/>
                      <a:pt x="24451" y="205"/>
                    </a:cubicBezTo>
                    <a:cubicBezTo>
                      <a:pt x="24572" y="144"/>
                      <a:pt x="24500" y="1"/>
                      <a:pt x="2438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8"/>
              <p:cNvSpPr/>
              <p:nvPr/>
            </p:nvSpPr>
            <p:spPr>
              <a:xfrm>
                <a:off x="3934750" y="1466300"/>
                <a:ext cx="485375" cy="362200"/>
              </a:xfrm>
              <a:custGeom>
                <a:rect b="b" l="l" r="r" t="t"/>
                <a:pathLst>
                  <a:path extrusionOk="0" h="14488" w="19415">
                    <a:moveTo>
                      <a:pt x="2902" y="0"/>
                    </a:moveTo>
                    <a:cubicBezTo>
                      <a:pt x="2802" y="0"/>
                      <a:pt x="2669" y="116"/>
                      <a:pt x="2669" y="205"/>
                    </a:cubicBezTo>
                    <a:cubicBezTo>
                      <a:pt x="2702" y="939"/>
                      <a:pt x="2902" y="1506"/>
                      <a:pt x="3236" y="2040"/>
                    </a:cubicBezTo>
                    <a:cubicBezTo>
                      <a:pt x="2769" y="2007"/>
                      <a:pt x="2369" y="1873"/>
                      <a:pt x="1902" y="1673"/>
                    </a:cubicBezTo>
                    <a:cubicBezTo>
                      <a:pt x="1872" y="1666"/>
                      <a:pt x="1838" y="1662"/>
                      <a:pt x="1805" y="1662"/>
                    </a:cubicBezTo>
                    <a:cubicBezTo>
                      <a:pt x="1688" y="1662"/>
                      <a:pt x="1568" y="1711"/>
                      <a:pt x="1568" y="1840"/>
                    </a:cubicBezTo>
                    <a:cubicBezTo>
                      <a:pt x="1601" y="2540"/>
                      <a:pt x="1835" y="3141"/>
                      <a:pt x="2235" y="3641"/>
                    </a:cubicBezTo>
                    <a:cubicBezTo>
                      <a:pt x="1568" y="3541"/>
                      <a:pt x="934" y="3508"/>
                      <a:pt x="267" y="3441"/>
                    </a:cubicBezTo>
                    <a:cubicBezTo>
                      <a:pt x="67" y="3441"/>
                      <a:pt x="0" y="3675"/>
                      <a:pt x="100" y="3808"/>
                    </a:cubicBezTo>
                    <a:cubicBezTo>
                      <a:pt x="534" y="4208"/>
                      <a:pt x="1001" y="4609"/>
                      <a:pt x="1401" y="5009"/>
                    </a:cubicBezTo>
                    <a:cubicBezTo>
                      <a:pt x="1304" y="4999"/>
                      <a:pt x="1206" y="4995"/>
                      <a:pt x="1107" y="4995"/>
                    </a:cubicBezTo>
                    <a:cubicBezTo>
                      <a:pt x="869" y="4995"/>
                      <a:pt x="627" y="5019"/>
                      <a:pt x="367" y="5042"/>
                    </a:cubicBezTo>
                    <a:cubicBezTo>
                      <a:pt x="200" y="5109"/>
                      <a:pt x="167" y="5309"/>
                      <a:pt x="267" y="5443"/>
                    </a:cubicBezTo>
                    <a:cubicBezTo>
                      <a:pt x="667" y="5809"/>
                      <a:pt x="1034" y="6176"/>
                      <a:pt x="1401" y="6510"/>
                    </a:cubicBezTo>
                    <a:cubicBezTo>
                      <a:pt x="1001" y="6510"/>
                      <a:pt x="601" y="6610"/>
                      <a:pt x="200" y="6777"/>
                    </a:cubicBezTo>
                    <a:cubicBezTo>
                      <a:pt x="34" y="6810"/>
                      <a:pt x="0" y="7010"/>
                      <a:pt x="100" y="7144"/>
                    </a:cubicBezTo>
                    <a:cubicBezTo>
                      <a:pt x="567" y="7644"/>
                      <a:pt x="1068" y="8044"/>
                      <a:pt x="1601" y="8445"/>
                    </a:cubicBezTo>
                    <a:cubicBezTo>
                      <a:pt x="1201" y="8511"/>
                      <a:pt x="734" y="8645"/>
                      <a:pt x="334" y="8712"/>
                    </a:cubicBezTo>
                    <a:cubicBezTo>
                      <a:pt x="167" y="8778"/>
                      <a:pt x="100" y="9045"/>
                      <a:pt x="267" y="9145"/>
                    </a:cubicBezTo>
                    <a:cubicBezTo>
                      <a:pt x="1068" y="9545"/>
                      <a:pt x="1902" y="9846"/>
                      <a:pt x="2736" y="10046"/>
                    </a:cubicBezTo>
                    <a:cubicBezTo>
                      <a:pt x="2535" y="10179"/>
                      <a:pt x="2602" y="10513"/>
                      <a:pt x="2836" y="10546"/>
                    </a:cubicBezTo>
                    <a:cubicBezTo>
                      <a:pt x="3169" y="10680"/>
                      <a:pt x="3436" y="10780"/>
                      <a:pt x="3770" y="10880"/>
                    </a:cubicBezTo>
                    <a:cubicBezTo>
                      <a:pt x="3569" y="10980"/>
                      <a:pt x="3336" y="11047"/>
                      <a:pt x="3102" y="11180"/>
                    </a:cubicBezTo>
                    <a:cubicBezTo>
                      <a:pt x="2902" y="11313"/>
                      <a:pt x="2936" y="11647"/>
                      <a:pt x="3203" y="11680"/>
                    </a:cubicBezTo>
                    <a:cubicBezTo>
                      <a:pt x="3903" y="11847"/>
                      <a:pt x="4604" y="12014"/>
                      <a:pt x="5337" y="12214"/>
                    </a:cubicBezTo>
                    <a:cubicBezTo>
                      <a:pt x="4870" y="12448"/>
                      <a:pt x="4403" y="12614"/>
                      <a:pt x="3903" y="12814"/>
                    </a:cubicBezTo>
                    <a:cubicBezTo>
                      <a:pt x="3703" y="12881"/>
                      <a:pt x="3670" y="13148"/>
                      <a:pt x="3870" y="13281"/>
                    </a:cubicBezTo>
                    <a:cubicBezTo>
                      <a:pt x="5305" y="14133"/>
                      <a:pt x="7079" y="14488"/>
                      <a:pt x="8800" y="14488"/>
                    </a:cubicBezTo>
                    <a:cubicBezTo>
                      <a:pt x="9439" y="14488"/>
                      <a:pt x="10070" y="14439"/>
                      <a:pt x="10675" y="14349"/>
                    </a:cubicBezTo>
                    <a:cubicBezTo>
                      <a:pt x="11709" y="14182"/>
                      <a:pt x="12709" y="13849"/>
                      <a:pt x="13410" y="13015"/>
                    </a:cubicBezTo>
                    <a:cubicBezTo>
                      <a:pt x="13843" y="12548"/>
                      <a:pt x="14044" y="11981"/>
                      <a:pt x="14444" y="11547"/>
                    </a:cubicBezTo>
                    <a:cubicBezTo>
                      <a:pt x="15011" y="11013"/>
                      <a:pt x="15711" y="10680"/>
                      <a:pt x="16279" y="10213"/>
                    </a:cubicBezTo>
                    <a:cubicBezTo>
                      <a:pt x="17913" y="9112"/>
                      <a:pt x="19414" y="7010"/>
                      <a:pt x="18614" y="4842"/>
                    </a:cubicBezTo>
                    <a:cubicBezTo>
                      <a:pt x="17846" y="2641"/>
                      <a:pt x="15011" y="2007"/>
                      <a:pt x="12943" y="1673"/>
                    </a:cubicBezTo>
                    <a:cubicBezTo>
                      <a:pt x="11442" y="1440"/>
                      <a:pt x="9907" y="1473"/>
                      <a:pt x="8406" y="1340"/>
                    </a:cubicBezTo>
                    <a:cubicBezTo>
                      <a:pt x="6572" y="1206"/>
                      <a:pt x="4704" y="506"/>
                      <a:pt x="2936" y="5"/>
                    </a:cubicBezTo>
                    <a:cubicBezTo>
                      <a:pt x="2925" y="2"/>
                      <a:pt x="2914" y="0"/>
                      <a:pt x="29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8"/>
              <p:cNvSpPr/>
              <p:nvPr/>
            </p:nvSpPr>
            <p:spPr>
              <a:xfrm>
                <a:off x="4008125" y="1478925"/>
                <a:ext cx="379300" cy="134525"/>
              </a:xfrm>
              <a:custGeom>
                <a:rect b="b" l="l" r="r" t="t"/>
                <a:pathLst>
                  <a:path extrusionOk="0" h="5381" w="15172">
                    <a:moveTo>
                      <a:pt x="1" y="1"/>
                    </a:moveTo>
                    <a:lnTo>
                      <a:pt x="1" y="1"/>
                    </a:lnTo>
                    <a:cubicBezTo>
                      <a:pt x="801" y="768"/>
                      <a:pt x="1769" y="1302"/>
                      <a:pt x="2803" y="1535"/>
                    </a:cubicBezTo>
                    <a:cubicBezTo>
                      <a:pt x="3259" y="1646"/>
                      <a:pt x="3722" y="1683"/>
                      <a:pt x="4188" y="1683"/>
                    </a:cubicBezTo>
                    <a:cubicBezTo>
                      <a:pt x="5119" y="1683"/>
                      <a:pt x="6061" y="1535"/>
                      <a:pt x="6972" y="1535"/>
                    </a:cubicBezTo>
                    <a:cubicBezTo>
                      <a:pt x="8573" y="1535"/>
                      <a:pt x="10008" y="2002"/>
                      <a:pt x="11409" y="2803"/>
                    </a:cubicBezTo>
                    <a:cubicBezTo>
                      <a:pt x="12743" y="3537"/>
                      <a:pt x="13777" y="4604"/>
                      <a:pt x="15078" y="5371"/>
                    </a:cubicBezTo>
                    <a:cubicBezTo>
                      <a:pt x="15084" y="5378"/>
                      <a:pt x="15092" y="5380"/>
                      <a:pt x="15100" y="5380"/>
                    </a:cubicBezTo>
                    <a:cubicBezTo>
                      <a:pt x="15133" y="5380"/>
                      <a:pt x="15172" y="5331"/>
                      <a:pt x="15145" y="5304"/>
                    </a:cubicBezTo>
                    <a:cubicBezTo>
                      <a:pt x="13410" y="3537"/>
                      <a:pt x="10842" y="1935"/>
                      <a:pt x="8407" y="1502"/>
                    </a:cubicBezTo>
                    <a:cubicBezTo>
                      <a:pt x="8083" y="1456"/>
                      <a:pt x="7764" y="1438"/>
                      <a:pt x="7446" y="1438"/>
                    </a:cubicBezTo>
                    <a:cubicBezTo>
                      <a:pt x="6388" y="1438"/>
                      <a:pt x="5356" y="1635"/>
                      <a:pt x="4304" y="1635"/>
                    </a:cubicBezTo>
                    <a:cubicBezTo>
                      <a:pt x="2669" y="1635"/>
                      <a:pt x="1202" y="1035"/>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8"/>
              <p:cNvSpPr/>
              <p:nvPr/>
            </p:nvSpPr>
            <p:spPr>
              <a:xfrm>
                <a:off x="3980600" y="1512150"/>
                <a:ext cx="426175" cy="118700"/>
              </a:xfrm>
              <a:custGeom>
                <a:rect b="b" l="l" r="r" t="t"/>
                <a:pathLst>
                  <a:path extrusionOk="0" h="4748" w="17047">
                    <a:moveTo>
                      <a:pt x="15" y="1"/>
                    </a:moveTo>
                    <a:lnTo>
                      <a:pt x="15" y="1"/>
                    </a:lnTo>
                    <a:cubicBezTo>
                      <a:pt x="12" y="1"/>
                      <a:pt x="1" y="20"/>
                      <a:pt x="1" y="39"/>
                    </a:cubicBezTo>
                    <a:cubicBezTo>
                      <a:pt x="15" y="11"/>
                      <a:pt x="17" y="1"/>
                      <a:pt x="15" y="1"/>
                    </a:cubicBezTo>
                    <a:close/>
                    <a:moveTo>
                      <a:pt x="1" y="39"/>
                    </a:moveTo>
                    <a:lnTo>
                      <a:pt x="1" y="39"/>
                    </a:lnTo>
                    <a:cubicBezTo>
                      <a:pt x="735" y="1107"/>
                      <a:pt x="1836" y="1707"/>
                      <a:pt x="2903" y="2341"/>
                    </a:cubicBezTo>
                    <a:cubicBezTo>
                      <a:pt x="4237" y="3108"/>
                      <a:pt x="5605" y="3809"/>
                      <a:pt x="7106" y="4209"/>
                    </a:cubicBezTo>
                    <a:cubicBezTo>
                      <a:pt x="8596" y="4648"/>
                      <a:pt x="10152" y="4748"/>
                      <a:pt x="11722" y="4748"/>
                    </a:cubicBezTo>
                    <a:cubicBezTo>
                      <a:pt x="13035" y="4748"/>
                      <a:pt x="14359" y="4678"/>
                      <a:pt x="15662" y="4678"/>
                    </a:cubicBezTo>
                    <a:cubicBezTo>
                      <a:pt x="16115" y="4678"/>
                      <a:pt x="16566" y="4686"/>
                      <a:pt x="17013" y="4709"/>
                    </a:cubicBezTo>
                    <a:cubicBezTo>
                      <a:pt x="17046" y="4709"/>
                      <a:pt x="17046" y="4676"/>
                      <a:pt x="17013" y="4676"/>
                    </a:cubicBezTo>
                    <a:cubicBezTo>
                      <a:pt x="16138" y="4495"/>
                      <a:pt x="15260" y="4442"/>
                      <a:pt x="14380" y="4442"/>
                    </a:cubicBezTo>
                    <a:cubicBezTo>
                      <a:pt x="13119" y="4442"/>
                      <a:pt x="11854" y="4551"/>
                      <a:pt x="10587" y="4551"/>
                    </a:cubicBezTo>
                    <a:cubicBezTo>
                      <a:pt x="9638" y="4551"/>
                      <a:pt x="8689" y="4490"/>
                      <a:pt x="7740" y="4276"/>
                    </a:cubicBezTo>
                    <a:cubicBezTo>
                      <a:pt x="6239" y="3942"/>
                      <a:pt x="4871" y="3275"/>
                      <a:pt x="3503" y="2541"/>
                    </a:cubicBezTo>
                    <a:cubicBezTo>
                      <a:pt x="2236" y="1874"/>
                      <a:pt x="902" y="1207"/>
                      <a:pt x="1" y="3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8"/>
              <p:cNvSpPr/>
              <p:nvPr/>
            </p:nvSpPr>
            <p:spPr>
              <a:xfrm>
                <a:off x="3940575" y="1557325"/>
                <a:ext cx="438550" cy="103425"/>
              </a:xfrm>
              <a:custGeom>
                <a:rect b="b" l="l" r="r" t="t"/>
                <a:pathLst>
                  <a:path extrusionOk="0" h="4137" w="17542">
                    <a:moveTo>
                      <a:pt x="1" y="0"/>
                    </a:moveTo>
                    <a:lnTo>
                      <a:pt x="1" y="0"/>
                    </a:lnTo>
                    <a:cubicBezTo>
                      <a:pt x="1302" y="868"/>
                      <a:pt x="2769" y="1401"/>
                      <a:pt x="4204" y="1935"/>
                    </a:cubicBezTo>
                    <a:cubicBezTo>
                      <a:pt x="5772" y="2535"/>
                      <a:pt x="7306" y="3136"/>
                      <a:pt x="8874" y="3536"/>
                    </a:cubicBezTo>
                    <a:cubicBezTo>
                      <a:pt x="10166" y="3894"/>
                      <a:pt x="11582" y="4136"/>
                      <a:pt x="12983" y="4136"/>
                    </a:cubicBezTo>
                    <a:cubicBezTo>
                      <a:pt x="14582" y="4136"/>
                      <a:pt x="16162" y="3821"/>
                      <a:pt x="17513" y="3002"/>
                    </a:cubicBezTo>
                    <a:cubicBezTo>
                      <a:pt x="17542" y="2974"/>
                      <a:pt x="17521" y="2896"/>
                      <a:pt x="17494" y="2896"/>
                    </a:cubicBezTo>
                    <a:cubicBezTo>
                      <a:pt x="17489" y="2896"/>
                      <a:pt x="17485" y="2898"/>
                      <a:pt x="17480" y="2902"/>
                    </a:cubicBezTo>
                    <a:cubicBezTo>
                      <a:pt x="16012" y="3403"/>
                      <a:pt x="14645" y="3903"/>
                      <a:pt x="13077" y="3970"/>
                    </a:cubicBezTo>
                    <a:cubicBezTo>
                      <a:pt x="12997" y="3971"/>
                      <a:pt x="12918" y="3972"/>
                      <a:pt x="12839" y="3972"/>
                    </a:cubicBezTo>
                    <a:cubicBezTo>
                      <a:pt x="11354" y="3972"/>
                      <a:pt x="9899" y="3679"/>
                      <a:pt x="8473" y="3236"/>
                    </a:cubicBezTo>
                    <a:cubicBezTo>
                      <a:pt x="7039" y="2836"/>
                      <a:pt x="5671" y="2302"/>
                      <a:pt x="4237" y="1835"/>
                    </a:cubicBezTo>
                    <a:cubicBezTo>
                      <a:pt x="2803" y="1301"/>
                      <a:pt x="1335" y="801"/>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8"/>
              <p:cNvSpPr/>
              <p:nvPr/>
            </p:nvSpPr>
            <p:spPr>
              <a:xfrm>
                <a:off x="3951625" y="1601775"/>
                <a:ext cx="427450" cy="69650"/>
              </a:xfrm>
              <a:custGeom>
                <a:rect b="b" l="l" r="r" t="t"/>
                <a:pathLst>
                  <a:path extrusionOk="0" h="2786" w="17098">
                    <a:moveTo>
                      <a:pt x="49" y="1"/>
                    </a:moveTo>
                    <a:cubicBezTo>
                      <a:pt x="13" y="1"/>
                      <a:pt x="1" y="57"/>
                      <a:pt x="26" y="57"/>
                    </a:cubicBezTo>
                    <a:cubicBezTo>
                      <a:pt x="2921" y="1942"/>
                      <a:pt x="6359" y="2785"/>
                      <a:pt x="9807" y="2785"/>
                    </a:cubicBezTo>
                    <a:cubicBezTo>
                      <a:pt x="12278" y="2785"/>
                      <a:pt x="14754" y="2352"/>
                      <a:pt x="17038" y="1558"/>
                    </a:cubicBezTo>
                    <a:cubicBezTo>
                      <a:pt x="17097" y="1528"/>
                      <a:pt x="17077" y="1419"/>
                      <a:pt x="17025" y="1419"/>
                    </a:cubicBezTo>
                    <a:cubicBezTo>
                      <a:pt x="17019" y="1419"/>
                      <a:pt x="17012" y="1421"/>
                      <a:pt x="17005" y="1425"/>
                    </a:cubicBezTo>
                    <a:cubicBezTo>
                      <a:pt x="14549" y="2122"/>
                      <a:pt x="12071" y="2656"/>
                      <a:pt x="9550" y="2656"/>
                    </a:cubicBezTo>
                    <a:cubicBezTo>
                      <a:pt x="9056" y="2656"/>
                      <a:pt x="8562" y="2636"/>
                      <a:pt x="8065" y="2592"/>
                    </a:cubicBezTo>
                    <a:cubicBezTo>
                      <a:pt x="5229" y="2359"/>
                      <a:pt x="2528" y="1458"/>
                      <a:pt x="92" y="24"/>
                    </a:cubicBezTo>
                    <a:cubicBezTo>
                      <a:pt x="76" y="7"/>
                      <a:pt x="61" y="1"/>
                      <a:pt x="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8"/>
              <p:cNvSpPr/>
              <p:nvPr/>
            </p:nvSpPr>
            <p:spPr>
              <a:xfrm>
                <a:off x="3952675" y="1644875"/>
                <a:ext cx="417400" cy="56950"/>
              </a:xfrm>
              <a:custGeom>
                <a:rect b="b" l="l" r="r" t="t"/>
                <a:pathLst>
                  <a:path extrusionOk="0" h="2278" w="16696">
                    <a:moveTo>
                      <a:pt x="5" y="9"/>
                    </a:moveTo>
                    <a:cubicBezTo>
                      <a:pt x="0" y="9"/>
                      <a:pt x="0" y="17"/>
                      <a:pt x="17" y="34"/>
                    </a:cubicBezTo>
                    <a:cubicBezTo>
                      <a:pt x="17" y="17"/>
                      <a:pt x="9" y="9"/>
                      <a:pt x="5" y="9"/>
                    </a:cubicBezTo>
                    <a:close/>
                    <a:moveTo>
                      <a:pt x="16596" y="1"/>
                    </a:moveTo>
                    <a:cubicBezTo>
                      <a:pt x="13894" y="1168"/>
                      <a:pt x="11192" y="2069"/>
                      <a:pt x="8156" y="2069"/>
                    </a:cubicBezTo>
                    <a:cubicBezTo>
                      <a:pt x="8041" y="2072"/>
                      <a:pt x="7925" y="2073"/>
                      <a:pt x="7810" y="2073"/>
                    </a:cubicBezTo>
                    <a:cubicBezTo>
                      <a:pt x="5065" y="2073"/>
                      <a:pt x="2418" y="1315"/>
                      <a:pt x="17" y="34"/>
                    </a:cubicBezTo>
                    <a:lnTo>
                      <a:pt x="17" y="34"/>
                    </a:lnTo>
                    <a:cubicBezTo>
                      <a:pt x="2411" y="1559"/>
                      <a:pt x="5273" y="2278"/>
                      <a:pt x="8154" y="2278"/>
                    </a:cubicBezTo>
                    <a:cubicBezTo>
                      <a:pt x="11134" y="2278"/>
                      <a:pt x="14135" y="1509"/>
                      <a:pt x="16662" y="67"/>
                    </a:cubicBezTo>
                    <a:cubicBezTo>
                      <a:pt x="16696" y="34"/>
                      <a:pt x="16662" y="1"/>
                      <a:pt x="165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8"/>
              <p:cNvSpPr/>
              <p:nvPr/>
            </p:nvSpPr>
            <p:spPr>
              <a:xfrm>
                <a:off x="4043150" y="1649550"/>
                <a:ext cx="308100" cy="110350"/>
              </a:xfrm>
              <a:custGeom>
                <a:rect b="b" l="l" r="r" t="t"/>
                <a:pathLst>
                  <a:path extrusionOk="0" h="4414" w="12324">
                    <a:moveTo>
                      <a:pt x="12276" y="0"/>
                    </a:moveTo>
                    <a:cubicBezTo>
                      <a:pt x="12265" y="0"/>
                      <a:pt x="12253" y="4"/>
                      <a:pt x="12243" y="14"/>
                    </a:cubicBezTo>
                    <a:cubicBezTo>
                      <a:pt x="11375" y="481"/>
                      <a:pt x="10842" y="1448"/>
                      <a:pt x="9941" y="1949"/>
                    </a:cubicBezTo>
                    <a:cubicBezTo>
                      <a:pt x="8940" y="2549"/>
                      <a:pt x="7873" y="3016"/>
                      <a:pt x="6739" y="3383"/>
                    </a:cubicBezTo>
                    <a:cubicBezTo>
                      <a:pt x="4708" y="4091"/>
                      <a:pt x="2619" y="4288"/>
                      <a:pt x="527" y="4288"/>
                    </a:cubicBezTo>
                    <a:cubicBezTo>
                      <a:pt x="352" y="4288"/>
                      <a:pt x="176" y="4286"/>
                      <a:pt x="1" y="4284"/>
                    </a:cubicBezTo>
                    <a:lnTo>
                      <a:pt x="1" y="4284"/>
                    </a:lnTo>
                    <a:cubicBezTo>
                      <a:pt x="591" y="4372"/>
                      <a:pt x="1190" y="4413"/>
                      <a:pt x="1792" y="4413"/>
                    </a:cubicBezTo>
                    <a:cubicBezTo>
                      <a:pt x="3472" y="4413"/>
                      <a:pt x="5176" y="4090"/>
                      <a:pt x="6772" y="3550"/>
                    </a:cubicBezTo>
                    <a:cubicBezTo>
                      <a:pt x="7840" y="3216"/>
                      <a:pt x="8840" y="2783"/>
                      <a:pt x="9774" y="2215"/>
                    </a:cubicBezTo>
                    <a:cubicBezTo>
                      <a:pt x="10775" y="1648"/>
                      <a:pt x="11442" y="848"/>
                      <a:pt x="12276" y="47"/>
                    </a:cubicBezTo>
                    <a:cubicBezTo>
                      <a:pt x="12323" y="24"/>
                      <a:pt x="12304" y="0"/>
                      <a:pt x="122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8"/>
              <p:cNvSpPr/>
              <p:nvPr/>
            </p:nvSpPr>
            <p:spPr>
              <a:xfrm>
                <a:off x="4066500" y="1644525"/>
                <a:ext cx="298075" cy="151325"/>
              </a:xfrm>
              <a:custGeom>
                <a:rect b="b" l="l" r="r" t="t"/>
                <a:pathLst>
                  <a:path extrusionOk="0" h="6053" w="11923">
                    <a:moveTo>
                      <a:pt x="11850" y="1"/>
                    </a:moveTo>
                    <a:cubicBezTo>
                      <a:pt x="11834" y="1"/>
                      <a:pt x="11819" y="5"/>
                      <a:pt x="11809" y="15"/>
                    </a:cubicBezTo>
                    <a:cubicBezTo>
                      <a:pt x="11142" y="915"/>
                      <a:pt x="10341" y="1716"/>
                      <a:pt x="9474" y="2483"/>
                    </a:cubicBezTo>
                    <a:cubicBezTo>
                      <a:pt x="8640" y="3184"/>
                      <a:pt x="7840" y="4051"/>
                      <a:pt x="6939" y="4651"/>
                    </a:cubicBezTo>
                    <a:cubicBezTo>
                      <a:pt x="6005" y="5218"/>
                      <a:pt x="4871" y="5385"/>
                      <a:pt x="3837" y="5585"/>
                    </a:cubicBezTo>
                    <a:cubicBezTo>
                      <a:pt x="2796" y="5799"/>
                      <a:pt x="1798" y="5948"/>
                      <a:pt x="774" y="5948"/>
                    </a:cubicBezTo>
                    <a:cubicBezTo>
                      <a:pt x="518" y="5948"/>
                      <a:pt x="261" y="5939"/>
                      <a:pt x="1" y="5919"/>
                    </a:cubicBezTo>
                    <a:lnTo>
                      <a:pt x="1" y="5919"/>
                    </a:lnTo>
                    <a:cubicBezTo>
                      <a:pt x="1" y="5919"/>
                      <a:pt x="1" y="5986"/>
                      <a:pt x="67" y="5986"/>
                    </a:cubicBezTo>
                    <a:cubicBezTo>
                      <a:pt x="409" y="6032"/>
                      <a:pt x="753" y="6052"/>
                      <a:pt x="1098" y="6052"/>
                    </a:cubicBezTo>
                    <a:cubicBezTo>
                      <a:pt x="1998" y="6052"/>
                      <a:pt x="2902" y="5912"/>
                      <a:pt x="3770" y="5719"/>
                    </a:cubicBezTo>
                    <a:cubicBezTo>
                      <a:pt x="4871" y="5519"/>
                      <a:pt x="6038" y="5352"/>
                      <a:pt x="7039" y="4751"/>
                    </a:cubicBezTo>
                    <a:cubicBezTo>
                      <a:pt x="7973" y="4218"/>
                      <a:pt x="8707" y="3384"/>
                      <a:pt x="9507" y="2683"/>
                    </a:cubicBezTo>
                    <a:cubicBezTo>
                      <a:pt x="10375" y="1883"/>
                      <a:pt x="11309" y="1082"/>
                      <a:pt x="11876" y="48"/>
                    </a:cubicBezTo>
                    <a:cubicBezTo>
                      <a:pt x="11923" y="24"/>
                      <a:pt x="11887" y="1"/>
                      <a:pt x="1185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8"/>
              <p:cNvSpPr/>
              <p:nvPr/>
            </p:nvSpPr>
            <p:spPr>
              <a:xfrm>
                <a:off x="4133225" y="1571500"/>
                <a:ext cx="2525" cy="1700"/>
              </a:xfrm>
              <a:custGeom>
                <a:rect b="b" l="l" r="r" t="t"/>
                <a:pathLst>
                  <a:path extrusionOk="0" h="68" w="101">
                    <a:moveTo>
                      <a:pt x="0" y="0"/>
                    </a:moveTo>
                    <a:lnTo>
                      <a:pt x="67" y="67"/>
                    </a:lnTo>
                    <a:cubicBezTo>
                      <a:pt x="67" y="67"/>
                      <a:pt x="100" y="67"/>
                      <a:pt x="100" y="0"/>
                    </a:cubicBezTo>
                    <a:close/>
                  </a:path>
                </a:pathLst>
              </a:custGeom>
              <a:solidFill>
                <a:srgbClr val="D6B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8"/>
              <p:cNvSpPr/>
              <p:nvPr/>
            </p:nvSpPr>
            <p:spPr>
              <a:xfrm>
                <a:off x="4069000" y="1537100"/>
                <a:ext cx="35050" cy="20250"/>
              </a:xfrm>
              <a:custGeom>
                <a:rect b="b" l="l" r="r" t="t"/>
                <a:pathLst>
                  <a:path extrusionOk="0" h="810" w="1402">
                    <a:moveTo>
                      <a:pt x="981" y="0"/>
                    </a:moveTo>
                    <a:cubicBezTo>
                      <a:pt x="843" y="0"/>
                      <a:pt x="701" y="9"/>
                      <a:pt x="568" y="9"/>
                    </a:cubicBezTo>
                    <a:cubicBezTo>
                      <a:pt x="534" y="9"/>
                      <a:pt x="486" y="5"/>
                      <a:pt x="434" y="5"/>
                    </a:cubicBezTo>
                    <a:cubicBezTo>
                      <a:pt x="331" y="5"/>
                      <a:pt x="212" y="20"/>
                      <a:pt x="168" y="109"/>
                    </a:cubicBezTo>
                    <a:cubicBezTo>
                      <a:pt x="1" y="342"/>
                      <a:pt x="635" y="709"/>
                      <a:pt x="801" y="809"/>
                    </a:cubicBezTo>
                    <a:cubicBezTo>
                      <a:pt x="835" y="809"/>
                      <a:pt x="835" y="776"/>
                      <a:pt x="835" y="776"/>
                    </a:cubicBezTo>
                    <a:cubicBezTo>
                      <a:pt x="801" y="709"/>
                      <a:pt x="735" y="676"/>
                      <a:pt x="668" y="642"/>
                    </a:cubicBezTo>
                    <a:lnTo>
                      <a:pt x="668" y="642"/>
                    </a:lnTo>
                    <a:cubicBezTo>
                      <a:pt x="682" y="657"/>
                      <a:pt x="697" y="672"/>
                      <a:pt x="714" y="692"/>
                    </a:cubicBezTo>
                    <a:lnTo>
                      <a:pt x="714" y="692"/>
                    </a:lnTo>
                    <a:cubicBezTo>
                      <a:pt x="626" y="632"/>
                      <a:pt x="547" y="578"/>
                      <a:pt x="501" y="509"/>
                    </a:cubicBezTo>
                    <a:lnTo>
                      <a:pt x="334" y="342"/>
                    </a:lnTo>
                    <a:cubicBezTo>
                      <a:pt x="334" y="276"/>
                      <a:pt x="334" y="209"/>
                      <a:pt x="368" y="142"/>
                    </a:cubicBezTo>
                    <a:lnTo>
                      <a:pt x="501" y="142"/>
                    </a:lnTo>
                    <a:cubicBezTo>
                      <a:pt x="651" y="142"/>
                      <a:pt x="793" y="150"/>
                      <a:pt x="935" y="150"/>
                    </a:cubicBezTo>
                    <a:cubicBezTo>
                      <a:pt x="1077" y="150"/>
                      <a:pt x="1218" y="142"/>
                      <a:pt x="1368" y="109"/>
                    </a:cubicBezTo>
                    <a:cubicBezTo>
                      <a:pt x="1402" y="109"/>
                      <a:pt x="1402" y="42"/>
                      <a:pt x="1368" y="42"/>
                    </a:cubicBezTo>
                    <a:cubicBezTo>
                      <a:pt x="1252" y="9"/>
                      <a:pt x="1118" y="0"/>
                      <a:pt x="9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8"/>
              <p:cNvSpPr/>
              <p:nvPr/>
            </p:nvSpPr>
            <p:spPr>
              <a:xfrm>
                <a:off x="4163250" y="1543475"/>
                <a:ext cx="40050" cy="31175"/>
              </a:xfrm>
              <a:custGeom>
                <a:rect b="b" l="l" r="r" t="t"/>
                <a:pathLst>
                  <a:path extrusionOk="0" h="1247" w="1602">
                    <a:moveTo>
                      <a:pt x="791" y="1"/>
                    </a:moveTo>
                    <a:cubicBezTo>
                      <a:pt x="570" y="1"/>
                      <a:pt x="370" y="59"/>
                      <a:pt x="267" y="221"/>
                    </a:cubicBezTo>
                    <a:cubicBezTo>
                      <a:pt x="167" y="354"/>
                      <a:pt x="167" y="454"/>
                      <a:pt x="234" y="588"/>
                    </a:cubicBezTo>
                    <a:cubicBezTo>
                      <a:pt x="400" y="854"/>
                      <a:pt x="634" y="1055"/>
                      <a:pt x="834" y="1221"/>
                    </a:cubicBezTo>
                    <a:cubicBezTo>
                      <a:pt x="634" y="955"/>
                      <a:pt x="0" y="354"/>
                      <a:pt x="567" y="121"/>
                    </a:cubicBezTo>
                    <a:cubicBezTo>
                      <a:pt x="634" y="101"/>
                      <a:pt x="701" y="93"/>
                      <a:pt x="767" y="93"/>
                    </a:cubicBezTo>
                    <a:cubicBezTo>
                      <a:pt x="1034" y="93"/>
                      <a:pt x="1301" y="221"/>
                      <a:pt x="1568" y="221"/>
                    </a:cubicBezTo>
                    <a:cubicBezTo>
                      <a:pt x="1601" y="221"/>
                      <a:pt x="1601" y="187"/>
                      <a:pt x="1568" y="187"/>
                    </a:cubicBezTo>
                    <a:cubicBezTo>
                      <a:pt x="1381" y="94"/>
                      <a:pt x="1070" y="1"/>
                      <a:pt x="791" y="1"/>
                    </a:cubicBezTo>
                    <a:close/>
                    <a:moveTo>
                      <a:pt x="834" y="1221"/>
                    </a:moveTo>
                    <a:cubicBezTo>
                      <a:pt x="834" y="1238"/>
                      <a:pt x="851" y="1246"/>
                      <a:pt x="859" y="1246"/>
                    </a:cubicBezTo>
                    <a:cubicBezTo>
                      <a:pt x="867" y="1246"/>
                      <a:pt x="867" y="1238"/>
                      <a:pt x="834" y="122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8"/>
              <p:cNvSpPr/>
              <p:nvPr/>
            </p:nvSpPr>
            <p:spPr>
              <a:xfrm>
                <a:off x="4262475" y="1565425"/>
                <a:ext cx="33375" cy="19350"/>
              </a:xfrm>
              <a:custGeom>
                <a:rect b="b" l="l" r="r" t="t"/>
                <a:pathLst>
                  <a:path extrusionOk="0" h="774" w="1335">
                    <a:moveTo>
                      <a:pt x="779" y="0"/>
                    </a:moveTo>
                    <a:cubicBezTo>
                      <a:pt x="620" y="0"/>
                      <a:pt x="460" y="46"/>
                      <a:pt x="334" y="143"/>
                    </a:cubicBezTo>
                    <a:cubicBezTo>
                      <a:pt x="134" y="243"/>
                      <a:pt x="67" y="644"/>
                      <a:pt x="334" y="744"/>
                    </a:cubicBezTo>
                    <a:cubicBezTo>
                      <a:pt x="1" y="510"/>
                      <a:pt x="401" y="77"/>
                      <a:pt x="668" y="77"/>
                    </a:cubicBezTo>
                    <a:cubicBezTo>
                      <a:pt x="935" y="77"/>
                      <a:pt x="1101" y="210"/>
                      <a:pt x="1302" y="310"/>
                    </a:cubicBezTo>
                    <a:cubicBezTo>
                      <a:pt x="1302" y="310"/>
                      <a:pt x="1335" y="310"/>
                      <a:pt x="1335" y="243"/>
                    </a:cubicBezTo>
                    <a:cubicBezTo>
                      <a:pt x="1218" y="88"/>
                      <a:pt x="1000" y="0"/>
                      <a:pt x="779" y="0"/>
                    </a:cubicBezTo>
                    <a:close/>
                    <a:moveTo>
                      <a:pt x="334" y="744"/>
                    </a:moveTo>
                    <a:cubicBezTo>
                      <a:pt x="334" y="766"/>
                      <a:pt x="342" y="773"/>
                      <a:pt x="349" y="773"/>
                    </a:cubicBezTo>
                    <a:cubicBezTo>
                      <a:pt x="364" y="773"/>
                      <a:pt x="379" y="744"/>
                      <a:pt x="334" y="74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8"/>
              <p:cNvSpPr/>
              <p:nvPr/>
            </p:nvSpPr>
            <p:spPr>
              <a:xfrm>
                <a:off x="4343375" y="1549900"/>
                <a:ext cx="27550" cy="24125"/>
              </a:xfrm>
              <a:custGeom>
                <a:rect b="b" l="l" r="r" t="t"/>
                <a:pathLst>
                  <a:path extrusionOk="0" h="965" w="1102">
                    <a:moveTo>
                      <a:pt x="400" y="1"/>
                    </a:moveTo>
                    <a:cubicBezTo>
                      <a:pt x="315" y="1"/>
                      <a:pt x="237" y="23"/>
                      <a:pt x="200" y="97"/>
                    </a:cubicBezTo>
                    <a:cubicBezTo>
                      <a:pt x="0" y="331"/>
                      <a:pt x="300" y="798"/>
                      <a:pt x="534" y="964"/>
                    </a:cubicBezTo>
                    <a:cubicBezTo>
                      <a:pt x="401" y="831"/>
                      <a:pt x="100" y="331"/>
                      <a:pt x="300" y="197"/>
                    </a:cubicBezTo>
                    <a:cubicBezTo>
                      <a:pt x="340" y="180"/>
                      <a:pt x="383" y="173"/>
                      <a:pt x="427" y="173"/>
                    </a:cubicBezTo>
                    <a:cubicBezTo>
                      <a:pt x="643" y="173"/>
                      <a:pt x="896" y="348"/>
                      <a:pt x="1034" y="431"/>
                    </a:cubicBezTo>
                    <a:cubicBezTo>
                      <a:pt x="1068" y="431"/>
                      <a:pt x="1101" y="364"/>
                      <a:pt x="1068" y="331"/>
                    </a:cubicBezTo>
                    <a:cubicBezTo>
                      <a:pt x="934" y="197"/>
                      <a:pt x="767" y="130"/>
                      <a:pt x="601" y="30"/>
                    </a:cubicBezTo>
                    <a:cubicBezTo>
                      <a:pt x="541" y="15"/>
                      <a:pt x="468" y="1"/>
                      <a:pt x="4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8"/>
              <p:cNvSpPr/>
              <p:nvPr/>
            </p:nvSpPr>
            <p:spPr>
              <a:xfrm>
                <a:off x="4058675" y="1489400"/>
                <a:ext cx="20375" cy="15125"/>
              </a:xfrm>
              <a:custGeom>
                <a:rect b="b" l="l" r="r" t="t"/>
                <a:pathLst>
                  <a:path extrusionOk="0" h="605" w="815">
                    <a:moveTo>
                      <a:pt x="480" y="1"/>
                    </a:moveTo>
                    <a:cubicBezTo>
                      <a:pt x="335" y="1"/>
                      <a:pt x="188" y="66"/>
                      <a:pt x="114" y="215"/>
                    </a:cubicBezTo>
                    <a:cubicBezTo>
                      <a:pt x="0" y="386"/>
                      <a:pt x="176" y="604"/>
                      <a:pt x="354" y="604"/>
                    </a:cubicBezTo>
                    <a:cubicBezTo>
                      <a:pt x="386" y="604"/>
                      <a:pt x="417" y="597"/>
                      <a:pt x="447" y="582"/>
                    </a:cubicBezTo>
                    <a:cubicBezTo>
                      <a:pt x="547" y="582"/>
                      <a:pt x="581" y="516"/>
                      <a:pt x="480" y="449"/>
                    </a:cubicBezTo>
                    <a:cubicBezTo>
                      <a:pt x="414" y="416"/>
                      <a:pt x="214" y="416"/>
                      <a:pt x="314" y="249"/>
                    </a:cubicBezTo>
                    <a:cubicBezTo>
                      <a:pt x="367" y="195"/>
                      <a:pt x="426" y="179"/>
                      <a:pt x="486" y="179"/>
                    </a:cubicBezTo>
                    <a:cubicBezTo>
                      <a:pt x="575" y="179"/>
                      <a:pt x="667" y="215"/>
                      <a:pt x="747" y="215"/>
                    </a:cubicBezTo>
                    <a:cubicBezTo>
                      <a:pt x="781" y="215"/>
                      <a:pt x="814" y="182"/>
                      <a:pt x="781" y="115"/>
                    </a:cubicBezTo>
                    <a:cubicBezTo>
                      <a:pt x="707" y="42"/>
                      <a:pt x="594" y="1"/>
                      <a:pt x="4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8"/>
              <p:cNvSpPr/>
              <p:nvPr/>
            </p:nvSpPr>
            <p:spPr>
              <a:xfrm>
                <a:off x="3977275" y="1548850"/>
                <a:ext cx="18375" cy="19750"/>
              </a:xfrm>
              <a:custGeom>
                <a:rect b="b" l="l" r="r" t="t"/>
                <a:pathLst>
                  <a:path extrusionOk="0" h="790" w="735">
                    <a:moveTo>
                      <a:pt x="195" y="0"/>
                    </a:moveTo>
                    <a:cubicBezTo>
                      <a:pt x="122" y="0"/>
                      <a:pt x="54" y="12"/>
                      <a:pt x="34" y="72"/>
                    </a:cubicBezTo>
                    <a:cubicBezTo>
                      <a:pt x="0" y="206"/>
                      <a:pt x="134" y="373"/>
                      <a:pt x="167" y="473"/>
                    </a:cubicBezTo>
                    <a:cubicBezTo>
                      <a:pt x="201" y="639"/>
                      <a:pt x="334" y="740"/>
                      <a:pt x="501" y="740"/>
                    </a:cubicBezTo>
                    <a:cubicBezTo>
                      <a:pt x="367" y="573"/>
                      <a:pt x="167" y="473"/>
                      <a:pt x="134" y="206"/>
                    </a:cubicBezTo>
                    <a:cubicBezTo>
                      <a:pt x="67" y="139"/>
                      <a:pt x="134" y="139"/>
                      <a:pt x="201" y="139"/>
                    </a:cubicBezTo>
                    <a:lnTo>
                      <a:pt x="367" y="139"/>
                    </a:lnTo>
                    <a:cubicBezTo>
                      <a:pt x="501" y="172"/>
                      <a:pt x="568" y="206"/>
                      <a:pt x="701" y="239"/>
                    </a:cubicBezTo>
                    <a:cubicBezTo>
                      <a:pt x="734" y="239"/>
                      <a:pt x="734" y="206"/>
                      <a:pt x="734" y="172"/>
                    </a:cubicBezTo>
                    <a:cubicBezTo>
                      <a:pt x="668" y="39"/>
                      <a:pt x="501" y="6"/>
                      <a:pt x="334" y="6"/>
                    </a:cubicBezTo>
                    <a:cubicBezTo>
                      <a:pt x="294" y="6"/>
                      <a:pt x="243" y="0"/>
                      <a:pt x="195" y="0"/>
                    </a:cubicBezTo>
                    <a:close/>
                    <a:moveTo>
                      <a:pt x="501" y="740"/>
                    </a:moveTo>
                    <a:cubicBezTo>
                      <a:pt x="484" y="773"/>
                      <a:pt x="484" y="790"/>
                      <a:pt x="488" y="790"/>
                    </a:cubicBezTo>
                    <a:cubicBezTo>
                      <a:pt x="492" y="790"/>
                      <a:pt x="501" y="773"/>
                      <a:pt x="501" y="74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8"/>
              <p:cNvSpPr/>
              <p:nvPr/>
            </p:nvSpPr>
            <p:spPr>
              <a:xfrm>
                <a:off x="4095700" y="1605800"/>
                <a:ext cx="19200" cy="10850"/>
              </a:xfrm>
              <a:custGeom>
                <a:rect b="b" l="l" r="r" t="t"/>
                <a:pathLst>
                  <a:path extrusionOk="0" h="434" w="768">
                    <a:moveTo>
                      <a:pt x="518" y="1"/>
                    </a:moveTo>
                    <a:cubicBezTo>
                      <a:pt x="359" y="1"/>
                      <a:pt x="205" y="40"/>
                      <a:pt x="67" y="63"/>
                    </a:cubicBezTo>
                    <a:cubicBezTo>
                      <a:pt x="0" y="63"/>
                      <a:pt x="0" y="96"/>
                      <a:pt x="0" y="129"/>
                    </a:cubicBezTo>
                    <a:cubicBezTo>
                      <a:pt x="124" y="253"/>
                      <a:pt x="304" y="433"/>
                      <a:pt x="542" y="433"/>
                    </a:cubicBezTo>
                    <a:cubicBezTo>
                      <a:pt x="561" y="433"/>
                      <a:pt x="581" y="432"/>
                      <a:pt x="601" y="430"/>
                    </a:cubicBezTo>
                    <a:cubicBezTo>
                      <a:pt x="420" y="369"/>
                      <a:pt x="267" y="282"/>
                      <a:pt x="140" y="119"/>
                    </a:cubicBezTo>
                    <a:lnTo>
                      <a:pt x="140" y="119"/>
                    </a:lnTo>
                    <a:cubicBezTo>
                      <a:pt x="317" y="96"/>
                      <a:pt x="500" y="96"/>
                      <a:pt x="734" y="96"/>
                    </a:cubicBezTo>
                    <a:cubicBezTo>
                      <a:pt x="767" y="96"/>
                      <a:pt x="767" y="29"/>
                      <a:pt x="734" y="29"/>
                    </a:cubicBezTo>
                    <a:cubicBezTo>
                      <a:pt x="662" y="9"/>
                      <a:pt x="589" y="1"/>
                      <a:pt x="518" y="1"/>
                    </a:cubicBezTo>
                    <a:close/>
                  </a:path>
                </a:pathLst>
              </a:custGeom>
              <a:solidFill>
                <a:srgbClr val="D6B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8"/>
              <p:cNvSpPr/>
              <p:nvPr/>
            </p:nvSpPr>
            <p:spPr>
              <a:xfrm>
                <a:off x="4214950" y="1633200"/>
                <a:ext cx="20875" cy="12550"/>
              </a:xfrm>
              <a:custGeom>
                <a:rect b="b" l="l" r="r" t="t"/>
                <a:pathLst>
                  <a:path extrusionOk="0" h="502" w="835">
                    <a:moveTo>
                      <a:pt x="801" y="1"/>
                    </a:moveTo>
                    <a:cubicBezTo>
                      <a:pt x="667" y="1"/>
                      <a:pt x="501" y="1"/>
                      <a:pt x="367" y="34"/>
                    </a:cubicBezTo>
                    <a:cubicBezTo>
                      <a:pt x="300" y="101"/>
                      <a:pt x="167" y="101"/>
                      <a:pt x="134" y="168"/>
                    </a:cubicBezTo>
                    <a:cubicBezTo>
                      <a:pt x="0" y="334"/>
                      <a:pt x="234" y="501"/>
                      <a:pt x="367" y="501"/>
                    </a:cubicBezTo>
                    <a:cubicBezTo>
                      <a:pt x="401" y="501"/>
                      <a:pt x="401" y="501"/>
                      <a:pt x="401" y="468"/>
                    </a:cubicBezTo>
                    <a:cubicBezTo>
                      <a:pt x="434" y="368"/>
                      <a:pt x="401" y="334"/>
                      <a:pt x="334" y="334"/>
                    </a:cubicBezTo>
                    <a:cubicBezTo>
                      <a:pt x="334" y="361"/>
                      <a:pt x="355" y="409"/>
                      <a:pt x="364" y="445"/>
                    </a:cubicBezTo>
                    <a:lnTo>
                      <a:pt x="364" y="445"/>
                    </a:lnTo>
                    <a:cubicBezTo>
                      <a:pt x="328" y="429"/>
                      <a:pt x="281" y="415"/>
                      <a:pt x="234" y="368"/>
                    </a:cubicBezTo>
                    <a:cubicBezTo>
                      <a:pt x="134" y="268"/>
                      <a:pt x="300" y="168"/>
                      <a:pt x="367" y="134"/>
                    </a:cubicBezTo>
                    <a:cubicBezTo>
                      <a:pt x="501" y="101"/>
                      <a:pt x="667" y="101"/>
                      <a:pt x="801" y="34"/>
                    </a:cubicBezTo>
                    <a:cubicBezTo>
                      <a:pt x="834" y="34"/>
                      <a:pt x="801" y="1"/>
                      <a:pt x="801" y="1"/>
                    </a:cubicBezTo>
                    <a:close/>
                  </a:path>
                </a:pathLst>
              </a:custGeom>
              <a:solidFill>
                <a:srgbClr val="D6B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8"/>
              <p:cNvSpPr/>
              <p:nvPr/>
            </p:nvSpPr>
            <p:spPr>
              <a:xfrm>
                <a:off x="4002300" y="1610700"/>
                <a:ext cx="20025" cy="15025"/>
              </a:xfrm>
              <a:custGeom>
                <a:rect b="b" l="l" r="r" t="t"/>
                <a:pathLst>
                  <a:path extrusionOk="0" h="601" w="801">
                    <a:moveTo>
                      <a:pt x="267" y="0"/>
                    </a:moveTo>
                    <a:cubicBezTo>
                      <a:pt x="167" y="0"/>
                      <a:pt x="67" y="33"/>
                      <a:pt x="34" y="167"/>
                    </a:cubicBezTo>
                    <a:cubicBezTo>
                      <a:pt x="0" y="267"/>
                      <a:pt x="34" y="400"/>
                      <a:pt x="100" y="500"/>
                    </a:cubicBezTo>
                    <a:cubicBezTo>
                      <a:pt x="234" y="534"/>
                      <a:pt x="400" y="601"/>
                      <a:pt x="501" y="601"/>
                    </a:cubicBezTo>
                    <a:cubicBezTo>
                      <a:pt x="467" y="500"/>
                      <a:pt x="300" y="500"/>
                      <a:pt x="200" y="400"/>
                    </a:cubicBezTo>
                    <a:cubicBezTo>
                      <a:pt x="134" y="334"/>
                      <a:pt x="34" y="167"/>
                      <a:pt x="167" y="67"/>
                    </a:cubicBezTo>
                    <a:cubicBezTo>
                      <a:pt x="198" y="42"/>
                      <a:pt x="230" y="32"/>
                      <a:pt x="263" y="32"/>
                    </a:cubicBezTo>
                    <a:cubicBezTo>
                      <a:pt x="390" y="32"/>
                      <a:pt x="530" y="177"/>
                      <a:pt x="673" y="177"/>
                    </a:cubicBezTo>
                    <a:cubicBezTo>
                      <a:pt x="693" y="177"/>
                      <a:pt x="714" y="174"/>
                      <a:pt x="734" y="167"/>
                    </a:cubicBezTo>
                    <a:cubicBezTo>
                      <a:pt x="801" y="167"/>
                      <a:pt x="734" y="100"/>
                      <a:pt x="734" y="100"/>
                    </a:cubicBezTo>
                    <a:cubicBezTo>
                      <a:pt x="567" y="100"/>
                      <a:pt x="467" y="0"/>
                      <a:pt x="267" y="0"/>
                    </a:cubicBezTo>
                    <a:close/>
                    <a:moveTo>
                      <a:pt x="513" y="575"/>
                    </a:moveTo>
                    <a:cubicBezTo>
                      <a:pt x="509" y="575"/>
                      <a:pt x="501" y="584"/>
                      <a:pt x="501" y="601"/>
                    </a:cubicBezTo>
                    <a:cubicBezTo>
                      <a:pt x="517" y="584"/>
                      <a:pt x="517" y="575"/>
                      <a:pt x="513" y="575"/>
                    </a:cubicBezTo>
                    <a:close/>
                    <a:moveTo>
                      <a:pt x="538" y="586"/>
                    </a:moveTo>
                    <a:cubicBezTo>
                      <a:pt x="534" y="586"/>
                      <a:pt x="523" y="589"/>
                      <a:pt x="501" y="601"/>
                    </a:cubicBezTo>
                    <a:cubicBezTo>
                      <a:pt x="523" y="601"/>
                      <a:pt x="545" y="586"/>
                      <a:pt x="538" y="58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8"/>
              <p:cNvSpPr/>
              <p:nvPr/>
            </p:nvSpPr>
            <p:spPr>
              <a:xfrm>
                <a:off x="4098200" y="1637175"/>
                <a:ext cx="25025" cy="15225"/>
              </a:xfrm>
              <a:custGeom>
                <a:rect b="b" l="l" r="r" t="t"/>
                <a:pathLst>
                  <a:path extrusionOk="0" h="609" w="1001">
                    <a:moveTo>
                      <a:pt x="711" y="495"/>
                    </a:moveTo>
                    <a:lnTo>
                      <a:pt x="711" y="495"/>
                    </a:lnTo>
                    <a:cubicBezTo>
                      <a:pt x="714" y="499"/>
                      <a:pt x="715" y="500"/>
                      <a:pt x="715" y="500"/>
                    </a:cubicBezTo>
                    <a:cubicBezTo>
                      <a:pt x="716" y="500"/>
                      <a:pt x="714" y="496"/>
                      <a:pt x="711" y="495"/>
                    </a:cubicBezTo>
                    <a:close/>
                    <a:moveTo>
                      <a:pt x="634" y="0"/>
                    </a:moveTo>
                    <a:cubicBezTo>
                      <a:pt x="534" y="0"/>
                      <a:pt x="434" y="9"/>
                      <a:pt x="334" y="9"/>
                    </a:cubicBezTo>
                    <a:cubicBezTo>
                      <a:pt x="234" y="9"/>
                      <a:pt x="34" y="9"/>
                      <a:pt x="34" y="142"/>
                    </a:cubicBezTo>
                    <a:cubicBezTo>
                      <a:pt x="0" y="275"/>
                      <a:pt x="167" y="342"/>
                      <a:pt x="200" y="375"/>
                    </a:cubicBezTo>
                    <a:cubicBezTo>
                      <a:pt x="334" y="509"/>
                      <a:pt x="501" y="542"/>
                      <a:pt x="667" y="609"/>
                    </a:cubicBezTo>
                    <a:cubicBezTo>
                      <a:pt x="701" y="609"/>
                      <a:pt x="701" y="609"/>
                      <a:pt x="701" y="542"/>
                    </a:cubicBezTo>
                    <a:cubicBezTo>
                      <a:pt x="701" y="503"/>
                      <a:pt x="706" y="495"/>
                      <a:pt x="710" y="495"/>
                    </a:cubicBezTo>
                    <a:cubicBezTo>
                      <a:pt x="710" y="495"/>
                      <a:pt x="711" y="495"/>
                      <a:pt x="711" y="495"/>
                    </a:cubicBezTo>
                    <a:lnTo>
                      <a:pt x="711" y="495"/>
                    </a:lnTo>
                    <a:cubicBezTo>
                      <a:pt x="709" y="491"/>
                      <a:pt x="706" y="485"/>
                      <a:pt x="701" y="476"/>
                    </a:cubicBezTo>
                    <a:cubicBezTo>
                      <a:pt x="701" y="492"/>
                      <a:pt x="686" y="498"/>
                      <a:pt x="663" y="498"/>
                    </a:cubicBezTo>
                    <a:cubicBezTo>
                      <a:pt x="594" y="498"/>
                      <a:pt x="451" y="442"/>
                      <a:pt x="401" y="442"/>
                    </a:cubicBezTo>
                    <a:cubicBezTo>
                      <a:pt x="367" y="375"/>
                      <a:pt x="34" y="209"/>
                      <a:pt x="167" y="142"/>
                    </a:cubicBezTo>
                    <a:cubicBezTo>
                      <a:pt x="200" y="109"/>
                      <a:pt x="467" y="109"/>
                      <a:pt x="534" y="109"/>
                    </a:cubicBezTo>
                    <a:cubicBezTo>
                      <a:pt x="623" y="109"/>
                      <a:pt x="727" y="123"/>
                      <a:pt x="816" y="123"/>
                    </a:cubicBezTo>
                    <a:cubicBezTo>
                      <a:pt x="860" y="123"/>
                      <a:pt x="901" y="120"/>
                      <a:pt x="934" y="109"/>
                    </a:cubicBezTo>
                    <a:cubicBezTo>
                      <a:pt x="1001" y="109"/>
                      <a:pt x="1001" y="42"/>
                      <a:pt x="934" y="42"/>
                    </a:cubicBezTo>
                    <a:cubicBezTo>
                      <a:pt x="834" y="9"/>
                      <a:pt x="734" y="0"/>
                      <a:pt x="634" y="0"/>
                    </a:cubicBezTo>
                    <a:close/>
                  </a:path>
                </a:pathLst>
              </a:custGeom>
              <a:solidFill>
                <a:srgbClr val="D6B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8"/>
              <p:cNvSpPr/>
              <p:nvPr/>
            </p:nvSpPr>
            <p:spPr>
              <a:xfrm>
                <a:off x="3992275" y="1644050"/>
                <a:ext cx="25050" cy="18600"/>
              </a:xfrm>
              <a:custGeom>
                <a:rect b="b" l="l" r="r" t="t"/>
                <a:pathLst>
                  <a:path extrusionOk="0" h="744" w="1002">
                    <a:moveTo>
                      <a:pt x="301" y="0"/>
                    </a:moveTo>
                    <a:cubicBezTo>
                      <a:pt x="234" y="0"/>
                      <a:pt x="101" y="34"/>
                      <a:pt x="68" y="100"/>
                    </a:cubicBezTo>
                    <a:cubicBezTo>
                      <a:pt x="1" y="234"/>
                      <a:pt x="101" y="334"/>
                      <a:pt x="168" y="401"/>
                    </a:cubicBezTo>
                    <a:cubicBezTo>
                      <a:pt x="301" y="534"/>
                      <a:pt x="535" y="668"/>
                      <a:pt x="668" y="734"/>
                    </a:cubicBezTo>
                    <a:cubicBezTo>
                      <a:pt x="675" y="741"/>
                      <a:pt x="681" y="744"/>
                      <a:pt x="688" y="744"/>
                    </a:cubicBezTo>
                    <a:cubicBezTo>
                      <a:pt x="712" y="744"/>
                      <a:pt x="728" y="701"/>
                      <a:pt x="701" y="701"/>
                    </a:cubicBezTo>
                    <a:cubicBezTo>
                      <a:pt x="601" y="668"/>
                      <a:pt x="535" y="567"/>
                      <a:pt x="435" y="534"/>
                    </a:cubicBezTo>
                    <a:cubicBezTo>
                      <a:pt x="401" y="501"/>
                      <a:pt x="368" y="434"/>
                      <a:pt x="268" y="434"/>
                    </a:cubicBezTo>
                    <a:cubicBezTo>
                      <a:pt x="201" y="367"/>
                      <a:pt x="134" y="367"/>
                      <a:pt x="201" y="234"/>
                    </a:cubicBezTo>
                    <a:cubicBezTo>
                      <a:pt x="234" y="100"/>
                      <a:pt x="234" y="100"/>
                      <a:pt x="368" y="100"/>
                    </a:cubicBezTo>
                    <a:lnTo>
                      <a:pt x="535" y="100"/>
                    </a:lnTo>
                    <a:cubicBezTo>
                      <a:pt x="635" y="100"/>
                      <a:pt x="801" y="134"/>
                      <a:pt x="935" y="134"/>
                    </a:cubicBezTo>
                    <a:cubicBezTo>
                      <a:pt x="968" y="134"/>
                      <a:pt x="1002" y="67"/>
                      <a:pt x="968" y="67"/>
                    </a:cubicBezTo>
                    <a:cubicBezTo>
                      <a:pt x="768" y="34"/>
                      <a:pt x="535" y="0"/>
                      <a:pt x="3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8"/>
              <p:cNvSpPr/>
              <p:nvPr/>
            </p:nvSpPr>
            <p:spPr>
              <a:xfrm>
                <a:off x="4003950" y="1705875"/>
                <a:ext cx="22550" cy="14075"/>
              </a:xfrm>
              <a:custGeom>
                <a:rect b="b" l="l" r="r" t="t"/>
                <a:pathLst>
                  <a:path extrusionOk="0" h="563" w="902">
                    <a:moveTo>
                      <a:pt x="602" y="1"/>
                    </a:moveTo>
                    <a:cubicBezTo>
                      <a:pt x="422" y="1"/>
                      <a:pt x="229" y="40"/>
                      <a:pt x="68" y="63"/>
                    </a:cubicBezTo>
                    <a:cubicBezTo>
                      <a:pt x="1" y="63"/>
                      <a:pt x="1" y="96"/>
                      <a:pt x="68" y="96"/>
                    </a:cubicBezTo>
                    <a:cubicBezTo>
                      <a:pt x="268" y="263"/>
                      <a:pt x="501" y="463"/>
                      <a:pt x="768" y="563"/>
                    </a:cubicBezTo>
                    <a:cubicBezTo>
                      <a:pt x="514" y="404"/>
                      <a:pt x="321" y="276"/>
                      <a:pt x="131" y="92"/>
                    </a:cubicBezTo>
                    <a:lnTo>
                      <a:pt x="131" y="92"/>
                    </a:lnTo>
                    <a:cubicBezTo>
                      <a:pt x="357" y="63"/>
                      <a:pt x="611" y="63"/>
                      <a:pt x="835" y="63"/>
                    </a:cubicBezTo>
                    <a:cubicBezTo>
                      <a:pt x="902" y="63"/>
                      <a:pt x="902" y="29"/>
                      <a:pt x="835" y="29"/>
                    </a:cubicBezTo>
                    <a:cubicBezTo>
                      <a:pt x="762" y="8"/>
                      <a:pt x="684" y="1"/>
                      <a:pt x="602" y="1"/>
                    </a:cubicBezTo>
                    <a:close/>
                  </a:path>
                </a:pathLst>
              </a:custGeom>
              <a:solidFill>
                <a:srgbClr val="D6B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8"/>
              <p:cNvSpPr/>
              <p:nvPr/>
            </p:nvSpPr>
            <p:spPr>
              <a:xfrm>
                <a:off x="4083175" y="1715775"/>
                <a:ext cx="22550" cy="16775"/>
              </a:xfrm>
              <a:custGeom>
                <a:rect b="b" l="l" r="r" t="t"/>
                <a:pathLst>
                  <a:path extrusionOk="0" h="671" w="902">
                    <a:moveTo>
                      <a:pt x="835" y="0"/>
                    </a:moveTo>
                    <a:cubicBezTo>
                      <a:pt x="668" y="0"/>
                      <a:pt x="501" y="33"/>
                      <a:pt x="334" y="67"/>
                    </a:cubicBezTo>
                    <a:cubicBezTo>
                      <a:pt x="268" y="134"/>
                      <a:pt x="134" y="167"/>
                      <a:pt x="101" y="300"/>
                    </a:cubicBezTo>
                    <a:cubicBezTo>
                      <a:pt x="70" y="456"/>
                      <a:pt x="388" y="670"/>
                      <a:pt x="594" y="670"/>
                    </a:cubicBezTo>
                    <a:cubicBezTo>
                      <a:pt x="608" y="670"/>
                      <a:pt x="622" y="669"/>
                      <a:pt x="635" y="667"/>
                    </a:cubicBezTo>
                    <a:cubicBezTo>
                      <a:pt x="501" y="567"/>
                      <a:pt x="1" y="367"/>
                      <a:pt x="268" y="200"/>
                    </a:cubicBezTo>
                    <a:cubicBezTo>
                      <a:pt x="434" y="67"/>
                      <a:pt x="668" y="67"/>
                      <a:pt x="835" y="33"/>
                    </a:cubicBezTo>
                    <a:cubicBezTo>
                      <a:pt x="901" y="33"/>
                      <a:pt x="901" y="0"/>
                      <a:pt x="8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8"/>
              <p:cNvSpPr/>
              <p:nvPr/>
            </p:nvSpPr>
            <p:spPr>
              <a:xfrm>
                <a:off x="4211600" y="1704475"/>
                <a:ext cx="25050" cy="18925"/>
              </a:xfrm>
              <a:custGeom>
                <a:rect b="b" l="l" r="r" t="t"/>
                <a:pathLst>
                  <a:path extrusionOk="0" h="757" w="1002">
                    <a:moveTo>
                      <a:pt x="903" y="0"/>
                    </a:moveTo>
                    <a:cubicBezTo>
                      <a:pt x="761" y="0"/>
                      <a:pt x="609" y="98"/>
                      <a:pt x="501" y="152"/>
                    </a:cubicBezTo>
                    <a:cubicBezTo>
                      <a:pt x="434" y="185"/>
                      <a:pt x="334" y="285"/>
                      <a:pt x="234" y="319"/>
                    </a:cubicBezTo>
                    <a:cubicBezTo>
                      <a:pt x="168" y="352"/>
                      <a:pt x="101" y="452"/>
                      <a:pt x="34" y="519"/>
                    </a:cubicBezTo>
                    <a:cubicBezTo>
                      <a:pt x="1" y="652"/>
                      <a:pt x="101" y="752"/>
                      <a:pt x="168" y="752"/>
                    </a:cubicBezTo>
                    <a:cubicBezTo>
                      <a:pt x="185" y="755"/>
                      <a:pt x="203" y="757"/>
                      <a:pt x="221" y="757"/>
                    </a:cubicBezTo>
                    <a:cubicBezTo>
                      <a:pt x="403" y="757"/>
                      <a:pt x="580" y="610"/>
                      <a:pt x="701" y="519"/>
                    </a:cubicBezTo>
                    <a:cubicBezTo>
                      <a:pt x="768" y="519"/>
                      <a:pt x="701" y="485"/>
                      <a:pt x="701" y="485"/>
                    </a:cubicBezTo>
                    <a:lnTo>
                      <a:pt x="334" y="619"/>
                    </a:lnTo>
                    <a:cubicBezTo>
                      <a:pt x="315" y="619"/>
                      <a:pt x="291" y="622"/>
                      <a:pt x="267" y="622"/>
                    </a:cubicBezTo>
                    <a:cubicBezTo>
                      <a:pt x="208" y="622"/>
                      <a:pt x="153" y="605"/>
                      <a:pt x="201" y="485"/>
                    </a:cubicBezTo>
                    <a:lnTo>
                      <a:pt x="334" y="352"/>
                    </a:lnTo>
                    <a:cubicBezTo>
                      <a:pt x="434" y="285"/>
                      <a:pt x="535" y="185"/>
                      <a:pt x="668" y="119"/>
                    </a:cubicBezTo>
                    <a:cubicBezTo>
                      <a:pt x="768" y="119"/>
                      <a:pt x="868" y="119"/>
                      <a:pt x="1002" y="18"/>
                    </a:cubicBezTo>
                    <a:cubicBezTo>
                      <a:pt x="970" y="6"/>
                      <a:pt x="937" y="0"/>
                      <a:pt x="9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8"/>
              <p:cNvSpPr/>
              <p:nvPr/>
            </p:nvSpPr>
            <p:spPr>
              <a:xfrm>
                <a:off x="4168250" y="1748750"/>
                <a:ext cx="23375" cy="19625"/>
              </a:xfrm>
              <a:custGeom>
                <a:rect b="b" l="l" r="r" t="t"/>
                <a:pathLst>
                  <a:path extrusionOk="0" h="785" w="935">
                    <a:moveTo>
                      <a:pt x="842" y="1"/>
                    </a:moveTo>
                    <a:cubicBezTo>
                      <a:pt x="838" y="1"/>
                      <a:pt x="834" y="4"/>
                      <a:pt x="834" y="15"/>
                    </a:cubicBezTo>
                    <a:cubicBezTo>
                      <a:pt x="856" y="15"/>
                      <a:pt x="849" y="1"/>
                      <a:pt x="842" y="1"/>
                    </a:cubicBezTo>
                    <a:close/>
                    <a:moveTo>
                      <a:pt x="834" y="15"/>
                    </a:moveTo>
                    <a:cubicBezTo>
                      <a:pt x="601" y="216"/>
                      <a:pt x="0" y="182"/>
                      <a:pt x="67" y="582"/>
                    </a:cubicBezTo>
                    <a:cubicBezTo>
                      <a:pt x="80" y="733"/>
                      <a:pt x="178" y="785"/>
                      <a:pt x="304" y="785"/>
                    </a:cubicBezTo>
                    <a:cubicBezTo>
                      <a:pt x="512" y="785"/>
                      <a:pt x="797" y="645"/>
                      <a:pt x="901" y="582"/>
                    </a:cubicBezTo>
                    <a:cubicBezTo>
                      <a:pt x="934" y="582"/>
                      <a:pt x="901" y="549"/>
                      <a:pt x="901" y="549"/>
                    </a:cubicBezTo>
                    <a:cubicBezTo>
                      <a:pt x="734" y="582"/>
                      <a:pt x="601" y="649"/>
                      <a:pt x="434" y="683"/>
                    </a:cubicBezTo>
                    <a:cubicBezTo>
                      <a:pt x="401" y="699"/>
                      <a:pt x="351" y="716"/>
                      <a:pt x="305" y="716"/>
                    </a:cubicBezTo>
                    <a:cubicBezTo>
                      <a:pt x="259" y="716"/>
                      <a:pt x="217" y="699"/>
                      <a:pt x="200" y="649"/>
                    </a:cubicBezTo>
                    <a:cubicBezTo>
                      <a:pt x="134" y="549"/>
                      <a:pt x="200" y="482"/>
                      <a:pt x="234" y="382"/>
                    </a:cubicBezTo>
                    <a:cubicBezTo>
                      <a:pt x="367" y="216"/>
                      <a:pt x="701" y="216"/>
                      <a:pt x="834" y="1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8"/>
              <p:cNvSpPr/>
              <p:nvPr/>
            </p:nvSpPr>
            <p:spPr>
              <a:xfrm>
                <a:off x="4120700" y="1792125"/>
                <a:ext cx="28400" cy="21600"/>
              </a:xfrm>
              <a:custGeom>
                <a:rect b="b" l="l" r="r" t="t"/>
                <a:pathLst>
                  <a:path extrusionOk="0" h="864" w="1136">
                    <a:moveTo>
                      <a:pt x="1109" y="0"/>
                    </a:moveTo>
                    <a:cubicBezTo>
                      <a:pt x="1105" y="0"/>
                      <a:pt x="1102" y="4"/>
                      <a:pt x="1102" y="15"/>
                    </a:cubicBezTo>
                    <a:cubicBezTo>
                      <a:pt x="1124" y="15"/>
                      <a:pt x="1117" y="0"/>
                      <a:pt x="1109" y="0"/>
                    </a:cubicBezTo>
                    <a:close/>
                    <a:moveTo>
                      <a:pt x="1102" y="15"/>
                    </a:moveTo>
                    <a:lnTo>
                      <a:pt x="1102" y="15"/>
                    </a:lnTo>
                    <a:cubicBezTo>
                      <a:pt x="801" y="115"/>
                      <a:pt x="468" y="248"/>
                      <a:pt x="168" y="349"/>
                    </a:cubicBezTo>
                    <a:cubicBezTo>
                      <a:pt x="101" y="415"/>
                      <a:pt x="1" y="482"/>
                      <a:pt x="34" y="582"/>
                    </a:cubicBezTo>
                    <a:cubicBezTo>
                      <a:pt x="145" y="760"/>
                      <a:pt x="464" y="864"/>
                      <a:pt x="743" y="864"/>
                    </a:cubicBezTo>
                    <a:cubicBezTo>
                      <a:pt x="883" y="864"/>
                      <a:pt x="1013" y="838"/>
                      <a:pt x="1102" y="782"/>
                    </a:cubicBezTo>
                    <a:cubicBezTo>
                      <a:pt x="1135" y="782"/>
                      <a:pt x="1102" y="749"/>
                      <a:pt x="1102" y="749"/>
                    </a:cubicBezTo>
                    <a:cubicBezTo>
                      <a:pt x="986" y="763"/>
                      <a:pt x="840" y="784"/>
                      <a:pt x="692" y="784"/>
                    </a:cubicBezTo>
                    <a:cubicBezTo>
                      <a:pt x="498" y="784"/>
                      <a:pt x="300" y="748"/>
                      <a:pt x="168" y="615"/>
                    </a:cubicBezTo>
                    <a:cubicBezTo>
                      <a:pt x="101" y="582"/>
                      <a:pt x="134" y="482"/>
                      <a:pt x="268" y="449"/>
                    </a:cubicBezTo>
                    <a:cubicBezTo>
                      <a:pt x="301" y="415"/>
                      <a:pt x="334" y="415"/>
                      <a:pt x="435" y="349"/>
                    </a:cubicBezTo>
                    <a:cubicBezTo>
                      <a:pt x="501" y="315"/>
                      <a:pt x="601" y="282"/>
                      <a:pt x="635" y="282"/>
                    </a:cubicBezTo>
                    <a:cubicBezTo>
                      <a:pt x="801" y="182"/>
                      <a:pt x="968" y="115"/>
                      <a:pt x="1102" y="1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8"/>
              <p:cNvSpPr/>
              <p:nvPr/>
            </p:nvSpPr>
            <p:spPr>
              <a:xfrm>
                <a:off x="4305850" y="1713275"/>
                <a:ext cx="18375" cy="17775"/>
              </a:xfrm>
              <a:custGeom>
                <a:rect b="b" l="l" r="r" t="t"/>
                <a:pathLst>
                  <a:path extrusionOk="0" h="711" w="735">
                    <a:moveTo>
                      <a:pt x="367" y="0"/>
                    </a:moveTo>
                    <a:cubicBezTo>
                      <a:pt x="300" y="67"/>
                      <a:pt x="234" y="100"/>
                      <a:pt x="200" y="133"/>
                    </a:cubicBezTo>
                    <a:lnTo>
                      <a:pt x="67" y="267"/>
                    </a:lnTo>
                    <a:cubicBezTo>
                      <a:pt x="0" y="334"/>
                      <a:pt x="0" y="500"/>
                      <a:pt x="67" y="600"/>
                    </a:cubicBezTo>
                    <a:cubicBezTo>
                      <a:pt x="106" y="679"/>
                      <a:pt x="191" y="711"/>
                      <a:pt x="275" y="711"/>
                    </a:cubicBezTo>
                    <a:cubicBezTo>
                      <a:pt x="334" y="711"/>
                      <a:pt x="392" y="695"/>
                      <a:pt x="434" y="667"/>
                    </a:cubicBezTo>
                    <a:cubicBezTo>
                      <a:pt x="567" y="634"/>
                      <a:pt x="734" y="467"/>
                      <a:pt x="701" y="334"/>
                    </a:cubicBezTo>
                    <a:cubicBezTo>
                      <a:pt x="701" y="300"/>
                      <a:pt x="634" y="300"/>
                      <a:pt x="601" y="300"/>
                    </a:cubicBezTo>
                    <a:cubicBezTo>
                      <a:pt x="534" y="300"/>
                      <a:pt x="434" y="400"/>
                      <a:pt x="400" y="434"/>
                    </a:cubicBezTo>
                    <a:cubicBezTo>
                      <a:pt x="381" y="453"/>
                      <a:pt x="317" y="472"/>
                      <a:pt x="267" y="472"/>
                    </a:cubicBezTo>
                    <a:cubicBezTo>
                      <a:pt x="230" y="472"/>
                      <a:pt x="200" y="462"/>
                      <a:pt x="200" y="434"/>
                    </a:cubicBezTo>
                    <a:cubicBezTo>
                      <a:pt x="200" y="400"/>
                      <a:pt x="267" y="300"/>
                      <a:pt x="267" y="234"/>
                    </a:cubicBezTo>
                    <a:cubicBezTo>
                      <a:pt x="367" y="133"/>
                      <a:pt x="367" y="100"/>
                      <a:pt x="3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8"/>
              <p:cNvSpPr/>
              <p:nvPr/>
            </p:nvSpPr>
            <p:spPr>
              <a:xfrm>
                <a:off x="4235800" y="1773300"/>
                <a:ext cx="22300" cy="21250"/>
              </a:xfrm>
              <a:custGeom>
                <a:rect b="b" l="l" r="r" t="t"/>
                <a:pathLst>
                  <a:path extrusionOk="0" h="850" w="892">
                    <a:moveTo>
                      <a:pt x="634" y="1"/>
                    </a:moveTo>
                    <a:lnTo>
                      <a:pt x="634" y="1"/>
                    </a:lnTo>
                    <a:cubicBezTo>
                      <a:pt x="334" y="67"/>
                      <a:pt x="0" y="368"/>
                      <a:pt x="134" y="701"/>
                    </a:cubicBezTo>
                    <a:cubicBezTo>
                      <a:pt x="182" y="808"/>
                      <a:pt x="253" y="850"/>
                      <a:pt x="333" y="850"/>
                    </a:cubicBezTo>
                    <a:cubicBezTo>
                      <a:pt x="527" y="850"/>
                      <a:pt x="773" y="600"/>
                      <a:pt x="867" y="434"/>
                    </a:cubicBezTo>
                    <a:cubicBezTo>
                      <a:pt x="892" y="386"/>
                      <a:pt x="863" y="355"/>
                      <a:pt x="806" y="355"/>
                    </a:cubicBezTo>
                    <a:cubicBezTo>
                      <a:pt x="785" y="355"/>
                      <a:pt x="761" y="359"/>
                      <a:pt x="734" y="368"/>
                    </a:cubicBezTo>
                    <a:cubicBezTo>
                      <a:pt x="667" y="434"/>
                      <a:pt x="567" y="501"/>
                      <a:pt x="501" y="534"/>
                    </a:cubicBezTo>
                    <a:cubicBezTo>
                      <a:pt x="447" y="570"/>
                      <a:pt x="394" y="606"/>
                      <a:pt x="345" y="606"/>
                    </a:cubicBezTo>
                    <a:cubicBezTo>
                      <a:pt x="303" y="606"/>
                      <a:pt x="265" y="579"/>
                      <a:pt x="234" y="501"/>
                    </a:cubicBezTo>
                    <a:cubicBezTo>
                      <a:pt x="300" y="268"/>
                      <a:pt x="501" y="168"/>
                      <a:pt x="6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8"/>
              <p:cNvSpPr/>
              <p:nvPr/>
            </p:nvSpPr>
            <p:spPr>
              <a:xfrm>
                <a:off x="4023375" y="1540975"/>
                <a:ext cx="315850" cy="189825"/>
              </a:xfrm>
              <a:custGeom>
                <a:rect b="b" l="l" r="r" t="t"/>
                <a:pathLst>
                  <a:path extrusionOk="0" h="7593" w="12634">
                    <a:moveTo>
                      <a:pt x="1005" y="0"/>
                    </a:moveTo>
                    <a:cubicBezTo>
                      <a:pt x="917" y="0"/>
                      <a:pt x="834" y="24"/>
                      <a:pt x="792" y="87"/>
                    </a:cubicBezTo>
                    <a:cubicBezTo>
                      <a:pt x="291" y="988"/>
                      <a:pt x="1025" y="1555"/>
                      <a:pt x="1526" y="2222"/>
                    </a:cubicBezTo>
                    <a:cubicBezTo>
                      <a:pt x="1159" y="2155"/>
                      <a:pt x="792" y="2022"/>
                      <a:pt x="391" y="1855"/>
                    </a:cubicBezTo>
                    <a:cubicBezTo>
                      <a:pt x="347" y="1828"/>
                      <a:pt x="297" y="1816"/>
                      <a:pt x="249" y="1816"/>
                    </a:cubicBezTo>
                    <a:cubicBezTo>
                      <a:pt x="119" y="1816"/>
                      <a:pt x="0" y="1909"/>
                      <a:pt x="24" y="2055"/>
                    </a:cubicBezTo>
                    <a:cubicBezTo>
                      <a:pt x="125" y="3089"/>
                      <a:pt x="725" y="3823"/>
                      <a:pt x="1492" y="4390"/>
                    </a:cubicBezTo>
                    <a:cubicBezTo>
                      <a:pt x="1225" y="4390"/>
                      <a:pt x="958" y="4424"/>
                      <a:pt x="692" y="4424"/>
                    </a:cubicBezTo>
                    <a:cubicBezTo>
                      <a:pt x="458" y="4424"/>
                      <a:pt x="358" y="4724"/>
                      <a:pt x="491" y="4891"/>
                    </a:cubicBezTo>
                    <a:cubicBezTo>
                      <a:pt x="1125" y="5591"/>
                      <a:pt x="1993" y="5658"/>
                      <a:pt x="2860" y="5825"/>
                    </a:cubicBezTo>
                    <a:cubicBezTo>
                      <a:pt x="2826" y="5825"/>
                      <a:pt x="2793" y="5858"/>
                      <a:pt x="2726" y="5858"/>
                    </a:cubicBezTo>
                    <a:cubicBezTo>
                      <a:pt x="2493" y="5925"/>
                      <a:pt x="2460" y="6358"/>
                      <a:pt x="2726" y="6392"/>
                    </a:cubicBezTo>
                    <a:cubicBezTo>
                      <a:pt x="3460" y="6558"/>
                      <a:pt x="4194" y="6659"/>
                      <a:pt x="4895" y="6692"/>
                    </a:cubicBezTo>
                    <a:cubicBezTo>
                      <a:pt x="4861" y="6725"/>
                      <a:pt x="4828" y="6725"/>
                      <a:pt x="4795" y="6759"/>
                    </a:cubicBezTo>
                    <a:cubicBezTo>
                      <a:pt x="4661" y="6859"/>
                      <a:pt x="4628" y="7025"/>
                      <a:pt x="4728" y="7159"/>
                    </a:cubicBezTo>
                    <a:cubicBezTo>
                      <a:pt x="5049" y="7471"/>
                      <a:pt x="5402" y="7592"/>
                      <a:pt x="5767" y="7592"/>
                    </a:cubicBezTo>
                    <a:cubicBezTo>
                      <a:pt x="6688" y="7592"/>
                      <a:pt x="7680" y="6813"/>
                      <a:pt x="8397" y="6358"/>
                    </a:cubicBezTo>
                    <a:cubicBezTo>
                      <a:pt x="9865" y="5491"/>
                      <a:pt x="11699" y="4590"/>
                      <a:pt x="12633" y="3089"/>
                    </a:cubicBezTo>
                    <a:cubicBezTo>
                      <a:pt x="12633" y="3016"/>
                      <a:pt x="12507" y="2906"/>
                      <a:pt x="12388" y="2906"/>
                    </a:cubicBezTo>
                    <a:cubicBezTo>
                      <a:pt x="12344" y="2906"/>
                      <a:pt x="12302" y="2920"/>
                      <a:pt x="12267" y="2956"/>
                    </a:cubicBezTo>
                    <a:lnTo>
                      <a:pt x="12200" y="3023"/>
                    </a:lnTo>
                    <a:cubicBezTo>
                      <a:pt x="12200" y="2956"/>
                      <a:pt x="12166" y="2889"/>
                      <a:pt x="12066" y="2889"/>
                    </a:cubicBezTo>
                    <a:cubicBezTo>
                      <a:pt x="11581" y="2903"/>
                      <a:pt x="11060" y="2940"/>
                      <a:pt x="10541" y="2940"/>
                    </a:cubicBezTo>
                    <a:cubicBezTo>
                      <a:pt x="9813" y="2940"/>
                      <a:pt x="9087" y="2867"/>
                      <a:pt x="8464" y="2556"/>
                    </a:cubicBezTo>
                    <a:cubicBezTo>
                      <a:pt x="7396" y="2022"/>
                      <a:pt x="6496" y="1088"/>
                      <a:pt x="5595" y="387"/>
                    </a:cubicBezTo>
                    <a:cubicBezTo>
                      <a:pt x="5551" y="343"/>
                      <a:pt x="5484" y="321"/>
                      <a:pt x="5415" y="321"/>
                    </a:cubicBezTo>
                    <a:cubicBezTo>
                      <a:pt x="5276" y="321"/>
                      <a:pt x="5128" y="410"/>
                      <a:pt x="5128" y="588"/>
                    </a:cubicBezTo>
                    <a:cubicBezTo>
                      <a:pt x="5128" y="721"/>
                      <a:pt x="5161" y="854"/>
                      <a:pt x="5161" y="988"/>
                    </a:cubicBezTo>
                    <a:cubicBezTo>
                      <a:pt x="4661" y="688"/>
                      <a:pt x="4194" y="421"/>
                      <a:pt x="3694" y="187"/>
                    </a:cubicBezTo>
                    <a:cubicBezTo>
                      <a:pt x="3647" y="164"/>
                      <a:pt x="3600" y="153"/>
                      <a:pt x="3556" y="153"/>
                    </a:cubicBezTo>
                    <a:cubicBezTo>
                      <a:pt x="3411" y="153"/>
                      <a:pt x="3293" y="267"/>
                      <a:pt x="3293" y="421"/>
                    </a:cubicBezTo>
                    <a:lnTo>
                      <a:pt x="3293" y="988"/>
                    </a:lnTo>
                    <a:cubicBezTo>
                      <a:pt x="2560" y="654"/>
                      <a:pt x="1859" y="321"/>
                      <a:pt x="1159" y="20"/>
                    </a:cubicBezTo>
                    <a:cubicBezTo>
                      <a:pt x="1110" y="8"/>
                      <a:pt x="1056" y="0"/>
                      <a:pt x="10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8"/>
              <p:cNvSpPr/>
              <p:nvPr/>
            </p:nvSpPr>
            <p:spPr>
              <a:xfrm>
                <a:off x="4315025" y="1589150"/>
                <a:ext cx="189325" cy="106400"/>
              </a:xfrm>
              <a:custGeom>
                <a:rect b="b" l="l" r="r" t="t"/>
                <a:pathLst>
                  <a:path extrusionOk="0" h="4256" w="7573">
                    <a:moveTo>
                      <a:pt x="4853" y="0"/>
                    </a:moveTo>
                    <a:cubicBezTo>
                      <a:pt x="4228" y="0"/>
                      <a:pt x="3621" y="94"/>
                      <a:pt x="3169" y="228"/>
                    </a:cubicBezTo>
                    <a:cubicBezTo>
                      <a:pt x="2402" y="462"/>
                      <a:pt x="1835" y="962"/>
                      <a:pt x="1434" y="1629"/>
                    </a:cubicBezTo>
                    <a:cubicBezTo>
                      <a:pt x="1234" y="1963"/>
                      <a:pt x="1068" y="2363"/>
                      <a:pt x="901" y="2730"/>
                    </a:cubicBezTo>
                    <a:cubicBezTo>
                      <a:pt x="667" y="3230"/>
                      <a:pt x="367" y="3564"/>
                      <a:pt x="0" y="3964"/>
                    </a:cubicBezTo>
                    <a:cubicBezTo>
                      <a:pt x="0" y="4064"/>
                      <a:pt x="33" y="4131"/>
                      <a:pt x="134" y="4198"/>
                    </a:cubicBezTo>
                    <a:cubicBezTo>
                      <a:pt x="295" y="4238"/>
                      <a:pt x="450" y="4255"/>
                      <a:pt x="600" y="4255"/>
                    </a:cubicBezTo>
                    <a:cubicBezTo>
                      <a:pt x="1068" y="4255"/>
                      <a:pt x="1496" y="4091"/>
                      <a:pt x="2002" y="3964"/>
                    </a:cubicBezTo>
                    <a:cubicBezTo>
                      <a:pt x="2669" y="3764"/>
                      <a:pt x="3369" y="3597"/>
                      <a:pt x="4036" y="3364"/>
                    </a:cubicBezTo>
                    <a:cubicBezTo>
                      <a:pt x="5271" y="2897"/>
                      <a:pt x="6438" y="2363"/>
                      <a:pt x="7505" y="1529"/>
                    </a:cubicBezTo>
                    <a:cubicBezTo>
                      <a:pt x="7572" y="1396"/>
                      <a:pt x="7572" y="1229"/>
                      <a:pt x="7539" y="1129"/>
                    </a:cubicBezTo>
                    <a:cubicBezTo>
                      <a:pt x="7073" y="283"/>
                      <a:pt x="5937" y="0"/>
                      <a:pt x="48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8"/>
              <p:cNvSpPr/>
              <p:nvPr/>
            </p:nvSpPr>
            <p:spPr>
              <a:xfrm>
                <a:off x="4344200" y="1620700"/>
                <a:ext cx="145975" cy="52550"/>
              </a:xfrm>
              <a:custGeom>
                <a:rect b="b" l="l" r="r" t="t"/>
                <a:pathLst>
                  <a:path extrusionOk="0" h="2102" w="5839">
                    <a:moveTo>
                      <a:pt x="5771" y="0"/>
                    </a:moveTo>
                    <a:cubicBezTo>
                      <a:pt x="4965" y="199"/>
                      <a:pt x="4195" y="481"/>
                      <a:pt x="3439" y="785"/>
                    </a:cubicBezTo>
                    <a:lnTo>
                      <a:pt x="3439" y="785"/>
                    </a:lnTo>
                    <a:cubicBezTo>
                      <a:pt x="4198" y="497"/>
                      <a:pt x="4960" y="265"/>
                      <a:pt x="5771" y="34"/>
                    </a:cubicBezTo>
                    <a:cubicBezTo>
                      <a:pt x="5838" y="34"/>
                      <a:pt x="5771" y="0"/>
                      <a:pt x="5771" y="0"/>
                    </a:cubicBezTo>
                    <a:close/>
                    <a:moveTo>
                      <a:pt x="3439" y="785"/>
                    </a:moveTo>
                    <a:cubicBezTo>
                      <a:pt x="3141" y="898"/>
                      <a:pt x="2844" y="1019"/>
                      <a:pt x="2544" y="1152"/>
                    </a:cubicBezTo>
                    <a:lnTo>
                      <a:pt x="2544" y="1152"/>
                    </a:lnTo>
                    <a:cubicBezTo>
                      <a:pt x="2841" y="1029"/>
                      <a:pt x="3139" y="905"/>
                      <a:pt x="3439" y="785"/>
                    </a:cubicBezTo>
                    <a:close/>
                    <a:moveTo>
                      <a:pt x="2544" y="1152"/>
                    </a:moveTo>
                    <a:cubicBezTo>
                      <a:pt x="1701" y="1503"/>
                      <a:pt x="864" y="1849"/>
                      <a:pt x="1" y="2102"/>
                    </a:cubicBezTo>
                    <a:cubicBezTo>
                      <a:pt x="868" y="1968"/>
                      <a:pt x="1668" y="1602"/>
                      <a:pt x="2436" y="1201"/>
                    </a:cubicBezTo>
                    <a:cubicBezTo>
                      <a:pt x="2472" y="1185"/>
                      <a:pt x="2508" y="1169"/>
                      <a:pt x="2544" y="115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8"/>
              <p:cNvSpPr/>
              <p:nvPr/>
            </p:nvSpPr>
            <p:spPr>
              <a:xfrm>
                <a:off x="4379225" y="1605275"/>
                <a:ext cx="30050" cy="14250"/>
              </a:xfrm>
              <a:custGeom>
                <a:rect b="b" l="l" r="r" t="t"/>
                <a:pathLst>
                  <a:path extrusionOk="0" h="570" w="1202">
                    <a:moveTo>
                      <a:pt x="1085" y="0"/>
                    </a:moveTo>
                    <a:cubicBezTo>
                      <a:pt x="1060" y="0"/>
                      <a:pt x="1035" y="17"/>
                      <a:pt x="1035" y="50"/>
                    </a:cubicBezTo>
                    <a:cubicBezTo>
                      <a:pt x="1101" y="317"/>
                      <a:pt x="835" y="417"/>
                      <a:pt x="534" y="417"/>
                    </a:cubicBezTo>
                    <a:cubicBezTo>
                      <a:pt x="495" y="430"/>
                      <a:pt x="449" y="437"/>
                      <a:pt x="403" y="437"/>
                    </a:cubicBezTo>
                    <a:cubicBezTo>
                      <a:pt x="212" y="437"/>
                      <a:pt x="7" y="325"/>
                      <a:pt x="167" y="84"/>
                    </a:cubicBezTo>
                    <a:cubicBezTo>
                      <a:pt x="67" y="84"/>
                      <a:pt x="1" y="250"/>
                      <a:pt x="67" y="317"/>
                    </a:cubicBezTo>
                    <a:cubicBezTo>
                      <a:pt x="101" y="484"/>
                      <a:pt x="267" y="551"/>
                      <a:pt x="434" y="551"/>
                    </a:cubicBezTo>
                    <a:cubicBezTo>
                      <a:pt x="490" y="562"/>
                      <a:pt x="553" y="569"/>
                      <a:pt x="618" y="569"/>
                    </a:cubicBezTo>
                    <a:cubicBezTo>
                      <a:pt x="749" y="569"/>
                      <a:pt x="890" y="540"/>
                      <a:pt x="1001" y="451"/>
                    </a:cubicBezTo>
                    <a:cubicBezTo>
                      <a:pt x="1135" y="384"/>
                      <a:pt x="1201" y="217"/>
                      <a:pt x="1135" y="50"/>
                    </a:cubicBezTo>
                    <a:cubicBezTo>
                      <a:pt x="1135" y="17"/>
                      <a:pt x="1110" y="0"/>
                      <a:pt x="10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8"/>
              <p:cNvSpPr/>
              <p:nvPr/>
            </p:nvSpPr>
            <p:spPr>
              <a:xfrm>
                <a:off x="3595325" y="1189550"/>
                <a:ext cx="256875" cy="330275"/>
              </a:xfrm>
              <a:custGeom>
                <a:rect b="b" l="l" r="r" t="t"/>
                <a:pathLst>
                  <a:path extrusionOk="0" h="13211" w="10275">
                    <a:moveTo>
                      <a:pt x="1" y="1"/>
                    </a:moveTo>
                    <a:cubicBezTo>
                      <a:pt x="1335" y="2536"/>
                      <a:pt x="3770" y="4337"/>
                      <a:pt x="5405" y="6672"/>
                    </a:cubicBezTo>
                    <a:cubicBezTo>
                      <a:pt x="6939" y="8874"/>
                      <a:pt x="8173" y="11409"/>
                      <a:pt x="10242" y="13210"/>
                    </a:cubicBezTo>
                    <a:cubicBezTo>
                      <a:pt x="10242" y="13210"/>
                      <a:pt x="10275" y="13210"/>
                      <a:pt x="10275" y="13177"/>
                    </a:cubicBezTo>
                    <a:cubicBezTo>
                      <a:pt x="8173" y="11209"/>
                      <a:pt x="6939" y="8707"/>
                      <a:pt x="5305" y="6372"/>
                    </a:cubicBezTo>
                    <a:cubicBezTo>
                      <a:pt x="3670" y="4104"/>
                      <a:pt x="1402" y="240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8"/>
              <p:cNvSpPr/>
              <p:nvPr/>
            </p:nvSpPr>
            <p:spPr>
              <a:xfrm>
                <a:off x="3386850" y="1041125"/>
                <a:ext cx="416675" cy="517275"/>
              </a:xfrm>
              <a:custGeom>
                <a:rect b="b" l="l" r="r" t="t"/>
                <a:pathLst>
                  <a:path extrusionOk="0" h="20691" w="16667">
                    <a:moveTo>
                      <a:pt x="1" y="0"/>
                    </a:moveTo>
                    <a:lnTo>
                      <a:pt x="1" y="0"/>
                    </a:lnTo>
                    <a:cubicBezTo>
                      <a:pt x="2769" y="4136"/>
                      <a:pt x="5471" y="8273"/>
                      <a:pt x="8273" y="12342"/>
                    </a:cubicBezTo>
                    <a:cubicBezTo>
                      <a:pt x="10475" y="15545"/>
                      <a:pt x="12977" y="18880"/>
                      <a:pt x="16579" y="20682"/>
                    </a:cubicBezTo>
                    <a:cubicBezTo>
                      <a:pt x="16585" y="20688"/>
                      <a:pt x="16593" y="20691"/>
                      <a:pt x="16601" y="20691"/>
                    </a:cubicBezTo>
                    <a:cubicBezTo>
                      <a:pt x="16633" y="20691"/>
                      <a:pt x="16666" y="20642"/>
                      <a:pt x="16612" y="20615"/>
                    </a:cubicBezTo>
                    <a:cubicBezTo>
                      <a:pt x="12943" y="18547"/>
                      <a:pt x="10408" y="15278"/>
                      <a:pt x="8073" y="11842"/>
                    </a:cubicBezTo>
                    <a:cubicBezTo>
                      <a:pt x="5404" y="7906"/>
                      <a:pt x="2736" y="397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8"/>
              <p:cNvSpPr/>
              <p:nvPr/>
            </p:nvSpPr>
            <p:spPr>
              <a:xfrm>
                <a:off x="3599500" y="977725"/>
                <a:ext cx="76250" cy="193025"/>
              </a:xfrm>
              <a:custGeom>
                <a:rect b="b" l="l" r="r" t="t"/>
                <a:pathLst>
                  <a:path extrusionOk="0" h="7721" w="3050">
                    <a:moveTo>
                      <a:pt x="301" y="1"/>
                    </a:moveTo>
                    <a:lnTo>
                      <a:pt x="301" y="1"/>
                    </a:lnTo>
                    <a:cubicBezTo>
                      <a:pt x="1" y="301"/>
                      <a:pt x="167" y="568"/>
                      <a:pt x="334" y="968"/>
                    </a:cubicBezTo>
                    <a:cubicBezTo>
                      <a:pt x="601" y="1702"/>
                      <a:pt x="935" y="2436"/>
                      <a:pt x="1168" y="3203"/>
                    </a:cubicBezTo>
                    <a:cubicBezTo>
                      <a:pt x="1769" y="4704"/>
                      <a:pt x="2302" y="6205"/>
                      <a:pt x="2936" y="7706"/>
                    </a:cubicBezTo>
                    <a:cubicBezTo>
                      <a:pt x="2946" y="7716"/>
                      <a:pt x="2961" y="7720"/>
                      <a:pt x="2977" y="7720"/>
                    </a:cubicBezTo>
                    <a:cubicBezTo>
                      <a:pt x="3014" y="7720"/>
                      <a:pt x="3050" y="7697"/>
                      <a:pt x="3003" y="7673"/>
                    </a:cubicBezTo>
                    <a:cubicBezTo>
                      <a:pt x="2603" y="6406"/>
                      <a:pt x="2102" y="5205"/>
                      <a:pt x="1635" y="3970"/>
                    </a:cubicBezTo>
                    <a:cubicBezTo>
                      <a:pt x="1435" y="3370"/>
                      <a:pt x="1168" y="2803"/>
                      <a:pt x="968" y="2203"/>
                    </a:cubicBezTo>
                    <a:cubicBezTo>
                      <a:pt x="768" y="1669"/>
                      <a:pt x="134" y="635"/>
                      <a:pt x="3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8"/>
              <p:cNvSpPr/>
              <p:nvPr/>
            </p:nvSpPr>
            <p:spPr>
              <a:xfrm>
                <a:off x="3480475" y="1371025"/>
                <a:ext cx="260000" cy="175475"/>
              </a:xfrm>
              <a:custGeom>
                <a:rect b="b" l="l" r="r" t="t"/>
                <a:pathLst>
                  <a:path extrusionOk="0" h="7019" w="10400">
                    <a:moveTo>
                      <a:pt x="60" y="0"/>
                    </a:moveTo>
                    <a:cubicBezTo>
                      <a:pt x="30" y="0"/>
                      <a:pt x="1" y="31"/>
                      <a:pt x="25" y="80"/>
                    </a:cubicBezTo>
                    <a:cubicBezTo>
                      <a:pt x="2527" y="3483"/>
                      <a:pt x="5996" y="6585"/>
                      <a:pt x="10366" y="7019"/>
                    </a:cubicBezTo>
                    <a:cubicBezTo>
                      <a:pt x="10399" y="7019"/>
                      <a:pt x="10399" y="6985"/>
                      <a:pt x="10366" y="6985"/>
                    </a:cubicBezTo>
                    <a:cubicBezTo>
                      <a:pt x="5996" y="6285"/>
                      <a:pt x="2694" y="3449"/>
                      <a:pt x="92" y="14"/>
                    </a:cubicBezTo>
                    <a:cubicBezTo>
                      <a:pt x="83" y="5"/>
                      <a:pt x="71" y="0"/>
                      <a:pt x="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8"/>
              <p:cNvSpPr/>
              <p:nvPr/>
            </p:nvSpPr>
            <p:spPr>
              <a:xfrm>
                <a:off x="3501100" y="1587350"/>
                <a:ext cx="199775" cy="41275"/>
              </a:xfrm>
              <a:custGeom>
                <a:rect b="b" l="l" r="r" t="t"/>
                <a:pathLst>
                  <a:path extrusionOk="0" h="1651" w="7991">
                    <a:moveTo>
                      <a:pt x="34" y="0"/>
                    </a:moveTo>
                    <a:cubicBezTo>
                      <a:pt x="34" y="0"/>
                      <a:pt x="1" y="0"/>
                      <a:pt x="34" y="33"/>
                    </a:cubicBezTo>
                    <a:cubicBezTo>
                      <a:pt x="201" y="267"/>
                      <a:pt x="668" y="334"/>
                      <a:pt x="901" y="434"/>
                    </a:cubicBezTo>
                    <a:cubicBezTo>
                      <a:pt x="1335" y="601"/>
                      <a:pt x="1702" y="767"/>
                      <a:pt x="2102" y="934"/>
                    </a:cubicBezTo>
                    <a:cubicBezTo>
                      <a:pt x="2836" y="1201"/>
                      <a:pt x="3536" y="1468"/>
                      <a:pt x="4270" y="1568"/>
                    </a:cubicBezTo>
                    <a:cubicBezTo>
                      <a:pt x="4581" y="1624"/>
                      <a:pt x="4892" y="1651"/>
                      <a:pt x="5200" y="1651"/>
                    </a:cubicBezTo>
                    <a:cubicBezTo>
                      <a:pt x="6180" y="1651"/>
                      <a:pt x="7127" y="1375"/>
                      <a:pt x="7940" y="867"/>
                    </a:cubicBezTo>
                    <a:cubicBezTo>
                      <a:pt x="7990" y="842"/>
                      <a:pt x="7964" y="778"/>
                      <a:pt x="7934" y="778"/>
                    </a:cubicBezTo>
                    <a:cubicBezTo>
                      <a:pt x="7924" y="778"/>
                      <a:pt x="7914" y="785"/>
                      <a:pt x="7906" y="801"/>
                    </a:cubicBezTo>
                    <a:cubicBezTo>
                      <a:pt x="7013" y="1237"/>
                      <a:pt x="6091" y="1473"/>
                      <a:pt x="5140" y="1473"/>
                    </a:cubicBezTo>
                    <a:cubicBezTo>
                      <a:pt x="4636" y="1473"/>
                      <a:pt x="4124" y="1406"/>
                      <a:pt x="3603" y="1268"/>
                    </a:cubicBezTo>
                    <a:cubicBezTo>
                      <a:pt x="2369" y="934"/>
                      <a:pt x="1235" y="334"/>
                      <a:pt x="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8"/>
              <p:cNvSpPr/>
              <p:nvPr/>
            </p:nvSpPr>
            <p:spPr>
              <a:xfrm>
                <a:off x="3563650" y="1392000"/>
                <a:ext cx="38475" cy="60275"/>
              </a:xfrm>
              <a:custGeom>
                <a:rect b="b" l="l" r="r" t="t"/>
                <a:pathLst>
                  <a:path extrusionOk="0" h="2411" w="1539">
                    <a:moveTo>
                      <a:pt x="1401" y="2177"/>
                    </a:moveTo>
                    <a:lnTo>
                      <a:pt x="1401" y="2177"/>
                    </a:lnTo>
                    <a:cubicBezTo>
                      <a:pt x="1421" y="2192"/>
                      <a:pt x="1437" y="2205"/>
                      <a:pt x="1452" y="2217"/>
                    </a:cubicBezTo>
                    <a:lnTo>
                      <a:pt x="1452" y="2217"/>
                    </a:lnTo>
                    <a:cubicBezTo>
                      <a:pt x="1459" y="2201"/>
                      <a:pt x="1450" y="2193"/>
                      <a:pt x="1401" y="2177"/>
                    </a:cubicBezTo>
                    <a:close/>
                    <a:moveTo>
                      <a:pt x="313" y="0"/>
                    </a:moveTo>
                    <a:cubicBezTo>
                      <a:pt x="284" y="0"/>
                      <a:pt x="251" y="25"/>
                      <a:pt x="234" y="75"/>
                    </a:cubicBezTo>
                    <a:cubicBezTo>
                      <a:pt x="0" y="842"/>
                      <a:pt x="434" y="2077"/>
                      <a:pt x="1268" y="2410"/>
                    </a:cubicBezTo>
                    <a:cubicBezTo>
                      <a:pt x="1301" y="2410"/>
                      <a:pt x="1368" y="2343"/>
                      <a:pt x="1401" y="2310"/>
                    </a:cubicBezTo>
                    <a:cubicBezTo>
                      <a:pt x="1408" y="2290"/>
                      <a:pt x="1416" y="2274"/>
                      <a:pt x="1424" y="2261"/>
                    </a:cubicBezTo>
                    <a:lnTo>
                      <a:pt x="1424" y="2261"/>
                    </a:lnTo>
                    <a:cubicBezTo>
                      <a:pt x="1452" y="2287"/>
                      <a:pt x="1497" y="2309"/>
                      <a:pt x="1518" y="2309"/>
                    </a:cubicBezTo>
                    <a:cubicBezTo>
                      <a:pt x="1538" y="2309"/>
                      <a:pt x="1532" y="2285"/>
                      <a:pt x="1452" y="2217"/>
                    </a:cubicBezTo>
                    <a:lnTo>
                      <a:pt x="1452" y="2217"/>
                    </a:lnTo>
                    <a:cubicBezTo>
                      <a:pt x="1447" y="2228"/>
                      <a:pt x="1436" y="2241"/>
                      <a:pt x="1424" y="2261"/>
                    </a:cubicBezTo>
                    <a:lnTo>
                      <a:pt x="1424" y="2261"/>
                    </a:lnTo>
                    <a:cubicBezTo>
                      <a:pt x="1405" y="2244"/>
                      <a:pt x="1394" y="2225"/>
                      <a:pt x="1401" y="2210"/>
                    </a:cubicBezTo>
                    <a:lnTo>
                      <a:pt x="1335" y="2143"/>
                    </a:lnTo>
                    <a:cubicBezTo>
                      <a:pt x="1068" y="2010"/>
                      <a:pt x="868" y="1743"/>
                      <a:pt x="734" y="1510"/>
                    </a:cubicBezTo>
                    <a:cubicBezTo>
                      <a:pt x="434" y="1076"/>
                      <a:pt x="401" y="542"/>
                      <a:pt x="367" y="75"/>
                    </a:cubicBezTo>
                    <a:cubicBezTo>
                      <a:pt x="367" y="25"/>
                      <a:pt x="342"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8"/>
              <p:cNvSpPr/>
              <p:nvPr/>
            </p:nvSpPr>
            <p:spPr>
              <a:xfrm>
                <a:off x="3610350" y="1301975"/>
                <a:ext cx="30050" cy="54400"/>
              </a:xfrm>
              <a:custGeom>
                <a:rect b="b" l="l" r="r" t="t"/>
                <a:pathLst>
                  <a:path extrusionOk="0" h="2176" w="1202">
                    <a:moveTo>
                      <a:pt x="887" y="0"/>
                    </a:moveTo>
                    <a:cubicBezTo>
                      <a:pt x="559" y="0"/>
                      <a:pt x="271" y="287"/>
                      <a:pt x="167" y="574"/>
                    </a:cubicBezTo>
                    <a:cubicBezTo>
                      <a:pt x="0" y="1108"/>
                      <a:pt x="367" y="1908"/>
                      <a:pt x="834" y="2175"/>
                    </a:cubicBezTo>
                    <a:cubicBezTo>
                      <a:pt x="701" y="1775"/>
                      <a:pt x="367" y="1541"/>
                      <a:pt x="301" y="1174"/>
                    </a:cubicBezTo>
                    <a:cubicBezTo>
                      <a:pt x="184" y="680"/>
                      <a:pt x="422" y="136"/>
                      <a:pt x="905" y="136"/>
                    </a:cubicBezTo>
                    <a:cubicBezTo>
                      <a:pt x="976" y="136"/>
                      <a:pt x="1053" y="148"/>
                      <a:pt x="1134" y="174"/>
                    </a:cubicBezTo>
                    <a:cubicBezTo>
                      <a:pt x="1168" y="174"/>
                      <a:pt x="1201" y="107"/>
                      <a:pt x="1168" y="74"/>
                    </a:cubicBezTo>
                    <a:cubicBezTo>
                      <a:pt x="1073" y="23"/>
                      <a:pt x="979" y="0"/>
                      <a:pt x="8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8"/>
              <p:cNvSpPr/>
              <p:nvPr/>
            </p:nvSpPr>
            <p:spPr>
              <a:xfrm>
                <a:off x="3431875" y="1177050"/>
                <a:ext cx="45075" cy="37675"/>
              </a:xfrm>
              <a:custGeom>
                <a:rect b="b" l="l" r="r" t="t"/>
                <a:pathLst>
                  <a:path extrusionOk="0" h="1507" w="1803">
                    <a:moveTo>
                      <a:pt x="268" y="0"/>
                    </a:moveTo>
                    <a:cubicBezTo>
                      <a:pt x="201" y="0"/>
                      <a:pt x="168" y="0"/>
                      <a:pt x="168" y="34"/>
                    </a:cubicBezTo>
                    <a:cubicBezTo>
                      <a:pt x="1" y="601"/>
                      <a:pt x="301" y="1268"/>
                      <a:pt x="868" y="1501"/>
                    </a:cubicBezTo>
                    <a:cubicBezTo>
                      <a:pt x="868" y="1505"/>
                      <a:pt x="869" y="1507"/>
                      <a:pt x="871" y="1507"/>
                    </a:cubicBezTo>
                    <a:cubicBezTo>
                      <a:pt x="888" y="1507"/>
                      <a:pt x="957" y="1401"/>
                      <a:pt x="868" y="1401"/>
                    </a:cubicBezTo>
                    <a:cubicBezTo>
                      <a:pt x="404" y="1185"/>
                      <a:pt x="169" y="681"/>
                      <a:pt x="271" y="210"/>
                    </a:cubicBezTo>
                    <a:lnTo>
                      <a:pt x="271" y="210"/>
                    </a:lnTo>
                    <a:cubicBezTo>
                      <a:pt x="815" y="444"/>
                      <a:pt x="1200" y="787"/>
                      <a:pt x="1702" y="1101"/>
                    </a:cubicBezTo>
                    <a:cubicBezTo>
                      <a:pt x="1710" y="1117"/>
                      <a:pt x="1720" y="1124"/>
                      <a:pt x="1731" y="1124"/>
                    </a:cubicBezTo>
                    <a:cubicBezTo>
                      <a:pt x="1764" y="1124"/>
                      <a:pt x="1802" y="1060"/>
                      <a:pt x="1802" y="1034"/>
                    </a:cubicBezTo>
                    <a:cubicBezTo>
                      <a:pt x="1402" y="534"/>
                      <a:pt x="835" y="234"/>
                      <a:pt x="2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8"/>
              <p:cNvSpPr/>
              <p:nvPr/>
            </p:nvSpPr>
            <p:spPr>
              <a:xfrm>
                <a:off x="3676725" y="1243725"/>
                <a:ext cx="42050" cy="35725"/>
              </a:xfrm>
              <a:custGeom>
                <a:rect b="b" l="l" r="r" t="t"/>
                <a:pathLst>
                  <a:path extrusionOk="0" h="1429" w="1682">
                    <a:moveTo>
                      <a:pt x="485" y="0"/>
                    </a:moveTo>
                    <a:cubicBezTo>
                      <a:pt x="380" y="0"/>
                      <a:pt x="283" y="45"/>
                      <a:pt x="214" y="169"/>
                    </a:cubicBezTo>
                    <a:cubicBezTo>
                      <a:pt x="1" y="534"/>
                      <a:pt x="205" y="1428"/>
                      <a:pt x="750" y="1428"/>
                    </a:cubicBezTo>
                    <a:cubicBezTo>
                      <a:pt x="802" y="1428"/>
                      <a:pt x="857" y="1420"/>
                      <a:pt x="915" y="1403"/>
                    </a:cubicBezTo>
                    <a:cubicBezTo>
                      <a:pt x="648" y="1370"/>
                      <a:pt x="414" y="1169"/>
                      <a:pt x="347" y="869"/>
                    </a:cubicBezTo>
                    <a:cubicBezTo>
                      <a:pt x="317" y="654"/>
                      <a:pt x="258" y="157"/>
                      <a:pt x="509" y="157"/>
                    </a:cubicBezTo>
                    <a:cubicBezTo>
                      <a:pt x="530" y="157"/>
                      <a:pt x="554" y="161"/>
                      <a:pt x="581" y="169"/>
                    </a:cubicBezTo>
                    <a:cubicBezTo>
                      <a:pt x="748" y="202"/>
                      <a:pt x="981" y="402"/>
                      <a:pt x="1148" y="536"/>
                    </a:cubicBezTo>
                    <a:cubicBezTo>
                      <a:pt x="1315" y="669"/>
                      <a:pt x="1482" y="836"/>
                      <a:pt x="1582" y="1036"/>
                    </a:cubicBezTo>
                    <a:cubicBezTo>
                      <a:pt x="1601" y="1046"/>
                      <a:pt x="1618" y="1050"/>
                      <a:pt x="1632" y="1050"/>
                    </a:cubicBezTo>
                    <a:cubicBezTo>
                      <a:pt x="1665" y="1050"/>
                      <a:pt x="1682" y="1026"/>
                      <a:pt x="1682" y="1003"/>
                    </a:cubicBezTo>
                    <a:cubicBezTo>
                      <a:pt x="1515" y="602"/>
                      <a:pt x="1248" y="369"/>
                      <a:pt x="915" y="169"/>
                    </a:cubicBezTo>
                    <a:cubicBezTo>
                      <a:pt x="797" y="90"/>
                      <a:pt x="633" y="0"/>
                      <a:pt x="4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8"/>
              <p:cNvSpPr/>
              <p:nvPr/>
            </p:nvSpPr>
            <p:spPr>
              <a:xfrm>
                <a:off x="3638700" y="1637025"/>
                <a:ext cx="55075" cy="35100"/>
              </a:xfrm>
              <a:custGeom>
                <a:rect b="b" l="l" r="r" t="t"/>
                <a:pathLst>
                  <a:path extrusionOk="0" h="1404" w="2203">
                    <a:moveTo>
                      <a:pt x="1604" y="1"/>
                    </a:moveTo>
                    <a:cubicBezTo>
                      <a:pt x="1591" y="1"/>
                      <a:pt x="1578" y="5"/>
                      <a:pt x="1568" y="15"/>
                    </a:cubicBezTo>
                    <a:cubicBezTo>
                      <a:pt x="1235" y="448"/>
                      <a:pt x="0" y="181"/>
                      <a:pt x="67" y="982"/>
                    </a:cubicBezTo>
                    <a:cubicBezTo>
                      <a:pt x="67" y="1282"/>
                      <a:pt x="367" y="1349"/>
                      <a:pt x="601" y="1382"/>
                    </a:cubicBezTo>
                    <a:cubicBezTo>
                      <a:pt x="708" y="1396"/>
                      <a:pt x="818" y="1403"/>
                      <a:pt x="929" y="1403"/>
                    </a:cubicBezTo>
                    <a:cubicBezTo>
                      <a:pt x="1338" y="1403"/>
                      <a:pt x="1761" y="1313"/>
                      <a:pt x="2102" y="1182"/>
                    </a:cubicBezTo>
                    <a:cubicBezTo>
                      <a:pt x="2169" y="1182"/>
                      <a:pt x="2202" y="1149"/>
                      <a:pt x="2202" y="1115"/>
                    </a:cubicBezTo>
                    <a:cubicBezTo>
                      <a:pt x="2202" y="815"/>
                      <a:pt x="2102" y="482"/>
                      <a:pt x="1868" y="215"/>
                    </a:cubicBezTo>
                    <a:lnTo>
                      <a:pt x="1868" y="215"/>
                    </a:lnTo>
                    <a:cubicBezTo>
                      <a:pt x="2002" y="381"/>
                      <a:pt x="2069" y="682"/>
                      <a:pt x="2002" y="882"/>
                    </a:cubicBezTo>
                    <a:cubicBezTo>
                      <a:pt x="1902" y="1115"/>
                      <a:pt x="1668" y="1049"/>
                      <a:pt x="1502" y="1115"/>
                    </a:cubicBezTo>
                    <a:cubicBezTo>
                      <a:pt x="1268" y="1149"/>
                      <a:pt x="1068" y="1149"/>
                      <a:pt x="901" y="1149"/>
                    </a:cubicBezTo>
                    <a:cubicBezTo>
                      <a:pt x="857" y="1149"/>
                      <a:pt x="783" y="1163"/>
                      <a:pt x="728" y="1163"/>
                    </a:cubicBezTo>
                    <a:cubicBezTo>
                      <a:pt x="701" y="1163"/>
                      <a:pt x="679" y="1160"/>
                      <a:pt x="668" y="1149"/>
                    </a:cubicBezTo>
                    <a:cubicBezTo>
                      <a:pt x="568" y="1149"/>
                      <a:pt x="501" y="1115"/>
                      <a:pt x="501" y="949"/>
                    </a:cubicBezTo>
                    <a:cubicBezTo>
                      <a:pt x="367" y="815"/>
                      <a:pt x="367" y="715"/>
                      <a:pt x="534" y="648"/>
                    </a:cubicBezTo>
                    <a:cubicBezTo>
                      <a:pt x="901" y="448"/>
                      <a:pt x="1502" y="615"/>
                      <a:pt x="1668" y="48"/>
                    </a:cubicBezTo>
                    <a:cubicBezTo>
                      <a:pt x="1668" y="24"/>
                      <a:pt x="1635" y="1"/>
                      <a:pt x="16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8"/>
              <p:cNvSpPr/>
              <p:nvPr/>
            </p:nvSpPr>
            <p:spPr>
              <a:xfrm>
                <a:off x="3614850" y="1543850"/>
                <a:ext cx="44725" cy="29500"/>
              </a:xfrm>
              <a:custGeom>
                <a:rect b="b" l="l" r="r" t="t"/>
                <a:pathLst>
                  <a:path extrusionOk="0" h="1180" w="1789">
                    <a:moveTo>
                      <a:pt x="991" y="1"/>
                    </a:moveTo>
                    <a:cubicBezTo>
                      <a:pt x="665" y="1"/>
                      <a:pt x="357" y="119"/>
                      <a:pt x="187" y="439"/>
                    </a:cubicBezTo>
                    <a:cubicBezTo>
                      <a:pt x="0" y="751"/>
                      <a:pt x="279" y="1179"/>
                      <a:pt x="698" y="1179"/>
                    </a:cubicBezTo>
                    <a:cubicBezTo>
                      <a:pt x="727" y="1179"/>
                      <a:pt x="757" y="1177"/>
                      <a:pt x="788" y="1173"/>
                    </a:cubicBezTo>
                    <a:lnTo>
                      <a:pt x="788" y="1173"/>
                    </a:lnTo>
                    <a:cubicBezTo>
                      <a:pt x="768" y="1175"/>
                      <a:pt x="748" y="1177"/>
                      <a:pt x="729" y="1177"/>
                    </a:cubicBezTo>
                    <a:cubicBezTo>
                      <a:pt x="478" y="1177"/>
                      <a:pt x="218" y="987"/>
                      <a:pt x="187" y="739"/>
                    </a:cubicBezTo>
                    <a:cubicBezTo>
                      <a:pt x="154" y="506"/>
                      <a:pt x="321" y="272"/>
                      <a:pt x="521" y="172"/>
                    </a:cubicBezTo>
                    <a:cubicBezTo>
                      <a:pt x="658" y="85"/>
                      <a:pt x="808" y="54"/>
                      <a:pt x="962" y="54"/>
                    </a:cubicBezTo>
                    <a:cubicBezTo>
                      <a:pt x="1222" y="54"/>
                      <a:pt x="1492" y="143"/>
                      <a:pt x="1722" y="206"/>
                    </a:cubicBezTo>
                    <a:cubicBezTo>
                      <a:pt x="1788" y="206"/>
                      <a:pt x="1788" y="172"/>
                      <a:pt x="1722" y="172"/>
                    </a:cubicBezTo>
                    <a:cubicBezTo>
                      <a:pt x="1504" y="71"/>
                      <a:pt x="1242" y="1"/>
                      <a:pt x="9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8"/>
              <p:cNvSpPr/>
              <p:nvPr/>
            </p:nvSpPr>
            <p:spPr>
              <a:xfrm>
                <a:off x="3710425" y="1416275"/>
                <a:ext cx="43375" cy="48225"/>
              </a:xfrm>
              <a:custGeom>
                <a:rect b="b" l="l" r="r" t="t"/>
                <a:pathLst>
                  <a:path extrusionOk="0" h="1929" w="1735">
                    <a:moveTo>
                      <a:pt x="362" y="0"/>
                    </a:moveTo>
                    <a:cubicBezTo>
                      <a:pt x="194" y="0"/>
                      <a:pt x="69" y="103"/>
                      <a:pt x="34" y="372"/>
                    </a:cubicBezTo>
                    <a:cubicBezTo>
                      <a:pt x="0" y="772"/>
                      <a:pt x="267" y="1139"/>
                      <a:pt x="501" y="1439"/>
                    </a:cubicBezTo>
                    <a:cubicBezTo>
                      <a:pt x="528" y="1522"/>
                      <a:pt x="856" y="1929"/>
                      <a:pt x="1004" y="1929"/>
                    </a:cubicBezTo>
                    <a:cubicBezTo>
                      <a:pt x="1034" y="1929"/>
                      <a:pt x="1056" y="1912"/>
                      <a:pt x="1068" y="1873"/>
                    </a:cubicBezTo>
                    <a:lnTo>
                      <a:pt x="1068" y="1873"/>
                    </a:lnTo>
                    <a:cubicBezTo>
                      <a:pt x="1065" y="1880"/>
                      <a:pt x="1061" y="1883"/>
                      <a:pt x="1054" y="1883"/>
                    </a:cubicBezTo>
                    <a:cubicBezTo>
                      <a:pt x="962" y="1883"/>
                      <a:pt x="498" y="1301"/>
                      <a:pt x="467" y="1239"/>
                    </a:cubicBezTo>
                    <a:cubicBezTo>
                      <a:pt x="300" y="1039"/>
                      <a:pt x="134" y="805"/>
                      <a:pt x="134" y="505"/>
                    </a:cubicBezTo>
                    <a:cubicBezTo>
                      <a:pt x="67" y="372"/>
                      <a:pt x="167" y="305"/>
                      <a:pt x="334" y="238"/>
                    </a:cubicBezTo>
                    <a:cubicBezTo>
                      <a:pt x="400" y="188"/>
                      <a:pt x="459" y="163"/>
                      <a:pt x="521" y="163"/>
                    </a:cubicBezTo>
                    <a:cubicBezTo>
                      <a:pt x="584" y="163"/>
                      <a:pt x="651" y="188"/>
                      <a:pt x="734" y="238"/>
                    </a:cubicBezTo>
                    <a:cubicBezTo>
                      <a:pt x="834" y="305"/>
                      <a:pt x="968" y="372"/>
                      <a:pt x="1034" y="405"/>
                    </a:cubicBezTo>
                    <a:cubicBezTo>
                      <a:pt x="1268" y="605"/>
                      <a:pt x="1435" y="839"/>
                      <a:pt x="1668" y="1039"/>
                    </a:cubicBezTo>
                    <a:cubicBezTo>
                      <a:pt x="1678" y="1049"/>
                      <a:pt x="1688" y="1053"/>
                      <a:pt x="1697" y="1053"/>
                    </a:cubicBezTo>
                    <a:cubicBezTo>
                      <a:pt x="1718" y="1053"/>
                      <a:pt x="1735" y="1029"/>
                      <a:pt x="1735" y="1006"/>
                    </a:cubicBezTo>
                    <a:cubicBezTo>
                      <a:pt x="1588" y="762"/>
                      <a:pt x="818" y="0"/>
                      <a:pt x="3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8"/>
              <p:cNvSpPr/>
              <p:nvPr/>
            </p:nvSpPr>
            <p:spPr>
              <a:xfrm>
                <a:off x="3810500" y="1447200"/>
                <a:ext cx="41700" cy="37475"/>
              </a:xfrm>
              <a:custGeom>
                <a:rect b="b" l="l" r="r" t="t"/>
                <a:pathLst>
                  <a:path extrusionOk="0" h="1499" w="1668">
                    <a:moveTo>
                      <a:pt x="808" y="0"/>
                    </a:moveTo>
                    <a:cubicBezTo>
                      <a:pt x="763" y="0"/>
                      <a:pt x="716" y="11"/>
                      <a:pt x="667" y="35"/>
                    </a:cubicBezTo>
                    <a:cubicBezTo>
                      <a:pt x="0" y="269"/>
                      <a:pt x="634" y="1136"/>
                      <a:pt x="801" y="1470"/>
                    </a:cubicBezTo>
                    <a:cubicBezTo>
                      <a:pt x="811" y="1490"/>
                      <a:pt x="821" y="1498"/>
                      <a:pt x="831" y="1498"/>
                    </a:cubicBezTo>
                    <a:cubicBezTo>
                      <a:pt x="843" y="1498"/>
                      <a:pt x="853" y="1485"/>
                      <a:pt x="860" y="1470"/>
                    </a:cubicBezTo>
                    <a:lnTo>
                      <a:pt x="867" y="1470"/>
                    </a:lnTo>
                    <a:cubicBezTo>
                      <a:pt x="867" y="1461"/>
                      <a:pt x="867" y="1453"/>
                      <a:pt x="867" y="1445"/>
                    </a:cubicBezTo>
                    <a:lnTo>
                      <a:pt x="867" y="1445"/>
                    </a:lnTo>
                    <a:cubicBezTo>
                      <a:pt x="867" y="1442"/>
                      <a:pt x="867" y="1439"/>
                      <a:pt x="867" y="1436"/>
                    </a:cubicBezTo>
                    <a:cubicBezTo>
                      <a:pt x="867" y="1436"/>
                      <a:pt x="867" y="1436"/>
                      <a:pt x="866" y="1435"/>
                    </a:cubicBezTo>
                    <a:lnTo>
                      <a:pt x="866" y="1435"/>
                    </a:lnTo>
                    <a:cubicBezTo>
                      <a:pt x="863" y="1381"/>
                      <a:pt x="851" y="1328"/>
                      <a:pt x="835" y="1277"/>
                    </a:cubicBezTo>
                    <a:lnTo>
                      <a:pt x="835" y="1277"/>
                    </a:lnTo>
                    <a:cubicBezTo>
                      <a:pt x="834" y="1249"/>
                      <a:pt x="834" y="1223"/>
                      <a:pt x="834" y="1203"/>
                    </a:cubicBezTo>
                    <a:cubicBezTo>
                      <a:pt x="834" y="1222"/>
                      <a:pt x="834" y="1245"/>
                      <a:pt x="833" y="1272"/>
                    </a:cubicBezTo>
                    <a:lnTo>
                      <a:pt x="833" y="1272"/>
                    </a:lnTo>
                    <a:cubicBezTo>
                      <a:pt x="772" y="1084"/>
                      <a:pt x="642" y="910"/>
                      <a:pt x="567" y="736"/>
                    </a:cubicBezTo>
                    <a:cubicBezTo>
                      <a:pt x="514" y="525"/>
                      <a:pt x="607" y="189"/>
                      <a:pt x="797" y="189"/>
                    </a:cubicBezTo>
                    <a:cubicBezTo>
                      <a:pt x="847" y="189"/>
                      <a:pt x="904" y="213"/>
                      <a:pt x="967" y="269"/>
                    </a:cubicBezTo>
                    <a:cubicBezTo>
                      <a:pt x="1161" y="430"/>
                      <a:pt x="1292" y="871"/>
                      <a:pt x="1601" y="871"/>
                    </a:cubicBezTo>
                    <a:cubicBezTo>
                      <a:pt x="1612" y="871"/>
                      <a:pt x="1623" y="871"/>
                      <a:pt x="1635" y="869"/>
                    </a:cubicBezTo>
                    <a:cubicBezTo>
                      <a:pt x="1668" y="869"/>
                      <a:pt x="1668" y="803"/>
                      <a:pt x="1668" y="769"/>
                    </a:cubicBezTo>
                    <a:cubicBezTo>
                      <a:pt x="1568" y="703"/>
                      <a:pt x="1468" y="603"/>
                      <a:pt x="1368" y="469"/>
                    </a:cubicBezTo>
                    <a:cubicBezTo>
                      <a:pt x="1301" y="402"/>
                      <a:pt x="1234" y="269"/>
                      <a:pt x="1168" y="202"/>
                    </a:cubicBezTo>
                    <a:cubicBezTo>
                      <a:pt x="1067" y="101"/>
                      <a:pt x="947" y="0"/>
                      <a:pt x="8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8"/>
              <p:cNvSpPr/>
              <p:nvPr/>
            </p:nvSpPr>
            <p:spPr>
              <a:xfrm>
                <a:off x="3789650" y="1580200"/>
                <a:ext cx="83100" cy="88725"/>
              </a:xfrm>
              <a:custGeom>
                <a:rect b="b" l="l" r="r" t="t"/>
                <a:pathLst>
                  <a:path extrusionOk="0" h="3549" w="3324">
                    <a:moveTo>
                      <a:pt x="1970" y="1"/>
                    </a:moveTo>
                    <a:cubicBezTo>
                      <a:pt x="1733" y="1"/>
                      <a:pt x="1509" y="91"/>
                      <a:pt x="1334" y="319"/>
                    </a:cubicBezTo>
                    <a:cubicBezTo>
                      <a:pt x="836" y="956"/>
                      <a:pt x="1302" y="1638"/>
                      <a:pt x="1780" y="2118"/>
                    </a:cubicBezTo>
                    <a:lnTo>
                      <a:pt x="1780" y="2118"/>
                    </a:lnTo>
                    <a:cubicBezTo>
                      <a:pt x="1465" y="2034"/>
                      <a:pt x="1074" y="1938"/>
                      <a:pt x="746" y="1938"/>
                    </a:cubicBezTo>
                    <a:cubicBezTo>
                      <a:pt x="557" y="1938"/>
                      <a:pt x="388" y="1970"/>
                      <a:pt x="267" y="2054"/>
                    </a:cubicBezTo>
                    <a:cubicBezTo>
                      <a:pt x="0" y="2254"/>
                      <a:pt x="100" y="2621"/>
                      <a:pt x="334" y="2888"/>
                    </a:cubicBezTo>
                    <a:cubicBezTo>
                      <a:pt x="595" y="3170"/>
                      <a:pt x="1270" y="3548"/>
                      <a:pt x="1778" y="3548"/>
                    </a:cubicBezTo>
                    <a:cubicBezTo>
                      <a:pt x="2113" y="3548"/>
                      <a:pt x="2375" y="3385"/>
                      <a:pt x="2402" y="2921"/>
                    </a:cubicBezTo>
                    <a:cubicBezTo>
                      <a:pt x="2402" y="2821"/>
                      <a:pt x="2368" y="2821"/>
                      <a:pt x="2368" y="2821"/>
                    </a:cubicBezTo>
                    <a:cubicBezTo>
                      <a:pt x="2273" y="3205"/>
                      <a:pt x="2012" y="3346"/>
                      <a:pt x="1731" y="3346"/>
                    </a:cubicBezTo>
                    <a:cubicBezTo>
                      <a:pt x="1523" y="3346"/>
                      <a:pt x="1305" y="3268"/>
                      <a:pt x="1134" y="3155"/>
                    </a:cubicBezTo>
                    <a:cubicBezTo>
                      <a:pt x="1001" y="3088"/>
                      <a:pt x="567" y="2888"/>
                      <a:pt x="534" y="2755"/>
                    </a:cubicBezTo>
                    <a:cubicBezTo>
                      <a:pt x="567" y="2554"/>
                      <a:pt x="667" y="2321"/>
                      <a:pt x="701" y="2121"/>
                    </a:cubicBezTo>
                    <a:cubicBezTo>
                      <a:pt x="967" y="2154"/>
                      <a:pt x="1168" y="2154"/>
                      <a:pt x="1401" y="2221"/>
                    </a:cubicBezTo>
                    <a:cubicBezTo>
                      <a:pt x="1638" y="2250"/>
                      <a:pt x="1848" y="2280"/>
                      <a:pt x="2033" y="2356"/>
                    </a:cubicBezTo>
                    <a:lnTo>
                      <a:pt x="2033" y="2356"/>
                    </a:lnTo>
                    <a:cubicBezTo>
                      <a:pt x="2045" y="2367"/>
                      <a:pt x="2056" y="2377"/>
                      <a:pt x="2068" y="2388"/>
                    </a:cubicBezTo>
                    <a:cubicBezTo>
                      <a:pt x="2070" y="2383"/>
                      <a:pt x="2073" y="2379"/>
                      <a:pt x="2075" y="2375"/>
                    </a:cubicBezTo>
                    <a:lnTo>
                      <a:pt x="2075" y="2375"/>
                    </a:lnTo>
                    <a:cubicBezTo>
                      <a:pt x="2084" y="2379"/>
                      <a:pt x="2093" y="2383"/>
                      <a:pt x="2102" y="2388"/>
                    </a:cubicBezTo>
                    <a:cubicBezTo>
                      <a:pt x="2202" y="2388"/>
                      <a:pt x="2268" y="2288"/>
                      <a:pt x="2202" y="2221"/>
                    </a:cubicBezTo>
                    <a:cubicBezTo>
                      <a:pt x="1868" y="1921"/>
                      <a:pt x="1201" y="1387"/>
                      <a:pt x="1334" y="820"/>
                    </a:cubicBezTo>
                    <a:cubicBezTo>
                      <a:pt x="1568" y="620"/>
                      <a:pt x="1835" y="386"/>
                      <a:pt x="2068" y="153"/>
                    </a:cubicBezTo>
                    <a:cubicBezTo>
                      <a:pt x="2335" y="186"/>
                      <a:pt x="2569" y="286"/>
                      <a:pt x="2769" y="420"/>
                    </a:cubicBezTo>
                    <a:cubicBezTo>
                      <a:pt x="2936" y="486"/>
                      <a:pt x="3069" y="653"/>
                      <a:pt x="3236" y="786"/>
                    </a:cubicBezTo>
                    <a:cubicBezTo>
                      <a:pt x="3242" y="793"/>
                      <a:pt x="3250" y="796"/>
                      <a:pt x="3257" y="796"/>
                    </a:cubicBezTo>
                    <a:cubicBezTo>
                      <a:pt x="3290" y="796"/>
                      <a:pt x="3323" y="747"/>
                      <a:pt x="3269" y="720"/>
                    </a:cubicBezTo>
                    <a:cubicBezTo>
                      <a:pt x="3000" y="383"/>
                      <a:pt x="2458" y="1"/>
                      <a:pt x="19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8"/>
              <p:cNvSpPr/>
              <p:nvPr/>
            </p:nvSpPr>
            <p:spPr>
              <a:xfrm>
                <a:off x="3864700" y="1547475"/>
                <a:ext cx="52700" cy="45475"/>
              </a:xfrm>
              <a:custGeom>
                <a:rect b="b" l="l" r="r" t="t"/>
                <a:pathLst>
                  <a:path extrusionOk="0" h="1819" w="2108">
                    <a:moveTo>
                      <a:pt x="1073" y="1"/>
                    </a:moveTo>
                    <a:cubicBezTo>
                      <a:pt x="927" y="1"/>
                      <a:pt x="778" y="58"/>
                      <a:pt x="634" y="194"/>
                    </a:cubicBezTo>
                    <a:cubicBezTo>
                      <a:pt x="0" y="728"/>
                      <a:pt x="1068" y="1695"/>
                      <a:pt x="1568" y="1795"/>
                    </a:cubicBezTo>
                    <a:cubicBezTo>
                      <a:pt x="1585" y="1812"/>
                      <a:pt x="1599" y="1818"/>
                      <a:pt x="1611" y="1818"/>
                    </a:cubicBezTo>
                    <a:cubicBezTo>
                      <a:pt x="1647" y="1818"/>
                      <a:pt x="1660" y="1762"/>
                      <a:pt x="1635" y="1762"/>
                    </a:cubicBezTo>
                    <a:cubicBezTo>
                      <a:pt x="1335" y="1528"/>
                      <a:pt x="367" y="795"/>
                      <a:pt x="801" y="394"/>
                    </a:cubicBezTo>
                    <a:cubicBezTo>
                      <a:pt x="913" y="267"/>
                      <a:pt x="1025" y="215"/>
                      <a:pt x="1134" y="215"/>
                    </a:cubicBezTo>
                    <a:cubicBezTo>
                      <a:pt x="1510" y="215"/>
                      <a:pt x="1846" y="836"/>
                      <a:pt x="2002" y="1095"/>
                    </a:cubicBezTo>
                    <a:cubicBezTo>
                      <a:pt x="2016" y="1109"/>
                      <a:pt x="2041" y="1117"/>
                      <a:pt x="2061" y="1117"/>
                    </a:cubicBezTo>
                    <a:cubicBezTo>
                      <a:pt x="2089" y="1117"/>
                      <a:pt x="2107" y="1100"/>
                      <a:pt x="2068" y="1061"/>
                    </a:cubicBezTo>
                    <a:cubicBezTo>
                      <a:pt x="1967" y="579"/>
                      <a:pt x="1537" y="1"/>
                      <a:pt x="10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8"/>
              <p:cNvSpPr/>
              <p:nvPr/>
            </p:nvSpPr>
            <p:spPr>
              <a:xfrm>
                <a:off x="3726250" y="1664900"/>
                <a:ext cx="69050" cy="38475"/>
              </a:xfrm>
              <a:custGeom>
                <a:rect b="b" l="l" r="r" t="t"/>
                <a:pathLst>
                  <a:path extrusionOk="0" h="1539" w="2762">
                    <a:moveTo>
                      <a:pt x="2102" y="0"/>
                    </a:moveTo>
                    <a:cubicBezTo>
                      <a:pt x="1736" y="0"/>
                      <a:pt x="1" y="501"/>
                      <a:pt x="568" y="1101"/>
                    </a:cubicBezTo>
                    <a:cubicBezTo>
                      <a:pt x="831" y="1397"/>
                      <a:pt x="1232" y="1539"/>
                      <a:pt x="1635" y="1539"/>
                    </a:cubicBezTo>
                    <a:cubicBezTo>
                      <a:pt x="2049" y="1539"/>
                      <a:pt x="2466" y="1389"/>
                      <a:pt x="2736" y="1101"/>
                    </a:cubicBezTo>
                    <a:cubicBezTo>
                      <a:pt x="2762" y="1076"/>
                      <a:pt x="2748" y="1012"/>
                      <a:pt x="2711" y="1012"/>
                    </a:cubicBezTo>
                    <a:cubicBezTo>
                      <a:pt x="2700" y="1012"/>
                      <a:pt x="2686" y="1018"/>
                      <a:pt x="2670" y="1034"/>
                    </a:cubicBezTo>
                    <a:cubicBezTo>
                      <a:pt x="2373" y="1212"/>
                      <a:pt x="2041" y="1308"/>
                      <a:pt x="1709" y="1308"/>
                    </a:cubicBezTo>
                    <a:cubicBezTo>
                      <a:pt x="1481" y="1308"/>
                      <a:pt x="1252" y="1263"/>
                      <a:pt x="1035" y="1168"/>
                    </a:cubicBezTo>
                    <a:cubicBezTo>
                      <a:pt x="835" y="1068"/>
                      <a:pt x="701" y="868"/>
                      <a:pt x="768" y="667"/>
                    </a:cubicBezTo>
                    <a:cubicBezTo>
                      <a:pt x="835" y="567"/>
                      <a:pt x="1102" y="401"/>
                      <a:pt x="1235" y="367"/>
                    </a:cubicBezTo>
                    <a:cubicBezTo>
                      <a:pt x="1535" y="200"/>
                      <a:pt x="1836" y="100"/>
                      <a:pt x="2169" y="67"/>
                    </a:cubicBezTo>
                    <a:cubicBezTo>
                      <a:pt x="2203" y="34"/>
                      <a:pt x="2203" y="0"/>
                      <a:pt x="21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8"/>
              <p:cNvSpPr/>
              <p:nvPr/>
            </p:nvSpPr>
            <p:spPr>
              <a:xfrm>
                <a:off x="3782125" y="1767875"/>
                <a:ext cx="59050" cy="75625"/>
              </a:xfrm>
              <a:custGeom>
                <a:rect b="b" l="l" r="r" t="t"/>
                <a:pathLst>
                  <a:path extrusionOk="0" h="3025" w="2362">
                    <a:moveTo>
                      <a:pt x="1279" y="0"/>
                    </a:moveTo>
                    <a:cubicBezTo>
                      <a:pt x="1097" y="0"/>
                      <a:pt x="880" y="172"/>
                      <a:pt x="768" y="284"/>
                    </a:cubicBezTo>
                    <a:cubicBezTo>
                      <a:pt x="368" y="718"/>
                      <a:pt x="1" y="1285"/>
                      <a:pt x="34" y="1886"/>
                    </a:cubicBezTo>
                    <a:cubicBezTo>
                      <a:pt x="34" y="2286"/>
                      <a:pt x="268" y="2753"/>
                      <a:pt x="635" y="2920"/>
                    </a:cubicBezTo>
                    <a:cubicBezTo>
                      <a:pt x="774" y="2994"/>
                      <a:pt x="924" y="3025"/>
                      <a:pt x="1076" y="3025"/>
                    </a:cubicBezTo>
                    <a:cubicBezTo>
                      <a:pt x="1543" y="3025"/>
                      <a:pt x="2034" y="2729"/>
                      <a:pt x="2336" y="2453"/>
                    </a:cubicBezTo>
                    <a:cubicBezTo>
                      <a:pt x="2361" y="2427"/>
                      <a:pt x="2348" y="2364"/>
                      <a:pt x="2311" y="2364"/>
                    </a:cubicBezTo>
                    <a:cubicBezTo>
                      <a:pt x="2299" y="2364"/>
                      <a:pt x="2285" y="2370"/>
                      <a:pt x="2269" y="2386"/>
                    </a:cubicBezTo>
                    <a:cubicBezTo>
                      <a:pt x="1969" y="2486"/>
                      <a:pt x="1635" y="2753"/>
                      <a:pt x="1268" y="2786"/>
                    </a:cubicBezTo>
                    <a:cubicBezTo>
                      <a:pt x="1207" y="2796"/>
                      <a:pt x="1148" y="2801"/>
                      <a:pt x="1091" y="2801"/>
                    </a:cubicBezTo>
                    <a:cubicBezTo>
                      <a:pt x="566" y="2801"/>
                      <a:pt x="261" y="2397"/>
                      <a:pt x="201" y="1886"/>
                    </a:cubicBezTo>
                    <a:cubicBezTo>
                      <a:pt x="201" y="1587"/>
                      <a:pt x="816" y="85"/>
                      <a:pt x="1328" y="85"/>
                    </a:cubicBezTo>
                    <a:cubicBezTo>
                      <a:pt x="1388" y="85"/>
                      <a:pt x="1446" y="106"/>
                      <a:pt x="1502" y="151"/>
                    </a:cubicBezTo>
                    <a:cubicBezTo>
                      <a:pt x="1447" y="41"/>
                      <a:pt x="1367" y="0"/>
                      <a:pt x="12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8"/>
              <p:cNvSpPr/>
              <p:nvPr/>
            </p:nvSpPr>
            <p:spPr>
              <a:xfrm>
                <a:off x="3769875" y="1981725"/>
                <a:ext cx="49500" cy="57850"/>
              </a:xfrm>
              <a:custGeom>
                <a:rect b="b" l="l" r="r" t="t"/>
                <a:pathLst>
                  <a:path extrusionOk="0" h="2314" w="1980">
                    <a:moveTo>
                      <a:pt x="1091" y="3"/>
                    </a:moveTo>
                    <a:cubicBezTo>
                      <a:pt x="1102" y="14"/>
                      <a:pt x="1110" y="18"/>
                      <a:pt x="1114" y="18"/>
                    </a:cubicBezTo>
                    <a:cubicBezTo>
                      <a:pt x="1121" y="18"/>
                      <a:pt x="1114" y="3"/>
                      <a:pt x="1091" y="3"/>
                    </a:cubicBezTo>
                    <a:close/>
                    <a:moveTo>
                      <a:pt x="1032" y="1"/>
                    </a:moveTo>
                    <a:cubicBezTo>
                      <a:pt x="150" y="1"/>
                      <a:pt x="1" y="1450"/>
                      <a:pt x="458" y="2004"/>
                    </a:cubicBezTo>
                    <a:cubicBezTo>
                      <a:pt x="613" y="2212"/>
                      <a:pt x="879" y="2313"/>
                      <a:pt x="1144" y="2313"/>
                    </a:cubicBezTo>
                    <a:cubicBezTo>
                      <a:pt x="1562" y="2313"/>
                      <a:pt x="1979" y="2061"/>
                      <a:pt x="1959" y="1571"/>
                    </a:cubicBezTo>
                    <a:cubicBezTo>
                      <a:pt x="1959" y="1537"/>
                      <a:pt x="1925" y="1521"/>
                      <a:pt x="1892" y="1521"/>
                    </a:cubicBezTo>
                    <a:cubicBezTo>
                      <a:pt x="1859" y="1521"/>
                      <a:pt x="1825" y="1537"/>
                      <a:pt x="1825" y="1571"/>
                    </a:cubicBezTo>
                    <a:cubicBezTo>
                      <a:pt x="1759" y="1917"/>
                      <a:pt x="1507" y="2075"/>
                      <a:pt x="1235" y="2075"/>
                    </a:cubicBezTo>
                    <a:cubicBezTo>
                      <a:pt x="957" y="2075"/>
                      <a:pt x="659" y="1908"/>
                      <a:pt x="524" y="1604"/>
                    </a:cubicBezTo>
                    <a:cubicBezTo>
                      <a:pt x="291" y="1070"/>
                      <a:pt x="524" y="337"/>
                      <a:pt x="1091" y="3"/>
                    </a:cubicBezTo>
                    <a:cubicBezTo>
                      <a:pt x="1071" y="2"/>
                      <a:pt x="1051" y="1"/>
                      <a:pt x="10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8"/>
              <p:cNvSpPr/>
              <p:nvPr/>
            </p:nvSpPr>
            <p:spPr>
              <a:xfrm>
                <a:off x="3666225" y="1888875"/>
                <a:ext cx="53150" cy="52300"/>
              </a:xfrm>
              <a:custGeom>
                <a:rect b="b" l="l" r="r" t="t"/>
                <a:pathLst>
                  <a:path extrusionOk="0" h="2092" w="2126">
                    <a:moveTo>
                      <a:pt x="1182" y="1"/>
                    </a:moveTo>
                    <a:cubicBezTo>
                      <a:pt x="668" y="1"/>
                      <a:pt x="92" y="753"/>
                      <a:pt x="67" y="1249"/>
                    </a:cubicBezTo>
                    <a:cubicBezTo>
                      <a:pt x="0" y="1716"/>
                      <a:pt x="334" y="1982"/>
                      <a:pt x="801" y="2083"/>
                    </a:cubicBezTo>
                    <a:cubicBezTo>
                      <a:pt x="847" y="2088"/>
                      <a:pt x="892" y="2091"/>
                      <a:pt x="937" y="2091"/>
                    </a:cubicBezTo>
                    <a:cubicBezTo>
                      <a:pt x="1404" y="2091"/>
                      <a:pt x="1764" y="1784"/>
                      <a:pt x="2068" y="1449"/>
                    </a:cubicBezTo>
                    <a:cubicBezTo>
                      <a:pt x="2126" y="1391"/>
                      <a:pt x="2084" y="1309"/>
                      <a:pt x="2007" y="1309"/>
                    </a:cubicBezTo>
                    <a:cubicBezTo>
                      <a:pt x="1995" y="1309"/>
                      <a:pt x="1982" y="1311"/>
                      <a:pt x="1968" y="1315"/>
                    </a:cubicBezTo>
                    <a:cubicBezTo>
                      <a:pt x="1725" y="1470"/>
                      <a:pt x="1275" y="1758"/>
                      <a:pt x="903" y="1758"/>
                    </a:cubicBezTo>
                    <a:cubicBezTo>
                      <a:pt x="715" y="1758"/>
                      <a:pt x="546" y="1684"/>
                      <a:pt x="434" y="1482"/>
                    </a:cubicBezTo>
                    <a:cubicBezTo>
                      <a:pt x="168" y="1003"/>
                      <a:pt x="750" y="122"/>
                      <a:pt x="1284" y="122"/>
                    </a:cubicBezTo>
                    <a:cubicBezTo>
                      <a:pt x="1420" y="122"/>
                      <a:pt x="1553" y="179"/>
                      <a:pt x="1668" y="315"/>
                    </a:cubicBezTo>
                    <a:cubicBezTo>
                      <a:pt x="1531" y="91"/>
                      <a:pt x="1360" y="1"/>
                      <a:pt x="11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8"/>
              <p:cNvSpPr/>
              <p:nvPr/>
            </p:nvSpPr>
            <p:spPr>
              <a:xfrm>
                <a:off x="3477125" y="1950925"/>
                <a:ext cx="77250" cy="60000"/>
              </a:xfrm>
              <a:custGeom>
                <a:rect b="b" l="l" r="r" t="t"/>
                <a:pathLst>
                  <a:path extrusionOk="0" h="2400" w="3090">
                    <a:moveTo>
                      <a:pt x="2083" y="0"/>
                    </a:moveTo>
                    <a:cubicBezTo>
                      <a:pt x="1187" y="0"/>
                      <a:pt x="0" y="984"/>
                      <a:pt x="493" y="1969"/>
                    </a:cubicBezTo>
                    <a:cubicBezTo>
                      <a:pt x="649" y="2282"/>
                      <a:pt x="872" y="2400"/>
                      <a:pt x="1125" y="2400"/>
                    </a:cubicBezTo>
                    <a:cubicBezTo>
                      <a:pt x="1786" y="2400"/>
                      <a:pt x="2651" y="1595"/>
                      <a:pt x="3061" y="1402"/>
                    </a:cubicBezTo>
                    <a:cubicBezTo>
                      <a:pt x="3090" y="1402"/>
                      <a:pt x="3069" y="1328"/>
                      <a:pt x="3042" y="1328"/>
                    </a:cubicBezTo>
                    <a:cubicBezTo>
                      <a:pt x="3037" y="1328"/>
                      <a:pt x="3032" y="1330"/>
                      <a:pt x="3028" y="1335"/>
                    </a:cubicBezTo>
                    <a:cubicBezTo>
                      <a:pt x="2411" y="1489"/>
                      <a:pt x="1909" y="2184"/>
                      <a:pt x="1284" y="2184"/>
                    </a:cubicBezTo>
                    <a:cubicBezTo>
                      <a:pt x="1232" y="2184"/>
                      <a:pt x="1180" y="2179"/>
                      <a:pt x="1126" y="2169"/>
                    </a:cubicBezTo>
                    <a:cubicBezTo>
                      <a:pt x="326" y="2002"/>
                      <a:pt x="559" y="1068"/>
                      <a:pt x="960" y="635"/>
                    </a:cubicBezTo>
                    <a:cubicBezTo>
                      <a:pt x="1226" y="268"/>
                      <a:pt x="1693" y="68"/>
                      <a:pt x="2127" y="1"/>
                    </a:cubicBezTo>
                    <a:cubicBezTo>
                      <a:pt x="2112" y="0"/>
                      <a:pt x="2098" y="0"/>
                      <a:pt x="20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8"/>
              <p:cNvSpPr/>
              <p:nvPr/>
            </p:nvSpPr>
            <p:spPr>
              <a:xfrm>
                <a:off x="3644525" y="2033575"/>
                <a:ext cx="47300" cy="55650"/>
              </a:xfrm>
              <a:custGeom>
                <a:rect b="b" l="l" r="r" t="t"/>
                <a:pathLst>
                  <a:path extrusionOk="0" h="2226" w="1892">
                    <a:moveTo>
                      <a:pt x="894" y="1"/>
                    </a:moveTo>
                    <a:cubicBezTo>
                      <a:pt x="824" y="1"/>
                      <a:pt x="757" y="8"/>
                      <a:pt x="701" y="31"/>
                    </a:cubicBezTo>
                    <a:cubicBezTo>
                      <a:pt x="535" y="131"/>
                      <a:pt x="435" y="464"/>
                      <a:pt x="335" y="598"/>
                    </a:cubicBezTo>
                    <a:cubicBezTo>
                      <a:pt x="168" y="965"/>
                      <a:pt x="1" y="1532"/>
                      <a:pt x="168" y="1932"/>
                    </a:cubicBezTo>
                    <a:cubicBezTo>
                      <a:pt x="246" y="2148"/>
                      <a:pt x="417" y="2225"/>
                      <a:pt x="612" y="2225"/>
                    </a:cubicBezTo>
                    <a:cubicBezTo>
                      <a:pt x="749" y="2225"/>
                      <a:pt x="898" y="2187"/>
                      <a:pt x="1035" y="2132"/>
                    </a:cubicBezTo>
                    <a:cubicBezTo>
                      <a:pt x="1469" y="1932"/>
                      <a:pt x="1802" y="1532"/>
                      <a:pt x="1869" y="1098"/>
                    </a:cubicBezTo>
                    <a:cubicBezTo>
                      <a:pt x="1891" y="1009"/>
                      <a:pt x="1824" y="965"/>
                      <a:pt x="1768" y="965"/>
                    </a:cubicBezTo>
                    <a:cubicBezTo>
                      <a:pt x="1739" y="965"/>
                      <a:pt x="1713" y="976"/>
                      <a:pt x="1702" y="998"/>
                    </a:cubicBezTo>
                    <a:cubicBezTo>
                      <a:pt x="1535" y="1265"/>
                      <a:pt x="1369" y="1498"/>
                      <a:pt x="1135" y="1665"/>
                    </a:cubicBezTo>
                    <a:cubicBezTo>
                      <a:pt x="1035" y="1765"/>
                      <a:pt x="868" y="1865"/>
                      <a:pt x="735" y="1865"/>
                    </a:cubicBezTo>
                    <a:cubicBezTo>
                      <a:pt x="707" y="1870"/>
                      <a:pt x="682" y="1873"/>
                      <a:pt x="659" y="1873"/>
                    </a:cubicBezTo>
                    <a:cubicBezTo>
                      <a:pt x="373" y="1873"/>
                      <a:pt x="401" y="1514"/>
                      <a:pt x="401" y="1298"/>
                    </a:cubicBezTo>
                    <a:cubicBezTo>
                      <a:pt x="401" y="965"/>
                      <a:pt x="501" y="631"/>
                      <a:pt x="668" y="331"/>
                    </a:cubicBezTo>
                    <a:cubicBezTo>
                      <a:pt x="768" y="131"/>
                      <a:pt x="1002" y="131"/>
                      <a:pt x="1302" y="31"/>
                    </a:cubicBezTo>
                    <a:cubicBezTo>
                      <a:pt x="1191" y="31"/>
                      <a:pt x="1035" y="1"/>
                      <a:pt x="8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8"/>
              <p:cNvSpPr/>
              <p:nvPr/>
            </p:nvSpPr>
            <p:spPr>
              <a:xfrm>
                <a:off x="3495850" y="2076475"/>
                <a:ext cx="70125" cy="56275"/>
              </a:xfrm>
              <a:custGeom>
                <a:rect b="b" l="l" r="r" t="t"/>
                <a:pathLst>
                  <a:path extrusionOk="0" h="2251" w="2805">
                    <a:moveTo>
                      <a:pt x="1220" y="0"/>
                    </a:moveTo>
                    <a:cubicBezTo>
                      <a:pt x="526" y="0"/>
                      <a:pt x="0" y="778"/>
                      <a:pt x="311" y="1483"/>
                    </a:cubicBezTo>
                    <a:cubicBezTo>
                      <a:pt x="561" y="2017"/>
                      <a:pt x="1019" y="2251"/>
                      <a:pt x="1495" y="2251"/>
                    </a:cubicBezTo>
                    <a:cubicBezTo>
                      <a:pt x="1970" y="2251"/>
                      <a:pt x="2462" y="2017"/>
                      <a:pt x="2779" y="1617"/>
                    </a:cubicBezTo>
                    <a:cubicBezTo>
                      <a:pt x="2804" y="1592"/>
                      <a:pt x="2772" y="1528"/>
                      <a:pt x="2740" y="1528"/>
                    </a:cubicBezTo>
                    <a:cubicBezTo>
                      <a:pt x="2730" y="1528"/>
                      <a:pt x="2720" y="1534"/>
                      <a:pt x="2712" y="1550"/>
                    </a:cubicBezTo>
                    <a:cubicBezTo>
                      <a:pt x="2356" y="1788"/>
                      <a:pt x="1930" y="1990"/>
                      <a:pt x="1523" y="1990"/>
                    </a:cubicBezTo>
                    <a:cubicBezTo>
                      <a:pt x="1244" y="1990"/>
                      <a:pt x="975" y="1895"/>
                      <a:pt x="744" y="1650"/>
                    </a:cubicBezTo>
                    <a:cubicBezTo>
                      <a:pt x="156" y="1062"/>
                      <a:pt x="502" y="58"/>
                      <a:pt x="1255" y="58"/>
                    </a:cubicBezTo>
                    <a:cubicBezTo>
                      <a:pt x="1356" y="58"/>
                      <a:pt x="1464" y="76"/>
                      <a:pt x="1578" y="116"/>
                    </a:cubicBezTo>
                    <a:cubicBezTo>
                      <a:pt x="1612" y="116"/>
                      <a:pt x="1645" y="82"/>
                      <a:pt x="1612" y="82"/>
                    </a:cubicBezTo>
                    <a:cubicBezTo>
                      <a:pt x="1478" y="26"/>
                      <a:pt x="1346" y="0"/>
                      <a:pt x="12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8"/>
              <p:cNvSpPr/>
              <p:nvPr/>
            </p:nvSpPr>
            <p:spPr>
              <a:xfrm>
                <a:off x="3722100" y="2119375"/>
                <a:ext cx="72425" cy="60400"/>
              </a:xfrm>
              <a:custGeom>
                <a:rect b="b" l="l" r="r" t="t"/>
                <a:pathLst>
                  <a:path extrusionOk="0" h="2416" w="2897">
                    <a:moveTo>
                      <a:pt x="2402" y="1"/>
                    </a:moveTo>
                    <a:lnTo>
                      <a:pt x="2402" y="1"/>
                    </a:lnTo>
                    <a:cubicBezTo>
                      <a:pt x="1835" y="101"/>
                      <a:pt x="1268" y="401"/>
                      <a:pt x="834" y="768"/>
                    </a:cubicBezTo>
                    <a:cubicBezTo>
                      <a:pt x="501" y="1068"/>
                      <a:pt x="0" y="1535"/>
                      <a:pt x="167" y="2002"/>
                    </a:cubicBezTo>
                    <a:cubicBezTo>
                      <a:pt x="298" y="2342"/>
                      <a:pt x="694" y="2416"/>
                      <a:pt x="1068" y="2416"/>
                    </a:cubicBezTo>
                    <a:cubicBezTo>
                      <a:pt x="1172" y="2416"/>
                      <a:pt x="1274" y="2410"/>
                      <a:pt x="1368" y="2403"/>
                    </a:cubicBezTo>
                    <a:cubicBezTo>
                      <a:pt x="1935" y="2369"/>
                      <a:pt x="2535" y="2102"/>
                      <a:pt x="2869" y="1669"/>
                    </a:cubicBezTo>
                    <a:cubicBezTo>
                      <a:pt x="2896" y="1614"/>
                      <a:pt x="2879" y="1560"/>
                      <a:pt x="2817" y="1560"/>
                    </a:cubicBezTo>
                    <a:cubicBezTo>
                      <a:pt x="2803" y="1560"/>
                      <a:pt x="2787" y="1563"/>
                      <a:pt x="2769" y="1569"/>
                    </a:cubicBezTo>
                    <a:cubicBezTo>
                      <a:pt x="2435" y="1769"/>
                      <a:pt x="2068" y="1936"/>
                      <a:pt x="1701" y="2036"/>
                    </a:cubicBezTo>
                    <a:cubicBezTo>
                      <a:pt x="1566" y="2060"/>
                      <a:pt x="1327" y="2099"/>
                      <a:pt x="1093" y="2099"/>
                    </a:cubicBezTo>
                    <a:cubicBezTo>
                      <a:pt x="693" y="2099"/>
                      <a:pt x="311" y="1986"/>
                      <a:pt x="501" y="1502"/>
                    </a:cubicBezTo>
                    <a:cubicBezTo>
                      <a:pt x="734" y="735"/>
                      <a:pt x="1701" y="234"/>
                      <a:pt x="240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8"/>
              <p:cNvSpPr/>
              <p:nvPr/>
            </p:nvSpPr>
            <p:spPr>
              <a:xfrm>
                <a:off x="3590100" y="2177850"/>
                <a:ext cx="50175" cy="42750"/>
              </a:xfrm>
              <a:custGeom>
                <a:rect b="b" l="l" r="r" t="t"/>
                <a:pathLst>
                  <a:path extrusionOk="0" h="1710" w="2007">
                    <a:moveTo>
                      <a:pt x="1267" y="1"/>
                    </a:moveTo>
                    <a:cubicBezTo>
                      <a:pt x="672" y="1"/>
                      <a:pt x="1" y="410"/>
                      <a:pt x="110" y="1064"/>
                    </a:cubicBezTo>
                    <a:cubicBezTo>
                      <a:pt x="143" y="1398"/>
                      <a:pt x="443" y="1665"/>
                      <a:pt x="777" y="1698"/>
                    </a:cubicBezTo>
                    <a:cubicBezTo>
                      <a:pt x="827" y="1706"/>
                      <a:pt x="877" y="1710"/>
                      <a:pt x="927" y="1710"/>
                    </a:cubicBezTo>
                    <a:cubicBezTo>
                      <a:pt x="1310" y="1710"/>
                      <a:pt x="1683" y="1493"/>
                      <a:pt x="1978" y="1198"/>
                    </a:cubicBezTo>
                    <a:cubicBezTo>
                      <a:pt x="2007" y="1169"/>
                      <a:pt x="1986" y="1091"/>
                      <a:pt x="1958" y="1091"/>
                    </a:cubicBezTo>
                    <a:cubicBezTo>
                      <a:pt x="1954" y="1091"/>
                      <a:pt x="1949" y="1093"/>
                      <a:pt x="1944" y="1098"/>
                    </a:cubicBezTo>
                    <a:cubicBezTo>
                      <a:pt x="1677" y="1201"/>
                      <a:pt x="1206" y="1456"/>
                      <a:pt x="837" y="1456"/>
                    </a:cubicBezTo>
                    <a:cubicBezTo>
                      <a:pt x="609" y="1456"/>
                      <a:pt x="420" y="1358"/>
                      <a:pt x="343" y="1064"/>
                    </a:cubicBezTo>
                    <a:cubicBezTo>
                      <a:pt x="172" y="436"/>
                      <a:pt x="856" y="28"/>
                      <a:pt x="1391" y="28"/>
                    </a:cubicBezTo>
                    <a:cubicBezTo>
                      <a:pt x="1481" y="28"/>
                      <a:pt x="1567" y="40"/>
                      <a:pt x="1644" y="64"/>
                    </a:cubicBezTo>
                    <a:cubicBezTo>
                      <a:pt x="1529" y="21"/>
                      <a:pt x="1400" y="1"/>
                      <a:pt x="12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8"/>
              <p:cNvSpPr/>
              <p:nvPr/>
            </p:nvSpPr>
            <p:spPr>
              <a:xfrm>
                <a:off x="3382475" y="2144050"/>
                <a:ext cx="60625" cy="51500"/>
              </a:xfrm>
              <a:custGeom>
                <a:rect b="b" l="l" r="r" t="t"/>
                <a:pathLst>
                  <a:path extrusionOk="0" h="2060" w="2425">
                    <a:moveTo>
                      <a:pt x="1017" y="1"/>
                    </a:moveTo>
                    <a:cubicBezTo>
                      <a:pt x="465" y="1"/>
                      <a:pt x="0" y="589"/>
                      <a:pt x="176" y="1216"/>
                    </a:cubicBezTo>
                    <a:cubicBezTo>
                      <a:pt x="309" y="1616"/>
                      <a:pt x="676" y="1949"/>
                      <a:pt x="1110" y="2049"/>
                    </a:cubicBezTo>
                    <a:cubicBezTo>
                      <a:pt x="1164" y="2056"/>
                      <a:pt x="1218" y="2060"/>
                      <a:pt x="1272" y="2060"/>
                    </a:cubicBezTo>
                    <a:cubicBezTo>
                      <a:pt x="1737" y="2060"/>
                      <a:pt x="2138" y="1805"/>
                      <a:pt x="2377" y="1416"/>
                    </a:cubicBezTo>
                    <a:cubicBezTo>
                      <a:pt x="2424" y="1392"/>
                      <a:pt x="2388" y="1369"/>
                      <a:pt x="2363" y="1369"/>
                    </a:cubicBezTo>
                    <a:cubicBezTo>
                      <a:pt x="2352" y="1369"/>
                      <a:pt x="2344" y="1373"/>
                      <a:pt x="2344" y="1382"/>
                    </a:cubicBezTo>
                    <a:cubicBezTo>
                      <a:pt x="2100" y="1643"/>
                      <a:pt x="1730" y="1804"/>
                      <a:pt x="1375" y="1804"/>
                    </a:cubicBezTo>
                    <a:cubicBezTo>
                      <a:pt x="1048" y="1804"/>
                      <a:pt x="734" y="1668"/>
                      <a:pt x="543" y="1349"/>
                    </a:cubicBezTo>
                    <a:cubicBezTo>
                      <a:pt x="192" y="755"/>
                      <a:pt x="605" y="96"/>
                      <a:pt x="1165" y="96"/>
                    </a:cubicBezTo>
                    <a:cubicBezTo>
                      <a:pt x="1297" y="96"/>
                      <a:pt x="1437" y="132"/>
                      <a:pt x="1577" y="215"/>
                    </a:cubicBezTo>
                    <a:cubicBezTo>
                      <a:pt x="1394" y="65"/>
                      <a:pt x="1201" y="1"/>
                      <a:pt x="10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8"/>
              <p:cNvSpPr/>
              <p:nvPr/>
            </p:nvSpPr>
            <p:spPr>
              <a:xfrm>
                <a:off x="3632850" y="1749950"/>
                <a:ext cx="58250" cy="64075"/>
              </a:xfrm>
              <a:custGeom>
                <a:rect b="b" l="l" r="r" t="t"/>
                <a:pathLst>
                  <a:path extrusionOk="0" h="2563" w="2330">
                    <a:moveTo>
                      <a:pt x="835" y="1"/>
                    </a:moveTo>
                    <a:cubicBezTo>
                      <a:pt x="802" y="1"/>
                      <a:pt x="768" y="34"/>
                      <a:pt x="768" y="34"/>
                    </a:cubicBezTo>
                    <a:cubicBezTo>
                      <a:pt x="401" y="635"/>
                      <a:pt x="1" y="1802"/>
                      <a:pt x="601" y="2336"/>
                    </a:cubicBezTo>
                    <a:cubicBezTo>
                      <a:pt x="770" y="2496"/>
                      <a:pt x="943" y="2562"/>
                      <a:pt x="1112" y="2562"/>
                    </a:cubicBezTo>
                    <a:cubicBezTo>
                      <a:pt x="1612" y="2562"/>
                      <a:pt x="2078" y="1984"/>
                      <a:pt x="2303" y="1535"/>
                    </a:cubicBezTo>
                    <a:cubicBezTo>
                      <a:pt x="2330" y="1508"/>
                      <a:pt x="2291" y="1459"/>
                      <a:pt x="2258" y="1459"/>
                    </a:cubicBezTo>
                    <a:cubicBezTo>
                      <a:pt x="2250" y="1459"/>
                      <a:pt x="2242" y="1462"/>
                      <a:pt x="2236" y="1468"/>
                    </a:cubicBezTo>
                    <a:cubicBezTo>
                      <a:pt x="2002" y="1669"/>
                      <a:pt x="1836" y="1969"/>
                      <a:pt x="1602" y="2102"/>
                    </a:cubicBezTo>
                    <a:cubicBezTo>
                      <a:pt x="1469" y="2178"/>
                      <a:pt x="1335" y="2214"/>
                      <a:pt x="1211" y="2214"/>
                    </a:cubicBezTo>
                    <a:cubicBezTo>
                      <a:pt x="901" y="2214"/>
                      <a:pt x="649" y="1993"/>
                      <a:pt x="601" y="1635"/>
                    </a:cubicBezTo>
                    <a:cubicBezTo>
                      <a:pt x="568" y="1302"/>
                      <a:pt x="601" y="968"/>
                      <a:pt x="735" y="668"/>
                    </a:cubicBezTo>
                    <a:cubicBezTo>
                      <a:pt x="835" y="268"/>
                      <a:pt x="968" y="201"/>
                      <a:pt x="1402" y="101"/>
                    </a:cubicBezTo>
                    <a:cubicBezTo>
                      <a:pt x="1235" y="34"/>
                      <a:pt x="1002" y="34"/>
                      <a:pt x="8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8"/>
              <p:cNvSpPr/>
              <p:nvPr/>
            </p:nvSpPr>
            <p:spPr>
              <a:xfrm>
                <a:off x="3927250" y="2079575"/>
                <a:ext cx="27525" cy="243725"/>
              </a:xfrm>
              <a:custGeom>
                <a:rect b="b" l="l" r="r" t="t"/>
                <a:pathLst>
                  <a:path extrusionOk="0" h="9749" w="1101">
                    <a:moveTo>
                      <a:pt x="1067" y="0"/>
                    </a:moveTo>
                    <a:cubicBezTo>
                      <a:pt x="1051" y="0"/>
                      <a:pt x="1034" y="9"/>
                      <a:pt x="1034" y="25"/>
                    </a:cubicBezTo>
                    <a:cubicBezTo>
                      <a:pt x="767" y="1660"/>
                      <a:pt x="667" y="3328"/>
                      <a:pt x="500" y="4962"/>
                    </a:cubicBezTo>
                    <a:cubicBezTo>
                      <a:pt x="400" y="5796"/>
                      <a:pt x="334" y="6663"/>
                      <a:pt x="234" y="7497"/>
                    </a:cubicBezTo>
                    <a:cubicBezTo>
                      <a:pt x="200" y="7931"/>
                      <a:pt x="167" y="8364"/>
                      <a:pt x="100" y="8798"/>
                    </a:cubicBezTo>
                    <a:cubicBezTo>
                      <a:pt x="38" y="9265"/>
                      <a:pt x="21" y="9432"/>
                      <a:pt x="28" y="9432"/>
                    </a:cubicBezTo>
                    <a:cubicBezTo>
                      <a:pt x="29" y="9432"/>
                      <a:pt x="29" y="9430"/>
                      <a:pt x="31" y="9427"/>
                    </a:cubicBezTo>
                    <a:lnTo>
                      <a:pt x="31" y="9427"/>
                    </a:lnTo>
                    <a:cubicBezTo>
                      <a:pt x="18" y="9520"/>
                      <a:pt x="7" y="9611"/>
                      <a:pt x="0" y="9699"/>
                    </a:cubicBezTo>
                    <a:cubicBezTo>
                      <a:pt x="0" y="9732"/>
                      <a:pt x="8" y="9749"/>
                      <a:pt x="17" y="9749"/>
                    </a:cubicBezTo>
                    <a:cubicBezTo>
                      <a:pt x="25" y="9749"/>
                      <a:pt x="33" y="9732"/>
                      <a:pt x="33" y="9699"/>
                    </a:cubicBezTo>
                    <a:cubicBezTo>
                      <a:pt x="400" y="8264"/>
                      <a:pt x="467" y="6630"/>
                      <a:pt x="634" y="5129"/>
                    </a:cubicBezTo>
                    <a:cubicBezTo>
                      <a:pt x="767" y="3428"/>
                      <a:pt x="1034" y="1760"/>
                      <a:pt x="1101" y="25"/>
                    </a:cubicBezTo>
                    <a:cubicBezTo>
                      <a:pt x="1101" y="9"/>
                      <a:pt x="1084" y="0"/>
                      <a:pt x="10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8"/>
              <p:cNvSpPr/>
              <p:nvPr/>
            </p:nvSpPr>
            <p:spPr>
              <a:xfrm>
                <a:off x="4018975" y="2054550"/>
                <a:ext cx="59825" cy="470350"/>
              </a:xfrm>
              <a:custGeom>
                <a:rect b="b" l="l" r="r" t="t"/>
                <a:pathLst>
                  <a:path extrusionOk="0" h="18814" w="2393">
                    <a:moveTo>
                      <a:pt x="467" y="0"/>
                    </a:moveTo>
                    <a:cubicBezTo>
                      <a:pt x="451" y="0"/>
                      <a:pt x="434" y="9"/>
                      <a:pt x="434" y="25"/>
                    </a:cubicBezTo>
                    <a:cubicBezTo>
                      <a:pt x="0" y="3094"/>
                      <a:pt x="267" y="6430"/>
                      <a:pt x="601" y="9466"/>
                    </a:cubicBezTo>
                    <a:cubicBezTo>
                      <a:pt x="768" y="10967"/>
                      <a:pt x="1001" y="12434"/>
                      <a:pt x="1235" y="13935"/>
                    </a:cubicBezTo>
                    <a:cubicBezTo>
                      <a:pt x="1368" y="14669"/>
                      <a:pt x="1535" y="15403"/>
                      <a:pt x="1702" y="16170"/>
                    </a:cubicBezTo>
                    <a:cubicBezTo>
                      <a:pt x="1768" y="16604"/>
                      <a:pt x="1902" y="17038"/>
                      <a:pt x="2002" y="17471"/>
                    </a:cubicBezTo>
                    <a:cubicBezTo>
                      <a:pt x="2035" y="17671"/>
                      <a:pt x="2102" y="17872"/>
                      <a:pt x="2169" y="18105"/>
                    </a:cubicBezTo>
                    <a:cubicBezTo>
                      <a:pt x="2335" y="18305"/>
                      <a:pt x="2302" y="18505"/>
                      <a:pt x="2035" y="18639"/>
                    </a:cubicBezTo>
                    <a:cubicBezTo>
                      <a:pt x="2035" y="18772"/>
                      <a:pt x="2035" y="18772"/>
                      <a:pt x="2169" y="18806"/>
                    </a:cubicBezTo>
                    <a:cubicBezTo>
                      <a:pt x="2186" y="18811"/>
                      <a:pt x="2202" y="18813"/>
                      <a:pt x="2217" y="18813"/>
                    </a:cubicBezTo>
                    <a:cubicBezTo>
                      <a:pt x="2392" y="18813"/>
                      <a:pt x="2335" y="18464"/>
                      <a:pt x="2335" y="18372"/>
                    </a:cubicBezTo>
                    <a:cubicBezTo>
                      <a:pt x="2269" y="17471"/>
                      <a:pt x="1868" y="16371"/>
                      <a:pt x="1702" y="15470"/>
                    </a:cubicBezTo>
                    <a:cubicBezTo>
                      <a:pt x="1501" y="14436"/>
                      <a:pt x="1335" y="13435"/>
                      <a:pt x="1168" y="12368"/>
                    </a:cubicBezTo>
                    <a:cubicBezTo>
                      <a:pt x="868" y="10333"/>
                      <a:pt x="667" y="8265"/>
                      <a:pt x="534" y="6163"/>
                    </a:cubicBezTo>
                    <a:cubicBezTo>
                      <a:pt x="434" y="4128"/>
                      <a:pt x="567" y="2060"/>
                      <a:pt x="501" y="25"/>
                    </a:cubicBezTo>
                    <a:cubicBezTo>
                      <a:pt x="501" y="9"/>
                      <a:pt x="484" y="0"/>
                      <a:pt x="4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8"/>
              <p:cNvSpPr/>
              <p:nvPr/>
            </p:nvSpPr>
            <p:spPr>
              <a:xfrm>
                <a:off x="4055675" y="2057050"/>
                <a:ext cx="251850" cy="704400"/>
              </a:xfrm>
              <a:custGeom>
                <a:rect b="b" l="l" r="r" t="t"/>
                <a:pathLst>
                  <a:path extrusionOk="0" h="28176" w="10074">
                    <a:moveTo>
                      <a:pt x="33" y="1"/>
                    </a:moveTo>
                    <a:cubicBezTo>
                      <a:pt x="17" y="1"/>
                      <a:pt x="0" y="9"/>
                      <a:pt x="0" y="26"/>
                    </a:cubicBezTo>
                    <a:cubicBezTo>
                      <a:pt x="33" y="2427"/>
                      <a:pt x="600" y="4896"/>
                      <a:pt x="1168" y="7231"/>
                    </a:cubicBezTo>
                    <a:cubicBezTo>
                      <a:pt x="1735" y="9732"/>
                      <a:pt x="2435" y="12234"/>
                      <a:pt x="3336" y="14669"/>
                    </a:cubicBezTo>
                    <a:cubicBezTo>
                      <a:pt x="5004" y="19373"/>
                      <a:pt x="7172" y="24009"/>
                      <a:pt x="10007" y="28112"/>
                    </a:cubicBezTo>
                    <a:cubicBezTo>
                      <a:pt x="10007" y="28157"/>
                      <a:pt x="10021" y="28175"/>
                      <a:pt x="10036" y="28175"/>
                    </a:cubicBezTo>
                    <a:cubicBezTo>
                      <a:pt x="10054" y="28175"/>
                      <a:pt x="10074" y="28149"/>
                      <a:pt x="10074" y="28112"/>
                    </a:cubicBezTo>
                    <a:cubicBezTo>
                      <a:pt x="7505" y="23743"/>
                      <a:pt x="5204" y="19273"/>
                      <a:pt x="3469" y="14503"/>
                    </a:cubicBezTo>
                    <a:cubicBezTo>
                      <a:pt x="2702" y="12201"/>
                      <a:pt x="1968" y="9866"/>
                      <a:pt x="1434" y="7498"/>
                    </a:cubicBezTo>
                    <a:cubicBezTo>
                      <a:pt x="867" y="5029"/>
                      <a:pt x="600" y="2494"/>
                      <a:pt x="67" y="26"/>
                    </a:cubicBezTo>
                    <a:cubicBezTo>
                      <a:pt x="67" y="9"/>
                      <a:pt x="50" y="1"/>
                      <a:pt x="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8"/>
              <p:cNvSpPr/>
              <p:nvPr/>
            </p:nvSpPr>
            <p:spPr>
              <a:xfrm>
                <a:off x="4083175" y="2018875"/>
                <a:ext cx="503725" cy="790825"/>
              </a:xfrm>
              <a:custGeom>
                <a:rect b="b" l="l" r="r" t="t"/>
                <a:pathLst>
                  <a:path extrusionOk="0" h="31633" w="20149">
                    <a:moveTo>
                      <a:pt x="367" y="0"/>
                    </a:moveTo>
                    <a:cubicBezTo>
                      <a:pt x="339" y="0"/>
                      <a:pt x="313" y="15"/>
                      <a:pt x="301" y="51"/>
                    </a:cubicBezTo>
                    <a:cubicBezTo>
                      <a:pt x="1" y="1519"/>
                      <a:pt x="334" y="3120"/>
                      <a:pt x="701" y="4521"/>
                    </a:cubicBezTo>
                    <a:cubicBezTo>
                      <a:pt x="1135" y="6089"/>
                      <a:pt x="1702" y="7590"/>
                      <a:pt x="2302" y="9091"/>
                    </a:cubicBezTo>
                    <a:cubicBezTo>
                      <a:pt x="2836" y="10526"/>
                      <a:pt x="3403" y="11893"/>
                      <a:pt x="4137" y="13194"/>
                    </a:cubicBezTo>
                    <a:cubicBezTo>
                      <a:pt x="4838" y="14428"/>
                      <a:pt x="5772" y="15596"/>
                      <a:pt x="6672" y="16697"/>
                    </a:cubicBezTo>
                    <a:cubicBezTo>
                      <a:pt x="8774" y="19199"/>
                      <a:pt x="10942" y="21634"/>
                      <a:pt x="13110" y="24102"/>
                    </a:cubicBezTo>
                    <a:cubicBezTo>
                      <a:pt x="15312" y="26737"/>
                      <a:pt x="17580" y="29306"/>
                      <a:pt x="20149" y="31607"/>
                    </a:cubicBezTo>
                    <a:cubicBezTo>
                      <a:pt x="15979" y="26871"/>
                      <a:pt x="11642" y="22201"/>
                      <a:pt x="7506" y="17364"/>
                    </a:cubicBezTo>
                    <a:cubicBezTo>
                      <a:pt x="6472" y="16130"/>
                      <a:pt x="5471" y="14929"/>
                      <a:pt x="4637" y="13595"/>
                    </a:cubicBezTo>
                    <a:cubicBezTo>
                      <a:pt x="3804" y="12260"/>
                      <a:pt x="3170" y="10792"/>
                      <a:pt x="2636" y="9358"/>
                    </a:cubicBezTo>
                    <a:cubicBezTo>
                      <a:pt x="2102" y="7924"/>
                      <a:pt x="1535" y="6556"/>
                      <a:pt x="1135" y="5088"/>
                    </a:cubicBezTo>
                    <a:cubicBezTo>
                      <a:pt x="635" y="3421"/>
                      <a:pt x="568" y="1786"/>
                      <a:pt x="468" y="85"/>
                    </a:cubicBezTo>
                    <a:cubicBezTo>
                      <a:pt x="468" y="43"/>
                      <a:pt x="414" y="0"/>
                      <a:pt x="367" y="0"/>
                    </a:cubicBezTo>
                    <a:close/>
                    <a:moveTo>
                      <a:pt x="20149" y="31607"/>
                    </a:moveTo>
                    <a:lnTo>
                      <a:pt x="20149" y="31607"/>
                    </a:lnTo>
                    <a:cubicBezTo>
                      <a:pt x="20132" y="31624"/>
                      <a:pt x="20132" y="31632"/>
                      <a:pt x="20136" y="31632"/>
                    </a:cubicBezTo>
                    <a:cubicBezTo>
                      <a:pt x="20140" y="31632"/>
                      <a:pt x="20149" y="31624"/>
                      <a:pt x="20149" y="316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8"/>
              <p:cNvSpPr/>
              <p:nvPr/>
            </p:nvSpPr>
            <p:spPr>
              <a:xfrm>
                <a:off x="4173250" y="2253025"/>
                <a:ext cx="42550" cy="54450"/>
              </a:xfrm>
              <a:custGeom>
                <a:rect b="b" l="l" r="r" t="t"/>
                <a:pathLst>
                  <a:path extrusionOk="0" h="2178" w="1702">
                    <a:moveTo>
                      <a:pt x="38" y="0"/>
                    </a:moveTo>
                    <a:cubicBezTo>
                      <a:pt x="17" y="0"/>
                      <a:pt x="0" y="9"/>
                      <a:pt x="0" y="25"/>
                    </a:cubicBezTo>
                    <a:cubicBezTo>
                      <a:pt x="0" y="426"/>
                      <a:pt x="134" y="859"/>
                      <a:pt x="301" y="1226"/>
                    </a:cubicBezTo>
                    <a:cubicBezTo>
                      <a:pt x="401" y="1527"/>
                      <a:pt x="634" y="2027"/>
                      <a:pt x="968" y="2160"/>
                    </a:cubicBezTo>
                    <a:cubicBezTo>
                      <a:pt x="1009" y="2172"/>
                      <a:pt x="1049" y="2178"/>
                      <a:pt x="1089" y="2178"/>
                    </a:cubicBezTo>
                    <a:cubicBezTo>
                      <a:pt x="1270" y="2178"/>
                      <a:pt x="1425" y="2058"/>
                      <a:pt x="1535" y="1893"/>
                    </a:cubicBezTo>
                    <a:cubicBezTo>
                      <a:pt x="1702" y="1560"/>
                      <a:pt x="1501" y="1226"/>
                      <a:pt x="1335" y="993"/>
                    </a:cubicBezTo>
                    <a:cubicBezTo>
                      <a:pt x="1314" y="972"/>
                      <a:pt x="1293" y="964"/>
                      <a:pt x="1276" y="964"/>
                    </a:cubicBezTo>
                    <a:cubicBezTo>
                      <a:pt x="1236" y="964"/>
                      <a:pt x="1212" y="1003"/>
                      <a:pt x="1235" y="1026"/>
                    </a:cubicBezTo>
                    <a:cubicBezTo>
                      <a:pt x="1301" y="1160"/>
                      <a:pt x="1368" y="1260"/>
                      <a:pt x="1401" y="1426"/>
                    </a:cubicBezTo>
                    <a:cubicBezTo>
                      <a:pt x="1468" y="1527"/>
                      <a:pt x="1468" y="1660"/>
                      <a:pt x="1368" y="1727"/>
                    </a:cubicBezTo>
                    <a:cubicBezTo>
                      <a:pt x="1392" y="1873"/>
                      <a:pt x="1363" y="1966"/>
                      <a:pt x="1254" y="1966"/>
                    </a:cubicBezTo>
                    <a:cubicBezTo>
                      <a:pt x="1214" y="1966"/>
                      <a:pt x="1164" y="1954"/>
                      <a:pt x="1101" y="1927"/>
                    </a:cubicBezTo>
                    <a:cubicBezTo>
                      <a:pt x="868" y="1927"/>
                      <a:pt x="834" y="1860"/>
                      <a:pt x="701" y="1660"/>
                    </a:cubicBezTo>
                    <a:cubicBezTo>
                      <a:pt x="668" y="1560"/>
                      <a:pt x="567" y="1426"/>
                      <a:pt x="534" y="1360"/>
                    </a:cubicBezTo>
                    <a:cubicBezTo>
                      <a:pt x="334" y="926"/>
                      <a:pt x="201" y="492"/>
                      <a:pt x="100" y="25"/>
                    </a:cubicBezTo>
                    <a:cubicBezTo>
                      <a:pt x="84" y="9"/>
                      <a:pt x="59" y="0"/>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8"/>
              <p:cNvSpPr/>
              <p:nvPr/>
            </p:nvSpPr>
            <p:spPr>
              <a:xfrm>
                <a:off x="4264150" y="2561375"/>
                <a:ext cx="50900" cy="50150"/>
              </a:xfrm>
              <a:custGeom>
                <a:rect b="b" l="l" r="r" t="t"/>
                <a:pathLst>
                  <a:path extrusionOk="0" h="2006" w="2036">
                    <a:moveTo>
                      <a:pt x="667" y="34"/>
                    </a:moveTo>
                    <a:cubicBezTo>
                      <a:pt x="679" y="45"/>
                      <a:pt x="686" y="48"/>
                      <a:pt x="690" y="48"/>
                    </a:cubicBezTo>
                    <a:cubicBezTo>
                      <a:pt x="697" y="48"/>
                      <a:pt x="690" y="34"/>
                      <a:pt x="667" y="34"/>
                    </a:cubicBezTo>
                    <a:close/>
                    <a:moveTo>
                      <a:pt x="200" y="0"/>
                    </a:moveTo>
                    <a:cubicBezTo>
                      <a:pt x="134" y="0"/>
                      <a:pt x="134" y="34"/>
                      <a:pt x="100" y="34"/>
                    </a:cubicBezTo>
                    <a:cubicBezTo>
                      <a:pt x="0" y="734"/>
                      <a:pt x="401" y="1868"/>
                      <a:pt x="1235" y="2002"/>
                    </a:cubicBezTo>
                    <a:cubicBezTo>
                      <a:pt x="1259" y="2004"/>
                      <a:pt x="1283" y="2005"/>
                      <a:pt x="1306" y="2005"/>
                    </a:cubicBezTo>
                    <a:cubicBezTo>
                      <a:pt x="1601" y="2005"/>
                      <a:pt x="1809" y="1813"/>
                      <a:pt x="1902" y="1535"/>
                    </a:cubicBezTo>
                    <a:cubicBezTo>
                      <a:pt x="2035" y="1101"/>
                      <a:pt x="1702" y="734"/>
                      <a:pt x="1401" y="434"/>
                    </a:cubicBezTo>
                    <a:cubicBezTo>
                      <a:pt x="1393" y="426"/>
                      <a:pt x="1378" y="421"/>
                      <a:pt x="1362" y="421"/>
                    </a:cubicBezTo>
                    <a:cubicBezTo>
                      <a:pt x="1312" y="421"/>
                      <a:pt x="1243" y="459"/>
                      <a:pt x="1268" y="534"/>
                    </a:cubicBezTo>
                    <a:cubicBezTo>
                      <a:pt x="1435" y="768"/>
                      <a:pt x="1735" y="1101"/>
                      <a:pt x="1668" y="1435"/>
                    </a:cubicBezTo>
                    <a:cubicBezTo>
                      <a:pt x="1619" y="1670"/>
                      <a:pt x="1500" y="1754"/>
                      <a:pt x="1358" y="1754"/>
                    </a:cubicBezTo>
                    <a:cubicBezTo>
                      <a:pt x="1119" y="1754"/>
                      <a:pt x="814" y="1515"/>
                      <a:pt x="667" y="1368"/>
                    </a:cubicBezTo>
                    <a:cubicBezTo>
                      <a:pt x="434" y="1134"/>
                      <a:pt x="334" y="868"/>
                      <a:pt x="267" y="567"/>
                    </a:cubicBezTo>
                    <a:cubicBezTo>
                      <a:pt x="267" y="501"/>
                      <a:pt x="200" y="234"/>
                      <a:pt x="234" y="134"/>
                    </a:cubicBezTo>
                    <a:cubicBezTo>
                      <a:pt x="367" y="67"/>
                      <a:pt x="567" y="67"/>
                      <a:pt x="667" y="34"/>
                    </a:cubicBezTo>
                    <a:cubicBezTo>
                      <a:pt x="501" y="34"/>
                      <a:pt x="367" y="0"/>
                      <a:pt x="2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8"/>
              <p:cNvSpPr/>
              <p:nvPr/>
            </p:nvSpPr>
            <p:spPr>
              <a:xfrm>
                <a:off x="4057325" y="2324525"/>
                <a:ext cx="29225" cy="50700"/>
              </a:xfrm>
              <a:custGeom>
                <a:rect b="b" l="l" r="r" t="t"/>
                <a:pathLst>
                  <a:path extrusionOk="0" h="2028" w="1169">
                    <a:moveTo>
                      <a:pt x="301" y="1"/>
                    </a:moveTo>
                    <a:lnTo>
                      <a:pt x="301" y="1"/>
                    </a:lnTo>
                    <a:cubicBezTo>
                      <a:pt x="1" y="668"/>
                      <a:pt x="368" y="1535"/>
                      <a:pt x="868" y="2002"/>
                    </a:cubicBezTo>
                    <a:cubicBezTo>
                      <a:pt x="885" y="2019"/>
                      <a:pt x="918" y="2027"/>
                      <a:pt x="947" y="2027"/>
                    </a:cubicBezTo>
                    <a:cubicBezTo>
                      <a:pt x="976" y="2027"/>
                      <a:pt x="1001" y="2019"/>
                      <a:pt x="1001" y="2002"/>
                    </a:cubicBezTo>
                    <a:cubicBezTo>
                      <a:pt x="1168" y="1635"/>
                      <a:pt x="1168" y="1235"/>
                      <a:pt x="968" y="902"/>
                    </a:cubicBezTo>
                    <a:cubicBezTo>
                      <a:pt x="950" y="893"/>
                      <a:pt x="935" y="888"/>
                      <a:pt x="922" y="888"/>
                    </a:cubicBezTo>
                    <a:cubicBezTo>
                      <a:pt x="886" y="888"/>
                      <a:pt x="868" y="919"/>
                      <a:pt x="868" y="968"/>
                    </a:cubicBezTo>
                    <a:cubicBezTo>
                      <a:pt x="957" y="1265"/>
                      <a:pt x="993" y="1562"/>
                      <a:pt x="883" y="1812"/>
                    </a:cubicBezTo>
                    <a:lnTo>
                      <a:pt x="883" y="1812"/>
                    </a:lnTo>
                    <a:cubicBezTo>
                      <a:pt x="420" y="1298"/>
                      <a:pt x="301" y="694"/>
                      <a:pt x="3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8"/>
              <p:cNvSpPr/>
              <p:nvPr/>
            </p:nvSpPr>
            <p:spPr>
              <a:xfrm>
                <a:off x="3960600" y="2149900"/>
                <a:ext cx="50100" cy="37600"/>
              </a:xfrm>
              <a:custGeom>
                <a:rect b="b" l="l" r="r" t="t"/>
                <a:pathLst>
                  <a:path extrusionOk="0" h="1504" w="2004">
                    <a:moveTo>
                      <a:pt x="494" y="0"/>
                    </a:moveTo>
                    <a:cubicBezTo>
                      <a:pt x="487" y="0"/>
                      <a:pt x="477" y="4"/>
                      <a:pt x="467" y="14"/>
                    </a:cubicBezTo>
                    <a:cubicBezTo>
                      <a:pt x="0" y="381"/>
                      <a:pt x="167" y="1215"/>
                      <a:pt x="667" y="1449"/>
                    </a:cubicBezTo>
                    <a:cubicBezTo>
                      <a:pt x="755" y="1486"/>
                      <a:pt x="857" y="1504"/>
                      <a:pt x="965" y="1504"/>
                    </a:cubicBezTo>
                    <a:cubicBezTo>
                      <a:pt x="1434" y="1504"/>
                      <a:pt x="2004" y="1170"/>
                      <a:pt x="1868" y="681"/>
                    </a:cubicBezTo>
                    <a:cubicBezTo>
                      <a:pt x="1868" y="665"/>
                      <a:pt x="1852" y="656"/>
                      <a:pt x="1835" y="656"/>
                    </a:cubicBezTo>
                    <a:cubicBezTo>
                      <a:pt x="1818" y="656"/>
                      <a:pt x="1802" y="665"/>
                      <a:pt x="1802" y="681"/>
                    </a:cubicBezTo>
                    <a:cubicBezTo>
                      <a:pt x="1668" y="848"/>
                      <a:pt x="1635" y="1048"/>
                      <a:pt x="1401" y="1182"/>
                    </a:cubicBezTo>
                    <a:cubicBezTo>
                      <a:pt x="1278" y="1264"/>
                      <a:pt x="1141" y="1321"/>
                      <a:pt x="992" y="1321"/>
                    </a:cubicBezTo>
                    <a:cubicBezTo>
                      <a:pt x="900" y="1321"/>
                      <a:pt x="803" y="1299"/>
                      <a:pt x="701" y="1248"/>
                    </a:cubicBezTo>
                    <a:cubicBezTo>
                      <a:pt x="234" y="1048"/>
                      <a:pt x="200" y="414"/>
                      <a:pt x="467" y="48"/>
                    </a:cubicBezTo>
                    <a:cubicBezTo>
                      <a:pt x="515" y="24"/>
                      <a:pt x="512" y="0"/>
                      <a:pt x="4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8"/>
              <p:cNvSpPr/>
              <p:nvPr/>
            </p:nvSpPr>
            <p:spPr>
              <a:xfrm>
                <a:off x="4190750" y="1867550"/>
                <a:ext cx="25875" cy="48175"/>
              </a:xfrm>
              <a:custGeom>
                <a:rect b="b" l="l" r="r" t="t"/>
                <a:pathLst>
                  <a:path extrusionOk="0" h="1927" w="1035">
                    <a:moveTo>
                      <a:pt x="435" y="0"/>
                    </a:moveTo>
                    <a:lnTo>
                      <a:pt x="435" y="0"/>
                    </a:lnTo>
                    <a:cubicBezTo>
                      <a:pt x="201" y="267"/>
                      <a:pt x="101" y="567"/>
                      <a:pt x="34" y="901"/>
                    </a:cubicBezTo>
                    <a:cubicBezTo>
                      <a:pt x="1" y="1134"/>
                      <a:pt x="1" y="1601"/>
                      <a:pt x="168" y="1801"/>
                    </a:cubicBezTo>
                    <a:cubicBezTo>
                      <a:pt x="237" y="1890"/>
                      <a:pt x="311" y="1927"/>
                      <a:pt x="386" y="1927"/>
                    </a:cubicBezTo>
                    <a:cubicBezTo>
                      <a:pt x="706" y="1927"/>
                      <a:pt x="1035" y="1244"/>
                      <a:pt x="1035" y="1001"/>
                    </a:cubicBezTo>
                    <a:cubicBezTo>
                      <a:pt x="1035" y="962"/>
                      <a:pt x="1012" y="946"/>
                      <a:pt x="986" y="946"/>
                    </a:cubicBezTo>
                    <a:cubicBezTo>
                      <a:pt x="968" y="946"/>
                      <a:pt x="949" y="954"/>
                      <a:pt x="935" y="967"/>
                    </a:cubicBezTo>
                    <a:cubicBezTo>
                      <a:pt x="835" y="1134"/>
                      <a:pt x="768" y="1301"/>
                      <a:pt x="635" y="1434"/>
                    </a:cubicBezTo>
                    <a:cubicBezTo>
                      <a:pt x="557" y="1486"/>
                      <a:pt x="499" y="1599"/>
                      <a:pt x="399" y="1599"/>
                    </a:cubicBezTo>
                    <a:cubicBezTo>
                      <a:pt x="370" y="1599"/>
                      <a:pt x="338" y="1590"/>
                      <a:pt x="301" y="1568"/>
                    </a:cubicBezTo>
                    <a:cubicBezTo>
                      <a:pt x="268" y="1501"/>
                      <a:pt x="268" y="1301"/>
                      <a:pt x="201" y="1201"/>
                    </a:cubicBezTo>
                    <a:cubicBezTo>
                      <a:pt x="201" y="801"/>
                      <a:pt x="301" y="434"/>
                      <a:pt x="4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8"/>
              <p:cNvSpPr/>
              <p:nvPr/>
            </p:nvSpPr>
            <p:spPr>
              <a:xfrm>
                <a:off x="4287500" y="2237575"/>
                <a:ext cx="49225" cy="42100"/>
              </a:xfrm>
              <a:custGeom>
                <a:rect b="b" l="l" r="r" t="t"/>
                <a:pathLst>
                  <a:path extrusionOk="0" h="1684" w="1969">
                    <a:moveTo>
                      <a:pt x="1013" y="1"/>
                    </a:moveTo>
                    <a:cubicBezTo>
                      <a:pt x="979" y="1"/>
                      <a:pt x="941" y="49"/>
                      <a:pt x="968" y="76"/>
                    </a:cubicBezTo>
                    <a:cubicBezTo>
                      <a:pt x="1134" y="310"/>
                      <a:pt x="1301" y="510"/>
                      <a:pt x="1435" y="744"/>
                    </a:cubicBezTo>
                    <a:cubicBezTo>
                      <a:pt x="1546" y="939"/>
                      <a:pt x="1705" y="1439"/>
                      <a:pt x="1459" y="1439"/>
                    </a:cubicBezTo>
                    <a:cubicBezTo>
                      <a:pt x="1412" y="1439"/>
                      <a:pt x="1349" y="1421"/>
                      <a:pt x="1268" y="1377"/>
                    </a:cubicBezTo>
                    <a:cubicBezTo>
                      <a:pt x="1068" y="1244"/>
                      <a:pt x="801" y="1044"/>
                      <a:pt x="634" y="877"/>
                    </a:cubicBezTo>
                    <a:lnTo>
                      <a:pt x="401" y="643"/>
                    </a:lnTo>
                    <a:cubicBezTo>
                      <a:pt x="334" y="577"/>
                      <a:pt x="301" y="510"/>
                      <a:pt x="234" y="477"/>
                    </a:cubicBezTo>
                    <a:cubicBezTo>
                      <a:pt x="189" y="388"/>
                      <a:pt x="175" y="358"/>
                      <a:pt x="209" y="358"/>
                    </a:cubicBezTo>
                    <a:cubicBezTo>
                      <a:pt x="226" y="358"/>
                      <a:pt x="256" y="366"/>
                      <a:pt x="301" y="377"/>
                    </a:cubicBezTo>
                    <a:cubicBezTo>
                      <a:pt x="328" y="238"/>
                      <a:pt x="217" y="168"/>
                      <a:pt x="102" y="168"/>
                    </a:cubicBezTo>
                    <a:cubicBezTo>
                      <a:pt x="79" y="168"/>
                      <a:pt x="56" y="171"/>
                      <a:pt x="34" y="176"/>
                    </a:cubicBezTo>
                    <a:cubicBezTo>
                      <a:pt x="0" y="176"/>
                      <a:pt x="0" y="210"/>
                      <a:pt x="0" y="277"/>
                    </a:cubicBezTo>
                    <a:cubicBezTo>
                      <a:pt x="267" y="677"/>
                      <a:pt x="534" y="1110"/>
                      <a:pt x="968" y="1377"/>
                    </a:cubicBezTo>
                    <a:cubicBezTo>
                      <a:pt x="1100" y="1510"/>
                      <a:pt x="1316" y="1684"/>
                      <a:pt x="1533" y="1684"/>
                    </a:cubicBezTo>
                    <a:cubicBezTo>
                      <a:pt x="1590" y="1684"/>
                      <a:pt x="1646" y="1672"/>
                      <a:pt x="1702" y="1644"/>
                    </a:cubicBezTo>
                    <a:cubicBezTo>
                      <a:pt x="1968" y="1511"/>
                      <a:pt x="1868" y="1177"/>
                      <a:pt x="1802" y="977"/>
                    </a:cubicBezTo>
                    <a:cubicBezTo>
                      <a:pt x="1668" y="543"/>
                      <a:pt x="1435" y="277"/>
                      <a:pt x="1034" y="10"/>
                    </a:cubicBezTo>
                    <a:cubicBezTo>
                      <a:pt x="1028" y="3"/>
                      <a:pt x="1020" y="1"/>
                      <a:pt x="10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8"/>
              <p:cNvSpPr/>
              <p:nvPr/>
            </p:nvSpPr>
            <p:spPr>
              <a:xfrm>
                <a:off x="3955600" y="1730800"/>
                <a:ext cx="33375" cy="28700"/>
              </a:xfrm>
              <a:custGeom>
                <a:rect b="b" l="l" r="r" t="t"/>
                <a:pathLst>
                  <a:path extrusionOk="0" h="1148" w="1335">
                    <a:moveTo>
                      <a:pt x="862" y="0"/>
                    </a:moveTo>
                    <a:cubicBezTo>
                      <a:pt x="685" y="0"/>
                      <a:pt x="508" y="92"/>
                      <a:pt x="367" y="233"/>
                    </a:cubicBezTo>
                    <a:cubicBezTo>
                      <a:pt x="167" y="400"/>
                      <a:pt x="0" y="733"/>
                      <a:pt x="167" y="967"/>
                    </a:cubicBezTo>
                    <a:cubicBezTo>
                      <a:pt x="212" y="1080"/>
                      <a:pt x="304" y="1147"/>
                      <a:pt x="410" y="1147"/>
                    </a:cubicBezTo>
                    <a:cubicBezTo>
                      <a:pt x="460" y="1147"/>
                      <a:pt x="514" y="1132"/>
                      <a:pt x="567" y="1100"/>
                    </a:cubicBezTo>
                    <a:cubicBezTo>
                      <a:pt x="601" y="1067"/>
                      <a:pt x="701" y="1034"/>
                      <a:pt x="734" y="967"/>
                    </a:cubicBezTo>
                    <a:cubicBezTo>
                      <a:pt x="734" y="967"/>
                      <a:pt x="755" y="925"/>
                      <a:pt x="767" y="900"/>
                    </a:cubicBezTo>
                    <a:lnTo>
                      <a:pt x="834" y="867"/>
                    </a:lnTo>
                    <a:lnTo>
                      <a:pt x="867" y="800"/>
                    </a:lnTo>
                    <a:cubicBezTo>
                      <a:pt x="901" y="767"/>
                      <a:pt x="934" y="767"/>
                      <a:pt x="1001" y="733"/>
                    </a:cubicBezTo>
                    <a:cubicBezTo>
                      <a:pt x="1101" y="633"/>
                      <a:pt x="1201" y="533"/>
                      <a:pt x="1234" y="400"/>
                    </a:cubicBezTo>
                    <a:cubicBezTo>
                      <a:pt x="1334" y="366"/>
                      <a:pt x="1234" y="233"/>
                      <a:pt x="1201" y="133"/>
                    </a:cubicBezTo>
                    <a:cubicBezTo>
                      <a:pt x="1095" y="40"/>
                      <a:pt x="978" y="0"/>
                      <a:pt x="86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8"/>
              <p:cNvSpPr/>
              <p:nvPr/>
            </p:nvSpPr>
            <p:spPr>
              <a:xfrm>
                <a:off x="4009925" y="1843750"/>
                <a:ext cx="27425" cy="26950"/>
              </a:xfrm>
              <a:custGeom>
                <a:rect b="b" l="l" r="r" t="t"/>
                <a:pathLst>
                  <a:path extrusionOk="0" h="1078" w="1097">
                    <a:moveTo>
                      <a:pt x="803" y="0"/>
                    </a:moveTo>
                    <a:cubicBezTo>
                      <a:pt x="668" y="0"/>
                      <a:pt x="538" y="104"/>
                      <a:pt x="429" y="185"/>
                    </a:cubicBezTo>
                    <a:cubicBezTo>
                      <a:pt x="296" y="285"/>
                      <a:pt x="229" y="418"/>
                      <a:pt x="162" y="585"/>
                    </a:cubicBezTo>
                    <a:cubicBezTo>
                      <a:pt x="0" y="840"/>
                      <a:pt x="239" y="1078"/>
                      <a:pt x="468" y="1078"/>
                    </a:cubicBezTo>
                    <a:cubicBezTo>
                      <a:pt x="569" y="1078"/>
                      <a:pt x="668" y="1031"/>
                      <a:pt x="729" y="919"/>
                    </a:cubicBezTo>
                    <a:cubicBezTo>
                      <a:pt x="796" y="752"/>
                      <a:pt x="896" y="585"/>
                      <a:pt x="929" y="418"/>
                    </a:cubicBezTo>
                    <a:cubicBezTo>
                      <a:pt x="1029" y="285"/>
                      <a:pt x="1096" y="51"/>
                      <a:pt x="896" y="18"/>
                    </a:cubicBezTo>
                    <a:cubicBezTo>
                      <a:pt x="865" y="6"/>
                      <a:pt x="834" y="0"/>
                      <a:pt x="80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8"/>
              <p:cNvSpPr/>
              <p:nvPr/>
            </p:nvSpPr>
            <p:spPr>
              <a:xfrm>
                <a:off x="4117425" y="1847275"/>
                <a:ext cx="20000" cy="35350"/>
              </a:xfrm>
              <a:custGeom>
                <a:rect b="b" l="l" r="r" t="t"/>
                <a:pathLst>
                  <a:path extrusionOk="0" h="1414" w="800">
                    <a:moveTo>
                      <a:pt x="593" y="1"/>
                    </a:moveTo>
                    <a:cubicBezTo>
                      <a:pt x="506" y="1"/>
                      <a:pt x="417" y="52"/>
                      <a:pt x="399" y="144"/>
                    </a:cubicBezTo>
                    <a:cubicBezTo>
                      <a:pt x="265" y="478"/>
                      <a:pt x="165" y="778"/>
                      <a:pt x="65" y="1111"/>
                    </a:cubicBezTo>
                    <a:cubicBezTo>
                      <a:pt x="1" y="1283"/>
                      <a:pt x="130" y="1413"/>
                      <a:pt x="283" y="1413"/>
                    </a:cubicBezTo>
                    <a:cubicBezTo>
                      <a:pt x="368" y="1413"/>
                      <a:pt x="461" y="1373"/>
                      <a:pt x="532" y="1278"/>
                    </a:cubicBezTo>
                    <a:cubicBezTo>
                      <a:pt x="732" y="911"/>
                      <a:pt x="799" y="544"/>
                      <a:pt x="766" y="111"/>
                    </a:cubicBezTo>
                    <a:cubicBezTo>
                      <a:pt x="736" y="35"/>
                      <a:pt x="665" y="1"/>
                      <a:pt x="59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8"/>
              <p:cNvSpPr/>
              <p:nvPr/>
            </p:nvSpPr>
            <p:spPr>
              <a:xfrm>
                <a:off x="4023975" y="1932475"/>
                <a:ext cx="32325" cy="31525"/>
              </a:xfrm>
              <a:custGeom>
                <a:rect b="b" l="l" r="r" t="t"/>
                <a:pathLst>
                  <a:path extrusionOk="0" h="1261" w="1293">
                    <a:moveTo>
                      <a:pt x="985" y="1"/>
                    </a:moveTo>
                    <a:cubicBezTo>
                      <a:pt x="969" y="1"/>
                      <a:pt x="952" y="2"/>
                      <a:pt x="934" y="5"/>
                    </a:cubicBezTo>
                    <a:cubicBezTo>
                      <a:pt x="668" y="38"/>
                      <a:pt x="501" y="205"/>
                      <a:pt x="367" y="405"/>
                    </a:cubicBezTo>
                    <a:cubicBezTo>
                      <a:pt x="201" y="572"/>
                      <a:pt x="0" y="839"/>
                      <a:pt x="101" y="1072"/>
                    </a:cubicBezTo>
                    <a:cubicBezTo>
                      <a:pt x="127" y="1177"/>
                      <a:pt x="193" y="1260"/>
                      <a:pt x="317" y="1260"/>
                    </a:cubicBezTo>
                    <a:cubicBezTo>
                      <a:pt x="351" y="1260"/>
                      <a:pt x="390" y="1254"/>
                      <a:pt x="434" y="1239"/>
                    </a:cubicBezTo>
                    <a:cubicBezTo>
                      <a:pt x="634" y="1206"/>
                      <a:pt x="701" y="1006"/>
                      <a:pt x="834" y="839"/>
                    </a:cubicBezTo>
                    <a:cubicBezTo>
                      <a:pt x="968" y="672"/>
                      <a:pt x="1135" y="539"/>
                      <a:pt x="1201" y="372"/>
                    </a:cubicBezTo>
                    <a:cubicBezTo>
                      <a:pt x="1293" y="158"/>
                      <a:pt x="1161" y="1"/>
                      <a:pt x="98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8"/>
              <p:cNvSpPr/>
              <p:nvPr/>
            </p:nvSpPr>
            <p:spPr>
              <a:xfrm>
                <a:off x="3934200" y="1915100"/>
                <a:ext cx="25250" cy="21900"/>
              </a:xfrm>
              <a:custGeom>
                <a:rect b="b" l="l" r="r" t="t"/>
                <a:pathLst>
                  <a:path extrusionOk="0" h="876" w="1010">
                    <a:moveTo>
                      <a:pt x="704" y="0"/>
                    </a:moveTo>
                    <a:cubicBezTo>
                      <a:pt x="654" y="0"/>
                      <a:pt x="602" y="20"/>
                      <a:pt x="556" y="66"/>
                    </a:cubicBezTo>
                    <a:cubicBezTo>
                      <a:pt x="456" y="133"/>
                      <a:pt x="356" y="233"/>
                      <a:pt x="256" y="333"/>
                    </a:cubicBezTo>
                    <a:cubicBezTo>
                      <a:pt x="189" y="400"/>
                      <a:pt x="56" y="500"/>
                      <a:pt x="56" y="667"/>
                    </a:cubicBezTo>
                    <a:cubicBezTo>
                      <a:pt x="0" y="806"/>
                      <a:pt x="83" y="875"/>
                      <a:pt x="190" y="875"/>
                    </a:cubicBezTo>
                    <a:cubicBezTo>
                      <a:pt x="211" y="875"/>
                      <a:pt x="234" y="872"/>
                      <a:pt x="256" y="867"/>
                    </a:cubicBezTo>
                    <a:cubicBezTo>
                      <a:pt x="389" y="833"/>
                      <a:pt x="523" y="733"/>
                      <a:pt x="589" y="667"/>
                    </a:cubicBezTo>
                    <a:cubicBezTo>
                      <a:pt x="689" y="567"/>
                      <a:pt x="756" y="433"/>
                      <a:pt x="856" y="366"/>
                    </a:cubicBezTo>
                    <a:cubicBezTo>
                      <a:pt x="1010" y="213"/>
                      <a:pt x="869" y="0"/>
                      <a:pt x="70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8"/>
              <p:cNvSpPr/>
              <p:nvPr/>
            </p:nvSpPr>
            <p:spPr>
              <a:xfrm>
                <a:off x="3948925" y="2001800"/>
                <a:ext cx="30050" cy="36725"/>
              </a:xfrm>
              <a:custGeom>
                <a:rect b="b" l="l" r="r" t="t"/>
                <a:pathLst>
                  <a:path extrusionOk="0" h="1469" w="1202">
                    <a:moveTo>
                      <a:pt x="868" y="1"/>
                    </a:moveTo>
                    <a:cubicBezTo>
                      <a:pt x="768" y="1"/>
                      <a:pt x="667" y="1"/>
                      <a:pt x="634" y="101"/>
                    </a:cubicBezTo>
                    <a:cubicBezTo>
                      <a:pt x="434" y="401"/>
                      <a:pt x="267" y="668"/>
                      <a:pt x="100" y="968"/>
                    </a:cubicBezTo>
                    <a:cubicBezTo>
                      <a:pt x="34" y="1068"/>
                      <a:pt x="0" y="1235"/>
                      <a:pt x="100" y="1302"/>
                    </a:cubicBezTo>
                    <a:cubicBezTo>
                      <a:pt x="167" y="1402"/>
                      <a:pt x="200" y="1468"/>
                      <a:pt x="367" y="1468"/>
                    </a:cubicBezTo>
                    <a:cubicBezTo>
                      <a:pt x="467" y="1468"/>
                      <a:pt x="634" y="1435"/>
                      <a:pt x="667" y="1302"/>
                    </a:cubicBezTo>
                    <a:cubicBezTo>
                      <a:pt x="816" y="1005"/>
                      <a:pt x="938" y="708"/>
                      <a:pt x="1010" y="387"/>
                    </a:cubicBezTo>
                    <a:lnTo>
                      <a:pt x="1010" y="387"/>
                    </a:lnTo>
                    <a:cubicBezTo>
                      <a:pt x="1069" y="361"/>
                      <a:pt x="1124" y="326"/>
                      <a:pt x="1201" y="267"/>
                    </a:cubicBezTo>
                    <a:cubicBezTo>
                      <a:pt x="1201" y="234"/>
                      <a:pt x="1201" y="134"/>
                      <a:pt x="1168" y="134"/>
                    </a:cubicBezTo>
                    <a:cubicBezTo>
                      <a:pt x="1101" y="67"/>
                      <a:pt x="968" y="1"/>
                      <a:pt x="8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8"/>
              <p:cNvSpPr/>
              <p:nvPr/>
            </p:nvSpPr>
            <p:spPr>
              <a:xfrm>
                <a:off x="3881375" y="2066025"/>
                <a:ext cx="30425" cy="26075"/>
              </a:xfrm>
              <a:custGeom>
                <a:rect b="b" l="l" r="r" t="t"/>
                <a:pathLst>
                  <a:path extrusionOk="0" h="1043" w="1217">
                    <a:moveTo>
                      <a:pt x="1001" y="0"/>
                    </a:moveTo>
                    <a:cubicBezTo>
                      <a:pt x="901" y="0"/>
                      <a:pt x="801" y="67"/>
                      <a:pt x="701" y="134"/>
                    </a:cubicBezTo>
                    <a:cubicBezTo>
                      <a:pt x="501" y="234"/>
                      <a:pt x="334" y="367"/>
                      <a:pt x="134" y="500"/>
                    </a:cubicBezTo>
                    <a:cubicBezTo>
                      <a:pt x="0" y="634"/>
                      <a:pt x="0" y="867"/>
                      <a:pt x="134" y="967"/>
                    </a:cubicBezTo>
                    <a:cubicBezTo>
                      <a:pt x="184" y="1018"/>
                      <a:pt x="267" y="1043"/>
                      <a:pt x="351" y="1043"/>
                    </a:cubicBezTo>
                    <a:cubicBezTo>
                      <a:pt x="434" y="1043"/>
                      <a:pt x="517" y="1018"/>
                      <a:pt x="567" y="967"/>
                    </a:cubicBezTo>
                    <a:cubicBezTo>
                      <a:pt x="801" y="801"/>
                      <a:pt x="1034" y="567"/>
                      <a:pt x="1168" y="334"/>
                    </a:cubicBezTo>
                    <a:cubicBezTo>
                      <a:pt x="1201" y="234"/>
                      <a:pt x="1201" y="167"/>
                      <a:pt x="1168" y="67"/>
                    </a:cubicBezTo>
                    <a:lnTo>
                      <a:pt x="1168" y="67"/>
                    </a:lnTo>
                    <a:cubicBezTo>
                      <a:pt x="1189" y="99"/>
                      <a:pt x="1200" y="110"/>
                      <a:pt x="1205" y="110"/>
                    </a:cubicBezTo>
                    <a:cubicBezTo>
                      <a:pt x="1217" y="110"/>
                      <a:pt x="1201" y="56"/>
                      <a:pt x="1201" y="33"/>
                    </a:cubicBezTo>
                    <a:cubicBezTo>
                      <a:pt x="1167" y="33"/>
                      <a:pt x="1151" y="36"/>
                      <a:pt x="1144" y="38"/>
                    </a:cubicBezTo>
                    <a:lnTo>
                      <a:pt x="1144" y="38"/>
                    </a:lnTo>
                    <a:cubicBezTo>
                      <a:pt x="1141" y="37"/>
                      <a:pt x="1138" y="35"/>
                      <a:pt x="1135" y="33"/>
                    </a:cubicBezTo>
                    <a:cubicBezTo>
                      <a:pt x="1068" y="33"/>
                      <a:pt x="1034" y="0"/>
                      <a:pt x="100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8"/>
              <p:cNvSpPr/>
              <p:nvPr/>
            </p:nvSpPr>
            <p:spPr>
              <a:xfrm>
                <a:off x="4058375" y="1970250"/>
                <a:ext cx="36500" cy="35675"/>
              </a:xfrm>
              <a:custGeom>
                <a:rect b="b" l="l" r="r" t="t"/>
                <a:pathLst>
                  <a:path extrusionOk="0" h="1427" w="1460">
                    <a:moveTo>
                      <a:pt x="1310" y="1"/>
                    </a:moveTo>
                    <a:cubicBezTo>
                      <a:pt x="1288" y="1"/>
                      <a:pt x="1269" y="9"/>
                      <a:pt x="1260" y="28"/>
                    </a:cubicBezTo>
                    <a:cubicBezTo>
                      <a:pt x="1093" y="195"/>
                      <a:pt x="926" y="329"/>
                      <a:pt x="759" y="495"/>
                    </a:cubicBezTo>
                    <a:cubicBezTo>
                      <a:pt x="593" y="662"/>
                      <a:pt x="392" y="796"/>
                      <a:pt x="226" y="962"/>
                    </a:cubicBezTo>
                    <a:cubicBezTo>
                      <a:pt x="1" y="1159"/>
                      <a:pt x="202" y="1427"/>
                      <a:pt x="450" y="1427"/>
                    </a:cubicBezTo>
                    <a:cubicBezTo>
                      <a:pt x="497" y="1427"/>
                      <a:pt x="545" y="1417"/>
                      <a:pt x="593" y="1396"/>
                    </a:cubicBezTo>
                    <a:cubicBezTo>
                      <a:pt x="826" y="1263"/>
                      <a:pt x="1060" y="1062"/>
                      <a:pt x="1226" y="862"/>
                    </a:cubicBezTo>
                    <a:cubicBezTo>
                      <a:pt x="1360" y="662"/>
                      <a:pt x="1426" y="362"/>
                      <a:pt x="1460" y="95"/>
                    </a:cubicBezTo>
                    <a:cubicBezTo>
                      <a:pt x="1436" y="48"/>
                      <a:pt x="1363" y="1"/>
                      <a:pt x="131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8"/>
              <p:cNvSpPr/>
              <p:nvPr/>
            </p:nvSpPr>
            <p:spPr>
              <a:xfrm>
                <a:off x="4071200" y="1587950"/>
                <a:ext cx="24275" cy="20100"/>
              </a:xfrm>
              <a:custGeom>
                <a:rect b="b" l="l" r="r" t="t"/>
                <a:pathLst>
                  <a:path extrusionOk="0" h="804" w="971">
                    <a:moveTo>
                      <a:pt x="228" y="1"/>
                    </a:moveTo>
                    <a:cubicBezTo>
                      <a:pt x="64" y="1"/>
                      <a:pt x="1" y="279"/>
                      <a:pt x="213" y="310"/>
                    </a:cubicBezTo>
                    <a:cubicBezTo>
                      <a:pt x="313" y="343"/>
                      <a:pt x="413" y="443"/>
                      <a:pt x="480" y="510"/>
                    </a:cubicBezTo>
                    <a:cubicBezTo>
                      <a:pt x="580" y="610"/>
                      <a:pt x="647" y="677"/>
                      <a:pt x="780" y="777"/>
                    </a:cubicBezTo>
                    <a:cubicBezTo>
                      <a:pt x="799" y="795"/>
                      <a:pt x="823" y="804"/>
                      <a:pt x="846" y="804"/>
                    </a:cubicBezTo>
                    <a:cubicBezTo>
                      <a:pt x="908" y="804"/>
                      <a:pt x="971" y="749"/>
                      <a:pt x="947" y="677"/>
                    </a:cubicBezTo>
                    <a:cubicBezTo>
                      <a:pt x="913" y="510"/>
                      <a:pt x="813" y="410"/>
                      <a:pt x="680" y="276"/>
                    </a:cubicBezTo>
                    <a:cubicBezTo>
                      <a:pt x="580" y="143"/>
                      <a:pt x="446" y="76"/>
                      <a:pt x="280" y="9"/>
                    </a:cubicBezTo>
                    <a:cubicBezTo>
                      <a:pt x="262" y="3"/>
                      <a:pt x="244" y="1"/>
                      <a:pt x="22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8"/>
              <p:cNvSpPr/>
              <p:nvPr/>
            </p:nvSpPr>
            <p:spPr>
              <a:xfrm>
                <a:off x="4074850" y="1645925"/>
                <a:ext cx="29200" cy="9700"/>
              </a:xfrm>
              <a:custGeom>
                <a:rect b="b" l="l" r="r" t="t"/>
                <a:pathLst>
                  <a:path extrusionOk="0" h="388" w="1168">
                    <a:moveTo>
                      <a:pt x="351" y="0"/>
                    </a:moveTo>
                    <a:cubicBezTo>
                      <a:pt x="267" y="0"/>
                      <a:pt x="184" y="9"/>
                      <a:pt x="100" y="25"/>
                    </a:cubicBezTo>
                    <a:cubicBezTo>
                      <a:pt x="0" y="25"/>
                      <a:pt x="0" y="126"/>
                      <a:pt x="67" y="159"/>
                    </a:cubicBezTo>
                    <a:cubicBezTo>
                      <a:pt x="200" y="259"/>
                      <a:pt x="401" y="292"/>
                      <a:pt x="567" y="326"/>
                    </a:cubicBezTo>
                    <a:cubicBezTo>
                      <a:pt x="659" y="349"/>
                      <a:pt x="783" y="388"/>
                      <a:pt x="895" y="388"/>
                    </a:cubicBezTo>
                    <a:cubicBezTo>
                      <a:pt x="945" y="388"/>
                      <a:pt x="993" y="380"/>
                      <a:pt x="1034" y="359"/>
                    </a:cubicBezTo>
                    <a:cubicBezTo>
                      <a:pt x="1168" y="359"/>
                      <a:pt x="1168" y="192"/>
                      <a:pt x="1101" y="126"/>
                    </a:cubicBezTo>
                    <a:cubicBezTo>
                      <a:pt x="934" y="25"/>
                      <a:pt x="767" y="25"/>
                      <a:pt x="601" y="25"/>
                    </a:cubicBezTo>
                    <a:cubicBezTo>
                      <a:pt x="517" y="9"/>
                      <a:pt x="434" y="0"/>
                      <a:pt x="35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8"/>
              <p:cNvSpPr/>
              <p:nvPr/>
            </p:nvSpPr>
            <p:spPr>
              <a:xfrm>
                <a:off x="4136350" y="1591875"/>
                <a:ext cx="32750" cy="19900"/>
              </a:xfrm>
              <a:custGeom>
                <a:rect b="b" l="l" r="r" t="t"/>
                <a:pathLst>
                  <a:path extrusionOk="0" h="796" w="1310">
                    <a:moveTo>
                      <a:pt x="322" y="1"/>
                    </a:moveTo>
                    <a:cubicBezTo>
                      <a:pt x="131" y="1"/>
                      <a:pt x="1" y="266"/>
                      <a:pt x="175" y="353"/>
                    </a:cubicBezTo>
                    <a:cubicBezTo>
                      <a:pt x="342" y="453"/>
                      <a:pt x="542" y="586"/>
                      <a:pt x="709" y="653"/>
                    </a:cubicBezTo>
                    <a:cubicBezTo>
                      <a:pt x="846" y="735"/>
                      <a:pt x="961" y="795"/>
                      <a:pt x="1109" y="795"/>
                    </a:cubicBezTo>
                    <a:cubicBezTo>
                      <a:pt x="1141" y="795"/>
                      <a:pt x="1174" y="792"/>
                      <a:pt x="1210" y="786"/>
                    </a:cubicBezTo>
                    <a:cubicBezTo>
                      <a:pt x="1276" y="786"/>
                      <a:pt x="1310" y="686"/>
                      <a:pt x="1310" y="653"/>
                    </a:cubicBezTo>
                    <a:cubicBezTo>
                      <a:pt x="1176" y="319"/>
                      <a:pt x="709" y="186"/>
                      <a:pt x="409" y="19"/>
                    </a:cubicBezTo>
                    <a:cubicBezTo>
                      <a:pt x="379" y="6"/>
                      <a:pt x="350" y="1"/>
                      <a:pt x="32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8"/>
              <p:cNvSpPr/>
              <p:nvPr/>
            </p:nvSpPr>
            <p:spPr>
              <a:xfrm>
                <a:off x="4140125" y="1641425"/>
                <a:ext cx="38150" cy="19775"/>
              </a:xfrm>
              <a:custGeom>
                <a:rect b="b" l="l" r="r" t="t"/>
                <a:pathLst>
                  <a:path extrusionOk="0" h="791" w="1526">
                    <a:moveTo>
                      <a:pt x="205" y="1"/>
                    </a:moveTo>
                    <a:cubicBezTo>
                      <a:pt x="130" y="1"/>
                      <a:pt x="0" y="145"/>
                      <a:pt x="91" y="205"/>
                    </a:cubicBezTo>
                    <a:cubicBezTo>
                      <a:pt x="325" y="372"/>
                      <a:pt x="525" y="506"/>
                      <a:pt x="725" y="639"/>
                    </a:cubicBezTo>
                    <a:cubicBezTo>
                      <a:pt x="887" y="693"/>
                      <a:pt x="1092" y="791"/>
                      <a:pt x="1271" y="791"/>
                    </a:cubicBezTo>
                    <a:cubicBezTo>
                      <a:pt x="1313" y="791"/>
                      <a:pt x="1354" y="785"/>
                      <a:pt x="1392" y="773"/>
                    </a:cubicBezTo>
                    <a:cubicBezTo>
                      <a:pt x="1492" y="706"/>
                      <a:pt x="1526" y="639"/>
                      <a:pt x="1459" y="539"/>
                    </a:cubicBezTo>
                    <a:cubicBezTo>
                      <a:pt x="1325" y="372"/>
                      <a:pt x="1059" y="372"/>
                      <a:pt x="892" y="306"/>
                    </a:cubicBezTo>
                    <a:cubicBezTo>
                      <a:pt x="692" y="205"/>
                      <a:pt x="458" y="139"/>
                      <a:pt x="225" y="5"/>
                    </a:cubicBezTo>
                    <a:cubicBezTo>
                      <a:pt x="219" y="2"/>
                      <a:pt x="212" y="1"/>
                      <a:pt x="20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8"/>
              <p:cNvSpPr/>
              <p:nvPr/>
            </p:nvSpPr>
            <p:spPr>
              <a:xfrm>
                <a:off x="4152625" y="1687650"/>
                <a:ext cx="41775" cy="17500"/>
              </a:xfrm>
              <a:custGeom>
                <a:rect b="b" l="l" r="r" t="t"/>
                <a:pathLst>
                  <a:path extrusionOk="0" h="700" w="1671">
                    <a:moveTo>
                      <a:pt x="1442" y="0"/>
                    </a:moveTo>
                    <a:cubicBezTo>
                      <a:pt x="1415" y="0"/>
                      <a:pt x="1387" y="7"/>
                      <a:pt x="1359" y="24"/>
                    </a:cubicBezTo>
                    <a:cubicBezTo>
                      <a:pt x="992" y="291"/>
                      <a:pt x="525" y="425"/>
                      <a:pt x="58" y="458"/>
                    </a:cubicBezTo>
                    <a:cubicBezTo>
                      <a:pt x="54" y="453"/>
                      <a:pt x="49" y="451"/>
                      <a:pt x="45" y="451"/>
                    </a:cubicBezTo>
                    <a:cubicBezTo>
                      <a:pt x="18" y="451"/>
                      <a:pt x="1" y="534"/>
                      <a:pt x="58" y="591"/>
                    </a:cubicBezTo>
                    <a:cubicBezTo>
                      <a:pt x="238" y="665"/>
                      <a:pt x="417" y="699"/>
                      <a:pt x="591" y="699"/>
                    </a:cubicBezTo>
                    <a:cubicBezTo>
                      <a:pt x="964" y="699"/>
                      <a:pt x="1309" y="542"/>
                      <a:pt x="1559" y="291"/>
                    </a:cubicBezTo>
                    <a:cubicBezTo>
                      <a:pt x="1670" y="180"/>
                      <a:pt x="1574" y="0"/>
                      <a:pt x="144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8"/>
              <p:cNvSpPr/>
              <p:nvPr/>
            </p:nvSpPr>
            <p:spPr>
              <a:xfrm>
                <a:off x="4196225" y="1610425"/>
                <a:ext cx="29225" cy="19400"/>
              </a:xfrm>
              <a:custGeom>
                <a:rect b="b" l="l" r="r" t="t"/>
                <a:pathLst>
                  <a:path extrusionOk="0" h="776" w="1169">
                    <a:moveTo>
                      <a:pt x="188" y="0"/>
                    </a:moveTo>
                    <a:cubicBezTo>
                      <a:pt x="37" y="0"/>
                      <a:pt x="0" y="215"/>
                      <a:pt x="149" y="245"/>
                    </a:cubicBezTo>
                    <a:cubicBezTo>
                      <a:pt x="449" y="378"/>
                      <a:pt x="649" y="545"/>
                      <a:pt x="916" y="745"/>
                    </a:cubicBezTo>
                    <a:cubicBezTo>
                      <a:pt x="944" y="766"/>
                      <a:pt x="973" y="775"/>
                      <a:pt x="999" y="775"/>
                    </a:cubicBezTo>
                    <a:cubicBezTo>
                      <a:pt x="1097" y="775"/>
                      <a:pt x="1169" y="650"/>
                      <a:pt x="1116" y="545"/>
                    </a:cubicBezTo>
                    <a:cubicBezTo>
                      <a:pt x="916" y="245"/>
                      <a:pt x="582" y="78"/>
                      <a:pt x="249" y="11"/>
                    </a:cubicBezTo>
                    <a:cubicBezTo>
                      <a:pt x="227" y="4"/>
                      <a:pt x="206" y="0"/>
                      <a:pt x="18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8"/>
              <p:cNvSpPr/>
              <p:nvPr/>
            </p:nvSpPr>
            <p:spPr>
              <a:xfrm>
                <a:off x="4210775" y="1651825"/>
                <a:ext cx="37550" cy="11625"/>
              </a:xfrm>
              <a:custGeom>
                <a:rect b="b" l="l" r="r" t="t"/>
                <a:pathLst>
                  <a:path extrusionOk="0" h="465" w="1502">
                    <a:moveTo>
                      <a:pt x="875" y="0"/>
                    </a:moveTo>
                    <a:cubicBezTo>
                      <a:pt x="621" y="0"/>
                      <a:pt x="359" y="62"/>
                      <a:pt x="134" y="123"/>
                    </a:cubicBezTo>
                    <a:cubicBezTo>
                      <a:pt x="0" y="123"/>
                      <a:pt x="0" y="290"/>
                      <a:pt x="134" y="357"/>
                    </a:cubicBezTo>
                    <a:cubicBezTo>
                      <a:pt x="354" y="417"/>
                      <a:pt x="610" y="465"/>
                      <a:pt x="859" y="465"/>
                    </a:cubicBezTo>
                    <a:cubicBezTo>
                      <a:pt x="1025" y="465"/>
                      <a:pt x="1188" y="443"/>
                      <a:pt x="1335" y="390"/>
                    </a:cubicBezTo>
                    <a:cubicBezTo>
                      <a:pt x="1502" y="357"/>
                      <a:pt x="1502" y="123"/>
                      <a:pt x="1335" y="90"/>
                    </a:cubicBezTo>
                    <a:cubicBezTo>
                      <a:pt x="1193" y="25"/>
                      <a:pt x="1035" y="0"/>
                      <a:pt x="87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8"/>
              <p:cNvSpPr/>
              <p:nvPr/>
            </p:nvSpPr>
            <p:spPr>
              <a:xfrm>
                <a:off x="4269150" y="1637175"/>
                <a:ext cx="22550" cy="6675"/>
              </a:xfrm>
              <a:custGeom>
                <a:rect b="b" l="l" r="r" t="t"/>
                <a:pathLst>
                  <a:path extrusionOk="0" h="267" w="902">
                    <a:moveTo>
                      <a:pt x="504" y="0"/>
                    </a:moveTo>
                    <a:cubicBezTo>
                      <a:pt x="324" y="0"/>
                      <a:pt x="144" y="40"/>
                      <a:pt x="0" y="142"/>
                    </a:cubicBezTo>
                    <a:cubicBezTo>
                      <a:pt x="142" y="223"/>
                      <a:pt x="320" y="267"/>
                      <a:pt x="498" y="267"/>
                    </a:cubicBezTo>
                    <a:cubicBezTo>
                      <a:pt x="614" y="267"/>
                      <a:pt x="729" y="248"/>
                      <a:pt x="834" y="209"/>
                    </a:cubicBezTo>
                    <a:cubicBezTo>
                      <a:pt x="901" y="175"/>
                      <a:pt x="901" y="75"/>
                      <a:pt x="834" y="42"/>
                    </a:cubicBezTo>
                    <a:cubicBezTo>
                      <a:pt x="731" y="16"/>
                      <a:pt x="618" y="0"/>
                      <a:pt x="50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88" name="Google Shape;4688;p58"/>
            <p:cNvSpPr/>
            <p:nvPr/>
          </p:nvSpPr>
          <p:spPr>
            <a:xfrm>
              <a:off x="1556700" y="1121150"/>
              <a:ext cx="102550" cy="54350"/>
            </a:xfrm>
            <a:custGeom>
              <a:rect b="b" l="l" r="r" t="t"/>
              <a:pathLst>
                <a:path extrusionOk="0" h="2174" w="4102">
                  <a:moveTo>
                    <a:pt x="3726" y="0"/>
                  </a:moveTo>
                  <a:cubicBezTo>
                    <a:pt x="3573" y="0"/>
                    <a:pt x="3449" y="97"/>
                    <a:pt x="3432" y="239"/>
                  </a:cubicBezTo>
                  <a:cubicBezTo>
                    <a:pt x="3369" y="428"/>
                    <a:pt x="3264" y="616"/>
                    <a:pt x="3097" y="804"/>
                  </a:cubicBezTo>
                  <a:cubicBezTo>
                    <a:pt x="2908" y="1034"/>
                    <a:pt x="2574" y="1265"/>
                    <a:pt x="2239" y="1390"/>
                  </a:cubicBezTo>
                  <a:cubicBezTo>
                    <a:pt x="2033" y="1480"/>
                    <a:pt x="1811" y="1523"/>
                    <a:pt x="1593" y="1523"/>
                  </a:cubicBezTo>
                  <a:cubicBezTo>
                    <a:pt x="1457" y="1523"/>
                    <a:pt x="1322" y="1506"/>
                    <a:pt x="1193" y="1474"/>
                  </a:cubicBezTo>
                  <a:cubicBezTo>
                    <a:pt x="984" y="1411"/>
                    <a:pt x="774" y="1307"/>
                    <a:pt x="607" y="1139"/>
                  </a:cubicBezTo>
                  <a:cubicBezTo>
                    <a:pt x="540" y="1082"/>
                    <a:pt x="459" y="1055"/>
                    <a:pt x="380" y="1055"/>
                  </a:cubicBezTo>
                  <a:cubicBezTo>
                    <a:pt x="286" y="1055"/>
                    <a:pt x="194" y="1092"/>
                    <a:pt x="126" y="1160"/>
                  </a:cubicBezTo>
                  <a:cubicBezTo>
                    <a:pt x="0" y="1286"/>
                    <a:pt x="21" y="1495"/>
                    <a:pt x="147" y="1620"/>
                  </a:cubicBezTo>
                  <a:cubicBezTo>
                    <a:pt x="419" y="1871"/>
                    <a:pt x="732" y="2018"/>
                    <a:pt x="1046" y="2102"/>
                  </a:cubicBezTo>
                  <a:cubicBezTo>
                    <a:pt x="1223" y="2150"/>
                    <a:pt x="1409" y="2173"/>
                    <a:pt x="1598" y="2173"/>
                  </a:cubicBezTo>
                  <a:cubicBezTo>
                    <a:pt x="1899" y="2173"/>
                    <a:pt x="2207" y="2113"/>
                    <a:pt x="2490" y="1997"/>
                  </a:cubicBezTo>
                  <a:cubicBezTo>
                    <a:pt x="2929" y="1830"/>
                    <a:pt x="3327" y="1558"/>
                    <a:pt x="3599" y="1244"/>
                  </a:cubicBezTo>
                  <a:cubicBezTo>
                    <a:pt x="3850" y="972"/>
                    <a:pt x="3997" y="700"/>
                    <a:pt x="4059" y="407"/>
                  </a:cubicBezTo>
                  <a:cubicBezTo>
                    <a:pt x="4101" y="218"/>
                    <a:pt x="3997" y="30"/>
                    <a:pt x="3808" y="9"/>
                  </a:cubicBezTo>
                  <a:cubicBezTo>
                    <a:pt x="3780" y="3"/>
                    <a:pt x="3752" y="0"/>
                    <a:pt x="37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92" name="Shape 4692"/>
        <p:cNvGrpSpPr/>
        <p:nvPr/>
      </p:nvGrpSpPr>
      <p:grpSpPr>
        <a:xfrm>
          <a:off x="0" y="0"/>
          <a:ext cx="0" cy="0"/>
          <a:chOff x="0" y="0"/>
          <a:chExt cx="0" cy="0"/>
        </a:xfrm>
      </p:grpSpPr>
      <p:sp>
        <p:nvSpPr>
          <p:cNvPr id="4693" name="Google Shape;4693;p59"/>
          <p:cNvSpPr txBox="1"/>
          <p:nvPr>
            <p:ph idx="1" type="subTitle"/>
          </p:nvPr>
        </p:nvSpPr>
        <p:spPr>
          <a:xfrm>
            <a:off x="3733975" y="1146676"/>
            <a:ext cx="4696800" cy="59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Jupiter's rotation period</a:t>
            </a:r>
            <a:endParaRPr/>
          </a:p>
        </p:txBody>
      </p:sp>
      <p:sp>
        <p:nvSpPr>
          <p:cNvPr id="4694" name="Google Shape;4694;p59"/>
          <p:cNvSpPr txBox="1"/>
          <p:nvPr>
            <p:ph type="title"/>
          </p:nvPr>
        </p:nvSpPr>
        <p:spPr>
          <a:xfrm>
            <a:off x="3733975" y="410712"/>
            <a:ext cx="46968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9h 55m 23s</a:t>
            </a:r>
            <a:endParaRPr/>
          </a:p>
        </p:txBody>
      </p:sp>
      <p:sp>
        <p:nvSpPr>
          <p:cNvPr id="4695" name="Google Shape;4695;p59"/>
          <p:cNvSpPr txBox="1"/>
          <p:nvPr>
            <p:ph idx="2" type="title"/>
          </p:nvPr>
        </p:nvSpPr>
        <p:spPr>
          <a:xfrm>
            <a:off x="3733975" y="1904355"/>
            <a:ext cx="46968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4696" name="Google Shape;4696;p59"/>
          <p:cNvSpPr txBox="1"/>
          <p:nvPr>
            <p:ph idx="3" type="subTitle"/>
          </p:nvPr>
        </p:nvSpPr>
        <p:spPr>
          <a:xfrm>
            <a:off x="3733975" y="2640320"/>
            <a:ext cx="4696800" cy="59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
        <p:nvSpPr>
          <p:cNvPr id="4697" name="Google Shape;4697;p59"/>
          <p:cNvSpPr txBox="1"/>
          <p:nvPr>
            <p:ph idx="4" type="title"/>
          </p:nvPr>
        </p:nvSpPr>
        <p:spPr>
          <a:xfrm>
            <a:off x="3733975" y="3397999"/>
            <a:ext cx="46968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4698" name="Google Shape;4698;p59"/>
          <p:cNvSpPr txBox="1"/>
          <p:nvPr>
            <p:ph idx="5" type="subTitle"/>
          </p:nvPr>
        </p:nvSpPr>
        <p:spPr>
          <a:xfrm>
            <a:off x="3733975" y="4133963"/>
            <a:ext cx="4696800" cy="59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Distance between Earth and the Moon</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02" name="Shape 4702"/>
        <p:cNvGrpSpPr/>
        <p:nvPr/>
      </p:nvGrpSpPr>
      <p:grpSpPr>
        <a:xfrm>
          <a:off x="0" y="0"/>
          <a:ext cx="0" cy="0"/>
          <a:chOff x="0" y="0"/>
          <a:chExt cx="0" cy="0"/>
        </a:xfrm>
      </p:grpSpPr>
      <p:sp>
        <p:nvSpPr>
          <p:cNvPr id="4703" name="Google Shape;4703;p60"/>
          <p:cNvSpPr/>
          <p:nvPr/>
        </p:nvSpPr>
        <p:spPr>
          <a:xfrm>
            <a:off x="-484625" y="70050"/>
            <a:ext cx="2007875" cy="695725"/>
          </a:xfrm>
          <a:custGeom>
            <a:rect b="b" l="l" r="r" t="t"/>
            <a:pathLst>
              <a:path extrusionOk="0" h="27829" w="80315">
                <a:moveTo>
                  <a:pt x="33030" y="0"/>
                </a:moveTo>
                <a:cubicBezTo>
                  <a:pt x="30274" y="0"/>
                  <a:pt x="27617" y="1150"/>
                  <a:pt x="26543" y="3978"/>
                </a:cubicBezTo>
                <a:cubicBezTo>
                  <a:pt x="25709" y="6279"/>
                  <a:pt x="26176" y="8815"/>
                  <a:pt x="26976" y="11116"/>
                </a:cubicBezTo>
                <a:cubicBezTo>
                  <a:pt x="26747" y="11097"/>
                  <a:pt x="26518" y="11088"/>
                  <a:pt x="26288" y="11088"/>
                </a:cubicBezTo>
                <a:cubicBezTo>
                  <a:pt x="24078" y="11088"/>
                  <a:pt x="21879" y="11959"/>
                  <a:pt x="20338" y="13651"/>
                </a:cubicBezTo>
                <a:cubicBezTo>
                  <a:pt x="18337" y="15820"/>
                  <a:pt x="17870" y="18988"/>
                  <a:pt x="18837" y="21690"/>
                </a:cubicBezTo>
                <a:cubicBezTo>
                  <a:pt x="13000" y="22958"/>
                  <a:pt x="7196" y="24159"/>
                  <a:pt x="1358" y="25426"/>
                </a:cubicBezTo>
                <a:cubicBezTo>
                  <a:pt x="1" y="25691"/>
                  <a:pt x="483" y="27829"/>
                  <a:pt x="1795" y="27829"/>
                </a:cubicBezTo>
                <a:cubicBezTo>
                  <a:pt x="1805" y="27829"/>
                  <a:pt x="1815" y="27828"/>
                  <a:pt x="1825" y="27828"/>
                </a:cubicBezTo>
                <a:cubicBezTo>
                  <a:pt x="11499" y="27294"/>
                  <a:pt x="21206" y="26794"/>
                  <a:pt x="30879" y="26360"/>
                </a:cubicBezTo>
                <a:cubicBezTo>
                  <a:pt x="33614" y="26260"/>
                  <a:pt x="36350" y="26127"/>
                  <a:pt x="39052" y="26027"/>
                </a:cubicBezTo>
                <a:cubicBezTo>
                  <a:pt x="50144" y="26575"/>
                  <a:pt x="61282" y="26830"/>
                  <a:pt x="72409" y="26830"/>
                </a:cubicBezTo>
                <a:cubicBezTo>
                  <a:pt x="74834" y="26830"/>
                  <a:pt x="77258" y="26818"/>
                  <a:pt x="79681" y="26794"/>
                </a:cubicBezTo>
                <a:cubicBezTo>
                  <a:pt x="80314" y="26761"/>
                  <a:pt x="80314" y="25860"/>
                  <a:pt x="79747" y="25693"/>
                </a:cubicBezTo>
                <a:cubicBezTo>
                  <a:pt x="77479" y="25093"/>
                  <a:pt x="75144" y="24426"/>
                  <a:pt x="72842" y="23792"/>
                </a:cubicBezTo>
                <a:cubicBezTo>
                  <a:pt x="71575" y="23458"/>
                  <a:pt x="70374" y="23125"/>
                  <a:pt x="69140" y="22791"/>
                </a:cubicBezTo>
                <a:cubicBezTo>
                  <a:pt x="68172" y="22524"/>
                  <a:pt x="66638" y="22358"/>
                  <a:pt x="66004" y="21457"/>
                </a:cubicBezTo>
                <a:cubicBezTo>
                  <a:pt x="65404" y="20590"/>
                  <a:pt x="65637" y="19189"/>
                  <a:pt x="65504" y="18188"/>
                </a:cubicBezTo>
                <a:cubicBezTo>
                  <a:pt x="65370" y="17321"/>
                  <a:pt x="65237" y="16453"/>
                  <a:pt x="65003" y="15586"/>
                </a:cubicBezTo>
                <a:cubicBezTo>
                  <a:pt x="64503" y="13651"/>
                  <a:pt x="63703" y="11783"/>
                  <a:pt x="62702" y="10082"/>
                </a:cubicBezTo>
                <a:cubicBezTo>
                  <a:pt x="61148" y="7379"/>
                  <a:pt x="58524" y="3547"/>
                  <a:pt x="55071" y="3547"/>
                </a:cubicBezTo>
                <a:cubicBezTo>
                  <a:pt x="54817" y="3547"/>
                  <a:pt x="54559" y="3567"/>
                  <a:pt x="54296" y="3611"/>
                </a:cubicBezTo>
                <a:cubicBezTo>
                  <a:pt x="51194" y="4111"/>
                  <a:pt x="49793" y="6680"/>
                  <a:pt x="49125" y="9448"/>
                </a:cubicBezTo>
                <a:cubicBezTo>
                  <a:pt x="45656" y="4678"/>
                  <a:pt x="40319" y="842"/>
                  <a:pt x="34515" y="108"/>
                </a:cubicBezTo>
                <a:cubicBezTo>
                  <a:pt x="34022" y="37"/>
                  <a:pt x="33524" y="0"/>
                  <a:pt x="330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0"/>
          <p:cNvSpPr txBox="1"/>
          <p:nvPr>
            <p:ph idx="1" type="subTitle"/>
          </p:nvPr>
        </p:nvSpPr>
        <p:spPr>
          <a:xfrm>
            <a:off x="938500" y="3419950"/>
            <a:ext cx="2173200" cy="881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of them all</a:t>
            </a:r>
            <a:endParaRPr/>
          </a:p>
        </p:txBody>
      </p:sp>
      <p:sp>
        <p:nvSpPr>
          <p:cNvPr id="4705" name="Google Shape;4705;p60"/>
          <p:cNvSpPr txBox="1"/>
          <p:nvPr>
            <p:ph idx="2" type="subTitle"/>
          </p:nvPr>
        </p:nvSpPr>
        <p:spPr>
          <a:xfrm>
            <a:off x="938500" y="3067150"/>
            <a:ext cx="2173200" cy="50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Specie 01</a:t>
            </a:r>
            <a:endParaRPr/>
          </a:p>
        </p:txBody>
      </p:sp>
      <p:sp>
        <p:nvSpPr>
          <p:cNvPr id="4706" name="Google Shape;4706;p60"/>
          <p:cNvSpPr txBox="1"/>
          <p:nvPr>
            <p:ph idx="4" type="subTitle"/>
          </p:nvPr>
        </p:nvSpPr>
        <p:spPr>
          <a:xfrm>
            <a:off x="3485400" y="3419950"/>
            <a:ext cx="2173200" cy="881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4707" name="Google Shape;4707;p60"/>
          <p:cNvSpPr txBox="1"/>
          <p:nvPr>
            <p:ph idx="5" type="subTitle"/>
          </p:nvPr>
        </p:nvSpPr>
        <p:spPr>
          <a:xfrm>
            <a:off x="3485400" y="3067150"/>
            <a:ext cx="2173200" cy="50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Specie 02</a:t>
            </a:r>
            <a:endParaRPr/>
          </a:p>
        </p:txBody>
      </p:sp>
      <p:sp>
        <p:nvSpPr>
          <p:cNvPr id="4708" name="Google Shape;4708;p60"/>
          <p:cNvSpPr txBox="1"/>
          <p:nvPr>
            <p:ph idx="7" type="subTitle"/>
          </p:nvPr>
        </p:nvSpPr>
        <p:spPr>
          <a:xfrm>
            <a:off x="6032300" y="3419950"/>
            <a:ext cx="2173200" cy="881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4709" name="Google Shape;4709;p60"/>
          <p:cNvSpPr txBox="1"/>
          <p:nvPr>
            <p:ph idx="8" type="subTitle"/>
          </p:nvPr>
        </p:nvSpPr>
        <p:spPr>
          <a:xfrm>
            <a:off x="6032300" y="3067150"/>
            <a:ext cx="2173200" cy="50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Specie 03</a:t>
            </a:r>
            <a:endParaRPr/>
          </a:p>
        </p:txBody>
      </p:sp>
      <p:sp>
        <p:nvSpPr>
          <p:cNvPr id="4710" name="Google Shape;4710;p60"/>
          <p:cNvSpPr txBox="1"/>
          <p:nvPr>
            <p:ph idx="9"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Percentage of nests found</a:t>
            </a:r>
            <a:endParaRPr/>
          </a:p>
        </p:txBody>
      </p:sp>
      <p:sp>
        <p:nvSpPr>
          <p:cNvPr id="4711" name="Google Shape;4711;p60"/>
          <p:cNvSpPr txBox="1"/>
          <p:nvPr>
            <p:ph idx="3" type="title"/>
          </p:nvPr>
        </p:nvSpPr>
        <p:spPr>
          <a:xfrm>
            <a:off x="3873100" y="2483875"/>
            <a:ext cx="1397700" cy="40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50%</a:t>
            </a:r>
            <a:endParaRPr/>
          </a:p>
        </p:txBody>
      </p:sp>
      <p:sp>
        <p:nvSpPr>
          <p:cNvPr id="4712" name="Google Shape;4712;p60"/>
          <p:cNvSpPr txBox="1"/>
          <p:nvPr>
            <p:ph idx="6" type="title"/>
          </p:nvPr>
        </p:nvSpPr>
        <p:spPr>
          <a:xfrm>
            <a:off x="6417675" y="2483875"/>
            <a:ext cx="1397700" cy="40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75%</a:t>
            </a:r>
            <a:endParaRPr/>
          </a:p>
        </p:txBody>
      </p:sp>
      <p:sp>
        <p:nvSpPr>
          <p:cNvPr id="4713" name="Google Shape;4713;p60"/>
          <p:cNvSpPr txBox="1"/>
          <p:nvPr>
            <p:ph type="title"/>
          </p:nvPr>
        </p:nvSpPr>
        <p:spPr>
          <a:xfrm>
            <a:off x="1325650" y="2483875"/>
            <a:ext cx="1398900" cy="40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25%</a:t>
            </a:r>
            <a:endParaRPr/>
          </a:p>
        </p:txBody>
      </p:sp>
      <p:grpSp>
        <p:nvGrpSpPr>
          <p:cNvPr id="4714" name="Google Shape;4714;p60"/>
          <p:cNvGrpSpPr/>
          <p:nvPr/>
        </p:nvGrpSpPr>
        <p:grpSpPr>
          <a:xfrm>
            <a:off x="1021391" y="1839033"/>
            <a:ext cx="501864" cy="406811"/>
            <a:chOff x="7745872" y="1994268"/>
            <a:chExt cx="571730" cy="463443"/>
          </a:xfrm>
        </p:grpSpPr>
        <p:sp>
          <p:nvSpPr>
            <p:cNvPr id="4715" name="Google Shape;4715;p60"/>
            <p:cNvSpPr/>
            <p:nvPr/>
          </p:nvSpPr>
          <p:spPr>
            <a:xfrm>
              <a:off x="7812892" y="2056829"/>
              <a:ext cx="17129" cy="23699"/>
            </a:xfrm>
            <a:custGeom>
              <a:rect b="b" l="l" r="r" t="t"/>
              <a:pathLst>
                <a:path extrusionOk="0" h="808" w="584">
                  <a:moveTo>
                    <a:pt x="314" y="1"/>
                  </a:moveTo>
                  <a:cubicBezTo>
                    <a:pt x="135" y="1"/>
                    <a:pt x="1" y="135"/>
                    <a:pt x="1" y="314"/>
                  </a:cubicBezTo>
                  <a:lnTo>
                    <a:pt x="1" y="538"/>
                  </a:lnTo>
                  <a:cubicBezTo>
                    <a:pt x="1" y="673"/>
                    <a:pt x="135" y="807"/>
                    <a:pt x="314" y="807"/>
                  </a:cubicBezTo>
                  <a:cubicBezTo>
                    <a:pt x="449" y="807"/>
                    <a:pt x="583" y="673"/>
                    <a:pt x="583" y="538"/>
                  </a:cubicBezTo>
                  <a:lnTo>
                    <a:pt x="583" y="314"/>
                  </a:lnTo>
                  <a:cubicBezTo>
                    <a:pt x="583" y="135"/>
                    <a:pt x="449" y="1"/>
                    <a:pt x="3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0"/>
            <p:cNvSpPr/>
            <p:nvPr/>
          </p:nvSpPr>
          <p:spPr>
            <a:xfrm>
              <a:off x="7745872" y="1994268"/>
              <a:ext cx="571730" cy="463443"/>
            </a:xfrm>
            <a:custGeom>
              <a:rect b="b" l="l" r="r" t="t"/>
              <a:pathLst>
                <a:path extrusionOk="0" h="15801" w="19493">
                  <a:moveTo>
                    <a:pt x="896" y="3657"/>
                  </a:moveTo>
                  <a:lnTo>
                    <a:pt x="1031" y="3791"/>
                  </a:lnTo>
                  <a:cubicBezTo>
                    <a:pt x="1076" y="3836"/>
                    <a:pt x="1076" y="3881"/>
                    <a:pt x="1076" y="4016"/>
                  </a:cubicBezTo>
                  <a:lnTo>
                    <a:pt x="1076" y="4150"/>
                  </a:lnTo>
                  <a:lnTo>
                    <a:pt x="404" y="4105"/>
                  </a:lnTo>
                  <a:cubicBezTo>
                    <a:pt x="493" y="3881"/>
                    <a:pt x="672" y="3702"/>
                    <a:pt x="896" y="3657"/>
                  </a:cubicBezTo>
                  <a:close/>
                  <a:moveTo>
                    <a:pt x="11472" y="8093"/>
                  </a:moveTo>
                  <a:cubicBezTo>
                    <a:pt x="12099" y="8810"/>
                    <a:pt x="12681" y="9527"/>
                    <a:pt x="13174" y="10334"/>
                  </a:cubicBezTo>
                  <a:lnTo>
                    <a:pt x="14160" y="11768"/>
                  </a:lnTo>
                  <a:lnTo>
                    <a:pt x="13129" y="11633"/>
                  </a:lnTo>
                  <a:cubicBezTo>
                    <a:pt x="11606" y="11409"/>
                    <a:pt x="10217" y="10961"/>
                    <a:pt x="8873" y="10154"/>
                  </a:cubicBezTo>
                  <a:cubicBezTo>
                    <a:pt x="7932" y="9662"/>
                    <a:pt x="7125" y="9034"/>
                    <a:pt x="6408" y="8317"/>
                  </a:cubicBezTo>
                  <a:lnTo>
                    <a:pt x="6408" y="8317"/>
                  </a:lnTo>
                  <a:lnTo>
                    <a:pt x="9769" y="9482"/>
                  </a:lnTo>
                  <a:cubicBezTo>
                    <a:pt x="9858" y="9527"/>
                    <a:pt x="10038" y="9527"/>
                    <a:pt x="10217" y="9527"/>
                  </a:cubicBezTo>
                  <a:cubicBezTo>
                    <a:pt x="10531" y="9527"/>
                    <a:pt x="10799" y="9437"/>
                    <a:pt x="11113" y="9213"/>
                  </a:cubicBezTo>
                  <a:cubicBezTo>
                    <a:pt x="11427" y="8945"/>
                    <a:pt x="11561" y="8496"/>
                    <a:pt x="11472" y="8093"/>
                  </a:cubicBezTo>
                  <a:close/>
                  <a:moveTo>
                    <a:pt x="6184" y="13112"/>
                  </a:moveTo>
                  <a:cubicBezTo>
                    <a:pt x="6408" y="13246"/>
                    <a:pt x="6677" y="13291"/>
                    <a:pt x="6901" y="13336"/>
                  </a:cubicBezTo>
                  <a:lnTo>
                    <a:pt x="6677" y="13784"/>
                  </a:lnTo>
                  <a:lnTo>
                    <a:pt x="6274" y="13784"/>
                  </a:lnTo>
                  <a:lnTo>
                    <a:pt x="6005" y="13426"/>
                  </a:lnTo>
                  <a:lnTo>
                    <a:pt x="6184" y="13112"/>
                  </a:lnTo>
                  <a:close/>
                  <a:moveTo>
                    <a:pt x="3681" y="1"/>
                  </a:moveTo>
                  <a:cubicBezTo>
                    <a:pt x="3296" y="1"/>
                    <a:pt x="2909" y="83"/>
                    <a:pt x="2554" y="252"/>
                  </a:cubicBezTo>
                  <a:cubicBezTo>
                    <a:pt x="1613" y="700"/>
                    <a:pt x="941" y="1641"/>
                    <a:pt x="941" y="2716"/>
                  </a:cubicBezTo>
                  <a:lnTo>
                    <a:pt x="941" y="3209"/>
                  </a:lnTo>
                  <a:cubicBezTo>
                    <a:pt x="493" y="3388"/>
                    <a:pt x="180" y="3702"/>
                    <a:pt x="45" y="4150"/>
                  </a:cubicBezTo>
                  <a:lnTo>
                    <a:pt x="45" y="4195"/>
                  </a:lnTo>
                  <a:cubicBezTo>
                    <a:pt x="0" y="4329"/>
                    <a:pt x="45" y="4464"/>
                    <a:pt x="90" y="4553"/>
                  </a:cubicBezTo>
                  <a:cubicBezTo>
                    <a:pt x="180" y="4643"/>
                    <a:pt x="269" y="4732"/>
                    <a:pt x="448" y="4732"/>
                  </a:cubicBezTo>
                  <a:lnTo>
                    <a:pt x="1389" y="4777"/>
                  </a:lnTo>
                  <a:lnTo>
                    <a:pt x="1479" y="6211"/>
                  </a:lnTo>
                  <a:cubicBezTo>
                    <a:pt x="1524" y="7331"/>
                    <a:pt x="1748" y="8362"/>
                    <a:pt x="2241" y="9348"/>
                  </a:cubicBezTo>
                  <a:cubicBezTo>
                    <a:pt x="2286" y="9482"/>
                    <a:pt x="2420" y="9527"/>
                    <a:pt x="2510" y="9527"/>
                  </a:cubicBezTo>
                  <a:cubicBezTo>
                    <a:pt x="2599" y="9527"/>
                    <a:pt x="2644" y="9527"/>
                    <a:pt x="2644" y="9482"/>
                  </a:cubicBezTo>
                  <a:cubicBezTo>
                    <a:pt x="2823" y="9437"/>
                    <a:pt x="2868" y="9258"/>
                    <a:pt x="2734" y="9079"/>
                  </a:cubicBezTo>
                  <a:cubicBezTo>
                    <a:pt x="2286" y="8183"/>
                    <a:pt x="2062" y="7242"/>
                    <a:pt x="2017" y="6211"/>
                  </a:cubicBezTo>
                  <a:lnTo>
                    <a:pt x="1972" y="4060"/>
                  </a:lnTo>
                  <a:cubicBezTo>
                    <a:pt x="1972" y="3881"/>
                    <a:pt x="1882" y="3657"/>
                    <a:pt x="1793" y="3523"/>
                  </a:cubicBezTo>
                  <a:lnTo>
                    <a:pt x="1613" y="3299"/>
                  </a:lnTo>
                  <a:lnTo>
                    <a:pt x="1613" y="2626"/>
                  </a:lnTo>
                  <a:cubicBezTo>
                    <a:pt x="1613" y="1820"/>
                    <a:pt x="2106" y="1013"/>
                    <a:pt x="2913" y="700"/>
                  </a:cubicBezTo>
                  <a:cubicBezTo>
                    <a:pt x="3188" y="553"/>
                    <a:pt x="3478" y="489"/>
                    <a:pt x="3771" y="489"/>
                  </a:cubicBezTo>
                  <a:cubicBezTo>
                    <a:pt x="4194" y="489"/>
                    <a:pt x="4622" y="622"/>
                    <a:pt x="5019" y="834"/>
                  </a:cubicBezTo>
                  <a:lnTo>
                    <a:pt x="5198" y="968"/>
                  </a:lnTo>
                  <a:cubicBezTo>
                    <a:pt x="5781" y="1372"/>
                    <a:pt x="6139" y="1909"/>
                    <a:pt x="6229" y="2582"/>
                  </a:cubicBezTo>
                  <a:lnTo>
                    <a:pt x="6229" y="2716"/>
                  </a:lnTo>
                  <a:lnTo>
                    <a:pt x="6094" y="2716"/>
                  </a:lnTo>
                  <a:cubicBezTo>
                    <a:pt x="5870" y="2716"/>
                    <a:pt x="5601" y="2716"/>
                    <a:pt x="5377" y="2806"/>
                  </a:cubicBezTo>
                  <a:cubicBezTo>
                    <a:pt x="4750" y="3030"/>
                    <a:pt x="4257" y="3612"/>
                    <a:pt x="4212" y="4284"/>
                  </a:cubicBezTo>
                  <a:cubicBezTo>
                    <a:pt x="4078" y="5315"/>
                    <a:pt x="4347" y="6346"/>
                    <a:pt x="4974" y="7197"/>
                  </a:cubicBezTo>
                  <a:lnTo>
                    <a:pt x="5333" y="7645"/>
                  </a:lnTo>
                  <a:cubicBezTo>
                    <a:pt x="6274" y="8855"/>
                    <a:pt x="7483" y="9930"/>
                    <a:pt x="8828" y="10692"/>
                  </a:cubicBezTo>
                  <a:cubicBezTo>
                    <a:pt x="10038" y="11364"/>
                    <a:pt x="11292" y="11902"/>
                    <a:pt x="12726" y="12126"/>
                  </a:cubicBezTo>
                  <a:lnTo>
                    <a:pt x="12144" y="12395"/>
                  </a:lnTo>
                  <a:cubicBezTo>
                    <a:pt x="11162" y="12828"/>
                    <a:pt x="10125" y="13056"/>
                    <a:pt x="9080" y="13056"/>
                  </a:cubicBezTo>
                  <a:cubicBezTo>
                    <a:pt x="8503" y="13056"/>
                    <a:pt x="7923" y="12987"/>
                    <a:pt x="7349" y="12843"/>
                  </a:cubicBezTo>
                  <a:cubicBezTo>
                    <a:pt x="5691" y="12440"/>
                    <a:pt x="4302" y="11499"/>
                    <a:pt x="3361" y="10199"/>
                  </a:cubicBezTo>
                  <a:cubicBezTo>
                    <a:pt x="3276" y="10143"/>
                    <a:pt x="3191" y="10086"/>
                    <a:pt x="3106" y="10086"/>
                  </a:cubicBezTo>
                  <a:cubicBezTo>
                    <a:pt x="3057" y="10086"/>
                    <a:pt x="3007" y="10105"/>
                    <a:pt x="2958" y="10154"/>
                  </a:cubicBezTo>
                  <a:cubicBezTo>
                    <a:pt x="2868" y="10244"/>
                    <a:pt x="2778" y="10423"/>
                    <a:pt x="2913" y="10558"/>
                  </a:cubicBezTo>
                  <a:cubicBezTo>
                    <a:pt x="3675" y="11588"/>
                    <a:pt x="4750" y="12440"/>
                    <a:pt x="5915" y="13022"/>
                  </a:cubicBezTo>
                  <a:lnTo>
                    <a:pt x="5377" y="13918"/>
                  </a:lnTo>
                  <a:lnTo>
                    <a:pt x="4705" y="13918"/>
                  </a:lnTo>
                  <a:cubicBezTo>
                    <a:pt x="4526" y="13918"/>
                    <a:pt x="4436" y="14008"/>
                    <a:pt x="4436" y="14187"/>
                  </a:cubicBezTo>
                  <a:cubicBezTo>
                    <a:pt x="4436" y="14367"/>
                    <a:pt x="4526" y="14456"/>
                    <a:pt x="4705" y="14456"/>
                  </a:cubicBezTo>
                  <a:lnTo>
                    <a:pt x="5557" y="14456"/>
                  </a:lnTo>
                  <a:cubicBezTo>
                    <a:pt x="5646" y="14456"/>
                    <a:pt x="5691" y="14411"/>
                    <a:pt x="5781" y="14367"/>
                  </a:cubicBezTo>
                  <a:lnTo>
                    <a:pt x="5915" y="14053"/>
                  </a:lnTo>
                  <a:lnTo>
                    <a:pt x="6139" y="14411"/>
                  </a:lnTo>
                  <a:cubicBezTo>
                    <a:pt x="6229" y="14456"/>
                    <a:pt x="6318" y="14501"/>
                    <a:pt x="6363" y="14501"/>
                  </a:cubicBezTo>
                  <a:lnTo>
                    <a:pt x="6542" y="14501"/>
                  </a:lnTo>
                  <a:lnTo>
                    <a:pt x="6318" y="14859"/>
                  </a:lnTo>
                  <a:lnTo>
                    <a:pt x="5646" y="14859"/>
                  </a:lnTo>
                  <a:cubicBezTo>
                    <a:pt x="5467" y="14859"/>
                    <a:pt x="5377" y="14949"/>
                    <a:pt x="5377" y="15128"/>
                  </a:cubicBezTo>
                  <a:cubicBezTo>
                    <a:pt x="5377" y="15308"/>
                    <a:pt x="5467" y="15397"/>
                    <a:pt x="5646" y="15397"/>
                  </a:cubicBezTo>
                  <a:lnTo>
                    <a:pt x="6498" y="15397"/>
                  </a:lnTo>
                  <a:cubicBezTo>
                    <a:pt x="6587" y="15397"/>
                    <a:pt x="6677" y="15352"/>
                    <a:pt x="6722" y="15308"/>
                  </a:cubicBezTo>
                  <a:lnTo>
                    <a:pt x="6901" y="15039"/>
                  </a:lnTo>
                  <a:lnTo>
                    <a:pt x="7125" y="15352"/>
                  </a:lnTo>
                  <a:cubicBezTo>
                    <a:pt x="7170" y="15397"/>
                    <a:pt x="7259" y="15487"/>
                    <a:pt x="7349" y="15487"/>
                  </a:cubicBezTo>
                  <a:lnTo>
                    <a:pt x="7932" y="15487"/>
                  </a:lnTo>
                  <a:cubicBezTo>
                    <a:pt x="8111" y="15487"/>
                    <a:pt x="8245" y="15352"/>
                    <a:pt x="8245" y="15173"/>
                  </a:cubicBezTo>
                  <a:cubicBezTo>
                    <a:pt x="8245" y="15039"/>
                    <a:pt x="8111" y="14904"/>
                    <a:pt x="7932" y="14904"/>
                  </a:cubicBezTo>
                  <a:lnTo>
                    <a:pt x="7439" y="14904"/>
                  </a:lnTo>
                  <a:lnTo>
                    <a:pt x="7170" y="14501"/>
                  </a:lnTo>
                  <a:lnTo>
                    <a:pt x="7708" y="13605"/>
                  </a:lnTo>
                  <a:cubicBezTo>
                    <a:pt x="8156" y="13694"/>
                    <a:pt x="8559" y="13739"/>
                    <a:pt x="9007" y="13739"/>
                  </a:cubicBezTo>
                  <a:cubicBezTo>
                    <a:pt x="10127" y="13739"/>
                    <a:pt x="11247" y="13515"/>
                    <a:pt x="12323" y="13067"/>
                  </a:cubicBezTo>
                  <a:lnTo>
                    <a:pt x="13174" y="12664"/>
                  </a:lnTo>
                  <a:lnTo>
                    <a:pt x="14429" y="13918"/>
                  </a:lnTo>
                  <a:cubicBezTo>
                    <a:pt x="14519" y="13963"/>
                    <a:pt x="14563" y="13963"/>
                    <a:pt x="14608" y="13963"/>
                  </a:cubicBezTo>
                  <a:cubicBezTo>
                    <a:pt x="14653" y="13963"/>
                    <a:pt x="14787" y="13918"/>
                    <a:pt x="14832" y="13829"/>
                  </a:cubicBezTo>
                  <a:cubicBezTo>
                    <a:pt x="14967" y="13739"/>
                    <a:pt x="14967" y="13560"/>
                    <a:pt x="14832" y="13470"/>
                  </a:cubicBezTo>
                  <a:lnTo>
                    <a:pt x="13712" y="12440"/>
                  </a:lnTo>
                  <a:lnTo>
                    <a:pt x="13712" y="12440"/>
                  </a:lnTo>
                  <a:lnTo>
                    <a:pt x="14608" y="12574"/>
                  </a:lnTo>
                  <a:lnTo>
                    <a:pt x="18641" y="15173"/>
                  </a:lnTo>
                  <a:lnTo>
                    <a:pt x="18238" y="15263"/>
                  </a:lnTo>
                  <a:cubicBezTo>
                    <a:pt x="18174" y="15266"/>
                    <a:pt x="18110" y="15267"/>
                    <a:pt x="18047" y="15267"/>
                  </a:cubicBezTo>
                  <a:cubicBezTo>
                    <a:pt x="17216" y="15267"/>
                    <a:pt x="16404" y="14994"/>
                    <a:pt x="15863" y="14411"/>
                  </a:cubicBezTo>
                  <a:lnTo>
                    <a:pt x="15773" y="14367"/>
                  </a:lnTo>
                  <a:cubicBezTo>
                    <a:pt x="15728" y="14299"/>
                    <a:pt x="15661" y="14266"/>
                    <a:pt x="15594" y="14266"/>
                  </a:cubicBezTo>
                  <a:cubicBezTo>
                    <a:pt x="15527" y="14266"/>
                    <a:pt x="15460" y="14299"/>
                    <a:pt x="15415" y="14367"/>
                  </a:cubicBezTo>
                  <a:cubicBezTo>
                    <a:pt x="15280" y="14456"/>
                    <a:pt x="15280" y="14635"/>
                    <a:pt x="15415" y="14725"/>
                  </a:cubicBezTo>
                  <a:lnTo>
                    <a:pt x="15460" y="14815"/>
                  </a:lnTo>
                  <a:cubicBezTo>
                    <a:pt x="16177" y="15397"/>
                    <a:pt x="17073" y="15800"/>
                    <a:pt x="18014" y="15800"/>
                  </a:cubicBezTo>
                  <a:lnTo>
                    <a:pt x="18327" y="15800"/>
                  </a:lnTo>
                  <a:lnTo>
                    <a:pt x="19089" y="15756"/>
                  </a:lnTo>
                  <a:cubicBezTo>
                    <a:pt x="19268" y="15756"/>
                    <a:pt x="19448" y="15576"/>
                    <a:pt x="19492" y="15397"/>
                  </a:cubicBezTo>
                  <a:cubicBezTo>
                    <a:pt x="19313" y="14994"/>
                    <a:pt x="19268" y="14815"/>
                    <a:pt x="19089" y="14680"/>
                  </a:cubicBezTo>
                  <a:lnTo>
                    <a:pt x="14967" y="11992"/>
                  </a:lnTo>
                  <a:cubicBezTo>
                    <a:pt x="14967" y="11902"/>
                    <a:pt x="14967" y="11857"/>
                    <a:pt x="14922" y="11768"/>
                  </a:cubicBezTo>
                  <a:lnTo>
                    <a:pt x="13622" y="9975"/>
                  </a:lnTo>
                  <a:cubicBezTo>
                    <a:pt x="12681" y="8586"/>
                    <a:pt x="11606" y="7287"/>
                    <a:pt x="10441" y="6077"/>
                  </a:cubicBezTo>
                  <a:cubicBezTo>
                    <a:pt x="10374" y="6010"/>
                    <a:pt x="10295" y="5976"/>
                    <a:pt x="10222" y="5976"/>
                  </a:cubicBezTo>
                  <a:cubicBezTo>
                    <a:pt x="10150" y="5976"/>
                    <a:pt x="10082" y="6010"/>
                    <a:pt x="10038" y="6077"/>
                  </a:cubicBezTo>
                  <a:cubicBezTo>
                    <a:pt x="9903" y="6166"/>
                    <a:pt x="9903" y="6346"/>
                    <a:pt x="10038" y="6480"/>
                  </a:cubicBezTo>
                  <a:cubicBezTo>
                    <a:pt x="10217" y="6704"/>
                    <a:pt x="10441" y="6928"/>
                    <a:pt x="10575" y="7063"/>
                  </a:cubicBezTo>
                  <a:lnTo>
                    <a:pt x="10889" y="8093"/>
                  </a:lnTo>
                  <a:cubicBezTo>
                    <a:pt x="10934" y="8362"/>
                    <a:pt x="10889" y="8586"/>
                    <a:pt x="10710" y="8810"/>
                  </a:cubicBezTo>
                  <a:cubicBezTo>
                    <a:pt x="10573" y="8947"/>
                    <a:pt x="10384" y="9006"/>
                    <a:pt x="10182" y="9006"/>
                  </a:cubicBezTo>
                  <a:cubicBezTo>
                    <a:pt x="10120" y="9006"/>
                    <a:pt x="10056" y="9000"/>
                    <a:pt x="9993" y="8989"/>
                  </a:cubicBezTo>
                  <a:lnTo>
                    <a:pt x="5646" y="7466"/>
                  </a:lnTo>
                  <a:cubicBezTo>
                    <a:pt x="5601" y="7421"/>
                    <a:pt x="5557" y="7331"/>
                    <a:pt x="5557" y="7287"/>
                  </a:cubicBezTo>
                  <a:lnTo>
                    <a:pt x="5198" y="6839"/>
                  </a:lnTo>
                  <a:cubicBezTo>
                    <a:pt x="4660" y="6122"/>
                    <a:pt x="4436" y="5270"/>
                    <a:pt x="4526" y="4374"/>
                  </a:cubicBezTo>
                  <a:cubicBezTo>
                    <a:pt x="4616" y="3926"/>
                    <a:pt x="4929" y="3523"/>
                    <a:pt x="5377" y="3388"/>
                  </a:cubicBezTo>
                  <a:cubicBezTo>
                    <a:pt x="5557" y="3343"/>
                    <a:pt x="5736" y="3343"/>
                    <a:pt x="5870" y="3343"/>
                  </a:cubicBezTo>
                  <a:cubicBezTo>
                    <a:pt x="6632" y="3388"/>
                    <a:pt x="7304" y="3657"/>
                    <a:pt x="7797" y="4150"/>
                  </a:cubicBezTo>
                  <a:cubicBezTo>
                    <a:pt x="8290" y="4598"/>
                    <a:pt x="8783" y="5136"/>
                    <a:pt x="9276" y="5629"/>
                  </a:cubicBezTo>
                  <a:cubicBezTo>
                    <a:pt x="9343" y="5673"/>
                    <a:pt x="9421" y="5696"/>
                    <a:pt x="9494" y="5696"/>
                  </a:cubicBezTo>
                  <a:cubicBezTo>
                    <a:pt x="9567" y="5696"/>
                    <a:pt x="9634" y="5673"/>
                    <a:pt x="9679" y="5629"/>
                  </a:cubicBezTo>
                  <a:cubicBezTo>
                    <a:pt x="9814" y="5494"/>
                    <a:pt x="9814" y="5315"/>
                    <a:pt x="9679" y="5225"/>
                  </a:cubicBezTo>
                  <a:cubicBezTo>
                    <a:pt x="9186" y="4732"/>
                    <a:pt x="8693" y="4195"/>
                    <a:pt x="8156" y="3747"/>
                  </a:cubicBezTo>
                  <a:cubicBezTo>
                    <a:pt x="7708" y="3388"/>
                    <a:pt x="7170" y="3075"/>
                    <a:pt x="6587" y="2940"/>
                  </a:cubicBezTo>
                  <a:lnTo>
                    <a:pt x="6587" y="2626"/>
                  </a:lnTo>
                  <a:cubicBezTo>
                    <a:pt x="6542" y="1820"/>
                    <a:pt x="6050" y="1103"/>
                    <a:pt x="5377" y="565"/>
                  </a:cubicBezTo>
                  <a:lnTo>
                    <a:pt x="5198" y="476"/>
                  </a:lnTo>
                  <a:cubicBezTo>
                    <a:pt x="4754" y="162"/>
                    <a:pt x="4219" y="1"/>
                    <a:pt x="36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7" name="Google Shape;4717;p60"/>
          <p:cNvGrpSpPr/>
          <p:nvPr/>
        </p:nvGrpSpPr>
        <p:grpSpPr>
          <a:xfrm>
            <a:off x="1523246" y="1839033"/>
            <a:ext cx="501864" cy="406811"/>
            <a:chOff x="7745872" y="1994268"/>
            <a:chExt cx="571730" cy="463443"/>
          </a:xfrm>
        </p:grpSpPr>
        <p:sp>
          <p:nvSpPr>
            <p:cNvPr id="4718" name="Google Shape;4718;p60"/>
            <p:cNvSpPr/>
            <p:nvPr/>
          </p:nvSpPr>
          <p:spPr>
            <a:xfrm>
              <a:off x="7812892" y="2056829"/>
              <a:ext cx="17129" cy="23699"/>
            </a:xfrm>
            <a:custGeom>
              <a:rect b="b" l="l" r="r" t="t"/>
              <a:pathLst>
                <a:path extrusionOk="0" h="808" w="584">
                  <a:moveTo>
                    <a:pt x="314" y="1"/>
                  </a:moveTo>
                  <a:cubicBezTo>
                    <a:pt x="135" y="1"/>
                    <a:pt x="1" y="135"/>
                    <a:pt x="1" y="314"/>
                  </a:cubicBezTo>
                  <a:lnTo>
                    <a:pt x="1" y="538"/>
                  </a:lnTo>
                  <a:cubicBezTo>
                    <a:pt x="1" y="673"/>
                    <a:pt x="135" y="807"/>
                    <a:pt x="314" y="807"/>
                  </a:cubicBezTo>
                  <a:cubicBezTo>
                    <a:pt x="449" y="807"/>
                    <a:pt x="583" y="673"/>
                    <a:pt x="583" y="538"/>
                  </a:cubicBezTo>
                  <a:lnTo>
                    <a:pt x="583" y="314"/>
                  </a:lnTo>
                  <a:cubicBezTo>
                    <a:pt x="583" y="135"/>
                    <a:pt x="449" y="1"/>
                    <a:pt x="3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0"/>
            <p:cNvSpPr/>
            <p:nvPr/>
          </p:nvSpPr>
          <p:spPr>
            <a:xfrm>
              <a:off x="7745872" y="1994268"/>
              <a:ext cx="571730" cy="463443"/>
            </a:xfrm>
            <a:custGeom>
              <a:rect b="b" l="l" r="r" t="t"/>
              <a:pathLst>
                <a:path extrusionOk="0" h="15801" w="19493">
                  <a:moveTo>
                    <a:pt x="896" y="3657"/>
                  </a:moveTo>
                  <a:lnTo>
                    <a:pt x="1031" y="3791"/>
                  </a:lnTo>
                  <a:cubicBezTo>
                    <a:pt x="1076" y="3836"/>
                    <a:pt x="1076" y="3881"/>
                    <a:pt x="1076" y="4016"/>
                  </a:cubicBezTo>
                  <a:lnTo>
                    <a:pt x="1076" y="4150"/>
                  </a:lnTo>
                  <a:lnTo>
                    <a:pt x="404" y="4105"/>
                  </a:lnTo>
                  <a:cubicBezTo>
                    <a:pt x="493" y="3881"/>
                    <a:pt x="672" y="3702"/>
                    <a:pt x="896" y="3657"/>
                  </a:cubicBezTo>
                  <a:close/>
                  <a:moveTo>
                    <a:pt x="11472" y="8093"/>
                  </a:moveTo>
                  <a:cubicBezTo>
                    <a:pt x="12099" y="8810"/>
                    <a:pt x="12681" y="9527"/>
                    <a:pt x="13174" y="10334"/>
                  </a:cubicBezTo>
                  <a:lnTo>
                    <a:pt x="14160" y="11768"/>
                  </a:lnTo>
                  <a:lnTo>
                    <a:pt x="13129" y="11633"/>
                  </a:lnTo>
                  <a:cubicBezTo>
                    <a:pt x="11606" y="11409"/>
                    <a:pt x="10217" y="10961"/>
                    <a:pt x="8873" y="10154"/>
                  </a:cubicBezTo>
                  <a:cubicBezTo>
                    <a:pt x="7932" y="9662"/>
                    <a:pt x="7125" y="9034"/>
                    <a:pt x="6408" y="8317"/>
                  </a:cubicBezTo>
                  <a:lnTo>
                    <a:pt x="6408" y="8317"/>
                  </a:lnTo>
                  <a:lnTo>
                    <a:pt x="9769" y="9482"/>
                  </a:lnTo>
                  <a:cubicBezTo>
                    <a:pt x="9858" y="9527"/>
                    <a:pt x="10038" y="9527"/>
                    <a:pt x="10217" y="9527"/>
                  </a:cubicBezTo>
                  <a:cubicBezTo>
                    <a:pt x="10531" y="9527"/>
                    <a:pt x="10799" y="9437"/>
                    <a:pt x="11113" y="9213"/>
                  </a:cubicBezTo>
                  <a:cubicBezTo>
                    <a:pt x="11427" y="8945"/>
                    <a:pt x="11561" y="8496"/>
                    <a:pt x="11472" y="8093"/>
                  </a:cubicBezTo>
                  <a:close/>
                  <a:moveTo>
                    <a:pt x="6184" y="13112"/>
                  </a:moveTo>
                  <a:cubicBezTo>
                    <a:pt x="6408" y="13246"/>
                    <a:pt x="6677" y="13291"/>
                    <a:pt x="6901" y="13336"/>
                  </a:cubicBezTo>
                  <a:lnTo>
                    <a:pt x="6677" y="13784"/>
                  </a:lnTo>
                  <a:lnTo>
                    <a:pt x="6274" y="13784"/>
                  </a:lnTo>
                  <a:lnTo>
                    <a:pt x="6005" y="13426"/>
                  </a:lnTo>
                  <a:lnTo>
                    <a:pt x="6184" y="13112"/>
                  </a:lnTo>
                  <a:close/>
                  <a:moveTo>
                    <a:pt x="3681" y="1"/>
                  </a:moveTo>
                  <a:cubicBezTo>
                    <a:pt x="3296" y="1"/>
                    <a:pt x="2909" y="83"/>
                    <a:pt x="2554" y="252"/>
                  </a:cubicBezTo>
                  <a:cubicBezTo>
                    <a:pt x="1613" y="700"/>
                    <a:pt x="941" y="1641"/>
                    <a:pt x="941" y="2716"/>
                  </a:cubicBezTo>
                  <a:lnTo>
                    <a:pt x="941" y="3209"/>
                  </a:lnTo>
                  <a:cubicBezTo>
                    <a:pt x="493" y="3388"/>
                    <a:pt x="180" y="3702"/>
                    <a:pt x="45" y="4150"/>
                  </a:cubicBezTo>
                  <a:lnTo>
                    <a:pt x="45" y="4195"/>
                  </a:lnTo>
                  <a:cubicBezTo>
                    <a:pt x="0" y="4329"/>
                    <a:pt x="45" y="4464"/>
                    <a:pt x="90" y="4553"/>
                  </a:cubicBezTo>
                  <a:cubicBezTo>
                    <a:pt x="180" y="4643"/>
                    <a:pt x="269" y="4732"/>
                    <a:pt x="448" y="4732"/>
                  </a:cubicBezTo>
                  <a:lnTo>
                    <a:pt x="1389" y="4777"/>
                  </a:lnTo>
                  <a:lnTo>
                    <a:pt x="1479" y="6211"/>
                  </a:lnTo>
                  <a:cubicBezTo>
                    <a:pt x="1524" y="7331"/>
                    <a:pt x="1748" y="8362"/>
                    <a:pt x="2241" y="9348"/>
                  </a:cubicBezTo>
                  <a:cubicBezTo>
                    <a:pt x="2286" y="9482"/>
                    <a:pt x="2420" y="9527"/>
                    <a:pt x="2510" y="9527"/>
                  </a:cubicBezTo>
                  <a:cubicBezTo>
                    <a:pt x="2599" y="9527"/>
                    <a:pt x="2644" y="9527"/>
                    <a:pt x="2644" y="9482"/>
                  </a:cubicBezTo>
                  <a:cubicBezTo>
                    <a:pt x="2823" y="9437"/>
                    <a:pt x="2868" y="9258"/>
                    <a:pt x="2734" y="9079"/>
                  </a:cubicBezTo>
                  <a:cubicBezTo>
                    <a:pt x="2286" y="8183"/>
                    <a:pt x="2062" y="7242"/>
                    <a:pt x="2017" y="6211"/>
                  </a:cubicBezTo>
                  <a:lnTo>
                    <a:pt x="1972" y="4060"/>
                  </a:lnTo>
                  <a:cubicBezTo>
                    <a:pt x="1972" y="3881"/>
                    <a:pt x="1882" y="3657"/>
                    <a:pt x="1793" y="3523"/>
                  </a:cubicBezTo>
                  <a:lnTo>
                    <a:pt x="1613" y="3299"/>
                  </a:lnTo>
                  <a:lnTo>
                    <a:pt x="1613" y="2626"/>
                  </a:lnTo>
                  <a:cubicBezTo>
                    <a:pt x="1613" y="1820"/>
                    <a:pt x="2106" y="1013"/>
                    <a:pt x="2913" y="700"/>
                  </a:cubicBezTo>
                  <a:cubicBezTo>
                    <a:pt x="3188" y="553"/>
                    <a:pt x="3478" y="489"/>
                    <a:pt x="3771" y="489"/>
                  </a:cubicBezTo>
                  <a:cubicBezTo>
                    <a:pt x="4194" y="489"/>
                    <a:pt x="4622" y="622"/>
                    <a:pt x="5019" y="834"/>
                  </a:cubicBezTo>
                  <a:lnTo>
                    <a:pt x="5198" y="968"/>
                  </a:lnTo>
                  <a:cubicBezTo>
                    <a:pt x="5781" y="1372"/>
                    <a:pt x="6139" y="1909"/>
                    <a:pt x="6229" y="2582"/>
                  </a:cubicBezTo>
                  <a:lnTo>
                    <a:pt x="6229" y="2716"/>
                  </a:lnTo>
                  <a:lnTo>
                    <a:pt x="6094" y="2716"/>
                  </a:lnTo>
                  <a:cubicBezTo>
                    <a:pt x="5870" y="2716"/>
                    <a:pt x="5601" y="2716"/>
                    <a:pt x="5377" y="2806"/>
                  </a:cubicBezTo>
                  <a:cubicBezTo>
                    <a:pt x="4750" y="3030"/>
                    <a:pt x="4257" y="3612"/>
                    <a:pt x="4212" y="4284"/>
                  </a:cubicBezTo>
                  <a:cubicBezTo>
                    <a:pt x="4078" y="5315"/>
                    <a:pt x="4347" y="6346"/>
                    <a:pt x="4974" y="7197"/>
                  </a:cubicBezTo>
                  <a:lnTo>
                    <a:pt x="5333" y="7645"/>
                  </a:lnTo>
                  <a:cubicBezTo>
                    <a:pt x="6274" y="8855"/>
                    <a:pt x="7483" y="9930"/>
                    <a:pt x="8828" y="10692"/>
                  </a:cubicBezTo>
                  <a:cubicBezTo>
                    <a:pt x="10038" y="11364"/>
                    <a:pt x="11292" y="11902"/>
                    <a:pt x="12726" y="12126"/>
                  </a:cubicBezTo>
                  <a:lnTo>
                    <a:pt x="12144" y="12395"/>
                  </a:lnTo>
                  <a:cubicBezTo>
                    <a:pt x="11162" y="12828"/>
                    <a:pt x="10125" y="13056"/>
                    <a:pt x="9080" y="13056"/>
                  </a:cubicBezTo>
                  <a:cubicBezTo>
                    <a:pt x="8503" y="13056"/>
                    <a:pt x="7923" y="12987"/>
                    <a:pt x="7349" y="12843"/>
                  </a:cubicBezTo>
                  <a:cubicBezTo>
                    <a:pt x="5691" y="12440"/>
                    <a:pt x="4302" y="11499"/>
                    <a:pt x="3361" y="10199"/>
                  </a:cubicBezTo>
                  <a:cubicBezTo>
                    <a:pt x="3276" y="10143"/>
                    <a:pt x="3191" y="10086"/>
                    <a:pt x="3106" y="10086"/>
                  </a:cubicBezTo>
                  <a:cubicBezTo>
                    <a:pt x="3057" y="10086"/>
                    <a:pt x="3007" y="10105"/>
                    <a:pt x="2958" y="10154"/>
                  </a:cubicBezTo>
                  <a:cubicBezTo>
                    <a:pt x="2868" y="10244"/>
                    <a:pt x="2778" y="10423"/>
                    <a:pt x="2913" y="10558"/>
                  </a:cubicBezTo>
                  <a:cubicBezTo>
                    <a:pt x="3675" y="11588"/>
                    <a:pt x="4750" y="12440"/>
                    <a:pt x="5915" y="13022"/>
                  </a:cubicBezTo>
                  <a:lnTo>
                    <a:pt x="5377" y="13918"/>
                  </a:lnTo>
                  <a:lnTo>
                    <a:pt x="4705" y="13918"/>
                  </a:lnTo>
                  <a:cubicBezTo>
                    <a:pt x="4526" y="13918"/>
                    <a:pt x="4436" y="14008"/>
                    <a:pt x="4436" y="14187"/>
                  </a:cubicBezTo>
                  <a:cubicBezTo>
                    <a:pt x="4436" y="14367"/>
                    <a:pt x="4526" y="14456"/>
                    <a:pt x="4705" y="14456"/>
                  </a:cubicBezTo>
                  <a:lnTo>
                    <a:pt x="5557" y="14456"/>
                  </a:lnTo>
                  <a:cubicBezTo>
                    <a:pt x="5646" y="14456"/>
                    <a:pt x="5691" y="14411"/>
                    <a:pt x="5781" y="14367"/>
                  </a:cubicBezTo>
                  <a:lnTo>
                    <a:pt x="5915" y="14053"/>
                  </a:lnTo>
                  <a:lnTo>
                    <a:pt x="6139" y="14411"/>
                  </a:lnTo>
                  <a:cubicBezTo>
                    <a:pt x="6229" y="14456"/>
                    <a:pt x="6318" y="14501"/>
                    <a:pt x="6363" y="14501"/>
                  </a:cubicBezTo>
                  <a:lnTo>
                    <a:pt x="6542" y="14501"/>
                  </a:lnTo>
                  <a:lnTo>
                    <a:pt x="6318" y="14859"/>
                  </a:lnTo>
                  <a:lnTo>
                    <a:pt x="5646" y="14859"/>
                  </a:lnTo>
                  <a:cubicBezTo>
                    <a:pt x="5467" y="14859"/>
                    <a:pt x="5377" y="14949"/>
                    <a:pt x="5377" y="15128"/>
                  </a:cubicBezTo>
                  <a:cubicBezTo>
                    <a:pt x="5377" y="15308"/>
                    <a:pt x="5467" y="15397"/>
                    <a:pt x="5646" y="15397"/>
                  </a:cubicBezTo>
                  <a:lnTo>
                    <a:pt x="6498" y="15397"/>
                  </a:lnTo>
                  <a:cubicBezTo>
                    <a:pt x="6587" y="15397"/>
                    <a:pt x="6677" y="15352"/>
                    <a:pt x="6722" y="15308"/>
                  </a:cubicBezTo>
                  <a:lnTo>
                    <a:pt x="6901" y="15039"/>
                  </a:lnTo>
                  <a:lnTo>
                    <a:pt x="7125" y="15352"/>
                  </a:lnTo>
                  <a:cubicBezTo>
                    <a:pt x="7170" y="15397"/>
                    <a:pt x="7259" y="15487"/>
                    <a:pt x="7349" y="15487"/>
                  </a:cubicBezTo>
                  <a:lnTo>
                    <a:pt x="7932" y="15487"/>
                  </a:lnTo>
                  <a:cubicBezTo>
                    <a:pt x="8111" y="15487"/>
                    <a:pt x="8245" y="15352"/>
                    <a:pt x="8245" y="15173"/>
                  </a:cubicBezTo>
                  <a:cubicBezTo>
                    <a:pt x="8245" y="15039"/>
                    <a:pt x="8111" y="14904"/>
                    <a:pt x="7932" y="14904"/>
                  </a:cubicBezTo>
                  <a:lnTo>
                    <a:pt x="7439" y="14904"/>
                  </a:lnTo>
                  <a:lnTo>
                    <a:pt x="7170" y="14501"/>
                  </a:lnTo>
                  <a:lnTo>
                    <a:pt x="7708" y="13605"/>
                  </a:lnTo>
                  <a:cubicBezTo>
                    <a:pt x="8156" y="13694"/>
                    <a:pt x="8559" y="13739"/>
                    <a:pt x="9007" y="13739"/>
                  </a:cubicBezTo>
                  <a:cubicBezTo>
                    <a:pt x="10127" y="13739"/>
                    <a:pt x="11247" y="13515"/>
                    <a:pt x="12323" y="13067"/>
                  </a:cubicBezTo>
                  <a:lnTo>
                    <a:pt x="13174" y="12664"/>
                  </a:lnTo>
                  <a:lnTo>
                    <a:pt x="14429" y="13918"/>
                  </a:lnTo>
                  <a:cubicBezTo>
                    <a:pt x="14519" y="13963"/>
                    <a:pt x="14563" y="13963"/>
                    <a:pt x="14608" y="13963"/>
                  </a:cubicBezTo>
                  <a:cubicBezTo>
                    <a:pt x="14653" y="13963"/>
                    <a:pt x="14787" y="13918"/>
                    <a:pt x="14832" y="13829"/>
                  </a:cubicBezTo>
                  <a:cubicBezTo>
                    <a:pt x="14967" y="13739"/>
                    <a:pt x="14967" y="13560"/>
                    <a:pt x="14832" y="13470"/>
                  </a:cubicBezTo>
                  <a:lnTo>
                    <a:pt x="13712" y="12440"/>
                  </a:lnTo>
                  <a:lnTo>
                    <a:pt x="13712" y="12440"/>
                  </a:lnTo>
                  <a:lnTo>
                    <a:pt x="14608" y="12574"/>
                  </a:lnTo>
                  <a:lnTo>
                    <a:pt x="18641" y="15173"/>
                  </a:lnTo>
                  <a:lnTo>
                    <a:pt x="18238" y="15263"/>
                  </a:lnTo>
                  <a:cubicBezTo>
                    <a:pt x="18174" y="15266"/>
                    <a:pt x="18110" y="15267"/>
                    <a:pt x="18047" y="15267"/>
                  </a:cubicBezTo>
                  <a:cubicBezTo>
                    <a:pt x="17216" y="15267"/>
                    <a:pt x="16404" y="14994"/>
                    <a:pt x="15863" y="14411"/>
                  </a:cubicBezTo>
                  <a:lnTo>
                    <a:pt x="15773" y="14367"/>
                  </a:lnTo>
                  <a:cubicBezTo>
                    <a:pt x="15728" y="14299"/>
                    <a:pt x="15661" y="14266"/>
                    <a:pt x="15594" y="14266"/>
                  </a:cubicBezTo>
                  <a:cubicBezTo>
                    <a:pt x="15527" y="14266"/>
                    <a:pt x="15460" y="14299"/>
                    <a:pt x="15415" y="14367"/>
                  </a:cubicBezTo>
                  <a:cubicBezTo>
                    <a:pt x="15280" y="14456"/>
                    <a:pt x="15280" y="14635"/>
                    <a:pt x="15415" y="14725"/>
                  </a:cubicBezTo>
                  <a:lnTo>
                    <a:pt x="15460" y="14815"/>
                  </a:lnTo>
                  <a:cubicBezTo>
                    <a:pt x="16177" y="15397"/>
                    <a:pt x="17073" y="15800"/>
                    <a:pt x="18014" y="15800"/>
                  </a:cubicBezTo>
                  <a:lnTo>
                    <a:pt x="18327" y="15800"/>
                  </a:lnTo>
                  <a:lnTo>
                    <a:pt x="19089" y="15756"/>
                  </a:lnTo>
                  <a:cubicBezTo>
                    <a:pt x="19268" y="15756"/>
                    <a:pt x="19448" y="15576"/>
                    <a:pt x="19492" y="15397"/>
                  </a:cubicBezTo>
                  <a:cubicBezTo>
                    <a:pt x="19313" y="14994"/>
                    <a:pt x="19268" y="14815"/>
                    <a:pt x="19089" y="14680"/>
                  </a:cubicBezTo>
                  <a:lnTo>
                    <a:pt x="14967" y="11992"/>
                  </a:lnTo>
                  <a:cubicBezTo>
                    <a:pt x="14967" y="11902"/>
                    <a:pt x="14967" y="11857"/>
                    <a:pt x="14922" y="11768"/>
                  </a:cubicBezTo>
                  <a:lnTo>
                    <a:pt x="13622" y="9975"/>
                  </a:lnTo>
                  <a:cubicBezTo>
                    <a:pt x="12681" y="8586"/>
                    <a:pt x="11606" y="7287"/>
                    <a:pt x="10441" y="6077"/>
                  </a:cubicBezTo>
                  <a:cubicBezTo>
                    <a:pt x="10374" y="6010"/>
                    <a:pt x="10295" y="5976"/>
                    <a:pt x="10222" y="5976"/>
                  </a:cubicBezTo>
                  <a:cubicBezTo>
                    <a:pt x="10150" y="5976"/>
                    <a:pt x="10082" y="6010"/>
                    <a:pt x="10038" y="6077"/>
                  </a:cubicBezTo>
                  <a:cubicBezTo>
                    <a:pt x="9903" y="6166"/>
                    <a:pt x="9903" y="6346"/>
                    <a:pt x="10038" y="6480"/>
                  </a:cubicBezTo>
                  <a:cubicBezTo>
                    <a:pt x="10217" y="6704"/>
                    <a:pt x="10441" y="6928"/>
                    <a:pt x="10575" y="7063"/>
                  </a:cubicBezTo>
                  <a:lnTo>
                    <a:pt x="10889" y="8093"/>
                  </a:lnTo>
                  <a:cubicBezTo>
                    <a:pt x="10934" y="8362"/>
                    <a:pt x="10889" y="8586"/>
                    <a:pt x="10710" y="8810"/>
                  </a:cubicBezTo>
                  <a:cubicBezTo>
                    <a:pt x="10573" y="8947"/>
                    <a:pt x="10384" y="9006"/>
                    <a:pt x="10182" y="9006"/>
                  </a:cubicBezTo>
                  <a:cubicBezTo>
                    <a:pt x="10120" y="9006"/>
                    <a:pt x="10056" y="9000"/>
                    <a:pt x="9993" y="8989"/>
                  </a:cubicBezTo>
                  <a:lnTo>
                    <a:pt x="5646" y="7466"/>
                  </a:lnTo>
                  <a:cubicBezTo>
                    <a:pt x="5601" y="7421"/>
                    <a:pt x="5557" y="7331"/>
                    <a:pt x="5557" y="7287"/>
                  </a:cubicBezTo>
                  <a:lnTo>
                    <a:pt x="5198" y="6839"/>
                  </a:lnTo>
                  <a:cubicBezTo>
                    <a:pt x="4660" y="6122"/>
                    <a:pt x="4436" y="5270"/>
                    <a:pt x="4526" y="4374"/>
                  </a:cubicBezTo>
                  <a:cubicBezTo>
                    <a:pt x="4616" y="3926"/>
                    <a:pt x="4929" y="3523"/>
                    <a:pt x="5377" y="3388"/>
                  </a:cubicBezTo>
                  <a:cubicBezTo>
                    <a:pt x="5557" y="3343"/>
                    <a:pt x="5736" y="3343"/>
                    <a:pt x="5870" y="3343"/>
                  </a:cubicBezTo>
                  <a:cubicBezTo>
                    <a:pt x="6632" y="3388"/>
                    <a:pt x="7304" y="3657"/>
                    <a:pt x="7797" y="4150"/>
                  </a:cubicBezTo>
                  <a:cubicBezTo>
                    <a:pt x="8290" y="4598"/>
                    <a:pt x="8783" y="5136"/>
                    <a:pt x="9276" y="5629"/>
                  </a:cubicBezTo>
                  <a:cubicBezTo>
                    <a:pt x="9343" y="5673"/>
                    <a:pt x="9421" y="5696"/>
                    <a:pt x="9494" y="5696"/>
                  </a:cubicBezTo>
                  <a:cubicBezTo>
                    <a:pt x="9567" y="5696"/>
                    <a:pt x="9634" y="5673"/>
                    <a:pt x="9679" y="5629"/>
                  </a:cubicBezTo>
                  <a:cubicBezTo>
                    <a:pt x="9814" y="5494"/>
                    <a:pt x="9814" y="5315"/>
                    <a:pt x="9679" y="5225"/>
                  </a:cubicBezTo>
                  <a:cubicBezTo>
                    <a:pt x="9186" y="4732"/>
                    <a:pt x="8693" y="4195"/>
                    <a:pt x="8156" y="3747"/>
                  </a:cubicBezTo>
                  <a:cubicBezTo>
                    <a:pt x="7708" y="3388"/>
                    <a:pt x="7170" y="3075"/>
                    <a:pt x="6587" y="2940"/>
                  </a:cubicBezTo>
                  <a:lnTo>
                    <a:pt x="6587" y="2626"/>
                  </a:lnTo>
                  <a:cubicBezTo>
                    <a:pt x="6542" y="1820"/>
                    <a:pt x="6050" y="1103"/>
                    <a:pt x="5377" y="565"/>
                  </a:cubicBezTo>
                  <a:lnTo>
                    <a:pt x="5198" y="476"/>
                  </a:lnTo>
                  <a:cubicBezTo>
                    <a:pt x="4754" y="162"/>
                    <a:pt x="4219" y="1"/>
                    <a:pt x="368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0" name="Google Shape;4720;p60"/>
          <p:cNvGrpSpPr/>
          <p:nvPr/>
        </p:nvGrpSpPr>
        <p:grpSpPr>
          <a:xfrm>
            <a:off x="2025101" y="1839033"/>
            <a:ext cx="501864" cy="406811"/>
            <a:chOff x="7745872" y="1994268"/>
            <a:chExt cx="571730" cy="463443"/>
          </a:xfrm>
        </p:grpSpPr>
        <p:sp>
          <p:nvSpPr>
            <p:cNvPr id="4721" name="Google Shape;4721;p60"/>
            <p:cNvSpPr/>
            <p:nvPr/>
          </p:nvSpPr>
          <p:spPr>
            <a:xfrm>
              <a:off x="7812892" y="2056829"/>
              <a:ext cx="17129" cy="23699"/>
            </a:xfrm>
            <a:custGeom>
              <a:rect b="b" l="l" r="r" t="t"/>
              <a:pathLst>
                <a:path extrusionOk="0" h="808" w="584">
                  <a:moveTo>
                    <a:pt x="314" y="1"/>
                  </a:moveTo>
                  <a:cubicBezTo>
                    <a:pt x="135" y="1"/>
                    <a:pt x="1" y="135"/>
                    <a:pt x="1" y="314"/>
                  </a:cubicBezTo>
                  <a:lnTo>
                    <a:pt x="1" y="538"/>
                  </a:lnTo>
                  <a:cubicBezTo>
                    <a:pt x="1" y="673"/>
                    <a:pt x="135" y="807"/>
                    <a:pt x="314" y="807"/>
                  </a:cubicBezTo>
                  <a:cubicBezTo>
                    <a:pt x="449" y="807"/>
                    <a:pt x="583" y="673"/>
                    <a:pt x="583" y="538"/>
                  </a:cubicBezTo>
                  <a:lnTo>
                    <a:pt x="583" y="314"/>
                  </a:lnTo>
                  <a:cubicBezTo>
                    <a:pt x="583" y="135"/>
                    <a:pt x="449" y="1"/>
                    <a:pt x="3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0"/>
            <p:cNvSpPr/>
            <p:nvPr/>
          </p:nvSpPr>
          <p:spPr>
            <a:xfrm>
              <a:off x="7745872" y="1994268"/>
              <a:ext cx="571730" cy="463443"/>
            </a:xfrm>
            <a:custGeom>
              <a:rect b="b" l="l" r="r" t="t"/>
              <a:pathLst>
                <a:path extrusionOk="0" h="15801" w="19493">
                  <a:moveTo>
                    <a:pt x="896" y="3657"/>
                  </a:moveTo>
                  <a:lnTo>
                    <a:pt x="1031" y="3791"/>
                  </a:lnTo>
                  <a:cubicBezTo>
                    <a:pt x="1076" y="3836"/>
                    <a:pt x="1076" y="3881"/>
                    <a:pt x="1076" y="4016"/>
                  </a:cubicBezTo>
                  <a:lnTo>
                    <a:pt x="1076" y="4150"/>
                  </a:lnTo>
                  <a:lnTo>
                    <a:pt x="404" y="4105"/>
                  </a:lnTo>
                  <a:cubicBezTo>
                    <a:pt x="493" y="3881"/>
                    <a:pt x="672" y="3702"/>
                    <a:pt x="896" y="3657"/>
                  </a:cubicBezTo>
                  <a:close/>
                  <a:moveTo>
                    <a:pt x="11472" y="8093"/>
                  </a:moveTo>
                  <a:cubicBezTo>
                    <a:pt x="12099" y="8810"/>
                    <a:pt x="12681" y="9527"/>
                    <a:pt x="13174" y="10334"/>
                  </a:cubicBezTo>
                  <a:lnTo>
                    <a:pt x="14160" y="11768"/>
                  </a:lnTo>
                  <a:lnTo>
                    <a:pt x="13129" y="11633"/>
                  </a:lnTo>
                  <a:cubicBezTo>
                    <a:pt x="11606" y="11409"/>
                    <a:pt x="10217" y="10961"/>
                    <a:pt x="8873" y="10154"/>
                  </a:cubicBezTo>
                  <a:cubicBezTo>
                    <a:pt x="7932" y="9662"/>
                    <a:pt x="7125" y="9034"/>
                    <a:pt x="6408" y="8317"/>
                  </a:cubicBezTo>
                  <a:lnTo>
                    <a:pt x="6408" y="8317"/>
                  </a:lnTo>
                  <a:lnTo>
                    <a:pt x="9769" y="9482"/>
                  </a:lnTo>
                  <a:cubicBezTo>
                    <a:pt x="9858" y="9527"/>
                    <a:pt x="10038" y="9527"/>
                    <a:pt x="10217" y="9527"/>
                  </a:cubicBezTo>
                  <a:cubicBezTo>
                    <a:pt x="10531" y="9527"/>
                    <a:pt x="10799" y="9437"/>
                    <a:pt x="11113" y="9213"/>
                  </a:cubicBezTo>
                  <a:cubicBezTo>
                    <a:pt x="11427" y="8945"/>
                    <a:pt x="11561" y="8496"/>
                    <a:pt x="11472" y="8093"/>
                  </a:cubicBezTo>
                  <a:close/>
                  <a:moveTo>
                    <a:pt x="6184" y="13112"/>
                  </a:moveTo>
                  <a:cubicBezTo>
                    <a:pt x="6408" y="13246"/>
                    <a:pt x="6677" y="13291"/>
                    <a:pt x="6901" y="13336"/>
                  </a:cubicBezTo>
                  <a:lnTo>
                    <a:pt x="6677" y="13784"/>
                  </a:lnTo>
                  <a:lnTo>
                    <a:pt x="6274" y="13784"/>
                  </a:lnTo>
                  <a:lnTo>
                    <a:pt x="6005" y="13426"/>
                  </a:lnTo>
                  <a:lnTo>
                    <a:pt x="6184" y="13112"/>
                  </a:lnTo>
                  <a:close/>
                  <a:moveTo>
                    <a:pt x="3681" y="1"/>
                  </a:moveTo>
                  <a:cubicBezTo>
                    <a:pt x="3296" y="1"/>
                    <a:pt x="2909" y="83"/>
                    <a:pt x="2554" y="252"/>
                  </a:cubicBezTo>
                  <a:cubicBezTo>
                    <a:pt x="1613" y="700"/>
                    <a:pt x="941" y="1641"/>
                    <a:pt x="941" y="2716"/>
                  </a:cubicBezTo>
                  <a:lnTo>
                    <a:pt x="941" y="3209"/>
                  </a:lnTo>
                  <a:cubicBezTo>
                    <a:pt x="493" y="3388"/>
                    <a:pt x="180" y="3702"/>
                    <a:pt x="45" y="4150"/>
                  </a:cubicBezTo>
                  <a:lnTo>
                    <a:pt x="45" y="4195"/>
                  </a:lnTo>
                  <a:cubicBezTo>
                    <a:pt x="0" y="4329"/>
                    <a:pt x="45" y="4464"/>
                    <a:pt x="90" y="4553"/>
                  </a:cubicBezTo>
                  <a:cubicBezTo>
                    <a:pt x="180" y="4643"/>
                    <a:pt x="269" y="4732"/>
                    <a:pt x="448" y="4732"/>
                  </a:cubicBezTo>
                  <a:lnTo>
                    <a:pt x="1389" y="4777"/>
                  </a:lnTo>
                  <a:lnTo>
                    <a:pt x="1479" y="6211"/>
                  </a:lnTo>
                  <a:cubicBezTo>
                    <a:pt x="1524" y="7331"/>
                    <a:pt x="1748" y="8362"/>
                    <a:pt x="2241" y="9348"/>
                  </a:cubicBezTo>
                  <a:cubicBezTo>
                    <a:pt x="2286" y="9482"/>
                    <a:pt x="2420" y="9527"/>
                    <a:pt x="2510" y="9527"/>
                  </a:cubicBezTo>
                  <a:cubicBezTo>
                    <a:pt x="2599" y="9527"/>
                    <a:pt x="2644" y="9527"/>
                    <a:pt x="2644" y="9482"/>
                  </a:cubicBezTo>
                  <a:cubicBezTo>
                    <a:pt x="2823" y="9437"/>
                    <a:pt x="2868" y="9258"/>
                    <a:pt x="2734" y="9079"/>
                  </a:cubicBezTo>
                  <a:cubicBezTo>
                    <a:pt x="2286" y="8183"/>
                    <a:pt x="2062" y="7242"/>
                    <a:pt x="2017" y="6211"/>
                  </a:cubicBezTo>
                  <a:lnTo>
                    <a:pt x="1972" y="4060"/>
                  </a:lnTo>
                  <a:cubicBezTo>
                    <a:pt x="1972" y="3881"/>
                    <a:pt x="1882" y="3657"/>
                    <a:pt x="1793" y="3523"/>
                  </a:cubicBezTo>
                  <a:lnTo>
                    <a:pt x="1613" y="3299"/>
                  </a:lnTo>
                  <a:lnTo>
                    <a:pt x="1613" y="2626"/>
                  </a:lnTo>
                  <a:cubicBezTo>
                    <a:pt x="1613" y="1820"/>
                    <a:pt x="2106" y="1013"/>
                    <a:pt x="2913" y="700"/>
                  </a:cubicBezTo>
                  <a:cubicBezTo>
                    <a:pt x="3188" y="553"/>
                    <a:pt x="3478" y="489"/>
                    <a:pt x="3771" y="489"/>
                  </a:cubicBezTo>
                  <a:cubicBezTo>
                    <a:pt x="4194" y="489"/>
                    <a:pt x="4622" y="622"/>
                    <a:pt x="5019" y="834"/>
                  </a:cubicBezTo>
                  <a:lnTo>
                    <a:pt x="5198" y="968"/>
                  </a:lnTo>
                  <a:cubicBezTo>
                    <a:pt x="5781" y="1372"/>
                    <a:pt x="6139" y="1909"/>
                    <a:pt x="6229" y="2582"/>
                  </a:cubicBezTo>
                  <a:lnTo>
                    <a:pt x="6229" y="2716"/>
                  </a:lnTo>
                  <a:lnTo>
                    <a:pt x="6094" y="2716"/>
                  </a:lnTo>
                  <a:cubicBezTo>
                    <a:pt x="5870" y="2716"/>
                    <a:pt x="5601" y="2716"/>
                    <a:pt x="5377" y="2806"/>
                  </a:cubicBezTo>
                  <a:cubicBezTo>
                    <a:pt x="4750" y="3030"/>
                    <a:pt x="4257" y="3612"/>
                    <a:pt x="4212" y="4284"/>
                  </a:cubicBezTo>
                  <a:cubicBezTo>
                    <a:pt x="4078" y="5315"/>
                    <a:pt x="4347" y="6346"/>
                    <a:pt x="4974" y="7197"/>
                  </a:cubicBezTo>
                  <a:lnTo>
                    <a:pt x="5333" y="7645"/>
                  </a:lnTo>
                  <a:cubicBezTo>
                    <a:pt x="6274" y="8855"/>
                    <a:pt x="7483" y="9930"/>
                    <a:pt x="8828" y="10692"/>
                  </a:cubicBezTo>
                  <a:cubicBezTo>
                    <a:pt x="10038" y="11364"/>
                    <a:pt x="11292" y="11902"/>
                    <a:pt x="12726" y="12126"/>
                  </a:cubicBezTo>
                  <a:lnTo>
                    <a:pt x="12144" y="12395"/>
                  </a:lnTo>
                  <a:cubicBezTo>
                    <a:pt x="11162" y="12828"/>
                    <a:pt x="10125" y="13056"/>
                    <a:pt x="9080" y="13056"/>
                  </a:cubicBezTo>
                  <a:cubicBezTo>
                    <a:pt x="8503" y="13056"/>
                    <a:pt x="7923" y="12987"/>
                    <a:pt x="7349" y="12843"/>
                  </a:cubicBezTo>
                  <a:cubicBezTo>
                    <a:pt x="5691" y="12440"/>
                    <a:pt x="4302" y="11499"/>
                    <a:pt x="3361" y="10199"/>
                  </a:cubicBezTo>
                  <a:cubicBezTo>
                    <a:pt x="3276" y="10143"/>
                    <a:pt x="3191" y="10086"/>
                    <a:pt x="3106" y="10086"/>
                  </a:cubicBezTo>
                  <a:cubicBezTo>
                    <a:pt x="3057" y="10086"/>
                    <a:pt x="3007" y="10105"/>
                    <a:pt x="2958" y="10154"/>
                  </a:cubicBezTo>
                  <a:cubicBezTo>
                    <a:pt x="2868" y="10244"/>
                    <a:pt x="2778" y="10423"/>
                    <a:pt x="2913" y="10558"/>
                  </a:cubicBezTo>
                  <a:cubicBezTo>
                    <a:pt x="3675" y="11588"/>
                    <a:pt x="4750" y="12440"/>
                    <a:pt x="5915" y="13022"/>
                  </a:cubicBezTo>
                  <a:lnTo>
                    <a:pt x="5377" y="13918"/>
                  </a:lnTo>
                  <a:lnTo>
                    <a:pt x="4705" y="13918"/>
                  </a:lnTo>
                  <a:cubicBezTo>
                    <a:pt x="4526" y="13918"/>
                    <a:pt x="4436" y="14008"/>
                    <a:pt x="4436" y="14187"/>
                  </a:cubicBezTo>
                  <a:cubicBezTo>
                    <a:pt x="4436" y="14367"/>
                    <a:pt x="4526" y="14456"/>
                    <a:pt x="4705" y="14456"/>
                  </a:cubicBezTo>
                  <a:lnTo>
                    <a:pt x="5557" y="14456"/>
                  </a:lnTo>
                  <a:cubicBezTo>
                    <a:pt x="5646" y="14456"/>
                    <a:pt x="5691" y="14411"/>
                    <a:pt x="5781" y="14367"/>
                  </a:cubicBezTo>
                  <a:lnTo>
                    <a:pt x="5915" y="14053"/>
                  </a:lnTo>
                  <a:lnTo>
                    <a:pt x="6139" y="14411"/>
                  </a:lnTo>
                  <a:cubicBezTo>
                    <a:pt x="6229" y="14456"/>
                    <a:pt x="6318" y="14501"/>
                    <a:pt x="6363" y="14501"/>
                  </a:cubicBezTo>
                  <a:lnTo>
                    <a:pt x="6542" y="14501"/>
                  </a:lnTo>
                  <a:lnTo>
                    <a:pt x="6318" y="14859"/>
                  </a:lnTo>
                  <a:lnTo>
                    <a:pt x="5646" y="14859"/>
                  </a:lnTo>
                  <a:cubicBezTo>
                    <a:pt x="5467" y="14859"/>
                    <a:pt x="5377" y="14949"/>
                    <a:pt x="5377" y="15128"/>
                  </a:cubicBezTo>
                  <a:cubicBezTo>
                    <a:pt x="5377" y="15308"/>
                    <a:pt x="5467" y="15397"/>
                    <a:pt x="5646" y="15397"/>
                  </a:cubicBezTo>
                  <a:lnTo>
                    <a:pt x="6498" y="15397"/>
                  </a:lnTo>
                  <a:cubicBezTo>
                    <a:pt x="6587" y="15397"/>
                    <a:pt x="6677" y="15352"/>
                    <a:pt x="6722" y="15308"/>
                  </a:cubicBezTo>
                  <a:lnTo>
                    <a:pt x="6901" y="15039"/>
                  </a:lnTo>
                  <a:lnTo>
                    <a:pt x="7125" y="15352"/>
                  </a:lnTo>
                  <a:cubicBezTo>
                    <a:pt x="7170" y="15397"/>
                    <a:pt x="7259" y="15487"/>
                    <a:pt x="7349" y="15487"/>
                  </a:cubicBezTo>
                  <a:lnTo>
                    <a:pt x="7932" y="15487"/>
                  </a:lnTo>
                  <a:cubicBezTo>
                    <a:pt x="8111" y="15487"/>
                    <a:pt x="8245" y="15352"/>
                    <a:pt x="8245" y="15173"/>
                  </a:cubicBezTo>
                  <a:cubicBezTo>
                    <a:pt x="8245" y="15039"/>
                    <a:pt x="8111" y="14904"/>
                    <a:pt x="7932" y="14904"/>
                  </a:cubicBezTo>
                  <a:lnTo>
                    <a:pt x="7439" y="14904"/>
                  </a:lnTo>
                  <a:lnTo>
                    <a:pt x="7170" y="14501"/>
                  </a:lnTo>
                  <a:lnTo>
                    <a:pt x="7708" y="13605"/>
                  </a:lnTo>
                  <a:cubicBezTo>
                    <a:pt x="8156" y="13694"/>
                    <a:pt x="8559" y="13739"/>
                    <a:pt x="9007" y="13739"/>
                  </a:cubicBezTo>
                  <a:cubicBezTo>
                    <a:pt x="10127" y="13739"/>
                    <a:pt x="11247" y="13515"/>
                    <a:pt x="12323" y="13067"/>
                  </a:cubicBezTo>
                  <a:lnTo>
                    <a:pt x="13174" y="12664"/>
                  </a:lnTo>
                  <a:lnTo>
                    <a:pt x="14429" y="13918"/>
                  </a:lnTo>
                  <a:cubicBezTo>
                    <a:pt x="14519" y="13963"/>
                    <a:pt x="14563" y="13963"/>
                    <a:pt x="14608" y="13963"/>
                  </a:cubicBezTo>
                  <a:cubicBezTo>
                    <a:pt x="14653" y="13963"/>
                    <a:pt x="14787" y="13918"/>
                    <a:pt x="14832" y="13829"/>
                  </a:cubicBezTo>
                  <a:cubicBezTo>
                    <a:pt x="14967" y="13739"/>
                    <a:pt x="14967" y="13560"/>
                    <a:pt x="14832" y="13470"/>
                  </a:cubicBezTo>
                  <a:lnTo>
                    <a:pt x="13712" y="12440"/>
                  </a:lnTo>
                  <a:lnTo>
                    <a:pt x="13712" y="12440"/>
                  </a:lnTo>
                  <a:lnTo>
                    <a:pt x="14608" y="12574"/>
                  </a:lnTo>
                  <a:lnTo>
                    <a:pt x="18641" y="15173"/>
                  </a:lnTo>
                  <a:lnTo>
                    <a:pt x="18238" y="15263"/>
                  </a:lnTo>
                  <a:cubicBezTo>
                    <a:pt x="18174" y="15266"/>
                    <a:pt x="18110" y="15267"/>
                    <a:pt x="18047" y="15267"/>
                  </a:cubicBezTo>
                  <a:cubicBezTo>
                    <a:pt x="17216" y="15267"/>
                    <a:pt x="16404" y="14994"/>
                    <a:pt x="15863" y="14411"/>
                  </a:cubicBezTo>
                  <a:lnTo>
                    <a:pt x="15773" y="14367"/>
                  </a:lnTo>
                  <a:cubicBezTo>
                    <a:pt x="15728" y="14299"/>
                    <a:pt x="15661" y="14266"/>
                    <a:pt x="15594" y="14266"/>
                  </a:cubicBezTo>
                  <a:cubicBezTo>
                    <a:pt x="15527" y="14266"/>
                    <a:pt x="15460" y="14299"/>
                    <a:pt x="15415" y="14367"/>
                  </a:cubicBezTo>
                  <a:cubicBezTo>
                    <a:pt x="15280" y="14456"/>
                    <a:pt x="15280" y="14635"/>
                    <a:pt x="15415" y="14725"/>
                  </a:cubicBezTo>
                  <a:lnTo>
                    <a:pt x="15460" y="14815"/>
                  </a:lnTo>
                  <a:cubicBezTo>
                    <a:pt x="16177" y="15397"/>
                    <a:pt x="17073" y="15800"/>
                    <a:pt x="18014" y="15800"/>
                  </a:cubicBezTo>
                  <a:lnTo>
                    <a:pt x="18327" y="15800"/>
                  </a:lnTo>
                  <a:lnTo>
                    <a:pt x="19089" y="15756"/>
                  </a:lnTo>
                  <a:cubicBezTo>
                    <a:pt x="19268" y="15756"/>
                    <a:pt x="19448" y="15576"/>
                    <a:pt x="19492" y="15397"/>
                  </a:cubicBezTo>
                  <a:cubicBezTo>
                    <a:pt x="19313" y="14994"/>
                    <a:pt x="19268" y="14815"/>
                    <a:pt x="19089" y="14680"/>
                  </a:cubicBezTo>
                  <a:lnTo>
                    <a:pt x="14967" y="11992"/>
                  </a:lnTo>
                  <a:cubicBezTo>
                    <a:pt x="14967" y="11902"/>
                    <a:pt x="14967" y="11857"/>
                    <a:pt x="14922" y="11768"/>
                  </a:cubicBezTo>
                  <a:lnTo>
                    <a:pt x="13622" y="9975"/>
                  </a:lnTo>
                  <a:cubicBezTo>
                    <a:pt x="12681" y="8586"/>
                    <a:pt x="11606" y="7287"/>
                    <a:pt x="10441" y="6077"/>
                  </a:cubicBezTo>
                  <a:cubicBezTo>
                    <a:pt x="10374" y="6010"/>
                    <a:pt x="10295" y="5976"/>
                    <a:pt x="10222" y="5976"/>
                  </a:cubicBezTo>
                  <a:cubicBezTo>
                    <a:pt x="10150" y="5976"/>
                    <a:pt x="10082" y="6010"/>
                    <a:pt x="10038" y="6077"/>
                  </a:cubicBezTo>
                  <a:cubicBezTo>
                    <a:pt x="9903" y="6166"/>
                    <a:pt x="9903" y="6346"/>
                    <a:pt x="10038" y="6480"/>
                  </a:cubicBezTo>
                  <a:cubicBezTo>
                    <a:pt x="10217" y="6704"/>
                    <a:pt x="10441" y="6928"/>
                    <a:pt x="10575" y="7063"/>
                  </a:cubicBezTo>
                  <a:lnTo>
                    <a:pt x="10889" y="8093"/>
                  </a:lnTo>
                  <a:cubicBezTo>
                    <a:pt x="10934" y="8362"/>
                    <a:pt x="10889" y="8586"/>
                    <a:pt x="10710" y="8810"/>
                  </a:cubicBezTo>
                  <a:cubicBezTo>
                    <a:pt x="10573" y="8947"/>
                    <a:pt x="10384" y="9006"/>
                    <a:pt x="10182" y="9006"/>
                  </a:cubicBezTo>
                  <a:cubicBezTo>
                    <a:pt x="10120" y="9006"/>
                    <a:pt x="10056" y="9000"/>
                    <a:pt x="9993" y="8989"/>
                  </a:cubicBezTo>
                  <a:lnTo>
                    <a:pt x="5646" y="7466"/>
                  </a:lnTo>
                  <a:cubicBezTo>
                    <a:pt x="5601" y="7421"/>
                    <a:pt x="5557" y="7331"/>
                    <a:pt x="5557" y="7287"/>
                  </a:cubicBezTo>
                  <a:lnTo>
                    <a:pt x="5198" y="6839"/>
                  </a:lnTo>
                  <a:cubicBezTo>
                    <a:pt x="4660" y="6122"/>
                    <a:pt x="4436" y="5270"/>
                    <a:pt x="4526" y="4374"/>
                  </a:cubicBezTo>
                  <a:cubicBezTo>
                    <a:pt x="4616" y="3926"/>
                    <a:pt x="4929" y="3523"/>
                    <a:pt x="5377" y="3388"/>
                  </a:cubicBezTo>
                  <a:cubicBezTo>
                    <a:pt x="5557" y="3343"/>
                    <a:pt x="5736" y="3343"/>
                    <a:pt x="5870" y="3343"/>
                  </a:cubicBezTo>
                  <a:cubicBezTo>
                    <a:pt x="6632" y="3388"/>
                    <a:pt x="7304" y="3657"/>
                    <a:pt x="7797" y="4150"/>
                  </a:cubicBezTo>
                  <a:cubicBezTo>
                    <a:pt x="8290" y="4598"/>
                    <a:pt x="8783" y="5136"/>
                    <a:pt x="9276" y="5629"/>
                  </a:cubicBezTo>
                  <a:cubicBezTo>
                    <a:pt x="9343" y="5673"/>
                    <a:pt x="9421" y="5696"/>
                    <a:pt x="9494" y="5696"/>
                  </a:cubicBezTo>
                  <a:cubicBezTo>
                    <a:pt x="9567" y="5696"/>
                    <a:pt x="9634" y="5673"/>
                    <a:pt x="9679" y="5629"/>
                  </a:cubicBezTo>
                  <a:cubicBezTo>
                    <a:pt x="9814" y="5494"/>
                    <a:pt x="9814" y="5315"/>
                    <a:pt x="9679" y="5225"/>
                  </a:cubicBezTo>
                  <a:cubicBezTo>
                    <a:pt x="9186" y="4732"/>
                    <a:pt x="8693" y="4195"/>
                    <a:pt x="8156" y="3747"/>
                  </a:cubicBezTo>
                  <a:cubicBezTo>
                    <a:pt x="7708" y="3388"/>
                    <a:pt x="7170" y="3075"/>
                    <a:pt x="6587" y="2940"/>
                  </a:cubicBezTo>
                  <a:lnTo>
                    <a:pt x="6587" y="2626"/>
                  </a:lnTo>
                  <a:cubicBezTo>
                    <a:pt x="6542" y="1820"/>
                    <a:pt x="6050" y="1103"/>
                    <a:pt x="5377" y="565"/>
                  </a:cubicBezTo>
                  <a:lnTo>
                    <a:pt x="5198" y="476"/>
                  </a:lnTo>
                  <a:cubicBezTo>
                    <a:pt x="4754" y="162"/>
                    <a:pt x="4219" y="1"/>
                    <a:pt x="368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3" name="Google Shape;4723;p60"/>
          <p:cNvGrpSpPr/>
          <p:nvPr/>
        </p:nvGrpSpPr>
        <p:grpSpPr>
          <a:xfrm>
            <a:off x="2526946" y="1839033"/>
            <a:ext cx="501864" cy="406811"/>
            <a:chOff x="7745872" y="1994268"/>
            <a:chExt cx="571730" cy="463443"/>
          </a:xfrm>
        </p:grpSpPr>
        <p:sp>
          <p:nvSpPr>
            <p:cNvPr id="4724" name="Google Shape;4724;p60"/>
            <p:cNvSpPr/>
            <p:nvPr/>
          </p:nvSpPr>
          <p:spPr>
            <a:xfrm>
              <a:off x="7812892" y="2056829"/>
              <a:ext cx="17129" cy="23699"/>
            </a:xfrm>
            <a:custGeom>
              <a:rect b="b" l="l" r="r" t="t"/>
              <a:pathLst>
                <a:path extrusionOk="0" h="808" w="584">
                  <a:moveTo>
                    <a:pt x="314" y="1"/>
                  </a:moveTo>
                  <a:cubicBezTo>
                    <a:pt x="135" y="1"/>
                    <a:pt x="1" y="135"/>
                    <a:pt x="1" y="314"/>
                  </a:cubicBezTo>
                  <a:lnTo>
                    <a:pt x="1" y="538"/>
                  </a:lnTo>
                  <a:cubicBezTo>
                    <a:pt x="1" y="673"/>
                    <a:pt x="135" y="807"/>
                    <a:pt x="314" y="807"/>
                  </a:cubicBezTo>
                  <a:cubicBezTo>
                    <a:pt x="449" y="807"/>
                    <a:pt x="583" y="673"/>
                    <a:pt x="583" y="538"/>
                  </a:cubicBezTo>
                  <a:lnTo>
                    <a:pt x="583" y="314"/>
                  </a:lnTo>
                  <a:cubicBezTo>
                    <a:pt x="583" y="135"/>
                    <a:pt x="449" y="1"/>
                    <a:pt x="3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0"/>
            <p:cNvSpPr/>
            <p:nvPr/>
          </p:nvSpPr>
          <p:spPr>
            <a:xfrm>
              <a:off x="7745872" y="1994268"/>
              <a:ext cx="571730" cy="463443"/>
            </a:xfrm>
            <a:custGeom>
              <a:rect b="b" l="l" r="r" t="t"/>
              <a:pathLst>
                <a:path extrusionOk="0" h="15801" w="19493">
                  <a:moveTo>
                    <a:pt x="896" y="3657"/>
                  </a:moveTo>
                  <a:lnTo>
                    <a:pt x="1031" y="3791"/>
                  </a:lnTo>
                  <a:cubicBezTo>
                    <a:pt x="1076" y="3836"/>
                    <a:pt x="1076" y="3881"/>
                    <a:pt x="1076" y="4016"/>
                  </a:cubicBezTo>
                  <a:lnTo>
                    <a:pt x="1076" y="4150"/>
                  </a:lnTo>
                  <a:lnTo>
                    <a:pt x="404" y="4105"/>
                  </a:lnTo>
                  <a:cubicBezTo>
                    <a:pt x="493" y="3881"/>
                    <a:pt x="672" y="3702"/>
                    <a:pt x="896" y="3657"/>
                  </a:cubicBezTo>
                  <a:close/>
                  <a:moveTo>
                    <a:pt x="11472" y="8093"/>
                  </a:moveTo>
                  <a:cubicBezTo>
                    <a:pt x="12099" y="8810"/>
                    <a:pt x="12681" y="9527"/>
                    <a:pt x="13174" y="10334"/>
                  </a:cubicBezTo>
                  <a:lnTo>
                    <a:pt x="14160" y="11768"/>
                  </a:lnTo>
                  <a:lnTo>
                    <a:pt x="13129" y="11633"/>
                  </a:lnTo>
                  <a:cubicBezTo>
                    <a:pt x="11606" y="11409"/>
                    <a:pt x="10217" y="10961"/>
                    <a:pt x="8873" y="10154"/>
                  </a:cubicBezTo>
                  <a:cubicBezTo>
                    <a:pt x="7932" y="9662"/>
                    <a:pt x="7125" y="9034"/>
                    <a:pt x="6408" y="8317"/>
                  </a:cubicBezTo>
                  <a:lnTo>
                    <a:pt x="6408" y="8317"/>
                  </a:lnTo>
                  <a:lnTo>
                    <a:pt x="9769" y="9482"/>
                  </a:lnTo>
                  <a:cubicBezTo>
                    <a:pt x="9858" y="9527"/>
                    <a:pt x="10038" y="9527"/>
                    <a:pt x="10217" y="9527"/>
                  </a:cubicBezTo>
                  <a:cubicBezTo>
                    <a:pt x="10531" y="9527"/>
                    <a:pt x="10799" y="9437"/>
                    <a:pt x="11113" y="9213"/>
                  </a:cubicBezTo>
                  <a:cubicBezTo>
                    <a:pt x="11427" y="8945"/>
                    <a:pt x="11561" y="8496"/>
                    <a:pt x="11472" y="8093"/>
                  </a:cubicBezTo>
                  <a:close/>
                  <a:moveTo>
                    <a:pt x="6184" y="13112"/>
                  </a:moveTo>
                  <a:cubicBezTo>
                    <a:pt x="6408" y="13246"/>
                    <a:pt x="6677" y="13291"/>
                    <a:pt x="6901" y="13336"/>
                  </a:cubicBezTo>
                  <a:lnTo>
                    <a:pt x="6677" y="13784"/>
                  </a:lnTo>
                  <a:lnTo>
                    <a:pt x="6274" y="13784"/>
                  </a:lnTo>
                  <a:lnTo>
                    <a:pt x="6005" y="13426"/>
                  </a:lnTo>
                  <a:lnTo>
                    <a:pt x="6184" y="13112"/>
                  </a:lnTo>
                  <a:close/>
                  <a:moveTo>
                    <a:pt x="3681" y="1"/>
                  </a:moveTo>
                  <a:cubicBezTo>
                    <a:pt x="3296" y="1"/>
                    <a:pt x="2909" y="83"/>
                    <a:pt x="2554" y="252"/>
                  </a:cubicBezTo>
                  <a:cubicBezTo>
                    <a:pt x="1613" y="700"/>
                    <a:pt x="941" y="1641"/>
                    <a:pt x="941" y="2716"/>
                  </a:cubicBezTo>
                  <a:lnTo>
                    <a:pt x="941" y="3209"/>
                  </a:lnTo>
                  <a:cubicBezTo>
                    <a:pt x="493" y="3388"/>
                    <a:pt x="180" y="3702"/>
                    <a:pt x="45" y="4150"/>
                  </a:cubicBezTo>
                  <a:lnTo>
                    <a:pt x="45" y="4195"/>
                  </a:lnTo>
                  <a:cubicBezTo>
                    <a:pt x="0" y="4329"/>
                    <a:pt x="45" y="4464"/>
                    <a:pt x="90" y="4553"/>
                  </a:cubicBezTo>
                  <a:cubicBezTo>
                    <a:pt x="180" y="4643"/>
                    <a:pt x="269" y="4732"/>
                    <a:pt x="448" y="4732"/>
                  </a:cubicBezTo>
                  <a:lnTo>
                    <a:pt x="1389" y="4777"/>
                  </a:lnTo>
                  <a:lnTo>
                    <a:pt x="1479" y="6211"/>
                  </a:lnTo>
                  <a:cubicBezTo>
                    <a:pt x="1524" y="7331"/>
                    <a:pt x="1748" y="8362"/>
                    <a:pt x="2241" y="9348"/>
                  </a:cubicBezTo>
                  <a:cubicBezTo>
                    <a:pt x="2286" y="9482"/>
                    <a:pt x="2420" y="9527"/>
                    <a:pt x="2510" y="9527"/>
                  </a:cubicBezTo>
                  <a:cubicBezTo>
                    <a:pt x="2599" y="9527"/>
                    <a:pt x="2644" y="9527"/>
                    <a:pt x="2644" y="9482"/>
                  </a:cubicBezTo>
                  <a:cubicBezTo>
                    <a:pt x="2823" y="9437"/>
                    <a:pt x="2868" y="9258"/>
                    <a:pt x="2734" y="9079"/>
                  </a:cubicBezTo>
                  <a:cubicBezTo>
                    <a:pt x="2286" y="8183"/>
                    <a:pt x="2062" y="7242"/>
                    <a:pt x="2017" y="6211"/>
                  </a:cubicBezTo>
                  <a:lnTo>
                    <a:pt x="1972" y="4060"/>
                  </a:lnTo>
                  <a:cubicBezTo>
                    <a:pt x="1972" y="3881"/>
                    <a:pt x="1882" y="3657"/>
                    <a:pt x="1793" y="3523"/>
                  </a:cubicBezTo>
                  <a:lnTo>
                    <a:pt x="1613" y="3299"/>
                  </a:lnTo>
                  <a:lnTo>
                    <a:pt x="1613" y="2626"/>
                  </a:lnTo>
                  <a:cubicBezTo>
                    <a:pt x="1613" y="1820"/>
                    <a:pt x="2106" y="1013"/>
                    <a:pt x="2913" y="700"/>
                  </a:cubicBezTo>
                  <a:cubicBezTo>
                    <a:pt x="3188" y="553"/>
                    <a:pt x="3478" y="489"/>
                    <a:pt x="3771" y="489"/>
                  </a:cubicBezTo>
                  <a:cubicBezTo>
                    <a:pt x="4194" y="489"/>
                    <a:pt x="4622" y="622"/>
                    <a:pt x="5019" y="834"/>
                  </a:cubicBezTo>
                  <a:lnTo>
                    <a:pt x="5198" y="968"/>
                  </a:lnTo>
                  <a:cubicBezTo>
                    <a:pt x="5781" y="1372"/>
                    <a:pt x="6139" y="1909"/>
                    <a:pt x="6229" y="2582"/>
                  </a:cubicBezTo>
                  <a:lnTo>
                    <a:pt x="6229" y="2716"/>
                  </a:lnTo>
                  <a:lnTo>
                    <a:pt x="6094" y="2716"/>
                  </a:lnTo>
                  <a:cubicBezTo>
                    <a:pt x="5870" y="2716"/>
                    <a:pt x="5601" y="2716"/>
                    <a:pt x="5377" y="2806"/>
                  </a:cubicBezTo>
                  <a:cubicBezTo>
                    <a:pt x="4750" y="3030"/>
                    <a:pt x="4257" y="3612"/>
                    <a:pt x="4212" y="4284"/>
                  </a:cubicBezTo>
                  <a:cubicBezTo>
                    <a:pt x="4078" y="5315"/>
                    <a:pt x="4347" y="6346"/>
                    <a:pt x="4974" y="7197"/>
                  </a:cubicBezTo>
                  <a:lnTo>
                    <a:pt x="5333" y="7645"/>
                  </a:lnTo>
                  <a:cubicBezTo>
                    <a:pt x="6274" y="8855"/>
                    <a:pt x="7483" y="9930"/>
                    <a:pt x="8828" y="10692"/>
                  </a:cubicBezTo>
                  <a:cubicBezTo>
                    <a:pt x="10038" y="11364"/>
                    <a:pt x="11292" y="11902"/>
                    <a:pt x="12726" y="12126"/>
                  </a:cubicBezTo>
                  <a:lnTo>
                    <a:pt x="12144" y="12395"/>
                  </a:lnTo>
                  <a:cubicBezTo>
                    <a:pt x="11162" y="12828"/>
                    <a:pt x="10125" y="13056"/>
                    <a:pt x="9080" y="13056"/>
                  </a:cubicBezTo>
                  <a:cubicBezTo>
                    <a:pt x="8503" y="13056"/>
                    <a:pt x="7923" y="12987"/>
                    <a:pt x="7349" y="12843"/>
                  </a:cubicBezTo>
                  <a:cubicBezTo>
                    <a:pt x="5691" y="12440"/>
                    <a:pt x="4302" y="11499"/>
                    <a:pt x="3361" y="10199"/>
                  </a:cubicBezTo>
                  <a:cubicBezTo>
                    <a:pt x="3276" y="10143"/>
                    <a:pt x="3191" y="10086"/>
                    <a:pt x="3106" y="10086"/>
                  </a:cubicBezTo>
                  <a:cubicBezTo>
                    <a:pt x="3057" y="10086"/>
                    <a:pt x="3007" y="10105"/>
                    <a:pt x="2958" y="10154"/>
                  </a:cubicBezTo>
                  <a:cubicBezTo>
                    <a:pt x="2868" y="10244"/>
                    <a:pt x="2778" y="10423"/>
                    <a:pt x="2913" y="10558"/>
                  </a:cubicBezTo>
                  <a:cubicBezTo>
                    <a:pt x="3675" y="11588"/>
                    <a:pt x="4750" y="12440"/>
                    <a:pt x="5915" y="13022"/>
                  </a:cubicBezTo>
                  <a:lnTo>
                    <a:pt x="5377" y="13918"/>
                  </a:lnTo>
                  <a:lnTo>
                    <a:pt x="4705" y="13918"/>
                  </a:lnTo>
                  <a:cubicBezTo>
                    <a:pt x="4526" y="13918"/>
                    <a:pt x="4436" y="14008"/>
                    <a:pt x="4436" y="14187"/>
                  </a:cubicBezTo>
                  <a:cubicBezTo>
                    <a:pt x="4436" y="14367"/>
                    <a:pt x="4526" y="14456"/>
                    <a:pt x="4705" y="14456"/>
                  </a:cubicBezTo>
                  <a:lnTo>
                    <a:pt x="5557" y="14456"/>
                  </a:lnTo>
                  <a:cubicBezTo>
                    <a:pt x="5646" y="14456"/>
                    <a:pt x="5691" y="14411"/>
                    <a:pt x="5781" y="14367"/>
                  </a:cubicBezTo>
                  <a:lnTo>
                    <a:pt x="5915" y="14053"/>
                  </a:lnTo>
                  <a:lnTo>
                    <a:pt x="6139" y="14411"/>
                  </a:lnTo>
                  <a:cubicBezTo>
                    <a:pt x="6229" y="14456"/>
                    <a:pt x="6318" y="14501"/>
                    <a:pt x="6363" y="14501"/>
                  </a:cubicBezTo>
                  <a:lnTo>
                    <a:pt x="6542" y="14501"/>
                  </a:lnTo>
                  <a:lnTo>
                    <a:pt x="6318" y="14859"/>
                  </a:lnTo>
                  <a:lnTo>
                    <a:pt x="5646" y="14859"/>
                  </a:lnTo>
                  <a:cubicBezTo>
                    <a:pt x="5467" y="14859"/>
                    <a:pt x="5377" y="14949"/>
                    <a:pt x="5377" y="15128"/>
                  </a:cubicBezTo>
                  <a:cubicBezTo>
                    <a:pt x="5377" y="15308"/>
                    <a:pt x="5467" y="15397"/>
                    <a:pt x="5646" y="15397"/>
                  </a:cubicBezTo>
                  <a:lnTo>
                    <a:pt x="6498" y="15397"/>
                  </a:lnTo>
                  <a:cubicBezTo>
                    <a:pt x="6587" y="15397"/>
                    <a:pt x="6677" y="15352"/>
                    <a:pt x="6722" y="15308"/>
                  </a:cubicBezTo>
                  <a:lnTo>
                    <a:pt x="6901" y="15039"/>
                  </a:lnTo>
                  <a:lnTo>
                    <a:pt x="7125" y="15352"/>
                  </a:lnTo>
                  <a:cubicBezTo>
                    <a:pt x="7170" y="15397"/>
                    <a:pt x="7259" y="15487"/>
                    <a:pt x="7349" y="15487"/>
                  </a:cubicBezTo>
                  <a:lnTo>
                    <a:pt x="7932" y="15487"/>
                  </a:lnTo>
                  <a:cubicBezTo>
                    <a:pt x="8111" y="15487"/>
                    <a:pt x="8245" y="15352"/>
                    <a:pt x="8245" y="15173"/>
                  </a:cubicBezTo>
                  <a:cubicBezTo>
                    <a:pt x="8245" y="15039"/>
                    <a:pt x="8111" y="14904"/>
                    <a:pt x="7932" y="14904"/>
                  </a:cubicBezTo>
                  <a:lnTo>
                    <a:pt x="7439" y="14904"/>
                  </a:lnTo>
                  <a:lnTo>
                    <a:pt x="7170" y="14501"/>
                  </a:lnTo>
                  <a:lnTo>
                    <a:pt x="7708" y="13605"/>
                  </a:lnTo>
                  <a:cubicBezTo>
                    <a:pt x="8156" y="13694"/>
                    <a:pt x="8559" y="13739"/>
                    <a:pt x="9007" y="13739"/>
                  </a:cubicBezTo>
                  <a:cubicBezTo>
                    <a:pt x="10127" y="13739"/>
                    <a:pt x="11247" y="13515"/>
                    <a:pt x="12323" y="13067"/>
                  </a:cubicBezTo>
                  <a:lnTo>
                    <a:pt x="13174" y="12664"/>
                  </a:lnTo>
                  <a:lnTo>
                    <a:pt x="14429" y="13918"/>
                  </a:lnTo>
                  <a:cubicBezTo>
                    <a:pt x="14519" y="13963"/>
                    <a:pt x="14563" y="13963"/>
                    <a:pt x="14608" y="13963"/>
                  </a:cubicBezTo>
                  <a:cubicBezTo>
                    <a:pt x="14653" y="13963"/>
                    <a:pt x="14787" y="13918"/>
                    <a:pt x="14832" y="13829"/>
                  </a:cubicBezTo>
                  <a:cubicBezTo>
                    <a:pt x="14967" y="13739"/>
                    <a:pt x="14967" y="13560"/>
                    <a:pt x="14832" y="13470"/>
                  </a:cubicBezTo>
                  <a:lnTo>
                    <a:pt x="13712" y="12440"/>
                  </a:lnTo>
                  <a:lnTo>
                    <a:pt x="13712" y="12440"/>
                  </a:lnTo>
                  <a:lnTo>
                    <a:pt x="14608" y="12574"/>
                  </a:lnTo>
                  <a:lnTo>
                    <a:pt x="18641" y="15173"/>
                  </a:lnTo>
                  <a:lnTo>
                    <a:pt x="18238" y="15263"/>
                  </a:lnTo>
                  <a:cubicBezTo>
                    <a:pt x="18174" y="15266"/>
                    <a:pt x="18110" y="15267"/>
                    <a:pt x="18047" y="15267"/>
                  </a:cubicBezTo>
                  <a:cubicBezTo>
                    <a:pt x="17216" y="15267"/>
                    <a:pt x="16404" y="14994"/>
                    <a:pt x="15863" y="14411"/>
                  </a:cubicBezTo>
                  <a:lnTo>
                    <a:pt x="15773" y="14367"/>
                  </a:lnTo>
                  <a:cubicBezTo>
                    <a:pt x="15728" y="14299"/>
                    <a:pt x="15661" y="14266"/>
                    <a:pt x="15594" y="14266"/>
                  </a:cubicBezTo>
                  <a:cubicBezTo>
                    <a:pt x="15527" y="14266"/>
                    <a:pt x="15460" y="14299"/>
                    <a:pt x="15415" y="14367"/>
                  </a:cubicBezTo>
                  <a:cubicBezTo>
                    <a:pt x="15280" y="14456"/>
                    <a:pt x="15280" y="14635"/>
                    <a:pt x="15415" y="14725"/>
                  </a:cubicBezTo>
                  <a:lnTo>
                    <a:pt x="15460" y="14815"/>
                  </a:lnTo>
                  <a:cubicBezTo>
                    <a:pt x="16177" y="15397"/>
                    <a:pt x="17073" y="15800"/>
                    <a:pt x="18014" y="15800"/>
                  </a:cubicBezTo>
                  <a:lnTo>
                    <a:pt x="18327" y="15800"/>
                  </a:lnTo>
                  <a:lnTo>
                    <a:pt x="19089" y="15756"/>
                  </a:lnTo>
                  <a:cubicBezTo>
                    <a:pt x="19268" y="15756"/>
                    <a:pt x="19448" y="15576"/>
                    <a:pt x="19492" y="15397"/>
                  </a:cubicBezTo>
                  <a:cubicBezTo>
                    <a:pt x="19313" y="14994"/>
                    <a:pt x="19268" y="14815"/>
                    <a:pt x="19089" y="14680"/>
                  </a:cubicBezTo>
                  <a:lnTo>
                    <a:pt x="14967" y="11992"/>
                  </a:lnTo>
                  <a:cubicBezTo>
                    <a:pt x="14967" y="11902"/>
                    <a:pt x="14967" y="11857"/>
                    <a:pt x="14922" y="11768"/>
                  </a:cubicBezTo>
                  <a:lnTo>
                    <a:pt x="13622" y="9975"/>
                  </a:lnTo>
                  <a:cubicBezTo>
                    <a:pt x="12681" y="8586"/>
                    <a:pt x="11606" y="7287"/>
                    <a:pt x="10441" y="6077"/>
                  </a:cubicBezTo>
                  <a:cubicBezTo>
                    <a:pt x="10374" y="6010"/>
                    <a:pt x="10295" y="5976"/>
                    <a:pt x="10222" y="5976"/>
                  </a:cubicBezTo>
                  <a:cubicBezTo>
                    <a:pt x="10150" y="5976"/>
                    <a:pt x="10082" y="6010"/>
                    <a:pt x="10038" y="6077"/>
                  </a:cubicBezTo>
                  <a:cubicBezTo>
                    <a:pt x="9903" y="6166"/>
                    <a:pt x="9903" y="6346"/>
                    <a:pt x="10038" y="6480"/>
                  </a:cubicBezTo>
                  <a:cubicBezTo>
                    <a:pt x="10217" y="6704"/>
                    <a:pt x="10441" y="6928"/>
                    <a:pt x="10575" y="7063"/>
                  </a:cubicBezTo>
                  <a:lnTo>
                    <a:pt x="10889" y="8093"/>
                  </a:lnTo>
                  <a:cubicBezTo>
                    <a:pt x="10934" y="8362"/>
                    <a:pt x="10889" y="8586"/>
                    <a:pt x="10710" y="8810"/>
                  </a:cubicBezTo>
                  <a:cubicBezTo>
                    <a:pt x="10573" y="8947"/>
                    <a:pt x="10384" y="9006"/>
                    <a:pt x="10182" y="9006"/>
                  </a:cubicBezTo>
                  <a:cubicBezTo>
                    <a:pt x="10120" y="9006"/>
                    <a:pt x="10056" y="9000"/>
                    <a:pt x="9993" y="8989"/>
                  </a:cubicBezTo>
                  <a:lnTo>
                    <a:pt x="5646" y="7466"/>
                  </a:lnTo>
                  <a:cubicBezTo>
                    <a:pt x="5601" y="7421"/>
                    <a:pt x="5557" y="7331"/>
                    <a:pt x="5557" y="7287"/>
                  </a:cubicBezTo>
                  <a:lnTo>
                    <a:pt x="5198" y="6839"/>
                  </a:lnTo>
                  <a:cubicBezTo>
                    <a:pt x="4660" y="6122"/>
                    <a:pt x="4436" y="5270"/>
                    <a:pt x="4526" y="4374"/>
                  </a:cubicBezTo>
                  <a:cubicBezTo>
                    <a:pt x="4616" y="3926"/>
                    <a:pt x="4929" y="3523"/>
                    <a:pt x="5377" y="3388"/>
                  </a:cubicBezTo>
                  <a:cubicBezTo>
                    <a:pt x="5557" y="3343"/>
                    <a:pt x="5736" y="3343"/>
                    <a:pt x="5870" y="3343"/>
                  </a:cubicBezTo>
                  <a:cubicBezTo>
                    <a:pt x="6632" y="3388"/>
                    <a:pt x="7304" y="3657"/>
                    <a:pt x="7797" y="4150"/>
                  </a:cubicBezTo>
                  <a:cubicBezTo>
                    <a:pt x="8290" y="4598"/>
                    <a:pt x="8783" y="5136"/>
                    <a:pt x="9276" y="5629"/>
                  </a:cubicBezTo>
                  <a:cubicBezTo>
                    <a:pt x="9343" y="5673"/>
                    <a:pt x="9421" y="5696"/>
                    <a:pt x="9494" y="5696"/>
                  </a:cubicBezTo>
                  <a:cubicBezTo>
                    <a:pt x="9567" y="5696"/>
                    <a:pt x="9634" y="5673"/>
                    <a:pt x="9679" y="5629"/>
                  </a:cubicBezTo>
                  <a:cubicBezTo>
                    <a:pt x="9814" y="5494"/>
                    <a:pt x="9814" y="5315"/>
                    <a:pt x="9679" y="5225"/>
                  </a:cubicBezTo>
                  <a:cubicBezTo>
                    <a:pt x="9186" y="4732"/>
                    <a:pt x="8693" y="4195"/>
                    <a:pt x="8156" y="3747"/>
                  </a:cubicBezTo>
                  <a:cubicBezTo>
                    <a:pt x="7708" y="3388"/>
                    <a:pt x="7170" y="3075"/>
                    <a:pt x="6587" y="2940"/>
                  </a:cubicBezTo>
                  <a:lnTo>
                    <a:pt x="6587" y="2626"/>
                  </a:lnTo>
                  <a:cubicBezTo>
                    <a:pt x="6542" y="1820"/>
                    <a:pt x="6050" y="1103"/>
                    <a:pt x="5377" y="565"/>
                  </a:cubicBezTo>
                  <a:lnTo>
                    <a:pt x="5198" y="476"/>
                  </a:lnTo>
                  <a:cubicBezTo>
                    <a:pt x="4754" y="162"/>
                    <a:pt x="4219" y="1"/>
                    <a:pt x="368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6" name="Google Shape;4726;p60"/>
          <p:cNvGrpSpPr/>
          <p:nvPr/>
        </p:nvGrpSpPr>
        <p:grpSpPr>
          <a:xfrm>
            <a:off x="3568290" y="1839033"/>
            <a:ext cx="501864" cy="406811"/>
            <a:chOff x="7745872" y="1994268"/>
            <a:chExt cx="571730" cy="463443"/>
          </a:xfrm>
        </p:grpSpPr>
        <p:sp>
          <p:nvSpPr>
            <p:cNvPr id="4727" name="Google Shape;4727;p60"/>
            <p:cNvSpPr/>
            <p:nvPr/>
          </p:nvSpPr>
          <p:spPr>
            <a:xfrm>
              <a:off x="7812892" y="2056829"/>
              <a:ext cx="17129" cy="23699"/>
            </a:xfrm>
            <a:custGeom>
              <a:rect b="b" l="l" r="r" t="t"/>
              <a:pathLst>
                <a:path extrusionOk="0" h="808" w="584">
                  <a:moveTo>
                    <a:pt x="314" y="1"/>
                  </a:moveTo>
                  <a:cubicBezTo>
                    <a:pt x="135" y="1"/>
                    <a:pt x="1" y="135"/>
                    <a:pt x="1" y="314"/>
                  </a:cubicBezTo>
                  <a:lnTo>
                    <a:pt x="1" y="538"/>
                  </a:lnTo>
                  <a:cubicBezTo>
                    <a:pt x="1" y="673"/>
                    <a:pt x="135" y="807"/>
                    <a:pt x="314" y="807"/>
                  </a:cubicBezTo>
                  <a:cubicBezTo>
                    <a:pt x="449" y="807"/>
                    <a:pt x="583" y="673"/>
                    <a:pt x="583" y="538"/>
                  </a:cubicBezTo>
                  <a:lnTo>
                    <a:pt x="583" y="314"/>
                  </a:lnTo>
                  <a:cubicBezTo>
                    <a:pt x="583" y="135"/>
                    <a:pt x="449" y="1"/>
                    <a:pt x="3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0"/>
            <p:cNvSpPr/>
            <p:nvPr/>
          </p:nvSpPr>
          <p:spPr>
            <a:xfrm>
              <a:off x="7745872" y="1994268"/>
              <a:ext cx="571730" cy="463443"/>
            </a:xfrm>
            <a:custGeom>
              <a:rect b="b" l="l" r="r" t="t"/>
              <a:pathLst>
                <a:path extrusionOk="0" h="15801" w="19493">
                  <a:moveTo>
                    <a:pt x="896" y="3657"/>
                  </a:moveTo>
                  <a:lnTo>
                    <a:pt x="1031" y="3791"/>
                  </a:lnTo>
                  <a:cubicBezTo>
                    <a:pt x="1076" y="3836"/>
                    <a:pt x="1076" y="3881"/>
                    <a:pt x="1076" y="4016"/>
                  </a:cubicBezTo>
                  <a:lnTo>
                    <a:pt x="1076" y="4150"/>
                  </a:lnTo>
                  <a:lnTo>
                    <a:pt x="404" y="4105"/>
                  </a:lnTo>
                  <a:cubicBezTo>
                    <a:pt x="493" y="3881"/>
                    <a:pt x="672" y="3702"/>
                    <a:pt x="896" y="3657"/>
                  </a:cubicBezTo>
                  <a:close/>
                  <a:moveTo>
                    <a:pt x="11472" y="8093"/>
                  </a:moveTo>
                  <a:cubicBezTo>
                    <a:pt x="12099" y="8810"/>
                    <a:pt x="12681" y="9527"/>
                    <a:pt x="13174" y="10334"/>
                  </a:cubicBezTo>
                  <a:lnTo>
                    <a:pt x="14160" y="11768"/>
                  </a:lnTo>
                  <a:lnTo>
                    <a:pt x="13129" y="11633"/>
                  </a:lnTo>
                  <a:cubicBezTo>
                    <a:pt x="11606" y="11409"/>
                    <a:pt x="10217" y="10961"/>
                    <a:pt x="8873" y="10154"/>
                  </a:cubicBezTo>
                  <a:cubicBezTo>
                    <a:pt x="7932" y="9662"/>
                    <a:pt x="7125" y="9034"/>
                    <a:pt x="6408" y="8317"/>
                  </a:cubicBezTo>
                  <a:lnTo>
                    <a:pt x="6408" y="8317"/>
                  </a:lnTo>
                  <a:lnTo>
                    <a:pt x="9769" y="9482"/>
                  </a:lnTo>
                  <a:cubicBezTo>
                    <a:pt x="9858" y="9527"/>
                    <a:pt x="10038" y="9527"/>
                    <a:pt x="10217" y="9527"/>
                  </a:cubicBezTo>
                  <a:cubicBezTo>
                    <a:pt x="10531" y="9527"/>
                    <a:pt x="10799" y="9437"/>
                    <a:pt x="11113" y="9213"/>
                  </a:cubicBezTo>
                  <a:cubicBezTo>
                    <a:pt x="11427" y="8945"/>
                    <a:pt x="11561" y="8496"/>
                    <a:pt x="11472" y="8093"/>
                  </a:cubicBezTo>
                  <a:close/>
                  <a:moveTo>
                    <a:pt x="6184" y="13112"/>
                  </a:moveTo>
                  <a:cubicBezTo>
                    <a:pt x="6408" y="13246"/>
                    <a:pt x="6677" y="13291"/>
                    <a:pt x="6901" y="13336"/>
                  </a:cubicBezTo>
                  <a:lnTo>
                    <a:pt x="6677" y="13784"/>
                  </a:lnTo>
                  <a:lnTo>
                    <a:pt x="6274" y="13784"/>
                  </a:lnTo>
                  <a:lnTo>
                    <a:pt x="6005" y="13426"/>
                  </a:lnTo>
                  <a:lnTo>
                    <a:pt x="6184" y="13112"/>
                  </a:lnTo>
                  <a:close/>
                  <a:moveTo>
                    <a:pt x="3681" y="1"/>
                  </a:moveTo>
                  <a:cubicBezTo>
                    <a:pt x="3296" y="1"/>
                    <a:pt x="2909" y="83"/>
                    <a:pt x="2554" y="252"/>
                  </a:cubicBezTo>
                  <a:cubicBezTo>
                    <a:pt x="1613" y="700"/>
                    <a:pt x="941" y="1641"/>
                    <a:pt x="941" y="2716"/>
                  </a:cubicBezTo>
                  <a:lnTo>
                    <a:pt x="941" y="3209"/>
                  </a:lnTo>
                  <a:cubicBezTo>
                    <a:pt x="493" y="3388"/>
                    <a:pt x="180" y="3702"/>
                    <a:pt x="45" y="4150"/>
                  </a:cubicBezTo>
                  <a:lnTo>
                    <a:pt x="45" y="4195"/>
                  </a:lnTo>
                  <a:cubicBezTo>
                    <a:pt x="0" y="4329"/>
                    <a:pt x="45" y="4464"/>
                    <a:pt x="90" y="4553"/>
                  </a:cubicBezTo>
                  <a:cubicBezTo>
                    <a:pt x="180" y="4643"/>
                    <a:pt x="269" y="4732"/>
                    <a:pt x="448" y="4732"/>
                  </a:cubicBezTo>
                  <a:lnTo>
                    <a:pt x="1389" y="4777"/>
                  </a:lnTo>
                  <a:lnTo>
                    <a:pt x="1479" y="6211"/>
                  </a:lnTo>
                  <a:cubicBezTo>
                    <a:pt x="1524" y="7331"/>
                    <a:pt x="1748" y="8362"/>
                    <a:pt x="2241" y="9348"/>
                  </a:cubicBezTo>
                  <a:cubicBezTo>
                    <a:pt x="2286" y="9482"/>
                    <a:pt x="2420" y="9527"/>
                    <a:pt x="2510" y="9527"/>
                  </a:cubicBezTo>
                  <a:cubicBezTo>
                    <a:pt x="2599" y="9527"/>
                    <a:pt x="2644" y="9527"/>
                    <a:pt x="2644" y="9482"/>
                  </a:cubicBezTo>
                  <a:cubicBezTo>
                    <a:pt x="2823" y="9437"/>
                    <a:pt x="2868" y="9258"/>
                    <a:pt x="2734" y="9079"/>
                  </a:cubicBezTo>
                  <a:cubicBezTo>
                    <a:pt x="2286" y="8183"/>
                    <a:pt x="2062" y="7242"/>
                    <a:pt x="2017" y="6211"/>
                  </a:cubicBezTo>
                  <a:lnTo>
                    <a:pt x="1972" y="4060"/>
                  </a:lnTo>
                  <a:cubicBezTo>
                    <a:pt x="1972" y="3881"/>
                    <a:pt x="1882" y="3657"/>
                    <a:pt x="1793" y="3523"/>
                  </a:cubicBezTo>
                  <a:lnTo>
                    <a:pt x="1613" y="3299"/>
                  </a:lnTo>
                  <a:lnTo>
                    <a:pt x="1613" y="2626"/>
                  </a:lnTo>
                  <a:cubicBezTo>
                    <a:pt x="1613" y="1820"/>
                    <a:pt x="2106" y="1013"/>
                    <a:pt x="2913" y="700"/>
                  </a:cubicBezTo>
                  <a:cubicBezTo>
                    <a:pt x="3188" y="553"/>
                    <a:pt x="3478" y="489"/>
                    <a:pt x="3771" y="489"/>
                  </a:cubicBezTo>
                  <a:cubicBezTo>
                    <a:pt x="4194" y="489"/>
                    <a:pt x="4622" y="622"/>
                    <a:pt x="5019" y="834"/>
                  </a:cubicBezTo>
                  <a:lnTo>
                    <a:pt x="5198" y="968"/>
                  </a:lnTo>
                  <a:cubicBezTo>
                    <a:pt x="5781" y="1372"/>
                    <a:pt x="6139" y="1909"/>
                    <a:pt x="6229" y="2582"/>
                  </a:cubicBezTo>
                  <a:lnTo>
                    <a:pt x="6229" y="2716"/>
                  </a:lnTo>
                  <a:lnTo>
                    <a:pt x="6094" y="2716"/>
                  </a:lnTo>
                  <a:cubicBezTo>
                    <a:pt x="5870" y="2716"/>
                    <a:pt x="5601" y="2716"/>
                    <a:pt x="5377" y="2806"/>
                  </a:cubicBezTo>
                  <a:cubicBezTo>
                    <a:pt x="4750" y="3030"/>
                    <a:pt x="4257" y="3612"/>
                    <a:pt x="4212" y="4284"/>
                  </a:cubicBezTo>
                  <a:cubicBezTo>
                    <a:pt x="4078" y="5315"/>
                    <a:pt x="4347" y="6346"/>
                    <a:pt x="4974" y="7197"/>
                  </a:cubicBezTo>
                  <a:lnTo>
                    <a:pt x="5333" y="7645"/>
                  </a:lnTo>
                  <a:cubicBezTo>
                    <a:pt x="6274" y="8855"/>
                    <a:pt x="7483" y="9930"/>
                    <a:pt x="8828" y="10692"/>
                  </a:cubicBezTo>
                  <a:cubicBezTo>
                    <a:pt x="10038" y="11364"/>
                    <a:pt x="11292" y="11902"/>
                    <a:pt x="12726" y="12126"/>
                  </a:cubicBezTo>
                  <a:lnTo>
                    <a:pt x="12144" y="12395"/>
                  </a:lnTo>
                  <a:cubicBezTo>
                    <a:pt x="11162" y="12828"/>
                    <a:pt x="10125" y="13056"/>
                    <a:pt x="9080" y="13056"/>
                  </a:cubicBezTo>
                  <a:cubicBezTo>
                    <a:pt x="8503" y="13056"/>
                    <a:pt x="7923" y="12987"/>
                    <a:pt x="7349" y="12843"/>
                  </a:cubicBezTo>
                  <a:cubicBezTo>
                    <a:pt x="5691" y="12440"/>
                    <a:pt x="4302" y="11499"/>
                    <a:pt x="3361" y="10199"/>
                  </a:cubicBezTo>
                  <a:cubicBezTo>
                    <a:pt x="3276" y="10143"/>
                    <a:pt x="3191" y="10086"/>
                    <a:pt x="3106" y="10086"/>
                  </a:cubicBezTo>
                  <a:cubicBezTo>
                    <a:pt x="3057" y="10086"/>
                    <a:pt x="3007" y="10105"/>
                    <a:pt x="2958" y="10154"/>
                  </a:cubicBezTo>
                  <a:cubicBezTo>
                    <a:pt x="2868" y="10244"/>
                    <a:pt x="2778" y="10423"/>
                    <a:pt x="2913" y="10558"/>
                  </a:cubicBezTo>
                  <a:cubicBezTo>
                    <a:pt x="3675" y="11588"/>
                    <a:pt x="4750" y="12440"/>
                    <a:pt x="5915" y="13022"/>
                  </a:cubicBezTo>
                  <a:lnTo>
                    <a:pt x="5377" y="13918"/>
                  </a:lnTo>
                  <a:lnTo>
                    <a:pt x="4705" y="13918"/>
                  </a:lnTo>
                  <a:cubicBezTo>
                    <a:pt x="4526" y="13918"/>
                    <a:pt x="4436" y="14008"/>
                    <a:pt x="4436" y="14187"/>
                  </a:cubicBezTo>
                  <a:cubicBezTo>
                    <a:pt x="4436" y="14367"/>
                    <a:pt x="4526" y="14456"/>
                    <a:pt x="4705" y="14456"/>
                  </a:cubicBezTo>
                  <a:lnTo>
                    <a:pt x="5557" y="14456"/>
                  </a:lnTo>
                  <a:cubicBezTo>
                    <a:pt x="5646" y="14456"/>
                    <a:pt x="5691" y="14411"/>
                    <a:pt x="5781" y="14367"/>
                  </a:cubicBezTo>
                  <a:lnTo>
                    <a:pt x="5915" y="14053"/>
                  </a:lnTo>
                  <a:lnTo>
                    <a:pt x="6139" y="14411"/>
                  </a:lnTo>
                  <a:cubicBezTo>
                    <a:pt x="6229" y="14456"/>
                    <a:pt x="6318" y="14501"/>
                    <a:pt x="6363" y="14501"/>
                  </a:cubicBezTo>
                  <a:lnTo>
                    <a:pt x="6542" y="14501"/>
                  </a:lnTo>
                  <a:lnTo>
                    <a:pt x="6318" y="14859"/>
                  </a:lnTo>
                  <a:lnTo>
                    <a:pt x="5646" y="14859"/>
                  </a:lnTo>
                  <a:cubicBezTo>
                    <a:pt x="5467" y="14859"/>
                    <a:pt x="5377" y="14949"/>
                    <a:pt x="5377" y="15128"/>
                  </a:cubicBezTo>
                  <a:cubicBezTo>
                    <a:pt x="5377" y="15308"/>
                    <a:pt x="5467" y="15397"/>
                    <a:pt x="5646" y="15397"/>
                  </a:cubicBezTo>
                  <a:lnTo>
                    <a:pt x="6498" y="15397"/>
                  </a:lnTo>
                  <a:cubicBezTo>
                    <a:pt x="6587" y="15397"/>
                    <a:pt x="6677" y="15352"/>
                    <a:pt x="6722" y="15308"/>
                  </a:cubicBezTo>
                  <a:lnTo>
                    <a:pt x="6901" y="15039"/>
                  </a:lnTo>
                  <a:lnTo>
                    <a:pt x="7125" y="15352"/>
                  </a:lnTo>
                  <a:cubicBezTo>
                    <a:pt x="7170" y="15397"/>
                    <a:pt x="7259" y="15487"/>
                    <a:pt x="7349" y="15487"/>
                  </a:cubicBezTo>
                  <a:lnTo>
                    <a:pt x="7932" y="15487"/>
                  </a:lnTo>
                  <a:cubicBezTo>
                    <a:pt x="8111" y="15487"/>
                    <a:pt x="8245" y="15352"/>
                    <a:pt x="8245" y="15173"/>
                  </a:cubicBezTo>
                  <a:cubicBezTo>
                    <a:pt x="8245" y="15039"/>
                    <a:pt x="8111" y="14904"/>
                    <a:pt x="7932" y="14904"/>
                  </a:cubicBezTo>
                  <a:lnTo>
                    <a:pt x="7439" y="14904"/>
                  </a:lnTo>
                  <a:lnTo>
                    <a:pt x="7170" y="14501"/>
                  </a:lnTo>
                  <a:lnTo>
                    <a:pt x="7708" y="13605"/>
                  </a:lnTo>
                  <a:cubicBezTo>
                    <a:pt x="8156" y="13694"/>
                    <a:pt x="8559" y="13739"/>
                    <a:pt x="9007" y="13739"/>
                  </a:cubicBezTo>
                  <a:cubicBezTo>
                    <a:pt x="10127" y="13739"/>
                    <a:pt x="11247" y="13515"/>
                    <a:pt x="12323" y="13067"/>
                  </a:cubicBezTo>
                  <a:lnTo>
                    <a:pt x="13174" y="12664"/>
                  </a:lnTo>
                  <a:lnTo>
                    <a:pt x="14429" y="13918"/>
                  </a:lnTo>
                  <a:cubicBezTo>
                    <a:pt x="14519" y="13963"/>
                    <a:pt x="14563" y="13963"/>
                    <a:pt x="14608" y="13963"/>
                  </a:cubicBezTo>
                  <a:cubicBezTo>
                    <a:pt x="14653" y="13963"/>
                    <a:pt x="14787" y="13918"/>
                    <a:pt x="14832" y="13829"/>
                  </a:cubicBezTo>
                  <a:cubicBezTo>
                    <a:pt x="14967" y="13739"/>
                    <a:pt x="14967" y="13560"/>
                    <a:pt x="14832" y="13470"/>
                  </a:cubicBezTo>
                  <a:lnTo>
                    <a:pt x="13712" y="12440"/>
                  </a:lnTo>
                  <a:lnTo>
                    <a:pt x="13712" y="12440"/>
                  </a:lnTo>
                  <a:lnTo>
                    <a:pt x="14608" y="12574"/>
                  </a:lnTo>
                  <a:lnTo>
                    <a:pt x="18641" y="15173"/>
                  </a:lnTo>
                  <a:lnTo>
                    <a:pt x="18238" y="15263"/>
                  </a:lnTo>
                  <a:cubicBezTo>
                    <a:pt x="18174" y="15266"/>
                    <a:pt x="18110" y="15267"/>
                    <a:pt x="18047" y="15267"/>
                  </a:cubicBezTo>
                  <a:cubicBezTo>
                    <a:pt x="17216" y="15267"/>
                    <a:pt x="16404" y="14994"/>
                    <a:pt x="15863" y="14411"/>
                  </a:cubicBezTo>
                  <a:lnTo>
                    <a:pt x="15773" y="14367"/>
                  </a:lnTo>
                  <a:cubicBezTo>
                    <a:pt x="15728" y="14299"/>
                    <a:pt x="15661" y="14266"/>
                    <a:pt x="15594" y="14266"/>
                  </a:cubicBezTo>
                  <a:cubicBezTo>
                    <a:pt x="15527" y="14266"/>
                    <a:pt x="15460" y="14299"/>
                    <a:pt x="15415" y="14367"/>
                  </a:cubicBezTo>
                  <a:cubicBezTo>
                    <a:pt x="15280" y="14456"/>
                    <a:pt x="15280" y="14635"/>
                    <a:pt x="15415" y="14725"/>
                  </a:cubicBezTo>
                  <a:lnTo>
                    <a:pt x="15460" y="14815"/>
                  </a:lnTo>
                  <a:cubicBezTo>
                    <a:pt x="16177" y="15397"/>
                    <a:pt x="17073" y="15800"/>
                    <a:pt x="18014" y="15800"/>
                  </a:cubicBezTo>
                  <a:lnTo>
                    <a:pt x="18327" y="15800"/>
                  </a:lnTo>
                  <a:lnTo>
                    <a:pt x="19089" y="15756"/>
                  </a:lnTo>
                  <a:cubicBezTo>
                    <a:pt x="19268" y="15756"/>
                    <a:pt x="19448" y="15576"/>
                    <a:pt x="19492" y="15397"/>
                  </a:cubicBezTo>
                  <a:cubicBezTo>
                    <a:pt x="19313" y="14994"/>
                    <a:pt x="19268" y="14815"/>
                    <a:pt x="19089" y="14680"/>
                  </a:cubicBezTo>
                  <a:lnTo>
                    <a:pt x="14967" y="11992"/>
                  </a:lnTo>
                  <a:cubicBezTo>
                    <a:pt x="14967" y="11902"/>
                    <a:pt x="14967" y="11857"/>
                    <a:pt x="14922" y="11768"/>
                  </a:cubicBezTo>
                  <a:lnTo>
                    <a:pt x="13622" y="9975"/>
                  </a:lnTo>
                  <a:cubicBezTo>
                    <a:pt x="12681" y="8586"/>
                    <a:pt x="11606" y="7287"/>
                    <a:pt x="10441" y="6077"/>
                  </a:cubicBezTo>
                  <a:cubicBezTo>
                    <a:pt x="10374" y="6010"/>
                    <a:pt x="10295" y="5976"/>
                    <a:pt x="10222" y="5976"/>
                  </a:cubicBezTo>
                  <a:cubicBezTo>
                    <a:pt x="10150" y="5976"/>
                    <a:pt x="10082" y="6010"/>
                    <a:pt x="10038" y="6077"/>
                  </a:cubicBezTo>
                  <a:cubicBezTo>
                    <a:pt x="9903" y="6166"/>
                    <a:pt x="9903" y="6346"/>
                    <a:pt x="10038" y="6480"/>
                  </a:cubicBezTo>
                  <a:cubicBezTo>
                    <a:pt x="10217" y="6704"/>
                    <a:pt x="10441" y="6928"/>
                    <a:pt x="10575" y="7063"/>
                  </a:cubicBezTo>
                  <a:lnTo>
                    <a:pt x="10889" y="8093"/>
                  </a:lnTo>
                  <a:cubicBezTo>
                    <a:pt x="10934" y="8362"/>
                    <a:pt x="10889" y="8586"/>
                    <a:pt x="10710" y="8810"/>
                  </a:cubicBezTo>
                  <a:cubicBezTo>
                    <a:pt x="10573" y="8947"/>
                    <a:pt x="10384" y="9006"/>
                    <a:pt x="10182" y="9006"/>
                  </a:cubicBezTo>
                  <a:cubicBezTo>
                    <a:pt x="10120" y="9006"/>
                    <a:pt x="10056" y="9000"/>
                    <a:pt x="9993" y="8989"/>
                  </a:cubicBezTo>
                  <a:lnTo>
                    <a:pt x="5646" y="7466"/>
                  </a:lnTo>
                  <a:cubicBezTo>
                    <a:pt x="5601" y="7421"/>
                    <a:pt x="5557" y="7331"/>
                    <a:pt x="5557" y="7287"/>
                  </a:cubicBezTo>
                  <a:lnTo>
                    <a:pt x="5198" y="6839"/>
                  </a:lnTo>
                  <a:cubicBezTo>
                    <a:pt x="4660" y="6122"/>
                    <a:pt x="4436" y="5270"/>
                    <a:pt x="4526" y="4374"/>
                  </a:cubicBezTo>
                  <a:cubicBezTo>
                    <a:pt x="4616" y="3926"/>
                    <a:pt x="4929" y="3523"/>
                    <a:pt x="5377" y="3388"/>
                  </a:cubicBezTo>
                  <a:cubicBezTo>
                    <a:pt x="5557" y="3343"/>
                    <a:pt x="5736" y="3343"/>
                    <a:pt x="5870" y="3343"/>
                  </a:cubicBezTo>
                  <a:cubicBezTo>
                    <a:pt x="6632" y="3388"/>
                    <a:pt x="7304" y="3657"/>
                    <a:pt x="7797" y="4150"/>
                  </a:cubicBezTo>
                  <a:cubicBezTo>
                    <a:pt x="8290" y="4598"/>
                    <a:pt x="8783" y="5136"/>
                    <a:pt x="9276" y="5629"/>
                  </a:cubicBezTo>
                  <a:cubicBezTo>
                    <a:pt x="9343" y="5673"/>
                    <a:pt x="9421" y="5696"/>
                    <a:pt x="9494" y="5696"/>
                  </a:cubicBezTo>
                  <a:cubicBezTo>
                    <a:pt x="9567" y="5696"/>
                    <a:pt x="9634" y="5673"/>
                    <a:pt x="9679" y="5629"/>
                  </a:cubicBezTo>
                  <a:cubicBezTo>
                    <a:pt x="9814" y="5494"/>
                    <a:pt x="9814" y="5315"/>
                    <a:pt x="9679" y="5225"/>
                  </a:cubicBezTo>
                  <a:cubicBezTo>
                    <a:pt x="9186" y="4732"/>
                    <a:pt x="8693" y="4195"/>
                    <a:pt x="8156" y="3747"/>
                  </a:cubicBezTo>
                  <a:cubicBezTo>
                    <a:pt x="7708" y="3388"/>
                    <a:pt x="7170" y="3075"/>
                    <a:pt x="6587" y="2940"/>
                  </a:cubicBezTo>
                  <a:lnTo>
                    <a:pt x="6587" y="2626"/>
                  </a:lnTo>
                  <a:cubicBezTo>
                    <a:pt x="6542" y="1820"/>
                    <a:pt x="6050" y="1103"/>
                    <a:pt x="5377" y="565"/>
                  </a:cubicBezTo>
                  <a:lnTo>
                    <a:pt x="5198" y="476"/>
                  </a:lnTo>
                  <a:cubicBezTo>
                    <a:pt x="4754" y="162"/>
                    <a:pt x="4219" y="1"/>
                    <a:pt x="36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9" name="Google Shape;4729;p60"/>
          <p:cNvGrpSpPr/>
          <p:nvPr/>
        </p:nvGrpSpPr>
        <p:grpSpPr>
          <a:xfrm>
            <a:off x="4070146" y="1839033"/>
            <a:ext cx="501864" cy="406811"/>
            <a:chOff x="7745872" y="1994268"/>
            <a:chExt cx="571730" cy="463443"/>
          </a:xfrm>
        </p:grpSpPr>
        <p:sp>
          <p:nvSpPr>
            <p:cNvPr id="4730" name="Google Shape;4730;p60"/>
            <p:cNvSpPr/>
            <p:nvPr/>
          </p:nvSpPr>
          <p:spPr>
            <a:xfrm>
              <a:off x="7812892" y="2056829"/>
              <a:ext cx="17129" cy="23699"/>
            </a:xfrm>
            <a:custGeom>
              <a:rect b="b" l="l" r="r" t="t"/>
              <a:pathLst>
                <a:path extrusionOk="0" h="808" w="584">
                  <a:moveTo>
                    <a:pt x="314" y="1"/>
                  </a:moveTo>
                  <a:cubicBezTo>
                    <a:pt x="135" y="1"/>
                    <a:pt x="1" y="135"/>
                    <a:pt x="1" y="314"/>
                  </a:cubicBezTo>
                  <a:lnTo>
                    <a:pt x="1" y="538"/>
                  </a:lnTo>
                  <a:cubicBezTo>
                    <a:pt x="1" y="673"/>
                    <a:pt x="135" y="807"/>
                    <a:pt x="314" y="807"/>
                  </a:cubicBezTo>
                  <a:cubicBezTo>
                    <a:pt x="449" y="807"/>
                    <a:pt x="583" y="673"/>
                    <a:pt x="583" y="538"/>
                  </a:cubicBezTo>
                  <a:lnTo>
                    <a:pt x="583" y="314"/>
                  </a:lnTo>
                  <a:cubicBezTo>
                    <a:pt x="583" y="135"/>
                    <a:pt x="449" y="1"/>
                    <a:pt x="3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0"/>
            <p:cNvSpPr/>
            <p:nvPr/>
          </p:nvSpPr>
          <p:spPr>
            <a:xfrm>
              <a:off x="7745872" y="1994268"/>
              <a:ext cx="571730" cy="463443"/>
            </a:xfrm>
            <a:custGeom>
              <a:rect b="b" l="l" r="r" t="t"/>
              <a:pathLst>
                <a:path extrusionOk="0" h="15801" w="19493">
                  <a:moveTo>
                    <a:pt x="896" y="3657"/>
                  </a:moveTo>
                  <a:lnTo>
                    <a:pt x="1031" y="3791"/>
                  </a:lnTo>
                  <a:cubicBezTo>
                    <a:pt x="1076" y="3836"/>
                    <a:pt x="1076" y="3881"/>
                    <a:pt x="1076" y="4016"/>
                  </a:cubicBezTo>
                  <a:lnTo>
                    <a:pt x="1076" y="4150"/>
                  </a:lnTo>
                  <a:lnTo>
                    <a:pt x="404" y="4105"/>
                  </a:lnTo>
                  <a:cubicBezTo>
                    <a:pt x="493" y="3881"/>
                    <a:pt x="672" y="3702"/>
                    <a:pt x="896" y="3657"/>
                  </a:cubicBezTo>
                  <a:close/>
                  <a:moveTo>
                    <a:pt x="11472" y="8093"/>
                  </a:moveTo>
                  <a:cubicBezTo>
                    <a:pt x="12099" y="8810"/>
                    <a:pt x="12681" y="9527"/>
                    <a:pt x="13174" y="10334"/>
                  </a:cubicBezTo>
                  <a:lnTo>
                    <a:pt x="14160" y="11768"/>
                  </a:lnTo>
                  <a:lnTo>
                    <a:pt x="13129" y="11633"/>
                  </a:lnTo>
                  <a:cubicBezTo>
                    <a:pt x="11606" y="11409"/>
                    <a:pt x="10217" y="10961"/>
                    <a:pt x="8873" y="10154"/>
                  </a:cubicBezTo>
                  <a:cubicBezTo>
                    <a:pt x="7932" y="9662"/>
                    <a:pt x="7125" y="9034"/>
                    <a:pt x="6408" y="8317"/>
                  </a:cubicBezTo>
                  <a:lnTo>
                    <a:pt x="6408" y="8317"/>
                  </a:lnTo>
                  <a:lnTo>
                    <a:pt x="9769" y="9482"/>
                  </a:lnTo>
                  <a:cubicBezTo>
                    <a:pt x="9858" y="9527"/>
                    <a:pt x="10038" y="9527"/>
                    <a:pt x="10217" y="9527"/>
                  </a:cubicBezTo>
                  <a:cubicBezTo>
                    <a:pt x="10531" y="9527"/>
                    <a:pt x="10799" y="9437"/>
                    <a:pt x="11113" y="9213"/>
                  </a:cubicBezTo>
                  <a:cubicBezTo>
                    <a:pt x="11427" y="8945"/>
                    <a:pt x="11561" y="8496"/>
                    <a:pt x="11472" y="8093"/>
                  </a:cubicBezTo>
                  <a:close/>
                  <a:moveTo>
                    <a:pt x="6184" y="13112"/>
                  </a:moveTo>
                  <a:cubicBezTo>
                    <a:pt x="6408" y="13246"/>
                    <a:pt x="6677" y="13291"/>
                    <a:pt x="6901" y="13336"/>
                  </a:cubicBezTo>
                  <a:lnTo>
                    <a:pt x="6677" y="13784"/>
                  </a:lnTo>
                  <a:lnTo>
                    <a:pt x="6274" y="13784"/>
                  </a:lnTo>
                  <a:lnTo>
                    <a:pt x="6005" y="13426"/>
                  </a:lnTo>
                  <a:lnTo>
                    <a:pt x="6184" y="13112"/>
                  </a:lnTo>
                  <a:close/>
                  <a:moveTo>
                    <a:pt x="3681" y="1"/>
                  </a:moveTo>
                  <a:cubicBezTo>
                    <a:pt x="3296" y="1"/>
                    <a:pt x="2909" y="83"/>
                    <a:pt x="2554" y="252"/>
                  </a:cubicBezTo>
                  <a:cubicBezTo>
                    <a:pt x="1613" y="700"/>
                    <a:pt x="941" y="1641"/>
                    <a:pt x="941" y="2716"/>
                  </a:cubicBezTo>
                  <a:lnTo>
                    <a:pt x="941" y="3209"/>
                  </a:lnTo>
                  <a:cubicBezTo>
                    <a:pt x="493" y="3388"/>
                    <a:pt x="180" y="3702"/>
                    <a:pt x="45" y="4150"/>
                  </a:cubicBezTo>
                  <a:lnTo>
                    <a:pt x="45" y="4195"/>
                  </a:lnTo>
                  <a:cubicBezTo>
                    <a:pt x="0" y="4329"/>
                    <a:pt x="45" y="4464"/>
                    <a:pt x="90" y="4553"/>
                  </a:cubicBezTo>
                  <a:cubicBezTo>
                    <a:pt x="180" y="4643"/>
                    <a:pt x="269" y="4732"/>
                    <a:pt x="448" y="4732"/>
                  </a:cubicBezTo>
                  <a:lnTo>
                    <a:pt x="1389" y="4777"/>
                  </a:lnTo>
                  <a:lnTo>
                    <a:pt x="1479" y="6211"/>
                  </a:lnTo>
                  <a:cubicBezTo>
                    <a:pt x="1524" y="7331"/>
                    <a:pt x="1748" y="8362"/>
                    <a:pt x="2241" y="9348"/>
                  </a:cubicBezTo>
                  <a:cubicBezTo>
                    <a:pt x="2286" y="9482"/>
                    <a:pt x="2420" y="9527"/>
                    <a:pt x="2510" y="9527"/>
                  </a:cubicBezTo>
                  <a:cubicBezTo>
                    <a:pt x="2599" y="9527"/>
                    <a:pt x="2644" y="9527"/>
                    <a:pt x="2644" y="9482"/>
                  </a:cubicBezTo>
                  <a:cubicBezTo>
                    <a:pt x="2823" y="9437"/>
                    <a:pt x="2868" y="9258"/>
                    <a:pt x="2734" y="9079"/>
                  </a:cubicBezTo>
                  <a:cubicBezTo>
                    <a:pt x="2286" y="8183"/>
                    <a:pt x="2062" y="7242"/>
                    <a:pt x="2017" y="6211"/>
                  </a:cubicBezTo>
                  <a:lnTo>
                    <a:pt x="1972" y="4060"/>
                  </a:lnTo>
                  <a:cubicBezTo>
                    <a:pt x="1972" y="3881"/>
                    <a:pt x="1882" y="3657"/>
                    <a:pt x="1793" y="3523"/>
                  </a:cubicBezTo>
                  <a:lnTo>
                    <a:pt x="1613" y="3299"/>
                  </a:lnTo>
                  <a:lnTo>
                    <a:pt x="1613" y="2626"/>
                  </a:lnTo>
                  <a:cubicBezTo>
                    <a:pt x="1613" y="1820"/>
                    <a:pt x="2106" y="1013"/>
                    <a:pt x="2913" y="700"/>
                  </a:cubicBezTo>
                  <a:cubicBezTo>
                    <a:pt x="3188" y="553"/>
                    <a:pt x="3478" y="489"/>
                    <a:pt x="3771" y="489"/>
                  </a:cubicBezTo>
                  <a:cubicBezTo>
                    <a:pt x="4194" y="489"/>
                    <a:pt x="4622" y="622"/>
                    <a:pt x="5019" y="834"/>
                  </a:cubicBezTo>
                  <a:lnTo>
                    <a:pt x="5198" y="968"/>
                  </a:lnTo>
                  <a:cubicBezTo>
                    <a:pt x="5781" y="1372"/>
                    <a:pt x="6139" y="1909"/>
                    <a:pt x="6229" y="2582"/>
                  </a:cubicBezTo>
                  <a:lnTo>
                    <a:pt x="6229" y="2716"/>
                  </a:lnTo>
                  <a:lnTo>
                    <a:pt x="6094" y="2716"/>
                  </a:lnTo>
                  <a:cubicBezTo>
                    <a:pt x="5870" y="2716"/>
                    <a:pt x="5601" y="2716"/>
                    <a:pt x="5377" y="2806"/>
                  </a:cubicBezTo>
                  <a:cubicBezTo>
                    <a:pt x="4750" y="3030"/>
                    <a:pt x="4257" y="3612"/>
                    <a:pt x="4212" y="4284"/>
                  </a:cubicBezTo>
                  <a:cubicBezTo>
                    <a:pt x="4078" y="5315"/>
                    <a:pt x="4347" y="6346"/>
                    <a:pt x="4974" y="7197"/>
                  </a:cubicBezTo>
                  <a:lnTo>
                    <a:pt x="5333" y="7645"/>
                  </a:lnTo>
                  <a:cubicBezTo>
                    <a:pt x="6274" y="8855"/>
                    <a:pt x="7483" y="9930"/>
                    <a:pt x="8828" y="10692"/>
                  </a:cubicBezTo>
                  <a:cubicBezTo>
                    <a:pt x="10038" y="11364"/>
                    <a:pt x="11292" y="11902"/>
                    <a:pt x="12726" y="12126"/>
                  </a:cubicBezTo>
                  <a:lnTo>
                    <a:pt x="12144" y="12395"/>
                  </a:lnTo>
                  <a:cubicBezTo>
                    <a:pt x="11162" y="12828"/>
                    <a:pt x="10125" y="13056"/>
                    <a:pt x="9080" y="13056"/>
                  </a:cubicBezTo>
                  <a:cubicBezTo>
                    <a:pt x="8503" y="13056"/>
                    <a:pt x="7923" y="12987"/>
                    <a:pt x="7349" y="12843"/>
                  </a:cubicBezTo>
                  <a:cubicBezTo>
                    <a:pt x="5691" y="12440"/>
                    <a:pt x="4302" y="11499"/>
                    <a:pt x="3361" y="10199"/>
                  </a:cubicBezTo>
                  <a:cubicBezTo>
                    <a:pt x="3276" y="10143"/>
                    <a:pt x="3191" y="10086"/>
                    <a:pt x="3106" y="10086"/>
                  </a:cubicBezTo>
                  <a:cubicBezTo>
                    <a:pt x="3057" y="10086"/>
                    <a:pt x="3007" y="10105"/>
                    <a:pt x="2958" y="10154"/>
                  </a:cubicBezTo>
                  <a:cubicBezTo>
                    <a:pt x="2868" y="10244"/>
                    <a:pt x="2778" y="10423"/>
                    <a:pt x="2913" y="10558"/>
                  </a:cubicBezTo>
                  <a:cubicBezTo>
                    <a:pt x="3675" y="11588"/>
                    <a:pt x="4750" y="12440"/>
                    <a:pt x="5915" y="13022"/>
                  </a:cubicBezTo>
                  <a:lnTo>
                    <a:pt x="5377" y="13918"/>
                  </a:lnTo>
                  <a:lnTo>
                    <a:pt x="4705" y="13918"/>
                  </a:lnTo>
                  <a:cubicBezTo>
                    <a:pt x="4526" y="13918"/>
                    <a:pt x="4436" y="14008"/>
                    <a:pt x="4436" y="14187"/>
                  </a:cubicBezTo>
                  <a:cubicBezTo>
                    <a:pt x="4436" y="14367"/>
                    <a:pt x="4526" y="14456"/>
                    <a:pt x="4705" y="14456"/>
                  </a:cubicBezTo>
                  <a:lnTo>
                    <a:pt x="5557" y="14456"/>
                  </a:lnTo>
                  <a:cubicBezTo>
                    <a:pt x="5646" y="14456"/>
                    <a:pt x="5691" y="14411"/>
                    <a:pt x="5781" y="14367"/>
                  </a:cubicBezTo>
                  <a:lnTo>
                    <a:pt x="5915" y="14053"/>
                  </a:lnTo>
                  <a:lnTo>
                    <a:pt x="6139" y="14411"/>
                  </a:lnTo>
                  <a:cubicBezTo>
                    <a:pt x="6229" y="14456"/>
                    <a:pt x="6318" y="14501"/>
                    <a:pt x="6363" y="14501"/>
                  </a:cubicBezTo>
                  <a:lnTo>
                    <a:pt x="6542" y="14501"/>
                  </a:lnTo>
                  <a:lnTo>
                    <a:pt x="6318" y="14859"/>
                  </a:lnTo>
                  <a:lnTo>
                    <a:pt x="5646" y="14859"/>
                  </a:lnTo>
                  <a:cubicBezTo>
                    <a:pt x="5467" y="14859"/>
                    <a:pt x="5377" y="14949"/>
                    <a:pt x="5377" y="15128"/>
                  </a:cubicBezTo>
                  <a:cubicBezTo>
                    <a:pt x="5377" y="15308"/>
                    <a:pt x="5467" y="15397"/>
                    <a:pt x="5646" y="15397"/>
                  </a:cubicBezTo>
                  <a:lnTo>
                    <a:pt x="6498" y="15397"/>
                  </a:lnTo>
                  <a:cubicBezTo>
                    <a:pt x="6587" y="15397"/>
                    <a:pt x="6677" y="15352"/>
                    <a:pt x="6722" y="15308"/>
                  </a:cubicBezTo>
                  <a:lnTo>
                    <a:pt x="6901" y="15039"/>
                  </a:lnTo>
                  <a:lnTo>
                    <a:pt x="7125" y="15352"/>
                  </a:lnTo>
                  <a:cubicBezTo>
                    <a:pt x="7170" y="15397"/>
                    <a:pt x="7259" y="15487"/>
                    <a:pt x="7349" y="15487"/>
                  </a:cubicBezTo>
                  <a:lnTo>
                    <a:pt x="7932" y="15487"/>
                  </a:lnTo>
                  <a:cubicBezTo>
                    <a:pt x="8111" y="15487"/>
                    <a:pt x="8245" y="15352"/>
                    <a:pt x="8245" y="15173"/>
                  </a:cubicBezTo>
                  <a:cubicBezTo>
                    <a:pt x="8245" y="15039"/>
                    <a:pt x="8111" y="14904"/>
                    <a:pt x="7932" y="14904"/>
                  </a:cubicBezTo>
                  <a:lnTo>
                    <a:pt x="7439" y="14904"/>
                  </a:lnTo>
                  <a:lnTo>
                    <a:pt x="7170" y="14501"/>
                  </a:lnTo>
                  <a:lnTo>
                    <a:pt x="7708" y="13605"/>
                  </a:lnTo>
                  <a:cubicBezTo>
                    <a:pt x="8156" y="13694"/>
                    <a:pt x="8559" y="13739"/>
                    <a:pt x="9007" y="13739"/>
                  </a:cubicBezTo>
                  <a:cubicBezTo>
                    <a:pt x="10127" y="13739"/>
                    <a:pt x="11247" y="13515"/>
                    <a:pt x="12323" y="13067"/>
                  </a:cubicBezTo>
                  <a:lnTo>
                    <a:pt x="13174" y="12664"/>
                  </a:lnTo>
                  <a:lnTo>
                    <a:pt x="14429" y="13918"/>
                  </a:lnTo>
                  <a:cubicBezTo>
                    <a:pt x="14519" y="13963"/>
                    <a:pt x="14563" y="13963"/>
                    <a:pt x="14608" y="13963"/>
                  </a:cubicBezTo>
                  <a:cubicBezTo>
                    <a:pt x="14653" y="13963"/>
                    <a:pt x="14787" y="13918"/>
                    <a:pt x="14832" y="13829"/>
                  </a:cubicBezTo>
                  <a:cubicBezTo>
                    <a:pt x="14967" y="13739"/>
                    <a:pt x="14967" y="13560"/>
                    <a:pt x="14832" y="13470"/>
                  </a:cubicBezTo>
                  <a:lnTo>
                    <a:pt x="13712" y="12440"/>
                  </a:lnTo>
                  <a:lnTo>
                    <a:pt x="13712" y="12440"/>
                  </a:lnTo>
                  <a:lnTo>
                    <a:pt x="14608" y="12574"/>
                  </a:lnTo>
                  <a:lnTo>
                    <a:pt x="18641" y="15173"/>
                  </a:lnTo>
                  <a:lnTo>
                    <a:pt x="18238" y="15263"/>
                  </a:lnTo>
                  <a:cubicBezTo>
                    <a:pt x="18174" y="15266"/>
                    <a:pt x="18110" y="15267"/>
                    <a:pt x="18047" y="15267"/>
                  </a:cubicBezTo>
                  <a:cubicBezTo>
                    <a:pt x="17216" y="15267"/>
                    <a:pt x="16404" y="14994"/>
                    <a:pt x="15863" y="14411"/>
                  </a:cubicBezTo>
                  <a:lnTo>
                    <a:pt x="15773" y="14367"/>
                  </a:lnTo>
                  <a:cubicBezTo>
                    <a:pt x="15728" y="14299"/>
                    <a:pt x="15661" y="14266"/>
                    <a:pt x="15594" y="14266"/>
                  </a:cubicBezTo>
                  <a:cubicBezTo>
                    <a:pt x="15527" y="14266"/>
                    <a:pt x="15460" y="14299"/>
                    <a:pt x="15415" y="14367"/>
                  </a:cubicBezTo>
                  <a:cubicBezTo>
                    <a:pt x="15280" y="14456"/>
                    <a:pt x="15280" y="14635"/>
                    <a:pt x="15415" y="14725"/>
                  </a:cubicBezTo>
                  <a:lnTo>
                    <a:pt x="15460" y="14815"/>
                  </a:lnTo>
                  <a:cubicBezTo>
                    <a:pt x="16177" y="15397"/>
                    <a:pt x="17073" y="15800"/>
                    <a:pt x="18014" y="15800"/>
                  </a:cubicBezTo>
                  <a:lnTo>
                    <a:pt x="18327" y="15800"/>
                  </a:lnTo>
                  <a:lnTo>
                    <a:pt x="19089" y="15756"/>
                  </a:lnTo>
                  <a:cubicBezTo>
                    <a:pt x="19268" y="15756"/>
                    <a:pt x="19448" y="15576"/>
                    <a:pt x="19492" y="15397"/>
                  </a:cubicBezTo>
                  <a:cubicBezTo>
                    <a:pt x="19313" y="14994"/>
                    <a:pt x="19268" y="14815"/>
                    <a:pt x="19089" y="14680"/>
                  </a:cubicBezTo>
                  <a:lnTo>
                    <a:pt x="14967" y="11992"/>
                  </a:lnTo>
                  <a:cubicBezTo>
                    <a:pt x="14967" y="11902"/>
                    <a:pt x="14967" y="11857"/>
                    <a:pt x="14922" y="11768"/>
                  </a:cubicBezTo>
                  <a:lnTo>
                    <a:pt x="13622" y="9975"/>
                  </a:lnTo>
                  <a:cubicBezTo>
                    <a:pt x="12681" y="8586"/>
                    <a:pt x="11606" y="7287"/>
                    <a:pt x="10441" y="6077"/>
                  </a:cubicBezTo>
                  <a:cubicBezTo>
                    <a:pt x="10374" y="6010"/>
                    <a:pt x="10295" y="5976"/>
                    <a:pt x="10222" y="5976"/>
                  </a:cubicBezTo>
                  <a:cubicBezTo>
                    <a:pt x="10150" y="5976"/>
                    <a:pt x="10082" y="6010"/>
                    <a:pt x="10038" y="6077"/>
                  </a:cubicBezTo>
                  <a:cubicBezTo>
                    <a:pt x="9903" y="6166"/>
                    <a:pt x="9903" y="6346"/>
                    <a:pt x="10038" y="6480"/>
                  </a:cubicBezTo>
                  <a:cubicBezTo>
                    <a:pt x="10217" y="6704"/>
                    <a:pt x="10441" y="6928"/>
                    <a:pt x="10575" y="7063"/>
                  </a:cubicBezTo>
                  <a:lnTo>
                    <a:pt x="10889" y="8093"/>
                  </a:lnTo>
                  <a:cubicBezTo>
                    <a:pt x="10934" y="8362"/>
                    <a:pt x="10889" y="8586"/>
                    <a:pt x="10710" y="8810"/>
                  </a:cubicBezTo>
                  <a:cubicBezTo>
                    <a:pt x="10573" y="8947"/>
                    <a:pt x="10384" y="9006"/>
                    <a:pt x="10182" y="9006"/>
                  </a:cubicBezTo>
                  <a:cubicBezTo>
                    <a:pt x="10120" y="9006"/>
                    <a:pt x="10056" y="9000"/>
                    <a:pt x="9993" y="8989"/>
                  </a:cubicBezTo>
                  <a:lnTo>
                    <a:pt x="5646" y="7466"/>
                  </a:lnTo>
                  <a:cubicBezTo>
                    <a:pt x="5601" y="7421"/>
                    <a:pt x="5557" y="7331"/>
                    <a:pt x="5557" y="7287"/>
                  </a:cubicBezTo>
                  <a:lnTo>
                    <a:pt x="5198" y="6839"/>
                  </a:lnTo>
                  <a:cubicBezTo>
                    <a:pt x="4660" y="6122"/>
                    <a:pt x="4436" y="5270"/>
                    <a:pt x="4526" y="4374"/>
                  </a:cubicBezTo>
                  <a:cubicBezTo>
                    <a:pt x="4616" y="3926"/>
                    <a:pt x="4929" y="3523"/>
                    <a:pt x="5377" y="3388"/>
                  </a:cubicBezTo>
                  <a:cubicBezTo>
                    <a:pt x="5557" y="3343"/>
                    <a:pt x="5736" y="3343"/>
                    <a:pt x="5870" y="3343"/>
                  </a:cubicBezTo>
                  <a:cubicBezTo>
                    <a:pt x="6632" y="3388"/>
                    <a:pt x="7304" y="3657"/>
                    <a:pt x="7797" y="4150"/>
                  </a:cubicBezTo>
                  <a:cubicBezTo>
                    <a:pt x="8290" y="4598"/>
                    <a:pt x="8783" y="5136"/>
                    <a:pt x="9276" y="5629"/>
                  </a:cubicBezTo>
                  <a:cubicBezTo>
                    <a:pt x="9343" y="5673"/>
                    <a:pt x="9421" y="5696"/>
                    <a:pt x="9494" y="5696"/>
                  </a:cubicBezTo>
                  <a:cubicBezTo>
                    <a:pt x="9567" y="5696"/>
                    <a:pt x="9634" y="5673"/>
                    <a:pt x="9679" y="5629"/>
                  </a:cubicBezTo>
                  <a:cubicBezTo>
                    <a:pt x="9814" y="5494"/>
                    <a:pt x="9814" y="5315"/>
                    <a:pt x="9679" y="5225"/>
                  </a:cubicBezTo>
                  <a:cubicBezTo>
                    <a:pt x="9186" y="4732"/>
                    <a:pt x="8693" y="4195"/>
                    <a:pt x="8156" y="3747"/>
                  </a:cubicBezTo>
                  <a:cubicBezTo>
                    <a:pt x="7708" y="3388"/>
                    <a:pt x="7170" y="3075"/>
                    <a:pt x="6587" y="2940"/>
                  </a:cubicBezTo>
                  <a:lnTo>
                    <a:pt x="6587" y="2626"/>
                  </a:lnTo>
                  <a:cubicBezTo>
                    <a:pt x="6542" y="1820"/>
                    <a:pt x="6050" y="1103"/>
                    <a:pt x="5377" y="565"/>
                  </a:cubicBezTo>
                  <a:lnTo>
                    <a:pt x="5198" y="476"/>
                  </a:lnTo>
                  <a:cubicBezTo>
                    <a:pt x="4754" y="162"/>
                    <a:pt x="4219" y="1"/>
                    <a:pt x="36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2" name="Google Shape;4732;p60"/>
          <p:cNvGrpSpPr/>
          <p:nvPr/>
        </p:nvGrpSpPr>
        <p:grpSpPr>
          <a:xfrm>
            <a:off x="4572001" y="1839033"/>
            <a:ext cx="501864" cy="406811"/>
            <a:chOff x="7745872" y="1994268"/>
            <a:chExt cx="571730" cy="463443"/>
          </a:xfrm>
        </p:grpSpPr>
        <p:sp>
          <p:nvSpPr>
            <p:cNvPr id="4733" name="Google Shape;4733;p60"/>
            <p:cNvSpPr/>
            <p:nvPr/>
          </p:nvSpPr>
          <p:spPr>
            <a:xfrm>
              <a:off x="7812892" y="2056829"/>
              <a:ext cx="17129" cy="23699"/>
            </a:xfrm>
            <a:custGeom>
              <a:rect b="b" l="l" r="r" t="t"/>
              <a:pathLst>
                <a:path extrusionOk="0" h="808" w="584">
                  <a:moveTo>
                    <a:pt x="314" y="1"/>
                  </a:moveTo>
                  <a:cubicBezTo>
                    <a:pt x="135" y="1"/>
                    <a:pt x="1" y="135"/>
                    <a:pt x="1" y="314"/>
                  </a:cubicBezTo>
                  <a:lnTo>
                    <a:pt x="1" y="538"/>
                  </a:lnTo>
                  <a:cubicBezTo>
                    <a:pt x="1" y="673"/>
                    <a:pt x="135" y="807"/>
                    <a:pt x="314" y="807"/>
                  </a:cubicBezTo>
                  <a:cubicBezTo>
                    <a:pt x="449" y="807"/>
                    <a:pt x="583" y="673"/>
                    <a:pt x="583" y="538"/>
                  </a:cubicBezTo>
                  <a:lnTo>
                    <a:pt x="583" y="314"/>
                  </a:lnTo>
                  <a:cubicBezTo>
                    <a:pt x="583" y="135"/>
                    <a:pt x="449" y="1"/>
                    <a:pt x="3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0"/>
            <p:cNvSpPr/>
            <p:nvPr/>
          </p:nvSpPr>
          <p:spPr>
            <a:xfrm>
              <a:off x="7745872" y="1994268"/>
              <a:ext cx="571730" cy="463443"/>
            </a:xfrm>
            <a:custGeom>
              <a:rect b="b" l="l" r="r" t="t"/>
              <a:pathLst>
                <a:path extrusionOk="0" h="15801" w="19493">
                  <a:moveTo>
                    <a:pt x="896" y="3657"/>
                  </a:moveTo>
                  <a:lnTo>
                    <a:pt x="1031" y="3791"/>
                  </a:lnTo>
                  <a:cubicBezTo>
                    <a:pt x="1076" y="3836"/>
                    <a:pt x="1076" y="3881"/>
                    <a:pt x="1076" y="4016"/>
                  </a:cubicBezTo>
                  <a:lnTo>
                    <a:pt x="1076" y="4150"/>
                  </a:lnTo>
                  <a:lnTo>
                    <a:pt x="404" y="4105"/>
                  </a:lnTo>
                  <a:cubicBezTo>
                    <a:pt x="493" y="3881"/>
                    <a:pt x="672" y="3702"/>
                    <a:pt x="896" y="3657"/>
                  </a:cubicBezTo>
                  <a:close/>
                  <a:moveTo>
                    <a:pt x="11472" y="8093"/>
                  </a:moveTo>
                  <a:cubicBezTo>
                    <a:pt x="12099" y="8810"/>
                    <a:pt x="12681" y="9527"/>
                    <a:pt x="13174" y="10334"/>
                  </a:cubicBezTo>
                  <a:lnTo>
                    <a:pt x="14160" y="11768"/>
                  </a:lnTo>
                  <a:lnTo>
                    <a:pt x="13129" y="11633"/>
                  </a:lnTo>
                  <a:cubicBezTo>
                    <a:pt x="11606" y="11409"/>
                    <a:pt x="10217" y="10961"/>
                    <a:pt x="8873" y="10154"/>
                  </a:cubicBezTo>
                  <a:cubicBezTo>
                    <a:pt x="7932" y="9662"/>
                    <a:pt x="7125" y="9034"/>
                    <a:pt x="6408" y="8317"/>
                  </a:cubicBezTo>
                  <a:lnTo>
                    <a:pt x="6408" y="8317"/>
                  </a:lnTo>
                  <a:lnTo>
                    <a:pt x="9769" y="9482"/>
                  </a:lnTo>
                  <a:cubicBezTo>
                    <a:pt x="9858" y="9527"/>
                    <a:pt x="10038" y="9527"/>
                    <a:pt x="10217" y="9527"/>
                  </a:cubicBezTo>
                  <a:cubicBezTo>
                    <a:pt x="10531" y="9527"/>
                    <a:pt x="10799" y="9437"/>
                    <a:pt x="11113" y="9213"/>
                  </a:cubicBezTo>
                  <a:cubicBezTo>
                    <a:pt x="11427" y="8945"/>
                    <a:pt x="11561" y="8496"/>
                    <a:pt x="11472" y="8093"/>
                  </a:cubicBezTo>
                  <a:close/>
                  <a:moveTo>
                    <a:pt x="6184" y="13112"/>
                  </a:moveTo>
                  <a:cubicBezTo>
                    <a:pt x="6408" y="13246"/>
                    <a:pt x="6677" y="13291"/>
                    <a:pt x="6901" y="13336"/>
                  </a:cubicBezTo>
                  <a:lnTo>
                    <a:pt x="6677" y="13784"/>
                  </a:lnTo>
                  <a:lnTo>
                    <a:pt x="6274" y="13784"/>
                  </a:lnTo>
                  <a:lnTo>
                    <a:pt x="6005" y="13426"/>
                  </a:lnTo>
                  <a:lnTo>
                    <a:pt x="6184" y="13112"/>
                  </a:lnTo>
                  <a:close/>
                  <a:moveTo>
                    <a:pt x="3681" y="1"/>
                  </a:moveTo>
                  <a:cubicBezTo>
                    <a:pt x="3296" y="1"/>
                    <a:pt x="2909" y="83"/>
                    <a:pt x="2554" y="252"/>
                  </a:cubicBezTo>
                  <a:cubicBezTo>
                    <a:pt x="1613" y="700"/>
                    <a:pt x="941" y="1641"/>
                    <a:pt x="941" y="2716"/>
                  </a:cubicBezTo>
                  <a:lnTo>
                    <a:pt x="941" y="3209"/>
                  </a:lnTo>
                  <a:cubicBezTo>
                    <a:pt x="493" y="3388"/>
                    <a:pt x="180" y="3702"/>
                    <a:pt x="45" y="4150"/>
                  </a:cubicBezTo>
                  <a:lnTo>
                    <a:pt x="45" y="4195"/>
                  </a:lnTo>
                  <a:cubicBezTo>
                    <a:pt x="0" y="4329"/>
                    <a:pt x="45" y="4464"/>
                    <a:pt x="90" y="4553"/>
                  </a:cubicBezTo>
                  <a:cubicBezTo>
                    <a:pt x="180" y="4643"/>
                    <a:pt x="269" y="4732"/>
                    <a:pt x="448" y="4732"/>
                  </a:cubicBezTo>
                  <a:lnTo>
                    <a:pt x="1389" y="4777"/>
                  </a:lnTo>
                  <a:lnTo>
                    <a:pt x="1479" y="6211"/>
                  </a:lnTo>
                  <a:cubicBezTo>
                    <a:pt x="1524" y="7331"/>
                    <a:pt x="1748" y="8362"/>
                    <a:pt x="2241" y="9348"/>
                  </a:cubicBezTo>
                  <a:cubicBezTo>
                    <a:pt x="2286" y="9482"/>
                    <a:pt x="2420" y="9527"/>
                    <a:pt x="2510" y="9527"/>
                  </a:cubicBezTo>
                  <a:cubicBezTo>
                    <a:pt x="2599" y="9527"/>
                    <a:pt x="2644" y="9527"/>
                    <a:pt x="2644" y="9482"/>
                  </a:cubicBezTo>
                  <a:cubicBezTo>
                    <a:pt x="2823" y="9437"/>
                    <a:pt x="2868" y="9258"/>
                    <a:pt x="2734" y="9079"/>
                  </a:cubicBezTo>
                  <a:cubicBezTo>
                    <a:pt x="2286" y="8183"/>
                    <a:pt x="2062" y="7242"/>
                    <a:pt x="2017" y="6211"/>
                  </a:cubicBezTo>
                  <a:lnTo>
                    <a:pt x="1972" y="4060"/>
                  </a:lnTo>
                  <a:cubicBezTo>
                    <a:pt x="1972" y="3881"/>
                    <a:pt x="1882" y="3657"/>
                    <a:pt x="1793" y="3523"/>
                  </a:cubicBezTo>
                  <a:lnTo>
                    <a:pt x="1613" y="3299"/>
                  </a:lnTo>
                  <a:lnTo>
                    <a:pt x="1613" y="2626"/>
                  </a:lnTo>
                  <a:cubicBezTo>
                    <a:pt x="1613" y="1820"/>
                    <a:pt x="2106" y="1013"/>
                    <a:pt x="2913" y="700"/>
                  </a:cubicBezTo>
                  <a:cubicBezTo>
                    <a:pt x="3188" y="553"/>
                    <a:pt x="3478" y="489"/>
                    <a:pt x="3771" y="489"/>
                  </a:cubicBezTo>
                  <a:cubicBezTo>
                    <a:pt x="4194" y="489"/>
                    <a:pt x="4622" y="622"/>
                    <a:pt x="5019" y="834"/>
                  </a:cubicBezTo>
                  <a:lnTo>
                    <a:pt x="5198" y="968"/>
                  </a:lnTo>
                  <a:cubicBezTo>
                    <a:pt x="5781" y="1372"/>
                    <a:pt x="6139" y="1909"/>
                    <a:pt x="6229" y="2582"/>
                  </a:cubicBezTo>
                  <a:lnTo>
                    <a:pt x="6229" y="2716"/>
                  </a:lnTo>
                  <a:lnTo>
                    <a:pt x="6094" y="2716"/>
                  </a:lnTo>
                  <a:cubicBezTo>
                    <a:pt x="5870" y="2716"/>
                    <a:pt x="5601" y="2716"/>
                    <a:pt x="5377" y="2806"/>
                  </a:cubicBezTo>
                  <a:cubicBezTo>
                    <a:pt x="4750" y="3030"/>
                    <a:pt x="4257" y="3612"/>
                    <a:pt x="4212" y="4284"/>
                  </a:cubicBezTo>
                  <a:cubicBezTo>
                    <a:pt x="4078" y="5315"/>
                    <a:pt x="4347" y="6346"/>
                    <a:pt x="4974" y="7197"/>
                  </a:cubicBezTo>
                  <a:lnTo>
                    <a:pt x="5333" y="7645"/>
                  </a:lnTo>
                  <a:cubicBezTo>
                    <a:pt x="6274" y="8855"/>
                    <a:pt x="7483" y="9930"/>
                    <a:pt x="8828" y="10692"/>
                  </a:cubicBezTo>
                  <a:cubicBezTo>
                    <a:pt x="10038" y="11364"/>
                    <a:pt x="11292" y="11902"/>
                    <a:pt x="12726" y="12126"/>
                  </a:cubicBezTo>
                  <a:lnTo>
                    <a:pt x="12144" y="12395"/>
                  </a:lnTo>
                  <a:cubicBezTo>
                    <a:pt x="11162" y="12828"/>
                    <a:pt x="10125" y="13056"/>
                    <a:pt x="9080" y="13056"/>
                  </a:cubicBezTo>
                  <a:cubicBezTo>
                    <a:pt x="8503" y="13056"/>
                    <a:pt x="7923" y="12987"/>
                    <a:pt x="7349" y="12843"/>
                  </a:cubicBezTo>
                  <a:cubicBezTo>
                    <a:pt x="5691" y="12440"/>
                    <a:pt x="4302" y="11499"/>
                    <a:pt x="3361" y="10199"/>
                  </a:cubicBezTo>
                  <a:cubicBezTo>
                    <a:pt x="3276" y="10143"/>
                    <a:pt x="3191" y="10086"/>
                    <a:pt x="3106" y="10086"/>
                  </a:cubicBezTo>
                  <a:cubicBezTo>
                    <a:pt x="3057" y="10086"/>
                    <a:pt x="3007" y="10105"/>
                    <a:pt x="2958" y="10154"/>
                  </a:cubicBezTo>
                  <a:cubicBezTo>
                    <a:pt x="2868" y="10244"/>
                    <a:pt x="2778" y="10423"/>
                    <a:pt x="2913" y="10558"/>
                  </a:cubicBezTo>
                  <a:cubicBezTo>
                    <a:pt x="3675" y="11588"/>
                    <a:pt x="4750" y="12440"/>
                    <a:pt x="5915" y="13022"/>
                  </a:cubicBezTo>
                  <a:lnTo>
                    <a:pt x="5377" y="13918"/>
                  </a:lnTo>
                  <a:lnTo>
                    <a:pt x="4705" y="13918"/>
                  </a:lnTo>
                  <a:cubicBezTo>
                    <a:pt x="4526" y="13918"/>
                    <a:pt x="4436" y="14008"/>
                    <a:pt x="4436" y="14187"/>
                  </a:cubicBezTo>
                  <a:cubicBezTo>
                    <a:pt x="4436" y="14367"/>
                    <a:pt x="4526" y="14456"/>
                    <a:pt x="4705" y="14456"/>
                  </a:cubicBezTo>
                  <a:lnTo>
                    <a:pt x="5557" y="14456"/>
                  </a:lnTo>
                  <a:cubicBezTo>
                    <a:pt x="5646" y="14456"/>
                    <a:pt x="5691" y="14411"/>
                    <a:pt x="5781" y="14367"/>
                  </a:cubicBezTo>
                  <a:lnTo>
                    <a:pt x="5915" y="14053"/>
                  </a:lnTo>
                  <a:lnTo>
                    <a:pt x="6139" y="14411"/>
                  </a:lnTo>
                  <a:cubicBezTo>
                    <a:pt x="6229" y="14456"/>
                    <a:pt x="6318" y="14501"/>
                    <a:pt x="6363" y="14501"/>
                  </a:cubicBezTo>
                  <a:lnTo>
                    <a:pt x="6542" y="14501"/>
                  </a:lnTo>
                  <a:lnTo>
                    <a:pt x="6318" y="14859"/>
                  </a:lnTo>
                  <a:lnTo>
                    <a:pt x="5646" y="14859"/>
                  </a:lnTo>
                  <a:cubicBezTo>
                    <a:pt x="5467" y="14859"/>
                    <a:pt x="5377" y="14949"/>
                    <a:pt x="5377" y="15128"/>
                  </a:cubicBezTo>
                  <a:cubicBezTo>
                    <a:pt x="5377" y="15308"/>
                    <a:pt x="5467" y="15397"/>
                    <a:pt x="5646" y="15397"/>
                  </a:cubicBezTo>
                  <a:lnTo>
                    <a:pt x="6498" y="15397"/>
                  </a:lnTo>
                  <a:cubicBezTo>
                    <a:pt x="6587" y="15397"/>
                    <a:pt x="6677" y="15352"/>
                    <a:pt x="6722" y="15308"/>
                  </a:cubicBezTo>
                  <a:lnTo>
                    <a:pt x="6901" y="15039"/>
                  </a:lnTo>
                  <a:lnTo>
                    <a:pt x="7125" y="15352"/>
                  </a:lnTo>
                  <a:cubicBezTo>
                    <a:pt x="7170" y="15397"/>
                    <a:pt x="7259" y="15487"/>
                    <a:pt x="7349" y="15487"/>
                  </a:cubicBezTo>
                  <a:lnTo>
                    <a:pt x="7932" y="15487"/>
                  </a:lnTo>
                  <a:cubicBezTo>
                    <a:pt x="8111" y="15487"/>
                    <a:pt x="8245" y="15352"/>
                    <a:pt x="8245" y="15173"/>
                  </a:cubicBezTo>
                  <a:cubicBezTo>
                    <a:pt x="8245" y="15039"/>
                    <a:pt x="8111" y="14904"/>
                    <a:pt x="7932" y="14904"/>
                  </a:cubicBezTo>
                  <a:lnTo>
                    <a:pt x="7439" y="14904"/>
                  </a:lnTo>
                  <a:lnTo>
                    <a:pt x="7170" y="14501"/>
                  </a:lnTo>
                  <a:lnTo>
                    <a:pt x="7708" y="13605"/>
                  </a:lnTo>
                  <a:cubicBezTo>
                    <a:pt x="8156" y="13694"/>
                    <a:pt x="8559" y="13739"/>
                    <a:pt x="9007" y="13739"/>
                  </a:cubicBezTo>
                  <a:cubicBezTo>
                    <a:pt x="10127" y="13739"/>
                    <a:pt x="11247" y="13515"/>
                    <a:pt x="12323" y="13067"/>
                  </a:cubicBezTo>
                  <a:lnTo>
                    <a:pt x="13174" y="12664"/>
                  </a:lnTo>
                  <a:lnTo>
                    <a:pt x="14429" y="13918"/>
                  </a:lnTo>
                  <a:cubicBezTo>
                    <a:pt x="14519" y="13963"/>
                    <a:pt x="14563" y="13963"/>
                    <a:pt x="14608" y="13963"/>
                  </a:cubicBezTo>
                  <a:cubicBezTo>
                    <a:pt x="14653" y="13963"/>
                    <a:pt x="14787" y="13918"/>
                    <a:pt x="14832" y="13829"/>
                  </a:cubicBezTo>
                  <a:cubicBezTo>
                    <a:pt x="14967" y="13739"/>
                    <a:pt x="14967" y="13560"/>
                    <a:pt x="14832" y="13470"/>
                  </a:cubicBezTo>
                  <a:lnTo>
                    <a:pt x="13712" y="12440"/>
                  </a:lnTo>
                  <a:lnTo>
                    <a:pt x="13712" y="12440"/>
                  </a:lnTo>
                  <a:lnTo>
                    <a:pt x="14608" y="12574"/>
                  </a:lnTo>
                  <a:lnTo>
                    <a:pt x="18641" y="15173"/>
                  </a:lnTo>
                  <a:lnTo>
                    <a:pt x="18238" y="15263"/>
                  </a:lnTo>
                  <a:cubicBezTo>
                    <a:pt x="18174" y="15266"/>
                    <a:pt x="18110" y="15267"/>
                    <a:pt x="18047" y="15267"/>
                  </a:cubicBezTo>
                  <a:cubicBezTo>
                    <a:pt x="17216" y="15267"/>
                    <a:pt x="16404" y="14994"/>
                    <a:pt x="15863" y="14411"/>
                  </a:cubicBezTo>
                  <a:lnTo>
                    <a:pt x="15773" y="14367"/>
                  </a:lnTo>
                  <a:cubicBezTo>
                    <a:pt x="15728" y="14299"/>
                    <a:pt x="15661" y="14266"/>
                    <a:pt x="15594" y="14266"/>
                  </a:cubicBezTo>
                  <a:cubicBezTo>
                    <a:pt x="15527" y="14266"/>
                    <a:pt x="15460" y="14299"/>
                    <a:pt x="15415" y="14367"/>
                  </a:cubicBezTo>
                  <a:cubicBezTo>
                    <a:pt x="15280" y="14456"/>
                    <a:pt x="15280" y="14635"/>
                    <a:pt x="15415" y="14725"/>
                  </a:cubicBezTo>
                  <a:lnTo>
                    <a:pt x="15460" y="14815"/>
                  </a:lnTo>
                  <a:cubicBezTo>
                    <a:pt x="16177" y="15397"/>
                    <a:pt x="17073" y="15800"/>
                    <a:pt x="18014" y="15800"/>
                  </a:cubicBezTo>
                  <a:lnTo>
                    <a:pt x="18327" y="15800"/>
                  </a:lnTo>
                  <a:lnTo>
                    <a:pt x="19089" y="15756"/>
                  </a:lnTo>
                  <a:cubicBezTo>
                    <a:pt x="19268" y="15756"/>
                    <a:pt x="19448" y="15576"/>
                    <a:pt x="19492" y="15397"/>
                  </a:cubicBezTo>
                  <a:cubicBezTo>
                    <a:pt x="19313" y="14994"/>
                    <a:pt x="19268" y="14815"/>
                    <a:pt x="19089" y="14680"/>
                  </a:cubicBezTo>
                  <a:lnTo>
                    <a:pt x="14967" y="11992"/>
                  </a:lnTo>
                  <a:cubicBezTo>
                    <a:pt x="14967" y="11902"/>
                    <a:pt x="14967" y="11857"/>
                    <a:pt x="14922" y="11768"/>
                  </a:cubicBezTo>
                  <a:lnTo>
                    <a:pt x="13622" y="9975"/>
                  </a:lnTo>
                  <a:cubicBezTo>
                    <a:pt x="12681" y="8586"/>
                    <a:pt x="11606" y="7287"/>
                    <a:pt x="10441" y="6077"/>
                  </a:cubicBezTo>
                  <a:cubicBezTo>
                    <a:pt x="10374" y="6010"/>
                    <a:pt x="10295" y="5976"/>
                    <a:pt x="10222" y="5976"/>
                  </a:cubicBezTo>
                  <a:cubicBezTo>
                    <a:pt x="10150" y="5976"/>
                    <a:pt x="10082" y="6010"/>
                    <a:pt x="10038" y="6077"/>
                  </a:cubicBezTo>
                  <a:cubicBezTo>
                    <a:pt x="9903" y="6166"/>
                    <a:pt x="9903" y="6346"/>
                    <a:pt x="10038" y="6480"/>
                  </a:cubicBezTo>
                  <a:cubicBezTo>
                    <a:pt x="10217" y="6704"/>
                    <a:pt x="10441" y="6928"/>
                    <a:pt x="10575" y="7063"/>
                  </a:cubicBezTo>
                  <a:lnTo>
                    <a:pt x="10889" y="8093"/>
                  </a:lnTo>
                  <a:cubicBezTo>
                    <a:pt x="10934" y="8362"/>
                    <a:pt x="10889" y="8586"/>
                    <a:pt x="10710" y="8810"/>
                  </a:cubicBezTo>
                  <a:cubicBezTo>
                    <a:pt x="10573" y="8947"/>
                    <a:pt x="10384" y="9006"/>
                    <a:pt x="10182" y="9006"/>
                  </a:cubicBezTo>
                  <a:cubicBezTo>
                    <a:pt x="10120" y="9006"/>
                    <a:pt x="10056" y="9000"/>
                    <a:pt x="9993" y="8989"/>
                  </a:cubicBezTo>
                  <a:lnTo>
                    <a:pt x="5646" y="7466"/>
                  </a:lnTo>
                  <a:cubicBezTo>
                    <a:pt x="5601" y="7421"/>
                    <a:pt x="5557" y="7331"/>
                    <a:pt x="5557" y="7287"/>
                  </a:cubicBezTo>
                  <a:lnTo>
                    <a:pt x="5198" y="6839"/>
                  </a:lnTo>
                  <a:cubicBezTo>
                    <a:pt x="4660" y="6122"/>
                    <a:pt x="4436" y="5270"/>
                    <a:pt x="4526" y="4374"/>
                  </a:cubicBezTo>
                  <a:cubicBezTo>
                    <a:pt x="4616" y="3926"/>
                    <a:pt x="4929" y="3523"/>
                    <a:pt x="5377" y="3388"/>
                  </a:cubicBezTo>
                  <a:cubicBezTo>
                    <a:pt x="5557" y="3343"/>
                    <a:pt x="5736" y="3343"/>
                    <a:pt x="5870" y="3343"/>
                  </a:cubicBezTo>
                  <a:cubicBezTo>
                    <a:pt x="6632" y="3388"/>
                    <a:pt x="7304" y="3657"/>
                    <a:pt x="7797" y="4150"/>
                  </a:cubicBezTo>
                  <a:cubicBezTo>
                    <a:pt x="8290" y="4598"/>
                    <a:pt x="8783" y="5136"/>
                    <a:pt x="9276" y="5629"/>
                  </a:cubicBezTo>
                  <a:cubicBezTo>
                    <a:pt x="9343" y="5673"/>
                    <a:pt x="9421" y="5696"/>
                    <a:pt x="9494" y="5696"/>
                  </a:cubicBezTo>
                  <a:cubicBezTo>
                    <a:pt x="9567" y="5696"/>
                    <a:pt x="9634" y="5673"/>
                    <a:pt x="9679" y="5629"/>
                  </a:cubicBezTo>
                  <a:cubicBezTo>
                    <a:pt x="9814" y="5494"/>
                    <a:pt x="9814" y="5315"/>
                    <a:pt x="9679" y="5225"/>
                  </a:cubicBezTo>
                  <a:cubicBezTo>
                    <a:pt x="9186" y="4732"/>
                    <a:pt x="8693" y="4195"/>
                    <a:pt x="8156" y="3747"/>
                  </a:cubicBezTo>
                  <a:cubicBezTo>
                    <a:pt x="7708" y="3388"/>
                    <a:pt x="7170" y="3075"/>
                    <a:pt x="6587" y="2940"/>
                  </a:cubicBezTo>
                  <a:lnTo>
                    <a:pt x="6587" y="2626"/>
                  </a:lnTo>
                  <a:cubicBezTo>
                    <a:pt x="6542" y="1820"/>
                    <a:pt x="6050" y="1103"/>
                    <a:pt x="5377" y="565"/>
                  </a:cubicBezTo>
                  <a:lnTo>
                    <a:pt x="5198" y="476"/>
                  </a:lnTo>
                  <a:cubicBezTo>
                    <a:pt x="4754" y="162"/>
                    <a:pt x="4219" y="1"/>
                    <a:pt x="368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5" name="Google Shape;4735;p60"/>
          <p:cNvGrpSpPr/>
          <p:nvPr/>
        </p:nvGrpSpPr>
        <p:grpSpPr>
          <a:xfrm>
            <a:off x="5073845" y="1839033"/>
            <a:ext cx="501864" cy="406811"/>
            <a:chOff x="7745872" y="1994268"/>
            <a:chExt cx="571730" cy="463443"/>
          </a:xfrm>
        </p:grpSpPr>
        <p:sp>
          <p:nvSpPr>
            <p:cNvPr id="4736" name="Google Shape;4736;p60"/>
            <p:cNvSpPr/>
            <p:nvPr/>
          </p:nvSpPr>
          <p:spPr>
            <a:xfrm>
              <a:off x="7812892" y="2056829"/>
              <a:ext cx="17129" cy="23699"/>
            </a:xfrm>
            <a:custGeom>
              <a:rect b="b" l="l" r="r" t="t"/>
              <a:pathLst>
                <a:path extrusionOk="0" h="808" w="584">
                  <a:moveTo>
                    <a:pt x="314" y="1"/>
                  </a:moveTo>
                  <a:cubicBezTo>
                    <a:pt x="135" y="1"/>
                    <a:pt x="1" y="135"/>
                    <a:pt x="1" y="314"/>
                  </a:cubicBezTo>
                  <a:lnTo>
                    <a:pt x="1" y="538"/>
                  </a:lnTo>
                  <a:cubicBezTo>
                    <a:pt x="1" y="673"/>
                    <a:pt x="135" y="807"/>
                    <a:pt x="314" y="807"/>
                  </a:cubicBezTo>
                  <a:cubicBezTo>
                    <a:pt x="449" y="807"/>
                    <a:pt x="583" y="673"/>
                    <a:pt x="583" y="538"/>
                  </a:cubicBezTo>
                  <a:lnTo>
                    <a:pt x="583" y="314"/>
                  </a:lnTo>
                  <a:cubicBezTo>
                    <a:pt x="583" y="135"/>
                    <a:pt x="449" y="1"/>
                    <a:pt x="3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0"/>
            <p:cNvSpPr/>
            <p:nvPr/>
          </p:nvSpPr>
          <p:spPr>
            <a:xfrm>
              <a:off x="7745872" y="1994268"/>
              <a:ext cx="571730" cy="463443"/>
            </a:xfrm>
            <a:custGeom>
              <a:rect b="b" l="l" r="r" t="t"/>
              <a:pathLst>
                <a:path extrusionOk="0" h="15801" w="19493">
                  <a:moveTo>
                    <a:pt x="896" y="3657"/>
                  </a:moveTo>
                  <a:lnTo>
                    <a:pt x="1031" y="3791"/>
                  </a:lnTo>
                  <a:cubicBezTo>
                    <a:pt x="1076" y="3836"/>
                    <a:pt x="1076" y="3881"/>
                    <a:pt x="1076" y="4016"/>
                  </a:cubicBezTo>
                  <a:lnTo>
                    <a:pt x="1076" y="4150"/>
                  </a:lnTo>
                  <a:lnTo>
                    <a:pt x="404" y="4105"/>
                  </a:lnTo>
                  <a:cubicBezTo>
                    <a:pt x="493" y="3881"/>
                    <a:pt x="672" y="3702"/>
                    <a:pt x="896" y="3657"/>
                  </a:cubicBezTo>
                  <a:close/>
                  <a:moveTo>
                    <a:pt x="11472" y="8093"/>
                  </a:moveTo>
                  <a:cubicBezTo>
                    <a:pt x="12099" y="8810"/>
                    <a:pt x="12681" y="9527"/>
                    <a:pt x="13174" y="10334"/>
                  </a:cubicBezTo>
                  <a:lnTo>
                    <a:pt x="14160" y="11768"/>
                  </a:lnTo>
                  <a:lnTo>
                    <a:pt x="13129" y="11633"/>
                  </a:lnTo>
                  <a:cubicBezTo>
                    <a:pt x="11606" y="11409"/>
                    <a:pt x="10217" y="10961"/>
                    <a:pt x="8873" y="10154"/>
                  </a:cubicBezTo>
                  <a:cubicBezTo>
                    <a:pt x="7932" y="9662"/>
                    <a:pt x="7125" y="9034"/>
                    <a:pt x="6408" y="8317"/>
                  </a:cubicBezTo>
                  <a:lnTo>
                    <a:pt x="6408" y="8317"/>
                  </a:lnTo>
                  <a:lnTo>
                    <a:pt x="9769" y="9482"/>
                  </a:lnTo>
                  <a:cubicBezTo>
                    <a:pt x="9858" y="9527"/>
                    <a:pt x="10038" y="9527"/>
                    <a:pt x="10217" y="9527"/>
                  </a:cubicBezTo>
                  <a:cubicBezTo>
                    <a:pt x="10531" y="9527"/>
                    <a:pt x="10799" y="9437"/>
                    <a:pt x="11113" y="9213"/>
                  </a:cubicBezTo>
                  <a:cubicBezTo>
                    <a:pt x="11427" y="8945"/>
                    <a:pt x="11561" y="8496"/>
                    <a:pt x="11472" y="8093"/>
                  </a:cubicBezTo>
                  <a:close/>
                  <a:moveTo>
                    <a:pt x="6184" y="13112"/>
                  </a:moveTo>
                  <a:cubicBezTo>
                    <a:pt x="6408" y="13246"/>
                    <a:pt x="6677" y="13291"/>
                    <a:pt x="6901" y="13336"/>
                  </a:cubicBezTo>
                  <a:lnTo>
                    <a:pt x="6677" y="13784"/>
                  </a:lnTo>
                  <a:lnTo>
                    <a:pt x="6274" y="13784"/>
                  </a:lnTo>
                  <a:lnTo>
                    <a:pt x="6005" y="13426"/>
                  </a:lnTo>
                  <a:lnTo>
                    <a:pt x="6184" y="13112"/>
                  </a:lnTo>
                  <a:close/>
                  <a:moveTo>
                    <a:pt x="3681" y="1"/>
                  </a:moveTo>
                  <a:cubicBezTo>
                    <a:pt x="3296" y="1"/>
                    <a:pt x="2909" y="83"/>
                    <a:pt x="2554" y="252"/>
                  </a:cubicBezTo>
                  <a:cubicBezTo>
                    <a:pt x="1613" y="700"/>
                    <a:pt x="941" y="1641"/>
                    <a:pt x="941" y="2716"/>
                  </a:cubicBezTo>
                  <a:lnTo>
                    <a:pt x="941" y="3209"/>
                  </a:lnTo>
                  <a:cubicBezTo>
                    <a:pt x="493" y="3388"/>
                    <a:pt x="180" y="3702"/>
                    <a:pt x="45" y="4150"/>
                  </a:cubicBezTo>
                  <a:lnTo>
                    <a:pt x="45" y="4195"/>
                  </a:lnTo>
                  <a:cubicBezTo>
                    <a:pt x="0" y="4329"/>
                    <a:pt x="45" y="4464"/>
                    <a:pt x="90" y="4553"/>
                  </a:cubicBezTo>
                  <a:cubicBezTo>
                    <a:pt x="180" y="4643"/>
                    <a:pt x="269" y="4732"/>
                    <a:pt x="448" y="4732"/>
                  </a:cubicBezTo>
                  <a:lnTo>
                    <a:pt x="1389" y="4777"/>
                  </a:lnTo>
                  <a:lnTo>
                    <a:pt x="1479" y="6211"/>
                  </a:lnTo>
                  <a:cubicBezTo>
                    <a:pt x="1524" y="7331"/>
                    <a:pt x="1748" y="8362"/>
                    <a:pt x="2241" y="9348"/>
                  </a:cubicBezTo>
                  <a:cubicBezTo>
                    <a:pt x="2286" y="9482"/>
                    <a:pt x="2420" y="9527"/>
                    <a:pt x="2510" y="9527"/>
                  </a:cubicBezTo>
                  <a:cubicBezTo>
                    <a:pt x="2599" y="9527"/>
                    <a:pt x="2644" y="9527"/>
                    <a:pt x="2644" y="9482"/>
                  </a:cubicBezTo>
                  <a:cubicBezTo>
                    <a:pt x="2823" y="9437"/>
                    <a:pt x="2868" y="9258"/>
                    <a:pt x="2734" y="9079"/>
                  </a:cubicBezTo>
                  <a:cubicBezTo>
                    <a:pt x="2286" y="8183"/>
                    <a:pt x="2062" y="7242"/>
                    <a:pt x="2017" y="6211"/>
                  </a:cubicBezTo>
                  <a:lnTo>
                    <a:pt x="1972" y="4060"/>
                  </a:lnTo>
                  <a:cubicBezTo>
                    <a:pt x="1972" y="3881"/>
                    <a:pt x="1882" y="3657"/>
                    <a:pt x="1793" y="3523"/>
                  </a:cubicBezTo>
                  <a:lnTo>
                    <a:pt x="1613" y="3299"/>
                  </a:lnTo>
                  <a:lnTo>
                    <a:pt x="1613" y="2626"/>
                  </a:lnTo>
                  <a:cubicBezTo>
                    <a:pt x="1613" y="1820"/>
                    <a:pt x="2106" y="1013"/>
                    <a:pt x="2913" y="700"/>
                  </a:cubicBezTo>
                  <a:cubicBezTo>
                    <a:pt x="3188" y="553"/>
                    <a:pt x="3478" y="489"/>
                    <a:pt x="3771" y="489"/>
                  </a:cubicBezTo>
                  <a:cubicBezTo>
                    <a:pt x="4194" y="489"/>
                    <a:pt x="4622" y="622"/>
                    <a:pt x="5019" y="834"/>
                  </a:cubicBezTo>
                  <a:lnTo>
                    <a:pt x="5198" y="968"/>
                  </a:lnTo>
                  <a:cubicBezTo>
                    <a:pt x="5781" y="1372"/>
                    <a:pt x="6139" y="1909"/>
                    <a:pt x="6229" y="2582"/>
                  </a:cubicBezTo>
                  <a:lnTo>
                    <a:pt x="6229" y="2716"/>
                  </a:lnTo>
                  <a:lnTo>
                    <a:pt x="6094" y="2716"/>
                  </a:lnTo>
                  <a:cubicBezTo>
                    <a:pt x="5870" y="2716"/>
                    <a:pt x="5601" y="2716"/>
                    <a:pt x="5377" y="2806"/>
                  </a:cubicBezTo>
                  <a:cubicBezTo>
                    <a:pt x="4750" y="3030"/>
                    <a:pt x="4257" y="3612"/>
                    <a:pt x="4212" y="4284"/>
                  </a:cubicBezTo>
                  <a:cubicBezTo>
                    <a:pt x="4078" y="5315"/>
                    <a:pt x="4347" y="6346"/>
                    <a:pt x="4974" y="7197"/>
                  </a:cubicBezTo>
                  <a:lnTo>
                    <a:pt x="5333" y="7645"/>
                  </a:lnTo>
                  <a:cubicBezTo>
                    <a:pt x="6274" y="8855"/>
                    <a:pt x="7483" y="9930"/>
                    <a:pt x="8828" y="10692"/>
                  </a:cubicBezTo>
                  <a:cubicBezTo>
                    <a:pt x="10038" y="11364"/>
                    <a:pt x="11292" y="11902"/>
                    <a:pt x="12726" y="12126"/>
                  </a:cubicBezTo>
                  <a:lnTo>
                    <a:pt x="12144" y="12395"/>
                  </a:lnTo>
                  <a:cubicBezTo>
                    <a:pt x="11162" y="12828"/>
                    <a:pt x="10125" y="13056"/>
                    <a:pt x="9080" y="13056"/>
                  </a:cubicBezTo>
                  <a:cubicBezTo>
                    <a:pt x="8503" y="13056"/>
                    <a:pt x="7923" y="12987"/>
                    <a:pt x="7349" y="12843"/>
                  </a:cubicBezTo>
                  <a:cubicBezTo>
                    <a:pt x="5691" y="12440"/>
                    <a:pt x="4302" y="11499"/>
                    <a:pt x="3361" y="10199"/>
                  </a:cubicBezTo>
                  <a:cubicBezTo>
                    <a:pt x="3276" y="10143"/>
                    <a:pt x="3191" y="10086"/>
                    <a:pt x="3106" y="10086"/>
                  </a:cubicBezTo>
                  <a:cubicBezTo>
                    <a:pt x="3057" y="10086"/>
                    <a:pt x="3007" y="10105"/>
                    <a:pt x="2958" y="10154"/>
                  </a:cubicBezTo>
                  <a:cubicBezTo>
                    <a:pt x="2868" y="10244"/>
                    <a:pt x="2778" y="10423"/>
                    <a:pt x="2913" y="10558"/>
                  </a:cubicBezTo>
                  <a:cubicBezTo>
                    <a:pt x="3675" y="11588"/>
                    <a:pt x="4750" y="12440"/>
                    <a:pt x="5915" y="13022"/>
                  </a:cubicBezTo>
                  <a:lnTo>
                    <a:pt x="5377" y="13918"/>
                  </a:lnTo>
                  <a:lnTo>
                    <a:pt x="4705" y="13918"/>
                  </a:lnTo>
                  <a:cubicBezTo>
                    <a:pt x="4526" y="13918"/>
                    <a:pt x="4436" y="14008"/>
                    <a:pt x="4436" y="14187"/>
                  </a:cubicBezTo>
                  <a:cubicBezTo>
                    <a:pt x="4436" y="14367"/>
                    <a:pt x="4526" y="14456"/>
                    <a:pt x="4705" y="14456"/>
                  </a:cubicBezTo>
                  <a:lnTo>
                    <a:pt x="5557" y="14456"/>
                  </a:lnTo>
                  <a:cubicBezTo>
                    <a:pt x="5646" y="14456"/>
                    <a:pt x="5691" y="14411"/>
                    <a:pt x="5781" y="14367"/>
                  </a:cubicBezTo>
                  <a:lnTo>
                    <a:pt x="5915" y="14053"/>
                  </a:lnTo>
                  <a:lnTo>
                    <a:pt x="6139" y="14411"/>
                  </a:lnTo>
                  <a:cubicBezTo>
                    <a:pt x="6229" y="14456"/>
                    <a:pt x="6318" y="14501"/>
                    <a:pt x="6363" y="14501"/>
                  </a:cubicBezTo>
                  <a:lnTo>
                    <a:pt x="6542" y="14501"/>
                  </a:lnTo>
                  <a:lnTo>
                    <a:pt x="6318" y="14859"/>
                  </a:lnTo>
                  <a:lnTo>
                    <a:pt x="5646" y="14859"/>
                  </a:lnTo>
                  <a:cubicBezTo>
                    <a:pt x="5467" y="14859"/>
                    <a:pt x="5377" y="14949"/>
                    <a:pt x="5377" y="15128"/>
                  </a:cubicBezTo>
                  <a:cubicBezTo>
                    <a:pt x="5377" y="15308"/>
                    <a:pt x="5467" y="15397"/>
                    <a:pt x="5646" y="15397"/>
                  </a:cubicBezTo>
                  <a:lnTo>
                    <a:pt x="6498" y="15397"/>
                  </a:lnTo>
                  <a:cubicBezTo>
                    <a:pt x="6587" y="15397"/>
                    <a:pt x="6677" y="15352"/>
                    <a:pt x="6722" y="15308"/>
                  </a:cubicBezTo>
                  <a:lnTo>
                    <a:pt x="6901" y="15039"/>
                  </a:lnTo>
                  <a:lnTo>
                    <a:pt x="7125" y="15352"/>
                  </a:lnTo>
                  <a:cubicBezTo>
                    <a:pt x="7170" y="15397"/>
                    <a:pt x="7259" y="15487"/>
                    <a:pt x="7349" y="15487"/>
                  </a:cubicBezTo>
                  <a:lnTo>
                    <a:pt x="7932" y="15487"/>
                  </a:lnTo>
                  <a:cubicBezTo>
                    <a:pt x="8111" y="15487"/>
                    <a:pt x="8245" y="15352"/>
                    <a:pt x="8245" y="15173"/>
                  </a:cubicBezTo>
                  <a:cubicBezTo>
                    <a:pt x="8245" y="15039"/>
                    <a:pt x="8111" y="14904"/>
                    <a:pt x="7932" y="14904"/>
                  </a:cubicBezTo>
                  <a:lnTo>
                    <a:pt x="7439" y="14904"/>
                  </a:lnTo>
                  <a:lnTo>
                    <a:pt x="7170" y="14501"/>
                  </a:lnTo>
                  <a:lnTo>
                    <a:pt x="7708" y="13605"/>
                  </a:lnTo>
                  <a:cubicBezTo>
                    <a:pt x="8156" y="13694"/>
                    <a:pt x="8559" y="13739"/>
                    <a:pt x="9007" y="13739"/>
                  </a:cubicBezTo>
                  <a:cubicBezTo>
                    <a:pt x="10127" y="13739"/>
                    <a:pt x="11247" y="13515"/>
                    <a:pt x="12323" y="13067"/>
                  </a:cubicBezTo>
                  <a:lnTo>
                    <a:pt x="13174" y="12664"/>
                  </a:lnTo>
                  <a:lnTo>
                    <a:pt x="14429" y="13918"/>
                  </a:lnTo>
                  <a:cubicBezTo>
                    <a:pt x="14519" y="13963"/>
                    <a:pt x="14563" y="13963"/>
                    <a:pt x="14608" y="13963"/>
                  </a:cubicBezTo>
                  <a:cubicBezTo>
                    <a:pt x="14653" y="13963"/>
                    <a:pt x="14787" y="13918"/>
                    <a:pt x="14832" y="13829"/>
                  </a:cubicBezTo>
                  <a:cubicBezTo>
                    <a:pt x="14967" y="13739"/>
                    <a:pt x="14967" y="13560"/>
                    <a:pt x="14832" y="13470"/>
                  </a:cubicBezTo>
                  <a:lnTo>
                    <a:pt x="13712" y="12440"/>
                  </a:lnTo>
                  <a:lnTo>
                    <a:pt x="13712" y="12440"/>
                  </a:lnTo>
                  <a:lnTo>
                    <a:pt x="14608" y="12574"/>
                  </a:lnTo>
                  <a:lnTo>
                    <a:pt x="18641" y="15173"/>
                  </a:lnTo>
                  <a:lnTo>
                    <a:pt x="18238" y="15263"/>
                  </a:lnTo>
                  <a:cubicBezTo>
                    <a:pt x="18174" y="15266"/>
                    <a:pt x="18110" y="15267"/>
                    <a:pt x="18047" y="15267"/>
                  </a:cubicBezTo>
                  <a:cubicBezTo>
                    <a:pt x="17216" y="15267"/>
                    <a:pt x="16404" y="14994"/>
                    <a:pt x="15863" y="14411"/>
                  </a:cubicBezTo>
                  <a:lnTo>
                    <a:pt x="15773" y="14367"/>
                  </a:lnTo>
                  <a:cubicBezTo>
                    <a:pt x="15728" y="14299"/>
                    <a:pt x="15661" y="14266"/>
                    <a:pt x="15594" y="14266"/>
                  </a:cubicBezTo>
                  <a:cubicBezTo>
                    <a:pt x="15527" y="14266"/>
                    <a:pt x="15460" y="14299"/>
                    <a:pt x="15415" y="14367"/>
                  </a:cubicBezTo>
                  <a:cubicBezTo>
                    <a:pt x="15280" y="14456"/>
                    <a:pt x="15280" y="14635"/>
                    <a:pt x="15415" y="14725"/>
                  </a:cubicBezTo>
                  <a:lnTo>
                    <a:pt x="15460" y="14815"/>
                  </a:lnTo>
                  <a:cubicBezTo>
                    <a:pt x="16177" y="15397"/>
                    <a:pt x="17073" y="15800"/>
                    <a:pt x="18014" y="15800"/>
                  </a:cubicBezTo>
                  <a:lnTo>
                    <a:pt x="18327" y="15800"/>
                  </a:lnTo>
                  <a:lnTo>
                    <a:pt x="19089" y="15756"/>
                  </a:lnTo>
                  <a:cubicBezTo>
                    <a:pt x="19268" y="15756"/>
                    <a:pt x="19448" y="15576"/>
                    <a:pt x="19492" y="15397"/>
                  </a:cubicBezTo>
                  <a:cubicBezTo>
                    <a:pt x="19313" y="14994"/>
                    <a:pt x="19268" y="14815"/>
                    <a:pt x="19089" y="14680"/>
                  </a:cubicBezTo>
                  <a:lnTo>
                    <a:pt x="14967" y="11992"/>
                  </a:lnTo>
                  <a:cubicBezTo>
                    <a:pt x="14967" y="11902"/>
                    <a:pt x="14967" y="11857"/>
                    <a:pt x="14922" y="11768"/>
                  </a:cubicBezTo>
                  <a:lnTo>
                    <a:pt x="13622" y="9975"/>
                  </a:lnTo>
                  <a:cubicBezTo>
                    <a:pt x="12681" y="8586"/>
                    <a:pt x="11606" y="7287"/>
                    <a:pt x="10441" y="6077"/>
                  </a:cubicBezTo>
                  <a:cubicBezTo>
                    <a:pt x="10374" y="6010"/>
                    <a:pt x="10295" y="5976"/>
                    <a:pt x="10222" y="5976"/>
                  </a:cubicBezTo>
                  <a:cubicBezTo>
                    <a:pt x="10150" y="5976"/>
                    <a:pt x="10082" y="6010"/>
                    <a:pt x="10038" y="6077"/>
                  </a:cubicBezTo>
                  <a:cubicBezTo>
                    <a:pt x="9903" y="6166"/>
                    <a:pt x="9903" y="6346"/>
                    <a:pt x="10038" y="6480"/>
                  </a:cubicBezTo>
                  <a:cubicBezTo>
                    <a:pt x="10217" y="6704"/>
                    <a:pt x="10441" y="6928"/>
                    <a:pt x="10575" y="7063"/>
                  </a:cubicBezTo>
                  <a:lnTo>
                    <a:pt x="10889" y="8093"/>
                  </a:lnTo>
                  <a:cubicBezTo>
                    <a:pt x="10934" y="8362"/>
                    <a:pt x="10889" y="8586"/>
                    <a:pt x="10710" y="8810"/>
                  </a:cubicBezTo>
                  <a:cubicBezTo>
                    <a:pt x="10573" y="8947"/>
                    <a:pt x="10384" y="9006"/>
                    <a:pt x="10182" y="9006"/>
                  </a:cubicBezTo>
                  <a:cubicBezTo>
                    <a:pt x="10120" y="9006"/>
                    <a:pt x="10056" y="9000"/>
                    <a:pt x="9993" y="8989"/>
                  </a:cubicBezTo>
                  <a:lnTo>
                    <a:pt x="5646" y="7466"/>
                  </a:lnTo>
                  <a:cubicBezTo>
                    <a:pt x="5601" y="7421"/>
                    <a:pt x="5557" y="7331"/>
                    <a:pt x="5557" y="7287"/>
                  </a:cubicBezTo>
                  <a:lnTo>
                    <a:pt x="5198" y="6839"/>
                  </a:lnTo>
                  <a:cubicBezTo>
                    <a:pt x="4660" y="6122"/>
                    <a:pt x="4436" y="5270"/>
                    <a:pt x="4526" y="4374"/>
                  </a:cubicBezTo>
                  <a:cubicBezTo>
                    <a:pt x="4616" y="3926"/>
                    <a:pt x="4929" y="3523"/>
                    <a:pt x="5377" y="3388"/>
                  </a:cubicBezTo>
                  <a:cubicBezTo>
                    <a:pt x="5557" y="3343"/>
                    <a:pt x="5736" y="3343"/>
                    <a:pt x="5870" y="3343"/>
                  </a:cubicBezTo>
                  <a:cubicBezTo>
                    <a:pt x="6632" y="3388"/>
                    <a:pt x="7304" y="3657"/>
                    <a:pt x="7797" y="4150"/>
                  </a:cubicBezTo>
                  <a:cubicBezTo>
                    <a:pt x="8290" y="4598"/>
                    <a:pt x="8783" y="5136"/>
                    <a:pt x="9276" y="5629"/>
                  </a:cubicBezTo>
                  <a:cubicBezTo>
                    <a:pt x="9343" y="5673"/>
                    <a:pt x="9421" y="5696"/>
                    <a:pt x="9494" y="5696"/>
                  </a:cubicBezTo>
                  <a:cubicBezTo>
                    <a:pt x="9567" y="5696"/>
                    <a:pt x="9634" y="5673"/>
                    <a:pt x="9679" y="5629"/>
                  </a:cubicBezTo>
                  <a:cubicBezTo>
                    <a:pt x="9814" y="5494"/>
                    <a:pt x="9814" y="5315"/>
                    <a:pt x="9679" y="5225"/>
                  </a:cubicBezTo>
                  <a:cubicBezTo>
                    <a:pt x="9186" y="4732"/>
                    <a:pt x="8693" y="4195"/>
                    <a:pt x="8156" y="3747"/>
                  </a:cubicBezTo>
                  <a:cubicBezTo>
                    <a:pt x="7708" y="3388"/>
                    <a:pt x="7170" y="3075"/>
                    <a:pt x="6587" y="2940"/>
                  </a:cubicBezTo>
                  <a:lnTo>
                    <a:pt x="6587" y="2626"/>
                  </a:lnTo>
                  <a:cubicBezTo>
                    <a:pt x="6542" y="1820"/>
                    <a:pt x="6050" y="1103"/>
                    <a:pt x="5377" y="565"/>
                  </a:cubicBezTo>
                  <a:lnTo>
                    <a:pt x="5198" y="476"/>
                  </a:lnTo>
                  <a:cubicBezTo>
                    <a:pt x="4754" y="162"/>
                    <a:pt x="4219" y="1"/>
                    <a:pt x="368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8" name="Google Shape;4738;p60"/>
          <p:cNvGrpSpPr/>
          <p:nvPr/>
        </p:nvGrpSpPr>
        <p:grpSpPr>
          <a:xfrm>
            <a:off x="6115166" y="1839033"/>
            <a:ext cx="501864" cy="406811"/>
            <a:chOff x="7745872" y="1994268"/>
            <a:chExt cx="571730" cy="463443"/>
          </a:xfrm>
        </p:grpSpPr>
        <p:sp>
          <p:nvSpPr>
            <p:cNvPr id="4739" name="Google Shape;4739;p60"/>
            <p:cNvSpPr/>
            <p:nvPr/>
          </p:nvSpPr>
          <p:spPr>
            <a:xfrm>
              <a:off x="7812892" y="2056829"/>
              <a:ext cx="17129" cy="23699"/>
            </a:xfrm>
            <a:custGeom>
              <a:rect b="b" l="l" r="r" t="t"/>
              <a:pathLst>
                <a:path extrusionOk="0" h="808" w="584">
                  <a:moveTo>
                    <a:pt x="314" y="1"/>
                  </a:moveTo>
                  <a:cubicBezTo>
                    <a:pt x="135" y="1"/>
                    <a:pt x="1" y="135"/>
                    <a:pt x="1" y="314"/>
                  </a:cubicBezTo>
                  <a:lnTo>
                    <a:pt x="1" y="538"/>
                  </a:lnTo>
                  <a:cubicBezTo>
                    <a:pt x="1" y="673"/>
                    <a:pt x="135" y="807"/>
                    <a:pt x="314" y="807"/>
                  </a:cubicBezTo>
                  <a:cubicBezTo>
                    <a:pt x="449" y="807"/>
                    <a:pt x="583" y="673"/>
                    <a:pt x="583" y="538"/>
                  </a:cubicBezTo>
                  <a:lnTo>
                    <a:pt x="583" y="314"/>
                  </a:lnTo>
                  <a:cubicBezTo>
                    <a:pt x="583" y="135"/>
                    <a:pt x="449" y="1"/>
                    <a:pt x="3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0"/>
            <p:cNvSpPr/>
            <p:nvPr/>
          </p:nvSpPr>
          <p:spPr>
            <a:xfrm>
              <a:off x="7745872" y="1994268"/>
              <a:ext cx="571730" cy="463443"/>
            </a:xfrm>
            <a:custGeom>
              <a:rect b="b" l="l" r="r" t="t"/>
              <a:pathLst>
                <a:path extrusionOk="0" h="15801" w="19493">
                  <a:moveTo>
                    <a:pt x="896" y="3657"/>
                  </a:moveTo>
                  <a:lnTo>
                    <a:pt x="1031" y="3791"/>
                  </a:lnTo>
                  <a:cubicBezTo>
                    <a:pt x="1076" y="3836"/>
                    <a:pt x="1076" y="3881"/>
                    <a:pt x="1076" y="4016"/>
                  </a:cubicBezTo>
                  <a:lnTo>
                    <a:pt x="1076" y="4150"/>
                  </a:lnTo>
                  <a:lnTo>
                    <a:pt x="404" y="4105"/>
                  </a:lnTo>
                  <a:cubicBezTo>
                    <a:pt x="493" y="3881"/>
                    <a:pt x="672" y="3702"/>
                    <a:pt x="896" y="3657"/>
                  </a:cubicBezTo>
                  <a:close/>
                  <a:moveTo>
                    <a:pt x="11472" y="8093"/>
                  </a:moveTo>
                  <a:cubicBezTo>
                    <a:pt x="12099" y="8810"/>
                    <a:pt x="12681" y="9527"/>
                    <a:pt x="13174" y="10334"/>
                  </a:cubicBezTo>
                  <a:lnTo>
                    <a:pt x="14160" y="11768"/>
                  </a:lnTo>
                  <a:lnTo>
                    <a:pt x="13129" y="11633"/>
                  </a:lnTo>
                  <a:cubicBezTo>
                    <a:pt x="11606" y="11409"/>
                    <a:pt x="10217" y="10961"/>
                    <a:pt x="8873" y="10154"/>
                  </a:cubicBezTo>
                  <a:cubicBezTo>
                    <a:pt x="7932" y="9662"/>
                    <a:pt x="7125" y="9034"/>
                    <a:pt x="6408" y="8317"/>
                  </a:cubicBezTo>
                  <a:lnTo>
                    <a:pt x="6408" y="8317"/>
                  </a:lnTo>
                  <a:lnTo>
                    <a:pt x="9769" y="9482"/>
                  </a:lnTo>
                  <a:cubicBezTo>
                    <a:pt x="9858" y="9527"/>
                    <a:pt x="10038" y="9527"/>
                    <a:pt x="10217" y="9527"/>
                  </a:cubicBezTo>
                  <a:cubicBezTo>
                    <a:pt x="10531" y="9527"/>
                    <a:pt x="10799" y="9437"/>
                    <a:pt x="11113" y="9213"/>
                  </a:cubicBezTo>
                  <a:cubicBezTo>
                    <a:pt x="11427" y="8945"/>
                    <a:pt x="11561" y="8496"/>
                    <a:pt x="11472" y="8093"/>
                  </a:cubicBezTo>
                  <a:close/>
                  <a:moveTo>
                    <a:pt x="6184" y="13112"/>
                  </a:moveTo>
                  <a:cubicBezTo>
                    <a:pt x="6408" y="13246"/>
                    <a:pt x="6677" y="13291"/>
                    <a:pt x="6901" y="13336"/>
                  </a:cubicBezTo>
                  <a:lnTo>
                    <a:pt x="6677" y="13784"/>
                  </a:lnTo>
                  <a:lnTo>
                    <a:pt x="6274" y="13784"/>
                  </a:lnTo>
                  <a:lnTo>
                    <a:pt x="6005" y="13426"/>
                  </a:lnTo>
                  <a:lnTo>
                    <a:pt x="6184" y="13112"/>
                  </a:lnTo>
                  <a:close/>
                  <a:moveTo>
                    <a:pt x="3681" y="1"/>
                  </a:moveTo>
                  <a:cubicBezTo>
                    <a:pt x="3296" y="1"/>
                    <a:pt x="2909" y="83"/>
                    <a:pt x="2554" y="252"/>
                  </a:cubicBezTo>
                  <a:cubicBezTo>
                    <a:pt x="1613" y="700"/>
                    <a:pt x="941" y="1641"/>
                    <a:pt x="941" y="2716"/>
                  </a:cubicBezTo>
                  <a:lnTo>
                    <a:pt x="941" y="3209"/>
                  </a:lnTo>
                  <a:cubicBezTo>
                    <a:pt x="493" y="3388"/>
                    <a:pt x="180" y="3702"/>
                    <a:pt x="45" y="4150"/>
                  </a:cubicBezTo>
                  <a:lnTo>
                    <a:pt x="45" y="4195"/>
                  </a:lnTo>
                  <a:cubicBezTo>
                    <a:pt x="0" y="4329"/>
                    <a:pt x="45" y="4464"/>
                    <a:pt x="90" y="4553"/>
                  </a:cubicBezTo>
                  <a:cubicBezTo>
                    <a:pt x="180" y="4643"/>
                    <a:pt x="269" y="4732"/>
                    <a:pt x="448" y="4732"/>
                  </a:cubicBezTo>
                  <a:lnTo>
                    <a:pt x="1389" y="4777"/>
                  </a:lnTo>
                  <a:lnTo>
                    <a:pt x="1479" y="6211"/>
                  </a:lnTo>
                  <a:cubicBezTo>
                    <a:pt x="1524" y="7331"/>
                    <a:pt x="1748" y="8362"/>
                    <a:pt x="2241" y="9348"/>
                  </a:cubicBezTo>
                  <a:cubicBezTo>
                    <a:pt x="2286" y="9482"/>
                    <a:pt x="2420" y="9527"/>
                    <a:pt x="2510" y="9527"/>
                  </a:cubicBezTo>
                  <a:cubicBezTo>
                    <a:pt x="2599" y="9527"/>
                    <a:pt x="2644" y="9527"/>
                    <a:pt x="2644" y="9482"/>
                  </a:cubicBezTo>
                  <a:cubicBezTo>
                    <a:pt x="2823" y="9437"/>
                    <a:pt x="2868" y="9258"/>
                    <a:pt x="2734" y="9079"/>
                  </a:cubicBezTo>
                  <a:cubicBezTo>
                    <a:pt x="2286" y="8183"/>
                    <a:pt x="2062" y="7242"/>
                    <a:pt x="2017" y="6211"/>
                  </a:cubicBezTo>
                  <a:lnTo>
                    <a:pt x="1972" y="4060"/>
                  </a:lnTo>
                  <a:cubicBezTo>
                    <a:pt x="1972" y="3881"/>
                    <a:pt x="1882" y="3657"/>
                    <a:pt x="1793" y="3523"/>
                  </a:cubicBezTo>
                  <a:lnTo>
                    <a:pt x="1613" y="3299"/>
                  </a:lnTo>
                  <a:lnTo>
                    <a:pt x="1613" y="2626"/>
                  </a:lnTo>
                  <a:cubicBezTo>
                    <a:pt x="1613" y="1820"/>
                    <a:pt x="2106" y="1013"/>
                    <a:pt x="2913" y="700"/>
                  </a:cubicBezTo>
                  <a:cubicBezTo>
                    <a:pt x="3188" y="553"/>
                    <a:pt x="3478" y="489"/>
                    <a:pt x="3771" y="489"/>
                  </a:cubicBezTo>
                  <a:cubicBezTo>
                    <a:pt x="4194" y="489"/>
                    <a:pt x="4622" y="622"/>
                    <a:pt x="5019" y="834"/>
                  </a:cubicBezTo>
                  <a:lnTo>
                    <a:pt x="5198" y="968"/>
                  </a:lnTo>
                  <a:cubicBezTo>
                    <a:pt x="5781" y="1372"/>
                    <a:pt x="6139" y="1909"/>
                    <a:pt x="6229" y="2582"/>
                  </a:cubicBezTo>
                  <a:lnTo>
                    <a:pt x="6229" y="2716"/>
                  </a:lnTo>
                  <a:lnTo>
                    <a:pt x="6094" y="2716"/>
                  </a:lnTo>
                  <a:cubicBezTo>
                    <a:pt x="5870" y="2716"/>
                    <a:pt x="5601" y="2716"/>
                    <a:pt x="5377" y="2806"/>
                  </a:cubicBezTo>
                  <a:cubicBezTo>
                    <a:pt x="4750" y="3030"/>
                    <a:pt x="4257" y="3612"/>
                    <a:pt x="4212" y="4284"/>
                  </a:cubicBezTo>
                  <a:cubicBezTo>
                    <a:pt x="4078" y="5315"/>
                    <a:pt x="4347" y="6346"/>
                    <a:pt x="4974" y="7197"/>
                  </a:cubicBezTo>
                  <a:lnTo>
                    <a:pt x="5333" y="7645"/>
                  </a:lnTo>
                  <a:cubicBezTo>
                    <a:pt x="6274" y="8855"/>
                    <a:pt x="7483" y="9930"/>
                    <a:pt x="8828" y="10692"/>
                  </a:cubicBezTo>
                  <a:cubicBezTo>
                    <a:pt x="10038" y="11364"/>
                    <a:pt x="11292" y="11902"/>
                    <a:pt x="12726" y="12126"/>
                  </a:cubicBezTo>
                  <a:lnTo>
                    <a:pt x="12144" y="12395"/>
                  </a:lnTo>
                  <a:cubicBezTo>
                    <a:pt x="11162" y="12828"/>
                    <a:pt x="10125" y="13056"/>
                    <a:pt x="9080" y="13056"/>
                  </a:cubicBezTo>
                  <a:cubicBezTo>
                    <a:pt x="8503" y="13056"/>
                    <a:pt x="7923" y="12987"/>
                    <a:pt x="7349" y="12843"/>
                  </a:cubicBezTo>
                  <a:cubicBezTo>
                    <a:pt x="5691" y="12440"/>
                    <a:pt x="4302" y="11499"/>
                    <a:pt x="3361" y="10199"/>
                  </a:cubicBezTo>
                  <a:cubicBezTo>
                    <a:pt x="3276" y="10143"/>
                    <a:pt x="3191" y="10086"/>
                    <a:pt x="3106" y="10086"/>
                  </a:cubicBezTo>
                  <a:cubicBezTo>
                    <a:pt x="3057" y="10086"/>
                    <a:pt x="3007" y="10105"/>
                    <a:pt x="2958" y="10154"/>
                  </a:cubicBezTo>
                  <a:cubicBezTo>
                    <a:pt x="2868" y="10244"/>
                    <a:pt x="2778" y="10423"/>
                    <a:pt x="2913" y="10558"/>
                  </a:cubicBezTo>
                  <a:cubicBezTo>
                    <a:pt x="3675" y="11588"/>
                    <a:pt x="4750" y="12440"/>
                    <a:pt x="5915" y="13022"/>
                  </a:cubicBezTo>
                  <a:lnTo>
                    <a:pt x="5377" y="13918"/>
                  </a:lnTo>
                  <a:lnTo>
                    <a:pt x="4705" y="13918"/>
                  </a:lnTo>
                  <a:cubicBezTo>
                    <a:pt x="4526" y="13918"/>
                    <a:pt x="4436" y="14008"/>
                    <a:pt x="4436" y="14187"/>
                  </a:cubicBezTo>
                  <a:cubicBezTo>
                    <a:pt x="4436" y="14367"/>
                    <a:pt x="4526" y="14456"/>
                    <a:pt x="4705" y="14456"/>
                  </a:cubicBezTo>
                  <a:lnTo>
                    <a:pt x="5557" y="14456"/>
                  </a:lnTo>
                  <a:cubicBezTo>
                    <a:pt x="5646" y="14456"/>
                    <a:pt x="5691" y="14411"/>
                    <a:pt x="5781" y="14367"/>
                  </a:cubicBezTo>
                  <a:lnTo>
                    <a:pt x="5915" y="14053"/>
                  </a:lnTo>
                  <a:lnTo>
                    <a:pt x="6139" y="14411"/>
                  </a:lnTo>
                  <a:cubicBezTo>
                    <a:pt x="6229" y="14456"/>
                    <a:pt x="6318" y="14501"/>
                    <a:pt x="6363" y="14501"/>
                  </a:cubicBezTo>
                  <a:lnTo>
                    <a:pt x="6542" y="14501"/>
                  </a:lnTo>
                  <a:lnTo>
                    <a:pt x="6318" y="14859"/>
                  </a:lnTo>
                  <a:lnTo>
                    <a:pt x="5646" y="14859"/>
                  </a:lnTo>
                  <a:cubicBezTo>
                    <a:pt x="5467" y="14859"/>
                    <a:pt x="5377" y="14949"/>
                    <a:pt x="5377" y="15128"/>
                  </a:cubicBezTo>
                  <a:cubicBezTo>
                    <a:pt x="5377" y="15308"/>
                    <a:pt x="5467" y="15397"/>
                    <a:pt x="5646" y="15397"/>
                  </a:cubicBezTo>
                  <a:lnTo>
                    <a:pt x="6498" y="15397"/>
                  </a:lnTo>
                  <a:cubicBezTo>
                    <a:pt x="6587" y="15397"/>
                    <a:pt x="6677" y="15352"/>
                    <a:pt x="6722" y="15308"/>
                  </a:cubicBezTo>
                  <a:lnTo>
                    <a:pt x="6901" y="15039"/>
                  </a:lnTo>
                  <a:lnTo>
                    <a:pt x="7125" y="15352"/>
                  </a:lnTo>
                  <a:cubicBezTo>
                    <a:pt x="7170" y="15397"/>
                    <a:pt x="7259" y="15487"/>
                    <a:pt x="7349" y="15487"/>
                  </a:cubicBezTo>
                  <a:lnTo>
                    <a:pt x="7932" y="15487"/>
                  </a:lnTo>
                  <a:cubicBezTo>
                    <a:pt x="8111" y="15487"/>
                    <a:pt x="8245" y="15352"/>
                    <a:pt x="8245" y="15173"/>
                  </a:cubicBezTo>
                  <a:cubicBezTo>
                    <a:pt x="8245" y="15039"/>
                    <a:pt x="8111" y="14904"/>
                    <a:pt x="7932" y="14904"/>
                  </a:cubicBezTo>
                  <a:lnTo>
                    <a:pt x="7439" y="14904"/>
                  </a:lnTo>
                  <a:lnTo>
                    <a:pt x="7170" y="14501"/>
                  </a:lnTo>
                  <a:lnTo>
                    <a:pt x="7708" y="13605"/>
                  </a:lnTo>
                  <a:cubicBezTo>
                    <a:pt x="8156" y="13694"/>
                    <a:pt x="8559" y="13739"/>
                    <a:pt x="9007" y="13739"/>
                  </a:cubicBezTo>
                  <a:cubicBezTo>
                    <a:pt x="10127" y="13739"/>
                    <a:pt x="11247" y="13515"/>
                    <a:pt x="12323" y="13067"/>
                  </a:cubicBezTo>
                  <a:lnTo>
                    <a:pt x="13174" y="12664"/>
                  </a:lnTo>
                  <a:lnTo>
                    <a:pt x="14429" y="13918"/>
                  </a:lnTo>
                  <a:cubicBezTo>
                    <a:pt x="14519" y="13963"/>
                    <a:pt x="14563" y="13963"/>
                    <a:pt x="14608" y="13963"/>
                  </a:cubicBezTo>
                  <a:cubicBezTo>
                    <a:pt x="14653" y="13963"/>
                    <a:pt x="14787" y="13918"/>
                    <a:pt x="14832" y="13829"/>
                  </a:cubicBezTo>
                  <a:cubicBezTo>
                    <a:pt x="14967" y="13739"/>
                    <a:pt x="14967" y="13560"/>
                    <a:pt x="14832" y="13470"/>
                  </a:cubicBezTo>
                  <a:lnTo>
                    <a:pt x="13712" y="12440"/>
                  </a:lnTo>
                  <a:lnTo>
                    <a:pt x="13712" y="12440"/>
                  </a:lnTo>
                  <a:lnTo>
                    <a:pt x="14608" y="12574"/>
                  </a:lnTo>
                  <a:lnTo>
                    <a:pt x="18641" y="15173"/>
                  </a:lnTo>
                  <a:lnTo>
                    <a:pt x="18238" y="15263"/>
                  </a:lnTo>
                  <a:cubicBezTo>
                    <a:pt x="18174" y="15266"/>
                    <a:pt x="18110" y="15267"/>
                    <a:pt x="18047" y="15267"/>
                  </a:cubicBezTo>
                  <a:cubicBezTo>
                    <a:pt x="17216" y="15267"/>
                    <a:pt x="16404" y="14994"/>
                    <a:pt x="15863" y="14411"/>
                  </a:cubicBezTo>
                  <a:lnTo>
                    <a:pt x="15773" y="14367"/>
                  </a:lnTo>
                  <a:cubicBezTo>
                    <a:pt x="15728" y="14299"/>
                    <a:pt x="15661" y="14266"/>
                    <a:pt x="15594" y="14266"/>
                  </a:cubicBezTo>
                  <a:cubicBezTo>
                    <a:pt x="15527" y="14266"/>
                    <a:pt x="15460" y="14299"/>
                    <a:pt x="15415" y="14367"/>
                  </a:cubicBezTo>
                  <a:cubicBezTo>
                    <a:pt x="15280" y="14456"/>
                    <a:pt x="15280" y="14635"/>
                    <a:pt x="15415" y="14725"/>
                  </a:cubicBezTo>
                  <a:lnTo>
                    <a:pt x="15460" y="14815"/>
                  </a:lnTo>
                  <a:cubicBezTo>
                    <a:pt x="16177" y="15397"/>
                    <a:pt x="17073" y="15800"/>
                    <a:pt x="18014" y="15800"/>
                  </a:cubicBezTo>
                  <a:lnTo>
                    <a:pt x="18327" y="15800"/>
                  </a:lnTo>
                  <a:lnTo>
                    <a:pt x="19089" y="15756"/>
                  </a:lnTo>
                  <a:cubicBezTo>
                    <a:pt x="19268" y="15756"/>
                    <a:pt x="19448" y="15576"/>
                    <a:pt x="19492" y="15397"/>
                  </a:cubicBezTo>
                  <a:cubicBezTo>
                    <a:pt x="19313" y="14994"/>
                    <a:pt x="19268" y="14815"/>
                    <a:pt x="19089" y="14680"/>
                  </a:cubicBezTo>
                  <a:lnTo>
                    <a:pt x="14967" y="11992"/>
                  </a:lnTo>
                  <a:cubicBezTo>
                    <a:pt x="14967" y="11902"/>
                    <a:pt x="14967" y="11857"/>
                    <a:pt x="14922" y="11768"/>
                  </a:cubicBezTo>
                  <a:lnTo>
                    <a:pt x="13622" y="9975"/>
                  </a:lnTo>
                  <a:cubicBezTo>
                    <a:pt x="12681" y="8586"/>
                    <a:pt x="11606" y="7287"/>
                    <a:pt x="10441" y="6077"/>
                  </a:cubicBezTo>
                  <a:cubicBezTo>
                    <a:pt x="10374" y="6010"/>
                    <a:pt x="10295" y="5976"/>
                    <a:pt x="10222" y="5976"/>
                  </a:cubicBezTo>
                  <a:cubicBezTo>
                    <a:pt x="10150" y="5976"/>
                    <a:pt x="10082" y="6010"/>
                    <a:pt x="10038" y="6077"/>
                  </a:cubicBezTo>
                  <a:cubicBezTo>
                    <a:pt x="9903" y="6166"/>
                    <a:pt x="9903" y="6346"/>
                    <a:pt x="10038" y="6480"/>
                  </a:cubicBezTo>
                  <a:cubicBezTo>
                    <a:pt x="10217" y="6704"/>
                    <a:pt x="10441" y="6928"/>
                    <a:pt x="10575" y="7063"/>
                  </a:cubicBezTo>
                  <a:lnTo>
                    <a:pt x="10889" y="8093"/>
                  </a:lnTo>
                  <a:cubicBezTo>
                    <a:pt x="10934" y="8362"/>
                    <a:pt x="10889" y="8586"/>
                    <a:pt x="10710" y="8810"/>
                  </a:cubicBezTo>
                  <a:cubicBezTo>
                    <a:pt x="10573" y="8947"/>
                    <a:pt x="10384" y="9006"/>
                    <a:pt x="10182" y="9006"/>
                  </a:cubicBezTo>
                  <a:cubicBezTo>
                    <a:pt x="10120" y="9006"/>
                    <a:pt x="10056" y="9000"/>
                    <a:pt x="9993" y="8989"/>
                  </a:cubicBezTo>
                  <a:lnTo>
                    <a:pt x="5646" y="7466"/>
                  </a:lnTo>
                  <a:cubicBezTo>
                    <a:pt x="5601" y="7421"/>
                    <a:pt x="5557" y="7331"/>
                    <a:pt x="5557" y="7287"/>
                  </a:cubicBezTo>
                  <a:lnTo>
                    <a:pt x="5198" y="6839"/>
                  </a:lnTo>
                  <a:cubicBezTo>
                    <a:pt x="4660" y="6122"/>
                    <a:pt x="4436" y="5270"/>
                    <a:pt x="4526" y="4374"/>
                  </a:cubicBezTo>
                  <a:cubicBezTo>
                    <a:pt x="4616" y="3926"/>
                    <a:pt x="4929" y="3523"/>
                    <a:pt x="5377" y="3388"/>
                  </a:cubicBezTo>
                  <a:cubicBezTo>
                    <a:pt x="5557" y="3343"/>
                    <a:pt x="5736" y="3343"/>
                    <a:pt x="5870" y="3343"/>
                  </a:cubicBezTo>
                  <a:cubicBezTo>
                    <a:pt x="6632" y="3388"/>
                    <a:pt x="7304" y="3657"/>
                    <a:pt x="7797" y="4150"/>
                  </a:cubicBezTo>
                  <a:cubicBezTo>
                    <a:pt x="8290" y="4598"/>
                    <a:pt x="8783" y="5136"/>
                    <a:pt x="9276" y="5629"/>
                  </a:cubicBezTo>
                  <a:cubicBezTo>
                    <a:pt x="9343" y="5673"/>
                    <a:pt x="9421" y="5696"/>
                    <a:pt x="9494" y="5696"/>
                  </a:cubicBezTo>
                  <a:cubicBezTo>
                    <a:pt x="9567" y="5696"/>
                    <a:pt x="9634" y="5673"/>
                    <a:pt x="9679" y="5629"/>
                  </a:cubicBezTo>
                  <a:cubicBezTo>
                    <a:pt x="9814" y="5494"/>
                    <a:pt x="9814" y="5315"/>
                    <a:pt x="9679" y="5225"/>
                  </a:cubicBezTo>
                  <a:cubicBezTo>
                    <a:pt x="9186" y="4732"/>
                    <a:pt x="8693" y="4195"/>
                    <a:pt x="8156" y="3747"/>
                  </a:cubicBezTo>
                  <a:cubicBezTo>
                    <a:pt x="7708" y="3388"/>
                    <a:pt x="7170" y="3075"/>
                    <a:pt x="6587" y="2940"/>
                  </a:cubicBezTo>
                  <a:lnTo>
                    <a:pt x="6587" y="2626"/>
                  </a:lnTo>
                  <a:cubicBezTo>
                    <a:pt x="6542" y="1820"/>
                    <a:pt x="6050" y="1103"/>
                    <a:pt x="5377" y="565"/>
                  </a:cubicBezTo>
                  <a:lnTo>
                    <a:pt x="5198" y="476"/>
                  </a:lnTo>
                  <a:cubicBezTo>
                    <a:pt x="4754" y="162"/>
                    <a:pt x="4219" y="1"/>
                    <a:pt x="36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1" name="Google Shape;4741;p60"/>
          <p:cNvGrpSpPr/>
          <p:nvPr/>
        </p:nvGrpSpPr>
        <p:grpSpPr>
          <a:xfrm>
            <a:off x="6617021" y="1839033"/>
            <a:ext cx="501864" cy="406811"/>
            <a:chOff x="7745872" y="1994268"/>
            <a:chExt cx="571730" cy="463443"/>
          </a:xfrm>
        </p:grpSpPr>
        <p:sp>
          <p:nvSpPr>
            <p:cNvPr id="4742" name="Google Shape;4742;p60"/>
            <p:cNvSpPr/>
            <p:nvPr/>
          </p:nvSpPr>
          <p:spPr>
            <a:xfrm>
              <a:off x="7812892" y="2056829"/>
              <a:ext cx="17129" cy="23699"/>
            </a:xfrm>
            <a:custGeom>
              <a:rect b="b" l="l" r="r" t="t"/>
              <a:pathLst>
                <a:path extrusionOk="0" h="808" w="584">
                  <a:moveTo>
                    <a:pt x="314" y="1"/>
                  </a:moveTo>
                  <a:cubicBezTo>
                    <a:pt x="135" y="1"/>
                    <a:pt x="1" y="135"/>
                    <a:pt x="1" y="314"/>
                  </a:cubicBezTo>
                  <a:lnTo>
                    <a:pt x="1" y="538"/>
                  </a:lnTo>
                  <a:cubicBezTo>
                    <a:pt x="1" y="673"/>
                    <a:pt x="135" y="807"/>
                    <a:pt x="314" y="807"/>
                  </a:cubicBezTo>
                  <a:cubicBezTo>
                    <a:pt x="449" y="807"/>
                    <a:pt x="583" y="673"/>
                    <a:pt x="583" y="538"/>
                  </a:cubicBezTo>
                  <a:lnTo>
                    <a:pt x="583" y="314"/>
                  </a:lnTo>
                  <a:cubicBezTo>
                    <a:pt x="583" y="135"/>
                    <a:pt x="449" y="1"/>
                    <a:pt x="3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0"/>
            <p:cNvSpPr/>
            <p:nvPr/>
          </p:nvSpPr>
          <p:spPr>
            <a:xfrm>
              <a:off x="7745872" y="1994268"/>
              <a:ext cx="571730" cy="463443"/>
            </a:xfrm>
            <a:custGeom>
              <a:rect b="b" l="l" r="r" t="t"/>
              <a:pathLst>
                <a:path extrusionOk="0" h="15801" w="19493">
                  <a:moveTo>
                    <a:pt x="896" y="3657"/>
                  </a:moveTo>
                  <a:lnTo>
                    <a:pt x="1031" y="3791"/>
                  </a:lnTo>
                  <a:cubicBezTo>
                    <a:pt x="1076" y="3836"/>
                    <a:pt x="1076" y="3881"/>
                    <a:pt x="1076" y="4016"/>
                  </a:cubicBezTo>
                  <a:lnTo>
                    <a:pt x="1076" y="4150"/>
                  </a:lnTo>
                  <a:lnTo>
                    <a:pt x="404" y="4105"/>
                  </a:lnTo>
                  <a:cubicBezTo>
                    <a:pt x="493" y="3881"/>
                    <a:pt x="672" y="3702"/>
                    <a:pt x="896" y="3657"/>
                  </a:cubicBezTo>
                  <a:close/>
                  <a:moveTo>
                    <a:pt x="11472" y="8093"/>
                  </a:moveTo>
                  <a:cubicBezTo>
                    <a:pt x="12099" y="8810"/>
                    <a:pt x="12681" y="9527"/>
                    <a:pt x="13174" y="10334"/>
                  </a:cubicBezTo>
                  <a:lnTo>
                    <a:pt x="14160" y="11768"/>
                  </a:lnTo>
                  <a:lnTo>
                    <a:pt x="13129" y="11633"/>
                  </a:lnTo>
                  <a:cubicBezTo>
                    <a:pt x="11606" y="11409"/>
                    <a:pt x="10217" y="10961"/>
                    <a:pt x="8873" y="10154"/>
                  </a:cubicBezTo>
                  <a:cubicBezTo>
                    <a:pt x="7932" y="9662"/>
                    <a:pt x="7125" y="9034"/>
                    <a:pt x="6408" y="8317"/>
                  </a:cubicBezTo>
                  <a:lnTo>
                    <a:pt x="6408" y="8317"/>
                  </a:lnTo>
                  <a:lnTo>
                    <a:pt x="9769" y="9482"/>
                  </a:lnTo>
                  <a:cubicBezTo>
                    <a:pt x="9858" y="9527"/>
                    <a:pt x="10038" y="9527"/>
                    <a:pt x="10217" y="9527"/>
                  </a:cubicBezTo>
                  <a:cubicBezTo>
                    <a:pt x="10531" y="9527"/>
                    <a:pt x="10799" y="9437"/>
                    <a:pt x="11113" y="9213"/>
                  </a:cubicBezTo>
                  <a:cubicBezTo>
                    <a:pt x="11427" y="8945"/>
                    <a:pt x="11561" y="8496"/>
                    <a:pt x="11472" y="8093"/>
                  </a:cubicBezTo>
                  <a:close/>
                  <a:moveTo>
                    <a:pt x="6184" y="13112"/>
                  </a:moveTo>
                  <a:cubicBezTo>
                    <a:pt x="6408" y="13246"/>
                    <a:pt x="6677" y="13291"/>
                    <a:pt x="6901" y="13336"/>
                  </a:cubicBezTo>
                  <a:lnTo>
                    <a:pt x="6677" y="13784"/>
                  </a:lnTo>
                  <a:lnTo>
                    <a:pt x="6274" y="13784"/>
                  </a:lnTo>
                  <a:lnTo>
                    <a:pt x="6005" y="13426"/>
                  </a:lnTo>
                  <a:lnTo>
                    <a:pt x="6184" y="13112"/>
                  </a:lnTo>
                  <a:close/>
                  <a:moveTo>
                    <a:pt x="3681" y="1"/>
                  </a:moveTo>
                  <a:cubicBezTo>
                    <a:pt x="3296" y="1"/>
                    <a:pt x="2909" y="83"/>
                    <a:pt x="2554" y="252"/>
                  </a:cubicBezTo>
                  <a:cubicBezTo>
                    <a:pt x="1613" y="700"/>
                    <a:pt x="941" y="1641"/>
                    <a:pt x="941" y="2716"/>
                  </a:cubicBezTo>
                  <a:lnTo>
                    <a:pt x="941" y="3209"/>
                  </a:lnTo>
                  <a:cubicBezTo>
                    <a:pt x="493" y="3388"/>
                    <a:pt x="180" y="3702"/>
                    <a:pt x="45" y="4150"/>
                  </a:cubicBezTo>
                  <a:lnTo>
                    <a:pt x="45" y="4195"/>
                  </a:lnTo>
                  <a:cubicBezTo>
                    <a:pt x="0" y="4329"/>
                    <a:pt x="45" y="4464"/>
                    <a:pt x="90" y="4553"/>
                  </a:cubicBezTo>
                  <a:cubicBezTo>
                    <a:pt x="180" y="4643"/>
                    <a:pt x="269" y="4732"/>
                    <a:pt x="448" y="4732"/>
                  </a:cubicBezTo>
                  <a:lnTo>
                    <a:pt x="1389" y="4777"/>
                  </a:lnTo>
                  <a:lnTo>
                    <a:pt x="1479" y="6211"/>
                  </a:lnTo>
                  <a:cubicBezTo>
                    <a:pt x="1524" y="7331"/>
                    <a:pt x="1748" y="8362"/>
                    <a:pt x="2241" y="9348"/>
                  </a:cubicBezTo>
                  <a:cubicBezTo>
                    <a:pt x="2286" y="9482"/>
                    <a:pt x="2420" y="9527"/>
                    <a:pt x="2510" y="9527"/>
                  </a:cubicBezTo>
                  <a:cubicBezTo>
                    <a:pt x="2599" y="9527"/>
                    <a:pt x="2644" y="9527"/>
                    <a:pt x="2644" y="9482"/>
                  </a:cubicBezTo>
                  <a:cubicBezTo>
                    <a:pt x="2823" y="9437"/>
                    <a:pt x="2868" y="9258"/>
                    <a:pt x="2734" y="9079"/>
                  </a:cubicBezTo>
                  <a:cubicBezTo>
                    <a:pt x="2286" y="8183"/>
                    <a:pt x="2062" y="7242"/>
                    <a:pt x="2017" y="6211"/>
                  </a:cubicBezTo>
                  <a:lnTo>
                    <a:pt x="1972" y="4060"/>
                  </a:lnTo>
                  <a:cubicBezTo>
                    <a:pt x="1972" y="3881"/>
                    <a:pt x="1882" y="3657"/>
                    <a:pt x="1793" y="3523"/>
                  </a:cubicBezTo>
                  <a:lnTo>
                    <a:pt x="1613" y="3299"/>
                  </a:lnTo>
                  <a:lnTo>
                    <a:pt x="1613" y="2626"/>
                  </a:lnTo>
                  <a:cubicBezTo>
                    <a:pt x="1613" y="1820"/>
                    <a:pt x="2106" y="1013"/>
                    <a:pt x="2913" y="700"/>
                  </a:cubicBezTo>
                  <a:cubicBezTo>
                    <a:pt x="3188" y="553"/>
                    <a:pt x="3478" y="489"/>
                    <a:pt x="3771" y="489"/>
                  </a:cubicBezTo>
                  <a:cubicBezTo>
                    <a:pt x="4194" y="489"/>
                    <a:pt x="4622" y="622"/>
                    <a:pt x="5019" y="834"/>
                  </a:cubicBezTo>
                  <a:lnTo>
                    <a:pt x="5198" y="968"/>
                  </a:lnTo>
                  <a:cubicBezTo>
                    <a:pt x="5781" y="1372"/>
                    <a:pt x="6139" y="1909"/>
                    <a:pt x="6229" y="2582"/>
                  </a:cubicBezTo>
                  <a:lnTo>
                    <a:pt x="6229" y="2716"/>
                  </a:lnTo>
                  <a:lnTo>
                    <a:pt x="6094" y="2716"/>
                  </a:lnTo>
                  <a:cubicBezTo>
                    <a:pt x="5870" y="2716"/>
                    <a:pt x="5601" y="2716"/>
                    <a:pt x="5377" y="2806"/>
                  </a:cubicBezTo>
                  <a:cubicBezTo>
                    <a:pt x="4750" y="3030"/>
                    <a:pt x="4257" y="3612"/>
                    <a:pt x="4212" y="4284"/>
                  </a:cubicBezTo>
                  <a:cubicBezTo>
                    <a:pt x="4078" y="5315"/>
                    <a:pt x="4347" y="6346"/>
                    <a:pt x="4974" y="7197"/>
                  </a:cubicBezTo>
                  <a:lnTo>
                    <a:pt x="5333" y="7645"/>
                  </a:lnTo>
                  <a:cubicBezTo>
                    <a:pt x="6274" y="8855"/>
                    <a:pt x="7483" y="9930"/>
                    <a:pt x="8828" y="10692"/>
                  </a:cubicBezTo>
                  <a:cubicBezTo>
                    <a:pt x="10038" y="11364"/>
                    <a:pt x="11292" y="11902"/>
                    <a:pt x="12726" y="12126"/>
                  </a:cubicBezTo>
                  <a:lnTo>
                    <a:pt x="12144" y="12395"/>
                  </a:lnTo>
                  <a:cubicBezTo>
                    <a:pt x="11162" y="12828"/>
                    <a:pt x="10125" y="13056"/>
                    <a:pt x="9080" y="13056"/>
                  </a:cubicBezTo>
                  <a:cubicBezTo>
                    <a:pt x="8503" y="13056"/>
                    <a:pt x="7923" y="12987"/>
                    <a:pt x="7349" y="12843"/>
                  </a:cubicBezTo>
                  <a:cubicBezTo>
                    <a:pt x="5691" y="12440"/>
                    <a:pt x="4302" y="11499"/>
                    <a:pt x="3361" y="10199"/>
                  </a:cubicBezTo>
                  <a:cubicBezTo>
                    <a:pt x="3276" y="10143"/>
                    <a:pt x="3191" y="10086"/>
                    <a:pt x="3106" y="10086"/>
                  </a:cubicBezTo>
                  <a:cubicBezTo>
                    <a:pt x="3057" y="10086"/>
                    <a:pt x="3007" y="10105"/>
                    <a:pt x="2958" y="10154"/>
                  </a:cubicBezTo>
                  <a:cubicBezTo>
                    <a:pt x="2868" y="10244"/>
                    <a:pt x="2778" y="10423"/>
                    <a:pt x="2913" y="10558"/>
                  </a:cubicBezTo>
                  <a:cubicBezTo>
                    <a:pt x="3675" y="11588"/>
                    <a:pt x="4750" y="12440"/>
                    <a:pt x="5915" y="13022"/>
                  </a:cubicBezTo>
                  <a:lnTo>
                    <a:pt x="5377" y="13918"/>
                  </a:lnTo>
                  <a:lnTo>
                    <a:pt x="4705" y="13918"/>
                  </a:lnTo>
                  <a:cubicBezTo>
                    <a:pt x="4526" y="13918"/>
                    <a:pt x="4436" y="14008"/>
                    <a:pt x="4436" y="14187"/>
                  </a:cubicBezTo>
                  <a:cubicBezTo>
                    <a:pt x="4436" y="14367"/>
                    <a:pt x="4526" y="14456"/>
                    <a:pt x="4705" y="14456"/>
                  </a:cubicBezTo>
                  <a:lnTo>
                    <a:pt x="5557" y="14456"/>
                  </a:lnTo>
                  <a:cubicBezTo>
                    <a:pt x="5646" y="14456"/>
                    <a:pt x="5691" y="14411"/>
                    <a:pt x="5781" y="14367"/>
                  </a:cubicBezTo>
                  <a:lnTo>
                    <a:pt x="5915" y="14053"/>
                  </a:lnTo>
                  <a:lnTo>
                    <a:pt x="6139" y="14411"/>
                  </a:lnTo>
                  <a:cubicBezTo>
                    <a:pt x="6229" y="14456"/>
                    <a:pt x="6318" y="14501"/>
                    <a:pt x="6363" y="14501"/>
                  </a:cubicBezTo>
                  <a:lnTo>
                    <a:pt x="6542" y="14501"/>
                  </a:lnTo>
                  <a:lnTo>
                    <a:pt x="6318" y="14859"/>
                  </a:lnTo>
                  <a:lnTo>
                    <a:pt x="5646" y="14859"/>
                  </a:lnTo>
                  <a:cubicBezTo>
                    <a:pt x="5467" y="14859"/>
                    <a:pt x="5377" y="14949"/>
                    <a:pt x="5377" y="15128"/>
                  </a:cubicBezTo>
                  <a:cubicBezTo>
                    <a:pt x="5377" y="15308"/>
                    <a:pt x="5467" y="15397"/>
                    <a:pt x="5646" y="15397"/>
                  </a:cubicBezTo>
                  <a:lnTo>
                    <a:pt x="6498" y="15397"/>
                  </a:lnTo>
                  <a:cubicBezTo>
                    <a:pt x="6587" y="15397"/>
                    <a:pt x="6677" y="15352"/>
                    <a:pt x="6722" y="15308"/>
                  </a:cubicBezTo>
                  <a:lnTo>
                    <a:pt x="6901" y="15039"/>
                  </a:lnTo>
                  <a:lnTo>
                    <a:pt x="7125" y="15352"/>
                  </a:lnTo>
                  <a:cubicBezTo>
                    <a:pt x="7170" y="15397"/>
                    <a:pt x="7259" y="15487"/>
                    <a:pt x="7349" y="15487"/>
                  </a:cubicBezTo>
                  <a:lnTo>
                    <a:pt x="7932" y="15487"/>
                  </a:lnTo>
                  <a:cubicBezTo>
                    <a:pt x="8111" y="15487"/>
                    <a:pt x="8245" y="15352"/>
                    <a:pt x="8245" y="15173"/>
                  </a:cubicBezTo>
                  <a:cubicBezTo>
                    <a:pt x="8245" y="15039"/>
                    <a:pt x="8111" y="14904"/>
                    <a:pt x="7932" y="14904"/>
                  </a:cubicBezTo>
                  <a:lnTo>
                    <a:pt x="7439" y="14904"/>
                  </a:lnTo>
                  <a:lnTo>
                    <a:pt x="7170" y="14501"/>
                  </a:lnTo>
                  <a:lnTo>
                    <a:pt x="7708" y="13605"/>
                  </a:lnTo>
                  <a:cubicBezTo>
                    <a:pt x="8156" y="13694"/>
                    <a:pt x="8559" y="13739"/>
                    <a:pt x="9007" y="13739"/>
                  </a:cubicBezTo>
                  <a:cubicBezTo>
                    <a:pt x="10127" y="13739"/>
                    <a:pt x="11247" y="13515"/>
                    <a:pt x="12323" y="13067"/>
                  </a:cubicBezTo>
                  <a:lnTo>
                    <a:pt x="13174" y="12664"/>
                  </a:lnTo>
                  <a:lnTo>
                    <a:pt x="14429" y="13918"/>
                  </a:lnTo>
                  <a:cubicBezTo>
                    <a:pt x="14519" y="13963"/>
                    <a:pt x="14563" y="13963"/>
                    <a:pt x="14608" y="13963"/>
                  </a:cubicBezTo>
                  <a:cubicBezTo>
                    <a:pt x="14653" y="13963"/>
                    <a:pt x="14787" y="13918"/>
                    <a:pt x="14832" y="13829"/>
                  </a:cubicBezTo>
                  <a:cubicBezTo>
                    <a:pt x="14967" y="13739"/>
                    <a:pt x="14967" y="13560"/>
                    <a:pt x="14832" y="13470"/>
                  </a:cubicBezTo>
                  <a:lnTo>
                    <a:pt x="13712" y="12440"/>
                  </a:lnTo>
                  <a:lnTo>
                    <a:pt x="13712" y="12440"/>
                  </a:lnTo>
                  <a:lnTo>
                    <a:pt x="14608" y="12574"/>
                  </a:lnTo>
                  <a:lnTo>
                    <a:pt x="18641" y="15173"/>
                  </a:lnTo>
                  <a:lnTo>
                    <a:pt x="18238" y="15263"/>
                  </a:lnTo>
                  <a:cubicBezTo>
                    <a:pt x="18174" y="15266"/>
                    <a:pt x="18110" y="15267"/>
                    <a:pt x="18047" y="15267"/>
                  </a:cubicBezTo>
                  <a:cubicBezTo>
                    <a:pt x="17216" y="15267"/>
                    <a:pt x="16404" y="14994"/>
                    <a:pt x="15863" y="14411"/>
                  </a:cubicBezTo>
                  <a:lnTo>
                    <a:pt x="15773" y="14367"/>
                  </a:lnTo>
                  <a:cubicBezTo>
                    <a:pt x="15728" y="14299"/>
                    <a:pt x="15661" y="14266"/>
                    <a:pt x="15594" y="14266"/>
                  </a:cubicBezTo>
                  <a:cubicBezTo>
                    <a:pt x="15527" y="14266"/>
                    <a:pt x="15460" y="14299"/>
                    <a:pt x="15415" y="14367"/>
                  </a:cubicBezTo>
                  <a:cubicBezTo>
                    <a:pt x="15280" y="14456"/>
                    <a:pt x="15280" y="14635"/>
                    <a:pt x="15415" y="14725"/>
                  </a:cubicBezTo>
                  <a:lnTo>
                    <a:pt x="15460" y="14815"/>
                  </a:lnTo>
                  <a:cubicBezTo>
                    <a:pt x="16177" y="15397"/>
                    <a:pt x="17073" y="15800"/>
                    <a:pt x="18014" y="15800"/>
                  </a:cubicBezTo>
                  <a:lnTo>
                    <a:pt x="18327" y="15800"/>
                  </a:lnTo>
                  <a:lnTo>
                    <a:pt x="19089" y="15756"/>
                  </a:lnTo>
                  <a:cubicBezTo>
                    <a:pt x="19268" y="15756"/>
                    <a:pt x="19448" y="15576"/>
                    <a:pt x="19492" y="15397"/>
                  </a:cubicBezTo>
                  <a:cubicBezTo>
                    <a:pt x="19313" y="14994"/>
                    <a:pt x="19268" y="14815"/>
                    <a:pt x="19089" y="14680"/>
                  </a:cubicBezTo>
                  <a:lnTo>
                    <a:pt x="14967" y="11992"/>
                  </a:lnTo>
                  <a:cubicBezTo>
                    <a:pt x="14967" y="11902"/>
                    <a:pt x="14967" y="11857"/>
                    <a:pt x="14922" y="11768"/>
                  </a:cubicBezTo>
                  <a:lnTo>
                    <a:pt x="13622" y="9975"/>
                  </a:lnTo>
                  <a:cubicBezTo>
                    <a:pt x="12681" y="8586"/>
                    <a:pt x="11606" y="7287"/>
                    <a:pt x="10441" y="6077"/>
                  </a:cubicBezTo>
                  <a:cubicBezTo>
                    <a:pt x="10374" y="6010"/>
                    <a:pt x="10295" y="5976"/>
                    <a:pt x="10222" y="5976"/>
                  </a:cubicBezTo>
                  <a:cubicBezTo>
                    <a:pt x="10150" y="5976"/>
                    <a:pt x="10082" y="6010"/>
                    <a:pt x="10038" y="6077"/>
                  </a:cubicBezTo>
                  <a:cubicBezTo>
                    <a:pt x="9903" y="6166"/>
                    <a:pt x="9903" y="6346"/>
                    <a:pt x="10038" y="6480"/>
                  </a:cubicBezTo>
                  <a:cubicBezTo>
                    <a:pt x="10217" y="6704"/>
                    <a:pt x="10441" y="6928"/>
                    <a:pt x="10575" y="7063"/>
                  </a:cubicBezTo>
                  <a:lnTo>
                    <a:pt x="10889" y="8093"/>
                  </a:lnTo>
                  <a:cubicBezTo>
                    <a:pt x="10934" y="8362"/>
                    <a:pt x="10889" y="8586"/>
                    <a:pt x="10710" y="8810"/>
                  </a:cubicBezTo>
                  <a:cubicBezTo>
                    <a:pt x="10573" y="8947"/>
                    <a:pt x="10384" y="9006"/>
                    <a:pt x="10182" y="9006"/>
                  </a:cubicBezTo>
                  <a:cubicBezTo>
                    <a:pt x="10120" y="9006"/>
                    <a:pt x="10056" y="9000"/>
                    <a:pt x="9993" y="8989"/>
                  </a:cubicBezTo>
                  <a:lnTo>
                    <a:pt x="5646" y="7466"/>
                  </a:lnTo>
                  <a:cubicBezTo>
                    <a:pt x="5601" y="7421"/>
                    <a:pt x="5557" y="7331"/>
                    <a:pt x="5557" y="7287"/>
                  </a:cubicBezTo>
                  <a:lnTo>
                    <a:pt x="5198" y="6839"/>
                  </a:lnTo>
                  <a:cubicBezTo>
                    <a:pt x="4660" y="6122"/>
                    <a:pt x="4436" y="5270"/>
                    <a:pt x="4526" y="4374"/>
                  </a:cubicBezTo>
                  <a:cubicBezTo>
                    <a:pt x="4616" y="3926"/>
                    <a:pt x="4929" y="3523"/>
                    <a:pt x="5377" y="3388"/>
                  </a:cubicBezTo>
                  <a:cubicBezTo>
                    <a:pt x="5557" y="3343"/>
                    <a:pt x="5736" y="3343"/>
                    <a:pt x="5870" y="3343"/>
                  </a:cubicBezTo>
                  <a:cubicBezTo>
                    <a:pt x="6632" y="3388"/>
                    <a:pt x="7304" y="3657"/>
                    <a:pt x="7797" y="4150"/>
                  </a:cubicBezTo>
                  <a:cubicBezTo>
                    <a:pt x="8290" y="4598"/>
                    <a:pt x="8783" y="5136"/>
                    <a:pt x="9276" y="5629"/>
                  </a:cubicBezTo>
                  <a:cubicBezTo>
                    <a:pt x="9343" y="5673"/>
                    <a:pt x="9421" y="5696"/>
                    <a:pt x="9494" y="5696"/>
                  </a:cubicBezTo>
                  <a:cubicBezTo>
                    <a:pt x="9567" y="5696"/>
                    <a:pt x="9634" y="5673"/>
                    <a:pt x="9679" y="5629"/>
                  </a:cubicBezTo>
                  <a:cubicBezTo>
                    <a:pt x="9814" y="5494"/>
                    <a:pt x="9814" y="5315"/>
                    <a:pt x="9679" y="5225"/>
                  </a:cubicBezTo>
                  <a:cubicBezTo>
                    <a:pt x="9186" y="4732"/>
                    <a:pt x="8693" y="4195"/>
                    <a:pt x="8156" y="3747"/>
                  </a:cubicBezTo>
                  <a:cubicBezTo>
                    <a:pt x="7708" y="3388"/>
                    <a:pt x="7170" y="3075"/>
                    <a:pt x="6587" y="2940"/>
                  </a:cubicBezTo>
                  <a:lnTo>
                    <a:pt x="6587" y="2626"/>
                  </a:lnTo>
                  <a:cubicBezTo>
                    <a:pt x="6542" y="1820"/>
                    <a:pt x="6050" y="1103"/>
                    <a:pt x="5377" y="565"/>
                  </a:cubicBezTo>
                  <a:lnTo>
                    <a:pt x="5198" y="476"/>
                  </a:lnTo>
                  <a:cubicBezTo>
                    <a:pt x="4754" y="162"/>
                    <a:pt x="4219" y="1"/>
                    <a:pt x="36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4" name="Google Shape;4744;p60"/>
          <p:cNvGrpSpPr/>
          <p:nvPr/>
        </p:nvGrpSpPr>
        <p:grpSpPr>
          <a:xfrm>
            <a:off x="7118876" y="1839033"/>
            <a:ext cx="501864" cy="406811"/>
            <a:chOff x="7745872" y="1994268"/>
            <a:chExt cx="571730" cy="463443"/>
          </a:xfrm>
        </p:grpSpPr>
        <p:sp>
          <p:nvSpPr>
            <p:cNvPr id="4745" name="Google Shape;4745;p60"/>
            <p:cNvSpPr/>
            <p:nvPr/>
          </p:nvSpPr>
          <p:spPr>
            <a:xfrm>
              <a:off x="7812892" y="2056829"/>
              <a:ext cx="17129" cy="23699"/>
            </a:xfrm>
            <a:custGeom>
              <a:rect b="b" l="l" r="r" t="t"/>
              <a:pathLst>
                <a:path extrusionOk="0" h="808" w="584">
                  <a:moveTo>
                    <a:pt x="314" y="1"/>
                  </a:moveTo>
                  <a:cubicBezTo>
                    <a:pt x="135" y="1"/>
                    <a:pt x="1" y="135"/>
                    <a:pt x="1" y="314"/>
                  </a:cubicBezTo>
                  <a:lnTo>
                    <a:pt x="1" y="538"/>
                  </a:lnTo>
                  <a:cubicBezTo>
                    <a:pt x="1" y="673"/>
                    <a:pt x="135" y="807"/>
                    <a:pt x="314" y="807"/>
                  </a:cubicBezTo>
                  <a:cubicBezTo>
                    <a:pt x="449" y="807"/>
                    <a:pt x="583" y="673"/>
                    <a:pt x="583" y="538"/>
                  </a:cubicBezTo>
                  <a:lnTo>
                    <a:pt x="583" y="314"/>
                  </a:lnTo>
                  <a:cubicBezTo>
                    <a:pt x="583" y="135"/>
                    <a:pt x="449" y="1"/>
                    <a:pt x="3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0"/>
            <p:cNvSpPr/>
            <p:nvPr/>
          </p:nvSpPr>
          <p:spPr>
            <a:xfrm>
              <a:off x="7745872" y="1994268"/>
              <a:ext cx="571730" cy="463443"/>
            </a:xfrm>
            <a:custGeom>
              <a:rect b="b" l="l" r="r" t="t"/>
              <a:pathLst>
                <a:path extrusionOk="0" h="15801" w="19493">
                  <a:moveTo>
                    <a:pt x="896" y="3657"/>
                  </a:moveTo>
                  <a:lnTo>
                    <a:pt x="1031" y="3791"/>
                  </a:lnTo>
                  <a:cubicBezTo>
                    <a:pt x="1076" y="3836"/>
                    <a:pt x="1076" y="3881"/>
                    <a:pt x="1076" y="4016"/>
                  </a:cubicBezTo>
                  <a:lnTo>
                    <a:pt x="1076" y="4150"/>
                  </a:lnTo>
                  <a:lnTo>
                    <a:pt x="404" y="4105"/>
                  </a:lnTo>
                  <a:cubicBezTo>
                    <a:pt x="493" y="3881"/>
                    <a:pt x="672" y="3702"/>
                    <a:pt x="896" y="3657"/>
                  </a:cubicBezTo>
                  <a:close/>
                  <a:moveTo>
                    <a:pt x="11472" y="8093"/>
                  </a:moveTo>
                  <a:cubicBezTo>
                    <a:pt x="12099" y="8810"/>
                    <a:pt x="12681" y="9527"/>
                    <a:pt x="13174" y="10334"/>
                  </a:cubicBezTo>
                  <a:lnTo>
                    <a:pt x="14160" y="11768"/>
                  </a:lnTo>
                  <a:lnTo>
                    <a:pt x="13129" y="11633"/>
                  </a:lnTo>
                  <a:cubicBezTo>
                    <a:pt x="11606" y="11409"/>
                    <a:pt x="10217" y="10961"/>
                    <a:pt x="8873" y="10154"/>
                  </a:cubicBezTo>
                  <a:cubicBezTo>
                    <a:pt x="7932" y="9662"/>
                    <a:pt x="7125" y="9034"/>
                    <a:pt x="6408" y="8317"/>
                  </a:cubicBezTo>
                  <a:lnTo>
                    <a:pt x="6408" y="8317"/>
                  </a:lnTo>
                  <a:lnTo>
                    <a:pt x="9769" y="9482"/>
                  </a:lnTo>
                  <a:cubicBezTo>
                    <a:pt x="9858" y="9527"/>
                    <a:pt x="10038" y="9527"/>
                    <a:pt x="10217" y="9527"/>
                  </a:cubicBezTo>
                  <a:cubicBezTo>
                    <a:pt x="10531" y="9527"/>
                    <a:pt x="10799" y="9437"/>
                    <a:pt x="11113" y="9213"/>
                  </a:cubicBezTo>
                  <a:cubicBezTo>
                    <a:pt x="11427" y="8945"/>
                    <a:pt x="11561" y="8496"/>
                    <a:pt x="11472" y="8093"/>
                  </a:cubicBezTo>
                  <a:close/>
                  <a:moveTo>
                    <a:pt x="6184" y="13112"/>
                  </a:moveTo>
                  <a:cubicBezTo>
                    <a:pt x="6408" y="13246"/>
                    <a:pt x="6677" y="13291"/>
                    <a:pt x="6901" y="13336"/>
                  </a:cubicBezTo>
                  <a:lnTo>
                    <a:pt x="6677" y="13784"/>
                  </a:lnTo>
                  <a:lnTo>
                    <a:pt x="6274" y="13784"/>
                  </a:lnTo>
                  <a:lnTo>
                    <a:pt x="6005" y="13426"/>
                  </a:lnTo>
                  <a:lnTo>
                    <a:pt x="6184" y="13112"/>
                  </a:lnTo>
                  <a:close/>
                  <a:moveTo>
                    <a:pt x="3681" y="1"/>
                  </a:moveTo>
                  <a:cubicBezTo>
                    <a:pt x="3296" y="1"/>
                    <a:pt x="2909" y="83"/>
                    <a:pt x="2554" y="252"/>
                  </a:cubicBezTo>
                  <a:cubicBezTo>
                    <a:pt x="1613" y="700"/>
                    <a:pt x="941" y="1641"/>
                    <a:pt x="941" y="2716"/>
                  </a:cubicBezTo>
                  <a:lnTo>
                    <a:pt x="941" y="3209"/>
                  </a:lnTo>
                  <a:cubicBezTo>
                    <a:pt x="493" y="3388"/>
                    <a:pt x="180" y="3702"/>
                    <a:pt x="45" y="4150"/>
                  </a:cubicBezTo>
                  <a:lnTo>
                    <a:pt x="45" y="4195"/>
                  </a:lnTo>
                  <a:cubicBezTo>
                    <a:pt x="0" y="4329"/>
                    <a:pt x="45" y="4464"/>
                    <a:pt x="90" y="4553"/>
                  </a:cubicBezTo>
                  <a:cubicBezTo>
                    <a:pt x="180" y="4643"/>
                    <a:pt x="269" y="4732"/>
                    <a:pt x="448" y="4732"/>
                  </a:cubicBezTo>
                  <a:lnTo>
                    <a:pt x="1389" y="4777"/>
                  </a:lnTo>
                  <a:lnTo>
                    <a:pt x="1479" y="6211"/>
                  </a:lnTo>
                  <a:cubicBezTo>
                    <a:pt x="1524" y="7331"/>
                    <a:pt x="1748" y="8362"/>
                    <a:pt x="2241" y="9348"/>
                  </a:cubicBezTo>
                  <a:cubicBezTo>
                    <a:pt x="2286" y="9482"/>
                    <a:pt x="2420" y="9527"/>
                    <a:pt x="2510" y="9527"/>
                  </a:cubicBezTo>
                  <a:cubicBezTo>
                    <a:pt x="2599" y="9527"/>
                    <a:pt x="2644" y="9527"/>
                    <a:pt x="2644" y="9482"/>
                  </a:cubicBezTo>
                  <a:cubicBezTo>
                    <a:pt x="2823" y="9437"/>
                    <a:pt x="2868" y="9258"/>
                    <a:pt x="2734" y="9079"/>
                  </a:cubicBezTo>
                  <a:cubicBezTo>
                    <a:pt x="2286" y="8183"/>
                    <a:pt x="2062" y="7242"/>
                    <a:pt x="2017" y="6211"/>
                  </a:cubicBezTo>
                  <a:lnTo>
                    <a:pt x="1972" y="4060"/>
                  </a:lnTo>
                  <a:cubicBezTo>
                    <a:pt x="1972" y="3881"/>
                    <a:pt x="1882" y="3657"/>
                    <a:pt x="1793" y="3523"/>
                  </a:cubicBezTo>
                  <a:lnTo>
                    <a:pt x="1613" y="3299"/>
                  </a:lnTo>
                  <a:lnTo>
                    <a:pt x="1613" y="2626"/>
                  </a:lnTo>
                  <a:cubicBezTo>
                    <a:pt x="1613" y="1820"/>
                    <a:pt x="2106" y="1013"/>
                    <a:pt x="2913" y="700"/>
                  </a:cubicBezTo>
                  <a:cubicBezTo>
                    <a:pt x="3188" y="553"/>
                    <a:pt x="3478" y="489"/>
                    <a:pt x="3771" y="489"/>
                  </a:cubicBezTo>
                  <a:cubicBezTo>
                    <a:pt x="4194" y="489"/>
                    <a:pt x="4622" y="622"/>
                    <a:pt x="5019" y="834"/>
                  </a:cubicBezTo>
                  <a:lnTo>
                    <a:pt x="5198" y="968"/>
                  </a:lnTo>
                  <a:cubicBezTo>
                    <a:pt x="5781" y="1372"/>
                    <a:pt x="6139" y="1909"/>
                    <a:pt x="6229" y="2582"/>
                  </a:cubicBezTo>
                  <a:lnTo>
                    <a:pt x="6229" y="2716"/>
                  </a:lnTo>
                  <a:lnTo>
                    <a:pt x="6094" y="2716"/>
                  </a:lnTo>
                  <a:cubicBezTo>
                    <a:pt x="5870" y="2716"/>
                    <a:pt x="5601" y="2716"/>
                    <a:pt x="5377" y="2806"/>
                  </a:cubicBezTo>
                  <a:cubicBezTo>
                    <a:pt x="4750" y="3030"/>
                    <a:pt x="4257" y="3612"/>
                    <a:pt x="4212" y="4284"/>
                  </a:cubicBezTo>
                  <a:cubicBezTo>
                    <a:pt x="4078" y="5315"/>
                    <a:pt x="4347" y="6346"/>
                    <a:pt x="4974" y="7197"/>
                  </a:cubicBezTo>
                  <a:lnTo>
                    <a:pt x="5333" y="7645"/>
                  </a:lnTo>
                  <a:cubicBezTo>
                    <a:pt x="6274" y="8855"/>
                    <a:pt x="7483" y="9930"/>
                    <a:pt x="8828" y="10692"/>
                  </a:cubicBezTo>
                  <a:cubicBezTo>
                    <a:pt x="10038" y="11364"/>
                    <a:pt x="11292" y="11902"/>
                    <a:pt x="12726" y="12126"/>
                  </a:cubicBezTo>
                  <a:lnTo>
                    <a:pt x="12144" y="12395"/>
                  </a:lnTo>
                  <a:cubicBezTo>
                    <a:pt x="11162" y="12828"/>
                    <a:pt x="10125" y="13056"/>
                    <a:pt x="9080" y="13056"/>
                  </a:cubicBezTo>
                  <a:cubicBezTo>
                    <a:pt x="8503" y="13056"/>
                    <a:pt x="7923" y="12987"/>
                    <a:pt x="7349" y="12843"/>
                  </a:cubicBezTo>
                  <a:cubicBezTo>
                    <a:pt x="5691" y="12440"/>
                    <a:pt x="4302" y="11499"/>
                    <a:pt x="3361" y="10199"/>
                  </a:cubicBezTo>
                  <a:cubicBezTo>
                    <a:pt x="3276" y="10143"/>
                    <a:pt x="3191" y="10086"/>
                    <a:pt x="3106" y="10086"/>
                  </a:cubicBezTo>
                  <a:cubicBezTo>
                    <a:pt x="3057" y="10086"/>
                    <a:pt x="3007" y="10105"/>
                    <a:pt x="2958" y="10154"/>
                  </a:cubicBezTo>
                  <a:cubicBezTo>
                    <a:pt x="2868" y="10244"/>
                    <a:pt x="2778" y="10423"/>
                    <a:pt x="2913" y="10558"/>
                  </a:cubicBezTo>
                  <a:cubicBezTo>
                    <a:pt x="3675" y="11588"/>
                    <a:pt x="4750" y="12440"/>
                    <a:pt x="5915" y="13022"/>
                  </a:cubicBezTo>
                  <a:lnTo>
                    <a:pt x="5377" y="13918"/>
                  </a:lnTo>
                  <a:lnTo>
                    <a:pt x="4705" y="13918"/>
                  </a:lnTo>
                  <a:cubicBezTo>
                    <a:pt x="4526" y="13918"/>
                    <a:pt x="4436" y="14008"/>
                    <a:pt x="4436" y="14187"/>
                  </a:cubicBezTo>
                  <a:cubicBezTo>
                    <a:pt x="4436" y="14367"/>
                    <a:pt x="4526" y="14456"/>
                    <a:pt x="4705" y="14456"/>
                  </a:cubicBezTo>
                  <a:lnTo>
                    <a:pt x="5557" y="14456"/>
                  </a:lnTo>
                  <a:cubicBezTo>
                    <a:pt x="5646" y="14456"/>
                    <a:pt x="5691" y="14411"/>
                    <a:pt x="5781" y="14367"/>
                  </a:cubicBezTo>
                  <a:lnTo>
                    <a:pt x="5915" y="14053"/>
                  </a:lnTo>
                  <a:lnTo>
                    <a:pt x="6139" y="14411"/>
                  </a:lnTo>
                  <a:cubicBezTo>
                    <a:pt x="6229" y="14456"/>
                    <a:pt x="6318" y="14501"/>
                    <a:pt x="6363" y="14501"/>
                  </a:cubicBezTo>
                  <a:lnTo>
                    <a:pt x="6542" y="14501"/>
                  </a:lnTo>
                  <a:lnTo>
                    <a:pt x="6318" y="14859"/>
                  </a:lnTo>
                  <a:lnTo>
                    <a:pt x="5646" y="14859"/>
                  </a:lnTo>
                  <a:cubicBezTo>
                    <a:pt x="5467" y="14859"/>
                    <a:pt x="5377" y="14949"/>
                    <a:pt x="5377" y="15128"/>
                  </a:cubicBezTo>
                  <a:cubicBezTo>
                    <a:pt x="5377" y="15308"/>
                    <a:pt x="5467" y="15397"/>
                    <a:pt x="5646" y="15397"/>
                  </a:cubicBezTo>
                  <a:lnTo>
                    <a:pt x="6498" y="15397"/>
                  </a:lnTo>
                  <a:cubicBezTo>
                    <a:pt x="6587" y="15397"/>
                    <a:pt x="6677" y="15352"/>
                    <a:pt x="6722" y="15308"/>
                  </a:cubicBezTo>
                  <a:lnTo>
                    <a:pt x="6901" y="15039"/>
                  </a:lnTo>
                  <a:lnTo>
                    <a:pt x="7125" y="15352"/>
                  </a:lnTo>
                  <a:cubicBezTo>
                    <a:pt x="7170" y="15397"/>
                    <a:pt x="7259" y="15487"/>
                    <a:pt x="7349" y="15487"/>
                  </a:cubicBezTo>
                  <a:lnTo>
                    <a:pt x="7932" y="15487"/>
                  </a:lnTo>
                  <a:cubicBezTo>
                    <a:pt x="8111" y="15487"/>
                    <a:pt x="8245" y="15352"/>
                    <a:pt x="8245" y="15173"/>
                  </a:cubicBezTo>
                  <a:cubicBezTo>
                    <a:pt x="8245" y="15039"/>
                    <a:pt x="8111" y="14904"/>
                    <a:pt x="7932" y="14904"/>
                  </a:cubicBezTo>
                  <a:lnTo>
                    <a:pt x="7439" y="14904"/>
                  </a:lnTo>
                  <a:lnTo>
                    <a:pt x="7170" y="14501"/>
                  </a:lnTo>
                  <a:lnTo>
                    <a:pt x="7708" y="13605"/>
                  </a:lnTo>
                  <a:cubicBezTo>
                    <a:pt x="8156" y="13694"/>
                    <a:pt x="8559" y="13739"/>
                    <a:pt x="9007" y="13739"/>
                  </a:cubicBezTo>
                  <a:cubicBezTo>
                    <a:pt x="10127" y="13739"/>
                    <a:pt x="11247" y="13515"/>
                    <a:pt x="12323" y="13067"/>
                  </a:cubicBezTo>
                  <a:lnTo>
                    <a:pt x="13174" y="12664"/>
                  </a:lnTo>
                  <a:lnTo>
                    <a:pt x="14429" y="13918"/>
                  </a:lnTo>
                  <a:cubicBezTo>
                    <a:pt x="14519" y="13963"/>
                    <a:pt x="14563" y="13963"/>
                    <a:pt x="14608" y="13963"/>
                  </a:cubicBezTo>
                  <a:cubicBezTo>
                    <a:pt x="14653" y="13963"/>
                    <a:pt x="14787" y="13918"/>
                    <a:pt x="14832" y="13829"/>
                  </a:cubicBezTo>
                  <a:cubicBezTo>
                    <a:pt x="14967" y="13739"/>
                    <a:pt x="14967" y="13560"/>
                    <a:pt x="14832" y="13470"/>
                  </a:cubicBezTo>
                  <a:lnTo>
                    <a:pt x="13712" y="12440"/>
                  </a:lnTo>
                  <a:lnTo>
                    <a:pt x="13712" y="12440"/>
                  </a:lnTo>
                  <a:lnTo>
                    <a:pt x="14608" y="12574"/>
                  </a:lnTo>
                  <a:lnTo>
                    <a:pt x="18641" y="15173"/>
                  </a:lnTo>
                  <a:lnTo>
                    <a:pt x="18238" y="15263"/>
                  </a:lnTo>
                  <a:cubicBezTo>
                    <a:pt x="18174" y="15266"/>
                    <a:pt x="18110" y="15267"/>
                    <a:pt x="18047" y="15267"/>
                  </a:cubicBezTo>
                  <a:cubicBezTo>
                    <a:pt x="17216" y="15267"/>
                    <a:pt x="16404" y="14994"/>
                    <a:pt x="15863" y="14411"/>
                  </a:cubicBezTo>
                  <a:lnTo>
                    <a:pt x="15773" y="14367"/>
                  </a:lnTo>
                  <a:cubicBezTo>
                    <a:pt x="15728" y="14299"/>
                    <a:pt x="15661" y="14266"/>
                    <a:pt x="15594" y="14266"/>
                  </a:cubicBezTo>
                  <a:cubicBezTo>
                    <a:pt x="15527" y="14266"/>
                    <a:pt x="15460" y="14299"/>
                    <a:pt x="15415" y="14367"/>
                  </a:cubicBezTo>
                  <a:cubicBezTo>
                    <a:pt x="15280" y="14456"/>
                    <a:pt x="15280" y="14635"/>
                    <a:pt x="15415" y="14725"/>
                  </a:cubicBezTo>
                  <a:lnTo>
                    <a:pt x="15460" y="14815"/>
                  </a:lnTo>
                  <a:cubicBezTo>
                    <a:pt x="16177" y="15397"/>
                    <a:pt x="17073" y="15800"/>
                    <a:pt x="18014" y="15800"/>
                  </a:cubicBezTo>
                  <a:lnTo>
                    <a:pt x="18327" y="15800"/>
                  </a:lnTo>
                  <a:lnTo>
                    <a:pt x="19089" y="15756"/>
                  </a:lnTo>
                  <a:cubicBezTo>
                    <a:pt x="19268" y="15756"/>
                    <a:pt x="19448" y="15576"/>
                    <a:pt x="19492" y="15397"/>
                  </a:cubicBezTo>
                  <a:cubicBezTo>
                    <a:pt x="19313" y="14994"/>
                    <a:pt x="19268" y="14815"/>
                    <a:pt x="19089" y="14680"/>
                  </a:cubicBezTo>
                  <a:lnTo>
                    <a:pt x="14967" y="11992"/>
                  </a:lnTo>
                  <a:cubicBezTo>
                    <a:pt x="14967" y="11902"/>
                    <a:pt x="14967" y="11857"/>
                    <a:pt x="14922" y="11768"/>
                  </a:cubicBezTo>
                  <a:lnTo>
                    <a:pt x="13622" y="9975"/>
                  </a:lnTo>
                  <a:cubicBezTo>
                    <a:pt x="12681" y="8586"/>
                    <a:pt x="11606" y="7287"/>
                    <a:pt x="10441" y="6077"/>
                  </a:cubicBezTo>
                  <a:cubicBezTo>
                    <a:pt x="10374" y="6010"/>
                    <a:pt x="10295" y="5976"/>
                    <a:pt x="10222" y="5976"/>
                  </a:cubicBezTo>
                  <a:cubicBezTo>
                    <a:pt x="10150" y="5976"/>
                    <a:pt x="10082" y="6010"/>
                    <a:pt x="10038" y="6077"/>
                  </a:cubicBezTo>
                  <a:cubicBezTo>
                    <a:pt x="9903" y="6166"/>
                    <a:pt x="9903" y="6346"/>
                    <a:pt x="10038" y="6480"/>
                  </a:cubicBezTo>
                  <a:cubicBezTo>
                    <a:pt x="10217" y="6704"/>
                    <a:pt x="10441" y="6928"/>
                    <a:pt x="10575" y="7063"/>
                  </a:cubicBezTo>
                  <a:lnTo>
                    <a:pt x="10889" y="8093"/>
                  </a:lnTo>
                  <a:cubicBezTo>
                    <a:pt x="10934" y="8362"/>
                    <a:pt x="10889" y="8586"/>
                    <a:pt x="10710" y="8810"/>
                  </a:cubicBezTo>
                  <a:cubicBezTo>
                    <a:pt x="10573" y="8947"/>
                    <a:pt x="10384" y="9006"/>
                    <a:pt x="10182" y="9006"/>
                  </a:cubicBezTo>
                  <a:cubicBezTo>
                    <a:pt x="10120" y="9006"/>
                    <a:pt x="10056" y="9000"/>
                    <a:pt x="9993" y="8989"/>
                  </a:cubicBezTo>
                  <a:lnTo>
                    <a:pt x="5646" y="7466"/>
                  </a:lnTo>
                  <a:cubicBezTo>
                    <a:pt x="5601" y="7421"/>
                    <a:pt x="5557" y="7331"/>
                    <a:pt x="5557" y="7287"/>
                  </a:cubicBezTo>
                  <a:lnTo>
                    <a:pt x="5198" y="6839"/>
                  </a:lnTo>
                  <a:cubicBezTo>
                    <a:pt x="4660" y="6122"/>
                    <a:pt x="4436" y="5270"/>
                    <a:pt x="4526" y="4374"/>
                  </a:cubicBezTo>
                  <a:cubicBezTo>
                    <a:pt x="4616" y="3926"/>
                    <a:pt x="4929" y="3523"/>
                    <a:pt x="5377" y="3388"/>
                  </a:cubicBezTo>
                  <a:cubicBezTo>
                    <a:pt x="5557" y="3343"/>
                    <a:pt x="5736" y="3343"/>
                    <a:pt x="5870" y="3343"/>
                  </a:cubicBezTo>
                  <a:cubicBezTo>
                    <a:pt x="6632" y="3388"/>
                    <a:pt x="7304" y="3657"/>
                    <a:pt x="7797" y="4150"/>
                  </a:cubicBezTo>
                  <a:cubicBezTo>
                    <a:pt x="8290" y="4598"/>
                    <a:pt x="8783" y="5136"/>
                    <a:pt x="9276" y="5629"/>
                  </a:cubicBezTo>
                  <a:cubicBezTo>
                    <a:pt x="9343" y="5673"/>
                    <a:pt x="9421" y="5696"/>
                    <a:pt x="9494" y="5696"/>
                  </a:cubicBezTo>
                  <a:cubicBezTo>
                    <a:pt x="9567" y="5696"/>
                    <a:pt x="9634" y="5673"/>
                    <a:pt x="9679" y="5629"/>
                  </a:cubicBezTo>
                  <a:cubicBezTo>
                    <a:pt x="9814" y="5494"/>
                    <a:pt x="9814" y="5315"/>
                    <a:pt x="9679" y="5225"/>
                  </a:cubicBezTo>
                  <a:cubicBezTo>
                    <a:pt x="9186" y="4732"/>
                    <a:pt x="8693" y="4195"/>
                    <a:pt x="8156" y="3747"/>
                  </a:cubicBezTo>
                  <a:cubicBezTo>
                    <a:pt x="7708" y="3388"/>
                    <a:pt x="7170" y="3075"/>
                    <a:pt x="6587" y="2940"/>
                  </a:cubicBezTo>
                  <a:lnTo>
                    <a:pt x="6587" y="2626"/>
                  </a:lnTo>
                  <a:cubicBezTo>
                    <a:pt x="6542" y="1820"/>
                    <a:pt x="6050" y="1103"/>
                    <a:pt x="5377" y="565"/>
                  </a:cubicBezTo>
                  <a:lnTo>
                    <a:pt x="5198" y="476"/>
                  </a:lnTo>
                  <a:cubicBezTo>
                    <a:pt x="4754" y="162"/>
                    <a:pt x="4219" y="1"/>
                    <a:pt x="36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7" name="Google Shape;4747;p60"/>
          <p:cNvGrpSpPr/>
          <p:nvPr/>
        </p:nvGrpSpPr>
        <p:grpSpPr>
          <a:xfrm>
            <a:off x="7620721" y="1839033"/>
            <a:ext cx="501864" cy="406811"/>
            <a:chOff x="7745872" y="1994268"/>
            <a:chExt cx="571730" cy="463443"/>
          </a:xfrm>
        </p:grpSpPr>
        <p:sp>
          <p:nvSpPr>
            <p:cNvPr id="4748" name="Google Shape;4748;p60"/>
            <p:cNvSpPr/>
            <p:nvPr/>
          </p:nvSpPr>
          <p:spPr>
            <a:xfrm>
              <a:off x="7812892" y="2056829"/>
              <a:ext cx="17129" cy="23699"/>
            </a:xfrm>
            <a:custGeom>
              <a:rect b="b" l="l" r="r" t="t"/>
              <a:pathLst>
                <a:path extrusionOk="0" h="808" w="584">
                  <a:moveTo>
                    <a:pt x="314" y="1"/>
                  </a:moveTo>
                  <a:cubicBezTo>
                    <a:pt x="135" y="1"/>
                    <a:pt x="1" y="135"/>
                    <a:pt x="1" y="314"/>
                  </a:cubicBezTo>
                  <a:lnTo>
                    <a:pt x="1" y="538"/>
                  </a:lnTo>
                  <a:cubicBezTo>
                    <a:pt x="1" y="673"/>
                    <a:pt x="135" y="807"/>
                    <a:pt x="314" y="807"/>
                  </a:cubicBezTo>
                  <a:cubicBezTo>
                    <a:pt x="449" y="807"/>
                    <a:pt x="583" y="673"/>
                    <a:pt x="583" y="538"/>
                  </a:cubicBezTo>
                  <a:lnTo>
                    <a:pt x="583" y="314"/>
                  </a:lnTo>
                  <a:cubicBezTo>
                    <a:pt x="583" y="135"/>
                    <a:pt x="449" y="1"/>
                    <a:pt x="3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0"/>
            <p:cNvSpPr/>
            <p:nvPr/>
          </p:nvSpPr>
          <p:spPr>
            <a:xfrm>
              <a:off x="7745872" y="1994268"/>
              <a:ext cx="571730" cy="463443"/>
            </a:xfrm>
            <a:custGeom>
              <a:rect b="b" l="l" r="r" t="t"/>
              <a:pathLst>
                <a:path extrusionOk="0" h="15801" w="19493">
                  <a:moveTo>
                    <a:pt x="896" y="3657"/>
                  </a:moveTo>
                  <a:lnTo>
                    <a:pt x="1031" y="3791"/>
                  </a:lnTo>
                  <a:cubicBezTo>
                    <a:pt x="1076" y="3836"/>
                    <a:pt x="1076" y="3881"/>
                    <a:pt x="1076" y="4016"/>
                  </a:cubicBezTo>
                  <a:lnTo>
                    <a:pt x="1076" y="4150"/>
                  </a:lnTo>
                  <a:lnTo>
                    <a:pt x="404" y="4105"/>
                  </a:lnTo>
                  <a:cubicBezTo>
                    <a:pt x="493" y="3881"/>
                    <a:pt x="672" y="3702"/>
                    <a:pt x="896" y="3657"/>
                  </a:cubicBezTo>
                  <a:close/>
                  <a:moveTo>
                    <a:pt x="11472" y="8093"/>
                  </a:moveTo>
                  <a:cubicBezTo>
                    <a:pt x="12099" y="8810"/>
                    <a:pt x="12681" y="9527"/>
                    <a:pt x="13174" y="10334"/>
                  </a:cubicBezTo>
                  <a:lnTo>
                    <a:pt x="14160" y="11768"/>
                  </a:lnTo>
                  <a:lnTo>
                    <a:pt x="13129" y="11633"/>
                  </a:lnTo>
                  <a:cubicBezTo>
                    <a:pt x="11606" y="11409"/>
                    <a:pt x="10217" y="10961"/>
                    <a:pt x="8873" y="10154"/>
                  </a:cubicBezTo>
                  <a:cubicBezTo>
                    <a:pt x="7932" y="9662"/>
                    <a:pt x="7125" y="9034"/>
                    <a:pt x="6408" y="8317"/>
                  </a:cubicBezTo>
                  <a:lnTo>
                    <a:pt x="6408" y="8317"/>
                  </a:lnTo>
                  <a:lnTo>
                    <a:pt x="9769" y="9482"/>
                  </a:lnTo>
                  <a:cubicBezTo>
                    <a:pt x="9858" y="9527"/>
                    <a:pt x="10038" y="9527"/>
                    <a:pt x="10217" y="9527"/>
                  </a:cubicBezTo>
                  <a:cubicBezTo>
                    <a:pt x="10531" y="9527"/>
                    <a:pt x="10799" y="9437"/>
                    <a:pt x="11113" y="9213"/>
                  </a:cubicBezTo>
                  <a:cubicBezTo>
                    <a:pt x="11427" y="8945"/>
                    <a:pt x="11561" y="8496"/>
                    <a:pt x="11472" y="8093"/>
                  </a:cubicBezTo>
                  <a:close/>
                  <a:moveTo>
                    <a:pt x="6184" y="13112"/>
                  </a:moveTo>
                  <a:cubicBezTo>
                    <a:pt x="6408" y="13246"/>
                    <a:pt x="6677" y="13291"/>
                    <a:pt x="6901" y="13336"/>
                  </a:cubicBezTo>
                  <a:lnTo>
                    <a:pt x="6677" y="13784"/>
                  </a:lnTo>
                  <a:lnTo>
                    <a:pt x="6274" y="13784"/>
                  </a:lnTo>
                  <a:lnTo>
                    <a:pt x="6005" y="13426"/>
                  </a:lnTo>
                  <a:lnTo>
                    <a:pt x="6184" y="13112"/>
                  </a:lnTo>
                  <a:close/>
                  <a:moveTo>
                    <a:pt x="3681" y="1"/>
                  </a:moveTo>
                  <a:cubicBezTo>
                    <a:pt x="3296" y="1"/>
                    <a:pt x="2909" y="83"/>
                    <a:pt x="2554" y="252"/>
                  </a:cubicBezTo>
                  <a:cubicBezTo>
                    <a:pt x="1613" y="700"/>
                    <a:pt x="941" y="1641"/>
                    <a:pt x="941" y="2716"/>
                  </a:cubicBezTo>
                  <a:lnTo>
                    <a:pt x="941" y="3209"/>
                  </a:lnTo>
                  <a:cubicBezTo>
                    <a:pt x="493" y="3388"/>
                    <a:pt x="180" y="3702"/>
                    <a:pt x="45" y="4150"/>
                  </a:cubicBezTo>
                  <a:lnTo>
                    <a:pt x="45" y="4195"/>
                  </a:lnTo>
                  <a:cubicBezTo>
                    <a:pt x="0" y="4329"/>
                    <a:pt x="45" y="4464"/>
                    <a:pt x="90" y="4553"/>
                  </a:cubicBezTo>
                  <a:cubicBezTo>
                    <a:pt x="180" y="4643"/>
                    <a:pt x="269" y="4732"/>
                    <a:pt x="448" y="4732"/>
                  </a:cubicBezTo>
                  <a:lnTo>
                    <a:pt x="1389" y="4777"/>
                  </a:lnTo>
                  <a:lnTo>
                    <a:pt x="1479" y="6211"/>
                  </a:lnTo>
                  <a:cubicBezTo>
                    <a:pt x="1524" y="7331"/>
                    <a:pt x="1748" y="8362"/>
                    <a:pt x="2241" y="9348"/>
                  </a:cubicBezTo>
                  <a:cubicBezTo>
                    <a:pt x="2286" y="9482"/>
                    <a:pt x="2420" y="9527"/>
                    <a:pt x="2510" y="9527"/>
                  </a:cubicBezTo>
                  <a:cubicBezTo>
                    <a:pt x="2599" y="9527"/>
                    <a:pt x="2644" y="9527"/>
                    <a:pt x="2644" y="9482"/>
                  </a:cubicBezTo>
                  <a:cubicBezTo>
                    <a:pt x="2823" y="9437"/>
                    <a:pt x="2868" y="9258"/>
                    <a:pt x="2734" y="9079"/>
                  </a:cubicBezTo>
                  <a:cubicBezTo>
                    <a:pt x="2286" y="8183"/>
                    <a:pt x="2062" y="7242"/>
                    <a:pt x="2017" y="6211"/>
                  </a:cubicBezTo>
                  <a:lnTo>
                    <a:pt x="1972" y="4060"/>
                  </a:lnTo>
                  <a:cubicBezTo>
                    <a:pt x="1972" y="3881"/>
                    <a:pt x="1882" y="3657"/>
                    <a:pt x="1793" y="3523"/>
                  </a:cubicBezTo>
                  <a:lnTo>
                    <a:pt x="1613" y="3299"/>
                  </a:lnTo>
                  <a:lnTo>
                    <a:pt x="1613" y="2626"/>
                  </a:lnTo>
                  <a:cubicBezTo>
                    <a:pt x="1613" y="1820"/>
                    <a:pt x="2106" y="1013"/>
                    <a:pt x="2913" y="700"/>
                  </a:cubicBezTo>
                  <a:cubicBezTo>
                    <a:pt x="3188" y="553"/>
                    <a:pt x="3478" y="489"/>
                    <a:pt x="3771" y="489"/>
                  </a:cubicBezTo>
                  <a:cubicBezTo>
                    <a:pt x="4194" y="489"/>
                    <a:pt x="4622" y="622"/>
                    <a:pt x="5019" y="834"/>
                  </a:cubicBezTo>
                  <a:lnTo>
                    <a:pt x="5198" y="968"/>
                  </a:lnTo>
                  <a:cubicBezTo>
                    <a:pt x="5781" y="1372"/>
                    <a:pt x="6139" y="1909"/>
                    <a:pt x="6229" y="2582"/>
                  </a:cubicBezTo>
                  <a:lnTo>
                    <a:pt x="6229" y="2716"/>
                  </a:lnTo>
                  <a:lnTo>
                    <a:pt x="6094" y="2716"/>
                  </a:lnTo>
                  <a:cubicBezTo>
                    <a:pt x="5870" y="2716"/>
                    <a:pt x="5601" y="2716"/>
                    <a:pt x="5377" y="2806"/>
                  </a:cubicBezTo>
                  <a:cubicBezTo>
                    <a:pt x="4750" y="3030"/>
                    <a:pt x="4257" y="3612"/>
                    <a:pt x="4212" y="4284"/>
                  </a:cubicBezTo>
                  <a:cubicBezTo>
                    <a:pt x="4078" y="5315"/>
                    <a:pt x="4347" y="6346"/>
                    <a:pt x="4974" y="7197"/>
                  </a:cubicBezTo>
                  <a:lnTo>
                    <a:pt x="5333" y="7645"/>
                  </a:lnTo>
                  <a:cubicBezTo>
                    <a:pt x="6274" y="8855"/>
                    <a:pt x="7483" y="9930"/>
                    <a:pt x="8828" y="10692"/>
                  </a:cubicBezTo>
                  <a:cubicBezTo>
                    <a:pt x="10038" y="11364"/>
                    <a:pt x="11292" y="11902"/>
                    <a:pt x="12726" y="12126"/>
                  </a:cubicBezTo>
                  <a:lnTo>
                    <a:pt x="12144" y="12395"/>
                  </a:lnTo>
                  <a:cubicBezTo>
                    <a:pt x="11162" y="12828"/>
                    <a:pt x="10125" y="13056"/>
                    <a:pt x="9080" y="13056"/>
                  </a:cubicBezTo>
                  <a:cubicBezTo>
                    <a:pt x="8503" y="13056"/>
                    <a:pt x="7923" y="12987"/>
                    <a:pt x="7349" y="12843"/>
                  </a:cubicBezTo>
                  <a:cubicBezTo>
                    <a:pt x="5691" y="12440"/>
                    <a:pt x="4302" y="11499"/>
                    <a:pt x="3361" y="10199"/>
                  </a:cubicBezTo>
                  <a:cubicBezTo>
                    <a:pt x="3276" y="10143"/>
                    <a:pt x="3191" y="10086"/>
                    <a:pt x="3106" y="10086"/>
                  </a:cubicBezTo>
                  <a:cubicBezTo>
                    <a:pt x="3057" y="10086"/>
                    <a:pt x="3007" y="10105"/>
                    <a:pt x="2958" y="10154"/>
                  </a:cubicBezTo>
                  <a:cubicBezTo>
                    <a:pt x="2868" y="10244"/>
                    <a:pt x="2778" y="10423"/>
                    <a:pt x="2913" y="10558"/>
                  </a:cubicBezTo>
                  <a:cubicBezTo>
                    <a:pt x="3675" y="11588"/>
                    <a:pt x="4750" y="12440"/>
                    <a:pt x="5915" y="13022"/>
                  </a:cubicBezTo>
                  <a:lnTo>
                    <a:pt x="5377" y="13918"/>
                  </a:lnTo>
                  <a:lnTo>
                    <a:pt x="4705" y="13918"/>
                  </a:lnTo>
                  <a:cubicBezTo>
                    <a:pt x="4526" y="13918"/>
                    <a:pt x="4436" y="14008"/>
                    <a:pt x="4436" y="14187"/>
                  </a:cubicBezTo>
                  <a:cubicBezTo>
                    <a:pt x="4436" y="14367"/>
                    <a:pt x="4526" y="14456"/>
                    <a:pt x="4705" y="14456"/>
                  </a:cubicBezTo>
                  <a:lnTo>
                    <a:pt x="5557" y="14456"/>
                  </a:lnTo>
                  <a:cubicBezTo>
                    <a:pt x="5646" y="14456"/>
                    <a:pt x="5691" y="14411"/>
                    <a:pt x="5781" y="14367"/>
                  </a:cubicBezTo>
                  <a:lnTo>
                    <a:pt x="5915" y="14053"/>
                  </a:lnTo>
                  <a:lnTo>
                    <a:pt x="6139" y="14411"/>
                  </a:lnTo>
                  <a:cubicBezTo>
                    <a:pt x="6229" y="14456"/>
                    <a:pt x="6318" y="14501"/>
                    <a:pt x="6363" y="14501"/>
                  </a:cubicBezTo>
                  <a:lnTo>
                    <a:pt x="6542" y="14501"/>
                  </a:lnTo>
                  <a:lnTo>
                    <a:pt x="6318" y="14859"/>
                  </a:lnTo>
                  <a:lnTo>
                    <a:pt x="5646" y="14859"/>
                  </a:lnTo>
                  <a:cubicBezTo>
                    <a:pt x="5467" y="14859"/>
                    <a:pt x="5377" y="14949"/>
                    <a:pt x="5377" y="15128"/>
                  </a:cubicBezTo>
                  <a:cubicBezTo>
                    <a:pt x="5377" y="15308"/>
                    <a:pt x="5467" y="15397"/>
                    <a:pt x="5646" y="15397"/>
                  </a:cubicBezTo>
                  <a:lnTo>
                    <a:pt x="6498" y="15397"/>
                  </a:lnTo>
                  <a:cubicBezTo>
                    <a:pt x="6587" y="15397"/>
                    <a:pt x="6677" y="15352"/>
                    <a:pt x="6722" y="15308"/>
                  </a:cubicBezTo>
                  <a:lnTo>
                    <a:pt x="6901" y="15039"/>
                  </a:lnTo>
                  <a:lnTo>
                    <a:pt x="7125" y="15352"/>
                  </a:lnTo>
                  <a:cubicBezTo>
                    <a:pt x="7170" y="15397"/>
                    <a:pt x="7259" y="15487"/>
                    <a:pt x="7349" y="15487"/>
                  </a:cubicBezTo>
                  <a:lnTo>
                    <a:pt x="7932" y="15487"/>
                  </a:lnTo>
                  <a:cubicBezTo>
                    <a:pt x="8111" y="15487"/>
                    <a:pt x="8245" y="15352"/>
                    <a:pt x="8245" y="15173"/>
                  </a:cubicBezTo>
                  <a:cubicBezTo>
                    <a:pt x="8245" y="15039"/>
                    <a:pt x="8111" y="14904"/>
                    <a:pt x="7932" y="14904"/>
                  </a:cubicBezTo>
                  <a:lnTo>
                    <a:pt x="7439" y="14904"/>
                  </a:lnTo>
                  <a:lnTo>
                    <a:pt x="7170" y="14501"/>
                  </a:lnTo>
                  <a:lnTo>
                    <a:pt x="7708" y="13605"/>
                  </a:lnTo>
                  <a:cubicBezTo>
                    <a:pt x="8156" y="13694"/>
                    <a:pt x="8559" y="13739"/>
                    <a:pt x="9007" y="13739"/>
                  </a:cubicBezTo>
                  <a:cubicBezTo>
                    <a:pt x="10127" y="13739"/>
                    <a:pt x="11247" y="13515"/>
                    <a:pt x="12323" y="13067"/>
                  </a:cubicBezTo>
                  <a:lnTo>
                    <a:pt x="13174" y="12664"/>
                  </a:lnTo>
                  <a:lnTo>
                    <a:pt x="14429" y="13918"/>
                  </a:lnTo>
                  <a:cubicBezTo>
                    <a:pt x="14519" y="13963"/>
                    <a:pt x="14563" y="13963"/>
                    <a:pt x="14608" y="13963"/>
                  </a:cubicBezTo>
                  <a:cubicBezTo>
                    <a:pt x="14653" y="13963"/>
                    <a:pt x="14787" y="13918"/>
                    <a:pt x="14832" y="13829"/>
                  </a:cubicBezTo>
                  <a:cubicBezTo>
                    <a:pt x="14967" y="13739"/>
                    <a:pt x="14967" y="13560"/>
                    <a:pt x="14832" y="13470"/>
                  </a:cubicBezTo>
                  <a:lnTo>
                    <a:pt x="13712" y="12440"/>
                  </a:lnTo>
                  <a:lnTo>
                    <a:pt x="13712" y="12440"/>
                  </a:lnTo>
                  <a:lnTo>
                    <a:pt x="14608" y="12574"/>
                  </a:lnTo>
                  <a:lnTo>
                    <a:pt x="18641" y="15173"/>
                  </a:lnTo>
                  <a:lnTo>
                    <a:pt x="18238" y="15263"/>
                  </a:lnTo>
                  <a:cubicBezTo>
                    <a:pt x="18174" y="15266"/>
                    <a:pt x="18110" y="15267"/>
                    <a:pt x="18047" y="15267"/>
                  </a:cubicBezTo>
                  <a:cubicBezTo>
                    <a:pt x="17216" y="15267"/>
                    <a:pt x="16404" y="14994"/>
                    <a:pt x="15863" y="14411"/>
                  </a:cubicBezTo>
                  <a:lnTo>
                    <a:pt x="15773" y="14367"/>
                  </a:lnTo>
                  <a:cubicBezTo>
                    <a:pt x="15728" y="14299"/>
                    <a:pt x="15661" y="14266"/>
                    <a:pt x="15594" y="14266"/>
                  </a:cubicBezTo>
                  <a:cubicBezTo>
                    <a:pt x="15527" y="14266"/>
                    <a:pt x="15460" y="14299"/>
                    <a:pt x="15415" y="14367"/>
                  </a:cubicBezTo>
                  <a:cubicBezTo>
                    <a:pt x="15280" y="14456"/>
                    <a:pt x="15280" y="14635"/>
                    <a:pt x="15415" y="14725"/>
                  </a:cubicBezTo>
                  <a:lnTo>
                    <a:pt x="15460" y="14815"/>
                  </a:lnTo>
                  <a:cubicBezTo>
                    <a:pt x="16177" y="15397"/>
                    <a:pt x="17073" y="15800"/>
                    <a:pt x="18014" y="15800"/>
                  </a:cubicBezTo>
                  <a:lnTo>
                    <a:pt x="18327" y="15800"/>
                  </a:lnTo>
                  <a:lnTo>
                    <a:pt x="19089" y="15756"/>
                  </a:lnTo>
                  <a:cubicBezTo>
                    <a:pt x="19268" y="15756"/>
                    <a:pt x="19448" y="15576"/>
                    <a:pt x="19492" y="15397"/>
                  </a:cubicBezTo>
                  <a:cubicBezTo>
                    <a:pt x="19313" y="14994"/>
                    <a:pt x="19268" y="14815"/>
                    <a:pt x="19089" y="14680"/>
                  </a:cubicBezTo>
                  <a:lnTo>
                    <a:pt x="14967" y="11992"/>
                  </a:lnTo>
                  <a:cubicBezTo>
                    <a:pt x="14967" y="11902"/>
                    <a:pt x="14967" y="11857"/>
                    <a:pt x="14922" y="11768"/>
                  </a:cubicBezTo>
                  <a:lnTo>
                    <a:pt x="13622" y="9975"/>
                  </a:lnTo>
                  <a:cubicBezTo>
                    <a:pt x="12681" y="8586"/>
                    <a:pt x="11606" y="7287"/>
                    <a:pt x="10441" y="6077"/>
                  </a:cubicBezTo>
                  <a:cubicBezTo>
                    <a:pt x="10374" y="6010"/>
                    <a:pt x="10295" y="5976"/>
                    <a:pt x="10222" y="5976"/>
                  </a:cubicBezTo>
                  <a:cubicBezTo>
                    <a:pt x="10150" y="5976"/>
                    <a:pt x="10082" y="6010"/>
                    <a:pt x="10038" y="6077"/>
                  </a:cubicBezTo>
                  <a:cubicBezTo>
                    <a:pt x="9903" y="6166"/>
                    <a:pt x="9903" y="6346"/>
                    <a:pt x="10038" y="6480"/>
                  </a:cubicBezTo>
                  <a:cubicBezTo>
                    <a:pt x="10217" y="6704"/>
                    <a:pt x="10441" y="6928"/>
                    <a:pt x="10575" y="7063"/>
                  </a:cubicBezTo>
                  <a:lnTo>
                    <a:pt x="10889" y="8093"/>
                  </a:lnTo>
                  <a:cubicBezTo>
                    <a:pt x="10934" y="8362"/>
                    <a:pt x="10889" y="8586"/>
                    <a:pt x="10710" y="8810"/>
                  </a:cubicBezTo>
                  <a:cubicBezTo>
                    <a:pt x="10573" y="8947"/>
                    <a:pt x="10384" y="9006"/>
                    <a:pt x="10182" y="9006"/>
                  </a:cubicBezTo>
                  <a:cubicBezTo>
                    <a:pt x="10120" y="9006"/>
                    <a:pt x="10056" y="9000"/>
                    <a:pt x="9993" y="8989"/>
                  </a:cubicBezTo>
                  <a:lnTo>
                    <a:pt x="5646" y="7466"/>
                  </a:lnTo>
                  <a:cubicBezTo>
                    <a:pt x="5601" y="7421"/>
                    <a:pt x="5557" y="7331"/>
                    <a:pt x="5557" y="7287"/>
                  </a:cubicBezTo>
                  <a:lnTo>
                    <a:pt x="5198" y="6839"/>
                  </a:lnTo>
                  <a:cubicBezTo>
                    <a:pt x="4660" y="6122"/>
                    <a:pt x="4436" y="5270"/>
                    <a:pt x="4526" y="4374"/>
                  </a:cubicBezTo>
                  <a:cubicBezTo>
                    <a:pt x="4616" y="3926"/>
                    <a:pt x="4929" y="3523"/>
                    <a:pt x="5377" y="3388"/>
                  </a:cubicBezTo>
                  <a:cubicBezTo>
                    <a:pt x="5557" y="3343"/>
                    <a:pt x="5736" y="3343"/>
                    <a:pt x="5870" y="3343"/>
                  </a:cubicBezTo>
                  <a:cubicBezTo>
                    <a:pt x="6632" y="3388"/>
                    <a:pt x="7304" y="3657"/>
                    <a:pt x="7797" y="4150"/>
                  </a:cubicBezTo>
                  <a:cubicBezTo>
                    <a:pt x="8290" y="4598"/>
                    <a:pt x="8783" y="5136"/>
                    <a:pt x="9276" y="5629"/>
                  </a:cubicBezTo>
                  <a:cubicBezTo>
                    <a:pt x="9343" y="5673"/>
                    <a:pt x="9421" y="5696"/>
                    <a:pt x="9494" y="5696"/>
                  </a:cubicBezTo>
                  <a:cubicBezTo>
                    <a:pt x="9567" y="5696"/>
                    <a:pt x="9634" y="5673"/>
                    <a:pt x="9679" y="5629"/>
                  </a:cubicBezTo>
                  <a:cubicBezTo>
                    <a:pt x="9814" y="5494"/>
                    <a:pt x="9814" y="5315"/>
                    <a:pt x="9679" y="5225"/>
                  </a:cubicBezTo>
                  <a:cubicBezTo>
                    <a:pt x="9186" y="4732"/>
                    <a:pt x="8693" y="4195"/>
                    <a:pt x="8156" y="3747"/>
                  </a:cubicBezTo>
                  <a:cubicBezTo>
                    <a:pt x="7708" y="3388"/>
                    <a:pt x="7170" y="3075"/>
                    <a:pt x="6587" y="2940"/>
                  </a:cubicBezTo>
                  <a:lnTo>
                    <a:pt x="6587" y="2626"/>
                  </a:lnTo>
                  <a:cubicBezTo>
                    <a:pt x="6542" y="1820"/>
                    <a:pt x="6050" y="1103"/>
                    <a:pt x="5377" y="565"/>
                  </a:cubicBezTo>
                  <a:lnTo>
                    <a:pt x="5198" y="476"/>
                  </a:lnTo>
                  <a:cubicBezTo>
                    <a:pt x="4754" y="162"/>
                    <a:pt x="4219" y="1"/>
                    <a:pt x="368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0" name="Google Shape;4750;p60"/>
          <p:cNvGrpSpPr/>
          <p:nvPr/>
        </p:nvGrpSpPr>
        <p:grpSpPr>
          <a:xfrm flipH="1" rot="-2213638">
            <a:off x="169670" y="348941"/>
            <a:ext cx="1219277" cy="869873"/>
            <a:chOff x="4750250" y="808275"/>
            <a:chExt cx="1219350" cy="869925"/>
          </a:xfrm>
        </p:grpSpPr>
        <p:sp>
          <p:nvSpPr>
            <p:cNvPr id="4751" name="Google Shape;4751;p60"/>
            <p:cNvSpPr/>
            <p:nvPr/>
          </p:nvSpPr>
          <p:spPr>
            <a:xfrm flipH="1">
              <a:off x="5294800" y="1347800"/>
              <a:ext cx="168975" cy="238225"/>
            </a:xfrm>
            <a:custGeom>
              <a:rect b="b" l="l" r="r" t="t"/>
              <a:pathLst>
                <a:path extrusionOk="0" h="9529" w="6759">
                  <a:moveTo>
                    <a:pt x="1166" y="1"/>
                  </a:moveTo>
                  <a:cubicBezTo>
                    <a:pt x="905" y="1"/>
                    <a:pt x="664" y="147"/>
                    <a:pt x="565" y="410"/>
                  </a:cubicBezTo>
                  <a:cubicBezTo>
                    <a:pt x="0" y="1938"/>
                    <a:pt x="356" y="3654"/>
                    <a:pt x="1319" y="5223"/>
                  </a:cubicBezTo>
                  <a:cubicBezTo>
                    <a:pt x="2260" y="6855"/>
                    <a:pt x="3829" y="8403"/>
                    <a:pt x="5712" y="9449"/>
                  </a:cubicBezTo>
                  <a:cubicBezTo>
                    <a:pt x="5806" y="9503"/>
                    <a:pt x="5908" y="9529"/>
                    <a:pt x="6010" y="9529"/>
                  </a:cubicBezTo>
                  <a:cubicBezTo>
                    <a:pt x="6227" y="9529"/>
                    <a:pt x="6442" y="9412"/>
                    <a:pt x="6570" y="9198"/>
                  </a:cubicBezTo>
                  <a:cubicBezTo>
                    <a:pt x="6759" y="8926"/>
                    <a:pt x="6654" y="8529"/>
                    <a:pt x="6340" y="8341"/>
                  </a:cubicBezTo>
                  <a:cubicBezTo>
                    <a:pt x="4666" y="7399"/>
                    <a:pt x="3264" y="6039"/>
                    <a:pt x="2427" y="4595"/>
                  </a:cubicBezTo>
                  <a:cubicBezTo>
                    <a:pt x="1653" y="3298"/>
                    <a:pt x="1339" y="1959"/>
                    <a:pt x="1758" y="829"/>
                  </a:cubicBezTo>
                  <a:cubicBezTo>
                    <a:pt x="1863" y="515"/>
                    <a:pt x="1716" y="159"/>
                    <a:pt x="1381" y="34"/>
                  </a:cubicBezTo>
                  <a:cubicBezTo>
                    <a:pt x="1310" y="11"/>
                    <a:pt x="1237" y="1"/>
                    <a:pt x="11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0"/>
            <p:cNvSpPr/>
            <p:nvPr/>
          </p:nvSpPr>
          <p:spPr>
            <a:xfrm flipH="1">
              <a:off x="5294800" y="1555200"/>
              <a:ext cx="76400" cy="123000"/>
            </a:xfrm>
            <a:custGeom>
              <a:rect b="b" l="l" r="r" t="t"/>
              <a:pathLst>
                <a:path extrusionOk="0" h="4920" w="3056">
                  <a:moveTo>
                    <a:pt x="2326" y="0"/>
                  </a:moveTo>
                  <a:cubicBezTo>
                    <a:pt x="2226" y="0"/>
                    <a:pt x="2124" y="22"/>
                    <a:pt x="2030" y="65"/>
                  </a:cubicBezTo>
                  <a:cubicBezTo>
                    <a:pt x="1110" y="547"/>
                    <a:pt x="629" y="1216"/>
                    <a:pt x="336" y="2011"/>
                  </a:cubicBezTo>
                  <a:cubicBezTo>
                    <a:pt x="64" y="2744"/>
                    <a:pt x="22" y="3497"/>
                    <a:pt x="1" y="4250"/>
                  </a:cubicBezTo>
                  <a:cubicBezTo>
                    <a:pt x="1" y="4606"/>
                    <a:pt x="252" y="4920"/>
                    <a:pt x="629" y="4920"/>
                  </a:cubicBezTo>
                  <a:cubicBezTo>
                    <a:pt x="963" y="4920"/>
                    <a:pt x="1277" y="4648"/>
                    <a:pt x="1277" y="4292"/>
                  </a:cubicBezTo>
                  <a:cubicBezTo>
                    <a:pt x="1277" y="3664"/>
                    <a:pt x="1340" y="2995"/>
                    <a:pt x="1528" y="2451"/>
                  </a:cubicBezTo>
                  <a:cubicBezTo>
                    <a:pt x="1717" y="1949"/>
                    <a:pt x="2051" y="1509"/>
                    <a:pt x="2637" y="1195"/>
                  </a:cubicBezTo>
                  <a:cubicBezTo>
                    <a:pt x="2951" y="1049"/>
                    <a:pt x="3056" y="651"/>
                    <a:pt x="2888" y="337"/>
                  </a:cubicBezTo>
                  <a:cubicBezTo>
                    <a:pt x="2786" y="117"/>
                    <a:pt x="2560" y="0"/>
                    <a:pt x="23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0"/>
            <p:cNvSpPr/>
            <p:nvPr/>
          </p:nvSpPr>
          <p:spPr>
            <a:xfrm flipH="1">
              <a:off x="5244575" y="1555025"/>
              <a:ext cx="87900" cy="118425"/>
            </a:xfrm>
            <a:custGeom>
              <a:rect b="b" l="l" r="r" t="t"/>
              <a:pathLst>
                <a:path extrusionOk="0" h="4737" w="3516">
                  <a:moveTo>
                    <a:pt x="734" y="1"/>
                  </a:moveTo>
                  <a:cubicBezTo>
                    <a:pt x="423" y="1"/>
                    <a:pt x="163" y="252"/>
                    <a:pt x="126" y="554"/>
                  </a:cubicBezTo>
                  <a:cubicBezTo>
                    <a:pt x="0" y="1600"/>
                    <a:pt x="272" y="2374"/>
                    <a:pt x="753" y="3065"/>
                  </a:cubicBezTo>
                  <a:cubicBezTo>
                    <a:pt x="1214" y="3692"/>
                    <a:pt x="1821" y="4153"/>
                    <a:pt x="2427" y="4613"/>
                  </a:cubicBezTo>
                  <a:cubicBezTo>
                    <a:pt x="2544" y="4696"/>
                    <a:pt x="2673" y="4736"/>
                    <a:pt x="2800" y="4736"/>
                  </a:cubicBezTo>
                  <a:cubicBezTo>
                    <a:pt x="2993" y="4736"/>
                    <a:pt x="3180" y="4643"/>
                    <a:pt x="3306" y="4466"/>
                  </a:cubicBezTo>
                  <a:cubicBezTo>
                    <a:pt x="3515" y="4194"/>
                    <a:pt x="3473" y="3797"/>
                    <a:pt x="3181" y="3588"/>
                  </a:cubicBezTo>
                  <a:cubicBezTo>
                    <a:pt x="2657" y="3211"/>
                    <a:pt x="2155" y="2793"/>
                    <a:pt x="1800" y="2332"/>
                  </a:cubicBezTo>
                  <a:cubicBezTo>
                    <a:pt x="1486" y="1893"/>
                    <a:pt x="1297" y="1370"/>
                    <a:pt x="1381" y="700"/>
                  </a:cubicBezTo>
                  <a:cubicBezTo>
                    <a:pt x="1423" y="365"/>
                    <a:pt x="1172" y="52"/>
                    <a:pt x="837" y="10"/>
                  </a:cubicBezTo>
                  <a:cubicBezTo>
                    <a:pt x="802" y="4"/>
                    <a:pt x="768" y="1"/>
                    <a:pt x="7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0"/>
            <p:cNvSpPr/>
            <p:nvPr/>
          </p:nvSpPr>
          <p:spPr>
            <a:xfrm flipH="1">
              <a:off x="5355475" y="877850"/>
              <a:ext cx="614125" cy="605775"/>
            </a:xfrm>
            <a:custGeom>
              <a:rect b="b" l="l" r="r" t="t"/>
              <a:pathLst>
                <a:path extrusionOk="0" h="24231" w="24565">
                  <a:moveTo>
                    <a:pt x="0" y="24230"/>
                  </a:moveTo>
                  <a:cubicBezTo>
                    <a:pt x="314" y="17723"/>
                    <a:pt x="12868" y="1"/>
                    <a:pt x="19124" y="11153"/>
                  </a:cubicBezTo>
                  <a:cubicBezTo>
                    <a:pt x="24565" y="20861"/>
                    <a:pt x="5357" y="18895"/>
                    <a:pt x="0" y="2423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0"/>
            <p:cNvSpPr/>
            <p:nvPr/>
          </p:nvSpPr>
          <p:spPr>
            <a:xfrm flipH="1">
              <a:off x="5370125" y="1009150"/>
              <a:ext cx="547175" cy="437325"/>
            </a:xfrm>
            <a:custGeom>
              <a:rect b="b" l="l" r="r" t="t"/>
              <a:pathLst>
                <a:path extrusionOk="0" h="17493" w="21887">
                  <a:moveTo>
                    <a:pt x="16907" y="5671"/>
                  </a:moveTo>
                  <a:cubicBezTo>
                    <a:pt x="16949" y="5754"/>
                    <a:pt x="16970" y="5817"/>
                    <a:pt x="17032" y="5880"/>
                  </a:cubicBezTo>
                  <a:cubicBezTo>
                    <a:pt x="21887" y="14563"/>
                    <a:pt x="7010" y="13915"/>
                    <a:pt x="1" y="17493"/>
                  </a:cubicBezTo>
                  <a:cubicBezTo>
                    <a:pt x="2637" y="10525"/>
                    <a:pt x="11320" y="0"/>
                    <a:pt x="16907" y="567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0"/>
            <p:cNvSpPr/>
            <p:nvPr/>
          </p:nvSpPr>
          <p:spPr>
            <a:xfrm flipH="1">
              <a:off x="4933875" y="808800"/>
              <a:ext cx="900250" cy="716150"/>
            </a:xfrm>
            <a:custGeom>
              <a:rect b="b" l="l" r="r" t="t"/>
              <a:pathLst>
                <a:path extrusionOk="0" h="28646" w="36010">
                  <a:moveTo>
                    <a:pt x="36010" y="17493"/>
                  </a:moveTo>
                  <a:cubicBezTo>
                    <a:pt x="25757" y="28415"/>
                    <a:pt x="0" y="28645"/>
                    <a:pt x="5461" y="9165"/>
                  </a:cubicBezTo>
                  <a:cubicBezTo>
                    <a:pt x="8014" y="1"/>
                    <a:pt x="14249" y="105"/>
                    <a:pt x="20443" y="3328"/>
                  </a:cubicBezTo>
                  <a:cubicBezTo>
                    <a:pt x="27431" y="6989"/>
                    <a:pt x="30465" y="16488"/>
                    <a:pt x="36010" y="1749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0"/>
            <p:cNvSpPr/>
            <p:nvPr/>
          </p:nvSpPr>
          <p:spPr>
            <a:xfrm flipH="1">
              <a:off x="5613350" y="1240800"/>
              <a:ext cx="90525" cy="36450"/>
            </a:xfrm>
            <a:custGeom>
              <a:rect b="b" l="l" r="r" t="t"/>
              <a:pathLst>
                <a:path extrusionOk="0" h="1458" w="3621">
                  <a:moveTo>
                    <a:pt x="3341" y="1"/>
                  </a:moveTo>
                  <a:cubicBezTo>
                    <a:pt x="3260" y="1"/>
                    <a:pt x="3179" y="42"/>
                    <a:pt x="3139" y="108"/>
                  </a:cubicBezTo>
                  <a:cubicBezTo>
                    <a:pt x="2909" y="422"/>
                    <a:pt x="2637" y="673"/>
                    <a:pt x="2281" y="799"/>
                  </a:cubicBezTo>
                  <a:cubicBezTo>
                    <a:pt x="2049" y="898"/>
                    <a:pt x="1778" y="958"/>
                    <a:pt x="1509" y="958"/>
                  </a:cubicBezTo>
                  <a:cubicBezTo>
                    <a:pt x="1438" y="958"/>
                    <a:pt x="1368" y="954"/>
                    <a:pt x="1298" y="945"/>
                  </a:cubicBezTo>
                  <a:cubicBezTo>
                    <a:pt x="963" y="924"/>
                    <a:pt x="628" y="820"/>
                    <a:pt x="335" y="631"/>
                  </a:cubicBezTo>
                  <a:cubicBezTo>
                    <a:pt x="189" y="569"/>
                    <a:pt x="105" y="464"/>
                    <a:pt x="0" y="359"/>
                  </a:cubicBezTo>
                  <a:lnTo>
                    <a:pt x="0" y="359"/>
                  </a:lnTo>
                  <a:cubicBezTo>
                    <a:pt x="105" y="652"/>
                    <a:pt x="189" y="903"/>
                    <a:pt x="293" y="1196"/>
                  </a:cubicBezTo>
                  <a:cubicBezTo>
                    <a:pt x="607" y="1343"/>
                    <a:pt x="921" y="1426"/>
                    <a:pt x="1277" y="1447"/>
                  </a:cubicBezTo>
                  <a:cubicBezTo>
                    <a:pt x="1349" y="1454"/>
                    <a:pt x="1420" y="1458"/>
                    <a:pt x="1492" y="1458"/>
                  </a:cubicBezTo>
                  <a:cubicBezTo>
                    <a:pt x="1838" y="1458"/>
                    <a:pt x="2178" y="1377"/>
                    <a:pt x="2490" y="1238"/>
                  </a:cubicBezTo>
                  <a:cubicBezTo>
                    <a:pt x="2909" y="1050"/>
                    <a:pt x="3285" y="778"/>
                    <a:pt x="3536" y="380"/>
                  </a:cubicBezTo>
                  <a:cubicBezTo>
                    <a:pt x="3620" y="276"/>
                    <a:pt x="3578" y="108"/>
                    <a:pt x="3474" y="45"/>
                  </a:cubicBezTo>
                  <a:cubicBezTo>
                    <a:pt x="3435" y="15"/>
                    <a:pt x="3388" y="1"/>
                    <a:pt x="334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0"/>
            <p:cNvSpPr/>
            <p:nvPr/>
          </p:nvSpPr>
          <p:spPr>
            <a:xfrm flipH="1">
              <a:off x="5473175" y="1211500"/>
              <a:ext cx="107250" cy="53625"/>
            </a:xfrm>
            <a:custGeom>
              <a:rect b="b" l="l" r="r" t="t"/>
              <a:pathLst>
                <a:path extrusionOk="0" h="2145" w="4290">
                  <a:moveTo>
                    <a:pt x="4041" y="1"/>
                  </a:moveTo>
                  <a:cubicBezTo>
                    <a:pt x="3926" y="1"/>
                    <a:pt x="3806" y="80"/>
                    <a:pt x="3788" y="192"/>
                  </a:cubicBezTo>
                  <a:cubicBezTo>
                    <a:pt x="3704" y="548"/>
                    <a:pt x="3495" y="862"/>
                    <a:pt x="3244" y="1113"/>
                  </a:cubicBezTo>
                  <a:cubicBezTo>
                    <a:pt x="2972" y="1343"/>
                    <a:pt x="2679" y="1489"/>
                    <a:pt x="2344" y="1594"/>
                  </a:cubicBezTo>
                  <a:cubicBezTo>
                    <a:pt x="2154" y="1645"/>
                    <a:pt x="1956" y="1672"/>
                    <a:pt x="1755" y="1672"/>
                  </a:cubicBezTo>
                  <a:cubicBezTo>
                    <a:pt x="1625" y="1672"/>
                    <a:pt x="1492" y="1661"/>
                    <a:pt x="1360" y="1636"/>
                  </a:cubicBezTo>
                  <a:cubicBezTo>
                    <a:pt x="1047" y="1552"/>
                    <a:pt x="712" y="1364"/>
                    <a:pt x="440" y="1071"/>
                  </a:cubicBezTo>
                  <a:cubicBezTo>
                    <a:pt x="394" y="1013"/>
                    <a:pt x="329" y="981"/>
                    <a:pt x="262" y="981"/>
                  </a:cubicBezTo>
                  <a:cubicBezTo>
                    <a:pt x="208" y="981"/>
                    <a:pt x="152" y="1003"/>
                    <a:pt x="105" y="1050"/>
                  </a:cubicBezTo>
                  <a:cubicBezTo>
                    <a:pt x="0" y="1134"/>
                    <a:pt x="0" y="1280"/>
                    <a:pt x="84" y="1385"/>
                  </a:cubicBezTo>
                  <a:cubicBezTo>
                    <a:pt x="419" y="1782"/>
                    <a:pt x="816" y="1992"/>
                    <a:pt x="1235" y="2075"/>
                  </a:cubicBezTo>
                  <a:cubicBezTo>
                    <a:pt x="1414" y="2122"/>
                    <a:pt x="1606" y="2144"/>
                    <a:pt x="1799" y="2144"/>
                  </a:cubicBezTo>
                  <a:cubicBezTo>
                    <a:pt x="2034" y="2144"/>
                    <a:pt x="2272" y="2112"/>
                    <a:pt x="2490" y="2054"/>
                  </a:cubicBezTo>
                  <a:cubicBezTo>
                    <a:pt x="2867" y="1950"/>
                    <a:pt x="3244" y="1741"/>
                    <a:pt x="3557" y="1448"/>
                  </a:cubicBezTo>
                  <a:cubicBezTo>
                    <a:pt x="3892" y="1134"/>
                    <a:pt x="4164" y="736"/>
                    <a:pt x="4269" y="297"/>
                  </a:cubicBezTo>
                  <a:cubicBezTo>
                    <a:pt x="4290" y="171"/>
                    <a:pt x="4206" y="25"/>
                    <a:pt x="4080" y="4"/>
                  </a:cubicBezTo>
                  <a:cubicBezTo>
                    <a:pt x="4068" y="2"/>
                    <a:pt x="4054" y="1"/>
                    <a:pt x="404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0"/>
            <p:cNvSpPr/>
            <p:nvPr/>
          </p:nvSpPr>
          <p:spPr>
            <a:xfrm flipH="1">
              <a:off x="5346050" y="1139175"/>
              <a:ext cx="92625" cy="76450"/>
            </a:xfrm>
            <a:custGeom>
              <a:rect b="b" l="l" r="r" t="t"/>
              <a:pathLst>
                <a:path extrusionOk="0" h="3058" w="3705">
                  <a:moveTo>
                    <a:pt x="3406" y="0"/>
                  </a:moveTo>
                  <a:cubicBezTo>
                    <a:pt x="3387" y="0"/>
                    <a:pt x="3367" y="3"/>
                    <a:pt x="3348" y="9"/>
                  </a:cubicBezTo>
                  <a:cubicBezTo>
                    <a:pt x="3223" y="30"/>
                    <a:pt x="3118" y="156"/>
                    <a:pt x="3139" y="281"/>
                  </a:cubicBezTo>
                  <a:cubicBezTo>
                    <a:pt x="3181" y="637"/>
                    <a:pt x="3139" y="993"/>
                    <a:pt x="2993" y="1328"/>
                  </a:cubicBezTo>
                  <a:cubicBezTo>
                    <a:pt x="2846" y="1621"/>
                    <a:pt x="2616" y="1913"/>
                    <a:pt x="2365" y="2123"/>
                  </a:cubicBezTo>
                  <a:cubicBezTo>
                    <a:pt x="2093" y="2332"/>
                    <a:pt x="1779" y="2478"/>
                    <a:pt x="1444" y="2541"/>
                  </a:cubicBezTo>
                  <a:cubicBezTo>
                    <a:pt x="1360" y="2551"/>
                    <a:pt x="1276" y="2556"/>
                    <a:pt x="1192" y="2556"/>
                  </a:cubicBezTo>
                  <a:cubicBezTo>
                    <a:pt x="921" y="2556"/>
                    <a:pt x="649" y="2502"/>
                    <a:pt x="377" y="2374"/>
                  </a:cubicBezTo>
                  <a:cubicBezTo>
                    <a:pt x="347" y="2364"/>
                    <a:pt x="315" y="2358"/>
                    <a:pt x="284" y="2358"/>
                  </a:cubicBezTo>
                  <a:cubicBezTo>
                    <a:pt x="186" y="2358"/>
                    <a:pt x="90" y="2409"/>
                    <a:pt x="43" y="2520"/>
                  </a:cubicBezTo>
                  <a:cubicBezTo>
                    <a:pt x="1" y="2604"/>
                    <a:pt x="43" y="2771"/>
                    <a:pt x="189" y="2834"/>
                  </a:cubicBezTo>
                  <a:cubicBezTo>
                    <a:pt x="530" y="2996"/>
                    <a:pt x="883" y="3058"/>
                    <a:pt x="1229" y="3058"/>
                  </a:cubicBezTo>
                  <a:cubicBezTo>
                    <a:pt x="1330" y="3058"/>
                    <a:pt x="1429" y="3053"/>
                    <a:pt x="1528" y="3043"/>
                  </a:cubicBezTo>
                  <a:cubicBezTo>
                    <a:pt x="1947" y="2960"/>
                    <a:pt x="2323" y="2771"/>
                    <a:pt x="2679" y="2520"/>
                  </a:cubicBezTo>
                  <a:cubicBezTo>
                    <a:pt x="2993" y="2248"/>
                    <a:pt x="3244" y="1913"/>
                    <a:pt x="3432" y="1537"/>
                  </a:cubicBezTo>
                  <a:cubicBezTo>
                    <a:pt x="3641" y="1118"/>
                    <a:pt x="3704" y="679"/>
                    <a:pt x="3641" y="219"/>
                  </a:cubicBezTo>
                  <a:cubicBezTo>
                    <a:pt x="3624" y="94"/>
                    <a:pt x="3515" y="0"/>
                    <a:pt x="34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0"/>
            <p:cNvSpPr/>
            <p:nvPr/>
          </p:nvSpPr>
          <p:spPr>
            <a:xfrm flipH="1">
              <a:off x="5243000" y="1036850"/>
              <a:ext cx="81125" cy="86500"/>
            </a:xfrm>
            <a:custGeom>
              <a:rect b="b" l="l" r="r" t="t"/>
              <a:pathLst>
                <a:path extrusionOk="0" h="3460" w="3245">
                  <a:moveTo>
                    <a:pt x="2853" y="1"/>
                  </a:moveTo>
                  <a:cubicBezTo>
                    <a:pt x="2823" y="1"/>
                    <a:pt x="2792" y="8"/>
                    <a:pt x="2763" y="22"/>
                  </a:cubicBezTo>
                  <a:cubicBezTo>
                    <a:pt x="2637" y="64"/>
                    <a:pt x="2554" y="190"/>
                    <a:pt x="2616" y="336"/>
                  </a:cubicBezTo>
                  <a:cubicBezTo>
                    <a:pt x="2742" y="671"/>
                    <a:pt x="2742" y="1027"/>
                    <a:pt x="2658" y="1403"/>
                  </a:cubicBezTo>
                  <a:cubicBezTo>
                    <a:pt x="2595" y="1717"/>
                    <a:pt x="2428" y="2031"/>
                    <a:pt x="2198" y="2282"/>
                  </a:cubicBezTo>
                  <a:cubicBezTo>
                    <a:pt x="1989" y="2554"/>
                    <a:pt x="1696" y="2763"/>
                    <a:pt x="1382" y="2868"/>
                  </a:cubicBezTo>
                  <a:cubicBezTo>
                    <a:pt x="1204" y="2939"/>
                    <a:pt x="1005" y="2977"/>
                    <a:pt x="798" y="2977"/>
                  </a:cubicBezTo>
                  <a:cubicBezTo>
                    <a:pt x="640" y="2977"/>
                    <a:pt x="478" y="2955"/>
                    <a:pt x="315" y="2910"/>
                  </a:cubicBezTo>
                  <a:cubicBezTo>
                    <a:pt x="300" y="2908"/>
                    <a:pt x="285" y="2907"/>
                    <a:pt x="270" y="2907"/>
                  </a:cubicBezTo>
                  <a:cubicBezTo>
                    <a:pt x="144" y="2907"/>
                    <a:pt x="41" y="2985"/>
                    <a:pt x="22" y="3098"/>
                  </a:cubicBezTo>
                  <a:cubicBezTo>
                    <a:pt x="1" y="3224"/>
                    <a:pt x="85" y="3370"/>
                    <a:pt x="210" y="3391"/>
                  </a:cubicBezTo>
                  <a:cubicBezTo>
                    <a:pt x="418" y="3438"/>
                    <a:pt x="629" y="3460"/>
                    <a:pt x="835" y="3460"/>
                  </a:cubicBezTo>
                  <a:cubicBezTo>
                    <a:pt x="1087" y="3460"/>
                    <a:pt x="1331" y="3428"/>
                    <a:pt x="1549" y="3370"/>
                  </a:cubicBezTo>
                  <a:cubicBezTo>
                    <a:pt x="1926" y="3203"/>
                    <a:pt x="2303" y="2952"/>
                    <a:pt x="2554" y="2638"/>
                  </a:cubicBezTo>
                  <a:cubicBezTo>
                    <a:pt x="2847" y="2324"/>
                    <a:pt x="3035" y="1926"/>
                    <a:pt x="3139" y="1529"/>
                  </a:cubicBezTo>
                  <a:cubicBezTo>
                    <a:pt x="3244" y="1089"/>
                    <a:pt x="3244" y="608"/>
                    <a:pt x="3077" y="169"/>
                  </a:cubicBezTo>
                  <a:cubicBezTo>
                    <a:pt x="3045" y="73"/>
                    <a:pt x="2951" y="1"/>
                    <a:pt x="285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0"/>
            <p:cNvSpPr/>
            <p:nvPr/>
          </p:nvSpPr>
          <p:spPr>
            <a:xfrm flipH="1">
              <a:off x="5204300" y="978275"/>
              <a:ext cx="49725" cy="26725"/>
            </a:xfrm>
            <a:custGeom>
              <a:rect b="b" l="l" r="r" t="t"/>
              <a:pathLst>
                <a:path extrusionOk="0" h="1069" w="1989">
                  <a:moveTo>
                    <a:pt x="1633" y="1"/>
                  </a:moveTo>
                  <a:cubicBezTo>
                    <a:pt x="1528" y="106"/>
                    <a:pt x="1403" y="210"/>
                    <a:pt x="1277" y="315"/>
                  </a:cubicBezTo>
                  <a:cubicBezTo>
                    <a:pt x="984" y="503"/>
                    <a:pt x="649" y="608"/>
                    <a:pt x="252" y="608"/>
                  </a:cubicBezTo>
                  <a:cubicBezTo>
                    <a:pt x="105" y="608"/>
                    <a:pt x="1" y="712"/>
                    <a:pt x="1" y="838"/>
                  </a:cubicBezTo>
                  <a:cubicBezTo>
                    <a:pt x="1" y="963"/>
                    <a:pt x="105" y="1068"/>
                    <a:pt x="231" y="1068"/>
                  </a:cubicBezTo>
                  <a:cubicBezTo>
                    <a:pt x="754" y="1068"/>
                    <a:pt x="1193" y="942"/>
                    <a:pt x="1528" y="754"/>
                  </a:cubicBezTo>
                  <a:cubicBezTo>
                    <a:pt x="1696" y="629"/>
                    <a:pt x="1842" y="503"/>
                    <a:pt x="1988" y="378"/>
                  </a:cubicBezTo>
                  <a:cubicBezTo>
                    <a:pt x="1884" y="231"/>
                    <a:pt x="1737" y="126"/>
                    <a:pt x="163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0"/>
            <p:cNvSpPr/>
            <p:nvPr/>
          </p:nvSpPr>
          <p:spPr>
            <a:xfrm flipH="1">
              <a:off x="5533325" y="1292275"/>
              <a:ext cx="110400" cy="45475"/>
            </a:xfrm>
            <a:custGeom>
              <a:rect b="b" l="l" r="r" t="t"/>
              <a:pathLst>
                <a:path extrusionOk="0" h="1819" w="4416">
                  <a:moveTo>
                    <a:pt x="4143" y="0"/>
                  </a:moveTo>
                  <a:cubicBezTo>
                    <a:pt x="4055" y="0"/>
                    <a:pt x="3960" y="47"/>
                    <a:pt x="3913" y="142"/>
                  </a:cubicBezTo>
                  <a:cubicBezTo>
                    <a:pt x="3788" y="497"/>
                    <a:pt x="3537" y="748"/>
                    <a:pt x="3223" y="958"/>
                  </a:cubicBezTo>
                  <a:cubicBezTo>
                    <a:pt x="2972" y="1146"/>
                    <a:pt x="2637" y="1251"/>
                    <a:pt x="2281" y="1313"/>
                  </a:cubicBezTo>
                  <a:cubicBezTo>
                    <a:pt x="2212" y="1318"/>
                    <a:pt x="2143" y="1320"/>
                    <a:pt x="2073" y="1320"/>
                  </a:cubicBezTo>
                  <a:cubicBezTo>
                    <a:pt x="1809" y="1320"/>
                    <a:pt x="1547" y="1283"/>
                    <a:pt x="1298" y="1167"/>
                  </a:cubicBezTo>
                  <a:cubicBezTo>
                    <a:pt x="984" y="1041"/>
                    <a:pt x="691" y="832"/>
                    <a:pt x="482" y="497"/>
                  </a:cubicBezTo>
                  <a:cubicBezTo>
                    <a:pt x="428" y="416"/>
                    <a:pt x="348" y="370"/>
                    <a:pt x="269" y="370"/>
                  </a:cubicBezTo>
                  <a:cubicBezTo>
                    <a:pt x="226" y="370"/>
                    <a:pt x="184" y="384"/>
                    <a:pt x="147" y="414"/>
                  </a:cubicBezTo>
                  <a:cubicBezTo>
                    <a:pt x="22" y="497"/>
                    <a:pt x="1" y="644"/>
                    <a:pt x="63" y="748"/>
                  </a:cubicBezTo>
                  <a:cubicBezTo>
                    <a:pt x="335" y="1167"/>
                    <a:pt x="691" y="1460"/>
                    <a:pt x="1068" y="1648"/>
                  </a:cubicBezTo>
                  <a:cubicBezTo>
                    <a:pt x="1377" y="1756"/>
                    <a:pt x="1686" y="1819"/>
                    <a:pt x="1995" y="1819"/>
                  </a:cubicBezTo>
                  <a:cubicBezTo>
                    <a:pt x="2104" y="1819"/>
                    <a:pt x="2214" y="1811"/>
                    <a:pt x="2323" y="1795"/>
                  </a:cubicBezTo>
                  <a:cubicBezTo>
                    <a:pt x="2742" y="1753"/>
                    <a:pt x="3160" y="1606"/>
                    <a:pt x="3495" y="1376"/>
                  </a:cubicBezTo>
                  <a:cubicBezTo>
                    <a:pt x="3871" y="1125"/>
                    <a:pt x="4164" y="748"/>
                    <a:pt x="4353" y="330"/>
                  </a:cubicBezTo>
                  <a:cubicBezTo>
                    <a:pt x="4415" y="225"/>
                    <a:pt x="4353" y="79"/>
                    <a:pt x="4227" y="16"/>
                  </a:cubicBezTo>
                  <a:cubicBezTo>
                    <a:pt x="4201" y="6"/>
                    <a:pt x="4172" y="0"/>
                    <a:pt x="414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0"/>
            <p:cNvSpPr/>
            <p:nvPr/>
          </p:nvSpPr>
          <p:spPr>
            <a:xfrm flipH="1">
              <a:off x="5357575" y="1244300"/>
              <a:ext cx="107250" cy="58200"/>
            </a:xfrm>
            <a:custGeom>
              <a:rect b="b" l="l" r="r" t="t"/>
              <a:pathLst>
                <a:path extrusionOk="0" h="2328" w="4290">
                  <a:moveTo>
                    <a:pt x="3995" y="1"/>
                  </a:moveTo>
                  <a:cubicBezTo>
                    <a:pt x="3878" y="1"/>
                    <a:pt x="3785" y="95"/>
                    <a:pt x="3767" y="219"/>
                  </a:cubicBezTo>
                  <a:cubicBezTo>
                    <a:pt x="3683" y="554"/>
                    <a:pt x="3537" y="889"/>
                    <a:pt x="3265" y="1161"/>
                  </a:cubicBezTo>
                  <a:cubicBezTo>
                    <a:pt x="3034" y="1391"/>
                    <a:pt x="2721" y="1600"/>
                    <a:pt x="2407" y="1705"/>
                  </a:cubicBezTo>
                  <a:cubicBezTo>
                    <a:pt x="2188" y="1792"/>
                    <a:pt x="1959" y="1829"/>
                    <a:pt x="1727" y="1829"/>
                  </a:cubicBezTo>
                  <a:cubicBezTo>
                    <a:pt x="1626" y="1829"/>
                    <a:pt x="1525" y="1822"/>
                    <a:pt x="1423" y="1809"/>
                  </a:cubicBezTo>
                  <a:cubicBezTo>
                    <a:pt x="1068" y="1726"/>
                    <a:pt x="733" y="1600"/>
                    <a:pt x="440" y="1307"/>
                  </a:cubicBezTo>
                  <a:cubicBezTo>
                    <a:pt x="409" y="1255"/>
                    <a:pt x="351" y="1229"/>
                    <a:pt x="288" y="1229"/>
                  </a:cubicBezTo>
                  <a:cubicBezTo>
                    <a:pt x="225" y="1229"/>
                    <a:pt x="157" y="1255"/>
                    <a:pt x="105" y="1307"/>
                  </a:cubicBezTo>
                  <a:cubicBezTo>
                    <a:pt x="0" y="1391"/>
                    <a:pt x="0" y="1537"/>
                    <a:pt x="105" y="1642"/>
                  </a:cubicBezTo>
                  <a:cubicBezTo>
                    <a:pt x="482" y="1998"/>
                    <a:pt x="900" y="2207"/>
                    <a:pt x="1340" y="2312"/>
                  </a:cubicBezTo>
                  <a:cubicBezTo>
                    <a:pt x="1441" y="2322"/>
                    <a:pt x="1544" y="2327"/>
                    <a:pt x="1647" y="2327"/>
                  </a:cubicBezTo>
                  <a:cubicBezTo>
                    <a:pt x="1969" y="2327"/>
                    <a:pt x="2294" y="2276"/>
                    <a:pt x="2595" y="2165"/>
                  </a:cubicBezTo>
                  <a:cubicBezTo>
                    <a:pt x="2972" y="2019"/>
                    <a:pt x="3348" y="1789"/>
                    <a:pt x="3641" y="1496"/>
                  </a:cubicBezTo>
                  <a:cubicBezTo>
                    <a:pt x="3955" y="1161"/>
                    <a:pt x="4185" y="742"/>
                    <a:pt x="4269" y="282"/>
                  </a:cubicBezTo>
                  <a:cubicBezTo>
                    <a:pt x="4290" y="157"/>
                    <a:pt x="4185" y="31"/>
                    <a:pt x="4060" y="10"/>
                  </a:cubicBezTo>
                  <a:cubicBezTo>
                    <a:pt x="4038" y="4"/>
                    <a:pt x="4016" y="1"/>
                    <a:pt x="399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0"/>
            <p:cNvSpPr/>
            <p:nvPr/>
          </p:nvSpPr>
          <p:spPr>
            <a:xfrm flipH="1">
              <a:off x="5141525" y="1049950"/>
              <a:ext cx="61750" cy="51275"/>
            </a:xfrm>
            <a:custGeom>
              <a:rect b="b" l="l" r="r" t="t"/>
              <a:pathLst>
                <a:path extrusionOk="0" h="2051" w="2470">
                  <a:moveTo>
                    <a:pt x="2093" y="0"/>
                  </a:moveTo>
                  <a:cubicBezTo>
                    <a:pt x="2072" y="189"/>
                    <a:pt x="1988" y="377"/>
                    <a:pt x="1904" y="524"/>
                  </a:cubicBezTo>
                  <a:cubicBezTo>
                    <a:pt x="1758" y="858"/>
                    <a:pt x="1549" y="1109"/>
                    <a:pt x="1256" y="1298"/>
                  </a:cubicBezTo>
                  <a:cubicBezTo>
                    <a:pt x="963" y="1465"/>
                    <a:pt x="628" y="1570"/>
                    <a:pt x="230" y="1570"/>
                  </a:cubicBezTo>
                  <a:cubicBezTo>
                    <a:pt x="105" y="1570"/>
                    <a:pt x="0" y="1695"/>
                    <a:pt x="0" y="1821"/>
                  </a:cubicBezTo>
                  <a:cubicBezTo>
                    <a:pt x="0" y="1946"/>
                    <a:pt x="105" y="2051"/>
                    <a:pt x="230" y="2051"/>
                  </a:cubicBezTo>
                  <a:cubicBezTo>
                    <a:pt x="733" y="2051"/>
                    <a:pt x="1172" y="1905"/>
                    <a:pt x="1486" y="1716"/>
                  </a:cubicBezTo>
                  <a:cubicBezTo>
                    <a:pt x="1863" y="1465"/>
                    <a:pt x="2155" y="1130"/>
                    <a:pt x="2323" y="775"/>
                  </a:cubicBezTo>
                  <a:cubicBezTo>
                    <a:pt x="2386" y="670"/>
                    <a:pt x="2427" y="586"/>
                    <a:pt x="2469" y="482"/>
                  </a:cubicBezTo>
                  <a:cubicBezTo>
                    <a:pt x="2365" y="335"/>
                    <a:pt x="2218" y="168"/>
                    <a:pt x="20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0"/>
            <p:cNvSpPr/>
            <p:nvPr/>
          </p:nvSpPr>
          <p:spPr>
            <a:xfrm flipH="1">
              <a:off x="5424525" y="1331275"/>
              <a:ext cx="107775" cy="53625"/>
            </a:xfrm>
            <a:custGeom>
              <a:rect b="b" l="l" r="r" t="t"/>
              <a:pathLst>
                <a:path extrusionOk="0" h="2145" w="4311">
                  <a:moveTo>
                    <a:pt x="4069" y="0"/>
                  </a:moveTo>
                  <a:cubicBezTo>
                    <a:pt x="3946" y="0"/>
                    <a:pt x="3848" y="65"/>
                    <a:pt x="3829" y="193"/>
                  </a:cubicBezTo>
                  <a:cubicBezTo>
                    <a:pt x="3746" y="548"/>
                    <a:pt x="3536" y="862"/>
                    <a:pt x="3264" y="1092"/>
                  </a:cubicBezTo>
                  <a:cubicBezTo>
                    <a:pt x="3013" y="1343"/>
                    <a:pt x="2720" y="1490"/>
                    <a:pt x="2386" y="1595"/>
                  </a:cubicBezTo>
                  <a:cubicBezTo>
                    <a:pt x="2209" y="1642"/>
                    <a:pt x="2027" y="1669"/>
                    <a:pt x="1841" y="1669"/>
                  </a:cubicBezTo>
                  <a:cubicBezTo>
                    <a:pt x="1696" y="1669"/>
                    <a:pt x="1549" y="1652"/>
                    <a:pt x="1402" y="1615"/>
                  </a:cubicBezTo>
                  <a:cubicBezTo>
                    <a:pt x="1047" y="1553"/>
                    <a:pt x="733" y="1364"/>
                    <a:pt x="482" y="1071"/>
                  </a:cubicBezTo>
                  <a:cubicBezTo>
                    <a:pt x="437" y="1016"/>
                    <a:pt x="376" y="990"/>
                    <a:pt x="312" y="990"/>
                  </a:cubicBezTo>
                  <a:cubicBezTo>
                    <a:pt x="255" y="990"/>
                    <a:pt x="196" y="1011"/>
                    <a:pt x="147" y="1051"/>
                  </a:cubicBezTo>
                  <a:cubicBezTo>
                    <a:pt x="42" y="1134"/>
                    <a:pt x="0" y="1281"/>
                    <a:pt x="105" y="1385"/>
                  </a:cubicBezTo>
                  <a:cubicBezTo>
                    <a:pt x="461" y="1762"/>
                    <a:pt x="837" y="1992"/>
                    <a:pt x="1256" y="2076"/>
                  </a:cubicBezTo>
                  <a:cubicBezTo>
                    <a:pt x="1444" y="2123"/>
                    <a:pt x="1641" y="2145"/>
                    <a:pt x="1835" y="2145"/>
                  </a:cubicBezTo>
                  <a:cubicBezTo>
                    <a:pt x="2072" y="2145"/>
                    <a:pt x="2304" y="2112"/>
                    <a:pt x="2511" y="2055"/>
                  </a:cubicBezTo>
                  <a:cubicBezTo>
                    <a:pt x="2909" y="1950"/>
                    <a:pt x="3264" y="1741"/>
                    <a:pt x="3599" y="1448"/>
                  </a:cubicBezTo>
                  <a:cubicBezTo>
                    <a:pt x="3934" y="1134"/>
                    <a:pt x="4185" y="737"/>
                    <a:pt x="4290" y="297"/>
                  </a:cubicBezTo>
                  <a:cubicBezTo>
                    <a:pt x="4311" y="172"/>
                    <a:pt x="4248" y="25"/>
                    <a:pt x="4122" y="4"/>
                  </a:cubicBezTo>
                  <a:cubicBezTo>
                    <a:pt x="4104" y="2"/>
                    <a:pt x="4086" y="0"/>
                    <a:pt x="40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0"/>
            <p:cNvSpPr/>
            <p:nvPr/>
          </p:nvSpPr>
          <p:spPr>
            <a:xfrm flipH="1">
              <a:off x="5308400" y="1342350"/>
              <a:ext cx="102025" cy="64950"/>
            </a:xfrm>
            <a:custGeom>
              <a:rect b="b" l="l" r="r" t="t"/>
              <a:pathLst>
                <a:path extrusionOk="0" h="2598" w="4081">
                  <a:moveTo>
                    <a:pt x="3830" y="1"/>
                  </a:moveTo>
                  <a:cubicBezTo>
                    <a:pt x="3704" y="1"/>
                    <a:pt x="3578" y="105"/>
                    <a:pt x="3578" y="252"/>
                  </a:cubicBezTo>
                  <a:cubicBezTo>
                    <a:pt x="3578" y="608"/>
                    <a:pt x="3411" y="942"/>
                    <a:pt x="3202" y="1235"/>
                  </a:cubicBezTo>
                  <a:cubicBezTo>
                    <a:pt x="2993" y="1507"/>
                    <a:pt x="2742" y="1737"/>
                    <a:pt x="2428" y="1884"/>
                  </a:cubicBezTo>
                  <a:cubicBezTo>
                    <a:pt x="2161" y="2008"/>
                    <a:pt x="1880" y="2102"/>
                    <a:pt x="1583" y="2102"/>
                  </a:cubicBezTo>
                  <a:cubicBezTo>
                    <a:pt x="1530" y="2102"/>
                    <a:pt x="1477" y="2099"/>
                    <a:pt x="1423" y="2093"/>
                  </a:cubicBezTo>
                  <a:cubicBezTo>
                    <a:pt x="1068" y="2072"/>
                    <a:pt x="733" y="1968"/>
                    <a:pt x="419" y="1737"/>
                  </a:cubicBezTo>
                  <a:cubicBezTo>
                    <a:pt x="375" y="1702"/>
                    <a:pt x="321" y="1686"/>
                    <a:pt x="266" y="1686"/>
                  </a:cubicBezTo>
                  <a:cubicBezTo>
                    <a:pt x="189" y="1686"/>
                    <a:pt x="112" y="1718"/>
                    <a:pt x="63" y="1779"/>
                  </a:cubicBezTo>
                  <a:cubicBezTo>
                    <a:pt x="1" y="1884"/>
                    <a:pt x="21" y="2051"/>
                    <a:pt x="126" y="2135"/>
                  </a:cubicBezTo>
                  <a:cubicBezTo>
                    <a:pt x="524" y="2407"/>
                    <a:pt x="963" y="2574"/>
                    <a:pt x="1423" y="2595"/>
                  </a:cubicBezTo>
                  <a:cubicBezTo>
                    <a:pt x="1463" y="2597"/>
                    <a:pt x="1501" y="2598"/>
                    <a:pt x="1540" y="2598"/>
                  </a:cubicBezTo>
                  <a:cubicBezTo>
                    <a:pt x="1954" y="2598"/>
                    <a:pt x="2332" y="2497"/>
                    <a:pt x="2658" y="2344"/>
                  </a:cubicBezTo>
                  <a:cubicBezTo>
                    <a:pt x="3034" y="2156"/>
                    <a:pt x="3369" y="1884"/>
                    <a:pt x="3599" y="1549"/>
                  </a:cubicBezTo>
                  <a:cubicBezTo>
                    <a:pt x="3892" y="1152"/>
                    <a:pt x="4039" y="733"/>
                    <a:pt x="4081" y="273"/>
                  </a:cubicBezTo>
                  <a:cubicBezTo>
                    <a:pt x="4081" y="126"/>
                    <a:pt x="3976" y="1"/>
                    <a:pt x="383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0"/>
            <p:cNvSpPr/>
            <p:nvPr/>
          </p:nvSpPr>
          <p:spPr>
            <a:xfrm flipH="1">
              <a:off x="5104400" y="1116575"/>
              <a:ext cx="85275" cy="85550"/>
            </a:xfrm>
            <a:custGeom>
              <a:rect b="b" l="l" r="r" t="t"/>
              <a:pathLst>
                <a:path extrusionOk="0" h="3422" w="3411">
                  <a:moveTo>
                    <a:pt x="3016" y="1"/>
                  </a:moveTo>
                  <a:cubicBezTo>
                    <a:pt x="2989" y="1"/>
                    <a:pt x="2960" y="5"/>
                    <a:pt x="2930" y="14"/>
                  </a:cubicBezTo>
                  <a:cubicBezTo>
                    <a:pt x="2804" y="76"/>
                    <a:pt x="2720" y="202"/>
                    <a:pt x="2783" y="328"/>
                  </a:cubicBezTo>
                  <a:cubicBezTo>
                    <a:pt x="2888" y="662"/>
                    <a:pt x="2888" y="1060"/>
                    <a:pt x="2783" y="1395"/>
                  </a:cubicBezTo>
                  <a:cubicBezTo>
                    <a:pt x="2679" y="1750"/>
                    <a:pt x="2511" y="2022"/>
                    <a:pt x="2281" y="2294"/>
                  </a:cubicBezTo>
                  <a:cubicBezTo>
                    <a:pt x="2051" y="2525"/>
                    <a:pt x="1758" y="2734"/>
                    <a:pt x="1444" y="2838"/>
                  </a:cubicBezTo>
                  <a:cubicBezTo>
                    <a:pt x="1272" y="2896"/>
                    <a:pt x="1086" y="2928"/>
                    <a:pt x="889" y="2928"/>
                  </a:cubicBezTo>
                  <a:cubicBezTo>
                    <a:pt x="727" y="2928"/>
                    <a:pt x="556" y="2906"/>
                    <a:pt x="377" y="2859"/>
                  </a:cubicBezTo>
                  <a:cubicBezTo>
                    <a:pt x="355" y="2852"/>
                    <a:pt x="331" y="2848"/>
                    <a:pt x="307" y="2848"/>
                  </a:cubicBezTo>
                  <a:cubicBezTo>
                    <a:pt x="197" y="2848"/>
                    <a:pt x="80" y="2923"/>
                    <a:pt x="63" y="3027"/>
                  </a:cubicBezTo>
                  <a:cubicBezTo>
                    <a:pt x="0" y="3152"/>
                    <a:pt x="84" y="3320"/>
                    <a:pt x="210" y="3341"/>
                  </a:cubicBezTo>
                  <a:cubicBezTo>
                    <a:pt x="425" y="3394"/>
                    <a:pt x="628" y="3421"/>
                    <a:pt x="829" y="3421"/>
                  </a:cubicBezTo>
                  <a:cubicBezTo>
                    <a:pt x="1096" y="3421"/>
                    <a:pt x="1357" y="3373"/>
                    <a:pt x="1632" y="3278"/>
                  </a:cubicBezTo>
                  <a:cubicBezTo>
                    <a:pt x="2030" y="3152"/>
                    <a:pt x="2386" y="2922"/>
                    <a:pt x="2679" y="2608"/>
                  </a:cubicBezTo>
                  <a:cubicBezTo>
                    <a:pt x="2971" y="2315"/>
                    <a:pt x="3181" y="1918"/>
                    <a:pt x="3285" y="1541"/>
                  </a:cubicBezTo>
                  <a:cubicBezTo>
                    <a:pt x="3390" y="1081"/>
                    <a:pt x="3411" y="620"/>
                    <a:pt x="3243" y="181"/>
                  </a:cubicBezTo>
                  <a:cubicBezTo>
                    <a:pt x="3210" y="65"/>
                    <a:pt x="3124" y="1"/>
                    <a:pt x="301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0"/>
            <p:cNvSpPr/>
            <p:nvPr/>
          </p:nvSpPr>
          <p:spPr>
            <a:xfrm flipH="1">
              <a:off x="5008150" y="1207850"/>
              <a:ext cx="49700" cy="109700"/>
            </a:xfrm>
            <a:custGeom>
              <a:rect b="b" l="l" r="r" t="t"/>
              <a:pathLst>
                <a:path extrusionOk="0" h="4388" w="1988">
                  <a:moveTo>
                    <a:pt x="877" y="1"/>
                  </a:moveTo>
                  <a:cubicBezTo>
                    <a:pt x="801" y="1"/>
                    <a:pt x="723" y="42"/>
                    <a:pt x="670" y="108"/>
                  </a:cubicBezTo>
                  <a:cubicBezTo>
                    <a:pt x="586" y="213"/>
                    <a:pt x="628" y="359"/>
                    <a:pt x="732" y="443"/>
                  </a:cubicBezTo>
                  <a:cubicBezTo>
                    <a:pt x="1004" y="652"/>
                    <a:pt x="1193" y="966"/>
                    <a:pt x="1318" y="1301"/>
                  </a:cubicBezTo>
                  <a:cubicBezTo>
                    <a:pt x="1423" y="1656"/>
                    <a:pt x="1486" y="1991"/>
                    <a:pt x="1423" y="2326"/>
                  </a:cubicBezTo>
                  <a:cubicBezTo>
                    <a:pt x="1402" y="2661"/>
                    <a:pt x="1276" y="3016"/>
                    <a:pt x="1067" y="3267"/>
                  </a:cubicBezTo>
                  <a:cubicBezTo>
                    <a:pt x="858" y="3560"/>
                    <a:pt x="565" y="3770"/>
                    <a:pt x="209" y="3895"/>
                  </a:cubicBezTo>
                  <a:cubicBezTo>
                    <a:pt x="63" y="3958"/>
                    <a:pt x="0" y="4083"/>
                    <a:pt x="42" y="4209"/>
                  </a:cubicBezTo>
                  <a:cubicBezTo>
                    <a:pt x="94" y="4312"/>
                    <a:pt x="188" y="4387"/>
                    <a:pt x="289" y="4387"/>
                  </a:cubicBezTo>
                  <a:cubicBezTo>
                    <a:pt x="311" y="4387"/>
                    <a:pt x="334" y="4384"/>
                    <a:pt x="356" y="4376"/>
                  </a:cubicBezTo>
                  <a:cubicBezTo>
                    <a:pt x="837" y="4188"/>
                    <a:pt x="1193" y="3916"/>
                    <a:pt x="1465" y="3560"/>
                  </a:cubicBezTo>
                  <a:cubicBezTo>
                    <a:pt x="1716" y="3184"/>
                    <a:pt x="1862" y="2786"/>
                    <a:pt x="1925" y="2368"/>
                  </a:cubicBezTo>
                  <a:cubicBezTo>
                    <a:pt x="1988" y="1949"/>
                    <a:pt x="1925" y="1531"/>
                    <a:pt x="1799" y="1154"/>
                  </a:cubicBezTo>
                  <a:cubicBezTo>
                    <a:pt x="1632" y="736"/>
                    <a:pt x="1381" y="338"/>
                    <a:pt x="1004" y="45"/>
                  </a:cubicBezTo>
                  <a:cubicBezTo>
                    <a:pt x="966" y="15"/>
                    <a:pt x="922" y="1"/>
                    <a:pt x="87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0"/>
            <p:cNvSpPr/>
            <p:nvPr/>
          </p:nvSpPr>
          <p:spPr>
            <a:xfrm flipH="1">
              <a:off x="5306825" y="808275"/>
              <a:ext cx="408550" cy="400200"/>
            </a:xfrm>
            <a:custGeom>
              <a:rect b="b" l="l" r="r" t="t"/>
              <a:pathLst>
                <a:path extrusionOk="0" h="16008" w="16342">
                  <a:moveTo>
                    <a:pt x="0" y="13099"/>
                  </a:moveTo>
                  <a:cubicBezTo>
                    <a:pt x="84" y="11906"/>
                    <a:pt x="314" y="10588"/>
                    <a:pt x="711" y="9165"/>
                  </a:cubicBezTo>
                  <a:cubicBezTo>
                    <a:pt x="3264" y="1"/>
                    <a:pt x="9499" y="105"/>
                    <a:pt x="15693" y="3328"/>
                  </a:cubicBezTo>
                  <a:cubicBezTo>
                    <a:pt x="15902" y="3432"/>
                    <a:pt x="16090" y="3537"/>
                    <a:pt x="16279" y="3641"/>
                  </a:cubicBezTo>
                  <a:cubicBezTo>
                    <a:pt x="16321" y="3851"/>
                    <a:pt x="16341" y="4081"/>
                    <a:pt x="16341" y="4311"/>
                  </a:cubicBezTo>
                  <a:cubicBezTo>
                    <a:pt x="16341" y="5190"/>
                    <a:pt x="15965" y="5943"/>
                    <a:pt x="15358" y="6466"/>
                  </a:cubicBezTo>
                  <a:cubicBezTo>
                    <a:pt x="15776" y="6968"/>
                    <a:pt x="16048" y="7617"/>
                    <a:pt x="16048" y="8286"/>
                  </a:cubicBezTo>
                  <a:cubicBezTo>
                    <a:pt x="16048" y="9835"/>
                    <a:pt x="14814" y="11090"/>
                    <a:pt x="13266" y="11153"/>
                  </a:cubicBezTo>
                  <a:cubicBezTo>
                    <a:pt x="13161" y="12618"/>
                    <a:pt x="11927" y="13768"/>
                    <a:pt x="10441" y="13768"/>
                  </a:cubicBezTo>
                  <a:cubicBezTo>
                    <a:pt x="9981" y="13768"/>
                    <a:pt x="9562" y="13664"/>
                    <a:pt x="9165" y="13455"/>
                  </a:cubicBezTo>
                  <a:cubicBezTo>
                    <a:pt x="8788" y="14605"/>
                    <a:pt x="7721" y="15442"/>
                    <a:pt x="6445" y="15442"/>
                  </a:cubicBezTo>
                  <a:cubicBezTo>
                    <a:pt x="5942" y="15442"/>
                    <a:pt x="5440" y="15296"/>
                    <a:pt x="5064" y="15066"/>
                  </a:cubicBezTo>
                  <a:cubicBezTo>
                    <a:pt x="4541" y="15652"/>
                    <a:pt x="3766" y="16007"/>
                    <a:pt x="2929" y="16007"/>
                  </a:cubicBezTo>
                  <a:cubicBezTo>
                    <a:pt x="1360" y="16007"/>
                    <a:pt x="84" y="14731"/>
                    <a:pt x="84" y="13162"/>
                  </a:cubicBezTo>
                  <a:lnTo>
                    <a:pt x="84" y="12973"/>
                  </a:lnTo>
                  <a:cubicBezTo>
                    <a:pt x="63" y="13078"/>
                    <a:pt x="42" y="13078"/>
                    <a:pt x="0" y="1309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0"/>
            <p:cNvSpPr/>
            <p:nvPr/>
          </p:nvSpPr>
          <p:spPr>
            <a:xfrm flipH="1">
              <a:off x="5629575" y="996600"/>
              <a:ext cx="184675" cy="114050"/>
            </a:xfrm>
            <a:custGeom>
              <a:rect b="b" l="l" r="r" t="t"/>
              <a:pathLst>
                <a:path extrusionOk="0" h="4562" w="7387">
                  <a:moveTo>
                    <a:pt x="6215" y="0"/>
                  </a:moveTo>
                  <a:lnTo>
                    <a:pt x="1" y="1465"/>
                  </a:lnTo>
                  <a:lnTo>
                    <a:pt x="4959" y="4499"/>
                  </a:lnTo>
                  <a:cubicBezTo>
                    <a:pt x="6550" y="4562"/>
                    <a:pt x="7387" y="1214"/>
                    <a:pt x="62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0"/>
            <p:cNvSpPr/>
            <p:nvPr/>
          </p:nvSpPr>
          <p:spPr>
            <a:xfrm flipH="1">
              <a:off x="4832375" y="1148300"/>
              <a:ext cx="101525" cy="99925"/>
            </a:xfrm>
            <a:custGeom>
              <a:rect b="b" l="l" r="r" t="t"/>
              <a:pathLst>
                <a:path extrusionOk="0" h="3997" w="4061">
                  <a:moveTo>
                    <a:pt x="1" y="3913"/>
                  </a:moveTo>
                  <a:cubicBezTo>
                    <a:pt x="524" y="3997"/>
                    <a:pt x="4060" y="3160"/>
                    <a:pt x="2637" y="1590"/>
                  </a:cubicBezTo>
                  <a:cubicBezTo>
                    <a:pt x="1215" y="0"/>
                    <a:pt x="64" y="3348"/>
                    <a:pt x="1" y="391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0"/>
            <p:cNvSpPr/>
            <p:nvPr/>
          </p:nvSpPr>
          <p:spPr>
            <a:xfrm flipH="1">
              <a:off x="4750250" y="1244025"/>
              <a:ext cx="183650" cy="100450"/>
            </a:xfrm>
            <a:custGeom>
              <a:rect b="b" l="l" r="r" t="t"/>
              <a:pathLst>
                <a:path extrusionOk="0" h="4018" w="7346">
                  <a:moveTo>
                    <a:pt x="1" y="84"/>
                  </a:moveTo>
                  <a:cubicBezTo>
                    <a:pt x="503" y="670"/>
                    <a:pt x="5776" y="4017"/>
                    <a:pt x="6571" y="2155"/>
                  </a:cubicBezTo>
                  <a:cubicBezTo>
                    <a:pt x="7345" y="314"/>
                    <a:pt x="943" y="0"/>
                    <a:pt x="1" y="8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0"/>
            <p:cNvSpPr/>
            <p:nvPr/>
          </p:nvSpPr>
          <p:spPr>
            <a:xfrm flipH="1">
              <a:off x="4886275" y="1246100"/>
              <a:ext cx="82650" cy="72225"/>
            </a:xfrm>
            <a:custGeom>
              <a:rect b="b" l="l" r="r" t="t"/>
              <a:pathLst>
                <a:path extrusionOk="0" h="2889" w="3306">
                  <a:moveTo>
                    <a:pt x="1402" y="1"/>
                  </a:moveTo>
                  <a:cubicBezTo>
                    <a:pt x="1737" y="252"/>
                    <a:pt x="3306" y="2595"/>
                    <a:pt x="1674" y="2763"/>
                  </a:cubicBezTo>
                  <a:cubicBezTo>
                    <a:pt x="0" y="2888"/>
                    <a:pt x="1109" y="377"/>
                    <a:pt x="14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0"/>
            <p:cNvSpPr/>
            <p:nvPr/>
          </p:nvSpPr>
          <p:spPr>
            <a:xfrm flipH="1">
              <a:off x="5183375" y="1330425"/>
              <a:ext cx="194625" cy="217775"/>
            </a:xfrm>
            <a:custGeom>
              <a:rect b="b" l="l" r="r" t="t"/>
              <a:pathLst>
                <a:path extrusionOk="0" h="8711" w="7785">
                  <a:moveTo>
                    <a:pt x="936" y="0"/>
                  </a:moveTo>
                  <a:cubicBezTo>
                    <a:pt x="629" y="0"/>
                    <a:pt x="387" y="213"/>
                    <a:pt x="315" y="520"/>
                  </a:cubicBezTo>
                  <a:cubicBezTo>
                    <a:pt x="1" y="2089"/>
                    <a:pt x="629" y="3721"/>
                    <a:pt x="1842" y="5227"/>
                  </a:cubicBezTo>
                  <a:cubicBezTo>
                    <a:pt x="3035" y="6650"/>
                    <a:pt x="4855" y="7927"/>
                    <a:pt x="6864" y="8680"/>
                  </a:cubicBezTo>
                  <a:cubicBezTo>
                    <a:pt x="6927" y="8701"/>
                    <a:pt x="6991" y="8711"/>
                    <a:pt x="7055" y="8711"/>
                  </a:cubicBezTo>
                  <a:cubicBezTo>
                    <a:pt x="7312" y="8711"/>
                    <a:pt x="7563" y="8550"/>
                    <a:pt x="7680" y="8282"/>
                  </a:cubicBezTo>
                  <a:cubicBezTo>
                    <a:pt x="7784" y="7968"/>
                    <a:pt x="7617" y="7592"/>
                    <a:pt x="7282" y="7466"/>
                  </a:cubicBezTo>
                  <a:cubicBezTo>
                    <a:pt x="5483" y="6818"/>
                    <a:pt x="3872" y="5688"/>
                    <a:pt x="2805" y="4411"/>
                  </a:cubicBezTo>
                  <a:cubicBezTo>
                    <a:pt x="1863" y="3240"/>
                    <a:pt x="1340" y="1942"/>
                    <a:pt x="1570" y="771"/>
                  </a:cubicBezTo>
                  <a:cubicBezTo>
                    <a:pt x="1654" y="415"/>
                    <a:pt x="1424" y="101"/>
                    <a:pt x="1089" y="17"/>
                  </a:cubicBezTo>
                  <a:cubicBezTo>
                    <a:pt x="1036" y="6"/>
                    <a:pt x="985" y="0"/>
                    <a:pt x="9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0"/>
            <p:cNvSpPr/>
            <p:nvPr/>
          </p:nvSpPr>
          <p:spPr>
            <a:xfrm flipH="1">
              <a:off x="5183900" y="1514500"/>
              <a:ext cx="64375" cy="128875"/>
            </a:xfrm>
            <a:custGeom>
              <a:rect b="b" l="l" r="r" t="t"/>
              <a:pathLst>
                <a:path extrusionOk="0" h="5155" w="2575">
                  <a:moveTo>
                    <a:pt x="1866" y="1"/>
                  </a:moveTo>
                  <a:cubicBezTo>
                    <a:pt x="1735" y="1"/>
                    <a:pt x="1603" y="41"/>
                    <a:pt x="1486" y="124"/>
                  </a:cubicBezTo>
                  <a:cubicBezTo>
                    <a:pt x="670" y="752"/>
                    <a:pt x="294" y="1526"/>
                    <a:pt x="126" y="2321"/>
                  </a:cubicBezTo>
                  <a:cubicBezTo>
                    <a:pt x="1" y="3074"/>
                    <a:pt x="43" y="3869"/>
                    <a:pt x="147" y="4602"/>
                  </a:cubicBezTo>
                  <a:cubicBezTo>
                    <a:pt x="185" y="4904"/>
                    <a:pt x="461" y="5155"/>
                    <a:pt x="761" y="5155"/>
                  </a:cubicBezTo>
                  <a:cubicBezTo>
                    <a:pt x="793" y="5155"/>
                    <a:pt x="826" y="5152"/>
                    <a:pt x="859" y="5146"/>
                  </a:cubicBezTo>
                  <a:cubicBezTo>
                    <a:pt x="1194" y="5125"/>
                    <a:pt x="1466" y="4790"/>
                    <a:pt x="1403" y="4455"/>
                  </a:cubicBezTo>
                  <a:cubicBezTo>
                    <a:pt x="1340" y="3828"/>
                    <a:pt x="1256" y="3158"/>
                    <a:pt x="1361" y="2572"/>
                  </a:cubicBezTo>
                  <a:cubicBezTo>
                    <a:pt x="1466" y="2049"/>
                    <a:pt x="1717" y="1547"/>
                    <a:pt x="2240" y="1149"/>
                  </a:cubicBezTo>
                  <a:cubicBezTo>
                    <a:pt x="2533" y="940"/>
                    <a:pt x="2574" y="543"/>
                    <a:pt x="2386" y="271"/>
                  </a:cubicBezTo>
                  <a:cubicBezTo>
                    <a:pt x="2260" y="94"/>
                    <a:pt x="2065" y="1"/>
                    <a:pt x="18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0"/>
            <p:cNvSpPr/>
            <p:nvPr/>
          </p:nvSpPr>
          <p:spPr>
            <a:xfrm flipH="1">
              <a:off x="5119550" y="1514950"/>
              <a:ext cx="98900" cy="109850"/>
            </a:xfrm>
            <a:custGeom>
              <a:rect b="b" l="l" r="r" t="t"/>
              <a:pathLst>
                <a:path extrusionOk="0" h="4394" w="3956">
                  <a:moveTo>
                    <a:pt x="664" y="0"/>
                  </a:moveTo>
                  <a:cubicBezTo>
                    <a:pt x="652" y="0"/>
                    <a:pt x="640" y="1"/>
                    <a:pt x="628" y="2"/>
                  </a:cubicBezTo>
                  <a:cubicBezTo>
                    <a:pt x="293" y="43"/>
                    <a:pt x="1" y="357"/>
                    <a:pt x="42" y="692"/>
                  </a:cubicBezTo>
                  <a:cubicBezTo>
                    <a:pt x="84" y="1717"/>
                    <a:pt x="482" y="2471"/>
                    <a:pt x="1047" y="3035"/>
                  </a:cubicBezTo>
                  <a:cubicBezTo>
                    <a:pt x="1612" y="3600"/>
                    <a:pt x="2260" y="3977"/>
                    <a:pt x="2930" y="4333"/>
                  </a:cubicBezTo>
                  <a:cubicBezTo>
                    <a:pt x="3018" y="4374"/>
                    <a:pt x="3113" y="4394"/>
                    <a:pt x="3208" y="4394"/>
                  </a:cubicBezTo>
                  <a:cubicBezTo>
                    <a:pt x="3449" y="4394"/>
                    <a:pt x="3688" y="4265"/>
                    <a:pt x="3809" y="4040"/>
                  </a:cubicBezTo>
                  <a:cubicBezTo>
                    <a:pt x="3955" y="3726"/>
                    <a:pt x="3830" y="3328"/>
                    <a:pt x="3516" y="3182"/>
                  </a:cubicBezTo>
                  <a:cubicBezTo>
                    <a:pt x="2930" y="2889"/>
                    <a:pt x="2386" y="2575"/>
                    <a:pt x="1967" y="2136"/>
                  </a:cubicBezTo>
                  <a:cubicBezTo>
                    <a:pt x="1612" y="1759"/>
                    <a:pt x="1340" y="1257"/>
                    <a:pt x="1319" y="608"/>
                  </a:cubicBezTo>
                  <a:cubicBezTo>
                    <a:pt x="1298" y="285"/>
                    <a:pt x="1005" y="0"/>
                    <a:pt x="6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0"/>
            <p:cNvSpPr/>
            <p:nvPr/>
          </p:nvSpPr>
          <p:spPr>
            <a:xfrm flipH="1">
              <a:off x="4945375" y="915525"/>
              <a:ext cx="601575" cy="674800"/>
            </a:xfrm>
            <a:custGeom>
              <a:rect b="b" l="l" r="r" t="t"/>
              <a:pathLst>
                <a:path extrusionOk="0" h="26992" w="24063">
                  <a:moveTo>
                    <a:pt x="22389" y="26992"/>
                  </a:moveTo>
                  <a:cubicBezTo>
                    <a:pt x="24063" y="20694"/>
                    <a:pt x="17430" y="0"/>
                    <a:pt x="8098" y="8767"/>
                  </a:cubicBezTo>
                  <a:cubicBezTo>
                    <a:pt x="0" y="16383"/>
                    <a:pt x="18874" y="20296"/>
                    <a:pt x="22389" y="269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0"/>
            <p:cNvSpPr/>
            <p:nvPr/>
          </p:nvSpPr>
          <p:spPr>
            <a:xfrm flipH="1">
              <a:off x="5506125" y="957300"/>
              <a:ext cx="105175" cy="43575"/>
            </a:xfrm>
            <a:custGeom>
              <a:rect b="b" l="l" r="r" t="t"/>
              <a:pathLst>
                <a:path extrusionOk="0" h="1743" w="4207">
                  <a:moveTo>
                    <a:pt x="373" y="0"/>
                  </a:moveTo>
                  <a:cubicBezTo>
                    <a:pt x="327" y="0"/>
                    <a:pt x="279" y="8"/>
                    <a:pt x="231" y="24"/>
                  </a:cubicBezTo>
                  <a:cubicBezTo>
                    <a:pt x="85" y="108"/>
                    <a:pt x="1" y="296"/>
                    <a:pt x="85" y="484"/>
                  </a:cubicBezTo>
                  <a:cubicBezTo>
                    <a:pt x="231" y="819"/>
                    <a:pt x="440" y="1049"/>
                    <a:pt x="712" y="1258"/>
                  </a:cubicBezTo>
                  <a:cubicBezTo>
                    <a:pt x="1089" y="1551"/>
                    <a:pt x="1570" y="1698"/>
                    <a:pt x="2030" y="1740"/>
                  </a:cubicBezTo>
                  <a:cubicBezTo>
                    <a:pt x="2071" y="1741"/>
                    <a:pt x="2112" y="1742"/>
                    <a:pt x="2152" y="1742"/>
                  </a:cubicBezTo>
                  <a:cubicBezTo>
                    <a:pt x="2589" y="1742"/>
                    <a:pt x="3006" y="1640"/>
                    <a:pt x="3370" y="1468"/>
                  </a:cubicBezTo>
                  <a:cubicBezTo>
                    <a:pt x="3663" y="1342"/>
                    <a:pt x="3935" y="1154"/>
                    <a:pt x="4102" y="924"/>
                  </a:cubicBezTo>
                  <a:cubicBezTo>
                    <a:pt x="4207" y="798"/>
                    <a:pt x="4186" y="589"/>
                    <a:pt x="4060" y="442"/>
                  </a:cubicBezTo>
                  <a:cubicBezTo>
                    <a:pt x="4003" y="402"/>
                    <a:pt x="3940" y="383"/>
                    <a:pt x="3875" y="383"/>
                  </a:cubicBezTo>
                  <a:cubicBezTo>
                    <a:pt x="3773" y="383"/>
                    <a:pt x="3668" y="429"/>
                    <a:pt x="3579" y="505"/>
                  </a:cubicBezTo>
                  <a:cubicBezTo>
                    <a:pt x="3474" y="652"/>
                    <a:pt x="3286" y="756"/>
                    <a:pt x="3098" y="861"/>
                  </a:cubicBezTo>
                  <a:cubicBezTo>
                    <a:pt x="2805" y="1007"/>
                    <a:pt x="2428" y="1070"/>
                    <a:pt x="2072" y="1070"/>
                  </a:cubicBezTo>
                  <a:cubicBezTo>
                    <a:pt x="1738" y="1049"/>
                    <a:pt x="1361" y="965"/>
                    <a:pt x="1110" y="735"/>
                  </a:cubicBezTo>
                  <a:cubicBezTo>
                    <a:pt x="922" y="610"/>
                    <a:pt x="775" y="421"/>
                    <a:pt x="670" y="191"/>
                  </a:cubicBezTo>
                  <a:cubicBezTo>
                    <a:pt x="624" y="67"/>
                    <a:pt x="507" y="0"/>
                    <a:pt x="3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9" name="Google Shape;4779;p60"/>
          <p:cNvGrpSpPr/>
          <p:nvPr/>
        </p:nvGrpSpPr>
        <p:grpSpPr>
          <a:xfrm flipH="1" rot="-871525">
            <a:off x="7994909" y="-193783"/>
            <a:ext cx="2554504" cy="4242890"/>
            <a:chOff x="322700" y="1171575"/>
            <a:chExt cx="2554600" cy="4243050"/>
          </a:xfrm>
        </p:grpSpPr>
        <p:sp>
          <p:nvSpPr>
            <p:cNvPr id="4780" name="Google Shape;4780;p60"/>
            <p:cNvSpPr/>
            <p:nvPr/>
          </p:nvSpPr>
          <p:spPr>
            <a:xfrm>
              <a:off x="2184025" y="1179400"/>
              <a:ext cx="22550" cy="77600"/>
            </a:xfrm>
            <a:custGeom>
              <a:rect b="b" l="l" r="r" t="t"/>
              <a:pathLst>
                <a:path extrusionOk="0" h="3104" w="902">
                  <a:moveTo>
                    <a:pt x="901" y="1"/>
                  </a:moveTo>
                  <a:lnTo>
                    <a:pt x="901" y="1"/>
                  </a:lnTo>
                  <a:cubicBezTo>
                    <a:pt x="234" y="835"/>
                    <a:pt x="0" y="2069"/>
                    <a:pt x="301" y="3103"/>
                  </a:cubicBezTo>
                  <a:lnTo>
                    <a:pt x="901" y="1"/>
                  </a:lnTo>
                  <a:close/>
                </a:path>
              </a:pathLst>
            </a:custGeom>
            <a:solidFill>
              <a:srgbClr val="E9F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0"/>
            <p:cNvSpPr/>
            <p:nvPr/>
          </p:nvSpPr>
          <p:spPr>
            <a:xfrm>
              <a:off x="2179850" y="1176025"/>
              <a:ext cx="32175" cy="84825"/>
            </a:xfrm>
            <a:custGeom>
              <a:rect b="b" l="l" r="r" t="t"/>
              <a:pathLst>
                <a:path extrusionOk="0" h="3393" w="1287">
                  <a:moveTo>
                    <a:pt x="1045" y="0"/>
                  </a:moveTo>
                  <a:cubicBezTo>
                    <a:pt x="994" y="0"/>
                    <a:pt x="940" y="20"/>
                    <a:pt x="901" y="69"/>
                  </a:cubicBezTo>
                  <a:cubicBezTo>
                    <a:pt x="201" y="970"/>
                    <a:pt x="1" y="2137"/>
                    <a:pt x="301" y="3272"/>
                  </a:cubicBezTo>
                  <a:cubicBezTo>
                    <a:pt x="315" y="3355"/>
                    <a:pt x="376" y="3392"/>
                    <a:pt x="437" y="3392"/>
                  </a:cubicBezTo>
                  <a:cubicBezTo>
                    <a:pt x="521" y="3392"/>
                    <a:pt x="606" y="3321"/>
                    <a:pt x="568" y="3205"/>
                  </a:cubicBezTo>
                  <a:cubicBezTo>
                    <a:pt x="301" y="2137"/>
                    <a:pt x="534" y="1103"/>
                    <a:pt x="1168" y="236"/>
                  </a:cubicBezTo>
                  <a:cubicBezTo>
                    <a:pt x="1286" y="118"/>
                    <a:pt x="1170" y="0"/>
                    <a:pt x="1045" y="0"/>
                  </a:cubicBezTo>
                  <a:close/>
                </a:path>
              </a:pathLst>
            </a:custGeom>
            <a:solidFill>
              <a:srgbClr val="E9F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0"/>
            <p:cNvSpPr/>
            <p:nvPr/>
          </p:nvSpPr>
          <p:spPr>
            <a:xfrm>
              <a:off x="1677000" y="2078375"/>
              <a:ext cx="38375" cy="104275"/>
            </a:xfrm>
            <a:custGeom>
              <a:rect b="b" l="l" r="r" t="t"/>
              <a:pathLst>
                <a:path extrusionOk="0" h="4171" w="1535">
                  <a:moveTo>
                    <a:pt x="134" y="1"/>
                  </a:moveTo>
                  <a:cubicBezTo>
                    <a:pt x="0" y="1502"/>
                    <a:pt x="567" y="3037"/>
                    <a:pt x="1535" y="4171"/>
                  </a:cubicBezTo>
                  <a:lnTo>
                    <a:pt x="134" y="1"/>
                  </a:ln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0"/>
            <p:cNvSpPr/>
            <p:nvPr/>
          </p:nvSpPr>
          <p:spPr>
            <a:xfrm>
              <a:off x="1659475" y="2075050"/>
              <a:ext cx="75075" cy="125600"/>
            </a:xfrm>
            <a:custGeom>
              <a:rect b="b" l="l" r="r" t="t"/>
              <a:pathLst>
                <a:path extrusionOk="0" h="5024" w="3003">
                  <a:moveTo>
                    <a:pt x="868" y="1"/>
                  </a:moveTo>
                  <a:cubicBezTo>
                    <a:pt x="835" y="101"/>
                    <a:pt x="801" y="101"/>
                    <a:pt x="801" y="101"/>
                  </a:cubicBezTo>
                  <a:cubicBezTo>
                    <a:pt x="234" y="434"/>
                    <a:pt x="101" y="601"/>
                    <a:pt x="34" y="1201"/>
                  </a:cubicBezTo>
                  <a:cubicBezTo>
                    <a:pt x="1" y="1769"/>
                    <a:pt x="101" y="2202"/>
                    <a:pt x="234" y="2703"/>
                  </a:cubicBezTo>
                  <a:cubicBezTo>
                    <a:pt x="534" y="3603"/>
                    <a:pt x="1035" y="4837"/>
                    <a:pt x="2036" y="5004"/>
                  </a:cubicBezTo>
                  <a:cubicBezTo>
                    <a:pt x="2100" y="5017"/>
                    <a:pt x="2163" y="5023"/>
                    <a:pt x="2226" y="5023"/>
                  </a:cubicBezTo>
                  <a:cubicBezTo>
                    <a:pt x="2648" y="5023"/>
                    <a:pt x="3003" y="4735"/>
                    <a:pt x="3003" y="4270"/>
                  </a:cubicBezTo>
                  <a:cubicBezTo>
                    <a:pt x="3003" y="3436"/>
                    <a:pt x="2336" y="2803"/>
                    <a:pt x="2036" y="2035"/>
                  </a:cubicBezTo>
                  <a:cubicBezTo>
                    <a:pt x="1702" y="1201"/>
                    <a:pt x="1669" y="501"/>
                    <a:pt x="868"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0"/>
            <p:cNvSpPr/>
            <p:nvPr/>
          </p:nvSpPr>
          <p:spPr>
            <a:xfrm>
              <a:off x="322700" y="1515175"/>
              <a:ext cx="2264400" cy="3899450"/>
            </a:xfrm>
            <a:custGeom>
              <a:rect b="b" l="l" r="r" t="t"/>
              <a:pathLst>
                <a:path extrusionOk="0" h="155978" w="90576">
                  <a:moveTo>
                    <a:pt x="84978" y="1"/>
                  </a:moveTo>
                  <a:cubicBezTo>
                    <a:pt x="84870" y="1"/>
                    <a:pt x="84762" y="57"/>
                    <a:pt x="84694" y="180"/>
                  </a:cubicBezTo>
                  <a:cubicBezTo>
                    <a:pt x="81859" y="5150"/>
                    <a:pt x="78923" y="10087"/>
                    <a:pt x="75354" y="14590"/>
                  </a:cubicBezTo>
                  <a:cubicBezTo>
                    <a:pt x="71785" y="19160"/>
                    <a:pt x="67515" y="22863"/>
                    <a:pt x="62845" y="26265"/>
                  </a:cubicBezTo>
                  <a:cubicBezTo>
                    <a:pt x="61411" y="27366"/>
                    <a:pt x="59943" y="28433"/>
                    <a:pt x="58509" y="29534"/>
                  </a:cubicBezTo>
                  <a:cubicBezTo>
                    <a:pt x="58742" y="26832"/>
                    <a:pt x="58742" y="24097"/>
                    <a:pt x="58475" y="21361"/>
                  </a:cubicBezTo>
                  <a:cubicBezTo>
                    <a:pt x="58454" y="21036"/>
                    <a:pt x="58150" y="20810"/>
                    <a:pt x="57858" y="20810"/>
                  </a:cubicBezTo>
                  <a:cubicBezTo>
                    <a:pt x="57701" y="20810"/>
                    <a:pt x="57546" y="20876"/>
                    <a:pt x="57441" y="21028"/>
                  </a:cubicBezTo>
                  <a:cubicBezTo>
                    <a:pt x="55640" y="23563"/>
                    <a:pt x="54906" y="26532"/>
                    <a:pt x="54739" y="29601"/>
                  </a:cubicBezTo>
                  <a:cubicBezTo>
                    <a:pt x="54673" y="30568"/>
                    <a:pt x="54673" y="31535"/>
                    <a:pt x="54739" y="32536"/>
                  </a:cubicBezTo>
                  <a:cubicBezTo>
                    <a:pt x="48635" y="37440"/>
                    <a:pt x="42898" y="42577"/>
                    <a:pt x="37394" y="48181"/>
                  </a:cubicBezTo>
                  <a:cubicBezTo>
                    <a:pt x="33491" y="52117"/>
                    <a:pt x="29821" y="56220"/>
                    <a:pt x="26152" y="60356"/>
                  </a:cubicBezTo>
                  <a:cubicBezTo>
                    <a:pt x="22249" y="64726"/>
                    <a:pt x="18146" y="68962"/>
                    <a:pt x="14611" y="73632"/>
                  </a:cubicBezTo>
                  <a:cubicBezTo>
                    <a:pt x="8440" y="81705"/>
                    <a:pt x="4804" y="91111"/>
                    <a:pt x="2902" y="100985"/>
                  </a:cubicBezTo>
                  <a:cubicBezTo>
                    <a:pt x="667" y="112160"/>
                    <a:pt x="0" y="124068"/>
                    <a:pt x="1601" y="135343"/>
                  </a:cubicBezTo>
                  <a:cubicBezTo>
                    <a:pt x="1626" y="135587"/>
                    <a:pt x="1865" y="135742"/>
                    <a:pt x="2083" y="135742"/>
                  </a:cubicBezTo>
                  <a:cubicBezTo>
                    <a:pt x="2162" y="135742"/>
                    <a:pt x="2239" y="135721"/>
                    <a:pt x="2302" y="135677"/>
                  </a:cubicBezTo>
                  <a:lnTo>
                    <a:pt x="15078" y="155157"/>
                  </a:lnTo>
                  <a:cubicBezTo>
                    <a:pt x="15111" y="155357"/>
                    <a:pt x="15144" y="155591"/>
                    <a:pt x="15144" y="155758"/>
                  </a:cubicBezTo>
                  <a:cubicBezTo>
                    <a:pt x="15174" y="155908"/>
                    <a:pt x="15299" y="155977"/>
                    <a:pt x="15421" y="155977"/>
                  </a:cubicBezTo>
                  <a:cubicBezTo>
                    <a:pt x="15570" y="155977"/>
                    <a:pt x="15715" y="155874"/>
                    <a:pt x="15678" y="155691"/>
                  </a:cubicBezTo>
                  <a:cubicBezTo>
                    <a:pt x="14611" y="143015"/>
                    <a:pt x="12776" y="130440"/>
                    <a:pt x="13076" y="117664"/>
                  </a:cubicBezTo>
                  <a:cubicBezTo>
                    <a:pt x="13343" y="106055"/>
                    <a:pt x="15344" y="94180"/>
                    <a:pt x="20315" y="83606"/>
                  </a:cubicBezTo>
                  <a:cubicBezTo>
                    <a:pt x="23684" y="76368"/>
                    <a:pt x="28420" y="69696"/>
                    <a:pt x="33491" y="63392"/>
                  </a:cubicBezTo>
                  <a:cubicBezTo>
                    <a:pt x="33777" y="63396"/>
                    <a:pt x="34064" y="63398"/>
                    <a:pt x="34351" y="63398"/>
                  </a:cubicBezTo>
                  <a:cubicBezTo>
                    <a:pt x="38338" y="63398"/>
                    <a:pt x="42343" y="62969"/>
                    <a:pt x="46233" y="62191"/>
                  </a:cubicBezTo>
                  <a:cubicBezTo>
                    <a:pt x="50670" y="61290"/>
                    <a:pt x="55273" y="60223"/>
                    <a:pt x="59409" y="58221"/>
                  </a:cubicBezTo>
                  <a:cubicBezTo>
                    <a:pt x="66915" y="54519"/>
                    <a:pt x="71184" y="47047"/>
                    <a:pt x="75087" y="39941"/>
                  </a:cubicBezTo>
                  <a:cubicBezTo>
                    <a:pt x="75314" y="39489"/>
                    <a:pt x="74915" y="38915"/>
                    <a:pt x="74423" y="38915"/>
                  </a:cubicBezTo>
                  <a:cubicBezTo>
                    <a:pt x="74335" y="38915"/>
                    <a:pt x="74244" y="38934"/>
                    <a:pt x="74153" y="38974"/>
                  </a:cubicBezTo>
                  <a:cubicBezTo>
                    <a:pt x="68649" y="41543"/>
                    <a:pt x="66581" y="47514"/>
                    <a:pt x="62245" y="51383"/>
                  </a:cubicBezTo>
                  <a:cubicBezTo>
                    <a:pt x="59076" y="54218"/>
                    <a:pt x="54806" y="54986"/>
                    <a:pt x="50703" y="55419"/>
                  </a:cubicBezTo>
                  <a:cubicBezTo>
                    <a:pt x="49067" y="55578"/>
                    <a:pt x="47451" y="55673"/>
                    <a:pt x="45807" y="55673"/>
                  </a:cubicBezTo>
                  <a:cubicBezTo>
                    <a:pt x="45373" y="55673"/>
                    <a:pt x="44937" y="55667"/>
                    <a:pt x="44499" y="55653"/>
                  </a:cubicBezTo>
                  <a:cubicBezTo>
                    <a:pt x="43267" y="55623"/>
                    <a:pt x="41954" y="55376"/>
                    <a:pt x="40682" y="55376"/>
                  </a:cubicBezTo>
                  <a:cubicBezTo>
                    <a:pt x="40542" y="55376"/>
                    <a:pt x="40402" y="55379"/>
                    <a:pt x="40262" y="55386"/>
                  </a:cubicBezTo>
                  <a:cubicBezTo>
                    <a:pt x="40462" y="55119"/>
                    <a:pt x="40696" y="54819"/>
                    <a:pt x="40929" y="54585"/>
                  </a:cubicBezTo>
                  <a:cubicBezTo>
                    <a:pt x="44866" y="49982"/>
                    <a:pt x="48969" y="45445"/>
                    <a:pt x="53572" y="41443"/>
                  </a:cubicBezTo>
                  <a:cubicBezTo>
                    <a:pt x="57808" y="37740"/>
                    <a:pt x="62445" y="34404"/>
                    <a:pt x="66614" y="30568"/>
                  </a:cubicBezTo>
                  <a:cubicBezTo>
                    <a:pt x="71451" y="26098"/>
                    <a:pt x="75487" y="20894"/>
                    <a:pt x="79290" y="15557"/>
                  </a:cubicBezTo>
                  <a:cubicBezTo>
                    <a:pt x="80258" y="14223"/>
                    <a:pt x="81292" y="12855"/>
                    <a:pt x="82192" y="11388"/>
                  </a:cubicBezTo>
                  <a:cubicBezTo>
                    <a:pt x="86162" y="10254"/>
                    <a:pt x="89464" y="6284"/>
                    <a:pt x="90465" y="2548"/>
                  </a:cubicBezTo>
                  <a:cubicBezTo>
                    <a:pt x="90575" y="2128"/>
                    <a:pt x="90261" y="1898"/>
                    <a:pt x="89929" y="1898"/>
                  </a:cubicBezTo>
                  <a:cubicBezTo>
                    <a:pt x="89761" y="1898"/>
                    <a:pt x="89588" y="1957"/>
                    <a:pt x="89464" y="2081"/>
                  </a:cubicBezTo>
                  <a:cubicBezTo>
                    <a:pt x="87830" y="3682"/>
                    <a:pt x="86195" y="5250"/>
                    <a:pt x="84627" y="6851"/>
                  </a:cubicBezTo>
                  <a:cubicBezTo>
                    <a:pt x="85428" y="4816"/>
                    <a:pt x="85761" y="2581"/>
                    <a:pt x="85328" y="313"/>
                  </a:cubicBezTo>
                  <a:cubicBezTo>
                    <a:pt x="85288" y="116"/>
                    <a:pt x="85133" y="1"/>
                    <a:pt x="84978"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0"/>
            <p:cNvSpPr/>
            <p:nvPr/>
          </p:nvSpPr>
          <p:spPr>
            <a:xfrm>
              <a:off x="1443500" y="1714800"/>
              <a:ext cx="249375" cy="407425"/>
            </a:xfrm>
            <a:custGeom>
              <a:rect b="b" l="l" r="r" t="t"/>
              <a:pathLst>
                <a:path extrusionOk="0" h="16297" w="9975">
                  <a:moveTo>
                    <a:pt x="0" y="0"/>
                  </a:moveTo>
                  <a:lnTo>
                    <a:pt x="0" y="0"/>
                  </a:lnTo>
                  <a:cubicBezTo>
                    <a:pt x="767" y="2202"/>
                    <a:pt x="968" y="4537"/>
                    <a:pt x="1335" y="6838"/>
                  </a:cubicBezTo>
                  <a:cubicBezTo>
                    <a:pt x="1768" y="9107"/>
                    <a:pt x="2335" y="11408"/>
                    <a:pt x="3670" y="13343"/>
                  </a:cubicBezTo>
                  <a:cubicBezTo>
                    <a:pt x="4866" y="15048"/>
                    <a:pt x="6812" y="16296"/>
                    <a:pt x="8813" y="16296"/>
                  </a:cubicBezTo>
                  <a:cubicBezTo>
                    <a:pt x="9044" y="16296"/>
                    <a:pt x="9276" y="16280"/>
                    <a:pt x="9507" y="16245"/>
                  </a:cubicBezTo>
                  <a:lnTo>
                    <a:pt x="9974" y="16012"/>
                  </a:lnTo>
                  <a:cubicBezTo>
                    <a:pt x="9674" y="9374"/>
                    <a:pt x="5771" y="303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0"/>
            <p:cNvSpPr/>
            <p:nvPr/>
          </p:nvSpPr>
          <p:spPr>
            <a:xfrm>
              <a:off x="1427375" y="1699200"/>
              <a:ext cx="282175" cy="431425"/>
            </a:xfrm>
            <a:custGeom>
              <a:rect b="b" l="l" r="r" t="t"/>
              <a:pathLst>
                <a:path extrusionOk="0" h="17257" w="11287">
                  <a:moveTo>
                    <a:pt x="1596" y="1886"/>
                  </a:moveTo>
                  <a:cubicBezTo>
                    <a:pt x="6642" y="5249"/>
                    <a:pt x="9204" y="10520"/>
                    <a:pt x="9950" y="16656"/>
                  </a:cubicBezTo>
                  <a:lnTo>
                    <a:pt x="9950" y="16656"/>
                  </a:lnTo>
                  <a:cubicBezTo>
                    <a:pt x="2680" y="15322"/>
                    <a:pt x="2959" y="7942"/>
                    <a:pt x="1596" y="1886"/>
                  </a:cubicBezTo>
                  <a:close/>
                  <a:moveTo>
                    <a:pt x="680" y="1"/>
                  </a:moveTo>
                  <a:cubicBezTo>
                    <a:pt x="306" y="1"/>
                    <a:pt x="0" y="436"/>
                    <a:pt x="112" y="824"/>
                  </a:cubicBezTo>
                  <a:cubicBezTo>
                    <a:pt x="1379" y="4894"/>
                    <a:pt x="1146" y="9497"/>
                    <a:pt x="3280" y="13267"/>
                  </a:cubicBezTo>
                  <a:cubicBezTo>
                    <a:pt x="4414" y="15307"/>
                    <a:pt x="6582" y="17227"/>
                    <a:pt x="8948" y="17227"/>
                  </a:cubicBezTo>
                  <a:cubicBezTo>
                    <a:pt x="9338" y="17227"/>
                    <a:pt x="9735" y="17174"/>
                    <a:pt x="10132" y="17061"/>
                  </a:cubicBezTo>
                  <a:lnTo>
                    <a:pt x="10132" y="17061"/>
                  </a:lnTo>
                  <a:cubicBezTo>
                    <a:pt x="10256" y="17193"/>
                    <a:pt x="10425" y="17257"/>
                    <a:pt x="10596" y="17257"/>
                  </a:cubicBezTo>
                  <a:cubicBezTo>
                    <a:pt x="10938" y="17257"/>
                    <a:pt x="11286" y="17002"/>
                    <a:pt x="11286" y="16536"/>
                  </a:cubicBezTo>
                  <a:cubicBezTo>
                    <a:pt x="11286" y="9664"/>
                    <a:pt x="6716" y="3226"/>
                    <a:pt x="912" y="57"/>
                  </a:cubicBezTo>
                  <a:cubicBezTo>
                    <a:pt x="834" y="18"/>
                    <a:pt x="756" y="1"/>
                    <a:pt x="6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0"/>
            <p:cNvSpPr/>
            <p:nvPr/>
          </p:nvSpPr>
          <p:spPr>
            <a:xfrm>
              <a:off x="1473250" y="1744850"/>
              <a:ext cx="232800" cy="387350"/>
            </a:xfrm>
            <a:custGeom>
              <a:rect b="b" l="l" r="r" t="t"/>
              <a:pathLst>
                <a:path extrusionOk="0" h="15494" w="9312">
                  <a:moveTo>
                    <a:pt x="454" y="1"/>
                  </a:moveTo>
                  <a:cubicBezTo>
                    <a:pt x="220" y="1"/>
                    <a:pt x="0" y="259"/>
                    <a:pt x="145" y="499"/>
                  </a:cubicBezTo>
                  <a:cubicBezTo>
                    <a:pt x="1712" y="2801"/>
                    <a:pt x="2379" y="5703"/>
                    <a:pt x="3714" y="8172"/>
                  </a:cubicBezTo>
                  <a:cubicBezTo>
                    <a:pt x="5081" y="10740"/>
                    <a:pt x="6749" y="13142"/>
                    <a:pt x="8617" y="15377"/>
                  </a:cubicBezTo>
                  <a:cubicBezTo>
                    <a:pt x="8690" y="15459"/>
                    <a:pt x="8781" y="15494"/>
                    <a:pt x="8869" y="15494"/>
                  </a:cubicBezTo>
                  <a:cubicBezTo>
                    <a:pt x="9101" y="15494"/>
                    <a:pt x="9311" y="15252"/>
                    <a:pt x="9118" y="15010"/>
                  </a:cubicBezTo>
                  <a:cubicBezTo>
                    <a:pt x="7116" y="12641"/>
                    <a:pt x="5315" y="10040"/>
                    <a:pt x="3914" y="7204"/>
                  </a:cubicBezTo>
                  <a:cubicBezTo>
                    <a:pt x="2746" y="4903"/>
                    <a:pt x="2113" y="2234"/>
                    <a:pt x="712" y="133"/>
                  </a:cubicBezTo>
                  <a:cubicBezTo>
                    <a:pt x="637" y="40"/>
                    <a:pt x="545" y="1"/>
                    <a:pt x="4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0"/>
            <p:cNvSpPr/>
            <p:nvPr/>
          </p:nvSpPr>
          <p:spPr>
            <a:xfrm>
              <a:off x="1573475" y="2056450"/>
              <a:ext cx="103275" cy="34500"/>
            </a:xfrm>
            <a:custGeom>
              <a:rect b="b" l="l" r="r" t="t"/>
              <a:pathLst>
                <a:path extrusionOk="0" h="1380" w="4131">
                  <a:moveTo>
                    <a:pt x="389" y="0"/>
                  </a:moveTo>
                  <a:cubicBezTo>
                    <a:pt x="60" y="0"/>
                    <a:pt x="1" y="549"/>
                    <a:pt x="372" y="611"/>
                  </a:cubicBezTo>
                  <a:cubicBezTo>
                    <a:pt x="1439" y="945"/>
                    <a:pt x="2540" y="1212"/>
                    <a:pt x="3641" y="1378"/>
                  </a:cubicBezTo>
                  <a:cubicBezTo>
                    <a:pt x="3653" y="1379"/>
                    <a:pt x="3665" y="1380"/>
                    <a:pt x="3677" y="1380"/>
                  </a:cubicBezTo>
                  <a:cubicBezTo>
                    <a:pt x="4078" y="1380"/>
                    <a:pt x="4131" y="842"/>
                    <a:pt x="3774" y="745"/>
                  </a:cubicBezTo>
                  <a:cubicBezTo>
                    <a:pt x="2640" y="578"/>
                    <a:pt x="1573" y="344"/>
                    <a:pt x="472" y="11"/>
                  </a:cubicBezTo>
                  <a:cubicBezTo>
                    <a:pt x="443" y="3"/>
                    <a:pt x="415" y="0"/>
                    <a:pt x="3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0"/>
            <p:cNvSpPr/>
            <p:nvPr/>
          </p:nvSpPr>
          <p:spPr>
            <a:xfrm>
              <a:off x="1656375" y="1987850"/>
              <a:ext cx="24825" cy="101250"/>
            </a:xfrm>
            <a:custGeom>
              <a:rect b="b" l="l" r="r" t="t"/>
              <a:pathLst>
                <a:path extrusionOk="0" h="4050" w="993">
                  <a:moveTo>
                    <a:pt x="489" y="1"/>
                  </a:moveTo>
                  <a:cubicBezTo>
                    <a:pt x="317" y="1"/>
                    <a:pt x="140" y="121"/>
                    <a:pt x="158" y="320"/>
                  </a:cubicBezTo>
                  <a:cubicBezTo>
                    <a:pt x="392" y="1454"/>
                    <a:pt x="325" y="2588"/>
                    <a:pt x="58" y="3689"/>
                  </a:cubicBezTo>
                  <a:cubicBezTo>
                    <a:pt x="0" y="3919"/>
                    <a:pt x="185" y="4050"/>
                    <a:pt x="366" y="4050"/>
                  </a:cubicBezTo>
                  <a:cubicBezTo>
                    <a:pt x="499" y="4050"/>
                    <a:pt x="630" y="3978"/>
                    <a:pt x="658" y="3822"/>
                  </a:cubicBezTo>
                  <a:cubicBezTo>
                    <a:pt x="959" y="2655"/>
                    <a:pt x="992" y="1487"/>
                    <a:pt x="792" y="286"/>
                  </a:cubicBezTo>
                  <a:cubicBezTo>
                    <a:pt x="777" y="87"/>
                    <a:pt x="635" y="1"/>
                    <a:pt x="4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0"/>
            <p:cNvSpPr/>
            <p:nvPr/>
          </p:nvSpPr>
          <p:spPr>
            <a:xfrm>
              <a:off x="1510100" y="1955500"/>
              <a:ext cx="98075" cy="35475"/>
            </a:xfrm>
            <a:custGeom>
              <a:rect b="b" l="l" r="r" t="t"/>
              <a:pathLst>
                <a:path extrusionOk="0" h="1419" w="3923">
                  <a:moveTo>
                    <a:pt x="545" y="1"/>
                  </a:moveTo>
                  <a:cubicBezTo>
                    <a:pt x="200" y="1"/>
                    <a:pt x="1" y="490"/>
                    <a:pt x="338" y="613"/>
                  </a:cubicBezTo>
                  <a:cubicBezTo>
                    <a:pt x="1339" y="946"/>
                    <a:pt x="2373" y="1247"/>
                    <a:pt x="3441" y="1413"/>
                  </a:cubicBezTo>
                  <a:cubicBezTo>
                    <a:pt x="3461" y="1417"/>
                    <a:pt x="3480" y="1418"/>
                    <a:pt x="3498" y="1418"/>
                  </a:cubicBezTo>
                  <a:cubicBezTo>
                    <a:pt x="3850" y="1418"/>
                    <a:pt x="3923" y="843"/>
                    <a:pt x="3574" y="780"/>
                  </a:cubicBezTo>
                  <a:cubicBezTo>
                    <a:pt x="2573" y="613"/>
                    <a:pt x="1606" y="379"/>
                    <a:pt x="639" y="12"/>
                  </a:cubicBezTo>
                  <a:cubicBezTo>
                    <a:pt x="606" y="4"/>
                    <a:pt x="575" y="1"/>
                    <a:pt x="5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0"/>
            <p:cNvSpPr/>
            <p:nvPr/>
          </p:nvSpPr>
          <p:spPr>
            <a:xfrm>
              <a:off x="1586375" y="1898875"/>
              <a:ext cx="29775" cy="87200"/>
            </a:xfrm>
            <a:custGeom>
              <a:rect b="b" l="l" r="r" t="t"/>
              <a:pathLst>
                <a:path extrusionOk="0" h="3488" w="1191">
                  <a:moveTo>
                    <a:pt x="791" y="0"/>
                  </a:moveTo>
                  <a:cubicBezTo>
                    <a:pt x="627" y="0"/>
                    <a:pt x="456" y="118"/>
                    <a:pt x="456" y="343"/>
                  </a:cubicBezTo>
                  <a:cubicBezTo>
                    <a:pt x="523" y="1243"/>
                    <a:pt x="390" y="2177"/>
                    <a:pt x="89" y="3045"/>
                  </a:cubicBezTo>
                  <a:cubicBezTo>
                    <a:pt x="1" y="3288"/>
                    <a:pt x="220" y="3487"/>
                    <a:pt x="427" y="3487"/>
                  </a:cubicBezTo>
                  <a:cubicBezTo>
                    <a:pt x="532" y="3487"/>
                    <a:pt x="634" y="3435"/>
                    <a:pt x="690" y="3312"/>
                  </a:cubicBezTo>
                  <a:cubicBezTo>
                    <a:pt x="1023" y="2344"/>
                    <a:pt x="1190" y="1343"/>
                    <a:pt x="1090" y="309"/>
                  </a:cubicBezTo>
                  <a:cubicBezTo>
                    <a:pt x="1090" y="101"/>
                    <a:pt x="944" y="0"/>
                    <a:pt x="7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0"/>
            <p:cNvSpPr/>
            <p:nvPr/>
          </p:nvSpPr>
          <p:spPr>
            <a:xfrm>
              <a:off x="1479625" y="1853275"/>
              <a:ext cx="71475" cy="29175"/>
            </a:xfrm>
            <a:custGeom>
              <a:rect b="b" l="l" r="r" t="t"/>
              <a:pathLst>
                <a:path extrusionOk="0" h="1167" w="2859">
                  <a:moveTo>
                    <a:pt x="420" y="0"/>
                  </a:moveTo>
                  <a:cubicBezTo>
                    <a:pt x="138" y="0"/>
                    <a:pt x="0" y="430"/>
                    <a:pt x="290" y="632"/>
                  </a:cubicBezTo>
                  <a:cubicBezTo>
                    <a:pt x="957" y="966"/>
                    <a:pt x="1691" y="1166"/>
                    <a:pt x="2458" y="1166"/>
                  </a:cubicBezTo>
                  <a:cubicBezTo>
                    <a:pt x="2858" y="1166"/>
                    <a:pt x="2792" y="532"/>
                    <a:pt x="2391" y="532"/>
                  </a:cubicBezTo>
                  <a:cubicBezTo>
                    <a:pt x="1724" y="499"/>
                    <a:pt x="1157" y="332"/>
                    <a:pt x="557" y="32"/>
                  </a:cubicBezTo>
                  <a:cubicBezTo>
                    <a:pt x="508" y="10"/>
                    <a:pt x="463" y="0"/>
                    <a:pt x="4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0"/>
            <p:cNvSpPr/>
            <p:nvPr/>
          </p:nvSpPr>
          <p:spPr>
            <a:xfrm>
              <a:off x="1535875" y="1827950"/>
              <a:ext cx="29525" cy="52800"/>
            </a:xfrm>
            <a:custGeom>
              <a:rect b="b" l="l" r="r" t="t"/>
              <a:pathLst>
                <a:path extrusionOk="0" h="2112" w="1181">
                  <a:moveTo>
                    <a:pt x="811" y="0"/>
                  </a:moveTo>
                  <a:cubicBezTo>
                    <a:pt x="679" y="0"/>
                    <a:pt x="556" y="74"/>
                    <a:pt x="542" y="244"/>
                  </a:cubicBezTo>
                  <a:cubicBezTo>
                    <a:pt x="475" y="745"/>
                    <a:pt x="308" y="1212"/>
                    <a:pt x="108" y="1679"/>
                  </a:cubicBezTo>
                  <a:cubicBezTo>
                    <a:pt x="0" y="1916"/>
                    <a:pt x="185" y="2112"/>
                    <a:pt x="393" y="2112"/>
                  </a:cubicBezTo>
                  <a:cubicBezTo>
                    <a:pt x="506" y="2112"/>
                    <a:pt x="626" y="2053"/>
                    <a:pt x="708" y="1912"/>
                  </a:cubicBezTo>
                  <a:cubicBezTo>
                    <a:pt x="942" y="1412"/>
                    <a:pt x="1109" y="911"/>
                    <a:pt x="1142" y="344"/>
                  </a:cubicBezTo>
                  <a:cubicBezTo>
                    <a:pt x="1180" y="134"/>
                    <a:pt x="988" y="0"/>
                    <a:pt x="8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0"/>
            <p:cNvSpPr/>
            <p:nvPr/>
          </p:nvSpPr>
          <p:spPr>
            <a:xfrm>
              <a:off x="1801250" y="1767325"/>
              <a:ext cx="305250" cy="372175"/>
            </a:xfrm>
            <a:custGeom>
              <a:rect b="b" l="l" r="r" t="t"/>
              <a:pathLst>
                <a:path extrusionOk="0" h="14887" w="12210">
                  <a:moveTo>
                    <a:pt x="12209" y="1"/>
                  </a:moveTo>
                  <a:cubicBezTo>
                    <a:pt x="6138" y="2236"/>
                    <a:pt x="1268" y="7906"/>
                    <a:pt x="0" y="14344"/>
                  </a:cubicBezTo>
                  <a:lnTo>
                    <a:pt x="434" y="14678"/>
                  </a:lnTo>
                  <a:cubicBezTo>
                    <a:pt x="897" y="14821"/>
                    <a:pt x="1371" y="14887"/>
                    <a:pt x="1846" y="14887"/>
                  </a:cubicBezTo>
                  <a:cubicBezTo>
                    <a:pt x="3594" y="14887"/>
                    <a:pt x="5353" y="13988"/>
                    <a:pt x="6639" y="12676"/>
                  </a:cubicBezTo>
                  <a:cubicBezTo>
                    <a:pt x="8273" y="11009"/>
                    <a:pt x="9174" y="8807"/>
                    <a:pt x="9874" y="6605"/>
                  </a:cubicBezTo>
                  <a:cubicBezTo>
                    <a:pt x="10608" y="4404"/>
                    <a:pt x="11175" y="2102"/>
                    <a:pt x="122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0"/>
            <p:cNvSpPr/>
            <p:nvPr/>
          </p:nvSpPr>
          <p:spPr>
            <a:xfrm>
              <a:off x="1783950" y="1753275"/>
              <a:ext cx="341025" cy="395325"/>
            </a:xfrm>
            <a:custGeom>
              <a:rect b="b" l="l" r="r" t="t"/>
              <a:pathLst>
                <a:path extrusionOk="0" h="15813" w="13641">
                  <a:moveTo>
                    <a:pt x="11883" y="1694"/>
                  </a:moveTo>
                  <a:cubicBezTo>
                    <a:pt x="9602" y="7484"/>
                    <a:pt x="8773" y="14887"/>
                    <a:pt x="1361" y="15070"/>
                  </a:cubicBezTo>
                  <a:lnTo>
                    <a:pt x="1361" y="15070"/>
                  </a:lnTo>
                  <a:cubicBezTo>
                    <a:pt x="3039" y="9136"/>
                    <a:pt x="6367" y="4273"/>
                    <a:pt x="11883" y="1694"/>
                  </a:cubicBezTo>
                  <a:close/>
                  <a:moveTo>
                    <a:pt x="12971" y="0"/>
                  </a:moveTo>
                  <a:cubicBezTo>
                    <a:pt x="12917" y="0"/>
                    <a:pt x="12860" y="9"/>
                    <a:pt x="12801" y="29"/>
                  </a:cubicBezTo>
                  <a:cubicBezTo>
                    <a:pt x="6597" y="2264"/>
                    <a:pt x="1093" y="7935"/>
                    <a:pt x="59" y="14740"/>
                  </a:cubicBezTo>
                  <a:cubicBezTo>
                    <a:pt x="0" y="15266"/>
                    <a:pt x="363" y="15576"/>
                    <a:pt x="729" y="15576"/>
                  </a:cubicBezTo>
                  <a:cubicBezTo>
                    <a:pt x="877" y="15576"/>
                    <a:pt x="1026" y="15525"/>
                    <a:pt x="1147" y="15416"/>
                  </a:cubicBezTo>
                  <a:lnTo>
                    <a:pt x="1147" y="15416"/>
                  </a:lnTo>
                  <a:cubicBezTo>
                    <a:pt x="1736" y="15690"/>
                    <a:pt x="2344" y="15812"/>
                    <a:pt x="2951" y="15812"/>
                  </a:cubicBezTo>
                  <a:cubicBezTo>
                    <a:pt x="5041" y="15812"/>
                    <a:pt x="7128" y="14366"/>
                    <a:pt x="8431" y="12705"/>
                  </a:cubicBezTo>
                  <a:cubicBezTo>
                    <a:pt x="11133" y="9302"/>
                    <a:pt x="11600" y="4699"/>
                    <a:pt x="13435" y="863"/>
                  </a:cubicBezTo>
                  <a:cubicBezTo>
                    <a:pt x="13641" y="510"/>
                    <a:pt x="13379" y="0"/>
                    <a:pt x="129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0"/>
            <p:cNvSpPr/>
            <p:nvPr/>
          </p:nvSpPr>
          <p:spPr>
            <a:xfrm>
              <a:off x="1788475" y="1791925"/>
              <a:ext cx="285700" cy="350800"/>
            </a:xfrm>
            <a:custGeom>
              <a:rect b="b" l="l" r="r" t="t"/>
              <a:pathLst>
                <a:path extrusionOk="0" h="14032" w="11428">
                  <a:moveTo>
                    <a:pt x="10979" y="1"/>
                  </a:moveTo>
                  <a:cubicBezTo>
                    <a:pt x="10920" y="1"/>
                    <a:pt x="10863" y="25"/>
                    <a:pt x="10819" y="84"/>
                  </a:cubicBezTo>
                  <a:cubicBezTo>
                    <a:pt x="9051" y="1986"/>
                    <a:pt x="8050" y="4521"/>
                    <a:pt x="6549" y="6622"/>
                  </a:cubicBezTo>
                  <a:cubicBezTo>
                    <a:pt x="4714" y="9157"/>
                    <a:pt x="2613" y="11459"/>
                    <a:pt x="211" y="13527"/>
                  </a:cubicBezTo>
                  <a:cubicBezTo>
                    <a:pt x="1" y="13738"/>
                    <a:pt x="226" y="14031"/>
                    <a:pt x="478" y="14031"/>
                  </a:cubicBezTo>
                  <a:cubicBezTo>
                    <a:pt x="545" y="14031"/>
                    <a:pt x="615" y="14010"/>
                    <a:pt x="678" y="13961"/>
                  </a:cubicBezTo>
                  <a:cubicBezTo>
                    <a:pt x="2846" y="12026"/>
                    <a:pt x="4848" y="9891"/>
                    <a:pt x="6616" y="7590"/>
                  </a:cubicBezTo>
                  <a:cubicBezTo>
                    <a:pt x="8284" y="5355"/>
                    <a:pt x="9351" y="2586"/>
                    <a:pt x="11219" y="518"/>
                  </a:cubicBezTo>
                  <a:cubicBezTo>
                    <a:pt x="11427" y="310"/>
                    <a:pt x="11189" y="1"/>
                    <a:pt x="10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0"/>
            <p:cNvSpPr/>
            <p:nvPr/>
          </p:nvSpPr>
          <p:spPr>
            <a:xfrm>
              <a:off x="1822100" y="2085775"/>
              <a:ext cx="104600" cy="21825"/>
            </a:xfrm>
            <a:custGeom>
              <a:rect b="b" l="l" r="r" t="t"/>
              <a:pathLst>
                <a:path extrusionOk="0" h="873" w="4184">
                  <a:moveTo>
                    <a:pt x="3856" y="0"/>
                  </a:moveTo>
                  <a:cubicBezTo>
                    <a:pt x="3839" y="0"/>
                    <a:pt x="3821" y="2"/>
                    <a:pt x="3803" y="5"/>
                  </a:cubicBezTo>
                  <a:cubicBezTo>
                    <a:pt x="2669" y="172"/>
                    <a:pt x="1535" y="239"/>
                    <a:pt x="434" y="239"/>
                  </a:cubicBezTo>
                  <a:cubicBezTo>
                    <a:pt x="0" y="239"/>
                    <a:pt x="0" y="873"/>
                    <a:pt x="434" y="873"/>
                  </a:cubicBezTo>
                  <a:cubicBezTo>
                    <a:pt x="1535" y="873"/>
                    <a:pt x="2669" y="772"/>
                    <a:pt x="3803" y="606"/>
                  </a:cubicBezTo>
                  <a:cubicBezTo>
                    <a:pt x="4183" y="574"/>
                    <a:pt x="4172" y="0"/>
                    <a:pt x="38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0"/>
            <p:cNvSpPr/>
            <p:nvPr/>
          </p:nvSpPr>
          <p:spPr>
            <a:xfrm>
              <a:off x="1824600" y="2005100"/>
              <a:ext cx="28700" cy="100825"/>
            </a:xfrm>
            <a:custGeom>
              <a:rect b="b" l="l" r="r" t="t"/>
              <a:pathLst>
                <a:path extrusionOk="0" h="4033" w="1148">
                  <a:moveTo>
                    <a:pt x="768" y="1"/>
                  </a:moveTo>
                  <a:cubicBezTo>
                    <a:pt x="645" y="1"/>
                    <a:pt x="527" y="70"/>
                    <a:pt x="501" y="230"/>
                  </a:cubicBezTo>
                  <a:cubicBezTo>
                    <a:pt x="101" y="1331"/>
                    <a:pt x="0" y="2498"/>
                    <a:pt x="67" y="3733"/>
                  </a:cubicBezTo>
                  <a:cubicBezTo>
                    <a:pt x="84" y="3933"/>
                    <a:pt x="251" y="4033"/>
                    <a:pt x="409" y="4033"/>
                  </a:cubicBezTo>
                  <a:cubicBezTo>
                    <a:pt x="568" y="4033"/>
                    <a:pt x="718" y="3933"/>
                    <a:pt x="701" y="3733"/>
                  </a:cubicBezTo>
                  <a:cubicBezTo>
                    <a:pt x="568" y="2598"/>
                    <a:pt x="701" y="1464"/>
                    <a:pt x="1068" y="397"/>
                  </a:cubicBezTo>
                  <a:cubicBezTo>
                    <a:pt x="1148" y="157"/>
                    <a:pt x="952" y="1"/>
                    <a:pt x="7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0"/>
            <p:cNvSpPr/>
            <p:nvPr/>
          </p:nvSpPr>
          <p:spPr>
            <a:xfrm>
              <a:off x="1905500" y="1995700"/>
              <a:ext cx="99550" cy="23500"/>
            </a:xfrm>
            <a:custGeom>
              <a:rect b="b" l="l" r="r" t="t"/>
              <a:pathLst>
                <a:path extrusionOk="0" h="940" w="3982">
                  <a:moveTo>
                    <a:pt x="3492" y="0"/>
                  </a:moveTo>
                  <a:cubicBezTo>
                    <a:pt x="3474" y="0"/>
                    <a:pt x="3455" y="2"/>
                    <a:pt x="3436" y="6"/>
                  </a:cubicBezTo>
                  <a:cubicBezTo>
                    <a:pt x="2435" y="172"/>
                    <a:pt x="1434" y="272"/>
                    <a:pt x="434" y="306"/>
                  </a:cubicBezTo>
                  <a:cubicBezTo>
                    <a:pt x="0" y="306"/>
                    <a:pt x="0" y="940"/>
                    <a:pt x="434" y="940"/>
                  </a:cubicBezTo>
                  <a:cubicBezTo>
                    <a:pt x="1501" y="873"/>
                    <a:pt x="2535" y="806"/>
                    <a:pt x="3603" y="606"/>
                  </a:cubicBezTo>
                  <a:cubicBezTo>
                    <a:pt x="3982" y="543"/>
                    <a:pt x="3822" y="0"/>
                    <a:pt x="34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0"/>
            <p:cNvSpPr/>
            <p:nvPr/>
          </p:nvSpPr>
          <p:spPr>
            <a:xfrm>
              <a:off x="1905500" y="1926825"/>
              <a:ext cx="22325" cy="87400"/>
            </a:xfrm>
            <a:custGeom>
              <a:rect b="b" l="l" r="r" t="t"/>
              <a:pathLst>
                <a:path extrusionOk="0" h="3496" w="893">
                  <a:moveTo>
                    <a:pt x="526" y="0"/>
                  </a:moveTo>
                  <a:cubicBezTo>
                    <a:pt x="400" y="0"/>
                    <a:pt x="281" y="72"/>
                    <a:pt x="267" y="225"/>
                  </a:cubicBezTo>
                  <a:cubicBezTo>
                    <a:pt x="0" y="1226"/>
                    <a:pt x="0" y="2260"/>
                    <a:pt x="200" y="3261"/>
                  </a:cubicBezTo>
                  <a:cubicBezTo>
                    <a:pt x="226" y="3428"/>
                    <a:pt x="330" y="3496"/>
                    <a:pt x="445" y="3496"/>
                  </a:cubicBezTo>
                  <a:cubicBezTo>
                    <a:pt x="630" y="3496"/>
                    <a:pt x="842" y="3320"/>
                    <a:pt x="801" y="3094"/>
                  </a:cubicBezTo>
                  <a:cubicBezTo>
                    <a:pt x="634" y="2194"/>
                    <a:pt x="634" y="1293"/>
                    <a:pt x="834" y="392"/>
                  </a:cubicBezTo>
                  <a:cubicBezTo>
                    <a:pt x="892" y="140"/>
                    <a:pt x="702" y="0"/>
                    <a:pt x="5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0"/>
            <p:cNvSpPr/>
            <p:nvPr/>
          </p:nvSpPr>
          <p:spPr>
            <a:xfrm>
              <a:off x="1976650" y="1898625"/>
              <a:ext cx="73925" cy="22075"/>
            </a:xfrm>
            <a:custGeom>
              <a:rect b="b" l="l" r="r" t="t"/>
              <a:pathLst>
                <a:path extrusionOk="0" h="883" w="2957">
                  <a:moveTo>
                    <a:pt x="2581" y="1"/>
                  </a:moveTo>
                  <a:cubicBezTo>
                    <a:pt x="2553" y="1"/>
                    <a:pt x="2523" y="7"/>
                    <a:pt x="2491" y="19"/>
                  </a:cubicBezTo>
                  <a:cubicBezTo>
                    <a:pt x="2016" y="169"/>
                    <a:pt x="1559" y="244"/>
                    <a:pt x="1079" y="244"/>
                  </a:cubicBezTo>
                  <a:cubicBezTo>
                    <a:pt x="919" y="244"/>
                    <a:pt x="757" y="236"/>
                    <a:pt x="590" y="219"/>
                  </a:cubicBezTo>
                  <a:cubicBezTo>
                    <a:pt x="579" y="218"/>
                    <a:pt x="568" y="218"/>
                    <a:pt x="557" y="218"/>
                  </a:cubicBezTo>
                  <a:cubicBezTo>
                    <a:pt x="148" y="218"/>
                    <a:pt x="1" y="821"/>
                    <a:pt x="423" y="853"/>
                  </a:cubicBezTo>
                  <a:cubicBezTo>
                    <a:pt x="629" y="872"/>
                    <a:pt x="835" y="883"/>
                    <a:pt x="1041" y="883"/>
                  </a:cubicBezTo>
                  <a:cubicBezTo>
                    <a:pt x="1569" y="883"/>
                    <a:pt x="2097" y="812"/>
                    <a:pt x="2625" y="620"/>
                  </a:cubicBezTo>
                  <a:cubicBezTo>
                    <a:pt x="2957" y="529"/>
                    <a:pt x="2852" y="1"/>
                    <a:pt x="25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0"/>
            <p:cNvSpPr/>
            <p:nvPr/>
          </p:nvSpPr>
          <p:spPr>
            <a:xfrm>
              <a:off x="1970525" y="1863850"/>
              <a:ext cx="22400" cy="52925"/>
            </a:xfrm>
            <a:custGeom>
              <a:rect b="b" l="l" r="r" t="t"/>
              <a:pathLst>
                <a:path extrusionOk="0" h="2117" w="896">
                  <a:moveTo>
                    <a:pt x="339" y="1"/>
                  </a:moveTo>
                  <a:cubicBezTo>
                    <a:pt x="184" y="1"/>
                    <a:pt x="18" y="93"/>
                    <a:pt x="1" y="276"/>
                  </a:cubicBezTo>
                  <a:cubicBezTo>
                    <a:pt x="1" y="810"/>
                    <a:pt x="68" y="1377"/>
                    <a:pt x="234" y="1911"/>
                  </a:cubicBezTo>
                  <a:cubicBezTo>
                    <a:pt x="287" y="2054"/>
                    <a:pt x="405" y="2116"/>
                    <a:pt x="525" y="2116"/>
                  </a:cubicBezTo>
                  <a:cubicBezTo>
                    <a:pt x="710" y="2116"/>
                    <a:pt x="896" y="1967"/>
                    <a:pt x="835" y="1744"/>
                  </a:cubicBezTo>
                  <a:cubicBezTo>
                    <a:pt x="668" y="1277"/>
                    <a:pt x="601" y="776"/>
                    <a:pt x="601" y="276"/>
                  </a:cubicBezTo>
                  <a:cubicBezTo>
                    <a:pt x="635" y="93"/>
                    <a:pt x="493" y="1"/>
                    <a:pt x="3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0"/>
            <p:cNvSpPr/>
            <p:nvPr/>
          </p:nvSpPr>
          <p:spPr>
            <a:xfrm>
              <a:off x="2554275" y="1266975"/>
              <a:ext cx="305250" cy="372175"/>
            </a:xfrm>
            <a:custGeom>
              <a:rect b="b" l="l" r="r" t="t"/>
              <a:pathLst>
                <a:path extrusionOk="0" h="14887" w="12210">
                  <a:moveTo>
                    <a:pt x="12210" y="0"/>
                  </a:moveTo>
                  <a:cubicBezTo>
                    <a:pt x="6072" y="2169"/>
                    <a:pt x="1235" y="7839"/>
                    <a:pt x="1" y="14344"/>
                  </a:cubicBezTo>
                  <a:lnTo>
                    <a:pt x="401" y="14678"/>
                  </a:lnTo>
                  <a:cubicBezTo>
                    <a:pt x="865" y="14820"/>
                    <a:pt x="1339" y="14887"/>
                    <a:pt x="1814" y="14887"/>
                  </a:cubicBezTo>
                  <a:cubicBezTo>
                    <a:pt x="3561" y="14887"/>
                    <a:pt x="5320" y="13988"/>
                    <a:pt x="6606" y="12676"/>
                  </a:cubicBezTo>
                  <a:cubicBezTo>
                    <a:pt x="8240" y="11008"/>
                    <a:pt x="9141" y="8807"/>
                    <a:pt x="9875" y="6605"/>
                  </a:cubicBezTo>
                  <a:cubicBezTo>
                    <a:pt x="10575" y="4404"/>
                    <a:pt x="11176" y="2102"/>
                    <a:pt x="122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0"/>
            <p:cNvSpPr/>
            <p:nvPr/>
          </p:nvSpPr>
          <p:spPr>
            <a:xfrm>
              <a:off x="2536500" y="1252925"/>
              <a:ext cx="340800" cy="395300"/>
            </a:xfrm>
            <a:custGeom>
              <a:rect b="b" l="l" r="r" t="t"/>
              <a:pathLst>
                <a:path extrusionOk="0" h="15812" w="13632">
                  <a:moveTo>
                    <a:pt x="11868" y="1697"/>
                  </a:moveTo>
                  <a:cubicBezTo>
                    <a:pt x="9595" y="7478"/>
                    <a:pt x="8791" y="14865"/>
                    <a:pt x="1380" y="15069"/>
                  </a:cubicBezTo>
                  <a:lnTo>
                    <a:pt x="1380" y="15069"/>
                  </a:lnTo>
                  <a:cubicBezTo>
                    <a:pt x="3027" y="9138"/>
                    <a:pt x="6379" y="4277"/>
                    <a:pt x="11868" y="1697"/>
                  </a:cubicBezTo>
                  <a:close/>
                  <a:moveTo>
                    <a:pt x="12957" y="0"/>
                  </a:moveTo>
                  <a:cubicBezTo>
                    <a:pt x="12903" y="0"/>
                    <a:pt x="12846" y="9"/>
                    <a:pt x="12787" y="29"/>
                  </a:cubicBezTo>
                  <a:cubicBezTo>
                    <a:pt x="6616" y="2297"/>
                    <a:pt x="1112" y="7968"/>
                    <a:pt x="78" y="14739"/>
                  </a:cubicBezTo>
                  <a:cubicBezTo>
                    <a:pt x="0" y="15266"/>
                    <a:pt x="367" y="15576"/>
                    <a:pt x="738" y="15576"/>
                  </a:cubicBezTo>
                  <a:cubicBezTo>
                    <a:pt x="890" y="15576"/>
                    <a:pt x="1042" y="15524"/>
                    <a:pt x="1165" y="15415"/>
                  </a:cubicBezTo>
                  <a:lnTo>
                    <a:pt x="1165" y="15415"/>
                  </a:lnTo>
                  <a:cubicBezTo>
                    <a:pt x="1747" y="15690"/>
                    <a:pt x="2351" y="15812"/>
                    <a:pt x="2957" y="15812"/>
                  </a:cubicBezTo>
                  <a:cubicBezTo>
                    <a:pt x="5041" y="15812"/>
                    <a:pt x="7147" y="14366"/>
                    <a:pt x="8451" y="12704"/>
                  </a:cubicBezTo>
                  <a:cubicBezTo>
                    <a:pt x="11119" y="9302"/>
                    <a:pt x="11620" y="4699"/>
                    <a:pt x="13454" y="863"/>
                  </a:cubicBezTo>
                  <a:cubicBezTo>
                    <a:pt x="13631" y="509"/>
                    <a:pt x="13366" y="0"/>
                    <a:pt x="129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0"/>
            <p:cNvSpPr/>
            <p:nvPr/>
          </p:nvSpPr>
          <p:spPr>
            <a:xfrm>
              <a:off x="2540850" y="1290825"/>
              <a:ext cx="285775" cy="351525"/>
            </a:xfrm>
            <a:custGeom>
              <a:rect b="b" l="l" r="r" t="t"/>
              <a:pathLst>
                <a:path extrusionOk="0" h="14061" w="11431">
                  <a:moveTo>
                    <a:pt x="10977" y="1"/>
                  </a:moveTo>
                  <a:cubicBezTo>
                    <a:pt x="10919" y="1"/>
                    <a:pt x="10861" y="25"/>
                    <a:pt x="10812" y="81"/>
                  </a:cubicBezTo>
                  <a:cubicBezTo>
                    <a:pt x="9077" y="2015"/>
                    <a:pt x="8077" y="4550"/>
                    <a:pt x="6576" y="6652"/>
                  </a:cubicBezTo>
                  <a:cubicBezTo>
                    <a:pt x="4741" y="9187"/>
                    <a:pt x="2606" y="11489"/>
                    <a:pt x="238" y="13557"/>
                  </a:cubicBezTo>
                  <a:cubicBezTo>
                    <a:pt x="1" y="13767"/>
                    <a:pt x="241" y="14061"/>
                    <a:pt x="501" y="14061"/>
                  </a:cubicBezTo>
                  <a:cubicBezTo>
                    <a:pt x="570" y="14061"/>
                    <a:pt x="641" y="14040"/>
                    <a:pt x="705" y="13990"/>
                  </a:cubicBezTo>
                  <a:cubicBezTo>
                    <a:pt x="2873" y="12056"/>
                    <a:pt x="4874" y="9921"/>
                    <a:pt x="6609" y="7619"/>
                  </a:cubicBezTo>
                  <a:cubicBezTo>
                    <a:pt x="8277" y="5384"/>
                    <a:pt x="9378" y="2616"/>
                    <a:pt x="11246" y="548"/>
                  </a:cubicBezTo>
                  <a:cubicBezTo>
                    <a:pt x="11430" y="337"/>
                    <a:pt x="11198" y="1"/>
                    <a:pt x="109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0"/>
            <p:cNvSpPr/>
            <p:nvPr/>
          </p:nvSpPr>
          <p:spPr>
            <a:xfrm>
              <a:off x="2575125" y="1585400"/>
              <a:ext cx="104575" cy="21850"/>
            </a:xfrm>
            <a:custGeom>
              <a:rect b="b" l="l" r="r" t="t"/>
              <a:pathLst>
                <a:path extrusionOk="0" h="874" w="4183">
                  <a:moveTo>
                    <a:pt x="3823" y="1"/>
                  </a:moveTo>
                  <a:cubicBezTo>
                    <a:pt x="3806" y="1"/>
                    <a:pt x="3789" y="3"/>
                    <a:pt x="3770" y="6"/>
                  </a:cubicBezTo>
                  <a:cubicBezTo>
                    <a:pt x="2669" y="139"/>
                    <a:pt x="1535" y="239"/>
                    <a:pt x="401" y="239"/>
                  </a:cubicBezTo>
                  <a:cubicBezTo>
                    <a:pt x="1" y="239"/>
                    <a:pt x="1" y="873"/>
                    <a:pt x="401" y="873"/>
                  </a:cubicBezTo>
                  <a:cubicBezTo>
                    <a:pt x="1535" y="873"/>
                    <a:pt x="2669" y="773"/>
                    <a:pt x="3770" y="606"/>
                  </a:cubicBezTo>
                  <a:cubicBezTo>
                    <a:pt x="4182" y="575"/>
                    <a:pt x="4143" y="1"/>
                    <a:pt x="38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0"/>
            <p:cNvSpPr/>
            <p:nvPr/>
          </p:nvSpPr>
          <p:spPr>
            <a:xfrm>
              <a:off x="2576800" y="1504500"/>
              <a:ext cx="29025" cy="101075"/>
            </a:xfrm>
            <a:custGeom>
              <a:rect b="b" l="l" r="r" t="t"/>
              <a:pathLst>
                <a:path extrusionOk="0" h="4043" w="1161">
                  <a:moveTo>
                    <a:pt x="796" y="0"/>
                  </a:moveTo>
                  <a:cubicBezTo>
                    <a:pt x="668" y="0"/>
                    <a:pt x="542" y="75"/>
                    <a:pt x="501" y="240"/>
                  </a:cubicBezTo>
                  <a:cubicBezTo>
                    <a:pt x="134" y="1341"/>
                    <a:pt x="1" y="2508"/>
                    <a:pt x="101" y="3742"/>
                  </a:cubicBezTo>
                  <a:cubicBezTo>
                    <a:pt x="117" y="3942"/>
                    <a:pt x="276" y="4042"/>
                    <a:pt x="426" y="4042"/>
                  </a:cubicBezTo>
                  <a:cubicBezTo>
                    <a:pt x="576" y="4042"/>
                    <a:pt x="718" y="3942"/>
                    <a:pt x="701" y="3742"/>
                  </a:cubicBezTo>
                  <a:cubicBezTo>
                    <a:pt x="601" y="2608"/>
                    <a:pt x="701" y="1474"/>
                    <a:pt x="1101" y="407"/>
                  </a:cubicBezTo>
                  <a:cubicBezTo>
                    <a:pt x="1160" y="152"/>
                    <a:pt x="977" y="0"/>
                    <a:pt x="7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0"/>
            <p:cNvSpPr/>
            <p:nvPr/>
          </p:nvSpPr>
          <p:spPr>
            <a:xfrm>
              <a:off x="2658525" y="1495325"/>
              <a:ext cx="99500" cy="23525"/>
            </a:xfrm>
            <a:custGeom>
              <a:rect b="b" l="l" r="r" t="t"/>
              <a:pathLst>
                <a:path extrusionOk="0" h="941" w="3980">
                  <a:moveTo>
                    <a:pt x="3463" y="1"/>
                  </a:moveTo>
                  <a:cubicBezTo>
                    <a:pt x="3443" y="1"/>
                    <a:pt x="3423" y="3"/>
                    <a:pt x="3403" y="6"/>
                  </a:cubicBezTo>
                  <a:cubicBezTo>
                    <a:pt x="2402" y="173"/>
                    <a:pt x="1402" y="273"/>
                    <a:pt x="401" y="307"/>
                  </a:cubicBezTo>
                  <a:cubicBezTo>
                    <a:pt x="1" y="307"/>
                    <a:pt x="1" y="940"/>
                    <a:pt x="401" y="940"/>
                  </a:cubicBezTo>
                  <a:cubicBezTo>
                    <a:pt x="1502" y="874"/>
                    <a:pt x="2536" y="807"/>
                    <a:pt x="3570" y="607"/>
                  </a:cubicBezTo>
                  <a:cubicBezTo>
                    <a:pt x="3979" y="512"/>
                    <a:pt x="3794" y="1"/>
                    <a:pt x="34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0"/>
            <p:cNvSpPr/>
            <p:nvPr/>
          </p:nvSpPr>
          <p:spPr>
            <a:xfrm>
              <a:off x="2657700" y="1425525"/>
              <a:ext cx="22375" cy="87150"/>
            </a:xfrm>
            <a:custGeom>
              <a:rect b="b" l="l" r="r" t="t"/>
              <a:pathLst>
                <a:path extrusionOk="0" h="3486" w="895">
                  <a:moveTo>
                    <a:pt x="510" y="0"/>
                  </a:moveTo>
                  <a:cubicBezTo>
                    <a:pt x="390" y="0"/>
                    <a:pt x="280" y="70"/>
                    <a:pt x="267" y="230"/>
                  </a:cubicBezTo>
                  <a:cubicBezTo>
                    <a:pt x="0" y="1231"/>
                    <a:pt x="0" y="2265"/>
                    <a:pt x="234" y="3265"/>
                  </a:cubicBezTo>
                  <a:cubicBezTo>
                    <a:pt x="247" y="3420"/>
                    <a:pt x="350" y="3485"/>
                    <a:pt x="465" y="3485"/>
                  </a:cubicBezTo>
                  <a:cubicBezTo>
                    <a:pt x="648" y="3485"/>
                    <a:pt x="862" y="3323"/>
                    <a:pt x="801" y="3099"/>
                  </a:cubicBezTo>
                  <a:cubicBezTo>
                    <a:pt x="634" y="2165"/>
                    <a:pt x="634" y="1297"/>
                    <a:pt x="834" y="397"/>
                  </a:cubicBezTo>
                  <a:cubicBezTo>
                    <a:pt x="894" y="156"/>
                    <a:pt x="690" y="0"/>
                    <a:pt x="5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0"/>
            <p:cNvSpPr/>
            <p:nvPr/>
          </p:nvSpPr>
          <p:spPr>
            <a:xfrm>
              <a:off x="2729675" y="1397625"/>
              <a:ext cx="74825" cy="21900"/>
            </a:xfrm>
            <a:custGeom>
              <a:rect b="b" l="l" r="r" t="t"/>
              <a:pathLst>
                <a:path extrusionOk="0" h="876" w="2993">
                  <a:moveTo>
                    <a:pt x="2566" y="0"/>
                  </a:moveTo>
                  <a:cubicBezTo>
                    <a:pt x="2542" y="0"/>
                    <a:pt x="2517" y="4"/>
                    <a:pt x="2492" y="12"/>
                  </a:cubicBezTo>
                  <a:cubicBezTo>
                    <a:pt x="2016" y="162"/>
                    <a:pt x="1541" y="237"/>
                    <a:pt x="1052" y="237"/>
                  </a:cubicBezTo>
                  <a:cubicBezTo>
                    <a:pt x="889" y="237"/>
                    <a:pt x="724" y="228"/>
                    <a:pt x="557" y="212"/>
                  </a:cubicBezTo>
                  <a:cubicBezTo>
                    <a:pt x="546" y="211"/>
                    <a:pt x="536" y="210"/>
                    <a:pt x="525" y="210"/>
                  </a:cubicBezTo>
                  <a:cubicBezTo>
                    <a:pt x="148" y="210"/>
                    <a:pt x="1" y="781"/>
                    <a:pt x="390" y="845"/>
                  </a:cubicBezTo>
                  <a:cubicBezTo>
                    <a:pt x="606" y="864"/>
                    <a:pt x="818" y="875"/>
                    <a:pt x="1029" y="875"/>
                  </a:cubicBezTo>
                  <a:cubicBezTo>
                    <a:pt x="1567" y="875"/>
                    <a:pt x="2088" y="804"/>
                    <a:pt x="2592" y="612"/>
                  </a:cubicBezTo>
                  <a:cubicBezTo>
                    <a:pt x="2992" y="520"/>
                    <a:pt x="2852" y="0"/>
                    <a:pt x="25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0"/>
            <p:cNvSpPr/>
            <p:nvPr/>
          </p:nvSpPr>
          <p:spPr>
            <a:xfrm>
              <a:off x="2722750" y="1363175"/>
              <a:ext cx="22900" cy="53225"/>
            </a:xfrm>
            <a:custGeom>
              <a:rect b="b" l="l" r="r" t="t"/>
              <a:pathLst>
                <a:path extrusionOk="0" h="2129" w="916">
                  <a:moveTo>
                    <a:pt x="352" y="1"/>
                  </a:moveTo>
                  <a:cubicBezTo>
                    <a:pt x="191" y="1"/>
                    <a:pt x="17" y="101"/>
                    <a:pt x="0" y="289"/>
                  </a:cubicBezTo>
                  <a:cubicBezTo>
                    <a:pt x="0" y="822"/>
                    <a:pt x="100" y="1390"/>
                    <a:pt x="267" y="1923"/>
                  </a:cubicBezTo>
                  <a:cubicBezTo>
                    <a:pt x="306" y="2067"/>
                    <a:pt x="422" y="2129"/>
                    <a:pt x="541" y="2129"/>
                  </a:cubicBezTo>
                  <a:cubicBezTo>
                    <a:pt x="725" y="2129"/>
                    <a:pt x="915" y="1980"/>
                    <a:pt x="834" y="1756"/>
                  </a:cubicBezTo>
                  <a:cubicBezTo>
                    <a:pt x="667" y="1289"/>
                    <a:pt x="601" y="789"/>
                    <a:pt x="634" y="289"/>
                  </a:cubicBezTo>
                  <a:cubicBezTo>
                    <a:pt x="650" y="93"/>
                    <a:pt x="507" y="1"/>
                    <a:pt x="3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0"/>
            <p:cNvSpPr/>
            <p:nvPr/>
          </p:nvSpPr>
          <p:spPr>
            <a:xfrm>
              <a:off x="2201525" y="1186925"/>
              <a:ext cx="198500" cy="441175"/>
            </a:xfrm>
            <a:custGeom>
              <a:rect b="b" l="l" r="r" t="t"/>
              <a:pathLst>
                <a:path extrusionOk="0" h="17647" w="7940">
                  <a:moveTo>
                    <a:pt x="1" y="0"/>
                  </a:moveTo>
                  <a:lnTo>
                    <a:pt x="1" y="0"/>
                  </a:lnTo>
                  <a:cubicBezTo>
                    <a:pt x="334" y="2302"/>
                    <a:pt x="134" y="4637"/>
                    <a:pt x="134" y="6972"/>
                  </a:cubicBezTo>
                  <a:cubicBezTo>
                    <a:pt x="134" y="9273"/>
                    <a:pt x="301" y="11675"/>
                    <a:pt x="1302" y="13777"/>
                  </a:cubicBezTo>
                  <a:cubicBezTo>
                    <a:pt x="2303" y="15845"/>
                    <a:pt x="4304" y="17613"/>
                    <a:pt x="6539" y="17646"/>
                  </a:cubicBezTo>
                  <a:lnTo>
                    <a:pt x="7039" y="17479"/>
                  </a:lnTo>
                  <a:cubicBezTo>
                    <a:pt x="7940" y="10941"/>
                    <a:pt x="5138" y="400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0"/>
            <p:cNvSpPr/>
            <p:nvPr/>
          </p:nvSpPr>
          <p:spPr>
            <a:xfrm>
              <a:off x="2174850" y="1171575"/>
              <a:ext cx="247700" cy="467525"/>
            </a:xfrm>
            <a:custGeom>
              <a:rect b="b" l="l" r="r" t="t"/>
              <a:pathLst>
                <a:path extrusionOk="0" h="18701" w="9908">
                  <a:moveTo>
                    <a:pt x="1717" y="1977"/>
                  </a:moveTo>
                  <a:cubicBezTo>
                    <a:pt x="6121" y="6151"/>
                    <a:pt x="7748" y="11841"/>
                    <a:pt x="7406" y="17993"/>
                  </a:cubicBezTo>
                  <a:cubicBezTo>
                    <a:pt x="7406" y="17995"/>
                    <a:pt x="7406" y="17997"/>
                    <a:pt x="7406" y="17999"/>
                  </a:cubicBezTo>
                  <a:lnTo>
                    <a:pt x="7406" y="17999"/>
                  </a:lnTo>
                  <a:cubicBezTo>
                    <a:pt x="457" y="15440"/>
                    <a:pt x="2016" y="8190"/>
                    <a:pt x="1717" y="1977"/>
                  </a:cubicBezTo>
                  <a:close/>
                  <a:moveTo>
                    <a:pt x="1051" y="0"/>
                  </a:moveTo>
                  <a:cubicBezTo>
                    <a:pt x="713" y="0"/>
                    <a:pt x="409" y="350"/>
                    <a:pt x="434" y="681"/>
                  </a:cubicBezTo>
                  <a:cubicBezTo>
                    <a:pt x="968" y="4951"/>
                    <a:pt x="0" y="9420"/>
                    <a:pt x="1435" y="13557"/>
                  </a:cubicBezTo>
                  <a:cubicBezTo>
                    <a:pt x="2310" y="15965"/>
                    <a:pt x="4388" y="18461"/>
                    <a:pt x="7063" y="18461"/>
                  </a:cubicBezTo>
                  <a:cubicBezTo>
                    <a:pt x="7216" y="18461"/>
                    <a:pt x="7370" y="18453"/>
                    <a:pt x="7527" y="18436"/>
                  </a:cubicBezTo>
                  <a:lnTo>
                    <a:pt x="7527" y="18436"/>
                  </a:lnTo>
                  <a:cubicBezTo>
                    <a:pt x="7651" y="18611"/>
                    <a:pt x="7856" y="18701"/>
                    <a:pt x="8063" y="18701"/>
                  </a:cubicBezTo>
                  <a:cubicBezTo>
                    <a:pt x="8360" y="18701"/>
                    <a:pt x="8662" y="18515"/>
                    <a:pt x="8740" y="18127"/>
                  </a:cubicBezTo>
                  <a:cubicBezTo>
                    <a:pt x="9908" y="11322"/>
                    <a:pt x="6505" y="4250"/>
                    <a:pt x="1368" y="114"/>
                  </a:cubicBezTo>
                  <a:cubicBezTo>
                    <a:pt x="1265" y="34"/>
                    <a:pt x="1156" y="0"/>
                    <a:pt x="10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0"/>
            <p:cNvSpPr/>
            <p:nvPr/>
          </p:nvSpPr>
          <p:spPr>
            <a:xfrm>
              <a:off x="2223850" y="1223150"/>
              <a:ext cx="164000" cy="417100"/>
            </a:xfrm>
            <a:custGeom>
              <a:rect b="b" l="l" r="r" t="t"/>
              <a:pathLst>
                <a:path extrusionOk="0" h="16684" w="6560">
                  <a:moveTo>
                    <a:pt x="392" y="1"/>
                  </a:moveTo>
                  <a:cubicBezTo>
                    <a:pt x="185" y="1"/>
                    <a:pt x="1" y="182"/>
                    <a:pt x="109" y="419"/>
                  </a:cubicBezTo>
                  <a:cubicBezTo>
                    <a:pt x="1243" y="2988"/>
                    <a:pt x="1410" y="5923"/>
                    <a:pt x="2277" y="8592"/>
                  </a:cubicBezTo>
                  <a:cubicBezTo>
                    <a:pt x="3211" y="11394"/>
                    <a:pt x="4412" y="14029"/>
                    <a:pt x="5879" y="16531"/>
                  </a:cubicBezTo>
                  <a:cubicBezTo>
                    <a:pt x="5944" y="16639"/>
                    <a:pt x="6044" y="16684"/>
                    <a:pt x="6144" y="16684"/>
                  </a:cubicBezTo>
                  <a:cubicBezTo>
                    <a:pt x="6352" y="16684"/>
                    <a:pt x="6559" y="16489"/>
                    <a:pt x="6446" y="16264"/>
                  </a:cubicBezTo>
                  <a:cubicBezTo>
                    <a:pt x="4879" y="13562"/>
                    <a:pt x="3578" y="10727"/>
                    <a:pt x="2644" y="7724"/>
                  </a:cubicBezTo>
                  <a:cubicBezTo>
                    <a:pt x="1910" y="5256"/>
                    <a:pt x="1743" y="2554"/>
                    <a:pt x="709" y="186"/>
                  </a:cubicBezTo>
                  <a:cubicBezTo>
                    <a:pt x="626" y="56"/>
                    <a:pt x="506" y="1"/>
                    <a:pt x="3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0"/>
            <p:cNvSpPr/>
            <p:nvPr/>
          </p:nvSpPr>
          <p:spPr>
            <a:xfrm>
              <a:off x="2268625" y="1547800"/>
              <a:ext cx="98825" cy="48250"/>
            </a:xfrm>
            <a:custGeom>
              <a:rect b="b" l="l" r="r" t="t"/>
              <a:pathLst>
                <a:path extrusionOk="0" h="1930" w="3953">
                  <a:moveTo>
                    <a:pt x="349" y="0"/>
                  </a:moveTo>
                  <a:cubicBezTo>
                    <a:pt x="105" y="0"/>
                    <a:pt x="1" y="438"/>
                    <a:pt x="286" y="609"/>
                  </a:cubicBezTo>
                  <a:cubicBezTo>
                    <a:pt x="1286" y="1110"/>
                    <a:pt x="2320" y="1577"/>
                    <a:pt x="3421" y="1910"/>
                  </a:cubicBezTo>
                  <a:cubicBezTo>
                    <a:pt x="3458" y="1923"/>
                    <a:pt x="3492" y="1929"/>
                    <a:pt x="3525" y="1929"/>
                  </a:cubicBezTo>
                  <a:cubicBezTo>
                    <a:pt x="3822" y="1929"/>
                    <a:pt x="3952" y="1430"/>
                    <a:pt x="3621" y="1310"/>
                  </a:cubicBezTo>
                  <a:cubicBezTo>
                    <a:pt x="2521" y="943"/>
                    <a:pt x="1487" y="543"/>
                    <a:pt x="486" y="42"/>
                  </a:cubicBezTo>
                  <a:cubicBezTo>
                    <a:pt x="437" y="13"/>
                    <a:pt x="391" y="0"/>
                    <a:pt x="3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0"/>
            <p:cNvSpPr/>
            <p:nvPr/>
          </p:nvSpPr>
          <p:spPr>
            <a:xfrm>
              <a:off x="2345675" y="1494075"/>
              <a:ext cx="35625" cy="99225"/>
            </a:xfrm>
            <a:custGeom>
              <a:rect b="b" l="l" r="r" t="t"/>
              <a:pathLst>
                <a:path extrusionOk="0" h="3969" w="1425">
                  <a:moveTo>
                    <a:pt x="1107" y="1"/>
                  </a:moveTo>
                  <a:cubicBezTo>
                    <a:pt x="971" y="1"/>
                    <a:pt x="840" y="85"/>
                    <a:pt x="840" y="256"/>
                  </a:cubicBezTo>
                  <a:cubicBezTo>
                    <a:pt x="840" y="1424"/>
                    <a:pt x="573" y="2525"/>
                    <a:pt x="106" y="3559"/>
                  </a:cubicBezTo>
                  <a:cubicBezTo>
                    <a:pt x="1" y="3790"/>
                    <a:pt x="200" y="3968"/>
                    <a:pt x="404" y="3968"/>
                  </a:cubicBezTo>
                  <a:cubicBezTo>
                    <a:pt x="524" y="3968"/>
                    <a:pt x="644" y="3907"/>
                    <a:pt x="706" y="3759"/>
                  </a:cubicBezTo>
                  <a:cubicBezTo>
                    <a:pt x="1207" y="2658"/>
                    <a:pt x="1407" y="1524"/>
                    <a:pt x="1407" y="323"/>
                  </a:cubicBezTo>
                  <a:cubicBezTo>
                    <a:pt x="1424" y="110"/>
                    <a:pt x="1262" y="1"/>
                    <a:pt x="11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0"/>
            <p:cNvSpPr/>
            <p:nvPr/>
          </p:nvSpPr>
          <p:spPr>
            <a:xfrm>
              <a:off x="2223225" y="1438075"/>
              <a:ext cx="93525" cy="47700"/>
            </a:xfrm>
            <a:custGeom>
              <a:rect b="b" l="l" r="r" t="t"/>
              <a:pathLst>
                <a:path extrusionOk="0" h="1908" w="3741">
                  <a:moveTo>
                    <a:pt x="454" y="1"/>
                  </a:moveTo>
                  <a:cubicBezTo>
                    <a:pt x="191" y="1"/>
                    <a:pt x="0" y="371"/>
                    <a:pt x="300" y="562"/>
                  </a:cubicBezTo>
                  <a:cubicBezTo>
                    <a:pt x="1234" y="1062"/>
                    <a:pt x="2168" y="1496"/>
                    <a:pt x="3169" y="1896"/>
                  </a:cubicBezTo>
                  <a:cubicBezTo>
                    <a:pt x="3201" y="1904"/>
                    <a:pt x="3232" y="1908"/>
                    <a:pt x="3261" y="1908"/>
                  </a:cubicBezTo>
                  <a:cubicBezTo>
                    <a:pt x="3598" y="1908"/>
                    <a:pt x="3740" y="1418"/>
                    <a:pt x="3403" y="1296"/>
                  </a:cubicBezTo>
                  <a:cubicBezTo>
                    <a:pt x="2435" y="962"/>
                    <a:pt x="1501" y="562"/>
                    <a:pt x="634" y="61"/>
                  </a:cubicBezTo>
                  <a:cubicBezTo>
                    <a:pt x="573" y="19"/>
                    <a:pt x="512" y="1"/>
                    <a:pt x="4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0"/>
            <p:cNvSpPr/>
            <p:nvPr/>
          </p:nvSpPr>
          <p:spPr>
            <a:xfrm>
              <a:off x="2294600" y="1396525"/>
              <a:ext cx="40825" cy="83750"/>
            </a:xfrm>
            <a:custGeom>
              <a:rect b="b" l="l" r="r" t="t"/>
              <a:pathLst>
                <a:path extrusionOk="0" h="3350" w="1633">
                  <a:moveTo>
                    <a:pt x="1319" y="0"/>
                  </a:moveTo>
                  <a:cubicBezTo>
                    <a:pt x="1177" y="0"/>
                    <a:pt x="1028" y="84"/>
                    <a:pt x="981" y="256"/>
                  </a:cubicBezTo>
                  <a:cubicBezTo>
                    <a:pt x="881" y="1156"/>
                    <a:pt x="614" y="2057"/>
                    <a:pt x="147" y="2824"/>
                  </a:cubicBezTo>
                  <a:cubicBezTo>
                    <a:pt x="0" y="3069"/>
                    <a:pt x="249" y="3350"/>
                    <a:pt x="458" y="3350"/>
                  </a:cubicBezTo>
                  <a:cubicBezTo>
                    <a:pt x="533" y="3350"/>
                    <a:pt x="603" y="3313"/>
                    <a:pt x="648" y="3224"/>
                  </a:cubicBezTo>
                  <a:cubicBezTo>
                    <a:pt x="1148" y="2290"/>
                    <a:pt x="1482" y="1323"/>
                    <a:pt x="1615" y="322"/>
                  </a:cubicBezTo>
                  <a:cubicBezTo>
                    <a:pt x="1633" y="109"/>
                    <a:pt x="1480" y="0"/>
                    <a:pt x="131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0"/>
            <p:cNvSpPr/>
            <p:nvPr/>
          </p:nvSpPr>
          <p:spPr>
            <a:xfrm>
              <a:off x="2210400" y="1331350"/>
              <a:ext cx="68175" cy="37500"/>
            </a:xfrm>
            <a:custGeom>
              <a:rect b="b" l="l" r="r" t="t"/>
              <a:pathLst>
                <a:path extrusionOk="0" h="1500" w="2727">
                  <a:moveTo>
                    <a:pt x="417" y="0"/>
                  </a:moveTo>
                  <a:cubicBezTo>
                    <a:pt x="179" y="0"/>
                    <a:pt x="1" y="370"/>
                    <a:pt x="246" y="561"/>
                  </a:cubicBezTo>
                  <a:cubicBezTo>
                    <a:pt x="847" y="1028"/>
                    <a:pt x="1514" y="1328"/>
                    <a:pt x="2281" y="1495"/>
                  </a:cubicBezTo>
                  <a:cubicBezTo>
                    <a:pt x="2299" y="1498"/>
                    <a:pt x="2317" y="1500"/>
                    <a:pt x="2334" y="1500"/>
                  </a:cubicBezTo>
                  <a:cubicBezTo>
                    <a:pt x="2657" y="1500"/>
                    <a:pt x="2726" y="925"/>
                    <a:pt x="2314" y="861"/>
                  </a:cubicBezTo>
                  <a:cubicBezTo>
                    <a:pt x="1681" y="728"/>
                    <a:pt x="1114" y="428"/>
                    <a:pt x="580" y="61"/>
                  </a:cubicBezTo>
                  <a:cubicBezTo>
                    <a:pt x="525" y="18"/>
                    <a:pt x="470" y="0"/>
                    <a:pt x="4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0"/>
            <p:cNvSpPr/>
            <p:nvPr/>
          </p:nvSpPr>
          <p:spPr>
            <a:xfrm>
              <a:off x="2262575" y="1317650"/>
              <a:ext cx="37300" cy="50675"/>
            </a:xfrm>
            <a:custGeom>
              <a:rect b="b" l="l" r="r" t="t"/>
              <a:pathLst>
                <a:path extrusionOk="0" h="2027" w="1492">
                  <a:moveTo>
                    <a:pt x="1087" y="1"/>
                  </a:moveTo>
                  <a:cubicBezTo>
                    <a:pt x="981" y="1"/>
                    <a:pt x="886" y="62"/>
                    <a:pt x="861" y="208"/>
                  </a:cubicBezTo>
                  <a:cubicBezTo>
                    <a:pt x="728" y="709"/>
                    <a:pt x="494" y="1109"/>
                    <a:pt x="194" y="1543"/>
                  </a:cubicBezTo>
                  <a:cubicBezTo>
                    <a:pt x="0" y="1785"/>
                    <a:pt x="211" y="2027"/>
                    <a:pt x="443" y="2027"/>
                  </a:cubicBezTo>
                  <a:cubicBezTo>
                    <a:pt x="530" y="2027"/>
                    <a:pt x="621" y="1992"/>
                    <a:pt x="694" y="1910"/>
                  </a:cubicBezTo>
                  <a:cubicBezTo>
                    <a:pt x="1028" y="1443"/>
                    <a:pt x="1262" y="976"/>
                    <a:pt x="1428" y="442"/>
                  </a:cubicBezTo>
                  <a:cubicBezTo>
                    <a:pt x="1492" y="188"/>
                    <a:pt x="1273" y="1"/>
                    <a:pt x="10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0"/>
            <p:cNvSpPr/>
            <p:nvPr/>
          </p:nvSpPr>
          <p:spPr>
            <a:xfrm>
              <a:off x="2051425" y="2701750"/>
              <a:ext cx="449525" cy="211725"/>
            </a:xfrm>
            <a:custGeom>
              <a:rect b="b" l="l" r="r" t="t"/>
              <a:pathLst>
                <a:path extrusionOk="0" h="8469" w="17981">
                  <a:moveTo>
                    <a:pt x="4606" y="1"/>
                  </a:moveTo>
                  <a:cubicBezTo>
                    <a:pt x="2921" y="1"/>
                    <a:pt x="1255" y="586"/>
                    <a:pt x="167" y="1818"/>
                  </a:cubicBezTo>
                  <a:lnTo>
                    <a:pt x="1" y="2319"/>
                  </a:lnTo>
                  <a:cubicBezTo>
                    <a:pt x="3613" y="6252"/>
                    <a:pt x="8920" y="8468"/>
                    <a:pt x="14150" y="8468"/>
                  </a:cubicBezTo>
                  <a:cubicBezTo>
                    <a:pt x="15441" y="8468"/>
                    <a:pt x="16726" y="8333"/>
                    <a:pt x="17980" y="8056"/>
                  </a:cubicBezTo>
                  <a:cubicBezTo>
                    <a:pt x="15979" y="6822"/>
                    <a:pt x="14311" y="5221"/>
                    <a:pt x="12510" y="3720"/>
                  </a:cubicBezTo>
                  <a:cubicBezTo>
                    <a:pt x="10708" y="2185"/>
                    <a:pt x="8774" y="784"/>
                    <a:pt x="6505" y="251"/>
                  </a:cubicBezTo>
                  <a:cubicBezTo>
                    <a:pt x="5890" y="85"/>
                    <a:pt x="5247" y="1"/>
                    <a:pt x="46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0"/>
            <p:cNvSpPr/>
            <p:nvPr/>
          </p:nvSpPr>
          <p:spPr>
            <a:xfrm>
              <a:off x="2028800" y="2688925"/>
              <a:ext cx="489650" cy="236975"/>
            </a:xfrm>
            <a:custGeom>
              <a:rect b="b" l="l" r="r" t="t"/>
              <a:pathLst>
                <a:path extrusionOk="0" h="9479" w="19586">
                  <a:moveTo>
                    <a:pt x="5470" y="1129"/>
                  </a:moveTo>
                  <a:cubicBezTo>
                    <a:pt x="9889" y="1129"/>
                    <a:pt x="13516" y="5281"/>
                    <a:pt x="17353" y="8141"/>
                  </a:cubicBezTo>
                  <a:lnTo>
                    <a:pt x="17353" y="8141"/>
                  </a:lnTo>
                  <a:cubicBezTo>
                    <a:pt x="16649" y="8221"/>
                    <a:pt x="15954" y="8260"/>
                    <a:pt x="15268" y="8260"/>
                  </a:cubicBezTo>
                  <a:cubicBezTo>
                    <a:pt x="10066" y="8260"/>
                    <a:pt x="5391" y="6008"/>
                    <a:pt x="1391" y="2315"/>
                  </a:cubicBezTo>
                  <a:lnTo>
                    <a:pt x="1391" y="2315"/>
                  </a:lnTo>
                  <a:cubicBezTo>
                    <a:pt x="2834" y="1480"/>
                    <a:pt x="4185" y="1129"/>
                    <a:pt x="5470" y="1129"/>
                  </a:cubicBezTo>
                  <a:close/>
                  <a:moveTo>
                    <a:pt x="5517" y="0"/>
                  </a:moveTo>
                  <a:cubicBezTo>
                    <a:pt x="3723" y="0"/>
                    <a:pt x="1986" y="588"/>
                    <a:pt x="1000" y="2121"/>
                  </a:cubicBezTo>
                  <a:lnTo>
                    <a:pt x="1000" y="2121"/>
                  </a:lnTo>
                  <a:cubicBezTo>
                    <a:pt x="970" y="2117"/>
                    <a:pt x="940" y="2115"/>
                    <a:pt x="911" y="2115"/>
                  </a:cubicBezTo>
                  <a:cubicBezTo>
                    <a:pt x="399" y="2115"/>
                    <a:pt x="0" y="2750"/>
                    <a:pt x="439" y="3265"/>
                  </a:cubicBezTo>
                  <a:cubicBezTo>
                    <a:pt x="3996" y="7407"/>
                    <a:pt x="9582" y="9478"/>
                    <a:pt x="14977" y="9478"/>
                  </a:cubicBezTo>
                  <a:cubicBezTo>
                    <a:pt x="16361" y="9478"/>
                    <a:pt x="17731" y="9342"/>
                    <a:pt x="19052" y="9070"/>
                  </a:cubicBezTo>
                  <a:cubicBezTo>
                    <a:pt x="19586" y="8936"/>
                    <a:pt x="19586" y="8269"/>
                    <a:pt x="19185" y="7969"/>
                  </a:cubicBezTo>
                  <a:cubicBezTo>
                    <a:pt x="15583" y="5667"/>
                    <a:pt x="12747" y="2065"/>
                    <a:pt x="8678" y="564"/>
                  </a:cubicBezTo>
                  <a:cubicBezTo>
                    <a:pt x="7704" y="214"/>
                    <a:pt x="6600" y="0"/>
                    <a:pt x="55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0"/>
            <p:cNvSpPr/>
            <p:nvPr/>
          </p:nvSpPr>
          <p:spPr>
            <a:xfrm>
              <a:off x="2032975" y="2745275"/>
              <a:ext cx="424925" cy="162175"/>
            </a:xfrm>
            <a:custGeom>
              <a:rect b="b" l="l" r="r" t="t"/>
              <a:pathLst>
                <a:path extrusionOk="0" h="6487" w="16997">
                  <a:moveTo>
                    <a:pt x="455" y="0"/>
                  </a:moveTo>
                  <a:cubicBezTo>
                    <a:pt x="117" y="0"/>
                    <a:pt x="0" y="552"/>
                    <a:pt x="372" y="645"/>
                  </a:cubicBezTo>
                  <a:cubicBezTo>
                    <a:pt x="3441" y="1145"/>
                    <a:pt x="6476" y="1979"/>
                    <a:pt x="9378" y="3180"/>
                  </a:cubicBezTo>
                  <a:cubicBezTo>
                    <a:pt x="11746" y="4180"/>
                    <a:pt x="13948" y="5748"/>
                    <a:pt x="16416" y="6482"/>
                  </a:cubicBezTo>
                  <a:cubicBezTo>
                    <a:pt x="16438" y="6485"/>
                    <a:pt x="16459" y="6487"/>
                    <a:pt x="16479" y="6487"/>
                  </a:cubicBezTo>
                  <a:cubicBezTo>
                    <a:pt x="16865" y="6487"/>
                    <a:pt x="16997" y="5912"/>
                    <a:pt x="16617" y="5848"/>
                  </a:cubicBezTo>
                  <a:cubicBezTo>
                    <a:pt x="13948" y="5081"/>
                    <a:pt x="11546" y="3346"/>
                    <a:pt x="8944" y="2312"/>
                  </a:cubicBezTo>
                  <a:cubicBezTo>
                    <a:pt x="6243" y="1212"/>
                    <a:pt x="3407" y="511"/>
                    <a:pt x="538" y="11"/>
                  </a:cubicBezTo>
                  <a:cubicBezTo>
                    <a:pt x="509" y="3"/>
                    <a:pt x="481" y="0"/>
                    <a:pt x="4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0"/>
            <p:cNvSpPr/>
            <p:nvPr/>
          </p:nvSpPr>
          <p:spPr>
            <a:xfrm>
              <a:off x="2081175" y="2718875"/>
              <a:ext cx="97600" cy="54750"/>
            </a:xfrm>
            <a:custGeom>
              <a:rect b="b" l="l" r="r" t="t"/>
              <a:pathLst>
                <a:path extrusionOk="0" h="2190" w="3904">
                  <a:moveTo>
                    <a:pt x="3421" y="1"/>
                  </a:moveTo>
                  <a:cubicBezTo>
                    <a:pt x="3376" y="1"/>
                    <a:pt x="3329" y="11"/>
                    <a:pt x="3280" y="33"/>
                  </a:cubicBezTo>
                  <a:cubicBezTo>
                    <a:pt x="2246" y="466"/>
                    <a:pt x="1246" y="967"/>
                    <a:pt x="278" y="1600"/>
                  </a:cubicBezTo>
                  <a:cubicBezTo>
                    <a:pt x="0" y="1767"/>
                    <a:pt x="163" y="2190"/>
                    <a:pt x="437" y="2190"/>
                  </a:cubicBezTo>
                  <a:cubicBezTo>
                    <a:pt x="492" y="2190"/>
                    <a:pt x="551" y="2173"/>
                    <a:pt x="612" y="2134"/>
                  </a:cubicBezTo>
                  <a:cubicBezTo>
                    <a:pt x="1546" y="1567"/>
                    <a:pt x="2580" y="1033"/>
                    <a:pt x="3614" y="566"/>
                  </a:cubicBezTo>
                  <a:cubicBezTo>
                    <a:pt x="3903" y="422"/>
                    <a:pt x="3716" y="1"/>
                    <a:pt x="34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0"/>
            <p:cNvSpPr/>
            <p:nvPr/>
          </p:nvSpPr>
          <p:spPr>
            <a:xfrm>
              <a:off x="2082725" y="2759075"/>
              <a:ext cx="76375" cy="83150"/>
            </a:xfrm>
            <a:custGeom>
              <a:rect b="b" l="l" r="r" t="t"/>
              <a:pathLst>
                <a:path extrusionOk="0" h="3326" w="3055">
                  <a:moveTo>
                    <a:pt x="450" y="0"/>
                  </a:moveTo>
                  <a:cubicBezTo>
                    <a:pt x="238" y="0"/>
                    <a:pt x="1" y="238"/>
                    <a:pt x="116" y="493"/>
                  </a:cubicBezTo>
                  <a:cubicBezTo>
                    <a:pt x="683" y="1594"/>
                    <a:pt x="1417" y="2494"/>
                    <a:pt x="2351" y="3261"/>
                  </a:cubicBezTo>
                  <a:cubicBezTo>
                    <a:pt x="2415" y="3306"/>
                    <a:pt x="2482" y="3325"/>
                    <a:pt x="2547" y="3325"/>
                  </a:cubicBezTo>
                  <a:cubicBezTo>
                    <a:pt x="2822" y="3325"/>
                    <a:pt x="3055" y="2983"/>
                    <a:pt x="2785" y="2794"/>
                  </a:cubicBezTo>
                  <a:cubicBezTo>
                    <a:pt x="1918" y="2027"/>
                    <a:pt x="1217" y="1160"/>
                    <a:pt x="683" y="159"/>
                  </a:cubicBezTo>
                  <a:cubicBezTo>
                    <a:pt x="632" y="47"/>
                    <a:pt x="543" y="0"/>
                    <a:pt x="4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0"/>
            <p:cNvSpPr/>
            <p:nvPr/>
          </p:nvSpPr>
          <p:spPr>
            <a:xfrm>
              <a:off x="2198650" y="2754850"/>
              <a:ext cx="90350" cy="50175"/>
            </a:xfrm>
            <a:custGeom>
              <a:rect b="b" l="l" r="r" t="t"/>
              <a:pathLst>
                <a:path extrusionOk="0" h="2007" w="3614">
                  <a:moveTo>
                    <a:pt x="3277" y="0"/>
                  </a:moveTo>
                  <a:cubicBezTo>
                    <a:pt x="3239" y="0"/>
                    <a:pt x="3197" y="9"/>
                    <a:pt x="3151" y="28"/>
                  </a:cubicBezTo>
                  <a:cubicBezTo>
                    <a:pt x="2151" y="428"/>
                    <a:pt x="1217" y="862"/>
                    <a:pt x="283" y="1429"/>
                  </a:cubicBezTo>
                  <a:cubicBezTo>
                    <a:pt x="0" y="1598"/>
                    <a:pt x="172" y="2007"/>
                    <a:pt x="454" y="2007"/>
                  </a:cubicBezTo>
                  <a:cubicBezTo>
                    <a:pt x="505" y="2007"/>
                    <a:pt x="560" y="1993"/>
                    <a:pt x="616" y="1963"/>
                  </a:cubicBezTo>
                  <a:cubicBezTo>
                    <a:pt x="1484" y="1462"/>
                    <a:pt x="2384" y="995"/>
                    <a:pt x="3318" y="628"/>
                  </a:cubicBezTo>
                  <a:cubicBezTo>
                    <a:pt x="3613" y="510"/>
                    <a:pt x="3569" y="0"/>
                    <a:pt x="32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0"/>
            <p:cNvSpPr/>
            <p:nvPr/>
          </p:nvSpPr>
          <p:spPr>
            <a:xfrm>
              <a:off x="2204025" y="2793175"/>
              <a:ext cx="59450" cy="76225"/>
            </a:xfrm>
            <a:custGeom>
              <a:rect b="b" l="l" r="r" t="t"/>
              <a:pathLst>
                <a:path extrusionOk="0" h="3049" w="2378">
                  <a:moveTo>
                    <a:pt x="384" y="0"/>
                  </a:moveTo>
                  <a:cubicBezTo>
                    <a:pt x="189" y="0"/>
                    <a:pt x="1" y="156"/>
                    <a:pt x="101" y="396"/>
                  </a:cubicBezTo>
                  <a:cubicBezTo>
                    <a:pt x="501" y="1330"/>
                    <a:pt x="1035" y="2231"/>
                    <a:pt x="1736" y="2965"/>
                  </a:cubicBezTo>
                  <a:cubicBezTo>
                    <a:pt x="1794" y="3023"/>
                    <a:pt x="1860" y="3048"/>
                    <a:pt x="1926" y="3048"/>
                  </a:cubicBezTo>
                  <a:cubicBezTo>
                    <a:pt x="2159" y="3048"/>
                    <a:pt x="2378" y="2732"/>
                    <a:pt x="2169" y="2498"/>
                  </a:cubicBezTo>
                  <a:cubicBezTo>
                    <a:pt x="1535" y="1831"/>
                    <a:pt x="1035" y="1097"/>
                    <a:pt x="701" y="230"/>
                  </a:cubicBezTo>
                  <a:cubicBezTo>
                    <a:pt x="648" y="70"/>
                    <a:pt x="515" y="0"/>
                    <a:pt x="3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0"/>
            <p:cNvSpPr/>
            <p:nvPr/>
          </p:nvSpPr>
          <p:spPr>
            <a:xfrm>
              <a:off x="2311800" y="2811975"/>
              <a:ext cx="69225" cy="37425"/>
            </a:xfrm>
            <a:custGeom>
              <a:rect b="b" l="l" r="r" t="t"/>
              <a:pathLst>
                <a:path extrusionOk="0" h="1497" w="2769">
                  <a:moveTo>
                    <a:pt x="2338" y="1"/>
                  </a:moveTo>
                  <a:cubicBezTo>
                    <a:pt x="2314" y="1"/>
                    <a:pt x="2288" y="4"/>
                    <a:pt x="2261" y="11"/>
                  </a:cubicBezTo>
                  <a:cubicBezTo>
                    <a:pt x="1527" y="178"/>
                    <a:pt x="860" y="512"/>
                    <a:pt x="260" y="1012"/>
                  </a:cubicBezTo>
                  <a:cubicBezTo>
                    <a:pt x="0" y="1194"/>
                    <a:pt x="225" y="1496"/>
                    <a:pt x="495" y="1496"/>
                  </a:cubicBezTo>
                  <a:cubicBezTo>
                    <a:pt x="572" y="1496"/>
                    <a:pt x="653" y="1472"/>
                    <a:pt x="727" y="1412"/>
                  </a:cubicBezTo>
                  <a:cubicBezTo>
                    <a:pt x="1227" y="1012"/>
                    <a:pt x="1794" y="745"/>
                    <a:pt x="2428" y="578"/>
                  </a:cubicBezTo>
                  <a:cubicBezTo>
                    <a:pt x="2768" y="547"/>
                    <a:pt x="2650" y="1"/>
                    <a:pt x="23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0"/>
            <p:cNvSpPr/>
            <p:nvPr/>
          </p:nvSpPr>
          <p:spPr>
            <a:xfrm>
              <a:off x="2312075" y="2840475"/>
              <a:ext cx="34800" cy="50300"/>
            </a:xfrm>
            <a:custGeom>
              <a:rect b="b" l="l" r="r" t="t"/>
              <a:pathLst>
                <a:path extrusionOk="0" h="2012" w="1392">
                  <a:moveTo>
                    <a:pt x="397" y="0"/>
                  </a:moveTo>
                  <a:cubicBezTo>
                    <a:pt x="204" y="0"/>
                    <a:pt x="1" y="149"/>
                    <a:pt x="82" y="372"/>
                  </a:cubicBezTo>
                  <a:cubicBezTo>
                    <a:pt x="216" y="906"/>
                    <a:pt x="416" y="1406"/>
                    <a:pt x="749" y="1873"/>
                  </a:cubicBezTo>
                  <a:cubicBezTo>
                    <a:pt x="798" y="1971"/>
                    <a:pt x="878" y="2012"/>
                    <a:pt x="963" y="2012"/>
                  </a:cubicBezTo>
                  <a:cubicBezTo>
                    <a:pt x="1166" y="2012"/>
                    <a:pt x="1391" y="1776"/>
                    <a:pt x="1250" y="1540"/>
                  </a:cubicBezTo>
                  <a:cubicBezTo>
                    <a:pt x="949" y="1106"/>
                    <a:pt x="749" y="673"/>
                    <a:pt x="683" y="206"/>
                  </a:cubicBezTo>
                  <a:cubicBezTo>
                    <a:pt x="643" y="62"/>
                    <a:pt x="522" y="0"/>
                    <a:pt x="3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0"/>
            <p:cNvSpPr/>
            <p:nvPr/>
          </p:nvSpPr>
          <p:spPr>
            <a:xfrm>
              <a:off x="521200" y="3935400"/>
              <a:ext cx="114000" cy="117700"/>
            </a:xfrm>
            <a:custGeom>
              <a:rect b="b" l="l" r="r" t="t"/>
              <a:pathLst>
                <a:path extrusionOk="0" h="4708" w="4560">
                  <a:moveTo>
                    <a:pt x="1365" y="1"/>
                  </a:moveTo>
                  <a:cubicBezTo>
                    <a:pt x="0" y="1"/>
                    <a:pt x="708" y="3324"/>
                    <a:pt x="1033" y="3943"/>
                  </a:cubicBezTo>
                  <a:cubicBezTo>
                    <a:pt x="1295" y="4494"/>
                    <a:pt x="1632" y="4708"/>
                    <a:pt x="1997" y="4708"/>
                  </a:cubicBezTo>
                  <a:cubicBezTo>
                    <a:pt x="2935" y="4708"/>
                    <a:pt x="4055" y="3295"/>
                    <a:pt x="4536" y="2575"/>
                  </a:cubicBezTo>
                  <a:cubicBezTo>
                    <a:pt x="4560" y="2503"/>
                    <a:pt x="4532" y="2448"/>
                    <a:pt x="4489" y="2448"/>
                  </a:cubicBezTo>
                  <a:cubicBezTo>
                    <a:pt x="4473" y="2448"/>
                    <a:pt x="4454" y="2456"/>
                    <a:pt x="4436" y="2475"/>
                  </a:cubicBezTo>
                  <a:cubicBezTo>
                    <a:pt x="3956" y="2980"/>
                    <a:pt x="2903" y="4230"/>
                    <a:pt x="2073" y="4230"/>
                  </a:cubicBezTo>
                  <a:cubicBezTo>
                    <a:pt x="1806" y="4230"/>
                    <a:pt x="1562" y="4100"/>
                    <a:pt x="1367" y="3776"/>
                  </a:cubicBezTo>
                  <a:cubicBezTo>
                    <a:pt x="1000" y="3142"/>
                    <a:pt x="366" y="173"/>
                    <a:pt x="1500" y="73"/>
                  </a:cubicBezTo>
                  <a:cubicBezTo>
                    <a:pt x="1500" y="73"/>
                    <a:pt x="1500" y="7"/>
                    <a:pt x="1467" y="7"/>
                  </a:cubicBezTo>
                  <a:cubicBezTo>
                    <a:pt x="1432" y="3"/>
                    <a:pt x="1398" y="1"/>
                    <a:pt x="1365"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0"/>
            <p:cNvSpPr/>
            <p:nvPr/>
          </p:nvSpPr>
          <p:spPr>
            <a:xfrm>
              <a:off x="617425" y="1864925"/>
              <a:ext cx="1691575" cy="2093750"/>
            </a:xfrm>
            <a:custGeom>
              <a:rect b="b" l="l" r="r" t="t"/>
              <a:pathLst>
                <a:path extrusionOk="0" h="83750" w="67663">
                  <a:moveTo>
                    <a:pt x="67290" y="1"/>
                  </a:moveTo>
                  <a:cubicBezTo>
                    <a:pt x="67235" y="1"/>
                    <a:pt x="67180" y="20"/>
                    <a:pt x="67134" y="66"/>
                  </a:cubicBezTo>
                  <a:cubicBezTo>
                    <a:pt x="64699" y="2568"/>
                    <a:pt x="62564" y="5270"/>
                    <a:pt x="60063" y="7738"/>
                  </a:cubicBezTo>
                  <a:cubicBezTo>
                    <a:pt x="57361" y="10407"/>
                    <a:pt x="54459" y="12775"/>
                    <a:pt x="51456" y="15077"/>
                  </a:cubicBezTo>
                  <a:cubicBezTo>
                    <a:pt x="45786" y="19413"/>
                    <a:pt x="40482" y="24017"/>
                    <a:pt x="35545" y="29187"/>
                  </a:cubicBezTo>
                  <a:cubicBezTo>
                    <a:pt x="30675" y="34357"/>
                    <a:pt x="26038" y="39761"/>
                    <a:pt x="21568" y="45265"/>
                  </a:cubicBezTo>
                  <a:cubicBezTo>
                    <a:pt x="17132" y="50803"/>
                    <a:pt x="13696" y="56673"/>
                    <a:pt x="10360" y="62978"/>
                  </a:cubicBezTo>
                  <a:cubicBezTo>
                    <a:pt x="8559" y="66380"/>
                    <a:pt x="6324" y="69416"/>
                    <a:pt x="4323" y="72718"/>
                  </a:cubicBezTo>
                  <a:cubicBezTo>
                    <a:pt x="2221" y="76121"/>
                    <a:pt x="1187" y="79790"/>
                    <a:pt x="20" y="83593"/>
                  </a:cubicBezTo>
                  <a:cubicBezTo>
                    <a:pt x="1" y="83687"/>
                    <a:pt x="67" y="83750"/>
                    <a:pt x="147" y="83750"/>
                  </a:cubicBezTo>
                  <a:cubicBezTo>
                    <a:pt x="208" y="83750"/>
                    <a:pt x="276" y="83713"/>
                    <a:pt x="320" y="83626"/>
                  </a:cubicBezTo>
                  <a:cubicBezTo>
                    <a:pt x="1521" y="80057"/>
                    <a:pt x="2621" y="76454"/>
                    <a:pt x="4590" y="73252"/>
                  </a:cubicBezTo>
                  <a:cubicBezTo>
                    <a:pt x="6291" y="70417"/>
                    <a:pt x="8359" y="67815"/>
                    <a:pt x="10027" y="64979"/>
                  </a:cubicBezTo>
                  <a:cubicBezTo>
                    <a:pt x="11828" y="61944"/>
                    <a:pt x="13329" y="58742"/>
                    <a:pt x="15130" y="55739"/>
                  </a:cubicBezTo>
                  <a:cubicBezTo>
                    <a:pt x="17065" y="52470"/>
                    <a:pt x="19333" y="49435"/>
                    <a:pt x="21702" y="46466"/>
                  </a:cubicBezTo>
                  <a:cubicBezTo>
                    <a:pt x="30675" y="35392"/>
                    <a:pt x="40215" y="24851"/>
                    <a:pt x="51623" y="16178"/>
                  </a:cubicBezTo>
                  <a:cubicBezTo>
                    <a:pt x="57461" y="11741"/>
                    <a:pt x="63632" y="6704"/>
                    <a:pt x="67535" y="400"/>
                  </a:cubicBezTo>
                  <a:cubicBezTo>
                    <a:pt x="67663" y="220"/>
                    <a:pt x="67475" y="1"/>
                    <a:pt x="67290"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0"/>
            <p:cNvSpPr/>
            <p:nvPr/>
          </p:nvSpPr>
          <p:spPr>
            <a:xfrm>
              <a:off x="671275" y="3387900"/>
              <a:ext cx="120625" cy="133775"/>
            </a:xfrm>
            <a:custGeom>
              <a:rect b="b" l="l" r="r" t="t"/>
              <a:pathLst>
                <a:path extrusionOk="0" h="5351" w="4825">
                  <a:moveTo>
                    <a:pt x="4629" y="1"/>
                  </a:moveTo>
                  <a:cubicBezTo>
                    <a:pt x="4569" y="1"/>
                    <a:pt x="4508" y="36"/>
                    <a:pt x="4470" y="124"/>
                  </a:cubicBezTo>
                  <a:cubicBezTo>
                    <a:pt x="3636" y="1358"/>
                    <a:pt x="2869" y="2693"/>
                    <a:pt x="1902" y="3860"/>
                  </a:cubicBezTo>
                  <a:cubicBezTo>
                    <a:pt x="1735" y="4075"/>
                    <a:pt x="1551" y="4426"/>
                    <a:pt x="1362" y="4426"/>
                  </a:cubicBezTo>
                  <a:cubicBezTo>
                    <a:pt x="1287" y="4426"/>
                    <a:pt x="1211" y="4370"/>
                    <a:pt x="1135" y="4227"/>
                  </a:cubicBezTo>
                  <a:cubicBezTo>
                    <a:pt x="1001" y="4027"/>
                    <a:pt x="1168" y="3327"/>
                    <a:pt x="1201" y="3160"/>
                  </a:cubicBezTo>
                  <a:cubicBezTo>
                    <a:pt x="1366" y="2282"/>
                    <a:pt x="2005" y="1471"/>
                    <a:pt x="2876" y="1471"/>
                  </a:cubicBezTo>
                  <a:cubicBezTo>
                    <a:pt x="3064" y="1471"/>
                    <a:pt x="3262" y="1509"/>
                    <a:pt x="3470" y="1592"/>
                  </a:cubicBezTo>
                  <a:cubicBezTo>
                    <a:pt x="3470" y="1592"/>
                    <a:pt x="3503" y="1559"/>
                    <a:pt x="3470" y="1559"/>
                  </a:cubicBezTo>
                  <a:cubicBezTo>
                    <a:pt x="3190" y="1379"/>
                    <a:pt x="2891" y="1298"/>
                    <a:pt x="2594" y="1298"/>
                  </a:cubicBezTo>
                  <a:cubicBezTo>
                    <a:pt x="2009" y="1298"/>
                    <a:pt x="1433" y="1616"/>
                    <a:pt x="1035" y="2126"/>
                  </a:cubicBezTo>
                  <a:cubicBezTo>
                    <a:pt x="568" y="2693"/>
                    <a:pt x="0" y="4361"/>
                    <a:pt x="568" y="5028"/>
                  </a:cubicBezTo>
                  <a:cubicBezTo>
                    <a:pt x="757" y="5258"/>
                    <a:pt x="962" y="5350"/>
                    <a:pt x="1171" y="5350"/>
                  </a:cubicBezTo>
                  <a:cubicBezTo>
                    <a:pt x="1808" y="5350"/>
                    <a:pt x="2476" y="4488"/>
                    <a:pt x="2802" y="4060"/>
                  </a:cubicBezTo>
                  <a:cubicBezTo>
                    <a:pt x="3703" y="2893"/>
                    <a:pt x="4470" y="1692"/>
                    <a:pt x="4804" y="224"/>
                  </a:cubicBezTo>
                  <a:cubicBezTo>
                    <a:pt x="4825" y="99"/>
                    <a:pt x="4729" y="1"/>
                    <a:pt x="4629"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0"/>
            <p:cNvSpPr/>
            <p:nvPr/>
          </p:nvSpPr>
          <p:spPr>
            <a:xfrm>
              <a:off x="551200" y="3234225"/>
              <a:ext cx="383625" cy="678000"/>
            </a:xfrm>
            <a:custGeom>
              <a:rect b="b" l="l" r="r" t="t"/>
              <a:pathLst>
                <a:path extrusionOk="0" h="27120" w="15345">
                  <a:moveTo>
                    <a:pt x="15344" y="0"/>
                  </a:moveTo>
                  <a:cubicBezTo>
                    <a:pt x="11041" y="2936"/>
                    <a:pt x="12042" y="9173"/>
                    <a:pt x="8973" y="12976"/>
                  </a:cubicBezTo>
                  <a:cubicBezTo>
                    <a:pt x="7105" y="15278"/>
                    <a:pt x="4336" y="16612"/>
                    <a:pt x="2535" y="19014"/>
                  </a:cubicBezTo>
                  <a:cubicBezTo>
                    <a:pt x="801" y="21349"/>
                    <a:pt x="0" y="24117"/>
                    <a:pt x="200" y="27019"/>
                  </a:cubicBezTo>
                  <a:cubicBezTo>
                    <a:pt x="200" y="27086"/>
                    <a:pt x="242" y="27120"/>
                    <a:pt x="284" y="27120"/>
                  </a:cubicBezTo>
                  <a:cubicBezTo>
                    <a:pt x="325" y="27120"/>
                    <a:pt x="367" y="27086"/>
                    <a:pt x="367" y="27019"/>
                  </a:cubicBezTo>
                  <a:cubicBezTo>
                    <a:pt x="600" y="23550"/>
                    <a:pt x="1768" y="20281"/>
                    <a:pt x="4303" y="17813"/>
                  </a:cubicBezTo>
                  <a:cubicBezTo>
                    <a:pt x="6104" y="16045"/>
                    <a:pt x="8339" y="14811"/>
                    <a:pt x="9840" y="12743"/>
                  </a:cubicBezTo>
                  <a:cubicBezTo>
                    <a:pt x="12542" y="8873"/>
                    <a:pt x="11942" y="3569"/>
                    <a:pt x="15344"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0"/>
            <p:cNvSpPr/>
            <p:nvPr/>
          </p:nvSpPr>
          <p:spPr>
            <a:xfrm>
              <a:off x="1551400" y="2563450"/>
              <a:ext cx="583775" cy="456625"/>
            </a:xfrm>
            <a:custGeom>
              <a:rect b="b" l="l" r="r" t="t"/>
              <a:pathLst>
                <a:path extrusionOk="0" h="18265" w="23351">
                  <a:moveTo>
                    <a:pt x="23065" y="0"/>
                  </a:moveTo>
                  <a:cubicBezTo>
                    <a:pt x="23045" y="0"/>
                    <a:pt x="23024" y="4"/>
                    <a:pt x="23004" y="12"/>
                  </a:cubicBezTo>
                  <a:cubicBezTo>
                    <a:pt x="21436" y="946"/>
                    <a:pt x="20202" y="2347"/>
                    <a:pt x="19201" y="3915"/>
                  </a:cubicBezTo>
                  <a:cubicBezTo>
                    <a:pt x="17767" y="6116"/>
                    <a:pt x="16099" y="7784"/>
                    <a:pt x="14164" y="9519"/>
                  </a:cubicBezTo>
                  <a:cubicBezTo>
                    <a:pt x="12196" y="11320"/>
                    <a:pt x="10128" y="13021"/>
                    <a:pt x="7960" y="14522"/>
                  </a:cubicBezTo>
                  <a:cubicBezTo>
                    <a:pt x="5491" y="16257"/>
                    <a:pt x="2823" y="16991"/>
                    <a:pt x="87" y="18125"/>
                  </a:cubicBezTo>
                  <a:cubicBezTo>
                    <a:pt x="1" y="18182"/>
                    <a:pt x="14" y="18265"/>
                    <a:pt x="62" y="18265"/>
                  </a:cubicBezTo>
                  <a:cubicBezTo>
                    <a:pt x="70" y="18265"/>
                    <a:pt x="78" y="18263"/>
                    <a:pt x="87" y="18258"/>
                  </a:cubicBezTo>
                  <a:cubicBezTo>
                    <a:pt x="2522" y="17591"/>
                    <a:pt x="4991" y="16791"/>
                    <a:pt x="7159" y="15390"/>
                  </a:cubicBezTo>
                  <a:cubicBezTo>
                    <a:pt x="9194" y="14089"/>
                    <a:pt x="11195" y="12621"/>
                    <a:pt x="13097" y="11020"/>
                  </a:cubicBezTo>
                  <a:cubicBezTo>
                    <a:pt x="14931" y="9485"/>
                    <a:pt x="16933" y="7851"/>
                    <a:pt x="18367" y="5983"/>
                  </a:cubicBezTo>
                  <a:cubicBezTo>
                    <a:pt x="19968" y="3948"/>
                    <a:pt x="21269" y="2047"/>
                    <a:pt x="23204" y="312"/>
                  </a:cubicBezTo>
                  <a:cubicBezTo>
                    <a:pt x="23351" y="195"/>
                    <a:pt x="23214" y="0"/>
                    <a:pt x="23065"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0"/>
            <p:cNvSpPr/>
            <p:nvPr/>
          </p:nvSpPr>
          <p:spPr>
            <a:xfrm>
              <a:off x="1913575" y="2659475"/>
              <a:ext cx="166950" cy="217850"/>
            </a:xfrm>
            <a:custGeom>
              <a:rect b="b" l="l" r="r" t="t"/>
              <a:pathLst>
                <a:path extrusionOk="0" h="8714" w="6678">
                  <a:moveTo>
                    <a:pt x="6566" y="0"/>
                  </a:moveTo>
                  <a:cubicBezTo>
                    <a:pt x="6559" y="0"/>
                    <a:pt x="6553" y="2"/>
                    <a:pt x="6549" y="7"/>
                  </a:cubicBezTo>
                  <a:cubicBezTo>
                    <a:pt x="5348" y="307"/>
                    <a:pt x="4847" y="2342"/>
                    <a:pt x="4214" y="3309"/>
                  </a:cubicBezTo>
                  <a:cubicBezTo>
                    <a:pt x="3013" y="5177"/>
                    <a:pt x="1512" y="6678"/>
                    <a:pt x="111" y="8346"/>
                  </a:cubicBezTo>
                  <a:cubicBezTo>
                    <a:pt x="0" y="8484"/>
                    <a:pt x="95" y="8713"/>
                    <a:pt x="244" y="8713"/>
                  </a:cubicBezTo>
                  <a:cubicBezTo>
                    <a:pt x="276" y="8713"/>
                    <a:pt x="309" y="8703"/>
                    <a:pt x="344" y="8680"/>
                  </a:cubicBezTo>
                  <a:cubicBezTo>
                    <a:pt x="1679" y="7779"/>
                    <a:pt x="2713" y="6512"/>
                    <a:pt x="3647" y="5244"/>
                  </a:cubicBezTo>
                  <a:cubicBezTo>
                    <a:pt x="4180" y="4477"/>
                    <a:pt x="4681" y="3743"/>
                    <a:pt x="5114" y="2909"/>
                  </a:cubicBezTo>
                  <a:cubicBezTo>
                    <a:pt x="5548" y="2008"/>
                    <a:pt x="5848" y="808"/>
                    <a:pt x="6649" y="140"/>
                  </a:cubicBezTo>
                  <a:cubicBezTo>
                    <a:pt x="6678" y="83"/>
                    <a:pt x="6607" y="0"/>
                    <a:pt x="6566"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0"/>
            <p:cNvSpPr/>
            <p:nvPr/>
          </p:nvSpPr>
          <p:spPr>
            <a:xfrm>
              <a:off x="1720350" y="2172825"/>
              <a:ext cx="51725" cy="105725"/>
            </a:xfrm>
            <a:custGeom>
              <a:rect b="b" l="l" r="r" t="t"/>
              <a:pathLst>
                <a:path extrusionOk="0" h="4229" w="2069">
                  <a:moveTo>
                    <a:pt x="790" y="0"/>
                  </a:moveTo>
                  <a:cubicBezTo>
                    <a:pt x="677" y="0"/>
                    <a:pt x="545" y="67"/>
                    <a:pt x="434" y="193"/>
                  </a:cubicBezTo>
                  <a:cubicBezTo>
                    <a:pt x="234" y="459"/>
                    <a:pt x="168" y="1060"/>
                    <a:pt x="101" y="1393"/>
                  </a:cubicBezTo>
                  <a:cubicBezTo>
                    <a:pt x="34" y="1860"/>
                    <a:pt x="1" y="2294"/>
                    <a:pt x="68" y="2761"/>
                  </a:cubicBezTo>
                  <a:cubicBezTo>
                    <a:pt x="168" y="3295"/>
                    <a:pt x="434" y="4229"/>
                    <a:pt x="1168" y="4229"/>
                  </a:cubicBezTo>
                  <a:cubicBezTo>
                    <a:pt x="1602" y="4229"/>
                    <a:pt x="2069" y="3728"/>
                    <a:pt x="1702" y="3361"/>
                  </a:cubicBezTo>
                  <a:cubicBezTo>
                    <a:pt x="1687" y="3331"/>
                    <a:pt x="1659" y="3315"/>
                    <a:pt x="1629" y="3315"/>
                  </a:cubicBezTo>
                  <a:cubicBezTo>
                    <a:pt x="1592" y="3315"/>
                    <a:pt x="1554" y="3340"/>
                    <a:pt x="1535" y="3395"/>
                  </a:cubicBezTo>
                  <a:cubicBezTo>
                    <a:pt x="1303" y="3534"/>
                    <a:pt x="1114" y="3609"/>
                    <a:pt x="971" y="3609"/>
                  </a:cubicBezTo>
                  <a:cubicBezTo>
                    <a:pt x="806" y="3609"/>
                    <a:pt x="704" y="3509"/>
                    <a:pt x="668" y="3295"/>
                  </a:cubicBezTo>
                  <a:cubicBezTo>
                    <a:pt x="568" y="3195"/>
                    <a:pt x="535" y="3061"/>
                    <a:pt x="501" y="2894"/>
                  </a:cubicBezTo>
                  <a:cubicBezTo>
                    <a:pt x="401" y="2594"/>
                    <a:pt x="401" y="2261"/>
                    <a:pt x="434" y="1927"/>
                  </a:cubicBezTo>
                  <a:cubicBezTo>
                    <a:pt x="501" y="1594"/>
                    <a:pt x="535" y="1260"/>
                    <a:pt x="601" y="960"/>
                  </a:cubicBezTo>
                  <a:cubicBezTo>
                    <a:pt x="601" y="900"/>
                    <a:pt x="814" y="228"/>
                    <a:pt x="955" y="228"/>
                  </a:cubicBezTo>
                  <a:cubicBezTo>
                    <a:pt x="972" y="228"/>
                    <a:pt x="987" y="238"/>
                    <a:pt x="1002" y="259"/>
                  </a:cubicBezTo>
                  <a:cubicBezTo>
                    <a:pt x="1002" y="276"/>
                    <a:pt x="1010" y="284"/>
                    <a:pt x="1018" y="284"/>
                  </a:cubicBezTo>
                  <a:cubicBezTo>
                    <a:pt x="1027" y="284"/>
                    <a:pt x="1035" y="276"/>
                    <a:pt x="1035" y="259"/>
                  </a:cubicBezTo>
                  <a:cubicBezTo>
                    <a:pt x="1017" y="83"/>
                    <a:pt x="916" y="0"/>
                    <a:pt x="790"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0"/>
            <p:cNvSpPr/>
            <p:nvPr/>
          </p:nvSpPr>
          <p:spPr>
            <a:xfrm>
              <a:off x="1747050" y="2198475"/>
              <a:ext cx="22450" cy="37400"/>
            </a:xfrm>
            <a:custGeom>
              <a:rect b="b" l="l" r="r" t="t"/>
              <a:pathLst>
                <a:path extrusionOk="0" h="1496" w="898">
                  <a:moveTo>
                    <a:pt x="300" y="0"/>
                  </a:moveTo>
                  <a:cubicBezTo>
                    <a:pt x="267" y="0"/>
                    <a:pt x="200" y="34"/>
                    <a:pt x="167" y="67"/>
                  </a:cubicBezTo>
                  <a:cubicBezTo>
                    <a:pt x="100" y="434"/>
                    <a:pt x="0" y="1035"/>
                    <a:pt x="267" y="1368"/>
                  </a:cubicBezTo>
                  <a:cubicBezTo>
                    <a:pt x="341" y="1455"/>
                    <a:pt x="452" y="1495"/>
                    <a:pt x="557" y="1495"/>
                  </a:cubicBezTo>
                  <a:cubicBezTo>
                    <a:pt x="735" y="1495"/>
                    <a:pt x="897" y="1378"/>
                    <a:pt x="834" y="1168"/>
                  </a:cubicBezTo>
                  <a:cubicBezTo>
                    <a:pt x="834" y="1103"/>
                    <a:pt x="765" y="1067"/>
                    <a:pt x="706" y="1067"/>
                  </a:cubicBezTo>
                  <a:cubicBezTo>
                    <a:pt x="674" y="1067"/>
                    <a:pt x="646" y="1078"/>
                    <a:pt x="634" y="1101"/>
                  </a:cubicBezTo>
                  <a:cubicBezTo>
                    <a:pt x="617" y="1130"/>
                    <a:pt x="600" y="1142"/>
                    <a:pt x="583" y="1142"/>
                  </a:cubicBezTo>
                  <a:cubicBezTo>
                    <a:pt x="503" y="1142"/>
                    <a:pt x="434" y="862"/>
                    <a:pt x="434" y="834"/>
                  </a:cubicBezTo>
                  <a:cubicBezTo>
                    <a:pt x="375" y="629"/>
                    <a:pt x="368" y="423"/>
                    <a:pt x="413" y="194"/>
                  </a:cubicBezTo>
                  <a:lnTo>
                    <a:pt x="413" y="194"/>
                  </a:lnTo>
                  <a:lnTo>
                    <a:pt x="601" y="101"/>
                  </a:lnTo>
                  <a:cubicBezTo>
                    <a:pt x="634" y="67"/>
                    <a:pt x="634" y="34"/>
                    <a:pt x="601" y="34"/>
                  </a:cubicBezTo>
                  <a:cubicBezTo>
                    <a:pt x="501" y="34"/>
                    <a:pt x="434" y="0"/>
                    <a:pt x="300"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0"/>
            <p:cNvSpPr/>
            <p:nvPr/>
          </p:nvSpPr>
          <p:spPr>
            <a:xfrm>
              <a:off x="1566925" y="2321050"/>
              <a:ext cx="164300" cy="181675"/>
            </a:xfrm>
            <a:custGeom>
              <a:rect b="b" l="l" r="r" t="t"/>
              <a:pathLst>
                <a:path extrusionOk="0" h="7267" w="6572">
                  <a:moveTo>
                    <a:pt x="6571" y="34"/>
                  </a:moveTo>
                  <a:cubicBezTo>
                    <a:pt x="6570" y="36"/>
                    <a:pt x="6568" y="37"/>
                    <a:pt x="6566" y="38"/>
                  </a:cubicBezTo>
                  <a:lnTo>
                    <a:pt x="6566" y="38"/>
                  </a:lnTo>
                  <a:cubicBezTo>
                    <a:pt x="6569" y="49"/>
                    <a:pt x="6570" y="57"/>
                    <a:pt x="6571" y="57"/>
                  </a:cubicBezTo>
                  <a:cubicBezTo>
                    <a:pt x="6571" y="57"/>
                    <a:pt x="6571" y="51"/>
                    <a:pt x="6571" y="34"/>
                  </a:cubicBezTo>
                  <a:close/>
                  <a:moveTo>
                    <a:pt x="6538" y="1"/>
                  </a:moveTo>
                  <a:cubicBezTo>
                    <a:pt x="5037" y="535"/>
                    <a:pt x="4036" y="1936"/>
                    <a:pt x="3002" y="3103"/>
                  </a:cubicBezTo>
                  <a:cubicBezTo>
                    <a:pt x="1968" y="4304"/>
                    <a:pt x="367" y="5538"/>
                    <a:pt x="0" y="7173"/>
                  </a:cubicBezTo>
                  <a:cubicBezTo>
                    <a:pt x="0" y="7231"/>
                    <a:pt x="23" y="7267"/>
                    <a:pt x="55" y="7267"/>
                  </a:cubicBezTo>
                  <a:cubicBezTo>
                    <a:pt x="78" y="7267"/>
                    <a:pt x="106" y="7248"/>
                    <a:pt x="134" y="7206"/>
                  </a:cubicBezTo>
                  <a:cubicBezTo>
                    <a:pt x="1034" y="5838"/>
                    <a:pt x="2202" y="4638"/>
                    <a:pt x="3302" y="3370"/>
                  </a:cubicBezTo>
                  <a:cubicBezTo>
                    <a:pt x="4335" y="2204"/>
                    <a:pt x="5301" y="1005"/>
                    <a:pt x="6566" y="38"/>
                  </a:cubicBezTo>
                  <a:lnTo>
                    <a:pt x="6566" y="38"/>
                  </a:lnTo>
                  <a:cubicBezTo>
                    <a:pt x="6562" y="22"/>
                    <a:pt x="6553" y="1"/>
                    <a:pt x="6538"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0"/>
            <p:cNvSpPr/>
            <p:nvPr/>
          </p:nvSpPr>
          <p:spPr>
            <a:xfrm>
              <a:off x="1768550" y="2231800"/>
              <a:ext cx="228925" cy="206025"/>
            </a:xfrm>
            <a:custGeom>
              <a:rect b="b" l="l" r="r" t="t"/>
              <a:pathLst>
                <a:path extrusionOk="0" h="8241" w="9157">
                  <a:moveTo>
                    <a:pt x="15" y="8226"/>
                  </a:moveTo>
                  <a:cubicBezTo>
                    <a:pt x="0" y="8226"/>
                    <a:pt x="30" y="8241"/>
                    <a:pt x="74" y="8241"/>
                  </a:cubicBezTo>
                  <a:cubicBezTo>
                    <a:pt x="41" y="8230"/>
                    <a:pt x="22" y="8226"/>
                    <a:pt x="15" y="8226"/>
                  </a:cubicBezTo>
                  <a:close/>
                  <a:moveTo>
                    <a:pt x="8921" y="1"/>
                  </a:moveTo>
                  <a:cubicBezTo>
                    <a:pt x="8883" y="1"/>
                    <a:pt x="8846" y="11"/>
                    <a:pt x="8814" y="35"/>
                  </a:cubicBezTo>
                  <a:cubicBezTo>
                    <a:pt x="7279" y="1369"/>
                    <a:pt x="5678" y="2670"/>
                    <a:pt x="4144" y="4005"/>
                  </a:cubicBezTo>
                  <a:cubicBezTo>
                    <a:pt x="2643" y="5205"/>
                    <a:pt x="908" y="6540"/>
                    <a:pt x="74" y="8241"/>
                  </a:cubicBezTo>
                  <a:cubicBezTo>
                    <a:pt x="1775" y="7107"/>
                    <a:pt x="3110" y="5406"/>
                    <a:pt x="4678" y="4105"/>
                  </a:cubicBezTo>
                  <a:cubicBezTo>
                    <a:pt x="6179" y="2904"/>
                    <a:pt x="7913" y="1836"/>
                    <a:pt x="9081" y="235"/>
                  </a:cubicBezTo>
                  <a:cubicBezTo>
                    <a:pt x="9157" y="108"/>
                    <a:pt x="9040" y="1"/>
                    <a:pt x="8921"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0"/>
            <p:cNvSpPr/>
            <p:nvPr/>
          </p:nvSpPr>
          <p:spPr>
            <a:xfrm>
              <a:off x="1899800" y="1620975"/>
              <a:ext cx="522100" cy="582750"/>
            </a:xfrm>
            <a:custGeom>
              <a:rect b="b" l="l" r="r" t="t"/>
              <a:pathLst>
                <a:path extrusionOk="0" h="23310" w="20884">
                  <a:moveTo>
                    <a:pt x="20643" y="1"/>
                  </a:moveTo>
                  <a:cubicBezTo>
                    <a:pt x="20563" y="1"/>
                    <a:pt x="20482" y="38"/>
                    <a:pt x="20443" y="117"/>
                  </a:cubicBezTo>
                  <a:cubicBezTo>
                    <a:pt x="18608" y="5121"/>
                    <a:pt x="14638" y="8924"/>
                    <a:pt x="11203" y="12826"/>
                  </a:cubicBezTo>
                  <a:cubicBezTo>
                    <a:pt x="9468" y="14761"/>
                    <a:pt x="7800" y="16696"/>
                    <a:pt x="5932" y="18430"/>
                  </a:cubicBezTo>
                  <a:cubicBezTo>
                    <a:pt x="4064" y="20132"/>
                    <a:pt x="1896" y="21466"/>
                    <a:pt x="28" y="23201"/>
                  </a:cubicBezTo>
                  <a:cubicBezTo>
                    <a:pt x="1" y="23255"/>
                    <a:pt x="18" y="23309"/>
                    <a:pt x="43" y="23309"/>
                  </a:cubicBezTo>
                  <a:cubicBezTo>
                    <a:pt x="49" y="23309"/>
                    <a:pt x="55" y="23307"/>
                    <a:pt x="61" y="23301"/>
                  </a:cubicBezTo>
                  <a:cubicBezTo>
                    <a:pt x="4765" y="20365"/>
                    <a:pt x="8501" y="16362"/>
                    <a:pt x="12170" y="12259"/>
                  </a:cubicBezTo>
                  <a:cubicBezTo>
                    <a:pt x="15406" y="8623"/>
                    <a:pt x="19408" y="4987"/>
                    <a:pt x="20843" y="251"/>
                  </a:cubicBezTo>
                  <a:cubicBezTo>
                    <a:pt x="20883" y="89"/>
                    <a:pt x="20765" y="1"/>
                    <a:pt x="20643"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0"/>
            <p:cNvSpPr/>
            <p:nvPr/>
          </p:nvSpPr>
          <p:spPr>
            <a:xfrm>
              <a:off x="2343300" y="1668150"/>
              <a:ext cx="159300" cy="148400"/>
            </a:xfrm>
            <a:custGeom>
              <a:rect b="b" l="l" r="r" t="t"/>
              <a:pathLst>
                <a:path extrusionOk="0" h="5936" w="6372">
                  <a:moveTo>
                    <a:pt x="6156" y="1"/>
                  </a:moveTo>
                  <a:cubicBezTo>
                    <a:pt x="6115" y="1"/>
                    <a:pt x="6073" y="19"/>
                    <a:pt x="6038" y="65"/>
                  </a:cubicBezTo>
                  <a:cubicBezTo>
                    <a:pt x="5138" y="1766"/>
                    <a:pt x="3703" y="2333"/>
                    <a:pt x="2135" y="3367"/>
                  </a:cubicBezTo>
                  <a:cubicBezTo>
                    <a:pt x="1168" y="3934"/>
                    <a:pt x="267" y="4802"/>
                    <a:pt x="1" y="5936"/>
                  </a:cubicBezTo>
                  <a:cubicBezTo>
                    <a:pt x="534" y="5302"/>
                    <a:pt x="1001" y="4602"/>
                    <a:pt x="1668" y="4101"/>
                  </a:cubicBezTo>
                  <a:cubicBezTo>
                    <a:pt x="2469" y="3534"/>
                    <a:pt x="3336" y="3234"/>
                    <a:pt x="4204" y="2800"/>
                  </a:cubicBezTo>
                  <a:cubicBezTo>
                    <a:pt x="5271" y="2267"/>
                    <a:pt x="6372" y="1433"/>
                    <a:pt x="6305" y="132"/>
                  </a:cubicBezTo>
                  <a:cubicBezTo>
                    <a:pt x="6305" y="66"/>
                    <a:pt x="6234" y="1"/>
                    <a:pt x="6156"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0"/>
            <p:cNvSpPr/>
            <p:nvPr/>
          </p:nvSpPr>
          <p:spPr>
            <a:xfrm>
              <a:off x="2426700" y="1633450"/>
              <a:ext cx="108275" cy="91375"/>
            </a:xfrm>
            <a:custGeom>
              <a:rect b="b" l="l" r="r" t="t"/>
              <a:pathLst>
                <a:path extrusionOk="0" h="3655" w="4331">
                  <a:moveTo>
                    <a:pt x="4204" y="1"/>
                  </a:moveTo>
                  <a:cubicBezTo>
                    <a:pt x="4184" y="1"/>
                    <a:pt x="4162" y="6"/>
                    <a:pt x="4137" y="19"/>
                  </a:cubicBezTo>
                  <a:cubicBezTo>
                    <a:pt x="3636" y="319"/>
                    <a:pt x="3303" y="752"/>
                    <a:pt x="2836" y="1086"/>
                  </a:cubicBezTo>
                  <a:cubicBezTo>
                    <a:pt x="2369" y="1420"/>
                    <a:pt x="1935" y="1653"/>
                    <a:pt x="1435" y="1920"/>
                  </a:cubicBezTo>
                  <a:cubicBezTo>
                    <a:pt x="801" y="2320"/>
                    <a:pt x="134" y="2921"/>
                    <a:pt x="0" y="3655"/>
                  </a:cubicBezTo>
                  <a:cubicBezTo>
                    <a:pt x="667" y="2654"/>
                    <a:pt x="1501" y="2254"/>
                    <a:pt x="2502" y="1686"/>
                  </a:cubicBezTo>
                  <a:cubicBezTo>
                    <a:pt x="3169" y="1353"/>
                    <a:pt x="3970" y="853"/>
                    <a:pt x="4303" y="185"/>
                  </a:cubicBezTo>
                  <a:cubicBezTo>
                    <a:pt x="4330" y="104"/>
                    <a:pt x="4291" y="1"/>
                    <a:pt x="4204"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0"/>
            <p:cNvSpPr/>
            <p:nvPr/>
          </p:nvSpPr>
          <p:spPr>
            <a:xfrm>
              <a:off x="656275" y="2281900"/>
              <a:ext cx="1181700" cy="600200"/>
            </a:xfrm>
            <a:custGeom>
              <a:rect b="b" l="l" r="r" t="t"/>
              <a:pathLst>
                <a:path extrusionOk="0" h="24008" w="47268">
                  <a:moveTo>
                    <a:pt x="21854" y="0"/>
                  </a:moveTo>
                  <a:cubicBezTo>
                    <a:pt x="21597" y="0"/>
                    <a:pt x="21339" y="22"/>
                    <a:pt x="21082" y="66"/>
                  </a:cubicBezTo>
                  <a:cubicBezTo>
                    <a:pt x="18146" y="600"/>
                    <a:pt x="16112" y="3902"/>
                    <a:pt x="16912" y="6737"/>
                  </a:cubicBezTo>
                  <a:cubicBezTo>
                    <a:pt x="16756" y="6776"/>
                    <a:pt x="16605" y="6795"/>
                    <a:pt x="16458" y="6795"/>
                  </a:cubicBezTo>
                  <a:cubicBezTo>
                    <a:pt x="14982" y="6795"/>
                    <a:pt x="13978" y="4943"/>
                    <a:pt x="12642" y="4002"/>
                  </a:cubicBezTo>
                  <a:cubicBezTo>
                    <a:pt x="11910" y="3467"/>
                    <a:pt x="11052" y="3247"/>
                    <a:pt x="10164" y="3247"/>
                  </a:cubicBezTo>
                  <a:cubicBezTo>
                    <a:pt x="8952" y="3247"/>
                    <a:pt x="7684" y="3658"/>
                    <a:pt x="6605" y="4236"/>
                  </a:cubicBezTo>
                  <a:cubicBezTo>
                    <a:pt x="2969" y="6204"/>
                    <a:pt x="434" y="10106"/>
                    <a:pt x="167" y="14243"/>
                  </a:cubicBezTo>
                  <a:cubicBezTo>
                    <a:pt x="0" y="16578"/>
                    <a:pt x="600" y="19046"/>
                    <a:pt x="2135" y="20781"/>
                  </a:cubicBezTo>
                  <a:cubicBezTo>
                    <a:pt x="3266" y="22084"/>
                    <a:pt x="4995" y="22916"/>
                    <a:pt x="6694" y="22916"/>
                  </a:cubicBezTo>
                  <a:cubicBezTo>
                    <a:pt x="7301" y="22916"/>
                    <a:pt x="7903" y="22810"/>
                    <a:pt x="8473" y="22582"/>
                  </a:cubicBezTo>
                  <a:cubicBezTo>
                    <a:pt x="9392" y="22229"/>
                    <a:pt x="10155" y="21522"/>
                    <a:pt x="10650" y="20667"/>
                  </a:cubicBezTo>
                  <a:lnTo>
                    <a:pt x="10650" y="20667"/>
                  </a:lnTo>
                  <a:cubicBezTo>
                    <a:pt x="11198" y="21672"/>
                    <a:pt x="12106" y="22574"/>
                    <a:pt x="13109" y="23082"/>
                  </a:cubicBezTo>
                  <a:cubicBezTo>
                    <a:pt x="14244" y="23660"/>
                    <a:pt x="15519" y="24008"/>
                    <a:pt x="16784" y="24008"/>
                  </a:cubicBezTo>
                  <a:cubicBezTo>
                    <a:pt x="17565" y="24008"/>
                    <a:pt x="18342" y="23875"/>
                    <a:pt x="19080" y="23583"/>
                  </a:cubicBezTo>
                  <a:cubicBezTo>
                    <a:pt x="20982" y="22882"/>
                    <a:pt x="22483" y="20947"/>
                    <a:pt x="22449" y="18913"/>
                  </a:cubicBezTo>
                  <a:lnTo>
                    <a:pt x="22449" y="18913"/>
                  </a:lnTo>
                  <a:cubicBezTo>
                    <a:pt x="23928" y="20797"/>
                    <a:pt x="26289" y="21926"/>
                    <a:pt x="28678" y="21926"/>
                  </a:cubicBezTo>
                  <a:cubicBezTo>
                    <a:pt x="29037" y="21926"/>
                    <a:pt x="29397" y="21900"/>
                    <a:pt x="29755" y="21848"/>
                  </a:cubicBezTo>
                  <a:cubicBezTo>
                    <a:pt x="32457" y="21448"/>
                    <a:pt x="34958" y="19546"/>
                    <a:pt x="35992" y="17011"/>
                  </a:cubicBezTo>
                  <a:cubicBezTo>
                    <a:pt x="36326" y="16211"/>
                    <a:pt x="36526" y="15343"/>
                    <a:pt x="37127" y="14710"/>
                  </a:cubicBezTo>
                  <a:cubicBezTo>
                    <a:pt x="37908" y="13878"/>
                    <a:pt x="39017" y="13763"/>
                    <a:pt x="40204" y="13763"/>
                  </a:cubicBezTo>
                  <a:cubicBezTo>
                    <a:pt x="40656" y="13763"/>
                    <a:pt x="41119" y="13780"/>
                    <a:pt x="41579" y="13780"/>
                  </a:cubicBezTo>
                  <a:cubicBezTo>
                    <a:pt x="42286" y="13780"/>
                    <a:pt x="42987" y="13741"/>
                    <a:pt x="43631" y="13542"/>
                  </a:cubicBezTo>
                  <a:cubicBezTo>
                    <a:pt x="46166" y="12775"/>
                    <a:pt x="47267" y="9706"/>
                    <a:pt x="46934" y="7071"/>
                  </a:cubicBezTo>
                  <a:cubicBezTo>
                    <a:pt x="46744" y="5329"/>
                    <a:pt x="45592" y="3317"/>
                    <a:pt x="43906" y="3317"/>
                  </a:cubicBezTo>
                  <a:cubicBezTo>
                    <a:pt x="43816" y="3317"/>
                    <a:pt x="43724" y="3323"/>
                    <a:pt x="43631" y="3335"/>
                  </a:cubicBezTo>
                  <a:cubicBezTo>
                    <a:pt x="43137" y="3384"/>
                    <a:pt x="42643" y="3598"/>
                    <a:pt x="42149" y="3679"/>
                  </a:cubicBezTo>
                  <a:lnTo>
                    <a:pt x="42149" y="3679"/>
                  </a:lnTo>
                  <a:cubicBezTo>
                    <a:pt x="41865" y="3066"/>
                    <a:pt x="41471" y="2506"/>
                    <a:pt x="40963" y="2034"/>
                  </a:cubicBezTo>
                  <a:cubicBezTo>
                    <a:pt x="40112" y="1244"/>
                    <a:pt x="38946" y="874"/>
                    <a:pt x="37777" y="874"/>
                  </a:cubicBezTo>
                  <a:cubicBezTo>
                    <a:pt x="35740" y="874"/>
                    <a:pt x="33693" y="1997"/>
                    <a:pt x="33291" y="3969"/>
                  </a:cubicBezTo>
                  <a:cubicBezTo>
                    <a:pt x="33491" y="2868"/>
                    <a:pt x="32957" y="1567"/>
                    <a:pt x="31923" y="1000"/>
                  </a:cubicBezTo>
                  <a:cubicBezTo>
                    <a:pt x="31490" y="756"/>
                    <a:pt x="31008" y="639"/>
                    <a:pt x="30529" y="639"/>
                  </a:cubicBezTo>
                  <a:cubicBezTo>
                    <a:pt x="29828" y="639"/>
                    <a:pt x="29136" y="891"/>
                    <a:pt x="28621" y="1367"/>
                  </a:cubicBezTo>
                  <a:cubicBezTo>
                    <a:pt x="27729" y="2166"/>
                    <a:pt x="27461" y="3391"/>
                    <a:pt x="27294" y="4597"/>
                  </a:cubicBezTo>
                  <a:lnTo>
                    <a:pt x="27294" y="4597"/>
                  </a:lnTo>
                  <a:cubicBezTo>
                    <a:pt x="27271" y="4613"/>
                    <a:pt x="27248" y="4630"/>
                    <a:pt x="27225" y="4647"/>
                  </a:cubicBezTo>
                  <a:lnTo>
                    <a:pt x="27225" y="4647"/>
                  </a:lnTo>
                  <a:cubicBezTo>
                    <a:pt x="26876" y="2114"/>
                    <a:pt x="24414" y="0"/>
                    <a:pt x="218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0"/>
            <p:cNvSpPr/>
            <p:nvPr/>
          </p:nvSpPr>
          <p:spPr>
            <a:xfrm>
              <a:off x="638750" y="2268125"/>
              <a:ext cx="1208400" cy="628075"/>
            </a:xfrm>
            <a:custGeom>
              <a:rect b="b" l="l" r="r" t="t"/>
              <a:pathLst>
                <a:path extrusionOk="0" h="25123" w="48336">
                  <a:moveTo>
                    <a:pt x="31121" y="1942"/>
                  </a:moveTo>
                  <a:cubicBezTo>
                    <a:pt x="32239" y="1942"/>
                    <a:pt x="33308" y="2858"/>
                    <a:pt x="33337" y="4284"/>
                  </a:cubicBezTo>
                  <a:lnTo>
                    <a:pt x="33337" y="4284"/>
                  </a:lnTo>
                  <a:cubicBezTo>
                    <a:pt x="32888" y="4163"/>
                    <a:pt x="32463" y="3963"/>
                    <a:pt x="31990" y="3786"/>
                  </a:cubicBezTo>
                  <a:cubicBezTo>
                    <a:pt x="31419" y="3595"/>
                    <a:pt x="30901" y="3481"/>
                    <a:pt x="30392" y="3481"/>
                  </a:cubicBezTo>
                  <a:cubicBezTo>
                    <a:pt x="29890" y="3481"/>
                    <a:pt x="29398" y="3592"/>
                    <a:pt x="28874" y="3854"/>
                  </a:cubicBezTo>
                  <a:lnTo>
                    <a:pt x="28874" y="3854"/>
                  </a:lnTo>
                  <a:cubicBezTo>
                    <a:pt x="28953" y="3609"/>
                    <a:pt x="29054" y="3372"/>
                    <a:pt x="29188" y="3152"/>
                  </a:cubicBezTo>
                  <a:cubicBezTo>
                    <a:pt x="29683" y="2311"/>
                    <a:pt x="30412" y="1942"/>
                    <a:pt x="31121" y="1942"/>
                  </a:cubicBezTo>
                  <a:close/>
                  <a:moveTo>
                    <a:pt x="38389" y="2125"/>
                  </a:moveTo>
                  <a:cubicBezTo>
                    <a:pt x="39266" y="2125"/>
                    <a:pt x="40146" y="2373"/>
                    <a:pt x="40863" y="2885"/>
                  </a:cubicBezTo>
                  <a:cubicBezTo>
                    <a:pt x="41080" y="3040"/>
                    <a:pt x="41276" y="3208"/>
                    <a:pt x="41453" y="3388"/>
                  </a:cubicBezTo>
                  <a:lnTo>
                    <a:pt x="41453" y="3388"/>
                  </a:lnTo>
                  <a:cubicBezTo>
                    <a:pt x="40957" y="3177"/>
                    <a:pt x="40565" y="2779"/>
                    <a:pt x="39962" y="2652"/>
                  </a:cubicBezTo>
                  <a:cubicBezTo>
                    <a:pt x="39777" y="2619"/>
                    <a:pt x="39595" y="2604"/>
                    <a:pt x="39415" y="2604"/>
                  </a:cubicBezTo>
                  <a:cubicBezTo>
                    <a:pt x="38492" y="2604"/>
                    <a:pt x="37636" y="2995"/>
                    <a:pt x="36827" y="3386"/>
                  </a:cubicBezTo>
                  <a:cubicBezTo>
                    <a:pt x="36133" y="3704"/>
                    <a:pt x="35464" y="4147"/>
                    <a:pt x="34690" y="4325"/>
                  </a:cubicBezTo>
                  <a:lnTo>
                    <a:pt x="34690" y="4325"/>
                  </a:lnTo>
                  <a:cubicBezTo>
                    <a:pt x="35321" y="2887"/>
                    <a:pt x="36851" y="2125"/>
                    <a:pt x="38389" y="2125"/>
                  </a:cubicBezTo>
                  <a:close/>
                  <a:moveTo>
                    <a:pt x="22627" y="1244"/>
                  </a:moveTo>
                  <a:cubicBezTo>
                    <a:pt x="24780" y="1244"/>
                    <a:pt x="26702" y="2917"/>
                    <a:pt x="27221" y="4995"/>
                  </a:cubicBezTo>
                  <a:lnTo>
                    <a:pt x="27221" y="4995"/>
                  </a:lnTo>
                  <a:cubicBezTo>
                    <a:pt x="26494" y="5555"/>
                    <a:pt x="25733" y="6081"/>
                    <a:pt x="24818" y="6121"/>
                  </a:cubicBezTo>
                  <a:cubicBezTo>
                    <a:pt x="24798" y="6121"/>
                    <a:pt x="24777" y="6122"/>
                    <a:pt x="24757" y="6122"/>
                  </a:cubicBezTo>
                  <a:cubicBezTo>
                    <a:pt x="23622" y="6122"/>
                    <a:pt x="22532" y="5366"/>
                    <a:pt x="21370" y="5366"/>
                  </a:cubicBezTo>
                  <a:cubicBezTo>
                    <a:pt x="21155" y="5366"/>
                    <a:pt x="20937" y="5392"/>
                    <a:pt x="20715" y="5454"/>
                  </a:cubicBezTo>
                  <a:cubicBezTo>
                    <a:pt x="20182" y="5620"/>
                    <a:pt x="19848" y="5921"/>
                    <a:pt x="19514" y="6321"/>
                  </a:cubicBezTo>
                  <a:cubicBezTo>
                    <a:pt x="19381" y="6488"/>
                    <a:pt x="19314" y="6755"/>
                    <a:pt x="19181" y="6888"/>
                  </a:cubicBezTo>
                  <a:cubicBezTo>
                    <a:pt x="18874" y="7194"/>
                    <a:pt x="18581" y="7303"/>
                    <a:pt x="18266" y="7303"/>
                  </a:cubicBezTo>
                  <a:cubicBezTo>
                    <a:pt x="18248" y="7303"/>
                    <a:pt x="18229" y="7303"/>
                    <a:pt x="18210" y="7302"/>
                  </a:cubicBezTo>
                  <a:lnTo>
                    <a:pt x="18210" y="7302"/>
                  </a:lnTo>
                  <a:cubicBezTo>
                    <a:pt x="18205" y="7254"/>
                    <a:pt x="18196" y="7205"/>
                    <a:pt x="18180" y="7155"/>
                  </a:cubicBezTo>
                  <a:cubicBezTo>
                    <a:pt x="17646" y="4620"/>
                    <a:pt x="19181" y="1818"/>
                    <a:pt x="21849" y="1317"/>
                  </a:cubicBezTo>
                  <a:cubicBezTo>
                    <a:pt x="22110" y="1268"/>
                    <a:pt x="22370" y="1244"/>
                    <a:pt x="22627" y="1244"/>
                  </a:cubicBezTo>
                  <a:close/>
                  <a:moveTo>
                    <a:pt x="10706" y="4543"/>
                  </a:moveTo>
                  <a:cubicBezTo>
                    <a:pt x="12319" y="4543"/>
                    <a:pt x="13340" y="5663"/>
                    <a:pt x="14418" y="6624"/>
                  </a:cubicBezTo>
                  <a:lnTo>
                    <a:pt x="14418" y="6624"/>
                  </a:lnTo>
                  <a:cubicBezTo>
                    <a:pt x="14057" y="6674"/>
                    <a:pt x="13692" y="6779"/>
                    <a:pt x="13310" y="6955"/>
                  </a:cubicBezTo>
                  <a:cubicBezTo>
                    <a:pt x="10258" y="8294"/>
                    <a:pt x="9678" y="11610"/>
                    <a:pt x="9885" y="14596"/>
                  </a:cubicBezTo>
                  <a:lnTo>
                    <a:pt x="9885" y="14596"/>
                  </a:lnTo>
                  <a:cubicBezTo>
                    <a:pt x="7624" y="14615"/>
                    <a:pt x="5049" y="14803"/>
                    <a:pt x="3470" y="16595"/>
                  </a:cubicBezTo>
                  <a:cubicBezTo>
                    <a:pt x="2733" y="17426"/>
                    <a:pt x="2285" y="18440"/>
                    <a:pt x="2247" y="19465"/>
                  </a:cubicBezTo>
                  <a:lnTo>
                    <a:pt x="2247" y="19465"/>
                  </a:lnTo>
                  <a:cubicBezTo>
                    <a:pt x="979" y="16853"/>
                    <a:pt x="1349" y="13473"/>
                    <a:pt x="2502" y="10958"/>
                  </a:cubicBezTo>
                  <a:cubicBezTo>
                    <a:pt x="3870" y="7922"/>
                    <a:pt x="6872" y="4787"/>
                    <a:pt x="10441" y="4553"/>
                  </a:cubicBezTo>
                  <a:cubicBezTo>
                    <a:pt x="10531" y="4546"/>
                    <a:pt x="10619" y="4543"/>
                    <a:pt x="10706" y="4543"/>
                  </a:cubicBezTo>
                  <a:close/>
                  <a:moveTo>
                    <a:pt x="39260" y="3783"/>
                  </a:moveTo>
                  <a:cubicBezTo>
                    <a:pt x="39294" y="3783"/>
                    <a:pt x="39328" y="3784"/>
                    <a:pt x="39362" y="3786"/>
                  </a:cubicBezTo>
                  <a:cubicBezTo>
                    <a:pt x="40634" y="3871"/>
                    <a:pt x="41283" y="4721"/>
                    <a:pt x="42405" y="4878"/>
                  </a:cubicBezTo>
                  <a:lnTo>
                    <a:pt x="42405" y="4878"/>
                  </a:lnTo>
                  <a:cubicBezTo>
                    <a:pt x="43171" y="6867"/>
                    <a:pt x="42602" y="9394"/>
                    <a:pt x="41497" y="11124"/>
                  </a:cubicBezTo>
                  <a:cubicBezTo>
                    <a:pt x="41217" y="11591"/>
                    <a:pt x="41639" y="12042"/>
                    <a:pt x="42078" y="12042"/>
                  </a:cubicBezTo>
                  <a:cubicBezTo>
                    <a:pt x="42266" y="12042"/>
                    <a:pt x="42457" y="11959"/>
                    <a:pt x="42598" y="11758"/>
                  </a:cubicBezTo>
                  <a:cubicBezTo>
                    <a:pt x="43858" y="9816"/>
                    <a:pt x="44401" y="7082"/>
                    <a:pt x="43730" y="4813"/>
                  </a:cubicBezTo>
                  <a:lnTo>
                    <a:pt x="43730" y="4813"/>
                  </a:lnTo>
                  <a:cubicBezTo>
                    <a:pt x="44001" y="4785"/>
                    <a:pt x="44252" y="4764"/>
                    <a:pt x="44487" y="4764"/>
                  </a:cubicBezTo>
                  <a:cubicBezTo>
                    <a:pt x="45281" y="4764"/>
                    <a:pt x="45886" y="5002"/>
                    <a:pt x="46434" y="5987"/>
                  </a:cubicBezTo>
                  <a:cubicBezTo>
                    <a:pt x="46867" y="6821"/>
                    <a:pt x="47034" y="7789"/>
                    <a:pt x="47001" y="8756"/>
                  </a:cubicBezTo>
                  <a:cubicBezTo>
                    <a:pt x="46967" y="10391"/>
                    <a:pt x="46367" y="12292"/>
                    <a:pt x="44899" y="13226"/>
                  </a:cubicBezTo>
                  <a:cubicBezTo>
                    <a:pt x="44148" y="13716"/>
                    <a:pt x="43293" y="13814"/>
                    <a:pt x="42416" y="13814"/>
                  </a:cubicBezTo>
                  <a:cubicBezTo>
                    <a:pt x="41830" y="13814"/>
                    <a:pt x="41233" y="13770"/>
                    <a:pt x="40651" y="13770"/>
                  </a:cubicBezTo>
                  <a:cubicBezTo>
                    <a:pt x="40327" y="13770"/>
                    <a:pt x="40007" y="13784"/>
                    <a:pt x="39696" y="13826"/>
                  </a:cubicBezTo>
                  <a:cubicBezTo>
                    <a:pt x="36393" y="14327"/>
                    <a:pt x="36560" y="17562"/>
                    <a:pt x="34625" y="19630"/>
                  </a:cubicBezTo>
                  <a:cubicBezTo>
                    <a:pt x="33193" y="21094"/>
                    <a:pt x="31370" y="21784"/>
                    <a:pt x="29533" y="21784"/>
                  </a:cubicBezTo>
                  <a:cubicBezTo>
                    <a:pt x="27349" y="21784"/>
                    <a:pt x="25145" y="20808"/>
                    <a:pt x="23551" y="18997"/>
                  </a:cubicBezTo>
                  <a:cubicBezTo>
                    <a:pt x="23442" y="18878"/>
                    <a:pt x="23306" y="18826"/>
                    <a:pt x="23168" y="18826"/>
                  </a:cubicBezTo>
                  <a:cubicBezTo>
                    <a:pt x="22843" y="18826"/>
                    <a:pt x="22507" y="19112"/>
                    <a:pt x="22483" y="19464"/>
                  </a:cubicBezTo>
                  <a:cubicBezTo>
                    <a:pt x="22342" y="22317"/>
                    <a:pt x="19856" y="23926"/>
                    <a:pt x="17274" y="23926"/>
                  </a:cubicBezTo>
                  <a:cubicBezTo>
                    <a:pt x="16807" y="23926"/>
                    <a:pt x="16338" y="23874"/>
                    <a:pt x="15879" y="23767"/>
                  </a:cubicBezTo>
                  <a:cubicBezTo>
                    <a:pt x="14691" y="23484"/>
                    <a:pt x="12906" y="22465"/>
                    <a:pt x="11976" y="21176"/>
                  </a:cubicBezTo>
                  <a:lnTo>
                    <a:pt x="11976" y="21176"/>
                  </a:lnTo>
                  <a:cubicBezTo>
                    <a:pt x="12541" y="20025"/>
                    <a:pt x="12662" y="18658"/>
                    <a:pt x="12109" y="17295"/>
                  </a:cubicBezTo>
                  <a:cubicBezTo>
                    <a:pt x="11996" y="17047"/>
                    <a:pt x="11699" y="16828"/>
                    <a:pt x="11415" y="16828"/>
                  </a:cubicBezTo>
                  <a:cubicBezTo>
                    <a:pt x="11280" y="16828"/>
                    <a:pt x="11149" y="16877"/>
                    <a:pt x="11042" y="16995"/>
                  </a:cubicBezTo>
                  <a:cubicBezTo>
                    <a:pt x="9878" y="18386"/>
                    <a:pt x="9926" y="19913"/>
                    <a:pt x="10607" y="21258"/>
                  </a:cubicBezTo>
                  <a:lnTo>
                    <a:pt x="10607" y="21258"/>
                  </a:lnTo>
                  <a:cubicBezTo>
                    <a:pt x="10284" y="21727"/>
                    <a:pt x="9847" y="22131"/>
                    <a:pt x="9307" y="22432"/>
                  </a:cubicBezTo>
                  <a:cubicBezTo>
                    <a:pt x="8698" y="22765"/>
                    <a:pt x="8034" y="22913"/>
                    <a:pt x="7365" y="22913"/>
                  </a:cubicBezTo>
                  <a:cubicBezTo>
                    <a:pt x="6178" y="22913"/>
                    <a:pt x="4974" y="22446"/>
                    <a:pt x="4034" y="21710"/>
                  </a:cubicBezTo>
                  <a:lnTo>
                    <a:pt x="4034" y="21710"/>
                  </a:lnTo>
                  <a:cubicBezTo>
                    <a:pt x="4210" y="21526"/>
                    <a:pt x="4277" y="21265"/>
                    <a:pt x="4103" y="20998"/>
                  </a:cubicBezTo>
                  <a:cubicBezTo>
                    <a:pt x="2803" y="19097"/>
                    <a:pt x="4304" y="16962"/>
                    <a:pt x="6172" y="16261"/>
                  </a:cubicBezTo>
                  <a:cubicBezTo>
                    <a:pt x="7447" y="15787"/>
                    <a:pt x="8801" y="15761"/>
                    <a:pt x="10140" y="15761"/>
                  </a:cubicBezTo>
                  <a:cubicBezTo>
                    <a:pt x="10308" y="15761"/>
                    <a:pt x="10475" y="15761"/>
                    <a:pt x="10641" y="15761"/>
                  </a:cubicBezTo>
                  <a:cubicBezTo>
                    <a:pt x="10942" y="15761"/>
                    <a:pt x="11309" y="15461"/>
                    <a:pt x="11275" y="15127"/>
                  </a:cubicBezTo>
                  <a:cubicBezTo>
                    <a:pt x="11008" y="12992"/>
                    <a:pt x="10975" y="10457"/>
                    <a:pt x="12643" y="8823"/>
                  </a:cubicBezTo>
                  <a:cubicBezTo>
                    <a:pt x="13331" y="8161"/>
                    <a:pt x="14293" y="7688"/>
                    <a:pt x="15261" y="7688"/>
                  </a:cubicBezTo>
                  <a:cubicBezTo>
                    <a:pt x="15512" y="7688"/>
                    <a:pt x="15764" y="7720"/>
                    <a:pt x="16012" y="7789"/>
                  </a:cubicBezTo>
                  <a:cubicBezTo>
                    <a:pt x="16813" y="7989"/>
                    <a:pt x="17446" y="8723"/>
                    <a:pt x="18214" y="8789"/>
                  </a:cubicBezTo>
                  <a:cubicBezTo>
                    <a:pt x="18326" y="8803"/>
                    <a:pt x="18428" y="8810"/>
                    <a:pt x="18523" y="8810"/>
                  </a:cubicBezTo>
                  <a:cubicBezTo>
                    <a:pt x="19328" y="8810"/>
                    <a:pt x="19551" y="8326"/>
                    <a:pt x="20148" y="7789"/>
                  </a:cubicBezTo>
                  <a:cubicBezTo>
                    <a:pt x="20911" y="7097"/>
                    <a:pt x="21419" y="6764"/>
                    <a:pt x="22133" y="6764"/>
                  </a:cubicBezTo>
                  <a:cubicBezTo>
                    <a:pt x="22418" y="6764"/>
                    <a:pt x="22737" y="6817"/>
                    <a:pt x="23117" y="6921"/>
                  </a:cubicBezTo>
                  <a:cubicBezTo>
                    <a:pt x="23684" y="7088"/>
                    <a:pt x="24285" y="7288"/>
                    <a:pt x="24885" y="7288"/>
                  </a:cubicBezTo>
                  <a:cubicBezTo>
                    <a:pt x="26018" y="7288"/>
                    <a:pt x="26884" y="6723"/>
                    <a:pt x="27784" y="6090"/>
                  </a:cubicBezTo>
                  <a:lnTo>
                    <a:pt x="27784" y="6090"/>
                  </a:lnTo>
                  <a:cubicBezTo>
                    <a:pt x="27877" y="6129"/>
                    <a:pt x="27975" y="6150"/>
                    <a:pt x="28068" y="6150"/>
                  </a:cubicBezTo>
                  <a:cubicBezTo>
                    <a:pt x="28296" y="6150"/>
                    <a:pt x="28493" y="6023"/>
                    <a:pt x="28521" y="5721"/>
                  </a:cubicBezTo>
                  <a:cubicBezTo>
                    <a:pt x="28529" y="5670"/>
                    <a:pt x="28537" y="5618"/>
                    <a:pt x="28545" y="5566"/>
                  </a:cubicBezTo>
                  <a:lnTo>
                    <a:pt x="28545" y="5566"/>
                  </a:lnTo>
                  <a:cubicBezTo>
                    <a:pt x="29240" y="5102"/>
                    <a:pt x="29844" y="4781"/>
                    <a:pt x="30596" y="4781"/>
                  </a:cubicBezTo>
                  <a:cubicBezTo>
                    <a:pt x="31021" y="4781"/>
                    <a:pt x="31494" y="4883"/>
                    <a:pt x="32057" y="5120"/>
                  </a:cubicBezTo>
                  <a:cubicBezTo>
                    <a:pt x="32773" y="5411"/>
                    <a:pt x="33399" y="5597"/>
                    <a:pt x="34077" y="5597"/>
                  </a:cubicBezTo>
                  <a:cubicBezTo>
                    <a:pt x="34409" y="5597"/>
                    <a:pt x="34753" y="5552"/>
                    <a:pt x="35126" y="5454"/>
                  </a:cubicBezTo>
                  <a:cubicBezTo>
                    <a:pt x="36461" y="5095"/>
                    <a:pt x="37860" y="3783"/>
                    <a:pt x="39260" y="3783"/>
                  </a:cubicBezTo>
                  <a:close/>
                  <a:moveTo>
                    <a:pt x="22593" y="1"/>
                  </a:moveTo>
                  <a:cubicBezTo>
                    <a:pt x="22283" y="1"/>
                    <a:pt x="21968" y="27"/>
                    <a:pt x="21649" y="83"/>
                  </a:cubicBezTo>
                  <a:cubicBezTo>
                    <a:pt x="18528" y="603"/>
                    <a:pt x="16558" y="3678"/>
                    <a:pt x="16820" y="6681"/>
                  </a:cubicBezTo>
                  <a:lnTo>
                    <a:pt x="16820" y="6681"/>
                  </a:lnTo>
                  <a:cubicBezTo>
                    <a:pt x="15704" y="6418"/>
                    <a:pt x="14978" y="5241"/>
                    <a:pt x="14111" y="4486"/>
                  </a:cubicBezTo>
                  <a:cubicBezTo>
                    <a:pt x="13377" y="3919"/>
                    <a:pt x="12610" y="3486"/>
                    <a:pt x="11676" y="3319"/>
                  </a:cubicBezTo>
                  <a:cubicBezTo>
                    <a:pt x="11353" y="3261"/>
                    <a:pt x="11027" y="3233"/>
                    <a:pt x="10701" y="3233"/>
                  </a:cubicBezTo>
                  <a:cubicBezTo>
                    <a:pt x="8966" y="3233"/>
                    <a:pt x="7208" y="3999"/>
                    <a:pt x="5805" y="4953"/>
                  </a:cubicBezTo>
                  <a:cubicBezTo>
                    <a:pt x="2302" y="7388"/>
                    <a:pt x="1" y="11558"/>
                    <a:pt x="134" y="15828"/>
                  </a:cubicBezTo>
                  <a:cubicBezTo>
                    <a:pt x="201" y="19731"/>
                    <a:pt x="2536" y="23800"/>
                    <a:pt x="6805" y="24134"/>
                  </a:cubicBezTo>
                  <a:cubicBezTo>
                    <a:pt x="6934" y="24143"/>
                    <a:pt x="7062" y="24148"/>
                    <a:pt x="7190" y="24148"/>
                  </a:cubicBezTo>
                  <a:cubicBezTo>
                    <a:pt x="8801" y="24148"/>
                    <a:pt x="10277" y="23404"/>
                    <a:pt x="11255" y="22265"/>
                  </a:cubicBezTo>
                  <a:lnTo>
                    <a:pt x="11255" y="22265"/>
                  </a:lnTo>
                  <a:cubicBezTo>
                    <a:pt x="12174" y="23428"/>
                    <a:pt x="13523" y="24352"/>
                    <a:pt x="14811" y="24767"/>
                  </a:cubicBezTo>
                  <a:cubicBezTo>
                    <a:pt x="15585" y="25006"/>
                    <a:pt x="16383" y="25123"/>
                    <a:pt x="17167" y="25123"/>
                  </a:cubicBezTo>
                  <a:cubicBezTo>
                    <a:pt x="20007" y="25123"/>
                    <a:pt x="22677" y="23598"/>
                    <a:pt x="23441" y="20823"/>
                  </a:cubicBezTo>
                  <a:lnTo>
                    <a:pt x="23441" y="20823"/>
                  </a:lnTo>
                  <a:cubicBezTo>
                    <a:pt x="25121" y="22285"/>
                    <a:pt x="27224" y="23012"/>
                    <a:pt x="29310" y="23012"/>
                  </a:cubicBezTo>
                  <a:cubicBezTo>
                    <a:pt x="32330" y="23012"/>
                    <a:pt x="35314" y="21488"/>
                    <a:pt x="36927" y="18463"/>
                  </a:cubicBezTo>
                  <a:cubicBezTo>
                    <a:pt x="37294" y="17762"/>
                    <a:pt x="37461" y="16795"/>
                    <a:pt x="37928" y="16161"/>
                  </a:cubicBezTo>
                  <a:cubicBezTo>
                    <a:pt x="38700" y="15132"/>
                    <a:pt x="39741" y="15059"/>
                    <a:pt x="40821" y="15059"/>
                  </a:cubicBezTo>
                  <a:cubicBezTo>
                    <a:pt x="41001" y="15059"/>
                    <a:pt x="41182" y="15061"/>
                    <a:pt x="41363" y="15061"/>
                  </a:cubicBezTo>
                  <a:cubicBezTo>
                    <a:pt x="41474" y="15061"/>
                    <a:pt x="41584" y="15061"/>
                    <a:pt x="41695" y="15061"/>
                  </a:cubicBezTo>
                  <a:cubicBezTo>
                    <a:pt x="43022" y="15061"/>
                    <a:pt x="44360" y="15032"/>
                    <a:pt x="45500" y="14293"/>
                  </a:cubicBezTo>
                  <a:cubicBezTo>
                    <a:pt x="47501" y="13059"/>
                    <a:pt x="48335" y="10457"/>
                    <a:pt x="48202" y="8256"/>
                  </a:cubicBezTo>
                  <a:cubicBezTo>
                    <a:pt x="48135" y="6254"/>
                    <a:pt x="47001" y="3586"/>
                    <a:pt x="44699" y="3386"/>
                  </a:cubicBezTo>
                  <a:cubicBezTo>
                    <a:pt x="44589" y="3373"/>
                    <a:pt x="44484" y="3367"/>
                    <a:pt x="44381" y="3367"/>
                  </a:cubicBezTo>
                  <a:cubicBezTo>
                    <a:pt x="43946" y="3367"/>
                    <a:pt x="43573" y="3467"/>
                    <a:pt x="43188" y="3538"/>
                  </a:cubicBezTo>
                  <a:lnTo>
                    <a:pt x="43188" y="3538"/>
                  </a:lnTo>
                  <a:cubicBezTo>
                    <a:pt x="42699" y="2687"/>
                    <a:pt x="41981" y="1960"/>
                    <a:pt x="40997" y="1451"/>
                  </a:cubicBezTo>
                  <a:cubicBezTo>
                    <a:pt x="40201" y="1030"/>
                    <a:pt x="39317" y="829"/>
                    <a:pt x="38436" y="829"/>
                  </a:cubicBezTo>
                  <a:cubicBezTo>
                    <a:pt x="36838" y="829"/>
                    <a:pt x="35253" y="1491"/>
                    <a:pt x="34243" y="2695"/>
                  </a:cubicBezTo>
                  <a:lnTo>
                    <a:pt x="34243" y="2695"/>
                  </a:lnTo>
                  <a:cubicBezTo>
                    <a:pt x="33734" y="1502"/>
                    <a:pt x="32628" y="632"/>
                    <a:pt x="31214" y="632"/>
                  </a:cubicBezTo>
                  <a:cubicBezTo>
                    <a:pt x="31097" y="632"/>
                    <a:pt x="30977" y="638"/>
                    <a:pt x="30856" y="650"/>
                  </a:cubicBezTo>
                  <a:cubicBezTo>
                    <a:pt x="29176" y="829"/>
                    <a:pt x="28293" y="1941"/>
                    <a:pt x="27804" y="3299"/>
                  </a:cubicBezTo>
                  <a:lnTo>
                    <a:pt x="27804" y="3299"/>
                  </a:lnTo>
                  <a:cubicBezTo>
                    <a:pt x="26777" y="1380"/>
                    <a:pt x="24820" y="1"/>
                    <a:pt x="225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0"/>
            <p:cNvSpPr/>
            <p:nvPr/>
          </p:nvSpPr>
          <p:spPr>
            <a:xfrm>
              <a:off x="747150" y="2576250"/>
              <a:ext cx="262725" cy="204325"/>
            </a:xfrm>
            <a:custGeom>
              <a:rect b="b" l="l" r="r" t="t"/>
              <a:pathLst>
                <a:path extrusionOk="0" fill="none" h="8173" w="10509">
                  <a:moveTo>
                    <a:pt x="635" y="8173"/>
                  </a:moveTo>
                  <a:cubicBezTo>
                    <a:pt x="435" y="7939"/>
                    <a:pt x="168" y="7639"/>
                    <a:pt x="101" y="7305"/>
                  </a:cubicBezTo>
                  <a:cubicBezTo>
                    <a:pt x="1" y="6972"/>
                    <a:pt x="34" y="6572"/>
                    <a:pt x="335" y="6338"/>
                  </a:cubicBezTo>
                  <a:cubicBezTo>
                    <a:pt x="635" y="6138"/>
                    <a:pt x="1068" y="6238"/>
                    <a:pt x="1435" y="6305"/>
                  </a:cubicBezTo>
                  <a:cubicBezTo>
                    <a:pt x="2102" y="6472"/>
                    <a:pt x="2736" y="6638"/>
                    <a:pt x="3403" y="6838"/>
                  </a:cubicBezTo>
                  <a:cubicBezTo>
                    <a:pt x="3270" y="6305"/>
                    <a:pt x="2770" y="5904"/>
                    <a:pt x="2403" y="5471"/>
                  </a:cubicBezTo>
                  <a:cubicBezTo>
                    <a:pt x="2002" y="5071"/>
                    <a:pt x="1736" y="4403"/>
                    <a:pt x="2069" y="3903"/>
                  </a:cubicBezTo>
                  <a:cubicBezTo>
                    <a:pt x="2403" y="3436"/>
                    <a:pt x="3103" y="3436"/>
                    <a:pt x="3604" y="3670"/>
                  </a:cubicBezTo>
                  <a:cubicBezTo>
                    <a:pt x="4104" y="3903"/>
                    <a:pt x="4571" y="4303"/>
                    <a:pt x="5105" y="4437"/>
                  </a:cubicBezTo>
                  <a:cubicBezTo>
                    <a:pt x="4738" y="3736"/>
                    <a:pt x="4571" y="2936"/>
                    <a:pt x="4571" y="2168"/>
                  </a:cubicBezTo>
                  <a:cubicBezTo>
                    <a:pt x="4571" y="1902"/>
                    <a:pt x="4638" y="1601"/>
                    <a:pt x="4904" y="1468"/>
                  </a:cubicBezTo>
                  <a:cubicBezTo>
                    <a:pt x="5071" y="1401"/>
                    <a:pt x="5338" y="1335"/>
                    <a:pt x="5505" y="1401"/>
                  </a:cubicBezTo>
                  <a:cubicBezTo>
                    <a:pt x="6272" y="1668"/>
                    <a:pt x="6839" y="2168"/>
                    <a:pt x="7473" y="2669"/>
                  </a:cubicBezTo>
                  <a:cubicBezTo>
                    <a:pt x="7239" y="1835"/>
                    <a:pt x="7106" y="734"/>
                    <a:pt x="7907" y="334"/>
                  </a:cubicBezTo>
                  <a:cubicBezTo>
                    <a:pt x="8607" y="0"/>
                    <a:pt x="9341" y="734"/>
                    <a:pt x="9741" y="1401"/>
                  </a:cubicBezTo>
                  <a:cubicBezTo>
                    <a:pt x="10142" y="2135"/>
                    <a:pt x="10408" y="2936"/>
                    <a:pt x="10508" y="3770"/>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0"/>
            <p:cNvSpPr/>
            <p:nvPr/>
          </p:nvSpPr>
          <p:spPr>
            <a:xfrm>
              <a:off x="1269200" y="2621275"/>
              <a:ext cx="169325" cy="90925"/>
            </a:xfrm>
            <a:custGeom>
              <a:rect b="b" l="l" r="r" t="t"/>
              <a:pathLst>
                <a:path extrusionOk="0" fill="none" h="3637" w="6773">
                  <a:moveTo>
                    <a:pt x="501" y="3536"/>
                  </a:moveTo>
                  <a:cubicBezTo>
                    <a:pt x="167" y="3036"/>
                    <a:pt x="1" y="2436"/>
                    <a:pt x="134" y="1835"/>
                  </a:cubicBezTo>
                  <a:cubicBezTo>
                    <a:pt x="167" y="1635"/>
                    <a:pt x="301" y="1368"/>
                    <a:pt x="501" y="1335"/>
                  </a:cubicBezTo>
                  <a:cubicBezTo>
                    <a:pt x="768" y="1301"/>
                    <a:pt x="1035" y="1535"/>
                    <a:pt x="1135" y="1768"/>
                  </a:cubicBezTo>
                  <a:cubicBezTo>
                    <a:pt x="1602" y="2369"/>
                    <a:pt x="2035" y="3003"/>
                    <a:pt x="2469" y="3636"/>
                  </a:cubicBezTo>
                  <a:cubicBezTo>
                    <a:pt x="2402" y="2803"/>
                    <a:pt x="2402" y="1935"/>
                    <a:pt x="2536" y="1035"/>
                  </a:cubicBezTo>
                  <a:cubicBezTo>
                    <a:pt x="2569" y="868"/>
                    <a:pt x="2602" y="701"/>
                    <a:pt x="2736" y="634"/>
                  </a:cubicBezTo>
                  <a:cubicBezTo>
                    <a:pt x="2903" y="534"/>
                    <a:pt x="3103" y="634"/>
                    <a:pt x="3236" y="701"/>
                  </a:cubicBezTo>
                  <a:cubicBezTo>
                    <a:pt x="4037" y="1168"/>
                    <a:pt x="4370" y="2135"/>
                    <a:pt x="4637" y="3003"/>
                  </a:cubicBezTo>
                  <a:cubicBezTo>
                    <a:pt x="4437" y="2269"/>
                    <a:pt x="4437" y="1468"/>
                    <a:pt x="4737" y="768"/>
                  </a:cubicBezTo>
                  <a:cubicBezTo>
                    <a:pt x="4804" y="534"/>
                    <a:pt x="4904" y="334"/>
                    <a:pt x="5104" y="301"/>
                  </a:cubicBezTo>
                  <a:cubicBezTo>
                    <a:pt x="6572" y="1"/>
                    <a:pt x="6605" y="2669"/>
                    <a:pt x="6772" y="2936"/>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0"/>
            <p:cNvSpPr/>
            <p:nvPr/>
          </p:nvSpPr>
          <p:spPr>
            <a:xfrm>
              <a:off x="1135775" y="2530375"/>
              <a:ext cx="64225" cy="60900"/>
            </a:xfrm>
            <a:custGeom>
              <a:rect b="b" l="l" r="r" t="t"/>
              <a:pathLst>
                <a:path extrusionOk="0" fill="none" h="2436" w="2569">
                  <a:moveTo>
                    <a:pt x="567" y="2436"/>
                  </a:moveTo>
                  <a:cubicBezTo>
                    <a:pt x="0" y="1835"/>
                    <a:pt x="134" y="768"/>
                    <a:pt x="834" y="401"/>
                  </a:cubicBezTo>
                  <a:cubicBezTo>
                    <a:pt x="1568" y="1"/>
                    <a:pt x="2569" y="668"/>
                    <a:pt x="2435" y="1435"/>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0"/>
            <p:cNvSpPr/>
            <p:nvPr/>
          </p:nvSpPr>
          <p:spPr>
            <a:xfrm>
              <a:off x="1008175" y="2489525"/>
              <a:ext cx="63400" cy="60900"/>
            </a:xfrm>
            <a:custGeom>
              <a:rect b="b" l="l" r="r" t="t"/>
              <a:pathLst>
                <a:path extrusionOk="0" fill="none" h="2436" w="2536">
                  <a:moveTo>
                    <a:pt x="534" y="2435"/>
                  </a:moveTo>
                  <a:cubicBezTo>
                    <a:pt x="1" y="1868"/>
                    <a:pt x="101" y="767"/>
                    <a:pt x="835" y="400"/>
                  </a:cubicBezTo>
                  <a:cubicBezTo>
                    <a:pt x="1535" y="0"/>
                    <a:pt x="2536" y="667"/>
                    <a:pt x="2402" y="1434"/>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0"/>
            <p:cNvSpPr/>
            <p:nvPr/>
          </p:nvSpPr>
          <p:spPr>
            <a:xfrm>
              <a:off x="1446825" y="2437800"/>
              <a:ext cx="255200" cy="96775"/>
            </a:xfrm>
            <a:custGeom>
              <a:rect b="b" l="l" r="r" t="t"/>
              <a:pathLst>
                <a:path extrusionOk="0" fill="none" h="3871" w="10208">
                  <a:moveTo>
                    <a:pt x="668" y="3770"/>
                  </a:moveTo>
                  <a:cubicBezTo>
                    <a:pt x="268" y="2836"/>
                    <a:pt x="1" y="1269"/>
                    <a:pt x="601" y="802"/>
                  </a:cubicBezTo>
                  <a:cubicBezTo>
                    <a:pt x="1268" y="468"/>
                    <a:pt x="1835" y="2770"/>
                    <a:pt x="2169" y="3870"/>
                  </a:cubicBezTo>
                  <a:cubicBezTo>
                    <a:pt x="2603" y="3003"/>
                    <a:pt x="2035" y="1769"/>
                    <a:pt x="2736" y="1135"/>
                  </a:cubicBezTo>
                  <a:cubicBezTo>
                    <a:pt x="3170" y="768"/>
                    <a:pt x="3870" y="868"/>
                    <a:pt x="4304" y="1269"/>
                  </a:cubicBezTo>
                  <a:cubicBezTo>
                    <a:pt x="4704" y="1635"/>
                    <a:pt x="4837" y="2269"/>
                    <a:pt x="4871" y="2803"/>
                  </a:cubicBezTo>
                  <a:cubicBezTo>
                    <a:pt x="4804" y="2136"/>
                    <a:pt x="4871" y="1469"/>
                    <a:pt x="5204" y="868"/>
                  </a:cubicBezTo>
                  <a:cubicBezTo>
                    <a:pt x="5471" y="435"/>
                    <a:pt x="5905" y="1"/>
                    <a:pt x="6405" y="168"/>
                  </a:cubicBezTo>
                  <a:cubicBezTo>
                    <a:pt x="6839" y="301"/>
                    <a:pt x="7006" y="835"/>
                    <a:pt x="7006" y="1302"/>
                  </a:cubicBezTo>
                  <a:cubicBezTo>
                    <a:pt x="7006" y="1769"/>
                    <a:pt x="6906" y="2203"/>
                    <a:pt x="7072" y="2636"/>
                  </a:cubicBezTo>
                  <a:cubicBezTo>
                    <a:pt x="7172" y="1769"/>
                    <a:pt x="7639" y="968"/>
                    <a:pt x="8373" y="501"/>
                  </a:cubicBezTo>
                  <a:cubicBezTo>
                    <a:pt x="8807" y="268"/>
                    <a:pt x="9341" y="134"/>
                    <a:pt x="9741" y="368"/>
                  </a:cubicBezTo>
                  <a:cubicBezTo>
                    <a:pt x="10208" y="701"/>
                    <a:pt x="10208" y="1335"/>
                    <a:pt x="10175" y="1869"/>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0"/>
            <p:cNvSpPr/>
            <p:nvPr/>
          </p:nvSpPr>
          <p:spPr>
            <a:xfrm>
              <a:off x="1269200" y="2408625"/>
              <a:ext cx="147625" cy="88425"/>
            </a:xfrm>
            <a:custGeom>
              <a:rect b="b" l="l" r="r" t="t"/>
              <a:pathLst>
                <a:path extrusionOk="0" fill="none" h="3537" w="5905">
                  <a:moveTo>
                    <a:pt x="501" y="3536"/>
                  </a:moveTo>
                  <a:cubicBezTo>
                    <a:pt x="1" y="3203"/>
                    <a:pt x="134" y="2302"/>
                    <a:pt x="668" y="2102"/>
                  </a:cubicBezTo>
                  <a:cubicBezTo>
                    <a:pt x="1235" y="1868"/>
                    <a:pt x="1702" y="2335"/>
                    <a:pt x="2402" y="3103"/>
                  </a:cubicBezTo>
                  <a:cubicBezTo>
                    <a:pt x="2869" y="3136"/>
                    <a:pt x="2402" y="2469"/>
                    <a:pt x="2269" y="2002"/>
                  </a:cubicBezTo>
                  <a:cubicBezTo>
                    <a:pt x="2135" y="1535"/>
                    <a:pt x="2069" y="968"/>
                    <a:pt x="2536" y="801"/>
                  </a:cubicBezTo>
                  <a:cubicBezTo>
                    <a:pt x="2803" y="668"/>
                    <a:pt x="3103" y="868"/>
                    <a:pt x="3370" y="1101"/>
                  </a:cubicBezTo>
                  <a:cubicBezTo>
                    <a:pt x="3803" y="1535"/>
                    <a:pt x="4204" y="2035"/>
                    <a:pt x="4437" y="2636"/>
                  </a:cubicBezTo>
                  <a:cubicBezTo>
                    <a:pt x="3937" y="1502"/>
                    <a:pt x="3703" y="0"/>
                    <a:pt x="4571" y="101"/>
                  </a:cubicBezTo>
                  <a:cubicBezTo>
                    <a:pt x="5304" y="301"/>
                    <a:pt x="5905" y="1101"/>
                    <a:pt x="5871" y="1868"/>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0"/>
            <p:cNvSpPr/>
            <p:nvPr/>
          </p:nvSpPr>
          <p:spPr>
            <a:xfrm>
              <a:off x="768850" y="2491175"/>
              <a:ext cx="55900" cy="42575"/>
            </a:xfrm>
            <a:custGeom>
              <a:rect b="b" l="l" r="r" t="t"/>
              <a:pathLst>
                <a:path extrusionOk="0" fill="none" h="1703" w="2236">
                  <a:moveTo>
                    <a:pt x="334" y="1669"/>
                  </a:moveTo>
                  <a:cubicBezTo>
                    <a:pt x="401" y="1669"/>
                    <a:pt x="434" y="1669"/>
                    <a:pt x="467" y="1702"/>
                  </a:cubicBezTo>
                  <a:cubicBezTo>
                    <a:pt x="0" y="1235"/>
                    <a:pt x="267" y="334"/>
                    <a:pt x="901" y="168"/>
                  </a:cubicBezTo>
                  <a:cubicBezTo>
                    <a:pt x="1501" y="1"/>
                    <a:pt x="2235" y="535"/>
                    <a:pt x="2168" y="1168"/>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0"/>
            <p:cNvSpPr/>
            <p:nvPr/>
          </p:nvSpPr>
          <p:spPr>
            <a:xfrm>
              <a:off x="1125775" y="2336900"/>
              <a:ext cx="108425" cy="72575"/>
            </a:xfrm>
            <a:custGeom>
              <a:rect b="b" l="l" r="r" t="t"/>
              <a:pathLst>
                <a:path extrusionOk="0" fill="none" h="2903" w="4337">
                  <a:moveTo>
                    <a:pt x="801" y="2903"/>
                  </a:moveTo>
                  <a:cubicBezTo>
                    <a:pt x="67" y="2469"/>
                    <a:pt x="0" y="1335"/>
                    <a:pt x="601" y="701"/>
                  </a:cubicBezTo>
                  <a:cubicBezTo>
                    <a:pt x="1134" y="67"/>
                    <a:pt x="2135" y="1"/>
                    <a:pt x="2869" y="368"/>
                  </a:cubicBezTo>
                  <a:cubicBezTo>
                    <a:pt x="3636" y="735"/>
                    <a:pt x="4136" y="1502"/>
                    <a:pt x="4337" y="2336"/>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0"/>
            <p:cNvSpPr/>
            <p:nvPr/>
          </p:nvSpPr>
          <p:spPr>
            <a:xfrm>
              <a:off x="1772050" y="2530375"/>
              <a:ext cx="36725" cy="50075"/>
            </a:xfrm>
            <a:custGeom>
              <a:rect b="b" l="l" r="r" t="t"/>
              <a:pathLst>
                <a:path extrusionOk="0" fill="none" h="2003" w="1469">
                  <a:moveTo>
                    <a:pt x="1035" y="1"/>
                  </a:moveTo>
                  <a:cubicBezTo>
                    <a:pt x="1469" y="801"/>
                    <a:pt x="868" y="1935"/>
                    <a:pt x="1" y="2002"/>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0"/>
            <p:cNvSpPr/>
            <p:nvPr/>
          </p:nvSpPr>
          <p:spPr>
            <a:xfrm>
              <a:off x="1550225" y="2258525"/>
              <a:ext cx="86775" cy="129275"/>
            </a:xfrm>
            <a:custGeom>
              <a:rect b="b" l="l" r="r" t="t"/>
              <a:pathLst>
                <a:path extrusionOk="0" h="5171" w="3471">
                  <a:moveTo>
                    <a:pt x="1402" y="134"/>
                  </a:moveTo>
                  <a:cubicBezTo>
                    <a:pt x="2303" y="0"/>
                    <a:pt x="3137" y="1001"/>
                    <a:pt x="3303" y="2369"/>
                  </a:cubicBezTo>
                  <a:cubicBezTo>
                    <a:pt x="3470" y="3770"/>
                    <a:pt x="2870" y="4937"/>
                    <a:pt x="2002" y="5037"/>
                  </a:cubicBezTo>
                  <a:cubicBezTo>
                    <a:pt x="1135" y="5171"/>
                    <a:pt x="301" y="4170"/>
                    <a:pt x="134" y="2802"/>
                  </a:cubicBezTo>
                  <a:cubicBezTo>
                    <a:pt x="1" y="1435"/>
                    <a:pt x="535" y="200"/>
                    <a:pt x="1402"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0"/>
            <p:cNvSpPr/>
            <p:nvPr/>
          </p:nvSpPr>
          <p:spPr>
            <a:xfrm>
              <a:off x="1601100" y="2309375"/>
              <a:ext cx="121775" cy="107625"/>
            </a:xfrm>
            <a:custGeom>
              <a:rect b="b" l="l" r="r" t="t"/>
              <a:pathLst>
                <a:path extrusionOk="0" h="4305" w="4871">
                  <a:moveTo>
                    <a:pt x="4504" y="1102"/>
                  </a:moveTo>
                  <a:cubicBezTo>
                    <a:pt x="4871" y="1969"/>
                    <a:pt x="4270" y="3137"/>
                    <a:pt x="3136" y="3737"/>
                  </a:cubicBezTo>
                  <a:cubicBezTo>
                    <a:pt x="2002" y="4304"/>
                    <a:pt x="768" y="4104"/>
                    <a:pt x="368" y="3237"/>
                  </a:cubicBezTo>
                  <a:cubicBezTo>
                    <a:pt x="1" y="2336"/>
                    <a:pt x="635" y="1168"/>
                    <a:pt x="1769" y="601"/>
                  </a:cubicBezTo>
                  <a:cubicBezTo>
                    <a:pt x="2869" y="1"/>
                    <a:pt x="4137" y="268"/>
                    <a:pt x="4504" y="110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0"/>
            <p:cNvSpPr/>
            <p:nvPr/>
          </p:nvSpPr>
          <p:spPr>
            <a:xfrm>
              <a:off x="1592775" y="2384450"/>
              <a:ext cx="109250" cy="124275"/>
            </a:xfrm>
            <a:custGeom>
              <a:rect b="b" l="l" r="r" t="t"/>
              <a:pathLst>
                <a:path extrusionOk="0" h="4971" w="4370">
                  <a:moveTo>
                    <a:pt x="3770" y="4303"/>
                  </a:moveTo>
                  <a:cubicBezTo>
                    <a:pt x="3136" y="4970"/>
                    <a:pt x="1868" y="4670"/>
                    <a:pt x="1034" y="3669"/>
                  </a:cubicBezTo>
                  <a:cubicBezTo>
                    <a:pt x="167" y="2669"/>
                    <a:pt x="0" y="1334"/>
                    <a:pt x="634" y="667"/>
                  </a:cubicBezTo>
                  <a:cubicBezTo>
                    <a:pt x="1268" y="0"/>
                    <a:pt x="2502" y="300"/>
                    <a:pt x="3336" y="1301"/>
                  </a:cubicBezTo>
                  <a:cubicBezTo>
                    <a:pt x="4203" y="2302"/>
                    <a:pt x="4370" y="3636"/>
                    <a:pt x="3770" y="430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0"/>
            <p:cNvSpPr/>
            <p:nvPr/>
          </p:nvSpPr>
          <p:spPr>
            <a:xfrm>
              <a:off x="1518550" y="2391950"/>
              <a:ext cx="101750" cy="131775"/>
            </a:xfrm>
            <a:custGeom>
              <a:rect b="b" l="l" r="r" t="t"/>
              <a:pathLst>
                <a:path extrusionOk="0" h="5271" w="4070">
                  <a:moveTo>
                    <a:pt x="934" y="4804"/>
                  </a:moveTo>
                  <a:cubicBezTo>
                    <a:pt x="167" y="4337"/>
                    <a:pt x="0" y="3002"/>
                    <a:pt x="634" y="1802"/>
                  </a:cubicBezTo>
                  <a:cubicBezTo>
                    <a:pt x="1268" y="601"/>
                    <a:pt x="2335" y="0"/>
                    <a:pt x="3136" y="467"/>
                  </a:cubicBezTo>
                  <a:cubicBezTo>
                    <a:pt x="3903" y="934"/>
                    <a:pt x="4070" y="2269"/>
                    <a:pt x="3436" y="3469"/>
                  </a:cubicBezTo>
                  <a:cubicBezTo>
                    <a:pt x="2836" y="4670"/>
                    <a:pt x="1735" y="5271"/>
                    <a:pt x="934" y="480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0"/>
            <p:cNvSpPr/>
            <p:nvPr/>
          </p:nvSpPr>
          <p:spPr>
            <a:xfrm>
              <a:off x="1476025" y="2331900"/>
              <a:ext cx="120925" cy="97600"/>
            </a:xfrm>
            <a:custGeom>
              <a:rect b="b" l="l" r="r" t="t"/>
              <a:pathLst>
                <a:path extrusionOk="0" h="3904" w="4837">
                  <a:moveTo>
                    <a:pt x="167" y="1502"/>
                  </a:moveTo>
                  <a:cubicBezTo>
                    <a:pt x="334" y="568"/>
                    <a:pt x="1468" y="1"/>
                    <a:pt x="2702" y="234"/>
                  </a:cubicBezTo>
                  <a:cubicBezTo>
                    <a:pt x="3970" y="501"/>
                    <a:pt x="4837" y="1435"/>
                    <a:pt x="4670" y="2402"/>
                  </a:cubicBezTo>
                  <a:cubicBezTo>
                    <a:pt x="4503" y="3336"/>
                    <a:pt x="3369" y="3903"/>
                    <a:pt x="2135" y="3670"/>
                  </a:cubicBezTo>
                  <a:cubicBezTo>
                    <a:pt x="867" y="3403"/>
                    <a:pt x="0" y="2436"/>
                    <a:pt x="167" y="150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0"/>
            <p:cNvSpPr/>
            <p:nvPr/>
          </p:nvSpPr>
          <p:spPr>
            <a:xfrm>
              <a:off x="1554400" y="2342750"/>
              <a:ext cx="95100" cy="102600"/>
            </a:xfrm>
            <a:custGeom>
              <a:rect b="b" l="l" r="r" t="t"/>
              <a:pathLst>
                <a:path extrusionOk="0" h="4104" w="3804">
                  <a:moveTo>
                    <a:pt x="1669" y="134"/>
                  </a:moveTo>
                  <a:cubicBezTo>
                    <a:pt x="2636" y="0"/>
                    <a:pt x="3537" y="767"/>
                    <a:pt x="3670" y="1802"/>
                  </a:cubicBezTo>
                  <a:cubicBezTo>
                    <a:pt x="3803" y="2836"/>
                    <a:pt x="3070" y="3836"/>
                    <a:pt x="2136" y="3970"/>
                  </a:cubicBezTo>
                  <a:cubicBezTo>
                    <a:pt x="1168" y="4103"/>
                    <a:pt x="234" y="3336"/>
                    <a:pt x="134" y="2302"/>
                  </a:cubicBezTo>
                  <a:cubicBezTo>
                    <a:pt x="1" y="1268"/>
                    <a:pt x="701" y="267"/>
                    <a:pt x="1669" y="13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63" name="Shape 4863"/>
        <p:cNvGrpSpPr/>
        <p:nvPr/>
      </p:nvGrpSpPr>
      <p:grpSpPr>
        <a:xfrm>
          <a:off x="0" y="0"/>
          <a:ext cx="0" cy="0"/>
          <a:chOff x="0" y="0"/>
          <a:chExt cx="0" cy="0"/>
        </a:xfrm>
      </p:grpSpPr>
      <p:grpSp>
        <p:nvGrpSpPr>
          <p:cNvPr id="4864" name="Google Shape;4864;p61"/>
          <p:cNvGrpSpPr/>
          <p:nvPr/>
        </p:nvGrpSpPr>
        <p:grpSpPr>
          <a:xfrm>
            <a:off x="6366525" y="161136"/>
            <a:ext cx="3875209" cy="2443910"/>
            <a:chOff x="3524975" y="2707075"/>
            <a:chExt cx="3368575" cy="2124400"/>
          </a:xfrm>
        </p:grpSpPr>
        <p:sp>
          <p:nvSpPr>
            <p:cNvPr id="4865" name="Google Shape;4865;p61"/>
            <p:cNvSpPr/>
            <p:nvPr/>
          </p:nvSpPr>
          <p:spPr>
            <a:xfrm>
              <a:off x="4004525" y="3187475"/>
              <a:ext cx="2739650" cy="1624200"/>
            </a:xfrm>
            <a:custGeom>
              <a:rect b="b" l="l" r="r" t="t"/>
              <a:pathLst>
                <a:path extrusionOk="0" h="64968" w="109586">
                  <a:moveTo>
                    <a:pt x="887" y="1"/>
                  </a:moveTo>
                  <a:cubicBezTo>
                    <a:pt x="326" y="1"/>
                    <a:pt x="0" y="641"/>
                    <a:pt x="374" y="1078"/>
                  </a:cubicBezTo>
                  <a:cubicBezTo>
                    <a:pt x="5278" y="6415"/>
                    <a:pt x="12383" y="7983"/>
                    <a:pt x="19188" y="9484"/>
                  </a:cubicBezTo>
                  <a:cubicBezTo>
                    <a:pt x="22890" y="10318"/>
                    <a:pt x="26693" y="11118"/>
                    <a:pt x="30229" y="12619"/>
                  </a:cubicBezTo>
                  <a:cubicBezTo>
                    <a:pt x="34465" y="14354"/>
                    <a:pt x="38201" y="17089"/>
                    <a:pt x="42238" y="19158"/>
                  </a:cubicBezTo>
                  <a:cubicBezTo>
                    <a:pt x="57749" y="27030"/>
                    <a:pt x="75928" y="29532"/>
                    <a:pt x="89838" y="40539"/>
                  </a:cubicBezTo>
                  <a:cubicBezTo>
                    <a:pt x="96743" y="46043"/>
                    <a:pt x="102247" y="53449"/>
                    <a:pt x="103515" y="62355"/>
                  </a:cubicBezTo>
                  <a:cubicBezTo>
                    <a:pt x="103560" y="62672"/>
                    <a:pt x="103775" y="62805"/>
                    <a:pt x="104012" y="62805"/>
                  </a:cubicBezTo>
                  <a:cubicBezTo>
                    <a:pt x="104125" y="62805"/>
                    <a:pt x="104242" y="62775"/>
                    <a:pt x="104349" y="62722"/>
                  </a:cubicBezTo>
                  <a:lnTo>
                    <a:pt x="104682" y="63489"/>
                  </a:lnTo>
                  <a:cubicBezTo>
                    <a:pt x="104582" y="63723"/>
                    <a:pt x="104549" y="63990"/>
                    <a:pt x="104449" y="64190"/>
                  </a:cubicBezTo>
                  <a:cubicBezTo>
                    <a:pt x="104309" y="64668"/>
                    <a:pt x="104682" y="64968"/>
                    <a:pt x="105061" y="64968"/>
                  </a:cubicBezTo>
                  <a:cubicBezTo>
                    <a:pt x="105317" y="64968"/>
                    <a:pt x="105575" y="64832"/>
                    <a:pt x="105683" y="64523"/>
                  </a:cubicBezTo>
                  <a:cubicBezTo>
                    <a:pt x="107884" y="57118"/>
                    <a:pt x="109586" y="48478"/>
                    <a:pt x="103915" y="42241"/>
                  </a:cubicBezTo>
                  <a:cubicBezTo>
                    <a:pt x="101046" y="39072"/>
                    <a:pt x="97377" y="36470"/>
                    <a:pt x="94008" y="33835"/>
                  </a:cubicBezTo>
                  <a:cubicBezTo>
                    <a:pt x="90672" y="31199"/>
                    <a:pt x="87203" y="28698"/>
                    <a:pt x="83500" y="26630"/>
                  </a:cubicBezTo>
                  <a:cubicBezTo>
                    <a:pt x="75561" y="22093"/>
                    <a:pt x="66989" y="20525"/>
                    <a:pt x="58082" y="18791"/>
                  </a:cubicBezTo>
                  <a:cubicBezTo>
                    <a:pt x="53479" y="17857"/>
                    <a:pt x="48876" y="16756"/>
                    <a:pt x="44639" y="14688"/>
                  </a:cubicBezTo>
                  <a:cubicBezTo>
                    <a:pt x="40636" y="12786"/>
                    <a:pt x="37000" y="10151"/>
                    <a:pt x="32898" y="8416"/>
                  </a:cubicBezTo>
                  <a:cubicBezTo>
                    <a:pt x="28127" y="6348"/>
                    <a:pt x="23057" y="5081"/>
                    <a:pt x="18020" y="3913"/>
                  </a:cubicBezTo>
                  <a:lnTo>
                    <a:pt x="1008" y="10"/>
                  </a:lnTo>
                  <a:cubicBezTo>
                    <a:pt x="967" y="4"/>
                    <a:pt x="926" y="1"/>
                    <a:pt x="887" y="1"/>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1"/>
            <p:cNvSpPr/>
            <p:nvPr/>
          </p:nvSpPr>
          <p:spPr>
            <a:xfrm>
              <a:off x="4756775" y="3057400"/>
              <a:ext cx="426375" cy="602775"/>
            </a:xfrm>
            <a:custGeom>
              <a:rect b="b" l="l" r="r" t="t"/>
              <a:pathLst>
                <a:path extrusionOk="0" h="24111" w="17055">
                  <a:moveTo>
                    <a:pt x="918" y="0"/>
                  </a:moveTo>
                  <a:cubicBezTo>
                    <a:pt x="353" y="0"/>
                    <a:pt x="0" y="641"/>
                    <a:pt x="406" y="1077"/>
                  </a:cubicBezTo>
                  <a:cubicBezTo>
                    <a:pt x="1974" y="2778"/>
                    <a:pt x="3241" y="4746"/>
                    <a:pt x="4108" y="6948"/>
                  </a:cubicBezTo>
                  <a:cubicBezTo>
                    <a:pt x="4842" y="8849"/>
                    <a:pt x="5009" y="10784"/>
                    <a:pt x="5409" y="12752"/>
                  </a:cubicBezTo>
                  <a:cubicBezTo>
                    <a:pt x="5776" y="14553"/>
                    <a:pt x="6744" y="16021"/>
                    <a:pt x="7744" y="17522"/>
                  </a:cubicBezTo>
                  <a:cubicBezTo>
                    <a:pt x="9079" y="19624"/>
                    <a:pt x="10446" y="21692"/>
                    <a:pt x="11781" y="23793"/>
                  </a:cubicBezTo>
                  <a:cubicBezTo>
                    <a:pt x="11950" y="24019"/>
                    <a:pt x="12172" y="24111"/>
                    <a:pt x="12385" y="24111"/>
                  </a:cubicBezTo>
                  <a:cubicBezTo>
                    <a:pt x="12801" y="24111"/>
                    <a:pt x="13181" y="23757"/>
                    <a:pt x="13048" y="23360"/>
                  </a:cubicBezTo>
                  <a:lnTo>
                    <a:pt x="15150" y="22859"/>
                  </a:lnTo>
                  <a:cubicBezTo>
                    <a:pt x="15383" y="22993"/>
                    <a:pt x="15583" y="23093"/>
                    <a:pt x="15783" y="23160"/>
                  </a:cubicBezTo>
                  <a:cubicBezTo>
                    <a:pt x="15885" y="23204"/>
                    <a:pt x="15983" y="23223"/>
                    <a:pt x="16076" y="23223"/>
                  </a:cubicBezTo>
                  <a:cubicBezTo>
                    <a:pt x="16686" y="23223"/>
                    <a:pt x="17054" y="22377"/>
                    <a:pt x="16417" y="22059"/>
                  </a:cubicBezTo>
                  <a:cubicBezTo>
                    <a:pt x="10646" y="19624"/>
                    <a:pt x="9279" y="13453"/>
                    <a:pt x="7611" y="8015"/>
                  </a:cubicBezTo>
                  <a:cubicBezTo>
                    <a:pt x="6577" y="4613"/>
                    <a:pt x="4809" y="877"/>
                    <a:pt x="1040" y="10"/>
                  </a:cubicBezTo>
                  <a:cubicBezTo>
                    <a:pt x="998" y="3"/>
                    <a:pt x="958" y="0"/>
                    <a:pt x="918"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1"/>
            <p:cNvSpPr/>
            <p:nvPr/>
          </p:nvSpPr>
          <p:spPr>
            <a:xfrm>
              <a:off x="4966350" y="3641025"/>
              <a:ext cx="357750" cy="610850"/>
            </a:xfrm>
            <a:custGeom>
              <a:rect b="b" l="l" r="r" t="t"/>
              <a:pathLst>
                <a:path extrusionOk="0" h="24434" w="14310">
                  <a:moveTo>
                    <a:pt x="11079" y="0"/>
                  </a:moveTo>
                  <a:cubicBezTo>
                    <a:pt x="11033" y="0"/>
                    <a:pt x="10986" y="5"/>
                    <a:pt x="10936" y="15"/>
                  </a:cubicBezTo>
                  <a:cubicBezTo>
                    <a:pt x="7167" y="982"/>
                    <a:pt x="4065" y="3818"/>
                    <a:pt x="2864" y="7587"/>
                  </a:cubicBezTo>
                  <a:cubicBezTo>
                    <a:pt x="2097" y="9955"/>
                    <a:pt x="2530" y="12424"/>
                    <a:pt x="2564" y="14859"/>
                  </a:cubicBezTo>
                  <a:cubicBezTo>
                    <a:pt x="2597" y="17961"/>
                    <a:pt x="1763" y="20830"/>
                    <a:pt x="195" y="23465"/>
                  </a:cubicBezTo>
                  <a:cubicBezTo>
                    <a:pt x="0" y="23822"/>
                    <a:pt x="217" y="24434"/>
                    <a:pt x="691" y="24434"/>
                  </a:cubicBezTo>
                  <a:cubicBezTo>
                    <a:pt x="704" y="24434"/>
                    <a:pt x="716" y="24433"/>
                    <a:pt x="729" y="24432"/>
                  </a:cubicBezTo>
                  <a:cubicBezTo>
                    <a:pt x="4899" y="24032"/>
                    <a:pt x="5766" y="17761"/>
                    <a:pt x="6033" y="14492"/>
                  </a:cubicBezTo>
                  <a:cubicBezTo>
                    <a:pt x="6166" y="13158"/>
                    <a:pt x="6033" y="11857"/>
                    <a:pt x="6100" y="10522"/>
                  </a:cubicBezTo>
                  <a:cubicBezTo>
                    <a:pt x="6266" y="8421"/>
                    <a:pt x="7367" y="7320"/>
                    <a:pt x="9102" y="6286"/>
                  </a:cubicBezTo>
                  <a:cubicBezTo>
                    <a:pt x="11170" y="5018"/>
                    <a:pt x="12771" y="3517"/>
                    <a:pt x="14005" y="1449"/>
                  </a:cubicBezTo>
                  <a:cubicBezTo>
                    <a:pt x="14309" y="958"/>
                    <a:pt x="13875" y="499"/>
                    <a:pt x="13439" y="499"/>
                  </a:cubicBezTo>
                  <a:cubicBezTo>
                    <a:pt x="13253" y="499"/>
                    <a:pt x="13067" y="583"/>
                    <a:pt x="12938" y="782"/>
                  </a:cubicBezTo>
                  <a:cubicBezTo>
                    <a:pt x="12904" y="849"/>
                    <a:pt x="12871" y="915"/>
                    <a:pt x="12838" y="949"/>
                  </a:cubicBezTo>
                  <a:lnTo>
                    <a:pt x="11704" y="749"/>
                  </a:lnTo>
                  <a:cubicBezTo>
                    <a:pt x="11734" y="388"/>
                    <a:pt x="11493" y="0"/>
                    <a:pt x="11079"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1"/>
            <p:cNvSpPr/>
            <p:nvPr/>
          </p:nvSpPr>
          <p:spPr>
            <a:xfrm>
              <a:off x="5037925" y="3866025"/>
              <a:ext cx="40075" cy="58400"/>
            </a:xfrm>
            <a:custGeom>
              <a:rect b="b" l="l" r="r" t="t"/>
              <a:pathLst>
                <a:path extrusionOk="0" h="2336" w="1603">
                  <a:moveTo>
                    <a:pt x="229" y="0"/>
                  </a:moveTo>
                  <a:cubicBezTo>
                    <a:pt x="142" y="0"/>
                    <a:pt x="52" y="50"/>
                    <a:pt x="34" y="155"/>
                  </a:cubicBezTo>
                  <a:cubicBezTo>
                    <a:pt x="1" y="655"/>
                    <a:pt x="68" y="1122"/>
                    <a:pt x="234" y="1556"/>
                  </a:cubicBezTo>
                  <a:cubicBezTo>
                    <a:pt x="368" y="1856"/>
                    <a:pt x="501" y="2256"/>
                    <a:pt x="835" y="2323"/>
                  </a:cubicBezTo>
                  <a:cubicBezTo>
                    <a:pt x="866" y="2332"/>
                    <a:pt x="898" y="2336"/>
                    <a:pt x="931" y="2336"/>
                  </a:cubicBezTo>
                  <a:cubicBezTo>
                    <a:pt x="1145" y="2336"/>
                    <a:pt x="1382" y="2158"/>
                    <a:pt x="1469" y="1956"/>
                  </a:cubicBezTo>
                  <a:cubicBezTo>
                    <a:pt x="1602" y="1622"/>
                    <a:pt x="1402" y="1255"/>
                    <a:pt x="1302" y="922"/>
                  </a:cubicBezTo>
                  <a:cubicBezTo>
                    <a:pt x="1268" y="865"/>
                    <a:pt x="1210" y="839"/>
                    <a:pt x="1154" y="839"/>
                  </a:cubicBezTo>
                  <a:cubicBezTo>
                    <a:pt x="1047" y="839"/>
                    <a:pt x="947" y="935"/>
                    <a:pt x="1035" y="1089"/>
                  </a:cubicBezTo>
                  <a:cubicBezTo>
                    <a:pt x="1068" y="1189"/>
                    <a:pt x="1168" y="1289"/>
                    <a:pt x="1202" y="1422"/>
                  </a:cubicBezTo>
                  <a:cubicBezTo>
                    <a:pt x="1235" y="1522"/>
                    <a:pt x="1268" y="1823"/>
                    <a:pt x="1168" y="1923"/>
                  </a:cubicBezTo>
                  <a:cubicBezTo>
                    <a:pt x="1129" y="1952"/>
                    <a:pt x="1085" y="1964"/>
                    <a:pt x="1039" y="1964"/>
                  </a:cubicBezTo>
                  <a:cubicBezTo>
                    <a:pt x="929" y="1964"/>
                    <a:pt x="815" y="1893"/>
                    <a:pt x="768" y="1823"/>
                  </a:cubicBezTo>
                  <a:cubicBezTo>
                    <a:pt x="701" y="1689"/>
                    <a:pt x="668" y="1522"/>
                    <a:pt x="568" y="1422"/>
                  </a:cubicBezTo>
                  <a:cubicBezTo>
                    <a:pt x="401" y="989"/>
                    <a:pt x="368" y="588"/>
                    <a:pt x="401" y="121"/>
                  </a:cubicBezTo>
                  <a:cubicBezTo>
                    <a:pt x="385" y="42"/>
                    <a:pt x="309" y="0"/>
                    <a:pt x="229" y="0"/>
                  </a:cubicBezTo>
                  <a:close/>
                </a:path>
              </a:pathLst>
            </a:custGeom>
            <a:solidFill>
              <a:srgbClr val="826A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1"/>
            <p:cNvSpPr/>
            <p:nvPr/>
          </p:nvSpPr>
          <p:spPr>
            <a:xfrm>
              <a:off x="4151325" y="3269275"/>
              <a:ext cx="146100" cy="70875"/>
            </a:xfrm>
            <a:custGeom>
              <a:rect b="b" l="l" r="r" t="t"/>
              <a:pathLst>
                <a:path extrusionOk="0" h="2835" w="5844">
                  <a:moveTo>
                    <a:pt x="218" y="1"/>
                  </a:moveTo>
                  <a:cubicBezTo>
                    <a:pt x="121" y="1"/>
                    <a:pt x="0" y="87"/>
                    <a:pt x="73" y="208"/>
                  </a:cubicBezTo>
                  <a:cubicBezTo>
                    <a:pt x="1233" y="1857"/>
                    <a:pt x="3093" y="2835"/>
                    <a:pt x="5088" y="2835"/>
                  </a:cubicBezTo>
                  <a:cubicBezTo>
                    <a:pt x="5272" y="2835"/>
                    <a:pt x="5458" y="2826"/>
                    <a:pt x="5644" y="2809"/>
                  </a:cubicBezTo>
                  <a:cubicBezTo>
                    <a:pt x="5844" y="2809"/>
                    <a:pt x="5844" y="2476"/>
                    <a:pt x="5644" y="2476"/>
                  </a:cubicBezTo>
                  <a:cubicBezTo>
                    <a:pt x="5473" y="2489"/>
                    <a:pt x="5303" y="2496"/>
                    <a:pt x="5134" y="2496"/>
                  </a:cubicBezTo>
                  <a:cubicBezTo>
                    <a:pt x="3222" y="2496"/>
                    <a:pt x="1441" y="1635"/>
                    <a:pt x="306" y="41"/>
                  </a:cubicBezTo>
                  <a:cubicBezTo>
                    <a:pt x="288" y="13"/>
                    <a:pt x="255" y="1"/>
                    <a:pt x="218"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1"/>
            <p:cNvSpPr/>
            <p:nvPr/>
          </p:nvSpPr>
          <p:spPr>
            <a:xfrm>
              <a:off x="4288450" y="3267375"/>
              <a:ext cx="898500" cy="372425"/>
            </a:xfrm>
            <a:custGeom>
              <a:rect b="b" l="l" r="r" t="t"/>
              <a:pathLst>
                <a:path extrusionOk="0" h="14897" w="35940">
                  <a:moveTo>
                    <a:pt x="173" y="0"/>
                  </a:moveTo>
                  <a:cubicBezTo>
                    <a:pt x="71" y="0"/>
                    <a:pt x="1" y="198"/>
                    <a:pt x="159" y="250"/>
                  </a:cubicBezTo>
                  <a:cubicBezTo>
                    <a:pt x="2260" y="1451"/>
                    <a:pt x="4328" y="2719"/>
                    <a:pt x="6430" y="3920"/>
                  </a:cubicBezTo>
                  <a:cubicBezTo>
                    <a:pt x="6444" y="3933"/>
                    <a:pt x="6475" y="3941"/>
                    <a:pt x="6509" y="3941"/>
                  </a:cubicBezTo>
                  <a:cubicBezTo>
                    <a:pt x="6556" y="3941"/>
                    <a:pt x="6610" y="3925"/>
                    <a:pt x="6630" y="3886"/>
                  </a:cubicBezTo>
                  <a:cubicBezTo>
                    <a:pt x="6862" y="3601"/>
                    <a:pt x="7208" y="3492"/>
                    <a:pt x="7608" y="3492"/>
                  </a:cubicBezTo>
                  <a:cubicBezTo>
                    <a:pt x="8703" y="3492"/>
                    <a:pt x="10198" y="4309"/>
                    <a:pt x="10833" y="4553"/>
                  </a:cubicBezTo>
                  <a:cubicBezTo>
                    <a:pt x="12167" y="5020"/>
                    <a:pt x="13468" y="5454"/>
                    <a:pt x="14802" y="5921"/>
                  </a:cubicBezTo>
                  <a:cubicBezTo>
                    <a:pt x="17371" y="6855"/>
                    <a:pt x="19973" y="7722"/>
                    <a:pt x="22308" y="9190"/>
                  </a:cubicBezTo>
                  <a:cubicBezTo>
                    <a:pt x="26644" y="11859"/>
                    <a:pt x="30514" y="14093"/>
                    <a:pt x="35651" y="14894"/>
                  </a:cubicBezTo>
                  <a:cubicBezTo>
                    <a:pt x="35660" y="14896"/>
                    <a:pt x="35669" y="14896"/>
                    <a:pt x="35679" y="14896"/>
                  </a:cubicBezTo>
                  <a:cubicBezTo>
                    <a:pt x="35860" y="14896"/>
                    <a:pt x="35940" y="14594"/>
                    <a:pt x="35717" y="14594"/>
                  </a:cubicBezTo>
                  <a:cubicBezTo>
                    <a:pt x="31948" y="14060"/>
                    <a:pt x="28345" y="12759"/>
                    <a:pt x="25110" y="10724"/>
                  </a:cubicBezTo>
                  <a:cubicBezTo>
                    <a:pt x="22441" y="9023"/>
                    <a:pt x="19873" y="7522"/>
                    <a:pt x="16871" y="6421"/>
                  </a:cubicBezTo>
                  <a:cubicBezTo>
                    <a:pt x="15269" y="5854"/>
                    <a:pt x="13602" y="5254"/>
                    <a:pt x="11967" y="4687"/>
                  </a:cubicBezTo>
                  <a:cubicBezTo>
                    <a:pt x="10633" y="4220"/>
                    <a:pt x="8965" y="3252"/>
                    <a:pt x="7497" y="3219"/>
                  </a:cubicBezTo>
                  <a:cubicBezTo>
                    <a:pt x="7017" y="3219"/>
                    <a:pt x="6727" y="3375"/>
                    <a:pt x="6340" y="3375"/>
                  </a:cubicBezTo>
                  <a:cubicBezTo>
                    <a:pt x="6190" y="3375"/>
                    <a:pt x="6025" y="3351"/>
                    <a:pt x="5829" y="3286"/>
                  </a:cubicBezTo>
                  <a:cubicBezTo>
                    <a:pt x="4929" y="3019"/>
                    <a:pt x="3861" y="2185"/>
                    <a:pt x="3027" y="1685"/>
                  </a:cubicBezTo>
                  <a:cubicBezTo>
                    <a:pt x="2127" y="1118"/>
                    <a:pt x="1193" y="584"/>
                    <a:pt x="259" y="50"/>
                  </a:cubicBezTo>
                  <a:cubicBezTo>
                    <a:pt x="230" y="15"/>
                    <a:pt x="201" y="0"/>
                    <a:pt x="173"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1"/>
            <p:cNvSpPr/>
            <p:nvPr/>
          </p:nvSpPr>
          <p:spPr>
            <a:xfrm>
              <a:off x="4835150" y="3144575"/>
              <a:ext cx="128700" cy="322600"/>
            </a:xfrm>
            <a:custGeom>
              <a:rect b="b" l="l" r="r" t="t"/>
              <a:pathLst>
                <a:path extrusionOk="0" h="12904" w="5148">
                  <a:moveTo>
                    <a:pt x="224" y="1"/>
                  </a:moveTo>
                  <a:cubicBezTo>
                    <a:pt x="93" y="1"/>
                    <a:pt x="1" y="181"/>
                    <a:pt x="140" y="292"/>
                  </a:cubicBezTo>
                  <a:cubicBezTo>
                    <a:pt x="4142" y="3127"/>
                    <a:pt x="2441" y="8998"/>
                    <a:pt x="4810" y="12834"/>
                  </a:cubicBezTo>
                  <a:cubicBezTo>
                    <a:pt x="4849" y="12883"/>
                    <a:pt x="4896" y="12903"/>
                    <a:pt x="4942" y="12903"/>
                  </a:cubicBezTo>
                  <a:cubicBezTo>
                    <a:pt x="5051" y="12903"/>
                    <a:pt x="5147" y="12786"/>
                    <a:pt x="5076" y="12668"/>
                  </a:cubicBezTo>
                  <a:cubicBezTo>
                    <a:pt x="2641" y="8798"/>
                    <a:pt x="4443" y="2961"/>
                    <a:pt x="306" y="25"/>
                  </a:cubicBezTo>
                  <a:cubicBezTo>
                    <a:pt x="278" y="8"/>
                    <a:pt x="250" y="1"/>
                    <a:pt x="224"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1"/>
            <p:cNvSpPr/>
            <p:nvPr/>
          </p:nvSpPr>
          <p:spPr>
            <a:xfrm>
              <a:off x="5079875" y="3581275"/>
              <a:ext cx="134375" cy="40350"/>
            </a:xfrm>
            <a:custGeom>
              <a:rect b="b" l="l" r="r" t="t"/>
              <a:pathLst>
                <a:path extrusionOk="0" h="1614" w="5375">
                  <a:moveTo>
                    <a:pt x="196" y="0"/>
                  </a:moveTo>
                  <a:cubicBezTo>
                    <a:pt x="50" y="0"/>
                    <a:pt x="1" y="239"/>
                    <a:pt x="158" y="270"/>
                  </a:cubicBezTo>
                  <a:cubicBezTo>
                    <a:pt x="1825" y="737"/>
                    <a:pt x="3493" y="1171"/>
                    <a:pt x="5128" y="1604"/>
                  </a:cubicBezTo>
                  <a:cubicBezTo>
                    <a:pt x="5148" y="1611"/>
                    <a:pt x="5166" y="1614"/>
                    <a:pt x="5183" y="1614"/>
                  </a:cubicBezTo>
                  <a:cubicBezTo>
                    <a:pt x="5339" y="1614"/>
                    <a:pt x="5375" y="1367"/>
                    <a:pt x="5194" y="1337"/>
                  </a:cubicBezTo>
                  <a:cubicBezTo>
                    <a:pt x="3527" y="870"/>
                    <a:pt x="1859" y="437"/>
                    <a:pt x="224" y="3"/>
                  </a:cubicBezTo>
                  <a:cubicBezTo>
                    <a:pt x="215" y="1"/>
                    <a:pt x="205" y="0"/>
                    <a:pt x="196"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1"/>
            <p:cNvSpPr/>
            <p:nvPr/>
          </p:nvSpPr>
          <p:spPr>
            <a:xfrm>
              <a:off x="5231450" y="3665500"/>
              <a:ext cx="227650" cy="97300"/>
            </a:xfrm>
            <a:custGeom>
              <a:rect b="b" l="l" r="r" t="t"/>
              <a:pathLst>
                <a:path extrusionOk="0" h="3892" w="9106">
                  <a:moveTo>
                    <a:pt x="7072" y="1"/>
                  </a:moveTo>
                  <a:cubicBezTo>
                    <a:pt x="6865" y="1"/>
                    <a:pt x="6813" y="303"/>
                    <a:pt x="7004" y="303"/>
                  </a:cubicBezTo>
                  <a:cubicBezTo>
                    <a:pt x="9005" y="604"/>
                    <a:pt x="7938" y="2972"/>
                    <a:pt x="6637" y="3372"/>
                  </a:cubicBezTo>
                  <a:cubicBezTo>
                    <a:pt x="6308" y="3482"/>
                    <a:pt x="5963" y="3524"/>
                    <a:pt x="5614" y="3524"/>
                  </a:cubicBezTo>
                  <a:cubicBezTo>
                    <a:pt x="5114" y="3524"/>
                    <a:pt x="4607" y="3437"/>
                    <a:pt x="4135" y="3339"/>
                  </a:cubicBezTo>
                  <a:cubicBezTo>
                    <a:pt x="2634" y="2972"/>
                    <a:pt x="1333" y="2138"/>
                    <a:pt x="332" y="971"/>
                  </a:cubicBezTo>
                  <a:cubicBezTo>
                    <a:pt x="306" y="926"/>
                    <a:pt x="267" y="908"/>
                    <a:pt x="228" y="908"/>
                  </a:cubicBezTo>
                  <a:cubicBezTo>
                    <a:pt x="119" y="908"/>
                    <a:pt x="1" y="1048"/>
                    <a:pt x="99" y="1171"/>
                  </a:cubicBezTo>
                  <a:cubicBezTo>
                    <a:pt x="1318" y="2571"/>
                    <a:pt x="3445" y="3892"/>
                    <a:pt x="5460" y="3892"/>
                  </a:cubicBezTo>
                  <a:cubicBezTo>
                    <a:pt x="6036" y="3892"/>
                    <a:pt x="6603" y="3784"/>
                    <a:pt x="7137" y="3539"/>
                  </a:cubicBezTo>
                  <a:cubicBezTo>
                    <a:pt x="8638" y="2872"/>
                    <a:pt x="9105" y="303"/>
                    <a:pt x="7104" y="3"/>
                  </a:cubicBezTo>
                  <a:cubicBezTo>
                    <a:pt x="7093" y="2"/>
                    <a:pt x="7082" y="1"/>
                    <a:pt x="7072"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1"/>
            <p:cNvSpPr/>
            <p:nvPr/>
          </p:nvSpPr>
          <p:spPr>
            <a:xfrm>
              <a:off x="5515250" y="3744725"/>
              <a:ext cx="1378300" cy="920125"/>
            </a:xfrm>
            <a:custGeom>
              <a:rect b="b" l="l" r="r" t="t"/>
              <a:pathLst>
                <a:path extrusionOk="0" h="36805" w="55132">
                  <a:moveTo>
                    <a:pt x="258" y="1"/>
                  </a:moveTo>
                  <a:cubicBezTo>
                    <a:pt x="79" y="1"/>
                    <a:pt x="0" y="273"/>
                    <a:pt x="222" y="337"/>
                  </a:cubicBezTo>
                  <a:cubicBezTo>
                    <a:pt x="12430" y="3839"/>
                    <a:pt x="24139" y="7809"/>
                    <a:pt x="33445" y="16882"/>
                  </a:cubicBezTo>
                  <a:cubicBezTo>
                    <a:pt x="37815" y="21185"/>
                    <a:pt x="41551" y="26055"/>
                    <a:pt x="45187" y="31025"/>
                  </a:cubicBezTo>
                  <a:cubicBezTo>
                    <a:pt x="47030" y="33519"/>
                    <a:pt x="49489" y="36805"/>
                    <a:pt x="52673" y="36805"/>
                  </a:cubicBezTo>
                  <a:cubicBezTo>
                    <a:pt x="53407" y="36805"/>
                    <a:pt x="54181" y="36629"/>
                    <a:pt x="54994" y="36229"/>
                  </a:cubicBezTo>
                  <a:cubicBezTo>
                    <a:pt x="55131" y="36174"/>
                    <a:pt x="55066" y="35962"/>
                    <a:pt x="54927" y="35962"/>
                  </a:cubicBezTo>
                  <a:cubicBezTo>
                    <a:pt x="54897" y="35962"/>
                    <a:pt x="54863" y="35972"/>
                    <a:pt x="54827" y="35996"/>
                  </a:cubicBezTo>
                  <a:cubicBezTo>
                    <a:pt x="54078" y="36360"/>
                    <a:pt x="53361" y="36520"/>
                    <a:pt x="52677" y="36520"/>
                  </a:cubicBezTo>
                  <a:cubicBezTo>
                    <a:pt x="49796" y="36520"/>
                    <a:pt x="47499" y="33690"/>
                    <a:pt x="45854" y="31426"/>
                  </a:cubicBezTo>
                  <a:cubicBezTo>
                    <a:pt x="44420" y="29424"/>
                    <a:pt x="42886" y="27389"/>
                    <a:pt x="41351" y="25455"/>
                  </a:cubicBezTo>
                  <a:cubicBezTo>
                    <a:pt x="37949" y="21051"/>
                    <a:pt x="34279" y="16882"/>
                    <a:pt x="29976" y="13346"/>
                  </a:cubicBezTo>
                  <a:cubicBezTo>
                    <a:pt x="21404" y="6274"/>
                    <a:pt x="10796" y="3039"/>
                    <a:pt x="288" y="3"/>
                  </a:cubicBezTo>
                  <a:cubicBezTo>
                    <a:pt x="278" y="1"/>
                    <a:pt x="268" y="1"/>
                    <a:pt x="258"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1"/>
            <p:cNvSpPr/>
            <p:nvPr/>
          </p:nvSpPr>
          <p:spPr>
            <a:xfrm>
              <a:off x="5882375" y="3787025"/>
              <a:ext cx="151300" cy="64350"/>
            </a:xfrm>
            <a:custGeom>
              <a:rect b="b" l="l" r="r" t="t"/>
              <a:pathLst>
                <a:path extrusionOk="0" h="2574" w="6052">
                  <a:moveTo>
                    <a:pt x="277" y="1"/>
                  </a:moveTo>
                  <a:cubicBezTo>
                    <a:pt x="112" y="1"/>
                    <a:pt x="1" y="195"/>
                    <a:pt x="147" y="313"/>
                  </a:cubicBezTo>
                  <a:cubicBezTo>
                    <a:pt x="1523" y="1183"/>
                    <a:pt x="3159" y="2574"/>
                    <a:pt x="4896" y="2574"/>
                  </a:cubicBezTo>
                  <a:cubicBezTo>
                    <a:pt x="5223" y="2574"/>
                    <a:pt x="5552" y="2525"/>
                    <a:pt x="5885" y="2414"/>
                  </a:cubicBezTo>
                  <a:cubicBezTo>
                    <a:pt x="5985" y="2347"/>
                    <a:pt x="6051" y="2247"/>
                    <a:pt x="5951" y="2147"/>
                  </a:cubicBezTo>
                  <a:cubicBezTo>
                    <a:pt x="5618" y="1780"/>
                    <a:pt x="5284" y="1347"/>
                    <a:pt x="4951" y="980"/>
                  </a:cubicBezTo>
                  <a:cubicBezTo>
                    <a:pt x="4918" y="939"/>
                    <a:pt x="4881" y="922"/>
                    <a:pt x="4846" y="922"/>
                  </a:cubicBezTo>
                  <a:cubicBezTo>
                    <a:pt x="4739" y="922"/>
                    <a:pt x="4650" y="1079"/>
                    <a:pt x="4750" y="1180"/>
                  </a:cubicBezTo>
                  <a:cubicBezTo>
                    <a:pt x="5034" y="1492"/>
                    <a:pt x="5318" y="1852"/>
                    <a:pt x="5601" y="2178"/>
                  </a:cubicBezTo>
                  <a:lnTo>
                    <a:pt x="5601" y="2178"/>
                  </a:lnTo>
                  <a:cubicBezTo>
                    <a:pt x="5379" y="2235"/>
                    <a:pt x="5156" y="2260"/>
                    <a:pt x="4934" y="2260"/>
                  </a:cubicBezTo>
                  <a:cubicBezTo>
                    <a:pt x="3293" y="2260"/>
                    <a:pt x="1676" y="861"/>
                    <a:pt x="347" y="12"/>
                  </a:cubicBezTo>
                  <a:cubicBezTo>
                    <a:pt x="323" y="4"/>
                    <a:pt x="299" y="1"/>
                    <a:pt x="277"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1"/>
            <p:cNvSpPr/>
            <p:nvPr/>
          </p:nvSpPr>
          <p:spPr>
            <a:xfrm>
              <a:off x="6174550" y="3985725"/>
              <a:ext cx="614975" cy="364800"/>
            </a:xfrm>
            <a:custGeom>
              <a:rect b="b" l="l" r="r" t="t"/>
              <a:pathLst>
                <a:path extrusionOk="0" h="14592" w="24599">
                  <a:moveTo>
                    <a:pt x="209" y="0"/>
                  </a:moveTo>
                  <a:cubicBezTo>
                    <a:pt x="84" y="0"/>
                    <a:pt x="0" y="196"/>
                    <a:pt x="135" y="304"/>
                  </a:cubicBezTo>
                  <a:cubicBezTo>
                    <a:pt x="4738" y="3639"/>
                    <a:pt x="9275" y="6908"/>
                    <a:pt x="13878" y="10244"/>
                  </a:cubicBezTo>
                  <a:cubicBezTo>
                    <a:pt x="16268" y="12009"/>
                    <a:pt x="19188" y="14592"/>
                    <a:pt x="22296" y="14592"/>
                  </a:cubicBezTo>
                  <a:cubicBezTo>
                    <a:pt x="23007" y="14592"/>
                    <a:pt x="23727" y="14457"/>
                    <a:pt x="24453" y="14147"/>
                  </a:cubicBezTo>
                  <a:cubicBezTo>
                    <a:pt x="24599" y="14059"/>
                    <a:pt x="24514" y="13868"/>
                    <a:pt x="24355" y="13868"/>
                  </a:cubicBezTo>
                  <a:cubicBezTo>
                    <a:pt x="24334" y="13868"/>
                    <a:pt x="24310" y="13872"/>
                    <a:pt x="24286" y="13880"/>
                  </a:cubicBezTo>
                  <a:cubicBezTo>
                    <a:pt x="23635" y="14152"/>
                    <a:pt x="22969" y="14273"/>
                    <a:pt x="22296" y="14273"/>
                  </a:cubicBezTo>
                  <a:cubicBezTo>
                    <a:pt x="18350" y="14273"/>
                    <a:pt x="14169" y="10123"/>
                    <a:pt x="11377" y="8042"/>
                  </a:cubicBezTo>
                  <a:cubicBezTo>
                    <a:pt x="7707" y="5374"/>
                    <a:pt x="3971" y="2705"/>
                    <a:pt x="302" y="37"/>
                  </a:cubicBezTo>
                  <a:cubicBezTo>
                    <a:pt x="270" y="11"/>
                    <a:pt x="238" y="0"/>
                    <a:pt x="209"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1"/>
            <p:cNvSpPr/>
            <p:nvPr/>
          </p:nvSpPr>
          <p:spPr>
            <a:xfrm>
              <a:off x="5591850" y="3823125"/>
              <a:ext cx="1189950" cy="1008350"/>
            </a:xfrm>
            <a:custGeom>
              <a:rect b="b" l="l" r="r" t="t"/>
              <a:pathLst>
                <a:path extrusionOk="0" h="40334" w="47598">
                  <a:moveTo>
                    <a:pt x="199" y="0"/>
                  </a:moveTo>
                  <a:cubicBezTo>
                    <a:pt x="24" y="0"/>
                    <a:pt x="1" y="304"/>
                    <a:pt x="160" y="336"/>
                  </a:cubicBezTo>
                  <a:cubicBezTo>
                    <a:pt x="5664" y="2338"/>
                    <a:pt x="11368" y="4072"/>
                    <a:pt x="16538" y="6908"/>
                  </a:cubicBezTo>
                  <a:cubicBezTo>
                    <a:pt x="21008" y="9376"/>
                    <a:pt x="25044" y="12545"/>
                    <a:pt x="28714" y="16081"/>
                  </a:cubicBezTo>
                  <a:cubicBezTo>
                    <a:pt x="36019" y="23219"/>
                    <a:pt x="41690" y="31825"/>
                    <a:pt x="47260" y="40265"/>
                  </a:cubicBezTo>
                  <a:cubicBezTo>
                    <a:pt x="47299" y="40314"/>
                    <a:pt x="47347" y="40334"/>
                    <a:pt x="47392" y="40334"/>
                  </a:cubicBezTo>
                  <a:cubicBezTo>
                    <a:pt x="47502" y="40334"/>
                    <a:pt x="47598" y="40216"/>
                    <a:pt x="47527" y="40098"/>
                  </a:cubicBezTo>
                  <a:cubicBezTo>
                    <a:pt x="41790" y="31425"/>
                    <a:pt x="35952" y="22652"/>
                    <a:pt x="28447" y="15380"/>
                  </a:cubicBezTo>
                  <a:cubicBezTo>
                    <a:pt x="24844" y="11911"/>
                    <a:pt x="20841" y="8842"/>
                    <a:pt x="16405" y="6474"/>
                  </a:cubicBezTo>
                  <a:cubicBezTo>
                    <a:pt x="11268" y="3705"/>
                    <a:pt x="5697" y="2004"/>
                    <a:pt x="227" y="3"/>
                  </a:cubicBezTo>
                  <a:cubicBezTo>
                    <a:pt x="217" y="1"/>
                    <a:pt x="208" y="0"/>
                    <a:pt x="199"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1"/>
            <p:cNvSpPr/>
            <p:nvPr/>
          </p:nvSpPr>
          <p:spPr>
            <a:xfrm>
              <a:off x="5031200" y="3681950"/>
              <a:ext cx="206200" cy="525125"/>
            </a:xfrm>
            <a:custGeom>
              <a:rect b="b" l="l" r="r" t="t"/>
              <a:pathLst>
                <a:path extrusionOk="0" h="21005" w="8248">
                  <a:moveTo>
                    <a:pt x="8002" y="1"/>
                  </a:moveTo>
                  <a:cubicBezTo>
                    <a:pt x="7982" y="1"/>
                    <a:pt x="7962" y="4"/>
                    <a:pt x="7942" y="12"/>
                  </a:cubicBezTo>
                  <a:cubicBezTo>
                    <a:pt x="5007" y="1880"/>
                    <a:pt x="2572" y="3882"/>
                    <a:pt x="2071" y="7518"/>
                  </a:cubicBezTo>
                  <a:cubicBezTo>
                    <a:pt x="1471" y="11887"/>
                    <a:pt x="3439" y="17024"/>
                    <a:pt x="103" y="20727"/>
                  </a:cubicBezTo>
                  <a:cubicBezTo>
                    <a:pt x="0" y="20856"/>
                    <a:pt x="96" y="21004"/>
                    <a:pt x="206" y="21004"/>
                  </a:cubicBezTo>
                  <a:cubicBezTo>
                    <a:pt x="239" y="21004"/>
                    <a:pt x="273" y="20991"/>
                    <a:pt x="303" y="20961"/>
                  </a:cubicBezTo>
                  <a:cubicBezTo>
                    <a:pt x="2438" y="18592"/>
                    <a:pt x="2505" y="15523"/>
                    <a:pt x="2338" y="12521"/>
                  </a:cubicBezTo>
                  <a:cubicBezTo>
                    <a:pt x="2205" y="10320"/>
                    <a:pt x="2004" y="8018"/>
                    <a:pt x="2705" y="5883"/>
                  </a:cubicBezTo>
                  <a:cubicBezTo>
                    <a:pt x="3539" y="3281"/>
                    <a:pt x="5907" y="1714"/>
                    <a:pt x="8042" y="313"/>
                  </a:cubicBezTo>
                  <a:cubicBezTo>
                    <a:pt x="8247" y="195"/>
                    <a:pt x="8143" y="1"/>
                    <a:pt x="8002"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1"/>
            <p:cNvSpPr/>
            <p:nvPr/>
          </p:nvSpPr>
          <p:spPr>
            <a:xfrm>
              <a:off x="5190550" y="3730200"/>
              <a:ext cx="42875" cy="39625"/>
            </a:xfrm>
            <a:custGeom>
              <a:rect b="b" l="l" r="r" t="t"/>
              <a:pathLst>
                <a:path extrusionOk="0" h="1585" w="1715">
                  <a:moveTo>
                    <a:pt x="1326" y="1"/>
                  </a:moveTo>
                  <a:cubicBezTo>
                    <a:pt x="761" y="1"/>
                    <a:pt x="216" y="357"/>
                    <a:pt x="67" y="951"/>
                  </a:cubicBezTo>
                  <a:cubicBezTo>
                    <a:pt x="0" y="1251"/>
                    <a:pt x="67" y="1551"/>
                    <a:pt x="401" y="1585"/>
                  </a:cubicBezTo>
                  <a:cubicBezTo>
                    <a:pt x="534" y="1585"/>
                    <a:pt x="701" y="1551"/>
                    <a:pt x="801" y="1451"/>
                  </a:cubicBezTo>
                  <a:cubicBezTo>
                    <a:pt x="947" y="1363"/>
                    <a:pt x="1068" y="1173"/>
                    <a:pt x="1231" y="1173"/>
                  </a:cubicBezTo>
                  <a:cubicBezTo>
                    <a:pt x="1253" y="1173"/>
                    <a:pt x="1277" y="1176"/>
                    <a:pt x="1301" y="1185"/>
                  </a:cubicBezTo>
                  <a:cubicBezTo>
                    <a:pt x="1312" y="1186"/>
                    <a:pt x="1323" y="1187"/>
                    <a:pt x="1333" y="1187"/>
                  </a:cubicBezTo>
                  <a:cubicBezTo>
                    <a:pt x="1534" y="1187"/>
                    <a:pt x="1524" y="883"/>
                    <a:pt x="1301" y="851"/>
                  </a:cubicBezTo>
                  <a:cubicBezTo>
                    <a:pt x="1101" y="851"/>
                    <a:pt x="968" y="918"/>
                    <a:pt x="801" y="1018"/>
                  </a:cubicBezTo>
                  <a:cubicBezTo>
                    <a:pt x="696" y="1080"/>
                    <a:pt x="500" y="1235"/>
                    <a:pt x="401" y="1235"/>
                  </a:cubicBezTo>
                  <a:cubicBezTo>
                    <a:pt x="342" y="1235"/>
                    <a:pt x="317" y="1180"/>
                    <a:pt x="367" y="1018"/>
                  </a:cubicBezTo>
                  <a:cubicBezTo>
                    <a:pt x="428" y="591"/>
                    <a:pt x="852" y="275"/>
                    <a:pt x="1281" y="275"/>
                  </a:cubicBezTo>
                  <a:cubicBezTo>
                    <a:pt x="1321" y="275"/>
                    <a:pt x="1361" y="278"/>
                    <a:pt x="1401" y="284"/>
                  </a:cubicBezTo>
                  <a:cubicBezTo>
                    <a:pt x="1424" y="291"/>
                    <a:pt x="1446" y="294"/>
                    <a:pt x="1467" y="294"/>
                  </a:cubicBezTo>
                  <a:cubicBezTo>
                    <a:pt x="1652" y="294"/>
                    <a:pt x="1715" y="47"/>
                    <a:pt x="1535" y="17"/>
                  </a:cubicBezTo>
                  <a:cubicBezTo>
                    <a:pt x="1465" y="6"/>
                    <a:pt x="1396" y="1"/>
                    <a:pt x="1326"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1"/>
            <p:cNvSpPr/>
            <p:nvPr/>
          </p:nvSpPr>
          <p:spPr>
            <a:xfrm>
              <a:off x="5275575" y="3648825"/>
              <a:ext cx="76775" cy="50600"/>
            </a:xfrm>
            <a:custGeom>
              <a:rect b="b" l="l" r="r" t="t"/>
              <a:pathLst>
                <a:path extrusionOk="0" h="2024" w="3071">
                  <a:moveTo>
                    <a:pt x="1972" y="0"/>
                  </a:moveTo>
                  <a:cubicBezTo>
                    <a:pt x="1793" y="0"/>
                    <a:pt x="1713" y="272"/>
                    <a:pt x="1903" y="303"/>
                  </a:cubicBezTo>
                  <a:cubicBezTo>
                    <a:pt x="2759" y="578"/>
                    <a:pt x="2466" y="1666"/>
                    <a:pt x="1718" y="1666"/>
                  </a:cubicBezTo>
                  <a:cubicBezTo>
                    <a:pt x="1650" y="1666"/>
                    <a:pt x="1578" y="1657"/>
                    <a:pt x="1503" y="1638"/>
                  </a:cubicBezTo>
                  <a:cubicBezTo>
                    <a:pt x="902" y="1471"/>
                    <a:pt x="635" y="937"/>
                    <a:pt x="335" y="470"/>
                  </a:cubicBezTo>
                  <a:cubicBezTo>
                    <a:pt x="304" y="417"/>
                    <a:pt x="255" y="394"/>
                    <a:pt x="207" y="394"/>
                  </a:cubicBezTo>
                  <a:cubicBezTo>
                    <a:pt x="103" y="394"/>
                    <a:pt x="0" y="500"/>
                    <a:pt x="68" y="637"/>
                  </a:cubicBezTo>
                  <a:cubicBezTo>
                    <a:pt x="413" y="1193"/>
                    <a:pt x="1031" y="2024"/>
                    <a:pt x="1756" y="2024"/>
                  </a:cubicBezTo>
                  <a:cubicBezTo>
                    <a:pt x="1943" y="2024"/>
                    <a:pt x="2138" y="1968"/>
                    <a:pt x="2337" y="1838"/>
                  </a:cubicBezTo>
                  <a:cubicBezTo>
                    <a:pt x="3071" y="1337"/>
                    <a:pt x="2837" y="237"/>
                    <a:pt x="2003" y="3"/>
                  </a:cubicBezTo>
                  <a:cubicBezTo>
                    <a:pt x="1993" y="1"/>
                    <a:pt x="1982" y="0"/>
                    <a:pt x="1972"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1"/>
            <p:cNvSpPr/>
            <p:nvPr/>
          </p:nvSpPr>
          <p:spPr>
            <a:xfrm>
              <a:off x="5431700" y="3752225"/>
              <a:ext cx="78275" cy="48825"/>
            </a:xfrm>
            <a:custGeom>
              <a:rect b="b" l="l" r="r" t="t"/>
              <a:pathLst>
                <a:path extrusionOk="0" h="1953" w="3131">
                  <a:moveTo>
                    <a:pt x="226" y="1"/>
                  </a:moveTo>
                  <a:cubicBezTo>
                    <a:pt x="123" y="1"/>
                    <a:pt x="0" y="119"/>
                    <a:pt x="95" y="237"/>
                  </a:cubicBezTo>
                  <a:cubicBezTo>
                    <a:pt x="428" y="971"/>
                    <a:pt x="1062" y="1705"/>
                    <a:pt x="1829" y="1905"/>
                  </a:cubicBezTo>
                  <a:cubicBezTo>
                    <a:pt x="1950" y="1936"/>
                    <a:pt x="2071" y="1953"/>
                    <a:pt x="2188" y="1953"/>
                  </a:cubicBezTo>
                  <a:cubicBezTo>
                    <a:pt x="2683" y="1953"/>
                    <a:pt x="3103" y="1664"/>
                    <a:pt x="3130" y="1071"/>
                  </a:cubicBezTo>
                  <a:cubicBezTo>
                    <a:pt x="3130" y="971"/>
                    <a:pt x="3055" y="921"/>
                    <a:pt x="2976" y="921"/>
                  </a:cubicBezTo>
                  <a:cubicBezTo>
                    <a:pt x="2897" y="921"/>
                    <a:pt x="2813" y="971"/>
                    <a:pt x="2796" y="1071"/>
                  </a:cubicBezTo>
                  <a:cubicBezTo>
                    <a:pt x="2775" y="1476"/>
                    <a:pt x="2494" y="1622"/>
                    <a:pt x="2198" y="1622"/>
                  </a:cubicBezTo>
                  <a:cubicBezTo>
                    <a:pt x="2032" y="1622"/>
                    <a:pt x="1861" y="1576"/>
                    <a:pt x="1729" y="1504"/>
                  </a:cubicBezTo>
                  <a:cubicBezTo>
                    <a:pt x="1496" y="1371"/>
                    <a:pt x="1295" y="1238"/>
                    <a:pt x="1095" y="1071"/>
                  </a:cubicBezTo>
                  <a:cubicBezTo>
                    <a:pt x="762" y="804"/>
                    <a:pt x="562" y="470"/>
                    <a:pt x="328" y="70"/>
                  </a:cubicBezTo>
                  <a:cubicBezTo>
                    <a:pt x="309" y="21"/>
                    <a:pt x="269" y="1"/>
                    <a:pt x="226"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1"/>
            <p:cNvSpPr/>
            <p:nvPr/>
          </p:nvSpPr>
          <p:spPr>
            <a:xfrm>
              <a:off x="5451575" y="3726225"/>
              <a:ext cx="46400" cy="32650"/>
            </a:xfrm>
            <a:custGeom>
              <a:rect b="b" l="l" r="r" t="t"/>
              <a:pathLst>
                <a:path extrusionOk="0" h="1306" w="1856">
                  <a:moveTo>
                    <a:pt x="1671" y="0"/>
                  </a:moveTo>
                  <a:cubicBezTo>
                    <a:pt x="1615" y="0"/>
                    <a:pt x="1560" y="33"/>
                    <a:pt x="1534" y="109"/>
                  </a:cubicBezTo>
                  <a:cubicBezTo>
                    <a:pt x="1468" y="443"/>
                    <a:pt x="1334" y="910"/>
                    <a:pt x="967" y="1010"/>
                  </a:cubicBezTo>
                  <a:cubicBezTo>
                    <a:pt x="930" y="1017"/>
                    <a:pt x="891" y="1022"/>
                    <a:pt x="852" y="1022"/>
                  </a:cubicBezTo>
                  <a:cubicBezTo>
                    <a:pt x="717" y="1022"/>
                    <a:pt x="586" y="972"/>
                    <a:pt x="534" y="843"/>
                  </a:cubicBezTo>
                  <a:cubicBezTo>
                    <a:pt x="500" y="710"/>
                    <a:pt x="534" y="543"/>
                    <a:pt x="667" y="510"/>
                  </a:cubicBezTo>
                  <a:cubicBezTo>
                    <a:pt x="834" y="510"/>
                    <a:pt x="834" y="209"/>
                    <a:pt x="634" y="209"/>
                  </a:cubicBezTo>
                  <a:cubicBezTo>
                    <a:pt x="100" y="276"/>
                    <a:pt x="0" y="1043"/>
                    <a:pt x="500" y="1243"/>
                  </a:cubicBezTo>
                  <a:cubicBezTo>
                    <a:pt x="587" y="1287"/>
                    <a:pt x="680" y="1305"/>
                    <a:pt x="774" y="1305"/>
                  </a:cubicBezTo>
                  <a:cubicBezTo>
                    <a:pt x="972" y="1305"/>
                    <a:pt x="1176" y="1223"/>
                    <a:pt x="1334" y="1110"/>
                  </a:cubicBezTo>
                  <a:cubicBezTo>
                    <a:pt x="1635" y="910"/>
                    <a:pt x="1768" y="543"/>
                    <a:pt x="1835" y="209"/>
                  </a:cubicBezTo>
                  <a:cubicBezTo>
                    <a:pt x="1855" y="86"/>
                    <a:pt x="1761" y="0"/>
                    <a:pt x="1671"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1"/>
            <p:cNvSpPr/>
            <p:nvPr/>
          </p:nvSpPr>
          <p:spPr>
            <a:xfrm>
              <a:off x="4510650" y="3317300"/>
              <a:ext cx="455600" cy="193425"/>
            </a:xfrm>
            <a:custGeom>
              <a:rect b="b" l="l" r="r" t="t"/>
              <a:pathLst>
                <a:path extrusionOk="0" h="7737" w="18224">
                  <a:moveTo>
                    <a:pt x="178" y="1"/>
                  </a:moveTo>
                  <a:cubicBezTo>
                    <a:pt x="54" y="1"/>
                    <a:pt x="0" y="231"/>
                    <a:pt x="144" y="288"/>
                  </a:cubicBezTo>
                  <a:cubicBezTo>
                    <a:pt x="2579" y="1022"/>
                    <a:pt x="4947" y="1689"/>
                    <a:pt x="7382" y="2423"/>
                  </a:cubicBezTo>
                  <a:cubicBezTo>
                    <a:pt x="10051" y="3257"/>
                    <a:pt x="12119" y="4624"/>
                    <a:pt x="14320" y="6292"/>
                  </a:cubicBezTo>
                  <a:cubicBezTo>
                    <a:pt x="14942" y="6716"/>
                    <a:pt x="16113" y="7737"/>
                    <a:pt x="17064" y="7737"/>
                  </a:cubicBezTo>
                  <a:cubicBezTo>
                    <a:pt x="17237" y="7737"/>
                    <a:pt x="17402" y="7703"/>
                    <a:pt x="17556" y="7627"/>
                  </a:cubicBezTo>
                  <a:cubicBezTo>
                    <a:pt x="18123" y="7360"/>
                    <a:pt x="18223" y="6959"/>
                    <a:pt x="17756" y="6526"/>
                  </a:cubicBezTo>
                  <a:cubicBezTo>
                    <a:pt x="17725" y="6495"/>
                    <a:pt x="17689" y="6482"/>
                    <a:pt x="17653" y="6482"/>
                  </a:cubicBezTo>
                  <a:cubicBezTo>
                    <a:pt x="17536" y="6482"/>
                    <a:pt x="17428" y="6624"/>
                    <a:pt x="17556" y="6726"/>
                  </a:cubicBezTo>
                  <a:cubicBezTo>
                    <a:pt x="17197" y="7068"/>
                    <a:pt x="16838" y="7243"/>
                    <a:pt x="16484" y="7243"/>
                  </a:cubicBezTo>
                  <a:cubicBezTo>
                    <a:pt x="16146" y="7243"/>
                    <a:pt x="15813" y="7085"/>
                    <a:pt x="15488" y="6759"/>
                  </a:cubicBezTo>
                  <a:cubicBezTo>
                    <a:pt x="15154" y="6526"/>
                    <a:pt x="14787" y="6292"/>
                    <a:pt x="14487" y="6025"/>
                  </a:cubicBezTo>
                  <a:cubicBezTo>
                    <a:pt x="14054" y="5692"/>
                    <a:pt x="13587" y="5292"/>
                    <a:pt x="13086" y="4958"/>
                  </a:cubicBezTo>
                  <a:cubicBezTo>
                    <a:pt x="11985" y="4191"/>
                    <a:pt x="10918" y="3457"/>
                    <a:pt x="9650" y="2923"/>
                  </a:cubicBezTo>
                  <a:cubicBezTo>
                    <a:pt x="6715" y="1622"/>
                    <a:pt x="3379" y="922"/>
                    <a:pt x="244" y="21"/>
                  </a:cubicBezTo>
                  <a:cubicBezTo>
                    <a:pt x="220" y="7"/>
                    <a:pt x="198" y="1"/>
                    <a:pt x="178"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1"/>
            <p:cNvSpPr/>
            <p:nvPr/>
          </p:nvSpPr>
          <p:spPr>
            <a:xfrm>
              <a:off x="4534875" y="3404900"/>
              <a:ext cx="81350" cy="32700"/>
            </a:xfrm>
            <a:custGeom>
              <a:rect b="b" l="l" r="r" t="t"/>
              <a:pathLst>
                <a:path extrusionOk="0" h="1308" w="3254">
                  <a:moveTo>
                    <a:pt x="499" y="0"/>
                  </a:moveTo>
                  <a:cubicBezTo>
                    <a:pt x="243" y="0"/>
                    <a:pt x="0" y="122"/>
                    <a:pt x="109" y="420"/>
                  </a:cubicBezTo>
                  <a:cubicBezTo>
                    <a:pt x="109" y="504"/>
                    <a:pt x="161" y="541"/>
                    <a:pt x="218" y="541"/>
                  </a:cubicBezTo>
                  <a:cubicBezTo>
                    <a:pt x="296" y="541"/>
                    <a:pt x="381" y="470"/>
                    <a:pt x="342" y="353"/>
                  </a:cubicBezTo>
                  <a:cubicBezTo>
                    <a:pt x="337" y="331"/>
                    <a:pt x="354" y="322"/>
                    <a:pt x="388" y="322"/>
                  </a:cubicBezTo>
                  <a:cubicBezTo>
                    <a:pt x="555" y="322"/>
                    <a:pt x="1120" y="553"/>
                    <a:pt x="1176" y="553"/>
                  </a:cubicBezTo>
                  <a:cubicBezTo>
                    <a:pt x="1410" y="620"/>
                    <a:pt x="1543" y="720"/>
                    <a:pt x="1776" y="787"/>
                  </a:cubicBezTo>
                  <a:cubicBezTo>
                    <a:pt x="2143" y="954"/>
                    <a:pt x="2544" y="1120"/>
                    <a:pt x="2944" y="1287"/>
                  </a:cubicBezTo>
                  <a:cubicBezTo>
                    <a:pt x="2968" y="1301"/>
                    <a:pt x="2991" y="1308"/>
                    <a:pt x="3014" y="1308"/>
                  </a:cubicBezTo>
                  <a:cubicBezTo>
                    <a:pt x="3151" y="1308"/>
                    <a:pt x="3254" y="1082"/>
                    <a:pt x="3111" y="1054"/>
                  </a:cubicBezTo>
                  <a:cubicBezTo>
                    <a:pt x="2644" y="854"/>
                    <a:pt x="2177" y="687"/>
                    <a:pt x="1776" y="453"/>
                  </a:cubicBezTo>
                  <a:cubicBezTo>
                    <a:pt x="1443" y="287"/>
                    <a:pt x="1043" y="86"/>
                    <a:pt x="676" y="20"/>
                  </a:cubicBezTo>
                  <a:cubicBezTo>
                    <a:pt x="619" y="7"/>
                    <a:pt x="558" y="0"/>
                    <a:pt x="499"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1"/>
            <p:cNvSpPr/>
            <p:nvPr/>
          </p:nvSpPr>
          <p:spPr>
            <a:xfrm>
              <a:off x="4966950" y="3494350"/>
              <a:ext cx="71850" cy="60725"/>
            </a:xfrm>
            <a:custGeom>
              <a:rect b="b" l="l" r="r" t="t"/>
              <a:pathLst>
                <a:path extrusionOk="0" h="2429" w="2874">
                  <a:moveTo>
                    <a:pt x="1418" y="0"/>
                  </a:moveTo>
                  <a:cubicBezTo>
                    <a:pt x="1273" y="0"/>
                    <a:pt x="1157" y="222"/>
                    <a:pt x="1305" y="311"/>
                  </a:cubicBezTo>
                  <a:cubicBezTo>
                    <a:pt x="1739" y="645"/>
                    <a:pt x="2573" y="1379"/>
                    <a:pt x="1973" y="1946"/>
                  </a:cubicBezTo>
                  <a:cubicBezTo>
                    <a:pt x="1821" y="2077"/>
                    <a:pt x="1648" y="2129"/>
                    <a:pt x="1468" y="2129"/>
                  </a:cubicBezTo>
                  <a:cubicBezTo>
                    <a:pt x="1055" y="2129"/>
                    <a:pt x="607" y="1855"/>
                    <a:pt x="305" y="1645"/>
                  </a:cubicBezTo>
                  <a:cubicBezTo>
                    <a:pt x="275" y="1622"/>
                    <a:pt x="245" y="1612"/>
                    <a:pt x="217" y="1612"/>
                  </a:cubicBezTo>
                  <a:cubicBezTo>
                    <a:pt x="89" y="1612"/>
                    <a:pt x="1" y="1824"/>
                    <a:pt x="138" y="1879"/>
                  </a:cubicBezTo>
                  <a:cubicBezTo>
                    <a:pt x="502" y="2142"/>
                    <a:pt x="1037" y="2429"/>
                    <a:pt x="1521" y="2429"/>
                  </a:cubicBezTo>
                  <a:cubicBezTo>
                    <a:pt x="1836" y="2429"/>
                    <a:pt x="2129" y="2308"/>
                    <a:pt x="2340" y="1979"/>
                  </a:cubicBezTo>
                  <a:cubicBezTo>
                    <a:pt x="2873" y="1178"/>
                    <a:pt x="2039" y="445"/>
                    <a:pt x="1472" y="11"/>
                  </a:cubicBezTo>
                  <a:cubicBezTo>
                    <a:pt x="1454" y="4"/>
                    <a:pt x="1436" y="0"/>
                    <a:pt x="1418"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1"/>
            <p:cNvSpPr/>
            <p:nvPr/>
          </p:nvSpPr>
          <p:spPr>
            <a:xfrm>
              <a:off x="4797325" y="3076300"/>
              <a:ext cx="53475" cy="51100"/>
            </a:xfrm>
            <a:custGeom>
              <a:rect b="b" l="l" r="r" t="t"/>
              <a:pathLst>
                <a:path extrusionOk="0" h="2044" w="2139">
                  <a:moveTo>
                    <a:pt x="378" y="1"/>
                  </a:moveTo>
                  <a:cubicBezTo>
                    <a:pt x="276" y="1"/>
                    <a:pt x="182" y="31"/>
                    <a:pt x="118" y="121"/>
                  </a:cubicBezTo>
                  <a:cubicBezTo>
                    <a:pt x="0" y="327"/>
                    <a:pt x="142" y="533"/>
                    <a:pt x="338" y="533"/>
                  </a:cubicBezTo>
                  <a:cubicBezTo>
                    <a:pt x="364" y="533"/>
                    <a:pt x="391" y="529"/>
                    <a:pt x="418" y="521"/>
                  </a:cubicBezTo>
                  <a:cubicBezTo>
                    <a:pt x="493" y="476"/>
                    <a:pt x="514" y="384"/>
                    <a:pt x="500" y="306"/>
                  </a:cubicBezTo>
                  <a:lnTo>
                    <a:pt x="500" y="306"/>
                  </a:lnTo>
                  <a:cubicBezTo>
                    <a:pt x="578" y="341"/>
                    <a:pt x="652" y="374"/>
                    <a:pt x="652" y="388"/>
                  </a:cubicBezTo>
                  <a:lnTo>
                    <a:pt x="919" y="521"/>
                  </a:lnTo>
                  <a:cubicBezTo>
                    <a:pt x="1085" y="588"/>
                    <a:pt x="1252" y="721"/>
                    <a:pt x="1352" y="888"/>
                  </a:cubicBezTo>
                  <a:cubicBezTo>
                    <a:pt x="1619" y="1188"/>
                    <a:pt x="1786" y="1555"/>
                    <a:pt x="1819" y="1922"/>
                  </a:cubicBezTo>
                  <a:cubicBezTo>
                    <a:pt x="1833" y="2006"/>
                    <a:pt x="1894" y="2043"/>
                    <a:pt x="1958" y="2043"/>
                  </a:cubicBezTo>
                  <a:cubicBezTo>
                    <a:pt x="2046" y="2043"/>
                    <a:pt x="2139" y="1972"/>
                    <a:pt x="2120" y="1856"/>
                  </a:cubicBezTo>
                  <a:cubicBezTo>
                    <a:pt x="1986" y="1088"/>
                    <a:pt x="1519" y="455"/>
                    <a:pt x="852" y="121"/>
                  </a:cubicBezTo>
                  <a:cubicBezTo>
                    <a:pt x="729" y="80"/>
                    <a:pt x="542" y="1"/>
                    <a:pt x="378"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1"/>
            <p:cNvSpPr/>
            <p:nvPr/>
          </p:nvSpPr>
          <p:spPr>
            <a:xfrm>
              <a:off x="5522450" y="3684150"/>
              <a:ext cx="73600" cy="42000"/>
            </a:xfrm>
            <a:custGeom>
              <a:rect b="b" l="l" r="r" t="t"/>
              <a:pathLst>
                <a:path extrusionOk="0" h="1680" w="2944">
                  <a:moveTo>
                    <a:pt x="382" y="1"/>
                  </a:moveTo>
                  <a:cubicBezTo>
                    <a:pt x="334" y="1"/>
                    <a:pt x="289" y="27"/>
                    <a:pt x="267" y="91"/>
                  </a:cubicBezTo>
                  <a:cubicBezTo>
                    <a:pt x="0" y="591"/>
                    <a:pt x="201" y="1192"/>
                    <a:pt x="668" y="1459"/>
                  </a:cubicBezTo>
                  <a:cubicBezTo>
                    <a:pt x="895" y="1618"/>
                    <a:pt x="1141" y="1680"/>
                    <a:pt x="1392" y="1680"/>
                  </a:cubicBezTo>
                  <a:cubicBezTo>
                    <a:pt x="1879" y="1680"/>
                    <a:pt x="2384" y="1445"/>
                    <a:pt x="2802" y="1225"/>
                  </a:cubicBezTo>
                  <a:cubicBezTo>
                    <a:pt x="2944" y="1141"/>
                    <a:pt x="2846" y="936"/>
                    <a:pt x="2711" y="936"/>
                  </a:cubicBezTo>
                  <a:cubicBezTo>
                    <a:pt x="2687" y="936"/>
                    <a:pt x="2661" y="943"/>
                    <a:pt x="2636" y="958"/>
                  </a:cubicBezTo>
                  <a:cubicBezTo>
                    <a:pt x="2275" y="1164"/>
                    <a:pt x="1874" y="1390"/>
                    <a:pt x="1480" y="1390"/>
                  </a:cubicBezTo>
                  <a:cubicBezTo>
                    <a:pt x="1364" y="1390"/>
                    <a:pt x="1248" y="1371"/>
                    <a:pt x="1135" y="1325"/>
                  </a:cubicBezTo>
                  <a:cubicBezTo>
                    <a:pt x="668" y="1225"/>
                    <a:pt x="301" y="725"/>
                    <a:pt x="534" y="258"/>
                  </a:cubicBezTo>
                  <a:cubicBezTo>
                    <a:pt x="602" y="122"/>
                    <a:pt x="485" y="1"/>
                    <a:pt x="382"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1"/>
            <p:cNvSpPr/>
            <p:nvPr/>
          </p:nvSpPr>
          <p:spPr>
            <a:xfrm>
              <a:off x="5547800" y="3685550"/>
              <a:ext cx="35650" cy="17925"/>
            </a:xfrm>
            <a:custGeom>
              <a:rect b="b" l="l" r="r" t="t"/>
              <a:pathLst>
                <a:path extrusionOk="0" h="717" w="1426">
                  <a:moveTo>
                    <a:pt x="194" y="0"/>
                  </a:moveTo>
                  <a:cubicBezTo>
                    <a:pt x="98" y="0"/>
                    <a:pt x="1" y="83"/>
                    <a:pt x="20" y="202"/>
                  </a:cubicBezTo>
                  <a:cubicBezTo>
                    <a:pt x="95" y="537"/>
                    <a:pt x="430" y="716"/>
                    <a:pt x="751" y="716"/>
                  </a:cubicBezTo>
                  <a:cubicBezTo>
                    <a:pt x="1005" y="716"/>
                    <a:pt x="1252" y="604"/>
                    <a:pt x="1355" y="369"/>
                  </a:cubicBezTo>
                  <a:cubicBezTo>
                    <a:pt x="1426" y="251"/>
                    <a:pt x="1313" y="133"/>
                    <a:pt x="1217" y="133"/>
                  </a:cubicBezTo>
                  <a:cubicBezTo>
                    <a:pt x="1178" y="133"/>
                    <a:pt x="1141" y="153"/>
                    <a:pt x="1121" y="202"/>
                  </a:cubicBezTo>
                  <a:cubicBezTo>
                    <a:pt x="1060" y="340"/>
                    <a:pt x="913" y="408"/>
                    <a:pt x="764" y="408"/>
                  </a:cubicBezTo>
                  <a:cubicBezTo>
                    <a:pt x="588" y="408"/>
                    <a:pt x="408" y="315"/>
                    <a:pt x="354" y="135"/>
                  </a:cubicBezTo>
                  <a:cubicBezTo>
                    <a:pt x="327" y="40"/>
                    <a:pt x="261" y="0"/>
                    <a:pt x="194"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1"/>
            <p:cNvSpPr/>
            <p:nvPr/>
          </p:nvSpPr>
          <p:spPr>
            <a:xfrm>
              <a:off x="4403325" y="3186500"/>
              <a:ext cx="76950" cy="114225"/>
            </a:xfrm>
            <a:custGeom>
              <a:rect b="b" l="l" r="r" t="t"/>
              <a:pathLst>
                <a:path extrusionOk="0" h="4569" w="3078">
                  <a:moveTo>
                    <a:pt x="138" y="0"/>
                  </a:moveTo>
                  <a:cubicBezTo>
                    <a:pt x="68" y="0"/>
                    <a:pt x="0" y="52"/>
                    <a:pt x="0" y="150"/>
                  </a:cubicBezTo>
                  <a:cubicBezTo>
                    <a:pt x="200" y="1851"/>
                    <a:pt x="967" y="3352"/>
                    <a:pt x="2235" y="4519"/>
                  </a:cubicBezTo>
                  <a:cubicBezTo>
                    <a:pt x="2270" y="4554"/>
                    <a:pt x="2307" y="4568"/>
                    <a:pt x="2342" y="4568"/>
                  </a:cubicBezTo>
                  <a:cubicBezTo>
                    <a:pt x="2442" y="4568"/>
                    <a:pt x="2527" y="4451"/>
                    <a:pt x="2502" y="4353"/>
                  </a:cubicBezTo>
                  <a:lnTo>
                    <a:pt x="2735" y="4286"/>
                  </a:lnTo>
                  <a:cubicBezTo>
                    <a:pt x="2735" y="4319"/>
                    <a:pt x="2769" y="4319"/>
                    <a:pt x="2769" y="4353"/>
                  </a:cubicBezTo>
                  <a:cubicBezTo>
                    <a:pt x="2802" y="4394"/>
                    <a:pt x="2839" y="4410"/>
                    <a:pt x="2874" y="4410"/>
                  </a:cubicBezTo>
                  <a:cubicBezTo>
                    <a:pt x="2983" y="4410"/>
                    <a:pt x="3078" y="4253"/>
                    <a:pt x="3002" y="4152"/>
                  </a:cubicBezTo>
                  <a:cubicBezTo>
                    <a:pt x="1935" y="2851"/>
                    <a:pt x="1034" y="1517"/>
                    <a:pt x="267" y="83"/>
                  </a:cubicBezTo>
                  <a:cubicBezTo>
                    <a:pt x="239" y="27"/>
                    <a:pt x="188" y="0"/>
                    <a:pt x="138"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1"/>
            <p:cNvSpPr/>
            <p:nvPr/>
          </p:nvSpPr>
          <p:spPr>
            <a:xfrm>
              <a:off x="5348150" y="3550150"/>
              <a:ext cx="45550" cy="107850"/>
            </a:xfrm>
            <a:custGeom>
              <a:rect b="b" l="l" r="r" t="t"/>
              <a:pathLst>
                <a:path extrusionOk="0" h="4314" w="1822">
                  <a:moveTo>
                    <a:pt x="473" y="1"/>
                  </a:moveTo>
                  <a:cubicBezTo>
                    <a:pt x="411" y="1"/>
                    <a:pt x="350" y="35"/>
                    <a:pt x="334" y="114"/>
                  </a:cubicBezTo>
                  <a:cubicBezTo>
                    <a:pt x="1" y="1582"/>
                    <a:pt x="334" y="3049"/>
                    <a:pt x="1268" y="4250"/>
                  </a:cubicBezTo>
                  <a:cubicBezTo>
                    <a:pt x="1291" y="4295"/>
                    <a:pt x="1320" y="4313"/>
                    <a:pt x="1351" y="4313"/>
                  </a:cubicBezTo>
                  <a:cubicBezTo>
                    <a:pt x="1413" y="4313"/>
                    <a:pt x="1480" y="4239"/>
                    <a:pt x="1502" y="4150"/>
                  </a:cubicBezTo>
                  <a:cubicBezTo>
                    <a:pt x="1542" y="4217"/>
                    <a:pt x="1604" y="4247"/>
                    <a:pt x="1662" y="4247"/>
                  </a:cubicBezTo>
                  <a:cubicBezTo>
                    <a:pt x="1747" y="4247"/>
                    <a:pt x="1822" y="4183"/>
                    <a:pt x="1802" y="4083"/>
                  </a:cubicBezTo>
                  <a:cubicBezTo>
                    <a:pt x="1435" y="2749"/>
                    <a:pt x="1068" y="1415"/>
                    <a:pt x="635" y="114"/>
                  </a:cubicBezTo>
                  <a:cubicBezTo>
                    <a:pt x="617" y="44"/>
                    <a:pt x="544" y="1"/>
                    <a:pt x="473" y="1"/>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1"/>
            <p:cNvSpPr/>
            <p:nvPr/>
          </p:nvSpPr>
          <p:spPr>
            <a:xfrm>
              <a:off x="5488250" y="3805450"/>
              <a:ext cx="95100" cy="178950"/>
            </a:xfrm>
            <a:custGeom>
              <a:rect b="b" l="l" r="r" t="t"/>
              <a:pathLst>
                <a:path extrusionOk="0" h="7158" w="3804">
                  <a:moveTo>
                    <a:pt x="3578" y="1"/>
                  </a:moveTo>
                  <a:cubicBezTo>
                    <a:pt x="3487" y="1"/>
                    <a:pt x="3403" y="59"/>
                    <a:pt x="3403" y="176"/>
                  </a:cubicBezTo>
                  <a:cubicBezTo>
                    <a:pt x="3403" y="343"/>
                    <a:pt x="3370" y="443"/>
                    <a:pt x="3370" y="576"/>
                  </a:cubicBezTo>
                  <a:lnTo>
                    <a:pt x="3203" y="943"/>
                  </a:lnTo>
                  <a:cubicBezTo>
                    <a:pt x="3186" y="926"/>
                    <a:pt x="3170" y="918"/>
                    <a:pt x="3149" y="918"/>
                  </a:cubicBezTo>
                  <a:cubicBezTo>
                    <a:pt x="3128" y="918"/>
                    <a:pt x="3103" y="926"/>
                    <a:pt x="3070" y="943"/>
                  </a:cubicBezTo>
                  <a:cubicBezTo>
                    <a:pt x="735" y="2011"/>
                    <a:pt x="1" y="4612"/>
                    <a:pt x="67" y="7014"/>
                  </a:cubicBezTo>
                  <a:cubicBezTo>
                    <a:pt x="67" y="7106"/>
                    <a:pt x="158" y="7157"/>
                    <a:pt x="240" y="7157"/>
                  </a:cubicBezTo>
                  <a:cubicBezTo>
                    <a:pt x="307" y="7157"/>
                    <a:pt x="368" y="7123"/>
                    <a:pt x="368" y="7048"/>
                  </a:cubicBezTo>
                  <a:cubicBezTo>
                    <a:pt x="735" y="4379"/>
                    <a:pt x="3537" y="2878"/>
                    <a:pt x="3803" y="176"/>
                  </a:cubicBezTo>
                  <a:cubicBezTo>
                    <a:pt x="3770" y="59"/>
                    <a:pt x="3670" y="1"/>
                    <a:pt x="3578" y="1"/>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1"/>
            <p:cNvSpPr/>
            <p:nvPr/>
          </p:nvSpPr>
          <p:spPr>
            <a:xfrm>
              <a:off x="3974675" y="3247775"/>
              <a:ext cx="130075" cy="48050"/>
            </a:xfrm>
            <a:custGeom>
              <a:rect b="b" l="l" r="r" t="t"/>
              <a:pathLst>
                <a:path extrusionOk="0" h="1922" w="5203">
                  <a:moveTo>
                    <a:pt x="5004" y="0"/>
                  </a:moveTo>
                  <a:cubicBezTo>
                    <a:pt x="3236" y="67"/>
                    <a:pt x="1635" y="634"/>
                    <a:pt x="134" y="1535"/>
                  </a:cubicBezTo>
                  <a:cubicBezTo>
                    <a:pt x="34" y="1568"/>
                    <a:pt x="1" y="1735"/>
                    <a:pt x="134" y="1801"/>
                  </a:cubicBezTo>
                  <a:cubicBezTo>
                    <a:pt x="326" y="1885"/>
                    <a:pt x="500" y="1922"/>
                    <a:pt x="671" y="1922"/>
                  </a:cubicBezTo>
                  <a:cubicBezTo>
                    <a:pt x="977" y="1922"/>
                    <a:pt x="1272" y="1806"/>
                    <a:pt x="1635" y="1635"/>
                  </a:cubicBezTo>
                  <a:cubicBezTo>
                    <a:pt x="2669" y="1034"/>
                    <a:pt x="3536" y="567"/>
                    <a:pt x="4737" y="534"/>
                  </a:cubicBezTo>
                  <a:cubicBezTo>
                    <a:pt x="4871" y="534"/>
                    <a:pt x="4904" y="367"/>
                    <a:pt x="4871" y="267"/>
                  </a:cubicBezTo>
                  <a:lnTo>
                    <a:pt x="5004" y="267"/>
                  </a:lnTo>
                  <a:cubicBezTo>
                    <a:pt x="5022" y="273"/>
                    <a:pt x="5039" y="276"/>
                    <a:pt x="5054" y="276"/>
                  </a:cubicBezTo>
                  <a:cubicBezTo>
                    <a:pt x="5203" y="276"/>
                    <a:pt x="5186" y="0"/>
                    <a:pt x="5004"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1"/>
            <p:cNvSpPr/>
            <p:nvPr/>
          </p:nvSpPr>
          <p:spPr>
            <a:xfrm>
              <a:off x="3541875" y="3248050"/>
              <a:ext cx="480700" cy="347500"/>
            </a:xfrm>
            <a:custGeom>
              <a:rect b="b" l="l" r="r" t="t"/>
              <a:pathLst>
                <a:path extrusionOk="0" h="13900" w="19228">
                  <a:moveTo>
                    <a:pt x="16362" y="0"/>
                  </a:moveTo>
                  <a:cubicBezTo>
                    <a:pt x="15375" y="0"/>
                    <a:pt x="14320" y="317"/>
                    <a:pt x="13376" y="690"/>
                  </a:cubicBezTo>
                  <a:cubicBezTo>
                    <a:pt x="7139" y="3292"/>
                    <a:pt x="3236" y="8695"/>
                    <a:pt x="0" y="13899"/>
                  </a:cubicBezTo>
                  <a:lnTo>
                    <a:pt x="3870" y="12798"/>
                  </a:lnTo>
                  <a:cubicBezTo>
                    <a:pt x="6672" y="11964"/>
                    <a:pt x="9474" y="11130"/>
                    <a:pt x="12009" y="9863"/>
                  </a:cubicBezTo>
                  <a:cubicBezTo>
                    <a:pt x="14544" y="8629"/>
                    <a:pt x="16879" y="6827"/>
                    <a:pt x="18180" y="4626"/>
                  </a:cubicBezTo>
                  <a:cubicBezTo>
                    <a:pt x="18593" y="3902"/>
                    <a:pt x="18891" y="3115"/>
                    <a:pt x="18923" y="2350"/>
                  </a:cubicBezTo>
                  <a:lnTo>
                    <a:pt x="18923" y="2350"/>
                  </a:lnTo>
                  <a:cubicBezTo>
                    <a:pt x="19227" y="1433"/>
                    <a:pt x="18434" y="409"/>
                    <a:pt x="17346" y="123"/>
                  </a:cubicBezTo>
                  <a:cubicBezTo>
                    <a:pt x="17031" y="37"/>
                    <a:pt x="16700" y="0"/>
                    <a:pt x="16362"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1"/>
            <p:cNvSpPr/>
            <p:nvPr/>
          </p:nvSpPr>
          <p:spPr>
            <a:xfrm>
              <a:off x="3524975" y="3234800"/>
              <a:ext cx="508900" cy="374000"/>
            </a:xfrm>
            <a:custGeom>
              <a:rect b="b" l="l" r="r" t="t"/>
              <a:pathLst>
                <a:path extrusionOk="0" h="14960" w="20356">
                  <a:moveTo>
                    <a:pt x="16819" y="1128"/>
                  </a:moveTo>
                  <a:cubicBezTo>
                    <a:pt x="17583" y="1128"/>
                    <a:pt x="18330" y="1263"/>
                    <a:pt x="18749" y="1606"/>
                  </a:cubicBezTo>
                  <a:lnTo>
                    <a:pt x="18749" y="1606"/>
                  </a:lnTo>
                  <a:cubicBezTo>
                    <a:pt x="18753" y="1654"/>
                    <a:pt x="18766" y="1703"/>
                    <a:pt x="18789" y="1753"/>
                  </a:cubicBezTo>
                  <a:cubicBezTo>
                    <a:pt x="18918" y="2099"/>
                    <a:pt x="18984" y="2446"/>
                    <a:pt x="18997" y="2790"/>
                  </a:cubicBezTo>
                  <a:lnTo>
                    <a:pt x="18997" y="2790"/>
                  </a:lnTo>
                  <a:cubicBezTo>
                    <a:pt x="18954" y="2904"/>
                    <a:pt x="18896" y="3026"/>
                    <a:pt x="18822" y="3154"/>
                  </a:cubicBezTo>
                  <a:cubicBezTo>
                    <a:pt x="18702" y="3371"/>
                    <a:pt x="18768" y="3544"/>
                    <a:pt x="18918" y="3649"/>
                  </a:cubicBezTo>
                  <a:lnTo>
                    <a:pt x="18918" y="3649"/>
                  </a:lnTo>
                  <a:cubicBezTo>
                    <a:pt x="18332" y="6371"/>
                    <a:pt x="14695" y="8872"/>
                    <a:pt x="12118" y="10093"/>
                  </a:cubicBezTo>
                  <a:cubicBezTo>
                    <a:pt x="8909" y="11667"/>
                    <a:pt x="5357" y="12607"/>
                    <a:pt x="1884" y="13571"/>
                  </a:cubicBezTo>
                  <a:lnTo>
                    <a:pt x="1884" y="13571"/>
                  </a:lnTo>
                  <a:cubicBezTo>
                    <a:pt x="3555" y="10950"/>
                    <a:pt x="5379" y="8367"/>
                    <a:pt x="7715" y="6090"/>
                  </a:cubicBezTo>
                  <a:cubicBezTo>
                    <a:pt x="9116" y="4756"/>
                    <a:pt x="10683" y="3521"/>
                    <a:pt x="12451" y="2554"/>
                  </a:cubicBezTo>
                  <a:cubicBezTo>
                    <a:pt x="13218" y="2120"/>
                    <a:pt x="14052" y="1720"/>
                    <a:pt x="14886" y="1420"/>
                  </a:cubicBezTo>
                  <a:cubicBezTo>
                    <a:pt x="15377" y="1245"/>
                    <a:pt x="16105" y="1128"/>
                    <a:pt x="16819" y="1128"/>
                  </a:cubicBezTo>
                  <a:close/>
                  <a:moveTo>
                    <a:pt x="16965" y="0"/>
                  </a:moveTo>
                  <a:cubicBezTo>
                    <a:pt x="14915" y="0"/>
                    <a:pt x="12690" y="1173"/>
                    <a:pt x="11050" y="2187"/>
                  </a:cubicBezTo>
                  <a:cubicBezTo>
                    <a:pt x="6080" y="5189"/>
                    <a:pt x="2911" y="9759"/>
                    <a:pt x="176" y="14196"/>
                  </a:cubicBezTo>
                  <a:cubicBezTo>
                    <a:pt x="0" y="14488"/>
                    <a:pt x="158" y="14960"/>
                    <a:pt x="581" y="14960"/>
                  </a:cubicBezTo>
                  <a:cubicBezTo>
                    <a:pt x="641" y="14960"/>
                    <a:pt x="706" y="14950"/>
                    <a:pt x="776" y="14929"/>
                  </a:cubicBezTo>
                  <a:cubicBezTo>
                    <a:pt x="5546" y="13528"/>
                    <a:pt x="10717" y="12361"/>
                    <a:pt x="14886" y="9726"/>
                  </a:cubicBezTo>
                  <a:cubicBezTo>
                    <a:pt x="17378" y="8128"/>
                    <a:pt x="19891" y="5673"/>
                    <a:pt x="20088" y="3074"/>
                  </a:cubicBezTo>
                  <a:lnTo>
                    <a:pt x="20088" y="3074"/>
                  </a:lnTo>
                  <a:cubicBezTo>
                    <a:pt x="20355" y="2368"/>
                    <a:pt x="20200" y="1688"/>
                    <a:pt x="19768" y="1148"/>
                  </a:cubicBezTo>
                  <a:lnTo>
                    <a:pt x="19768" y="1148"/>
                  </a:lnTo>
                  <a:cubicBezTo>
                    <a:pt x="19763" y="1142"/>
                    <a:pt x="19758" y="1135"/>
                    <a:pt x="19752" y="1129"/>
                  </a:cubicBezTo>
                  <a:lnTo>
                    <a:pt x="19752" y="1129"/>
                  </a:lnTo>
                  <a:cubicBezTo>
                    <a:pt x="19301" y="578"/>
                    <a:pt x="18560" y="177"/>
                    <a:pt x="17688" y="52"/>
                  </a:cubicBezTo>
                  <a:cubicBezTo>
                    <a:pt x="17451" y="17"/>
                    <a:pt x="17209" y="0"/>
                    <a:pt x="16965"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1"/>
            <p:cNvSpPr/>
            <p:nvPr/>
          </p:nvSpPr>
          <p:spPr>
            <a:xfrm>
              <a:off x="3619175" y="3258600"/>
              <a:ext cx="389725" cy="280875"/>
            </a:xfrm>
            <a:custGeom>
              <a:rect b="b" l="l" r="r" t="t"/>
              <a:pathLst>
                <a:path extrusionOk="0" h="11235" w="15589">
                  <a:moveTo>
                    <a:pt x="15221" y="1"/>
                  </a:moveTo>
                  <a:cubicBezTo>
                    <a:pt x="15088" y="1"/>
                    <a:pt x="15021" y="68"/>
                    <a:pt x="14921" y="134"/>
                  </a:cubicBezTo>
                  <a:cubicBezTo>
                    <a:pt x="14888" y="201"/>
                    <a:pt x="14888" y="234"/>
                    <a:pt x="14854" y="234"/>
                  </a:cubicBezTo>
                  <a:cubicBezTo>
                    <a:pt x="14809" y="280"/>
                    <a:pt x="14791" y="339"/>
                    <a:pt x="14797" y="396"/>
                  </a:cubicBezTo>
                  <a:lnTo>
                    <a:pt x="14797" y="396"/>
                  </a:lnTo>
                  <a:cubicBezTo>
                    <a:pt x="13216" y="1309"/>
                    <a:pt x="8420" y="5005"/>
                    <a:pt x="7849" y="5405"/>
                  </a:cubicBezTo>
                  <a:cubicBezTo>
                    <a:pt x="5281" y="7206"/>
                    <a:pt x="2746" y="8974"/>
                    <a:pt x="177" y="10775"/>
                  </a:cubicBezTo>
                  <a:cubicBezTo>
                    <a:pt x="1" y="10977"/>
                    <a:pt x="186" y="11235"/>
                    <a:pt x="402" y="11235"/>
                  </a:cubicBezTo>
                  <a:cubicBezTo>
                    <a:pt x="472" y="11235"/>
                    <a:pt x="545" y="11208"/>
                    <a:pt x="611" y="11142"/>
                  </a:cubicBezTo>
                  <a:cubicBezTo>
                    <a:pt x="3580" y="9074"/>
                    <a:pt x="6582" y="6972"/>
                    <a:pt x="9551" y="4838"/>
                  </a:cubicBezTo>
                  <a:cubicBezTo>
                    <a:pt x="11052" y="3804"/>
                    <a:pt x="12519" y="2769"/>
                    <a:pt x="14020" y="1735"/>
                  </a:cubicBezTo>
                  <a:cubicBezTo>
                    <a:pt x="14587" y="1302"/>
                    <a:pt x="15555" y="935"/>
                    <a:pt x="15588" y="268"/>
                  </a:cubicBezTo>
                  <a:cubicBezTo>
                    <a:pt x="15588" y="134"/>
                    <a:pt x="15521" y="1"/>
                    <a:pt x="15355"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1"/>
            <p:cNvSpPr/>
            <p:nvPr/>
          </p:nvSpPr>
          <p:spPr>
            <a:xfrm>
              <a:off x="3903225" y="3315725"/>
              <a:ext cx="45625" cy="96350"/>
            </a:xfrm>
            <a:custGeom>
              <a:rect b="b" l="l" r="r" t="t"/>
              <a:pathLst>
                <a:path extrusionOk="0" h="3854" w="1825">
                  <a:moveTo>
                    <a:pt x="1533" y="1"/>
                  </a:moveTo>
                  <a:cubicBezTo>
                    <a:pt x="1382" y="1"/>
                    <a:pt x="1224" y="84"/>
                    <a:pt x="1224" y="251"/>
                  </a:cubicBezTo>
                  <a:cubicBezTo>
                    <a:pt x="1091" y="1418"/>
                    <a:pt x="757" y="2486"/>
                    <a:pt x="123" y="3520"/>
                  </a:cubicBezTo>
                  <a:cubicBezTo>
                    <a:pt x="0" y="3725"/>
                    <a:pt x="179" y="3854"/>
                    <a:pt x="374" y="3854"/>
                  </a:cubicBezTo>
                  <a:cubicBezTo>
                    <a:pt x="497" y="3854"/>
                    <a:pt x="626" y="3803"/>
                    <a:pt x="690" y="3687"/>
                  </a:cubicBezTo>
                  <a:cubicBezTo>
                    <a:pt x="1291" y="2619"/>
                    <a:pt x="1691" y="1452"/>
                    <a:pt x="1791" y="251"/>
                  </a:cubicBezTo>
                  <a:cubicBezTo>
                    <a:pt x="1824" y="84"/>
                    <a:pt x="1683" y="1"/>
                    <a:pt x="1533"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1"/>
            <p:cNvSpPr/>
            <p:nvPr/>
          </p:nvSpPr>
          <p:spPr>
            <a:xfrm>
              <a:off x="3828525" y="3304700"/>
              <a:ext cx="123350" cy="23200"/>
            </a:xfrm>
            <a:custGeom>
              <a:rect b="b" l="l" r="r" t="t"/>
              <a:pathLst>
                <a:path extrusionOk="0" h="928" w="4934">
                  <a:moveTo>
                    <a:pt x="1233" y="0"/>
                  </a:moveTo>
                  <a:cubicBezTo>
                    <a:pt x="947" y="0"/>
                    <a:pt x="661" y="18"/>
                    <a:pt x="376" y="58"/>
                  </a:cubicBezTo>
                  <a:cubicBezTo>
                    <a:pt x="1" y="121"/>
                    <a:pt x="36" y="565"/>
                    <a:pt x="399" y="565"/>
                  </a:cubicBezTo>
                  <a:cubicBezTo>
                    <a:pt x="423" y="565"/>
                    <a:pt x="449" y="563"/>
                    <a:pt x="476" y="559"/>
                  </a:cubicBezTo>
                  <a:cubicBezTo>
                    <a:pt x="740" y="518"/>
                    <a:pt x="1006" y="501"/>
                    <a:pt x="1272" y="501"/>
                  </a:cubicBezTo>
                  <a:cubicBezTo>
                    <a:pt x="2316" y="501"/>
                    <a:pt x="3369" y="766"/>
                    <a:pt x="4379" y="925"/>
                  </a:cubicBezTo>
                  <a:cubicBezTo>
                    <a:pt x="4391" y="927"/>
                    <a:pt x="4404" y="927"/>
                    <a:pt x="4416" y="927"/>
                  </a:cubicBezTo>
                  <a:cubicBezTo>
                    <a:pt x="4759" y="927"/>
                    <a:pt x="4933" y="490"/>
                    <a:pt x="4579" y="425"/>
                  </a:cubicBezTo>
                  <a:cubicBezTo>
                    <a:pt x="3489" y="266"/>
                    <a:pt x="2357" y="0"/>
                    <a:pt x="1233"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1"/>
            <p:cNvSpPr/>
            <p:nvPr/>
          </p:nvSpPr>
          <p:spPr>
            <a:xfrm>
              <a:off x="3805825" y="3389700"/>
              <a:ext cx="27950" cy="92800"/>
            </a:xfrm>
            <a:custGeom>
              <a:rect b="b" l="l" r="r" t="t"/>
              <a:pathLst>
                <a:path extrusionOk="0" h="3712" w="1118">
                  <a:moveTo>
                    <a:pt x="860" y="1"/>
                  </a:moveTo>
                  <a:cubicBezTo>
                    <a:pt x="681" y="1"/>
                    <a:pt x="464" y="129"/>
                    <a:pt x="483" y="327"/>
                  </a:cubicBezTo>
                  <a:cubicBezTo>
                    <a:pt x="550" y="1362"/>
                    <a:pt x="417" y="2362"/>
                    <a:pt x="83" y="3363"/>
                  </a:cubicBezTo>
                  <a:cubicBezTo>
                    <a:pt x="1" y="3569"/>
                    <a:pt x="198" y="3712"/>
                    <a:pt x="377" y="3712"/>
                  </a:cubicBezTo>
                  <a:cubicBezTo>
                    <a:pt x="488" y="3712"/>
                    <a:pt x="591" y="3657"/>
                    <a:pt x="617" y="3530"/>
                  </a:cubicBezTo>
                  <a:cubicBezTo>
                    <a:pt x="950" y="2462"/>
                    <a:pt x="1117" y="1328"/>
                    <a:pt x="1084" y="194"/>
                  </a:cubicBezTo>
                  <a:cubicBezTo>
                    <a:pt x="1084" y="59"/>
                    <a:pt x="981" y="1"/>
                    <a:pt x="860"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1"/>
            <p:cNvSpPr/>
            <p:nvPr/>
          </p:nvSpPr>
          <p:spPr>
            <a:xfrm>
              <a:off x="3722000" y="3388800"/>
              <a:ext cx="110350" cy="18600"/>
            </a:xfrm>
            <a:custGeom>
              <a:rect b="b" l="l" r="r" t="t"/>
              <a:pathLst>
                <a:path extrusionOk="0" h="744" w="4414">
                  <a:moveTo>
                    <a:pt x="2269" y="1"/>
                  </a:moveTo>
                  <a:cubicBezTo>
                    <a:pt x="1630" y="1"/>
                    <a:pt x="986" y="76"/>
                    <a:pt x="334" y="230"/>
                  </a:cubicBezTo>
                  <a:cubicBezTo>
                    <a:pt x="0" y="321"/>
                    <a:pt x="80" y="744"/>
                    <a:pt x="374" y="744"/>
                  </a:cubicBezTo>
                  <a:cubicBezTo>
                    <a:pt x="403" y="744"/>
                    <a:pt x="434" y="739"/>
                    <a:pt x="467" y="730"/>
                  </a:cubicBezTo>
                  <a:cubicBezTo>
                    <a:pt x="1071" y="593"/>
                    <a:pt x="1665" y="526"/>
                    <a:pt x="2246" y="526"/>
                  </a:cubicBezTo>
                  <a:cubicBezTo>
                    <a:pt x="2789" y="526"/>
                    <a:pt x="3320" y="584"/>
                    <a:pt x="3836" y="697"/>
                  </a:cubicBezTo>
                  <a:cubicBezTo>
                    <a:pt x="3861" y="701"/>
                    <a:pt x="3885" y="703"/>
                    <a:pt x="3909" y="703"/>
                  </a:cubicBezTo>
                  <a:cubicBezTo>
                    <a:pt x="4259" y="703"/>
                    <a:pt x="4414" y="259"/>
                    <a:pt x="4070" y="197"/>
                  </a:cubicBezTo>
                  <a:cubicBezTo>
                    <a:pt x="3471" y="67"/>
                    <a:pt x="2872" y="1"/>
                    <a:pt x="2269"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1"/>
            <p:cNvSpPr/>
            <p:nvPr/>
          </p:nvSpPr>
          <p:spPr>
            <a:xfrm>
              <a:off x="3703650" y="3467500"/>
              <a:ext cx="16700" cy="63100"/>
            </a:xfrm>
            <a:custGeom>
              <a:rect b="b" l="l" r="r" t="t"/>
              <a:pathLst>
                <a:path extrusionOk="0" h="2524" w="668">
                  <a:moveTo>
                    <a:pt x="367" y="1"/>
                  </a:moveTo>
                  <a:cubicBezTo>
                    <a:pt x="217" y="1"/>
                    <a:pt x="67" y="84"/>
                    <a:pt x="67" y="251"/>
                  </a:cubicBezTo>
                  <a:cubicBezTo>
                    <a:pt x="34" y="918"/>
                    <a:pt x="34" y="1619"/>
                    <a:pt x="0" y="2286"/>
                  </a:cubicBezTo>
                  <a:cubicBezTo>
                    <a:pt x="0" y="2440"/>
                    <a:pt x="150" y="2524"/>
                    <a:pt x="295" y="2524"/>
                  </a:cubicBezTo>
                  <a:cubicBezTo>
                    <a:pt x="433" y="2524"/>
                    <a:pt x="568" y="2448"/>
                    <a:pt x="568" y="2286"/>
                  </a:cubicBezTo>
                  <a:cubicBezTo>
                    <a:pt x="634" y="1619"/>
                    <a:pt x="634" y="918"/>
                    <a:pt x="668" y="251"/>
                  </a:cubicBezTo>
                  <a:cubicBezTo>
                    <a:pt x="668" y="84"/>
                    <a:pt x="518" y="1"/>
                    <a:pt x="367"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1"/>
            <p:cNvSpPr/>
            <p:nvPr/>
          </p:nvSpPr>
          <p:spPr>
            <a:xfrm>
              <a:off x="3652775" y="3466225"/>
              <a:ext cx="66575" cy="16725"/>
            </a:xfrm>
            <a:custGeom>
              <a:rect b="b" l="l" r="r" t="t"/>
              <a:pathLst>
                <a:path extrusionOk="0" h="669" w="2663">
                  <a:moveTo>
                    <a:pt x="2276" y="0"/>
                  </a:moveTo>
                  <a:cubicBezTo>
                    <a:pt x="2263" y="0"/>
                    <a:pt x="2250" y="1"/>
                    <a:pt x="2236" y="2"/>
                  </a:cubicBezTo>
                  <a:cubicBezTo>
                    <a:pt x="1602" y="68"/>
                    <a:pt x="1035" y="135"/>
                    <a:pt x="401" y="169"/>
                  </a:cubicBezTo>
                  <a:cubicBezTo>
                    <a:pt x="34" y="169"/>
                    <a:pt x="1" y="669"/>
                    <a:pt x="368" y="669"/>
                  </a:cubicBezTo>
                  <a:cubicBezTo>
                    <a:pt x="1001" y="636"/>
                    <a:pt x="1568" y="569"/>
                    <a:pt x="2202" y="502"/>
                  </a:cubicBezTo>
                  <a:cubicBezTo>
                    <a:pt x="2557" y="470"/>
                    <a:pt x="2663" y="0"/>
                    <a:pt x="2276"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1"/>
            <p:cNvSpPr/>
            <p:nvPr/>
          </p:nvSpPr>
          <p:spPr>
            <a:xfrm>
              <a:off x="4187325" y="2719900"/>
              <a:ext cx="279400" cy="519300"/>
            </a:xfrm>
            <a:custGeom>
              <a:rect b="b" l="l" r="r" t="t"/>
              <a:pathLst>
                <a:path extrusionOk="0" h="20772" w="11176">
                  <a:moveTo>
                    <a:pt x="1" y="0"/>
                  </a:moveTo>
                  <a:cubicBezTo>
                    <a:pt x="134" y="1334"/>
                    <a:pt x="301" y="2669"/>
                    <a:pt x="468" y="4003"/>
                  </a:cubicBezTo>
                  <a:cubicBezTo>
                    <a:pt x="801" y="6872"/>
                    <a:pt x="1135" y="9807"/>
                    <a:pt x="1969" y="12509"/>
                  </a:cubicBezTo>
                  <a:cubicBezTo>
                    <a:pt x="2736" y="15211"/>
                    <a:pt x="4137" y="17813"/>
                    <a:pt x="6072" y="19481"/>
                  </a:cubicBezTo>
                  <a:cubicBezTo>
                    <a:pt x="6719" y="20007"/>
                    <a:pt x="7429" y="20435"/>
                    <a:pt x="8155" y="20601"/>
                  </a:cubicBezTo>
                  <a:lnTo>
                    <a:pt x="8155" y="20601"/>
                  </a:lnTo>
                  <a:cubicBezTo>
                    <a:pt x="8358" y="20718"/>
                    <a:pt x="8579" y="20772"/>
                    <a:pt x="8805" y="20772"/>
                  </a:cubicBezTo>
                  <a:cubicBezTo>
                    <a:pt x="9514" y="20772"/>
                    <a:pt x="10267" y="20241"/>
                    <a:pt x="10642" y="19447"/>
                  </a:cubicBezTo>
                  <a:cubicBezTo>
                    <a:pt x="11175" y="18213"/>
                    <a:pt x="11042" y="16779"/>
                    <a:pt x="10742" y="15444"/>
                  </a:cubicBezTo>
                  <a:cubicBezTo>
                    <a:pt x="9307" y="8840"/>
                    <a:pt x="4571" y="4103"/>
                    <a:pt x="1"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1"/>
            <p:cNvSpPr/>
            <p:nvPr/>
          </p:nvSpPr>
          <p:spPr>
            <a:xfrm>
              <a:off x="4173125" y="2707075"/>
              <a:ext cx="314450" cy="547525"/>
            </a:xfrm>
            <a:custGeom>
              <a:rect b="b" l="l" r="r" t="t"/>
              <a:pathLst>
                <a:path extrusionOk="0" h="21901" w="12578">
                  <a:moveTo>
                    <a:pt x="1220" y="1863"/>
                  </a:moveTo>
                  <a:cubicBezTo>
                    <a:pt x="3512" y="3948"/>
                    <a:pt x="5735" y="6196"/>
                    <a:pt x="7574" y="8852"/>
                  </a:cubicBezTo>
                  <a:cubicBezTo>
                    <a:pt x="8641" y="10454"/>
                    <a:pt x="9608" y="12188"/>
                    <a:pt x="10276" y="14123"/>
                  </a:cubicBezTo>
                  <a:cubicBezTo>
                    <a:pt x="10576" y="14957"/>
                    <a:pt x="10809" y="15824"/>
                    <a:pt x="10976" y="16758"/>
                  </a:cubicBezTo>
                  <a:cubicBezTo>
                    <a:pt x="11155" y="17811"/>
                    <a:pt x="10943" y="19798"/>
                    <a:pt x="10168" y="20493"/>
                  </a:cubicBezTo>
                  <a:lnTo>
                    <a:pt x="10168" y="20493"/>
                  </a:lnTo>
                  <a:cubicBezTo>
                    <a:pt x="10138" y="20487"/>
                    <a:pt x="10107" y="20483"/>
                    <a:pt x="10075" y="20483"/>
                  </a:cubicBezTo>
                  <a:cubicBezTo>
                    <a:pt x="10043" y="20483"/>
                    <a:pt x="10009" y="20487"/>
                    <a:pt x="9975" y="20494"/>
                  </a:cubicBezTo>
                  <a:cubicBezTo>
                    <a:pt x="9759" y="20537"/>
                    <a:pt x="9547" y="20557"/>
                    <a:pt x="9338" y="20557"/>
                  </a:cubicBezTo>
                  <a:cubicBezTo>
                    <a:pt x="9186" y="20557"/>
                    <a:pt x="9036" y="20546"/>
                    <a:pt x="8888" y="20525"/>
                  </a:cubicBezTo>
                  <a:lnTo>
                    <a:pt x="8888" y="20525"/>
                  </a:lnTo>
                  <a:cubicBezTo>
                    <a:pt x="8798" y="20471"/>
                    <a:pt x="8704" y="20405"/>
                    <a:pt x="8608" y="20327"/>
                  </a:cubicBezTo>
                  <a:cubicBezTo>
                    <a:pt x="8524" y="20265"/>
                    <a:pt x="8442" y="20237"/>
                    <a:pt x="8365" y="20237"/>
                  </a:cubicBezTo>
                  <a:cubicBezTo>
                    <a:pt x="8281" y="20237"/>
                    <a:pt x="8203" y="20270"/>
                    <a:pt x="8136" y="20327"/>
                  </a:cubicBezTo>
                  <a:lnTo>
                    <a:pt x="8136" y="20327"/>
                  </a:lnTo>
                  <a:cubicBezTo>
                    <a:pt x="5553" y="19328"/>
                    <a:pt x="3694" y="15302"/>
                    <a:pt x="2904" y="12522"/>
                  </a:cubicBezTo>
                  <a:cubicBezTo>
                    <a:pt x="1926" y="9115"/>
                    <a:pt x="1606" y="5446"/>
                    <a:pt x="1220" y="1863"/>
                  </a:cubicBezTo>
                  <a:close/>
                  <a:moveTo>
                    <a:pt x="540" y="0"/>
                  </a:moveTo>
                  <a:cubicBezTo>
                    <a:pt x="267" y="0"/>
                    <a:pt x="1" y="208"/>
                    <a:pt x="68" y="613"/>
                  </a:cubicBezTo>
                  <a:cubicBezTo>
                    <a:pt x="635" y="5583"/>
                    <a:pt x="902" y="10854"/>
                    <a:pt x="2804" y="15424"/>
                  </a:cubicBezTo>
                  <a:cubicBezTo>
                    <a:pt x="3967" y="18130"/>
                    <a:pt x="5965" y="21011"/>
                    <a:pt x="8476" y="21647"/>
                  </a:cubicBezTo>
                  <a:lnTo>
                    <a:pt x="8476" y="21647"/>
                  </a:lnTo>
                  <a:cubicBezTo>
                    <a:pt x="8797" y="21820"/>
                    <a:pt x="9125" y="21901"/>
                    <a:pt x="9447" y="21901"/>
                  </a:cubicBezTo>
                  <a:cubicBezTo>
                    <a:pt x="9769" y="21901"/>
                    <a:pt x="10085" y="21820"/>
                    <a:pt x="10380" y="21670"/>
                  </a:cubicBezTo>
                  <a:lnTo>
                    <a:pt x="10380" y="21670"/>
                  </a:lnTo>
                  <a:cubicBezTo>
                    <a:pt x="10400" y="21662"/>
                    <a:pt x="10420" y="21651"/>
                    <a:pt x="10438" y="21640"/>
                  </a:cubicBezTo>
                  <a:lnTo>
                    <a:pt x="10438" y="21640"/>
                  </a:lnTo>
                  <a:cubicBezTo>
                    <a:pt x="11066" y="21298"/>
                    <a:pt x="11594" y="20642"/>
                    <a:pt x="11877" y="19794"/>
                  </a:cubicBezTo>
                  <a:cubicBezTo>
                    <a:pt x="12577" y="17625"/>
                    <a:pt x="11710" y="14857"/>
                    <a:pt x="10909" y="12922"/>
                  </a:cubicBezTo>
                  <a:cubicBezTo>
                    <a:pt x="8774" y="7518"/>
                    <a:pt x="4772" y="3615"/>
                    <a:pt x="902" y="146"/>
                  </a:cubicBezTo>
                  <a:cubicBezTo>
                    <a:pt x="805" y="49"/>
                    <a:pt x="672" y="0"/>
                    <a:pt x="540"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1"/>
            <p:cNvSpPr/>
            <p:nvPr/>
          </p:nvSpPr>
          <p:spPr>
            <a:xfrm>
              <a:off x="4226075" y="2810675"/>
              <a:ext cx="216450" cy="426800"/>
            </a:xfrm>
            <a:custGeom>
              <a:rect b="b" l="l" r="r" t="t"/>
              <a:pathLst>
                <a:path extrusionOk="0" h="17072" w="8658">
                  <a:moveTo>
                    <a:pt x="332" y="0"/>
                  </a:moveTo>
                  <a:cubicBezTo>
                    <a:pt x="166" y="0"/>
                    <a:pt x="1" y="236"/>
                    <a:pt x="118" y="472"/>
                  </a:cubicBezTo>
                  <a:cubicBezTo>
                    <a:pt x="1653" y="3774"/>
                    <a:pt x="3254" y="7043"/>
                    <a:pt x="4788" y="10346"/>
                  </a:cubicBezTo>
                  <a:cubicBezTo>
                    <a:pt x="5556" y="11980"/>
                    <a:pt x="6323" y="13648"/>
                    <a:pt x="7123" y="15283"/>
                  </a:cubicBezTo>
                  <a:cubicBezTo>
                    <a:pt x="7424" y="15883"/>
                    <a:pt x="7624" y="16950"/>
                    <a:pt x="8291" y="17051"/>
                  </a:cubicBezTo>
                  <a:cubicBezTo>
                    <a:pt x="8319" y="17065"/>
                    <a:pt x="8346" y="17071"/>
                    <a:pt x="8372" y="17071"/>
                  </a:cubicBezTo>
                  <a:cubicBezTo>
                    <a:pt x="8466" y="17071"/>
                    <a:pt x="8539" y="16982"/>
                    <a:pt x="8591" y="16850"/>
                  </a:cubicBezTo>
                  <a:cubicBezTo>
                    <a:pt x="8591" y="16817"/>
                    <a:pt x="8591" y="16784"/>
                    <a:pt x="8625" y="16717"/>
                  </a:cubicBezTo>
                  <a:cubicBezTo>
                    <a:pt x="8658" y="16650"/>
                    <a:pt x="8625" y="16517"/>
                    <a:pt x="8524" y="16450"/>
                  </a:cubicBezTo>
                  <a:cubicBezTo>
                    <a:pt x="8491" y="16383"/>
                    <a:pt x="8491" y="16350"/>
                    <a:pt x="8458" y="16350"/>
                  </a:cubicBezTo>
                  <a:cubicBezTo>
                    <a:pt x="8415" y="16294"/>
                    <a:pt x="8361" y="16273"/>
                    <a:pt x="8305" y="16273"/>
                  </a:cubicBezTo>
                  <a:cubicBezTo>
                    <a:pt x="8299" y="16273"/>
                    <a:pt x="8293" y="16273"/>
                    <a:pt x="8287" y="16274"/>
                  </a:cubicBezTo>
                  <a:lnTo>
                    <a:pt x="8287" y="16274"/>
                  </a:lnTo>
                  <a:cubicBezTo>
                    <a:pt x="7609" y="14527"/>
                    <a:pt x="4806" y="9208"/>
                    <a:pt x="4522" y="8611"/>
                  </a:cubicBezTo>
                  <a:cubicBezTo>
                    <a:pt x="3187" y="5776"/>
                    <a:pt x="1853" y="2974"/>
                    <a:pt x="519" y="138"/>
                  </a:cubicBezTo>
                  <a:cubicBezTo>
                    <a:pt x="470" y="41"/>
                    <a:pt x="401" y="0"/>
                    <a:pt x="332"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1"/>
            <p:cNvSpPr/>
            <p:nvPr/>
          </p:nvSpPr>
          <p:spPr>
            <a:xfrm>
              <a:off x="4301950" y="3110675"/>
              <a:ext cx="96800" cy="57200"/>
            </a:xfrm>
            <a:custGeom>
              <a:rect b="b" l="l" r="r" t="t"/>
              <a:pathLst>
                <a:path extrusionOk="0" h="2288" w="3872">
                  <a:moveTo>
                    <a:pt x="360" y="1"/>
                  </a:moveTo>
                  <a:cubicBezTo>
                    <a:pt x="148" y="1"/>
                    <a:pt x="0" y="390"/>
                    <a:pt x="252" y="614"/>
                  </a:cubicBezTo>
                  <a:cubicBezTo>
                    <a:pt x="1220" y="1381"/>
                    <a:pt x="2287" y="1982"/>
                    <a:pt x="3455" y="2282"/>
                  </a:cubicBezTo>
                  <a:cubicBezTo>
                    <a:pt x="3473" y="2286"/>
                    <a:pt x="3491" y="2287"/>
                    <a:pt x="3508" y="2287"/>
                  </a:cubicBezTo>
                  <a:cubicBezTo>
                    <a:pt x="3798" y="2287"/>
                    <a:pt x="3872" y="1776"/>
                    <a:pt x="3588" y="1681"/>
                  </a:cubicBezTo>
                  <a:cubicBezTo>
                    <a:pt x="2454" y="1381"/>
                    <a:pt x="1453" y="848"/>
                    <a:pt x="486" y="47"/>
                  </a:cubicBezTo>
                  <a:cubicBezTo>
                    <a:pt x="443" y="15"/>
                    <a:pt x="401" y="1"/>
                    <a:pt x="360"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1"/>
            <p:cNvSpPr/>
            <p:nvPr/>
          </p:nvSpPr>
          <p:spPr>
            <a:xfrm>
              <a:off x="4383275" y="3053775"/>
              <a:ext cx="40925" cy="113975"/>
            </a:xfrm>
            <a:custGeom>
              <a:rect b="b" l="l" r="r" t="t"/>
              <a:pathLst>
                <a:path extrusionOk="0" h="4559" w="1637">
                  <a:moveTo>
                    <a:pt x="1336" y="0"/>
                  </a:moveTo>
                  <a:cubicBezTo>
                    <a:pt x="1200" y="0"/>
                    <a:pt x="1069" y="101"/>
                    <a:pt x="1069" y="288"/>
                  </a:cubicBezTo>
                  <a:cubicBezTo>
                    <a:pt x="1069" y="1622"/>
                    <a:pt x="502" y="2890"/>
                    <a:pt x="68" y="4091"/>
                  </a:cubicBezTo>
                  <a:cubicBezTo>
                    <a:pt x="0" y="4340"/>
                    <a:pt x="178" y="4558"/>
                    <a:pt x="341" y="4558"/>
                  </a:cubicBezTo>
                  <a:cubicBezTo>
                    <a:pt x="418" y="4558"/>
                    <a:pt x="492" y="4509"/>
                    <a:pt x="535" y="4391"/>
                  </a:cubicBezTo>
                  <a:cubicBezTo>
                    <a:pt x="1002" y="3090"/>
                    <a:pt x="1636" y="1756"/>
                    <a:pt x="1636" y="288"/>
                  </a:cubicBezTo>
                  <a:cubicBezTo>
                    <a:pt x="1603" y="92"/>
                    <a:pt x="1467" y="0"/>
                    <a:pt x="1336"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1"/>
            <p:cNvSpPr/>
            <p:nvPr/>
          </p:nvSpPr>
          <p:spPr>
            <a:xfrm>
              <a:off x="4249200" y="3001800"/>
              <a:ext cx="95575" cy="39300"/>
            </a:xfrm>
            <a:custGeom>
              <a:rect b="b" l="l" r="r" t="t"/>
              <a:pathLst>
                <a:path extrusionOk="0" h="1572" w="3823">
                  <a:moveTo>
                    <a:pt x="402" y="0"/>
                  </a:moveTo>
                  <a:cubicBezTo>
                    <a:pt x="142" y="0"/>
                    <a:pt x="0" y="421"/>
                    <a:pt x="261" y="566"/>
                  </a:cubicBezTo>
                  <a:cubicBezTo>
                    <a:pt x="1328" y="1133"/>
                    <a:pt x="2362" y="1467"/>
                    <a:pt x="3497" y="1567"/>
                  </a:cubicBezTo>
                  <a:cubicBezTo>
                    <a:pt x="3513" y="1570"/>
                    <a:pt x="3529" y="1572"/>
                    <a:pt x="3543" y="1572"/>
                  </a:cubicBezTo>
                  <a:cubicBezTo>
                    <a:pt x="3823" y="1572"/>
                    <a:pt x="3750" y="996"/>
                    <a:pt x="3497" y="933"/>
                  </a:cubicBezTo>
                  <a:cubicBezTo>
                    <a:pt x="2496" y="833"/>
                    <a:pt x="1495" y="499"/>
                    <a:pt x="528" y="32"/>
                  </a:cubicBezTo>
                  <a:cubicBezTo>
                    <a:pt x="484" y="10"/>
                    <a:pt x="441" y="0"/>
                    <a:pt x="402"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1"/>
            <p:cNvSpPr/>
            <p:nvPr/>
          </p:nvSpPr>
          <p:spPr>
            <a:xfrm>
              <a:off x="4324325" y="2934100"/>
              <a:ext cx="29825" cy="103075"/>
            </a:xfrm>
            <a:custGeom>
              <a:rect b="b" l="l" r="r" t="t"/>
              <a:pathLst>
                <a:path extrusionOk="0" h="4123" w="1193">
                  <a:moveTo>
                    <a:pt x="908" y="1"/>
                  </a:moveTo>
                  <a:cubicBezTo>
                    <a:pt x="780" y="1"/>
                    <a:pt x="658" y="101"/>
                    <a:pt x="658" y="305"/>
                  </a:cubicBezTo>
                  <a:cubicBezTo>
                    <a:pt x="692" y="1506"/>
                    <a:pt x="525" y="2607"/>
                    <a:pt x="91" y="3641"/>
                  </a:cubicBezTo>
                  <a:cubicBezTo>
                    <a:pt x="1" y="3889"/>
                    <a:pt x="171" y="4123"/>
                    <a:pt x="342" y="4123"/>
                  </a:cubicBezTo>
                  <a:cubicBezTo>
                    <a:pt x="423" y="4123"/>
                    <a:pt x="505" y="4070"/>
                    <a:pt x="558" y="3941"/>
                  </a:cubicBezTo>
                  <a:cubicBezTo>
                    <a:pt x="1025" y="2774"/>
                    <a:pt x="1192" y="1573"/>
                    <a:pt x="1192" y="272"/>
                  </a:cubicBezTo>
                  <a:cubicBezTo>
                    <a:pt x="1159" y="92"/>
                    <a:pt x="1031" y="1"/>
                    <a:pt x="908"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1"/>
            <p:cNvSpPr/>
            <p:nvPr/>
          </p:nvSpPr>
          <p:spPr>
            <a:xfrm>
              <a:off x="4220425" y="2892225"/>
              <a:ext cx="67450" cy="25450"/>
            </a:xfrm>
            <a:custGeom>
              <a:rect b="b" l="l" r="r" t="t"/>
              <a:pathLst>
                <a:path extrusionOk="0" h="1018" w="2698">
                  <a:moveTo>
                    <a:pt x="339" y="1"/>
                  </a:moveTo>
                  <a:cubicBezTo>
                    <a:pt x="65" y="1"/>
                    <a:pt x="1" y="517"/>
                    <a:pt x="278" y="579"/>
                  </a:cubicBezTo>
                  <a:cubicBezTo>
                    <a:pt x="978" y="713"/>
                    <a:pt x="1612" y="879"/>
                    <a:pt x="2313" y="1013"/>
                  </a:cubicBezTo>
                  <a:cubicBezTo>
                    <a:pt x="2329" y="1016"/>
                    <a:pt x="2345" y="1018"/>
                    <a:pt x="2361" y="1018"/>
                  </a:cubicBezTo>
                  <a:cubicBezTo>
                    <a:pt x="2652" y="1018"/>
                    <a:pt x="2698" y="444"/>
                    <a:pt x="2413" y="412"/>
                  </a:cubicBezTo>
                  <a:cubicBezTo>
                    <a:pt x="1745" y="279"/>
                    <a:pt x="1078" y="112"/>
                    <a:pt x="411" y="12"/>
                  </a:cubicBezTo>
                  <a:cubicBezTo>
                    <a:pt x="386" y="4"/>
                    <a:pt x="361" y="1"/>
                    <a:pt x="339"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1"/>
            <p:cNvSpPr/>
            <p:nvPr/>
          </p:nvSpPr>
          <p:spPr>
            <a:xfrm>
              <a:off x="4273900" y="2852350"/>
              <a:ext cx="17050" cy="60925"/>
            </a:xfrm>
            <a:custGeom>
              <a:rect b="b" l="l" r="r" t="t"/>
              <a:pathLst>
                <a:path extrusionOk="0" h="2437" w="682">
                  <a:moveTo>
                    <a:pt x="366" y="0"/>
                  </a:moveTo>
                  <a:cubicBezTo>
                    <a:pt x="271" y="0"/>
                    <a:pt x="187" y="62"/>
                    <a:pt x="174" y="206"/>
                  </a:cubicBezTo>
                  <a:cubicBezTo>
                    <a:pt x="107" y="840"/>
                    <a:pt x="73" y="1440"/>
                    <a:pt x="40" y="2041"/>
                  </a:cubicBezTo>
                  <a:cubicBezTo>
                    <a:pt x="0" y="2281"/>
                    <a:pt x="176" y="2437"/>
                    <a:pt x="331" y="2437"/>
                  </a:cubicBezTo>
                  <a:cubicBezTo>
                    <a:pt x="434" y="2437"/>
                    <a:pt x="527" y="2368"/>
                    <a:pt x="540" y="2207"/>
                  </a:cubicBezTo>
                  <a:cubicBezTo>
                    <a:pt x="574" y="1607"/>
                    <a:pt x="607" y="1007"/>
                    <a:pt x="641" y="373"/>
                  </a:cubicBezTo>
                  <a:cubicBezTo>
                    <a:pt x="681" y="150"/>
                    <a:pt x="512" y="0"/>
                    <a:pt x="366"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1"/>
            <p:cNvSpPr/>
            <p:nvPr/>
          </p:nvSpPr>
          <p:spPr>
            <a:xfrm>
              <a:off x="5221400" y="3032625"/>
              <a:ext cx="203500" cy="557725"/>
            </a:xfrm>
            <a:custGeom>
              <a:rect b="b" l="l" r="r" t="t"/>
              <a:pathLst>
                <a:path extrusionOk="0" h="22309" w="8140">
                  <a:moveTo>
                    <a:pt x="1068" y="0"/>
                  </a:moveTo>
                  <a:cubicBezTo>
                    <a:pt x="901" y="1334"/>
                    <a:pt x="801" y="2669"/>
                    <a:pt x="634" y="4003"/>
                  </a:cubicBezTo>
                  <a:cubicBezTo>
                    <a:pt x="334" y="6838"/>
                    <a:pt x="0" y="9774"/>
                    <a:pt x="167" y="12609"/>
                  </a:cubicBezTo>
                  <a:cubicBezTo>
                    <a:pt x="367" y="15444"/>
                    <a:pt x="1068" y="18280"/>
                    <a:pt x="2636" y="20315"/>
                  </a:cubicBezTo>
                  <a:cubicBezTo>
                    <a:pt x="3065" y="20847"/>
                    <a:pt x="3556" y="21335"/>
                    <a:pt x="4105" y="21675"/>
                  </a:cubicBezTo>
                  <a:lnTo>
                    <a:pt x="4105" y="21675"/>
                  </a:lnTo>
                  <a:cubicBezTo>
                    <a:pt x="4377" y="22110"/>
                    <a:pt x="4819" y="22309"/>
                    <a:pt x="5297" y="22309"/>
                  </a:cubicBezTo>
                  <a:cubicBezTo>
                    <a:pt x="5916" y="22309"/>
                    <a:pt x="6595" y="21973"/>
                    <a:pt x="7039" y="21382"/>
                  </a:cubicBezTo>
                  <a:cubicBezTo>
                    <a:pt x="7839" y="20348"/>
                    <a:pt x="8040" y="18880"/>
                    <a:pt x="8040" y="17513"/>
                  </a:cubicBezTo>
                  <a:cubicBezTo>
                    <a:pt x="8140" y="10708"/>
                    <a:pt x="4570" y="5004"/>
                    <a:pt x="1068"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1"/>
            <p:cNvSpPr/>
            <p:nvPr/>
          </p:nvSpPr>
          <p:spPr>
            <a:xfrm>
              <a:off x="5197225" y="3016925"/>
              <a:ext cx="245200" cy="585825"/>
            </a:xfrm>
            <a:custGeom>
              <a:rect b="b" l="l" r="r" t="t"/>
              <a:pathLst>
                <a:path extrusionOk="0" h="23433" w="9808">
                  <a:moveTo>
                    <a:pt x="2393" y="2055"/>
                  </a:moveTo>
                  <a:lnTo>
                    <a:pt x="2393" y="2055"/>
                  </a:lnTo>
                  <a:cubicBezTo>
                    <a:pt x="4152" y="4621"/>
                    <a:pt x="5804" y="7295"/>
                    <a:pt x="6972" y="10302"/>
                  </a:cubicBezTo>
                  <a:cubicBezTo>
                    <a:pt x="7672" y="12103"/>
                    <a:pt x="8173" y="14038"/>
                    <a:pt x="8373" y="16039"/>
                  </a:cubicBezTo>
                  <a:cubicBezTo>
                    <a:pt x="8473" y="16906"/>
                    <a:pt x="8506" y="17807"/>
                    <a:pt x="8473" y="18741"/>
                  </a:cubicBezTo>
                  <a:cubicBezTo>
                    <a:pt x="8382" y="19803"/>
                    <a:pt x="7711" y="21721"/>
                    <a:pt x="6790" y="22217"/>
                  </a:cubicBezTo>
                  <a:lnTo>
                    <a:pt x="6790" y="22217"/>
                  </a:lnTo>
                  <a:cubicBezTo>
                    <a:pt x="6763" y="22212"/>
                    <a:pt x="6734" y="22210"/>
                    <a:pt x="6705" y="22210"/>
                  </a:cubicBezTo>
                  <a:cubicBezTo>
                    <a:pt x="6291" y="22195"/>
                    <a:pt x="5908" y="22105"/>
                    <a:pt x="5554" y="21953"/>
                  </a:cubicBezTo>
                  <a:lnTo>
                    <a:pt x="5554" y="21953"/>
                  </a:lnTo>
                  <a:cubicBezTo>
                    <a:pt x="5482" y="21883"/>
                    <a:pt x="5410" y="21802"/>
                    <a:pt x="5337" y="21710"/>
                  </a:cubicBezTo>
                  <a:cubicBezTo>
                    <a:pt x="5249" y="21585"/>
                    <a:pt x="5146" y="21533"/>
                    <a:pt x="5042" y="21533"/>
                  </a:cubicBezTo>
                  <a:cubicBezTo>
                    <a:pt x="4988" y="21533"/>
                    <a:pt x="4935" y="21547"/>
                    <a:pt x="4884" y="21571"/>
                  </a:cubicBezTo>
                  <a:lnTo>
                    <a:pt x="4884" y="21571"/>
                  </a:lnTo>
                  <a:cubicBezTo>
                    <a:pt x="2647" y="19954"/>
                    <a:pt x="1770" y="15637"/>
                    <a:pt x="1635" y="12803"/>
                  </a:cubicBezTo>
                  <a:cubicBezTo>
                    <a:pt x="1457" y="9242"/>
                    <a:pt x="1991" y="5628"/>
                    <a:pt x="2393" y="2055"/>
                  </a:cubicBezTo>
                  <a:close/>
                  <a:moveTo>
                    <a:pt x="1959" y="1"/>
                  </a:moveTo>
                  <a:cubicBezTo>
                    <a:pt x="1731" y="1"/>
                    <a:pt x="1520" y="140"/>
                    <a:pt x="1501" y="461"/>
                  </a:cubicBezTo>
                  <a:cubicBezTo>
                    <a:pt x="967" y="5431"/>
                    <a:pt x="0" y="10635"/>
                    <a:pt x="834" y="15539"/>
                  </a:cubicBezTo>
                  <a:cubicBezTo>
                    <a:pt x="1318" y="18416"/>
                    <a:pt x="2605" y="21663"/>
                    <a:pt x="4886" y="22883"/>
                  </a:cubicBezTo>
                  <a:lnTo>
                    <a:pt x="4886" y="22883"/>
                  </a:lnTo>
                  <a:cubicBezTo>
                    <a:pt x="5288" y="23261"/>
                    <a:pt x="5759" y="23433"/>
                    <a:pt x="6241" y="23433"/>
                  </a:cubicBezTo>
                  <a:cubicBezTo>
                    <a:pt x="6399" y="23433"/>
                    <a:pt x="6559" y="23414"/>
                    <a:pt x="6717" y="23378"/>
                  </a:cubicBezTo>
                  <a:lnTo>
                    <a:pt x="6717" y="23378"/>
                  </a:lnTo>
                  <a:cubicBezTo>
                    <a:pt x="6723" y="23378"/>
                    <a:pt x="6729" y="23378"/>
                    <a:pt x="6735" y="23378"/>
                  </a:cubicBezTo>
                  <a:cubicBezTo>
                    <a:pt x="6859" y="23378"/>
                    <a:pt x="6959" y="23342"/>
                    <a:pt x="7035" y="23282"/>
                  </a:cubicBezTo>
                  <a:lnTo>
                    <a:pt x="7035" y="23282"/>
                  </a:lnTo>
                  <a:cubicBezTo>
                    <a:pt x="7652" y="23048"/>
                    <a:pt x="8230" y="22555"/>
                    <a:pt x="8640" y="21877"/>
                  </a:cubicBezTo>
                  <a:cubicBezTo>
                    <a:pt x="9807" y="19908"/>
                    <a:pt x="9607" y="17006"/>
                    <a:pt x="9273" y="14938"/>
                  </a:cubicBezTo>
                  <a:cubicBezTo>
                    <a:pt x="8439" y="9234"/>
                    <a:pt x="5437" y="4497"/>
                    <a:pt x="2435" y="228"/>
                  </a:cubicBezTo>
                  <a:cubicBezTo>
                    <a:pt x="2319" y="83"/>
                    <a:pt x="2134" y="1"/>
                    <a:pt x="1959"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1"/>
            <p:cNvSpPr/>
            <p:nvPr/>
          </p:nvSpPr>
          <p:spPr>
            <a:xfrm>
              <a:off x="5265550" y="3129625"/>
              <a:ext cx="116000" cy="461900"/>
            </a:xfrm>
            <a:custGeom>
              <a:rect b="b" l="l" r="r" t="t"/>
              <a:pathLst>
                <a:path extrusionOk="0" h="18476" w="4640">
                  <a:moveTo>
                    <a:pt x="370" y="0"/>
                  </a:moveTo>
                  <a:cubicBezTo>
                    <a:pt x="196" y="0"/>
                    <a:pt x="1" y="173"/>
                    <a:pt x="69" y="423"/>
                  </a:cubicBezTo>
                  <a:cubicBezTo>
                    <a:pt x="803" y="3959"/>
                    <a:pt x="1604" y="7562"/>
                    <a:pt x="2371" y="11097"/>
                  </a:cubicBezTo>
                  <a:cubicBezTo>
                    <a:pt x="2738" y="12899"/>
                    <a:pt x="3105" y="14633"/>
                    <a:pt x="3538" y="16435"/>
                  </a:cubicBezTo>
                  <a:cubicBezTo>
                    <a:pt x="3705" y="17102"/>
                    <a:pt x="3638" y="18136"/>
                    <a:pt x="4239" y="18436"/>
                  </a:cubicBezTo>
                  <a:cubicBezTo>
                    <a:pt x="4276" y="18464"/>
                    <a:pt x="4310" y="18476"/>
                    <a:pt x="4342" y="18476"/>
                  </a:cubicBezTo>
                  <a:cubicBezTo>
                    <a:pt x="4427" y="18476"/>
                    <a:pt x="4500" y="18390"/>
                    <a:pt x="4572" y="18269"/>
                  </a:cubicBezTo>
                  <a:cubicBezTo>
                    <a:pt x="4572" y="18236"/>
                    <a:pt x="4606" y="18202"/>
                    <a:pt x="4606" y="18202"/>
                  </a:cubicBezTo>
                  <a:cubicBezTo>
                    <a:pt x="4639" y="18102"/>
                    <a:pt x="4639" y="17969"/>
                    <a:pt x="4606" y="17902"/>
                  </a:cubicBezTo>
                  <a:cubicBezTo>
                    <a:pt x="4606" y="17869"/>
                    <a:pt x="4572" y="17802"/>
                    <a:pt x="4572" y="17769"/>
                  </a:cubicBezTo>
                  <a:cubicBezTo>
                    <a:pt x="4535" y="17720"/>
                    <a:pt x="4489" y="17684"/>
                    <a:pt x="4443" y="17664"/>
                  </a:cubicBezTo>
                  <a:lnTo>
                    <a:pt x="4443" y="17664"/>
                  </a:lnTo>
                  <a:cubicBezTo>
                    <a:pt x="4200" y="15795"/>
                    <a:pt x="2680" y="10006"/>
                    <a:pt x="2538" y="9296"/>
                  </a:cubicBezTo>
                  <a:cubicBezTo>
                    <a:pt x="1870" y="6261"/>
                    <a:pt x="1203" y="3225"/>
                    <a:pt x="569" y="123"/>
                  </a:cubicBezTo>
                  <a:cubicBezTo>
                    <a:pt x="527" y="38"/>
                    <a:pt x="451" y="0"/>
                    <a:pt x="370"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1"/>
            <p:cNvSpPr/>
            <p:nvPr/>
          </p:nvSpPr>
          <p:spPr>
            <a:xfrm>
              <a:off x="5270100" y="3439325"/>
              <a:ext cx="85550" cy="73625"/>
            </a:xfrm>
            <a:custGeom>
              <a:rect b="b" l="l" r="r" t="t"/>
              <a:pathLst>
                <a:path extrusionOk="0" h="2945" w="3422">
                  <a:moveTo>
                    <a:pt x="416" y="1"/>
                  </a:moveTo>
                  <a:cubicBezTo>
                    <a:pt x="219" y="1"/>
                    <a:pt x="1" y="358"/>
                    <a:pt x="187" y="544"/>
                  </a:cubicBezTo>
                  <a:cubicBezTo>
                    <a:pt x="921" y="1545"/>
                    <a:pt x="1855" y="2345"/>
                    <a:pt x="2923" y="2912"/>
                  </a:cubicBezTo>
                  <a:cubicBezTo>
                    <a:pt x="2962" y="2935"/>
                    <a:pt x="3001" y="2944"/>
                    <a:pt x="3037" y="2944"/>
                  </a:cubicBezTo>
                  <a:cubicBezTo>
                    <a:pt x="3276" y="2944"/>
                    <a:pt x="3421" y="2523"/>
                    <a:pt x="3189" y="2379"/>
                  </a:cubicBezTo>
                  <a:cubicBezTo>
                    <a:pt x="2189" y="1845"/>
                    <a:pt x="1288" y="1078"/>
                    <a:pt x="554" y="77"/>
                  </a:cubicBezTo>
                  <a:cubicBezTo>
                    <a:pt x="514" y="23"/>
                    <a:pt x="466" y="1"/>
                    <a:pt x="416"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1"/>
            <p:cNvSpPr/>
            <p:nvPr/>
          </p:nvSpPr>
          <p:spPr>
            <a:xfrm>
              <a:off x="5339550" y="3408450"/>
              <a:ext cx="63375" cy="105325"/>
            </a:xfrm>
            <a:custGeom>
              <a:rect b="b" l="l" r="r" t="t"/>
              <a:pathLst>
                <a:path extrusionOk="0" h="4213" w="2535">
                  <a:moveTo>
                    <a:pt x="2270" y="1"/>
                  </a:moveTo>
                  <a:cubicBezTo>
                    <a:pt x="2153" y="1"/>
                    <a:pt x="2025" y="78"/>
                    <a:pt x="1979" y="245"/>
                  </a:cubicBezTo>
                  <a:cubicBezTo>
                    <a:pt x="1679" y="1546"/>
                    <a:pt x="812" y="2613"/>
                    <a:pt x="145" y="3714"/>
                  </a:cubicBezTo>
                  <a:cubicBezTo>
                    <a:pt x="0" y="3954"/>
                    <a:pt x="151" y="4212"/>
                    <a:pt x="321" y="4212"/>
                  </a:cubicBezTo>
                  <a:cubicBezTo>
                    <a:pt x="387" y="4212"/>
                    <a:pt x="456" y="4174"/>
                    <a:pt x="512" y="4081"/>
                  </a:cubicBezTo>
                  <a:cubicBezTo>
                    <a:pt x="1279" y="2913"/>
                    <a:pt x="2146" y="1746"/>
                    <a:pt x="2480" y="311"/>
                  </a:cubicBezTo>
                  <a:cubicBezTo>
                    <a:pt x="2534" y="111"/>
                    <a:pt x="2410" y="1"/>
                    <a:pt x="2270"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1"/>
            <p:cNvSpPr/>
            <p:nvPr/>
          </p:nvSpPr>
          <p:spPr>
            <a:xfrm>
              <a:off x="5244375" y="3321825"/>
              <a:ext cx="86500" cy="56525"/>
            </a:xfrm>
            <a:custGeom>
              <a:rect b="b" l="l" r="r" t="t"/>
              <a:pathLst>
                <a:path extrusionOk="0" h="2261" w="3460">
                  <a:moveTo>
                    <a:pt x="392" y="0"/>
                  </a:moveTo>
                  <a:cubicBezTo>
                    <a:pt x="176" y="0"/>
                    <a:pt x="0" y="379"/>
                    <a:pt x="216" y="541"/>
                  </a:cubicBezTo>
                  <a:cubicBezTo>
                    <a:pt x="1083" y="1275"/>
                    <a:pt x="2017" y="1842"/>
                    <a:pt x="3084" y="2242"/>
                  </a:cubicBezTo>
                  <a:cubicBezTo>
                    <a:pt x="3110" y="2255"/>
                    <a:pt x="3134" y="2260"/>
                    <a:pt x="3156" y="2260"/>
                  </a:cubicBezTo>
                  <a:cubicBezTo>
                    <a:pt x="3373" y="2260"/>
                    <a:pt x="3459" y="1735"/>
                    <a:pt x="3218" y="1675"/>
                  </a:cubicBezTo>
                  <a:cubicBezTo>
                    <a:pt x="2250" y="1275"/>
                    <a:pt x="1383" y="774"/>
                    <a:pt x="549" y="74"/>
                  </a:cubicBezTo>
                  <a:cubicBezTo>
                    <a:pt x="498" y="22"/>
                    <a:pt x="444" y="0"/>
                    <a:pt x="392"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1"/>
            <p:cNvSpPr/>
            <p:nvPr/>
          </p:nvSpPr>
          <p:spPr>
            <a:xfrm>
              <a:off x="5312025" y="3275925"/>
              <a:ext cx="50050" cy="96900"/>
            </a:xfrm>
            <a:custGeom>
              <a:rect b="b" l="l" r="r" t="t"/>
              <a:pathLst>
                <a:path extrusionOk="0" h="3876" w="2002">
                  <a:moveTo>
                    <a:pt x="1730" y="1"/>
                  </a:moveTo>
                  <a:cubicBezTo>
                    <a:pt x="1615" y="1"/>
                    <a:pt x="1490" y="78"/>
                    <a:pt x="1446" y="242"/>
                  </a:cubicBezTo>
                  <a:cubicBezTo>
                    <a:pt x="1212" y="1409"/>
                    <a:pt x="779" y="2443"/>
                    <a:pt x="145" y="3377"/>
                  </a:cubicBezTo>
                  <a:cubicBezTo>
                    <a:pt x="1" y="3618"/>
                    <a:pt x="151" y="3876"/>
                    <a:pt x="334" y="3876"/>
                  </a:cubicBezTo>
                  <a:cubicBezTo>
                    <a:pt x="405" y="3876"/>
                    <a:pt x="480" y="3837"/>
                    <a:pt x="545" y="3744"/>
                  </a:cubicBezTo>
                  <a:cubicBezTo>
                    <a:pt x="1246" y="2710"/>
                    <a:pt x="1713" y="1576"/>
                    <a:pt x="1946" y="342"/>
                  </a:cubicBezTo>
                  <a:cubicBezTo>
                    <a:pt x="2002" y="120"/>
                    <a:pt x="1873" y="1"/>
                    <a:pt x="1730"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1"/>
            <p:cNvSpPr/>
            <p:nvPr/>
          </p:nvSpPr>
          <p:spPr>
            <a:xfrm>
              <a:off x="5239550" y="3207425"/>
              <a:ext cx="66250" cy="36700"/>
            </a:xfrm>
            <a:custGeom>
              <a:rect b="b" l="l" r="r" t="t"/>
              <a:pathLst>
                <a:path extrusionOk="0" h="1468" w="2650">
                  <a:moveTo>
                    <a:pt x="441" y="1"/>
                  </a:moveTo>
                  <a:cubicBezTo>
                    <a:pt x="201" y="1"/>
                    <a:pt x="0" y="458"/>
                    <a:pt x="275" y="580"/>
                  </a:cubicBezTo>
                  <a:lnTo>
                    <a:pt x="2143" y="1447"/>
                  </a:lnTo>
                  <a:cubicBezTo>
                    <a:pt x="2175" y="1461"/>
                    <a:pt x="2205" y="1468"/>
                    <a:pt x="2234" y="1468"/>
                  </a:cubicBezTo>
                  <a:cubicBezTo>
                    <a:pt x="2487" y="1468"/>
                    <a:pt x="2649" y="1003"/>
                    <a:pt x="2410" y="914"/>
                  </a:cubicBezTo>
                  <a:lnTo>
                    <a:pt x="509" y="13"/>
                  </a:lnTo>
                  <a:cubicBezTo>
                    <a:pt x="486" y="5"/>
                    <a:pt x="463" y="1"/>
                    <a:pt x="441"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1"/>
            <p:cNvSpPr/>
            <p:nvPr/>
          </p:nvSpPr>
          <p:spPr>
            <a:xfrm>
              <a:off x="5290975" y="3181850"/>
              <a:ext cx="29425" cy="58875"/>
            </a:xfrm>
            <a:custGeom>
              <a:rect b="b" l="l" r="r" t="t"/>
              <a:pathLst>
                <a:path extrusionOk="0" h="2355" w="1177">
                  <a:moveTo>
                    <a:pt x="824" y="1"/>
                  </a:moveTo>
                  <a:cubicBezTo>
                    <a:pt x="742" y="1"/>
                    <a:pt x="663" y="49"/>
                    <a:pt x="620" y="169"/>
                  </a:cubicBezTo>
                  <a:cubicBezTo>
                    <a:pt x="453" y="769"/>
                    <a:pt x="253" y="1336"/>
                    <a:pt x="86" y="1937"/>
                  </a:cubicBezTo>
                  <a:cubicBezTo>
                    <a:pt x="0" y="2174"/>
                    <a:pt x="164" y="2355"/>
                    <a:pt x="327" y="2355"/>
                  </a:cubicBezTo>
                  <a:cubicBezTo>
                    <a:pt x="417" y="2355"/>
                    <a:pt x="506" y="2300"/>
                    <a:pt x="553" y="2170"/>
                  </a:cubicBezTo>
                  <a:cubicBezTo>
                    <a:pt x="720" y="1603"/>
                    <a:pt x="920" y="1003"/>
                    <a:pt x="1087" y="436"/>
                  </a:cubicBezTo>
                  <a:cubicBezTo>
                    <a:pt x="1177" y="211"/>
                    <a:pt x="994" y="1"/>
                    <a:pt x="824"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1"/>
            <p:cNvSpPr/>
            <p:nvPr/>
          </p:nvSpPr>
          <p:spPr>
            <a:xfrm>
              <a:off x="5312300" y="3920800"/>
              <a:ext cx="246025" cy="546200"/>
            </a:xfrm>
            <a:custGeom>
              <a:rect b="b" l="l" r="r" t="t"/>
              <a:pathLst>
                <a:path extrusionOk="0" h="21848" w="9841">
                  <a:moveTo>
                    <a:pt x="6985" y="0"/>
                  </a:moveTo>
                  <a:cubicBezTo>
                    <a:pt x="6641" y="0"/>
                    <a:pt x="6279" y="75"/>
                    <a:pt x="5938" y="232"/>
                  </a:cubicBezTo>
                  <a:cubicBezTo>
                    <a:pt x="4770" y="766"/>
                    <a:pt x="3903" y="1933"/>
                    <a:pt x="3236" y="3134"/>
                  </a:cubicBezTo>
                  <a:cubicBezTo>
                    <a:pt x="0" y="9105"/>
                    <a:pt x="401" y="15776"/>
                    <a:pt x="1168" y="21847"/>
                  </a:cubicBezTo>
                  <a:cubicBezTo>
                    <a:pt x="1902" y="20747"/>
                    <a:pt x="2702" y="19646"/>
                    <a:pt x="3436" y="18512"/>
                  </a:cubicBezTo>
                  <a:cubicBezTo>
                    <a:pt x="5071" y="16143"/>
                    <a:pt x="6739" y="13742"/>
                    <a:pt x="7906" y="11140"/>
                  </a:cubicBezTo>
                  <a:cubicBezTo>
                    <a:pt x="9107" y="8538"/>
                    <a:pt x="9841" y="5736"/>
                    <a:pt x="9407" y="3167"/>
                  </a:cubicBezTo>
                  <a:cubicBezTo>
                    <a:pt x="9289" y="2380"/>
                    <a:pt x="9032" y="1616"/>
                    <a:pt x="8614" y="1019"/>
                  </a:cubicBezTo>
                  <a:lnTo>
                    <a:pt x="8614" y="1019"/>
                  </a:lnTo>
                  <a:cubicBezTo>
                    <a:pt x="8416" y="362"/>
                    <a:pt x="7741" y="0"/>
                    <a:pt x="6985"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1"/>
            <p:cNvSpPr/>
            <p:nvPr/>
          </p:nvSpPr>
          <p:spPr>
            <a:xfrm>
              <a:off x="5300625" y="3906675"/>
              <a:ext cx="275200" cy="574375"/>
            </a:xfrm>
            <a:custGeom>
              <a:rect b="b" l="l" r="r" t="t"/>
              <a:pathLst>
                <a:path extrusionOk="0" h="22975" w="11008">
                  <a:moveTo>
                    <a:pt x="7588" y="1094"/>
                  </a:moveTo>
                  <a:cubicBezTo>
                    <a:pt x="7599" y="1094"/>
                    <a:pt x="7609" y="1094"/>
                    <a:pt x="7619" y="1095"/>
                  </a:cubicBezTo>
                  <a:lnTo>
                    <a:pt x="7619" y="1095"/>
                  </a:lnTo>
                  <a:cubicBezTo>
                    <a:pt x="7644" y="1120"/>
                    <a:pt x="7673" y="1143"/>
                    <a:pt x="7706" y="1164"/>
                  </a:cubicBezTo>
                  <a:cubicBezTo>
                    <a:pt x="8012" y="1338"/>
                    <a:pt x="8274" y="1548"/>
                    <a:pt x="8496" y="1789"/>
                  </a:cubicBezTo>
                  <a:lnTo>
                    <a:pt x="8496" y="1789"/>
                  </a:lnTo>
                  <a:cubicBezTo>
                    <a:pt x="8543" y="1916"/>
                    <a:pt x="8580" y="2063"/>
                    <a:pt x="8607" y="2231"/>
                  </a:cubicBezTo>
                  <a:cubicBezTo>
                    <a:pt x="8653" y="2463"/>
                    <a:pt x="8807" y="2562"/>
                    <a:pt x="8985" y="2562"/>
                  </a:cubicBezTo>
                  <a:cubicBezTo>
                    <a:pt x="8999" y="2562"/>
                    <a:pt x="9013" y="2561"/>
                    <a:pt x="9027" y="2560"/>
                  </a:cubicBezTo>
                  <a:lnTo>
                    <a:pt x="9027" y="2560"/>
                  </a:lnTo>
                  <a:cubicBezTo>
                    <a:pt x="10285" y="5031"/>
                    <a:pt x="9023" y="9268"/>
                    <a:pt x="7806" y="11838"/>
                  </a:cubicBezTo>
                  <a:cubicBezTo>
                    <a:pt x="6264" y="15070"/>
                    <a:pt x="4090" y="18012"/>
                    <a:pt x="2057" y="20944"/>
                  </a:cubicBezTo>
                  <a:lnTo>
                    <a:pt x="2057" y="20944"/>
                  </a:lnTo>
                  <a:cubicBezTo>
                    <a:pt x="1723" y="17860"/>
                    <a:pt x="1488" y="14721"/>
                    <a:pt x="1868" y="11505"/>
                  </a:cubicBezTo>
                  <a:cubicBezTo>
                    <a:pt x="2069" y="9570"/>
                    <a:pt x="2536" y="7635"/>
                    <a:pt x="3269" y="5801"/>
                  </a:cubicBezTo>
                  <a:cubicBezTo>
                    <a:pt x="3603" y="4967"/>
                    <a:pt x="4003" y="4133"/>
                    <a:pt x="4504" y="3365"/>
                  </a:cubicBezTo>
                  <a:cubicBezTo>
                    <a:pt x="5066" y="2442"/>
                    <a:pt x="6556" y="1094"/>
                    <a:pt x="7588" y="1094"/>
                  </a:cubicBezTo>
                  <a:close/>
                  <a:moveTo>
                    <a:pt x="7981" y="1"/>
                  </a:moveTo>
                  <a:cubicBezTo>
                    <a:pt x="7943" y="1"/>
                    <a:pt x="7905" y="8"/>
                    <a:pt x="7868" y="22"/>
                  </a:cubicBezTo>
                  <a:lnTo>
                    <a:pt x="7868" y="22"/>
                  </a:lnTo>
                  <a:cubicBezTo>
                    <a:pt x="7761" y="9"/>
                    <a:pt x="7651" y="2"/>
                    <a:pt x="7540" y="2"/>
                  </a:cubicBezTo>
                  <a:cubicBezTo>
                    <a:pt x="6967" y="2"/>
                    <a:pt x="6348" y="177"/>
                    <a:pt x="5771" y="530"/>
                  </a:cubicBezTo>
                  <a:cubicBezTo>
                    <a:pt x="3836" y="1698"/>
                    <a:pt x="2702" y="4333"/>
                    <a:pt x="1935" y="6334"/>
                  </a:cubicBezTo>
                  <a:cubicBezTo>
                    <a:pt x="0" y="11805"/>
                    <a:pt x="401" y="17342"/>
                    <a:pt x="1034" y="22512"/>
                  </a:cubicBezTo>
                  <a:cubicBezTo>
                    <a:pt x="1055" y="22763"/>
                    <a:pt x="1273" y="22975"/>
                    <a:pt x="1514" y="22975"/>
                  </a:cubicBezTo>
                  <a:cubicBezTo>
                    <a:pt x="1658" y="22975"/>
                    <a:pt x="1811" y="22900"/>
                    <a:pt x="1935" y="22713"/>
                  </a:cubicBezTo>
                  <a:cubicBezTo>
                    <a:pt x="4770" y="18643"/>
                    <a:pt x="8073" y="14407"/>
                    <a:pt x="9674" y="9737"/>
                  </a:cubicBezTo>
                  <a:cubicBezTo>
                    <a:pt x="10607" y="7018"/>
                    <a:pt x="11007" y="3575"/>
                    <a:pt x="9599" y="1416"/>
                  </a:cubicBezTo>
                  <a:lnTo>
                    <a:pt x="9599" y="1416"/>
                  </a:lnTo>
                  <a:cubicBezTo>
                    <a:pt x="9380" y="715"/>
                    <a:pt x="8865" y="271"/>
                    <a:pt x="8222" y="92"/>
                  </a:cubicBezTo>
                  <a:lnTo>
                    <a:pt x="8222" y="92"/>
                  </a:lnTo>
                  <a:cubicBezTo>
                    <a:pt x="8206" y="82"/>
                    <a:pt x="8190" y="73"/>
                    <a:pt x="8173" y="63"/>
                  </a:cubicBezTo>
                  <a:cubicBezTo>
                    <a:pt x="8108" y="20"/>
                    <a:pt x="8044" y="1"/>
                    <a:pt x="7981"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1"/>
            <p:cNvSpPr/>
            <p:nvPr/>
          </p:nvSpPr>
          <p:spPr>
            <a:xfrm>
              <a:off x="5364700" y="3913125"/>
              <a:ext cx="143600" cy="455475"/>
            </a:xfrm>
            <a:custGeom>
              <a:rect b="b" l="l" r="r" t="t"/>
              <a:pathLst>
                <a:path extrusionOk="0" h="18219" w="5744">
                  <a:moveTo>
                    <a:pt x="5170" y="1"/>
                  </a:moveTo>
                  <a:cubicBezTo>
                    <a:pt x="5107" y="1"/>
                    <a:pt x="5038" y="26"/>
                    <a:pt x="4976" y="72"/>
                  </a:cubicBezTo>
                  <a:lnTo>
                    <a:pt x="4909" y="139"/>
                  </a:lnTo>
                  <a:cubicBezTo>
                    <a:pt x="4809" y="172"/>
                    <a:pt x="4776" y="305"/>
                    <a:pt x="4776" y="406"/>
                  </a:cubicBezTo>
                  <a:lnTo>
                    <a:pt x="4776" y="506"/>
                  </a:lnTo>
                  <a:cubicBezTo>
                    <a:pt x="4776" y="596"/>
                    <a:pt x="4815" y="667"/>
                    <a:pt x="4877" y="707"/>
                  </a:cubicBezTo>
                  <a:lnTo>
                    <a:pt x="4877" y="707"/>
                  </a:lnTo>
                  <a:cubicBezTo>
                    <a:pt x="4226" y="2508"/>
                    <a:pt x="2811" y="8266"/>
                    <a:pt x="2641" y="8945"/>
                  </a:cubicBezTo>
                  <a:cubicBezTo>
                    <a:pt x="1807" y="11947"/>
                    <a:pt x="940" y="14949"/>
                    <a:pt x="106" y="17951"/>
                  </a:cubicBezTo>
                  <a:cubicBezTo>
                    <a:pt x="1" y="18127"/>
                    <a:pt x="89" y="18219"/>
                    <a:pt x="211" y="18219"/>
                  </a:cubicBezTo>
                  <a:cubicBezTo>
                    <a:pt x="321" y="18219"/>
                    <a:pt x="459" y="18143"/>
                    <a:pt x="506" y="17985"/>
                  </a:cubicBezTo>
                  <a:lnTo>
                    <a:pt x="3508" y="7477"/>
                  </a:lnTo>
                  <a:lnTo>
                    <a:pt x="5009" y="2240"/>
                  </a:lnTo>
                  <a:cubicBezTo>
                    <a:pt x="5243" y="1573"/>
                    <a:pt x="5743" y="639"/>
                    <a:pt x="5343" y="105"/>
                  </a:cubicBezTo>
                  <a:cubicBezTo>
                    <a:pt x="5307" y="34"/>
                    <a:pt x="5243" y="1"/>
                    <a:pt x="5170"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1"/>
            <p:cNvSpPr/>
            <p:nvPr/>
          </p:nvSpPr>
          <p:spPr>
            <a:xfrm>
              <a:off x="5469550" y="3995500"/>
              <a:ext cx="48475" cy="97550"/>
            </a:xfrm>
            <a:custGeom>
              <a:rect b="b" l="l" r="r" t="t"/>
              <a:pathLst>
                <a:path extrusionOk="0" h="3902" w="1939">
                  <a:moveTo>
                    <a:pt x="433" y="1"/>
                  </a:moveTo>
                  <a:cubicBezTo>
                    <a:pt x="234" y="1"/>
                    <a:pt x="1" y="258"/>
                    <a:pt x="148" y="480"/>
                  </a:cubicBezTo>
                  <a:cubicBezTo>
                    <a:pt x="782" y="1447"/>
                    <a:pt x="1216" y="2514"/>
                    <a:pt x="1416" y="3749"/>
                  </a:cubicBezTo>
                  <a:cubicBezTo>
                    <a:pt x="1427" y="3857"/>
                    <a:pt x="1487" y="3902"/>
                    <a:pt x="1562" y="3902"/>
                  </a:cubicBezTo>
                  <a:cubicBezTo>
                    <a:pt x="1718" y="3902"/>
                    <a:pt x="1939" y="3707"/>
                    <a:pt x="1916" y="3482"/>
                  </a:cubicBezTo>
                  <a:cubicBezTo>
                    <a:pt x="1716" y="2248"/>
                    <a:pt x="1282" y="1113"/>
                    <a:pt x="615" y="113"/>
                  </a:cubicBezTo>
                  <a:cubicBezTo>
                    <a:pt x="571" y="34"/>
                    <a:pt x="505" y="1"/>
                    <a:pt x="433"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1"/>
            <p:cNvSpPr/>
            <p:nvPr/>
          </p:nvSpPr>
          <p:spPr>
            <a:xfrm>
              <a:off x="5383475" y="3996075"/>
              <a:ext cx="103425" cy="70600"/>
            </a:xfrm>
            <a:custGeom>
              <a:rect b="b" l="l" r="r" t="t"/>
              <a:pathLst>
                <a:path extrusionOk="0" h="2824" w="4137">
                  <a:moveTo>
                    <a:pt x="3874" y="1"/>
                  </a:moveTo>
                  <a:cubicBezTo>
                    <a:pt x="3830" y="1"/>
                    <a:pt x="3780" y="17"/>
                    <a:pt x="3725" y="56"/>
                  </a:cubicBezTo>
                  <a:cubicBezTo>
                    <a:pt x="2524" y="723"/>
                    <a:pt x="1190" y="1324"/>
                    <a:pt x="222" y="2425"/>
                  </a:cubicBezTo>
                  <a:cubicBezTo>
                    <a:pt x="1" y="2597"/>
                    <a:pt x="179" y="2824"/>
                    <a:pt x="381" y="2824"/>
                  </a:cubicBezTo>
                  <a:cubicBezTo>
                    <a:pt x="453" y="2824"/>
                    <a:pt x="528" y="2795"/>
                    <a:pt x="589" y="2725"/>
                  </a:cubicBezTo>
                  <a:cubicBezTo>
                    <a:pt x="1490" y="1724"/>
                    <a:pt x="2757" y="1157"/>
                    <a:pt x="3858" y="557"/>
                  </a:cubicBezTo>
                  <a:cubicBezTo>
                    <a:pt x="4136" y="418"/>
                    <a:pt x="4090" y="1"/>
                    <a:pt x="3874"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1"/>
            <p:cNvSpPr/>
            <p:nvPr/>
          </p:nvSpPr>
          <p:spPr>
            <a:xfrm>
              <a:off x="5426750" y="4125575"/>
              <a:ext cx="59550" cy="82825"/>
            </a:xfrm>
            <a:custGeom>
              <a:rect b="b" l="l" r="r" t="t"/>
              <a:pathLst>
                <a:path extrusionOk="0" h="3313" w="2382">
                  <a:moveTo>
                    <a:pt x="385" y="0"/>
                  </a:moveTo>
                  <a:cubicBezTo>
                    <a:pt x="197" y="0"/>
                    <a:pt x="1" y="336"/>
                    <a:pt x="159" y="547"/>
                  </a:cubicBezTo>
                  <a:cubicBezTo>
                    <a:pt x="826" y="1281"/>
                    <a:pt x="1360" y="2215"/>
                    <a:pt x="1760" y="3149"/>
                  </a:cubicBezTo>
                  <a:cubicBezTo>
                    <a:pt x="1818" y="3265"/>
                    <a:pt x="1916" y="3312"/>
                    <a:pt x="2014" y="3312"/>
                  </a:cubicBezTo>
                  <a:cubicBezTo>
                    <a:pt x="2198" y="3312"/>
                    <a:pt x="2381" y="3145"/>
                    <a:pt x="2294" y="2949"/>
                  </a:cubicBezTo>
                  <a:cubicBezTo>
                    <a:pt x="1860" y="1881"/>
                    <a:pt x="1293" y="914"/>
                    <a:pt x="526" y="80"/>
                  </a:cubicBezTo>
                  <a:cubicBezTo>
                    <a:pt x="484" y="24"/>
                    <a:pt x="435" y="0"/>
                    <a:pt x="385"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1"/>
            <p:cNvSpPr/>
            <p:nvPr/>
          </p:nvSpPr>
          <p:spPr>
            <a:xfrm>
              <a:off x="5357625" y="4130625"/>
              <a:ext cx="86850" cy="71300"/>
            </a:xfrm>
            <a:custGeom>
              <a:rect b="b" l="l" r="r" t="t"/>
              <a:pathLst>
                <a:path extrusionOk="0" h="2852" w="3474">
                  <a:moveTo>
                    <a:pt x="3197" y="1"/>
                  </a:moveTo>
                  <a:cubicBezTo>
                    <a:pt x="3156" y="1"/>
                    <a:pt x="3109" y="14"/>
                    <a:pt x="3058" y="45"/>
                  </a:cubicBezTo>
                  <a:cubicBezTo>
                    <a:pt x="1957" y="612"/>
                    <a:pt x="1023" y="1412"/>
                    <a:pt x="189" y="2380"/>
                  </a:cubicBezTo>
                  <a:cubicBezTo>
                    <a:pt x="0" y="2616"/>
                    <a:pt x="128" y="2852"/>
                    <a:pt x="314" y="2852"/>
                  </a:cubicBezTo>
                  <a:cubicBezTo>
                    <a:pt x="391" y="2852"/>
                    <a:pt x="478" y="2811"/>
                    <a:pt x="556" y="2713"/>
                  </a:cubicBezTo>
                  <a:cubicBezTo>
                    <a:pt x="1290" y="1779"/>
                    <a:pt x="2190" y="1079"/>
                    <a:pt x="3191" y="545"/>
                  </a:cubicBezTo>
                  <a:cubicBezTo>
                    <a:pt x="3473" y="404"/>
                    <a:pt x="3421" y="1"/>
                    <a:pt x="3197"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1"/>
            <p:cNvSpPr/>
            <p:nvPr/>
          </p:nvSpPr>
          <p:spPr>
            <a:xfrm>
              <a:off x="5387125" y="4257850"/>
              <a:ext cx="50825" cy="54225"/>
            </a:xfrm>
            <a:custGeom>
              <a:rect b="b" l="l" r="r" t="t"/>
              <a:pathLst>
                <a:path extrusionOk="0" h="2169" w="2033">
                  <a:moveTo>
                    <a:pt x="429" y="0"/>
                  </a:moveTo>
                  <a:cubicBezTo>
                    <a:pt x="223" y="0"/>
                    <a:pt x="0" y="258"/>
                    <a:pt x="176" y="460"/>
                  </a:cubicBezTo>
                  <a:lnTo>
                    <a:pt x="1411" y="2094"/>
                  </a:lnTo>
                  <a:cubicBezTo>
                    <a:pt x="1448" y="2146"/>
                    <a:pt x="1502" y="2169"/>
                    <a:pt x="1561" y="2169"/>
                  </a:cubicBezTo>
                  <a:cubicBezTo>
                    <a:pt x="1766" y="2169"/>
                    <a:pt x="2033" y="1901"/>
                    <a:pt x="1878" y="1694"/>
                  </a:cubicBezTo>
                  <a:lnTo>
                    <a:pt x="610" y="93"/>
                  </a:lnTo>
                  <a:cubicBezTo>
                    <a:pt x="561" y="27"/>
                    <a:pt x="496" y="0"/>
                    <a:pt x="429"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1"/>
            <p:cNvSpPr/>
            <p:nvPr/>
          </p:nvSpPr>
          <p:spPr>
            <a:xfrm>
              <a:off x="5351350" y="4257225"/>
              <a:ext cx="51050" cy="47925"/>
            </a:xfrm>
            <a:custGeom>
              <a:rect b="b" l="l" r="r" t="t"/>
              <a:pathLst>
                <a:path extrusionOk="0" h="1917" w="2042">
                  <a:moveTo>
                    <a:pt x="1700" y="1"/>
                  </a:moveTo>
                  <a:cubicBezTo>
                    <a:pt x="1640" y="1"/>
                    <a:pt x="1574" y="26"/>
                    <a:pt x="1507" y="84"/>
                  </a:cubicBezTo>
                  <a:cubicBezTo>
                    <a:pt x="1107" y="518"/>
                    <a:pt x="640" y="918"/>
                    <a:pt x="206" y="1385"/>
                  </a:cubicBezTo>
                  <a:cubicBezTo>
                    <a:pt x="0" y="1591"/>
                    <a:pt x="112" y="1916"/>
                    <a:pt x="312" y="1916"/>
                  </a:cubicBezTo>
                  <a:cubicBezTo>
                    <a:pt x="371" y="1916"/>
                    <a:pt x="438" y="1888"/>
                    <a:pt x="507" y="1819"/>
                  </a:cubicBezTo>
                  <a:cubicBezTo>
                    <a:pt x="940" y="1385"/>
                    <a:pt x="1374" y="985"/>
                    <a:pt x="1807" y="518"/>
                  </a:cubicBezTo>
                  <a:cubicBezTo>
                    <a:pt x="2041" y="310"/>
                    <a:pt x="1911" y="1"/>
                    <a:pt x="1700"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1"/>
            <p:cNvSpPr/>
            <p:nvPr/>
          </p:nvSpPr>
          <p:spPr>
            <a:xfrm>
              <a:off x="4475875" y="3717875"/>
              <a:ext cx="572525" cy="188075"/>
            </a:xfrm>
            <a:custGeom>
              <a:rect b="b" l="l" r="r" t="t"/>
              <a:pathLst>
                <a:path extrusionOk="0" h="7523" w="22901">
                  <a:moveTo>
                    <a:pt x="13038" y="0"/>
                  </a:moveTo>
                  <a:cubicBezTo>
                    <a:pt x="8510" y="0"/>
                    <a:pt x="4105" y="1339"/>
                    <a:pt x="0" y="2778"/>
                  </a:cubicBezTo>
                  <a:lnTo>
                    <a:pt x="3770" y="4279"/>
                  </a:lnTo>
                  <a:cubicBezTo>
                    <a:pt x="6438" y="5380"/>
                    <a:pt x="9140" y="6514"/>
                    <a:pt x="11942" y="7081"/>
                  </a:cubicBezTo>
                  <a:cubicBezTo>
                    <a:pt x="13222" y="7359"/>
                    <a:pt x="14531" y="7522"/>
                    <a:pt x="15805" y="7522"/>
                  </a:cubicBezTo>
                  <a:cubicBezTo>
                    <a:pt x="17287" y="7522"/>
                    <a:pt x="18723" y="7301"/>
                    <a:pt x="20014" y="6781"/>
                  </a:cubicBezTo>
                  <a:cubicBezTo>
                    <a:pt x="20743" y="6493"/>
                    <a:pt x="21417" y="6096"/>
                    <a:pt x="21909" y="5581"/>
                  </a:cubicBezTo>
                  <a:lnTo>
                    <a:pt x="21909" y="5581"/>
                  </a:lnTo>
                  <a:cubicBezTo>
                    <a:pt x="22841" y="5093"/>
                    <a:pt x="22900" y="3735"/>
                    <a:pt x="22183" y="2778"/>
                  </a:cubicBezTo>
                  <a:cubicBezTo>
                    <a:pt x="21382" y="1744"/>
                    <a:pt x="20014" y="1177"/>
                    <a:pt x="18714" y="777"/>
                  </a:cubicBezTo>
                  <a:cubicBezTo>
                    <a:pt x="16809" y="230"/>
                    <a:pt x="14913" y="0"/>
                    <a:pt x="13038"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1"/>
            <p:cNvSpPr/>
            <p:nvPr/>
          </p:nvSpPr>
          <p:spPr>
            <a:xfrm>
              <a:off x="4458350" y="3704900"/>
              <a:ext cx="600200" cy="214375"/>
            </a:xfrm>
            <a:custGeom>
              <a:rect b="b" l="l" r="r" t="t"/>
              <a:pathLst>
                <a:path extrusionOk="0" h="8575" w="24008">
                  <a:moveTo>
                    <a:pt x="13789" y="1005"/>
                  </a:moveTo>
                  <a:cubicBezTo>
                    <a:pt x="14965" y="1005"/>
                    <a:pt x="16156" y="1097"/>
                    <a:pt x="17346" y="1296"/>
                  </a:cubicBezTo>
                  <a:cubicBezTo>
                    <a:pt x="18214" y="1463"/>
                    <a:pt x="19148" y="1629"/>
                    <a:pt x="19982" y="1963"/>
                  </a:cubicBezTo>
                  <a:cubicBezTo>
                    <a:pt x="20975" y="2338"/>
                    <a:pt x="22583" y="3444"/>
                    <a:pt x="22859" y="4440"/>
                  </a:cubicBezTo>
                  <a:lnTo>
                    <a:pt x="22859" y="4440"/>
                  </a:lnTo>
                  <a:cubicBezTo>
                    <a:pt x="22814" y="4483"/>
                    <a:pt x="22776" y="4535"/>
                    <a:pt x="22750" y="4598"/>
                  </a:cubicBezTo>
                  <a:cubicBezTo>
                    <a:pt x="22625" y="5007"/>
                    <a:pt x="22432" y="5363"/>
                    <a:pt x="22185" y="5672"/>
                  </a:cubicBezTo>
                  <a:lnTo>
                    <a:pt x="22185" y="5672"/>
                  </a:lnTo>
                  <a:cubicBezTo>
                    <a:pt x="22122" y="5705"/>
                    <a:pt x="22055" y="5736"/>
                    <a:pt x="21983" y="5766"/>
                  </a:cubicBezTo>
                  <a:cubicBezTo>
                    <a:pt x="21793" y="5846"/>
                    <a:pt x="21723" y="5986"/>
                    <a:pt x="21735" y="6136"/>
                  </a:cubicBezTo>
                  <a:lnTo>
                    <a:pt x="21735" y="6136"/>
                  </a:lnTo>
                  <a:cubicBezTo>
                    <a:pt x="20568" y="7136"/>
                    <a:pt x="18682" y="7484"/>
                    <a:pt x="16750" y="7484"/>
                  </a:cubicBezTo>
                  <a:cubicBezTo>
                    <a:pt x="15195" y="7484"/>
                    <a:pt x="13609" y="7259"/>
                    <a:pt x="12343" y="6967"/>
                  </a:cubicBezTo>
                  <a:cubicBezTo>
                    <a:pt x="8851" y="6197"/>
                    <a:pt x="5516" y="4745"/>
                    <a:pt x="2222" y="3332"/>
                  </a:cubicBezTo>
                  <a:lnTo>
                    <a:pt x="2222" y="3332"/>
                  </a:lnTo>
                  <a:cubicBezTo>
                    <a:pt x="5159" y="2340"/>
                    <a:pt x="8169" y="1479"/>
                    <a:pt x="11409" y="1129"/>
                  </a:cubicBezTo>
                  <a:cubicBezTo>
                    <a:pt x="12193" y="1048"/>
                    <a:pt x="12987" y="1005"/>
                    <a:pt x="13789" y="1005"/>
                  </a:cubicBezTo>
                  <a:close/>
                  <a:moveTo>
                    <a:pt x="13580" y="1"/>
                  </a:moveTo>
                  <a:cubicBezTo>
                    <a:pt x="8951" y="1"/>
                    <a:pt x="4583" y="1365"/>
                    <a:pt x="534" y="2797"/>
                  </a:cubicBezTo>
                  <a:cubicBezTo>
                    <a:pt x="167" y="2930"/>
                    <a:pt x="1" y="3564"/>
                    <a:pt x="534" y="3764"/>
                  </a:cubicBezTo>
                  <a:cubicBezTo>
                    <a:pt x="5171" y="5632"/>
                    <a:pt x="9974" y="7967"/>
                    <a:pt x="14845" y="8468"/>
                  </a:cubicBezTo>
                  <a:cubicBezTo>
                    <a:pt x="15453" y="8536"/>
                    <a:pt x="16089" y="8574"/>
                    <a:pt x="16731" y="8574"/>
                  </a:cubicBezTo>
                  <a:cubicBezTo>
                    <a:pt x="19167" y="8574"/>
                    <a:pt x="21683" y="8023"/>
                    <a:pt x="23089" y="6477"/>
                  </a:cubicBezTo>
                  <a:lnTo>
                    <a:pt x="23089" y="6477"/>
                  </a:lnTo>
                  <a:cubicBezTo>
                    <a:pt x="23643" y="6101"/>
                    <a:pt x="23931" y="5555"/>
                    <a:pt x="23978" y="4953"/>
                  </a:cubicBezTo>
                  <a:lnTo>
                    <a:pt x="23978" y="4953"/>
                  </a:lnTo>
                  <a:cubicBezTo>
                    <a:pt x="23980" y="4946"/>
                    <a:pt x="23982" y="4939"/>
                    <a:pt x="23984" y="4932"/>
                  </a:cubicBezTo>
                  <a:cubicBezTo>
                    <a:pt x="24008" y="4844"/>
                    <a:pt x="24005" y="4763"/>
                    <a:pt x="23983" y="4691"/>
                  </a:cubicBezTo>
                  <a:lnTo>
                    <a:pt x="23983" y="4691"/>
                  </a:lnTo>
                  <a:cubicBezTo>
                    <a:pt x="23959" y="4002"/>
                    <a:pt x="23637" y="3262"/>
                    <a:pt x="23050" y="2630"/>
                  </a:cubicBezTo>
                  <a:cubicBezTo>
                    <a:pt x="21483" y="962"/>
                    <a:pt x="18681" y="429"/>
                    <a:pt x="16546" y="195"/>
                  </a:cubicBezTo>
                  <a:cubicBezTo>
                    <a:pt x="15546" y="61"/>
                    <a:pt x="14557" y="1"/>
                    <a:pt x="13580"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1"/>
            <p:cNvSpPr/>
            <p:nvPr/>
          </p:nvSpPr>
          <p:spPr>
            <a:xfrm>
              <a:off x="4574725" y="3788450"/>
              <a:ext cx="475750" cy="38725"/>
            </a:xfrm>
            <a:custGeom>
              <a:rect b="b" l="l" r="r" t="t"/>
              <a:pathLst>
                <a:path extrusionOk="0" h="1549" w="19030">
                  <a:moveTo>
                    <a:pt x="266" y="1"/>
                  </a:moveTo>
                  <a:cubicBezTo>
                    <a:pt x="1" y="1"/>
                    <a:pt x="90" y="422"/>
                    <a:pt x="416" y="422"/>
                  </a:cubicBezTo>
                  <a:cubicBezTo>
                    <a:pt x="4052" y="622"/>
                    <a:pt x="7688" y="856"/>
                    <a:pt x="11357" y="1089"/>
                  </a:cubicBezTo>
                  <a:cubicBezTo>
                    <a:pt x="13192" y="1223"/>
                    <a:pt x="14993" y="1290"/>
                    <a:pt x="16828" y="1423"/>
                  </a:cubicBezTo>
                  <a:cubicBezTo>
                    <a:pt x="17229" y="1442"/>
                    <a:pt x="17728" y="1549"/>
                    <a:pt x="18157" y="1549"/>
                  </a:cubicBezTo>
                  <a:cubicBezTo>
                    <a:pt x="18477" y="1549"/>
                    <a:pt x="18758" y="1489"/>
                    <a:pt x="18929" y="1290"/>
                  </a:cubicBezTo>
                  <a:cubicBezTo>
                    <a:pt x="19029" y="1190"/>
                    <a:pt x="19029" y="1056"/>
                    <a:pt x="18896" y="923"/>
                  </a:cubicBezTo>
                  <a:lnTo>
                    <a:pt x="18829" y="856"/>
                  </a:lnTo>
                  <a:cubicBezTo>
                    <a:pt x="18729" y="756"/>
                    <a:pt x="18596" y="756"/>
                    <a:pt x="18529" y="756"/>
                  </a:cubicBezTo>
                  <a:cubicBezTo>
                    <a:pt x="18496" y="756"/>
                    <a:pt x="18429" y="756"/>
                    <a:pt x="18395" y="789"/>
                  </a:cubicBezTo>
                  <a:cubicBezTo>
                    <a:pt x="18304" y="826"/>
                    <a:pt x="18253" y="872"/>
                    <a:pt x="18230" y="935"/>
                  </a:cubicBezTo>
                  <a:lnTo>
                    <a:pt x="18230" y="935"/>
                  </a:lnTo>
                  <a:cubicBezTo>
                    <a:pt x="16308" y="683"/>
                    <a:pt x="10399" y="584"/>
                    <a:pt x="9723" y="556"/>
                  </a:cubicBezTo>
                  <a:cubicBezTo>
                    <a:pt x="6587" y="389"/>
                    <a:pt x="3518" y="189"/>
                    <a:pt x="383" y="22"/>
                  </a:cubicBezTo>
                  <a:cubicBezTo>
                    <a:pt x="338" y="7"/>
                    <a:pt x="299" y="1"/>
                    <a:pt x="266"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1"/>
            <p:cNvSpPr/>
            <p:nvPr/>
          </p:nvSpPr>
          <p:spPr>
            <a:xfrm>
              <a:off x="4872725" y="3814650"/>
              <a:ext cx="96375" cy="62250"/>
            </a:xfrm>
            <a:custGeom>
              <a:rect b="b" l="l" r="r" t="t"/>
              <a:pathLst>
                <a:path extrusionOk="0" h="2490" w="3855">
                  <a:moveTo>
                    <a:pt x="3388" y="0"/>
                  </a:moveTo>
                  <a:cubicBezTo>
                    <a:pt x="3323" y="0"/>
                    <a:pt x="3259" y="23"/>
                    <a:pt x="3206" y="75"/>
                  </a:cubicBezTo>
                  <a:cubicBezTo>
                    <a:pt x="2439" y="909"/>
                    <a:pt x="1472" y="1543"/>
                    <a:pt x="304" y="2010"/>
                  </a:cubicBezTo>
                  <a:cubicBezTo>
                    <a:pt x="1" y="2070"/>
                    <a:pt x="277" y="2490"/>
                    <a:pt x="581" y="2490"/>
                  </a:cubicBezTo>
                  <a:cubicBezTo>
                    <a:pt x="611" y="2490"/>
                    <a:pt x="641" y="2486"/>
                    <a:pt x="671" y="2477"/>
                  </a:cubicBezTo>
                  <a:cubicBezTo>
                    <a:pt x="1839" y="2010"/>
                    <a:pt x="2840" y="1342"/>
                    <a:pt x="3673" y="475"/>
                  </a:cubicBezTo>
                  <a:cubicBezTo>
                    <a:pt x="3855" y="268"/>
                    <a:pt x="3614" y="0"/>
                    <a:pt x="3388"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1"/>
            <p:cNvSpPr/>
            <p:nvPr/>
          </p:nvSpPr>
          <p:spPr>
            <a:xfrm>
              <a:off x="4875725" y="3743075"/>
              <a:ext cx="93450" cy="83425"/>
            </a:xfrm>
            <a:custGeom>
              <a:rect b="b" l="l" r="r" t="t"/>
              <a:pathLst>
                <a:path extrusionOk="0" h="3337" w="3738">
                  <a:moveTo>
                    <a:pt x="347" y="0"/>
                  </a:moveTo>
                  <a:cubicBezTo>
                    <a:pt x="104" y="0"/>
                    <a:pt x="0" y="361"/>
                    <a:pt x="284" y="503"/>
                  </a:cubicBezTo>
                  <a:cubicBezTo>
                    <a:pt x="1452" y="1170"/>
                    <a:pt x="2286" y="2237"/>
                    <a:pt x="3120" y="3205"/>
                  </a:cubicBezTo>
                  <a:cubicBezTo>
                    <a:pt x="3192" y="3298"/>
                    <a:pt x="3287" y="3336"/>
                    <a:pt x="3375" y="3336"/>
                  </a:cubicBezTo>
                  <a:cubicBezTo>
                    <a:pt x="3572" y="3336"/>
                    <a:pt x="3738" y="3145"/>
                    <a:pt x="3553" y="2938"/>
                  </a:cubicBezTo>
                  <a:cubicBezTo>
                    <a:pt x="2653" y="1904"/>
                    <a:pt x="1786" y="736"/>
                    <a:pt x="485" y="36"/>
                  </a:cubicBezTo>
                  <a:cubicBezTo>
                    <a:pt x="435" y="11"/>
                    <a:pt x="389" y="0"/>
                    <a:pt x="347"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1"/>
            <p:cNvSpPr/>
            <p:nvPr/>
          </p:nvSpPr>
          <p:spPr>
            <a:xfrm>
              <a:off x="4754550" y="3800925"/>
              <a:ext cx="78575" cy="69025"/>
            </a:xfrm>
            <a:custGeom>
              <a:rect b="b" l="l" r="r" t="t"/>
              <a:pathLst>
                <a:path extrusionOk="0" h="2761" w="3143">
                  <a:moveTo>
                    <a:pt x="2677" y="1"/>
                  </a:moveTo>
                  <a:cubicBezTo>
                    <a:pt x="2595" y="1"/>
                    <a:pt x="2517" y="27"/>
                    <a:pt x="2463" y="90"/>
                  </a:cubicBezTo>
                  <a:cubicBezTo>
                    <a:pt x="1862" y="924"/>
                    <a:pt x="1129" y="1625"/>
                    <a:pt x="228" y="2225"/>
                  </a:cubicBezTo>
                  <a:cubicBezTo>
                    <a:pt x="0" y="2396"/>
                    <a:pt x="210" y="2761"/>
                    <a:pt x="442" y="2761"/>
                  </a:cubicBezTo>
                  <a:cubicBezTo>
                    <a:pt x="482" y="2761"/>
                    <a:pt x="522" y="2750"/>
                    <a:pt x="562" y="2725"/>
                  </a:cubicBezTo>
                  <a:cubicBezTo>
                    <a:pt x="1529" y="2058"/>
                    <a:pt x="2329" y="1291"/>
                    <a:pt x="2997" y="390"/>
                  </a:cubicBezTo>
                  <a:cubicBezTo>
                    <a:pt x="3143" y="195"/>
                    <a:pt x="2898" y="1"/>
                    <a:pt x="2677"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1"/>
            <p:cNvSpPr/>
            <p:nvPr/>
          </p:nvSpPr>
          <p:spPr>
            <a:xfrm>
              <a:off x="4736775" y="3746350"/>
              <a:ext cx="90625" cy="67625"/>
            </a:xfrm>
            <a:custGeom>
              <a:rect b="b" l="l" r="r" t="t"/>
              <a:pathLst>
                <a:path extrusionOk="0" h="2705" w="3625">
                  <a:moveTo>
                    <a:pt x="389" y="1"/>
                  </a:moveTo>
                  <a:cubicBezTo>
                    <a:pt x="138" y="1"/>
                    <a:pt x="1" y="331"/>
                    <a:pt x="339" y="472"/>
                  </a:cubicBezTo>
                  <a:cubicBezTo>
                    <a:pt x="1373" y="1039"/>
                    <a:pt x="2240" y="1706"/>
                    <a:pt x="3007" y="2573"/>
                  </a:cubicBezTo>
                  <a:cubicBezTo>
                    <a:pt x="3079" y="2666"/>
                    <a:pt x="3174" y="2705"/>
                    <a:pt x="3263" y="2705"/>
                  </a:cubicBezTo>
                  <a:cubicBezTo>
                    <a:pt x="3460" y="2705"/>
                    <a:pt x="3625" y="2514"/>
                    <a:pt x="3441" y="2306"/>
                  </a:cubicBezTo>
                  <a:cubicBezTo>
                    <a:pt x="2674" y="1339"/>
                    <a:pt x="1673" y="605"/>
                    <a:pt x="539" y="38"/>
                  </a:cubicBezTo>
                  <a:cubicBezTo>
                    <a:pt x="486" y="12"/>
                    <a:pt x="436" y="1"/>
                    <a:pt x="389"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1"/>
            <p:cNvSpPr/>
            <p:nvPr/>
          </p:nvSpPr>
          <p:spPr>
            <a:xfrm>
              <a:off x="4643825" y="3790825"/>
              <a:ext cx="52675" cy="52100"/>
            </a:xfrm>
            <a:custGeom>
              <a:rect b="b" l="l" r="r" t="t"/>
              <a:pathLst>
                <a:path extrusionOk="0" h="2084" w="2107">
                  <a:moveTo>
                    <a:pt x="1684" y="1"/>
                  </a:moveTo>
                  <a:cubicBezTo>
                    <a:pt x="1615" y="1"/>
                    <a:pt x="1545" y="28"/>
                    <a:pt x="1488" y="94"/>
                  </a:cubicBezTo>
                  <a:cubicBezTo>
                    <a:pt x="1021" y="594"/>
                    <a:pt x="621" y="1128"/>
                    <a:pt x="154" y="1628"/>
                  </a:cubicBezTo>
                  <a:cubicBezTo>
                    <a:pt x="1" y="1807"/>
                    <a:pt x="238" y="2084"/>
                    <a:pt x="448" y="2084"/>
                  </a:cubicBezTo>
                  <a:cubicBezTo>
                    <a:pt x="512" y="2084"/>
                    <a:pt x="574" y="2058"/>
                    <a:pt x="621" y="1995"/>
                  </a:cubicBezTo>
                  <a:cubicBezTo>
                    <a:pt x="1088" y="1495"/>
                    <a:pt x="1488" y="961"/>
                    <a:pt x="1955" y="461"/>
                  </a:cubicBezTo>
                  <a:cubicBezTo>
                    <a:pt x="2106" y="259"/>
                    <a:pt x="1896" y="1"/>
                    <a:pt x="1684"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1"/>
            <p:cNvSpPr/>
            <p:nvPr/>
          </p:nvSpPr>
          <p:spPr>
            <a:xfrm>
              <a:off x="4635275" y="3762200"/>
              <a:ext cx="60650" cy="37525"/>
            </a:xfrm>
            <a:custGeom>
              <a:rect b="b" l="l" r="r" t="t"/>
              <a:pathLst>
                <a:path extrusionOk="0" h="1501" w="2426">
                  <a:moveTo>
                    <a:pt x="417" y="0"/>
                  </a:moveTo>
                  <a:cubicBezTo>
                    <a:pt x="170" y="0"/>
                    <a:pt x="0" y="281"/>
                    <a:pt x="262" y="438"/>
                  </a:cubicBezTo>
                  <a:cubicBezTo>
                    <a:pt x="763" y="772"/>
                    <a:pt x="1263" y="1105"/>
                    <a:pt x="1797" y="1439"/>
                  </a:cubicBezTo>
                  <a:cubicBezTo>
                    <a:pt x="1868" y="1482"/>
                    <a:pt x="1942" y="1500"/>
                    <a:pt x="2009" y="1500"/>
                  </a:cubicBezTo>
                  <a:cubicBezTo>
                    <a:pt x="2256" y="1500"/>
                    <a:pt x="2426" y="1255"/>
                    <a:pt x="2164" y="1072"/>
                  </a:cubicBezTo>
                  <a:cubicBezTo>
                    <a:pt x="1663" y="738"/>
                    <a:pt x="1163" y="405"/>
                    <a:pt x="629" y="71"/>
                  </a:cubicBezTo>
                  <a:cubicBezTo>
                    <a:pt x="558" y="21"/>
                    <a:pt x="485" y="0"/>
                    <a:pt x="417"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1"/>
            <p:cNvSpPr/>
            <p:nvPr/>
          </p:nvSpPr>
          <p:spPr>
            <a:xfrm>
              <a:off x="4913825" y="2742400"/>
              <a:ext cx="388500" cy="442025"/>
            </a:xfrm>
            <a:custGeom>
              <a:rect b="b" l="l" r="r" t="t"/>
              <a:pathLst>
                <a:path extrusionOk="0" h="17681" w="15540">
                  <a:moveTo>
                    <a:pt x="15539" y="1"/>
                  </a:moveTo>
                  <a:lnTo>
                    <a:pt x="15539" y="1"/>
                  </a:lnTo>
                  <a:cubicBezTo>
                    <a:pt x="14372" y="701"/>
                    <a:pt x="13271" y="1368"/>
                    <a:pt x="12103" y="2069"/>
                  </a:cubicBezTo>
                  <a:cubicBezTo>
                    <a:pt x="9635" y="3537"/>
                    <a:pt x="7133" y="5038"/>
                    <a:pt x="4965" y="6906"/>
                  </a:cubicBezTo>
                  <a:cubicBezTo>
                    <a:pt x="2797" y="8774"/>
                    <a:pt x="995" y="11042"/>
                    <a:pt x="295" y="13544"/>
                  </a:cubicBezTo>
                  <a:cubicBezTo>
                    <a:pt x="92" y="14313"/>
                    <a:pt x="1" y="15144"/>
                    <a:pt x="146" y="15880"/>
                  </a:cubicBezTo>
                  <a:lnTo>
                    <a:pt x="146" y="15880"/>
                  </a:lnTo>
                  <a:cubicBezTo>
                    <a:pt x="79" y="16857"/>
                    <a:pt x="1100" y="17680"/>
                    <a:pt x="2196" y="17680"/>
                  </a:cubicBezTo>
                  <a:cubicBezTo>
                    <a:pt x="3497" y="17680"/>
                    <a:pt x="4798" y="16913"/>
                    <a:pt x="5866" y="16112"/>
                  </a:cubicBezTo>
                  <a:cubicBezTo>
                    <a:pt x="11303" y="12076"/>
                    <a:pt x="13704" y="5838"/>
                    <a:pt x="15539"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1"/>
            <p:cNvSpPr/>
            <p:nvPr/>
          </p:nvSpPr>
          <p:spPr>
            <a:xfrm>
              <a:off x="4892775" y="2728425"/>
              <a:ext cx="427175" cy="469050"/>
            </a:xfrm>
            <a:custGeom>
              <a:rect b="b" l="l" r="r" t="t"/>
              <a:pathLst>
                <a:path extrusionOk="0" h="18762" w="17087">
                  <a:moveTo>
                    <a:pt x="15476" y="1684"/>
                  </a:moveTo>
                  <a:lnTo>
                    <a:pt x="15476" y="1684"/>
                  </a:lnTo>
                  <a:cubicBezTo>
                    <a:pt x="14511" y="4631"/>
                    <a:pt x="13405" y="7559"/>
                    <a:pt x="11711" y="10333"/>
                  </a:cubicBezTo>
                  <a:cubicBezTo>
                    <a:pt x="10710" y="12001"/>
                    <a:pt x="9510" y="13602"/>
                    <a:pt x="8042" y="14970"/>
                  </a:cubicBezTo>
                  <a:cubicBezTo>
                    <a:pt x="7375" y="15604"/>
                    <a:pt x="6708" y="16171"/>
                    <a:pt x="5974" y="16671"/>
                  </a:cubicBezTo>
                  <a:cubicBezTo>
                    <a:pt x="5281" y="17139"/>
                    <a:pt x="3986" y="17616"/>
                    <a:pt x="2989" y="17616"/>
                  </a:cubicBezTo>
                  <a:cubicBezTo>
                    <a:pt x="2676" y="17616"/>
                    <a:pt x="2393" y="17569"/>
                    <a:pt x="2167" y="17460"/>
                  </a:cubicBezTo>
                  <a:lnTo>
                    <a:pt x="2167" y="17460"/>
                  </a:lnTo>
                  <a:cubicBezTo>
                    <a:pt x="2153" y="17418"/>
                    <a:pt x="2133" y="17377"/>
                    <a:pt x="2104" y="17338"/>
                  </a:cubicBezTo>
                  <a:cubicBezTo>
                    <a:pt x="1891" y="17041"/>
                    <a:pt x="1737" y="16729"/>
                    <a:pt x="1635" y="16406"/>
                  </a:cubicBezTo>
                  <a:lnTo>
                    <a:pt x="1635" y="16406"/>
                  </a:lnTo>
                  <a:cubicBezTo>
                    <a:pt x="1645" y="16283"/>
                    <a:pt x="1667" y="16149"/>
                    <a:pt x="1704" y="16004"/>
                  </a:cubicBezTo>
                  <a:cubicBezTo>
                    <a:pt x="1763" y="15768"/>
                    <a:pt x="1655" y="15616"/>
                    <a:pt x="1484" y="15547"/>
                  </a:cubicBezTo>
                  <a:lnTo>
                    <a:pt x="1484" y="15547"/>
                  </a:lnTo>
                  <a:cubicBezTo>
                    <a:pt x="1348" y="12779"/>
                    <a:pt x="4275" y="9471"/>
                    <a:pt x="6474" y="7598"/>
                  </a:cubicBezTo>
                  <a:cubicBezTo>
                    <a:pt x="9170" y="5288"/>
                    <a:pt x="12365" y="3503"/>
                    <a:pt x="15476" y="1684"/>
                  </a:cubicBezTo>
                  <a:close/>
                  <a:moveTo>
                    <a:pt x="16518" y="1"/>
                  </a:moveTo>
                  <a:cubicBezTo>
                    <a:pt x="16424" y="1"/>
                    <a:pt x="16322" y="28"/>
                    <a:pt x="16214" y="93"/>
                  </a:cubicBezTo>
                  <a:cubicBezTo>
                    <a:pt x="11978" y="2628"/>
                    <a:pt x="7208" y="5096"/>
                    <a:pt x="3839" y="8666"/>
                  </a:cubicBezTo>
                  <a:cubicBezTo>
                    <a:pt x="1832" y="10808"/>
                    <a:pt x="1" y="13856"/>
                    <a:pt x="463" y="16426"/>
                  </a:cubicBezTo>
                  <a:lnTo>
                    <a:pt x="463" y="16426"/>
                  </a:lnTo>
                  <a:cubicBezTo>
                    <a:pt x="407" y="17120"/>
                    <a:pt x="689" y="17699"/>
                    <a:pt x="1171" y="18107"/>
                  </a:cubicBezTo>
                  <a:lnTo>
                    <a:pt x="1171" y="18107"/>
                  </a:lnTo>
                  <a:cubicBezTo>
                    <a:pt x="1229" y="18198"/>
                    <a:pt x="1305" y="18250"/>
                    <a:pt x="1390" y="18271"/>
                  </a:cubicBezTo>
                  <a:lnTo>
                    <a:pt x="1390" y="18271"/>
                  </a:lnTo>
                  <a:cubicBezTo>
                    <a:pt x="1862" y="18586"/>
                    <a:pt x="2474" y="18762"/>
                    <a:pt x="3131" y="18762"/>
                  </a:cubicBezTo>
                  <a:cubicBezTo>
                    <a:pt x="3266" y="18762"/>
                    <a:pt x="3402" y="18754"/>
                    <a:pt x="3539" y="18739"/>
                  </a:cubicBezTo>
                  <a:cubicBezTo>
                    <a:pt x="5840" y="18473"/>
                    <a:pt x="7975" y="16571"/>
                    <a:pt x="9409" y="15003"/>
                  </a:cubicBezTo>
                  <a:cubicBezTo>
                    <a:pt x="13479" y="10900"/>
                    <a:pt x="15380" y="5630"/>
                    <a:pt x="16982" y="660"/>
                  </a:cubicBezTo>
                  <a:cubicBezTo>
                    <a:pt x="17086" y="371"/>
                    <a:pt x="16862" y="1"/>
                    <a:pt x="16518"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1"/>
            <p:cNvSpPr/>
            <p:nvPr/>
          </p:nvSpPr>
          <p:spPr>
            <a:xfrm>
              <a:off x="4929525" y="2818100"/>
              <a:ext cx="313850" cy="364025"/>
            </a:xfrm>
            <a:custGeom>
              <a:rect b="b" l="l" r="r" t="t"/>
              <a:pathLst>
                <a:path extrusionOk="0" h="14561" w="12554">
                  <a:moveTo>
                    <a:pt x="12208" y="1"/>
                  </a:moveTo>
                  <a:cubicBezTo>
                    <a:pt x="12109" y="1"/>
                    <a:pt x="11998" y="42"/>
                    <a:pt x="11909" y="142"/>
                  </a:cubicBezTo>
                  <a:cubicBezTo>
                    <a:pt x="9541" y="2877"/>
                    <a:pt x="7206" y="5679"/>
                    <a:pt x="4837" y="8414"/>
                  </a:cubicBezTo>
                  <a:cubicBezTo>
                    <a:pt x="3670" y="9815"/>
                    <a:pt x="2469" y="11183"/>
                    <a:pt x="1301" y="12584"/>
                  </a:cubicBezTo>
                  <a:cubicBezTo>
                    <a:pt x="834" y="13151"/>
                    <a:pt x="0" y="13718"/>
                    <a:pt x="134" y="14385"/>
                  </a:cubicBezTo>
                  <a:cubicBezTo>
                    <a:pt x="162" y="14496"/>
                    <a:pt x="258" y="14560"/>
                    <a:pt x="385" y="14560"/>
                  </a:cubicBezTo>
                  <a:cubicBezTo>
                    <a:pt x="411" y="14560"/>
                    <a:pt x="439" y="14558"/>
                    <a:pt x="467" y="14552"/>
                  </a:cubicBezTo>
                  <a:lnTo>
                    <a:pt x="568" y="14552"/>
                  </a:lnTo>
                  <a:cubicBezTo>
                    <a:pt x="668" y="14552"/>
                    <a:pt x="801" y="14485"/>
                    <a:pt x="834" y="14352"/>
                  </a:cubicBezTo>
                  <a:cubicBezTo>
                    <a:pt x="834" y="14285"/>
                    <a:pt x="868" y="14252"/>
                    <a:pt x="868" y="14218"/>
                  </a:cubicBezTo>
                  <a:cubicBezTo>
                    <a:pt x="928" y="14138"/>
                    <a:pt x="916" y="14045"/>
                    <a:pt x="859" y="13976"/>
                  </a:cubicBezTo>
                  <a:lnTo>
                    <a:pt x="859" y="13976"/>
                  </a:lnTo>
                  <a:cubicBezTo>
                    <a:pt x="2216" y="12568"/>
                    <a:pt x="5828" y="7980"/>
                    <a:pt x="6305" y="7447"/>
                  </a:cubicBezTo>
                  <a:cubicBezTo>
                    <a:pt x="8340" y="5079"/>
                    <a:pt x="10341" y="2710"/>
                    <a:pt x="12376" y="342"/>
                  </a:cubicBezTo>
                  <a:cubicBezTo>
                    <a:pt x="12554" y="164"/>
                    <a:pt x="12406" y="1"/>
                    <a:pt x="12208"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1"/>
            <p:cNvSpPr/>
            <p:nvPr/>
          </p:nvSpPr>
          <p:spPr>
            <a:xfrm>
              <a:off x="4972900" y="3012275"/>
              <a:ext cx="26300" cy="101250"/>
            </a:xfrm>
            <a:custGeom>
              <a:rect b="b" l="l" r="r" t="t"/>
              <a:pathLst>
                <a:path extrusionOk="0" h="4050" w="1052">
                  <a:moveTo>
                    <a:pt x="769" y="1"/>
                  </a:moveTo>
                  <a:cubicBezTo>
                    <a:pt x="626" y="1"/>
                    <a:pt x="466" y="84"/>
                    <a:pt x="434" y="247"/>
                  </a:cubicBezTo>
                  <a:cubicBezTo>
                    <a:pt x="100" y="1448"/>
                    <a:pt x="0" y="2649"/>
                    <a:pt x="234" y="3850"/>
                  </a:cubicBezTo>
                  <a:cubicBezTo>
                    <a:pt x="247" y="3993"/>
                    <a:pt x="341" y="4050"/>
                    <a:pt x="450" y="4050"/>
                  </a:cubicBezTo>
                  <a:cubicBezTo>
                    <a:pt x="619" y="4050"/>
                    <a:pt x="821" y="3912"/>
                    <a:pt x="801" y="3749"/>
                  </a:cubicBezTo>
                  <a:cubicBezTo>
                    <a:pt x="634" y="2615"/>
                    <a:pt x="734" y="1448"/>
                    <a:pt x="1001" y="280"/>
                  </a:cubicBezTo>
                  <a:cubicBezTo>
                    <a:pt x="1052" y="92"/>
                    <a:pt x="920" y="1"/>
                    <a:pt x="769"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1"/>
            <p:cNvSpPr/>
            <p:nvPr/>
          </p:nvSpPr>
          <p:spPr>
            <a:xfrm>
              <a:off x="4975400" y="3084275"/>
              <a:ext cx="121250" cy="30100"/>
            </a:xfrm>
            <a:custGeom>
              <a:rect b="b" l="l" r="r" t="t"/>
              <a:pathLst>
                <a:path extrusionOk="0" h="1204" w="4850">
                  <a:moveTo>
                    <a:pt x="4487" y="0"/>
                  </a:moveTo>
                  <a:cubicBezTo>
                    <a:pt x="4441" y="0"/>
                    <a:pt x="4391" y="11"/>
                    <a:pt x="4337" y="36"/>
                  </a:cubicBezTo>
                  <a:cubicBezTo>
                    <a:pt x="3136" y="569"/>
                    <a:pt x="1735" y="536"/>
                    <a:pt x="467" y="669"/>
                  </a:cubicBezTo>
                  <a:cubicBezTo>
                    <a:pt x="67" y="703"/>
                    <a:pt x="0" y="1203"/>
                    <a:pt x="367" y="1203"/>
                  </a:cubicBezTo>
                  <a:cubicBezTo>
                    <a:pt x="1735" y="1070"/>
                    <a:pt x="3202" y="1070"/>
                    <a:pt x="4537" y="503"/>
                  </a:cubicBezTo>
                  <a:cubicBezTo>
                    <a:pt x="4849" y="360"/>
                    <a:pt x="4750" y="0"/>
                    <a:pt x="4487"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1"/>
            <p:cNvSpPr/>
            <p:nvPr/>
          </p:nvSpPr>
          <p:spPr>
            <a:xfrm>
              <a:off x="5060450" y="2919725"/>
              <a:ext cx="26775" cy="92475"/>
            </a:xfrm>
            <a:custGeom>
              <a:rect b="b" l="l" r="r" t="t"/>
              <a:pathLst>
                <a:path extrusionOk="0" h="3699" w="1071">
                  <a:moveTo>
                    <a:pt x="366" y="0"/>
                  </a:moveTo>
                  <a:cubicBezTo>
                    <a:pt x="227" y="0"/>
                    <a:pt x="84" y="83"/>
                    <a:pt x="67" y="246"/>
                  </a:cubicBezTo>
                  <a:cubicBezTo>
                    <a:pt x="1" y="1414"/>
                    <a:pt x="134" y="2481"/>
                    <a:pt x="468" y="3582"/>
                  </a:cubicBezTo>
                  <a:cubicBezTo>
                    <a:pt x="498" y="3664"/>
                    <a:pt x="570" y="3699"/>
                    <a:pt x="652" y="3699"/>
                  </a:cubicBezTo>
                  <a:cubicBezTo>
                    <a:pt x="836" y="3699"/>
                    <a:pt x="1071" y="3523"/>
                    <a:pt x="1001" y="3315"/>
                  </a:cubicBezTo>
                  <a:cubicBezTo>
                    <a:pt x="734" y="2348"/>
                    <a:pt x="601" y="1314"/>
                    <a:pt x="634" y="280"/>
                  </a:cubicBezTo>
                  <a:cubicBezTo>
                    <a:pt x="651" y="92"/>
                    <a:pt x="511" y="0"/>
                    <a:pt x="366"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1"/>
            <p:cNvSpPr/>
            <p:nvPr/>
          </p:nvSpPr>
          <p:spPr>
            <a:xfrm>
              <a:off x="5071300" y="2972175"/>
              <a:ext cx="106175" cy="37125"/>
            </a:xfrm>
            <a:custGeom>
              <a:rect b="b" l="l" r="r" t="t"/>
              <a:pathLst>
                <a:path extrusionOk="0" h="1485" w="4247">
                  <a:moveTo>
                    <a:pt x="3896" y="1"/>
                  </a:moveTo>
                  <a:cubicBezTo>
                    <a:pt x="3847" y="1"/>
                    <a:pt x="3793" y="16"/>
                    <a:pt x="3736" y="50"/>
                  </a:cubicBezTo>
                  <a:cubicBezTo>
                    <a:pt x="2702" y="550"/>
                    <a:pt x="1635" y="850"/>
                    <a:pt x="467" y="917"/>
                  </a:cubicBezTo>
                  <a:cubicBezTo>
                    <a:pt x="67" y="984"/>
                    <a:pt x="0" y="1484"/>
                    <a:pt x="367" y="1484"/>
                  </a:cubicBezTo>
                  <a:cubicBezTo>
                    <a:pt x="1635" y="1384"/>
                    <a:pt x="2802" y="1084"/>
                    <a:pt x="3970" y="517"/>
                  </a:cubicBezTo>
                  <a:cubicBezTo>
                    <a:pt x="4246" y="351"/>
                    <a:pt x="4133" y="1"/>
                    <a:pt x="3896"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1"/>
            <p:cNvSpPr/>
            <p:nvPr/>
          </p:nvSpPr>
          <p:spPr>
            <a:xfrm>
              <a:off x="5149000" y="2847425"/>
              <a:ext cx="28925" cy="62225"/>
            </a:xfrm>
            <a:custGeom>
              <a:rect b="b" l="l" r="r" t="t"/>
              <a:pathLst>
                <a:path extrusionOk="0" h="2489" w="1157">
                  <a:moveTo>
                    <a:pt x="376" y="0"/>
                  </a:moveTo>
                  <a:cubicBezTo>
                    <a:pt x="197" y="0"/>
                    <a:pt x="0" y="121"/>
                    <a:pt x="61" y="303"/>
                  </a:cubicBezTo>
                  <a:cubicBezTo>
                    <a:pt x="228" y="970"/>
                    <a:pt x="361" y="1637"/>
                    <a:pt x="528" y="2304"/>
                  </a:cubicBezTo>
                  <a:cubicBezTo>
                    <a:pt x="554" y="2434"/>
                    <a:pt x="661" y="2488"/>
                    <a:pt x="775" y="2488"/>
                  </a:cubicBezTo>
                  <a:cubicBezTo>
                    <a:pt x="956" y="2488"/>
                    <a:pt x="1156" y="2354"/>
                    <a:pt x="1095" y="2171"/>
                  </a:cubicBezTo>
                  <a:cubicBezTo>
                    <a:pt x="928" y="1504"/>
                    <a:pt x="795" y="837"/>
                    <a:pt x="628" y="170"/>
                  </a:cubicBezTo>
                  <a:cubicBezTo>
                    <a:pt x="602" y="51"/>
                    <a:pt x="493" y="0"/>
                    <a:pt x="376"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1"/>
            <p:cNvSpPr/>
            <p:nvPr/>
          </p:nvSpPr>
          <p:spPr>
            <a:xfrm>
              <a:off x="5164100" y="2881100"/>
              <a:ext cx="60725" cy="29500"/>
            </a:xfrm>
            <a:custGeom>
              <a:rect b="b" l="l" r="r" t="t"/>
              <a:pathLst>
                <a:path extrusionOk="0" h="1180" w="2429">
                  <a:moveTo>
                    <a:pt x="2150" y="1"/>
                  </a:moveTo>
                  <a:cubicBezTo>
                    <a:pt x="2113" y="1"/>
                    <a:pt x="2072" y="8"/>
                    <a:pt x="2026" y="23"/>
                  </a:cubicBezTo>
                  <a:cubicBezTo>
                    <a:pt x="1459" y="224"/>
                    <a:pt x="858" y="457"/>
                    <a:pt x="324" y="657"/>
                  </a:cubicBezTo>
                  <a:cubicBezTo>
                    <a:pt x="0" y="775"/>
                    <a:pt x="15" y="1180"/>
                    <a:pt x="299" y="1180"/>
                  </a:cubicBezTo>
                  <a:cubicBezTo>
                    <a:pt x="336" y="1180"/>
                    <a:pt x="378" y="1173"/>
                    <a:pt x="424" y="1158"/>
                  </a:cubicBezTo>
                  <a:cubicBezTo>
                    <a:pt x="992" y="957"/>
                    <a:pt x="1592" y="724"/>
                    <a:pt x="2126" y="524"/>
                  </a:cubicBezTo>
                  <a:cubicBezTo>
                    <a:pt x="2421" y="406"/>
                    <a:pt x="2429" y="1"/>
                    <a:pt x="2150"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1"/>
            <p:cNvSpPr/>
            <p:nvPr/>
          </p:nvSpPr>
          <p:spPr>
            <a:xfrm>
              <a:off x="4889825" y="3073175"/>
              <a:ext cx="48900" cy="108800"/>
            </a:xfrm>
            <a:custGeom>
              <a:rect b="b" l="l" r="r" t="t"/>
              <a:pathLst>
                <a:path extrusionOk="0" h="4352" w="1956">
                  <a:moveTo>
                    <a:pt x="630" y="0"/>
                  </a:moveTo>
                  <a:cubicBezTo>
                    <a:pt x="159" y="0"/>
                    <a:pt x="1" y="669"/>
                    <a:pt x="54" y="1147"/>
                  </a:cubicBezTo>
                  <a:cubicBezTo>
                    <a:pt x="54" y="1914"/>
                    <a:pt x="154" y="3348"/>
                    <a:pt x="788" y="3915"/>
                  </a:cubicBezTo>
                  <a:cubicBezTo>
                    <a:pt x="755" y="3982"/>
                    <a:pt x="721" y="4049"/>
                    <a:pt x="755" y="4082"/>
                  </a:cubicBezTo>
                  <a:cubicBezTo>
                    <a:pt x="755" y="4149"/>
                    <a:pt x="788" y="4182"/>
                    <a:pt x="788" y="4182"/>
                  </a:cubicBezTo>
                  <a:cubicBezTo>
                    <a:pt x="821" y="4316"/>
                    <a:pt x="921" y="4349"/>
                    <a:pt x="1055" y="4349"/>
                  </a:cubicBezTo>
                  <a:cubicBezTo>
                    <a:pt x="1077" y="4351"/>
                    <a:pt x="1098" y="4351"/>
                    <a:pt x="1119" y="4351"/>
                  </a:cubicBezTo>
                  <a:cubicBezTo>
                    <a:pt x="1924" y="4351"/>
                    <a:pt x="1955" y="3133"/>
                    <a:pt x="1955" y="2548"/>
                  </a:cubicBezTo>
                  <a:cubicBezTo>
                    <a:pt x="1955" y="1814"/>
                    <a:pt x="1789" y="580"/>
                    <a:pt x="1055" y="146"/>
                  </a:cubicBezTo>
                  <a:cubicBezTo>
                    <a:pt x="892" y="44"/>
                    <a:pt x="751" y="0"/>
                    <a:pt x="630"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1"/>
            <p:cNvSpPr/>
            <p:nvPr/>
          </p:nvSpPr>
          <p:spPr>
            <a:xfrm>
              <a:off x="4889825" y="3073175"/>
              <a:ext cx="48900" cy="108800"/>
            </a:xfrm>
            <a:custGeom>
              <a:rect b="b" l="l" r="r" t="t"/>
              <a:pathLst>
                <a:path extrusionOk="0" h="4352" w="1956">
                  <a:moveTo>
                    <a:pt x="630" y="0"/>
                  </a:moveTo>
                  <a:cubicBezTo>
                    <a:pt x="159" y="0"/>
                    <a:pt x="1" y="669"/>
                    <a:pt x="54" y="1147"/>
                  </a:cubicBezTo>
                  <a:cubicBezTo>
                    <a:pt x="54" y="1914"/>
                    <a:pt x="154" y="3348"/>
                    <a:pt x="788" y="3915"/>
                  </a:cubicBezTo>
                  <a:cubicBezTo>
                    <a:pt x="755" y="3982"/>
                    <a:pt x="721" y="4049"/>
                    <a:pt x="755" y="4082"/>
                  </a:cubicBezTo>
                  <a:cubicBezTo>
                    <a:pt x="755" y="4149"/>
                    <a:pt x="788" y="4182"/>
                    <a:pt x="788" y="4182"/>
                  </a:cubicBezTo>
                  <a:cubicBezTo>
                    <a:pt x="821" y="4316"/>
                    <a:pt x="921" y="4349"/>
                    <a:pt x="1055" y="4349"/>
                  </a:cubicBezTo>
                  <a:cubicBezTo>
                    <a:pt x="1077" y="4351"/>
                    <a:pt x="1098" y="4351"/>
                    <a:pt x="1119" y="4351"/>
                  </a:cubicBezTo>
                  <a:cubicBezTo>
                    <a:pt x="1924" y="4351"/>
                    <a:pt x="1955" y="3133"/>
                    <a:pt x="1955" y="2548"/>
                  </a:cubicBezTo>
                  <a:cubicBezTo>
                    <a:pt x="1955" y="1814"/>
                    <a:pt x="1789" y="580"/>
                    <a:pt x="1055" y="146"/>
                  </a:cubicBezTo>
                  <a:cubicBezTo>
                    <a:pt x="892" y="44"/>
                    <a:pt x="751" y="0"/>
                    <a:pt x="630"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1"/>
            <p:cNvSpPr/>
            <p:nvPr/>
          </p:nvSpPr>
          <p:spPr>
            <a:xfrm>
              <a:off x="4924525" y="3107450"/>
              <a:ext cx="90075" cy="84100"/>
            </a:xfrm>
            <a:custGeom>
              <a:rect b="b" l="l" r="r" t="t"/>
              <a:pathLst>
                <a:path extrusionOk="0" h="3364" w="3603">
                  <a:moveTo>
                    <a:pt x="3017" y="1"/>
                  </a:moveTo>
                  <a:cubicBezTo>
                    <a:pt x="2721" y="1"/>
                    <a:pt x="2359" y="172"/>
                    <a:pt x="2102" y="343"/>
                  </a:cubicBezTo>
                  <a:cubicBezTo>
                    <a:pt x="1501" y="810"/>
                    <a:pt x="367" y="1710"/>
                    <a:pt x="267" y="2611"/>
                  </a:cubicBezTo>
                  <a:cubicBezTo>
                    <a:pt x="200" y="2611"/>
                    <a:pt x="167" y="2611"/>
                    <a:pt x="100" y="2644"/>
                  </a:cubicBezTo>
                  <a:cubicBezTo>
                    <a:pt x="100" y="2678"/>
                    <a:pt x="67" y="2678"/>
                    <a:pt x="67" y="2711"/>
                  </a:cubicBezTo>
                  <a:cubicBezTo>
                    <a:pt x="0" y="2811"/>
                    <a:pt x="0" y="2878"/>
                    <a:pt x="67" y="3011"/>
                  </a:cubicBezTo>
                  <a:cubicBezTo>
                    <a:pt x="206" y="3268"/>
                    <a:pt x="411" y="3364"/>
                    <a:pt x="641" y="3364"/>
                  </a:cubicBezTo>
                  <a:cubicBezTo>
                    <a:pt x="1128" y="3364"/>
                    <a:pt x="1729" y="2938"/>
                    <a:pt x="2068" y="2711"/>
                  </a:cubicBezTo>
                  <a:cubicBezTo>
                    <a:pt x="2702" y="2344"/>
                    <a:pt x="3603" y="1510"/>
                    <a:pt x="3536" y="610"/>
                  </a:cubicBezTo>
                  <a:cubicBezTo>
                    <a:pt x="3520" y="155"/>
                    <a:pt x="3298" y="1"/>
                    <a:pt x="3017"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1"/>
            <p:cNvSpPr/>
            <p:nvPr/>
          </p:nvSpPr>
          <p:spPr>
            <a:xfrm>
              <a:off x="4920350" y="3187475"/>
              <a:ext cx="129275" cy="50450"/>
            </a:xfrm>
            <a:custGeom>
              <a:rect b="b" l="l" r="r" t="t"/>
              <a:pathLst>
                <a:path extrusionOk="0" h="2018" w="5171">
                  <a:moveTo>
                    <a:pt x="1800" y="0"/>
                  </a:moveTo>
                  <a:cubicBezTo>
                    <a:pt x="1468" y="0"/>
                    <a:pt x="1156" y="50"/>
                    <a:pt x="901" y="177"/>
                  </a:cubicBezTo>
                  <a:cubicBezTo>
                    <a:pt x="868" y="144"/>
                    <a:pt x="834" y="77"/>
                    <a:pt x="734" y="77"/>
                  </a:cubicBezTo>
                  <a:lnTo>
                    <a:pt x="601" y="77"/>
                  </a:lnTo>
                  <a:cubicBezTo>
                    <a:pt x="501" y="77"/>
                    <a:pt x="401" y="111"/>
                    <a:pt x="367" y="244"/>
                  </a:cubicBezTo>
                  <a:cubicBezTo>
                    <a:pt x="1" y="1011"/>
                    <a:pt x="1201" y="1478"/>
                    <a:pt x="1735" y="1678"/>
                  </a:cubicBezTo>
                  <a:cubicBezTo>
                    <a:pt x="2222" y="1854"/>
                    <a:pt x="2833" y="2017"/>
                    <a:pt x="3391" y="2017"/>
                  </a:cubicBezTo>
                  <a:cubicBezTo>
                    <a:pt x="3789" y="2017"/>
                    <a:pt x="4159" y="1934"/>
                    <a:pt x="4437" y="1712"/>
                  </a:cubicBezTo>
                  <a:cubicBezTo>
                    <a:pt x="5171" y="1111"/>
                    <a:pt x="4404" y="611"/>
                    <a:pt x="3837" y="411"/>
                  </a:cubicBezTo>
                  <a:cubicBezTo>
                    <a:pt x="3313" y="229"/>
                    <a:pt x="2511" y="0"/>
                    <a:pt x="1800"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1"/>
            <p:cNvSpPr/>
            <p:nvPr/>
          </p:nvSpPr>
          <p:spPr>
            <a:xfrm>
              <a:off x="4905350" y="3202725"/>
              <a:ext cx="71675" cy="104375"/>
            </a:xfrm>
            <a:custGeom>
              <a:rect b="b" l="l" r="r" t="t"/>
              <a:pathLst>
                <a:path extrusionOk="0" h="4175" w="2867">
                  <a:moveTo>
                    <a:pt x="867" y="1"/>
                  </a:moveTo>
                  <a:cubicBezTo>
                    <a:pt x="0" y="134"/>
                    <a:pt x="334" y="1435"/>
                    <a:pt x="467" y="2002"/>
                  </a:cubicBezTo>
                  <a:cubicBezTo>
                    <a:pt x="667" y="2770"/>
                    <a:pt x="1168" y="3870"/>
                    <a:pt x="2002" y="4137"/>
                  </a:cubicBezTo>
                  <a:cubicBezTo>
                    <a:pt x="2098" y="4163"/>
                    <a:pt x="2183" y="4175"/>
                    <a:pt x="2259" y="4175"/>
                  </a:cubicBezTo>
                  <a:cubicBezTo>
                    <a:pt x="2867" y="4175"/>
                    <a:pt x="2850" y="3404"/>
                    <a:pt x="2702" y="2870"/>
                  </a:cubicBezTo>
                  <a:cubicBezTo>
                    <a:pt x="2502" y="2136"/>
                    <a:pt x="2002" y="768"/>
                    <a:pt x="1201" y="368"/>
                  </a:cubicBezTo>
                  <a:cubicBezTo>
                    <a:pt x="1268" y="334"/>
                    <a:pt x="1268" y="268"/>
                    <a:pt x="1201" y="201"/>
                  </a:cubicBezTo>
                  <a:lnTo>
                    <a:pt x="1134" y="134"/>
                  </a:lnTo>
                  <a:cubicBezTo>
                    <a:pt x="1034" y="34"/>
                    <a:pt x="967" y="1"/>
                    <a:pt x="867"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1"/>
            <p:cNvSpPr/>
            <p:nvPr/>
          </p:nvSpPr>
          <p:spPr>
            <a:xfrm>
              <a:off x="4841950" y="3200100"/>
              <a:ext cx="78425" cy="98775"/>
            </a:xfrm>
            <a:custGeom>
              <a:rect b="b" l="l" r="r" t="t"/>
              <a:pathLst>
                <a:path extrusionOk="0" h="3951" w="3137">
                  <a:moveTo>
                    <a:pt x="2542" y="1"/>
                  </a:moveTo>
                  <a:cubicBezTo>
                    <a:pt x="2009" y="1"/>
                    <a:pt x="1443" y="665"/>
                    <a:pt x="1135" y="973"/>
                  </a:cubicBezTo>
                  <a:cubicBezTo>
                    <a:pt x="635" y="1607"/>
                    <a:pt x="1" y="2641"/>
                    <a:pt x="301" y="3475"/>
                  </a:cubicBezTo>
                  <a:cubicBezTo>
                    <a:pt x="404" y="3821"/>
                    <a:pt x="580" y="3950"/>
                    <a:pt x="779" y="3950"/>
                  </a:cubicBezTo>
                  <a:cubicBezTo>
                    <a:pt x="1098" y="3950"/>
                    <a:pt x="1476" y="3616"/>
                    <a:pt x="1702" y="3308"/>
                  </a:cubicBezTo>
                  <a:cubicBezTo>
                    <a:pt x="2203" y="2708"/>
                    <a:pt x="3036" y="1540"/>
                    <a:pt x="2870" y="640"/>
                  </a:cubicBezTo>
                  <a:cubicBezTo>
                    <a:pt x="2970" y="640"/>
                    <a:pt x="3003" y="606"/>
                    <a:pt x="3036" y="573"/>
                  </a:cubicBezTo>
                  <a:cubicBezTo>
                    <a:pt x="3036" y="540"/>
                    <a:pt x="3036" y="473"/>
                    <a:pt x="3070" y="473"/>
                  </a:cubicBezTo>
                  <a:cubicBezTo>
                    <a:pt x="3137" y="373"/>
                    <a:pt x="3070" y="273"/>
                    <a:pt x="3003" y="206"/>
                  </a:cubicBezTo>
                  <a:cubicBezTo>
                    <a:pt x="2857" y="60"/>
                    <a:pt x="2701" y="1"/>
                    <a:pt x="2542"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1"/>
            <p:cNvSpPr/>
            <p:nvPr/>
          </p:nvSpPr>
          <p:spPr>
            <a:xfrm>
              <a:off x="4788600" y="3171900"/>
              <a:ext cx="125100" cy="46150"/>
            </a:xfrm>
            <a:custGeom>
              <a:rect b="b" l="l" r="r" t="t"/>
              <a:pathLst>
                <a:path extrusionOk="0" h="1846" w="5004">
                  <a:moveTo>
                    <a:pt x="2579" y="0"/>
                  </a:moveTo>
                  <a:cubicBezTo>
                    <a:pt x="1832" y="0"/>
                    <a:pt x="983" y="178"/>
                    <a:pt x="534" y="734"/>
                  </a:cubicBezTo>
                  <a:cubicBezTo>
                    <a:pt x="0" y="1501"/>
                    <a:pt x="867" y="1768"/>
                    <a:pt x="1501" y="1834"/>
                  </a:cubicBezTo>
                  <a:cubicBezTo>
                    <a:pt x="1651" y="1841"/>
                    <a:pt x="1823" y="1846"/>
                    <a:pt x="2009" y="1846"/>
                  </a:cubicBezTo>
                  <a:cubicBezTo>
                    <a:pt x="2819" y="1846"/>
                    <a:pt x="3882" y="1749"/>
                    <a:pt x="4370" y="1234"/>
                  </a:cubicBezTo>
                  <a:cubicBezTo>
                    <a:pt x="4437" y="1267"/>
                    <a:pt x="4503" y="1334"/>
                    <a:pt x="4537" y="1334"/>
                  </a:cubicBezTo>
                  <a:cubicBezTo>
                    <a:pt x="4603" y="1334"/>
                    <a:pt x="4637" y="1267"/>
                    <a:pt x="4637" y="1267"/>
                  </a:cubicBezTo>
                  <a:cubicBezTo>
                    <a:pt x="4770" y="1234"/>
                    <a:pt x="4804" y="1201"/>
                    <a:pt x="4837" y="1067"/>
                  </a:cubicBezTo>
                  <a:cubicBezTo>
                    <a:pt x="5004" y="200"/>
                    <a:pt x="3703" y="66"/>
                    <a:pt x="3136" y="33"/>
                  </a:cubicBezTo>
                  <a:cubicBezTo>
                    <a:pt x="2963" y="12"/>
                    <a:pt x="2775" y="0"/>
                    <a:pt x="2579"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1"/>
            <p:cNvSpPr/>
            <p:nvPr/>
          </p:nvSpPr>
          <p:spPr>
            <a:xfrm>
              <a:off x="4813600" y="3110425"/>
              <a:ext cx="112625" cy="80375"/>
            </a:xfrm>
            <a:custGeom>
              <a:rect b="b" l="l" r="r" t="t"/>
              <a:pathLst>
                <a:path extrusionOk="0" h="3215" w="4505">
                  <a:moveTo>
                    <a:pt x="1184" y="0"/>
                  </a:moveTo>
                  <a:cubicBezTo>
                    <a:pt x="1100" y="0"/>
                    <a:pt x="1017" y="8"/>
                    <a:pt x="935" y="24"/>
                  </a:cubicBezTo>
                  <a:cubicBezTo>
                    <a:pt x="1" y="190"/>
                    <a:pt x="468" y="1024"/>
                    <a:pt x="868" y="1458"/>
                  </a:cubicBezTo>
                  <a:cubicBezTo>
                    <a:pt x="1435" y="2025"/>
                    <a:pt x="2469" y="2992"/>
                    <a:pt x="3337" y="2992"/>
                  </a:cubicBezTo>
                  <a:cubicBezTo>
                    <a:pt x="3337" y="3059"/>
                    <a:pt x="3370" y="3126"/>
                    <a:pt x="3403" y="3159"/>
                  </a:cubicBezTo>
                  <a:cubicBezTo>
                    <a:pt x="3470" y="3159"/>
                    <a:pt x="3503" y="3193"/>
                    <a:pt x="3503" y="3193"/>
                  </a:cubicBezTo>
                  <a:cubicBezTo>
                    <a:pt x="3559" y="3206"/>
                    <a:pt x="3602" y="3214"/>
                    <a:pt x="3642" y="3214"/>
                  </a:cubicBezTo>
                  <a:cubicBezTo>
                    <a:pt x="3698" y="3214"/>
                    <a:pt x="3745" y="3198"/>
                    <a:pt x="3804" y="3159"/>
                  </a:cubicBezTo>
                  <a:cubicBezTo>
                    <a:pt x="4504" y="2592"/>
                    <a:pt x="3637" y="1658"/>
                    <a:pt x="3236" y="1191"/>
                  </a:cubicBezTo>
                  <a:cubicBezTo>
                    <a:pt x="2814" y="678"/>
                    <a:pt x="1981" y="0"/>
                    <a:pt x="1184"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1"/>
            <p:cNvSpPr/>
            <p:nvPr/>
          </p:nvSpPr>
          <p:spPr>
            <a:xfrm>
              <a:off x="4895325" y="3169375"/>
              <a:ext cx="50075" cy="49025"/>
            </a:xfrm>
            <a:custGeom>
              <a:rect b="b" l="l" r="r" t="t"/>
              <a:pathLst>
                <a:path extrusionOk="0" h="1961" w="2003">
                  <a:moveTo>
                    <a:pt x="935" y="1"/>
                  </a:moveTo>
                  <a:cubicBezTo>
                    <a:pt x="835" y="1"/>
                    <a:pt x="701" y="34"/>
                    <a:pt x="568" y="67"/>
                  </a:cubicBezTo>
                  <a:cubicBezTo>
                    <a:pt x="501" y="134"/>
                    <a:pt x="401" y="167"/>
                    <a:pt x="368" y="201"/>
                  </a:cubicBezTo>
                  <a:cubicBezTo>
                    <a:pt x="268" y="234"/>
                    <a:pt x="234" y="301"/>
                    <a:pt x="201" y="368"/>
                  </a:cubicBezTo>
                  <a:cubicBezTo>
                    <a:pt x="101" y="468"/>
                    <a:pt x="34" y="568"/>
                    <a:pt x="34" y="701"/>
                  </a:cubicBezTo>
                  <a:cubicBezTo>
                    <a:pt x="34" y="801"/>
                    <a:pt x="1" y="868"/>
                    <a:pt x="1" y="968"/>
                  </a:cubicBezTo>
                  <a:cubicBezTo>
                    <a:pt x="1" y="1035"/>
                    <a:pt x="34" y="1135"/>
                    <a:pt x="34" y="1201"/>
                  </a:cubicBezTo>
                  <a:cubicBezTo>
                    <a:pt x="68" y="1302"/>
                    <a:pt x="101" y="1368"/>
                    <a:pt x="101" y="1468"/>
                  </a:cubicBezTo>
                  <a:cubicBezTo>
                    <a:pt x="201" y="1602"/>
                    <a:pt x="268" y="1668"/>
                    <a:pt x="368" y="1735"/>
                  </a:cubicBezTo>
                  <a:cubicBezTo>
                    <a:pt x="401" y="1802"/>
                    <a:pt x="501" y="1835"/>
                    <a:pt x="568" y="1869"/>
                  </a:cubicBezTo>
                  <a:lnTo>
                    <a:pt x="668" y="1869"/>
                  </a:lnTo>
                  <a:cubicBezTo>
                    <a:pt x="735" y="1935"/>
                    <a:pt x="835" y="1935"/>
                    <a:pt x="868" y="1935"/>
                  </a:cubicBezTo>
                  <a:cubicBezTo>
                    <a:pt x="935" y="1952"/>
                    <a:pt x="993" y="1960"/>
                    <a:pt x="1052" y="1960"/>
                  </a:cubicBezTo>
                  <a:cubicBezTo>
                    <a:pt x="1110" y="1960"/>
                    <a:pt x="1168" y="1952"/>
                    <a:pt x="1235" y="1935"/>
                  </a:cubicBezTo>
                  <a:cubicBezTo>
                    <a:pt x="1335" y="1869"/>
                    <a:pt x="1402" y="1835"/>
                    <a:pt x="1502" y="1835"/>
                  </a:cubicBezTo>
                  <a:cubicBezTo>
                    <a:pt x="1602" y="1769"/>
                    <a:pt x="1735" y="1635"/>
                    <a:pt x="1835" y="1502"/>
                  </a:cubicBezTo>
                  <a:cubicBezTo>
                    <a:pt x="1869" y="1435"/>
                    <a:pt x="1902" y="1335"/>
                    <a:pt x="1902" y="1268"/>
                  </a:cubicBezTo>
                  <a:cubicBezTo>
                    <a:pt x="1936" y="1101"/>
                    <a:pt x="2002" y="968"/>
                    <a:pt x="1936" y="835"/>
                  </a:cubicBezTo>
                  <a:cubicBezTo>
                    <a:pt x="1936" y="768"/>
                    <a:pt x="1902" y="668"/>
                    <a:pt x="1869" y="568"/>
                  </a:cubicBezTo>
                  <a:cubicBezTo>
                    <a:pt x="1835" y="501"/>
                    <a:pt x="1769" y="434"/>
                    <a:pt x="1735" y="368"/>
                  </a:cubicBezTo>
                  <a:cubicBezTo>
                    <a:pt x="1669" y="234"/>
                    <a:pt x="1569" y="167"/>
                    <a:pt x="1435" y="134"/>
                  </a:cubicBezTo>
                  <a:cubicBezTo>
                    <a:pt x="1368" y="67"/>
                    <a:pt x="1268" y="34"/>
                    <a:pt x="1202" y="34"/>
                  </a:cubicBezTo>
                  <a:cubicBezTo>
                    <a:pt x="1102" y="34"/>
                    <a:pt x="1035" y="1"/>
                    <a:pt x="9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1"/>
            <p:cNvSpPr/>
            <p:nvPr/>
          </p:nvSpPr>
          <p:spPr>
            <a:xfrm>
              <a:off x="5033100" y="3708700"/>
              <a:ext cx="48225" cy="108800"/>
            </a:xfrm>
            <a:custGeom>
              <a:rect b="b" l="l" r="r" t="t"/>
              <a:pathLst>
                <a:path extrusionOk="0" h="4352" w="1929">
                  <a:moveTo>
                    <a:pt x="614" y="1"/>
                  </a:moveTo>
                  <a:cubicBezTo>
                    <a:pt x="145" y="1"/>
                    <a:pt x="0" y="690"/>
                    <a:pt x="27" y="1144"/>
                  </a:cubicBezTo>
                  <a:cubicBezTo>
                    <a:pt x="27" y="1944"/>
                    <a:pt x="161" y="3379"/>
                    <a:pt x="761" y="3946"/>
                  </a:cubicBezTo>
                  <a:cubicBezTo>
                    <a:pt x="728" y="3979"/>
                    <a:pt x="694" y="4079"/>
                    <a:pt x="728" y="4113"/>
                  </a:cubicBezTo>
                  <a:cubicBezTo>
                    <a:pt x="728" y="4146"/>
                    <a:pt x="761" y="4179"/>
                    <a:pt x="761" y="4179"/>
                  </a:cubicBezTo>
                  <a:cubicBezTo>
                    <a:pt x="828" y="4313"/>
                    <a:pt x="894" y="4346"/>
                    <a:pt x="1028" y="4346"/>
                  </a:cubicBezTo>
                  <a:cubicBezTo>
                    <a:pt x="1060" y="4350"/>
                    <a:pt x="1090" y="4352"/>
                    <a:pt x="1120" y="4352"/>
                  </a:cubicBezTo>
                  <a:cubicBezTo>
                    <a:pt x="1898" y="4352"/>
                    <a:pt x="1928" y="3124"/>
                    <a:pt x="1928" y="2578"/>
                  </a:cubicBezTo>
                  <a:cubicBezTo>
                    <a:pt x="1928" y="1878"/>
                    <a:pt x="1762" y="644"/>
                    <a:pt x="1028" y="143"/>
                  </a:cubicBezTo>
                  <a:cubicBezTo>
                    <a:pt x="868" y="43"/>
                    <a:pt x="731" y="1"/>
                    <a:pt x="614"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1"/>
            <p:cNvSpPr/>
            <p:nvPr/>
          </p:nvSpPr>
          <p:spPr>
            <a:xfrm>
              <a:off x="5033100" y="3708700"/>
              <a:ext cx="48225" cy="108800"/>
            </a:xfrm>
            <a:custGeom>
              <a:rect b="b" l="l" r="r" t="t"/>
              <a:pathLst>
                <a:path extrusionOk="0" h="4352" w="1929">
                  <a:moveTo>
                    <a:pt x="614" y="1"/>
                  </a:moveTo>
                  <a:cubicBezTo>
                    <a:pt x="145" y="1"/>
                    <a:pt x="0" y="690"/>
                    <a:pt x="27" y="1144"/>
                  </a:cubicBezTo>
                  <a:cubicBezTo>
                    <a:pt x="27" y="1944"/>
                    <a:pt x="161" y="3379"/>
                    <a:pt x="761" y="3946"/>
                  </a:cubicBezTo>
                  <a:cubicBezTo>
                    <a:pt x="728" y="3979"/>
                    <a:pt x="694" y="4079"/>
                    <a:pt x="728" y="4113"/>
                  </a:cubicBezTo>
                  <a:cubicBezTo>
                    <a:pt x="728" y="4146"/>
                    <a:pt x="761" y="4179"/>
                    <a:pt x="761" y="4179"/>
                  </a:cubicBezTo>
                  <a:cubicBezTo>
                    <a:pt x="828" y="4313"/>
                    <a:pt x="894" y="4346"/>
                    <a:pt x="1028" y="4346"/>
                  </a:cubicBezTo>
                  <a:cubicBezTo>
                    <a:pt x="1060" y="4350"/>
                    <a:pt x="1090" y="4352"/>
                    <a:pt x="1120" y="4352"/>
                  </a:cubicBezTo>
                  <a:cubicBezTo>
                    <a:pt x="1898" y="4352"/>
                    <a:pt x="1928" y="3124"/>
                    <a:pt x="1928" y="2578"/>
                  </a:cubicBezTo>
                  <a:cubicBezTo>
                    <a:pt x="1928" y="1878"/>
                    <a:pt x="1762" y="644"/>
                    <a:pt x="1028" y="143"/>
                  </a:cubicBezTo>
                  <a:cubicBezTo>
                    <a:pt x="868" y="43"/>
                    <a:pt x="731" y="1"/>
                    <a:pt x="614"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1"/>
            <p:cNvSpPr/>
            <p:nvPr/>
          </p:nvSpPr>
          <p:spPr>
            <a:xfrm>
              <a:off x="5067950" y="3744575"/>
              <a:ext cx="90100" cy="84100"/>
            </a:xfrm>
            <a:custGeom>
              <a:rect b="b" l="l" r="r" t="t"/>
              <a:pathLst>
                <a:path extrusionOk="0" h="3364" w="3604">
                  <a:moveTo>
                    <a:pt x="3033" y="0"/>
                  </a:moveTo>
                  <a:cubicBezTo>
                    <a:pt x="2746" y="0"/>
                    <a:pt x="2392" y="172"/>
                    <a:pt x="2136" y="343"/>
                  </a:cubicBezTo>
                  <a:cubicBezTo>
                    <a:pt x="1502" y="810"/>
                    <a:pt x="368" y="1710"/>
                    <a:pt x="301" y="2611"/>
                  </a:cubicBezTo>
                  <a:cubicBezTo>
                    <a:pt x="201" y="2611"/>
                    <a:pt x="168" y="2611"/>
                    <a:pt x="134" y="2644"/>
                  </a:cubicBezTo>
                  <a:cubicBezTo>
                    <a:pt x="134" y="2678"/>
                    <a:pt x="101" y="2678"/>
                    <a:pt x="101" y="2711"/>
                  </a:cubicBezTo>
                  <a:cubicBezTo>
                    <a:pt x="1" y="2811"/>
                    <a:pt x="1" y="2878"/>
                    <a:pt x="101" y="3011"/>
                  </a:cubicBezTo>
                  <a:cubicBezTo>
                    <a:pt x="229" y="3268"/>
                    <a:pt x="430" y="3364"/>
                    <a:pt x="660" y="3364"/>
                  </a:cubicBezTo>
                  <a:cubicBezTo>
                    <a:pt x="1146" y="3364"/>
                    <a:pt x="1763" y="2937"/>
                    <a:pt x="2102" y="2711"/>
                  </a:cubicBezTo>
                  <a:cubicBezTo>
                    <a:pt x="2669" y="2311"/>
                    <a:pt x="3603" y="1477"/>
                    <a:pt x="3537" y="610"/>
                  </a:cubicBezTo>
                  <a:cubicBezTo>
                    <a:pt x="3520" y="155"/>
                    <a:pt x="3306" y="0"/>
                    <a:pt x="3033"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1"/>
            <p:cNvSpPr/>
            <p:nvPr/>
          </p:nvSpPr>
          <p:spPr>
            <a:xfrm>
              <a:off x="5062950" y="3823725"/>
              <a:ext cx="129275" cy="49975"/>
            </a:xfrm>
            <a:custGeom>
              <a:rect b="b" l="l" r="r" t="t"/>
              <a:pathLst>
                <a:path extrusionOk="0" h="1999" w="5171">
                  <a:moveTo>
                    <a:pt x="1811" y="1"/>
                  </a:moveTo>
                  <a:cubicBezTo>
                    <a:pt x="1475" y="1"/>
                    <a:pt x="1159" y="50"/>
                    <a:pt x="901" y="179"/>
                  </a:cubicBezTo>
                  <a:cubicBezTo>
                    <a:pt x="868" y="145"/>
                    <a:pt x="835" y="45"/>
                    <a:pt x="734" y="45"/>
                  </a:cubicBezTo>
                  <a:lnTo>
                    <a:pt x="634" y="45"/>
                  </a:lnTo>
                  <a:cubicBezTo>
                    <a:pt x="501" y="45"/>
                    <a:pt x="401" y="112"/>
                    <a:pt x="368" y="212"/>
                  </a:cubicBezTo>
                  <a:cubicBezTo>
                    <a:pt x="1" y="1013"/>
                    <a:pt x="1201" y="1480"/>
                    <a:pt x="1735" y="1680"/>
                  </a:cubicBezTo>
                  <a:cubicBezTo>
                    <a:pt x="2207" y="1850"/>
                    <a:pt x="2808" y="1999"/>
                    <a:pt x="3361" y="1999"/>
                  </a:cubicBezTo>
                  <a:cubicBezTo>
                    <a:pt x="3785" y="1999"/>
                    <a:pt x="4181" y="1911"/>
                    <a:pt x="4470" y="1680"/>
                  </a:cubicBezTo>
                  <a:cubicBezTo>
                    <a:pt x="5171" y="1113"/>
                    <a:pt x="4404" y="612"/>
                    <a:pt x="3837" y="379"/>
                  </a:cubicBezTo>
                  <a:cubicBezTo>
                    <a:pt x="3316" y="221"/>
                    <a:pt x="2519" y="1"/>
                    <a:pt x="1811"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1"/>
            <p:cNvSpPr/>
            <p:nvPr/>
          </p:nvSpPr>
          <p:spPr>
            <a:xfrm>
              <a:off x="5047950" y="3839025"/>
              <a:ext cx="72500" cy="103775"/>
            </a:xfrm>
            <a:custGeom>
              <a:rect b="b" l="l" r="r" t="t"/>
              <a:pathLst>
                <a:path extrusionOk="0" h="4151" w="2900">
                  <a:moveTo>
                    <a:pt x="867" y="0"/>
                  </a:moveTo>
                  <a:cubicBezTo>
                    <a:pt x="0" y="101"/>
                    <a:pt x="334" y="1401"/>
                    <a:pt x="467" y="2002"/>
                  </a:cubicBezTo>
                  <a:cubicBezTo>
                    <a:pt x="667" y="2736"/>
                    <a:pt x="1168" y="3870"/>
                    <a:pt x="2002" y="4103"/>
                  </a:cubicBezTo>
                  <a:cubicBezTo>
                    <a:pt x="2110" y="4136"/>
                    <a:pt x="2206" y="4150"/>
                    <a:pt x="2289" y="4150"/>
                  </a:cubicBezTo>
                  <a:cubicBezTo>
                    <a:pt x="2900" y="4150"/>
                    <a:pt x="2882" y="3368"/>
                    <a:pt x="2735" y="2869"/>
                  </a:cubicBezTo>
                  <a:cubicBezTo>
                    <a:pt x="2502" y="2102"/>
                    <a:pt x="2002" y="734"/>
                    <a:pt x="1201" y="367"/>
                  </a:cubicBezTo>
                  <a:cubicBezTo>
                    <a:pt x="1268" y="334"/>
                    <a:pt x="1268" y="234"/>
                    <a:pt x="1201" y="201"/>
                  </a:cubicBezTo>
                  <a:lnTo>
                    <a:pt x="1134" y="101"/>
                  </a:lnTo>
                  <a:cubicBezTo>
                    <a:pt x="1068" y="34"/>
                    <a:pt x="968" y="0"/>
                    <a:pt x="867"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1"/>
            <p:cNvSpPr/>
            <p:nvPr/>
          </p:nvSpPr>
          <p:spPr>
            <a:xfrm>
              <a:off x="4984575" y="3836850"/>
              <a:ext cx="78400" cy="98775"/>
            </a:xfrm>
            <a:custGeom>
              <a:rect b="b" l="l" r="r" t="t"/>
              <a:pathLst>
                <a:path extrusionOk="0" h="3951" w="3136">
                  <a:moveTo>
                    <a:pt x="2559" y="0"/>
                  </a:moveTo>
                  <a:cubicBezTo>
                    <a:pt x="2021" y="0"/>
                    <a:pt x="1446" y="676"/>
                    <a:pt x="1134" y="988"/>
                  </a:cubicBezTo>
                  <a:cubicBezTo>
                    <a:pt x="667" y="1589"/>
                    <a:pt x="0" y="2656"/>
                    <a:pt x="300" y="3490"/>
                  </a:cubicBezTo>
                  <a:cubicBezTo>
                    <a:pt x="416" y="3824"/>
                    <a:pt x="596" y="3950"/>
                    <a:pt x="795" y="3950"/>
                  </a:cubicBezTo>
                  <a:cubicBezTo>
                    <a:pt x="1112" y="3950"/>
                    <a:pt x="1476" y="3630"/>
                    <a:pt x="1701" y="3323"/>
                  </a:cubicBezTo>
                  <a:cubicBezTo>
                    <a:pt x="2202" y="2689"/>
                    <a:pt x="3036" y="1522"/>
                    <a:pt x="2869" y="655"/>
                  </a:cubicBezTo>
                  <a:cubicBezTo>
                    <a:pt x="2969" y="655"/>
                    <a:pt x="3002" y="621"/>
                    <a:pt x="3036" y="588"/>
                  </a:cubicBezTo>
                  <a:cubicBezTo>
                    <a:pt x="3036" y="521"/>
                    <a:pt x="3036" y="488"/>
                    <a:pt x="3102" y="488"/>
                  </a:cubicBezTo>
                  <a:cubicBezTo>
                    <a:pt x="3136" y="354"/>
                    <a:pt x="3102" y="288"/>
                    <a:pt x="3002" y="188"/>
                  </a:cubicBezTo>
                  <a:cubicBezTo>
                    <a:pt x="2862" y="55"/>
                    <a:pt x="2712" y="0"/>
                    <a:pt x="2559"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1"/>
            <p:cNvSpPr/>
            <p:nvPr/>
          </p:nvSpPr>
          <p:spPr>
            <a:xfrm>
              <a:off x="4932850" y="3807675"/>
              <a:ext cx="124300" cy="45850"/>
            </a:xfrm>
            <a:custGeom>
              <a:rect b="b" l="l" r="r" t="t"/>
              <a:pathLst>
                <a:path extrusionOk="0" h="1834" w="4972">
                  <a:moveTo>
                    <a:pt x="2600" y="0"/>
                  </a:moveTo>
                  <a:cubicBezTo>
                    <a:pt x="1820" y="0"/>
                    <a:pt x="943" y="155"/>
                    <a:pt x="535" y="754"/>
                  </a:cubicBezTo>
                  <a:cubicBezTo>
                    <a:pt x="1" y="1488"/>
                    <a:pt x="868" y="1788"/>
                    <a:pt x="1502" y="1822"/>
                  </a:cubicBezTo>
                  <a:cubicBezTo>
                    <a:pt x="1648" y="1828"/>
                    <a:pt x="1820" y="1833"/>
                    <a:pt x="2007" y="1833"/>
                  </a:cubicBezTo>
                  <a:cubicBezTo>
                    <a:pt x="2799" y="1833"/>
                    <a:pt x="3858" y="1740"/>
                    <a:pt x="4371" y="1254"/>
                  </a:cubicBezTo>
                  <a:cubicBezTo>
                    <a:pt x="4404" y="1288"/>
                    <a:pt x="4504" y="1321"/>
                    <a:pt x="4537" y="1321"/>
                  </a:cubicBezTo>
                  <a:cubicBezTo>
                    <a:pt x="4571" y="1321"/>
                    <a:pt x="4604" y="1288"/>
                    <a:pt x="4604" y="1288"/>
                  </a:cubicBezTo>
                  <a:cubicBezTo>
                    <a:pt x="4738" y="1254"/>
                    <a:pt x="4771" y="1188"/>
                    <a:pt x="4838" y="1088"/>
                  </a:cubicBezTo>
                  <a:cubicBezTo>
                    <a:pt x="4971" y="187"/>
                    <a:pt x="3704" y="87"/>
                    <a:pt x="3103" y="20"/>
                  </a:cubicBezTo>
                  <a:cubicBezTo>
                    <a:pt x="2944" y="8"/>
                    <a:pt x="2775" y="0"/>
                    <a:pt x="2600" y="0"/>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1"/>
            <p:cNvSpPr/>
            <p:nvPr/>
          </p:nvSpPr>
          <p:spPr>
            <a:xfrm>
              <a:off x="4956200" y="3746700"/>
              <a:ext cx="112625" cy="80350"/>
            </a:xfrm>
            <a:custGeom>
              <a:rect b="b" l="l" r="r" t="t"/>
              <a:pathLst>
                <a:path extrusionOk="0" h="3214" w="4505">
                  <a:moveTo>
                    <a:pt x="1184" y="1"/>
                  </a:moveTo>
                  <a:cubicBezTo>
                    <a:pt x="1100" y="1"/>
                    <a:pt x="1017" y="8"/>
                    <a:pt x="935" y="24"/>
                  </a:cubicBezTo>
                  <a:cubicBezTo>
                    <a:pt x="1" y="191"/>
                    <a:pt x="468" y="1025"/>
                    <a:pt x="902" y="1425"/>
                  </a:cubicBezTo>
                  <a:cubicBezTo>
                    <a:pt x="1435" y="2026"/>
                    <a:pt x="2469" y="2960"/>
                    <a:pt x="3337" y="2960"/>
                  </a:cubicBezTo>
                  <a:cubicBezTo>
                    <a:pt x="3337" y="3060"/>
                    <a:pt x="3403" y="3093"/>
                    <a:pt x="3437" y="3126"/>
                  </a:cubicBezTo>
                  <a:cubicBezTo>
                    <a:pt x="3470" y="3126"/>
                    <a:pt x="3503" y="3193"/>
                    <a:pt x="3503" y="3193"/>
                  </a:cubicBezTo>
                  <a:cubicBezTo>
                    <a:pt x="3552" y="3205"/>
                    <a:pt x="3592" y="3213"/>
                    <a:pt x="3628" y="3213"/>
                  </a:cubicBezTo>
                  <a:cubicBezTo>
                    <a:pt x="3690" y="3213"/>
                    <a:pt x="3740" y="3190"/>
                    <a:pt x="3804" y="3126"/>
                  </a:cubicBezTo>
                  <a:cubicBezTo>
                    <a:pt x="4504" y="2593"/>
                    <a:pt x="3637" y="1625"/>
                    <a:pt x="3270" y="1192"/>
                  </a:cubicBezTo>
                  <a:cubicBezTo>
                    <a:pt x="2817" y="678"/>
                    <a:pt x="1981" y="1"/>
                    <a:pt x="1184"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1"/>
            <p:cNvSpPr/>
            <p:nvPr/>
          </p:nvSpPr>
          <p:spPr>
            <a:xfrm>
              <a:off x="5037925" y="3804825"/>
              <a:ext cx="50075" cy="49025"/>
            </a:xfrm>
            <a:custGeom>
              <a:rect b="b" l="l" r="r" t="t"/>
              <a:pathLst>
                <a:path extrusionOk="0" h="1961" w="2003">
                  <a:moveTo>
                    <a:pt x="968" y="1"/>
                  </a:moveTo>
                  <a:cubicBezTo>
                    <a:pt x="835" y="1"/>
                    <a:pt x="701" y="68"/>
                    <a:pt x="568" y="101"/>
                  </a:cubicBezTo>
                  <a:cubicBezTo>
                    <a:pt x="501" y="134"/>
                    <a:pt x="401" y="168"/>
                    <a:pt x="368" y="234"/>
                  </a:cubicBezTo>
                  <a:cubicBezTo>
                    <a:pt x="301" y="268"/>
                    <a:pt x="234" y="301"/>
                    <a:pt x="201" y="401"/>
                  </a:cubicBezTo>
                  <a:cubicBezTo>
                    <a:pt x="134" y="468"/>
                    <a:pt x="34" y="601"/>
                    <a:pt x="34" y="735"/>
                  </a:cubicBezTo>
                  <a:cubicBezTo>
                    <a:pt x="34" y="801"/>
                    <a:pt x="1" y="901"/>
                    <a:pt x="1" y="968"/>
                  </a:cubicBezTo>
                  <a:cubicBezTo>
                    <a:pt x="1" y="1068"/>
                    <a:pt x="34" y="1135"/>
                    <a:pt x="34" y="1235"/>
                  </a:cubicBezTo>
                  <a:cubicBezTo>
                    <a:pt x="68" y="1302"/>
                    <a:pt x="134" y="1402"/>
                    <a:pt x="134" y="1469"/>
                  </a:cubicBezTo>
                  <a:cubicBezTo>
                    <a:pt x="168" y="1602"/>
                    <a:pt x="301" y="1702"/>
                    <a:pt x="368" y="1769"/>
                  </a:cubicBezTo>
                  <a:cubicBezTo>
                    <a:pt x="401" y="1802"/>
                    <a:pt x="501" y="1869"/>
                    <a:pt x="568" y="1902"/>
                  </a:cubicBezTo>
                  <a:lnTo>
                    <a:pt x="668" y="1902"/>
                  </a:lnTo>
                  <a:cubicBezTo>
                    <a:pt x="735" y="1936"/>
                    <a:pt x="835" y="1936"/>
                    <a:pt x="868" y="1936"/>
                  </a:cubicBezTo>
                  <a:cubicBezTo>
                    <a:pt x="935" y="1952"/>
                    <a:pt x="1002" y="1961"/>
                    <a:pt x="1064" y="1961"/>
                  </a:cubicBezTo>
                  <a:cubicBezTo>
                    <a:pt x="1127" y="1961"/>
                    <a:pt x="1185" y="1952"/>
                    <a:pt x="1235" y="1936"/>
                  </a:cubicBezTo>
                  <a:cubicBezTo>
                    <a:pt x="1335" y="1902"/>
                    <a:pt x="1402" y="1869"/>
                    <a:pt x="1502" y="1869"/>
                  </a:cubicBezTo>
                  <a:cubicBezTo>
                    <a:pt x="1635" y="1769"/>
                    <a:pt x="1735" y="1635"/>
                    <a:pt x="1836" y="1535"/>
                  </a:cubicBezTo>
                  <a:cubicBezTo>
                    <a:pt x="1869" y="1435"/>
                    <a:pt x="1902" y="1368"/>
                    <a:pt x="1902" y="1268"/>
                  </a:cubicBezTo>
                  <a:cubicBezTo>
                    <a:pt x="2002" y="1135"/>
                    <a:pt x="2002" y="968"/>
                    <a:pt x="1969" y="868"/>
                  </a:cubicBezTo>
                  <a:cubicBezTo>
                    <a:pt x="1969" y="768"/>
                    <a:pt x="1902" y="701"/>
                    <a:pt x="1869" y="601"/>
                  </a:cubicBezTo>
                  <a:cubicBezTo>
                    <a:pt x="1836" y="535"/>
                    <a:pt x="1802" y="434"/>
                    <a:pt x="1735" y="401"/>
                  </a:cubicBezTo>
                  <a:cubicBezTo>
                    <a:pt x="1669" y="268"/>
                    <a:pt x="1569" y="201"/>
                    <a:pt x="1469" y="134"/>
                  </a:cubicBezTo>
                  <a:cubicBezTo>
                    <a:pt x="1369" y="101"/>
                    <a:pt x="1302" y="68"/>
                    <a:pt x="1202" y="68"/>
                  </a:cubicBezTo>
                  <a:cubicBezTo>
                    <a:pt x="1135" y="68"/>
                    <a:pt x="1035" y="1"/>
                    <a:pt x="9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65" name="Google Shape;4965;p61"/>
          <p:cNvSpPr txBox="1"/>
          <p:nvPr>
            <p:ph type="title"/>
          </p:nvPr>
        </p:nvSpPr>
        <p:spPr>
          <a:xfrm>
            <a:off x="3363175" y="2384375"/>
            <a:ext cx="5067600" cy="151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Nesting</a:t>
            </a:r>
            <a:endParaRPr/>
          </a:p>
        </p:txBody>
      </p:sp>
      <p:sp>
        <p:nvSpPr>
          <p:cNvPr id="4966" name="Google Shape;4966;p61"/>
          <p:cNvSpPr txBox="1"/>
          <p:nvPr>
            <p:ph idx="2" type="title"/>
          </p:nvPr>
        </p:nvSpPr>
        <p:spPr>
          <a:xfrm>
            <a:off x="5070925" y="1650925"/>
            <a:ext cx="1652100" cy="915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4967" name="Google Shape;4967;p61"/>
          <p:cNvSpPr txBox="1"/>
          <p:nvPr>
            <p:ph idx="1" type="subTitle"/>
          </p:nvPr>
        </p:nvSpPr>
        <p:spPr>
          <a:xfrm>
            <a:off x="3363175" y="3598800"/>
            <a:ext cx="5067600" cy="37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a:p>
            <a:pPr indent="0" lvl="0" marL="0" rtl="0" algn="ctr">
              <a:spcBef>
                <a:spcPts val="0"/>
              </a:spcBef>
              <a:spcAft>
                <a:spcPts val="0"/>
              </a:spcAft>
              <a:buNone/>
            </a:pPr>
            <a:r>
              <a:t/>
            </a:r>
            <a:endParaRPr/>
          </a:p>
        </p:txBody>
      </p:sp>
      <p:sp>
        <p:nvSpPr>
          <p:cNvPr id="4968" name="Google Shape;4968;p61"/>
          <p:cNvSpPr/>
          <p:nvPr/>
        </p:nvSpPr>
        <p:spPr>
          <a:xfrm flipH="1">
            <a:off x="7200557" y="4081800"/>
            <a:ext cx="1561153" cy="522209"/>
          </a:xfrm>
          <a:custGeom>
            <a:rect b="b" l="l" r="r" t="t"/>
            <a:pathLst>
              <a:path extrusionOk="0" h="29190" w="87264">
                <a:moveTo>
                  <a:pt x="57851" y="1"/>
                </a:moveTo>
                <a:cubicBezTo>
                  <a:pt x="54788" y="1"/>
                  <a:pt x="50887" y="3501"/>
                  <a:pt x="49203" y="5900"/>
                </a:cubicBezTo>
                <a:cubicBezTo>
                  <a:pt x="47771" y="4270"/>
                  <a:pt x="45715" y="3528"/>
                  <a:pt x="43600" y="3528"/>
                </a:cubicBezTo>
                <a:cubicBezTo>
                  <a:pt x="42511" y="3528"/>
                  <a:pt x="41406" y="3724"/>
                  <a:pt x="40363" y="4099"/>
                </a:cubicBezTo>
                <a:cubicBezTo>
                  <a:pt x="36160" y="5600"/>
                  <a:pt x="33391" y="9936"/>
                  <a:pt x="31657" y="13772"/>
                </a:cubicBezTo>
                <a:cubicBezTo>
                  <a:pt x="31190" y="14773"/>
                  <a:pt x="30756" y="15774"/>
                  <a:pt x="30423" y="16808"/>
                </a:cubicBezTo>
                <a:cubicBezTo>
                  <a:pt x="30133" y="17677"/>
                  <a:pt x="30123" y="19416"/>
                  <a:pt x="29042" y="19416"/>
                </a:cubicBezTo>
                <a:cubicBezTo>
                  <a:pt x="29004" y="19416"/>
                  <a:pt x="28963" y="19414"/>
                  <a:pt x="28921" y="19409"/>
                </a:cubicBezTo>
                <a:cubicBezTo>
                  <a:pt x="28188" y="19309"/>
                  <a:pt x="27420" y="18275"/>
                  <a:pt x="26653" y="18075"/>
                </a:cubicBezTo>
                <a:cubicBezTo>
                  <a:pt x="26365" y="17996"/>
                  <a:pt x="26100" y="17959"/>
                  <a:pt x="25855" y="17959"/>
                </a:cubicBezTo>
                <a:cubicBezTo>
                  <a:pt x="22891" y="17959"/>
                  <a:pt x="22849" y="23337"/>
                  <a:pt x="20816" y="24446"/>
                </a:cubicBezTo>
                <a:cubicBezTo>
                  <a:pt x="20182" y="24813"/>
                  <a:pt x="18814" y="24647"/>
                  <a:pt x="18047" y="24747"/>
                </a:cubicBezTo>
                <a:cubicBezTo>
                  <a:pt x="17046" y="24813"/>
                  <a:pt x="16046" y="24947"/>
                  <a:pt x="15045" y="25080"/>
                </a:cubicBezTo>
                <a:cubicBezTo>
                  <a:pt x="13544" y="25280"/>
                  <a:pt x="12009" y="25481"/>
                  <a:pt x="10508" y="25814"/>
                </a:cubicBezTo>
                <a:cubicBezTo>
                  <a:pt x="7373" y="26448"/>
                  <a:pt x="4037" y="27115"/>
                  <a:pt x="1068" y="28383"/>
                </a:cubicBezTo>
                <a:cubicBezTo>
                  <a:pt x="801" y="28383"/>
                  <a:pt x="535" y="28383"/>
                  <a:pt x="234" y="28416"/>
                </a:cubicBezTo>
                <a:cubicBezTo>
                  <a:pt x="1" y="28416"/>
                  <a:pt x="1" y="28783"/>
                  <a:pt x="234" y="28783"/>
                </a:cubicBezTo>
                <a:cubicBezTo>
                  <a:pt x="6887" y="29040"/>
                  <a:pt x="13556" y="29096"/>
                  <a:pt x="20229" y="29096"/>
                </a:cubicBezTo>
                <a:cubicBezTo>
                  <a:pt x="25351" y="29096"/>
                  <a:pt x="30476" y="29063"/>
                  <a:pt x="35598" y="29063"/>
                </a:cubicBezTo>
                <a:cubicBezTo>
                  <a:pt x="37654" y="29063"/>
                  <a:pt x="39709" y="29068"/>
                  <a:pt x="41764" y="29083"/>
                </a:cubicBezTo>
                <a:cubicBezTo>
                  <a:pt x="49321" y="29101"/>
                  <a:pt x="56879" y="29189"/>
                  <a:pt x="64436" y="29189"/>
                </a:cubicBezTo>
                <a:cubicBezTo>
                  <a:pt x="70722" y="29189"/>
                  <a:pt x="77008" y="29128"/>
                  <a:pt x="83294" y="28916"/>
                </a:cubicBezTo>
                <a:cubicBezTo>
                  <a:pt x="83727" y="28816"/>
                  <a:pt x="87263" y="28649"/>
                  <a:pt x="87263" y="28649"/>
                </a:cubicBezTo>
                <a:cubicBezTo>
                  <a:pt x="87263" y="28649"/>
                  <a:pt x="80658" y="27582"/>
                  <a:pt x="78857" y="27215"/>
                </a:cubicBezTo>
                <a:cubicBezTo>
                  <a:pt x="78889" y="27086"/>
                  <a:pt x="79484" y="8840"/>
                  <a:pt x="66464" y="8840"/>
                </a:cubicBezTo>
                <a:cubicBezTo>
                  <a:pt x="66029" y="8840"/>
                  <a:pt x="65580" y="8860"/>
                  <a:pt x="65114" y="8902"/>
                </a:cubicBezTo>
                <a:cubicBezTo>
                  <a:pt x="65080" y="8905"/>
                  <a:pt x="65047" y="8906"/>
                  <a:pt x="65014" y="8906"/>
                </a:cubicBezTo>
                <a:cubicBezTo>
                  <a:pt x="63135" y="8906"/>
                  <a:pt x="61899" y="4333"/>
                  <a:pt x="61178" y="2497"/>
                </a:cubicBezTo>
                <a:cubicBezTo>
                  <a:pt x="60416" y="697"/>
                  <a:pt x="59217" y="1"/>
                  <a:pt x="5785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72" name="Shape 4972"/>
        <p:cNvGrpSpPr/>
        <p:nvPr/>
      </p:nvGrpSpPr>
      <p:grpSpPr>
        <a:xfrm>
          <a:off x="0" y="0"/>
          <a:ext cx="0" cy="0"/>
          <a:chOff x="0" y="0"/>
          <a:chExt cx="0" cy="0"/>
        </a:xfrm>
      </p:grpSpPr>
      <p:sp>
        <p:nvSpPr>
          <p:cNvPr id="4973" name="Google Shape;4973;p62"/>
          <p:cNvSpPr txBox="1"/>
          <p:nvPr/>
        </p:nvSpPr>
        <p:spPr>
          <a:xfrm flipH="1">
            <a:off x="1380050" y="1551975"/>
            <a:ext cx="2143200" cy="4500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200">
                <a:solidFill>
                  <a:schemeClr val="accent1"/>
                </a:solidFill>
                <a:latin typeface="BioRhyme"/>
                <a:ea typeface="BioRhyme"/>
                <a:cs typeface="BioRhyme"/>
                <a:sym typeface="BioRhyme"/>
              </a:rPr>
              <a:t>Specie A</a:t>
            </a:r>
            <a:endParaRPr b="1" sz="2200">
              <a:solidFill>
                <a:schemeClr val="accent1"/>
              </a:solidFill>
              <a:latin typeface="BioRhyme"/>
              <a:ea typeface="BioRhyme"/>
              <a:cs typeface="BioRhyme"/>
              <a:sym typeface="BioRhyme"/>
            </a:endParaRPr>
          </a:p>
        </p:txBody>
      </p:sp>
      <p:sp>
        <p:nvSpPr>
          <p:cNvPr id="4974" name="Google Shape;4974;p62"/>
          <p:cNvSpPr txBox="1"/>
          <p:nvPr/>
        </p:nvSpPr>
        <p:spPr>
          <a:xfrm flipH="1">
            <a:off x="1380050" y="3633555"/>
            <a:ext cx="2143200" cy="4500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200">
                <a:solidFill>
                  <a:schemeClr val="accent2"/>
                </a:solidFill>
                <a:latin typeface="BioRhyme"/>
                <a:ea typeface="BioRhyme"/>
                <a:cs typeface="BioRhyme"/>
                <a:sym typeface="BioRhyme"/>
              </a:rPr>
              <a:t>Specie C</a:t>
            </a:r>
            <a:endParaRPr b="1" sz="2200">
              <a:solidFill>
                <a:schemeClr val="accent2"/>
              </a:solidFill>
              <a:latin typeface="BioRhyme"/>
              <a:ea typeface="BioRhyme"/>
              <a:cs typeface="BioRhyme"/>
              <a:sym typeface="BioRhyme"/>
            </a:endParaRPr>
          </a:p>
        </p:txBody>
      </p:sp>
      <p:sp>
        <p:nvSpPr>
          <p:cNvPr id="4975" name="Google Shape;4975;p62"/>
          <p:cNvSpPr txBox="1"/>
          <p:nvPr/>
        </p:nvSpPr>
        <p:spPr>
          <a:xfrm flipH="1">
            <a:off x="1380075" y="2592765"/>
            <a:ext cx="2143200" cy="4500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200">
                <a:solidFill>
                  <a:schemeClr val="lt2"/>
                </a:solidFill>
                <a:latin typeface="BioRhyme"/>
                <a:ea typeface="BioRhyme"/>
                <a:cs typeface="BioRhyme"/>
                <a:sym typeface="BioRhyme"/>
              </a:rPr>
              <a:t>Specie B</a:t>
            </a:r>
            <a:endParaRPr b="1" sz="2200">
              <a:solidFill>
                <a:schemeClr val="lt2"/>
              </a:solidFill>
              <a:latin typeface="BioRhyme"/>
              <a:ea typeface="BioRhyme"/>
              <a:cs typeface="BioRhyme"/>
              <a:sym typeface="BioRhyme"/>
            </a:endParaRPr>
          </a:p>
        </p:txBody>
      </p:sp>
      <p:sp>
        <p:nvSpPr>
          <p:cNvPr id="4976" name="Google Shape;4976;p6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Predominance of nests by location</a:t>
            </a:r>
            <a:endParaRPr/>
          </a:p>
        </p:txBody>
      </p:sp>
      <p:sp>
        <p:nvSpPr>
          <p:cNvPr id="4977" name="Google Shape;4977;p62"/>
          <p:cNvSpPr txBox="1"/>
          <p:nvPr/>
        </p:nvSpPr>
        <p:spPr>
          <a:xfrm flipH="1">
            <a:off x="1380062" y="1850639"/>
            <a:ext cx="2143200" cy="571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Lato"/>
                <a:ea typeface="Lato"/>
                <a:cs typeface="Lato"/>
                <a:sym typeface="Lato"/>
              </a:rPr>
              <a:t>Venus is the second planet from the Sun</a:t>
            </a:r>
            <a:endParaRPr>
              <a:solidFill>
                <a:schemeClr val="dk1"/>
              </a:solidFill>
              <a:latin typeface="Lato"/>
              <a:ea typeface="Lato"/>
              <a:cs typeface="Lato"/>
              <a:sym typeface="Lato"/>
            </a:endParaRPr>
          </a:p>
        </p:txBody>
      </p:sp>
      <p:sp>
        <p:nvSpPr>
          <p:cNvPr id="4978" name="Google Shape;4978;p62"/>
          <p:cNvSpPr txBox="1"/>
          <p:nvPr/>
        </p:nvSpPr>
        <p:spPr>
          <a:xfrm flipH="1">
            <a:off x="1380062" y="3932219"/>
            <a:ext cx="2143200" cy="571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Lato"/>
                <a:ea typeface="Lato"/>
                <a:cs typeface="Lato"/>
                <a:sym typeface="Lato"/>
              </a:rPr>
              <a:t>Despite being red, Mars is a very cold place</a:t>
            </a:r>
            <a:endParaRPr>
              <a:solidFill>
                <a:schemeClr val="dk1"/>
              </a:solidFill>
              <a:latin typeface="Lato"/>
              <a:ea typeface="Lato"/>
              <a:cs typeface="Lato"/>
              <a:sym typeface="Lato"/>
            </a:endParaRPr>
          </a:p>
        </p:txBody>
      </p:sp>
      <p:sp>
        <p:nvSpPr>
          <p:cNvPr id="4979" name="Google Shape;4979;p62"/>
          <p:cNvSpPr txBox="1"/>
          <p:nvPr/>
        </p:nvSpPr>
        <p:spPr>
          <a:xfrm flipH="1">
            <a:off x="1380076" y="2891429"/>
            <a:ext cx="2143200" cy="571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Lato"/>
                <a:ea typeface="Lato"/>
                <a:cs typeface="Lato"/>
                <a:sym typeface="Lato"/>
              </a:rPr>
              <a:t>Mercury is the closest planet to the Sun</a:t>
            </a:r>
            <a:endParaRPr>
              <a:solidFill>
                <a:schemeClr val="dk1"/>
              </a:solidFill>
              <a:latin typeface="Lato"/>
              <a:ea typeface="Lato"/>
              <a:cs typeface="Lato"/>
              <a:sym typeface="Lato"/>
            </a:endParaRPr>
          </a:p>
        </p:txBody>
      </p:sp>
      <p:grpSp>
        <p:nvGrpSpPr>
          <p:cNvPr id="4980" name="Google Shape;4980;p62"/>
          <p:cNvGrpSpPr/>
          <p:nvPr/>
        </p:nvGrpSpPr>
        <p:grpSpPr>
          <a:xfrm>
            <a:off x="3438541" y="1714643"/>
            <a:ext cx="4919741" cy="2620545"/>
            <a:chOff x="233350" y="949250"/>
            <a:chExt cx="7137300" cy="3802300"/>
          </a:xfrm>
        </p:grpSpPr>
        <p:sp>
          <p:nvSpPr>
            <p:cNvPr id="4981" name="Google Shape;4981;p62"/>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2"/>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2"/>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2"/>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2"/>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2"/>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2"/>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2"/>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2"/>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2"/>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2"/>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2"/>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2"/>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2"/>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2"/>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2"/>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2"/>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2"/>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2"/>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2"/>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2"/>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2"/>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2"/>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2"/>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2"/>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2"/>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2"/>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2"/>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2"/>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2"/>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2"/>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2"/>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2"/>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2"/>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2"/>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2"/>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2"/>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2"/>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2"/>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2"/>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2"/>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2"/>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2"/>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2"/>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2"/>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2"/>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2"/>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2"/>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2"/>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2"/>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2"/>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2" name="Google Shape;5032;p62"/>
          <p:cNvGrpSpPr/>
          <p:nvPr/>
        </p:nvGrpSpPr>
        <p:grpSpPr>
          <a:xfrm>
            <a:off x="719374" y="3565433"/>
            <a:ext cx="574369" cy="433497"/>
            <a:chOff x="5482711" y="4130958"/>
            <a:chExt cx="574369" cy="433497"/>
          </a:xfrm>
        </p:grpSpPr>
        <p:sp>
          <p:nvSpPr>
            <p:cNvPr id="5033" name="Google Shape;5033;p62"/>
            <p:cNvSpPr/>
            <p:nvPr/>
          </p:nvSpPr>
          <p:spPr>
            <a:xfrm>
              <a:off x="5628598" y="4185923"/>
              <a:ext cx="15780" cy="26338"/>
            </a:xfrm>
            <a:custGeom>
              <a:rect b="b" l="l" r="r" t="t"/>
              <a:pathLst>
                <a:path extrusionOk="0" h="898" w="538">
                  <a:moveTo>
                    <a:pt x="269" y="1"/>
                  </a:moveTo>
                  <a:cubicBezTo>
                    <a:pt x="90" y="1"/>
                    <a:pt x="0" y="135"/>
                    <a:pt x="0" y="315"/>
                  </a:cubicBezTo>
                  <a:lnTo>
                    <a:pt x="0" y="628"/>
                  </a:lnTo>
                  <a:cubicBezTo>
                    <a:pt x="0" y="807"/>
                    <a:pt x="90" y="897"/>
                    <a:pt x="269" y="897"/>
                  </a:cubicBezTo>
                  <a:cubicBezTo>
                    <a:pt x="359" y="897"/>
                    <a:pt x="538" y="807"/>
                    <a:pt x="538" y="628"/>
                  </a:cubicBezTo>
                  <a:lnTo>
                    <a:pt x="538" y="315"/>
                  </a:lnTo>
                  <a:cubicBezTo>
                    <a:pt x="538" y="135"/>
                    <a:pt x="448" y="1"/>
                    <a:pt x="2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2"/>
            <p:cNvSpPr/>
            <p:nvPr/>
          </p:nvSpPr>
          <p:spPr>
            <a:xfrm>
              <a:off x="5482711" y="4130958"/>
              <a:ext cx="574369" cy="433497"/>
            </a:xfrm>
            <a:custGeom>
              <a:rect b="b" l="l" r="r" t="t"/>
              <a:pathLst>
                <a:path extrusionOk="0" h="14780" w="19583">
                  <a:moveTo>
                    <a:pt x="6225" y="550"/>
                  </a:moveTo>
                  <a:cubicBezTo>
                    <a:pt x="6467" y="550"/>
                    <a:pt x="6710" y="586"/>
                    <a:pt x="6946" y="665"/>
                  </a:cubicBezTo>
                  <a:cubicBezTo>
                    <a:pt x="7752" y="934"/>
                    <a:pt x="8335" y="1651"/>
                    <a:pt x="8514" y="2502"/>
                  </a:cubicBezTo>
                  <a:lnTo>
                    <a:pt x="7932" y="2099"/>
                  </a:lnTo>
                  <a:cubicBezTo>
                    <a:pt x="7170" y="1427"/>
                    <a:pt x="6094" y="1113"/>
                    <a:pt x="4974" y="1113"/>
                  </a:cubicBezTo>
                  <a:lnTo>
                    <a:pt x="4616" y="1113"/>
                  </a:lnTo>
                  <a:cubicBezTo>
                    <a:pt x="5060" y="764"/>
                    <a:pt x="5639" y="550"/>
                    <a:pt x="6225" y="550"/>
                  </a:cubicBezTo>
                  <a:close/>
                  <a:moveTo>
                    <a:pt x="3316" y="2502"/>
                  </a:moveTo>
                  <a:cubicBezTo>
                    <a:pt x="3451" y="2726"/>
                    <a:pt x="3451" y="2950"/>
                    <a:pt x="3451" y="3174"/>
                  </a:cubicBezTo>
                  <a:lnTo>
                    <a:pt x="3451" y="3219"/>
                  </a:lnTo>
                  <a:lnTo>
                    <a:pt x="1031" y="3802"/>
                  </a:lnTo>
                  <a:cubicBezTo>
                    <a:pt x="1614" y="3219"/>
                    <a:pt x="2330" y="2861"/>
                    <a:pt x="3092" y="2547"/>
                  </a:cubicBezTo>
                  <a:lnTo>
                    <a:pt x="3316" y="2502"/>
                  </a:lnTo>
                  <a:close/>
                  <a:moveTo>
                    <a:pt x="14832" y="7162"/>
                  </a:moveTo>
                  <a:lnTo>
                    <a:pt x="15639" y="7790"/>
                  </a:lnTo>
                  <a:cubicBezTo>
                    <a:pt x="14698" y="8014"/>
                    <a:pt x="13757" y="8103"/>
                    <a:pt x="12816" y="8103"/>
                  </a:cubicBezTo>
                  <a:lnTo>
                    <a:pt x="9545" y="8103"/>
                  </a:lnTo>
                  <a:cubicBezTo>
                    <a:pt x="9500" y="8059"/>
                    <a:pt x="9366" y="8014"/>
                    <a:pt x="9321" y="7879"/>
                  </a:cubicBezTo>
                  <a:lnTo>
                    <a:pt x="8693" y="7342"/>
                  </a:lnTo>
                  <a:lnTo>
                    <a:pt x="12906" y="7342"/>
                  </a:lnTo>
                  <a:lnTo>
                    <a:pt x="12906" y="7431"/>
                  </a:lnTo>
                  <a:cubicBezTo>
                    <a:pt x="13578" y="7431"/>
                    <a:pt x="14205" y="7342"/>
                    <a:pt x="14832" y="7162"/>
                  </a:cubicBezTo>
                  <a:close/>
                  <a:moveTo>
                    <a:pt x="16266" y="8283"/>
                  </a:moveTo>
                  <a:lnTo>
                    <a:pt x="16849" y="8731"/>
                  </a:lnTo>
                  <a:lnTo>
                    <a:pt x="17342" y="9044"/>
                  </a:lnTo>
                  <a:cubicBezTo>
                    <a:pt x="16849" y="9224"/>
                    <a:pt x="16266" y="9358"/>
                    <a:pt x="15729" y="9403"/>
                  </a:cubicBezTo>
                  <a:cubicBezTo>
                    <a:pt x="15549" y="9403"/>
                    <a:pt x="15460" y="9582"/>
                    <a:pt x="15460" y="9717"/>
                  </a:cubicBezTo>
                  <a:cubicBezTo>
                    <a:pt x="15460" y="9896"/>
                    <a:pt x="15594" y="9985"/>
                    <a:pt x="15729" y="9985"/>
                  </a:cubicBezTo>
                  <a:cubicBezTo>
                    <a:pt x="16445" y="9941"/>
                    <a:pt x="17162" y="9761"/>
                    <a:pt x="17879" y="9492"/>
                  </a:cubicBezTo>
                  <a:lnTo>
                    <a:pt x="17969" y="9448"/>
                  </a:lnTo>
                  <a:lnTo>
                    <a:pt x="18641" y="9761"/>
                  </a:lnTo>
                  <a:cubicBezTo>
                    <a:pt x="17883" y="10479"/>
                    <a:pt x="16912" y="10807"/>
                    <a:pt x="15918" y="10807"/>
                  </a:cubicBezTo>
                  <a:cubicBezTo>
                    <a:pt x="15795" y="10807"/>
                    <a:pt x="15672" y="10802"/>
                    <a:pt x="15549" y="10792"/>
                  </a:cubicBezTo>
                  <a:cubicBezTo>
                    <a:pt x="15504" y="10792"/>
                    <a:pt x="15325" y="10747"/>
                    <a:pt x="15236" y="10747"/>
                  </a:cubicBezTo>
                  <a:cubicBezTo>
                    <a:pt x="14250" y="10613"/>
                    <a:pt x="13354" y="10344"/>
                    <a:pt x="12457" y="9941"/>
                  </a:cubicBezTo>
                  <a:lnTo>
                    <a:pt x="14563" y="9941"/>
                  </a:lnTo>
                  <a:cubicBezTo>
                    <a:pt x="14698" y="9941"/>
                    <a:pt x="14832" y="9851"/>
                    <a:pt x="14832" y="9672"/>
                  </a:cubicBezTo>
                  <a:cubicBezTo>
                    <a:pt x="14832" y="9492"/>
                    <a:pt x="14698" y="9403"/>
                    <a:pt x="14563" y="9403"/>
                  </a:cubicBezTo>
                  <a:lnTo>
                    <a:pt x="11292" y="9403"/>
                  </a:lnTo>
                  <a:cubicBezTo>
                    <a:pt x="10934" y="9224"/>
                    <a:pt x="10620" y="9000"/>
                    <a:pt x="10307" y="8776"/>
                  </a:cubicBezTo>
                  <a:lnTo>
                    <a:pt x="12816" y="8776"/>
                  </a:lnTo>
                  <a:cubicBezTo>
                    <a:pt x="13981" y="8776"/>
                    <a:pt x="15146" y="8596"/>
                    <a:pt x="16266" y="8283"/>
                  </a:cubicBezTo>
                  <a:close/>
                  <a:moveTo>
                    <a:pt x="8783" y="8148"/>
                  </a:moveTo>
                  <a:lnTo>
                    <a:pt x="9007" y="8327"/>
                  </a:lnTo>
                  <a:cubicBezTo>
                    <a:pt x="10307" y="9492"/>
                    <a:pt x="11785" y="10344"/>
                    <a:pt x="13443" y="10837"/>
                  </a:cubicBezTo>
                  <a:lnTo>
                    <a:pt x="12189" y="11016"/>
                  </a:lnTo>
                  <a:cubicBezTo>
                    <a:pt x="11929" y="11047"/>
                    <a:pt x="11671" y="11061"/>
                    <a:pt x="11415" y="11061"/>
                  </a:cubicBezTo>
                  <a:cubicBezTo>
                    <a:pt x="10165" y="11061"/>
                    <a:pt x="8957" y="10707"/>
                    <a:pt x="7842" y="10075"/>
                  </a:cubicBezTo>
                  <a:cubicBezTo>
                    <a:pt x="7170" y="9672"/>
                    <a:pt x="6543" y="9179"/>
                    <a:pt x="6050" y="8551"/>
                  </a:cubicBezTo>
                  <a:lnTo>
                    <a:pt x="6632" y="8551"/>
                  </a:lnTo>
                  <a:cubicBezTo>
                    <a:pt x="7394" y="8551"/>
                    <a:pt x="8111" y="8462"/>
                    <a:pt x="8783" y="8148"/>
                  </a:cubicBezTo>
                  <a:close/>
                  <a:moveTo>
                    <a:pt x="18148" y="10926"/>
                  </a:moveTo>
                  <a:lnTo>
                    <a:pt x="18820" y="11464"/>
                  </a:lnTo>
                  <a:cubicBezTo>
                    <a:pt x="18720" y="11472"/>
                    <a:pt x="18623" y="11476"/>
                    <a:pt x="18528" y="11476"/>
                  </a:cubicBezTo>
                  <a:cubicBezTo>
                    <a:pt x="18070" y="11476"/>
                    <a:pt x="17668" y="11389"/>
                    <a:pt x="17297" y="11240"/>
                  </a:cubicBezTo>
                  <a:cubicBezTo>
                    <a:pt x="17566" y="11195"/>
                    <a:pt x="17835" y="11061"/>
                    <a:pt x="18148" y="10926"/>
                  </a:cubicBezTo>
                  <a:close/>
                  <a:moveTo>
                    <a:pt x="12233" y="11643"/>
                  </a:moveTo>
                  <a:lnTo>
                    <a:pt x="11292" y="13212"/>
                  </a:lnTo>
                  <a:lnTo>
                    <a:pt x="10889" y="13212"/>
                  </a:lnTo>
                  <a:lnTo>
                    <a:pt x="10620" y="12808"/>
                  </a:lnTo>
                  <a:lnTo>
                    <a:pt x="11337" y="11688"/>
                  </a:lnTo>
                  <a:cubicBezTo>
                    <a:pt x="11651" y="11688"/>
                    <a:pt x="11920" y="11688"/>
                    <a:pt x="12189" y="11643"/>
                  </a:cubicBezTo>
                  <a:close/>
                  <a:moveTo>
                    <a:pt x="6165" y="0"/>
                  </a:moveTo>
                  <a:cubicBezTo>
                    <a:pt x="5239" y="0"/>
                    <a:pt x="4329" y="462"/>
                    <a:pt x="3764" y="1292"/>
                  </a:cubicBezTo>
                  <a:lnTo>
                    <a:pt x="3271" y="2009"/>
                  </a:lnTo>
                  <a:lnTo>
                    <a:pt x="2913" y="2099"/>
                  </a:lnTo>
                  <a:cubicBezTo>
                    <a:pt x="1838" y="2457"/>
                    <a:pt x="852" y="3085"/>
                    <a:pt x="135" y="3891"/>
                  </a:cubicBezTo>
                  <a:lnTo>
                    <a:pt x="90" y="3981"/>
                  </a:lnTo>
                  <a:cubicBezTo>
                    <a:pt x="0" y="4071"/>
                    <a:pt x="0" y="4295"/>
                    <a:pt x="45" y="4429"/>
                  </a:cubicBezTo>
                  <a:cubicBezTo>
                    <a:pt x="90" y="4519"/>
                    <a:pt x="269" y="4563"/>
                    <a:pt x="359" y="4563"/>
                  </a:cubicBezTo>
                  <a:lnTo>
                    <a:pt x="493" y="4563"/>
                  </a:lnTo>
                  <a:lnTo>
                    <a:pt x="3406" y="3891"/>
                  </a:lnTo>
                  <a:lnTo>
                    <a:pt x="3899" y="5908"/>
                  </a:lnTo>
                  <a:cubicBezTo>
                    <a:pt x="3944" y="6042"/>
                    <a:pt x="4078" y="6132"/>
                    <a:pt x="4168" y="6132"/>
                  </a:cubicBezTo>
                  <a:lnTo>
                    <a:pt x="4212" y="6132"/>
                  </a:lnTo>
                  <a:cubicBezTo>
                    <a:pt x="4392" y="6087"/>
                    <a:pt x="4437" y="5908"/>
                    <a:pt x="4437" y="5818"/>
                  </a:cubicBezTo>
                  <a:lnTo>
                    <a:pt x="3899" y="3622"/>
                  </a:lnTo>
                  <a:lnTo>
                    <a:pt x="3944" y="3443"/>
                  </a:lnTo>
                  <a:cubicBezTo>
                    <a:pt x="4078" y="3085"/>
                    <a:pt x="4033" y="2726"/>
                    <a:pt x="3854" y="2413"/>
                  </a:cubicBezTo>
                  <a:lnTo>
                    <a:pt x="3854" y="2323"/>
                  </a:lnTo>
                  <a:lnTo>
                    <a:pt x="4168" y="1830"/>
                  </a:lnTo>
                  <a:lnTo>
                    <a:pt x="4974" y="1830"/>
                  </a:lnTo>
                  <a:cubicBezTo>
                    <a:pt x="5915" y="1830"/>
                    <a:pt x="6856" y="2189"/>
                    <a:pt x="7573" y="2726"/>
                  </a:cubicBezTo>
                  <a:lnTo>
                    <a:pt x="8066" y="3085"/>
                  </a:lnTo>
                  <a:cubicBezTo>
                    <a:pt x="7976" y="3085"/>
                    <a:pt x="7932" y="3130"/>
                    <a:pt x="7932" y="3130"/>
                  </a:cubicBezTo>
                  <a:lnTo>
                    <a:pt x="7887" y="3130"/>
                  </a:lnTo>
                  <a:cubicBezTo>
                    <a:pt x="7035" y="3533"/>
                    <a:pt x="6543" y="4339"/>
                    <a:pt x="6543" y="5236"/>
                  </a:cubicBezTo>
                  <a:lnTo>
                    <a:pt x="6543" y="5325"/>
                  </a:lnTo>
                  <a:cubicBezTo>
                    <a:pt x="6543" y="6042"/>
                    <a:pt x="6811" y="6714"/>
                    <a:pt x="7394" y="7162"/>
                  </a:cubicBezTo>
                  <a:lnTo>
                    <a:pt x="8201" y="7924"/>
                  </a:lnTo>
                  <a:cubicBezTo>
                    <a:pt x="7708" y="8103"/>
                    <a:pt x="7170" y="8148"/>
                    <a:pt x="6587" y="8148"/>
                  </a:cubicBezTo>
                  <a:lnTo>
                    <a:pt x="5512" y="8148"/>
                  </a:lnTo>
                  <a:cubicBezTo>
                    <a:pt x="5243" y="7790"/>
                    <a:pt x="5019" y="7386"/>
                    <a:pt x="4840" y="6983"/>
                  </a:cubicBezTo>
                  <a:cubicBezTo>
                    <a:pt x="4806" y="6846"/>
                    <a:pt x="4693" y="6788"/>
                    <a:pt x="4582" y="6788"/>
                  </a:cubicBezTo>
                  <a:cubicBezTo>
                    <a:pt x="4547" y="6788"/>
                    <a:pt x="4513" y="6793"/>
                    <a:pt x="4481" y="6804"/>
                  </a:cubicBezTo>
                  <a:cubicBezTo>
                    <a:pt x="4302" y="6894"/>
                    <a:pt x="4257" y="7028"/>
                    <a:pt x="4302" y="7207"/>
                  </a:cubicBezTo>
                  <a:cubicBezTo>
                    <a:pt x="4974" y="8731"/>
                    <a:pt x="6050" y="9941"/>
                    <a:pt x="7439" y="10747"/>
                  </a:cubicBezTo>
                  <a:cubicBezTo>
                    <a:pt x="8425" y="11285"/>
                    <a:pt x="9500" y="11643"/>
                    <a:pt x="10620" y="11733"/>
                  </a:cubicBezTo>
                  <a:lnTo>
                    <a:pt x="9679" y="13301"/>
                  </a:lnTo>
                  <a:lnTo>
                    <a:pt x="9052" y="13301"/>
                  </a:lnTo>
                  <a:cubicBezTo>
                    <a:pt x="8873" y="13301"/>
                    <a:pt x="8783" y="13436"/>
                    <a:pt x="8783" y="13615"/>
                  </a:cubicBezTo>
                  <a:cubicBezTo>
                    <a:pt x="8783" y="13749"/>
                    <a:pt x="8873" y="13884"/>
                    <a:pt x="9052" y="13884"/>
                  </a:cubicBezTo>
                  <a:lnTo>
                    <a:pt x="9903" y="13884"/>
                  </a:lnTo>
                  <a:cubicBezTo>
                    <a:pt x="9993" y="13884"/>
                    <a:pt x="10083" y="13839"/>
                    <a:pt x="10127" y="13749"/>
                  </a:cubicBezTo>
                  <a:lnTo>
                    <a:pt x="10307" y="13481"/>
                  </a:lnTo>
                  <a:lnTo>
                    <a:pt x="10486" y="13749"/>
                  </a:lnTo>
                  <a:cubicBezTo>
                    <a:pt x="10575" y="13839"/>
                    <a:pt x="10665" y="13884"/>
                    <a:pt x="10710" y="13884"/>
                  </a:cubicBezTo>
                  <a:lnTo>
                    <a:pt x="10889" y="13884"/>
                  </a:lnTo>
                  <a:lnTo>
                    <a:pt x="10665" y="14197"/>
                  </a:lnTo>
                  <a:lnTo>
                    <a:pt x="9993" y="14197"/>
                  </a:lnTo>
                  <a:cubicBezTo>
                    <a:pt x="9814" y="14197"/>
                    <a:pt x="9724" y="14332"/>
                    <a:pt x="9724" y="14511"/>
                  </a:cubicBezTo>
                  <a:cubicBezTo>
                    <a:pt x="9724" y="14646"/>
                    <a:pt x="9814" y="14780"/>
                    <a:pt x="9993" y="14780"/>
                  </a:cubicBezTo>
                  <a:lnTo>
                    <a:pt x="10844" y="14780"/>
                  </a:lnTo>
                  <a:cubicBezTo>
                    <a:pt x="10934" y="14780"/>
                    <a:pt x="11024" y="14735"/>
                    <a:pt x="11068" y="14646"/>
                  </a:cubicBezTo>
                  <a:lnTo>
                    <a:pt x="11248" y="14377"/>
                  </a:lnTo>
                  <a:lnTo>
                    <a:pt x="11472" y="14646"/>
                  </a:lnTo>
                  <a:cubicBezTo>
                    <a:pt x="11516" y="14735"/>
                    <a:pt x="11606" y="14780"/>
                    <a:pt x="11696" y="14780"/>
                  </a:cubicBezTo>
                  <a:lnTo>
                    <a:pt x="12278" y="14780"/>
                  </a:lnTo>
                  <a:cubicBezTo>
                    <a:pt x="12457" y="14780"/>
                    <a:pt x="12592" y="14646"/>
                    <a:pt x="12592" y="14511"/>
                  </a:cubicBezTo>
                  <a:cubicBezTo>
                    <a:pt x="12592" y="14332"/>
                    <a:pt x="12457" y="14197"/>
                    <a:pt x="12278" y="14197"/>
                  </a:cubicBezTo>
                  <a:lnTo>
                    <a:pt x="11785" y="14197"/>
                  </a:lnTo>
                  <a:lnTo>
                    <a:pt x="11516" y="13839"/>
                  </a:lnTo>
                  <a:lnTo>
                    <a:pt x="12861" y="11643"/>
                  </a:lnTo>
                  <a:lnTo>
                    <a:pt x="15012" y="11419"/>
                  </a:lnTo>
                  <a:cubicBezTo>
                    <a:pt x="15146" y="11419"/>
                    <a:pt x="15280" y="11464"/>
                    <a:pt x="15460" y="11464"/>
                  </a:cubicBezTo>
                  <a:lnTo>
                    <a:pt x="16042" y="11464"/>
                  </a:lnTo>
                  <a:lnTo>
                    <a:pt x="16804" y="11823"/>
                  </a:lnTo>
                  <a:cubicBezTo>
                    <a:pt x="17297" y="12047"/>
                    <a:pt x="17790" y="12136"/>
                    <a:pt x="18283" y="12136"/>
                  </a:cubicBezTo>
                  <a:cubicBezTo>
                    <a:pt x="18507" y="12136"/>
                    <a:pt x="18820" y="12136"/>
                    <a:pt x="19044" y="12091"/>
                  </a:cubicBezTo>
                  <a:cubicBezTo>
                    <a:pt x="19179" y="12047"/>
                    <a:pt x="19313" y="11912"/>
                    <a:pt x="19358" y="11733"/>
                  </a:cubicBezTo>
                  <a:cubicBezTo>
                    <a:pt x="19582" y="11464"/>
                    <a:pt x="19537" y="11285"/>
                    <a:pt x="19358" y="11195"/>
                  </a:cubicBezTo>
                  <a:lnTo>
                    <a:pt x="18596" y="10613"/>
                  </a:lnTo>
                  <a:cubicBezTo>
                    <a:pt x="18731" y="10523"/>
                    <a:pt x="18910" y="10344"/>
                    <a:pt x="19089" y="10254"/>
                  </a:cubicBezTo>
                  <a:lnTo>
                    <a:pt x="19179" y="10120"/>
                  </a:lnTo>
                  <a:cubicBezTo>
                    <a:pt x="19313" y="10030"/>
                    <a:pt x="19358" y="9851"/>
                    <a:pt x="19358" y="9672"/>
                  </a:cubicBezTo>
                  <a:cubicBezTo>
                    <a:pt x="19358" y="9492"/>
                    <a:pt x="19268" y="9403"/>
                    <a:pt x="19089" y="9268"/>
                  </a:cubicBezTo>
                  <a:lnTo>
                    <a:pt x="17611" y="8551"/>
                  </a:lnTo>
                  <a:cubicBezTo>
                    <a:pt x="17431" y="8462"/>
                    <a:pt x="17297" y="8372"/>
                    <a:pt x="17118" y="8238"/>
                  </a:cubicBezTo>
                  <a:lnTo>
                    <a:pt x="12726" y="4922"/>
                  </a:lnTo>
                  <a:cubicBezTo>
                    <a:pt x="12693" y="4873"/>
                    <a:pt x="12642" y="4853"/>
                    <a:pt x="12589" y="4853"/>
                  </a:cubicBezTo>
                  <a:cubicBezTo>
                    <a:pt x="12496" y="4853"/>
                    <a:pt x="12396" y="4910"/>
                    <a:pt x="12368" y="4967"/>
                  </a:cubicBezTo>
                  <a:cubicBezTo>
                    <a:pt x="12233" y="5101"/>
                    <a:pt x="12278" y="5325"/>
                    <a:pt x="12413" y="5370"/>
                  </a:cubicBezTo>
                  <a:lnTo>
                    <a:pt x="14205" y="6714"/>
                  </a:lnTo>
                  <a:cubicBezTo>
                    <a:pt x="13757" y="6804"/>
                    <a:pt x="13309" y="6804"/>
                    <a:pt x="12861" y="6804"/>
                  </a:cubicBezTo>
                  <a:lnTo>
                    <a:pt x="8066" y="6804"/>
                  </a:lnTo>
                  <a:lnTo>
                    <a:pt x="7708" y="6535"/>
                  </a:lnTo>
                  <a:cubicBezTo>
                    <a:pt x="7304" y="6221"/>
                    <a:pt x="7080" y="5639"/>
                    <a:pt x="7080" y="5146"/>
                  </a:cubicBezTo>
                  <a:lnTo>
                    <a:pt x="7080" y="5101"/>
                  </a:lnTo>
                  <a:cubicBezTo>
                    <a:pt x="7080" y="4429"/>
                    <a:pt x="7484" y="3757"/>
                    <a:pt x="8111" y="3443"/>
                  </a:cubicBezTo>
                  <a:lnTo>
                    <a:pt x="8156" y="3443"/>
                  </a:lnTo>
                  <a:cubicBezTo>
                    <a:pt x="8429" y="3315"/>
                    <a:pt x="8726" y="3255"/>
                    <a:pt x="9017" y="3255"/>
                  </a:cubicBezTo>
                  <a:cubicBezTo>
                    <a:pt x="9440" y="3255"/>
                    <a:pt x="9853" y="3383"/>
                    <a:pt x="10172" y="3622"/>
                  </a:cubicBezTo>
                  <a:lnTo>
                    <a:pt x="11472" y="4653"/>
                  </a:lnTo>
                  <a:cubicBezTo>
                    <a:pt x="11503" y="4685"/>
                    <a:pt x="11552" y="4700"/>
                    <a:pt x="11606" y="4700"/>
                  </a:cubicBezTo>
                  <a:cubicBezTo>
                    <a:pt x="11703" y="4700"/>
                    <a:pt x="11817" y="4650"/>
                    <a:pt x="11875" y="4563"/>
                  </a:cubicBezTo>
                  <a:cubicBezTo>
                    <a:pt x="11965" y="4474"/>
                    <a:pt x="11920" y="4250"/>
                    <a:pt x="11785" y="4205"/>
                  </a:cubicBezTo>
                  <a:lnTo>
                    <a:pt x="10486" y="3174"/>
                  </a:lnTo>
                  <a:cubicBezTo>
                    <a:pt x="10127" y="2861"/>
                    <a:pt x="9590" y="2681"/>
                    <a:pt x="9097" y="2681"/>
                  </a:cubicBezTo>
                  <a:cubicBezTo>
                    <a:pt x="9007" y="1516"/>
                    <a:pt x="8245" y="486"/>
                    <a:pt x="7125" y="172"/>
                  </a:cubicBezTo>
                  <a:cubicBezTo>
                    <a:pt x="6813" y="56"/>
                    <a:pt x="6488" y="0"/>
                    <a:pt x="6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5" name="Google Shape;5035;p62"/>
          <p:cNvGrpSpPr/>
          <p:nvPr/>
        </p:nvGrpSpPr>
        <p:grpSpPr>
          <a:xfrm>
            <a:off x="720027" y="1551982"/>
            <a:ext cx="573050" cy="334978"/>
            <a:chOff x="3972627" y="4234757"/>
            <a:chExt cx="573050" cy="334978"/>
          </a:xfrm>
        </p:grpSpPr>
        <p:sp>
          <p:nvSpPr>
            <p:cNvPr id="5036" name="Google Shape;5036;p62"/>
            <p:cNvSpPr/>
            <p:nvPr/>
          </p:nvSpPr>
          <p:spPr>
            <a:xfrm>
              <a:off x="3972627" y="4234757"/>
              <a:ext cx="573050" cy="334978"/>
            </a:xfrm>
            <a:custGeom>
              <a:rect b="b" l="l" r="r" t="t"/>
              <a:pathLst>
                <a:path extrusionOk="0" h="11421" w="19538">
                  <a:moveTo>
                    <a:pt x="4274" y="554"/>
                  </a:moveTo>
                  <a:cubicBezTo>
                    <a:pt x="4374" y="554"/>
                    <a:pt x="4474" y="561"/>
                    <a:pt x="4571" y="576"/>
                  </a:cubicBezTo>
                  <a:cubicBezTo>
                    <a:pt x="5377" y="711"/>
                    <a:pt x="6050" y="1338"/>
                    <a:pt x="6274" y="2100"/>
                  </a:cubicBezTo>
                  <a:cubicBezTo>
                    <a:pt x="6229" y="2100"/>
                    <a:pt x="6229" y="2145"/>
                    <a:pt x="6229" y="2145"/>
                  </a:cubicBezTo>
                  <a:cubicBezTo>
                    <a:pt x="6050" y="2279"/>
                    <a:pt x="5915" y="2369"/>
                    <a:pt x="5826" y="2503"/>
                  </a:cubicBezTo>
                  <a:cubicBezTo>
                    <a:pt x="4750" y="2279"/>
                    <a:pt x="3675" y="1876"/>
                    <a:pt x="2689" y="1428"/>
                  </a:cubicBezTo>
                  <a:lnTo>
                    <a:pt x="2554" y="1383"/>
                  </a:lnTo>
                  <a:lnTo>
                    <a:pt x="2868" y="1114"/>
                  </a:lnTo>
                  <a:cubicBezTo>
                    <a:pt x="3242" y="741"/>
                    <a:pt x="3771" y="554"/>
                    <a:pt x="4274" y="554"/>
                  </a:cubicBezTo>
                  <a:close/>
                  <a:moveTo>
                    <a:pt x="1300" y="2503"/>
                  </a:moveTo>
                  <a:cubicBezTo>
                    <a:pt x="1345" y="2727"/>
                    <a:pt x="1389" y="2951"/>
                    <a:pt x="1345" y="3175"/>
                  </a:cubicBezTo>
                  <a:lnTo>
                    <a:pt x="717" y="2906"/>
                  </a:lnTo>
                  <a:lnTo>
                    <a:pt x="1300" y="2503"/>
                  </a:lnTo>
                  <a:close/>
                  <a:moveTo>
                    <a:pt x="2196" y="1697"/>
                  </a:moveTo>
                  <a:lnTo>
                    <a:pt x="2465" y="1876"/>
                  </a:lnTo>
                  <a:cubicBezTo>
                    <a:pt x="3137" y="2234"/>
                    <a:pt x="3809" y="2458"/>
                    <a:pt x="4481" y="2682"/>
                  </a:cubicBezTo>
                  <a:lnTo>
                    <a:pt x="4078" y="2951"/>
                  </a:lnTo>
                  <a:cubicBezTo>
                    <a:pt x="3406" y="3399"/>
                    <a:pt x="2689" y="3668"/>
                    <a:pt x="1882" y="3847"/>
                  </a:cubicBezTo>
                  <a:lnTo>
                    <a:pt x="1837" y="3579"/>
                  </a:lnTo>
                  <a:lnTo>
                    <a:pt x="1882" y="3265"/>
                  </a:lnTo>
                  <a:cubicBezTo>
                    <a:pt x="1927" y="2951"/>
                    <a:pt x="1927" y="2593"/>
                    <a:pt x="1837" y="2279"/>
                  </a:cubicBezTo>
                  <a:lnTo>
                    <a:pt x="1793" y="2055"/>
                  </a:lnTo>
                  <a:lnTo>
                    <a:pt x="2196" y="1697"/>
                  </a:lnTo>
                  <a:close/>
                  <a:moveTo>
                    <a:pt x="9007" y="9269"/>
                  </a:moveTo>
                  <a:lnTo>
                    <a:pt x="8604" y="9897"/>
                  </a:lnTo>
                  <a:lnTo>
                    <a:pt x="8245" y="9897"/>
                  </a:lnTo>
                  <a:lnTo>
                    <a:pt x="7932" y="9493"/>
                  </a:lnTo>
                  <a:lnTo>
                    <a:pt x="8021" y="9404"/>
                  </a:lnTo>
                  <a:cubicBezTo>
                    <a:pt x="8335" y="9404"/>
                    <a:pt x="8649" y="9314"/>
                    <a:pt x="9007" y="9269"/>
                  </a:cubicBezTo>
                  <a:close/>
                  <a:moveTo>
                    <a:pt x="4204" y="1"/>
                  </a:moveTo>
                  <a:cubicBezTo>
                    <a:pt x="3546" y="1"/>
                    <a:pt x="2902" y="237"/>
                    <a:pt x="2465" y="711"/>
                  </a:cubicBezTo>
                  <a:lnTo>
                    <a:pt x="1210" y="1831"/>
                  </a:lnTo>
                  <a:lnTo>
                    <a:pt x="224" y="2548"/>
                  </a:lnTo>
                  <a:cubicBezTo>
                    <a:pt x="90" y="2682"/>
                    <a:pt x="0" y="2772"/>
                    <a:pt x="45" y="2951"/>
                  </a:cubicBezTo>
                  <a:cubicBezTo>
                    <a:pt x="45" y="3130"/>
                    <a:pt x="135" y="3220"/>
                    <a:pt x="314" y="3265"/>
                  </a:cubicBezTo>
                  <a:lnTo>
                    <a:pt x="1345" y="3713"/>
                  </a:lnTo>
                  <a:lnTo>
                    <a:pt x="1434" y="4385"/>
                  </a:lnTo>
                  <a:cubicBezTo>
                    <a:pt x="1479" y="4699"/>
                    <a:pt x="1569" y="4968"/>
                    <a:pt x="1658" y="5237"/>
                  </a:cubicBezTo>
                  <a:cubicBezTo>
                    <a:pt x="1882" y="5864"/>
                    <a:pt x="2241" y="6357"/>
                    <a:pt x="2599" y="6850"/>
                  </a:cubicBezTo>
                  <a:cubicBezTo>
                    <a:pt x="2689" y="6939"/>
                    <a:pt x="2778" y="6984"/>
                    <a:pt x="2823" y="6984"/>
                  </a:cubicBezTo>
                  <a:cubicBezTo>
                    <a:pt x="2913" y="6984"/>
                    <a:pt x="2958" y="6984"/>
                    <a:pt x="3003" y="6939"/>
                  </a:cubicBezTo>
                  <a:cubicBezTo>
                    <a:pt x="3137" y="6805"/>
                    <a:pt x="3182" y="6626"/>
                    <a:pt x="3047" y="6536"/>
                  </a:cubicBezTo>
                  <a:cubicBezTo>
                    <a:pt x="2689" y="6088"/>
                    <a:pt x="2420" y="5595"/>
                    <a:pt x="2196" y="5012"/>
                  </a:cubicBezTo>
                  <a:cubicBezTo>
                    <a:pt x="2062" y="4788"/>
                    <a:pt x="2017" y="4564"/>
                    <a:pt x="1927" y="4340"/>
                  </a:cubicBezTo>
                  <a:cubicBezTo>
                    <a:pt x="2778" y="4116"/>
                    <a:pt x="3630" y="3847"/>
                    <a:pt x="4347" y="3355"/>
                  </a:cubicBezTo>
                  <a:lnTo>
                    <a:pt x="5153" y="2817"/>
                  </a:lnTo>
                  <a:cubicBezTo>
                    <a:pt x="5243" y="2906"/>
                    <a:pt x="5377" y="2906"/>
                    <a:pt x="5467" y="2906"/>
                  </a:cubicBezTo>
                  <a:cubicBezTo>
                    <a:pt x="5422" y="3130"/>
                    <a:pt x="5377" y="3355"/>
                    <a:pt x="5377" y="3579"/>
                  </a:cubicBezTo>
                  <a:cubicBezTo>
                    <a:pt x="5377" y="4161"/>
                    <a:pt x="5646" y="4744"/>
                    <a:pt x="6139" y="5147"/>
                  </a:cubicBezTo>
                  <a:cubicBezTo>
                    <a:pt x="6318" y="5237"/>
                    <a:pt x="6498" y="5371"/>
                    <a:pt x="6677" y="5505"/>
                  </a:cubicBezTo>
                  <a:cubicBezTo>
                    <a:pt x="6712" y="5558"/>
                    <a:pt x="6769" y="5584"/>
                    <a:pt x="6826" y="5584"/>
                  </a:cubicBezTo>
                  <a:cubicBezTo>
                    <a:pt x="6915" y="5584"/>
                    <a:pt x="7008" y="5524"/>
                    <a:pt x="7035" y="5416"/>
                  </a:cubicBezTo>
                  <a:cubicBezTo>
                    <a:pt x="7170" y="5281"/>
                    <a:pt x="7125" y="5057"/>
                    <a:pt x="6946" y="5012"/>
                  </a:cubicBezTo>
                  <a:lnTo>
                    <a:pt x="6453" y="4699"/>
                  </a:lnTo>
                  <a:cubicBezTo>
                    <a:pt x="6094" y="4385"/>
                    <a:pt x="5870" y="4027"/>
                    <a:pt x="5870" y="3623"/>
                  </a:cubicBezTo>
                  <a:cubicBezTo>
                    <a:pt x="5870" y="3175"/>
                    <a:pt x="6094" y="2772"/>
                    <a:pt x="6453" y="2548"/>
                  </a:cubicBezTo>
                  <a:cubicBezTo>
                    <a:pt x="6685" y="2382"/>
                    <a:pt x="6967" y="2290"/>
                    <a:pt x="7262" y="2290"/>
                  </a:cubicBezTo>
                  <a:cubicBezTo>
                    <a:pt x="7365" y="2290"/>
                    <a:pt x="7469" y="2301"/>
                    <a:pt x="7573" y="2324"/>
                  </a:cubicBezTo>
                  <a:cubicBezTo>
                    <a:pt x="8559" y="2548"/>
                    <a:pt x="9500" y="2951"/>
                    <a:pt x="10396" y="3489"/>
                  </a:cubicBezTo>
                  <a:lnTo>
                    <a:pt x="14519" y="5953"/>
                  </a:lnTo>
                  <a:lnTo>
                    <a:pt x="12278" y="6267"/>
                  </a:lnTo>
                  <a:cubicBezTo>
                    <a:pt x="11941" y="6298"/>
                    <a:pt x="11605" y="6315"/>
                    <a:pt x="11273" y="6315"/>
                  </a:cubicBezTo>
                  <a:cubicBezTo>
                    <a:pt x="10149" y="6315"/>
                    <a:pt x="9059" y="6124"/>
                    <a:pt x="8021" y="5640"/>
                  </a:cubicBezTo>
                  <a:cubicBezTo>
                    <a:pt x="7979" y="5629"/>
                    <a:pt x="7937" y="5624"/>
                    <a:pt x="7896" y="5624"/>
                  </a:cubicBezTo>
                  <a:cubicBezTo>
                    <a:pt x="7765" y="5624"/>
                    <a:pt x="7652" y="5682"/>
                    <a:pt x="7618" y="5819"/>
                  </a:cubicBezTo>
                  <a:cubicBezTo>
                    <a:pt x="7573" y="5953"/>
                    <a:pt x="7618" y="6133"/>
                    <a:pt x="7797" y="6178"/>
                  </a:cubicBezTo>
                  <a:cubicBezTo>
                    <a:pt x="8828" y="6715"/>
                    <a:pt x="10038" y="6939"/>
                    <a:pt x="11203" y="6939"/>
                  </a:cubicBezTo>
                  <a:cubicBezTo>
                    <a:pt x="11606" y="6939"/>
                    <a:pt x="11920" y="6939"/>
                    <a:pt x="12323" y="6850"/>
                  </a:cubicBezTo>
                  <a:lnTo>
                    <a:pt x="12637" y="6805"/>
                  </a:lnTo>
                  <a:lnTo>
                    <a:pt x="12637" y="6805"/>
                  </a:lnTo>
                  <a:lnTo>
                    <a:pt x="12592" y="6850"/>
                  </a:lnTo>
                  <a:cubicBezTo>
                    <a:pt x="11964" y="7477"/>
                    <a:pt x="11203" y="7925"/>
                    <a:pt x="10351" y="8194"/>
                  </a:cubicBezTo>
                  <a:lnTo>
                    <a:pt x="9500" y="8508"/>
                  </a:lnTo>
                  <a:cubicBezTo>
                    <a:pt x="8904" y="8688"/>
                    <a:pt x="8286" y="8778"/>
                    <a:pt x="7669" y="8778"/>
                  </a:cubicBezTo>
                  <a:cubicBezTo>
                    <a:pt x="6293" y="8778"/>
                    <a:pt x="4923" y="8329"/>
                    <a:pt x="3809" y="7432"/>
                  </a:cubicBezTo>
                  <a:cubicBezTo>
                    <a:pt x="3747" y="7370"/>
                    <a:pt x="3684" y="7336"/>
                    <a:pt x="3622" y="7336"/>
                  </a:cubicBezTo>
                  <a:cubicBezTo>
                    <a:pt x="3550" y="7336"/>
                    <a:pt x="3478" y="7381"/>
                    <a:pt x="3406" y="7477"/>
                  </a:cubicBezTo>
                  <a:cubicBezTo>
                    <a:pt x="3316" y="7611"/>
                    <a:pt x="3316" y="7746"/>
                    <a:pt x="3451" y="7880"/>
                  </a:cubicBezTo>
                  <a:cubicBezTo>
                    <a:pt x="4571" y="8776"/>
                    <a:pt x="5870" y="9269"/>
                    <a:pt x="7215" y="9404"/>
                  </a:cubicBezTo>
                  <a:lnTo>
                    <a:pt x="6901" y="9897"/>
                  </a:lnTo>
                  <a:lnTo>
                    <a:pt x="6139" y="9897"/>
                  </a:lnTo>
                  <a:cubicBezTo>
                    <a:pt x="6005" y="9897"/>
                    <a:pt x="5870" y="9986"/>
                    <a:pt x="5870" y="10166"/>
                  </a:cubicBezTo>
                  <a:cubicBezTo>
                    <a:pt x="5870" y="10345"/>
                    <a:pt x="6005" y="10434"/>
                    <a:pt x="6139" y="10434"/>
                  </a:cubicBezTo>
                  <a:lnTo>
                    <a:pt x="7035" y="10434"/>
                  </a:lnTo>
                  <a:cubicBezTo>
                    <a:pt x="7170" y="10434"/>
                    <a:pt x="7215" y="10390"/>
                    <a:pt x="7259" y="10345"/>
                  </a:cubicBezTo>
                  <a:lnTo>
                    <a:pt x="7439" y="9986"/>
                  </a:lnTo>
                  <a:lnTo>
                    <a:pt x="7663" y="10345"/>
                  </a:lnTo>
                  <a:cubicBezTo>
                    <a:pt x="7708" y="10390"/>
                    <a:pt x="7842" y="10434"/>
                    <a:pt x="7887" y="10434"/>
                  </a:cubicBezTo>
                  <a:lnTo>
                    <a:pt x="8111" y="10434"/>
                  </a:lnTo>
                  <a:lnTo>
                    <a:pt x="7887" y="10838"/>
                  </a:lnTo>
                  <a:lnTo>
                    <a:pt x="7349" y="10838"/>
                  </a:lnTo>
                  <a:cubicBezTo>
                    <a:pt x="7170" y="10838"/>
                    <a:pt x="7035" y="10927"/>
                    <a:pt x="7035" y="11107"/>
                  </a:cubicBezTo>
                  <a:cubicBezTo>
                    <a:pt x="7035" y="11286"/>
                    <a:pt x="7170" y="11420"/>
                    <a:pt x="7349" y="11420"/>
                  </a:cubicBezTo>
                  <a:lnTo>
                    <a:pt x="8245" y="11420"/>
                  </a:lnTo>
                  <a:cubicBezTo>
                    <a:pt x="8335" y="11420"/>
                    <a:pt x="8380" y="11331"/>
                    <a:pt x="8469" y="11286"/>
                  </a:cubicBezTo>
                  <a:lnTo>
                    <a:pt x="8604" y="10972"/>
                  </a:lnTo>
                  <a:lnTo>
                    <a:pt x="8828" y="11286"/>
                  </a:lnTo>
                  <a:cubicBezTo>
                    <a:pt x="8917" y="11331"/>
                    <a:pt x="9007" y="11420"/>
                    <a:pt x="9052" y="11420"/>
                  </a:cubicBezTo>
                  <a:lnTo>
                    <a:pt x="9724" y="11420"/>
                  </a:lnTo>
                  <a:cubicBezTo>
                    <a:pt x="9903" y="11420"/>
                    <a:pt x="10038" y="11286"/>
                    <a:pt x="10038" y="11107"/>
                  </a:cubicBezTo>
                  <a:cubicBezTo>
                    <a:pt x="10038" y="10927"/>
                    <a:pt x="9903" y="10838"/>
                    <a:pt x="9724" y="10838"/>
                  </a:cubicBezTo>
                  <a:lnTo>
                    <a:pt x="9231" y="10838"/>
                  </a:lnTo>
                  <a:lnTo>
                    <a:pt x="8962" y="10434"/>
                  </a:lnTo>
                  <a:lnTo>
                    <a:pt x="9858" y="9045"/>
                  </a:lnTo>
                  <a:lnTo>
                    <a:pt x="10620" y="8776"/>
                  </a:lnTo>
                  <a:cubicBezTo>
                    <a:pt x="11472" y="8508"/>
                    <a:pt x="12278" y="8060"/>
                    <a:pt x="12950" y="7432"/>
                  </a:cubicBezTo>
                  <a:lnTo>
                    <a:pt x="13622" y="7701"/>
                  </a:lnTo>
                  <a:cubicBezTo>
                    <a:pt x="13891" y="7835"/>
                    <a:pt x="14205" y="7925"/>
                    <a:pt x="14563" y="7970"/>
                  </a:cubicBezTo>
                  <a:lnTo>
                    <a:pt x="14608" y="7970"/>
                  </a:lnTo>
                  <a:cubicBezTo>
                    <a:pt x="14698" y="7970"/>
                    <a:pt x="14832" y="7880"/>
                    <a:pt x="14877" y="7746"/>
                  </a:cubicBezTo>
                  <a:cubicBezTo>
                    <a:pt x="14922" y="7567"/>
                    <a:pt x="14832" y="7432"/>
                    <a:pt x="14653" y="7432"/>
                  </a:cubicBezTo>
                  <a:cubicBezTo>
                    <a:pt x="14384" y="7387"/>
                    <a:pt x="14115" y="7253"/>
                    <a:pt x="13802" y="7163"/>
                  </a:cubicBezTo>
                  <a:lnTo>
                    <a:pt x="13354" y="6984"/>
                  </a:lnTo>
                  <a:lnTo>
                    <a:pt x="13667" y="6715"/>
                  </a:lnTo>
                  <a:lnTo>
                    <a:pt x="13712" y="6626"/>
                  </a:lnTo>
                  <a:lnTo>
                    <a:pt x="14832" y="6446"/>
                  </a:lnTo>
                  <a:lnTo>
                    <a:pt x="18372" y="7432"/>
                  </a:lnTo>
                  <a:lnTo>
                    <a:pt x="18193" y="7477"/>
                  </a:lnTo>
                  <a:cubicBezTo>
                    <a:pt x="17705" y="7586"/>
                    <a:pt x="17233" y="7645"/>
                    <a:pt x="16757" y="7645"/>
                  </a:cubicBezTo>
                  <a:cubicBezTo>
                    <a:pt x="16447" y="7645"/>
                    <a:pt x="16136" y="7620"/>
                    <a:pt x="15818" y="7567"/>
                  </a:cubicBezTo>
                  <a:cubicBezTo>
                    <a:pt x="15684" y="7567"/>
                    <a:pt x="15549" y="7701"/>
                    <a:pt x="15504" y="7880"/>
                  </a:cubicBezTo>
                  <a:cubicBezTo>
                    <a:pt x="15504" y="8015"/>
                    <a:pt x="15594" y="8149"/>
                    <a:pt x="15773" y="8194"/>
                  </a:cubicBezTo>
                  <a:cubicBezTo>
                    <a:pt x="16042" y="8194"/>
                    <a:pt x="16266" y="8239"/>
                    <a:pt x="16580" y="8239"/>
                  </a:cubicBezTo>
                  <a:cubicBezTo>
                    <a:pt x="17118" y="8239"/>
                    <a:pt x="17700" y="8194"/>
                    <a:pt x="18283" y="8104"/>
                  </a:cubicBezTo>
                  <a:lnTo>
                    <a:pt x="19179" y="7925"/>
                  </a:lnTo>
                  <a:cubicBezTo>
                    <a:pt x="19358" y="7880"/>
                    <a:pt x="19492" y="7746"/>
                    <a:pt x="19537" y="7522"/>
                  </a:cubicBezTo>
                  <a:cubicBezTo>
                    <a:pt x="19537" y="7387"/>
                    <a:pt x="19448" y="7208"/>
                    <a:pt x="19268" y="7163"/>
                  </a:cubicBezTo>
                  <a:lnTo>
                    <a:pt x="15460" y="6133"/>
                  </a:lnTo>
                  <a:cubicBezTo>
                    <a:pt x="15460" y="5953"/>
                    <a:pt x="15415" y="5864"/>
                    <a:pt x="15236" y="5729"/>
                  </a:cubicBezTo>
                  <a:lnTo>
                    <a:pt x="10755" y="3041"/>
                  </a:lnTo>
                  <a:cubicBezTo>
                    <a:pt x="9814" y="2503"/>
                    <a:pt x="8783" y="2100"/>
                    <a:pt x="7708" y="1831"/>
                  </a:cubicBezTo>
                  <a:cubicBezTo>
                    <a:pt x="7551" y="1809"/>
                    <a:pt x="7383" y="1797"/>
                    <a:pt x="7215" y="1797"/>
                  </a:cubicBezTo>
                  <a:cubicBezTo>
                    <a:pt x="7047" y="1797"/>
                    <a:pt x="6879" y="1809"/>
                    <a:pt x="6722" y="1831"/>
                  </a:cubicBezTo>
                  <a:cubicBezTo>
                    <a:pt x="6408" y="890"/>
                    <a:pt x="5601" y="128"/>
                    <a:pt x="4660" y="39"/>
                  </a:cubicBezTo>
                  <a:cubicBezTo>
                    <a:pt x="4509" y="13"/>
                    <a:pt x="4356" y="1"/>
                    <a:pt x="42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2"/>
            <p:cNvSpPr/>
            <p:nvPr/>
          </p:nvSpPr>
          <p:spPr>
            <a:xfrm>
              <a:off x="4043605" y="4304211"/>
              <a:ext cx="15780" cy="22379"/>
            </a:xfrm>
            <a:custGeom>
              <a:rect b="b" l="l" r="r" t="t"/>
              <a:pathLst>
                <a:path extrusionOk="0" h="763" w="538">
                  <a:moveTo>
                    <a:pt x="269" y="1"/>
                  </a:moveTo>
                  <a:cubicBezTo>
                    <a:pt x="90" y="1"/>
                    <a:pt x="0" y="135"/>
                    <a:pt x="0" y="314"/>
                  </a:cubicBezTo>
                  <a:lnTo>
                    <a:pt x="0" y="449"/>
                  </a:lnTo>
                  <a:cubicBezTo>
                    <a:pt x="0" y="628"/>
                    <a:pt x="90" y="762"/>
                    <a:pt x="269" y="762"/>
                  </a:cubicBezTo>
                  <a:cubicBezTo>
                    <a:pt x="448" y="762"/>
                    <a:pt x="538" y="628"/>
                    <a:pt x="538" y="449"/>
                  </a:cubicBezTo>
                  <a:lnTo>
                    <a:pt x="538" y="314"/>
                  </a:lnTo>
                  <a:cubicBezTo>
                    <a:pt x="538" y="135"/>
                    <a:pt x="448" y="1"/>
                    <a:pt x="2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8" name="Google Shape;5038;p62"/>
          <p:cNvGrpSpPr/>
          <p:nvPr/>
        </p:nvGrpSpPr>
        <p:grpSpPr>
          <a:xfrm>
            <a:off x="719376" y="2578944"/>
            <a:ext cx="574340" cy="362607"/>
            <a:chOff x="4717814" y="4197919"/>
            <a:chExt cx="574340" cy="362607"/>
          </a:xfrm>
        </p:grpSpPr>
        <p:sp>
          <p:nvSpPr>
            <p:cNvPr id="5039" name="Google Shape;5039;p62"/>
            <p:cNvSpPr/>
            <p:nvPr/>
          </p:nvSpPr>
          <p:spPr>
            <a:xfrm>
              <a:off x="4717814" y="4197919"/>
              <a:ext cx="574340" cy="362607"/>
            </a:xfrm>
            <a:custGeom>
              <a:rect b="b" l="l" r="r" t="t"/>
              <a:pathLst>
                <a:path extrusionOk="0" h="12363" w="19582">
                  <a:moveTo>
                    <a:pt x="6873" y="626"/>
                  </a:moveTo>
                  <a:cubicBezTo>
                    <a:pt x="7070" y="626"/>
                    <a:pt x="7274" y="654"/>
                    <a:pt x="7483" y="712"/>
                  </a:cubicBezTo>
                  <a:cubicBezTo>
                    <a:pt x="7573" y="802"/>
                    <a:pt x="7707" y="802"/>
                    <a:pt x="7797" y="847"/>
                  </a:cubicBezTo>
                  <a:lnTo>
                    <a:pt x="5109" y="1474"/>
                  </a:lnTo>
                  <a:lnTo>
                    <a:pt x="5377" y="1250"/>
                  </a:lnTo>
                  <a:cubicBezTo>
                    <a:pt x="5808" y="852"/>
                    <a:pt x="6313" y="626"/>
                    <a:pt x="6873" y="626"/>
                  </a:cubicBezTo>
                  <a:close/>
                  <a:moveTo>
                    <a:pt x="8469" y="1250"/>
                  </a:moveTo>
                  <a:lnTo>
                    <a:pt x="8514" y="1295"/>
                  </a:lnTo>
                  <a:lnTo>
                    <a:pt x="9814" y="2594"/>
                  </a:lnTo>
                  <a:cubicBezTo>
                    <a:pt x="9660" y="2575"/>
                    <a:pt x="9507" y="2566"/>
                    <a:pt x="9353" y="2566"/>
                  </a:cubicBezTo>
                  <a:cubicBezTo>
                    <a:pt x="8788" y="2566"/>
                    <a:pt x="8217" y="2687"/>
                    <a:pt x="7618" y="2863"/>
                  </a:cubicBezTo>
                  <a:cubicBezTo>
                    <a:pt x="7304" y="2953"/>
                    <a:pt x="6991" y="3221"/>
                    <a:pt x="6856" y="3580"/>
                  </a:cubicBezTo>
                  <a:cubicBezTo>
                    <a:pt x="6856" y="3625"/>
                    <a:pt x="6766" y="3714"/>
                    <a:pt x="6766" y="3804"/>
                  </a:cubicBezTo>
                  <a:lnTo>
                    <a:pt x="4481" y="3759"/>
                  </a:lnTo>
                  <a:lnTo>
                    <a:pt x="4481" y="3714"/>
                  </a:lnTo>
                  <a:cubicBezTo>
                    <a:pt x="4526" y="3356"/>
                    <a:pt x="4436" y="3087"/>
                    <a:pt x="4257" y="2818"/>
                  </a:cubicBezTo>
                  <a:lnTo>
                    <a:pt x="4033" y="2415"/>
                  </a:lnTo>
                  <a:lnTo>
                    <a:pt x="4212" y="2236"/>
                  </a:lnTo>
                  <a:lnTo>
                    <a:pt x="8469" y="1250"/>
                  </a:lnTo>
                  <a:close/>
                  <a:moveTo>
                    <a:pt x="3585" y="2729"/>
                  </a:moveTo>
                  <a:lnTo>
                    <a:pt x="3809" y="3087"/>
                  </a:lnTo>
                  <a:cubicBezTo>
                    <a:pt x="3944" y="3266"/>
                    <a:pt x="3988" y="3401"/>
                    <a:pt x="3944" y="3580"/>
                  </a:cubicBezTo>
                  <a:lnTo>
                    <a:pt x="3854" y="3938"/>
                  </a:lnTo>
                  <a:lnTo>
                    <a:pt x="1345" y="4297"/>
                  </a:lnTo>
                  <a:lnTo>
                    <a:pt x="3585" y="2729"/>
                  </a:lnTo>
                  <a:close/>
                  <a:moveTo>
                    <a:pt x="8290" y="10122"/>
                  </a:moveTo>
                  <a:cubicBezTo>
                    <a:pt x="8469" y="10212"/>
                    <a:pt x="8648" y="10301"/>
                    <a:pt x="8738" y="10346"/>
                  </a:cubicBezTo>
                  <a:cubicBezTo>
                    <a:pt x="8828" y="10436"/>
                    <a:pt x="8917" y="10436"/>
                    <a:pt x="8962" y="10481"/>
                  </a:cubicBezTo>
                  <a:lnTo>
                    <a:pt x="8828" y="10884"/>
                  </a:lnTo>
                  <a:lnTo>
                    <a:pt x="8424" y="10884"/>
                  </a:lnTo>
                  <a:lnTo>
                    <a:pt x="8156" y="10481"/>
                  </a:lnTo>
                  <a:lnTo>
                    <a:pt x="8290" y="10122"/>
                  </a:lnTo>
                  <a:close/>
                  <a:moveTo>
                    <a:pt x="6916" y="1"/>
                  </a:moveTo>
                  <a:cubicBezTo>
                    <a:pt x="6220" y="1"/>
                    <a:pt x="5557" y="253"/>
                    <a:pt x="5019" y="757"/>
                  </a:cubicBezTo>
                  <a:lnTo>
                    <a:pt x="3540" y="2101"/>
                  </a:lnTo>
                  <a:lnTo>
                    <a:pt x="180" y="4476"/>
                  </a:lnTo>
                  <a:cubicBezTo>
                    <a:pt x="45" y="4566"/>
                    <a:pt x="0" y="4700"/>
                    <a:pt x="45" y="4879"/>
                  </a:cubicBezTo>
                  <a:cubicBezTo>
                    <a:pt x="135" y="4969"/>
                    <a:pt x="224" y="5103"/>
                    <a:pt x="359" y="5103"/>
                  </a:cubicBezTo>
                  <a:lnTo>
                    <a:pt x="404" y="5103"/>
                  </a:lnTo>
                  <a:lnTo>
                    <a:pt x="3988" y="4521"/>
                  </a:lnTo>
                  <a:lnTo>
                    <a:pt x="4616" y="6089"/>
                  </a:lnTo>
                  <a:cubicBezTo>
                    <a:pt x="4660" y="6224"/>
                    <a:pt x="4705" y="6358"/>
                    <a:pt x="4795" y="6493"/>
                  </a:cubicBezTo>
                  <a:cubicBezTo>
                    <a:pt x="4840" y="6582"/>
                    <a:pt x="4929" y="6672"/>
                    <a:pt x="5064" y="6672"/>
                  </a:cubicBezTo>
                  <a:lnTo>
                    <a:pt x="5153" y="6672"/>
                  </a:lnTo>
                  <a:cubicBezTo>
                    <a:pt x="5333" y="6582"/>
                    <a:pt x="5377" y="6448"/>
                    <a:pt x="5333" y="6268"/>
                  </a:cubicBezTo>
                  <a:cubicBezTo>
                    <a:pt x="5288" y="6134"/>
                    <a:pt x="5243" y="6044"/>
                    <a:pt x="5153" y="5865"/>
                  </a:cubicBezTo>
                  <a:lnTo>
                    <a:pt x="4526" y="4297"/>
                  </a:lnTo>
                  <a:lnTo>
                    <a:pt x="6856" y="4342"/>
                  </a:lnTo>
                  <a:cubicBezTo>
                    <a:pt x="6856" y="4476"/>
                    <a:pt x="6901" y="4566"/>
                    <a:pt x="6946" y="4655"/>
                  </a:cubicBezTo>
                  <a:cubicBezTo>
                    <a:pt x="7752" y="6134"/>
                    <a:pt x="8917" y="7389"/>
                    <a:pt x="10441" y="8106"/>
                  </a:cubicBezTo>
                  <a:cubicBezTo>
                    <a:pt x="10489" y="8118"/>
                    <a:pt x="10534" y="8123"/>
                    <a:pt x="10574" y="8123"/>
                  </a:cubicBezTo>
                  <a:cubicBezTo>
                    <a:pt x="10686" y="8123"/>
                    <a:pt x="10767" y="8082"/>
                    <a:pt x="10799" y="8016"/>
                  </a:cubicBezTo>
                  <a:cubicBezTo>
                    <a:pt x="10889" y="7837"/>
                    <a:pt x="10799" y="7658"/>
                    <a:pt x="10710" y="7613"/>
                  </a:cubicBezTo>
                  <a:cubicBezTo>
                    <a:pt x="9321" y="6896"/>
                    <a:pt x="8200" y="5776"/>
                    <a:pt x="7439" y="4342"/>
                  </a:cubicBezTo>
                  <a:cubicBezTo>
                    <a:pt x="7349" y="4207"/>
                    <a:pt x="7349" y="3983"/>
                    <a:pt x="7439" y="3804"/>
                  </a:cubicBezTo>
                  <a:cubicBezTo>
                    <a:pt x="7528" y="3625"/>
                    <a:pt x="7663" y="3445"/>
                    <a:pt x="7887" y="3401"/>
                  </a:cubicBezTo>
                  <a:cubicBezTo>
                    <a:pt x="8423" y="3226"/>
                    <a:pt x="8969" y="3142"/>
                    <a:pt x="9507" y="3142"/>
                  </a:cubicBezTo>
                  <a:cubicBezTo>
                    <a:pt x="10905" y="3142"/>
                    <a:pt x="12249" y="3710"/>
                    <a:pt x="13219" y="4745"/>
                  </a:cubicBezTo>
                  <a:cubicBezTo>
                    <a:pt x="13981" y="5552"/>
                    <a:pt x="14474" y="6448"/>
                    <a:pt x="14787" y="7434"/>
                  </a:cubicBezTo>
                  <a:lnTo>
                    <a:pt x="15101" y="8464"/>
                  </a:lnTo>
                  <a:lnTo>
                    <a:pt x="13846" y="8419"/>
                  </a:lnTo>
                  <a:cubicBezTo>
                    <a:pt x="13174" y="8419"/>
                    <a:pt x="12457" y="8285"/>
                    <a:pt x="11830" y="8061"/>
                  </a:cubicBezTo>
                  <a:cubicBezTo>
                    <a:pt x="11798" y="8053"/>
                    <a:pt x="11766" y="8049"/>
                    <a:pt x="11736" y="8049"/>
                  </a:cubicBezTo>
                  <a:cubicBezTo>
                    <a:pt x="11593" y="8049"/>
                    <a:pt x="11471" y="8129"/>
                    <a:pt x="11471" y="8240"/>
                  </a:cubicBezTo>
                  <a:cubicBezTo>
                    <a:pt x="11427" y="8419"/>
                    <a:pt x="11561" y="8554"/>
                    <a:pt x="11651" y="8554"/>
                  </a:cubicBezTo>
                  <a:cubicBezTo>
                    <a:pt x="12368" y="8778"/>
                    <a:pt x="13129" y="8912"/>
                    <a:pt x="13846" y="8957"/>
                  </a:cubicBezTo>
                  <a:lnTo>
                    <a:pt x="14070" y="8957"/>
                  </a:lnTo>
                  <a:lnTo>
                    <a:pt x="14519" y="9405"/>
                  </a:lnTo>
                  <a:cubicBezTo>
                    <a:pt x="14115" y="9808"/>
                    <a:pt x="13667" y="10032"/>
                    <a:pt x="13174" y="10122"/>
                  </a:cubicBezTo>
                  <a:cubicBezTo>
                    <a:pt x="12670" y="10236"/>
                    <a:pt x="12159" y="10291"/>
                    <a:pt x="11654" y="10291"/>
                  </a:cubicBezTo>
                  <a:cubicBezTo>
                    <a:pt x="10767" y="10291"/>
                    <a:pt x="9896" y="10122"/>
                    <a:pt x="9097" y="9808"/>
                  </a:cubicBezTo>
                  <a:cubicBezTo>
                    <a:pt x="7797" y="9316"/>
                    <a:pt x="6722" y="8419"/>
                    <a:pt x="5960" y="7209"/>
                  </a:cubicBezTo>
                  <a:cubicBezTo>
                    <a:pt x="5877" y="7154"/>
                    <a:pt x="5777" y="7116"/>
                    <a:pt x="5691" y="7116"/>
                  </a:cubicBezTo>
                  <a:cubicBezTo>
                    <a:pt x="5638" y="7116"/>
                    <a:pt x="5591" y="7130"/>
                    <a:pt x="5557" y="7165"/>
                  </a:cubicBezTo>
                  <a:cubicBezTo>
                    <a:pt x="5422" y="7299"/>
                    <a:pt x="5377" y="7434"/>
                    <a:pt x="5512" y="7568"/>
                  </a:cubicBezTo>
                  <a:cubicBezTo>
                    <a:pt x="6094" y="8509"/>
                    <a:pt x="6946" y="9316"/>
                    <a:pt x="7887" y="9853"/>
                  </a:cubicBezTo>
                  <a:lnTo>
                    <a:pt x="7304" y="10794"/>
                  </a:lnTo>
                  <a:lnTo>
                    <a:pt x="6632" y="10794"/>
                  </a:lnTo>
                  <a:cubicBezTo>
                    <a:pt x="6453" y="10794"/>
                    <a:pt x="6318" y="10929"/>
                    <a:pt x="6318" y="11108"/>
                  </a:cubicBezTo>
                  <a:cubicBezTo>
                    <a:pt x="6318" y="11242"/>
                    <a:pt x="6453" y="11377"/>
                    <a:pt x="6632" y="11377"/>
                  </a:cubicBezTo>
                  <a:lnTo>
                    <a:pt x="7439" y="11377"/>
                  </a:lnTo>
                  <a:cubicBezTo>
                    <a:pt x="7573" y="11377"/>
                    <a:pt x="7618" y="11332"/>
                    <a:pt x="7663" y="11242"/>
                  </a:cubicBezTo>
                  <a:lnTo>
                    <a:pt x="7842" y="10973"/>
                  </a:lnTo>
                  <a:lnTo>
                    <a:pt x="8066" y="11332"/>
                  </a:lnTo>
                  <a:cubicBezTo>
                    <a:pt x="8111" y="11377"/>
                    <a:pt x="8245" y="11422"/>
                    <a:pt x="8290" y="11422"/>
                  </a:cubicBezTo>
                  <a:lnTo>
                    <a:pt x="8469" y="11422"/>
                  </a:lnTo>
                  <a:lnTo>
                    <a:pt x="8245" y="11780"/>
                  </a:lnTo>
                  <a:lnTo>
                    <a:pt x="7573" y="11780"/>
                  </a:lnTo>
                  <a:cubicBezTo>
                    <a:pt x="7394" y="11780"/>
                    <a:pt x="7304" y="11870"/>
                    <a:pt x="7304" y="12049"/>
                  </a:cubicBezTo>
                  <a:cubicBezTo>
                    <a:pt x="7304" y="12228"/>
                    <a:pt x="7394" y="12318"/>
                    <a:pt x="7573" y="12318"/>
                  </a:cubicBezTo>
                  <a:lnTo>
                    <a:pt x="8424" y="12318"/>
                  </a:lnTo>
                  <a:cubicBezTo>
                    <a:pt x="8514" y="12318"/>
                    <a:pt x="8559" y="12273"/>
                    <a:pt x="8648" y="12228"/>
                  </a:cubicBezTo>
                  <a:lnTo>
                    <a:pt x="8783" y="11914"/>
                  </a:lnTo>
                  <a:lnTo>
                    <a:pt x="9007" y="12273"/>
                  </a:lnTo>
                  <a:cubicBezTo>
                    <a:pt x="9097" y="12318"/>
                    <a:pt x="9186" y="12363"/>
                    <a:pt x="9231" y="12363"/>
                  </a:cubicBezTo>
                  <a:lnTo>
                    <a:pt x="9858" y="12363"/>
                  </a:lnTo>
                  <a:cubicBezTo>
                    <a:pt x="10038" y="12363"/>
                    <a:pt x="10127" y="12273"/>
                    <a:pt x="10127" y="12094"/>
                  </a:cubicBezTo>
                  <a:cubicBezTo>
                    <a:pt x="10127" y="11914"/>
                    <a:pt x="10038" y="11825"/>
                    <a:pt x="9858" y="11825"/>
                  </a:cubicBezTo>
                  <a:lnTo>
                    <a:pt x="9365" y="11825"/>
                  </a:lnTo>
                  <a:lnTo>
                    <a:pt x="9097" y="11422"/>
                  </a:lnTo>
                  <a:lnTo>
                    <a:pt x="9545" y="10705"/>
                  </a:lnTo>
                  <a:cubicBezTo>
                    <a:pt x="10217" y="10884"/>
                    <a:pt x="10889" y="10973"/>
                    <a:pt x="11561" y="10973"/>
                  </a:cubicBezTo>
                  <a:cubicBezTo>
                    <a:pt x="12099" y="10973"/>
                    <a:pt x="12592" y="10929"/>
                    <a:pt x="13174" y="10794"/>
                  </a:cubicBezTo>
                  <a:cubicBezTo>
                    <a:pt x="13802" y="10705"/>
                    <a:pt x="14339" y="10346"/>
                    <a:pt x="14787" y="9898"/>
                  </a:cubicBezTo>
                  <a:lnTo>
                    <a:pt x="15504" y="10660"/>
                  </a:lnTo>
                  <a:cubicBezTo>
                    <a:pt x="15594" y="10705"/>
                    <a:pt x="15639" y="10705"/>
                    <a:pt x="15728" y="10705"/>
                  </a:cubicBezTo>
                  <a:cubicBezTo>
                    <a:pt x="15818" y="10705"/>
                    <a:pt x="15908" y="10660"/>
                    <a:pt x="15952" y="10570"/>
                  </a:cubicBezTo>
                  <a:cubicBezTo>
                    <a:pt x="16087" y="10481"/>
                    <a:pt x="16087" y="10301"/>
                    <a:pt x="15952" y="10212"/>
                  </a:cubicBezTo>
                  <a:lnTo>
                    <a:pt x="14787" y="9091"/>
                  </a:lnTo>
                  <a:lnTo>
                    <a:pt x="14967" y="9091"/>
                  </a:lnTo>
                  <a:cubicBezTo>
                    <a:pt x="15056" y="9091"/>
                    <a:pt x="15191" y="9002"/>
                    <a:pt x="15280" y="8957"/>
                  </a:cubicBezTo>
                  <a:lnTo>
                    <a:pt x="18865" y="10525"/>
                  </a:lnTo>
                  <a:cubicBezTo>
                    <a:pt x="18507" y="10884"/>
                    <a:pt x="18058" y="11153"/>
                    <a:pt x="17610" y="11332"/>
                  </a:cubicBezTo>
                  <a:cubicBezTo>
                    <a:pt x="17536" y="11347"/>
                    <a:pt x="17461" y="11357"/>
                    <a:pt x="17388" y="11357"/>
                  </a:cubicBezTo>
                  <a:cubicBezTo>
                    <a:pt x="17242" y="11357"/>
                    <a:pt x="17103" y="11317"/>
                    <a:pt x="16983" y="11198"/>
                  </a:cubicBezTo>
                  <a:lnTo>
                    <a:pt x="16804" y="11018"/>
                  </a:lnTo>
                  <a:cubicBezTo>
                    <a:pt x="16759" y="10973"/>
                    <a:pt x="16692" y="10951"/>
                    <a:pt x="16619" y="10951"/>
                  </a:cubicBezTo>
                  <a:cubicBezTo>
                    <a:pt x="16546" y="10951"/>
                    <a:pt x="16468" y="10973"/>
                    <a:pt x="16401" y="11018"/>
                  </a:cubicBezTo>
                  <a:cubicBezTo>
                    <a:pt x="16311" y="11153"/>
                    <a:pt x="16311" y="11332"/>
                    <a:pt x="16401" y="11422"/>
                  </a:cubicBezTo>
                  <a:lnTo>
                    <a:pt x="16580" y="11601"/>
                  </a:lnTo>
                  <a:cubicBezTo>
                    <a:pt x="16804" y="11825"/>
                    <a:pt x="17073" y="11914"/>
                    <a:pt x="17386" y="11914"/>
                  </a:cubicBezTo>
                  <a:cubicBezTo>
                    <a:pt x="17521" y="11914"/>
                    <a:pt x="17655" y="11914"/>
                    <a:pt x="17745" y="11870"/>
                  </a:cubicBezTo>
                  <a:cubicBezTo>
                    <a:pt x="18283" y="11646"/>
                    <a:pt x="18775" y="11377"/>
                    <a:pt x="19224" y="10973"/>
                  </a:cubicBezTo>
                  <a:cubicBezTo>
                    <a:pt x="19492" y="10794"/>
                    <a:pt x="19582" y="10660"/>
                    <a:pt x="19492" y="10436"/>
                  </a:cubicBezTo>
                  <a:cubicBezTo>
                    <a:pt x="19448" y="10212"/>
                    <a:pt x="19358" y="10032"/>
                    <a:pt x="19179" y="9943"/>
                  </a:cubicBezTo>
                  <a:lnTo>
                    <a:pt x="15594" y="8375"/>
                  </a:lnTo>
                  <a:lnTo>
                    <a:pt x="15594" y="8285"/>
                  </a:lnTo>
                  <a:lnTo>
                    <a:pt x="15325" y="7254"/>
                  </a:lnTo>
                  <a:cubicBezTo>
                    <a:pt x="14967" y="6224"/>
                    <a:pt x="14429" y="5193"/>
                    <a:pt x="13622" y="4342"/>
                  </a:cubicBezTo>
                  <a:cubicBezTo>
                    <a:pt x="12861" y="3535"/>
                    <a:pt x="11830" y="2953"/>
                    <a:pt x="10755" y="2684"/>
                  </a:cubicBezTo>
                  <a:lnTo>
                    <a:pt x="8917" y="847"/>
                  </a:lnTo>
                  <a:cubicBezTo>
                    <a:pt x="8559" y="488"/>
                    <a:pt x="8066" y="219"/>
                    <a:pt x="7618" y="85"/>
                  </a:cubicBezTo>
                  <a:cubicBezTo>
                    <a:pt x="7383" y="29"/>
                    <a:pt x="7147" y="1"/>
                    <a:pt x="69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2"/>
            <p:cNvSpPr/>
            <p:nvPr/>
          </p:nvSpPr>
          <p:spPr>
            <a:xfrm>
              <a:off x="4880771" y="4264791"/>
              <a:ext cx="17129" cy="19739"/>
            </a:xfrm>
            <a:custGeom>
              <a:rect b="b" l="l" r="r" t="t"/>
              <a:pathLst>
                <a:path extrusionOk="0" h="673" w="584">
                  <a:moveTo>
                    <a:pt x="269" y="0"/>
                  </a:moveTo>
                  <a:cubicBezTo>
                    <a:pt x="90" y="0"/>
                    <a:pt x="1" y="135"/>
                    <a:pt x="1" y="314"/>
                  </a:cubicBezTo>
                  <a:lnTo>
                    <a:pt x="1" y="404"/>
                  </a:lnTo>
                  <a:cubicBezTo>
                    <a:pt x="1" y="583"/>
                    <a:pt x="90" y="673"/>
                    <a:pt x="269" y="673"/>
                  </a:cubicBezTo>
                  <a:cubicBezTo>
                    <a:pt x="449" y="673"/>
                    <a:pt x="583" y="583"/>
                    <a:pt x="583" y="404"/>
                  </a:cubicBezTo>
                  <a:lnTo>
                    <a:pt x="583" y="314"/>
                  </a:lnTo>
                  <a:cubicBezTo>
                    <a:pt x="583" y="135"/>
                    <a:pt x="449" y="0"/>
                    <a:pt x="2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1" name="Google Shape;5041;p62"/>
          <p:cNvGrpSpPr/>
          <p:nvPr/>
        </p:nvGrpSpPr>
        <p:grpSpPr>
          <a:xfrm>
            <a:off x="3917202" y="2225957"/>
            <a:ext cx="573050" cy="334978"/>
            <a:chOff x="3972627" y="4234757"/>
            <a:chExt cx="573050" cy="334978"/>
          </a:xfrm>
        </p:grpSpPr>
        <p:sp>
          <p:nvSpPr>
            <p:cNvPr id="5042" name="Google Shape;5042;p62"/>
            <p:cNvSpPr/>
            <p:nvPr/>
          </p:nvSpPr>
          <p:spPr>
            <a:xfrm>
              <a:off x="3972627" y="4234757"/>
              <a:ext cx="573050" cy="334978"/>
            </a:xfrm>
            <a:custGeom>
              <a:rect b="b" l="l" r="r" t="t"/>
              <a:pathLst>
                <a:path extrusionOk="0" h="11421" w="19538">
                  <a:moveTo>
                    <a:pt x="4274" y="554"/>
                  </a:moveTo>
                  <a:cubicBezTo>
                    <a:pt x="4374" y="554"/>
                    <a:pt x="4474" y="561"/>
                    <a:pt x="4571" y="576"/>
                  </a:cubicBezTo>
                  <a:cubicBezTo>
                    <a:pt x="5377" y="711"/>
                    <a:pt x="6050" y="1338"/>
                    <a:pt x="6274" y="2100"/>
                  </a:cubicBezTo>
                  <a:cubicBezTo>
                    <a:pt x="6229" y="2100"/>
                    <a:pt x="6229" y="2145"/>
                    <a:pt x="6229" y="2145"/>
                  </a:cubicBezTo>
                  <a:cubicBezTo>
                    <a:pt x="6050" y="2279"/>
                    <a:pt x="5915" y="2369"/>
                    <a:pt x="5826" y="2503"/>
                  </a:cubicBezTo>
                  <a:cubicBezTo>
                    <a:pt x="4750" y="2279"/>
                    <a:pt x="3675" y="1876"/>
                    <a:pt x="2689" y="1428"/>
                  </a:cubicBezTo>
                  <a:lnTo>
                    <a:pt x="2554" y="1383"/>
                  </a:lnTo>
                  <a:lnTo>
                    <a:pt x="2868" y="1114"/>
                  </a:lnTo>
                  <a:cubicBezTo>
                    <a:pt x="3242" y="741"/>
                    <a:pt x="3771" y="554"/>
                    <a:pt x="4274" y="554"/>
                  </a:cubicBezTo>
                  <a:close/>
                  <a:moveTo>
                    <a:pt x="1300" y="2503"/>
                  </a:moveTo>
                  <a:cubicBezTo>
                    <a:pt x="1345" y="2727"/>
                    <a:pt x="1389" y="2951"/>
                    <a:pt x="1345" y="3175"/>
                  </a:cubicBezTo>
                  <a:lnTo>
                    <a:pt x="717" y="2906"/>
                  </a:lnTo>
                  <a:lnTo>
                    <a:pt x="1300" y="2503"/>
                  </a:lnTo>
                  <a:close/>
                  <a:moveTo>
                    <a:pt x="2196" y="1697"/>
                  </a:moveTo>
                  <a:lnTo>
                    <a:pt x="2465" y="1876"/>
                  </a:lnTo>
                  <a:cubicBezTo>
                    <a:pt x="3137" y="2234"/>
                    <a:pt x="3809" y="2458"/>
                    <a:pt x="4481" y="2682"/>
                  </a:cubicBezTo>
                  <a:lnTo>
                    <a:pt x="4078" y="2951"/>
                  </a:lnTo>
                  <a:cubicBezTo>
                    <a:pt x="3406" y="3399"/>
                    <a:pt x="2689" y="3668"/>
                    <a:pt x="1882" y="3847"/>
                  </a:cubicBezTo>
                  <a:lnTo>
                    <a:pt x="1837" y="3579"/>
                  </a:lnTo>
                  <a:lnTo>
                    <a:pt x="1882" y="3265"/>
                  </a:lnTo>
                  <a:cubicBezTo>
                    <a:pt x="1927" y="2951"/>
                    <a:pt x="1927" y="2593"/>
                    <a:pt x="1837" y="2279"/>
                  </a:cubicBezTo>
                  <a:lnTo>
                    <a:pt x="1793" y="2055"/>
                  </a:lnTo>
                  <a:lnTo>
                    <a:pt x="2196" y="1697"/>
                  </a:lnTo>
                  <a:close/>
                  <a:moveTo>
                    <a:pt x="9007" y="9269"/>
                  </a:moveTo>
                  <a:lnTo>
                    <a:pt x="8604" y="9897"/>
                  </a:lnTo>
                  <a:lnTo>
                    <a:pt x="8245" y="9897"/>
                  </a:lnTo>
                  <a:lnTo>
                    <a:pt x="7932" y="9493"/>
                  </a:lnTo>
                  <a:lnTo>
                    <a:pt x="8021" y="9404"/>
                  </a:lnTo>
                  <a:cubicBezTo>
                    <a:pt x="8335" y="9404"/>
                    <a:pt x="8649" y="9314"/>
                    <a:pt x="9007" y="9269"/>
                  </a:cubicBezTo>
                  <a:close/>
                  <a:moveTo>
                    <a:pt x="4204" y="1"/>
                  </a:moveTo>
                  <a:cubicBezTo>
                    <a:pt x="3546" y="1"/>
                    <a:pt x="2902" y="237"/>
                    <a:pt x="2465" y="711"/>
                  </a:cubicBezTo>
                  <a:lnTo>
                    <a:pt x="1210" y="1831"/>
                  </a:lnTo>
                  <a:lnTo>
                    <a:pt x="224" y="2548"/>
                  </a:lnTo>
                  <a:cubicBezTo>
                    <a:pt x="90" y="2682"/>
                    <a:pt x="0" y="2772"/>
                    <a:pt x="45" y="2951"/>
                  </a:cubicBezTo>
                  <a:cubicBezTo>
                    <a:pt x="45" y="3130"/>
                    <a:pt x="135" y="3220"/>
                    <a:pt x="314" y="3265"/>
                  </a:cubicBezTo>
                  <a:lnTo>
                    <a:pt x="1345" y="3713"/>
                  </a:lnTo>
                  <a:lnTo>
                    <a:pt x="1434" y="4385"/>
                  </a:lnTo>
                  <a:cubicBezTo>
                    <a:pt x="1479" y="4699"/>
                    <a:pt x="1569" y="4968"/>
                    <a:pt x="1658" y="5237"/>
                  </a:cubicBezTo>
                  <a:cubicBezTo>
                    <a:pt x="1882" y="5864"/>
                    <a:pt x="2241" y="6357"/>
                    <a:pt x="2599" y="6850"/>
                  </a:cubicBezTo>
                  <a:cubicBezTo>
                    <a:pt x="2689" y="6939"/>
                    <a:pt x="2778" y="6984"/>
                    <a:pt x="2823" y="6984"/>
                  </a:cubicBezTo>
                  <a:cubicBezTo>
                    <a:pt x="2913" y="6984"/>
                    <a:pt x="2958" y="6984"/>
                    <a:pt x="3003" y="6939"/>
                  </a:cubicBezTo>
                  <a:cubicBezTo>
                    <a:pt x="3137" y="6805"/>
                    <a:pt x="3182" y="6626"/>
                    <a:pt x="3047" y="6536"/>
                  </a:cubicBezTo>
                  <a:cubicBezTo>
                    <a:pt x="2689" y="6088"/>
                    <a:pt x="2420" y="5595"/>
                    <a:pt x="2196" y="5012"/>
                  </a:cubicBezTo>
                  <a:cubicBezTo>
                    <a:pt x="2062" y="4788"/>
                    <a:pt x="2017" y="4564"/>
                    <a:pt x="1927" y="4340"/>
                  </a:cubicBezTo>
                  <a:cubicBezTo>
                    <a:pt x="2778" y="4116"/>
                    <a:pt x="3630" y="3847"/>
                    <a:pt x="4347" y="3355"/>
                  </a:cubicBezTo>
                  <a:lnTo>
                    <a:pt x="5153" y="2817"/>
                  </a:lnTo>
                  <a:cubicBezTo>
                    <a:pt x="5243" y="2906"/>
                    <a:pt x="5377" y="2906"/>
                    <a:pt x="5467" y="2906"/>
                  </a:cubicBezTo>
                  <a:cubicBezTo>
                    <a:pt x="5422" y="3130"/>
                    <a:pt x="5377" y="3355"/>
                    <a:pt x="5377" y="3579"/>
                  </a:cubicBezTo>
                  <a:cubicBezTo>
                    <a:pt x="5377" y="4161"/>
                    <a:pt x="5646" y="4744"/>
                    <a:pt x="6139" y="5147"/>
                  </a:cubicBezTo>
                  <a:cubicBezTo>
                    <a:pt x="6318" y="5237"/>
                    <a:pt x="6498" y="5371"/>
                    <a:pt x="6677" y="5505"/>
                  </a:cubicBezTo>
                  <a:cubicBezTo>
                    <a:pt x="6712" y="5558"/>
                    <a:pt x="6769" y="5584"/>
                    <a:pt x="6826" y="5584"/>
                  </a:cubicBezTo>
                  <a:cubicBezTo>
                    <a:pt x="6915" y="5584"/>
                    <a:pt x="7008" y="5524"/>
                    <a:pt x="7035" y="5416"/>
                  </a:cubicBezTo>
                  <a:cubicBezTo>
                    <a:pt x="7170" y="5281"/>
                    <a:pt x="7125" y="5057"/>
                    <a:pt x="6946" y="5012"/>
                  </a:cubicBezTo>
                  <a:lnTo>
                    <a:pt x="6453" y="4699"/>
                  </a:lnTo>
                  <a:cubicBezTo>
                    <a:pt x="6094" y="4385"/>
                    <a:pt x="5870" y="4027"/>
                    <a:pt x="5870" y="3623"/>
                  </a:cubicBezTo>
                  <a:cubicBezTo>
                    <a:pt x="5870" y="3175"/>
                    <a:pt x="6094" y="2772"/>
                    <a:pt x="6453" y="2548"/>
                  </a:cubicBezTo>
                  <a:cubicBezTo>
                    <a:pt x="6685" y="2382"/>
                    <a:pt x="6967" y="2290"/>
                    <a:pt x="7262" y="2290"/>
                  </a:cubicBezTo>
                  <a:cubicBezTo>
                    <a:pt x="7365" y="2290"/>
                    <a:pt x="7469" y="2301"/>
                    <a:pt x="7573" y="2324"/>
                  </a:cubicBezTo>
                  <a:cubicBezTo>
                    <a:pt x="8559" y="2548"/>
                    <a:pt x="9500" y="2951"/>
                    <a:pt x="10396" y="3489"/>
                  </a:cubicBezTo>
                  <a:lnTo>
                    <a:pt x="14519" y="5953"/>
                  </a:lnTo>
                  <a:lnTo>
                    <a:pt x="12278" y="6267"/>
                  </a:lnTo>
                  <a:cubicBezTo>
                    <a:pt x="11941" y="6298"/>
                    <a:pt x="11605" y="6315"/>
                    <a:pt x="11273" y="6315"/>
                  </a:cubicBezTo>
                  <a:cubicBezTo>
                    <a:pt x="10149" y="6315"/>
                    <a:pt x="9059" y="6124"/>
                    <a:pt x="8021" y="5640"/>
                  </a:cubicBezTo>
                  <a:cubicBezTo>
                    <a:pt x="7979" y="5629"/>
                    <a:pt x="7937" y="5624"/>
                    <a:pt x="7896" y="5624"/>
                  </a:cubicBezTo>
                  <a:cubicBezTo>
                    <a:pt x="7765" y="5624"/>
                    <a:pt x="7652" y="5682"/>
                    <a:pt x="7618" y="5819"/>
                  </a:cubicBezTo>
                  <a:cubicBezTo>
                    <a:pt x="7573" y="5953"/>
                    <a:pt x="7618" y="6133"/>
                    <a:pt x="7797" y="6178"/>
                  </a:cubicBezTo>
                  <a:cubicBezTo>
                    <a:pt x="8828" y="6715"/>
                    <a:pt x="10038" y="6939"/>
                    <a:pt x="11203" y="6939"/>
                  </a:cubicBezTo>
                  <a:cubicBezTo>
                    <a:pt x="11606" y="6939"/>
                    <a:pt x="11920" y="6939"/>
                    <a:pt x="12323" y="6850"/>
                  </a:cubicBezTo>
                  <a:lnTo>
                    <a:pt x="12637" y="6805"/>
                  </a:lnTo>
                  <a:lnTo>
                    <a:pt x="12637" y="6805"/>
                  </a:lnTo>
                  <a:lnTo>
                    <a:pt x="12592" y="6850"/>
                  </a:lnTo>
                  <a:cubicBezTo>
                    <a:pt x="11964" y="7477"/>
                    <a:pt x="11203" y="7925"/>
                    <a:pt x="10351" y="8194"/>
                  </a:cubicBezTo>
                  <a:lnTo>
                    <a:pt x="9500" y="8508"/>
                  </a:lnTo>
                  <a:cubicBezTo>
                    <a:pt x="8904" y="8688"/>
                    <a:pt x="8286" y="8778"/>
                    <a:pt x="7669" y="8778"/>
                  </a:cubicBezTo>
                  <a:cubicBezTo>
                    <a:pt x="6293" y="8778"/>
                    <a:pt x="4923" y="8329"/>
                    <a:pt x="3809" y="7432"/>
                  </a:cubicBezTo>
                  <a:cubicBezTo>
                    <a:pt x="3747" y="7370"/>
                    <a:pt x="3684" y="7336"/>
                    <a:pt x="3622" y="7336"/>
                  </a:cubicBezTo>
                  <a:cubicBezTo>
                    <a:pt x="3550" y="7336"/>
                    <a:pt x="3478" y="7381"/>
                    <a:pt x="3406" y="7477"/>
                  </a:cubicBezTo>
                  <a:cubicBezTo>
                    <a:pt x="3316" y="7611"/>
                    <a:pt x="3316" y="7746"/>
                    <a:pt x="3451" y="7880"/>
                  </a:cubicBezTo>
                  <a:cubicBezTo>
                    <a:pt x="4571" y="8776"/>
                    <a:pt x="5870" y="9269"/>
                    <a:pt x="7215" y="9404"/>
                  </a:cubicBezTo>
                  <a:lnTo>
                    <a:pt x="6901" y="9897"/>
                  </a:lnTo>
                  <a:lnTo>
                    <a:pt x="6139" y="9897"/>
                  </a:lnTo>
                  <a:cubicBezTo>
                    <a:pt x="6005" y="9897"/>
                    <a:pt x="5870" y="9986"/>
                    <a:pt x="5870" y="10166"/>
                  </a:cubicBezTo>
                  <a:cubicBezTo>
                    <a:pt x="5870" y="10345"/>
                    <a:pt x="6005" y="10434"/>
                    <a:pt x="6139" y="10434"/>
                  </a:cubicBezTo>
                  <a:lnTo>
                    <a:pt x="7035" y="10434"/>
                  </a:lnTo>
                  <a:cubicBezTo>
                    <a:pt x="7170" y="10434"/>
                    <a:pt x="7215" y="10390"/>
                    <a:pt x="7259" y="10345"/>
                  </a:cubicBezTo>
                  <a:lnTo>
                    <a:pt x="7439" y="9986"/>
                  </a:lnTo>
                  <a:lnTo>
                    <a:pt x="7663" y="10345"/>
                  </a:lnTo>
                  <a:cubicBezTo>
                    <a:pt x="7708" y="10390"/>
                    <a:pt x="7842" y="10434"/>
                    <a:pt x="7887" y="10434"/>
                  </a:cubicBezTo>
                  <a:lnTo>
                    <a:pt x="8111" y="10434"/>
                  </a:lnTo>
                  <a:lnTo>
                    <a:pt x="7887" y="10838"/>
                  </a:lnTo>
                  <a:lnTo>
                    <a:pt x="7349" y="10838"/>
                  </a:lnTo>
                  <a:cubicBezTo>
                    <a:pt x="7170" y="10838"/>
                    <a:pt x="7035" y="10927"/>
                    <a:pt x="7035" y="11107"/>
                  </a:cubicBezTo>
                  <a:cubicBezTo>
                    <a:pt x="7035" y="11286"/>
                    <a:pt x="7170" y="11420"/>
                    <a:pt x="7349" y="11420"/>
                  </a:cubicBezTo>
                  <a:lnTo>
                    <a:pt x="8245" y="11420"/>
                  </a:lnTo>
                  <a:cubicBezTo>
                    <a:pt x="8335" y="11420"/>
                    <a:pt x="8380" y="11331"/>
                    <a:pt x="8469" y="11286"/>
                  </a:cubicBezTo>
                  <a:lnTo>
                    <a:pt x="8604" y="10972"/>
                  </a:lnTo>
                  <a:lnTo>
                    <a:pt x="8828" y="11286"/>
                  </a:lnTo>
                  <a:cubicBezTo>
                    <a:pt x="8917" y="11331"/>
                    <a:pt x="9007" y="11420"/>
                    <a:pt x="9052" y="11420"/>
                  </a:cubicBezTo>
                  <a:lnTo>
                    <a:pt x="9724" y="11420"/>
                  </a:lnTo>
                  <a:cubicBezTo>
                    <a:pt x="9903" y="11420"/>
                    <a:pt x="10038" y="11286"/>
                    <a:pt x="10038" y="11107"/>
                  </a:cubicBezTo>
                  <a:cubicBezTo>
                    <a:pt x="10038" y="10927"/>
                    <a:pt x="9903" y="10838"/>
                    <a:pt x="9724" y="10838"/>
                  </a:cubicBezTo>
                  <a:lnTo>
                    <a:pt x="9231" y="10838"/>
                  </a:lnTo>
                  <a:lnTo>
                    <a:pt x="8962" y="10434"/>
                  </a:lnTo>
                  <a:lnTo>
                    <a:pt x="9858" y="9045"/>
                  </a:lnTo>
                  <a:lnTo>
                    <a:pt x="10620" y="8776"/>
                  </a:lnTo>
                  <a:cubicBezTo>
                    <a:pt x="11472" y="8508"/>
                    <a:pt x="12278" y="8060"/>
                    <a:pt x="12950" y="7432"/>
                  </a:cubicBezTo>
                  <a:lnTo>
                    <a:pt x="13622" y="7701"/>
                  </a:lnTo>
                  <a:cubicBezTo>
                    <a:pt x="13891" y="7835"/>
                    <a:pt x="14205" y="7925"/>
                    <a:pt x="14563" y="7970"/>
                  </a:cubicBezTo>
                  <a:lnTo>
                    <a:pt x="14608" y="7970"/>
                  </a:lnTo>
                  <a:cubicBezTo>
                    <a:pt x="14698" y="7970"/>
                    <a:pt x="14832" y="7880"/>
                    <a:pt x="14877" y="7746"/>
                  </a:cubicBezTo>
                  <a:cubicBezTo>
                    <a:pt x="14922" y="7567"/>
                    <a:pt x="14832" y="7432"/>
                    <a:pt x="14653" y="7432"/>
                  </a:cubicBezTo>
                  <a:cubicBezTo>
                    <a:pt x="14384" y="7387"/>
                    <a:pt x="14115" y="7253"/>
                    <a:pt x="13802" y="7163"/>
                  </a:cubicBezTo>
                  <a:lnTo>
                    <a:pt x="13354" y="6984"/>
                  </a:lnTo>
                  <a:lnTo>
                    <a:pt x="13667" y="6715"/>
                  </a:lnTo>
                  <a:lnTo>
                    <a:pt x="13712" y="6626"/>
                  </a:lnTo>
                  <a:lnTo>
                    <a:pt x="14832" y="6446"/>
                  </a:lnTo>
                  <a:lnTo>
                    <a:pt x="18372" y="7432"/>
                  </a:lnTo>
                  <a:lnTo>
                    <a:pt x="18193" y="7477"/>
                  </a:lnTo>
                  <a:cubicBezTo>
                    <a:pt x="17705" y="7586"/>
                    <a:pt x="17233" y="7645"/>
                    <a:pt x="16757" y="7645"/>
                  </a:cubicBezTo>
                  <a:cubicBezTo>
                    <a:pt x="16447" y="7645"/>
                    <a:pt x="16136" y="7620"/>
                    <a:pt x="15818" y="7567"/>
                  </a:cubicBezTo>
                  <a:cubicBezTo>
                    <a:pt x="15684" y="7567"/>
                    <a:pt x="15549" y="7701"/>
                    <a:pt x="15504" y="7880"/>
                  </a:cubicBezTo>
                  <a:cubicBezTo>
                    <a:pt x="15504" y="8015"/>
                    <a:pt x="15594" y="8149"/>
                    <a:pt x="15773" y="8194"/>
                  </a:cubicBezTo>
                  <a:cubicBezTo>
                    <a:pt x="16042" y="8194"/>
                    <a:pt x="16266" y="8239"/>
                    <a:pt x="16580" y="8239"/>
                  </a:cubicBezTo>
                  <a:cubicBezTo>
                    <a:pt x="17118" y="8239"/>
                    <a:pt x="17700" y="8194"/>
                    <a:pt x="18283" y="8104"/>
                  </a:cubicBezTo>
                  <a:lnTo>
                    <a:pt x="19179" y="7925"/>
                  </a:lnTo>
                  <a:cubicBezTo>
                    <a:pt x="19358" y="7880"/>
                    <a:pt x="19492" y="7746"/>
                    <a:pt x="19537" y="7522"/>
                  </a:cubicBezTo>
                  <a:cubicBezTo>
                    <a:pt x="19537" y="7387"/>
                    <a:pt x="19448" y="7208"/>
                    <a:pt x="19268" y="7163"/>
                  </a:cubicBezTo>
                  <a:lnTo>
                    <a:pt x="15460" y="6133"/>
                  </a:lnTo>
                  <a:cubicBezTo>
                    <a:pt x="15460" y="5953"/>
                    <a:pt x="15415" y="5864"/>
                    <a:pt x="15236" y="5729"/>
                  </a:cubicBezTo>
                  <a:lnTo>
                    <a:pt x="10755" y="3041"/>
                  </a:lnTo>
                  <a:cubicBezTo>
                    <a:pt x="9814" y="2503"/>
                    <a:pt x="8783" y="2100"/>
                    <a:pt x="7708" y="1831"/>
                  </a:cubicBezTo>
                  <a:cubicBezTo>
                    <a:pt x="7551" y="1809"/>
                    <a:pt x="7383" y="1797"/>
                    <a:pt x="7215" y="1797"/>
                  </a:cubicBezTo>
                  <a:cubicBezTo>
                    <a:pt x="7047" y="1797"/>
                    <a:pt x="6879" y="1809"/>
                    <a:pt x="6722" y="1831"/>
                  </a:cubicBezTo>
                  <a:cubicBezTo>
                    <a:pt x="6408" y="890"/>
                    <a:pt x="5601" y="128"/>
                    <a:pt x="4660" y="39"/>
                  </a:cubicBezTo>
                  <a:cubicBezTo>
                    <a:pt x="4509" y="13"/>
                    <a:pt x="4356" y="1"/>
                    <a:pt x="42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2"/>
            <p:cNvSpPr/>
            <p:nvPr/>
          </p:nvSpPr>
          <p:spPr>
            <a:xfrm>
              <a:off x="4043605" y="4304211"/>
              <a:ext cx="15780" cy="22379"/>
            </a:xfrm>
            <a:custGeom>
              <a:rect b="b" l="l" r="r" t="t"/>
              <a:pathLst>
                <a:path extrusionOk="0" h="763" w="538">
                  <a:moveTo>
                    <a:pt x="269" y="1"/>
                  </a:moveTo>
                  <a:cubicBezTo>
                    <a:pt x="90" y="1"/>
                    <a:pt x="0" y="135"/>
                    <a:pt x="0" y="314"/>
                  </a:cubicBezTo>
                  <a:lnTo>
                    <a:pt x="0" y="449"/>
                  </a:lnTo>
                  <a:cubicBezTo>
                    <a:pt x="0" y="628"/>
                    <a:pt x="90" y="762"/>
                    <a:pt x="269" y="762"/>
                  </a:cubicBezTo>
                  <a:cubicBezTo>
                    <a:pt x="448" y="762"/>
                    <a:pt x="538" y="628"/>
                    <a:pt x="538" y="449"/>
                  </a:cubicBezTo>
                  <a:lnTo>
                    <a:pt x="538" y="314"/>
                  </a:lnTo>
                  <a:cubicBezTo>
                    <a:pt x="538" y="135"/>
                    <a:pt x="448" y="1"/>
                    <a:pt x="2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4" name="Google Shape;5044;p62"/>
          <p:cNvGrpSpPr/>
          <p:nvPr/>
        </p:nvGrpSpPr>
        <p:grpSpPr>
          <a:xfrm>
            <a:off x="5721651" y="2948219"/>
            <a:ext cx="574340" cy="362607"/>
            <a:chOff x="4717814" y="4197919"/>
            <a:chExt cx="574340" cy="362607"/>
          </a:xfrm>
        </p:grpSpPr>
        <p:sp>
          <p:nvSpPr>
            <p:cNvPr id="5045" name="Google Shape;5045;p62"/>
            <p:cNvSpPr/>
            <p:nvPr/>
          </p:nvSpPr>
          <p:spPr>
            <a:xfrm>
              <a:off x="4717814" y="4197919"/>
              <a:ext cx="574340" cy="362607"/>
            </a:xfrm>
            <a:custGeom>
              <a:rect b="b" l="l" r="r" t="t"/>
              <a:pathLst>
                <a:path extrusionOk="0" h="12363" w="19582">
                  <a:moveTo>
                    <a:pt x="6873" y="626"/>
                  </a:moveTo>
                  <a:cubicBezTo>
                    <a:pt x="7070" y="626"/>
                    <a:pt x="7274" y="654"/>
                    <a:pt x="7483" y="712"/>
                  </a:cubicBezTo>
                  <a:cubicBezTo>
                    <a:pt x="7573" y="802"/>
                    <a:pt x="7707" y="802"/>
                    <a:pt x="7797" y="847"/>
                  </a:cubicBezTo>
                  <a:lnTo>
                    <a:pt x="5109" y="1474"/>
                  </a:lnTo>
                  <a:lnTo>
                    <a:pt x="5377" y="1250"/>
                  </a:lnTo>
                  <a:cubicBezTo>
                    <a:pt x="5808" y="852"/>
                    <a:pt x="6313" y="626"/>
                    <a:pt x="6873" y="626"/>
                  </a:cubicBezTo>
                  <a:close/>
                  <a:moveTo>
                    <a:pt x="8469" y="1250"/>
                  </a:moveTo>
                  <a:lnTo>
                    <a:pt x="8514" y="1295"/>
                  </a:lnTo>
                  <a:lnTo>
                    <a:pt x="9814" y="2594"/>
                  </a:lnTo>
                  <a:cubicBezTo>
                    <a:pt x="9660" y="2575"/>
                    <a:pt x="9507" y="2566"/>
                    <a:pt x="9353" y="2566"/>
                  </a:cubicBezTo>
                  <a:cubicBezTo>
                    <a:pt x="8788" y="2566"/>
                    <a:pt x="8217" y="2687"/>
                    <a:pt x="7618" y="2863"/>
                  </a:cubicBezTo>
                  <a:cubicBezTo>
                    <a:pt x="7304" y="2953"/>
                    <a:pt x="6991" y="3221"/>
                    <a:pt x="6856" y="3580"/>
                  </a:cubicBezTo>
                  <a:cubicBezTo>
                    <a:pt x="6856" y="3625"/>
                    <a:pt x="6766" y="3714"/>
                    <a:pt x="6766" y="3804"/>
                  </a:cubicBezTo>
                  <a:lnTo>
                    <a:pt x="4481" y="3759"/>
                  </a:lnTo>
                  <a:lnTo>
                    <a:pt x="4481" y="3714"/>
                  </a:lnTo>
                  <a:cubicBezTo>
                    <a:pt x="4526" y="3356"/>
                    <a:pt x="4436" y="3087"/>
                    <a:pt x="4257" y="2818"/>
                  </a:cubicBezTo>
                  <a:lnTo>
                    <a:pt x="4033" y="2415"/>
                  </a:lnTo>
                  <a:lnTo>
                    <a:pt x="4212" y="2236"/>
                  </a:lnTo>
                  <a:lnTo>
                    <a:pt x="8469" y="1250"/>
                  </a:lnTo>
                  <a:close/>
                  <a:moveTo>
                    <a:pt x="3585" y="2729"/>
                  </a:moveTo>
                  <a:lnTo>
                    <a:pt x="3809" y="3087"/>
                  </a:lnTo>
                  <a:cubicBezTo>
                    <a:pt x="3944" y="3266"/>
                    <a:pt x="3988" y="3401"/>
                    <a:pt x="3944" y="3580"/>
                  </a:cubicBezTo>
                  <a:lnTo>
                    <a:pt x="3854" y="3938"/>
                  </a:lnTo>
                  <a:lnTo>
                    <a:pt x="1345" y="4297"/>
                  </a:lnTo>
                  <a:lnTo>
                    <a:pt x="3585" y="2729"/>
                  </a:lnTo>
                  <a:close/>
                  <a:moveTo>
                    <a:pt x="8290" y="10122"/>
                  </a:moveTo>
                  <a:cubicBezTo>
                    <a:pt x="8469" y="10212"/>
                    <a:pt x="8648" y="10301"/>
                    <a:pt x="8738" y="10346"/>
                  </a:cubicBezTo>
                  <a:cubicBezTo>
                    <a:pt x="8828" y="10436"/>
                    <a:pt x="8917" y="10436"/>
                    <a:pt x="8962" y="10481"/>
                  </a:cubicBezTo>
                  <a:lnTo>
                    <a:pt x="8828" y="10884"/>
                  </a:lnTo>
                  <a:lnTo>
                    <a:pt x="8424" y="10884"/>
                  </a:lnTo>
                  <a:lnTo>
                    <a:pt x="8156" y="10481"/>
                  </a:lnTo>
                  <a:lnTo>
                    <a:pt x="8290" y="10122"/>
                  </a:lnTo>
                  <a:close/>
                  <a:moveTo>
                    <a:pt x="6916" y="1"/>
                  </a:moveTo>
                  <a:cubicBezTo>
                    <a:pt x="6220" y="1"/>
                    <a:pt x="5557" y="253"/>
                    <a:pt x="5019" y="757"/>
                  </a:cubicBezTo>
                  <a:lnTo>
                    <a:pt x="3540" y="2101"/>
                  </a:lnTo>
                  <a:lnTo>
                    <a:pt x="180" y="4476"/>
                  </a:lnTo>
                  <a:cubicBezTo>
                    <a:pt x="45" y="4566"/>
                    <a:pt x="0" y="4700"/>
                    <a:pt x="45" y="4879"/>
                  </a:cubicBezTo>
                  <a:cubicBezTo>
                    <a:pt x="135" y="4969"/>
                    <a:pt x="224" y="5103"/>
                    <a:pt x="359" y="5103"/>
                  </a:cubicBezTo>
                  <a:lnTo>
                    <a:pt x="404" y="5103"/>
                  </a:lnTo>
                  <a:lnTo>
                    <a:pt x="3988" y="4521"/>
                  </a:lnTo>
                  <a:lnTo>
                    <a:pt x="4616" y="6089"/>
                  </a:lnTo>
                  <a:cubicBezTo>
                    <a:pt x="4660" y="6224"/>
                    <a:pt x="4705" y="6358"/>
                    <a:pt x="4795" y="6493"/>
                  </a:cubicBezTo>
                  <a:cubicBezTo>
                    <a:pt x="4840" y="6582"/>
                    <a:pt x="4929" y="6672"/>
                    <a:pt x="5064" y="6672"/>
                  </a:cubicBezTo>
                  <a:lnTo>
                    <a:pt x="5153" y="6672"/>
                  </a:lnTo>
                  <a:cubicBezTo>
                    <a:pt x="5333" y="6582"/>
                    <a:pt x="5377" y="6448"/>
                    <a:pt x="5333" y="6268"/>
                  </a:cubicBezTo>
                  <a:cubicBezTo>
                    <a:pt x="5288" y="6134"/>
                    <a:pt x="5243" y="6044"/>
                    <a:pt x="5153" y="5865"/>
                  </a:cubicBezTo>
                  <a:lnTo>
                    <a:pt x="4526" y="4297"/>
                  </a:lnTo>
                  <a:lnTo>
                    <a:pt x="6856" y="4342"/>
                  </a:lnTo>
                  <a:cubicBezTo>
                    <a:pt x="6856" y="4476"/>
                    <a:pt x="6901" y="4566"/>
                    <a:pt x="6946" y="4655"/>
                  </a:cubicBezTo>
                  <a:cubicBezTo>
                    <a:pt x="7752" y="6134"/>
                    <a:pt x="8917" y="7389"/>
                    <a:pt x="10441" y="8106"/>
                  </a:cubicBezTo>
                  <a:cubicBezTo>
                    <a:pt x="10489" y="8118"/>
                    <a:pt x="10534" y="8123"/>
                    <a:pt x="10574" y="8123"/>
                  </a:cubicBezTo>
                  <a:cubicBezTo>
                    <a:pt x="10686" y="8123"/>
                    <a:pt x="10767" y="8082"/>
                    <a:pt x="10799" y="8016"/>
                  </a:cubicBezTo>
                  <a:cubicBezTo>
                    <a:pt x="10889" y="7837"/>
                    <a:pt x="10799" y="7658"/>
                    <a:pt x="10710" y="7613"/>
                  </a:cubicBezTo>
                  <a:cubicBezTo>
                    <a:pt x="9321" y="6896"/>
                    <a:pt x="8200" y="5776"/>
                    <a:pt x="7439" y="4342"/>
                  </a:cubicBezTo>
                  <a:cubicBezTo>
                    <a:pt x="7349" y="4207"/>
                    <a:pt x="7349" y="3983"/>
                    <a:pt x="7439" y="3804"/>
                  </a:cubicBezTo>
                  <a:cubicBezTo>
                    <a:pt x="7528" y="3625"/>
                    <a:pt x="7663" y="3445"/>
                    <a:pt x="7887" y="3401"/>
                  </a:cubicBezTo>
                  <a:cubicBezTo>
                    <a:pt x="8423" y="3226"/>
                    <a:pt x="8969" y="3142"/>
                    <a:pt x="9507" y="3142"/>
                  </a:cubicBezTo>
                  <a:cubicBezTo>
                    <a:pt x="10905" y="3142"/>
                    <a:pt x="12249" y="3710"/>
                    <a:pt x="13219" y="4745"/>
                  </a:cubicBezTo>
                  <a:cubicBezTo>
                    <a:pt x="13981" y="5552"/>
                    <a:pt x="14474" y="6448"/>
                    <a:pt x="14787" y="7434"/>
                  </a:cubicBezTo>
                  <a:lnTo>
                    <a:pt x="15101" y="8464"/>
                  </a:lnTo>
                  <a:lnTo>
                    <a:pt x="13846" y="8419"/>
                  </a:lnTo>
                  <a:cubicBezTo>
                    <a:pt x="13174" y="8419"/>
                    <a:pt x="12457" y="8285"/>
                    <a:pt x="11830" y="8061"/>
                  </a:cubicBezTo>
                  <a:cubicBezTo>
                    <a:pt x="11798" y="8053"/>
                    <a:pt x="11766" y="8049"/>
                    <a:pt x="11736" y="8049"/>
                  </a:cubicBezTo>
                  <a:cubicBezTo>
                    <a:pt x="11593" y="8049"/>
                    <a:pt x="11471" y="8129"/>
                    <a:pt x="11471" y="8240"/>
                  </a:cubicBezTo>
                  <a:cubicBezTo>
                    <a:pt x="11427" y="8419"/>
                    <a:pt x="11561" y="8554"/>
                    <a:pt x="11651" y="8554"/>
                  </a:cubicBezTo>
                  <a:cubicBezTo>
                    <a:pt x="12368" y="8778"/>
                    <a:pt x="13129" y="8912"/>
                    <a:pt x="13846" y="8957"/>
                  </a:cubicBezTo>
                  <a:lnTo>
                    <a:pt x="14070" y="8957"/>
                  </a:lnTo>
                  <a:lnTo>
                    <a:pt x="14519" y="9405"/>
                  </a:lnTo>
                  <a:cubicBezTo>
                    <a:pt x="14115" y="9808"/>
                    <a:pt x="13667" y="10032"/>
                    <a:pt x="13174" y="10122"/>
                  </a:cubicBezTo>
                  <a:cubicBezTo>
                    <a:pt x="12670" y="10236"/>
                    <a:pt x="12159" y="10291"/>
                    <a:pt x="11654" y="10291"/>
                  </a:cubicBezTo>
                  <a:cubicBezTo>
                    <a:pt x="10767" y="10291"/>
                    <a:pt x="9896" y="10122"/>
                    <a:pt x="9097" y="9808"/>
                  </a:cubicBezTo>
                  <a:cubicBezTo>
                    <a:pt x="7797" y="9316"/>
                    <a:pt x="6722" y="8419"/>
                    <a:pt x="5960" y="7209"/>
                  </a:cubicBezTo>
                  <a:cubicBezTo>
                    <a:pt x="5877" y="7154"/>
                    <a:pt x="5777" y="7116"/>
                    <a:pt x="5691" y="7116"/>
                  </a:cubicBezTo>
                  <a:cubicBezTo>
                    <a:pt x="5638" y="7116"/>
                    <a:pt x="5591" y="7130"/>
                    <a:pt x="5557" y="7165"/>
                  </a:cubicBezTo>
                  <a:cubicBezTo>
                    <a:pt x="5422" y="7299"/>
                    <a:pt x="5377" y="7434"/>
                    <a:pt x="5512" y="7568"/>
                  </a:cubicBezTo>
                  <a:cubicBezTo>
                    <a:pt x="6094" y="8509"/>
                    <a:pt x="6946" y="9316"/>
                    <a:pt x="7887" y="9853"/>
                  </a:cubicBezTo>
                  <a:lnTo>
                    <a:pt x="7304" y="10794"/>
                  </a:lnTo>
                  <a:lnTo>
                    <a:pt x="6632" y="10794"/>
                  </a:lnTo>
                  <a:cubicBezTo>
                    <a:pt x="6453" y="10794"/>
                    <a:pt x="6318" y="10929"/>
                    <a:pt x="6318" y="11108"/>
                  </a:cubicBezTo>
                  <a:cubicBezTo>
                    <a:pt x="6318" y="11242"/>
                    <a:pt x="6453" y="11377"/>
                    <a:pt x="6632" y="11377"/>
                  </a:cubicBezTo>
                  <a:lnTo>
                    <a:pt x="7439" y="11377"/>
                  </a:lnTo>
                  <a:cubicBezTo>
                    <a:pt x="7573" y="11377"/>
                    <a:pt x="7618" y="11332"/>
                    <a:pt x="7663" y="11242"/>
                  </a:cubicBezTo>
                  <a:lnTo>
                    <a:pt x="7842" y="10973"/>
                  </a:lnTo>
                  <a:lnTo>
                    <a:pt x="8066" y="11332"/>
                  </a:lnTo>
                  <a:cubicBezTo>
                    <a:pt x="8111" y="11377"/>
                    <a:pt x="8245" y="11422"/>
                    <a:pt x="8290" y="11422"/>
                  </a:cubicBezTo>
                  <a:lnTo>
                    <a:pt x="8469" y="11422"/>
                  </a:lnTo>
                  <a:lnTo>
                    <a:pt x="8245" y="11780"/>
                  </a:lnTo>
                  <a:lnTo>
                    <a:pt x="7573" y="11780"/>
                  </a:lnTo>
                  <a:cubicBezTo>
                    <a:pt x="7394" y="11780"/>
                    <a:pt x="7304" y="11870"/>
                    <a:pt x="7304" y="12049"/>
                  </a:cubicBezTo>
                  <a:cubicBezTo>
                    <a:pt x="7304" y="12228"/>
                    <a:pt x="7394" y="12318"/>
                    <a:pt x="7573" y="12318"/>
                  </a:cubicBezTo>
                  <a:lnTo>
                    <a:pt x="8424" y="12318"/>
                  </a:lnTo>
                  <a:cubicBezTo>
                    <a:pt x="8514" y="12318"/>
                    <a:pt x="8559" y="12273"/>
                    <a:pt x="8648" y="12228"/>
                  </a:cubicBezTo>
                  <a:lnTo>
                    <a:pt x="8783" y="11914"/>
                  </a:lnTo>
                  <a:lnTo>
                    <a:pt x="9007" y="12273"/>
                  </a:lnTo>
                  <a:cubicBezTo>
                    <a:pt x="9097" y="12318"/>
                    <a:pt x="9186" y="12363"/>
                    <a:pt x="9231" y="12363"/>
                  </a:cubicBezTo>
                  <a:lnTo>
                    <a:pt x="9858" y="12363"/>
                  </a:lnTo>
                  <a:cubicBezTo>
                    <a:pt x="10038" y="12363"/>
                    <a:pt x="10127" y="12273"/>
                    <a:pt x="10127" y="12094"/>
                  </a:cubicBezTo>
                  <a:cubicBezTo>
                    <a:pt x="10127" y="11914"/>
                    <a:pt x="10038" y="11825"/>
                    <a:pt x="9858" y="11825"/>
                  </a:cubicBezTo>
                  <a:lnTo>
                    <a:pt x="9365" y="11825"/>
                  </a:lnTo>
                  <a:lnTo>
                    <a:pt x="9097" y="11422"/>
                  </a:lnTo>
                  <a:lnTo>
                    <a:pt x="9545" y="10705"/>
                  </a:lnTo>
                  <a:cubicBezTo>
                    <a:pt x="10217" y="10884"/>
                    <a:pt x="10889" y="10973"/>
                    <a:pt x="11561" y="10973"/>
                  </a:cubicBezTo>
                  <a:cubicBezTo>
                    <a:pt x="12099" y="10973"/>
                    <a:pt x="12592" y="10929"/>
                    <a:pt x="13174" y="10794"/>
                  </a:cubicBezTo>
                  <a:cubicBezTo>
                    <a:pt x="13802" y="10705"/>
                    <a:pt x="14339" y="10346"/>
                    <a:pt x="14787" y="9898"/>
                  </a:cubicBezTo>
                  <a:lnTo>
                    <a:pt x="15504" y="10660"/>
                  </a:lnTo>
                  <a:cubicBezTo>
                    <a:pt x="15594" y="10705"/>
                    <a:pt x="15639" y="10705"/>
                    <a:pt x="15728" y="10705"/>
                  </a:cubicBezTo>
                  <a:cubicBezTo>
                    <a:pt x="15818" y="10705"/>
                    <a:pt x="15908" y="10660"/>
                    <a:pt x="15952" y="10570"/>
                  </a:cubicBezTo>
                  <a:cubicBezTo>
                    <a:pt x="16087" y="10481"/>
                    <a:pt x="16087" y="10301"/>
                    <a:pt x="15952" y="10212"/>
                  </a:cubicBezTo>
                  <a:lnTo>
                    <a:pt x="14787" y="9091"/>
                  </a:lnTo>
                  <a:lnTo>
                    <a:pt x="14967" y="9091"/>
                  </a:lnTo>
                  <a:cubicBezTo>
                    <a:pt x="15056" y="9091"/>
                    <a:pt x="15191" y="9002"/>
                    <a:pt x="15280" y="8957"/>
                  </a:cubicBezTo>
                  <a:lnTo>
                    <a:pt x="18865" y="10525"/>
                  </a:lnTo>
                  <a:cubicBezTo>
                    <a:pt x="18507" y="10884"/>
                    <a:pt x="18058" y="11153"/>
                    <a:pt x="17610" y="11332"/>
                  </a:cubicBezTo>
                  <a:cubicBezTo>
                    <a:pt x="17536" y="11347"/>
                    <a:pt x="17461" y="11357"/>
                    <a:pt x="17388" y="11357"/>
                  </a:cubicBezTo>
                  <a:cubicBezTo>
                    <a:pt x="17242" y="11357"/>
                    <a:pt x="17103" y="11317"/>
                    <a:pt x="16983" y="11198"/>
                  </a:cubicBezTo>
                  <a:lnTo>
                    <a:pt x="16804" y="11018"/>
                  </a:lnTo>
                  <a:cubicBezTo>
                    <a:pt x="16759" y="10973"/>
                    <a:pt x="16692" y="10951"/>
                    <a:pt x="16619" y="10951"/>
                  </a:cubicBezTo>
                  <a:cubicBezTo>
                    <a:pt x="16546" y="10951"/>
                    <a:pt x="16468" y="10973"/>
                    <a:pt x="16401" y="11018"/>
                  </a:cubicBezTo>
                  <a:cubicBezTo>
                    <a:pt x="16311" y="11153"/>
                    <a:pt x="16311" y="11332"/>
                    <a:pt x="16401" y="11422"/>
                  </a:cubicBezTo>
                  <a:lnTo>
                    <a:pt x="16580" y="11601"/>
                  </a:lnTo>
                  <a:cubicBezTo>
                    <a:pt x="16804" y="11825"/>
                    <a:pt x="17073" y="11914"/>
                    <a:pt x="17386" y="11914"/>
                  </a:cubicBezTo>
                  <a:cubicBezTo>
                    <a:pt x="17521" y="11914"/>
                    <a:pt x="17655" y="11914"/>
                    <a:pt x="17745" y="11870"/>
                  </a:cubicBezTo>
                  <a:cubicBezTo>
                    <a:pt x="18283" y="11646"/>
                    <a:pt x="18775" y="11377"/>
                    <a:pt x="19224" y="10973"/>
                  </a:cubicBezTo>
                  <a:cubicBezTo>
                    <a:pt x="19492" y="10794"/>
                    <a:pt x="19582" y="10660"/>
                    <a:pt x="19492" y="10436"/>
                  </a:cubicBezTo>
                  <a:cubicBezTo>
                    <a:pt x="19448" y="10212"/>
                    <a:pt x="19358" y="10032"/>
                    <a:pt x="19179" y="9943"/>
                  </a:cubicBezTo>
                  <a:lnTo>
                    <a:pt x="15594" y="8375"/>
                  </a:lnTo>
                  <a:lnTo>
                    <a:pt x="15594" y="8285"/>
                  </a:lnTo>
                  <a:lnTo>
                    <a:pt x="15325" y="7254"/>
                  </a:lnTo>
                  <a:cubicBezTo>
                    <a:pt x="14967" y="6224"/>
                    <a:pt x="14429" y="5193"/>
                    <a:pt x="13622" y="4342"/>
                  </a:cubicBezTo>
                  <a:cubicBezTo>
                    <a:pt x="12861" y="3535"/>
                    <a:pt x="11830" y="2953"/>
                    <a:pt x="10755" y="2684"/>
                  </a:cubicBezTo>
                  <a:lnTo>
                    <a:pt x="8917" y="847"/>
                  </a:lnTo>
                  <a:cubicBezTo>
                    <a:pt x="8559" y="488"/>
                    <a:pt x="8066" y="219"/>
                    <a:pt x="7618" y="85"/>
                  </a:cubicBezTo>
                  <a:cubicBezTo>
                    <a:pt x="7383" y="29"/>
                    <a:pt x="7147" y="1"/>
                    <a:pt x="69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2"/>
            <p:cNvSpPr/>
            <p:nvPr/>
          </p:nvSpPr>
          <p:spPr>
            <a:xfrm>
              <a:off x="4880771" y="4264791"/>
              <a:ext cx="17129" cy="19739"/>
            </a:xfrm>
            <a:custGeom>
              <a:rect b="b" l="l" r="r" t="t"/>
              <a:pathLst>
                <a:path extrusionOk="0" h="673" w="584">
                  <a:moveTo>
                    <a:pt x="269" y="0"/>
                  </a:moveTo>
                  <a:cubicBezTo>
                    <a:pt x="90" y="0"/>
                    <a:pt x="1" y="135"/>
                    <a:pt x="1" y="314"/>
                  </a:cubicBezTo>
                  <a:lnTo>
                    <a:pt x="1" y="404"/>
                  </a:lnTo>
                  <a:cubicBezTo>
                    <a:pt x="1" y="583"/>
                    <a:pt x="90" y="673"/>
                    <a:pt x="269" y="673"/>
                  </a:cubicBezTo>
                  <a:cubicBezTo>
                    <a:pt x="449" y="673"/>
                    <a:pt x="583" y="583"/>
                    <a:pt x="583" y="404"/>
                  </a:cubicBezTo>
                  <a:lnTo>
                    <a:pt x="583" y="314"/>
                  </a:lnTo>
                  <a:cubicBezTo>
                    <a:pt x="583" y="135"/>
                    <a:pt x="449" y="0"/>
                    <a:pt x="2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7" name="Google Shape;5047;p62"/>
          <p:cNvGrpSpPr/>
          <p:nvPr/>
        </p:nvGrpSpPr>
        <p:grpSpPr>
          <a:xfrm>
            <a:off x="6885223" y="1993058"/>
            <a:ext cx="574369" cy="433497"/>
            <a:chOff x="5482711" y="4130958"/>
            <a:chExt cx="574369" cy="433497"/>
          </a:xfrm>
        </p:grpSpPr>
        <p:sp>
          <p:nvSpPr>
            <p:cNvPr id="5048" name="Google Shape;5048;p62"/>
            <p:cNvSpPr/>
            <p:nvPr/>
          </p:nvSpPr>
          <p:spPr>
            <a:xfrm>
              <a:off x="5628598" y="4185923"/>
              <a:ext cx="15780" cy="26338"/>
            </a:xfrm>
            <a:custGeom>
              <a:rect b="b" l="l" r="r" t="t"/>
              <a:pathLst>
                <a:path extrusionOk="0" h="898" w="538">
                  <a:moveTo>
                    <a:pt x="269" y="1"/>
                  </a:moveTo>
                  <a:cubicBezTo>
                    <a:pt x="90" y="1"/>
                    <a:pt x="0" y="135"/>
                    <a:pt x="0" y="315"/>
                  </a:cubicBezTo>
                  <a:lnTo>
                    <a:pt x="0" y="628"/>
                  </a:lnTo>
                  <a:cubicBezTo>
                    <a:pt x="0" y="807"/>
                    <a:pt x="90" y="897"/>
                    <a:pt x="269" y="897"/>
                  </a:cubicBezTo>
                  <a:cubicBezTo>
                    <a:pt x="359" y="897"/>
                    <a:pt x="538" y="807"/>
                    <a:pt x="538" y="628"/>
                  </a:cubicBezTo>
                  <a:lnTo>
                    <a:pt x="538" y="315"/>
                  </a:lnTo>
                  <a:cubicBezTo>
                    <a:pt x="538" y="135"/>
                    <a:pt x="448" y="1"/>
                    <a:pt x="2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2"/>
            <p:cNvSpPr/>
            <p:nvPr/>
          </p:nvSpPr>
          <p:spPr>
            <a:xfrm>
              <a:off x="5482711" y="4130958"/>
              <a:ext cx="574369" cy="433497"/>
            </a:xfrm>
            <a:custGeom>
              <a:rect b="b" l="l" r="r" t="t"/>
              <a:pathLst>
                <a:path extrusionOk="0" h="14780" w="19583">
                  <a:moveTo>
                    <a:pt x="6225" y="550"/>
                  </a:moveTo>
                  <a:cubicBezTo>
                    <a:pt x="6467" y="550"/>
                    <a:pt x="6710" y="586"/>
                    <a:pt x="6946" y="665"/>
                  </a:cubicBezTo>
                  <a:cubicBezTo>
                    <a:pt x="7752" y="934"/>
                    <a:pt x="8335" y="1651"/>
                    <a:pt x="8514" y="2502"/>
                  </a:cubicBezTo>
                  <a:lnTo>
                    <a:pt x="7932" y="2099"/>
                  </a:lnTo>
                  <a:cubicBezTo>
                    <a:pt x="7170" y="1427"/>
                    <a:pt x="6094" y="1113"/>
                    <a:pt x="4974" y="1113"/>
                  </a:cubicBezTo>
                  <a:lnTo>
                    <a:pt x="4616" y="1113"/>
                  </a:lnTo>
                  <a:cubicBezTo>
                    <a:pt x="5060" y="764"/>
                    <a:pt x="5639" y="550"/>
                    <a:pt x="6225" y="550"/>
                  </a:cubicBezTo>
                  <a:close/>
                  <a:moveTo>
                    <a:pt x="3316" y="2502"/>
                  </a:moveTo>
                  <a:cubicBezTo>
                    <a:pt x="3451" y="2726"/>
                    <a:pt x="3451" y="2950"/>
                    <a:pt x="3451" y="3174"/>
                  </a:cubicBezTo>
                  <a:lnTo>
                    <a:pt x="3451" y="3219"/>
                  </a:lnTo>
                  <a:lnTo>
                    <a:pt x="1031" y="3802"/>
                  </a:lnTo>
                  <a:cubicBezTo>
                    <a:pt x="1614" y="3219"/>
                    <a:pt x="2330" y="2861"/>
                    <a:pt x="3092" y="2547"/>
                  </a:cubicBezTo>
                  <a:lnTo>
                    <a:pt x="3316" y="2502"/>
                  </a:lnTo>
                  <a:close/>
                  <a:moveTo>
                    <a:pt x="14832" y="7162"/>
                  </a:moveTo>
                  <a:lnTo>
                    <a:pt x="15639" y="7790"/>
                  </a:lnTo>
                  <a:cubicBezTo>
                    <a:pt x="14698" y="8014"/>
                    <a:pt x="13757" y="8103"/>
                    <a:pt x="12816" y="8103"/>
                  </a:cubicBezTo>
                  <a:lnTo>
                    <a:pt x="9545" y="8103"/>
                  </a:lnTo>
                  <a:cubicBezTo>
                    <a:pt x="9500" y="8059"/>
                    <a:pt x="9366" y="8014"/>
                    <a:pt x="9321" y="7879"/>
                  </a:cubicBezTo>
                  <a:lnTo>
                    <a:pt x="8693" y="7342"/>
                  </a:lnTo>
                  <a:lnTo>
                    <a:pt x="12906" y="7342"/>
                  </a:lnTo>
                  <a:lnTo>
                    <a:pt x="12906" y="7431"/>
                  </a:lnTo>
                  <a:cubicBezTo>
                    <a:pt x="13578" y="7431"/>
                    <a:pt x="14205" y="7342"/>
                    <a:pt x="14832" y="7162"/>
                  </a:cubicBezTo>
                  <a:close/>
                  <a:moveTo>
                    <a:pt x="16266" y="8283"/>
                  </a:moveTo>
                  <a:lnTo>
                    <a:pt x="16849" y="8731"/>
                  </a:lnTo>
                  <a:lnTo>
                    <a:pt x="17342" y="9044"/>
                  </a:lnTo>
                  <a:cubicBezTo>
                    <a:pt x="16849" y="9224"/>
                    <a:pt x="16266" y="9358"/>
                    <a:pt x="15729" y="9403"/>
                  </a:cubicBezTo>
                  <a:cubicBezTo>
                    <a:pt x="15549" y="9403"/>
                    <a:pt x="15460" y="9582"/>
                    <a:pt x="15460" y="9717"/>
                  </a:cubicBezTo>
                  <a:cubicBezTo>
                    <a:pt x="15460" y="9896"/>
                    <a:pt x="15594" y="9985"/>
                    <a:pt x="15729" y="9985"/>
                  </a:cubicBezTo>
                  <a:cubicBezTo>
                    <a:pt x="16445" y="9941"/>
                    <a:pt x="17162" y="9761"/>
                    <a:pt x="17879" y="9492"/>
                  </a:cubicBezTo>
                  <a:lnTo>
                    <a:pt x="17969" y="9448"/>
                  </a:lnTo>
                  <a:lnTo>
                    <a:pt x="18641" y="9761"/>
                  </a:lnTo>
                  <a:cubicBezTo>
                    <a:pt x="17883" y="10479"/>
                    <a:pt x="16912" y="10807"/>
                    <a:pt x="15918" y="10807"/>
                  </a:cubicBezTo>
                  <a:cubicBezTo>
                    <a:pt x="15795" y="10807"/>
                    <a:pt x="15672" y="10802"/>
                    <a:pt x="15549" y="10792"/>
                  </a:cubicBezTo>
                  <a:cubicBezTo>
                    <a:pt x="15504" y="10792"/>
                    <a:pt x="15325" y="10747"/>
                    <a:pt x="15236" y="10747"/>
                  </a:cubicBezTo>
                  <a:cubicBezTo>
                    <a:pt x="14250" y="10613"/>
                    <a:pt x="13354" y="10344"/>
                    <a:pt x="12457" y="9941"/>
                  </a:cubicBezTo>
                  <a:lnTo>
                    <a:pt x="14563" y="9941"/>
                  </a:lnTo>
                  <a:cubicBezTo>
                    <a:pt x="14698" y="9941"/>
                    <a:pt x="14832" y="9851"/>
                    <a:pt x="14832" y="9672"/>
                  </a:cubicBezTo>
                  <a:cubicBezTo>
                    <a:pt x="14832" y="9492"/>
                    <a:pt x="14698" y="9403"/>
                    <a:pt x="14563" y="9403"/>
                  </a:cubicBezTo>
                  <a:lnTo>
                    <a:pt x="11292" y="9403"/>
                  </a:lnTo>
                  <a:cubicBezTo>
                    <a:pt x="10934" y="9224"/>
                    <a:pt x="10620" y="9000"/>
                    <a:pt x="10307" y="8776"/>
                  </a:cubicBezTo>
                  <a:lnTo>
                    <a:pt x="12816" y="8776"/>
                  </a:lnTo>
                  <a:cubicBezTo>
                    <a:pt x="13981" y="8776"/>
                    <a:pt x="15146" y="8596"/>
                    <a:pt x="16266" y="8283"/>
                  </a:cubicBezTo>
                  <a:close/>
                  <a:moveTo>
                    <a:pt x="8783" y="8148"/>
                  </a:moveTo>
                  <a:lnTo>
                    <a:pt x="9007" y="8327"/>
                  </a:lnTo>
                  <a:cubicBezTo>
                    <a:pt x="10307" y="9492"/>
                    <a:pt x="11785" y="10344"/>
                    <a:pt x="13443" y="10837"/>
                  </a:cubicBezTo>
                  <a:lnTo>
                    <a:pt x="12189" y="11016"/>
                  </a:lnTo>
                  <a:cubicBezTo>
                    <a:pt x="11929" y="11047"/>
                    <a:pt x="11671" y="11061"/>
                    <a:pt x="11415" y="11061"/>
                  </a:cubicBezTo>
                  <a:cubicBezTo>
                    <a:pt x="10165" y="11061"/>
                    <a:pt x="8957" y="10707"/>
                    <a:pt x="7842" y="10075"/>
                  </a:cubicBezTo>
                  <a:cubicBezTo>
                    <a:pt x="7170" y="9672"/>
                    <a:pt x="6543" y="9179"/>
                    <a:pt x="6050" y="8551"/>
                  </a:cubicBezTo>
                  <a:lnTo>
                    <a:pt x="6632" y="8551"/>
                  </a:lnTo>
                  <a:cubicBezTo>
                    <a:pt x="7394" y="8551"/>
                    <a:pt x="8111" y="8462"/>
                    <a:pt x="8783" y="8148"/>
                  </a:cubicBezTo>
                  <a:close/>
                  <a:moveTo>
                    <a:pt x="18148" y="10926"/>
                  </a:moveTo>
                  <a:lnTo>
                    <a:pt x="18820" y="11464"/>
                  </a:lnTo>
                  <a:cubicBezTo>
                    <a:pt x="18720" y="11472"/>
                    <a:pt x="18623" y="11476"/>
                    <a:pt x="18528" y="11476"/>
                  </a:cubicBezTo>
                  <a:cubicBezTo>
                    <a:pt x="18070" y="11476"/>
                    <a:pt x="17668" y="11389"/>
                    <a:pt x="17297" y="11240"/>
                  </a:cubicBezTo>
                  <a:cubicBezTo>
                    <a:pt x="17566" y="11195"/>
                    <a:pt x="17835" y="11061"/>
                    <a:pt x="18148" y="10926"/>
                  </a:cubicBezTo>
                  <a:close/>
                  <a:moveTo>
                    <a:pt x="12233" y="11643"/>
                  </a:moveTo>
                  <a:lnTo>
                    <a:pt x="11292" y="13212"/>
                  </a:lnTo>
                  <a:lnTo>
                    <a:pt x="10889" y="13212"/>
                  </a:lnTo>
                  <a:lnTo>
                    <a:pt x="10620" y="12808"/>
                  </a:lnTo>
                  <a:lnTo>
                    <a:pt x="11337" y="11688"/>
                  </a:lnTo>
                  <a:cubicBezTo>
                    <a:pt x="11651" y="11688"/>
                    <a:pt x="11920" y="11688"/>
                    <a:pt x="12189" y="11643"/>
                  </a:cubicBezTo>
                  <a:close/>
                  <a:moveTo>
                    <a:pt x="6165" y="0"/>
                  </a:moveTo>
                  <a:cubicBezTo>
                    <a:pt x="5239" y="0"/>
                    <a:pt x="4329" y="462"/>
                    <a:pt x="3764" y="1292"/>
                  </a:cubicBezTo>
                  <a:lnTo>
                    <a:pt x="3271" y="2009"/>
                  </a:lnTo>
                  <a:lnTo>
                    <a:pt x="2913" y="2099"/>
                  </a:lnTo>
                  <a:cubicBezTo>
                    <a:pt x="1838" y="2457"/>
                    <a:pt x="852" y="3085"/>
                    <a:pt x="135" y="3891"/>
                  </a:cubicBezTo>
                  <a:lnTo>
                    <a:pt x="90" y="3981"/>
                  </a:lnTo>
                  <a:cubicBezTo>
                    <a:pt x="0" y="4071"/>
                    <a:pt x="0" y="4295"/>
                    <a:pt x="45" y="4429"/>
                  </a:cubicBezTo>
                  <a:cubicBezTo>
                    <a:pt x="90" y="4519"/>
                    <a:pt x="269" y="4563"/>
                    <a:pt x="359" y="4563"/>
                  </a:cubicBezTo>
                  <a:lnTo>
                    <a:pt x="493" y="4563"/>
                  </a:lnTo>
                  <a:lnTo>
                    <a:pt x="3406" y="3891"/>
                  </a:lnTo>
                  <a:lnTo>
                    <a:pt x="3899" y="5908"/>
                  </a:lnTo>
                  <a:cubicBezTo>
                    <a:pt x="3944" y="6042"/>
                    <a:pt x="4078" y="6132"/>
                    <a:pt x="4168" y="6132"/>
                  </a:cubicBezTo>
                  <a:lnTo>
                    <a:pt x="4212" y="6132"/>
                  </a:lnTo>
                  <a:cubicBezTo>
                    <a:pt x="4392" y="6087"/>
                    <a:pt x="4437" y="5908"/>
                    <a:pt x="4437" y="5818"/>
                  </a:cubicBezTo>
                  <a:lnTo>
                    <a:pt x="3899" y="3622"/>
                  </a:lnTo>
                  <a:lnTo>
                    <a:pt x="3944" y="3443"/>
                  </a:lnTo>
                  <a:cubicBezTo>
                    <a:pt x="4078" y="3085"/>
                    <a:pt x="4033" y="2726"/>
                    <a:pt x="3854" y="2413"/>
                  </a:cubicBezTo>
                  <a:lnTo>
                    <a:pt x="3854" y="2323"/>
                  </a:lnTo>
                  <a:lnTo>
                    <a:pt x="4168" y="1830"/>
                  </a:lnTo>
                  <a:lnTo>
                    <a:pt x="4974" y="1830"/>
                  </a:lnTo>
                  <a:cubicBezTo>
                    <a:pt x="5915" y="1830"/>
                    <a:pt x="6856" y="2189"/>
                    <a:pt x="7573" y="2726"/>
                  </a:cubicBezTo>
                  <a:lnTo>
                    <a:pt x="8066" y="3085"/>
                  </a:lnTo>
                  <a:cubicBezTo>
                    <a:pt x="7976" y="3085"/>
                    <a:pt x="7932" y="3130"/>
                    <a:pt x="7932" y="3130"/>
                  </a:cubicBezTo>
                  <a:lnTo>
                    <a:pt x="7887" y="3130"/>
                  </a:lnTo>
                  <a:cubicBezTo>
                    <a:pt x="7035" y="3533"/>
                    <a:pt x="6543" y="4339"/>
                    <a:pt x="6543" y="5236"/>
                  </a:cubicBezTo>
                  <a:lnTo>
                    <a:pt x="6543" y="5325"/>
                  </a:lnTo>
                  <a:cubicBezTo>
                    <a:pt x="6543" y="6042"/>
                    <a:pt x="6811" y="6714"/>
                    <a:pt x="7394" y="7162"/>
                  </a:cubicBezTo>
                  <a:lnTo>
                    <a:pt x="8201" y="7924"/>
                  </a:lnTo>
                  <a:cubicBezTo>
                    <a:pt x="7708" y="8103"/>
                    <a:pt x="7170" y="8148"/>
                    <a:pt x="6587" y="8148"/>
                  </a:cubicBezTo>
                  <a:lnTo>
                    <a:pt x="5512" y="8148"/>
                  </a:lnTo>
                  <a:cubicBezTo>
                    <a:pt x="5243" y="7790"/>
                    <a:pt x="5019" y="7386"/>
                    <a:pt x="4840" y="6983"/>
                  </a:cubicBezTo>
                  <a:cubicBezTo>
                    <a:pt x="4806" y="6846"/>
                    <a:pt x="4693" y="6788"/>
                    <a:pt x="4582" y="6788"/>
                  </a:cubicBezTo>
                  <a:cubicBezTo>
                    <a:pt x="4547" y="6788"/>
                    <a:pt x="4513" y="6793"/>
                    <a:pt x="4481" y="6804"/>
                  </a:cubicBezTo>
                  <a:cubicBezTo>
                    <a:pt x="4302" y="6894"/>
                    <a:pt x="4257" y="7028"/>
                    <a:pt x="4302" y="7207"/>
                  </a:cubicBezTo>
                  <a:cubicBezTo>
                    <a:pt x="4974" y="8731"/>
                    <a:pt x="6050" y="9941"/>
                    <a:pt x="7439" y="10747"/>
                  </a:cubicBezTo>
                  <a:cubicBezTo>
                    <a:pt x="8425" y="11285"/>
                    <a:pt x="9500" y="11643"/>
                    <a:pt x="10620" y="11733"/>
                  </a:cubicBezTo>
                  <a:lnTo>
                    <a:pt x="9679" y="13301"/>
                  </a:lnTo>
                  <a:lnTo>
                    <a:pt x="9052" y="13301"/>
                  </a:lnTo>
                  <a:cubicBezTo>
                    <a:pt x="8873" y="13301"/>
                    <a:pt x="8783" y="13436"/>
                    <a:pt x="8783" y="13615"/>
                  </a:cubicBezTo>
                  <a:cubicBezTo>
                    <a:pt x="8783" y="13749"/>
                    <a:pt x="8873" y="13884"/>
                    <a:pt x="9052" y="13884"/>
                  </a:cubicBezTo>
                  <a:lnTo>
                    <a:pt x="9903" y="13884"/>
                  </a:lnTo>
                  <a:cubicBezTo>
                    <a:pt x="9993" y="13884"/>
                    <a:pt x="10083" y="13839"/>
                    <a:pt x="10127" y="13749"/>
                  </a:cubicBezTo>
                  <a:lnTo>
                    <a:pt x="10307" y="13481"/>
                  </a:lnTo>
                  <a:lnTo>
                    <a:pt x="10486" y="13749"/>
                  </a:lnTo>
                  <a:cubicBezTo>
                    <a:pt x="10575" y="13839"/>
                    <a:pt x="10665" y="13884"/>
                    <a:pt x="10710" y="13884"/>
                  </a:cubicBezTo>
                  <a:lnTo>
                    <a:pt x="10889" y="13884"/>
                  </a:lnTo>
                  <a:lnTo>
                    <a:pt x="10665" y="14197"/>
                  </a:lnTo>
                  <a:lnTo>
                    <a:pt x="9993" y="14197"/>
                  </a:lnTo>
                  <a:cubicBezTo>
                    <a:pt x="9814" y="14197"/>
                    <a:pt x="9724" y="14332"/>
                    <a:pt x="9724" y="14511"/>
                  </a:cubicBezTo>
                  <a:cubicBezTo>
                    <a:pt x="9724" y="14646"/>
                    <a:pt x="9814" y="14780"/>
                    <a:pt x="9993" y="14780"/>
                  </a:cubicBezTo>
                  <a:lnTo>
                    <a:pt x="10844" y="14780"/>
                  </a:lnTo>
                  <a:cubicBezTo>
                    <a:pt x="10934" y="14780"/>
                    <a:pt x="11024" y="14735"/>
                    <a:pt x="11068" y="14646"/>
                  </a:cubicBezTo>
                  <a:lnTo>
                    <a:pt x="11248" y="14377"/>
                  </a:lnTo>
                  <a:lnTo>
                    <a:pt x="11472" y="14646"/>
                  </a:lnTo>
                  <a:cubicBezTo>
                    <a:pt x="11516" y="14735"/>
                    <a:pt x="11606" y="14780"/>
                    <a:pt x="11696" y="14780"/>
                  </a:cubicBezTo>
                  <a:lnTo>
                    <a:pt x="12278" y="14780"/>
                  </a:lnTo>
                  <a:cubicBezTo>
                    <a:pt x="12457" y="14780"/>
                    <a:pt x="12592" y="14646"/>
                    <a:pt x="12592" y="14511"/>
                  </a:cubicBezTo>
                  <a:cubicBezTo>
                    <a:pt x="12592" y="14332"/>
                    <a:pt x="12457" y="14197"/>
                    <a:pt x="12278" y="14197"/>
                  </a:cubicBezTo>
                  <a:lnTo>
                    <a:pt x="11785" y="14197"/>
                  </a:lnTo>
                  <a:lnTo>
                    <a:pt x="11516" y="13839"/>
                  </a:lnTo>
                  <a:lnTo>
                    <a:pt x="12861" y="11643"/>
                  </a:lnTo>
                  <a:lnTo>
                    <a:pt x="15012" y="11419"/>
                  </a:lnTo>
                  <a:cubicBezTo>
                    <a:pt x="15146" y="11419"/>
                    <a:pt x="15280" y="11464"/>
                    <a:pt x="15460" y="11464"/>
                  </a:cubicBezTo>
                  <a:lnTo>
                    <a:pt x="16042" y="11464"/>
                  </a:lnTo>
                  <a:lnTo>
                    <a:pt x="16804" y="11823"/>
                  </a:lnTo>
                  <a:cubicBezTo>
                    <a:pt x="17297" y="12047"/>
                    <a:pt x="17790" y="12136"/>
                    <a:pt x="18283" y="12136"/>
                  </a:cubicBezTo>
                  <a:cubicBezTo>
                    <a:pt x="18507" y="12136"/>
                    <a:pt x="18820" y="12136"/>
                    <a:pt x="19044" y="12091"/>
                  </a:cubicBezTo>
                  <a:cubicBezTo>
                    <a:pt x="19179" y="12047"/>
                    <a:pt x="19313" y="11912"/>
                    <a:pt x="19358" y="11733"/>
                  </a:cubicBezTo>
                  <a:cubicBezTo>
                    <a:pt x="19582" y="11464"/>
                    <a:pt x="19537" y="11285"/>
                    <a:pt x="19358" y="11195"/>
                  </a:cubicBezTo>
                  <a:lnTo>
                    <a:pt x="18596" y="10613"/>
                  </a:lnTo>
                  <a:cubicBezTo>
                    <a:pt x="18731" y="10523"/>
                    <a:pt x="18910" y="10344"/>
                    <a:pt x="19089" y="10254"/>
                  </a:cubicBezTo>
                  <a:lnTo>
                    <a:pt x="19179" y="10120"/>
                  </a:lnTo>
                  <a:cubicBezTo>
                    <a:pt x="19313" y="10030"/>
                    <a:pt x="19358" y="9851"/>
                    <a:pt x="19358" y="9672"/>
                  </a:cubicBezTo>
                  <a:cubicBezTo>
                    <a:pt x="19358" y="9492"/>
                    <a:pt x="19268" y="9403"/>
                    <a:pt x="19089" y="9268"/>
                  </a:cubicBezTo>
                  <a:lnTo>
                    <a:pt x="17611" y="8551"/>
                  </a:lnTo>
                  <a:cubicBezTo>
                    <a:pt x="17431" y="8462"/>
                    <a:pt x="17297" y="8372"/>
                    <a:pt x="17118" y="8238"/>
                  </a:cubicBezTo>
                  <a:lnTo>
                    <a:pt x="12726" y="4922"/>
                  </a:lnTo>
                  <a:cubicBezTo>
                    <a:pt x="12693" y="4873"/>
                    <a:pt x="12642" y="4853"/>
                    <a:pt x="12589" y="4853"/>
                  </a:cubicBezTo>
                  <a:cubicBezTo>
                    <a:pt x="12496" y="4853"/>
                    <a:pt x="12396" y="4910"/>
                    <a:pt x="12368" y="4967"/>
                  </a:cubicBezTo>
                  <a:cubicBezTo>
                    <a:pt x="12233" y="5101"/>
                    <a:pt x="12278" y="5325"/>
                    <a:pt x="12413" y="5370"/>
                  </a:cubicBezTo>
                  <a:lnTo>
                    <a:pt x="14205" y="6714"/>
                  </a:lnTo>
                  <a:cubicBezTo>
                    <a:pt x="13757" y="6804"/>
                    <a:pt x="13309" y="6804"/>
                    <a:pt x="12861" y="6804"/>
                  </a:cubicBezTo>
                  <a:lnTo>
                    <a:pt x="8066" y="6804"/>
                  </a:lnTo>
                  <a:lnTo>
                    <a:pt x="7708" y="6535"/>
                  </a:lnTo>
                  <a:cubicBezTo>
                    <a:pt x="7304" y="6221"/>
                    <a:pt x="7080" y="5639"/>
                    <a:pt x="7080" y="5146"/>
                  </a:cubicBezTo>
                  <a:lnTo>
                    <a:pt x="7080" y="5101"/>
                  </a:lnTo>
                  <a:cubicBezTo>
                    <a:pt x="7080" y="4429"/>
                    <a:pt x="7484" y="3757"/>
                    <a:pt x="8111" y="3443"/>
                  </a:cubicBezTo>
                  <a:lnTo>
                    <a:pt x="8156" y="3443"/>
                  </a:lnTo>
                  <a:cubicBezTo>
                    <a:pt x="8429" y="3315"/>
                    <a:pt x="8726" y="3255"/>
                    <a:pt x="9017" y="3255"/>
                  </a:cubicBezTo>
                  <a:cubicBezTo>
                    <a:pt x="9440" y="3255"/>
                    <a:pt x="9853" y="3383"/>
                    <a:pt x="10172" y="3622"/>
                  </a:cubicBezTo>
                  <a:lnTo>
                    <a:pt x="11472" y="4653"/>
                  </a:lnTo>
                  <a:cubicBezTo>
                    <a:pt x="11503" y="4685"/>
                    <a:pt x="11552" y="4700"/>
                    <a:pt x="11606" y="4700"/>
                  </a:cubicBezTo>
                  <a:cubicBezTo>
                    <a:pt x="11703" y="4700"/>
                    <a:pt x="11817" y="4650"/>
                    <a:pt x="11875" y="4563"/>
                  </a:cubicBezTo>
                  <a:cubicBezTo>
                    <a:pt x="11965" y="4474"/>
                    <a:pt x="11920" y="4250"/>
                    <a:pt x="11785" y="4205"/>
                  </a:cubicBezTo>
                  <a:lnTo>
                    <a:pt x="10486" y="3174"/>
                  </a:lnTo>
                  <a:cubicBezTo>
                    <a:pt x="10127" y="2861"/>
                    <a:pt x="9590" y="2681"/>
                    <a:pt x="9097" y="2681"/>
                  </a:cubicBezTo>
                  <a:cubicBezTo>
                    <a:pt x="9007" y="1516"/>
                    <a:pt x="8245" y="486"/>
                    <a:pt x="7125" y="172"/>
                  </a:cubicBezTo>
                  <a:cubicBezTo>
                    <a:pt x="6813" y="56"/>
                    <a:pt x="6488" y="0"/>
                    <a:pt x="61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53" name="Shape 5053"/>
        <p:cNvGrpSpPr/>
        <p:nvPr/>
      </p:nvGrpSpPr>
      <p:grpSpPr>
        <a:xfrm>
          <a:off x="0" y="0"/>
          <a:ext cx="0" cy="0"/>
          <a:chOff x="0" y="0"/>
          <a:chExt cx="0" cy="0"/>
        </a:xfrm>
      </p:grpSpPr>
      <p:sp>
        <p:nvSpPr>
          <p:cNvPr id="5054" name="Google Shape;5054;p6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Propagation of bird's nest cacti</a:t>
            </a:r>
            <a:endParaRPr/>
          </a:p>
        </p:txBody>
      </p:sp>
      <p:sp>
        <p:nvSpPr>
          <p:cNvPr id="5055" name="Google Shape;5055;p63"/>
          <p:cNvSpPr txBox="1"/>
          <p:nvPr/>
        </p:nvSpPr>
        <p:spPr>
          <a:xfrm flipH="1">
            <a:off x="982600" y="1777400"/>
            <a:ext cx="2143200" cy="91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b="1" lang="en" sz="2200">
                <a:solidFill>
                  <a:schemeClr val="accent1"/>
                </a:solidFill>
                <a:latin typeface="BioRhyme"/>
                <a:ea typeface="BioRhyme"/>
                <a:cs typeface="BioRhyme"/>
                <a:sym typeface="BioRhyme"/>
              </a:rPr>
              <a:t>Detachment of hyjuelos</a:t>
            </a:r>
            <a:endParaRPr b="1" sz="2200">
              <a:solidFill>
                <a:schemeClr val="accent1"/>
              </a:solidFill>
              <a:latin typeface="BioRhyme"/>
              <a:ea typeface="BioRhyme"/>
              <a:cs typeface="BioRhyme"/>
              <a:sym typeface="BioRhyme"/>
            </a:endParaRPr>
          </a:p>
        </p:txBody>
      </p:sp>
      <p:sp>
        <p:nvSpPr>
          <p:cNvPr id="5056" name="Google Shape;5056;p63"/>
          <p:cNvSpPr txBox="1"/>
          <p:nvPr/>
        </p:nvSpPr>
        <p:spPr>
          <a:xfrm flipH="1">
            <a:off x="982602" y="1272946"/>
            <a:ext cx="2143200" cy="5718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Venus is the second planet from the Sun</a:t>
            </a:r>
            <a:endParaRPr>
              <a:solidFill>
                <a:schemeClr val="dk1"/>
              </a:solidFill>
              <a:latin typeface="Lato"/>
              <a:ea typeface="Lato"/>
              <a:cs typeface="Lato"/>
              <a:sym typeface="Lato"/>
            </a:endParaRPr>
          </a:p>
        </p:txBody>
      </p:sp>
      <p:sp>
        <p:nvSpPr>
          <p:cNvPr id="5057" name="Google Shape;5057;p63"/>
          <p:cNvSpPr txBox="1"/>
          <p:nvPr/>
        </p:nvSpPr>
        <p:spPr>
          <a:xfrm flipH="1">
            <a:off x="2663450" y="3277175"/>
            <a:ext cx="2143200" cy="9126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200">
                <a:solidFill>
                  <a:schemeClr val="accent1"/>
                </a:solidFill>
                <a:latin typeface="BioRhyme"/>
                <a:ea typeface="BioRhyme"/>
                <a:cs typeface="BioRhyme"/>
                <a:sym typeface="BioRhyme"/>
              </a:rPr>
              <a:t>Seedling drying</a:t>
            </a:r>
            <a:endParaRPr b="1" sz="2200">
              <a:solidFill>
                <a:schemeClr val="accent1"/>
              </a:solidFill>
              <a:latin typeface="BioRhyme"/>
              <a:ea typeface="BioRhyme"/>
              <a:cs typeface="BioRhyme"/>
              <a:sym typeface="BioRhyme"/>
            </a:endParaRPr>
          </a:p>
        </p:txBody>
      </p:sp>
      <p:sp>
        <p:nvSpPr>
          <p:cNvPr id="5058" name="Google Shape;5058;p63"/>
          <p:cNvSpPr txBox="1"/>
          <p:nvPr/>
        </p:nvSpPr>
        <p:spPr>
          <a:xfrm flipH="1">
            <a:off x="2661127" y="4032199"/>
            <a:ext cx="2143200" cy="5718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Mercury is the closest planet to the Sun</a:t>
            </a:r>
            <a:endParaRPr>
              <a:solidFill>
                <a:schemeClr val="dk1"/>
              </a:solidFill>
              <a:latin typeface="Lato"/>
              <a:ea typeface="Lato"/>
              <a:cs typeface="Lato"/>
              <a:sym typeface="Lato"/>
            </a:endParaRPr>
          </a:p>
        </p:txBody>
      </p:sp>
      <p:sp>
        <p:nvSpPr>
          <p:cNvPr id="5059" name="Google Shape;5059;p63"/>
          <p:cNvSpPr txBox="1"/>
          <p:nvPr/>
        </p:nvSpPr>
        <p:spPr>
          <a:xfrm flipH="1">
            <a:off x="4339675" y="1777400"/>
            <a:ext cx="2143200" cy="91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b="1" lang="en" sz="2200">
                <a:solidFill>
                  <a:schemeClr val="accent1"/>
                </a:solidFill>
                <a:latin typeface="BioRhyme"/>
                <a:ea typeface="BioRhyme"/>
                <a:cs typeface="BioRhyme"/>
                <a:sym typeface="BioRhyme"/>
              </a:rPr>
              <a:t>Soil preparation</a:t>
            </a:r>
            <a:endParaRPr b="1" sz="2200">
              <a:solidFill>
                <a:schemeClr val="accent1"/>
              </a:solidFill>
              <a:latin typeface="BioRhyme"/>
              <a:ea typeface="BioRhyme"/>
              <a:cs typeface="BioRhyme"/>
              <a:sym typeface="BioRhyme"/>
            </a:endParaRPr>
          </a:p>
        </p:txBody>
      </p:sp>
      <p:sp>
        <p:nvSpPr>
          <p:cNvPr id="5060" name="Google Shape;5060;p63"/>
          <p:cNvSpPr txBox="1"/>
          <p:nvPr/>
        </p:nvSpPr>
        <p:spPr>
          <a:xfrm flipH="1">
            <a:off x="4339677" y="1272946"/>
            <a:ext cx="2143200" cy="5718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Despite being red, Mars is a very cold place</a:t>
            </a:r>
            <a:endParaRPr>
              <a:solidFill>
                <a:schemeClr val="dk1"/>
              </a:solidFill>
              <a:latin typeface="Lato"/>
              <a:ea typeface="Lato"/>
              <a:cs typeface="Lato"/>
              <a:sym typeface="Lato"/>
            </a:endParaRPr>
          </a:p>
        </p:txBody>
      </p:sp>
      <p:sp>
        <p:nvSpPr>
          <p:cNvPr id="5061" name="Google Shape;5061;p63"/>
          <p:cNvSpPr txBox="1"/>
          <p:nvPr/>
        </p:nvSpPr>
        <p:spPr>
          <a:xfrm flipH="1">
            <a:off x="6018200" y="3277175"/>
            <a:ext cx="2143200" cy="9126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200">
                <a:solidFill>
                  <a:schemeClr val="accent1"/>
                </a:solidFill>
                <a:latin typeface="BioRhyme"/>
                <a:ea typeface="BioRhyme"/>
                <a:cs typeface="BioRhyme"/>
                <a:sym typeface="BioRhyme"/>
              </a:rPr>
              <a:t>Sowing of the hyjuelos</a:t>
            </a:r>
            <a:endParaRPr b="1" sz="2200">
              <a:solidFill>
                <a:schemeClr val="accent1"/>
              </a:solidFill>
              <a:latin typeface="BioRhyme"/>
              <a:ea typeface="BioRhyme"/>
              <a:cs typeface="BioRhyme"/>
              <a:sym typeface="BioRhyme"/>
            </a:endParaRPr>
          </a:p>
        </p:txBody>
      </p:sp>
      <p:sp>
        <p:nvSpPr>
          <p:cNvPr id="5062" name="Google Shape;5062;p63"/>
          <p:cNvSpPr txBox="1"/>
          <p:nvPr/>
        </p:nvSpPr>
        <p:spPr>
          <a:xfrm flipH="1">
            <a:off x="6018202" y="4032199"/>
            <a:ext cx="2143200" cy="5718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Jupiter is the biggest planet of them all</a:t>
            </a:r>
            <a:endParaRPr>
              <a:solidFill>
                <a:schemeClr val="dk1"/>
              </a:solidFill>
              <a:latin typeface="Lato"/>
              <a:ea typeface="Lato"/>
              <a:cs typeface="Lato"/>
              <a:sym typeface="Lato"/>
            </a:endParaRPr>
          </a:p>
        </p:txBody>
      </p:sp>
      <p:sp>
        <p:nvSpPr>
          <p:cNvPr id="5063" name="Google Shape;5063;p63"/>
          <p:cNvSpPr txBox="1"/>
          <p:nvPr/>
        </p:nvSpPr>
        <p:spPr>
          <a:xfrm>
            <a:off x="1686850" y="2778095"/>
            <a:ext cx="734700" cy="447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rgbClr val="542C18"/>
                </a:solidFill>
                <a:latin typeface="BioRhyme"/>
                <a:ea typeface="BioRhyme"/>
                <a:cs typeface="BioRhyme"/>
                <a:sym typeface="BioRhyme"/>
              </a:rPr>
              <a:t>01</a:t>
            </a:r>
            <a:endParaRPr b="1" sz="3000">
              <a:solidFill>
                <a:srgbClr val="542C18"/>
              </a:solidFill>
              <a:latin typeface="BioRhyme"/>
              <a:ea typeface="BioRhyme"/>
              <a:cs typeface="BioRhyme"/>
              <a:sym typeface="BioRhyme"/>
            </a:endParaRPr>
          </a:p>
        </p:txBody>
      </p:sp>
      <p:sp>
        <p:nvSpPr>
          <p:cNvPr id="5064" name="Google Shape;5064;p63"/>
          <p:cNvSpPr txBox="1"/>
          <p:nvPr/>
        </p:nvSpPr>
        <p:spPr>
          <a:xfrm>
            <a:off x="3365375" y="2778095"/>
            <a:ext cx="734700" cy="447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rgbClr val="542C18"/>
                </a:solidFill>
                <a:latin typeface="BioRhyme"/>
                <a:ea typeface="BioRhyme"/>
                <a:cs typeface="BioRhyme"/>
                <a:sym typeface="BioRhyme"/>
              </a:rPr>
              <a:t>02</a:t>
            </a:r>
            <a:endParaRPr b="1" sz="3000">
              <a:solidFill>
                <a:srgbClr val="542C18"/>
              </a:solidFill>
              <a:latin typeface="BioRhyme"/>
              <a:ea typeface="BioRhyme"/>
              <a:cs typeface="BioRhyme"/>
              <a:sym typeface="BioRhyme"/>
            </a:endParaRPr>
          </a:p>
        </p:txBody>
      </p:sp>
      <p:sp>
        <p:nvSpPr>
          <p:cNvPr id="5065" name="Google Shape;5065;p63"/>
          <p:cNvSpPr txBox="1"/>
          <p:nvPr/>
        </p:nvSpPr>
        <p:spPr>
          <a:xfrm>
            <a:off x="5043900" y="2778095"/>
            <a:ext cx="734700" cy="447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rgbClr val="542C18"/>
                </a:solidFill>
                <a:latin typeface="BioRhyme"/>
                <a:ea typeface="BioRhyme"/>
                <a:cs typeface="BioRhyme"/>
                <a:sym typeface="BioRhyme"/>
              </a:rPr>
              <a:t>03</a:t>
            </a:r>
            <a:endParaRPr b="1" sz="3000">
              <a:solidFill>
                <a:srgbClr val="542C18"/>
              </a:solidFill>
              <a:latin typeface="BioRhyme"/>
              <a:ea typeface="BioRhyme"/>
              <a:cs typeface="BioRhyme"/>
              <a:sym typeface="BioRhyme"/>
            </a:endParaRPr>
          </a:p>
        </p:txBody>
      </p:sp>
      <p:sp>
        <p:nvSpPr>
          <p:cNvPr id="5066" name="Google Shape;5066;p63"/>
          <p:cNvSpPr txBox="1"/>
          <p:nvPr/>
        </p:nvSpPr>
        <p:spPr>
          <a:xfrm>
            <a:off x="6722425" y="2778095"/>
            <a:ext cx="734700" cy="447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rgbClr val="542C18"/>
                </a:solidFill>
                <a:latin typeface="BioRhyme"/>
                <a:ea typeface="BioRhyme"/>
                <a:cs typeface="BioRhyme"/>
                <a:sym typeface="BioRhyme"/>
              </a:rPr>
              <a:t>04</a:t>
            </a:r>
            <a:endParaRPr b="1" sz="3000">
              <a:solidFill>
                <a:srgbClr val="542C18"/>
              </a:solidFill>
              <a:latin typeface="BioRhyme"/>
              <a:ea typeface="BioRhyme"/>
              <a:cs typeface="BioRhyme"/>
              <a:sym typeface="BioRhyme"/>
            </a:endParaRPr>
          </a:p>
        </p:txBody>
      </p:sp>
      <p:cxnSp>
        <p:nvCxnSpPr>
          <p:cNvPr id="5067" name="Google Shape;5067;p63"/>
          <p:cNvCxnSpPr>
            <a:stCxn id="5063" idx="3"/>
            <a:endCxn id="5064" idx="1"/>
          </p:cNvCxnSpPr>
          <p:nvPr/>
        </p:nvCxnSpPr>
        <p:spPr>
          <a:xfrm>
            <a:off x="2421550" y="3001895"/>
            <a:ext cx="943800" cy="0"/>
          </a:xfrm>
          <a:prstGeom prst="straightConnector1">
            <a:avLst/>
          </a:prstGeom>
          <a:noFill/>
          <a:ln cap="flat" cmpd="sng" w="19050">
            <a:solidFill>
              <a:schemeClr val="accent1"/>
            </a:solidFill>
            <a:prstDash val="solid"/>
            <a:round/>
            <a:headEnd len="med" w="med" type="oval"/>
            <a:tailEnd len="med" w="med" type="oval"/>
          </a:ln>
        </p:spPr>
      </p:cxnSp>
      <p:cxnSp>
        <p:nvCxnSpPr>
          <p:cNvPr id="5068" name="Google Shape;5068;p63"/>
          <p:cNvCxnSpPr>
            <a:stCxn id="5064" idx="3"/>
            <a:endCxn id="5065" idx="1"/>
          </p:cNvCxnSpPr>
          <p:nvPr/>
        </p:nvCxnSpPr>
        <p:spPr>
          <a:xfrm>
            <a:off x="4100075" y="3001895"/>
            <a:ext cx="943800" cy="0"/>
          </a:xfrm>
          <a:prstGeom prst="straightConnector1">
            <a:avLst/>
          </a:prstGeom>
          <a:noFill/>
          <a:ln cap="flat" cmpd="sng" w="19050">
            <a:solidFill>
              <a:schemeClr val="accent1"/>
            </a:solidFill>
            <a:prstDash val="solid"/>
            <a:round/>
            <a:headEnd len="med" w="med" type="oval"/>
            <a:tailEnd len="med" w="med" type="oval"/>
          </a:ln>
        </p:spPr>
      </p:cxnSp>
      <p:cxnSp>
        <p:nvCxnSpPr>
          <p:cNvPr id="5069" name="Google Shape;5069;p63"/>
          <p:cNvCxnSpPr>
            <a:stCxn id="5065" idx="3"/>
            <a:endCxn id="5066" idx="1"/>
          </p:cNvCxnSpPr>
          <p:nvPr/>
        </p:nvCxnSpPr>
        <p:spPr>
          <a:xfrm>
            <a:off x="5778600" y="3001895"/>
            <a:ext cx="943800" cy="0"/>
          </a:xfrm>
          <a:prstGeom prst="straightConnector1">
            <a:avLst/>
          </a:prstGeom>
          <a:noFill/>
          <a:ln cap="flat" cmpd="sng" w="19050">
            <a:solidFill>
              <a:schemeClr val="accent1"/>
            </a:solidFill>
            <a:prstDash val="solid"/>
            <a:round/>
            <a:headEnd len="med" w="med" type="oval"/>
            <a:tailEnd len="med" w="med" type="oval"/>
          </a:ln>
        </p:spPr>
      </p:cxn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73" name="Shape 5073"/>
        <p:cNvGrpSpPr/>
        <p:nvPr/>
      </p:nvGrpSpPr>
      <p:grpSpPr>
        <a:xfrm>
          <a:off x="0" y="0"/>
          <a:ext cx="0" cy="0"/>
          <a:chOff x="0" y="0"/>
          <a:chExt cx="0" cy="0"/>
        </a:xfrm>
      </p:grpSpPr>
      <p:sp>
        <p:nvSpPr>
          <p:cNvPr id="5074" name="Google Shape;5074;p64"/>
          <p:cNvSpPr txBox="1"/>
          <p:nvPr/>
        </p:nvSpPr>
        <p:spPr>
          <a:xfrm>
            <a:off x="720000" y="1513625"/>
            <a:ext cx="2020800" cy="8805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b="1" lang="en" sz="2200">
                <a:solidFill>
                  <a:schemeClr val="accent1"/>
                </a:solidFill>
                <a:latin typeface="BioRhyme"/>
                <a:ea typeface="BioRhyme"/>
                <a:cs typeface="BioRhyme"/>
                <a:sym typeface="BioRhyme"/>
              </a:rPr>
              <a:t>White storks</a:t>
            </a:r>
            <a:endParaRPr b="1" sz="2200">
              <a:solidFill>
                <a:schemeClr val="accent1"/>
              </a:solidFill>
              <a:latin typeface="BioRhyme"/>
              <a:ea typeface="BioRhyme"/>
              <a:cs typeface="BioRhyme"/>
              <a:sym typeface="BioRhyme"/>
            </a:endParaRPr>
          </a:p>
        </p:txBody>
      </p:sp>
      <p:sp>
        <p:nvSpPr>
          <p:cNvPr id="5075" name="Google Shape;5075;p64"/>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Curiosities of birds nests</a:t>
            </a:r>
            <a:endParaRPr/>
          </a:p>
        </p:txBody>
      </p:sp>
      <p:sp>
        <p:nvSpPr>
          <p:cNvPr id="5076" name="Google Shape;5076;p64"/>
          <p:cNvSpPr txBox="1"/>
          <p:nvPr/>
        </p:nvSpPr>
        <p:spPr>
          <a:xfrm>
            <a:off x="3712950" y="2394125"/>
            <a:ext cx="1718100" cy="880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2200">
                <a:solidFill>
                  <a:schemeClr val="dk1"/>
                </a:solidFill>
                <a:latin typeface="BioRhyme"/>
                <a:ea typeface="BioRhyme"/>
                <a:cs typeface="BioRhyme"/>
                <a:sym typeface="BioRhyme"/>
              </a:rPr>
              <a:t>In human culture</a:t>
            </a:r>
            <a:endParaRPr b="1" sz="2200">
              <a:solidFill>
                <a:schemeClr val="dk1"/>
              </a:solidFill>
              <a:latin typeface="BioRhyme"/>
              <a:ea typeface="BioRhyme"/>
              <a:cs typeface="BioRhyme"/>
              <a:sym typeface="BioRhyme"/>
            </a:endParaRPr>
          </a:p>
        </p:txBody>
      </p:sp>
      <p:cxnSp>
        <p:nvCxnSpPr>
          <p:cNvPr id="5077" name="Google Shape;5077;p64"/>
          <p:cNvCxnSpPr>
            <a:stCxn id="5076" idx="0"/>
            <a:endCxn id="5078" idx="1"/>
          </p:cNvCxnSpPr>
          <p:nvPr/>
        </p:nvCxnSpPr>
        <p:spPr>
          <a:xfrm rot="-5400000">
            <a:off x="5267400" y="1258325"/>
            <a:ext cx="440400" cy="1831200"/>
          </a:xfrm>
          <a:prstGeom prst="bentConnector2">
            <a:avLst/>
          </a:prstGeom>
          <a:noFill/>
          <a:ln cap="flat" cmpd="sng" w="19050">
            <a:solidFill>
              <a:schemeClr val="accent1"/>
            </a:solidFill>
            <a:prstDash val="solid"/>
            <a:round/>
            <a:headEnd len="med" w="med" type="none"/>
            <a:tailEnd len="med" w="med" type="oval"/>
          </a:ln>
        </p:spPr>
      </p:cxnSp>
      <p:cxnSp>
        <p:nvCxnSpPr>
          <p:cNvPr id="5079" name="Google Shape;5079;p64"/>
          <p:cNvCxnSpPr>
            <a:stCxn id="5076" idx="2"/>
            <a:endCxn id="5080" idx="1"/>
          </p:cNvCxnSpPr>
          <p:nvPr/>
        </p:nvCxnSpPr>
        <p:spPr>
          <a:xfrm flipH="1" rot="-5400000">
            <a:off x="5309850" y="2536775"/>
            <a:ext cx="355500" cy="1831200"/>
          </a:xfrm>
          <a:prstGeom prst="bentConnector2">
            <a:avLst/>
          </a:prstGeom>
          <a:noFill/>
          <a:ln cap="flat" cmpd="sng" w="19050">
            <a:solidFill>
              <a:schemeClr val="accent1"/>
            </a:solidFill>
            <a:prstDash val="solid"/>
            <a:round/>
            <a:headEnd len="med" w="med" type="none"/>
            <a:tailEnd len="med" w="med" type="oval"/>
          </a:ln>
        </p:spPr>
      </p:cxnSp>
      <p:sp>
        <p:nvSpPr>
          <p:cNvPr id="5081" name="Google Shape;5081;p64"/>
          <p:cNvSpPr txBox="1"/>
          <p:nvPr/>
        </p:nvSpPr>
        <p:spPr>
          <a:xfrm>
            <a:off x="720000" y="3189900"/>
            <a:ext cx="2020800" cy="8805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b="1" lang="en" sz="2200">
                <a:solidFill>
                  <a:schemeClr val="accent1"/>
                </a:solidFill>
                <a:latin typeface="BioRhyme"/>
                <a:ea typeface="BioRhyme"/>
                <a:cs typeface="BioRhyme"/>
                <a:sym typeface="BioRhyme"/>
              </a:rPr>
              <a:t>Salanganas nests</a:t>
            </a:r>
            <a:endParaRPr b="1" sz="2200">
              <a:solidFill>
                <a:schemeClr val="accent1"/>
              </a:solidFill>
              <a:latin typeface="BioRhyme"/>
              <a:ea typeface="BioRhyme"/>
              <a:cs typeface="BioRhyme"/>
              <a:sym typeface="BioRhyme"/>
            </a:endParaRPr>
          </a:p>
        </p:txBody>
      </p:sp>
      <p:sp>
        <p:nvSpPr>
          <p:cNvPr id="5078" name="Google Shape;5078;p64"/>
          <p:cNvSpPr txBox="1"/>
          <p:nvPr/>
        </p:nvSpPr>
        <p:spPr>
          <a:xfrm>
            <a:off x="6403200" y="1513500"/>
            <a:ext cx="2020800" cy="8805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200">
                <a:solidFill>
                  <a:schemeClr val="accent1"/>
                </a:solidFill>
                <a:latin typeface="BioRhyme"/>
                <a:ea typeface="BioRhyme"/>
                <a:cs typeface="BioRhyme"/>
                <a:sym typeface="BioRhyme"/>
              </a:rPr>
              <a:t>Peregrine falcon</a:t>
            </a:r>
            <a:endParaRPr b="1" sz="2200">
              <a:solidFill>
                <a:schemeClr val="accent1"/>
              </a:solidFill>
              <a:latin typeface="BioRhyme"/>
              <a:ea typeface="BioRhyme"/>
              <a:cs typeface="BioRhyme"/>
              <a:sym typeface="BioRhyme"/>
            </a:endParaRPr>
          </a:p>
        </p:txBody>
      </p:sp>
      <p:sp>
        <p:nvSpPr>
          <p:cNvPr id="5080" name="Google Shape;5080;p64"/>
          <p:cNvSpPr txBox="1"/>
          <p:nvPr/>
        </p:nvSpPr>
        <p:spPr>
          <a:xfrm>
            <a:off x="6403200" y="3189775"/>
            <a:ext cx="2020800" cy="8805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200">
                <a:solidFill>
                  <a:schemeClr val="accent1"/>
                </a:solidFill>
                <a:latin typeface="BioRhyme"/>
                <a:ea typeface="BioRhyme"/>
                <a:cs typeface="BioRhyme"/>
                <a:sym typeface="BioRhyme"/>
              </a:rPr>
              <a:t>Beijing stadium</a:t>
            </a:r>
            <a:endParaRPr b="1" sz="2200">
              <a:solidFill>
                <a:schemeClr val="accent1"/>
              </a:solidFill>
              <a:latin typeface="BioRhyme"/>
              <a:ea typeface="BioRhyme"/>
              <a:cs typeface="BioRhyme"/>
              <a:sym typeface="BioRhyme"/>
            </a:endParaRPr>
          </a:p>
        </p:txBody>
      </p:sp>
      <p:cxnSp>
        <p:nvCxnSpPr>
          <p:cNvPr id="5082" name="Google Shape;5082;p64"/>
          <p:cNvCxnSpPr>
            <a:stCxn id="5076" idx="0"/>
            <a:endCxn id="5074" idx="3"/>
          </p:cNvCxnSpPr>
          <p:nvPr/>
        </p:nvCxnSpPr>
        <p:spPr>
          <a:xfrm flipH="1" rot="5400000">
            <a:off x="3436200" y="1258325"/>
            <a:ext cx="440400" cy="1831200"/>
          </a:xfrm>
          <a:prstGeom prst="bentConnector2">
            <a:avLst/>
          </a:prstGeom>
          <a:noFill/>
          <a:ln cap="flat" cmpd="sng" w="19050">
            <a:solidFill>
              <a:schemeClr val="accent1"/>
            </a:solidFill>
            <a:prstDash val="solid"/>
            <a:round/>
            <a:headEnd len="med" w="med" type="none"/>
            <a:tailEnd len="med" w="med" type="oval"/>
          </a:ln>
        </p:spPr>
      </p:cxnSp>
      <p:cxnSp>
        <p:nvCxnSpPr>
          <p:cNvPr id="5083" name="Google Shape;5083;p64"/>
          <p:cNvCxnSpPr>
            <a:stCxn id="5076" idx="2"/>
            <a:endCxn id="5081" idx="3"/>
          </p:cNvCxnSpPr>
          <p:nvPr/>
        </p:nvCxnSpPr>
        <p:spPr>
          <a:xfrm rot="5400000">
            <a:off x="3478650" y="2536775"/>
            <a:ext cx="355500" cy="1831200"/>
          </a:xfrm>
          <a:prstGeom prst="bentConnector2">
            <a:avLst/>
          </a:prstGeom>
          <a:noFill/>
          <a:ln cap="flat" cmpd="sng" w="19050">
            <a:solidFill>
              <a:schemeClr val="accent1"/>
            </a:solidFill>
            <a:prstDash val="solid"/>
            <a:round/>
            <a:headEnd len="med" w="med" type="none"/>
            <a:tailEnd len="med" w="med" type="oval"/>
          </a:ln>
        </p:spPr>
      </p:cxnSp>
      <p:sp>
        <p:nvSpPr>
          <p:cNvPr id="5084" name="Google Shape;5084;p64"/>
          <p:cNvSpPr txBox="1"/>
          <p:nvPr/>
        </p:nvSpPr>
        <p:spPr>
          <a:xfrm>
            <a:off x="719999" y="2240393"/>
            <a:ext cx="2020800" cy="5589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rgbClr val="333333"/>
                </a:solidFill>
                <a:latin typeface="Lato"/>
                <a:ea typeface="Lato"/>
                <a:cs typeface="Lato"/>
                <a:sym typeface="Lato"/>
              </a:rPr>
              <a:t>Mars is a red planet</a:t>
            </a:r>
            <a:endParaRPr>
              <a:solidFill>
                <a:srgbClr val="333333"/>
              </a:solidFill>
              <a:latin typeface="Lato"/>
              <a:ea typeface="Lato"/>
              <a:cs typeface="Lato"/>
              <a:sym typeface="Lato"/>
            </a:endParaRPr>
          </a:p>
        </p:txBody>
      </p:sp>
      <p:sp>
        <p:nvSpPr>
          <p:cNvPr id="5085" name="Google Shape;5085;p64"/>
          <p:cNvSpPr txBox="1"/>
          <p:nvPr/>
        </p:nvSpPr>
        <p:spPr>
          <a:xfrm>
            <a:off x="719999" y="3916798"/>
            <a:ext cx="2020800" cy="5589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rgbClr val="333333"/>
                </a:solidFill>
                <a:latin typeface="Lato"/>
                <a:ea typeface="Lato"/>
                <a:cs typeface="Lato"/>
                <a:sym typeface="Lato"/>
              </a:rPr>
              <a:t>Mercury is very small</a:t>
            </a:r>
            <a:endParaRPr>
              <a:solidFill>
                <a:srgbClr val="333333"/>
              </a:solidFill>
              <a:latin typeface="Lato"/>
              <a:ea typeface="Lato"/>
              <a:cs typeface="Lato"/>
              <a:sym typeface="Lato"/>
            </a:endParaRPr>
          </a:p>
        </p:txBody>
      </p:sp>
      <p:sp>
        <p:nvSpPr>
          <p:cNvPr id="5086" name="Google Shape;5086;p64"/>
          <p:cNvSpPr txBox="1"/>
          <p:nvPr/>
        </p:nvSpPr>
        <p:spPr>
          <a:xfrm>
            <a:off x="6403199" y="2240393"/>
            <a:ext cx="2020800" cy="558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rgbClr val="333333"/>
                </a:solidFill>
                <a:latin typeface="Lato"/>
                <a:ea typeface="Lato"/>
                <a:cs typeface="Lato"/>
                <a:sym typeface="Lato"/>
              </a:rPr>
              <a:t>Venus is a hot planet</a:t>
            </a:r>
            <a:endParaRPr>
              <a:solidFill>
                <a:srgbClr val="333333"/>
              </a:solidFill>
              <a:latin typeface="Lato"/>
              <a:ea typeface="Lato"/>
              <a:cs typeface="Lato"/>
              <a:sym typeface="Lato"/>
            </a:endParaRPr>
          </a:p>
        </p:txBody>
      </p:sp>
      <p:sp>
        <p:nvSpPr>
          <p:cNvPr id="5087" name="Google Shape;5087;p64"/>
          <p:cNvSpPr txBox="1"/>
          <p:nvPr/>
        </p:nvSpPr>
        <p:spPr>
          <a:xfrm>
            <a:off x="6403199" y="3916798"/>
            <a:ext cx="2020800" cy="558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rgbClr val="333333"/>
                </a:solidFill>
                <a:latin typeface="Lato"/>
                <a:ea typeface="Lato"/>
                <a:cs typeface="Lato"/>
                <a:sym typeface="Lato"/>
              </a:rPr>
              <a:t>Jupiter is a gas giant</a:t>
            </a:r>
            <a:endParaRPr>
              <a:solidFill>
                <a:srgbClr val="333333"/>
              </a:solidFill>
              <a:latin typeface="Lato"/>
              <a:ea typeface="Lato"/>
              <a:cs typeface="Lato"/>
              <a:sym typeface="Lato"/>
            </a:endParaRPr>
          </a:p>
        </p:txBody>
      </p:sp>
      <p:grpSp>
        <p:nvGrpSpPr>
          <p:cNvPr id="5088" name="Google Shape;5088;p64"/>
          <p:cNvGrpSpPr/>
          <p:nvPr/>
        </p:nvGrpSpPr>
        <p:grpSpPr>
          <a:xfrm flipH="1">
            <a:off x="4318164" y="3786162"/>
            <a:ext cx="507665" cy="405524"/>
            <a:chOff x="2382354" y="3410144"/>
            <a:chExt cx="573050" cy="457753"/>
          </a:xfrm>
        </p:grpSpPr>
        <p:sp>
          <p:nvSpPr>
            <p:cNvPr id="5089" name="Google Shape;5089;p64"/>
            <p:cNvSpPr/>
            <p:nvPr/>
          </p:nvSpPr>
          <p:spPr>
            <a:xfrm>
              <a:off x="2512462" y="3474905"/>
              <a:ext cx="15809" cy="23699"/>
            </a:xfrm>
            <a:custGeom>
              <a:rect b="b" l="l" r="r" t="t"/>
              <a:pathLst>
                <a:path extrusionOk="0" h="808" w="539">
                  <a:moveTo>
                    <a:pt x="270" y="1"/>
                  </a:moveTo>
                  <a:cubicBezTo>
                    <a:pt x="91" y="1"/>
                    <a:pt x="1" y="180"/>
                    <a:pt x="1" y="270"/>
                  </a:cubicBezTo>
                  <a:lnTo>
                    <a:pt x="1" y="494"/>
                  </a:lnTo>
                  <a:cubicBezTo>
                    <a:pt x="1" y="673"/>
                    <a:pt x="91" y="808"/>
                    <a:pt x="270" y="808"/>
                  </a:cubicBezTo>
                  <a:cubicBezTo>
                    <a:pt x="449" y="808"/>
                    <a:pt x="539" y="673"/>
                    <a:pt x="539" y="494"/>
                  </a:cubicBezTo>
                  <a:lnTo>
                    <a:pt x="539" y="270"/>
                  </a:lnTo>
                  <a:cubicBezTo>
                    <a:pt x="539" y="135"/>
                    <a:pt x="449" y="1"/>
                    <a:pt x="2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4"/>
            <p:cNvSpPr/>
            <p:nvPr/>
          </p:nvSpPr>
          <p:spPr>
            <a:xfrm>
              <a:off x="2382354" y="3410144"/>
              <a:ext cx="573050" cy="457753"/>
            </a:xfrm>
            <a:custGeom>
              <a:rect b="b" l="l" r="r" t="t"/>
              <a:pathLst>
                <a:path extrusionOk="0" h="15607" w="19538">
                  <a:moveTo>
                    <a:pt x="4927" y="593"/>
                  </a:moveTo>
                  <a:cubicBezTo>
                    <a:pt x="5315" y="593"/>
                    <a:pt x="5749" y="708"/>
                    <a:pt x="6229" y="999"/>
                  </a:cubicBezTo>
                  <a:cubicBezTo>
                    <a:pt x="6722" y="1313"/>
                    <a:pt x="7170" y="1761"/>
                    <a:pt x="7484" y="2343"/>
                  </a:cubicBezTo>
                  <a:lnTo>
                    <a:pt x="6991" y="2030"/>
                  </a:lnTo>
                  <a:cubicBezTo>
                    <a:pt x="5998" y="1513"/>
                    <a:pt x="4969" y="1208"/>
                    <a:pt x="3874" y="1208"/>
                  </a:cubicBezTo>
                  <a:cubicBezTo>
                    <a:pt x="3734" y="1208"/>
                    <a:pt x="3593" y="1213"/>
                    <a:pt x="3451" y="1223"/>
                  </a:cubicBezTo>
                  <a:lnTo>
                    <a:pt x="3406" y="1223"/>
                  </a:lnTo>
                  <a:cubicBezTo>
                    <a:pt x="3794" y="891"/>
                    <a:pt x="4301" y="593"/>
                    <a:pt x="4927" y="593"/>
                  </a:cubicBezTo>
                  <a:close/>
                  <a:moveTo>
                    <a:pt x="2286" y="2119"/>
                  </a:moveTo>
                  <a:lnTo>
                    <a:pt x="2286" y="2119"/>
                  </a:lnTo>
                  <a:cubicBezTo>
                    <a:pt x="2331" y="2343"/>
                    <a:pt x="2331" y="2612"/>
                    <a:pt x="2241" y="2836"/>
                  </a:cubicBezTo>
                  <a:lnTo>
                    <a:pt x="1076" y="2433"/>
                  </a:lnTo>
                  <a:lnTo>
                    <a:pt x="2286" y="2119"/>
                  </a:lnTo>
                  <a:close/>
                  <a:moveTo>
                    <a:pt x="2779" y="3060"/>
                  </a:moveTo>
                  <a:lnTo>
                    <a:pt x="4034" y="3822"/>
                  </a:lnTo>
                  <a:cubicBezTo>
                    <a:pt x="4123" y="3912"/>
                    <a:pt x="4213" y="4001"/>
                    <a:pt x="4213" y="4136"/>
                  </a:cubicBezTo>
                  <a:cubicBezTo>
                    <a:pt x="4213" y="4225"/>
                    <a:pt x="4123" y="4360"/>
                    <a:pt x="4078" y="4449"/>
                  </a:cubicBezTo>
                  <a:lnTo>
                    <a:pt x="2913" y="5480"/>
                  </a:lnTo>
                  <a:lnTo>
                    <a:pt x="2689" y="3240"/>
                  </a:lnTo>
                  <a:cubicBezTo>
                    <a:pt x="2734" y="3150"/>
                    <a:pt x="2734" y="3105"/>
                    <a:pt x="2779" y="3060"/>
                  </a:cubicBezTo>
                  <a:close/>
                  <a:moveTo>
                    <a:pt x="8380" y="3598"/>
                  </a:moveTo>
                  <a:cubicBezTo>
                    <a:pt x="8963" y="3598"/>
                    <a:pt x="9456" y="3822"/>
                    <a:pt x="9859" y="4225"/>
                  </a:cubicBezTo>
                  <a:lnTo>
                    <a:pt x="12682" y="7093"/>
                  </a:lnTo>
                  <a:cubicBezTo>
                    <a:pt x="11248" y="6914"/>
                    <a:pt x="10083" y="6735"/>
                    <a:pt x="9008" y="6555"/>
                  </a:cubicBezTo>
                  <a:cubicBezTo>
                    <a:pt x="8828" y="6555"/>
                    <a:pt x="8739" y="6645"/>
                    <a:pt x="8694" y="6824"/>
                  </a:cubicBezTo>
                  <a:cubicBezTo>
                    <a:pt x="8694" y="6959"/>
                    <a:pt x="8739" y="7093"/>
                    <a:pt x="8918" y="7138"/>
                  </a:cubicBezTo>
                  <a:cubicBezTo>
                    <a:pt x="10128" y="7362"/>
                    <a:pt x="11517" y="7541"/>
                    <a:pt x="13309" y="7676"/>
                  </a:cubicBezTo>
                  <a:lnTo>
                    <a:pt x="13757" y="8169"/>
                  </a:lnTo>
                  <a:cubicBezTo>
                    <a:pt x="11069" y="8034"/>
                    <a:pt x="8559" y="7855"/>
                    <a:pt x="6229" y="7541"/>
                  </a:cubicBezTo>
                  <a:cubicBezTo>
                    <a:pt x="6095" y="7183"/>
                    <a:pt x="6005" y="6869"/>
                    <a:pt x="6005" y="6466"/>
                  </a:cubicBezTo>
                  <a:lnTo>
                    <a:pt x="6005" y="6421"/>
                  </a:lnTo>
                  <a:cubicBezTo>
                    <a:pt x="6498" y="6600"/>
                    <a:pt x="7036" y="6690"/>
                    <a:pt x="7663" y="6824"/>
                  </a:cubicBezTo>
                  <a:lnTo>
                    <a:pt x="7708" y="6824"/>
                  </a:lnTo>
                  <a:cubicBezTo>
                    <a:pt x="7842" y="6824"/>
                    <a:pt x="8022" y="6690"/>
                    <a:pt x="8022" y="6555"/>
                  </a:cubicBezTo>
                  <a:cubicBezTo>
                    <a:pt x="8067" y="6421"/>
                    <a:pt x="7932" y="6287"/>
                    <a:pt x="7798" y="6242"/>
                  </a:cubicBezTo>
                  <a:cubicBezTo>
                    <a:pt x="7126" y="6152"/>
                    <a:pt x="6543" y="5973"/>
                    <a:pt x="6050" y="5794"/>
                  </a:cubicBezTo>
                  <a:cubicBezTo>
                    <a:pt x="6140" y="5256"/>
                    <a:pt x="6498" y="4629"/>
                    <a:pt x="6946" y="4181"/>
                  </a:cubicBezTo>
                  <a:cubicBezTo>
                    <a:pt x="7305" y="3777"/>
                    <a:pt x="7842" y="3598"/>
                    <a:pt x="8380" y="3598"/>
                  </a:cubicBezTo>
                  <a:close/>
                  <a:moveTo>
                    <a:pt x="6588" y="8213"/>
                  </a:moveTo>
                  <a:lnTo>
                    <a:pt x="6588" y="8213"/>
                  </a:lnTo>
                  <a:cubicBezTo>
                    <a:pt x="9008" y="8527"/>
                    <a:pt x="11651" y="8706"/>
                    <a:pt x="14429" y="8751"/>
                  </a:cubicBezTo>
                  <a:lnTo>
                    <a:pt x="14833" y="9154"/>
                  </a:lnTo>
                  <a:lnTo>
                    <a:pt x="13713" y="9154"/>
                  </a:lnTo>
                  <a:cubicBezTo>
                    <a:pt x="13363" y="9162"/>
                    <a:pt x="13016" y="9165"/>
                    <a:pt x="12669" y="9165"/>
                  </a:cubicBezTo>
                  <a:cubicBezTo>
                    <a:pt x="10877" y="9165"/>
                    <a:pt x="9107" y="9066"/>
                    <a:pt x="7305" y="8841"/>
                  </a:cubicBezTo>
                  <a:cubicBezTo>
                    <a:pt x="7260" y="8841"/>
                    <a:pt x="7260" y="8751"/>
                    <a:pt x="7215" y="8751"/>
                  </a:cubicBezTo>
                  <a:cubicBezTo>
                    <a:pt x="6946" y="8662"/>
                    <a:pt x="6767" y="8437"/>
                    <a:pt x="6588" y="8213"/>
                  </a:cubicBezTo>
                  <a:close/>
                  <a:moveTo>
                    <a:pt x="8380" y="9603"/>
                  </a:moveTo>
                  <a:cubicBezTo>
                    <a:pt x="9859" y="9692"/>
                    <a:pt x="11382" y="9827"/>
                    <a:pt x="12861" y="9827"/>
                  </a:cubicBezTo>
                  <a:lnTo>
                    <a:pt x="13713" y="9827"/>
                  </a:lnTo>
                  <a:lnTo>
                    <a:pt x="15415" y="9782"/>
                  </a:lnTo>
                  <a:cubicBezTo>
                    <a:pt x="15505" y="9871"/>
                    <a:pt x="15684" y="10006"/>
                    <a:pt x="15863" y="10095"/>
                  </a:cubicBezTo>
                  <a:lnTo>
                    <a:pt x="12144" y="10319"/>
                  </a:lnTo>
                  <a:cubicBezTo>
                    <a:pt x="11923" y="10342"/>
                    <a:pt x="11701" y="10353"/>
                    <a:pt x="11479" y="10353"/>
                  </a:cubicBezTo>
                  <a:cubicBezTo>
                    <a:pt x="10394" y="10353"/>
                    <a:pt x="9310" y="10086"/>
                    <a:pt x="8380" y="9603"/>
                  </a:cubicBezTo>
                  <a:close/>
                  <a:moveTo>
                    <a:pt x="10531" y="12650"/>
                  </a:moveTo>
                  <a:lnTo>
                    <a:pt x="9500" y="14263"/>
                  </a:lnTo>
                  <a:lnTo>
                    <a:pt x="9142" y="14263"/>
                  </a:lnTo>
                  <a:lnTo>
                    <a:pt x="8828" y="13859"/>
                  </a:lnTo>
                  <a:lnTo>
                    <a:pt x="9590" y="12694"/>
                  </a:lnTo>
                  <a:cubicBezTo>
                    <a:pt x="9859" y="12694"/>
                    <a:pt x="10128" y="12694"/>
                    <a:pt x="10486" y="12650"/>
                  </a:cubicBezTo>
                  <a:close/>
                  <a:moveTo>
                    <a:pt x="4897" y="0"/>
                  </a:moveTo>
                  <a:cubicBezTo>
                    <a:pt x="4289" y="0"/>
                    <a:pt x="3784" y="210"/>
                    <a:pt x="3406" y="461"/>
                  </a:cubicBezTo>
                  <a:cubicBezTo>
                    <a:pt x="2869" y="820"/>
                    <a:pt x="2465" y="1313"/>
                    <a:pt x="2331" y="1492"/>
                  </a:cubicBezTo>
                  <a:lnTo>
                    <a:pt x="270" y="2075"/>
                  </a:lnTo>
                  <a:cubicBezTo>
                    <a:pt x="90" y="2164"/>
                    <a:pt x="1" y="2254"/>
                    <a:pt x="1" y="2433"/>
                  </a:cubicBezTo>
                  <a:cubicBezTo>
                    <a:pt x="1" y="2612"/>
                    <a:pt x="90" y="2702"/>
                    <a:pt x="270" y="2747"/>
                  </a:cubicBezTo>
                  <a:lnTo>
                    <a:pt x="2107" y="3329"/>
                  </a:lnTo>
                  <a:lnTo>
                    <a:pt x="2421" y="6107"/>
                  </a:lnTo>
                  <a:cubicBezTo>
                    <a:pt x="2555" y="8034"/>
                    <a:pt x="3541" y="9692"/>
                    <a:pt x="4975" y="10947"/>
                  </a:cubicBezTo>
                  <a:cubicBezTo>
                    <a:pt x="5019" y="10992"/>
                    <a:pt x="5109" y="10992"/>
                    <a:pt x="5154" y="10992"/>
                  </a:cubicBezTo>
                  <a:cubicBezTo>
                    <a:pt x="5199" y="10992"/>
                    <a:pt x="5333" y="10947"/>
                    <a:pt x="5378" y="10902"/>
                  </a:cubicBezTo>
                  <a:cubicBezTo>
                    <a:pt x="5468" y="10768"/>
                    <a:pt x="5468" y="10588"/>
                    <a:pt x="5333" y="10499"/>
                  </a:cubicBezTo>
                  <a:cubicBezTo>
                    <a:pt x="3989" y="9378"/>
                    <a:pt x="3137" y="7810"/>
                    <a:pt x="2958" y="6063"/>
                  </a:cubicBezTo>
                  <a:lnTo>
                    <a:pt x="4437" y="4853"/>
                  </a:lnTo>
                  <a:cubicBezTo>
                    <a:pt x="4661" y="4629"/>
                    <a:pt x="4751" y="4315"/>
                    <a:pt x="4751" y="4046"/>
                  </a:cubicBezTo>
                  <a:cubicBezTo>
                    <a:pt x="4751" y="3777"/>
                    <a:pt x="4571" y="3508"/>
                    <a:pt x="4303" y="3329"/>
                  </a:cubicBezTo>
                  <a:lnTo>
                    <a:pt x="2913" y="2433"/>
                  </a:lnTo>
                  <a:cubicBezTo>
                    <a:pt x="2913" y="2209"/>
                    <a:pt x="2913" y="1985"/>
                    <a:pt x="2779" y="1806"/>
                  </a:cubicBezTo>
                  <a:lnTo>
                    <a:pt x="2779" y="1761"/>
                  </a:lnTo>
                  <a:lnTo>
                    <a:pt x="3451" y="1761"/>
                  </a:lnTo>
                  <a:cubicBezTo>
                    <a:pt x="3532" y="1758"/>
                    <a:pt x="3612" y="1756"/>
                    <a:pt x="3692" y="1756"/>
                  </a:cubicBezTo>
                  <a:cubicBezTo>
                    <a:pt x="4726" y="1756"/>
                    <a:pt x="5721" y="2024"/>
                    <a:pt x="6677" y="2523"/>
                  </a:cubicBezTo>
                  <a:lnTo>
                    <a:pt x="7708" y="3105"/>
                  </a:lnTo>
                  <a:cubicBezTo>
                    <a:pt x="7350" y="3195"/>
                    <a:pt x="6946" y="3419"/>
                    <a:pt x="6588" y="3732"/>
                  </a:cubicBezTo>
                  <a:cubicBezTo>
                    <a:pt x="5826" y="4449"/>
                    <a:pt x="5423" y="5435"/>
                    <a:pt x="5468" y="6511"/>
                  </a:cubicBezTo>
                  <a:cubicBezTo>
                    <a:pt x="5557" y="7586"/>
                    <a:pt x="6050" y="8572"/>
                    <a:pt x="6901" y="9199"/>
                  </a:cubicBezTo>
                  <a:cubicBezTo>
                    <a:pt x="8291" y="10275"/>
                    <a:pt x="9949" y="10902"/>
                    <a:pt x="11696" y="10902"/>
                  </a:cubicBezTo>
                  <a:lnTo>
                    <a:pt x="12279" y="10902"/>
                  </a:lnTo>
                  <a:lnTo>
                    <a:pt x="13444" y="10768"/>
                  </a:lnTo>
                  <a:lnTo>
                    <a:pt x="13444" y="10768"/>
                  </a:lnTo>
                  <a:cubicBezTo>
                    <a:pt x="12592" y="11395"/>
                    <a:pt x="11606" y="11843"/>
                    <a:pt x="10531" y="11933"/>
                  </a:cubicBezTo>
                  <a:cubicBezTo>
                    <a:pt x="10232" y="11969"/>
                    <a:pt x="9937" y="11987"/>
                    <a:pt x="9646" y="11987"/>
                  </a:cubicBezTo>
                  <a:cubicBezTo>
                    <a:pt x="8495" y="11987"/>
                    <a:pt x="7401" y="11707"/>
                    <a:pt x="6364" y="11171"/>
                  </a:cubicBezTo>
                  <a:cubicBezTo>
                    <a:pt x="6331" y="11154"/>
                    <a:pt x="6280" y="11144"/>
                    <a:pt x="6227" y="11144"/>
                  </a:cubicBezTo>
                  <a:cubicBezTo>
                    <a:pt x="6134" y="11144"/>
                    <a:pt x="6034" y="11175"/>
                    <a:pt x="6005" y="11260"/>
                  </a:cubicBezTo>
                  <a:cubicBezTo>
                    <a:pt x="5916" y="11440"/>
                    <a:pt x="5916" y="11619"/>
                    <a:pt x="6095" y="11664"/>
                  </a:cubicBezTo>
                  <a:cubicBezTo>
                    <a:pt x="6991" y="12157"/>
                    <a:pt x="8022" y="12515"/>
                    <a:pt x="9052" y="12560"/>
                  </a:cubicBezTo>
                  <a:lnTo>
                    <a:pt x="8067" y="14128"/>
                  </a:lnTo>
                  <a:lnTo>
                    <a:pt x="7394" y="14128"/>
                  </a:lnTo>
                  <a:cubicBezTo>
                    <a:pt x="7215" y="14128"/>
                    <a:pt x="7126" y="14263"/>
                    <a:pt x="7126" y="14397"/>
                  </a:cubicBezTo>
                  <a:cubicBezTo>
                    <a:pt x="7126" y="14576"/>
                    <a:pt x="7215" y="14711"/>
                    <a:pt x="7394" y="14711"/>
                  </a:cubicBezTo>
                  <a:lnTo>
                    <a:pt x="8246" y="14711"/>
                  </a:lnTo>
                  <a:cubicBezTo>
                    <a:pt x="8335" y="14711"/>
                    <a:pt x="8380" y="14621"/>
                    <a:pt x="8470" y="14576"/>
                  </a:cubicBezTo>
                  <a:lnTo>
                    <a:pt x="8604" y="14308"/>
                  </a:lnTo>
                  <a:lnTo>
                    <a:pt x="8828" y="14576"/>
                  </a:lnTo>
                  <a:cubicBezTo>
                    <a:pt x="8918" y="14621"/>
                    <a:pt x="9008" y="14711"/>
                    <a:pt x="9052" y="14711"/>
                  </a:cubicBezTo>
                  <a:lnTo>
                    <a:pt x="9232" y="14711"/>
                  </a:lnTo>
                  <a:lnTo>
                    <a:pt x="9008" y="15024"/>
                  </a:lnTo>
                  <a:lnTo>
                    <a:pt x="8335" y="15024"/>
                  </a:lnTo>
                  <a:cubicBezTo>
                    <a:pt x="8156" y="15024"/>
                    <a:pt x="8067" y="15159"/>
                    <a:pt x="8067" y="15293"/>
                  </a:cubicBezTo>
                  <a:cubicBezTo>
                    <a:pt x="8067" y="15473"/>
                    <a:pt x="8156" y="15607"/>
                    <a:pt x="8335" y="15607"/>
                  </a:cubicBezTo>
                  <a:lnTo>
                    <a:pt x="9187" y="15607"/>
                  </a:lnTo>
                  <a:cubicBezTo>
                    <a:pt x="9276" y="15607"/>
                    <a:pt x="9366" y="15517"/>
                    <a:pt x="9411" y="15473"/>
                  </a:cubicBezTo>
                  <a:lnTo>
                    <a:pt x="9590" y="15204"/>
                  </a:lnTo>
                  <a:lnTo>
                    <a:pt x="9814" y="15473"/>
                  </a:lnTo>
                  <a:cubicBezTo>
                    <a:pt x="9859" y="15517"/>
                    <a:pt x="9949" y="15607"/>
                    <a:pt x="10038" y="15607"/>
                  </a:cubicBezTo>
                  <a:lnTo>
                    <a:pt x="10621" y="15607"/>
                  </a:lnTo>
                  <a:cubicBezTo>
                    <a:pt x="10800" y="15607"/>
                    <a:pt x="10934" y="15473"/>
                    <a:pt x="10934" y="15293"/>
                  </a:cubicBezTo>
                  <a:cubicBezTo>
                    <a:pt x="10934" y="15159"/>
                    <a:pt x="10800" y="15024"/>
                    <a:pt x="10621" y="15024"/>
                  </a:cubicBezTo>
                  <a:lnTo>
                    <a:pt x="10128" y="15024"/>
                  </a:lnTo>
                  <a:lnTo>
                    <a:pt x="9859" y="14621"/>
                  </a:lnTo>
                  <a:lnTo>
                    <a:pt x="11293" y="12336"/>
                  </a:lnTo>
                  <a:cubicBezTo>
                    <a:pt x="12144" y="12112"/>
                    <a:pt x="12996" y="11709"/>
                    <a:pt x="13713" y="11171"/>
                  </a:cubicBezTo>
                  <a:lnTo>
                    <a:pt x="14116" y="10902"/>
                  </a:lnTo>
                  <a:lnTo>
                    <a:pt x="14967" y="11574"/>
                  </a:lnTo>
                  <a:cubicBezTo>
                    <a:pt x="15012" y="11619"/>
                    <a:pt x="15057" y="11619"/>
                    <a:pt x="15102" y="11619"/>
                  </a:cubicBezTo>
                  <a:cubicBezTo>
                    <a:pt x="15191" y="11619"/>
                    <a:pt x="15281" y="11574"/>
                    <a:pt x="15326" y="11485"/>
                  </a:cubicBezTo>
                  <a:cubicBezTo>
                    <a:pt x="15460" y="11395"/>
                    <a:pt x="15460" y="11216"/>
                    <a:pt x="15281" y="11126"/>
                  </a:cubicBezTo>
                  <a:lnTo>
                    <a:pt x="14654" y="10588"/>
                  </a:lnTo>
                  <a:lnTo>
                    <a:pt x="15550" y="10544"/>
                  </a:lnTo>
                  <a:lnTo>
                    <a:pt x="18552" y="12157"/>
                  </a:lnTo>
                  <a:cubicBezTo>
                    <a:pt x="18686" y="12291"/>
                    <a:pt x="18821" y="12426"/>
                    <a:pt x="18866" y="12650"/>
                  </a:cubicBezTo>
                  <a:lnTo>
                    <a:pt x="18866" y="12918"/>
                  </a:lnTo>
                  <a:lnTo>
                    <a:pt x="18149" y="12426"/>
                  </a:lnTo>
                  <a:cubicBezTo>
                    <a:pt x="18092" y="12369"/>
                    <a:pt x="18020" y="12344"/>
                    <a:pt x="17952" y="12344"/>
                  </a:cubicBezTo>
                  <a:cubicBezTo>
                    <a:pt x="17858" y="12344"/>
                    <a:pt x="17771" y="12392"/>
                    <a:pt x="17745" y="12470"/>
                  </a:cubicBezTo>
                  <a:cubicBezTo>
                    <a:pt x="17656" y="12560"/>
                    <a:pt x="17701" y="12784"/>
                    <a:pt x="17790" y="12829"/>
                  </a:cubicBezTo>
                  <a:lnTo>
                    <a:pt x="18552" y="13367"/>
                  </a:lnTo>
                  <a:cubicBezTo>
                    <a:pt x="18462" y="13411"/>
                    <a:pt x="18373" y="13411"/>
                    <a:pt x="18328" y="13411"/>
                  </a:cubicBezTo>
                  <a:cubicBezTo>
                    <a:pt x="18149" y="13411"/>
                    <a:pt x="17925" y="13411"/>
                    <a:pt x="17790" y="13232"/>
                  </a:cubicBezTo>
                  <a:lnTo>
                    <a:pt x="16177" y="11888"/>
                  </a:lnTo>
                  <a:cubicBezTo>
                    <a:pt x="16137" y="11848"/>
                    <a:pt x="16078" y="11825"/>
                    <a:pt x="16014" y="11825"/>
                  </a:cubicBezTo>
                  <a:cubicBezTo>
                    <a:pt x="15935" y="11825"/>
                    <a:pt x="15848" y="11859"/>
                    <a:pt x="15774" y="11933"/>
                  </a:cubicBezTo>
                  <a:cubicBezTo>
                    <a:pt x="15684" y="12067"/>
                    <a:pt x="15684" y="12246"/>
                    <a:pt x="15863" y="12336"/>
                  </a:cubicBezTo>
                  <a:lnTo>
                    <a:pt x="17477" y="13680"/>
                  </a:lnTo>
                  <a:cubicBezTo>
                    <a:pt x="17701" y="13859"/>
                    <a:pt x="17969" y="13949"/>
                    <a:pt x="18238" y="13949"/>
                  </a:cubicBezTo>
                  <a:lnTo>
                    <a:pt x="18418" y="13949"/>
                  </a:lnTo>
                  <a:cubicBezTo>
                    <a:pt x="18776" y="13904"/>
                    <a:pt x="19090" y="13725"/>
                    <a:pt x="19269" y="13456"/>
                  </a:cubicBezTo>
                  <a:cubicBezTo>
                    <a:pt x="19448" y="13322"/>
                    <a:pt x="19538" y="12963"/>
                    <a:pt x="19448" y="12650"/>
                  </a:cubicBezTo>
                  <a:cubicBezTo>
                    <a:pt x="19359" y="12291"/>
                    <a:pt x="19134" y="12022"/>
                    <a:pt x="18821" y="11843"/>
                  </a:cubicBezTo>
                  <a:lnTo>
                    <a:pt x="16446" y="10544"/>
                  </a:lnTo>
                  <a:cubicBezTo>
                    <a:pt x="16536" y="10499"/>
                    <a:pt x="16580" y="10364"/>
                    <a:pt x="16625" y="10275"/>
                  </a:cubicBezTo>
                  <a:cubicBezTo>
                    <a:pt x="16670" y="10051"/>
                    <a:pt x="16580" y="9827"/>
                    <a:pt x="16401" y="9692"/>
                  </a:cubicBezTo>
                  <a:lnTo>
                    <a:pt x="16132" y="9558"/>
                  </a:lnTo>
                  <a:cubicBezTo>
                    <a:pt x="15953" y="9468"/>
                    <a:pt x="15863" y="9378"/>
                    <a:pt x="15729" y="9244"/>
                  </a:cubicBezTo>
                  <a:lnTo>
                    <a:pt x="10307" y="3777"/>
                  </a:lnTo>
                  <a:cubicBezTo>
                    <a:pt x="9814" y="3284"/>
                    <a:pt x="9187" y="2971"/>
                    <a:pt x="8470" y="2971"/>
                  </a:cubicBezTo>
                  <a:lnTo>
                    <a:pt x="8380" y="2971"/>
                  </a:lnTo>
                  <a:lnTo>
                    <a:pt x="8246" y="2612"/>
                  </a:lnTo>
                  <a:cubicBezTo>
                    <a:pt x="7887" y="1716"/>
                    <a:pt x="7260" y="954"/>
                    <a:pt x="6498" y="461"/>
                  </a:cubicBezTo>
                  <a:cubicBezTo>
                    <a:pt x="5909" y="128"/>
                    <a:pt x="5372" y="0"/>
                    <a:pt x="48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1" name="Google Shape;5091;p64"/>
          <p:cNvGrpSpPr/>
          <p:nvPr/>
        </p:nvGrpSpPr>
        <p:grpSpPr>
          <a:xfrm>
            <a:off x="4318744" y="1393195"/>
            <a:ext cx="506495" cy="439458"/>
            <a:chOff x="2323225" y="2664781"/>
            <a:chExt cx="571730" cy="496058"/>
          </a:xfrm>
        </p:grpSpPr>
        <p:sp>
          <p:nvSpPr>
            <p:cNvPr id="5092" name="Google Shape;5092;p64"/>
            <p:cNvSpPr/>
            <p:nvPr/>
          </p:nvSpPr>
          <p:spPr>
            <a:xfrm>
              <a:off x="2427053" y="2711328"/>
              <a:ext cx="15809" cy="22379"/>
            </a:xfrm>
            <a:custGeom>
              <a:rect b="b" l="l" r="r" t="t"/>
              <a:pathLst>
                <a:path extrusionOk="0" h="763" w="539">
                  <a:moveTo>
                    <a:pt x="269" y="1"/>
                  </a:moveTo>
                  <a:cubicBezTo>
                    <a:pt x="90" y="1"/>
                    <a:pt x="0" y="90"/>
                    <a:pt x="0" y="270"/>
                  </a:cubicBezTo>
                  <a:lnTo>
                    <a:pt x="0" y="494"/>
                  </a:lnTo>
                  <a:cubicBezTo>
                    <a:pt x="0" y="673"/>
                    <a:pt x="90" y="762"/>
                    <a:pt x="269" y="762"/>
                  </a:cubicBezTo>
                  <a:cubicBezTo>
                    <a:pt x="448" y="762"/>
                    <a:pt x="538" y="673"/>
                    <a:pt x="538" y="494"/>
                  </a:cubicBezTo>
                  <a:lnTo>
                    <a:pt x="538" y="270"/>
                  </a:lnTo>
                  <a:cubicBezTo>
                    <a:pt x="538" y="90"/>
                    <a:pt x="448" y="1"/>
                    <a:pt x="2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4"/>
            <p:cNvSpPr/>
            <p:nvPr/>
          </p:nvSpPr>
          <p:spPr>
            <a:xfrm>
              <a:off x="2323225" y="2664781"/>
              <a:ext cx="571730" cy="496058"/>
            </a:xfrm>
            <a:custGeom>
              <a:rect b="b" l="l" r="r" t="t"/>
              <a:pathLst>
                <a:path extrusionOk="0" h="16913" w="19493">
                  <a:moveTo>
                    <a:pt x="1614" y="1991"/>
                  </a:moveTo>
                  <a:lnTo>
                    <a:pt x="1614" y="2036"/>
                  </a:lnTo>
                  <a:cubicBezTo>
                    <a:pt x="1658" y="2215"/>
                    <a:pt x="1658" y="2349"/>
                    <a:pt x="1614" y="2484"/>
                  </a:cubicBezTo>
                  <a:lnTo>
                    <a:pt x="1524" y="2798"/>
                  </a:lnTo>
                  <a:lnTo>
                    <a:pt x="852" y="2887"/>
                  </a:lnTo>
                  <a:lnTo>
                    <a:pt x="673" y="2887"/>
                  </a:lnTo>
                  <a:cubicBezTo>
                    <a:pt x="673" y="2798"/>
                    <a:pt x="717" y="2798"/>
                    <a:pt x="762" y="2753"/>
                  </a:cubicBezTo>
                  <a:lnTo>
                    <a:pt x="1614" y="1991"/>
                  </a:lnTo>
                  <a:close/>
                  <a:moveTo>
                    <a:pt x="10710" y="10325"/>
                  </a:moveTo>
                  <a:lnTo>
                    <a:pt x="13174" y="10594"/>
                  </a:lnTo>
                  <a:cubicBezTo>
                    <a:pt x="13174" y="10594"/>
                    <a:pt x="11561" y="10908"/>
                    <a:pt x="11516" y="10908"/>
                  </a:cubicBezTo>
                  <a:lnTo>
                    <a:pt x="11472" y="10863"/>
                  </a:lnTo>
                  <a:cubicBezTo>
                    <a:pt x="11203" y="10684"/>
                    <a:pt x="10934" y="10550"/>
                    <a:pt x="10710" y="10325"/>
                  </a:cubicBezTo>
                  <a:close/>
                  <a:moveTo>
                    <a:pt x="8693" y="11491"/>
                  </a:moveTo>
                  <a:cubicBezTo>
                    <a:pt x="8962" y="11535"/>
                    <a:pt x="9231" y="11625"/>
                    <a:pt x="9500" y="11625"/>
                  </a:cubicBezTo>
                  <a:lnTo>
                    <a:pt x="9142" y="12252"/>
                  </a:lnTo>
                  <a:lnTo>
                    <a:pt x="8738" y="12252"/>
                  </a:lnTo>
                  <a:lnTo>
                    <a:pt x="8469" y="11894"/>
                  </a:lnTo>
                  <a:lnTo>
                    <a:pt x="8693" y="11491"/>
                  </a:lnTo>
                  <a:close/>
                  <a:moveTo>
                    <a:pt x="3741" y="0"/>
                  </a:moveTo>
                  <a:cubicBezTo>
                    <a:pt x="3150" y="0"/>
                    <a:pt x="2535" y="231"/>
                    <a:pt x="2151" y="691"/>
                  </a:cubicBezTo>
                  <a:lnTo>
                    <a:pt x="359" y="2349"/>
                  </a:lnTo>
                  <a:cubicBezTo>
                    <a:pt x="135" y="2573"/>
                    <a:pt x="0" y="2932"/>
                    <a:pt x="0" y="3246"/>
                  </a:cubicBezTo>
                  <a:cubicBezTo>
                    <a:pt x="0" y="3380"/>
                    <a:pt x="45" y="3425"/>
                    <a:pt x="90" y="3470"/>
                  </a:cubicBezTo>
                  <a:cubicBezTo>
                    <a:pt x="135" y="3514"/>
                    <a:pt x="224" y="3514"/>
                    <a:pt x="269" y="3514"/>
                  </a:cubicBezTo>
                  <a:lnTo>
                    <a:pt x="314" y="3514"/>
                  </a:lnTo>
                  <a:lnTo>
                    <a:pt x="897" y="3425"/>
                  </a:lnTo>
                  <a:lnTo>
                    <a:pt x="1479" y="3425"/>
                  </a:lnTo>
                  <a:cubicBezTo>
                    <a:pt x="1703" y="3918"/>
                    <a:pt x="2106" y="4321"/>
                    <a:pt x="2689" y="4500"/>
                  </a:cubicBezTo>
                  <a:lnTo>
                    <a:pt x="2779" y="5172"/>
                  </a:lnTo>
                  <a:cubicBezTo>
                    <a:pt x="2823" y="5621"/>
                    <a:pt x="2958" y="5979"/>
                    <a:pt x="3047" y="6382"/>
                  </a:cubicBezTo>
                  <a:cubicBezTo>
                    <a:pt x="3116" y="6519"/>
                    <a:pt x="3211" y="6578"/>
                    <a:pt x="3311" y="6578"/>
                  </a:cubicBezTo>
                  <a:cubicBezTo>
                    <a:pt x="3342" y="6578"/>
                    <a:pt x="3374" y="6572"/>
                    <a:pt x="3406" y="6562"/>
                  </a:cubicBezTo>
                  <a:cubicBezTo>
                    <a:pt x="3585" y="6517"/>
                    <a:pt x="3630" y="6337"/>
                    <a:pt x="3585" y="6203"/>
                  </a:cubicBezTo>
                  <a:cubicBezTo>
                    <a:pt x="3451" y="5845"/>
                    <a:pt x="3361" y="5441"/>
                    <a:pt x="3271" y="5038"/>
                  </a:cubicBezTo>
                  <a:lnTo>
                    <a:pt x="3182" y="4276"/>
                  </a:lnTo>
                  <a:cubicBezTo>
                    <a:pt x="3182" y="4097"/>
                    <a:pt x="3047" y="3963"/>
                    <a:pt x="2913" y="3963"/>
                  </a:cubicBezTo>
                  <a:cubicBezTo>
                    <a:pt x="2510" y="3873"/>
                    <a:pt x="2151" y="3604"/>
                    <a:pt x="1927" y="3201"/>
                  </a:cubicBezTo>
                  <a:lnTo>
                    <a:pt x="1927" y="3156"/>
                  </a:lnTo>
                  <a:lnTo>
                    <a:pt x="2106" y="2753"/>
                  </a:lnTo>
                  <a:cubicBezTo>
                    <a:pt x="2241" y="2484"/>
                    <a:pt x="2241" y="2125"/>
                    <a:pt x="2106" y="1857"/>
                  </a:cubicBezTo>
                  <a:lnTo>
                    <a:pt x="2017" y="1632"/>
                  </a:lnTo>
                  <a:lnTo>
                    <a:pt x="2555" y="1140"/>
                  </a:lnTo>
                  <a:cubicBezTo>
                    <a:pt x="2918" y="777"/>
                    <a:pt x="3353" y="595"/>
                    <a:pt x="3796" y="595"/>
                  </a:cubicBezTo>
                  <a:cubicBezTo>
                    <a:pt x="3845" y="595"/>
                    <a:pt x="3894" y="597"/>
                    <a:pt x="3944" y="602"/>
                  </a:cubicBezTo>
                  <a:lnTo>
                    <a:pt x="4078" y="602"/>
                  </a:lnTo>
                  <a:cubicBezTo>
                    <a:pt x="4705" y="691"/>
                    <a:pt x="5243" y="1050"/>
                    <a:pt x="5467" y="1677"/>
                  </a:cubicBezTo>
                  <a:cubicBezTo>
                    <a:pt x="5602" y="1946"/>
                    <a:pt x="5646" y="2260"/>
                    <a:pt x="5602" y="2573"/>
                  </a:cubicBezTo>
                  <a:lnTo>
                    <a:pt x="5512" y="3022"/>
                  </a:lnTo>
                  <a:cubicBezTo>
                    <a:pt x="5512" y="3246"/>
                    <a:pt x="5646" y="3514"/>
                    <a:pt x="5826" y="3649"/>
                  </a:cubicBezTo>
                  <a:lnTo>
                    <a:pt x="9052" y="5486"/>
                  </a:lnTo>
                  <a:cubicBezTo>
                    <a:pt x="10172" y="6158"/>
                    <a:pt x="11203" y="7010"/>
                    <a:pt x="11965" y="8085"/>
                  </a:cubicBezTo>
                  <a:lnTo>
                    <a:pt x="12233" y="8399"/>
                  </a:lnTo>
                  <a:lnTo>
                    <a:pt x="11472" y="8264"/>
                  </a:lnTo>
                  <a:cubicBezTo>
                    <a:pt x="9679" y="7951"/>
                    <a:pt x="8021" y="7413"/>
                    <a:pt x="6453" y="6517"/>
                  </a:cubicBezTo>
                  <a:lnTo>
                    <a:pt x="5422" y="5934"/>
                  </a:lnTo>
                  <a:cubicBezTo>
                    <a:pt x="5243" y="5486"/>
                    <a:pt x="5153" y="5038"/>
                    <a:pt x="5109" y="4590"/>
                  </a:cubicBezTo>
                  <a:lnTo>
                    <a:pt x="5109" y="4500"/>
                  </a:lnTo>
                  <a:cubicBezTo>
                    <a:pt x="5109" y="4352"/>
                    <a:pt x="4986" y="4265"/>
                    <a:pt x="4842" y="4265"/>
                  </a:cubicBezTo>
                  <a:cubicBezTo>
                    <a:pt x="4812" y="4265"/>
                    <a:pt x="4781" y="4269"/>
                    <a:pt x="4750" y="4276"/>
                  </a:cubicBezTo>
                  <a:cubicBezTo>
                    <a:pt x="4571" y="4276"/>
                    <a:pt x="4481" y="4455"/>
                    <a:pt x="4526" y="4590"/>
                  </a:cubicBezTo>
                  <a:lnTo>
                    <a:pt x="4526" y="4724"/>
                  </a:lnTo>
                  <a:cubicBezTo>
                    <a:pt x="4705" y="6158"/>
                    <a:pt x="5378" y="7503"/>
                    <a:pt x="6453" y="8533"/>
                  </a:cubicBezTo>
                  <a:cubicBezTo>
                    <a:pt x="6587" y="8712"/>
                    <a:pt x="6767" y="8847"/>
                    <a:pt x="6946" y="8981"/>
                  </a:cubicBezTo>
                  <a:cubicBezTo>
                    <a:pt x="6991" y="9026"/>
                    <a:pt x="7035" y="9026"/>
                    <a:pt x="7125" y="9026"/>
                  </a:cubicBezTo>
                  <a:cubicBezTo>
                    <a:pt x="7215" y="9026"/>
                    <a:pt x="7260" y="8981"/>
                    <a:pt x="7349" y="8936"/>
                  </a:cubicBezTo>
                  <a:cubicBezTo>
                    <a:pt x="7439" y="8802"/>
                    <a:pt x="7394" y="8623"/>
                    <a:pt x="7260" y="8533"/>
                  </a:cubicBezTo>
                  <a:cubicBezTo>
                    <a:pt x="7125" y="8399"/>
                    <a:pt x="6946" y="8264"/>
                    <a:pt x="6767" y="8130"/>
                  </a:cubicBezTo>
                  <a:cubicBezTo>
                    <a:pt x="6363" y="7727"/>
                    <a:pt x="6050" y="7368"/>
                    <a:pt x="5781" y="6830"/>
                  </a:cubicBezTo>
                  <a:lnTo>
                    <a:pt x="5781" y="6830"/>
                  </a:lnTo>
                  <a:lnTo>
                    <a:pt x="6050" y="7010"/>
                  </a:lnTo>
                  <a:cubicBezTo>
                    <a:pt x="7663" y="7906"/>
                    <a:pt x="9455" y="8533"/>
                    <a:pt x="11248" y="8802"/>
                  </a:cubicBezTo>
                  <a:lnTo>
                    <a:pt x="12637" y="9026"/>
                  </a:lnTo>
                  <a:lnTo>
                    <a:pt x="14429" y="10191"/>
                  </a:lnTo>
                  <a:lnTo>
                    <a:pt x="14429" y="10191"/>
                  </a:lnTo>
                  <a:lnTo>
                    <a:pt x="10127" y="9698"/>
                  </a:lnTo>
                  <a:cubicBezTo>
                    <a:pt x="9455" y="9653"/>
                    <a:pt x="8783" y="9429"/>
                    <a:pt x="8156" y="9160"/>
                  </a:cubicBezTo>
                  <a:cubicBezTo>
                    <a:pt x="8116" y="9134"/>
                    <a:pt x="8073" y="9123"/>
                    <a:pt x="8031" y="9123"/>
                  </a:cubicBezTo>
                  <a:cubicBezTo>
                    <a:pt x="7928" y="9123"/>
                    <a:pt x="7829" y="9187"/>
                    <a:pt x="7797" y="9250"/>
                  </a:cubicBezTo>
                  <a:cubicBezTo>
                    <a:pt x="7708" y="9429"/>
                    <a:pt x="7797" y="9609"/>
                    <a:pt x="7887" y="9653"/>
                  </a:cubicBezTo>
                  <a:cubicBezTo>
                    <a:pt x="8469" y="9922"/>
                    <a:pt x="9052" y="10146"/>
                    <a:pt x="9679" y="10191"/>
                  </a:cubicBezTo>
                  <a:cubicBezTo>
                    <a:pt x="9903" y="10550"/>
                    <a:pt x="10127" y="10818"/>
                    <a:pt x="10486" y="11042"/>
                  </a:cubicBezTo>
                  <a:cubicBezTo>
                    <a:pt x="10385" y="11046"/>
                    <a:pt x="10284" y="11048"/>
                    <a:pt x="10184" y="11048"/>
                  </a:cubicBezTo>
                  <a:cubicBezTo>
                    <a:pt x="9082" y="11048"/>
                    <a:pt x="8021" y="10822"/>
                    <a:pt x="7035" y="10370"/>
                  </a:cubicBezTo>
                  <a:cubicBezTo>
                    <a:pt x="5646" y="9698"/>
                    <a:pt x="4526" y="8623"/>
                    <a:pt x="3854" y="7278"/>
                  </a:cubicBezTo>
                  <a:cubicBezTo>
                    <a:pt x="3821" y="7213"/>
                    <a:pt x="3716" y="7171"/>
                    <a:pt x="3592" y="7171"/>
                  </a:cubicBezTo>
                  <a:cubicBezTo>
                    <a:pt x="3547" y="7171"/>
                    <a:pt x="3499" y="7177"/>
                    <a:pt x="3451" y="7189"/>
                  </a:cubicBezTo>
                  <a:cubicBezTo>
                    <a:pt x="3361" y="7234"/>
                    <a:pt x="3316" y="7413"/>
                    <a:pt x="3361" y="7592"/>
                  </a:cubicBezTo>
                  <a:cubicBezTo>
                    <a:pt x="4123" y="9026"/>
                    <a:pt x="5378" y="10191"/>
                    <a:pt x="6811" y="10953"/>
                  </a:cubicBezTo>
                  <a:cubicBezTo>
                    <a:pt x="7215" y="11087"/>
                    <a:pt x="7573" y="11266"/>
                    <a:pt x="7932" y="11401"/>
                  </a:cubicBezTo>
                  <a:lnTo>
                    <a:pt x="7349" y="12342"/>
                  </a:lnTo>
                  <a:lnTo>
                    <a:pt x="6587" y="12342"/>
                  </a:lnTo>
                  <a:cubicBezTo>
                    <a:pt x="6453" y="12342"/>
                    <a:pt x="6319" y="12432"/>
                    <a:pt x="6319" y="12611"/>
                  </a:cubicBezTo>
                  <a:cubicBezTo>
                    <a:pt x="6319" y="12790"/>
                    <a:pt x="6453" y="12880"/>
                    <a:pt x="6587" y="12880"/>
                  </a:cubicBezTo>
                  <a:lnTo>
                    <a:pt x="7484" y="12880"/>
                  </a:lnTo>
                  <a:cubicBezTo>
                    <a:pt x="7618" y="12880"/>
                    <a:pt x="7663" y="12835"/>
                    <a:pt x="7708" y="12790"/>
                  </a:cubicBezTo>
                  <a:lnTo>
                    <a:pt x="7887" y="12432"/>
                  </a:lnTo>
                  <a:lnTo>
                    <a:pt x="8111" y="12790"/>
                  </a:lnTo>
                  <a:cubicBezTo>
                    <a:pt x="8156" y="12835"/>
                    <a:pt x="8245" y="12880"/>
                    <a:pt x="8335" y="12880"/>
                  </a:cubicBezTo>
                  <a:lnTo>
                    <a:pt x="8559" y="12880"/>
                  </a:lnTo>
                  <a:lnTo>
                    <a:pt x="8335" y="13283"/>
                  </a:lnTo>
                  <a:lnTo>
                    <a:pt x="7618" y="13283"/>
                  </a:lnTo>
                  <a:cubicBezTo>
                    <a:pt x="7439" y="13283"/>
                    <a:pt x="7349" y="13373"/>
                    <a:pt x="7349" y="13552"/>
                  </a:cubicBezTo>
                  <a:cubicBezTo>
                    <a:pt x="7349" y="13731"/>
                    <a:pt x="7439" y="13865"/>
                    <a:pt x="7618" y="13865"/>
                  </a:cubicBezTo>
                  <a:lnTo>
                    <a:pt x="8514" y="13865"/>
                  </a:lnTo>
                  <a:cubicBezTo>
                    <a:pt x="8604" y="13865"/>
                    <a:pt x="8693" y="13776"/>
                    <a:pt x="8738" y="13731"/>
                  </a:cubicBezTo>
                  <a:lnTo>
                    <a:pt x="8917" y="13417"/>
                  </a:lnTo>
                  <a:lnTo>
                    <a:pt x="9142" y="13731"/>
                  </a:lnTo>
                  <a:cubicBezTo>
                    <a:pt x="9186" y="13776"/>
                    <a:pt x="9231" y="13865"/>
                    <a:pt x="9366" y="13865"/>
                  </a:cubicBezTo>
                  <a:lnTo>
                    <a:pt x="10038" y="13865"/>
                  </a:lnTo>
                  <a:cubicBezTo>
                    <a:pt x="10172" y="13865"/>
                    <a:pt x="10307" y="13731"/>
                    <a:pt x="10307" y="13552"/>
                  </a:cubicBezTo>
                  <a:cubicBezTo>
                    <a:pt x="10307" y="13373"/>
                    <a:pt x="10172" y="13283"/>
                    <a:pt x="10038" y="13283"/>
                  </a:cubicBezTo>
                  <a:lnTo>
                    <a:pt x="9500" y="13283"/>
                  </a:lnTo>
                  <a:lnTo>
                    <a:pt x="9231" y="12880"/>
                  </a:lnTo>
                  <a:lnTo>
                    <a:pt x="9948" y="11715"/>
                  </a:lnTo>
                  <a:lnTo>
                    <a:pt x="10038" y="11715"/>
                  </a:lnTo>
                  <a:cubicBezTo>
                    <a:pt x="10531" y="11715"/>
                    <a:pt x="11024" y="11670"/>
                    <a:pt x="11516" y="11535"/>
                  </a:cubicBezTo>
                  <a:lnTo>
                    <a:pt x="13488" y="13641"/>
                  </a:lnTo>
                  <a:cubicBezTo>
                    <a:pt x="13533" y="13686"/>
                    <a:pt x="13622" y="13731"/>
                    <a:pt x="13712" y="13731"/>
                  </a:cubicBezTo>
                  <a:cubicBezTo>
                    <a:pt x="13757" y="13731"/>
                    <a:pt x="13847" y="13731"/>
                    <a:pt x="13891" y="13686"/>
                  </a:cubicBezTo>
                  <a:cubicBezTo>
                    <a:pt x="13981" y="13552"/>
                    <a:pt x="13981" y="13373"/>
                    <a:pt x="13891" y="13283"/>
                  </a:cubicBezTo>
                  <a:lnTo>
                    <a:pt x="12144" y="11446"/>
                  </a:lnTo>
                  <a:lnTo>
                    <a:pt x="13891" y="11042"/>
                  </a:lnTo>
                  <a:lnTo>
                    <a:pt x="16983" y="13238"/>
                  </a:lnTo>
                  <a:cubicBezTo>
                    <a:pt x="17342" y="13507"/>
                    <a:pt x="17745" y="13731"/>
                    <a:pt x="18193" y="13955"/>
                  </a:cubicBezTo>
                  <a:lnTo>
                    <a:pt x="18596" y="14134"/>
                  </a:lnTo>
                  <a:lnTo>
                    <a:pt x="17700" y="14986"/>
                  </a:lnTo>
                  <a:lnTo>
                    <a:pt x="17252" y="15075"/>
                  </a:lnTo>
                  <a:cubicBezTo>
                    <a:pt x="17028" y="15120"/>
                    <a:pt x="16849" y="15299"/>
                    <a:pt x="16849" y="15523"/>
                  </a:cubicBezTo>
                  <a:lnTo>
                    <a:pt x="16804" y="15792"/>
                  </a:lnTo>
                  <a:lnTo>
                    <a:pt x="16132" y="16420"/>
                  </a:lnTo>
                  <a:lnTo>
                    <a:pt x="15863" y="15792"/>
                  </a:lnTo>
                  <a:cubicBezTo>
                    <a:pt x="15549" y="15210"/>
                    <a:pt x="15191" y="14627"/>
                    <a:pt x="14653" y="14134"/>
                  </a:cubicBezTo>
                  <a:cubicBezTo>
                    <a:pt x="14608" y="14067"/>
                    <a:pt x="14541" y="14033"/>
                    <a:pt x="14474" y="14033"/>
                  </a:cubicBezTo>
                  <a:cubicBezTo>
                    <a:pt x="14407" y="14033"/>
                    <a:pt x="14339" y="14067"/>
                    <a:pt x="14295" y="14134"/>
                  </a:cubicBezTo>
                  <a:cubicBezTo>
                    <a:pt x="14160" y="14224"/>
                    <a:pt x="14160" y="14403"/>
                    <a:pt x="14295" y="14538"/>
                  </a:cubicBezTo>
                  <a:cubicBezTo>
                    <a:pt x="14743" y="14986"/>
                    <a:pt x="15056" y="15479"/>
                    <a:pt x="15325" y="16016"/>
                  </a:cubicBezTo>
                  <a:lnTo>
                    <a:pt x="15639" y="16644"/>
                  </a:lnTo>
                  <a:cubicBezTo>
                    <a:pt x="15684" y="16823"/>
                    <a:pt x="15863" y="16912"/>
                    <a:pt x="15997" y="16912"/>
                  </a:cubicBezTo>
                  <a:lnTo>
                    <a:pt x="16132" y="16912"/>
                  </a:lnTo>
                  <a:cubicBezTo>
                    <a:pt x="16311" y="16912"/>
                    <a:pt x="16401" y="16868"/>
                    <a:pt x="16535" y="16778"/>
                  </a:cubicBezTo>
                  <a:lnTo>
                    <a:pt x="17297" y="16016"/>
                  </a:lnTo>
                  <a:cubicBezTo>
                    <a:pt x="17342" y="15971"/>
                    <a:pt x="17342" y="15927"/>
                    <a:pt x="17431" y="15837"/>
                  </a:cubicBezTo>
                  <a:lnTo>
                    <a:pt x="17476" y="15523"/>
                  </a:lnTo>
                  <a:lnTo>
                    <a:pt x="17969" y="15389"/>
                  </a:lnTo>
                  <a:cubicBezTo>
                    <a:pt x="18014" y="15389"/>
                    <a:pt x="18103" y="15344"/>
                    <a:pt x="18103" y="15344"/>
                  </a:cubicBezTo>
                  <a:lnTo>
                    <a:pt x="19044" y="14493"/>
                  </a:lnTo>
                  <a:cubicBezTo>
                    <a:pt x="19403" y="14358"/>
                    <a:pt x="19493" y="14134"/>
                    <a:pt x="19403" y="13955"/>
                  </a:cubicBezTo>
                  <a:cubicBezTo>
                    <a:pt x="19358" y="13776"/>
                    <a:pt x="19268" y="13641"/>
                    <a:pt x="19089" y="13507"/>
                  </a:cubicBezTo>
                  <a:lnTo>
                    <a:pt x="18686" y="13328"/>
                  </a:lnTo>
                  <a:cubicBezTo>
                    <a:pt x="18327" y="13148"/>
                    <a:pt x="17924" y="12924"/>
                    <a:pt x="17566" y="12656"/>
                  </a:cubicBezTo>
                  <a:lnTo>
                    <a:pt x="14877" y="10774"/>
                  </a:lnTo>
                  <a:lnTo>
                    <a:pt x="14922" y="10774"/>
                  </a:lnTo>
                  <a:lnTo>
                    <a:pt x="15236" y="10818"/>
                  </a:lnTo>
                  <a:lnTo>
                    <a:pt x="15280" y="10818"/>
                  </a:lnTo>
                  <a:cubicBezTo>
                    <a:pt x="15460" y="10818"/>
                    <a:pt x="15594" y="10684"/>
                    <a:pt x="15684" y="10550"/>
                  </a:cubicBezTo>
                  <a:cubicBezTo>
                    <a:pt x="15729" y="10370"/>
                    <a:pt x="15684" y="10146"/>
                    <a:pt x="15504" y="10101"/>
                  </a:cubicBezTo>
                  <a:lnTo>
                    <a:pt x="13085" y="8533"/>
                  </a:lnTo>
                  <a:lnTo>
                    <a:pt x="13040" y="8443"/>
                  </a:lnTo>
                  <a:lnTo>
                    <a:pt x="12457" y="7682"/>
                  </a:lnTo>
                  <a:cubicBezTo>
                    <a:pt x="11651" y="6562"/>
                    <a:pt x="10620" y="5621"/>
                    <a:pt x="9410" y="4948"/>
                  </a:cubicBezTo>
                  <a:lnTo>
                    <a:pt x="6139" y="3066"/>
                  </a:lnTo>
                  <a:lnTo>
                    <a:pt x="6139" y="3022"/>
                  </a:lnTo>
                  <a:lnTo>
                    <a:pt x="6184" y="2573"/>
                  </a:lnTo>
                  <a:cubicBezTo>
                    <a:pt x="6274" y="2170"/>
                    <a:pt x="6184" y="1812"/>
                    <a:pt x="6050" y="1408"/>
                  </a:cubicBezTo>
                  <a:cubicBezTo>
                    <a:pt x="5691" y="602"/>
                    <a:pt x="4974" y="109"/>
                    <a:pt x="4123" y="19"/>
                  </a:cubicBezTo>
                  <a:lnTo>
                    <a:pt x="4033" y="19"/>
                  </a:lnTo>
                  <a:cubicBezTo>
                    <a:pt x="3937" y="7"/>
                    <a:pt x="3839" y="0"/>
                    <a:pt x="37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97" name="Shape 5097"/>
        <p:cNvGrpSpPr/>
        <p:nvPr/>
      </p:nvGrpSpPr>
      <p:grpSpPr>
        <a:xfrm>
          <a:off x="0" y="0"/>
          <a:ext cx="0" cy="0"/>
          <a:chOff x="0" y="0"/>
          <a:chExt cx="0" cy="0"/>
        </a:xfrm>
      </p:grpSpPr>
      <p:sp>
        <p:nvSpPr>
          <p:cNvPr id="5098" name="Google Shape;5098;p6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a:t>
            </a:r>
            <a:r>
              <a:rPr lang="en"/>
              <a:t>epresent data of birds nest</a:t>
            </a:r>
            <a:endParaRPr/>
          </a:p>
        </p:txBody>
      </p:sp>
      <p:graphicFrame>
        <p:nvGraphicFramePr>
          <p:cNvPr id="5099" name="Google Shape;5099;p65"/>
          <p:cNvGraphicFramePr/>
          <p:nvPr/>
        </p:nvGraphicFramePr>
        <p:xfrm>
          <a:off x="719988" y="1557435"/>
          <a:ext cx="3000000" cy="3000000"/>
        </p:xfrm>
        <a:graphic>
          <a:graphicData uri="http://schemas.openxmlformats.org/drawingml/2006/table">
            <a:tbl>
              <a:tblPr>
                <a:noFill/>
                <a:tableStyleId>{66BB40AB-3108-4BFB-8763-7D5460EA2C5F}</a:tableStyleId>
              </a:tblPr>
              <a:tblGrid>
                <a:gridCol w="1233875"/>
                <a:gridCol w="1617525"/>
                <a:gridCol w="1617525"/>
                <a:gridCol w="1617525"/>
                <a:gridCol w="1617525"/>
              </a:tblGrid>
              <a:tr h="658525">
                <a:tc>
                  <a:txBody>
                    <a:bodyPr/>
                    <a:lstStyle/>
                    <a:p>
                      <a:pPr indent="0" lvl="0" marL="0" rtl="0" algn="l">
                        <a:spcBef>
                          <a:spcPts val="0"/>
                        </a:spcBef>
                        <a:spcAft>
                          <a:spcPts val="0"/>
                        </a:spcAft>
                        <a:buNone/>
                      </a:pPr>
                      <a:r>
                        <a:t/>
                      </a:r>
                      <a:endParaRPr sz="1800">
                        <a:solidFill>
                          <a:srgbClr val="4E48AB"/>
                        </a:solidFill>
                        <a:latin typeface="Bebas Neue"/>
                        <a:ea typeface="Bebas Neue"/>
                        <a:cs typeface="Bebas Neue"/>
                        <a:sym typeface="Bebas Neue"/>
                      </a:endParaRPr>
                    </a:p>
                  </a:txBody>
                  <a:tcPr marT="68575" marB="68575" marR="91425" marL="91425" anchor="ctr">
                    <a:lnL cap="flat" cmpd="sng" w="9525">
                      <a:solidFill>
                        <a:schemeClr val="accent1">
                          <a:alpha val="0"/>
                        </a:schemeClr>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b="1" lang="en" sz="2200">
                          <a:solidFill>
                            <a:schemeClr val="dk1"/>
                          </a:solidFill>
                          <a:latin typeface="BioRhyme"/>
                          <a:ea typeface="BioRhyme"/>
                          <a:cs typeface="BioRhyme"/>
                          <a:sym typeface="BioRhyme"/>
                        </a:rPr>
                        <a:t>Specie</a:t>
                      </a:r>
                      <a:r>
                        <a:rPr b="1" lang="en" sz="2200">
                          <a:solidFill>
                            <a:schemeClr val="dk1"/>
                          </a:solidFill>
                          <a:latin typeface="BioRhyme"/>
                          <a:ea typeface="BioRhyme"/>
                          <a:cs typeface="BioRhyme"/>
                          <a:sym typeface="BioRhyme"/>
                        </a:rPr>
                        <a:t> A</a:t>
                      </a:r>
                      <a:endParaRPr b="1" sz="2200">
                        <a:solidFill>
                          <a:schemeClr val="dk1"/>
                        </a:solidFill>
                        <a:latin typeface="BioRhyme"/>
                        <a:ea typeface="BioRhyme"/>
                        <a:cs typeface="BioRhyme"/>
                        <a:sym typeface="BioRhyme"/>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b="1" lang="en" sz="2200">
                          <a:solidFill>
                            <a:schemeClr val="dk1"/>
                          </a:solidFill>
                          <a:latin typeface="BioRhyme"/>
                          <a:ea typeface="BioRhyme"/>
                          <a:cs typeface="BioRhyme"/>
                          <a:sym typeface="BioRhyme"/>
                        </a:rPr>
                        <a:t>Specie</a:t>
                      </a:r>
                      <a:r>
                        <a:rPr b="1" lang="en" sz="2200">
                          <a:solidFill>
                            <a:schemeClr val="dk1"/>
                          </a:solidFill>
                          <a:latin typeface="BioRhyme"/>
                          <a:ea typeface="BioRhyme"/>
                          <a:cs typeface="BioRhyme"/>
                          <a:sym typeface="BioRhyme"/>
                        </a:rPr>
                        <a:t> B</a:t>
                      </a:r>
                      <a:endParaRPr b="1" sz="2200">
                        <a:solidFill>
                          <a:schemeClr val="dk1"/>
                        </a:solidFill>
                        <a:latin typeface="BioRhyme"/>
                        <a:ea typeface="BioRhyme"/>
                        <a:cs typeface="BioRhyme"/>
                        <a:sym typeface="BioRhyme"/>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Clr>
                          <a:srgbClr val="000000"/>
                        </a:buClr>
                        <a:buSzPts val="1100"/>
                        <a:buFont typeface="Arial"/>
                        <a:buNone/>
                      </a:pPr>
                      <a:r>
                        <a:rPr b="1" lang="en" sz="2200">
                          <a:solidFill>
                            <a:schemeClr val="dk1"/>
                          </a:solidFill>
                          <a:latin typeface="BioRhyme"/>
                          <a:ea typeface="BioRhyme"/>
                          <a:cs typeface="BioRhyme"/>
                          <a:sym typeface="BioRhyme"/>
                        </a:rPr>
                        <a:t>Specie</a:t>
                      </a:r>
                      <a:r>
                        <a:rPr b="1" lang="en" sz="2200">
                          <a:solidFill>
                            <a:schemeClr val="dk1"/>
                          </a:solidFill>
                          <a:latin typeface="BioRhyme"/>
                          <a:ea typeface="BioRhyme"/>
                          <a:cs typeface="BioRhyme"/>
                          <a:sym typeface="BioRhyme"/>
                        </a:rPr>
                        <a:t> C</a:t>
                      </a:r>
                      <a:endParaRPr b="1" sz="2200">
                        <a:solidFill>
                          <a:schemeClr val="dk1"/>
                        </a:solidFill>
                        <a:latin typeface="BioRhyme"/>
                        <a:ea typeface="BioRhyme"/>
                        <a:cs typeface="BioRhyme"/>
                        <a:sym typeface="BioRhyme"/>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Clr>
                          <a:srgbClr val="000000"/>
                        </a:buClr>
                        <a:buSzPts val="1100"/>
                        <a:buFont typeface="Arial"/>
                        <a:buNone/>
                      </a:pPr>
                      <a:r>
                        <a:rPr b="1" lang="en" sz="2200">
                          <a:solidFill>
                            <a:schemeClr val="dk1"/>
                          </a:solidFill>
                          <a:latin typeface="BioRhyme"/>
                          <a:ea typeface="BioRhyme"/>
                          <a:cs typeface="BioRhyme"/>
                          <a:sym typeface="BioRhyme"/>
                        </a:rPr>
                        <a:t>Specie</a:t>
                      </a:r>
                      <a:r>
                        <a:rPr b="1" lang="en" sz="2200">
                          <a:solidFill>
                            <a:schemeClr val="dk1"/>
                          </a:solidFill>
                          <a:latin typeface="BioRhyme"/>
                          <a:ea typeface="BioRhyme"/>
                          <a:cs typeface="BioRhyme"/>
                          <a:sym typeface="BioRhyme"/>
                        </a:rPr>
                        <a:t> D</a:t>
                      </a:r>
                      <a:endParaRPr b="1" sz="2200">
                        <a:solidFill>
                          <a:schemeClr val="dk1"/>
                        </a:solidFill>
                        <a:latin typeface="BioRhyme"/>
                        <a:ea typeface="BioRhyme"/>
                        <a:cs typeface="BioRhyme"/>
                        <a:sym typeface="BioRhyme"/>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r>
              <a:tr h="684300">
                <a:tc>
                  <a:txBody>
                    <a:bodyPr/>
                    <a:lstStyle/>
                    <a:p>
                      <a:pPr indent="0" lvl="0" marL="0" rtl="0" algn="ctr">
                        <a:spcBef>
                          <a:spcPts val="0"/>
                        </a:spcBef>
                        <a:spcAft>
                          <a:spcPts val="0"/>
                        </a:spcAft>
                        <a:buNone/>
                      </a:pPr>
                      <a:r>
                        <a:rPr b="1" lang="en" sz="1800">
                          <a:solidFill>
                            <a:schemeClr val="accent1"/>
                          </a:solidFill>
                          <a:latin typeface="BioRhyme"/>
                          <a:ea typeface="BioRhyme"/>
                          <a:cs typeface="BioRhyme"/>
                          <a:sym typeface="BioRhyme"/>
                        </a:rPr>
                        <a:t>Type 01</a:t>
                      </a:r>
                      <a:endParaRPr b="1" sz="1800">
                        <a:solidFill>
                          <a:schemeClr val="accent1"/>
                        </a:solidFill>
                        <a:latin typeface="BioRhyme"/>
                        <a:ea typeface="BioRhyme"/>
                        <a:cs typeface="BioRhyme"/>
                        <a:sym typeface="BioRhyme"/>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0.06</a:t>
                      </a:r>
                      <a:endParaRPr>
                        <a:solidFill>
                          <a:schemeClr val="dk1"/>
                        </a:solidFill>
                        <a:latin typeface="Lato"/>
                        <a:ea typeface="Lato"/>
                        <a:cs typeface="Lato"/>
                        <a:sym typeface="Lato"/>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0.53</a:t>
                      </a:r>
                      <a:endParaRPr>
                        <a:solidFill>
                          <a:schemeClr val="dk1"/>
                        </a:solidFill>
                        <a:latin typeface="Lato"/>
                        <a:ea typeface="Lato"/>
                        <a:cs typeface="Lato"/>
                        <a:sym typeface="Lato"/>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0.38</a:t>
                      </a:r>
                      <a:endParaRPr>
                        <a:solidFill>
                          <a:schemeClr val="dk1"/>
                        </a:solidFill>
                        <a:latin typeface="Lato"/>
                        <a:ea typeface="Lato"/>
                        <a:cs typeface="Lato"/>
                        <a:sym typeface="Lato"/>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0.38</a:t>
                      </a:r>
                      <a:endParaRPr>
                        <a:solidFill>
                          <a:schemeClr val="dk1"/>
                        </a:solidFill>
                        <a:latin typeface="Lato"/>
                        <a:ea typeface="Lato"/>
                        <a:cs typeface="Lato"/>
                        <a:sym typeface="Lato"/>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r>
              <a:tr h="684300">
                <a:tc>
                  <a:txBody>
                    <a:bodyPr/>
                    <a:lstStyle/>
                    <a:p>
                      <a:pPr indent="0" lvl="0" marL="0" rtl="0" algn="ctr">
                        <a:spcBef>
                          <a:spcPts val="0"/>
                        </a:spcBef>
                        <a:spcAft>
                          <a:spcPts val="0"/>
                        </a:spcAft>
                        <a:buNone/>
                      </a:pPr>
                      <a:r>
                        <a:rPr b="1" lang="en" sz="1800">
                          <a:solidFill>
                            <a:schemeClr val="accent1"/>
                          </a:solidFill>
                          <a:latin typeface="BioRhyme"/>
                          <a:ea typeface="BioRhyme"/>
                          <a:cs typeface="BioRhyme"/>
                          <a:sym typeface="BioRhyme"/>
                        </a:rPr>
                        <a:t>Type 02</a:t>
                      </a:r>
                      <a:endParaRPr b="1" sz="1800">
                        <a:solidFill>
                          <a:schemeClr val="accent1"/>
                        </a:solidFill>
                        <a:latin typeface="BioRhyme"/>
                        <a:ea typeface="BioRhyme"/>
                        <a:cs typeface="BioRhyme"/>
                        <a:sym typeface="BioRhyme"/>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0.11</a:t>
                      </a:r>
                      <a:endParaRPr>
                        <a:solidFill>
                          <a:schemeClr val="dk1"/>
                        </a:solidFill>
                        <a:latin typeface="Lato"/>
                        <a:ea typeface="Lato"/>
                        <a:cs typeface="Lato"/>
                        <a:sym typeface="Lato"/>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9.4</a:t>
                      </a:r>
                      <a:endParaRPr>
                        <a:solidFill>
                          <a:schemeClr val="dk1"/>
                        </a:solidFill>
                        <a:latin typeface="Lato"/>
                        <a:ea typeface="Lato"/>
                        <a:cs typeface="Lato"/>
                        <a:sym typeface="Lato"/>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0.53</a:t>
                      </a:r>
                      <a:endParaRPr>
                        <a:solidFill>
                          <a:schemeClr val="dk1"/>
                        </a:solidFill>
                        <a:latin typeface="Lato"/>
                        <a:ea typeface="Lato"/>
                        <a:cs typeface="Lato"/>
                        <a:sym typeface="Lato"/>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0.78</a:t>
                      </a:r>
                      <a:endParaRPr>
                        <a:solidFill>
                          <a:schemeClr val="dk1"/>
                        </a:solidFill>
                        <a:latin typeface="Lato"/>
                        <a:ea typeface="Lato"/>
                        <a:cs typeface="Lato"/>
                        <a:sym typeface="Lato"/>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r>
              <a:tr h="684300">
                <a:tc>
                  <a:txBody>
                    <a:bodyPr/>
                    <a:lstStyle/>
                    <a:p>
                      <a:pPr indent="0" lvl="0" marL="0" rtl="0" algn="ctr">
                        <a:spcBef>
                          <a:spcPts val="0"/>
                        </a:spcBef>
                        <a:spcAft>
                          <a:spcPts val="0"/>
                        </a:spcAft>
                        <a:buNone/>
                      </a:pPr>
                      <a:r>
                        <a:rPr b="1" lang="en" sz="1800">
                          <a:solidFill>
                            <a:schemeClr val="accent1"/>
                          </a:solidFill>
                          <a:latin typeface="BioRhyme"/>
                          <a:ea typeface="BioRhyme"/>
                          <a:cs typeface="BioRhyme"/>
                          <a:sym typeface="BioRhyme"/>
                        </a:rPr>
                        <a:t>Type 03</a:t>
                      </a:r>
                      <a:endParaRPr b="1" sz="1800">
                        <a:solidFill>
                          <a:schemeClr val="accent1"/>
                        </a:solidFill>
                        <a:latin typeface="BioRhyme"/>
                        <a:ea typeface="BioRhyme"/>
                        <a:cs typeface="BioRhyme"/>
                        <a:sym typeface="BioRhyme"/>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95.2</a:t>
                      </a:r>
                      <a:endParaRPr>
                        <a:solidFill>
                          <a:schemeClr val="dk1"/>
                        </a:solidFill>
                        <a:latin typeface="Lato"/>
                        <a:ea typeface="Lato"/>
                        <a:cs typeface="Lato"/>
                        <a:sym typeface="Lato"/>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1.16</a:t>
                      </a:r>
                      <a:endParaRPr>
                        <a:solidFill>
                          <a:schemeClr val="dk1"/>
                        </a:solidFill>
                        <a:latin typeface="Lato"/>
                        <a:ea typeface="Lato"/>
                        <a:cs typeface="Lato"/>
                        <a:sym typeface="Lato"/>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9.4</a:t>
                      </a:r>
                      <a:endParaRPr>
                        <a:solidFill>
                          <a:schemeClr val="dk1"/>
                        </a:solidFill>
                        <a:latin typeface="Lato"/>
                        <a:ea typeface="Lato"/>
                        <a:cs typeface="Lato"/>
                        <a:sym typeface="Lato"/>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1.16</a:t>
                      </a:r>
                      <a:endParaRPr>
                        <a:solidFill>
                          <a:schemeClr val="dk1"/>
                        </a:solidFill>
                        <a:latin typeface="Lato"/>
                        <a:ea typeface="Lato"/>
                        <a:cs typeface="Lato"/>
                        <a:sym typeface="Lato"/>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r>
            </a:tbl>
          </a:graphicData>
        </a:graphic>
      </p:graphicFrame>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03" name="Shape 5103"/>
        <p:cNvGrpSpPr/>
        <p:nvPr/>
      </p:nvGrpSpPr>
      <p:grpSpPr>
        <a:xfrm>
          <a:off x="0" y="0"/>
          <a:ext cx="0" cy="0"/>
          <a:chOff x="0" y="0"/>
          <a:chExt cx="0" cy="0"/>
        </a:xfrm>
      </p:grpSpPr>
      <p:pic>
        <p:nvPicPr>
          <p:cNvPr id="5104" name="Google Shape;5104;p66" title="Gráfico">
            <a:hlinkClick r:id="rId3"/>
          </p:cNvPr>
          <p:cNvPicPr preferRelativeResize="0"/>
          <p:nvPr/>
        </p:nvPicPr>
        <p:blipFill>
          <a:blip r:embed="rId4">
            <a:alphaModFix/>
          </a:blip>
          <a:stretch>
            <a:fillRect/>
          </a:stretch>
        </p:blipFill>
        <p:spPr>
          <a:xfrm>
            <a:off x="639500" y="1210700"/>
            <a:ext cx="4098200" cy="2883471"/>
          </a:xfrm>
          <a:prstGeom prst="rect">
            <a:avLst/>
          </a:prstGeom>
          <a:noFill/>
          <a:ln>
            <a:noFill/>
          </a:ln>
        </p:spPr>
      </p:pic>
      <p:sp>
        <p:nvSpPr>
          <p:cNvPr id="5105" name="Google Shape;5105;p6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Birds nests in numbers</a:t>
            </a:r>
            <a:endParaRPr/>
          </a:p>
        </p:txBody>
      </p:sp>
      <p:sp>
        <p:nvSpPr>
          <p:cNvPr id="5106" name="Google Shape;5106;p66"/>
          <p:cNvSpPr txBox="1"/>
          <p:nvPr/>
        </p:nvSpPr>
        <p:spPr>
          <a:xfrm>
            <a:off x="981900" y="4044625"/>
            <a:ext cx="3413400" cy="442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Lato"/>
                <a:ea typeface="Lato"/>
                <a:cs typeface="Lato"/>
                <a:sym typeface="Lato"/>
              </a:rPr>
              <a:t>Follow the link in the graph to modify its data and then paste the new one here. </a:t>
            </a:r>
            <a:r>
              <a:rPr b="1" lang="en" sz="1000">
                <a:solidFill>
                  <a:schemeClr val="dk1"/>
                </a:solidFill>
                <a:uFill>
                  <a:noFill/>
                </a:uFill>
                <a:latin typeface="Lato"/>
                <a:ea typeface="Lato"/>
                <a:cs typeface="Lato"/>
                <a:sym typeface="Lato"/>
                <a:hlinkClick r:id="rId5">
                  <a:extLst>
                    <a:ext uri="{A12FA001-AC4F-418D-AE19-62706E023703}">
                      <ahyp:hlinkClr val="tx"/>
                    </a:ext>
                  </a:extLst>
                </a:hlinkClick>
              </a:rPr>
              <a:t>For more info, click here</a:t>
            </a:r>
            <a:endParaRPr b="1" sz="1000">
              <a:solidFill>
                <a:schemeClr val="dk1"/>
              </a:solidFill>
              <a:latin typeface="Lato"/>
              <a:ea typeface="Lato"/>
              <a:cs typeface="Lato"/>
              <a:sym typeface="Lato"/>
            </a:endParaRPr>
          </a:p>
        </p:txBody>
      </p:sp>
      <p:sp>
        <p:nvSpPr>
          <p:cNvPr id="5107" name="Google Shape;5107;p66"/>
          <p:cNvSpPr txBox="1"/>
          <p:nvPr>
            <p:ph idx="4294967295" type="title"/>
          </p:nvPr>
        </p:nvSpPr>
        <p:spPr>
          <a:xfrm>
            <a:off x="4935050" y="1656375"/>
            <a:ext cx="16731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accent1"/>
                </a:solidFill>
              </a:rPr>
              <a:t>Specie 01</a:t>
            </a:r>
            <a:endParaRPr sz="2200">
              <a:solidFill>
                <a:schemeClr val="accent1"/>
              </a:solidFill>
            </a:endParaRPr>
          </a:p>
        </p:txBody>
      </p:sp>
      <p:sp>
        <p:nvSpPr>
          <p:cNvPr id="5108" name="Google Shape;5108;p66"/>
          <p:cNvSpPr txBox="1"/>
          <p:nvPr>
            <p:ph idx="4294967295" type="subTitle"/>
          </p:nvPr>
        </p:nvSpPr>
        <p:spPr>
          <a:xfrm>
            <a:off x="4935050" y="2184075"/>
            <a:ext cx="1673100" cy="572700"/>
          </a:xfrm>
          <a:prstGeom prst="rect">
            <a:avLst/>
          </a:prstGeom>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a:t>Mercury is the smallest planet</a:t>
            </a:r>
            <a:endParaRPr/>
          </a:p>
        </p:txBody>
      </p:sp>
      <p:sp>
        <p:nvSpPr>
          <p:cNvPr id="5109" name="Google Shape;5109;p66"/>
          <p:cNvSpPr txBox="1"/>
          <p:nvPr>
            <p:ph idx="4294967295" type="title"/>
          </p:nvPr>
        </p:nvSpPr>
        <p:spPr>
          <a:xfrm>
            <a:off x="4935050" y="2944224"/>
            <a:ext cx="16731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accent3"/>
                </a:solidFill>
              </a:rPr>
              <a:t>Specie 03</a:t>
            </a:r>
            <a:endParaRPr sz="2200">
              <a:solidFill>
                <a:schemeClr val="accent3"/>
              </a:solidFill>
            </a:endParaRPr>
          </a:p>
        </p:txBody>
      </p:sp>
      <p:sp>
        <p:nvSpPr>
          <p:cNvPr id="5110" name="Google Shape;5110;p66"/>
          <p:cNvSpPr txBox="1"/>
          <p:nvPr>
            <p:ph idx="4294967295" type="subTitle"/>
          </p:nvPr>
        </p:nvSpPr>
        <p:spPr>
          <a:xfrm>
            <a:off x="4935050" y="3471913"/>
            <a:ext cx="1673100" cy="572700"/>
          </a:xfrm>
          <a:prstGeom prst="rect">
            <a:avLst/>
          </a:prstGeom>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a:t>Jupiter is the biggest planet</a:t>
            </a:r>
            <a:endParaRPr/>
          </a:p>
        </p:txBody>
      </p:sp>
      <p:sp>
        <p:nvSpPr>
          <p:cNvPr id="5111" name="Google Shape;5111;p66"/>
          <p:cNvSpPr txBox="1"/>
          <p:nvPr>
            <p:ph idx="4294967295" type="title"/>
          </p:nvPr>
        </p:nvSpPr>
        <p:spPr>
          <a:xfrm>
            <a:off x="6725000" y="1656375"/>
            <a:ext cx="16731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lt2"/>
                </a:solidFill>
              </a:rPr>
              <a:t>Specie 02</a:t>
            </a:r>
            <a:endParaRPr sz="2200">
              <a:solidFill>
                <a:schemeClr val="lt2"/>
              </a:solidFill>
            </a:endParaRPr>
          </a:p>
        </p:txBody>
      </p:sp>
      <p:sp>
        <p:nvSpPr>
          <p:cNvPr id="5112" name="Google Shape;5112;p66"/>
          <p:cNvSpPr txBox="1"/>
          <p:nvPr>
            <p:ph idx="4294967295" type="subTitle"/>
          </p:nvPr>
        </p:nvSpPr>
        <p:spPr>
          <a:xfrm>
            <a:off x="6725000" y="2184075"/>
            <a:ext cx="1673100" cy="572700"/>
          </a:xfrm>
          <a:prstGeom prst="rect">
            <a:avLst/>
          </a:prstGeom>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a:t>Venus has very high temperatures</a:t>
            </a:r>
            <a:endParaRPr/>
          </a:p>
        </p:txBody>
      </p:sp>
      <p:sp>
        <p:nvSpPr>
          <p:cNvPr id="5113" name="Google Shape;5113;p66"/>
          <p:cNvSpPr txBox="1"/>
          <p:nvPr>
            <p:ph idx="4294967295" type="title"/>
          </p:nvPr>
        </p:nvSpPr>
        <p:spPr>
          <a:xfrm>
            <a:off x="6725000" y="2944224"/>
            <a:ext cx="16731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dk2"/>
                </a:solidFill>
              </a:rPr>
              <a:t>Specie 04</a:t>
            </a:r>
            <a:endParaRPr sz="2200">
              <a:solidFill>
                <a:schemeClr val="dk2"/>
              </a:solidFill>
            </a:endParaRPr>
          </a:p>
        </p:txBody>
      </p:sp>
      <p:sp>
        <p:nvSpPr>
          <p:cNvPr id="5114" name="Google Shape;5114;p66"/>
          <p:cNvSpPr txBox="1"/>
          <p:nvPr>
            <p:ph idx="4294967295" type="subTitle"/>
          </p:nvPr>
        </p:nvSpPr>
        <p:spPr>
          <a:xfrm>
            <a:off x="6725000" y="3471913"/>
            <a:ext cx="1673100" cy="572700"/>
          </a:xfrm>
          <a:prstGeom prst="rect">
            <a:avLst/>
          </a:prstGeom>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a:t>Saturn is a gas giant with rings</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18" name="Shape 5118"/>
        <p:cNvGrpSpPr/>
        <p:nvPr/>
      </p:nvGrpSpPr>
      <p:grpSpPr>
        <a:xfrm>
          <a:off x="0" y="0"/>
          <a:ext cx="0" cy="0"/>
          <a:chOff x="0" y="0"/>
          <a:chExt cx="0" cy="0"/>
        </a:xfrm>
      </p:grpSpPr>
      <p:sp>
        <p:nvSpPr>
          <p:cNvPr id="5119" name="Google Shape;5119;p6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Biology subject calendar</a:t>
            </a:r>
            <a:endParaRPr/>
          </a:p>
        </p:txBody>
      </p:sp>
      <p:graphicFrame>
        <p:nvGraphicFramePr>
          <p:cNvPr id="5120" name="Google Shape;5120;p67"/>
          <p:cNvGraphicFramePr/>
          <p:nvPr/>
        </p:nvGraphicFramePr>
        <p:xfrm>
          <a:off x="3680275" y="1296025"/>
          <a:ext cx="3000000" cy="3000000"/>
        </p:xfrm>
        <a:graphic>
          <a:graphicData uri="http://schemas.openxmlformats.org/drawingml/2006/table">
            <a:tbl>
              <a:tblPr>
                <a:noFill/>
                <a:tableStyleId>{BB114ADD-30A6-46E8-9DF2-3389395E7C83}</a:tableStyleId>
              </a:tblPr>
              <a:tblGrid>
                <a:gridCol w="677675"/>
                <a:gridCol w="677675"/>
                <a:gridCol w="677675"/>
                <a:gridCol w="677675"/>
                <a:gridCol w="677675"/>
                <a:gridCol w="677675"/>
                <a:gridCol w="677675"/>
              </a:tblGrid>
              <a:tr h="457175">
                <a:tc gridSpan="7">
                  <a:txBody>
                    <a:bodyPr/>
                    <a:lstStyle/>
                    <a:p>
                      <a:pPr indent="0" lvl="0" marL="0" rtl="0" algn="ctr">
                        <a:spcBef>
                          <a:spcPts val="0"/>
                        </a:spcBef>
                        <a:spcAft>
                          <a:spcPts val="0"/>
                        </a:spcAft>
                        <a:buNone/>
                      </a:pPr>
                      <a:r>
                        <a:rPr b="1" lang="en" sz="1800">
                          <a:solidFill>
                            <a:schemeClr val="dk1"/>
                          </a:solidFill>
                          <a:latin typeface="BioRhyme"/>
                          <a:ea typeface="BioRhyme"/>
                          <a:cs typeface="BioRhyme"/>
                          <a:sym typeface="BioRhyme"/>
                        </a:rPr>
                        <a:t>Month 20xx</a:t>
                      </a:r>
                      <a:endParaRPr b="1" sz="1800">
                        <a:solidFill>
                          <a:schemeClr val="dk1"/>
                        </a:solidFill>
                        <a:latin typeface="BioRhyme"/>
                        <a:ea typeface="BioRhyme"/>
                        <a:cs typeface="BioRhyme"/>
                        <a:sym typeface="BioRhym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hMerge="1"/>
                <a:tc hMerge="1"/>
                <a:tc hMerge="1"/>
                <a:tc hMerge="1"/>
                <a:tc hMerge="1"/>
                <a:tc hMerge="1"/>
              </a:tr>
              <a:tr h="451025">
                <a:tc>
                  <a:txBody>
                    <a:bodyPr/>
                    <a:lstStyle/>
                    <a:p>
                      <a:pPr indent="0" lvl="0" marL="0" rtl="0" algn="ctr">
                        <a:spcBef>
                          <a:spcPts val="0"/>
                        </a:spcBef>
                        <a:spcAft>
                          <a:spcPts val="0"/>
                        </a:spcAft>
                        <a:buNone/>
                      </a:pPr>
                      <a:r>
                        <a:rPr b="1" lang="en">
                          <a:solidFill>
                            <a:schemeClr val="dk1"/>
                          </a:solidFill>
                          <a:latin typeface="BioRhyme"/>
                          <a:ea typeface="BioRhyme"/>
                          <a:cs typeface="BioRhyme"/>
                          <a:sym typeface="BioRhyme"/>
                        </a:rPr>
                        <a:t>Mon</a:t>
                      </a:r>
                      <a:endParaRPr b="1">
                        <a:solidFill>
                          <a:schemeClr val="dk1"/>
                        </a:solidFill>
                        <a:latin typeface="BioRhyme"/>
                        <a:ea typeface="BioRhyme"/>
                        <a:cs typeface="BioRhyme"/>
                        <a:sym typeface="BioRhym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FFFFFF">
                        <a:alpha val="17500"/>
                      </a:srgbClr>
                    </a:solidFill>
                  </a:tcPr>
                </a:tc>
                <a:tc>
                  <a:txBody>
                    <a:bodyPr/>
                    <a:lstStyle/>
                    <a:p>
                      <a:pPr indent="0" lvl="0" marL="0" rtl="0" algn="ctr">
                        <a:spcBef>
                          <a:spcPts val="0"/>
                        </a:spcBef>
                        <a:spcAft>
                          <a:spcPts val="0"/>
                        </a:spcAft>
                        <a:buNone/>
                      </a:pPr>
                      <a:r>
                        <a:rPr b="1" lang="en">
                          <a:solidFill>
                            <a:schemeClr val="dk1"/>
                          </a:solidFill>
                          <a:latin typeface="BioRhyme"/>
                          <a:ea typeface="BioRhyme"/>
                          <a:cs typeface="BioRhyme"/>
                          <a:sym typeface="BioRhyme"/>
                        </a:rPr>
                        <a:t>Tue</a:t>
                      </a:r>
                      <a:endParaRPr b="1">
                        <a:solidFill>
                          <a:schemeClr val="dk1"/>
                        </a:solidFill>
                        <a:latin typeface="BioRhyme"/>
                        <a:ea typeface="BioRhyme"/>
                        <a:cs typeface="BioRhyme"/>
                        <a:sym typeface="BioRhym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FFFFFF">
                        <a:alpha val="17500"/>
                      </a:srgbClr>
                    </a:solidFill>
                  </a:tcPr>
                </a:tc>
                <a:tc>
                  <a:txBody>
                    <a:bodyPr/>
                    <a:lstStyle/>
                    <a:p>
                      <a:pPr indent="0" lvl="0" marL="0" rtl="0" algn="ctr">
                        <a:spcBef>
                          <a:spcPts val="0"/>
                        </a:spcBef>
                        <a:spcAft>
                          <a:spcPts val="0"/>
                        </a:spcAft>
                        <a:buNone/>
                      </a:pPr>
                      <a:r>
                        <a:rPr b="1" lang="en">
                          <a:solidFill>
                            <a:schemeClr val="dk1"/>
                          </a:solidFill>
                          <a:latin typeface="BioRhyme"/>
                          <a:ea typeface="BioRhyme"/>
                          <a:cs typeface="BioRhyme"/>
                          <a:sym typeface="BioRhyme"/>
                        </a:rPr>
                        <a:t>Wed</a:t>
                      </a:r>
                      <a:endParaRPr b="1">
                        <a:solidFill>
                          <a:schemeClr val="dk1"/>
                        </a:solidFill>
                        <a:latin typeface="BioRhyme"/>
                        <a:ea typeface="BioRhyme"/>
                        <a:cs typeface="BioRhyme"/>
                        <a:sym typeface="BioRhym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FFFFFF">
                        <a:alpha val="17500"/>
                      </a:srgbClr>
                    </a:solidFill>
                  </a:tcPr>
                </a:tc>
                <a:tc>
                  <a:txBody>
                    <a:bodyPr/>
                    <a:lstStyle/>
                    <a:p>
                      <a:pPr indent="0" lvl="0" marL="0" rtl="0" algn="ctr">
                        <a:spcBef>
                          <a:spcPts val="0"/>
                        </a:spcBef>
                        <a:spcAft>
                          <a:spcPts val="0"/>
                        </a:spcAft>
                        <a:buNone/>
                      </a:pPr>
                      <a:r>
                        <a:rPr b="1" lang="en">
                          <a:solidFill>
                            <a:schemeClr val="dk1"/>
                          </a:solidFill>
                          <a:latin typeface="BioRhyme"/>
                          <a:ea typeface="BioRhyme"/>
                          <a:cs typeface="BioRhyme"/>
                          <a:sym typeface="BioRhyme"/>
                        </a:rPr>
                        <a:t>Thu</a:t>
                      </a:r>
                      <a:endParaRPr b="1">
                        <a:solidFill>
                          <a:schemeClr val="dk1"/>
                        </a:solidFill>
                        <a:latin typeface="BioRhyme"/>
                        <a:ea typeface="BioRhyme"/>
                        <a:cs typeface="BioRhyme"/>
                        <a:sym typeface="BioRhym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FFFFFF">
                        <a:alpha val="17500"/>
                      </a:srgbClr>
                    </a:solidFill>
                  </a:tcPr>
                </a:tc>
                <a:tc>
                  <a:txBody>
                    <a:bodyPr/>
                    <a:lstStyle/>
                    <a:p>
                      <a:pPr indent="0" lvl="0" marL="0" rtl="0" algn="ctr">
                        <a:spcBef>
                          <a:spcPts val="0"/>
                        </a:spcBef>
                        <a:spcAft>
                          <a:spcPts val="0"/>
                        </a:spcAft>
                        <a:buNone/>
                      </a:pPr>
                      <a:r>
                        <a:rPr b="1" lang="en">
                          <a:solidFill>
                            <a:schemeClr val="dk1"/>
                          </a:solidFill>
                          <a:latin typeface="BioRhyme"/>
                          <a:ea typeface="BioRhyme"/>
                          <a:cs typeface="BioRhyme"/>
                          <a:sym typeface="BioRhyme"/>
                        </a:rPr>
                        <a:t>Fri</a:t>
                      </a:r>
                      <a:endParaRPr b="1">
                        <a:solidFill>
                          <a:schemeClr val="dk1"/>
                        </a:solidFill>
                        <a:latin typeface="BioRhyme"/>
                        <a:ea typeface="BioRhyme"/>
                        <a:cs typeface="BioRhyme"/>
                        <a:sym typeface="BioRhym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FFFFFF">
                        <a:alpha val="17500"/>
                      </a:srgbClr>
                    </a:solidFill>
                  </a:tcPr>
                </a:tc>
                <a:tc>
                  <a:txBody>
                    <a:bodyPr/>
                    <a:lstStyle/>
                    <a:p>
                      <a:pPr indent="0" lvl="0" marL="0" rtl="0" algn="ctr">
                        <a:spcBef>
                          <a:spcPts val="0"/>
                        </a:spcBef>
                        <a:spcAft>
                          <a:spcPts val="0"/>
                        </a:spcAft>
                        <a:buNone/>
                      </a:pPr>
                      <a:r>
                        <a:rPr b="1" lang="en">
                          <a:solidFill>
                            <a:schemeClr val="dk1"/>
                          </a:solidFill>
                          <a:latin typeface="BioRhyme"/>
                          <a:ea typeface="BioRhyme"/>
                          <a:cs typeface="BioRhyme"/>
                          <a:sym typeface="BioRhyme"/>
                        </a:rPr>
                        <a:t>Sat</a:t>
                      </a:r>
                      <a:endParaRPr b="1">
                        <a:solidFill>
                          <a:schemeClr val="dk1"/>
                        </a:solidFill>
                        <a:latin typeface="BioRhyme"/>
                        <a:ea typeface="BioRhyme"/>
                        <a:cs typeface="BioRhyme"/>
                        <a:sym typeface="BioRhym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FFFFFF">
                        <a:alpha val="17500"/>
                      </a:srgbClr>
                    </a:solidFill>
                  </a:tcPr>
                </a:tc>
                <a:tc>
                  <a:txBody>
                    <a:bodyPr/>
                    <a:lstStyle/>
                    <a:p>
                      <a:pPr indent="0" lvl="0" marL="0" rtl="0" algn="ctr">
                        <a:spcBef>
                          <a:spcPts val="0"/>
                        </a:spcBef>
                        <a:spcAft>
                          <a:spcPts val="0"/>
                        </a:spcAft>
                        <a:buNone/>
                      </a:pPr>
                      <a:r>
                        <a:rPr b="1" lang="en">
                          <a:solidFill>
                            <a:schemeClr val="dk1"/>
                          </a:solidFill>
                          <a:latin typeface="BioRhyme"/>
                          <a:ea typeface="BioRhyme"/>
                          <a:cs typeface="BioRhyme"/>
                          <a:sym typeface="BioRhyme"/>
                        </a:rPr>
                        <a:t>Sun</a:t>
                      </a:r>
                      <a:endParaRPr b="1">
                        <a:solidFill>
                          <a:schemeClr val="dk1"/>
                        </a:solidFill>
                        <a:latin typeface="BioRhyme"/>
                        <a:ea typeface="BioRhyme"/>
                        <a:cs typeface="BioRhyme"/>
                        <a:sym typeface="BioRhym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FFFFFF">
                        <a:alpha val="17500"/>
                      </a:srgbClr>
                    </a:solidFill>
                  </a:tcPr>
                </a:tc>
              </a:tr>
              <a:tr h="469050">
                <a:tc>
                  <a:txBody>
                    <a:bodyPr/>
                    <a:lstStyle/>
                    <a:p>
                      <a:pPr indent="0" lvl="0" marL="0" rtl="0" algn="ctr">
                        <a:spcBef>
                          <a:spcPts val="0"/>
                        </a:spcBef>
                        <a:spcAft>
                          <a:spcPts val="0"/>
                        </a:spcAft>
                        <a:buNone/>
                      </a:pPr>
                      <a:r>
                        <a:t/>
                      </a:r>
                      <a:endParaRPr>
                        <a:solidFill>
                          <a:schemeClr val="dk1"/>
                        </a:solidFill>
                        <a:latin typeface="Lato"/>
                        <a:ea typeface="Lato"/>
                        <a:cs typeface="Lato"/>
                        <a:sym typeface="Lat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Lato"/>
                        <a:ea typeface="Lato"/>
                        <a:cs typeface="Lato"/>
                        <a:sym typeface="Lat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Lato"/>
                        <a:ea typeface="Lato"/>
                        <a:cs typeface="Lato"/>
                        <a:sym typeface="Lat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1</a:t>
                      </a:r>
                      <a:endParaRPr>
                        <a:solidFill>
                          <a:schemeClr val="dk1"/>
                        </a:solidFill>
                        <a:latin typeface="Lato"/>
                        <a:ea typeface="Lato"/>
                        <a:cs typeface="Lato"/>
                        <a:sym typeface="Lat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2</a:t>
                      </a:r>
                      <a:endParaRPr>
                        <a:solidFill>
                          <a:schemeClr val="dk1"/>
                        </a:solidFill>
                        <a:latin typeface="Lato"/>
                        <a:ea typeface="Lato"/>
                        <a:cs typeface="Lato"/>
                        <a:sym typeface="Lat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3</a:t>
                      </a:r>
                      <a:endParaRPr>
                        <a:solidFill>
                          <a:schemeClr val="dk1"/>
                        </a:solidFill>
                        <a:latin typeface="Lato"/>
                        <a:ea typeface="Lato"/>
                        <a:cs typeface="Lato"/>
                        <a:sym typeface="Lat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4</a:t>
                      </a:r>
                      <a:endParaRPr>
                        <a:solidFill>
                          <a:schemeClr val="dk1"/>
                        </a:solidFill>
                        <a:latin typeface="Lato"/>
                        <a:ea typeface="Lato"/>
                        <a:cs typeface="Lato"/>
                        <a:sym typeface="Lat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51025">
                <a:tc>
                  <a:txBody>
                    <a:bodyPr/>
                    <a:lstStyle/>
                    <a:p>
                      <a:pPr indent="0" lvl="0" marL="0" rtl="0" algn="ctr">
                        <a:spcBef>
                          <a:spcPts val="0"/>
                        </a:spcBef>
                        <a:spcAft>
                          <a:spcPts val="0"/>
                        </a:spcAft>
                        <a:buNone/>
                      </a:pPr>
                      <a:r>
                        <a:rPr b="1" lang="en">
                          <a:solidFill>
                            <a:schemeClr val="accent6"/>
                          </a:solidFill>
                          <a:latin typeface="Lato"/>
                          <a:ea typeface="Lato"/>
                          <a:cs typeface="Lato"/>
                          <a:sym typeface="Lato"/>
                        </a:rPr>
                        <a:t>5</a:t>
                      </a:r>
                      <a:endParaRPr b="1">
                        <a:solidFill>
                          <a:schemeClr val="accent6"/>
                        </a:solidFill>
                        <a:latin typeface="Lato"/>
                        <a:ea typeface="Lato"/>
                        <a:cs typeface="Lato"/>
                        <a:sym typeface="Lat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a:solidFill>
                            <a:schemeClr val="accent6"/>
                          </a:solidFill>
                          <a:latin typeface="Lato"/>
                          <a:ea typeface="Lato"/>
                          <a:cs typeface="Lato"/>
                          <a:sym typeface="Lato"/>
                        </a:rPr>
                        <a:t>6</a:t>
                      </a:r>
                      <a:endParaRPr b="1">
                        <a:solidFill>
                          <a:schemeClr val="accent6"/>
                        </a:solidFill>
                        <a:latin typeface="Lato"/>
                        <a:ea typeface="Lato"/>
                        <a:cs typeface="Lato"/>
                        <a:sym typeface="Lat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a:solidFill>
                            <a:schemeClr val="accent6"/>
                          </a:solidFill>
                          <a:latin typeface="Lato"/>
                          <a:ea typeface="Lato"/>
                          <a:cs typeface="Lato"/>
                          <a:sym typeface="Lato"/>
                        </a:rPr>
                        <a:t>7</a:t>
                      </a:r>
                      <a:endParaRPr b="1">
                        <a:solidFill>
                          <a:schemeClr val="accent6"/>
                        </a:solidFill>
                        <a:latin typeface="Lato"/>
                        <a:ea typeface="Lato"/>
                        <a:cs typeface="Lato"/>
                        <a:sym typeface="Lat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a:solidFill>
                            <a:schemeClr val="accent6"/>
                          </a:solidFill>
                          <a:latin typeface="Lato"/>
                          <a:ea typeface="Lato"/>
                          <a:cs typeface="Lato"/>
                          <a:sym typeface="Lato"/>
                        </a:rPr>
                        <a:t>8</a:t>
                      </a:r>
                      <a:endParaRPr b="1">
                        <a:solidFill>
                          <a:schemeClr val="accent6"/>
                        </a:solidFill>
                        <a:latin typeface="Lato"/>
                        <a:ea typeface="Lato"/>
                        <a:cs typeface="Lato"/>
                        <a:sym typeface="Lat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a:solidFill>
                            <a:schemeClr val="accent6"/>
                          </a:solidFill>
                          <a:latin typeface="Lato"/>
                          <a:ea typeface="Lato"/>
                          <a:cs typeface="Lato"/>
                          <a:sym typeface="Lato"/>
                        </a:rPr>
                        <a:t>9</a:t>
                      </a:r>
                      <a:endParaRPr b="1">
                        <a:solidFill>
                          <a:schemeClr val="accent6"/>
                        </a:solidFill>
                        <a:latin typeface="Lato"/>
                        <a:ea typeface="Lato"/>
                        <a:cs typeface="Lato"/>
                        <a:sym typeface="Lat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10</a:t>
                      </a:r>
                      <a:endParaRPr>
                        <a:solidFill>
                          <a:schemeClr val="dk1"/>
                        </a:solidFill>
                        <a:latin typeface="Lato"/>
                        <a:ea typeface="Lato"/>
                        <a:cs typeface="Lato"/>
                        <a:sym typeface="Lat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11</a:t>
                      </a:r>
                      <a:endParaRPr>
                        <a:solidFill>
                          <a:schemeClr val="dk1"/>
                        </a:solidFill>
                        <a:latin typeface="Lato"/>
                        <a:ea typeface="Lato"/>
                        <a:cs typeface="Lato"/>
                        <a:sym typeface="Lat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51025">
                <a:tc>
                  <a:txBody>
                    <a:bodyPr/>
                    <a:lstStyle/>
                    <a:p>
                      <a:pPr indent="0" lvl="0" marL="0" rtl="0" algn="ctr">
                        <a:spcBef>
                          <a:spcPts val="0"/>
                        </a:spcBef>
                        <a:spcAft>
                          <a:spcPts val="0"/>
                        </a:spcAft>
                        <a:buNone/>
                      </a:pPr>
                      <a:r>
                        <a:rPr b="1" lang="en">
                          <a:solidFill>
                            <a:schemeClr val="accent6"/>
                          </a:solidFill>
                          <a:latin typeface="Lato"/>
                          <a:ea typeface="Lato"/>
                          <a:cs typeface="Lato"/>
                          <a:sym typeface="Lato"/>
                        </a:rPr>
                        <a:t>12</a:t>
                      </a:r>
                      <a:endParaRPr b="1">
                        <a:solidFill>
                          <a:schemeClr val="accent6"/>
                        </a:solidFill>
                        <a:latin typeface="Lato"/>
                        <a:ea typeface="Lato"/>
                        <a:cs typeface="Lato"/>
                        <a:sym typeface="Lat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a:solidFill>
                            <a:schemeClr val="accent6"/>
                          </a:solidFill>
                          <a:latin typeface="Lato"/>
                          <a:ea typeface="Lato"/>
                          <a:cs typeface="Lato"/>
                          <a:sym typeface="Lato"/>
                        </a:rPr>
                        <a:t>13</a:t>
                      </a:r>
                      <a:endParaRPr b="1">
                        <a:solidFill>
                          <a:schemeClr val="accent6"/>
                        </a:solidFill>
                        <a:latin typeface="Lato"/>
                        <a:ea typeface="Lato"/>
                        <a:cs typeface="Lato"/>
                        <a:sym typeface="Lat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a:solidFill>
                            <a:schemeClr val="accent6"/>
                          </a:solidFill>
                          <a:latin typeface="Lato"/>
                          <a:ea typeface="Lato"/>
                          <a:cs typeface="Lato"/>
                          <a:sym typeface="Lato"/>
                        </a:rPr>
                        <a:t>14</a:t>
                      </a:r>
                      <a:endParaRPr b="1">
                        <a:solidFill>
                          <a:schemeClr val="accent6"/>
                        </a:solidFill>
                        <a:latin typeface="Lato"/>
                        <a:ea typeface="Lato"/>
                        <a:cs typeface="Lato"/>
                        <a:sym typeface="Lat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a:solidFill>
                            <a:schemeClr val="accent6"/>
                          </a:solidFill>
                          <a:latin typeface="Lato"/>
                          <a:ea typeface="Lato"/>
                          <a:cs typeface="Lato"/>
                          <a:sym typeface="Lato"/>
                        </a:rPr>
                        <a:t>15</a:t>
                      </a:r>
                      <a:endParaRPr b="1">
                        <a:solidFill>
                          <a:schemeClr val="accent6"/>
                        </a:solidFill>
                        <a:latin typeface="Lato"/>
                        <a:ea typeface="Lato"/>
                        <a:cs typeface="Lato"/>
                        <a:sym typeface="Lat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a:solidFill>
                            <a:schemeClr val="accent6"/>
                          </a:solidFill>
                          <a:latin typeface="Lato"/>
                          <a:ea typeface="Lato"/>
                          <a:cs typeface="Lato"/>
                          <a:sym typeface="Lato"/>
                        </a:rPr>
                        <a:t>16</a:t>
                      </a:r>
                      <a:endParaRPr b="1">
                        <a:solidFill>
                          <a:schemeClr val="accent6"/>
                        </a:solidFill>
                        <a:latin typeface="Lato"/>
                        <a:ea typeface="Lato"/>
                        <a:cs typeface="Lato"/>
                        <a:sym typeface="Lat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17</a:t>
                      </a:r>
                      <a:endParaRPr>
                        <a:solidFill>
                          <a:schemeClr val="dk1"/>
                        </a:solidFill>
                        <a:latin typeface="Lato"/>
                        <a:ea typeface="Lato"/>
                        <a:cs typeface="Lato"/>
                        <a:sym typeface="Lat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18</a:t>
                      </a:r>
                      <a:endParaRPr>
                        <a:solidFill>
                          <a:schemeClr val="dk1"/>
                        </a:solidFill>
                        <a:latin typeface="Lato"/>
                        <a:ea typeface="Lato"/>
                        <a:cs typeface="Lato"/>
                        <a:sym typeface="Lat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51025">
                <a:tc>
                  <a:txBody>
                    <a:bodyPr/>
                    <a:lstStyle/>
                    <a:p>
                      <a:pPr indent="0" lvl="0" marL="0" rtl="0" algn="ctr">
                        <a:spcBef>
                          <a:spcPts val="0"/>
                        </a:spcBef>
                        <a:spcAft>
                          <a:spcPts val="0"/>
                        </a:spcAft>
                        <a:buNone/>
                      </a:pPr>
                      <a:r>
                        <a:rPr lang="en">
                          <a:solidFill>
                            <a:schemeClr val="dk1"/>
                          </a:solidFill>
                          <a:latin typeface="Lato"/>
                          <a:ea typeface="Lato"/>
                          <a:cs typeface="Lato"/>
                          <a:sym typeface="Lato"/>
                        </a:rPr>
                        <a:t>19</a:t>
                      </a:r>
                      <a:endParaRPr>
                        <a:solidFill>
                          <a:schemeClr val="dk1"/>
                        </a:solidFill>
                        <a:latin typeface="Lato"/>
                        <a:ea typeface="Lato"/>
                        <a:cs typeface="Lato"/>
                        <a:sym typeface="Lat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20</a:t>
                      </a:r>
                      <a:endParaRPr>
                        <a:solidFill>
                          <a:schemeClr val="dk1"/>
                        </a:solidFill>
                        <a:latin typeface="Lato"/>
                        <a:ea typeface="Lato"/>
                        <a:cs typeface="Lato"/>
                        <a:sym typeface="Lat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accent6"/>
                          </a:solidFill>
                          <a:latin typeface="Lato"/>
                          <a:ea typeface="Lato"/>
                          <a:cs typeface="Lato"/>
                          <a:sym typeface="Lato"/>
                        </a:rPr>
                        <a:t>21</a:t>
                      </a:r>
                      <a:endParaRPr b="1">
                        <a:solidFill>
                          <a:schemeClr val="accent6"/>
                        </a:solidFill>
                        <a:latin typeface="Lato"/>
                        <a:ea typeface="Lato"/>
                        <a:cs typeface="Lato"/>
                        <a:sym typeface="Lat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22</a:t>
                      </a:r>
                      <a:endParaRPr>
                        <a:solidFill>
                          <a:schemeClr val="dk1"/>
                        </a:solidFill>
                        <a:latin typeface="Lato"/>
                        <a:ea typeface="Lato"/>
                        <a:cs typeface="Lato"/>
                        <a:sym typeface="Lat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23</a:t>
                      </a:r>
                      <a:endParaRPr>
                        <a:solidFill>
                          <a:schemeClr val="dk1"/>
                        </a:solidFill>
                        <a:latin typeface="Lato"/>
                        <a:ea typeface="Lato"/>
                        <a:cs typeface="Lato"/>
                        <a:sym typeface="Lat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24</a:t>
                      </a:r>
                      <a:endParaRPr>
                        <a:solidFill>
                          <a:schemeClr val="dk1"/>
                        </a:solidFill>
                        <a:latin typeface="Lato"/>
                        <a:ea typeface="Lato"/>
                        <a:cs typeface="Lato"/>
                        <a:sym typeface="Lat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25</a:t>
                      </a:r>
                      <a:endParaRPr>
                        <a:solidFill>
                          <a:schemeClr val="dk1"/>
                        </a:solidFill>
                        <a:latin typeface="Lato"/>
                        <a:ea typeface="Lato"/>
                        <a:cs typeface="Lato"/>
                        <a:sym typeface="Lat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51025">
                <a:tc>
                  <a:txBody>
                    <a:bodyPr/>
                    <a:lstStyle/>
                    <a:p>
                      <a:pPr indent="0" lvl="0" marL="0" rtl="0" algn="ctr">
                        <a:spcBef>
                          <a:spcPts val="0"/>
                        </a:spcBef>
                        <a:spcAft>
                          <a:spcPts val="0"/>
                        </a:spcAft>
                        <a:buNone/>
                      </a:pPr>
                      <a:r>
                        <a:rPr lang="en">
                          <a:solidFill>
                            <a:schemeClr val="dk1"/>
                          </a:solidFill>
                          <a:latin typeface="Lato"/>
                          <a:ea typeface="Lato"/>
                          <a:cs typeface="Lato"/>
                          <a:sym typeface="Lato"/>
                        </a:rPr>
                        <a:t>26</a:t>
                      </a:r>
                      <a:endParaRPr>
                        <a:solidFill>
                          <a:schemeClr val="dk1"/>
                        </a:solidFill>
                        <a:latin typeface="Lato"/>
                        <a:ea typeface="Lato"/>
                        <a:cs typeface="Lato"/>
                        <a:sym typeface="Lat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27</a:t>
                      </a:r>
                      <a:endParaRPr>
                        <a:solidFill>
                          <a:schemeClr val="dk1"/>
                        </a:solidFill>
                        <a:latin typeface="Lato"/>
                        <a:ea typeface="Lato"/>
                        <a:cs typeface="Lato"/>
                        <a:sym typeface="Lat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28</a:t>
                      </a:r>
                      <a:endParaRPr>
                        <a:solidFill>
                          <a:schemeClr val="dk1"/>
                        </a:solidFill>
                        <a:latin typeface="Lato"/>
                        <a:ea typeface="Lato"/>
                        <a:cs typeface="Lato"/>
                        <a:sym typeface="Lat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29</a:t>
                      </a:r>
                      <a:endParaRPr>
                        <a:solidFill>
                          <a:schemeClr val="dk1"/>
                        </a:solidFill>
                        <a:latin typeface="Lato"/>
                        <a:ea typeface="Lato"/>
                        <a:cs typeface="Lato"/>
                        <a:sym typeface="Lat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30</a:t>
                      </a:r>
                      <a:endParaRPr>
                        <a:solidFill>
                          <a:schemeClr val="dk1"/>
                        </a:solidFill>
                        <a:latin typeface="Lato"/>
                        <a:ea typeface="Lato"/>
                        <a:cs typeface="Lato"/>
                        <a:sym typeface="Lat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Lato"/>
                        <a:ea typeface="Lato"/>
                        <a:cs typeface="Lato"/>
                        <a:sym typeface="Lat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Lato"/>
                        <a:ea typeface="Lato"/>
                        <a:cs typeface="Lato"/>
                        <a:sym typeface="Lato"/>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
        <p:nvSpPr>
          <p:cNvPr id="5121" name="Google Shape;5121;p67"/>
          <p:cNvSpPr txBox="1"/>
          <p:nvPr/>
        </p:nvSpPr>
        <p:spPr>
          <a:xfrm>
            <a:off x="961125" y="1741525"/>
            <a:ext cx="2418300" cy="8394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2200">
                <a:solidFill>
                  <a:schemeClr val="accent1"/>
                </a:solidFill>
                <a:latin typeface="BioRhyme"/>
                <a:ea typeface="BioRhyme"/>
                <a:cs typeface="BioRhyme"/>
                <a:sym typeface="BioRhyme"/>
              </a:rPr>
              <a:t>Subject duration</a:t>
            </a:r>
            <a:endParaRPr b="1" sz="2200">
              <a:solidFill>
                <a:schemeClr val="accent1"/>
              </a:solidFill>
              <a:latin typeface="BioRhyme"/>
              <a:ea typeface="BioRhyme"/>
              <a:cs typeface="BioRhyme"/>
              <a:sym typeface="BioRhyme"/>
            </a:endParaRPr>
          </a:p>
        </p:txBody>
      </p:sp>
      <p:sp>
        <p:nvSpPr>
          <p:cNvPr id="5122" name="Google Shape;5122;p67"/>
          <p:cNvSpPr txBox="1"/>
          <p:nvPr/>
        </p:nvSpPr>
        <p:spPr>
          <a:xfrm>
            <a:off x="961200" y="2529325"/>
            <a:ext cx="2418300" cy="484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Lato"/>
                <a:ea typeface="Lato"/>
                <a:cs typeface="Lato"/>
                <a:sym typeface="Lato"/>
              </a:rPr>
              <a:t>Jupiter is the biggest planet</a:t>
            </a:r>
            <a:endParaRPr>
              <a:solidFill>
                <a:schemeClr val="dk1"/>
              </a:solidFill>
              <a:latin typeface="Lato"/>
              <a:ea typeface="Lato"/>
              <a:cs typeface="Lato"/>
              <a:sym typeface="Lato"/>
            </a:endParaRPr>
          </a:p>
          <a:p>
            <a:pPr indent="0" lvl="0" marL="0" rtl="0" algn="r">
              <a:spcBef>
                <a:spcPts val="0"/>
              </a:spcBef>
              <a:spcAft>
                <a:spcPts val="0"/>
              </a:spcAft>
              <a:buNone/>
            </a:pPr>
            <a:r>
              <a:t/>
            </a:r>
            <a:endParaRPr>
              <a:solidFill>
                <a:schemeClr val="dk1"/>
              </a:solidFill>
              <a:latin typeface="Anaheim"/>
              <a:ea typeface="Anaheim"/>
              <a:cs typeface="Anaheim"/>
              <a:sym typeface="Anaheim"/>
            </a:endParaRPr>
          </a:p>
        </p:txBody>
      </p:sp>
      <p:sp>
        <p:nvSpPr>
          <p:cNvPr id="5123" name="Google Shape;5123;p67"/>
          <p:cNvSpPr txBox="1"/>
          <p:nvPr/>
        </p:nvSpPr>
        <p:spPr>
          <a:xfrm>
            <a:off x="961125" y="3162405"/>
            <a:ext cx="2418300" cy="8394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2200">
                <a:solidFill>
                  <a:schemeClr val="accent3"/>
                </a:solidFill>
                <a:latin typeface="BioRhyme"/>
                <a:ea typeface="BioRhyme"/>
                <a:cs typeface="BioRhyme"/>
                <a:sym typeface="BioRhyme"/>
              </a:rPr>
              <a:t>Subject examination</a:t>
            </a:r>
            <a:endParaRPr b="1" sz="2200">
              <a:solidFill>
                <a:schemeClr val="accent3"/>
              </a:solidFill>
              <a:latin typeface="BioRhyme"/>
              <a:ea typeface="BioRhyme"/>
              <a:cs typeface="BioRhyme"/>
              <a:sym typeface="BioRhyme"/>
            </a:endParaRPr>
          </a:p>
        </p:txBody>
      </p:sp>
      <p:sp>
        <p:nvSpPr>
          <p:cNvPr id="5124" name="Google Shape;5124;p67"/>
          <p:cNvSpPr txBox="1"/>
          <p:nvPr/>
        </p:nvSpPr>
        <p:spPr>
          <a:xfrm>
            <a:off x="961200" y="3950100"/>
            <a:ext cx="2418300" cy="484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Lato"/>
                <a:ea typeface="Lato"/>
                <a:cs typeface="Lato"/>
                <a:sym typeface="Lato"/>
              </a:rPr>
              <a:t>Venus has very high temperatures</a:t>
            </a:r>
            <a:endParaRPr>
              <a:solidFill>
                <a:schemeClr val="dk1"/>
              </a:solidFill>
              <a:latin typeface="Lato"/>
              <a:ea typeface="Lato"/>
              <a:cs typeface="Lato"/>
              <a:sym typeface="Lato"/>
            </a:endParaRPr>
          </a:p>
          <a:p>
            <a:pPr indent="0" lvl="0" marL="0" rtl="0" algn="r">
              <a:spcBef>
                <a:spcPts val="0"/>
              </a:spcBef>
              <a:spcAft>
                <a:spcPts val="0"/>
              </a:spcAft>
              <a:buNone/>
            </a:pPr>
            <a:r>
              <a:t/>
            </a:r>
            <a:endParaRPr>
              <a:solidFill>
                <a:schemeClr val="dk1"/>
              </a:solidFill>
              <a:latin typeface="Lato"/>
              <a:ea typeface="Lato"/>
              <a:cs typeface="Lato"/>
              <a:sym typeface="Lato"/>
            </a:endParaRPr>
          </a:p>
          <a:p>
            <a:pPr indent="0" lvl="0" marL="0" rtl="0" algn="r">
              <a:spcBef>
                <a:spcPts val="0"/>
              </a:spcBef>
              <a:spcAft>
                <a:spcPts val="0"/>
              </a:spcAft>
              <a:buNone/>
            </a:pPr>
            <a:r>
              <a:t/>
            </a:r>
            <a:endParaRPr>
              <a:solidFill>
                <a:schemeClr val="dk1"/>
              </a:solidFill>
              <a:latin typeface="Anaheim"/>
              <a:ea typeface="Anaheim"/>
              <a:cs typeface="Anaheim"/>
              <a:sym typeface="Anaheim"/>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28" name="Shape 5128"/>
        <p:cNvGrpSpPr/>
        <p:nvPr/>
      </p:nvGrpSpPr>
      <p:grpSpPr>
        <a:xfrm>
          <a:off x="0" y="0"/>
          <a:ext cx="0" cy="0"/>
          <a:chOff x="0" y="0"/>
          <a:chExt cx="0" cy="0"/>
        </a:xfrm>
      </p:grpSpPr>
      <p:sp>
        <p:nvSpPr>
          <p:cNvPr id="5129" name="Google Shape;5129;p6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Matching: type of nest and bird</a:t>
            </a:r>
            <a:endParaRPr/>
          </a:p>
        </p:txBody>
      </p:sp>
      <p:sp>
        <p:nvSpPr>
          <p:cNvPr id="5130" name="Google Shape;5130;p68"/>
          <p:cNvSpPr txBox="1"/>
          <p:nvPr>
            <p:ph idx="4294967295" type="subTitle"/>
          </p:nvPr>
        </p:nvSpPr>
        <p:spPr>
          <a:xfrm>
            <a:off x="723900" y="1377438"/>
            <a:ext cx="1978200" cy="865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b="1" lang="en" sz="2200">
                <a:solidFill>
                  <a:schemeClr val="accent1"/>
                </a:solidFill>
                <a:latin typeface="BioRhyme"/>
                <a:ea typeface="BioRhyme"/>
                <a:cs typeface="BioRhyme"/>
                <a:sym typeface="BioRhyme"/>
              </a:rPr>
              <a:t>Struthio camelus</a:t>
            </a:r>
            <a:endParaRPr b="1" sz="2200">
              <a:solidFill>
                <a:schemeClr val="accent1"/>
              </a:solidFill>
              <a:latin typeface="BioRhyme"/>
              <a:ea typeface="BioRhyme"/>
              <a:cs typeface="BioRhyme"/>
              <a:sym typeface="BioRhyme"/>
            </a:endParaRPr>
          </a:p>
        </p:txBody>
      </p:sp>
      <p:sp>
        <p:nvSpPr>
          <p:cNvPr id="5131" name="Google Shape;5131;p68"/>
          <p:cNvSpPr txBox="1"/>
          <p:nvPr>
            <p:ph idx="4294967295" type="subTitle"/>
          </p:nvPr>
        </p:nvSpPr>
        <p:spPr>
          <a:xfrm>
            <a:off x="6441900" y="3647641"/>
            <a:ext cx="1978200" cy="863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2"/>
              </a:buClr>
              <a:buSzPts val="1100"/>
              <a:buFont typeface="Arial"/>
              <a:buNone/>
            </a:pPr>
            <a:r>
              <a:rPr b="1" lang="en" sz="2200">
                <a:solidFill>
                  <a:schemeClr val="accent1"/>
                </a:solidFill>
                <a:latin typeface="BioRhyme"/>
                <a:ea typeface="BioRhyme"/>
                <a:cs typeface="BioRhyme"/>
                <a:sym typeface="BioRhyme"/>
              </a:rPr>
              <a:t>Athene cunicularia</a:t>
            </a:r>
            <a:endParaRPr b="1" sz="2200">
              <a:solidFill>
                <a:schemeClr val="accent1"/>
              </a:solidFill>
              <a:latin typeface="BioRhyme"/>
              <a:ea typeface="BioRhyme"/>
              <a:cs typeface="BioRhyme"/>
              <a:sym typeface="BioRhyme"/>
            </a:endParaRPr>
          </a:p>
        </p:txBody>
      </p:sp>
      <p:sp>
        <p:nvSpPr>
          <p:cNvPr id="5132" name="Google Shape;5132;p68"/>
          <p:cNvSpPr txBox="1"/>
          <p:nvPr>
            <p:ph idx="4294967295" type="subTitle"/>
          </p:nvPr>
        </p:nvSpPr>
        <p:spPr>
          <a:xfrm>
            <a:off x="6441900" y="1377438"/>
            <a:ext cx="1978200" cy="86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2"/>
              </a:buClr>
              <a:buSzPts val="1100"/>
              <a:buFont typeface="Arial"/>
              <a:buNone/>
            </a:pPr>
            <a:r>
              <a:rPr b="1" lang="en" sz="2200">
                <a:solidFill>
                  <a:schemeClr val="accent1"/>
                </a:solidFill>
                <a:latin typeface="BioRhyme"/>
                <a:ea typeface="BioRhyme"/>
                <a:cs typeface="BioRhyme"/>
                <a:sym typeface="BioRhyme"/>
              </a:rPr>
              <a:t>Falco peregrinus</a:t>
            </a:r>
            <a:endParaRPr b="1" sz="2200">
              <a:solidFill>
                <a:schemeClr val="accent1"/>
              </a:solidFill>
              <a:latin typeface="BioRhyme"/>
              <a:ea typeface="BioRhyme"/>
              <a:cs typeface="BioRhyme"/>
              <a:sym typeface="BioRhyme"/>
            </a:endParaRPr>
          </a:p>
        </p:txBody>
      </p:sp>
      <p:sp>
        <p:nvSpPr>
          <p:cNvPr id="5133" name="Google Shape;5133;p68"/>
          <p:cNvSpPr txBox="1"/>
          <p:nvPr>
            <p:ph idx="4294967295" type="subTitle"/>
          </p:nvPr>
        </p:nvSpPr>
        <p:spPr>
          <a:xfrm>
            <a:off x="723900" y="2512542"/>
            <a:ext cx="1978200" cy="865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2"/>
              </a:buClr>
              <a:buSzPts val="1100"/>
              <a:buFont typeface="Arial"/>
              <a:buNone/>
            </a:pPr>
            <a:r>
              <a:rPr b="1" lang="en" sz="2200">
                <a:solidFill>
                  <a:schemeClr val="accent1"/>
                </a:solidFill>
                <a:latin typeface="BioRhyme"/>
                <a:ea typeface="BioRhyme"/>
                <a:cs typeface="BioRhyme"/>
                <a:sym typeface="BioRhyme"/>
              </a:rPr>
              <a:t>Alectura lathami</a:t>
            </a:r>
            <a:endParaRPr b="1" sz="2200">
              <a:solidFill>
                <a:schemeClr val="accent1"/>
              </a:solidFill>
              <a:latin typeface="BioRhyme"/>
              <a:ea typeface="BioRhyme"/>
              <a:cs typeface="BioRhyme"/>
              <a:sym typeface="BioRhyme"/>
            </a:endParaRPr>
          </a:p>
        </p:txBody>
      </p:sp>
      <p:sp>
        <p:nvSpPr>
          <p:cNvPr id="5134" name="Google Shape;5134;p68"/>
          <p:cNvSpPr txBox="1"/>
          <p:nvPr>
            <p:ph idx="4294967295" type="subTitle"/>
          </p:nvPr>
        </p:nvSpPr>
        <p:spPr>
          <a:xfrm>
            <a:off x="723900" y="3650273"/>
            <a:ext cx="1978200" cy="863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2"/>
              </a:buClr>
              <a:buSzPts val="1100"/>
              <a:buFont typeface="Arial"/>
              <a:buNone/>
            </a:pPr>
            <a:r>
              <a:rPr b="1" lang="en" sz="2200">
                <a:solidFill>
                  <a:schemeClr val="accent1"/>
                </a:solidFill>
                <a:latin typeface="BioRhyme"/>
                <a:ea typeface="BioRhyme"/>
                <a:cs typeface="BioRhyme"/>
                <a:sym typeface="BioRhyme"/>
              </a:rPr>
              <a:t>Hirundo rustica</a:t>
            </a:r>
            <a:endParaRPr b="1" sz="2200">
              <a:solidFill>
                <a:schemeClr val="accent1"/>
              </a:solidFill>
              <a:latin typeface="BioRhyme"/>
              <a:ea typeface="BioRhyme"/>
              <a:cs typeface="BioRhyme"/>
              <a:sym typeface="BioRhyme"/>
            </a:endParaRPr>
          </a:p>
        </p:txBody>
      </p:sp>
      <p:sp>
        <p:nvSpPr>
          <p:cNvPr id="5135" name="Google Shape;5135;p68"/>
          <p:cNvSpPr txBox="1"/>
          <p:nvPr>
            <p:ph idx="4294967295" type="subTitle"/>
          </p:nvPr>
        </p:nvSpPr>
        <p:spPr>
          <a:xfrm>
            <a:off x="6441897" y="2512542"/>
            <a:ext cx="1978200" cy="86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2"/>
              </a:buClr>
              <a:buSzPts val="1100"/>
              <a:buFont typeface="Arial"/>
              <a:buNone/>
            </a:pPr>
            <a:r>
              <a:rPr b="1" lang="en" sz="2200">
                <a:solidFill>
                  <a:schemeClr val="accent1"/>
                </a:solidFill>
                <a:latin typeface="BioRhyme"/>
                <a:ea typeface="BioRhyme"/>
                <a:cs typeface="BioRhyme"/>
                <a:sym typeface="BioRhyme"/>
              </a:rPr>
              <a:t>Talegalla cuvieri</a:t>
            </a:r>
            <a:endParaRPr b="1" sz="2200">
              <a:solidFill>
                <a:schemeClr val="accent1"/>
              </a:solidFill>
              <a:latin typeface="BioRhyme"/>
              <a:ea typeface="BioRhyme"/>
              <a:cs typeface="BioRhyme"/>
              <a:sym typeface="BioRhyme"/>
            </a:endParaRPr>
          </a:p>
        </p:txBody>
      </p:sp>
      <p:sp>
        <p:nvSpPr>
          <p:cNvPr id="5136" name="Google Shape;5136;p68"/>
          <p:cNvSpPr txBox="1"/>
          <p:nvPr>
            <p:ph idx="4294967295" type="subTitle"/>
          </p:nvPr>
        </p:nvSpPr>
        <p:spPr>
          <a:xfrm>
            <a:off x="3582900" y="1566675"/>
            <a:ext cx="1978200" cy="484800"/>
          </a:xfrm>
          <a:prstGeom prst="rect">
            <a:avLst/>
          </a:prstGeom>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Clr>
                <a:schemeClr val="dk2"/>
              </a:buClr>
              <a:buSzPts val="1100"/>
              <a:buFont typeface="Arial"/>
              <a:buNone/>
            </a:pPr>
            <a:r>
              <a:rPr b="1" lang="en" sz="2200">
                <a:latin typeface="BioRhyme"/>
                <a:ea typeface="BioRhyme"/>
                <a:cs typeface="BioRhyme"/>
                <a:sym typeface="BioRhyme"/>
              </a:rPr>
              <a:t>Scavenging</a:t>
            </a:r>
            <a:endParaRPr b="1" sz="2200">
              <a:latin typeface="BioRhyme"/>
              <a:ea typeface="BioRhyme"/>
              <a:cs typeface="BioRhyme"/>
              <a:sym typeface="BioRhyme"/>
            </a:endParaRPr>
          </a:p>
        </p:txBody>
      </p:sp>
      <p:sp>
        <p:nvSpPr>
          <p:cNvPr id="5137" name="Google Shape;5137;p68"/>
          <p:cNvSpPr txBox="1"/>
          <p:nvPr>
            <p:ph idx="4294967295" type="subTitle"/>
          </p:nvPr>
        </p:nvSpPr>
        <p:spPr>
          <a:xfrm>
            <a:off x="3584850" y="2703050"/>
            <a:ext cx="1978200" cy="484800"/>
          </a:xfrm>
          <a:prstGeom prst="rect">
            <a:avLst/>
          </a:prstGeom>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Clr>
                <a:schemeClr val="dk2"/>
              </a:buClr>
              <a:buSzPts val="1100"/>
              <a:buFont typeface="Arial"/>
              <a:buNone/>
            </a:pPr>
            <a:r>
              <a:rPr b="1" lang="en" sz="2200">
                <a:latin typeface="BioRhyme"/>
                <a:ea typeface="BioRhyme"/>
                <a:cs typeface="BioRhyme"/>
                <a:sym typeface="BioRhyme"/>
              </a:rPr>
              <a:t>Mound</a:t>
            </a:r>
            <a:endParaRPr b="1" sz="2200">
              <a:latin typeface="BioRhyme"/>
              <a:ea typeface="BioRhyme"/>
              <a:cs typeface="BioRhyme"/>
              <a:sym typeface="BioRhyme"/>
            </a:endParaRPr>
          </a:p>
        </p:txBody>
      </p:sp>
      <p:sp>
        <p:nvSpPr>
          <p:cNvPr id="5138" name="Google Shape;5138;p68"/>
          <p:cNvSpPr txBox="1"/>
          <p:nvPr>
            <p:ph idx="4294967295" type="subTitle"/>
          </p:nvPr>
        </p:nvSpPr>
        <p:spPr>
          <a:xfrm>
            <a:off x="3580950" y="3839425"/>
            <a:ext cx="1978200" cy="484800"/>
          </a:xfrm>
          <a:prstGeom prst="rect">
            <a:avLst/>
          </a:prstGeom>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Clr>
                <a:schemeClr val="dk2"/>
              </a:buClr>
              <a:buSzPts val="1100"/>
              <a:buFont typeface="Arial"/>
              <a:buNone/>
            </a:pPr>
            <a:r>
              <a:rPr b="1" lang="en" sz="2200">
                <a:latin typeface="BioRhyme"/>
                <a:ea typeface="BioRhyme"/>
                <a:cs typeface="BioRhyme"/>
                <a:sym typeface="BioRhyme"/>
              </a:rPr>
              <a:t>Burrow</a:t>
            </a:r>
            <a:endParaRPr b="1" sz="2200">
              <a:latin typeface="BioRhyme"/>
              <a:ea typeface="BioRhyme"/>
              <a:cs typeface="BioRhyme"/>
              <a:sym typeface="BioRhyme"/>
            </a:endParaRPr>
          </a:p>
        </p:txBody>
      </p:sp>
      <p:cxnSp>
        <p:nvCxnSpPr>
          <p:cNvPr id="5139" name="Google Shape;5139;p68"/>
          <p:cNvCxnSpPr>
            <a:stCxn id="5130" idx="3"/>
            <a:endCxn id="5136" idx="1"/>
          </p:cNvCxnSpPr>
          <p:nvPr/>
        </p:nvCxnSpPr>
        <p:spPr>
          <a:xfrm flipH="1" rot="10800000">
            <a:off x="2702100" y="1809138"/>
            <a:ext cx="880800" cy="1200"/>
          </a:xfrm>
          <a:prstGeom prst="bentConnector3">
            <a:avLst>
              <a:gd fmla="val 50000" name="adj1"/>
            </a:avLst>
          </a:prstGeom>
          <a:noFill/>
          <a:ln cap="flat" cmpd="sng" w="19050">
            <a:solidFill>
              <a:schemeClr val="accent1"/>
            </a:solidFill>
            <a:prstDash val="solid"/>
            <a:round/>
            <a:headEnd len="med" w="med" type="none"/>
            <a:tailEnd len="med" w="med" type="none"/>
          </a:ln>
        </p:spPr>
      </p:cxnSp>
      <p:cxnSp>
        <p:nvCxnSpPr>
          <p:cNvPr id="5140" name="Google Shape;5140;p68"/>
          <p:cNvCxnSpPr>
            <a:stCxn id="5136" idx="3"/>
            <a:endCxn id="5132" idx="1"/>
          </p:cNvCxnSpPr>
          <p:nvPr/>
        </p:nvCxnSpPr>
        <p:spPr>
          <a:xfrm>
            <a:off x="5561100" y="1809075"/>
            <a:ext cx="880800" cy="1200"/>
          </a:xfrm>
          <a:prstGeom prst="bentConnector3">
            <a:avLst>
              <a:gd fmla="val 50000" name="adj1"/>
            </a:avLst>
          </a:prstGeom>
          <a:noFill/>
          <a:ln cap="flat" cmpd="sng" w="19050">
            <a:solidFill>
              <a:schemeClr val="accent1"/>
            </a:solidFill>
            <a:prstDash val="solid"/>
            <a:round/>
            <a:headEnd len="med" w="med" type="none"/>
            <a:tailEnd len="med" w="med" type="none"/>
          </a:ln>
        </p:spPr>
      </p:cxnSp>
      <p:cxnSp>
        <p:nvCxnSpPr>
          <p:cNvPr id="5141" name="Google Shape;5141;p68"/>
          <p:cNvCxnSpPr>
            <a:stCxn id="5133" idx="3"/>
            <a:endCxn id="5137" idx="1"/>
          </p:cNvCxnSpPr>
          <p:nvPr/>
        </p:nvCxnSpPr>
        <p:spPr>
          <a:xfrm>
            <a:off x="2702100" y="2945442"/>
            <a:ext cx="882900" cy="600"/>
          </a:xfrm>
          <a:prstGeom prst="bentConnector3">
            <a:avLst>
              <a:gd fmla="val 49992" name="adj1"/>
            </a:avLst>
          </a:prstGeom>
          <a:noFill/>
          <a:ln cap="flat" cmpd="sng" w="19050">
            <a:solidFill>
              <a:schemeClr val="accent1"/>
            </a:solidFill>
            <a:prstDash val="solid"/>
            <a:round/>
            <a:headEnd len="med" w="med" type="none"/>
            <a:tailEnd len="med" w="med" type="none"/>
          </a:ln>
        </p:spPr>
      </p:cxnSp>
      <p:cxnSp>
        <p:nvCxnSpPr>
          <p:cNvPr id="5142" name="Google Shape;5142;p68"/>
          <p:cNvCxnSpPr>
            <a:stCxn id="5137" idx="3"/>
            <a:endCxn id="5135" idx="1"/>
          </p:cNvCxnSpPr>
          <p:nvPr/>
        </p:nvCxnSpPr>
        <p:spPr>
          <a:xfrm>
            <a:off x="5563050" y="2945450"/>
            <a:ext cx="878700" cy="600"/>
          </a:xfrm>
          <a:prstGeom prst="bentConnector3">
            <a:avLst>
              <a:gd fmla="val 50008" name="adj1"/>
            </a:avLst>
          </a:prstGeom>
          <a:noFill/>
          <a:ln cap="flat" cmpd="sng" w="19050">
            <a:solidFill>
              <a:schemeClr val="accent1"/>
            </a:solidFill>
            <a:prstDash val="solid"/>
            <a:round/>
            <a:headEnd len="med" w="med" type="none"/>
            <a:tailEnd len="med" w="med" type="none"/>
          </a:ln>
        </p:spPr>
      </p:cxnSp>
      <p:cxnSp>
        <p:nvCxnSpPr>
          <p:cNvPr id="5143" name="Google Shape;5143;p68"/>
          <p:cNvCxnSpPr>
            <a:stCxn id="5134" idx="3"/>
            <a:endCxn id="5138" idx="1"/>
          </p:cNvCxnSpPr>
          <p:nvPr/>
        </p:nvCxnSpPr>
        <p:spPr>
          <a:xfrm>
            <a:off x="2702100" y="4081823"/>
            <a:ext cx="879000" cy="600"/>
          </a:xfrm>
          <a:prstGeom prst="bentConnector3">
            <a:avLst>
              <a:gd fmla="val 49991" name="adj1"/>
            </a:avLst>
          </a:prstGeom>
          <a:noFill/>
          <a:ln cap="flat" cmpd="sng" w="19050">
            <a:solidFill>
              <a:schemeClr val="accent1"/>
            </a:solidFill>
            <a:prstDash val="solid"/>
            <a:round/>
            <a:headEnd len="med" w="med" type="none"/>
            <a:tailEnd len="med" w="med" type="none"/>
          </a:ln>
        </p:spPr>
      </p:cxnSp>
      <p:cxnSp>
        <p:nvCxnSpPr>
          <p:cNvPr id="5144" name="Google Shape;5144;p68"/>
          <p:cNvCxnSpPr>
            <a:stCxn id="5138" idx="3"/>
            <a:endCxn id="5131" idx="1"/>
          </p:cNvCxnSpPr>
          <p:nvPr/>
        </p:nvCxnSpPr>
        <p:spPr>
          <a:xfrm flipH="1" rot="10800000">
            <a:off x="5559150" y="4079125"/>
            <a:ext cx="882900" cy="2700"/>
          </a:xfrm>
          <a:prstGeom prst="bentConnector3">
            <a:avLst>
              <a:gd fmla="val 49992" name="adj1"/>
            </a:avLst>
          </a:prstGeom>
          <a:noFill/>
          <a:ln cap="flat" cmpd="sng" w="19050">
            <a:solidFill>
              <a:schemeClr val="accent1"/>
            </a:solidFill>
            <a:prstDash val="solid"/>
            <a:round/>
            <a:headEnd len="med" w="med" type="none"/>
            <a:tailEnd len="med" w="med" type="none"/>
          </a:ln>
        </p:spPr>
      </p:cxn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48" name="Shape 5148"/>
        <p:cNvGrpSpPr/>
        <p:nvPr/>
      </p:nvGrpSpPr>
      <p:grpSpPr>
        <a:xfrm>
          <a:off x="0" y="0"/>
          <a:ext cx="0" cy="0"/>
          <a:chOff x="0" y="0"/>
          <a:chExt cx="0" cy="0"/>
        </a:xfrm>
      </p:grpSpPr>
      <p:sp>
        <p:nvSpPr>
          <p:cNvPr id="5149" name="Google Shape;5149;p6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t>
            </a:r>
            <a:r>
              <a:rPr lang="en"/>
              <a:t>ain characteristics of the nests</a:t>
            </a:r>
            <a:endParaRPr/>
          </a:p>
        </p:txBody>
      </p:sp>
      <p:pic>
        <p:nvPicPr>
          <p:cNvPr id="5150" name="Google Shape;5150;p69"/>
          <p:cNvPicPr preferRelativeResize="0"/>
          <p:nvPr/>
        </p:nvPicPr>
        <p:blipFill rotWithShape="1">
          <a:blip r:embed="rId3">
            <a:alphaModFix/>
          </a:blip>
          <a:srcRect b="10145" l="11099" r="11231" t="10280"/>
          <a:stretch/>
        </p:blipFill>
        <p:spPr>
          <a:xfrm>
            <a:off x="3042450" y="1469600"/>
            <a:ext cx="3059100" cy="3134400"/>
          </a:xfrm>
          <a:prstGeom prst="ellipse">
            <a:avLst/>
          </a:prstGeom>
          <a:noFill/>
          <a:ln>
            <a:noFill/>
          </a:ln>
        </p:spPr>
      </p:pic>
      <p:sp>
        <p:nvSpPr>
          <p:cNvPr id="5151" name="Google Shape;5151;p69"/>
          <p:cNvSpPr txBox="1"/>
          <p:nvPr>
            <p:ph idx="4294967295" type="title"/>
          </p:nvPr>
        </p:nvSpPr>
        <p:spPr>
          <a:xfrm>
            <a:off x="1031550" y="1410100"/>
            <a:ext cx="1673100" cy="774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accent1"/>
                </a:solidFill>
              </a:rPr>
              <a:t>Breeding place</a:t>
            </a:r>
            <a:endParaRPr sz="2200">
              <a:solidFill>
                <a:schemeClr val="accent1"/>
              </a:solidFill>
            </a:endParaRPr>
          </a:p>
        </p:txBody>
      </p:sp>
      <p:sp>
        <p:nvSpPr>
          <p:cNvPr id="5152" name="Google Shape;5152;p69"/>
          <p:cNvSpPr txBox="1"/>
          <p:nvPr>
            <p:ph idx="4294967295" type="subTitle"/>
          </p:nvPr>
        </p:nvSpPr>
        <p:spPr>
          <a:xfrm>
            <a:off x="1031537" y="2102250"/>
            <a:ext cx="1673100" cy="572700"/>
          </a:xfrm>
          <a:prstGeom prst="rect">
            <a:avLst/>
          </a:prstGeom>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a:t>Mercury is the smallest planet</a:t>
            </a:r>
            <a:endParaRPr/>
          </a:p>
        </p:txBody>
      </p:sp>
      <p:sp>
        <p:nvSpPr>
          <p:cNvPr id="5153" name="Google Shape;5153;p69"/>
          <p:cNvSpPr txBox="1"/>
          <p:nvPr>
            <p:ph idx="4294967295" type="title"/>
          </p:nvPr>
        </p:nvSpPr>
        <p:spPr>
          <a:xfrm>
            <a:off x="1031550" y="3166501"/>
            <a:ext cx="1673100" cy="774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accent1"/>
                </a:solidFill>
              </a:rPr>
              <a:t>Organic materials</a:t>
            </a:r>
            <a:endParaRPr sz="2200">
              <a:solidFill>
                <a:schemeClr val="accent1"/>
              </a:solidFill>
            </a:endParaRPr>
          </a:p>
        </p:txBody>
      </p:sp>
      <p:sp>
        <p:nvSpPr>
          <p:cNvPr id="5154" name="Google Shape;5154;p69"/>
          <p:cNvSpPr txBox="1"/>
          <p:nvPr>
            <p:ph idx="4294967295" type="subTitle"/>
          </p:nvPr>
        </p:nvSpPr>
        <p:spPr>
          <a:xfrm>
            <a:off x="1031537" y="3858663"/>
            <a:ext cx="1673100" cy="572700"/>
          </a:xfrm>
          <a:prstGeom prst="rect">
            <a:avLst/>
          </a:prstGeom>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a:t>Jupiter is the biggest planet</a:t>
            </a:r>
            <a:endParaRPr/>
          </a:p>
        </p:txBody>
      </p:sp>
      <p:sp>
        <p:nvSpPr>
          <p:cNvPr id="5155" name="Google Shape;5155;p69"/>
          <p:cNvSpPr txBox="1"/>
          <p:nvPr>
            <p:ph idx="4294967295" type="title"/>
          </p:nvPr>
        </p:nvSpPr>
        <p:spPr>
          <a:xfrm>
            <a:off x="6439375" y="1410075"/>
            <a:ext cx="1673100" cy="774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accent1"/>
                </a:solidFill>
              </a:rPr>
              <a:t>Proper location</a:t>
            </a:r>
            <a:endParaRPr sz="2200">
              <a:solidFill>
                <a:schemeClr val="accent1"/>
              </a:solidFill>
            </a:endParaRPr>
          </a:p>
        </p:txBody>
      </p:sp>
      <p:sp>
        <p:nvSpPr>
          <p:cNvPr id="5156" name="Google Shape;5156;p69"/>
          <p:cNvSpPr txBox="1"/>
          <p:nvPr>
            <p:ph idx="4294967295" type="subTitle"/>
          </p:nvPr>
        </p:nvSpPr>
        <p:spPr>
          <a:xfrm>
            <a:off x="6439362" y="2102250"/>
            <a:ext cx="1673100" cy="572700"/>
          </a:xfrm>
          <a:prstGeom prst="rect">
            <a:avLst/>
          </a:prstGeom>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a:t>Venus has very high temperatures</a:t>
            </a:r>
            <a:endParaRPr/>
          </a:p>
        </p:txBody>
      </p:sp>
      <p:sp>
        <p:nvSpPr>
          <p:cNvPr id="5157" name="Google Shape;5157;p69"/>
          <p:cNvSpPr txBox="1"/>
          <p:nvPr>
            <p:ph idx="4294967295" type="title"/>
          </p:nvPr>
        </p:nvSpPr>
        <p:spPr>
          <a:xfrm>
            <a:off x="6439375" y="3166500"/>
            <a:ext cx="1673100" cy="774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200">
                <a:solidFill>
                  <a:schemeClr val="accent1"/>
                </a:solidFill>
              </a:rPr>
              <a:t>Style by species</a:t>
            </a:r>
            <a:endParaRPr sz="2200">
              <a:solidFill>
                <a:schemeClr val="accent1"/>
              </a:solidFill>
            </a:endParaRPr>
          </a:p>
        </p:txBody>
      </p:sp>
      <p:sp>
        <p:nvSpPr>
          <p:cNvPr id="5158" name="Google Shape;5158;p69"/>
          <p:cNvSpPr txBox="1"/>
          <p:nvPr>
            <p:ph idx="4294967295" type="subTitle"/>
          </p:nvPr>
        </p:nvSpPr>
        <p:spPr>
          <a:xfrm>
            <a:off x="6439362" y="3858663"/>
            <a:ext cx="1673100" cy="572700"/>
          </a:xfrm>
          <a:prstGeom prst="rect">
            <a:avLst/>
          </a:prstGeom>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a:t>Saturn is a gas giant with rings</a:t>
            </a:r>
            <a:endParaRPr/>
          </a:p>
        </p:txBody>
      </p:sp>
      <p:cxnSp>
        <p:nvCxnSpPr>
          <p:cNvPr id="5159" name="Google Shape;5159;p69"/>
          <p:cNvCxnSpPr>
            <a:stCxn id="5151" idx="3"/>
          </p:cNvCxnSpPr>
          <p:nvPr/>
        </p:nvCxnSpPr>
        <p:spPr>
          <a:xfrm>
            <a:off x="2704650" y="1797100"/>
            <a:ext cx="1712700" cy="1367700"/>
          </a:xfrm>
          <a:prstGeom prst="bentConnector3">
            <a:avLst>
              <a:gd fmla="val 50000" name="adj1"/>
            </a:avLst>
          </a:prstGeom>
          <a:noFill/>
          <a:ln cap="flat" cmpd="sng" w="19050">
            <a:solidFill>
              <a:schemeClr val="accent1"/>
            </a:solidFill>
            <a:prstDash val="solid"/>
            <a:round/>
            <a:headEnd len="med" w="med" type="none"/>
            <a:tailEnd len="med" w="med" type="oval"/>
          </a:ln>
        </p:spPr>
      </p:cxnSp>
      <p:cxnSp>
        <p:nvCxnSpPr>
          <p:cNvPr id="5160" name="Google Shape;5160;p69"/>
          <p:cNvCxnSpPr>
            <a:stCxn id="5155" idx="1"/>
          </p:cNvCxnSpPr>
          <p:nvPr/>
        </p:nvCxnSpPr>
        <p:spPr>
          <a:xfrm flipH="1">
            <a:off x="5212375" y="1797075"/>
            <a:ext cx="1227000" cy="534300"/>
          </a:xfrm>
          <a:prstGeom prst="bentConnector3">
            <a:avLst>
              <a:gd fmla="val 50000" name="adj1"/>
            </a:avLst>
          </a:prstGeom>
          <a:noFill/>
          <a:ln cap="flat" cmpd="sng" w="19050">
            <a:solidFill>
              <a:schemeClr val="accent1"/>
            </a:solidFill>
            <a:prstDash val="solid"/>
            <a:round/>
            <a:headEnd len="med" w="med" type="none"/>
            <a:tailEnd len="med" w="med" type="oval"/>
          </a:ln>
        </p:spPr>
      </p:cxnSp>
      <p:cxnSp>
        <p:nvCxnSpPr>
          <p:cNvPr id="5161" name="Google Shape;5161;p69"/>
          <p:cNvCxnSpPr>
            <a:stCxn id="5153" idx="3"/>
          </p:cNvCxnSpPr>
          <p:nvPr/>
        </p:nvCxnSpPr>
        <p:spPr>
          <a:xfrm>
            <a:off x="2704650" y="3553501"/>
            <a:ext cx="1809000" cy="526500"/>
          </a:xfrm>
          <a:prstGeom prst="bentConnector3">
            <a:avLst>
              <a:gd fmla="val 50000" name="adj1"/>
            </a:avLst>
          </a:prstGeom>
          <a:noFill/>
          <a:ln cap="flat" cmpd="sng" w="19050">
            <a:solidFill>
              <a:schemeClr val="accent1"/>
            </a:solidFill>
            <a:prstDash val="solid"/>
            <a:round/>
            <a:headEnd len="med" w="med" type="none"/>
            <a:tailEnd len="med" w="med" type="oval"/>
          </a:ln>
        </p:spPr>
      </p:cxnSp>
      <p:cxnSp>
        <p:nvCxnSpPr>
          <p:cNvPr id="5162" name="Google Shape;5162;p69"/>
          <p:cNvCxnSpPr>
            <a:stCxn id="5157" idx="1"/>
          </p:cNvCxnSpPr>
          <p:nvPr/>
        </p:nvCxnSpPr>
        <p:spPr>
          <a:xfrm flipH="1">
            <a:off x="5036575" y="3553500"/>
            <a:ext cx="1402800" cy="439200"/>
          </a:xfrm>
          <a:prstGeom prst="bentConnector3">
            <a:avLst>
              <a:gd fmla="val 50000" name="adj1"/>
            </a:avLst>
          </a:prstGeom>
          <a:noFill/>
          <a:ln cap="flat" cmpd="sng" w="19050">
            <a:solidFill>
              <a:schemeClr val="accent1"/>
            </a:solidFill>
            <a:prstDash val="solid"/>
            <a:round/>
            <a:headEnd len="med" w="med" type="none"/>
            <a:tailEnd len="med" w="med" type="oval"/>
          </a:ln>
        </p:spPr>
      </p:cxn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66" name="Shape 5166"/>
        <p:cNvGrpSpPr/>
        <p:nvPr/>
      </p:nvGrpSpPr>
      <p:grpSpPr>
        <a:xfrm>
          <a:off x="0" y="0"/>
          <a:ext cx="0" cy="0"/>
          <a:chOff x="0" y="0"/>
          <a:chExt cx="0" cy="0"/>
        </a:xfrm>
      </p:grpSpPr>
      <p:sp>
        <p:nvSpPr>
          <p:cNvPr id="5167" name="Google Shape;5167;p70"/>
          <p:cNvSpPr txBox="1"/>
          <p:nvPr>
            <p:ph type="title"/>
          </p:nvPr>
        </p:nvSpPr>
        <p:spPr>
          <a:xfrm>
            <a:off x="2038200" y="2384375"/>
            <a:ext cx="5067600" cy="151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Protection</a:t>
            </a:r>
            <a:endParaRPr/>
          </a:p>
        </p:txBody>
      </p:sp>
      <p:sp>
        <p:nvSpPr>
          <p:cNvPr id="5168" name="Google Shape;5168;p70"/>
          <p:cNvSpPr txBox="1"/>
          <p:nvPr>
            <p:ph idx="2" type="title"/>
          </p:nvPr>
        </p:nvSpPr>
        <p:spPr>
          <a:xfrm>
            <a:off x="3745950" y="1650925"/>
            <a:ext cx="1652100" cy="915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5169" name="Google Shape;5169;p70"/>
          <p:cNvSpPr txBox="1"/>
          <p:nvPr>
            <p:ph idx="1" type="subTitle"/>
          </p:nvPr>
        </p:nvSpPr>
        <p:spPr>
          <a:xfrm>
            <a:off x="2038200" y="3598800"/>
            <a:ext cx="5067600" cy="37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grpSp>
        <p:nvGrpSpPr>
          <p:cNvPr id="5170" name="Google Shape;5170;p70"/>
          <p:cNvGrpSpPr/>
          <p:nvPr/>
        </p:nvGrpSpPr>
        <p:grpSpPr>
          <a:xfrm flipH="1">
            <a:off x="6948" y="-3678200"/>
            <a:ext cx="2285955" cy="9497458"/>
            <a:chOff x="5934400" y="20575"/>
            <a:chExt cx="855650" cy="5707950"/>
          </a:xfrm>
        </p:grpSpPr>
        <p:sp>
          <p:nvSpPr>
            <p:cNvPr id="5171" name="Google Shape;5171;p70"/>
            <p:cNvSpPr/>
            <p:nvPr/>
          </p:nvSpPr>
          <p:spPr>
            <a:xfrm>
              <a:off x="5955575" y="46575"/>
              <a:ext cx="735225" cy="5601500"/>
            </a:xfrm>
            <a:custGeom>
              <a:rect b="b" l="l" r="r" t="t"/>
              <a:pathLst>
                <a:path extrusionOk="0" h="224060" w="29409">
                  <a:moveTo>
                    <a:pt x="5097" y="0"/>
                  </a:moveTo>
                  <a:cubicBezTo>
                    <a:pt x="2590" y="0"/>
                    <a:pt x="0" y="1937"/>
                    <a:pt x="321" y="4360"/>
                  </a:cubicBezTo>
                  <a:cubicBezTo>
                    <a:pt x="12463" y="10497"/>
                    <a:pt x="15466" y="26676"/>
                    <a:pt x="13464" y="40119"/>
                  </a:cubicBezTo>
                  <a:cubicBezTo>
                    <a:pt x="11396" y="53528"/>
                    <a:pt x="5892" y="66571"/>
                    <a:pt x="6726" y="80147"/>
                  </a:cubicBezTo>
                  <a:cubicBezTo>
                    <a:pt x="7693" y="95358"/>
                    <a:pt x="16533" y="109001"/>
                    <a:pt x="19202" y="124012"/>
                  </a:cubicBezTo>
                  <a:cubicBezTo>
                    <a:pt x="20336" y="130150"/>
                    <a:pt x="20369" y="136454"/>
                    <a:pt x="20402" y="142725"/>
                  </a:cubicBezTo>
                  <a:cubicBezTo>
                    <a:pt x="20569" y="167276"/>
                    <a:pt x="20736" y="191794"/>
                    <a:pt x="20903" y="216345"/>
                  </a:cubicBezTo>
                  <a:lnTo>
                    <a:pt x="24505" y="212142"/>
                  </a:lnTo>
                  <a:cubicBezTo>
                    <a:pt x="24539" y="215177"/>
                    <a:pt x="24539" y="218279"/>
                    <a:pt x="24572" y="221315"/>
                  </a:cubicBezTo>
                  <a:cubicBezTo>
                    <a:pt x="24572" y="222082"/>
                    <a:pt x="24605" y="222849"/>
                    <a:pt x="25072" y="223450"/>
                  </a:cubicBezTo>
                  <a:cubicBezTo>
                    <a:pt x="25429" y="223872"/>
                    <a:pt x="25936" y="224059"/>
                    <a:pt x="26467" y="224059"/>
                  </a:cubicBezTo>
                  <a:cubicBezTo>
                    <a:pt x="27279" y="224059"/>
                    <a:pt x="28144" y="223622"/>
                    <a:pt x="28608" y="222916"/>
                  </a:cubicBezTo>
                  <a:cubicBezTo>
                    <a:pt x="29409" y="221749"/>
                    <a:pt x="29375" y="220248"/>
                    <a:pt x="29342" y="218847"/>
                  </a:cubicBezTo>
                  <a:cubicBezTo>
                    <a:pt x="28508" y="194095"/>
                    <a:pt x="27708" y="169378"/>
                    <a:pt x="26874" y="144593"/>
                  </a:cubicBezTo>
                  <a:cubicBezTo>
                    <a:pt x="26640" y="136621"/>
                    <a:pt x="26373" y="128615"/>
                    <a:pt x="25039" y="120776"/>
                  </a:cubicBezTo>
                  <a:cubicBezTo>
                    <a:pt x="21537" y="99695"/>
                    <a:pt x="10495" y="79046"/>
                    <a:pt x="14498" y="58065"/>
                  </a:cubicBezTo>
                  <a:cubicBezTo>
                    <a:pt x="15632" y="52194"/>
                    <a:pt x="17901" y="46623"/>
                    <a:pt x="19068" y="40719"/>
                  </a:cubicBezTo>
                  <a:cubicBezTo>
                    <a:pt x="21503" y="28710"/>
                    <a:pt x="19035" y="15835"/>
                    <a:pt x="12397" y="5527"/>
                  </a:cubicBezTo>
                  <a:cubicBezTo>
                    <a:pt x="10862" y="3159"/>
                    <a:pt x="8894" y="790"/>
                    <a:pt x="6159" y="123"/>
                  </a:cubicBezTo>
                  <a:cubicBezTo>
                    <a:pt x="5812" y="40"/>
                    <a:pt x="5456" y="0"/>
                    <a:pt x="50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0"/>
            <p:cNvSpPr/>
            <p:nvPr/>
          </p:nvSpPr>
          <p:spPr>
            <a:xfrm>
              <a:off x="5934400" y="20575"/>
              <a:ext cx="855650" cy="5707950"/>
            </a:xfrm>
            <a:custGeom>
              <a:rect b="b" l="l" r="r" t="t"/>
              <a:pathLst>
                <a:path extrusionOk="0" h="228318" w="34226">
                  <a:moveTo>
                    <a:pt x="5952" y="2099"/>
                  </a:moveTo>
                  <a:cubicBezTo>
                    <a:pt x="7660" y="2099"/>
                    <a:pt x="9171" y="3195"/>
                    <a:pt x="10342" y="4366"/>
                  </a:cubicBezTo>
                  <a:cubicBezTo>
                    <a:pt x="12743" y="6867"/>
                    <a:pt x="14478" y="10270"/>
                    <a:pt x="15879" y="13439"/>
                  </a:cubicBezTo>
                  <a:cubicBezTo>
                    <a:pt x="18914" y="20344"/>
                    <a:pt x="20149" y="28049"/>
                    <a:pt x="19582" y="35555"/>
                  </a:cubicBezTo>
                  <a:cubicBezTo>
                    <a:pt x="19014" y="43594"/>
                    <a:pt x="15579" y="50899"/>
                    <a:pt x="13911" y="58704"/>
                  </a:cubicBezTo>
                  <a:cubicBezTo>
                    <a:pt x="12343" y="66110"/>
                    <a:pt x="12577" y="73648"/>
                    <a:pt x="13711" y="81121"/>
                  </a:cubicBezTo>
                  <a:cubicBezTo>
                    <a:pt x="16146" y="96932"/>
                    <a:pt x="22584" y="111776"/>
                    <a:pt x="24252" y="127687"/>
                  </a:cubicBezTo>
                  <a:cubicBezTo>
                    <a:pt x="25152" y="136093"/>
                    <a:pt x="25219" y="144599"/>
                    <a:pt x="25519" y="153005"/>
                  </a:cubicBezTo>
                  <a:cubicBezTo>
                    <a:pt x="25753" y="161511"/>
                    <a:pt x="26086" y="170051"/>
                    <a:pt x="26220" y="178590"/>
                  </a:cubicBezTo>
                  <a:cubicBezTo>
                    <a:pt x="26386" y="188331"/>
                    <a:pt x="26553" y="198104"/>
                    <a:pt x="26720" y="207878"/>
                  </a:cubicBezTo>
                  <a:cubicBezTo>
                    <a:pt x="26757" y="209542"/>
                    <a:pt x="26744" y="211224"/>
                    <a:pt x="26731" y="212908"/>
                  </a:cubicBezTo>
                  <a:lnTo>
                    <a:pt x="26731" y="212908"/>
                  </a:lnTo>
                  <a:cubicBezTo>
                    <a:pt x="26659" y="212755"/>
                    <a:pt x="26589" y="212601"/>
                    <a:pt x="26520" y="212448"/>
                  </a:cubicBezTo>
                  <a:cubicBezTo>
                    <a:pt x="26318" y="212043"/>
                    <a:pt x="25860" y="211835"/>
                    <a:pt x="25410" y="211835"/>
                  </a:cubicBezTo>
                  <a:cubicBezTo>
                    <a:pt x="24968" y="211835"/>
                    <a:pt x="24533" y="212035"/>
                    <a:pt x="24352" y="212448"/>
                  </a:cubicBezTo>
                  <a:cubicBezTo>
                    <a:pt x="23756" y="213748"/>
                    <a:pt x="22917" y="215203"/>
                    <a:pt x="22534" y="216651"/>
                  </a:cubicBezTo>
                  <a:lnTo>
                    <a:pt x="22534" y="216651"/>
                  </a:lnTo>
                  <a:cubicBezTo>
                    <a:pt x="22910" y="200350"/>
                    <a:pt x="22682" y="184050"/>
                    <a:pt x="22550" y="167749"/>
                  </a:cubicBezTo>
                  <a:cubicBezTo>
                    <a:pt x="22517" y="159610"/>
                    <a:pt x="22417" y="151471"/>
                    <a:pt x="22384" y="143332"/>
                  </a:cubicBezTo>
                  <a:cubicBezTo>
                    <a:pt x="22350" y="135559"/>
                    <a:pt x="22083" y="127787"/>
                    <a:pt x="20182" y="120182"/>
                  </a:cubicBezTo>
                  <a:cubicBezTo>
                    <a:pt x="16646" y="106372"/>
                    <a:pt x="8841" y="93463"/>
                    <a:pt x="8674" y="78886"/>
                  </a:cubicBezTo>
                  <a:cubicBezTo>
                    <a:pt x="8507" y="64108"/>
                    <a:pt x="15312" y="50432"/>
                    <a:pt x="15979" y="35755"/>
                  </a:cubicBezTo>
                  <a:cubicBezTo>
                    <a:pt x="16503" y="24155"/>
                    <a:pt x="13165" y="10752"/>
                    <a:pt x="2326" y="4812"/>
                  </a:cubicBezTo>
                  <a:lnTo>
                    <a:pt x="2326" y="4812"/>
                  </a:lnTo>
                  <a:cubicBezTo>
                    <a:pt x="2524" y="3459"/>
                    <a:pt x="3695" y="2519"/>
                    <a:pt x="5071" y="2197"/>
                  </a:cubicBezTo>
                  <a:cubicBezTo>
                    <a:pt x="5370" y="2130"/>
                    <a:pt x="5664" y="2099"/>
                    <a:pt x="5952" y="2099"/>
                  </a:cubicBezTo>
                  <a:close/>
                  <a:moveTo>
                    <a:pt x="5926" y="1"/>
                  </a:moveTo>
                  <a:cubicBezTo>
                    <a:pt x="4187" y="1"/>
                    <a:pt x="2462" y="685"/>
                    <a:pt x="1302" y="2031"/>
                  </a:cubicBezTo>
                  <a:cubicBezTo>
                    <a:pt x="635" y="2798"/>
                    <a:pt x="201" y="3698"/>
                    <a:pt x="134" y="4699"/>
                  </a:cubicBezTo>
                  <a:cubicBezTo>
                    <a:pt x="1" y="6234"/>
                    <a:pt x="902" y="6400"/>
                    <a:pt x="2136" y="7168"/>
                  </a:cubicBezTo>
                  <a:cubicBezTo>
                    <a:pt x="4804" y="8802"/>
                    <a:pt x="7039" y="11037"/>
                    <a:pt x="8707" y="13672"/>
                  </a:cubicBezTo>
                  <a:cubicBezTo>
                    <a:pt x="16546" y="25681"/>
                    <a:pt x="13744" y="40692"/>
                    <a:pt x="10575" y="53701"/>
                  </a:cubicBezTo>
                  <a:cubicBezTo>
                    <a:pt x="8640" y="61707"/>
                    <a:pt x="6506" y="69846"/>
                    <a:pt x="6472" y="78118"/>
                  </a:cubicBezTo>
                  <a:cubicBezTo>
                    <a:pt x="6405" y="85857"/>
                    <a:pt x="8507" y="93263"/>
                    <a:pt x="11042" y="100434"/>
                  </a:cubicBezTo>
                  <a:cubicBezTo>
                    <a:pt x="13677" y="107873"/>
                    <a:pt x="16846" y="115145"/>
                    <a:pt x="18547" y="122884"/>
                  </a:cubicBezTo>
                  <a:cubicBezTo>
                    <a:pt x="20516" y="131590"/>
                    <a:pt x="20182" y="140630"/>
                    <a:pt x="20215" y="149503"/>
                  </a:cubicBezTo>
                  <a:cubicBezTo>
                    <a:pt x="20349" y="167749"/>
                    <a:pt x="20415" y="185929"/>
                    <a:pt x="20682" y="204142"/>
                  </a:cubicBezTo>
                  <a:cubicBezTo>
                    <a:pt x="20716" y="208545"/>
                    <a:pt x="20882" y="212982"/>
                    <a:pt x="21049" y="217385"/>
                  </a:cubicBezTo>
                  <a:cubicBezTo>
                    <a:pt x="21066" y="217868"/>
                    <a:pt x="21433" y="218110"/>
                    <a:pt x="21796" y="218110"/>
                  </a:cubicBezTo>
                  <a:cubicBezTo>
                    <a:pt x="21990" y="218110"/>
                    <a:pt x="22183" y="218041"/>
                    <a:pt x="22321" y="217902"/>
                  </a:cubicBezTo>
                  <a:lnTo>
                    <a:pt x="22321" y="217902"/>
                  </a:lnTo>
                  <a:cubicBezTo>
                    <a:pt x="22101" y="219807"/>
                    <a:pt x="21931" y="221937"/>
                    <a:pt x="22250" y="223823"/>
                  </a:cubicBezTo>
                  <a:cubicBezTo>
                    <a:pt x="22715" y="226637"/>
                    <a:pt x="25065" y="228317"/>
                    <a:pt x="27548" y="228317"/>
                  </a:cubicBezTo>
                  <a:cubicBezTo>
                    <a:pt x="28803" y="228317"/>
                    <a:pt x="30092" y="227888"/>
                    <a:pt x="31190" y="226958"/>
                  </a:cubicBezTo>
                  <a:cubicBezTo>
                    <a:pt x="34225" y="224323"/>
                    <a:pt x="33558" y="220120"/>
                    <a:pt x="33391" y="216517"/>
                  </a:cubicBezTo>
                  <a:cubicBezTo>
                    <a:pt x="33191" y="211847"/>
                    <a:pt x="32924" y="207177"/>
                    <a:pt x="32724" y="202507"/>
                  </a:cubicBezTo>
                  <a:cubicBezTo>
                    <a:pt x="31857" y="184628"/>
                    <a:pt x="31056" y="166782"/>
                    <a:pt x="30389" y="148869"/>
                  </a:cubicBezTo>
                  <a:cubicBezTo>
                    <a:pt x="30089" y="140129"/>
                    <a:pt x="29856" y="131356"/>
                    <a:pt x="28555" y="122684"/>
                  </a:cubicBezTo>
                  <a:cubicBezTo>
                    <a:pt x="27287" y="114478"/>
                    <a:pt x="24852" y="106472"/>
                    <a:pt x="22517" y="98500"/>
                  </a:cubicBezTo>
                  <a:cubicBezTo>
                    <a:pt x="20215" y="90727"/>
                    <a:pt x="17747" y="82888"/>
                    <a:pt x="16713" y="74783"/>
                  </a:cubicBezTo>
                  <a:cubicBezTo>
                    <a:pt x="15612" y="66210"/>
                    <a:pt x="16780" y="58271"/>
                    <a:pt x="19181" y="50032"/>
                  </a:cubicBezTo>
                  <a:cubicBezTo>
                    <a:pt x="21349" y="42526"/>
                    <a:pt x="22684" y="35088"/>
                    <a:pt x="21750" y="27249"/>
                  </a:cubicBezTo>
                  <a:cubicBezTo>
                    <a:pt x="20882" y="20010"/>
                    <a:pt x="18481" y="12872"/>
                    <a:pt x="14578" y="6600"/>
                  </a:cubicBezTo>
                  <a:cubicBezTo>
                    <a:pt x="13010" y="4065"/>
                    <a:pt x="11075" y="1497"/>
                    <a:pt x="8173" y="396"/>
                  </a:cubicBezTo>
                  <a:cubicBezTo>
                    <a:pt x="7452" y="132"/>
                    <a:pt x="6688" y="1"/>
                    <a:pt x="59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0"/>
            <p:cNvSpPr/>
            <p:nvPr/>
          </p:nvSpPr>
          <p:spPr>
            <a:xfrm>
              <a:off x="6435600" y="2513675"/>
              <a:ext cx="118950" cy="120400"/>
            </a:xfrm>
            <a:custGeom>
              <a:rect b="b" l="l" r="r" t="t"/>
              <a:pathLst>
                <a:path extrusionOk="0" h="4816" w="4758">
                  <a:moveTo>
                    <a:pt x="395" y="1"/>
                  </a:moveTo>
                  <a:cubicBezTo>
                    <a:pt x="296" y="1"/>
                    <a:pt x="201" y="70"/>
                    <a:pt x="201" y="177"/>
                  </a:cubicBezTo>
                  <a:cubicBezTo>
                    <a:pt x="1" y="1811"/>
                    <a:pt x="34" y="4013"/>
                    <a:pt x="1869" y="4713"/>
                  </a:cubicBezTo>
                  <a:cubicBezTo>
                    <a:pt x="2051" y="4783"/>
                    <a:pt x="2253" y="4816"/>
                    <a:pt x="2460" y="4816"/>
                  </a:cubicBezTo>
                  <a:cubicBezTo>
                    <a:pt x="3538" y="4816"/>
                    <a:pt x="4758" y="3931"/>
                    <a:pt x="4170" y="2812"/>
                  </a:cubicBezTo>
                  <a:cubicBezTo>
                    <a:pt x="4139" y="2749"/>
                    <a:pt x="4070" y="2716"/>
                    <a:pt x="4006" y="2716"/>
                  </a:cubicBezTo>
                  <a:cubicBezTo>
                    <a:pt x="3935" y="2716"/>
                    <a:pt x="3870" y="2757"/>
                    <a:pt x="3870" y="2845"/>
                  </a:cubicBezTo>
                  <a:cubicBezTo>
                    <a:pt x="3737" y="3721"/>
                    <a:pt x="3147" y="4184"/>
                    <a:pt x="2510" y="4184"/>
                  </a:cubicBezTo>
                  <a:cubicBezTo>
                    <a:pt x="2031" y="4184"/>
                    <a:pt x="1526" y="3923"/>
                    <a:pt x="1168" y="3379"/>
                  </a:cubicBezTo>
                  <a:cubicBezTo>
                    <a:pt x="534" y="2478"/>
                    <a:pt x="601" y="1244"/>
                    <a:pt x="601" y="177"/>
                  </a:cubicBezTo>
                  <a:cubicBezTo>
                    <a:pt x="570" y="53"/>
                    <a:pt x="481" y="1"/>
                    <a:pt x="395"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0"/>
            <p:cNvSpPr/>
            <p:nvPr/>
          </p:nvSpPr>
          <p:spPr>
            <a:xfrm>
              <a:off x="6394750" y="2573125"/>
              <a:ext cx="152550" cy="117125"/>
            </a:xfrm>
            <a:custGeom>
              <a:rect b="b" l="l" r="r" t="t"/>
              <a:pathLst>
                <a:path extrusionOk="0" h="4685" w="6102">
                  <a:moveTo>
                    <a:pt x="967" y="0"/>
                  </a:moveTo>
                  <a:cubicBezTo>
                    <a:pt x="967" y="17"/>
                    <a:pt x="959" y="17"/>
                    <a:pt x="951" y="17"/>
                  </a:cubicBezTo>
                  <a:cubicBezTo>
                    <a:pt x="942" y="17"/>
                    <a:pt x="934" y="17"/>
                    <a:pt x="934" y="34"/>
                  </a:cubicBezTo>
                  <a:cubicBezTo>
                    <a:pt x="0" y="1601"/>
                    <a:pt x="1067" y="3936"/>
                    <a:pt x="2635" y="4537"/>
                  </a:cubicBezTo>
                  <a:cubicBezTo>
                    <a:pt x="2889" y="4637"/>
                    <a:pt x="3166" y="4684"/>
                    <a:pt x="3446" y="4684"/>
                  </a:cubicBezTo>
                  <a:cubicBezTo>
                    <a:pt x="4746" y="4684"/>
                    <a:pt x="6102" y="3668"/>
                    <a:pt x="5471" y="2268"/>
                  </a:cubicBezTo>
                  <a:cubicBezTo>
                    <a:pt x="5425" y="2193"/>
                    <a:pt x="5347" y="2159"/>
                    <a:pt x="5273" y="2159"/>
                  </a:cubicBezTo>
                  <a:cubicBezTo>
                    <a:pt x="5184" y="2159"/>
                    <a:pt x="5104" y="2210"/>
                    <a:pt x="5104" y="2302"/>
                  </a:cubicBezTo>
                  <a:cubicBezTo>
                    <a:pt x="4930" y="3281"/>
                    <a:pt x="4258" y="3891"/>
                    <a:pt x="3489" y="3891"/>
                  </a:cubicBezTo>
                  <a:cubicBezTo>
                    <a:pt x="3079" y="3891"/>
                    <a:pt x="2641" y="3718"/>
                    <a:pt x="2235" y="3336"/>
                  </a:cubicBezTo>
                  <a:cubicBezTo>
                    <a:pt x="1234" y="2435"/>
                    <a:pt x="1468" y="1134"/>
                    <a:pt x="967"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0"/>
            <p:cNvSpPr/>
            <p:nvPr/>
          </p:nvSpPr>
          <p:spPr>
            <a:xfrm>
              <a:off x="6373900" y="2726550"/>
              <a:ext cx="253725" cy="1264100"/>
            </a:xfrm>
            <a:custGeom>
              <a:rect b="b" l="l" r="r" t="t"/>
              <a:pathLst>
                <a:path extrusionOk="0" h="50564" w="10149">
                  <a:moveTo>
                    <a:pt x="0" y="1"/>
                  </a:moveTo>
                  <a:lnTo>
                    <a:pt x="0" y="1"/>
                  </a:lnTo>
                  <a:cubicBezTo>
                    <a:pt x="267" y="1535"/>
                    <a:pt x="1134" y="2770"/>
                    <a:pt x="2102" y="3970"/>
                  </a:cubicBezTo>
                  <a:cubicBezTo>
                    <a:pt x="3669" y="5972"/>
                    <a:pt x="5104" y="7873"/>
                    <a:pt x="6071" y="10275"/>
                  </a:cubicBezTo>
                  <a:cubicBezTo>
                    <a:pt x="7906" y="15045"/>
                    <a:pt x="8640" y="20282"/>
                    <a:pt x="8773" y="25386"/>
                  </a:cubicBezTo>
                  <a:cubicBezTo>
                    <a:pt x="8873" y="30022"/>
                    <a:pt x="8106" y="34459"/>
                    <a:pt x="7706" y="39062"/>
                  </a:cubicBezTo>
                  <a:cubicBezTo>
                    <a:pt x="7439" y="42765"/>
                    <a:pt x="7405" y="47335"/>
                    <a:pt x="9707" y="50470"/>
                  </a:cubicBezTo>
                  <a:cubicBezTo>
                    <a:pt x="9757" y="50533"/>
                    <a:pt x="9836" y="50563"/>
                    <a:pt x="9911" y="50563"/>
                  </a:cubicBezTo>
                  <a:cubicBezTo>
                    <a:pt x="10035" y="50563"/>
                    <a:pt x="10149" y="50482"/>
                    <a:pt x="10107" y="50337"/>
                  </a:cubicBezTo>
                  <a:cubicBezTo>
                    <a:pt x="9273" y="48169"/>
                    <a:pt x="8540" y="46167"/>
                    <a:pt x="8339" y="43766"/>
                  </a:cubicBezTo>
                  <a:cubicBezTo>
                    <a:pt x="8173" y="41664"/>
                    <a:pt x="8339" y="39496"/>
                    <a:pt x="8540" y="37328"/>
                  </a:cubicBezTo>
                  <a:cubicBezTo>
                    <a:pt x="9007" y="32658"/>
                    <a:pt x="9607" y="28088"/>
                    <a:pt x="9307" y="23418"/>
                  </a:cubicBezTo>
                  <a:cubicBezTo>
                    <a:pt x="9007" y="19048"/>
                    <a:pt x="8306" y="14545"/>
                    <a:pt x="6705" y="10442"/>
                  </a:cubicBezTo>
                  <a:cubicBezTo>
                    <a:pt x="6038" y="8774"/>
                    <a:pt x="5204" y="7206"/>
                    <a:pt x="4136" y="5738"/>
                  </a:cubicBezTo>
                  <a:cubicBezTo>
                    <a:pt x="2602" y="3870"/>
                    <a:pt x="934" y="2336"/>
                    <a:pt x="0"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0"/>
            <p:cNvSpPr/>
            <p:nvPr/>
          </p:nvSpPr>
          <p:spPr>
            <a:xfrm>
              <a:off x="6410575" y="3006125"/>
              <a:ext cx="121500" cy="1189750"/>
            </a:xfrm>
            <a:custGeom>
              <a:rect b="b" l="l" r="r" t="t"/>
              <a:pathLst>
                <a:path extrusionOk="0" h="47590" w="4860">
                  <a:moveTo>
                    <a:pt x="13" y="1"/>
                  </a:moveTo>
                  <a:lnTo>
                    <a:pt x="13" y="1"/>
                  </a:lnTo>
                  <a:cubicBezTo>
                    <a:pt x="9" y="1"/>
                    <a:pt x="1" y="9"/>
                    <a:pt x="1" y="26"/>
                  </a:cubicBezTo>
                  <a:cubicBezTo>
                    <a:pt x="17" y="9"/>
                    <a:pt x="17" y="1"/>
                    <a:pt x="13" y="1"/>
                  </a:cubicBezTo>
                  <a:close/>
                  <a:moveTo>
                    <a:pt x="1" y="26"/>
                  </a:moveTo>
                  <a:lnTo>
                    <a:pt x="1" y="26"/>
                  </a:lnTo>
                  <a:cubicBezTo>
                    <a:pt x="3337" y="7965"/>
                    <a:pt x="3770" y="16838"/>
                    <a:pt x="3703" y="25344"/>
                  </a:cubicBezTo>
                  <a:cubicBezTo>
                    <a:pt x="3670" y="29380"/>
                    <a:pt x="3270" y="33350"/>
                    <a:pt x="3103" y="37353"/>
                  </a:cubicBezTo>
                  <a:cubicBezTo>
                    <a:pt x="2936" y="40722"/>
                    <a:pt x="2970" y="44491"/>
                    <a:pt x="4637" y="47527"/>
                  </a:cubicBezTo>
                  <a:cubicBezTo>
                    <a:pt x="4660" y="47571"/>
                    <a:pt x="4693" y="47590"/>
                    <a:pt x="4726" y="47590"/>
                  </a:cubicBezTo>
                  <a:cubicBezTo>
                    <a:pt x="4793" y="47590"/>
                    <a:pt x="4860" y="47515"/>
                    <a:pt x="4838" y="47427"/>
                  </a:cubicBezTo>
                  <a:cubicBezTo>
                    <a:pt x="2469" y="39321"/>
                    <a:pt x="4437" y="30881"/>
                    <a:pt x="4304" y="22509"/>
                  </a:cubicBezTo>
                  <a:cubicBezTo>
                    <a:pt x="4204" y="15337"/>
                    <a:pt x="4004" y="6330"/>
                    <a:pt x="1" y="26"/>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0"/>
            <p:cNvSpPr/>
            <p:nvPr/>
          </p:nvSpPr>
          <p:spPr>
            <a:xfrm>
              <a:off x="6514825" y="2788275"/>
              <a:ext cx="88425" cy="275000"/>
            </a:xfrm>
            <a:custGeom>
              <a:rect b="b" l="l" r="r" t="t"/>
              <a:pathLst>
                <a:path extrusionOk="0" h="11000" w="3537">
                  <a:moveTo>
                    <a:pt x="134" y="0"/>
                  </a:moveTo>
                  <a:cubicBezTo>
                    <a:pt x="34" y="0"/>
                    <a:pt x="0" y="34"/>
                    <a:pt x="34" y="67"/>
                  </a:cubicBezTo>
                  <a:cubicBezTo>
                    <a:pt x="2769" y="3336"/>
                    <a:pt x="2636" y="6905"/>
                    <a:pt x="2903" y="10875"/>
                  </a:cubicBezTo>
                  <a:cubicBezTo>
                    <a:pt x="2903" y="10958"/>
                    <a:pt x="2961" y="11000"/>
                    <a:pt x="3023" y="11000"/>
                  </a:cubicBezTo>
                  <a:cubicBezTo>
                    <a:pt x="3086" y="11000"/>
                    <a:pt x="3153" y="10958"/>
                    <a:pt x="3169" y="10875"/>
                  </a:cubicBezTo>
                  <a:cubicBezTo>
                    <a:pt x="3536" y="7105"/>
                    <a:pt x="3269" y="2536"/>
                    <a:pt x="134"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0"/>
            <p:cNvSpPr/>
            <p:nvPr/>
          </p:nvSpPr>
          <p:spPr>
            <a:xfrm>
              <a:off x="6593225" y="4123975"/>
              <a:ext cx="130950" cy="1595350"/>
            </a:xfrm>
            <a:custGeom>
              <a:rect b="b" l="l" r="r" t="t"/>
              <a:pathLst>
                <a:path extrusionOk="0" h="63814" w="5238">
                  <a:moveTo>
                    <a:pt x="3097" y="0"/>
                  </a:moveTo>
                  <a:cubicBezTo>
                    <a:pt x="3043" y="0"/>
                    <a:pt x="2983" y="33"/>
                    <a:pt x="3002" y="111"/>
                  </a:cubicBezTo>
                  <a:cubicBezTo>
                    <a:pt x="3302" y="5881"/>
                    <a:pt x="3803" y="11686"/>
                    <a:pt x="3936" y="17490"/>
                  </a:cubicBezTo>
                  <a:cubicBezTo>
                    <a:pt x="4036" y="20492"/>
                    <a:pt x="4170" y="23494"/>
                    <a:pt x="4070" y="26496"/>
                  </a:cubicBezTo>
                  <a:cubicBezTo>
                    <a:pt x="4003" y="29498"/>
                    <a:pt x="2902" y="31900"/>
                    <a:pt x="1868" y="34669"/>
                  </a:cubicBezTo>
                  <a:cubicBezTo>
                    <a:pt x="67" y="39372"/>
                    <a:pt x="33" y="44409"/>
                    <a:pt x="167" y="49379"/>
                  </a:cubicBezTo>
                  <a:cubicBezTo>
                    <a:pt x="267" y="53916"/>
                    <a:pt x="0" y="59687"/>
                    <a:pt x="2268" y="63723"/>
                  </a:cubicBezTo>
                  <a:cubicBezTo>
                    <a:pt x="2311" y="63787"/>
                    <a:pt x="2367" y="63813"/>
                    <a:pt x="2422" y="63813"/>
                  </a:cubicBezTo>
                  <a:cubicBezTo>
                    <a:pt x="2538" y="63813"/>
                    <a:pt x="2647" y="63692"/>
                    <a:pt x="2602" y="63556"/>
                  </a:cubicBezTo>
                  <a:cubicBezTo>
                    <a:pt x="2202" y="60888"/>
                    <a:pt x="1501" y="58352"/>
                    <a:pt x="1234" y="55650"/>
                  </a:cubicBezTo>
                  <a:cubicBezTo>
                    <a:pt x="1034" y="53049"/>
                    <a:pt x="934" y="50413"/>
                    <a:pt x="867" y="47845"/>
                  </a:cubicBezTo>
                  <a:cubicBezTo>
                    <a:pt x="767" y="45243"/>
                    <a:pt x="767" y="42674"/>
                    <a:pt x="1134" y="40073"/>
                  </a:cubicBezTo>
                  <a:cubicBezTo>
                    <a:pt x="1501" y="37337"/>
                    <a:pt x="2368" y="34902"/>
                    <a:pt x="3369" y="32367"/>
                  </a:cubicBezTo>
                  <a:cubicBezTo>
                    <a:pt x="5237" y="27664"/>
                    <a:pt x="4570" y="22393"/>
                    <a:pt x="4403" y="17456"/>
                  </a:cubicBezTo>
                  <a:cubicBezTo>
                    <a:pt x="4203" y="11652"/>
                    <a:pt x="3903" y="5815"/>
                    <a:pt x="3169" y="44"/>
                  </a:cubicBezTo>
                  <a:cubicBezTo>
                    <a:pt x="3169" y="16"/>
                    <a:pt x="3135" y="0"/>
                    <a:pt x="3097"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0"/>
            <p:cNvSpPr/>
            <p:nvPr/>
          </p:nvSpPr>
          <p:spPr>
            <a:xfrm>
              <a:off x="6486475" y="4227000"/>
              <a:ext cx="140550" cy="1475475"/>
            </a:xfrm>
            <a:custGeom>
              <a:rect b="b" l="l" r="r" t="t"/>
              <a:pathLst>
                <a:path extrusionOk="0" h="59019" w="5622">
                  <a:moveTo>
                    <a:pt x="647" y="1"/>
                  </a:moveTo>
                  <a:cubicBezTo>
                    <a:pt x="642" y="1"/>
                    <a:pt x="634" y="9"/>
                    <a:pt x="634" y="26"/>
                  </a:cubicBezTo>
                  <a:cubicBezTo>
                    <a:pt x="651" y="9"/>
                    <a:pt x="651" y="1"/>
                    <a:pt x="647" y="1"/>
                  </a:cubicBezTo>
                  <a:close/>
                  <a:moveTo>
                    <a:pt x="634" y="26"/>
                  </a:moveTo>
                  <a:cubicBezTo>
                    <a:pt x="1268" y="4929"/>
                    <a:pt x="567" y="9833"/>
                    <a:pt x="301" y="14736"/>
                  </a:cubicBezTo>
                  <a:cubicBezTo>
                    <a:pt x="0" y="19773"/>
                    <a:pt x="67" y="24877"/>
                    <a:pt x="334" y="29914"/>
                  </a:cubicBezTo>
                  <a:cubicBezTo>
                    <a:pt x="634" y="34617"/>
                    <a:pt x="1101" y="39287"/>
                    <a:pt x="1802" y="43957"/>
                  </a:cubicBezTo>
                  <a:cubicBezTo>
                    <a:pt x="2569" y="48828"/>
                    <a:pt x="3236" y="54131"/>
                    <a:pt x="5004" y="58801"/>
                  </a:cubicBezTo>
                  <a:cubicBezTo>
                    <a:pt x="5067" y="58944"/>
                    <a:pt x="5213" y="59019"/>
                    <a:pt x="5346" y="59019"/>
                  </a:cubicBezTo>
                  <a:cubicBezTo>
                    <a:pt x="5492" y="59019"/>
                    <a:pt x="5622" y="58927"/>
                    <a:pt x="5604" y="58735"/>
                  </a:cubicBezTo>
                  <a:cubicBezTo>
                    <a:pt x="5004" y="54098"/>
                    <a:pt x="3670" y="49495"/>
                    <a:pt x="2936" y="44891"/>
                  </a:cubicBezTo>
                  <a:cubicBezTo>
                    <a:pt x="2102" y="39654"/>
                    <a:pt x="1568" y="34417"/>
                    <a:pt x="1268" y="29113"/>
                  </a:cubicBezTo>
                  <a:cubicBezTo>
                    <a:pt x="1001" y="24210"/>
                    <a:pt x="968" y="19273"/>
                    <a:pt x="1101" y="14303"/>
                  </a:cubicBezTo>
                  <a:cubicBezTo>
                    <a:pt x="1268" y="9533"/>
                    <a:pt x="1568" y="4729"/>
                    <a:pt x="634" y="26"/>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0" name="Google Shape;5180;p70"/>
          <p:cNvGrpSpPr/>
          <p:nvPr/>
        </p:nvGrpSpPr>
        <p:grpSpPr>
          <a:xfrm rot="10800000">
            <a:off x="5245525" y="419686"/>
            <a:ext cx="3512251" cy="6540013"/>
            <a:chOff x="709850" y="123500"/>
            <a:chExt cx="2975475" cy="5827850"/>
          </a:xfrm>
        </p:grpSpPr>
        <p:sp>
          <p:nvSpPr>
            <p:cNvPr id="5181" name="Google Shape;5181;p70"/>
            <p:cNvSpPr/>
            <p:nvPr/>
          </p:nvSpPr>
          <p:spPr>
            <a:xfrm>
              <a:off x="709850" y="123500"/>
              <a:ext cx="2942950" cy="5646125"/>
            </a:xfrm>
            <a:custGeom>
              <a:rect b="b" l="l" r="r" t="t"/>
              <a:pathLst>
                <a:path extrusionOk="0" h="225845" w="117718">
                  <a:moveTo>
                    <a:pt x="23227" y="0"/>
                  </a:moveTo>
                  <a:cubicBezTo>
                    <a:pt x="22030" y="0"/>
                    <a:pt x="20430" y="3850"/>
                    <a:pt x="19214" y="4585"/>
                  </a:cubicBezTo>
                  <a:cubicBezTo>
                    <a:pt x="15812" y="6687"/>
                    <a:pt x="9674" y="10856"/>
                    <a:pt x="8173" y="14759"/>
                  </a:cubicBezTo>
                  <a:cubicBezTo>
                    <a:pt x="6238" y="19829"/>
                    <a:pt x="7539" y="28435"/>
                    <a:pt x="6905" y="33973"/>
                  </a:cubicBezTo>
                  <a:cubicBezTo>
                    <a:pt x="5371" y="47582"/>
                    <a:pt x="2702" y="61059"/>
                    <a:pt x="1368" y="74635"/>
                  </a:cubicBezTo>
                  <a:cubicBezTo>
                    <a:pt x="0" y="88679"/>
                    <a:pt x="67" y="102855"/>
                    <a:pt x="367" y="116965"/>
                  </a:cubicBezTo>
                  <a:cubicBezTo>
                    <a:pt x="1034" y="147687"/>
                    <a:pt x="2702" y="178376"/>
                    <a:pt x="5404" y="209031"/>
                  </a:cubicBezTo>
                  <a:cubicBezTo>
                    <a:pt x="5671" y="211733"/>
                    <a:pt x="5904" y="214535"/>
                    <a:pt x="7072" y="216937"/>
                  </a:cubicBezTo>
                  <a:cubicBezTo>
                    <a:pt x="10308" y="223675"/>
                    <a:pt x="18880" y="225543"/>
                    <a:pt x="26319" y="225843"/>
                  </a:cubicBezTo>
                  <a:cubicBezTo>
                    <a:pt x="26337" y="225844"/>
                    <a:pt x="26355" y="225844"/>
                    <a:pt x="26373" y="225844"/>
                  </a:cubicBezTo>
                  <a:cubicBezTo>
                    <a:pt x="28888" y="225844"/>
                    <a:pt x="28920" y="218896"/>
                    <a:pt x="28854" y="217604"/>
                  </a:cubicBezTo>
                  <a:cubicBezTo>
                    <a:pt x="28587" y="212767"/>
                    <a:pt x="28354" y="207997"/>
                    <a:pt x="28220" y="203160"/>
                  </a:cubicBezTo>
                  <a:cubicBezTo>
                    <a:pt x="27987" y="193153"/>
                    <a:pt x="28054" y="183146"/>
                    <a:pt x="28387" y="173139"/>
                  </a:cubicBezTo>
                  <a:cubicBezTo>
                    <a:pt x="29054" y="153392"/>
                    <a:pt x="30589" y="133777"/>
                    <a:pt x="32157" y="114130"/>
                  </a:cubicBezTo>
                  <a:cubicBezTo>
                    <a:pt x="32357" y="111261"/>
                    <a:pt x="32657" y="108159"/>
                    <a:pt x="34392" y="105824"/>
                  </a:cubicBezTo>
                  <a:cubicBezTo>
                    <a:pt x="35692" y="104123"/>
                    <a:pt x="37661" y="102989"/>
                    <a:pt x="39562" y="101988"/>
                  </a:cubicBezTo>
                  <a:cubicBezTo>
                    <a:pt x="64113" y="89312"/>
                    <a:pt x="93067" y="87177"/>
                    <a:pt x="117718" y="74735"/>
                  </a:cubicBezTo>
                  <a:cubicBezTo>
                    <a:pt x="115788" y="74231"/>
                    <a:pt x="113821" y="74036"/>
                    <a:pt x="111840" y="74036"/>
                  </a:cubicBezTo>
                  <a:cubicBezTo>
                    <a:pt x="108582" y="74036"/>
                    <a:pt x="105289" y="74563"/>
                    <a:pt x="102073" y="75102"/>
                  </a:cubicBezTo>
                  <a:cubicBezTo>
                    <a:pt x="79190" y="78805"/>
                    <a:pt x="56207" y="82574"/>
                    <a:pt x="34025" y="89446"/>
                  </a:cubicBezTo>
                  <a:cubicBezTo>
                    <a:pt x="22483" y="64495"/>
                    <a:pt x="35025" y="33906"/>
                    <a:pt x="25418" y="8121"/>
                  </a:cubicBezTo>
                  <a:cubicBezTo>
                    <a:pt x="25152" y="7287"/>
                    <a:pt x="24418" y="2250"/>
                    <a:pt x="24218" y="1383"/>
                  </a:cubicBezTo>
                  <a:cubicBezTo>
                    <a:pt x="23945" y="387"/>
                    <a:pt x="23606" y="0"/>
                    <a:pt x="23227"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0"/>
            <p:cNvSpPr/>
            <p:nvPr/>
          </p:nvSpPr>
          <p:spPr>
            <a:xfrm>
              <a:off x="2091675" y="2397150"/>
              <a:ext cx="848125" cy="195875"/>
            </a:xfrm>
            <a:custGeom>
              <a:rect b="b" l="l" r="r" t="t"/>
              <a:pathLst>
                <a:path extrusionOk="0" h="7835" w="33925">
                  <a:moveTo>
                    <a:pt x="9574" y="1"/>
                  </a:moveTo>
                  <a:lnTo>
                    <a:pt x="0" y="3870"/>
                  </a:lnTo>
                  <a:cubicBezTo>
                    <a:pt x="3736" y="5071"/>
                    <a:pt x="7472" y="6139"/>
                    <a:pt x="11275" y="6906"/>
                  </a:cubicBezTo>
                  <a:cubicBezTo>
                    <a:pt x="12409" y="7173"/>
                    <a:pt x="13510" y="7373"/>
                    <a:pt x="14677" y="7540"/>
                  </a:cubicBezTo>
                  <a:cubicBezTo>
                    <a:pt x="16075" y="7737"/>
                    <a:pt x="17483" y="7835"/>
                    <a:pt x="18890" y="7835"/>
                  </a:cubicBezTo>
                  <a:cubicBezTo>
                    <a:pt x="24130" y="7835"/>
                    <a:pt x="29348" y="6481"/>
                    <a:pt x="33924" y="3904"/>
                  </a:cubicBezTo>
                  <a:lnTo>
                    <a:pt x="33924" y="3904"/>
                  </a:lnTo>
                  <a:cubicBezTo>
                    <a:pt x="30922" y="4237"/>
                    <a:pt x="27953" y="4537"/>
                    <a:pt x="24951" y="4871"/>
                  </a:cubicBezTo>
                  <a:cubicBezTo>
                    <a:pt x="24055" y="4965"/>
                    <a:pt x="23192" y="5060"/>
                    <a:pt x="22327" y="5060"/>
                  </a:cubicBezTo>
                  <a:cubicBezTo>
                    <a:pt x="21969" y="5060"/>
                    <a:pt x="21610" y="5043"/>
                    <a:pt x="21249" y="5004"/>
                  </a:cubicBezTo>
                  <a:cubicBezTo>
                    <a:pt x="20448" y="4904"/>
                    <a:pt x="19647" y="4738"/>
                    <a:pt x="18847" y="4504"/>
                  </a:cubicBezTo>
                  <a:cubicBezTo>
                    <a:pt x="15511" y="3537"/>
                    <a:pt x="12342" y="2036"/>
                    <a:pt x="9574" y="1"/>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0"/>
            <p:cNvSpPr/>
            <p:nvPr/>
          </p:nvSpPr>
          <p:spPr>
            <a:xfrm>
              <a:off x="2082800" y="2382650"/>
              <a:ext cx="877225" cy="228800"/>
            </a:xfrm>
            <a:custGeom>
              <a:rect b="b" l="l" r="r" t="t"/>
              <a:pathLst>
                <a:path extrusionOk="0" h="9152" w="35089">
                  <a:moveTo>
                    <a:pt x="9898" y="1"/>
                  </a:moveTo>
                  <a:cubicBezTo>
                    <a:pt x="9375" y="1"/>
                    <a:pt x="9007" y="832"/>
                    <a:pt x="9562" y="1248"/>
                  </a:cubicBezTo>
                  <a:cubicBezTo>
                    <a:pt x="12831" y="3550"/>
                    <a:pt x="16667" y="5451"/>
                    <a:pt x="20636" y="6118"/>
                  </a:cubicBezTo>
                  <a:cubicBezTo>
                    <a:pt x="21263" y="6226"/>
                    <a:pt x="21893" y="6268"/>
                    <a:pt x="22526" y="6268"/>
                  </a:cubicBezTo>
                  <a:cubicBezTo>
                    <a:pt x="23846" y="6268"/>
                    <a:pt x="25176" y="6087"/>
                    <a:pt x="26507" y="5951"/>
                  </a:cubicBezTo>
                  <a:cubicBezTo>
                    <a:pt x="27870" y="5792"/>
                    <a:pt x="29232" y="5652"/>
                    <a:pt x="30594" y="5515"/>
                  </a:cubicBezTo>
                  <a:lnTo>
                    <a:pt x="30594" y="5515"/>
                  </a:lnTo>
                  <a:cubicBezTo>
                    <a:pt x="26968" y="6963"/>
                    <a:pt x="23102" y="7736"/>
                    <a:pt x="19193" y="7736"/>
                  </a:cubicBezTo>
                  <a:cubicBezTo>
                    <a:pt x="18618" y="7736"/>
                    <a:pt x="18043" y="7720"/>
                    <a:pt x="17467" y="7686"/>
                  </a:cubicBezTo>
                  <a:cubicBezTo>
                    <a:pt x="11630" y="7352"/>
                    <a:pt x="6159" y="4984"/>
                    <a:pt x="388" y="4183"/>
                  </a:cubicBezTo>
                  <a:cubicBezTo>
                    <a:pt x="379" y="4182"/>
                    <a:pt x="370" y="4181"/>
                    <a:pt x="360" y="4181"/>
                  </a:cubicBezTo>
                  <a:cubicBezTo>
                    <a:pt x="170" y="4181"/>
                    <a:pt x="1" y="4491"/>
                    <a:pt x="255" y="4650"/>
                  </a:cubicBezTo>
                  <a:cubicBezTo>
                    <a:pt x="2957" y="6118"/>
                    <a:pt x="6193" y="6919"/>
                    <a:pt x="9161" y="7653"/>
                  </a:cubicBezTo>
                  <a:cubicBezTo>
                    <a:pt x="11997" y="8386"/>
                    <a:pt x="14932" y="8987"/>
                    <a:pt x="17868" y="9120"/>
                  </a:cubicBezTo>
                  <a:cubicBezTo>
                    <a:pt x="18320" y="9141"/>
                    <a:pt x="18773" y="9151"/>
                    <a:pt x="19224" y="9151"/>
                  </a:cubicBezTo>
                  <a:cubicBezTo>
                    <a:pt x="24596" y="9151"/>
                    <a:pt x="29874" y="7700"/>
                    <a:pt x="34613" y="5084"/>
                  </a:cubicBezTo>
                  <a:cubicBezTo>
                    <a:pt x="35089" y="4798"/>
                    <a:pt x="34961" y="3909"/>
                    <a:pt x="34373" y="3909"/>
                  </a:cubicBezTo>
                  <a:cubicBezTo>
                    <a:pt x="34343" y="3909"/>
                    <a:pt x="34312" y="3912"/>
                    <a:pt x="34279" y="3917"/>
                  </a:cubicBezTo>
                  <a:lnTo>
                    <a:pt x="27741" y="4650"/>
                  </a:lnTo>
                  <a:cubicBezTo>
                    <a:pt x="26173" y="4840"/>
                    <a:pt x="24537" y="5098"/>
                    <a:pt x="22918" y="5098"/>
                  </a:cubicBezTo>
                  <a:cubicBezTo>
                    <a:pt x="22264" y="5098"/>
                    <a:pt x="21613" y="5056"/>
                    <a:pt x="20970" y="4951"/>
                  </a:cubicBezTo>
                  <a:cubicBezTo>
                    <a:pt x="17134" y="4283"/>
                    <a:pt x="13398" y="2315"/>
                    <a:pt x="10229" y="114"/>
                  </a:cubicBezTo>
                  <a:cubicBezTo>
                    <a:pt x="10116" y="35"/>
                    <a:pt x="10004" y="1"/>
                    <a:pt x="9898" y="1"/>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0"/>
            <p:cNvSpPr/>
            <p:nvPr/>
          </p:nvSpPr>
          <p:spPr>
            <a:xfrm>
              <a:off x="2870550" y="1539050"/>
              <a:ext cx="500375" cy="627975"/>
            </a:xfrm>
            <a:custGeom>
              <a:rect b="b" l="l" r="r" t="t"/>
              <a:pathLst>
                <a:path extrusionOk="0" h="25119" w="20015">
                  <a:moveTo>
                    <a:pt x="20015" y="0"/>
                  </a:moveTo>
                  <a:lnTo>
                    <a:pt x="20015" y="0"/>
                  </a:lnTo>
                  <a:cubicBezTo>
                    <a:pt x="16179" y="367"/>
                    <a:pt x="13243" y="3536"/>
                    <a:pt x="10742" y="6472"/>
                  </a:cubicBezTo>
                  <a:cubicBezTo>
                    <a:pt x="10008" y="7339"/>
                    <a:pt x="9241" y="8273"/>
                    <a:pt x="8807" y="9340"/>
                  </a:cubicBezTo>
                  <a:cubicBezTo>
                    <a:pt x="8006" y="11308"/>
                    <a:pt x="8373" y="13510"/>
                    <a:pt x="7806" y="15545"/>
                  </a:cubicBezTo>
                  <a:cubicBezTo>
                    <a:pt x="7172" y="17713"/>
                    <a:pt x="5538" y="19448"/>
                    <a:pt x="3970" y="21049"/>
                  </a:cubicBezTo>
                  <a:cubicBezTo>
                    <a:pt x="2636" y="22383"/>
                    <a:pt x="1335" y="23784"/>
                    <a:pt x="1" y="25118"/>
                  </a:cubicBezTo>
                  <a:lnTo>
                    <a:pt x="7973" y="20348"/>
                  </a:lnTo>
                  <a:cubicBezTo>
                    <a:pt x="10341" y="19948"/>
                    <a:pt x="11509" y="17179"/>
                    <a:pt x="11642" y="14777"/>
                  </a:cubicBezTo>
                  <a:cubicBezTo>
                    <a:pt x="11742" y="12342"/>
                    <a:pt x="11342" y="9841"/>
                    <a:pt x="12309" y="7639"/>
                  </a:cubicBezTo>
                  <a:cubicBezTo>
                    <a:pt x="13744" y="4303"/>
                    <a:pt x="17847" y="2936"/>
                    <a:pt x="20015"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0"/>
            <p:cNvSpPr/>
            <p:nvPr/>
          </p:nvSpPr>
          <p:spPr>
            <a:xfrm>
              <a:off x="2867500" y="1523175"/>
              <a:ext cx="520825" cy="645725"/>
            </a:xfrm>
            <a:custGeom>
              <a:rect b="b" l="l" r="r" t="t"/>
              <a:pathLst>
                <a:path extrusionOk="0" h="25829" w="20833">
                  <a:moveTo>
                    <a:pt x="20211" y="0"/>
                  </a:moveTo>
                  <a:cubicBezTo>
                    <a:pt x="20198" y="0"/>
                    <a:pt x="20184" y="1"/>
                    <a:pt x="20170" y="1"/>
                  </a:cubicBezTo>
                  <a:cubicBezTo>
                    <a:pt x="17835" y="302"/>
                    <a:pt x="15934" y="1336"/>
                    <a:pt x="14133" y="2837"/>
                  </a:cubicBezTo>
                  <a:cubicBezTo>
                    <a:pt x="12131" y="4538"/>
                    <a:pt x="9763" y="6873"/>
                    <a:pt x="8595" y="9308"/>
                  </a:cubicBezTo>
                  <a:cubicBezTo>
                    <a:pt x="7261" y="12110"/>
                    <a:pt x="8162" y="15279"/>
                    <a:pt x="6561" y="18014"/>
                  </a:cubicBezTo>
                  <a:cubicBezTo>
                    <a:pt x="4826" y="20883"/>
                    <a:pt x="1924" y="22851"/>
                    <a:pt x="56" y="25653"/>
                  </a:cubicBezTo>
                  <a:cubicBezTo>
                    <a:pt x="1" y="25764"/>
                    <a:pt x="60" y="25828"/>
                    <a:pt x="120" y="25828"/>
                  </a:cubicBezTo>
                  <a:cubicBezTo>
                    <a:pt x="132" y="25828"/>
                    <a:pt x="145" y="25826"/>
                    <a:pt x="156" y="25820"/>
                  </a:cubicBezTo>
                  <a:cubicBezTo>
                    <a:pt x="2424" y="24286"/>
                    <a:pt x="4492" y="22117"/>
                    <a:pt x="6294" y="20016"/>
                  </a:cubicBezTo>
                  <a:cubicBezTo>
                    <a:pt x="7728" y="18348"/>
                    <a:pt x="8562" y="16647"/>
                    <a:pt x="8796" y="14478"/>
                  </a:cubicBezTo>
                  <a:cubicBezTo>
                    <a:pt x="8996" y="12844"/>
                    <a:pt x="8929" y="11143"/>
                    <a:pt x="9763" y="9642"/>
                  </a:cubicBezTo>
                  <a:cubicBezTo>
                    <a:pt x="10463" y="8307"/>
                    <a:pt x="11631" y="7140"/>
                    <a:pt x="12632" y="6006"/>
                  </a:cubicBezTo>
                  <a:cubicBezTo>
                    <a:pt x="14253" y="4225"/>
                    <a:pt x="16107" y="2507"/>
                    <a:pt x="18364" y="1664"/>
                  </a:cubicBezTo>
                  <a:lnTo>
                    <a:pt x="18364" y="1664"/>
                  </a:lnTo>
                  <a:cubicBezTo>
                    <a:pt x="16088" y="3686"/>
                    <a:pt x="13185" y="5145"/>
                    <a:pt x="11931" y="8007"/>
                  </a:cubicBezTo>
                  <a:cubicBezTo>
                    <a:pt x="10397" y="11510"/>
                    <a:pt x="12999" y="19115"/>
                    <a:pt x="7928" y="20183"/>
                  </a:cubicBezTo>
                  <a:cubicBezTo>
                    <a:pt x="7045" y="20365"/>
                    <a:pt x="7330" y="21688"/>
                    <a:pt x="8097" y="21688"/>
                  </a:cubicBezTo>
                  <a:cubicBezTo>
                    <a:pt x="8170" y="21688"/>
                    <a:pt x="8247" y="21676"/>
                    <a:pt x="8329" y="21650"/>
                  </a:cubicBezTo>
                  <a:cubicBezTo>
                    <a:pt x="12165" y="20516"/>
                    <a:pt x="12431" y="16146"/>
                    <a:pt x="12431" y="12811"/>
                  </a:cubicBezTo>
                  <a:cubicBezTo>
                    <a:pt x="12431" y="9675"/>
                    <a:pt x="13132" y="7440"/>
                    <a:pt x="15567" y="5372"/>
                  </a:cubicBezTo>
                  <a:cubicBezTo>
                    <a:pt x="17268" y="3938"/>
                    <a:pt x="19170" y="2803"/>
                    <a:pt x="20604" y="1002"/>
                  </a:cubicBezTo>
                  <a:cubicBezTo>
                    <a:pt x="20832" y="676"/>
                    <a:pt x="20774" y="0"/>
                    <a:pt x="20211"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0"/>
            <p:cNvSpPr/>
            <p:nvPr/>
          </p:nvSpPr>
          <p:spPr>
            <a:xfrm>
              <a:off x="2205925" y="1943500"/>
              <a:ext cx="187650" cy="342775"/>
            </a:xfrm>
            <a:custGeom>
              <a:rect b="b" l="l" r="r" t="t"/>
              <a:pathLst>
                <a:path extrusionOk="0" h="13711" w="7506">
                  <a:moveTo>
                    <a:pt x="6938" y="1"/>
                  </a:moveTo>
                  <a:lnTo>
                    <a:pt x="6938" y="1"/>
                  </a:lnTo>
                  <a:cubicBezTo>
                    <a:pt x="5504" y="4971"/>
                    <a:pt x="3169" y="9641"/>
                    <a:pt x="0" y="13710"/>
                  </a:cubicBezTo>
                  <a:lnTo>
                    <a:pt x="4003" y="11309"/>
                  </a:lnTo>
                  <a:cubicBezTo>
                    <a:pt x="6371" y="8140"/>
                    <a:pt x="7505" y="3970"/>
                    <a:pt x="6938" y="1"/>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0"/>
            <p:cNvSpPr/>
            <p:nvPr/>
          </p:nvSpPr>
          <p:spPr>
            <a:xfrm>
              <a:off x="2196225" y="1928375"/>
              <a:ext cx="210700" cy="365375"/>
            </a:xfrm>
            <a:custGeom>
              <a:rect b="b" l="l" r="r" t="t"/>
              <a:pathLst>
                <a:path extrusionOk="0" h="14615" w="8428">
                  <a:moveTo>
                    <a:pt x="7304" y="0"/>
                  </a:moveTo>
                  <a:cubicBezTo>
                    <a:pt x="7071" y="0"/>
                    <a:pt x="6846" y="134"/>
                    <a:pt x="6759" y="439"/>
                  </a:cubicBezTo>
                  <a:cubicBezTo>
                    <a:pt x="5292" y="5476"/>
                    <a:pt x="2823" y="9745"/>
                    <a:pt x="155" y="14215"/>
                  </a:cubicBezTo>
                  <a:cubicBezTo>
                    <a:pt x="0" y="14395"/>
                    <a:pt x="183" y="14614"/>
                    <a:pt x="381" y="14614"/>
                  </a:cubicBezTo>
                  <a:cubicBezTo>
                    <a:pt x="440" y="14614"/>
                    <a:pt x="501" y="14595"/>
                    <a:pt x="555" y="14549"/>
                  </a:cubicBezTo>
                  <a:cubicBezTo>
                    <a:pt x="3148" y="11759"/>
                    <a:pt x="5096" y="8306"/>
                    <a:pt x="6542" y="4715"/>
                  </a:cubicBezTo>
                  <a:lnTo>
                    <a:pt x="6542" y="4715"/>
                  </a:lnTo>
                  <a:cubicBezTo>
                    <a:pt x="6081" y="7085"/>
                    <a:pt x="5024" y="9203"/>
                    <a:pt x="3657" y="11547"/>
                  </a:cubicBezTo>
                  <a:cubicBezTo>
                    <a:pt x="3335" y="12092"/>
                    <a:pt x="3841" y="12748"/>
                    <a:pt x="4383" y="12748"/>
                  </a:cubicBezTo>
                  <a:cubicBezTo>
                    <a:pt x="4570" y="12748"/>
                    <a:pt x="4762" y="12669"/>
                    <a:pt x="4925" y="12481"/>
                  </a:cubicBezTo>
                  <a:cubicBezTo>
                    <a:pt x="7627" y="9412"/>
                    <a:pt x="8427" y="4575"/>
                    <a:pt x="7960" y="606"/>
                  </a:cubicBezTo>
                  <a:cubicBezTo>
                    <a:pt x="7922" y="228"/>
                    <a:pt x="7607" y="0"/>
                    <a:pt x="7304"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0"/>
            <p:cNvSpPr/>
            <p:nvPr/>
          </p:nvSpPr>
          <p:spPr>
            <a:xfrm>
              <a:off x="1311950" y="646750"/>
              <a:ext cx="670500" cy="1456050"/>
            </a:xfrm>
            <a:custGeom>
              <a:rect b="b" l="l" r="r" t="t"/>
              <a:pathLst>
                <a:path extrusionOk="0" h="58242" w="26820">
                  <a:moveTo>
                    <a:pt x="25985" y="0"/>
                  </a:moveTo>
                  <a:lnTo>
                    <a:pt x="25985" y="0"/>
                  </a:lnTo>
                  <a:cubicBezTo>
                    <a:pt x="26152" y="3369"/>
                    <a:pt x="24518" y="6638"/>
                    <a:pt x="22349" y="9273"/>
                  </a:cubicBezTo>
                  <a:cubicBezTo>
                    <a:pt x="20248" y="11875"/>
                    <a:pt x="17513" y="13977"/>
                    <a:pt x="15111" y="16345"/>
                  </a:cubicBezTo>
                  <a:cubicBezTo>
                    <a:pt x="6672" y="24518"/>
                    <a:pt x="1234" y="35692"/>
                    <a:pt x="0" y="47367"/>
                  </a:cubicBezTo>
                  <a:lnTo>
                    <a:pt x="2369" y="58242"/>
                  </a:lnTo>
                  <a:lnTo>
                    <a:pt x="2369" y="58242"/>
                  </a:lnTo>
                  <a:cubicBezTo>
                    <a:pt x="1935" y="43131"/>
                    <a:pt x="7506" y="27853"/>
                    <a:pt x="17679" y="16645"/>
                  </a:cubicBezTo>
                  <a:cubicBezTo>
                    <a:pt x="19848" y="14277"/>
                    <a:pt x="22249" y="12009"/>
                    <a:pt x="24017" y="9273"/>
                  </a:cubicBezTo>
                  <a:cubicBezTo>
                    <a:pt x="25785" y="6505"/>
                    <a:pt x="26819" y="3136"/>
                    <a:pt x="25985"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0"/>
            <p:cNvSpPr/>
            <p:nvPr/>
          </p:nvSpPr>
          <p:spPr>
            <a:xfrm>
              <a:off x="1301925" y="632175"/>
              <a:ext cx="700550" cy="1482625"/>
            </a:xfrm>
            <a:custGeom>
              <a:rect b="b" l="l" r="r" t="t"/>
              <a:pathLst>
                <a:path extrusionOk="0" h="59305" w="28022">
                  <a:moveTo>
                    <a:pt x="26365" y="0"/>
                  </a:moveTo>
                  <a:cubicBezTo>
                    <a:pt x="26036" y="0"/>
                    <a:pt x="25701" y="225"/>
                    <a:pt x="25719" y="616"/>
                  </a:cubicBezTo>
                  <a:cubicBezTo>
                    <a:pt x="25786" y="6087"/>
                    <a:pt x="22017" y="10090"/>
                    <a:pt x="18247" y="13559"/>
                  </a:cubicBezTo>
                  <a:cubicBezTo>
                    <a:pt x="14878" y="16628"/>
                    <a:pt x="11709" y="19797"/>
                    <a:pt x="9041" y="23566"/>
                  </a:cubicBezTo>
                  <a:cubicBezTo>
                    <a:pt x="3937" y="30771"/>
                    <a:pt x="902" y="39144"/>
                    <a:pt x="34" y="47950"/>
                  </a:cubicBezTo>
                  <a:cubicBezTo>
                    <a:pt x="1" y="48200"/>
                    <a:pt x="176" y="48326"/>
                    <a:pt x="368" y="48326"/>
                  </a:cubicBezTo>
                  <a:cubicBezTo>
                    <a:pt x="560" y="48326"/>
                    <a:pt x="768" y="48200"/>
                    <a:pt x="801" y="47950"/>
                  </a:cubicBezTo>
                  <a:cubicBezTo>
                    <a:pt x="1936" y="38377"/>
                    <a:pt x="5872" y="29070"/>
                    <a:pt x="12009" y="21598"/>
                  </a:cubicBezTo>
                  <a:cubicBezTo>
                    <a:pt x="14825" y="18163"/>
                    <a:pt x="18900" y="15113"/>
                    <a:pt x="22094" y="11601"/>
                  </a:cubicBezTo>
                  <a:lnTo>
                    <a:pt x="22094" y="11601"/>
                  </a:lnTo>
                  <a:cubicBezTo>
                    <a:pt x="20753" y="13193"/>
                    <a:pt x="19252" y="14676"/>
                    <a:pt x="17914" y="16094"/>
                  </a:cubicBezTo>
                  <a:cubicBezTo>
                    <a:pt x="14311" y="19897"/>
                    <a:pt x="11209" y="24200"/>
                    <a:pt x="8707" y="28803"/>
                  </a:cubicBezTo>
                  <a:cubicBezTo>
                    <a:pt x="3737" y="37976"/>
                    <a:pt x="1135" y="48484"/>
                    <a:pt x="2369" y="58891"/>
                  </a:cubicBezTo>
                  <a:cubicBezTo>
                    <a:pt x="2420" y="59162"/>
                    <a:pt x="2634" y="59304"/>
                    <a:pt x="2837" y="59304"/>
                  </a:cubicBezTo>
                  <a:cubicBezTo>
                    <a:pt x="3034" y="59304"/>
                    <a:pt x="3220" y="59171"/>
                    <a:pt x="3237" y="58891"/>
                  </a:cubicBezTo>
                  <a:cubicBezTo>
                    <a:pt x="4037" y="47683"/>
                    <a:pt x="6639" y="36642"/>
                    <a:pt x="12343" y="26902"/>
                  </a:cubicBezTo>
                  <a:cubicBezTo>
                    <a:pt x="15145" y="22032"/>
                    <a:pt x="18848" y="18029"/>
                    <a:pt x="22450" y="13759"/>
                  </a:cubicBezTo>
                  <a:cubicBezTo>
                    <a:pt x="25620" y="10099"/>
                    <a:pt x="28021" y="5703"/>
                    <a:pt x="27020" y="759"/>
                  </a:cubicBezTo>
                  <a:lnTo>
                    <a:pt x="27020" y="759"/>
                  </a:lnTo>
                  <a:cubicBezTo>
                    <a:pt x="27021" y="712"/>
                    <a:pt x="27020" y="664"/>
                    <a:pt x="27020" y="616"/>
                  </a:cubicBezTo>
                  <a:lnTo>
                    <a:pt x="27020" y="616"/>
                  </a:lnTo>
                  <a:cubicBezTo>
                    <a:pt x="27011" y="618"/>
                    <a:pt x="27001" y="619"/>
                    <a:pt x="26992" y="621"/>
                  </a:cubicBezTo>
                  <a:lnTo>
                    <a:pt x="26992" y="621"/>
                  </a:lnTo>
                  <a:cubicBezTo>
                    <a:pt x="26979" y="564"/>
                    <a:pt x="26967" y="507"/>
                    <a:pt x="26953" y="450"/>
                  </a:cubicBezTo>
                  <a:cubicBezTo>
                    <a:pt x="26880" y="140"/>
                    <a:pt x="26624" y="0"/>
                    <a:pt x="26365"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0"/>
            <p:cNvSpPr/>
            <p:nvPr/>
          </p:nvSpPr>
          <p:spPr>
            <a:xfrm>
              <a:off x="826600" y="409175"/>
              <a:ext cx="225575" cy="5542175"/>
            </a:xfrm>
            <a:custGeom>
              <a:rect b="b" l="l" r="r" t="t"/>
              <a:pathLst>
                <a:path extrusionOk="0" h="221687" w="9023">
                  <a:moveTo>
                    <a:pt x="8831" y="0"/>
                  </a:moveTo>
                  <a:cubicBezTo>
                    <a:pt x="8723" y="0"/>
                    <a:pt x="8606" y="59"/>
                    <a:pt x="8606" y="163"/>
                  </a:cubicBezTo>
                  <a:cubicBezTo>
                    <a:pt x="6838" y="15074"/>
                    <a:pt x="5504" y="30018"/>
                    <a:pt x="4036" y="44995"/>
                  </a:cubicBezTo>
                  <a:cubicBezTo>
                    <a:pt x="3269" y="52567"/>
                    <a:pt x="2535" y="60206"/>
                    <a:pt x="1735" y="67811"/>
                  </a:cubicBezTo>
                  <a:cubicBezTo>
                    <a:pt x="1034" y="75083"/>
                    <a:pt x="234" y="82355"/>
                    <a:pt x="167" y="89694"/>
                  </a:cubicBezTo>
                  <a:cubicBezTo>
                    <a:pt x="0" y="104104"/>
                    <a:pt x="2002" y="118448"/>
                    <a:pt x="3503" y="132791"/>
                  </a:cubicBezTo>
                  <a:cubicBezTo>
                    <a:pt x="5004" y="147235"/>
                    <a:pt x="5504" y="161412"/>
                    <a:pt x="4203" y="175822"/>
                  </a:cubicBezTo>
                  <a:cubicBezTo>
                    <a:pt x="2869" y="190966"/>
                    <a:pt x="901" y="206544"/>
                    <a:pt x="5871" y="221288"/>
                  </a:cubicBezTo>
                  <a:cubicBezTo>
                    <a:pt x="5964" y="221566"/>
                    <a:pt x="6199" y="221687"/>
                    <a:pt x="6434" y="221687"/>
                  </a:cubicBezTo>
                  <a:cubicBezTo>
                    <a:pt x="6790" y="221687"/>
                    <a:pt x="7146" y="221410"/>
                    <a:pt x="7005" y="220988"/>
                  </a:cubicBezTo>
                  <a:cubicBezTo>
                    <a:pt x="2369" y="207678"/>
                    <a:pt x="3503" y="193468"/>
                    <a:pt x="4737" y="179692"/>
                  </a:cubicBezTo>
                  <a:cubicBezTo>
                    <a:pt x="5371" y="172753"/>
                    <a:pt x="6005" y="165782"/>
                    <a:pt x="6005" y="158777"/>
                  </a:cubicBezTo>
                  <a:cubicBezTo>
                    <a:pt x="6005" y="151671"/>
                    <a:pt x="5504" y="144633"/>
                    <a:pt x="4837" y="137595"/>
                  </a:cubicBezTo>
                  <a:cubicBezTo>
                    <a:pt x="3436" y="123251"/>
                    <a:pt x="1335" y="108908"/>
                    <a:pt x="1034" y="94464"/>
                  </a:cubicBezTo>
                  <a:cubicBezTo>
                    <a:pt x="734" y="79887"/>
                    <a:pt x="2769" y="65276"/>
                    <a:pt x="4203" y="50766"/>
                  </a:cubicBezTo>
                  <a:cubicBezTo>
                    <a:pt x="5838" y="33921"/>
                    <a:pt x="7706" y="17042"/>
                    <a:pt x="9007" y="163"/>
                  </a:cubicBezTo>
                  <a:cubicBezTo>
                    <a:pt x="9023" y="51"/>
                    <a:pt x="8931" y="0"/>
                    <a:pt x="8831"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0"/>
            <p:cNvSpPr/>
            <p:nvPr/>
          </p:nvSpPr>
          <p:spPr>
            <a:xfrm>
              <a:off x="1186325" y="360400"/>
              <a:ext cx="275750" cy="5398975"/>
            </a:xfrm>
            <a:custGeom>
              <a:rect b="b" l="l" r="r" t="t"/>
              <a:pathLst>
                <a:path extrusionOk="0" h="215959" w="11030">
                  <a:moveTo>
                    <a:pt x="292" y="0"/>
                  </a:moveTo>
                  <a:cubicBezTo>
                    <a:pt x="145" y="0"/>
                    <a:pt x="0" y="125"/>
                    <a:pt x="88" y="279"/>
                  </a:cubicBezTo>
                  <a:cubicBezTo>
                    <a:pt x="2457" y="6584"/>
                    <a:pt x="3991" y="12788"/>
                    <a:pt x="4458" y="19560"/>
                  </a:cubicBezTo>
                  <a:cubicBezTo>
                    <a:pt x="4925" y="25964"/>
                    <a:pt x="4658" y="32436"/>
                    <a:pt x="4458" y="38840"/>
                  </a:cubicBezTo>
                  <a:cubicBezTo>
                    <a:pt x="4258" y="45345"/>
                    <a:pt x="4125" y="51816"/>
                    <a:pt x="4758" y="58288"/>
                  </a:cubicBezTo>
                  <a:cubicBezTo>
                    <a:pt x="5425" y="65126"/>
                    <a:pt x="7260" y="71764"/>
                    <a:pt x="8461" y="78502"/>
                  </a:cubicBezTo>
                  <a:cubicBezTo>
                    <a:pt x="11029" y="92979"/>
                    <a:pt x="9095" y="108123"/>
                    <a:pt x="7961" y="122634"/>
                  </a:cubicBezTo>
                  <a:cubicBezTo>
                    <a:pt x="6826" y="137077"/>
                    <a:pt x="5492" y="151554"/>
                    <a:pt x="4458" y="166031"/>
                  </a:cubicBezTo>
                  <a:cubicBezTo>
                    <a:pt x="3291" y="182543"/>
                    <a:pt x="2457" y="199088"/>
                    <a:pt x="3124" y="215634"/>
                  </a:cubicBezTo>
                  <a:cubicBezTo>
                    <a:pt x="3140" y="215850"/>
                    <a:pt x="3307" y="215959"/>
                    <a:pt x="3470" y="215959"/>
                  </a:cubicBezTo>
                  <a:cubicBezTo>
                    <a:pt x="3632" y="215959"/>
                    <a:pt x="3791" y="215850"/>
                    <a:pt x="3791" y="215634"/>
                  </a:cubicBezTo>
                  <a:cubicBezTo>
                    <a:pt x="3291" y="186046"/>
                    <a:pt x="6126" y="156591"/>
                    <a:pt x="8461" y="127103"/>
                  </a:cubicBezTo>
                  <a:cubicBezTo>
                    <a:pt x="9028" y="119732"/>
                    <a:pt x="9595" y="112360"/>
                    <a:pt x="9995" y="104988"/>
                  </a:cubicBezTo>
                  <a:cubicBezTo>
                    <a:pt x="10429" y="97682"/>
                    <a:pt x="10796" y="90377"/>
                    <a:pt x="9929" y="83072"/>
                  </a:cubicBezTo>
                  <a:cubicBezTo>
                    <a:pt x="9095" y="76200"/>
                    <a:pt x="7160" y="69496"/>
                    <a:pt x="6093" y="62657"/>
                  </a:cubicBezTo>
                  <a:cubicBezTo>
                    <a:pt x="4992" y="55852"/>
                    <a:pt x="4958" y="48981"/>
                    <a:pt x="5125" y="42143"/>
                  </a:cubicBezTo>
                  <a:cubicBezTo>
                    <a:pt x="5425" y="28500"/>
                    <a:pt x="7160" y="12722"/>
                    <a:pt x="489" y="113"/>
                  </a:cubicBezTo>
                  <a:cubicBezTo>
                    <a:pt x="443" y="33"/>
                    <a:pt x="367" y="0"/>
                    <a:pt x="292"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0"/>
            <p:cNvSpPr/>
            <p:nvPr/>
          </p:nvSpPr>
          <p:spPr>
            <a:xfrm>
              <a:off x="1040550" y="432200"/>
              <a:ext cx="176350" cy="2046150"/>
            </a:xfrm>
            <a:custGeom>
              <a:rect b="b" l="l" r="r" t="t"/>
              <a:pathLst>
                <a:path extrusionOk="0" h="81846" w="7054">
                  <a:moveTo>
                    <a:pt x="2931" y="0"/>
                  </a:moveTo>
                  <a:cubicBezTo>
                    <a:pt x="2841" y="0"/>
                    <a:pt x="2742" y="86"/>
                    <a:pt x="2784" y="209"/>
                  </a:cubicBezTo>
                  <a:cubicBezTo>
                    <a:pt x="4852" y="15687"/>
                    <a:pt x="2684" y="31132"/>
                    <a:pt x="1216" y="46509"/>
                  </a:cubicBezTo>
                  <a:cubicBezTo>
                    <a:pt x="515" y="53981"/>
                    <a:pt x="15" y="61487"/>
                    <a:pt x="349" y="68992"/>
                  </a:cubicBezTo>
                  <a:cubicBezTo>
                    <a:pt x="480" y="71937"/>
                    <a:pt x="1" y="81846"/>
                    <a:pt x="4893" y="81846"/>
                  </a:cubicBezTo>
                  <a:cubicBezTo>
                    <a:pt x="4989" y="81846"/>
                    <a:pt x="5086" y="81842"/>
                    <a:pt x="5185" y="81834"/>
                  </a:cubicBezTo>
                  <a:cubicBezTo>
                    <a:pt x="5386" y="81834"/>
                    <a:pt x="5552" y="81734"/>
                    <a:pt x="5619" y="81501"/>
                  </a:cubicBezTo>
                  <a:cubicBezTo>
                    <a:pt x="6386" y="79066"/>
                    <a:pt x="7053" y="75997"/>
                    <a:pt x="6320" y="73462"/>
                  </a:cubicBezTo>
                  <a:cubicBezTo>
                    <a:pt x="6259" y="73295"/>
                    <a:pt x="6122" y="73218"/>
                    <a:pt x="5988" y="73218"/>
                  </a:cubicBezTo>
                  <a:cubicBezTo>
                    <a:pt x="5828" y="73218"/>
                    <a:pt x="5671" y="73329"/>
                    <a:pt x="5652" y="73529"/>
                  </a:cubicBezTo>
                  <a:cubicBezTo>
                    <a:pt x="5452" y="75663"/>
                    <a:pt x="5719" y="77798"/>
                    <a:pt x="5152" y="79866"/>
                  </a:cubicBezTo>
                  <a:cubicBezTo>
                    <a:pt x="4960" y="80507"/>
                    <a:pt x="4891" y="81011"/>
                    <a:pt x="4507" y="81011"/>
                  </a:cubicBezTo>
                  <a:cubicBezTo>
                    <a:pt x="4292" y="81011"/>
                    <a:pt x="3977" y="80851"/>
                    <a:pt x="3484" y="80467"/>
                  </a:cubicBezTo>
                  <a:cubicBezTo>
                    <a:pt x="2817" y="79933"/>
                    <a:pt x="2383" y="78866"/>
                    <a:pt x="2150" y="78098"/>
                  </a:cubicBezTo>
                  <a:cubicBezTo>
                    <a:pt x="1149" y="74796"/>
                    <a:pt x="1183" y="70860"/>
                    <a:pt x="1116" y="67458"/>
                  </a:cubicBezTo>
                  <a:cubicBezTo>
                    <a:pt x="849" y="59819"/>
                    <a:pt x="1483" y="52180"/>
                    <a:pt x="2183" y="44608"/>
                  </a:cubicBezTo>
                  <a:cubicBezTo>
                    <a:pt x="3618" y="29797"/>
                    <a:pt x="5686" y="14887"/>
                    <a:pt x="3051" y="109"/>
                  </a:cubicBezTo>
                  <a:cubicBezTo>
                    <a:pt x="3038" y="33"/>
                    <a:pt x="2986" y="0"/>
                    <a:pt x="2931"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0"/>
            <p:cNvSpPr/>
            <p:nvPr/>
          </p:nvSpPr>
          <p:spPr>
            <a:xfrm>
              <a:off x="1232225" y="2182300"/>
              <a:ext cx="115600" cy="1058750"/>
            </a:xfrm>
            <a:custGeom>
              <a:rect b="b" l="l" r="r" t="t"/>
              <a:pathLst>
                <a:path extrusionOk="0" h="42350" w="4624">
                  <a:moveTo>
                    <a:pt x="392" y="0"/>
                  </a:moveTo>
                  <a:cubicBezTo>
                    <a:pt x="180" y="0"/>
                    <a:pt x="0" y="277"/>
                    <a:pt x="154" y="456"/>
                  </a:cubicBezTo>
                  <a:cubicBezTo>
                    <a:pt x="4257" y="5759"/>
                    <a:pt x="3589" y="13165"/>
                    <a:pt x="3323" y="19503"/>
                  </a:cubicBezTo>
                  <a:cubicBezTo>
                    <a:pt x="3022" y="26975"/>
                    <a:pt x="2322" y="34347"/>
                    <a:pt x="1254" y="41752"/>
                  </a:cubicBezTo>
                  <a:cubicBezTo>
                    <a:pt x="1195" y="42110"/>
                    <a:pt x="1515" y="42350"/>
                    <a:pt x="1798" y="42350"/>
                  </a:cubicBezTo>
                  <a:cubicBezTo>
                    <a:pt x="1988" y="42350"/>
                    <a:pt x="2162" y="42241"/>
                    <a:pt x="2188" y="41985"/>
                  </a:cubicBezTo>
                  <a:cubicBezTo>
                    <a:pt x="3323" y="33980"/>
                    <a:pt x="4023" y="25941"/>
                    <a:pt x="4257" y="17835"/>
                  </a:cubicBezTo>
                  <a:cubicBezTo>
                    <a:pt x="4423" y="11764"/>
                    <a:pt x="4624" y="5092"/>
                    <a:pt x="587" y="89"/>
                  </a:cubicBezTo>
                  <a:cubicBezTo>
                    <a:pt x="525" y="26"/>
                    <a:pt x="457" y="0"/>
                    <a:pt x="392"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0"/>
            <p:cNvSpPr/>
            <p:nvPr/>
          </p:nvSpPr>
          <p:spPr>
            <a:xfrm>
              <a:off x="1234375" y="3342825"/>
              <a:ext cx="97500" cy="331700"/>
            </a:xfrm>
            <a:custGeom>
              <a:rect b="b" l="l" r="r" t="t"/>
              <a:pathLst>
                <a:path extrusionOk="0" h="13268" w="3900">
                  <a:moveTo>
                    <a:pt x="2236" y="1"/>
                  </a:moveTo>
                  <a:lnTo>
                    <a:pt x="2236" y="1"/>
                  </a:lnTo>
                  <a:cubicBezTo>
                    <a:pt x="2236" y="34"/>
                    <a:pt x="2169" y="1"/>
                    <a:pt x="2102" y="68"/>
                  </a:cubicBezTo>
                  <a:cubicBezTo>
                    <a:pt x="1602" y="2603"/>
                    <a:pt x="1402" y="5238"/>
                    <a:pt x="1102" y="7840"/>
                  </a:cubicBezTo>
                  <a:cubicBezTo>
                    <a:pt x="1002" y="8941"/>
                    <a:pt x="1" y="12010"/>
                    <a:pt x="1068" y="12877"/>
                  </a:cubicBezTo>
                  <a:cubicBezTo>
                    <a:pt x="1385" y="13147"/>
                    <a:pt x="1666" y="13268"/>
                    <a:pt x="1915" y="13268"/>
                  </a:cubicBezTo>
                  <a:cubicBezTo>
                    <a:pt x="3851" y="13268"/>
                    <a:pt x="3900" y="6029"/>
                    <a:pt x="3870" y="5438"/>
                  </a:cubicBezTo>
                  <a:cubicBezTo>
                    <a:pt x="3870" y="5286"/>
                    <a:pt x="3718" y="5188"/>
                    <a:pt x="3575" y="5188"/>
                  </a:cubicBezTo>
                  <a:cubicBezTo>
                    <a:pt x="3467" y="5188"/>
                    <a:pt x="3365" y="5243"/>
                    <a:pt x="3337" y="5371"/>
                  </a:cubicBezTo>
                  <a:cubicBezTo>
                    <a:pt x="3036" y="6672"/>
                    <a:pt x="2970" y="8007"/>
                    <a:pt x="2870" y="9274"/>
                  </a:cubicBezTo>
                  <a:cubicBezTo>
                    <a:pt x="2770" y="10175"/>
                    <a:pt x="3003" y="10709"/>
                    <a:pt x="2069" y="11109"/>
                  </a:cubicBezTo>
                  <a:cubicBezTo>
                    <a:pt x="1874" y="11206"/>
                    <a:pt x="1729" y="11249"/>
                    <a:pt x="1622" y="11249"/>
                  </a:cubicBezTo>
                  <a:cubicBezTo>
                    <a:pt x="1069" y="11249"/>
                    <a:pt x="1546" y="10101"/>
                    <a:pt x="1602" y="9374"/>
                  </a:cubicBezTo>
                  <a:cubicBezTo>
                    <a:pt x="1869" y="6239"/>
                    <a:pt x="2236" y="3103"/>
                    <a:pt x="2236"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0"/>
            <p:cNvSpPr/>
            <p:nvPr/>
          </p:nvSpPr>
          <p:spPr>
            <a:xfrm>
              <a:off x="1118475" y="3843200"/>
              <a:ext cx="159725" cy="2006600"/>
            </a:xfrm>
            <a:custGeom>
              <a:rect b="b" l="l" r="r" t="t"/>
              <a:pathLst>
                <a:path extrusionOk="0" h="80264" w="6389">
                  <a:moveTo>
                    <a:pt x="6209" y="0"/>
                  </a:moveTo>
                  <a:cubicBezTo>
                    <a:pt x="6113" y="0"/>
                    <a:pt x="6005" y="67"/>
                    <a:pt x="5971" y="200"/>
                  </a:cubicBezTo>
                  <a:cubicBezTo>
                    <a:pt x="4704" y="3369"/>
                    <a:pt x="4237" y="7105"/>
                    <a:pt x="3670" y="10508"/>
                  </a:cubicBezTo>
                  <a:cubicBezTo>
                    <a:pt x="3069" y="13743"/>
                    <a:pt x="2636" y="17012"/>
                    <a:pt x="2202" y="20248"/>
                  </a:cubicBezTo>
                  <a:cubicBezTo>
                    <a:pt x="1268" y="27220"/>
                    <a:pt x="701" y="34258"/>
                    <a:pt x="367" y="41263"/>
                  </a:cubicBezTo>
                  <a:cubicBezTo>
                    <a:pt x="67" y="48201"/>
                    <a:pt x="0" y="55140"/>
                    <a:pt x="401" y="62045"/>
                  </a:cubicBezTo>
                  <a:cubicBezTo>
                    <a:pt x="768" y="68116"/>
                    <a:pt x="1401" y="74620"/>
                    <a:pt x="4037" y="80158"/>
                  </a:cubicBezTo>
                  <a:cubicBezTo>
                    <a:pt x="4085" y="80230"/>
                    <a:pt x="4160" y="80263"/>
                    <a:pt x="4230" y="80263"/>
                  </a:cubicBezTo>
                  <a:cubicBezTo>
                    <a:pt x="4355" y="80263"/>
                    <a:pt x="4467" y="80161"/>
                    <a:pt x="4403" y="79991"/>
                  </a:cubicBezTo>
                  <a:cubicBezTo>
                    <a:pt x="2736" y="73486"/>
                    <a:pt x="1535" y="67182"/>
                    <a:pt x="1235" y="60477"/>
                  </a:cubicBezTo>
                  <a:cubicBezTo>
                    <a:pt x="934" y="53805"/>
                    <a:pt x="1034" y="47101"/>
                    <a:pt x="1368" y="40429"/>
                  </a:cubicBezTo>
                  <a:cubicBezTo>
                    <a:pt x="1702" y="33658"/>
                    <a:pt x="2269" y="26920"/>
                    <a:pt x="3169" y="20215"/>
                  </a:cubicBezTo>
                  <a:cubicBezTo>
                    <a:pt x="3603" y="16746"/>
                    <a:pt x="4170" y="13310"/>
                    <a:pt x="4737" y="9907"/>
                  </a:cubicBezTo>
                  <a:cubicBezTo>
                    <a:pt x="5271" y="6738"/>
                    <a:pt x="6238" y="3403"/>
                    <a:pt x="6372" y="200"/>
                  </a:cubicBezTo>
                  <a:cubicBezTo>
                    <a:pt x="6388" y="67"/>
                    <a:pt x="6305" y="0"/>
                    <a:pt x="6209"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0"/>
            <p:cNvSpPr/>
            <p:nvPr/>
          </p:nvSpPr>
          <p:spPr>
            <a:xfrm>
              <a:off x="1376150" y="1506525"/>
              <a:ext cx="64000" cy="88050"/>
            </a:xfrm>
            <a:custGeom>
              <a:rect b="b" l="l" r="r" t="t"/>
              <a:pathLst>
                <a:path extrusionOk="0" h="3522" w="2560">
                  <a:moveTo>
                    <a:pt x="768" y="0"/>
                  </a:moveTo>
                  <a:cubicBezTo>
                    <a:pt x="301" y="801"/>
                    <a:pt x="1" y="2402"/>
                    <a:pt x="701" y="3169"/>
                  </a:cubicBezTo>
                  <a:cubicBezTo>
                    <a:pt x="873" y="3391"/>
                    <a:pt x="1154" y="3521"/>
                    <a:pt x="1437" y="3521"/>
                  </a:cubicBezTo>
                  <a:cubicBezTo>
                    <a:pt x="1538" y="3521"/>
                    <a:pt x="1639" y="3505"/>
                    <a:pt x="1735" y="3469"/>
                  </a:cubicBezTo>
                  <a:cubicBezTo>
                    <a:pt x="2236" y="3303"/>
                    <a:pt x="2436" y="2902"/>
                    <a:pt x="2536" y="2402"/>
                  </a:cubicBezTo>
                  <a:cubicBezTo>
                    <a:pt x="2560" y="2281"/>
                    <a:pt x="2479" y="2195"/>
                    <a:pt x="2382" y="2195"/>
                  </a:cubicBezTo>
                  <a:cubicBezTo>
                    <a:pt x="2345" y="2195"/>
                    <a:pt x="2306" y="2208"/>
                    <a:pt x="2269" y="2235"/>
                  </a:cubicBezTo>
                  <a:cubicBezTo>
                    <a:pt x="2102" y="2402"/>
                    <a:pt x="1869" y="2636"/>
                    <a:pt x="1602" y="2769"/>
                  </a:cubicBezTo>
                  <a:cubicBezTo>
                    <a:pt x="1544" y="2793"/>
                    <a:pt x="1491" y="2804"/>
                    <a:pt x="1443" y="2804"/>
                  </a:cubicBezTo>
                  <a:cubicBezTo>
                    <a:pt x="1155" y="2804"/>
                    <a:pt x="1020" y="2421"/>
                    <a:pt x="935" y="2135"/>
                  </a:cubicBezTo>
                  <a:cubicBezTo>
                    <a:pt x="768" y="1468"/>
                    <a:pt x="901" y="734"/>
                    <a:pt x="768"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0"/>
            <p:cNvSpPr/>
            <p:nvPr/>
          </p:nvSpPr>
          <p:spPr>
            <a:xfrm>
              <a:off x="1426200" y="1400600"/>
              <a:ext cx="76725" cy="182675"/>
            </a:xfrm>
            <a:custGeom>
              <a:rect b="b" l="l" r="r" t="t"/>
              <a:pathLst>
                <a:path extrusionOk="0" h="7307" w="3069">
                  <a:moveTo>
                    <a:pt x="1836" y="0"/>
                  </a:moveTo>
                  <a:cubicBezTo>
                    <a:pt x="1750" y="0"/>
                    <a:pt x="1661" y="11"/>
                    <a:pt x="1568" y="34"/>
                  </a:cubicBezTo>
                  <a:cubicBezTo>
                    <a:pt x="734" y="234"/>
                    <a:pt x="400" y="1302"/>
                    <a:pt x="367" y="2036"/>
                  </a:cubicBezTo>
                  <a:cubicBezTo>
                    <a:pt x="367" y="2149"/>
                    <a:pt x="459" y="2216"/>
                    <a:pt x="560" y="2216"/>
                  </a:cubicBezTo>
                  <a:cubicBezTo>
                    <a:pt x="608" y="2216"/>
                    <a:pt x="658" y="2201"/>
                    <a:pt x="701" y="2169"/>
                  </a:cubicBezTo>
                  <a:cubicBezTo>
                    <a:pt x="834" y="2036"/>
                    <a:pt x="934" y="1902"/>
                    <a:pt x="1034" y="1769"/>
                  </a:cubicBezTo>
                  <a:cubicBezTo>
                    <a:pt x="1305" y="1362"/>
                    <a:pt x="1135" y="1131"/>
                    <a:pt x="1440" y="1131"/>
                  </a:cubicBezTo>
                  <a:cubicBezTo>
                    <a:pt x="1509" y="1131"/>
                    <a:pt x="1604" y="1144"/>
                    <a:pt x="1735" y="1168"/>
                  </a:cubicBezTo>
                  <a:cubicBezTo>
                    <a:pt x="2435" y="1269"/>
                    <a:pt x="2102" y="1702"/>
                    <a:pt x="2002" y="2203"/>
                  </a:cubicBezTo>
                  <a:cubicBezTo>
                    <a:pt x="1901" y="2569"/>
                    <a:pt x="1768" y="2936"/>
                    <a:pt x="1668" y="3270"/>
                  </a:cubicBezTo>
                  <a:cubicBezTo>
                    <a:pt x="1234" y="4671"/>
                    <a:pt x="234" y="5872"/>
                    <a:pt x="0" y="7306"/>
                  </a:cubicBezTo>
                  <a:cubicBezTo>
                    <a:pt x="1034" y="6672"/>
                    <a:pt x="1568" y="5338"/>
                    <a:pt x="2035" y="4204"/>
                  </a:cubicBezTo>
                  <a:cubicBezTo>
                    <a:pt x="2402" y="3303"/>
                    <a:pt x="3069" y="1902"/>
                    <a:pt x="2835" y="902"/>
                  </a:cubicBezTo>
                  <a:cubicBezTo>
                    <a:pt x="2721" y="414"/>
                    <a:pt x="2359" y="0"/>
                    <a:pt x="1836"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0"/>
            <p:cNvSpPr/>
            <p:nvPr/>
          </p:nvSpPr>
          <p:spPr>
            <a:xfrm>
              <a:off x="1518750" y="1044475"/>
              <a:ext cx="243125" cy="313625"/>
            </a:xfrm>
            <a:custGeom>
              <a:rect b="b" l="l" r="r" t="t"/>
              <a:pathLst>
                <a:path extrusionOk="0" h="12545" w="9725">
                  <a:moveTo>
                    <a:pt x="9597" y="1"/>
                  </a:moveTo>
                  <a:cubicBezTo>
                    <a:pt x="9571" y="1"/>
                    <a:pt x="9540" y="11"/>
                    <a:pt x="9508" y="36"/>
                  </a:cubicBezTo>
                  <a:cubicBezTo>
                    <a:pt x="7006" y="2037"/>
                    <a:pt x="4871" y="4372"/>
                    <a:pt x="2869" y="6874"/>
                  </a:cubicBezTo>
                  <a:cubicBezTo>
                    <a:pt x="1535" y="8542"/>
                    <a:pt x="67" y="10276"/>
                    <a:pt x="1" y="12545"/>
                  </a:cubicBezTo>
                  <a:cubicBezTo>
                    <a:pt x="1902" y="7741"/>
                    <a:pt x="6305" y="3972"/>
                    <a:pt x="9674" y="203"/>
                  </a:cubicBezTo>
                  <a:cubicBezTo>
                    <a:pt x="9725" y="102"/>
                    <a:pt x="9680" y="1"/>
                    <a:pt x="9597"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0"/>
            <p:cNvSpPr/>
            <p:nvPr/>
          </p:nvSpPr>
          <p:spPr>
            <a:xfrm>
              <a:off x="1577350" y="755150"/>
              <a:ext cx="383425" cy="466850"/>
            </a:xfrm>
            <a:custGeom>
              <a:rect b="b" l="l" r="r" t="t"/>
              <a:pathLst>
                <a:path extrusionOk="0" h="18674" w="15337">
                  <a:moveTo>
                    <a:pt x="14669" y="0"/>
                  </a:moveTo>
                  <a:cubicBezTo>
                    <a:pt x="13735" y="2035"/>
                    <a:pt x="13235" y="3770"/>
                    <a:pt x="11667" y="5471"/>
                  </a:cubicBezTo>
                  <a:cubicBezTo>
                    <a:pt x="10199" y="7039"/>
                    <a:pt x="8431" y="8306"/>
                    <a:pt x="6863" y="9774"/>
                  </a:cubicBezTo>
                  <a:cubicBezTo>
                    <a:pt x="4362" y="11976"/>
                    <a:pt x="1026" y="15211"/>
                    <a:pt x="25" y="18514"/>
                  </a:cubicBezTo>
                  <a:cubicBezTo>
                    <a:pt x="1" y="18611"/>
                    <a:pt x="83" y="18673"/>
                    <a:pt x="156" y="18673"/>
                  </a:cubicBezTo>
                  <a:cubicBezTo>
                    <a:pt x="182" y="18673"/>
                    <a:pt x="207" y="18665"/>
                    <a:pt x="225" y="18647"/>
                  </a:cubicBezTo>
                  <a:cubicBezTo>
                    <a:pt x="1793" y="16979"/>
                    <a:pt x="2860" y="14844"/>
                    <a:pt x="4362" y="13143"/>
                  </a:cubicBezTo>
                  <a:cubicBezTo>
                    <a:pt x="5829" y="11475"/>
                    <a:pt x="7497" y="10008"/>
                    <a:pt x="9198" y="8573"/>
                  </a:cubicBezTo>
                  <a:cubicBezTo>
                    <a:pt x="11500" y="6639"/>
                    <a:pt x="15336" y="3470"/>
                    <a:pt x="14669"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70"/>
            <p:cNvSpPr/>
            <p:nvPr/>
          </p:nvSpPr>
          <p:spPr>
            <a:xfrm>
              <a:off x="1382825" y="1264300"/>
              <a:ext cx="214525" cy="546825"/>
            </a:xfrm>
            <a:custGeom>
              <a:rect b="b" l="l" r="r" t="t"/>
              <a:pathLst>
                <a:path extrusionOk="0" h="21873" w="8581">
                  <a:moveTo>
                    <a:pt x="8558" y="1"/>
                  </a:moveTo>
                  <a:cubicBezTo>
                    <a:pt x="8547" y="1"/>
                    <a:pt x="8529" y="5"/>
                    <a:pt x="8507" y="16"/>
                  </a:cubicBezTo>
                  <a:cubicBezTo>
                    <a:pt x="8573" y="16"/>
                    <a:pt x="8581" y="1"/>
                    <a:pt x="8558" y="1"/>
                  </a:cubicBezTo>
                  <a:close/>
                  <a:moveTo>
                    <a:pt x="8507" y="16"/>
                  </a:moveTo>
                  <a:lnTo>
                    <a:pt x="8507" y="16"/>
                  </a:lnTo>
                  <a:cubicBezTo>
                    <a:pt x="5971" y="3652"/>
                    <a:pt x="4971" y="8088"/>
                    <a:pt x="2803" y="11858"/>
                  </a:cubicBezTo>
                  <a:cubicBezTo>
                    <a:pt x="1168" y="14693"/>
                    <a:pt x="1" y="18596"/>
                    <a:pt x="1001" y="21798"/>
                  </a:cubicBezTo>
                  <a:cubicBezTo>
                    <a:pt x="1028" y="21851"/>
                    <a:pt x="1071" y="21873"/>
                    <a:pt x="1114" y="21873"/>
                  </a:cubicBezTo>
                  <a:cubicBezTo>
                    <a:pt x="1180" y="21873"/>
                    <a:pt x="1248" y="21825"/>
                    <a:pt x="1268" y="21765"/>
                  </a:cubicBezTo>
                  <a:cubicBezTo>
                    <a:pt x="1335" y="19596"/>
                    <a:pt x="1168" y="17528"/>
                    <a:pt x="1835" y="15360"/>
                  </a:cubicBezTo>
                  <a:cubicBezTo>
                    <a:pt x="2469" y="13459"/>
                    <a:pt x="3570" y="11858"/>
                    <a:pt x="4570" y="10156"/>
                  </a:cubicBezTo>
                  <a:cubicBezTo>
                    <a:pt x="6238" y="7087"/>
                    <a:pt x="7473" y="3418"/>
                    <a:pt x="8507" y="16"/>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0"/>
            <p:cNvSpPr/>
            <p:nvPr/>
          </p:nvSpPr>
          <p:spPr>
            <a:xfrm>
              <a:off x="1387000" y="1906800"/>
              <a:ext cx="132675" cy="521275"/>
            </a:xfrm>
            <a:custGeom>
              <a:rect b="b" l="l" r="r" t="t"/>
              <a:pathLst>
                <a:path extrusionOk="0" h="20851" w="5307">
                  <a:moveTo>
                    <a:pt x="0" y="1"/>
                  </a:moveTo>
                  <a:lnTo>
                    <a:pt x="0" y="1"/>
                  </a:lnTo>
                  <a:cubicBezTo>
                    <a:pt x="567" y="3303"/>
                    <a:pt x="1902" y="6572"/>
                    <a:pt x="2669" y="9808"/>
                  </a:cubicBezTo>
                  <a:cubicBezTo>
                    <a:pt x="3503" y="13310"/>
                    <a:pt x="4137" y="16913"/>
                    <a:pt x="4537" y="20482"/>
                  </a:cubicBezTo>
                  <a:cubicBezTo>
                    <a:pt x="4568" y="20732"/>
                    <a:pt x="4746" y="20851"/>
                    <a:pt x="4919" y="20851"/>
                  </a:cubicBezTo>
                  <a:cubicBezTo>
                    <a:pt x="5116" y="20851"/>
                    <a:pt x="5306" y="20699"/>
                    <a:pt x="5271" y="20415"/>
                  </a:cubicBezTo>
                  <a:cubicBezTo>
                    <a:pt x="4770" y="16779"/>
                    <a:pt x="4137" y="13177"/>
                    <a:pt x="3269" y="9641"/>
                  </a:cubicBezTo>
                  <a:cubicBezTo>
                    <a:pt x="2469" y="6472"/>
                    <a:pt x="1735" y="2903"/>
                    <a:pt x="0"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0"/>
            <p:cNvSpPr/>
            <p:nvPr/>
          </p:nvSpPr>
          <p:spPr>
            <a:xfrm>
              <a:off x="1507075" y="2644325"/>
              <a:ext cx="29225" cy="140550"/>
            </a:xfrm>
            <a:custGeom>
              <a:rect b="b" l="l" r="r" t="t"/>
              <a:pathLst>
                <a:path extrusionOk="0" h="5622" w="1169">
                  <a:moveTo>
                    <a:pt x="898" y="1"/>
                  </a:moveTo>
                  <a:cubicBezTo>
                    <a:pt x="881" y="1"/>
                    <a:pt x="868" y="9"/>
                    <a:pt x="868" y="21"/>
                  </a:cubicBezTo>
                  <a:cubicBezTo>
                    <a:pt x="468" y="821"/>
                    <a:pt x="434" y="1822"/>
                    <a:pt x="268" y="2689"/>
                  </a:cubicBezTo>
                  <a:cubicBezTo>
                    <a:pt x="101" y="3623"/>
                    <a:pt x="1" y="4524"/>
                    <a:pt x="1" y="5491"/>
                  </a:cubicBezTo>
                  <a:cubicBezTo>
                    <a:pt x="1" y="5580"/>
                    <a:pt x="56" y="5621"/>
                    <a:pt x="119" y="5621"/>
                  </a:cubicBezTo>
                  <a:cubicBezTo>
                    <a:pt x="175" y="5621"/>
                    <a:pt x="236" y="5588"/>
                    <a:pt x="268" y="5525"/>
                  </a:cubicBezTo>
                  <a:cubicBezTo>
                    <a:pt x="534" y="4624"/>
                    <a:pt x="701" y="3690"/>
                    <a:pt x="835" y="2790"/>
                  </a:cubicBezTo>
                  <a:cubicBezTo>
                    <a:pt x="935" y="1922"/>
                    <a:pt x="1168" y="955"/>
                    <a:pt x="968" y="88"/>
                  </a:cubicBezTo>
                  <a:cubicBezTo>
                    <a:pt x="968" y="24"/>
                    <a:pt x="928" y="1"/>
                    <a:pt x="898"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0"/>
            <p:cNvSpPr/>
            <p:nvPr/>
          </p:nvSpPr>
          <p:spPr>
            <a:xfrm>
              <a:off x="1607975" y="2080975"/>
              <a:ext cx="1592650" cy="321200"/>
            </a:xfrm>
            <a:custGeom>
              <a:rect b="b" l="l" r="r" t="t"/>
              <a:pathLst>
                <a:path extrusionOk="0" h="12848" w="63706">
                  <a:moveTo>
                    <a:pt x="63634" y="0"/>
                  </a:moveTo>
                  <a:cubicBezTo>
                    <a:pt x="63627" y="0"/>
                    <a:pt x="63620" y="2"/>
                    <a:pt x="63613" y="5"/>
                  </a:cubicBezTo>
                  <a:cubicBezTo>
                    <a:pt x="52972" y="3308"/>
                    <a:pt x="41797" y="3875"/>
                    <a:pt x="30823" y="5176"/>
                  </a:cubicBezTo>
                  <a:cubicBezTo>
                    <a:pt x="25586" y="5810"/>
                    <a:pt x="20349" y="6644"/>
                    <a:pt x="15212" y="7844"/>
                  </a:cubicBezTo>
                  <a:cubicBezTo>
                    <a:pt x="12543" y="8478"/>
                    <a:pt x="9941" y="9145"/>
                    <a:pt x="7306" y="9979"/>
                  </a:cubicBezTo>
                  <a:cubicBezTo>
                    <a:pt x="4904" y="10713"/>
                    <a:pt x="2136" y="11480"/>
                    <a:pt x="1" y="12848"/>
                  </a:cubicBezTo>
                  <a:cubicBezTo>
                    <a:pt x="2770" y="12448"/>
                    <a:pt x="5572" y="11314"/>
                    <a:pt x="8274" y="10513"/>
                  </a:cubicBezTo>
                  <a:cubicBezTo>
                    <a:pt x="10775" y="9812"/>
                    <a:pt x="13277" y="9145"/>
                    <a:pt x="15812" y="8545"/>
                  </a:cubicBezTo>
                  <a:cubicBezTo>
                    <a:pt x="21516" y="7277"/>
                    <a:pt x="27320" y="6443"/>
                    <a:pt x="33158" y="5776"/>
                  </a:cubicBezTo>
                  <a:cubicBezTo>
                    <a:pt x="43465" y="4642"/>
                    <a:pt x="53973" y="4208"/>
                    <a:pt x="63646" y="139"/>
                  </a:cubicBezTo>
                  <a:cubicBezTo>
                    <a:pt x="63706" y="109"/>
                    <a:pt x="63686" y="0"/>
                    <a:pt x="63634"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0"/>
            <p:cNvSpPr/>
            <p:nvPr/>
          </p:nvSpPr>
          <p:spPr>
            <a:xfrm>
              <a:off x="1658025" y="2197800"/>
              <a:ext cx="1137275" cy="361700"/>
            </a:xfrm>
            <a:custGeom>
              <a:rect b="b" l="l" r="r" t="t"/>
              <a:pathLst>
                <a:path extrusionOk="0" h="14468" w="45491">
                  <a:moveTo>
                    <a:pt x="8473" y="8075"/>
                  </a:moveTo>
                  <a:cubicBezTo>
                    <a:pt x="8465" y="8080"/>
                    <a:pt x="8457" y="8085"/>
                    <a:pt x="8449" y="8090"/>
                  </a:cubicBezTo>
                  <a:lnTo>
                    <a:pt x="8449" y="8090"/>
                  </a:lnTo>
                  <a:cubicBezTo>
                    <a:pt x="8456" y="8094"/>
                    <a:pt x="8462" y="8099"/>
                    <a:pt x="8466" y="8099"/>
                  </a:cubicBezTo>
                  <a:cubicBezTo>
                    <a:pt x="8471" y="8099"/>
                    <a:pt x="8473" y="8093"/>
                    <a:pt x="8473" y="8075"/>
                  </a:cubicBezTo>
                  <a:close/>
                  <a:moveTo>
                    <a:pt x="45265" y="0"/>
                  </a:moveTo>
                  <a:cubicBezTo>
                    <a:pt x="45254" y="0"/>
                    <a:pt x="45244" y="1"/>
                    <a:pt x="45233" y="2"/>
                  </a:cubicBezTo>
                  <a:cubicBezTo>
                    <a:pt x="44428" y="57"/>
                    <a:pt x="43628" y="76"/>
                    <a:pt x="42830" y="76"/>
                  </a:cubicBezTo>
                  <a:cubicBezTo>
                    <a:pt x="41282" y="76"/>
                    <a:pt x="39744" y="7"/>
                    <a:pt x="38207" y="7"/>
                  </a:cubicBezTo>
                  <a:cubicBezTo>
                    <a:pt x="36694" y="7"/>
                    <a:pt x="35181" y="73"/>
                    <a:pt x="33658" y="336"/>
                  </a:cubicBezTo>
                  <a:cubicBezTo>
                    <a:pt x="29655" y="1037"/>
                    <a:pt x="25852" y="2704"/>
                    <a:pt x="22216" y="4506"/>
                  </a:cubicBezTo>
                  <a:cubicBezTo>
                    <a:pt x="18347" y="6474"/>
                    <a:pt x="14644" y="8675"/>
                    <a:pt x="10841" y="10777"/>
                  </a:cubicBezTo>
                  <a:cubicBezTo>
                    <a:pt x="9941" y="11277"/>
                    <a:pt x="9040" y="11778"/>
                    <a:pt x="8140" y="12211"/>
                  </a:cubicBezTo>
                  <a:cubicBezTo>
                    <a:pt x="7625" y="12468"/>
                    <a:pt x="5643" y="13582"/>
                    <a:pt x="4665" y="13582"/>
                  </a:cubicBezTo>
                  <a:cubicBezTo>
                    <a:pt x="4501" y="13582"/>
                    <a:pt x="4366" y="13551"/>
                    <a:pt x="4270" y="13479"/>
                  </a:cubicBezTo>
                  <a:cubicBezTo>
                    <a:pt x="4037" y="12812"/>
                    <a:pt x="3836" y="12144"/>
                    <a:pt x="3636" y="11444"/>
                  </a:cubicBezTo>
                  <a:cubicBezTo>
                    <a:pt x="4037" y="11110"/>
                    <a:pt x="4470" y="10777"/>
                    <a:pt x="4871" y="10477"/>
                  </a:cubicBezTo>
                  <a:cubicBezTo>
                    <a:pt x="5271" y="10210"/>
                    <a:pt x="5604" y="9976"/>
                    <a:pt x="5971" y="9709"/>
                  </a:cubicBezTo>
                  <a:cubicBezTo>
                    <a:pt x="6798" y="9148"/>
                    <a:pt x="7591" y="8618"/>
                    <a:pt x="8449" y="8090"/>
                  </a:cubicBezTo>
                  <a:lnTo>
                    <a:pt x="8449" y="8090"/>
                  </a:lnTo>
                  <a:cubicBezTo>
                    <a:pt x="8444" y="8087"/>
                    <a:pt x="8439" y="8084"/>
                    <a:pt x="8433" y="8084"/>
                  </a:cubicBezTo>
                  <a:cubicBezTo>
                    <a:pt x="8425" y="8084"/>
                    <a:pt x="8416" y="8090"/>
                    <a:pt x="8406" y="8108"/>
                  </a:cubicBezTo>
                  <a:cubicBezTo>
                    <a:pt x="6972" y="8609"/>
                    <a:pt x="0" y="11444"/>
                    <a:pt x="2269" y="13879"/>
                  </a:cubicBezTo>
                  <a:cubicBezTo>
                    <a:pt x="2664" y="14314"/>
                    <a:pt x="3273" y="14468"/>
                    <a:pt x="3935" y="14468"/>
                  </a:cubicBezTo>
                  <a:cubicBezTo>
                    <a:pt x="4949" y="14468"/>
                    <a:pt x="6086" y="14108"/>
                    <a:pt x="6772" y="13846"/>
                  </a:cubicBezTo>
                  <a:cubicBezTo>
                    <a:pt x="9174" y="12978"/>
                    <a:pt x="11475" y="11611"/>
                    <a:pt x="13744" y="10310"/>
                  </a:cubicBezTo>
                  <a:cubicBezTo>
                    <a:pt x="18747" y="7508"/>
                    <a:pt x="23751" y="4606"/>
                    <a:pt x="29288" y="2871"/>
                  </a:cubicBezTo>
                  <a:cubicBezTo>
                    <a:pt x="32090" y="2004"/>
                    <a:pt x="34992" y="1370"/>
                    <a:pt x="37894" y="1270"/>
                  </a:cubicBezTo>
                  <a:cubicBezTo>
                    <a:pt x="40396" y="1137"/>
                    <a:pt x="42864" y="1170"/>
                    <a:pt x="45299" y="369"/>
                  </a:cubicBezTo>
                  <a:cubicBezTo>
                    <a:pt x="45490" y="306"/>
                    <a:pt x="45469" y="0"/>
                    <a:pt x="45265"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0"/>
            <p:cNvSpPr/>
            <p:nvPr/>
          </p:nvSpPr>
          <p:spPr>
            <a:xfrm>
              <a:off x="2065450" y="2369550"/>
              <a:ext cx="271150" cy="108800"/>
            </a:xfrm>
            <a:custGeom>
              <a:rect b="b" l="l" r="r" t="t"/>
              <a:pathLst>
                <a:path extrusionOk="0" h="4352" w="10846">
                  <a:moveTo>
                    <a:pt x="10587" y="0"/>
                  </a:moveTo>
                  <a:cubicBezTo>
                    <a:pt x="10576" y="0"/>
                    <a:pt x="10566" y="2"/>
                    <a:pt x="10556" y="4"/>
                  </a:cubicBezTo>
                  <a:cubicBezTo>
                    <a:pt x="7187" y="1639"/>
                    <a:pt x="3684" y="2839"/>
                    <a:pt x="148" y="4107"/>
                  </a:cubicBezTo>
                  <a:cubicBezTo>
                    <a:pt x="0" y="4137"/>
                    <a:pt x="36" y="4351"/>
                    <a:pt x="164" y="4351"/>
                  </a:cubicBezTo>
                  <a:cubicBezTo>
                    <a:pt x="180" y="4351"/>
                    <a:pt x="197" y="4348"/>
                    <a:pt x="215" y="4340"/>
                  </a:cubicBezTo>
                  <a:cubicBezTo>
                    <a:pt x="3985" y="3673"/>
                    <a:pt x="7454" y="2172"/>
                    <a:pt x="10723" y="238"/>
                  </a:cubicBezTo>
                  <a:cubicBezTo>
                    <a:pt x="10846" y="176"/>
                    <a:pt x="10713" y="0"/>
                    <a:pt x="10587"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0"/>
            <p:cNvSpPr/>
            <p:nvPr/>
          </p:nvSpPr>
          <p:spPr>
            <a:xfrm>
              <a:off x="3370350" y="2018225"/>
              <a:ext cx="178225" cy="34925"/>
            </a:xfrm>
            <a:custGeom>
              <a:rect b="b" l="l" r="r" t="t"/>
              <a:pathLst>
                <a:path extrusionOk="0" h="1397" w="7129">
                  <a:moveTo>
                    <a:pt x="4886" y="0"/>
                  </a:moveTo>
                  <a:cubicBezTo>
                    <a:pt x="3210" y="0"/>
                    <a:pt x="1542" y="366"/>
                    <a:pt x="56" y="1215"/>
                  </a:cubicBezTo>
                  <a:cubicBezTo>
                    <a:pt x="0" y="1270"/>
                    <a:pt x="15" y="1397"/>
                    <a:pt x="100" y="1397"/>
                  </a:cubicBezTo>
                  <a:cubicBezTo>
                    <a:pt x="116" y="1397"/>
                    <a:pt x="135" y="1392"/>
                    <a:pt x="156" y="1381"/>
                  </a:cubicBezTo>
                  <a:cubicBezTo>
                    <a:pt x="2391" y="948"/>
                    <a:pt x="4626" y="547"/>
                    <a:pt x="6895" y="481"/>
                  </a:cubicBezTo>
                  <a:cubicBezTo>
                    <a:pt x="7028" y="447"/>
                    <a:pt x="7128" y="180"/>
                    <a:pt x="6961" y="180"/>
                  </a:cubicBezTo>
                  <a:cubicBezTo>
                    <a:pt x="6277" y="63"/>
                    <a:pt x="5581" y="0"/>
                    <a:pt x="4886"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0"/>
            <p:cNvSpPr/>
            <p:nvPr/>
          </p:nvSpPr>
          <p:spPr>
            <a:xfrm>
              <a:off x="3174100" y="2064300"/>
              <a:ext cx="146500" cy="58525"/>
            </a:xfrm>
            <a:custGeom>
              <a:rect b="b" l="l" r="r" t="t"/>
              <a:pathLst>
                <a:path extrusionOk="0" h="2341" w="5860">
                  <a:moveTo>
                    <a:pt x="5705" y="1"/>
                  </a:moveTo>
                  <a:cubicBezTo>
                    <a:pt x="5695" y="1"/>
                    <a:pt x="5683" y="2"/>
                    <a:pt x="5671" y="5"/>
                  </a:cubicBezTo>
                  <a:cubicBezTo>
                    <a:pt x="3870" y="806"/>
                    <a:pt x="2002" y="1473"/>
                    <a:pt x="134" y="2140"/>
                  </a:cubicBezTo>
                  <a:cubicBezTo>
                    <a:pt x="1" y="2174"/>
                    <a:pt x="34" y="2340"/>
                    <a:pt x="167" y="2340"/>
                  </a:cubicBezTo>
                  <a:cubicBezTo>
                    <a:pt x="2102" y="1873"/>
                    <a:pt x="3970" y="1106"/>
                    <a:pt x="5738" y="205"/>
                  </a:cubicBezTo>
                  <a:cubicBezTo>
                    <a:pt x="5860" y="145"/>
                    <a:pt x="5815" y="1"/>
                    <a:pt x="5705"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0"/>
            <p:cNvSpPr/>
            <p:nvPr/>
          </p:nvSpPr>
          <p:spPr>
            <a:xfrm>
              <a:off x="3032200" y="1630250"/>
              <a:ext cx="230800" cy="410275"/>
            </a:xfrm>
            <a:custGeom>
              <a:rect b="b" l="l" r="r" t="t"/>
              <a:pathLst>
                <a:path extrusionOk="0" h="16411" w="9232">
                  <a:moveTo>
                    <a:pt x="9067" y="0"/>
                  </a:moveTo>
                  <a:cubicBezTo>
                    <a:pt x="9046" y="0"/>
                    <a:pt x="9027" y="7"/>
                    <a:pt x="9012" y="22"/>
                  </a:cubicBezTo>
                  <a:cubicBezTo>
                    <a:pt x="6644" y="1389"/>
                    <a:pt x="4376" y="3858"/>
                    <a:pt x="3008" y="6226"/>
                  </a:cubicBezTo>
                  <a:cubicBezTo>
                    <a:pt x="2341" y="7393"/>
                    <a:pt x="1874" y="8594"/>
                    <a:pt x="1674" y="9962"/>
                  </a:cubicBezTo>
                  <a:cubicBezTo>
                    <a:pt x="1307" y="12164"/>
                    <a:pt x="973" y="13998"/>
                    <a:pt x="73" y="16133"/>
                  </a:cubicBezTo>
                  <a:cubicBezTo>
                    <a:pt x="0" y="16254"/>
                    <a:pt x="103" y="16410"/>
                    <a:pt x="229" y="16410"/>
                  </a:cubicBezTo>
                  <a:cubicBezTo>
                    <a:pt x="276" y="16410"/>
                    <a:pt x="327" y="16388"/>
                    <a:pt x="373" y="16333"/>
                  </a:cubicBezTo>
                  <a:cubicBezTo>
                    <a:pt x="2474" y="13798"/>
                    <a:pt x="1874" y="10629"/>
                    <a:pt x="3175" y="7727"/>
                  </a:cubicBezTo>
                  <a:cubicBezTo>
                    <a:pt x="4543" y="4658"/>
                    <a:pt x="7211" y="2824"/>
                    <a:pt x="9179" y="188"/>
                  </a:cubicBezTo>
                  <a:cubicBezTo>
                    <a:pt x="9231" y="84"/>
                    <a:pt x="9141" y="0"/>
                    <a:pt x="9067"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0"/>
            <p:cNvSpPr/>
            <p:nvPr/>
          </p:nvSpPr>
          <p:spPr>
            <a:xfrm>
              <a:off x="3083200" y="1814700"/>
              <a:ext cx="70000" cy="205600"/>
            </a:xfrm>
            <a:custGeom>
              <a:rect b="b" l="l" r="r" t="t"/>
              <a:pathLst>
                <a:path extrusionOk="0" h="8224" w="2800">
                  <a:moveTo>
                    <a:pt x="2792" y="1"/>
                  </a:moveTo>
                  <a:cubicBezTo>
                    <a:pt x="2788" y="1"/>
                    <a:pt x="2781" y="4"/>
                    <a:pt x="2769" y="15"/>
                  </a:cubicBezTo>
                  <a:cubicBezTo>
                    <a:pt x="2792" y="15"/>
                    <a:pt x="2799" y="1"/>
                    <a:pt x="2792" y="1"/>
                  </a:cubicBezTo>
                  <a:close/>
                  <a:moveTo>
                    <a:pt x="2769" y="15"/>
                  </a:moveTo>
                  <a:lnTo>
                    <a:pt x="2769" y="15"/>
                  </a:lnTo>
                  <a:cubicBezTo>
                    <a:pt x="1969" y="482"/>
                    <a:pt x="1802" y="1483"/>
                    <a:pt x="1669" y="2350"/>
                  </a:cubicBezTo>
                  <a:cubicBezTo>
                    <a:pt x="1602" y="3084"/>
                    <a:pt x="1635" y="3751"/>
                    <a:pt x="1635" y="4452"/>
                  </a:cubicBezTo>
                  <a:cubicBezTo>
                    <a:pt x="1635" y="4752"/>
                    <a:pt x="1635" y="5086"/>
                    <a:pt x="1602" y="5353"/>
                  </a:cubicBezTo>
                  <a:cubicBezTo>
                    <a:pt x="1602" y="5786"/>
                    <a:pt x="1468" y="6187"/>
                    <a:pt x="1302" y="6587"/>
                  </a:cubicBezTo>
                  <a:cubicBezTo>
                    <a:pt x="1202" y="6987"/>
                    <a:pt x="968" y="7254"/>
                    <a:pt x="501" y="7354"/>
                  </a:cubicBezTo>
                  <a:cubicBezTo>
                    <a:pt x="501" y="7283"/>
                    <a:pt x="418" y="7213"/>
                    <a:pt x="345" y="7213"/>
                  </a:cubicBezTo>
                  <a:cubicBezTo>
                    <a:pt x="315" y="7213"/>
                    <a:pt x="287" y="7225"/>
                    <a:pt x="268" y="7254"/>
                  </a:cubicBezTo>
                  <a:cubicBezTo>
                    <a:pt x="1" y="7521"/>
                    <a:pt x="1" y="7588"/>
                    <a:pt x="101" y="7955"/>
                  </a:cubicBezTo>
                  <a:cubicBezTo>
                    <a:pt x="134" y="8088"/>
                    <a:pt x="201" y="8155"/>
                    <a:pt x="334" y="8188"/>
                  </a:cubicBezTo>
                  <a:cubicBezTo>
                    <a:pt x="429" y="8212"/>
                    <a:pt x="519" y="8224"/>
                    <a:pt x="605" y="8224"/>
                  </a:cubicBezTo>
                  <a:cubicBezTo>
                    <a:pt x="1586" y="8224"/>
                    <a:pt x="2049" y="6750"/>
                    <a:pt x="2202" y="5953"/>
                  </a:cubicBezTo>
                  <a:cubicBezTo>
                    <a:pt x="2369" y="5153"/>
                    <a:pt x="2336" y="4319"/>
                    <a:pt x="2302" y="3518"/>
                  </a:cubicBezTo>
                  <a:cubicBezTo>
                    <a:pt x="2302" y="2250"/>
                    <a:pt x="2603" y="1216"/>
                    <a:pt x="2769" y="15"/>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0"/>
            <p:cNvSpPr/>
            <p:nvPr/>
          </p:nvSpPr>
          <p:spPr>
            <a:xfrm>
              <a:off x="2314650" y="1991100"/>
              <a:ext cx="56125" cy="138200"/>
            </a:xfrm>
            <a:custGeom>
              <a:rect b="b" l="l" r="r" t="t"/>
              <a:pathLst>
                <a:path extrusionOk="0" h="5528" w="2245">
                  <a:moveTo>
                    <a:pt x="2115" y="0"/>
                  </a:moveTo>
                  <a:cubicBezTo>
                    <a:pt x="2080" y="0"/>
                    <a:pt x="2045" y="18"/>
                    <a:pt x="2022" y="65"/>
                  </a:cubicBezTo>
                  <a:cubicBezTo>
                    <a:pt x="1055" y="1466"/>
                    <a:pt x="188" y="3600"/>
                    <a:pt x="21" y="5302"/>
                  </a:cubicBezTo>
                  <a:cubicBezTo>
                    <a:pt x="0" y="5447"/>
                    <a:pt x="121" y="5528"/>
                    <a:pt x="240" y="5528"/>
                  </a:cubicBezTo>
                  <a:cubicBezTo>
                    <a:pt x="312" y="5528"/>
                    <a:pt x="383" y="5498"/>
                    <a:pt x="421" y="5435"/>
                  </a:cubicBezTo>
                  <a:cubicBezTo>
                    <a:pt x="855" y="4701"/>
                    <a:pt x="1088" y="3801"/>
                    <a:pt x="1388" y="2967"/>
                  </a:cubicBezTo>
                  <a:cubicBezTo>
                    <a:pt x="1722" y="2066"/>
                    <a:pt x="2056" y="1099"/>
                    <a:pt x="2222" y="131"/>
                  </a:cubicBezTo>
                  <a:cubicBezTo>
                    <a:pt x="2244" y="66"/>
                    <a:pt x="2180" y="0"/>
                    <a:pt x="2115"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0"/>
            <p:cNvSpPr/>
            <p:nvPr/>
          </p:nvSpPr>
          <p:spPr>
            <a:xfrm>
              <a:off x="2339350" y="2086000"/>
              <a:ext cx="17525" cy="70550"/>
            </a:xfrm>
            <a:custGeom>
              <a:rect b="b" l="l" r="r" t="t"/>
              <a:pathLst>
                <a:path extrusionOk="0" h="2822" w="701">
                  <a:moveTo>
                    <a:pt x="475" y="0"/>
                  </a:moveTo>
                  <a:cubicBezTo>
                    <a:pt x="394" y="0"/>
                    <a:pt x="299" y="59"/>
                    <a:pt x="267" y="171"/>
                  </a:cubicBezTo>
                  <a:cubicBezTo>
                    <a:pt x="234" y="972"/>
                    <a:pt x="67" y="1773"/>
                    <a:pt x="0" y="2540"/>
                  </a:cubicBezTo>
                  <a:cubicBezTo>
                    <a:pt x="0" y="2714"/>
                    <a:pt x="147" y="2821"/>
                    <a:pt x="289" y="2821"/>
                  </a:cubicBezTo>
                  <a:cubicBezTo>
                    <a:pt x="392" y="2821"/>
                    <a:pt x="492" y="2766"/>
                    <a:pt x="534" y="2640"/>
                  </a:cubicBezTo>
                  <a:cubicBezTo>
                    <a:pt x="701" y="1839"/>
                    <a:pt x="667" y="1005"/>
                    <a:pt x="601" y="205"/>
                  </a:cubicBezTo>
                  <a:cubicBezTo>
                    <a:pt x="635" y="67"/>
                    <a:pt x="563" y="0"/>
                    <a:pt x="475"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0"/>
            <p:cNvSpPr/>
            <p:nvPr/>
          </p:nvSpPr>
          <p:spPr>
            <a:xfrm>
              <a:off x="2318800" y="2452350"/>
              <a:ext cx="150650" cy="80050"/>
            </a:xfrm>
            <a:custGeom>
              <a:rect b="b" l="l" r="r" t="t"/>
              <a:pathLst>
                <a:path extrusionOk="0" h="3202" w="6026">
                  <a:moveTo>
                    <a:pt x="194" y="1"/>
                  </a:moveTo>
                  <a:cubicBezTo>
                    <a:pt x="101" y="1"/>
                    <a:pt x="1" y="159"/>
                    <a:pt x="55" y="295"/>
                  </a:cubicBezTo>
                  <a:cubicBezTo>
                    <a:pt x="422" y="1129"/>
                    <a:pt x="1323" y="1962"/>
                    <a:pt x="2023" y="2496"/>
                  </a:cubicBezTo>
                  <a:cubicBezTo>
                    <a:pt x="2549" y="2891"/>
                    <a:pt x="3178" y="3202"/>
                    <a:pt x="3829" y="3202"/>
                  </a:cubicBezTo>
                  <a:cubicBezTo>
                    <a:pt x="4005" y="3202"/>
                    <a:pt x="4181" y="3179"/>
                    <a:pt x="4358" y="3130"/>
                  </a:cubicBezTo>
                  <a:cubicBezTo>
                    <a:pt x="6026" y="2663"/>
                    <a:pt x="5159" y="595"/>
                    <a:pt x="3758" y="461"/>
                  </a:cubicBezTo>
                  <a:cubicBezTo>
                    <a:pt x="3658" y="461"/>
                    <a:pt x="3557" y="628"/>
                    <a:pt x="3591" y="695"/>
                  </a:cubicBezTo>
                  <a:cubicBezTo>
                    <a:pt x="3758" y="962"/>
                    <a:pt x="4125" y="1162"/>
                    <a:pt x="4325" y="1429"/>
                  </a:cubicBezTo>
                  <a:cubicBezTo>
                    <a:pt x="4355" y="2101"/>
                    <a:pt x="4162" y="2438"/>
                    <a:pt x="3769" y="2438"/>
                  </a:cubicBezTo>
                  <a:cubicBezTo>
                    <a:pt x="3734" y="2438"/>
                    <a:pt x="3696" y="2435"/>
                    <a:pt x="3658" y="2429"/>
                  </a:cubicBezTo>
                  <a:cubicBezTo>
                    <a:pt x="3491" y="2429"/>
                    <a:pt x="3357" y="2363"/>
                    <a:pt x="3191" y="2329"/>
                  </a:cubicBezTo>
                  <a:cubicBezTo>
                    <a:pt x="2924" y="2263"/>
                    <a:pt x="2690" y="2129"/>
                    <a:pt x="2423" y="1962"/>
                  </a:cubicBezTo>
                  <a:cubicBezTo>
                    <a:pt x="1656" y="1429"/>
                    <a:pt x="1089" y="495"/>
                    <a:pt x="255" y="28"/>
                  </a:cubicBezTo>
                  <a:cubicBezTo>
                    <a:pt x="236" y="9"/>
                    <a:pt x="216" y="1"/>
                    <a:pt x="194"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70"/>
            <p:cNvSpPr/>
            <p:nvPr/>
          </p:nvSpPr>
          <p:spPr>
            <a:xfrm>
              <a:off x="2211075" y="2484500"/>
              <a:ext cx="585275" cy="95500"/>
            </a:xfrm>
            <a:custGeom>
              <a:rect b="b" l="l" r="r" t="t"/>
              <a:pathLst>
                <a:path extrusionOk="0" h="3820" w="23411">
                  <a:moveTo>
                    <a:pt x="78" y="0"/>
                  </a:moveTo>
                  <a:cubicBezTo>
                    <a:pt x="17" y="0"/>
                    <a:pt x="1" y="49"/>
                    <a:pt x="28" y="76"/>
                  </a:cubicBezTo>
                  <a:cubicBezTo>
                    <a:pt x="1729" y="1344"/>
                    <a:pt x="3830" y="2178"/>
                    <a:pt x="5732" y="3011"/>
                  </a:cubicBezTo>
                  <a:cubicBezTo>
                    <a:pt x="6829" y="3508"/>
                    <a:pt x="7783" y="3820"/>
                    <a:pt x="8865" y="3820"/>
                  </a:cubicBezTo>
                  <a:cubicBezTo>
                    <a:pt x="9166" y="3820"/>
                    <a:pt x="9475" y="3796"/>
                    <a:pt x="9801" y="3745"/>
                  </a:cubicBezTo>
                  <a:cubicBezTo>
                    <a:pt x="12136" y="3412"/>
                    <a:pt x="14371" y="2911"/>
                    <a:pt x="16706" y="2845"/>
                  </a:cubicBezTo>
                  <a:cubicBezTo>
                    <a:pt x="17113" y="2826"/>
                    <a:pt x="17519" y="2820"/>
                    <a:pt x="17925" y="2820"/>
                  </a:cubicBezTo>
                  <a:cubicBezTo>
                    <a:pt x="18603" y="2820"/>
                    <a:pt x="19279" y="2836"/>
                    <a:pt x="19954" y="2836"/>
                  </a:cubicBezTo>
                  <a:cubicBezTo>
                    <a:pt x="21034" y="2836"/>
                    <a:pt x="22110" y="2795"/>
                    <a:pt x="23177" y="2578"/>
                  </a:cubicBezTo>
                  <a:cubicBezTo>
                    <a:pt x="23411" y="2544"/>
                    <a:pt x="23378" y="2211"/>
                    <a:pt x="23177" y="2144"/>
                  </a:cubicBezTo>
                  <a:cubicBezTo>
                    <a:pt x="22087" y="1837"/>
                    <a:pt x="20936" y="1718"/>
                    <a:pt x="19764" y="1718"/>
                  </a:cubicBezTo>
                  <a:cubicBezTo>
                    <a:pt x="17243" y="1718"/>
                    <a:pt x="14625" y="2268"/>
                    <a:pt x="12303" y="2678"/>
                  </a:cubicBezTo>
                  <a:cubicBezTo>
                    <a:pt x="11402" y="2845"/>
                    <a:pt x="10535" y="3078"/>
                    <a:pt x="9668" y="3178"/>
                  </a:cubicBezTo>
                  <a:cubicBezTo>
                    <a:pt x="9410" y="3206"/>
                    <a:pt x="9167" y="3219"/>
                    <a:pt x="8934" y="3219"/>
                  </a:cubicBezTo>
                  <a:cubicBezTo>
                    <a:pt x="7477" y="3219"/>
                    <a:pt x="6440" y="2710"/>
                    <a:pt x="5031" y="2077"/>
                  </a:cubicBezTo>
                  <a:cubicBezTo>
                    <a:pt x="3397" y="1377"/>
                    <a:pt x="1829" y="510"/>
                    <a:pt x="128" y="9"/>
                  </a:cubicBezTo>
                  <a:cubicBezTo>
                    <a:pt x="108" y="3"/>
                    <a:pt x="92" y="0"/>
                    <a:pt x="78"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70"/>
            <p:cNvSpPr/>
            <p:nvPr/>
          </p:nvSpPr>
          <p:spPr>
            <a:xfrm>
              <a:off x="2349600" y="2412300"/>
              <a:ext cx="22925" cy="23275"/>
            </a:xfrm>
            <a:custGeom>
              <a:rect b="b" l="l" r="r" t="t"/>
              <a:pathLst>
                <a:path extrusionOk="0" h="931" w="917">
                  <a:moveTo>
                    <a:pt x="17" y="0"/>
                  </a:moveTo>
                  <a:cubicBezTo>
                    <a:pt x="10" y="0"/>
                    <a:pt x="1" y="39"/>
                    <a:pt x="24" y="62"/>
                  </a:cubicBezTo>
                  <a:cubicBezTo>
                    <a:pt x="291" y="229"/>
                    <a:pt x="524" y="462"/>
                    <a:pt x="591" y="796"/>
                  </a:cubicBezTo>
                  <a:cubicBezTo>
                    <a:pt x="604" y="891"/>
                    <a:pt x="668" y="931"/>
                    <a:pt x="732" y="931"/>
                  </a:cubicBezTo>
                  <a:cubicBezTo>
                    <a:pt x="824" y="931"/>
                    <a:pt x="917" y="848"/>
                    <a:pt x="858" y="729"/>
                  </a:cubicBezTo>
                  <a:cubicBezTo>
                    <a:pt x="758" y="295"/>
                    <a:pt x="457" y="62"/>
                    <a:pt x="24" y="29"/>
                  </a:cubicBezTo>
                  <a:cubicBezTo>
                    <a:pt x="24" y="8"/>
                    <a:pt x="21" y="0"/>
                    <a:pt x="17"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0"/>
            <p:cNvSpPr/>
            <p:nvPr/>
          </p:nvSpPr>
          <p:spPr>
            <a:xfrm>
              <a:off x="2487775" y="2509750"/>
              <a:ext cx="79250" cy="21625"/>
            </a:xfrm>
            <a:custGeom>
              <a:rect b="b" l="l" r="r" t="t"/>
              <a:pathLst>
                <a:path extrusionOk="0" h="865" w="3170">
                  <a:moveTo>
                    <a:pt x="101" y="0"/>
                  </a:moveTo>
                  <a:cubicBezTo>
                    <a:pt x="67" y="0"/>
                    <a:pt x="1" y="33"/>
                    <a:pt x="67" y="67"/>
                  </a:cubicBezTo>
                  <a:cubicBezTo>
                    <a:pt x="702" y="555"/>
                    <a:pt x="1427" y="865"/>
                    <a:pt x="2188" y="865"/>
                  </a:cubicBezTo>
                  <a:cubicBezTo>
                    <a:pt x="2467" y="865"/>
                    <a:pt x="2750" y="823"/>
                    <a:pt x="3036" y="734"/>
                  </a:cubicBezTo>
                  <a:cubicBezTo>
                    <a:pt x="3170" y="701"/>
                    <a:pt x="3170" y="500"/>
                    <a:pt x="3003" y="500"/>
                  </a:cubicBezTo>
                  <a:cubicBezTo>
                    <a:pt x="2865" y="505"/>
                    <a:pt x="2727" y="508"/>
                    <a:pt x="2589" y="508"/>
                  </a:cubicBezTo>
                  <a:cubicBezTo>
                    <a:pt x="1728" y="508"/>
                    <a:pt x="877" y="403"/>
                    <a:pt x="101"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70"/>
            <p:cNvSpPr/>
            <p:nvPr/>
          </p:nvSpPr>
          <p:spPr>
            <a:xfrm>
              <a:off x="1545600" y="2533625"/>
              <a:ext cx="433200" cy="225275"/>
            </a:xfrm>
            <a:custGeom>
              <a:rect b="b" l="l" r="r" t="t"/>
              <a:pathLst>
                <a:path extrusionOk="0" h="9011" w="17328">
                  <a:moveTo>
                    <a:pt x="17186" y="0"/>
                  </a:moveTo>
                  <a:cubicBezTo>
                    <a:pt x="17172" y="0"/>
                    <a:pt x="17156" y="4"/>
                    <a:pt x="17140" y="12"/>
                  </a:cubicBezTo>
                  <a:cubicBezTo>
                    <a:pt x="13337" y="1013"/>
                    <a:pt x="9601" y="2447"/>
                    <a:pt x="5965" y="3949"/>
                  </a:cubicBezTo>
                  <a:cubicBezTo>
                    <a:pt x="3563" y="4949"/>
                    <a:pt x="962" y="6250"/>
                    <a:pt x="61" y="8885"/>
                  </a:cubicBezTo>
                  <a:cubicBezTo>
                    <a:pt x="0" y="8966"/>
                    <a:pt x="50" y="9010"/>
                    <a:pt x="120" y="9010"/>
                  </a:cubicBezTo>
                  <a:cubicBezTo>
                    <a:pt x="166" y="9010"/>
                    <a:pt x="222" y="8992"/>
                    <a:pt x="261" y="8952"/>
                  </a:cubicBezTo>
                  <a:cubicBezTo>
                    <a:pt x="2229" y="6117"/>
                    <a:pt x="4998" y="5049"/>
                    <a:pt x="8133" y="3882"/>
                  </a:cubicBezTo>
                  <a:cubicBezTo>
                    <a:pt x="11236" y="2748"/>
                    <a:pt x="14304" y="1614"/>
                    <a:pt x="17240" y="213"/>
                  </a:cubicBezTo>
                  <a:cubicBezTo>
                    <a:pt x="17327" y="183"/>
                    <a:pt x="17287" y="0"/>
                    <a:pt x="17186"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0"/>
            <p:cNvSpPr/>
            <p:nvPr/>
          </p:nvSpPr>
          <p:spPr>
            <a:xfrm>
              <a:off x="3144306" y="1459519"/>
              <a:ext cx="61725" cy="139025"/>
            </a:xfrm>
            <a:custGeom>
              <a:rect b="b" l="l" r="r" t="t"/>
              <a:pathLst>
                <a:path extrusionOk="0" h="5561" w="2469">
                  <a:moveTo>
                    <a:pt x="781" y="0"/>
                  </a:moveTo>
                  <a:cubicBezTo>
                    <a:pt x="192" y="0"/>
                    <a:pt x="1" y="869"/>
                    <a:pt x="1" y="1483"/>
                  </a:cubicBezTo>
                  <a:cubicBezTo>
                    <a:pt x="1" y="2483"/>
                    <a:pt x="167" y="4285"/>
                    <a:pt x="968" y="5019"/>
                  </a:cubicBezTo>
                  <a:cubicBezTo>
                    <a:pt x="901" y="5052"/>
                    <a:pt x="868" y="5185"/>
                    <a:pt x="868" y="5219"/>
                  </a:cubicBezTo>
                  <a:cubicBezTo>
                    <a:pt x="868" y="5285"/>
                    <a:pt x="901" y="5319"/>
                    <a:pt x="901" y="5352"/>
                  </a:cubicBezTo>
                  <a:cubicBezTo>
                    <a:pt x="968" y="5486"/>
                    <a:pt x="1035" y="5552"/>
                    <a:pt x="1201" y="5552"/>
                  </a:cubicBezTo>
                  <a:cubicBezTo>
                    <a:pt x="1246" y="5558"/>
                    <a:pt x="1288" y="5560"/>
                    <a:pt x="1329" y="5560"/>
                  </a:cubicBezTo>
                  <a:cubicBezTo>
                    <a:pt x="2338" y="5560"/>
                    <a:pt x="2369" y="4023"/>
                    <a:pt x="2369" y="3317"/>
                  </a:cubicBezTo>
                  <a:cubicBezTo>
                    <a:pt x="2469" y="2317"/>
                    <a:pt x="2202" y="782"/>
                    <a:pt x="1302" y="182"/>
                  </a:cubicBezTo>
                  <a:cubicBezTo>
                    <a:pt x="1101" y="55"/>
                    <a:pt x="928" y="0"/>
                    <a:pt x="78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70"/>
            <p:cNvSpPr/>
            <p:nvPr/>
          </p:nvSpPr>
          <p:spPr>
            <a:xfrm>
              <a:off x="3186831" y="1503644"/>
              <a:ext cx="114275" cy="108000"/>
            </a:xfrm>
            <a:custGeom>
              <a:rect b="b" l="l" r="r" t="t"/>
              <a:pathLst>
                <a:path extrusionOk="0" h="4320" w="4571">
                  <a:moveTo>
                    <a:pt x="3873" y="0"/>
                  </a:moveTo>
                  <a:cubicBezTo>
                    <a:pt x="3498" y="0"/>
                    <a:pt x="3033" y="226"/>
                    <a:pt x="2703" y="452"/>
                  </a:cubicBezTo>
                  <a:cubicBezTo>
                    <a:pt x="1936" y="1052"/>
                    <a:pt x="501" y="2220"/>
                    <a:pt x="368" y="3287"/>
                  </a:cubicBezTo>
                  <a:cubicBezTo>
                    <a:pt x="301" y="3287"/>
                    <a:pt x="201" y="3287"/>
                    <a:pt x="168" y="3387"/>
                  </a:cubicBezTo>
                  <a:cubicBezTo>
                    <a:pt x="134" y="3420"/>
                    <a:pt x="134" y="3454"/>
                    <a:pt x="101" y="3520"/>
                  </a:cubicBezTo>
                  <a:cubicBezTo>
                    <a:pt x="1" y="3621"/>
                    <a:pt x="1" y="3754"/>
                    <a:pt x="101" y="3887"/>
                  </a:cubicBezTo>
                  <a:cubicBezTo>
                    <a:pt x="275" y="4203"/>
                    <a:pt x="538" y="4320"/>
                    <a:pt x="836" y="4320"/>
                  </a:cubicBezTo>
                  <a:cubicBezTo>
                    <a:pt x="1449" y="4320"/>
                    <a:pt x="2209" y="3823"/>
                    <a:pt x="2636" y="3554"/>
                  </a:cubicBezTo>
                  <a:cubicBezTo>
                    <a:pt x="3437" y="2920"/>
                    <a:pt x="4571" y="1853"/>
                    <a:pt x="4504" y="752"/>
                  </a:cubicBezTo>
                  <a:cubicBezTo>
                    <a:pt x="4488" y="192"/>
                    <a:pt x="4219" y="0"/>
                    <a:pt x="38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70"/>
            <p:cNvSpPr/>
            <p:nvPr/>
          </p:nvSpPr>
          <p:spPr>
            <a:xfrm>
              <a:off x="3183506" y="1603844"/>
              <a:ext cx="161800" cy="63175"/>
            </a:xfrm>
            <a:custGeom>
              <a:rect b="b" l="l" r="r" t="t"/>
              <a:pathLst>
                <a:path extrusionOk="0" h="2527" w="6472">
                  <a:moveTo>
                    <a:pt x="2168" y="0"/>
                  </a:moveTo>
                  <a:cubicBezTo>
                    <a:pt x="1769" y="0"/>
                    <a:pt x="1397" y="60"/>
                    <a:pt x="1101" y="213"/>
                  </a:cubicBezTo>
                  <a:cubicBezTo>
                    <a:pt x="1068" y="113"/>
                    <a:pt x="968" y="80"/>
                    <a:pt x="934" y="80"/>
                  </a:cubicBezTo>
                  <a:lnTo>
                    <a:pt x="801" y="80"/>
                  </a:lnTo>
                  <a:cubicBezTo>
                    <a:pt x="634" y="80"/>
                    <a:pt x="567" y="180"/>
                    <a:pt x="501" y="280"/>
                  </a:cubicBezTo>
                  <a:cubicBezTo>
                    <a:pt x="0" y="1280"/>
                    <a:pt x="1568" y="1881"/>
                    <a:pt x="2269" y="2181"/>
                  </a:cubicBezTo>
                  <a:cubicBezTo>
                    <a:pt x="2780" y="2364"/>
                    <a:pt x="3463" y="2527"/>
                    <a:pt x="4117" y="2527"/>
                  </a:cubicBezTo>
                  <a:cubicBezTo>
                    <a:pt x="4657" y="2527"/>
                    <a:pt x="5179" y="2416"/>
                    <a:pt x="5571" y="2114"/>
                  </a:cubicBezTo>
                  <a:cubicBezTo>
                    <a:pt x="6472" y="1414"/>
                    <a:pt x="5471" y="747"/>
                    <a:pt x="4770" y="513"/>
                  </a:cubicBezTo>
                  <a:cubicBezTo>
                    <a:pt x="4123" y="305"/>
                    <a:pt x="3073" y="0"/>
                    <a:pt x="216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0"/>
            <p:cNvSpPr/>
            <p:nvPr/>
          </p:nvSpPr>
          <p:spPr>
            <a:xfrm>
              <a:off x="3164331" y="1621369"/>
              <a:ext cx="89825" cy="132675"/>
            </a:xfrm>
            <a:custGeom>
              <a:rect b="b" l="l" r="r" t="t"/>
              <a:pathLst>
                <a:path extrusionOk="0" h="5307" w="3593">
                  <a:moveTo>
                    <a:pt x="1161" y="0"/>
                  </a:moveTo>
                  <a:cubicBezTo>
                    <a:pt x="1131" y="0"/>
                    <a:pt x="1099" y="4"/>
                    <a:pt x="1068" y="12"/>
                  </a:cubicBezTo>
                  <a:cubicBezTo>
                    <a:pt x="0" y="179"/>
                    <a:pt x="367" y="1814"/>
                    <a:pt x="567" y="2514"/>
                  </a:cubicBezTo>
                  <a:cubicBezTo>
                    <a:pt x="767" y="3515"/>
                    <a:pt x="1401" y="4916"/>
                    <a:pt x="2502" y="5249"/>
                  </a:cubicBezTo>
                  <a:cubicBezTo>
                    <a:pt x="2632" y="5289"/>
                    <a:pt x="2746" y="5307"/>
                    <a:pt x="2846" y="5307"/>
                  </a:cubicBezTo>
                  <a:cubicBezTo>
                    <a:pt x="3593" y="5307"/>
                    <a:pt x="3546" y="4300"/>
                    <a:pt x="3369" y="3682"/>
                  </a:cubicBezTo>
                  <a:cubicBezTo>
                    <a:pt x="3069" y="2714"/>
                    <a:pt x="2435" y="1013"/>
                    <a:pt x="1501" y="513"/>
                  </a:cubicBezTo>
                  <a:cubicBezTo>
                    <a:pt x="1535" y="413"/>
                    <a:pt x="1535" y="346"/>
                    <a:pt x="1501" y="246"/>
                  </a:cubicBezTo>
                  <a:cubicBezTo>
                    <a:pt x="1435" y="212"/>
                    <a:pt x="1435" y="179"/>
                    <a:pt x="1401" y="146"/>
                  </a:cubicBezTo>
                  <a:cubicBezTo>
                    <a:pt x="1350" y="44"/>
                    <a:pt x="1260" y="0"/>
                    <a:pt x="116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70"/>
            <p:cNvSpPr/>
            <p:nvPr/>
          </p:nvSpPr>
          <p:spPr>
            <a:xfrm>
              <a:off x="3083431" y="1618444"/>
              <a:ext cx="98425" cy="125775"/>
            </a:xfrm>
            <a:custGeom>
              <a:rect b="b" l="l" r="r" t="t"/>
              <a:pathLst>
                <a:path extrusionOk="0" h="5031" w="3937">
                  <a:moveTo>
                    <a:pt x="3212" y="0"/>
                  </a:moveTo>
                  <a:cubicBezTo>
                    <a:pt x="2538" y="0"/>
                    <a:pt x="1827" y="828"/>
                    <a:pt x="1468" y="1263"/>
                  </a:cubicBezTo>
                  <a:cubicBezTo>
                    <a:pt x="801" y="2097"/>
                    <a:pt x="1" y="3432"/>
                    <a:pt x="334" y="4466"/>
                  </a:cubicBezTo>
                  <a:cubicBezTo>
                    <a:pt x="488" y="4876"/>
                    <a:pt x="721" y="5030"/>
                    <a:pt x="975" y="5030"/>
                  </a:cubicBezTo>
                  <a:cubicBezTo>
                    <a:pt x="1383" y="5030"/>
                    <a:pt x="1848" y="4635"/>
                    <a:pt x="2135" y="4266"/>
                  </a:cubicBezTo>
                  <a:cubicBezTo>
                    <a:pt x="2769" y="3465"/>
                    <a:pt x="3803" y="1964"/>
                    <a:pt x="3636" y="863"/>
                  </a:cubicBezTo>
                  <a:cubicBezTo>
                    <a:pt x="3737" y="863"/>
                    <a:pt x="3803" y="830"/>
                    <a:pt x="3837" y="763"/>
                  </a:cubicBezTo>
                  <a:cubicBezTo>
                    <a:pt x="3837" y="696"/>
                    <a:pt x="3903" y="663"/>
                    <a:pt x="3903" y="630"/>
                  </a:cubicBezTo>
                  <a:cubicBezTo>
                    <a:pt x="3937" y="496"/>
                    <a:pt x="3903" y="363"/>
                    <a:pt x="3803" y="263"/>
                  </a:cubicBezTo>
                  <a:cubicBezTo>
                    <a:pt x="3617" y="76"/>
                    <a:pt x="3416" y="0"/>
                    <a:pt x="321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70"/>
            <p:cNvSpPr/>
            <p:nvPr/>
          </p:nvSpPr>
          <p:spPr>
            <a:xfrm>
              <a:off x="3016706" y="1583344"/>
              <a:ext cx="156825" cy="58625"/>
            </a:xfrm>
            <a:custGeom>
              <a:rect b="b" l="l" r="r" t="t"/>
              <a:pathLst>
                <a:path extrusionOk="0" h="2345" w="6273">
                  <a:moveTo>
                    <a:pt x="3272" y="1"/>
                  </a:moveTo>
                  <a:cubicBezTo>
                    <a:pt x="2340" y="1"/>
                    <a:pt x="1233" y="207"/>
                    <a:pt x="668" y="933"/>
                  </a:cubicBezTo>
                  <a:cubicBezTo>
                    <a:pt x="1" y="1867"/>
                    <a:pt x="1102" y="2267"/>
                    <a:pt x="1902" y="2334"/>
                  </a:cubicBezTo>
                  <a:cubicBezTo>
                    <a:pt x="2075" y="2340"/>
                    <a:pt x="2270" y="2344"/>
                    <a:pt x="2480" y="2344"/>
                  </a:cubicBezTo>
                  <a:cubicBezTo>
                    <a:pt x="3484" y="2344"/>
                    <a:pt x="4809" y="2235"/>
                    <a:pt x="5472" y="1600"/>
                  </a:cubicBezTo>
                  <a:cubicBezTo>
                    <a:pt x="5497" y="1675"/>
                    <a:pt x="5559" y="1713"/>
                    <a:pt x="5617" y="1713"/>
                  </a:cubicBezTo>
                  <a:cubicBezTo>
                    <a:pt x="5636" y="1713"/>
                    <a:pt x="5655" y="1708"/>
                    <a:pt x="5672" y="1700"/>
                  </a:cubicBezTo>
                  <a:cubicBezTo>
                    <a:pt x="5738" y="1700"/>
                    <a:pt x="5772" y="1667"/>
                    <a:pt x="5805" y="1667"/>
                  </a:cubicBezTo>
                  <a:cubicBezTo>
                    <a:pt x="5939" y="1600"/>
                    <a:pt x="6005" y="1533"/>
                    <a:pt x="6072" y="1367"/>
                  </a:cubicBezTo>
                  <a:cubicBezTo>
                    <a:pt x="6272" y="266"/>
                    <a:pt x="4638" y="99"/>
                    <a:pt x="3904" y="32"/>
                  </a:cubicBezTo>
                  <a:cubicBezTo>
                    <a:pt x="3710" y="13"/>
                    <a:pt x="3496" y="1"/>
                    <a:pt x="327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0"/>
            <p:cNvSpPr/>
            <p:nvPr/>
          </p:nvSpPr>
          <p:spPr>
            <a:xfrm>
              <a:off x="3048406" y="1505919"/>
              <a:ext cx="141800" cy="102275"/>
            </a:xfrm>
            <a:custGeom>
              <a:rect b="b" l="l" r="r" t="t"/>
              <a:pathLst>
                <a:path extrusionOk="0" h="4091" w="5672">
                  <a:moveTo>
                    <a:pt x="1428" y="0"/>
                  </a:moveTo>
                  <a:cubicBezTo>
                    <a:pt x="1329" y="0"/>
                    <a:pt x="1231" y="9"/>
                    <a:pt x="1135" y="27"/>
                  </a:cubicBezTo>
                  <a:cubicBezTo>
                    <a:pt x="1" y="261"/>
                    <a:pt x="534" y="1295"/>
                    <a:pt x="1035" y="1828"/>
                  </a:cubicBezTo>
                  <a:cubicBezTo>
                    <a:pt x="1702" y="2529"/>
                    <a:pt x="3036" y="3796"/>
                    <a:pt x="4170" y="3796"/>
                  </a:cubicBezTo>
                  <a:cubicBezTo>
                    <a:pt x="4170" y="3863"/>
                    <a:pt x="4204" y="3963"/>
                    <a:pt x="4237" y="3997"/>
                  </a:cubicBezTo>
                  <a:cubicBezTo>
                    <a:pt x="4304" y="3997"/>
                    <a:pt x="4337" y="4030"/>
                    <a:pt x="4370" y="4030"/>
                  </a:cubicBezTo>
                  <a:cubicBezTo>
                    <a:pt x="4426" y="4072"/>
                    <a:pt x="4482" y="4090"/>
                    <a:pt x="4536" y="4090"/>
                  </a:cubicBezTo>
                  <a:cubicBezTo>
                    <a:pt x="4610" y="4090"/>
                    <a:pt x="4679" y="4055"/>
                    <a:pt x="4737" y="3997"/>
                  </a:cubicBezTo>
                  <a:cubicBezTo>
                    <a:pt x="5671" y="3329"/>
                    <a:pt x="4570" y="2095"/>
                    <a:pt x="4070" y="1528"/>
                  </a:cubicBezTo>
                  <a:cubicBezTo>
                    <a:pt x="3463" y="861"/>
                    <a:pt x="2415" y="0"/>
                    <a:pt x="142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0"/>
            <p:cNvSpPr/>
            <p:nvPr/>
          </p:nvSpPr>
          <p:spPr>
            <a:xfrm>
              <a:off x="3150156" y="1579144"/>
              <a:ext cx="63400" cy="62050"/>
            </a:xfrm>
            <a:custGeom>
              <a:rect b="b" l="l" r="r" t="t"/>
              <a:pathLst>
                <a:path extrusionOk="0" h="2482" w="2536">
                  <a:moveTo>
                    <a:pt x="1268" y="0"/>
                  </a:moveTo>
                  <a:cubicBezTo>
                    <a:pt x="1101" y="0"/>
                    <a:pt x="934" y="33"/>
                    <a:pt x="767" y="100"/>
                  </a:cubicBezTo>
                  <a:cubicBezTo>
                    <a:pt x="634" y="167"/>
                    <a:pt x="567" y="200"/>
                    <a:pt x="467" y="267"/>
                  </a:cubicBezTo>
                  <a:cubicBezTo>
                    <a:pt x="400" y="334"/>
                    <a:pt x="300" y="400"/>
                    <a:pt x="267" y="500"/>
                  </a:cubicBezTo>
                  <a:cubicBezTo>
                    <a:pt x="134" y="601"/>
                    <a:pt x="100" y="734"/>
                    <a:pt x="67" y="901"/>
                  </a:cubicBezTo>
                  <a:cubicBezTo>
                    <a:pt x="67" y="1034"/>
                    <a:pt x="0" y="1101"/>
                    <a:pt x="0" y="1234"/>
                  </a:cubicBezTo>
                  <a:cubicBezTo>
                    <a:pt x="0" y="1368"/>
                    <a:pt x="67" y="1434"/>
                    <a:pt x="67" y="1568"/>
                  </a:cubicBezTo>
                  <a:cubicBezTo>
                    <a:pt x="100" y="1668"/>
                    <a:pt x="134" y="1768"/>
                    <a:pt x="167" y="1868"/>
                  </a:cubicBezTo>
                  <a:cubicBezTo>
                    <a:pt x="267" y="2035"/>
                    <a:pt x="334" y="2102"/>
                    <a:pt x="500" y="2202"/>
                  </a:cubicBezTo>
                  <a:cubicBezTo>
                    <a:pt x="601" y="2268"/>
                    <a:pt x="667" y="2335"/>
                    <a:pt x="767" y="2368"/>
                  </a:cubicBezTo>
                  <a:lnTo>
                    <a:pt x="834" y="2368"/>
                  </a:lnTo>
                  <a:cubicBezTo>
                    <a:pt x="934" y="2402"/>
                    <a:pt x="1068" y="2402"/>
                    <a:pt x="1134" y="2435"/>
                  </a:cubicBezTo>
                  <a:cubicBezTo>
                    <a:pt x="1209" y="2465"/>
                    <a:pt x="1284" y="2482"/>
                    <a:pt x="1359" y="2482"/>
                  </a:cubicBezTo>
                  <a:cubicBezTo>
                    <a:pt x="1451" y="2482"/>
                    <a:pt x="1543" y="2457"/>
                    <a:pt x="1635" y="2402"/>
                  </a:cubicBezTo>
                  <a:cubicBezTo>
                    <a:pt x="1735" y="2368"/>
                    <a:pt x="1868" y="2335"/>
                    <a:pt x="1935" y="2268"/>
                  </a:cubicBezTo>
                  <a:cubicBezTo>
                    <a:pt x="2102" y="2168"/>
                    <a:pt x="2268" y="2035"/>
                    <a:pt x="2402" y="1835"/>
                  </a:cubicBezTo>
                  <a:lnTo>
                    <a:pt x="2402" y="1768"/>
                  </a:lnTo>
                  <a:cubicBezTo>
                    <a:pt x="2435" y="1701"/>
                    <a:pt x="2469" y="1568"/>
                    <a:pt x="2535" y="1501"/>
                  </a:cubicBezTo>
                  <a:cubicBezTo>
                    <a:pt x="2535" y="1434"/>
                    <a:pt x="2535" y="1268"/>
                    <a:pt x="2469" y="1101"/>
                  </a:cubicBezTo>
                  <a:cubicBezTo>
                    <a:pt x="2469" y="1001"/>
                    <a:pt x="2435" y="901"/>
                    <a:pt x="2402" y="767"/>
                  </a:cubicBezTo>
                  <a:cubicBezTo>
                    <a:pt x="2368" y="634"/>
                    <a:pt x="2302" y="567"/>
                    <a:pt x="2235" y="500"/>
                  </a:cubicBezTo>
                  <a:cubicBezTo>
                    <a:pt x="2135" y="367"/>
                    <a:pt x="2002" y="234"/>
                    <a:pt x="1901" y="167"/>
                  </a:cubicBezTo>
                  <a:cubicBezTo>
                    <a:pt x="1801" y="100"/>
                    <a:pt x="1701" y="67"/>
                    <a:pt x="1601" y="33"/>
                  </a:cubicBezTo>
                  <a:cubicBezTo>
                    <a:pt x="1468" y="33"/>
                    <a:pt x="1401" y="0"/>
                    <a:pt x="1268" y="0"/>
                  </a:cubicBezTo>
                  <a:close/>
                </a:path>
              </a:pathLst>
            </a:custGeom>
            <a:solidFill>
              <a:srgbClr val="FAA0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0"/>
            <p:cNvSpPr/>
            <p:nvPr/>
          </p:nvSpPr>
          <p:spPr>
            <a:xfrm>
              <a:off x="2358525" y="2143950"/>
              <a:ext cx="65900" cy="150000"/>
            </a:xfrm>
            <a:custGeom>
              <a:rect b="b" l="l" r="r" t="t"/>
              <a:pathLst>
                <a:path extrusionOk="0" h="6000" w="2636">
                  <a:moveTo>
                    <a:pt x="854" y="1"/>
                  </a:moveTo>
                  <a:cubicBezTo>
                    <a:pt x="216" y="1"/>
                    <a:pt x="0" y="946"/>
                    <a:pt x="0" y="1589"/>
                  </a:cubicBezTo>
                  <a:cubicBezTo>
                    <a:pt x="67" y="2623"/>
                    <a:pt x="167" y="4592"/>
                    <a:pt x="1068" y="5359"/>
                  </a:cubicBezTo>
                  <a:cubicBezTo>
                    <a:pt x="968" y="5425"/>
                    <a:pt x="968" y="5526"/>
                    <a:pt x="968" y="5626"/>
                  </a:cubicBezTo>
                  <a:cubicBezTo>
                    <a:pt x="968" y="5659"/>
                    <a:pt x="1001" y="5692"/>
                    <a:pt x="1001" y="5759"/>
                  </a:cubicBezTo>
                  <a:cubicBezTo>
                    <a:pt x="1068" y="5926"/>
                    <a:pt x="1168" y="5959"/>
                    <a:pt x="1301" y="5993"/>
                  </a:cubicBezTo>
                  <a:cubicBezTo>
                    <a:pt x="1345" y="5997"/>
                    <a:pt x="1386" y="6000"/>
                    <a:pt x="1427" y="6000"/>
                  </a:cubicBezTo>
                  <a:cubicBezTo>
                    <a:pt x="2507" y="6000"/>
                    <a:pt x="2569" y="4330"/>
                    <a:pt x="2569" y="3591"/>
                  </a:cubicBezTo>
                  <a:cubicBezTo>
                    <a:pt x="2636" y="2490"/>
                    <a:pt x="2435" y="822"/>
                    <a:pt x="1401" y="188"/>
                  </a:cubicBezTo>
                  <a:cubicBezTo>
                    <a:pt x="1192" y="57"/>
                    <a:pt x="1011" y="1"/>
                    <a:pt x="854"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0"/>
            <p:cNvSpPr/>
            <p:nvPr/>
          </p:nvSpPr>
          <p:spPr>
            <a:xfrm>
              <a:off x="2358525" y="2143950"/>
              <a:ext cx="65900" cy="150000"/>
            </a:xfrm>
            <a:custGeom>
              <a:rect b="b" l="l" r="r" t="t"/>
              <a:pathLst>
                <a:path extrusionOk="0" h="6000" w="2636">
                  <a:moveTo>
                    <a:pt x="854" y="1"/>
                  </a:moveTo>
                  <a:cubicBezTo>
                    <a:pt x="216" y="1"/>
                    <a:pt x="0" y="946"/>
                    <a:pt x="0" y="1589"/>
                  </a:cubicBezTo>
                  <a:cubicBezTo>
                    <a:pt x="67" y="2623"/>
                    <a:pt x="167" y="4592"/>
                    <a:pt x="1068" y="5359"/>
                  </a:cubicBezTo>
                  <a:cubicBezTo>
                    <a:pt x="968" y="5425"/>
                    <a:pt x="968" y="5526"/>
                    <a:pt x="968" y="5626"/>
                  </a:cubicBezTo>
                  <a:cubicBezTo>
                    <a:pt x="968" y="5659"/>
                    <a:pt x="1001" y="5692"/>
                    <a:pt x="1001" y="5759"/>
                  </a:cubicBezTo>
                  <a:cubicBezTo>
                    <a:pt x="1068" y="5926"/>
                    <a:pt x="1168" y="5959"/>
                    <a:pt x="1301" y="5993"/>
                  </a:cubicBezTo>
                  <a:cubicBezTo>
                    <a:pt x="1345" y="5997"/>
                    <a:pt x="1386" y="6000"/>
                    <a:pt x="1427" y="6000"/>
                  </a:cubicBezTo>
                  <a:cubicBezTo>
                    <a:pt x="2507" y="6000"/>
                    <a:pt x="2569" y="4330"/>
                    <a:pt x="2569" y="3591"/>
                  </a:cubicBezTo>
                  <a:cubicBezTo>
                    <a:pt x="2636" y="2490"/>
                    <a:pt x="2435" y="822"/>
                    <a:pt x="1401" y="188"/>
                  </a:cubicBezTo>
                  <a:cubicBezTo>
                    <a:pt x="1192" y="57"/>
                    <a:pt x="1011" y="1"/>
                    <a:pt x="85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0"/>
            <p:cNvSpPr/>
            <p:nvPr/>
          </p:nvSpPr>
          <p:spPr>
            <a:xfrm>
              <a:off x="2404400" y="2191350"/>
              <a:ext cx="121775" cy="114125"/>
            </a:xfrm>
            <a:custGeom>
              <a:rect b="b" l="l" r="r" t="t"/>
              <a:pathLst>
                <a:path extrusionOk="0" h="4565" w="4871">
                  <a:moveTo>
                    <a:pt x="4156" y="1"/>
                  </a:moveTo>
                  <a:cubicBezTo>
                    <a:pt x="3764" y="1"/>
                    <a:pt x="3282" y="235"/>
                    <a:pt x="2935" y="461"/>
                  </a:cubicBezTo>
                  <a:cubicBezTo>
                    <a:pt x="2102" y="1094"/>
                    <a:pt x="567" y="2362"/>
                    <a:pt x="434" y="3529"/>
                  </a:cubicBezTo>
                  <a:cubicBezTo>
                    <a:pt x="334" y="3529"/>
                    <a:pt x="234" y="3529"/>
                    <a:pt x="167" y="3596"/>
                  </a:cubicBezTo>
                  <a:cubicBezTo>
                    <a:pt x="133" y="3630"/>
                    <a:pt x="133" y="3696"/>
                    <a:pt x="100" y="3730"/>
                  </a:cubicBezTo>
                  <a:cubicBezTo>
                    <a:pt x="0" y="3863"/>
                    <a:pt x="0" y="3963"/>
                    <a:pt x="100" y="4097"/>
                  </a:cubicBezTo>
                  <a:cubicBezTo>
                    <a:pt x="287" y="4438"/>
                    <a:pt x="573" y="4565"/>
                    <a:pt x="895" y="4565"/>
                  </a:cubicBezTo>
                  <a:cubicBezTo>
                    <a:pt x="1549" y="4565"/>
                    <a:pt x="2355" y="4042"/>
                    <a:pt x="2802" y="3730"/>
                  </a:cubicBezTo>
                  <a:cubicBezTo>
                    <a:pt x="3669" y="3129"/>
                    <a:pt x="4870" y="1962"/>
                    <a:pt x="4837" y="794"/>
                  </a:cubicBezTo>
                  <a:cubicBezTo>
                    <a:pt x="4805" y="201"/>
                    <a:pt x="4519" y="1"/>
                    <a:pt x="415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0"/>
            <p:cNvSpPr/>
            <p:nvPr/>
          </p:nvSpPr>
          <p:spPr>
            <a:xfrm>
              <a:off x="2401875" y="2297800"/>
              <a:ext cx="172650" cy="68550"/>
            </a:xfrm>
            <a:custGeom>
              <a:rect b="b" l="l" r="r" t="t"/>
              <a:pathLst>
                <a:path extrusionOk="0" h="2742" w="6906">
                  <a:moveTo>
                    <a:pt x="2428" y="0"/>
                  </a:moveTo>
                  <a:cubicBezTo>
                    <a:pt x="1970" y="0"/>
                    <a:pt x="1541" y="75"/>
                    <a:pt x="1202" y="272"/>
                  </a:cubicBezTo>
                  <a:cubicBezTo>
                    <a:pt x="1168" y="172"/>
                    <a:pt x="1068" y="105"/>
                    <a:pt x="1002" y="105"/>
                  </a:cubicBezTo>
                  <a:lnTo>
                    <a:pt x="868" y="105"/>
                  </a:lnTo>
                  <a:cubicBezTo>
                    <a:pt x="701" y="105"/>
                    <a:pt x="601" y="172"/>
                    <a:pt x="535" y="306"/>
                  </a:cubicBezTo>
                  <a:cubicBezTo>
                    <a:pt x="1" y="1373"/>
                    <a:pt x="1669" y="2007"/>
                    <a:pt x="2403" y="2307"/>
                  </a:cubicBezTo>
                  <a:cubicBezTo>
                    <a:pt x="2953" y="2535"/>
                    <a:pt x="3709" y="2741"/>
                    <a:pt x="4437" y="2741"/>
                  </a:cubicBezTo>
                  <a:cubicBezTo>
                    <a:pt x="4988" y="2741"/>
                    <a:pt x="5522" y="2623"/>
                    <a:pt x="5939" y="2307"/>
                  </a:cubicBezTo>
                  <a:cubicBezTo>
                    <a:pt x="6906" y="1540"/>
                    <a:pt x="5872" y="806"/>
                    <a:pt x="5105" y="539"/>
                  </a:cubicBezTo>
                  <a:cubicBezTo>
                    <a:pt x="4432" y="315"/>
                    <a:pt x="3368" y="0"/>
                    <a:pt x="242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0"/>
            <p:cNvSpPr/>
            <p:nvPr/>
          </p:nvSpPr>
          <p:spPr>
            <a:xfrm>
              <a:off x="2380200" y="2318475"/>
              <a:ext cx="97350" cy="141775"/>
            </a:xfrm>
            <a:custGeom>
              <a:rect b="b" l="l" r="r" t="t"/>
              <a:pathLst>
                <a:path extrusionOk="0" h="5671" w="3894">
                  <a:moveTo>
                    <a:pt x="1294" y="0"/>
                  </a:moveTo>
                  <a:cubicBezTo>
                    <a:pt x="1257" y="0"/>
                    <a:pt x="1215" y="4"/>
                    <a:pt x="1168" y="12"/>
                  </a:cubicBezTo>
                  <a:cubicBezTo>
                    <a:pt x="1" y="212"/>
                    <a:pt x="434" y="1947"/>
                    <a:pt x="634" y="2681"/>
                  </a:cubicBezTo>
                  <a:cubicBezTo>
                    <a:pt x="868" y="3715"/>
                    <a:pt x="1568" y="5283"/>
                    <a:pt x="2703" y="5616"/>
                  </a:cubicBezTo>
                  <a:cubicBezTo>
                    <a:pt x="2837" y="5654"/>
                    <a:pt x="2957" y="5671"/>
                    <a:pt x="3062" y="5671"/>
                  </a:cubicBezTo>
                  <a:cubicBezTo>
                    <a:pt x="3893" y="5671"/>
                    <a:pt x="3844" y="4592"/>
                    <a:pt x="3637" y="3882"/>
                  </a:cubicBezTo>
                  <a:cubicBezTo>
                    <a:pt x="3336" y="2881"/>
                    <a:pt x="2703" y="1046"/>
                    <a:pt x="1635" y="513"/>
                  </a:cubicBezTo>
                  <a:cubicBezTo>
                    <a:pt x="1669" y="446"/>
                    <a:pt x="1669" y="346"/>
                    <a:pt x="1635" y="279"/>
                  </a:cubicBezTo>
                  <a:cubicBezTo>
                    <a:pt x="1602" y="212"/>
                    <a:pt x="1602" y="179"/>
                    <a:pt x="1568" y="146"/>
                  </a:cubicBezTo>
                  <a:cubicBezTo>
                    <a:pt x="1492" y="44"/>
                    <a:pt x="1416" y="0"/>
                    <a:pt x="129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0"/>
            <p:cNvSpPr/>
            <p:nvPr/>
          </p:nvSpPr>
          <p:spPr>
            <a:xfrm>
              <a:off x="2294300" y="2315925"/>
              <a:ext cx="104275" cy="133100"/>
            </a:xfrm>
            <a:custGeom>
              <a:rect b="b" l="l" r="r" t="t"/>
              <a:pathLst>
                <a:path extrusionOk="0" h="5324" w="4171">
                  <a:moveTo>
                    <a:pt x="3421" y="0"/>
                  </a:moveTo>
                  <a:cubicBezTo>
                    <a:pt x="2702" y="0"/>
                    <a:pt x="1921" y="912"/>
                    <a:pt x="1535" y="1348"/>
                  </a:cubicBezTo>
                  <a:cubicBezTo>
                    <a:pt x="835" y="2149"/>
                    <a:pt x="1" y="3583"/>
                    <a:pt x="368" y="4718"/>
                  </a:cubicBezTo>
                  <a:cubicBezTo>
                    <a:pt x="532" y="5159"/>
                    <a:pt x="777" y="5324"/>
                    <a:pt x="1045" y="5324"/>
                  </a:cubicBezTo>
                  <a:cubicBezTo>
                    <a:pt x="1487" y="5324"/>
                    <a:pt x="1991" y="4878"/>
                    <a:pt x="2303" y="4484"/>
                  </a:cubicBezTo>
                  <a:cubicBezTo>
                    <a:pt x="2936" y="3650"/>
                    <a:pt x="4070" y="2082"/>
                    <a:pt x="3870" y="915"/>
                  </a:cubicBezTo>
                  <a:cubicBezTo>
                    <a:pt x="3970" y="915"/>
                    <a:pt x="4037" y="881"/>
                    <a:pt x="4070" y="781"/>
                  </a:cubicBezTo>
                  <a:cubicBezTo>
                    <a:pt x="4070" y="748"/>
                    <a:pt x="4104" y="715"/>
                    <a:pt x="4104" y="648"/>
                  </a:cubicBezTo>
                  <a:cubicBezTo>
                    <a:pt x="4171" y="481"/>
                    <a:pt x="4104" y="414"/>
                    <a:pt x="4037" y="281"/>
                  </a:cubicBezTo>
                  <a:cubicBezTo>
                    <a:pt x="3845" y="82"/>
                    <a:pt x="3636" y="0"/>
                    <a:pt x="342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70"/>
            <p:cNvSpPr/>
            <p:nvPr/>
          </p:nvSpPr>
          <p:spPr>
            <a:xfrm>
              <a:off x="2222600" y="2277125"/>
              <a:ext cx="168475" cy="61950"/>
            </a:xfrm>
            <a:custGeom>
              <a:rect b="b" l="l" r="r" t="t"/>
              <a:pathLst>
                <a:path extrusionOk="0" h="2478" w="6739">
                  <a:moveTo>
                    <a:pt x="3513" y="1"/>
                  </a:moveTo>
                  <a:cubicBezTo>
                    <a:pt x="2482" y="1"/>
                    <a:pt x="1301" y="215"/>
                    <a:pt x="734" y="999"/>
                  </a:cubicBezTo>
                  <a:cubicBezTo>
                    <a:pt x="0" y="2000"/>
                    <a:pt x="1201" y="2433"/>
                    <a:pt x="2035" y="2467"/>
                  </a:cubicBezTo>
                  <a:cubicBezTo>
                    <a:pt x="2210" y="2472"/>
                    <a:pt x="2412" y="2477"/>
                    <a:pt x="2631" y="2477"/>
                  </a:cubicBezTo>
                  <a:cubicBezTo>
                    <a:pt x="3705" y="2477"/>
                    <a:pt x="5184" y="2364"/>
                    <a:pt x="5904" y="1700"/>
                  </a:cubicBezTo>
                  <a:cubicBezTo>
                    <a:pt x="5929" y="1775"/>
                    <a:pt x="6011" y="1812"/>
                    <a:pt x="6078" y="1812"/>
                  </a:cubicBezTo>
                  <a:cubicBezTo>
                    <a:pt x="6100" y="1812"/>
                    <a:pt x="6121" y="1808"/>
                    <a:pt x="6138" y="1800"/>
                  </a:cubicBezTo>
                  <a:cubicBezTo>
                    <a:pt x="6205" y="1800"/>
                    <a:pt x="6238" y="1766"/>
                    <a:pt x="6271" y="1766"/>
                  </a:cubicBezTo>
                  <a:cubicBezTo>
                    <a:pt x="6438" y="1700"/>
                    <a:pt x="6471" y="1633"/>
                    <a:pt x="6538" y="1466"/>
                  </a:cubicBezTo>
                  <a:cubicBezTo>
                    <a:pt x="6738" y="299"/>
                    <a:pt x="4970" y="132"/>
                    <a:pt x="4203" y="32"/>
                  </a:cubicBezTo>
                  <a:cubicBezTo>
                    <a:pt x="3988" y="13"/>
                    <a:pt x="3754" y="1"/>
                    <a:pt x="35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70"/>
            <p:cNvSpPr/>
            <p:nvPr/>
          </p:nvSpPr>
          <p:spPr>
            <a:xfrm>
              <a:off x="2256775" y="2193875"/>
              <a:ext cx="150975" cy="108325"/>
            </a:xfrm>
            <a:custGeom>
              <a:rect b="b" l="l" r="r" t="t"/>
              <a:pathLst>
                <a:path extrusionOk="0" h="4333" w="6039">
                  <a:moveTo>
                    <a:pt x="1504" y="1"/>
                  </a:moveTo>
                  <a:cubicBezTo>
                    <a:pt x="1402" y="1"/>
                    <a:pt x="1302" y="9"/>
                    <a:pt x="1202" y="26"/>
                  </a:cubicBezTo>
                  <a:cubicBezTo>
                    <a:pt x="1" y="260"/>
                    <a:pt x="568" y="1360"/>
                    <a:pt x="1135" y="1961"/>
                  </a:cubicBezTo>
                  <a:cubicBezTo>
                    <a:pt x="1869" y="2695"/>
                    <a:pt x="3303" y="4029"/>
                    <a:pt x="4471" y="4029"/>
                  </a:cubicBezTo>
                  <a:cubicBezTo>
                    <a:pt x="4471" y="4129"/>
                    <a:pt x="4504" y="4196"/>
                    <a:pt x="4571" y="4262"/>
                  </a:cubicBezTo>
                  <a:cubicBezTo>
                    <a:pt x="4637" y="4262"/>
                    <a:pt x="4671" y="4296"/>
                    <a:pt x="4704" y="4296"/>
                  </a:cubicBezTo>
                  <a:cubicBezTo>
                    <a:pt x="4755" y="4321"/>
                    <a:pt x="4801" y="4332"/>
                    <a:pt x="4846" y="4332"/>
                  </a:cubicBezTo>
                  <a:cubicBezTo>
                    <a:pt x="4919" y="4332"/>
                    <a:pt x="4989" y="4304"/>
                    <a:pt x="5071" y="4262"/>
                  </a:cubicBezTo>
                  <a:cubicBezTo>
                    <a:pt x="6038" y="3529"/>
                    <a:pt x="4871" y="2194"/>
                    <a:pt x="4371" y="1627"/>
                  </a:cubicBezTo>
                  <a:cubicBezTo>
                    <a:pt x="3730" y="926"/>
                    <a:pt x="2587" y="1"/>
                    <a:pt x="150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0"/>
            <p:cNvSpPr/>
            <p:nvPr/>
          </p:nvSpPr>
          <p:spPr>
            <a:xfrm>
              <a:off x="2365200" y="2273725"/>
              <a:ext cx="67575" cy="68925"/>
            </a:xfrm>
            <a:custGeom>
              <a:rect b="b" l="l" r="r" t="t"/>
              <a:pathLst>
                <a:path extrusionOk="0" h="2757" w="2703">
                  <a:moveTo>
                    <a:pt x="1335" y="1"/>
                  </a:moveTo>
                  <a:cubicBezTo>
                    <a:pt x="1168" y="1"/>
                    <a:pt x="934" y="34"/>
                    <a:pt x="834" y="134"/>
                  </a:cubicBezTo>
                  <a:cubicBezTo>
                    <a:pt x="701" y="168"/>
                    <a:pt x="601" y="234"/>
                    <a:pt x="534" y="301"/>
                  </a:cubicBezTo>
                  <a:cubicBezTo>
                    <a:pt x="434" y="335"/>
                    <a:pt x="367" y="435"/>
                    <a:pt x="267" y="568"/>
                  </a:cubicBezTo>
                  <a:cubicBezTo>
                    <a:pt x="167" y="668"/>
                    <a:pt x="67" y="835"/>
                    <a:pt x="34" y="1002"/>
                  </a:cubicBezTo>
                  <a:cubicBezTo>
                    <a:pt x="34" y="1135"/>
                    <a:pt x="0" y="1269"/>
                    <a:pt x="0" y="1402"/>
                  </a:cubicBezTo>
                  <a:cubicBezTo>
                    <a:pt x="0" y="1502"/>
                    <a:pt x="34" y="1635"/>
                    <a:pt x="34" y="1769"/>
                  </a:cubicBezTo>
                  <a:cubicBezTo>
                    <a:pt x="67" y="1902"/>
                    <a:pt x="100" y="1969"/>
                    <a:pt x="167" y="2102"/>
                  </a:cubicBezTo>
                  <a:cubicBezTo>
                    <a:pt x="234" y="2269"/>
                    <a:pt x="367" y="2403"/>
                    <a:pt x="501" y="2469"/>
                  </a:cubicBezTo>
                  <a:cubicBezTo>
                    <a:pt x="567" y="2569"/>
                    <a:pt x="667" y="2603"/>
                    <a:pt x="734" y="2636"/>
                  </a:cubicBezTo>
                  <a:lnTo>
                    <a:pt x="834" y="2636"/>
                  </a:lnTo>
                  <a:cubicBezTo>
                    <a:pt x="901" y="2670"/>
                    <a:pt x="1034" y="2670"/>
                    <a:pt x="1101" y="2736"/>
                  </a:cubicBezTo>
                  <a:cubicBezTo>
                    <a:pt x="1162" y="2748"/>
                    <a:pt x="1223" y="2756"/>
                    <a:pt x="1287" y="2756"/>
                  </a:cubicBezTo>
                  <a:cubicBezTo>
                    <a:pt x="1399" y="2756"/>
                    <a:pt x="1520" y="2733"/>
                    <a:pt x="1668" y="2670"/>
                  </a:cubicBezTo>
                  <a:cubicBezTo>
                    <a:pt x="1768" y="2636"/>
                    <a:pt x="1868" y="2603"/>
                    <a:pt x="2002" y="2569"/>
                  </a:cubicBezTo>
                  <a:cubicBezTo>
                    <a:pt x="2202" y="2436"/>
                    <a:pt x="2335" y="2269"/>
                    <a:pt x="2435" y="2102"/>
                  </a:cubicBezTo>
                  <a:lnTo>
                    <a:pt x="2435" y="2069"/>
                  </a:lnTo>
                  <a:cubicBezTo>
                    <a:pt x="2502" y="1936"/>
                    <a:pt x="2535" y="1836"/>
                    <a:pt x="2569" y="1736"/>
                  </a:cubicBezTo>
                  <a:cubicBezTo>
                    <a:pt x="2702" y="1502"/>
                    <a:pt x="2702" y="1302"/>
                    <a:pt x="2669" y="1135"/>
                  </a:cubicBezTo>
                  <a:cubicBezTo>
                    <a:pt x="2669" y="1002"/>
                    <a:pt x="2635" y="902"/>
                    <a:pt x="2569" y="802"/>
                  </a:cubicBezTo>
                  <a:cubicBezTo>
                    <a:pt x="2535" y="668"/>
                    <a:pt x="2502" y="601"/>
                    <a:pt x="2402" y="501"/>
                  </a:cubicBezTo>
                  <a:cubicBezTo>
                    <a:pt x="2335" y="335"/>
                    <a:pt x="2202" y="268"/>
                    <a:pt x="2035" y="168"/>
                  </a:cubicBezTo>
                  <a:cubicBezTo>
                    <a:pt x="1902" y="134"/>
                    <a:pt x="1835" y="101"/>
                    <a:pt x="1701" y="34"/>
                  </a:cubicBezTo>
                  <a:cubicBezTo>
                    <a:pt x="1568" y="34"/>
                    <a:pt x="1435" y="1"/>
                    <a:pt x="1335" y="1"/>
                  </a:cubicBezTo>
                  <a:close/>
                </a:path>
              </a:pathLst>
            </a:custGeom>
            <a:solidFill>
              <a:srgbClr val="FAA0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0"/>
            <p:cNvSpPr/>
            <p:nvPr/>
          </p:nvSpPr>
          <p:spPr>
            <a:xfrm>
              <a:off x="1871000" y="514825"/>
              <a:ext cx="81425" cy="184700"/>
            </a:xfrm>
            <a:custGeom>
              <a:rect b="b" l="l" r="r" t="t"/>
              <a:pathLst>
                <a:path extrusionOk="0" h="7388" w="3257">
                  <a:moveTo>
                    <a:pt x="1040" y="1"/>
                  </a:moveTo>
                  <a:cubicBezTo>
                    <a:pt x="267" y="1"/>
                    <a:pt x="1" y="1141"/>
                    <a:pt x="54" y="1941"/>
                  </a:cubicBezTo>
                  <a:cubicBezTo>
                    <a:pt x="88" y="3242"/>
                    <a:pt x="254" y="5644"/>
                    <a:pt x="1322" y="6611"/>
                  </a:cubicBezTo>
                  <a:cubicBezTo>
                    <a:pt x="1255" y="6711"/>
                    <a:pt x="1222" y="6811"/>
                    <a:pt x="1255" y="6912"/>
                  </a:cubicBezTo>
                  <a:cubicBezTo>
                    <a:pt x="1288" y="6945"/>
                    <a:pt x="1288" y="7045"/>
                    <a:pt x="1322" y="7078"/>
                  </a:cubicBezTo>
                  <a:cubicBezTo>
                    <a:pt x="1422" y="7245"/>
                    <a:pt x="1555" y="7312"/>
                    <a:pt x="1722" y="7379"/>
                  </a:cubicBezTo>
                  <a:cubicBezTo>
                    <a:pt x="1775" y="7385"/>
                    <a:pt x="1826" y="7388"/>
                    <a:pt x="1875" y="7388"/>
                  </a:cubicBezTo>
                  <a:cubicBezTo>
                    <a:pt x="3164" y="7388"/>
                    <a:pt x="3256" y="5340"/>
                    <a:pt x="3256" y="4376"/>
                  </a:cubicBezTo>
                  <a:cubicBezTo>
                    <a:pt x="3256" y="3009"/>
                    <a:pt x="2956" y="1041"/>
                    <a:pt x="1722" y="240"/>
                  </a:cubicBezTo>
                  <a:cubicBezTo>
                    <a:pt x="1461" y="73"/>
                    <a:pt x="1235" y="1"/>
                    <a:pt x="1040" y="1"/>
                  </a:cubicBezTo>
                  <a:close/>
                </a:path>
              </a:pathLst>
            </a:custGeom>
            <a:solidFill>
              <a:srgbClr val="F559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0"/>
            <p:cNvSpPr/>
            <p:nvPr/>
          </p:nvSpPr>
          <p:spPr>
            <a:xfrm>
              <a:off x="1871000" y="514825"/>
              <a:ext cx="81425" cy="184700"/>
            </a:xfrm>
            <a:custGeom>
              <a:rect b="b" l="l" r="r" t="t"/>
              <a:pathLst>
                <a:path extrusionOk="0" h="7388" w="3257">
                  <a:moveTo>
                    <a:pt x="1040" y="1"/>
                  </a:moveTo>
                  <a:cubicBezTo>
                    <a:pt x="267" y="1"/>
                    <a:pt x="1" y="1141"/>
                    <a:pt x="54" y="1941"/>
                  </a:cubicBezTo>
                  <a:cubicBezTo>
                    <a:pt x="88" y="3242"/>
                    <a:pt x="254" y="5644"/>
                    <a:pt x="1322" y="6611"/>
                  </a:cubicBezTo>
                  <a:cubicBezTo>
                    <a:pt x="1255" y="6711"/>
                    <a:pt x="1222" y="6811"/>
                    <a:pt x="1255" y="6912"/>
                  </a:cubicBezTo>
                  <a:cubicBezTo>
                    <a:pt x="1288" y="6945"/>
                    <a:pt x="1288" y="7045"/>
                    <a:pt x="1322" y="7078"/>
                  </a:cubicBezTo>
                  <a:cubicBezTo>
                    <a:pt x="1422" y="7245"/>
                    <a:pt x="1555" y="7312"/>
                    <a:pt x="1722" y="7379"/>
                  </a:cubicBezTo>
                  <a:cubicBezTo>
                    <a:pt x="1775" y="7385"/>
                    <a:pt x="1826" y="7388"/>
                    <a:pt x="1875" y="7388"/>
                  </a:cubicBezTo>
                  <a:cubicBezTo>
                    <a:pt x="3164" y="7388"/>
                    <a:pt x="3256" y="5340"/>
                    <a:pt x="3256" y="4376"/>
                  </a:cubicBezTo>
                  <a:cubicBezTo>
                    <a:pt x="3256" y="3009"/>
                    <a:pt x="2956" y="1041"/>
                    <a:pt x="1722" y="240"/>
                  </a:cubicBezTo>
                  <a:cubicBezTo>
                    <a:pt x="1461" y="73"/>
                    <a:pt x="1235" y="1"/>
                    <a:pt x="104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0"/>
            <p:cNvSpPr/>
            <p:nvPr/>
          </p:nvSpPr>
          <p:spPr>
            <a:xfrm>
              <a:off x="1928225" y="572500"/>
              <a:ext cx="150125" cy="142050"/>
            </a:xfrm>
            <a:custGeom>
              <a:rect b="b" l="l" r="r" t="t"/>
              <a:pathLst>
                <a:path extrusionOk="0" h="5682" w="6005">
                  <a:moveTo>
                    <a:pt x="5064" y="0"/>
                  </a:moveTo>
                  <a:cubicBezTo>
                    <a:pt x="4580" y="0"/>
                    <a:pt x="3998" y="292"/>
                    <a:pt x="3603" y="602"/>
                  </a:cubicBezTo>
                  <a:cubicBezTo>
                    <a:pt x="2535" y="1336"/>
                    <a:pt x="667" y="2903"/>
                    <a:pt x="500" y="4338"/>
                  </a:cubicBezTo>
                  <a:cubicBezTo>
                    <a:pt x="467" y="4329"/>
                    <a:pt x="436" y="4325"/>
                    <a:pt x="407" y="4325"/>
                  </a:cubicBezTo>
                  <a:cubicBezTo>
                    <a:pt x="319" y="4325"/>
                    <a:pt x="250" y="4363"/>
                    <a:pt x="200" y="4438"/>
                  </a:cubicBezTo>
                  <a:cubicBezTo>
                    <a:pt x="167" y="4471"/>
                    <a:pt x="134" y="4504"/>
                    <a:pt x="134" y="4605"/>
                  </a:cubicBezTo>
                  <a:cubicBezTo>
                    <a:pt x="0" y="4771"/>
                    <a:pt x="0" y="4905"/>
                    <a:pt x="134" y="5105"/>
                  </a:cubicBezTo>
                  <a:cubicBezTo>
                    <a:pt x="360" y="5525"/>
                    <a:pt x="701" y="5681"/>
                    <a:pt x="1088" y="5681"/>
                  </a:cubicBezTo>
                  <a:cubicBezTo>
                    <a:pt x="1898" y="5681"/>
                    <a:pt x="2905" y="4999"/>
                    <a:pt x="3469" y="4638"/>
                  </a:cubicBezTo>
                  <a:cubicBezTo>
                    <a:pt x="4503" y="3904"/>
                    <a:pt x="6004" y="2470"/>
                    <a:pt x="5938" y="1002"/>
                  </a:cubicBezTo>
                  <a:cubicBezTo>
                    <a:pt x="5889" y="258"/>
                    <a:pt x="5520" y="0"/>
                    <a:pt x="506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0"/>
            <p:cNvSpPr/>
            <p:nvPr/>
          </p:nvSpPr>
          <p:spPr>
            <a:xfrm>
              <a:off x="1924050" y="704325"/>
              <a:ext cx="213500" cy="83900"/>
            </a:xfrm>
            <a:custGeom>
              <a:rect b="b" l="l" r="r" t="t"/>
              <a:pathLst>
                <a:path extrusionOk="0" h="3356" w="8540">
                  <a:moveTo>
                    <a:pt x="2958" y="1"/>
                  </a:moveTo>
                  <a:cubicBezTo>
                    <a:pt x="2405" y="1"/>
                    <a:pt x="1887" y="84"/>
                    <a:pt x="1468" y="299"/>
                  </a:cubicBezTo>
                  <a:cubicBezTo>
                    <a:pt x="1435" y="199"/>
                    <a:pt x="1335" y="132"/>
                    <a:pt x="1201" y="132"/>
                  </a:cubicBezTo>
                  <a:lnTo>
                    <a:pt x="1034" y="132"/>
                  </a:lnTo>
                  <a:cubicBezTo>
                    <a:pt x="834" y="132"/>
                    <a:pt x="701" y="199"/>
                    <a:pt x="634" y="366"/>
                  </a:cubicBezTo>
                  <a:cubicBezTo>
                    <a:pt x="0" y="1700"/>
                    <a:pt x="2002" y="2500"/>
                    <a:pt x="2936" y="2834"/>
                  </a:cubicBezTo>
                  <a:cubicBezTo>
                    <a:pt x="3632" y="3116"/>
                    <a:pt x="4571" y="3356"/>
                    <a:pt x="5468" y="3356"/>
                  </a:cubicBezTo>
                  <a:cubicBezTo>
                    <a:pt x="6162" y="3356"/>
                    <a:pt x="6830" y="3212"/>
                    <a:pt x="7339" y="2834"/>
                  </a:cubicBezTo>
                  <a:cubicBezTo>
                    <a:pt x="8540" y="1867"/>
                    <a:pt x="7272" y="999"/>
                    <a:pt x="6305" y="666"/>
                  </a:cubicBezTo>
                  <a:cubicBezTo>
                    <a:pt x="5445" y="372"/>
                    <a:pt x="4125" y="1"/>
                    <a:pt x="29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0"/>
            <p:cNvSpPr/>
            <p:nvPr/>
          </p:nvSpPr>
          <p:spPr>
            <a:xfrm>
              <a:off x="1895700" y="730675"/>
              <a:ext cx="120825" cy="173150"/>
            </a:xfrm>
            <a:custGeom>
              <a:rect b="b" l="l" r="r" t="t"/>
              <a:pathLst>
                <a:path extrusionOk="0" h="6926" w="4833">
                  <a:moveTo>
                    <a:pt x="1593" y="0"/>
                  </a:moveTo>
                  <a:cubicBezTo>
                    <a:pt x="1554" y="0"/>
                    <a:pt x="1513" y="5"/>
                    <a:pt x="1468" y="12"/>
                  </a:cubicBezTo>
                  <a:cubicBezTo>
                    <a:pt x="0" y="279"/>
                    <a:pt x="567" y="2347"/>
                    <a:pt x="801" y="3314"/>
                  </a:cubicBezTo>
                  <a:cubicBezTo>
                    <a:pt x="1134" y="4582"/>
                    <a:pt x="1968" y="6417"/>
                    <a:pt x="3403" y="6850"/>
                  </a:cubicBezTo>
                  <a:cubicBezTo>
                    <a:pt x="3574" y="6902"/>
                    <a:pt x="3725" y="6926"/>
                    <a:pt x="3857" y="6926"/>
                  </a:cubicBezTo>
                  <a:cubicBezTo>
                    <a:pt x="4833" y="6926"/>
                    <a:pt x="4801" y="5634"/>
                    <a:pt x="4537" y="4782"/>
                  </a:cubicBezTo>
                  <a:cubicBezTo>
                    <a:pt x="4170" y="3515"/>
                    <a:pt x="3336" y="1280"/>
                    <a:pt x="2035" y="613"/>
                  </a:cubicBezTo>
                  <a:cubicBezTo>
                    <a:pt x="2102" y="512"/>
                    <a:pt x="2135" y="412"/>
                    <a:pt x="2035" y="312"/>
                  </a:cubicBezTo>
                  <a:lnTo>
                    <a:pt x="1935" y="179"/>
                  </a:lnTo>
                  <a:cubicBezTo>
                    <a:pt x="1831" y="50"/>
                    <a:pt x="1728" y="0"/>
                    <a:pt x="159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0"/>
            <p:cNvSpPr/>
            <p:nvPr/>
          </p:nvSpPr>
          <p:spPr>
            <a:xfrm>
              <a:off x="1791450" y="725975"/>
              <a:ext cx="128450" cy="164425"/>
            </a:xfrm>
            <a:custGeom>
              <a:rect b="b" l="l" r="r" t="t"/>
              <a:pathLst>
                <a:path extrusionOk="0" h="6577" w="5138">
                  <a:moveTo>
                    <a:pt x="4213" y="0"/>
                  </a:moveTo>
                  <a:cubicBezTo>
                    <a:pt x="3324" y="0"/>
                    <a:pt x="2365" y="1102"/>
                    <a:pt x="1902" y="1668"/>
                  </a:cubicBezTo>
                  <a:cubicBezTo>
                    <a:pt x="1068" y="2669"/>
                    <a:pt x="1" y="4436"/>
                    <a:pt x="468" y="5804"/>
                  </a:cubicBezTo>
                  <a:cubicBezTo>
                    <a:pt x="659" y="6366"/>
                    <a:pt x="963" y="6576"/>
                    <a:pt x="1299" y="6576"/>
                  </a:cubicBezTo>
                  <a:cubicBezTo>
                    <a:pt x="1841" y="6576"/>
                    <a:pt x="2465" y="6031"/>
                    <a:pt x="2836" y="5537"/>
                  </a:cubicBezTo>
                  <a:cubicBezTo>
                    <a:pt x="3636" y="4503"/>
                    <a:pt x="5004" y="2535"/>
                    <a:pt x="4804" y="1134"/>
                  </a:cubicBezTo>
                  <a:cubicBezTo>
                    <a:pt x="4937" y="1134"/>
                    <a:pt x="5004" y="1034"/>
                    <a:pt x="5071" y="967"/>
                  </a:cubicBezTo>
                  <a:cubicBezTo>
                    <a:pt x="5071" y="934"/>
                    <a:pt x="5104" y="834"/>
                    <a:pt x="5104" y="801"/>
                  </a:cubicBezTo>
                  <a:cubicBezTo>
                    <a:pt x="5138" y="634"/>
                    <a:pt x="5138" y="467"/>
                    <a:pt x="4971" y="334"/>
                  </a:cubicBezTo>
                  <a:cubicBezTo>
                    <a:pt x="4734" y="97"/>
                    <a:pt x="4477" y="0"/>
                    <a:pt x="42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70"/>
            <p:cNvSpPr/>
            <p:nvPr/>
          </p:nvSpPr>
          <p:spPr>
            <a:xfrm>
              <a:off x="1703050" y="678225"/>
              <a:ext cx="207675" cy="76650"/>
            </a:xfrm>
            <a:custGeom>
              <a:rect b="b" l="l" r="r" t="t"/>
              <a:pathLst>
                <a:path extrusionOk="0" h="3066" w="8307">
                  <a:moveTo>
                    <a:pt x="4330" y="0"/>
                  </a:moveTo>
                  <a:cubicBezTo>
                    <a:pt x="3092" y="0"/>
                    <a:pt x="1634" y="275"/>
                    <a:pt x="935" y="1243"/>
                  </a:cubicBezTo>
                  <a:cubicBezTo>
                    <a:pt x="1" y="2510"/>
                    <a:pt x="1502" y="3011"/>
                    <a:pt x="2502" y="3044"/>
                  </a:cubicBezTo>
                  <a:cubicBezTo>
                    <a:pt x="2743" y="3056"/>
                    <a:pt x="3021" y="3065"/>
                    <a:pt x="3322" y="3065"/>
                  </a:cubicBezTo>
                  <a:cubicBezTo>
                    <a:pt x="4645" y="3065"/>
                    <a:pt x="6396" y="2892"/>
                    <a:pt x="7239" y="2077"/>
                  </a:cubicBezTo>
                  <a:cubicBezTo>
                    <a:pt x="7339" y="2177"/>
                    <a:pt x="7439" y="2210"/>
                    <a:pt x="7539" y="2210"/>
                  </a:cubicBezTo>
                  <a:cubicBezTo>
                    <a:pt x="7573" y="2210"/>
                    <a:pt x="7673" y="2177"/>
                    <a:pt x="7706" y="2177"/>
                  </a:cubicBezTo>
                  <a:cubicBezTo>
                    <a:pt x="7873" y="2110"/>
                    <a:pt x="8006" y="2010"/>
                    <a:pt x="8040" y="1777"/>
                  </a:cubicBezTo>
                  <a:cubicBezTo>
                    <a:pt x="8307" y="342"/>
                    <a:pt x="6172" y="109"/>
                    <a:pt x="5171" y="42"/>
                  </a:cubicBezTo>
                  <a:cubicBezTo>
                    <a:pt x="4913" y="16"/>
                    <a:pt x="4628" y="0"/>
                    <a:pt x="433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0"/>
            <p:cNvSpPr/>
            <p:nvPr/>
          </p:nvSpPr>
          <p:spPr>
            <a:xfrm>
              <a:off x="1744750" y="576000"/>
              <a:ext cx="186825" cy="135100"/>
            </a:xfrm>
            <a:custGeom>
              <a:rect b="b" l="l" r="r" t="t"/>
              <a:pathLst>
                <a:path extrusionOk="0" h="5404" w="7473">
                  <a:moveTo>
                    <a:pt x="1856" y="0"/>
                  </a:moveTo>
                  <a:cubicBezTo>
                    <a:pt x="1737" y="0"/>
                    <a:pt x="1619" y="9"/>
                    <a:pt x="1502" y="28"/>
                  </a:cubicBezTo>
                  <a:cubicBezTo>
                    <a:pt x="1" y="328"/>
                    <a:pt x="701" y="1696"/>
                    <a:pt x="1402" y="2430"/>
                  </a:cubicBezTo>
                  <a:cubicBezTo>
                    <a:pt x="2326" y="3321"/>
                    <a:pt x="4036" y="4965"/>
                    <a:pt x="5494" y="4965"/>
                  </a:cubicBezTo>
                  <a:cubicBezTo>
                    <a:pt x="5509" y="4965"/>
                    <a:pt x="5523" y="4965"/>
                    <a:pt x="5538" y="4965"/>
                  </a:cubicBezTo>
                  <a:cubicBezTo>
                    <a:pt x="5538" y="5098"/>
                    <a:pt x="5571" y="5198"/>
                    <a:pt x="5671" y="5265"/>
                  </a:cubicBezTo>
                  <a:cubicBezTo>
                    <a:pt x="5705" y="5298"/>
                    <a:pt x="5805" y="5298"/>
                    <a:pt x="5838" y="5332"/>
                  </a:cubicBezTo>
                  <a:cubicBezTo>
                    <a:pt x="5915" y="5378"/>
                    <a:pt x="5993" y="5403"/>
                    <a:pt x="6067" y="5403"/>
                  </a:cubicBezTo>
                  <a:cubicBezTo>
                    <a:pt x="6152" y="5403"/>
                    <a:pt x="6234" y="5370"/>
                    <a:pt x="6305" y="5298"/>
                  </a:cubicBezTo>
                  <a:cubicBezTo>
                    <a:pt x="7473" y="4431"/>
                    <a:pt x="6038" y="2797"/>
                    <a:pt x="5371" y="2029"/>
                  </a:cubicBezTo>
                  <a:cubicBezTo>
                    <a:pt x="4604" y="1170"/>
                    <a:pt x="3216" y="0"/>
                    <a:pt x="185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0"/>
            <p:cNvSpPr/>
            <p:nvPr/>
          </p:nvSpPr>
          <p:spPr>
            <a:xfrm>
              <a:off x="1879025" y="674250"/>
              <a:ext cx="83400" cy="81475"/>
            </a:xfrm>
            <a:custGeom>
              <a:rect b="b" l="l" r="r" t="t"/>
              <a:pathLst>
                <a:path extrusionOk="0" h="3259" w="3336">
                  <a:moveTo>
                    <a:pt x="1635" y="1"/>
                  </a:moveTo>
                  <a:cubicBezTo>
                    <a:pt x="1434" y="1"/>
                    <a:pt x="1168" y="34"/>
                    <a:pt x="1001" y="101"/>
                  </a:cubicBezTo>
                  <a:cubicBezTo>
                    <a:pt x="901" y="168"/>
                    <a:pt x="767" y="234"/>
                    <a:pt x="634" y="334"/>
                  </a:cubicBezTo>
                  <a:cubicBezTo>
                    <a:pt x="500" y="401"/>
                    <a:pt x="434" y="501"/>
                    <a:pt x="334" y="601"/>
                  </a:cubicBezTo>
                  <a:cubicBezTo>
                    <a:pt x="167" y="768"/>
                    <a:pt x="100" y="935"/>
                    <a:pt x="67" y="1168"/>
                  </a:cubicBezTo>
                  <a:cubicBezTo>
                    <a:pt x="67" y="1335"/>
                    <a:pt x="0" y="1435"/>
                    <a:pt x="0" y="1602"/>
                  </a:cubicBezTo>
                  <a:cubicBezTo>
                    <a:pt x="0" y="1769"/>
                    <a:pt x="67" y="1902"/>
                    <a:pt x="67" y="2069"/>
                  </a:cubicBezTo>
                  <a:cubicBezTo>
                    <a:pt x="100" y="2202"/>
                    <a:pt x="167" y="2336"/>
                    <a:pt x="234" y="2436"/>
                  </a:cubicBezTo>
                  <a:cubicBezTo>
                    <a:pt x="300" y="2669"/>
                    <a:pt x="467" y="2769"/>
                    <a:pt x="634" y="2903"/>
                  </a:cubicBezTo>
                  <a:cubicBezTo>
                    <a:pt x="734" y="3003"/>
                    <a:pt x="834" y="3070"/>
                    <a:pt x="967" y="3103"/>
                  </a:cubicBezTo>
                  <a:cubicBezTo>
                    <a:pt x="967" y="3103"/>
                    <a:pt x="1001" y="3103"/>
                    <a:pt x="1001" y="3170"/>
                  </a:cubicBezTo>
                  <a:lnTo>
                    <a:pt x="1034" y="3170"/>
                  </a:lnTo>
                  <a:cubicBezTo>
                    <a:pt x="1168" y="3203"/>
                    <a:pt x="1301" y="3236"/>
                    <a:pt x="1434" y="3236"/>
                  </a:cubicBezTo>
                  <a:cubicBezTo>
                    <a:pt x="1517" y="3250"/>
                    <a:pt x="1600" y="3258"/>
                    <a:pt x="1685" y="3258"/>
                  </a:cubicBezTo>
                  <a:cubicBezTo>
                    <a:pt x="1806" y="3258"/>
                    <a:pt x="1931" y="3242"/>
                    <a:pt x="2068" y="3203"/>
                  </a:cubicBezTo>
                  <a:cubicBezTo>
                    <a:pt x="2168" y="3170"/>
                    <a:pt x="2302" y="3070"/>
                    <a:pt x="2435" y="3036"/>
                  </a:cubicBezTo>
                  <a:cubicBezTo>
                    <a:pt x="2669" y="2903"/>
                    <a:pt x="2835" y="2703"/>
                    <a:pt x="3002" y="2436"/>
                  </a:cubicBezTo>
                  <a:lnTo>
                    <a:pt x="3069" y="2403"/>
                  </a:lnTo>
                  <a:cubicBezTo>
                    <a:pt x="3102" y="2269"/>
                    <a:pt x="3169" y="2169"/>
                    <a:pt x="3236" y="2036"/>
                  </a:cubicBezTo>
                  <a:cubicBezTo>
                    <a:pt x="3302" y="1869"/>
                    <a:pt x="3336" y="1602"/>
                    <a:pt x="3269" y="1402"/>
                  </a:cubicBezTo>
                  <a:cubicBezTo>
                    <a:pt x="3269" y="1235"/>
                    <a:pt x="3236" y="1102"/>
                    <a:pt x="3136" y="1002"/>
                  </a:cubicBezTo>
                  <a:cubicBezTo>
                    <a:pt x="3102" y="868"/>
                    <a:pt x="3002" y="735"/>
                    <a:pt x="2935" y="601"/>
                  </a:cubicBezTo>
                  <a:cubicBezTo>
                    <a:pt x="2802" y="434"/>
                    <a:pt x="2635" y="268"/>
                    <a:pt x="2468" y="201"/>
                  </a:cubicBezTo>
                  <a:cubicBezTo>
                    <a:pt x="2335" y="168"/>
                    <a:pt x="2235" y="68"/>
                    <a:pt x="2102" y="34"/>
                  </a:cubicBezTo>
                  <a:cubicBezTo>
                    <a:pt x="1935" y="34"/>
                    <a:pt x="1801" y="1"/>
                    <a:pt x="1635" y="1"/>
                  </a:cubicBezTo>
                  <a:close/>
                </a:path>
              </a:pathLst>
            </a:custGeom>
            <a:solidFill>
              <a:srgbClr val="FAA0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0"/>
            <p:cNvSpPr/>
            <p:nvPr/>
          </p:nvSpPr>
          <p:spPr>
            <a:xfrm>
              <a:off x="2728775" y="1947675"/>
              <a:ext cx="247725" cy="541475"/>
            </a:xfrm>
            <a:custGeom>
              <a:rect b="b" l="l" r="r" t="t"/>
              <a:pathLst>
                <a:path extrusionOk="0" h="21659" w="9909">
                  <a:moveTo>
                    <a:pt x="9208" y="0"/>
                  </a:moveTo>
                  <a:cubicBezTo>
                    <a:pt x="8374" y="1101"/>
                    <a:pt x="7606" y="2169"/>
                    <a:pt x="6806" y="3269"/>
                  </a:cubicBezTo>
                  <a:cubicBezTo>
                    <a:pt x="5071" y="5604"/>
                    <a:pt x="3337" y="7939"/>
                    <a:pt x="2069" y="10474"/>
                  </a:cubicBezTo>
                  <a:cubicBezTo>
                    <a:pt x="802" y="13010"/>
                    <a:pt x="1" y="15845"/>
                    <a:pt x="335" y="18380"/>
                  </a:cubicBezTo>
                  <a:cubicBezTo>
                    <a:pt x="420" y="19237"/>
                    <a:pt x="671" y="20080"/>
                    <a:pt x="1140" y="20715"/>
                  </a:cubicBezTo>
                  <a:lnTo>
                    <a:pt x="1140" y="20715"/>
                  </a:lnTo>
                  <a:cubicBezTo>
                    <a:pt x="1395" y="21312"/>
                    <a:pt x="2080" y="21659"/>
                    <a:pt x="2815" y="21659"/>
                  </a:cubicBezTo>
                  <a:cubicBezTo>
                    <a:pt x="3111" y="21659"/>
                    <a:pt x="3416" y="21602"/>
                    <a:pt x="3704" y="21482"/>
                  </a:cubicBezTo>
                  <a:cubicBezTo>
                    <a:pt x="4904" y="20982"/>
                    <a:pt x="5805" y="19814"/>
                    <a:pt x="6506" y="18647"/>
                  </a:cubicBezTo>
                  <a:cubicBezTo>
                    <a:pt x="9908" y="12809"/>
                    <a:pt x="9775" y="6071"/>
                    <a:pt x="9208"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0"/>
            <p:cNvSpPr/>
            <p:nvPr/>
          </p:nvSpPr>
          <p:spPr>
            <a:xfrm>
              <a:off x="2708550" y="1933450"/>
              <a:ext cx="282125" cy="568875"/>
            </a:xfrm>
            <a:custGeom>
              <a:rect b="b" l="l" r="r" t="t"/>
              <a:pathLst>
                <a:path extrusionOk="0" h="22755" w="11285">
                  <a:moveTo>
                    <a:pt x="9592" y="2034"/>
                  </a:moveTo>
                  <a:cubicBezTo>
                    <a:pt x="9829" y="5122"/>
                    <a:pt x="9945" y="8295"/>
                    <a:pt x="9449" y="11444"/>
                  </a:cubicBezTo>
                  <a:cubicBezTo>
                    <a:pt x="9149" y="13378"/>
                    <a:pt x="8649" y="15280"/>
                    <a:pt x="7815" y="17114"/>
                  </a:cubicBezTo>
                  <a:cubicBezTo>
                    <a:pt x="7448" y="17915"/>
                    <a:pt x="7014" y="18749"/>
                    <a:pt x="6514" y="19516"/>
                  </a:cubicBezTo>
                  <a:cubicBezTo>
                    <a:pt x="5936" y="20406"/>
                    <a:pt x="4453" y="21696"/>
                    <a:pt x="3411" y="21696"/>
                  </a:cubicBezTo>
                  <a:cubicBezTo>
                    <a:pt x="3386" y="21696"/>
                    <a:pt x="3361" y="21695"/>
                    <a:pt x="3337" y="21693"/>
                  </a:cubicBezTo>
                  <a:lnTo>
                    <a:pt x="3337" y="21693"/>
                  </a:lnTo>
                  <a:cubicBezTo>
                    <a:pt x="3311" y="21665"/>
                    <a:pt x="3281" y="21640"/>
                    <a:pt x="3245" y="21618"/>
                  </a:cubicBezTo>
                  <a:cubicBezTo>
                    <a:pt x="2928" y="21423"/>
                    <a:pt x="2662" y="21190"/>
                    <a:pt x="2441" y="20924"/>
                  </a:cubicBezTo>
                  <a:lnTo>
                    <a:pt x="2441" y="20924"/>
                  </a:lnTo>
                  <a:cubicBezTo>
                    <a:pt x="2401" y="20804"/>
                    <a:pt x="2368" y="20669"/>
                    <a:pt x="2344" y="20517"/>
                  </a:cubicBezTo>
                  <a:cubicBezTo>
                    <a:pt x="2321" y="20255"/>
                    <a:pt x="2165" y="20146"/>
                    <a:pt x="1979" y="20146"/>
                  </a:cubicBezTo>
                  <a:cubicBezTo>
                    <a:pt x="1972" y="20146"/>
                    <a:pt x="1965" y="20146"/>
                    <a:pt x="1958" y="20147"/>
                  </a:cubicBezTo>
                  <a:lnTo>
                    <a:pt x="1958" y="20147"/>
                  </a:lnTo>
                  <a:cubicBezTo>
                    <a:pt x="818" y="17636"/>
                    <a:pt x="2219" y="13475"/>
                    <a:pt x="3512" y="10943"/>
                  </a:cubicBezTo>
                  <a:cubicBezTo>
                    <a:pt x="5141" y="7804"/>
                    <a:pt x="7401" y="4927"/>
                    <a:pt x="9592" y="2034"/>
                  </a:cubicBezTo>
                  <a:close/>
                  <a:moveTo>
                    <a:pt x="10053" y="0"/>
                  </a:moveTo>
                  <a:cubicBezTo>
                    <a:pt x="9913" y="0"/>
                    <a:pt x="9769" y="69"/>
                    <a:pt x="9650" y="236"/>
                  </a:cubicBezTo>
                  <a:cubicBezTo>
                    <a:pt x="6681" y="4239"/>
                    <a:pt x="3245" y="8342"/>
                    <a:pt x="1510" y="12911"/>
                  </a:cubicBezTo>
                  <a:cubicBezTo>
                    <a:pt x="518" y="15621"/>
                    <a:pt x="0" y="19106"/>
                    <a:pt x="1344" y="21287"/>
                  </a:cubicBezTo>
                  <a:lnTo>
                    <a:pt x="1344" y="21287"/>
                  </a:lnTo>
                  <a:cubicBezTo>
                    <a:pt x="1550" y="22035"/>
                    <a:pt x="2089" y="22500"/>
                    <a:pt x="2769" y="22675"/>
                  </a:cubicBezTo>
                  <a:lnTo>
                    <a:pt x="2769" y="22675"/>
                  </a:lnTo>
                  <a:cubicBezTo>
                    <a:pt x="2816" y="22697"/>
                    <a:pt x="2863" y="22707"/>
                    <a:pt x="2910" y="22707"/>
                  </a:cubicBezTo>
                  <a:lnTo>
                    <a:pt x="2910" y="22707"/>
                  </a:lnTo>
                  <a:cubicBezTo>
                    <a:pt x="3072" y="22739"/>
                    <a:pt x="3242" y="22754"/>
                    <a:pt x="3416" y="22754"/>
                  </a:cubicBezTo>
                  <a:cubicBezTo>
                    <a:pt x="3962" y="22754"/>
                    <a:pt x="4553" y="22599"/>
                    <a:pt x="5113" y="22285"/>
                  </a:cubicBezTo>
                  <a:cubicBezTo>
                    <a:pt x="7114" y="21184"/>
                    <a:pt x="8315" y="18582"/>
                    <a:pt x="9116" y="16614"/>
                  </a:cubicBezTo>
                  <a:cubicBezTo>
                    <a:pt x="11284" y="11244"/>
                    <a:pt x="10984" y="5673"/>
                    <a:pt x="10584" y="503"/>
                  </a:cubicBezTo>
                  <a:cubicBezTo>
                    <a:pt x="10541" y="224"/>
                    <a:pt x="10305" y="0"/>
                    <a:pt x="10053"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0"/>
            <p:cNvSpPr/>
            <p:nvPr/>
          </p:nvSpPr>
          <p:spPr>
            <a:xfrm>
              <a:off x="2775475" y="2044700"/>
              <a:ext cx="159375" cy="452825"/>
            </a:xfrm>
            <a:custGeom>
              <a:rect b="b" l="l" r="r" t="t"/>
              <a:pathLst>
                <a:path extrusionOk="0" h="18113" w="6375">
                  <a:moveTo>
                    <a:pt x="6077" y="0"/>
                  </a:moveTo>
                  <a:cubicBezTo>
                    <a:pt x="5943" y="0"/>
                    <a:pt x="5803" y="84"/>
                    <a:pt x="5772" y="256"/>
                  </a:cubicBezTo>
                  <a:cubicBezTo>
                    <a:pt x="4638" y="3725"/>
                    <a:pt x="3570" y="7161"/>
                    <a:pt x="2436" y="10663"/>
                  </a:cubicBezTo>
                  <a:cubicBezTo>
                    <a:pt x="1902" y="12431"/>
                    <a:pt x="1302" y="14132"/>
                    <a:pt x="768" y="15900"/>
                  </a:cubicBezTo>
                  <a:cubicBezTo>
                    <a:pt x="568" y="16567"/>
                    <a:pt x="1" y="17435"/>
                    <a:pt x="401" y="18002"/>
                  </a:cubicBezTo>
                  <a:cubicBezTo>
                    <a:pt x="440" y="18080"/>
                    <a:pt x="514" y="18112"/>
                    <a:pt x="595" y="18112"/>
                  </a:cubicBezTo>
                  <a:cubicBezTo>
                    <a:pt x="652" y="18112"/>
                    <a:pt x="713" y="18096"/>
                    <a:pt x="768" y="18068"/>
                  </a:cubicBezTo>
                  <a:cubicBezTo>
                    <a:pt x="802" y="18068"/>
                    <a:pt x="835" y="18002"/>
                    <a:pt x="835" y="18002"/>
                  </a:cubicBezTo>
                  <a:cubicBezTo>
                    <a:pt x="935" y="17968"/>
                    <a:pt x="968" y="17835"/>
                    <a:pt x="1002" y="17768"/>
                  </a:cubicBezTo>
                  <a:lnTo>
                    <a:pt x="1002" y="17635"/>
                  </a:lnTo>
                  <a:cubicBezTo>
                    <a:pt x="1002" y="17564"/>
                    <a:pt x="978" y="17511"/>
                    <a:pt x="942" y="17474"/>
                  </a:cubicBezTo>
                  <a:lnTo>
                    <a:pt x="942" y="17474"/>
                  </a:lnTo>
                  <a:cubicBezTo>
                    <a:pt x="1656" y="15777"/>
                    <a:pt x="3270" y="9947"/>
                    <a:pt x="3470" y="9262"/>
                  </a:cubicBezTo>
                  <a:cubicBezTo>
                    <a:pt x="4437" y="6293"/>
                    <a:pt x="5405" y="3291"/>
                    <a:pt x="6339" y="322"/>
                  </a:cubicBezTo>
                  <a:cubicBezTo>
                    <a:pt x="6374" y="109"/>
                    <a:pt x="6230" y="0"/>
                    <a:pt x="6077"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70"/>
            <p:cNvSpPr/>
            <p:nvPr/>
          </p:nvSpPr>
          <p:spPr>
            <a:xfrm>
              <a:off x="2769125" y="2316250"/>
              <a:ext cx="45300" cy="97925"/>
            </a:xfrm>
            <a:custGeom>
              <a:rect b="b" l="l" r="r" t="t"/>
              <a:pathLst>
                <a:path extrusionOk="0" h="3917" w="1812">
                  <a:moveTo>
                    <a:pt x="376" y="0"/>
                  </a:moveTo>
                  <a:cubicBezTo>
                    <a:pt x="213" y="0"/>
                    <a:pt x="0" y="187"/>
                    <a:pt x="21" y="401"/>
                  </a:cubicBezTo>
                  <a:cubicBezTo>
                    <a:pt x="188" y="1636"/>
                    <a:pt x="555" y="2803"/>
                    <a:pt x="1189" y="3804"/>
                  </a:cubicBezTo>
                  <a:cubicBezTo>
                    <a:pt x="1233" y="3884"/>
                    <a:pt x="1301" y="3916"/>
                    <a:pt x="1374" y="3916"/>
                  </a:cubicBezTo>
                  <a:cubicBezTo>
                    <a:pt x="1574" y="3916"/>
                    <a:pt x="1812" y="3666"/>
                    <a:pt x="1689" y="3470"/>
                  </a:cubicBezTo>
                  <a:cubicBezTo>
                    <a:pt x="1089" y="2470"/>
                    <a:pt x="722" y="1402"/>
                    <a:pt x="555" y="201"/>
                  </a:cubicBezTo>
                  <a:cubicBezTo>
                    <a:pt x="543" y="58"/>
                    <a:pt x="467" y="0"/>
                    <a:pt x="376"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0"/>
            <p:cNvSpPr/>
            <p:nvPr/>
          </p:nvSpPr>
          <p:spPr>
            <a:xfrm>
              <a:off x="2797625" y="2346325"/>
              <a:ext cx="104800" cy="68650"/>
            </a:xfrm>
            <a:custGeom>
              <a:rect b="b" l="l" r="r" t="t"/>
              <a:pathLst>
                <a:path extrusionOk="0" h="2746" w="4192">
                  <a:moveTo>
                    <a:pt x="3834" y="1"/>
                  </a:moveTo>
                  <a:cubicBezTo>
                    <a:pt x="3764" y="1"/>
                    <a:pt x="3687" y="30"/>
                    <a:pt x="3618" y="99"/>
                  </a:cubicBezTo>
                  <a:cubicBezTo>
                    <a:pt x="2718" y="1066"/>
                    <a:pt x="1417" y="1600"/>
                    <a:pt x="282" y="2201"/>
                  </a:cubicBezTo>
                  <a:cubicBezTo>
                    <a:pt x="0" y="2342"/>
                    <a:pt x="52" y="2745"/>
                    <a:pt x="277" y="2745"/>
                  </a:cubicBezTo>
                  <a:cubicBezTo>
                    <a:pt x="318" y="2745"/>
                    <a:pt x="364" y="2732"/>
                    <a:pt x="416" y="2701"/>
                  </a:cubicBezTo>
                  <a:cubicBezTo>
                    <a:pt x="1617" y="2067"/>
                    <a:pt x="3018" y="1500"/>
                    <a:pt x="4018" y="433"/>
                  </a:cubicBezTo>
                  <a:cubicBezTo>
                    <a:pt x="4191" y="235"/>
                    <a:pt x="4035" y="1"/>
                    <a:pt x="3834"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0"/>
            <p:cNvSpPr/>
            <p:nvPr/>
          </p:nvSpPr>
          <p:spPr>
            <a:xfrm>
              <a:off x="2805000" y="2201275"/>
              <a:ext cx="57125" cy="84075"/>
            </a:xfrm>
            <a:custGeom>
              <a:rect b="b" l="l" r="r" t="t"/>
              <a:pathLst>
                <a:path extrusionOk="0" h="3363" w="2285">
                  <a:moveTo>
                    <a:pt x="382" y="0"/>
                  </a:moveTo>
                  <a:cubicBezTo>
                    <a:pt x="198" y="0"/>
                    <a:pt x="0" y="168"/>
                    <a:pt x="88" y="364"/>
                  </a:cubicBezTo>
                  <a:cubicBezTo>
                    <a:pt x="454" y="1465"/>
                    <a:pt x="988" y="2399"/>
                    <a:pt x="1722" y="3299"/>
                  </a:cubicBezTo>
                  <a:cubicBezTo>
                    <a:pt x="1760" y="3344"/>
                    <a:pt x="1806" y="3363"/>
                    <a:pt x="1853" y="3363"/>
                  </a:cubicBezTo>
                  <a:cubicBezTo>
                    <a:pt x="2053" y="3363"/>
                    <a:pt x="2284" y="3021"/>
                    <a:pt x="2122" y="2832"/>
                  </a:cubicBezTo>
                  <a:cubicBezTo>
                    <a:pt x="1455" y="2032"/>
                    <a:pt x="955" y="1131"/>
                    <a:pt x="621" y="164"/>
                  </a:cubicBezTo>
                  <a:cubicBezTo>
                    <a:pt x="575" y="48"/>
                    <a:pt x="480" y="0"/>
                    <a:pt x="382"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0"/>
            <p:cNvSpPr/>
            <p:nvPr/>
          </p:nvSpPr>
          <p:spPr>
            <a:xfrm>
              <a:off x="2845875" y="2211575"/>
              <a:ext cx="88125" cy="68875"/>
            </a:xfrm>
            <a:custGeom>
              <a:rect b="b" l="l" r="r" t="t"/>
              <a:pathLst>
                <a:path extrusionOk="0" h="2755" w="3525">
                  <a:moveTo>
                    <a:pt x="3171" y="1"/>
                  </a:moveTo>
                  <a:cubicBezTo>
                    <a:pt x="3098" y="1"/>
                    <a:pt x="3020" y="35"/>
                    <a:pt x="2956" y="119"/>
                  </a:cubicBezTo>
                  <a:cubicBezTo>
                    <a:pt x="2155" y="986"/>
                    <a:pt x="1288" y="1720"/>
                    <a:pt x="287" y="2220"/>
                  </a:cubicBezTo>
                  <a:cubicBezTo>
                    <a:pt x="0" y="2364"/>
                    <a:pt x="59" y="2754"/>
                    <a:pt x="293" y="2754"/>
                  </a:cubicBezTo>
                  <a:cubicBezTo>
                    <a:pt x="331" y="2754"/>
                    <a:pt x="374" y="2744"/>
                    <a:pt x="421" y="2720"/>
                  </a:cubicBezTo>
                  <a:cubicBezTo>
                    <a:pt x="1521" y="2153"/>
                    <a:pt x="2489" y="1420"/>
                    <a:pt x="3356" y="452"/>
                  </a:cubicBezTo>
                  <a:cubicBezTo>
                    <a:pt x="3525" y="235"/>
                    <a:pt x="3363" y="1"/>
                    <a:pt x="3171"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0"/>
            <p:cNvSpPr/>
            <p:nvPr/>
          </p:nvSpPr>
          <p:spPr>
            <a:xfrm>
              <a:off x="2857625" y="2100450"/>
              <a:ext cx="48575" cy="54850"/>
            </a:xfrm>
            <a:custGeom>
              <a:rect b="b" l="l" r="r" t="t"/>
              <a:pathLst>
                <a:path extrusionOk="0" h="2194" w="1943">
                  <a:moveTo>
                    <a:pt x="462" y="0"/>
                  </a:moveTo>
                  <a:cubicBezTo>
                    <a:pt x="246" y="0"/>
                    <a:pt x="0" y="252"/>
                    <a:pt x="151" y="427"/>
                  </a:cubicBezTo>
                  <a:cubicBezTo>
                    <a:pt x="518" y="994"/>
                    <a:pt x="951" y="1561"/>
                    <a:pt x="1318" y="2095"/>
                  </a:cubicBezTo>
                  <a:cubicBezTo>
                    <a:pt x="1362" y="2164"/>
                    <a:pt x="1427" y="2193"/>
                    <a:pt x="1498" y="2193"/>
                  </a:cubicBezTo>
                  <a:cubicBezTo>
                    <a:pt x="1700" y="2193"/>
                    <a:pt x="1942" y="1959"/>
                    <a:pt x="1819" y="1762"/>
                  </a:cubicBezTo>
                  <a:cubicBezTo>
                    <a:pt x="1452" y="1228"/>
                    <a:pt x="1018" y="661"/>
                    <a:pt x="651" y="94"/>
                  </a:cubicBezTo>
                  <a:cubicBezTo>
                    <a:pt x="602" y="28"/>
                    <a:pt x="534" y="0"/>
                    <a:pt x="462"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0"/>
            <p:cNvSpPr/>
            <p:nvPr/>
          </p:nvSpPr>
          <p:spPr>
            <a:xfrm>
              <a:off x="2892000" y="2109050"/>
              <a:ext cx="51150" cy="47050"/>
            </a:xfrm>
            <a:custGeom>
              <a:rect b="b" l="l" r="r" t="t"/>
              <a:pathLst>
                <a:path extrusionOk="0" h="1882" w="2046">
                  <a:moveTo>
                    <a:pt x="1747" y="0"/>
                  </a:moveTo>
                  <a:cubicBezTo>
                    <a:pt x="1695" y="0"/>
                    <a:pt x="1636" y="25"/>
                    <a:pt x="1578" y="83"/>
                  </a:cubicBezTo>
                  <a:cubicBezTo>
                    <a:pt x="1111" y="517"/>
                    <a:pt x="644" y="917"/>
                    <a:pt x="243" y="1351"/>
                  </a:cubicBezTo>
                  <a:cubicBezTo>
                    <a:pt x="1" y="1540"/>
                    <a:pt x="107" y="1882"/>
                    <a:pt x="316" y="1882"/>
                  </a:cubicBezTo>
                  <a:cubicBezTo>
                    <a:pt x="365" y="1882"/>
                    <a:pt x="420" y="1862"/>
                    <a:pt x="477" y="1818"/>
                  </a:cubicBezTo>
                  <a:cubicBezTo>
                    <a:pt x="944" y="1384"/>
                    <a:pt x="1411" y="984"/>
                    <a:pt x="1811" y="550"/>
                  </a:cubicBezTo>
                  <a:cubicBezTo>
                    <a:pt x="2046" y="316"/>
                    <a:pt x="1934" y="0"/>
                    <a:pt x="1747"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0"/>
            <p:cNvSpPr/>
            <p:nvPr/>
          </p:nvSpPr>
          <p:spPr>
            <a:xfrm>
              <a:off x="3425125" y="1418950"/>
              <a:ext cx="248525" cy="541600"/>
            </a:xfrm>
            <a:custGeom>
              <a:rect b="b" l="l" r="r" t="t"/>
              <a:pathLst>
                <a:path extrusionOk="0" h="21664" w="9941">
                  <a:moveTo>
                    <a:pt x="9207" y="1"/>
                  </a:moveTo>
                  <a:lnTo>
                    <a:pt x="9207" y="1"/>
                  </a:lnTo>
                  <a:cubicBezTo>
                    <a:pt x="8373" y="1102"/>
                    <a:pt x="7606" y="2169"/>
                    <a:pt x="6805" y="3270"/>
                  </a:cubicBezTo>
                  <a:cubicBezTo>
                    <a:pt x="5070" y="5605"/>
                    <a:pt x="3336" y="7940"/>
                    <a:pt x="2068" y="10475"/>
                  </a:cubicBezTo>
                  <a:cubicBezTo>
                    <a:pt x="801" y="13010"/>
                    <a:pt x="0" y="15845"/>
                    <a:pt x="334" y="18414"/>
                  </a:cubicBezTo>
                  <a:cubicBezTo>
                    <a:pt x="420" y="19275"/>
                    <a:pt x="673" y="20109"/>
                    <a:pt x="1146" y="20744"/>
                  </a:cubicBezTo>
                  <a:lnTo>
                    <a:pt x="1146" y="20744"/>
                  </a:lnTo>
                  <a:cubicBezTo>
                    <a:pt x="1310" y="21118"/>
                    <a:pt x="1641" y="21388"/>
                    <a:pt x="2044" y="21535"/>
                  </a:cubicBezTo>
                  <a:lnTo>
                    <a:pt x="2044" y="21535"/>
                  </a:lnTo>
                  <a:cubicBezTo>
                    <a:pt x="2074" y="21552"/>
                    <a:pt x="2104" y="21568"/>
                    <a:pt x="2135" y="21583"/>
                  </a:cubicBezTo>
                  <a:lnTo>
                    <a:pt x="2118" y="21561"/>
                  </a:lnTo>
                  <a:lnTo>
                    <a:pt x="2118" y="21561"/>
                  </a:lnTo>
                  <a:cubicBezTo>
                    <a:pt x="2330" y="21629"/>
                    <a:pt x="2559" y="21664"/>
                    <a:pt x="2794" y="21664"/>
                  </a:cubicBezTo>
                  <a:cubicBezTo>
                    <a:pt x="3097" y="21664"/>
                    <a:pt x="3409" y="21605"/>
                    <a:pt x="3703" y="21483"/>
                  </a:cubicBezTo>
                  <a:cubicBezTo>
                    <a:pt x="4937" y="20983"/>
                    <a:pt x="5804" y="19815"/>
                    <a:pt x="6505" y="18647"/>
                  </a:cubicBezTo>
                  <a:cubicBezTo>
                    <a:pt x="9941" y="12810"/>
                    <a:pt x="9774" y="6105"/>
                    <a:pt x="9207"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0"/>
            <p:cNvSpPr/>
            <p:nvPr/>
          </p:nvSpPr>
          <p:spPr>
            <a:xfrm>
              <a:off x="3404050" y="1405100"/>
              <a:ext cx="281275" cy="568775"/>
            </a:xfrm>
            <a:custGeom>
              <a:rect b="b" l="l" r="r" t="t"/>
              <a:pathLst>
                <a:path extrusionOk="0" h="22751" w="11251">
                  <a:moveTo>
                    <a:pt x="9591" y="2012"/>
                  </a:moveTo>
                  <a:cubicBezTo>
                    <a:pt x="9829" y="5103"/>
                    <a:pt x="9945" y="8283"/>
                    <a:pt x="9449" y="11463"/>
                  </a:cubicBezTo>
                  <a:cubicBezTo>
                    <a:pt x="9149" y="13364"/>
                    <a:pt x="8649" y="15299"/>
                    <a:pt x="7815" y="17133"/>
                  </a:cubicBezTo>
                  <a:cubicBezTo>
                    <a:pt x="7448" y="17901"/>
                    <a:pt x="7014" y="18734"/>
                    <a:pt x="6514" y="19502"/>
                  </a:cubicBezTo>
                  <a:cubicBezTo>
                    <a:pt x="5936" y="20391"/>
                    <a:pt x="4438" y="21681"/>
                    <a:pt x="3396" y="21681"/>
                  </a:cubicBezTo>
                  <a:cubicBezTo>
                    <a:pt x="3353" y="21681"/>
                    <a:pt x="3312" y="21679"/>
                    <a:pt x="3271" y="21675"/>
                  </a:cubicBezTo>
                  <a:lnTo>
                    <a:pt x="3271" y="21675"/>
                  </a:lnTo>
                  <a:cubicBezTo>
                    <a:pt x="3253" y="21661"/>
                    <a:pt x="3233" y="21648"/>
                    <a:pt x="3212" y="21637"/>
                  </a:cubicBezTo>
                  <a:cubicBezTo>
                    <a:pt x="2921" y="21453"/>
                    <a:pt x="2673" y="21237"/>
                    <a:pt x="2465" y="20993"/>
                  </a:cubicBezTo>
                  <a:lnTo>
                    <a:pt x="2465" y="20993"/>
                  </a:lnTo>
                  <a:cubicBezTo>
                    <a:pt x="2412" y="20854"/>
                    <a:pt x="2371" y="20691"/>
                    <a:pt x="2344" y="20502"/>
                  </a:cubicBezTo>
                  <a:cubicBezTo>
                    <a:pt x="2321" y="20254"/>
                    <a:pt x="2166" y="20148"/>
                    <a:pt x="1982" y="20148"/>
                  </a:cubicBezTo>
                  <a:cubicBezTo>
                    <a:pt x="1967" y="20148"/>
                    <a:pt x="1952" y="20149"/>
                    <a:pt x="1937" y="20150"/>
                  </a:cubicBezTo>
                  <a:lnTo>
                    <a:pt x="1937" y="20150"/>
                  </a:lnTo>
                  <a:cubicBezTo>
                    <a:pt x="808" y="17623"/>
                    <a:pt x="2192" y="13467"/>
                    <a:pt x="3512" y="10962"/>
                  </a:cubicBezTo>
                  <a:cubicBezTo>
                    <a:pt x="5146" y="7782"/>
                    <a:pt x="7417" y="4893"/>
                    <a:pt x="9591" y="2012"/>
                  </a:cubicBezTo>
                  <a:close/>
                  <a:moveTo>
                    <a:pt x="10053" y="0"/>
                  </a:moveTo>
                  <a:cubicBezTo>
                    <a:pt x="9914" y="0"/>
                    <a:pt x="9769" y="66"/>
                    <a:pt x="9649" y="221"/>
                  </a:cubicBezTo>
                  <a:cubicBezTo>
                    <a:pt x="6681" y="4224"/>
                    <a:pt x="3212" y="8327"/>
                    <a:pt x="1510" y="12897"/>
                  </a:cubicBezTo>
                  <a:cubicBezTo>
                    <a:pt x="519" y="15631"/>
                    <a:pt x="1" y="19096"/>
                    <a:pt x="1340" y="21287"/>
                  </a:cubicBezTo>
                  <a:lnTo>
                    <a:pt x="1340" y="21287"/>
                  </a:lnTo>
                  <a:cubicBezTo>
                    <a:pt x="1537" y="22003"/>
                    <a:pt x="2046" y="22459"/>
                    <a:pt x="2696" y="22649"/>
                  </a:cubicBezTo>
                  <a:lnTo>
                    <a:pt x="2696" y="22649"/>
                  </a:lnTo>
                  <a:cubicBezTo>
                    <a:pt x="2768" y="22695"/>
                    <a:pt x="2842" y="22715"/>
                    <a:pt x="2914" y="22715"/>
                  </a:cubicBezTo>
                  <a:cubicBezTo>
                    <a:pt x="2931" y="22715"/>
                    <a:pt x="2948" y="22714"/>
                    <a:pt x="2965" y="22711"/>
                  </a:cubicBezTo>
                  <a:lnTo>
                    <a:pt x="2965" y="22711"/>
                  </a:lnTo>
                  <a:cubicBezTo>
                    <a:pt x="3117" y="22738"/>
                    <a:pt x="3275" y="22751"/>
                    <a:pt x="3436" y="22751"/>
                  </a:cubicBezTo>
                  <a:cubicBezTo>
                    <a:pt x="3976" y="22751"/>
                    <a:pt x="4559" y="22603"/>
                    <a:pt x="5113" y="22304"/>
                  </a:cubicBezTo>
                  <a:cubicBezTo>
                    <a:pt x="7114" y="21170"/>
                    <a:pt x="8315" y="18568"/>
                    <a:pt x="9116" y="16633"/>
                  </a:cubicBezTo>
                  <a:cubicBezTo>
                    <a:pt x="11251" y="11229"/>
                    <a:pt x="10984" y="5658"/>
                    <a:pt x="10550" y="488"/>
                  </a:cubicBezTo>
                  <a:cubicBezTo>
                    <a:pt x="10529" y="210"/>
                    <a:pt x="10301" y="0"/>
                    <a:pt x="10053"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0"/>
            <p:cNvSpPr/>
            <p:nvPr/>
          </p:nvSpPr>
          <p:spPr>
            <a:xfrm>
              <a:off x="3470975" y="1515975"/>
              <a:ext cx="159800" cy="452900"/>
            </a:xfrm>
            <a:custGeom>
              <a:rect b="b" l="l" r="r" t="t"/>
              <a:pathLst>
                <a:path extrusionOk="0" h="18116" w="6392">
                  <a:moveTo>
                    <a:pt x="6102" y="1"/>
                  </a:moveTo>
                  <a:cubicBezTo>
                    <a:pt x="5967" y="1"/>
                    <a:pt x="5818" y="85"/>
                    <a:pt x="5772" y="256"/>
                  </a:cubicBezTo>
                  <a:cubicBezTo>
                    <a:pt x="4637" y="3725"/>
                    <a:pt x="3537" y="7194"/>
                    <a:pt x="2436" y="10664"/>
                  </a:cubicBezTo>
                  <a:cubicBezTo>
                    <a:pt x="1869" y="12431"/>
                    <a:pt x="1302" y="14133"/>
                    <a:pt x="768" y="15901"/>
                  </a:cubicBezTo>
                  <a:cubicBezTo>
                    <a:pt x="535" y="16568"/>
                    <a:pt x="1" y="17435"/>
                    <a:pt x="368" y="18036"/>
                  </a:cubicBezTo>
                  <a:cubicBezTo>
                    <a:pt x="423" y="18091"/>
                    <a:pt x="498" y="18115"/>
                    <a:pt x="577" y="18115"/>
                  </a:cubicBezTo>
                  <a:cubicBezTo>
                    <a:pt x="641" y="18115"/>
                    <a:pt x="708" y="18099"/>
                    <a:pt x="768" y="18069"/>
                  </a:cubicBezTo>
                  <a:cubicBezTo>
                    <a:pt x="801" y="18069"/>
                    <a:pt x="835" y="18036"/>
                    <a:pt x="835" y="18036"/>
                  </a:cubicBezTo>
                  <a:cubicBezTo>
                    <a:pt x="901" y="17969"/>
                    <a:pt x="968" y="17835"/>
                    <a:pt x="1002" y="17769"/>
                  </a:cubicBezTo>
                  <a:lnTo>
                    <a:pt x="1002" y="17635"/>
                  </a:lnTo>
                  <a:cubicBezTo>
                    <a:pt x="1002" y="17559"/>
                    <a:pt x="973" y="17503"/>
                    <a:pt x="933" y="17466"/>
                  </a:cubicBezTo>
                  <a:lnTo>
                    <a:pt x="933" y="17466"/>
                  </a:lnTo>
                  <a:cubicBezTo>
                    <a:pt x="1629" y="15758"/>
                    <a:pt x="3242" y="9946"/>
                    <a:pt x="3470" y="9263"/>
                  </a:cubicBezTo>
                  <a:cubicBezTo>
                    <a:pt x="4437" y="6294"/>
                    <a:pt x="5371" y="3292"/>
                    <a:pt x="6339" y="323"/>
                  </a:cubicBezTo>
                  <a:cubicBezTo>
                    <a:pt x="6392" y="110"/>
                    <a:pt x="6256" y="1"/>
                    <a:pt x="6102"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0"/>
            <p:cNvSpPr/>
            <p:nvPr/>
          </p:nvSpPr>
          <p:spPr>
            <a:xfrm>
              <a:off x="3465450" y="1787525"/>
              <a:ext cx="45325" cy="97925"/>
            </a:xfrm>
            <a:custGeom>
              <a:rect b="b" l="l" r="r" t="t"/>
              <a:pathLst>
                <a:path extrusionOk="0" h="3917" w="1813">
                  <a:moveTo>
                    <a:pt x="377" y="1"/>
                  </a:moveTo>
                  <a:cubicBezTo>
                    <a:pt x="213" y="1"/>
                    <a:pt x="0" y="188"/>
                    <a:pt x="22" y="402"/>
                  </a:cubicBezTo>
                  <a:cubicBezTo>
                    <a:pt x="188" y="1670"/>
                    <a:pt x="555" y="2837"/>
                    <a:pt x="1189" y="3804"/>
                  </a:cubicBezTo>
                  <a:cubicBezTo>
                    <a:pt x="1233" y="3884"/>
                    <a:pt x="1301" y="3917"/>
                    <a:pt x="1374" y="3917"/>
                  </a:cubicBezTo>
                  <a:cubicBezTo>
                    <a:pt x="1575" y="3917"/>
                    <a:pt x="1812" y="3667"/>
                    <a:pt x="1690" y="3471"/>
                  </a:cubicBezTo>
                  <a:cubicBezTo>
                    <a:pt x="1089" y="2470"/>
                    <a:pt x="722" y="1403"/>
                    <a:pt x="555" y="202"/>
                  </a:cubicBezTo>
                  <a:cubicBezTo>
                    <a:pt x="543" y="59"/>
                    <a:pt x="468" y="1"/>
                    <a:pt x="377"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0"/>
            <p:cNvSpPr/>
            <p:nvPr/>
          </p:nvSpPr>
          <p:spPr>
            <a:xfrm>
              <a:off x="3493125" y="1817975"/>
              <a:ext cx="105050" cy="68275"/>
            </a:xfrm>
            <a:custGeom>
              <a:rect b="b" l="l" r="r" t="t"/>
              <a:pathLst>
                <a:path extrusionOk="0" h="2731" w="4202">
                  <a:moveTo>
                    <a:pt x="3868" y="0"/>
                  </a:moveTo>
                  <a:cubicBezTo>
                    <a:pt x="3790" y="0"/>
                    <a:pt x="3701" y="35"/>
                    <a:pt x="3618" y="118"/>
                  </a:cubicBezTo>
                  <a:cubicBezTo>
                    <a:pt x="2717" y="1052"/>
                    <a:pt x="1416" y="1619"/>
                    <a:pt x="282" y="2186"/>
                  </a:cubicBezTo>
                  <a:cubicBezTo>
                    <a:pt x="0" y="2327"/>
                    <a:pt x="52" y="2731"/>
                    <a:pt x="277" y="2731"/>
                  </a:cubicBezTo>
                  <a:cubicBezTo>
                    <a:pt x="318" y="2731"/>
                    <a:pt x="364" y="2717"/>
                    <a:pt x="416" y="2686"/>
                  </a:cubicBezTo>
                  <a:cubicBezTo>
                    <a:pt x="1617" y="2053"/>
                    <a:pt x="2984" y="1486"/>
                    <a:pt x="3985" y="452"/>
                  </a:cubicBezTo>
                  <a:cubicBezTo>
                    <a:pt x="4202" y="235"/>
                    <a:pt x="4070" y="0"/>
                    <a:pt x="3868"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0"/>
            <p:cNvSpPr/>
            <p:nvPr/>
          </p:nvSpPr>
          <p:spPr>
            <a:xfrm>
              <a:off x="3501000" y="1672750"/>
              <a:ext cx="56575" cy="83975"/>
            </a:xfrm>
            <a:custGeom>
              <a:rect b="b" l="l" r="r" t="t"/>
              <a:pathLst>
                <a:path extrusionOk="0" h="3359" w="2263">
                  <a:moveTo>
                    <a:pt x="381" y="1"/>
                  </a:moveTo>
                  <a:cubicBezTo>
                    <a:pt x="201" y="1"/>
                    <a:pt x="1" y="178"/>
                    <a:pt x="67" y="356"/>
                  </a:cubicBezTo>
                  <a:cubicBezTo>
                    <a:pt x="434" y="1457"/>
                    <a:pt x="968" y="2424"/>
                    <a:pt x="1669" y="3292"/>
                  </a:cubicBezTo>
                  <a:cubicBezTo>
                    <a:pt x="1715" y="3338"/>
                    <a:pt x="1769" y="3358"/>
                    <a:pt x="1823" y="3358"/>
                  </a:cubicBezTo>
                  <a:cubicBezTo>
                    <a:pt x="2038" y="3358"/>
                    <a:pt x="2262" y="3038"/>
                    <a:pt x="2102" y="2825"/>
                  </a:cubicBezTo>
                  <a:cubicBezTo>
                    <a:pt x="1435" y="2024"/>
                    <a:pt x="935" y="1124"/>
                    <a:pt x="601" y="156"/>
                  </a:cubicBezTo>
                  <a:cubicBezTo>
                    <a:pt x="557" y="45"/>
                    <a:pt x="471" y="1"/>
                    <a:pt x="381"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0"/>
            <p:cNvSpPr/>
            <p:nvPr/>
          </p:nvSpPr>
          <p:spPr>
            <a:xfrm>
              <a:off x="3540650" y="1683000"/>
              <a:ext cx="89525" cy="68725"/>
            </a:xfrm>
            <a:custGeom>
              <a:rect b="b" l="l" r="r" t="t"/>
              <a:pathLst>
                <a:path extrusionOk="0" h="2749" w="3581">
                  <a:moveTo>
                    <a:pt x="3210" y="1"/>
                  </a:moveTo>
                  <a:cubicBezTo>
                    <a:pt x="3136" y="1"/>
                    <a:pt x="3055" y="33"/>
                    <a:pt x="2985" y="113"/>
                  </a:cubicBezTo>
                  <a:cubicBezTo>
                    <a:pt x="2184" y="1014"/>
                    <a:pt x="1317" y="1714"/>
                    <a:pt x="316" y="2215"/>
                  </a:cubicBezTo>
                  <a:cubicBezTo>
                    <a:pt x="0" y="2358"/>
                    <a:pt x="55" y="2749"/>
                    <a:pt x="289" y="2749"/>
                  </a:cubicBezTo>
                  <a:cubicBezTo>
                    <a:pt x="327" y="2749"/>
                    <a:pt x="370" y="2738"/>
                    <a:pt x="416" y="2715"/>
                  </a:cubicBezTo>
                  <a:cubicBezTo>
                    <a:pt x="1550" y="2148"/>
                    <a:pt x="2518" y="1414"/>
                    <a:pt x="3385" y="447"/>
                  </a:cubicBezTo>
                  <a:cubicBezTo>
                    <a:pt x="3581" y="251"/>
                    <a:pt x="3417" y="1"/>
                    <a:pt x="3210"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70"/>
            <p:cNvSpPr/>
            <p:nvPr/>
          </p:nvSpPr>
          <p:spPr>
            <a:xfrm>
              <a:off x="3553725" y="1571750"/>
              <a:ext cx="48050" cy="55175"/>
            </a:xfrm>
            <a:custGeom>
              <a:rect b="b" l="l" r="r" t="t"/>
              <a:pathLst>
                <a:path extrusionOk="0" h="2207" w="1922">
                  <a:moveTo>
                    <a:pt x="431" y="0"/>
                  </a:moveTo>
                  <a:cubicBezTo>
                    <a:pt x="217" y="0"/>
                    <a:pt x="1" y="259"/>
                    <a:pt x="127" y="460"/>
                  </a:cubicBezTo>
                  <a:cubicBezTo>
                    <a:pt x="494" y="994"/>
                    <a:pt x="894" y="1561"/>
                    <a:pt x="1294" y="2128"/>
                  </a:cubicBezTo>
                  <a:cubicBezTo>
                    <a:pt x="1334" y="2183"/>
                    <a:pt x="1392" y="2207"/>
                    <a:pt x="1456" y="2207"/>
                  </a:cubicBezTo>
                  <a:cubicBezTo>
                    <a:pt x="1661" y="2207"/>
                    <a:pt x="1922" y="1965"/>
                    <a:pt x="1794" y="1761"/>
                  </a:cubicBezTo>
                  <a:cubicBezTo>
                    <a:pt x="1394" y="1227"/>
                    <a:pt x="994" y="660"/>
                    <a:pt x="627" y="93"/>
                  </a:cubicBezTo>
                  <a:cubicBezTo>
                    <a:pt x="570" y="28"/>
                    <a:pt x="500" y="0"/>
                    <a:pt x="431"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70"/>
            <p:cNvSpPr/>
            <p:nvPr/>
          </p:nvSpPr>
          <p:spPr>
            <a:xfrm>
              <a:off x="3587400" y="1580825"/>
              <a:ext cx="51175" cy="46650"/>
            </a:xfrm>
            <a:custGeom>
              <a:rect b="b" l="l" r="r" t="t"/>
              <a:pathLst>
                <a:path extrusionOk="0" h="1866" w="2047">
                  <a:moveTo>
                    <a:pt x="1743" y="0"/>
                  </a:moveTo>
                  <a:cubicBezTo>
                    <a:pt x="1684" y="0"/>
                    <a:pt x="1617" y="29"/>
                    <a:pt x="1548" y="97"/>
                  </a:cubicBezTo>
                  <a:cubicBezTo>
                    <a:pt x="1115" y="497"/>
                    <a:pt x="648" y="931"/>
                    <a:pt x="214" y="1331"/>
                  </a:cubicBezTo>
                  <a:cubicBezTo>
                    <a:pt x="0" y="1545"/>
                    <a:pt x="107" y="1865"/>
                    <a:pt x="312" y="1865"/>
                  </a:cubicBezTo>
                  <a:cubicBezTo>
                    <a:pt x="363" y="1865"/>
                    <a:pt x="421" y="1845"/>
                    <a:pt x="481" y="1798"/>
                  </a:cubicBezTo>
                  <a:cubicBezTo>
                    <a:pt x="948" y="1365"/>
                    <a:pt x="1381" y="964"/>
                    <a:pt x="1815" y="531"/>
                  </a:cubicBezTo>
                  <a:cubicBezTo>
                    <a:pt x="2047" y="325"/>
                    <a:pt x="1941" y="0"/>
                    <a:pt x="1743"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0"/>
            <p:cNvSpPr/>
            <p:nvPr/>
          </p:nvSpPr>
          <p:spPr>
            <a:xfrm>
              <a:off x="1756925" y="1047325"/>
              <a:ext cx="470700" cy="201350"/>
            </a:xfrm>
            <a:custGeom>
              <a:rect b="b" l="l" r="r" t="t"/>
              <a:pathLst>
                <a:path extrusionOk="0" h="8054" w="18828">
                  <a:moveTo>
                    <a:pt x="4973" y="1"/>
                  </a:moveTo>
                  <a:cubicBezTo>
                    <a:pt x="4486" y="1"/>
                    <a:pt x="3999" y="39"/>
                    <a:pt x="3516" y="122"/>
                  </a:cubicBezTo>
                  <a:cubicBezTo>
                    <a:pt x="2856" y="214"/>
                    <a:pt x="2176" y="416"/>
                    <a:pt x="1597" y="752"/>
                  </a:cubicBezTo>
                  <a:lnTo>
                    <a:pt x="1597" y="752"/>
                  </a:lnTo>
                  <a:cubicBezTo>
                    <a:pt x="593" y="968"/>
                    <a:pt x="0" y="2227"/>
                    <a:pt x="281" y="3224"/>
                  </a:cubicBezTo>
                  <a:cubicBezTo>
                    <a:pt x="548" y="4325"/>
                    <a:pt x="1482" y="5126"/>
                    <a:pt x="2449" y="5693"/>
                  </a:cubicBezTo>
                  <a:cubicBezTo>
                    <a:pt x="5340" y="7492"/>
                    <a:pt x="8709" y="8054"/>
                    <a:pt x="12147" y="8054"/>
                  </a:cubicBezTo>
                  <a:cubicBezTo>
                    <a:pt x="14382" y="8054"/>
                    <a:pt x="16646" y="7816"/>
                    <a:pt x="18827" y="7527"/>
                  </a:cubicBezTo>
                  <a:cubicBezTo>
                    <a:pt x="17960" y="6827"/>
                    <a:pt x="17126" y="6160"/>
                    <a:pt x="16225" y="5459"/>
                  </a:cubicBezTo>
                  <a:cubicBezTo>
                    <a:pt x="14391" y="3958"/>
                    <a:pt x="12523" y="2490"/>
                    <a:pt x="10388" y="1389"/>
                  </a:cubicBezTo>
                  <a:cubicBezTo>
                    <a:pt x="8721" y="569"/>
                    <a:pt x="6843" y="1"/>
                    <a:pt x="4973"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70"/>
            <p:cNvSpPr/>
            <p:nvPr/>
          </p:nvSpPr>
          <p:spPr>
            <a:xfrm>
              <a:off x="1749350" y="1034750"/>
              <a:ext cx="495775" cy="226100"/>
            </a:xfrm>
            <a:custGeom>
              <a:rect b="b" l="l" r="r" t="t"/>
              <a:pathLst>
                <a:path extrusionOk="0" h="9044" w="19831">
                  <a:moveTo>
                    <a:pt x="5041" y="949"/>
                  </a:moveTo>
                  <a:cubicBezTo>
                    <a:pt x="7063" y="949"/>
                    <a:pt x="9274" y="1732"/>
                    <a:pt x="10758" y="2493"/>
                  </a:cubicBezTo>
                  <a:cubicBezTo>
                    <a:pt x="13370" y="3858"/>
                    <a:pt x="15639" y="5832"/>
                    <a:pt x="17940" y="7683"/>
                  </a:cubicBezTo>
                  <a:lnTo>
                    <a:pt x="17940" y="7683"/>
                  </a:lnTo>
                  <a:cubicBezTo>
                    <a:pt x="16182" y="7898"/>
                    <a:pt x="14408" y="8051"/>
                    <a:pt x="12641" y="8051"/>
                  </a:cubicBezTo>
                  <a:cubicBezTo>
                    <a:pt x="11576" y="8051"/>
                    <a:pt x="10513" y="7995"/>
                    <a:pt x="9457" y="7863"/>
                  </a:cubicBezTo>
                  <a:cubicBezTo>
                    <a:pt x="7789" y="7663"/>
                    <a:pt x="6121" y="7296"/>
                    <a:pt x="4553" y="6596"/>
                  </a:cubicBezTo>
                  <a:cubicBezTo>
                    <a:pt x="3886" y="6296"/>
                    <a:pt x="3186" y="5929"/>
                    <a:pt x="2619" y="5495"/>
                  </a:cubicBezTo>
                  <a:cubicBezTo>
                    <a:pt x="1880" y="5003"/>
                    <a:pt x="931" y="3669"/>
                    <a:pt x="1092" y="2724"/>
                  </a:cubicBezTo>
                  <a:lnTo>
                    <a:pt x="1092" y="2724"/>
                  </a:lnTo>
                  <a:cubicBezTo>
                    <a:pt x="1125" y="2697"/>
                    <a:pt x="1156" y="2665"/>
                    <a:pt x="1184" y="2626"/>
                  </a:cubicBezTo>
                  <a:cubicBezTo>
                    <a:pt x="1418" y="2312"/>
                    <a:pt x="1685" y="2048"/>
                    <a:pt x="1978" y="1831"/>
                  </a:cubicBezTo>
                  <a:lnTo>
                    <a:pt x="1978" y="1831"/>
                  </a:lnTo>
                  <a:cubicBezTo>
                    <a:pt x="2072" y="1802"/>
                    <a:pt x="2174" y="1778"/>
                    <a:pt x="2285" y="1759"/>
                  </a:cubicBezTo>
                  <a:cubicBezTo>
                    <a:pt x="2475" y="1717"/>
                    <a:pt x="2581" y="1591"/>
                    <a:pt x="2618" y="1444"/>
                  </a:cubicBezTo>
                  <a:lnTo>
                    <a:pt x="2618" y="1444"/>
                  </a:lnTo>
                  <a:cubicBezTo>
                    <a:pt x="3343" y="1093"/>
                    <a:pt x="4175" y="949"/>
                    <a:pt x="5041" y="949"/>
                  </a:cubicBezTo>
                  <a:close/>
                  <a:moveTo>
                    <a:pt x="5155" y="0"/>
                  </a:moveTo>
                  <a:cubicBezTo>
                    <a:pt x="3906" y="0"/>
                    <a:pt x="2685" y="253"/>
                    <a:pt x="1666" y="881"/>
                  </a:cubicBezTo>
                  <a:lnTo>
                    <a:pt x="1666" y="881"/>
                  </a:lnTo>
                  <a:cubicBezTo>
                    <a:pt x="1004" y="1102"/>
                    <a:pt x="536" y="1577"/>
                    <a:pt x="284" y="2159"/>
                  </a:cubicBezTo>
                  <a:lnTo>
                    <a:pt x="284" y="2159"/>
                  </a:lnTo>
                  <a:cubicBezTo>
                    <a:pt x="284" y="2159"/>
                    <a:pt x="284" y="2159"/>
                    <a:pt x="284" y="2159"/>
                  </a:cubicBezTo>
                  <a:cubicBezTo>
                    <a:pt x="238" y="2224"/>
                    <a:pt x="215" y="2288"/>
                    <a:pt x="210" y="2351"/>
                  </a:cubicBezTo>
                  <a:lnTo>
                    <a:pt x="210" y="2351"/>
                  </a:lnTo>
                  <a:cubicBezTo>
                    <a:pt x="0" y="2966"/>
                    <a:pt x="17" y="3676"/>
                    <a:pt x="284" y="4328"/>
                  </a:cubicBezTo>
                  <a:cubicBezTo>
                    <a:pt x="984" y="6129"/>
                    <a:pt x="3152" y="7130"/>
                    <a:pt x="4820" y="7797"/>
                  </a:cubicBezTo>
                  <a:cubicBezTo>
                    <a:pt x="7255" y="8728"/>
                    <a:pt x="9835" y="9044"/>
                    <a:pt x="12435" y="9044"/>
                  </a:cubicBezTo>
                  <a:cubicBezTo>
                    <a:pt x="14678" y="9044"/>
                    <a:pt x="16936" y="8809"/>
                    <a:pt x="19130" y="8531"/>
                  </a:cubicBezTo>
                  <a:cubicBezTo>
                    <a:pt x="19497" y="8497"/>
                    <a:pt x="19831" y="7997"/>
                    <a:pt x="19464" y="7697"/>
                  </a:cubicBezTo>
                  <a:cubicBezTo>
                    <a:pt x="16228" y="5162"/>
                    <a:pt x="13059" y="2159"/>
                    <a:pt x="9157" y="758"/>
                  </a:cubicBezTo>
                  <a:cubicBezTo>
                    <a:pt x="7946" y="308"/>
                    <a:pt x="6534" y="0"/>
                    <a:pt x="5155"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70"/>
            <p:cNvSpPr/>
            <p:nvPr/>
          </p:nvSpPr>
          <p:spPr>
            <a:xfrm>
              <a:off x="1757250" y="1093150"/>
              <a:ext cx="391000" cy="122075"/>
            </a:xfrm>
            <a:custGeom>
              <a:rect b="b" l="l" r="r" t="t"/>
              <a:pathLst>
                <a:path extrusionOk="0" h="4883" w="15640">
                  <a:moveTo>
                    <a:pt x="626" y="1"/>
                  </a:moveTo>
                  <a:cubicBezTo>
                    <a:pt x="464" y="1"/>
                    <a:pt x="309" y="35"/>
                    <a:pt x="168" y="124"/>
                  </a:cubicBezTo>
                  <a:cubicBezTo>
                    <a:pt x="34" y="190"/>
                    <a:pt x="1" y="324"/>
                    <a:pt x="101" y="457"/>
                  </a:cubicBezTo>
                  <a:cubicBezTo>
                    <a:pt x="101" y="491"/>
                    <a:pt x="134" y="491"/>
                    <a:pt x="134" y="524"/>
                  </a:cubicBezTo>
                  <a:cubicBezTo>
                    <a:pt x="168" y="624"/>
                    <a:pt x="268" y="657"/>
                    <a:pt x="334" y="657"/>
                  </a:cubicBezTo>
                  <a:lnTo>
                    <a:pt x="468" y="657"/>
                  </a:lnTo>
                  <a:cubicBezTo>
                    <a:pt x="534" y="657"/>
                    <a:pt x="592" y="624"/>
                    <a:pt x="634" y="575"/>
                  </a:cubicBezTo>
                  <a:lnTo>
                    <a:pt x="634" y="575"/>
                  </a:lnTo>
                  <a:cubicBezTo>
                    <a:pt x="2138" y="1168"/>
                    <a:pt x="7075" y="2389"/>
                    <a:pt x="7640" y="2559"/>
                  </a:cubicBezTo>
                  <a:cubicBezTo>
                    <a:pt x="10175" y="3326"/>
                    <a:pt x="12710" y="4126"/>
                    <a:pt x="15278" y="4860"/>
                  </a:cubicBezTo>
                  <a:cubicBezTo>
                    <a:pt x="15310" y="4876"/>
                    <a:pt x="15339" y="4883"/>
                    <a:pt x="15366" y="4883"/>
                  </a:cubicBezTo>
                  <a:cubicBezTo>
                    <a:pt x="15570" y="4883"/>
                    <a:pt x="15640" y="4486"/>
                    <a:pt x="15345" y="4427"/>
                  </a:cubicBezTo>
                  <a:cubicBezTo>
                    <a:pt x="12376" y="3526"/>
                    <a:pt x="9441" y="2625"/>
                    <a:pt x="6472" y="1725"/>
                  </a:cubicBezTo>
                  <a:cubicBezTo>
                    <a:pt x="4971" y="1291"/>
                    <a:pt x="3503" y="857"/>
                    <a:pt x="2002" y="390"/>
                  </a:cubicBezTo>
                  <a:cubicBezTo>
                    <a:pt x="1585" y="268"/>
                    <a:pt x="1078" y="1"/>
                    <a:pt x="626"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0"/>
            <p:cNvSpPr/>
            <p:nvPr/>
          </p:nvSpPr>
          <p:spPr>
            <a:xfrm>
              <a:off x="1827575" y="1076900"/>
              <a:ext cx="96925" cy="42025"/>
            </a:xfrm>
            <a:custGeom>
              <a:rect b="b" l="l" r="r" t="t"/>
              <a:pathLst>
                <a:path extrusionOk="0" h="1681" w="3877">
                  <a:moveTo>
                    <a:pt x="3546" y="0"/>
                  </a:moveTo>
                  <a:cubicBezTo>
                    <a:pt x="3529" y="0"/>
                    <a:pt x="3511" y="2"/>
                    <a:pt x="3492" y="6"/>
                  </a:cubicBezTo>
                  <a:cubicBezTo>
                    <a:pt x="2325" y="240"/>
                    <a:pt x="1224" y="607"/>
                    <a:pt x="223" y="1241"/>
                  </a:cubicBezTo>
                  <a:cubicBezTo>
                    <a:pt x="1" y="1380"/>
                    <a:pt x="126" y="1681"/>
                    <a:pt x="348" y="1681"/>
                  </a:cubicBezTo>
                  <a:cubicBezTo>
                    <a:pt x="392" y="1681"/>
                    <a:pt x="440" y="1669"/>
                    <a:pt x="490" y="1641"/>
                  </a:cubicBezTo>
                  <a:cubicBezTo>
                    <a:pt x="1458" y="1074"/>
                    <a:pt x="2492" y="674"/>
                    <a:pt x="3626" y="473"/>
                  </a:cubicBezTo>
                  <a:cubicBezTo>
                    <a:pt x="3876" y="442"/>
                    <a:pt x="3804" y="0"/>
                    <a:pt x="3546"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70"/>
            <p:cNvSpPr/>
            <p:nvPr/>
          </p:nvSpPr>
          <p:spPr>
            <a:xfrm>
              <a:off x="1827975" y="1107800"/>
              <a:ext cx="53775" cy="88350"/>
            </a:xfrm>
            <a:custGeom>
              <a:rect b="b" l="l" r="r" t="t"/>
              <a:pathLst>
                <a:path extrusionOk="0" h="3534" w="2151">
                  <a:moveTo>
                    <a:pt x="301" y="0"/>
                  </a:moveTo>
                  <a:cubicBezTo>
                    <a:pt x="152" y="0"/>
                    <a:pt x="1" y="112"/>
                    <a:pt x="41" y="271"/>
                  </a:cubicBezTo>
                  <a:cubicBezTo>
                    <a:pt x="474" y="1372"/>
                    <a:pt x="774" y="2573"/>
                    <a:pt x="1608" y="3440"/>
                  </a:cubicBezTo>
                  <a:cubicBezTo>
                    <a:pt x="1666" y="3506"/>
                    <a:pt x="1732" y="3534"/>
                    <a:pt x="1795" y="3534"/>
                  </a:cubicBezTo>
                  <a:cubicBezTo>
                    <a:pt x="1987" y="3534"/>
                    <a:pt x="2151" y="3282"/>
                    <a:pt x="1975" y="3107"/>
                  </a:cubicBezTo>
                  <a:cubicBezTo>
                    <a:pt x="1208" y="2340"/>
                    <a:pt x="941" y="1172"/>
                    <a:pt x="541" y="171"/>
                  </a:cubicBezTo>
                  <a:cubicBezTo>
                    <a:pt x="501" y="51"/>
                    <a:pt x="401" y="0"/>
                    <a:pt x="301"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0"/>
            <p:cNvSpPr/>
            <p:nvPr/>
          </p:nvSpPr>
          <p:spPr>
            <a:xfrm>
              <a:off x="1936975" y="1105900"/>
              <a:ext cx="85725" cy="50275"/>
            </a:xfrm>
            <a:custGeom>
              <a:rect b="b" l="l" r="r" t="t"/>
              <a:pathLst>
                <a:path extrusionOk="0" h="2011" w="3429">
                  <a:moveTo>
                    <a:pt x="3096" y="1"/>
                  </a:moveTo>
                  <a:cubicBezTo>
                    <a:pt x="3072" y="1"/>
                    <a:pt x="3046" y="5"/>
                    <a:pt x="3019" y="14"/>
                  </a:cubicBezTo>
                  <a:cubicBezTo>
                    <a:pt x="1985" y="414"/>
                    <a:pt x="1084" y="948"/>
                    <a:pt x="184" y="1615"/>
                  </a:cubicBezTo>
                  <a:cubicBezTo>
                    <a:pt x="1" y="1772"/>
                    <a:pt x="186" y="2010"/>
                    <a:pt x="403" y="2010"/>
                  </a:cubicBezTo>
                  <a:cubicBezTo>
                    <a:pt x="464" y="2010"/>
                    <a:pt x="526" y="1992"/>
                    <a:pt x="584" y="1949"/>
                  </a:cubicBezTo>
                  <a:cubicBezTo>
                    <a:pt x="1351" y="1315"/>
                    <a:pt x="2252" y="814"/>
                    <a:pt x="3186" y="481"/>
                  </a:cubicBezTo>
                  <a:cubicBezTo>
                    <a:pt x="3429" y="420"/>
                    <a:pt x="3340" y="1"/>
                    <a:pt x="3096"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0"/>
            <p:cNvSpPr/>
            <p:nvPr/>
          </p:nvSpPr>
          <p:spPr>
            <a:xfrm>
              <a:off x="1942550" y="1146200"/>
              <a:ext cx="55400" cy="74025"/>
            </a:xfrm>
            <a:custGeom>
              <a:rect b="b" l="l" r="r" t="t"/>
              <a:pathLst>
                <a:path extrusionOk="0" h="2961" w="2216">
                  <a:moveTo>
                    <a:pt x="318" y="1"/>
                  </a:moveTo>
                  <a:cubicBezTo>
                    <a:pt x="160" y="1"/>
                    <a:pt x="0" y="121"/>
                    <a:pt x="61" y="303"/>
                  </a:cubicBezTo>
                  <a:cubicBezTo>
                    <a:pt x="394" y="1304"/>
                    <a:pt x="928" y="2171"/>
                    <a:pt x="1695" y="2872"/>
                  </a:cubicBezTo>
                  <a:cubicBezTo>
                    <a:pt x="1751" y="2935"/>
                    <a:pt x="1811" y="2961"/>
                    <a:pt x="1869" y="2961"/>
                  </a:cubicBezTo>
                  <a:cubicBezTo>
                    <a:pt x="2057" y="2961"/>
                    <a:pt x="2215" y="2691"/>
                    <a:pt x="2062" y="2538"/>
                  </a:cubicBezTo>
                  <a:cubicBezTo>
                    <a:pt x="1395" y="1871"/>
                    <a:pt x="895" y="1070"/>
                    <a:pt x="561" y="170"/>
                  </a:cubicBezTo>
                  <a:cubicBezTo>
                    <a:pt x="522" y="52"/>
                    <a:pt x="420" y="1"/>
                    <a:pt x="318"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70"/>
            <p:cNvSpPr/>
            <p:nvPr/>
          </p:nvSpPr>
          <p:spPr>
            <a:xfrm>
              <a:off x="2048475" y="1151150"/>
              <a:ext cx="58150" cy="41400"/>
            </a:xfrm>
            <a:custGeom>
              <a:rect b="b" l="l" r="r" t="t"/>
              <a:pathLst>
                <a:path extrusionOk="0" h="1656" w="2326">
                  <a:moveTo>
                    <a:pt x="1983" y="1"/>
                  </a:moveTo>
                  <a:cubicBezTo>
                    <a:pt x="1944" y="1"/>
                    <a:pt x="1903" y="12"/>
                    <a:pt x="1862" y="39"/>
                  </a:cubicBezTo>
                  <a:cubicBezTo>
                    <a:pt x="1328" y="439"/>
                    <a:pt x="727" y="806"/>
                    <a:pt x="194" y="1173"/>
                  </a:cubicBezTo>
                  <a:cubicBezTo>
                    <a:pt x="0" y="1311"/>
                    <a:pt x="127" y="1655"/>
                    <a:pt x="329" y="1655"/>
                  </a:cubicBezTo>
                  <a:cubicBezTo>
                    <a:pt x="370" y="1655"/>
                    <a:pt x="415" y="1641"/>
                    <a:pt x="461" y="1606"/>
                  </a:cubicBezTo>
                  <a:cubicBezTo>
                    <a:pt x="994" y="1206"/>
                    <a:pt x="1561" y="839"/>
                    <a:pt x="2128" y="472"/>
                  </a:cubicBezTo>
                  <a:cubicBezTo>
                    <a:pt x="2325" y="331"/>
                    <a:pt x="2190" y="1"/>
                    <a:pt x="1983"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0"/>
            <p:cNvSpPr/>
            <p:nvPr/>
          </p:nvSpPr>
          <p:spPr>
            <a:xfrm>
              <a:off x="2048900" y="1183050"/>
              <a:ext cx="40475" cy="41900"/>
            </a:xfrm>
            <a:custGeom>
              <a:rect b="b" l="l" r="r" t="t"/>
              <a:pathLst>
                <a:path extrusionOk="0" h="1676" w="1619">
                  <a:moveTo>
                    <a:pt x="339" y="1"/>
                  </a:moveTo>
                  <a:cubicBezTo>
                    <a:pt x="162" y="1"/>
                    <a:pt x="1" y="174"/>
                    <a:pt x="143" y="364"/>
                  </a:cubicBezTo>
                  <a:cubicBezTo>
                    <a:pt x="444" y="764"/>
                    <a:pt x="777" y="1164"/>
                    <a:pt x="1044" y="1565"/>
                  </a:cubicBezTo>
                  <a:cubicBezTo>
                    <a:pt x="1093" y="1644"/>
                    <a:pt x="1169" y="1676"/>
                    <a:pt x="1246" y="1676"/>
                  </a:cubicBezTo>
                  <a:cubicBezTo>
                    <a:pt x="1429" y="1676"/>
                    <a:pt x="1618" y="1495"/>
                    <a:pt x="1478" y="1331"/>
                  </a:cubicBezTo>
                  <a:cubicBezTo>
                    <a:pt x="1177" y="897"/>
                    <a:pt x="844" y="530"/>
                    <a:pt x="544" y="97"/>
                  </a:cubicBezTo>
                  <a:cubicBezTo>
                    <a:pt x="486" y="29"/>
                    <a:pt x="411" y="1"/>
                    <a:pt x="339"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0"/>
            <p:cNvSpPr/>
            <p:nvPr/>
          </p:nvSpPr>
          <p:spPr>
            <a:xfrm>
              <a:off x="1570450" y="1845925"/>
              <a:ext cx="207675" cy="481650"/>
            </a:xfrm>
            <a:custGeom>
              <a:rect b="b" l="l" r="r" t="t"/>
              <a:pathLst>
                <a:path extrusionOk="0" h="19266" w="8307">
                  <a:moveTo>
                    <a:pt x="4237" y="1"/>
                  </a:moveTo>
                  <a:cubicBezTo>
                    <a:pt x="3770" y="1001"/>
                    <a:pt x="3337" y="2035"/>
                    <a:pt x="2903" y="3036"/>
                  </a:cubicBezTo>
                  <a:cubicBezTo>
                    <a:pt x="1969" y="5204"/>
                    <a:pt x="1002" y="7373"/>
                    <a:pt x="501" y="9708"/>
                  </a:cubicBezTo>
                  <a:cubicBezTo>
                    <a:pt x="1" y="12009"/>
                    <a:pt x="68" y="14511"/>
                    <a:pt x="1002" y="16679"/>
                  </a:cubicBezTo>
                  <a:cubicBezTo>
                    <a:pt x="1278" y="17288"/>
                    <a:pt x="1657" y="17898"/>
                    <a:pt x="2139" y="18377"/>
                  </a:cubicBezTo>
                  <a:lnTo>
                    <a:pt x="2139" y="18377"/>
                  </a:lnTo>
                  <a:cubicBezTo>
                    <a:pt x="2404" y="18956"/>
                    <a:pt x="3115" y="19266"/>
                    <a:pt x="3819" y="19266"/>
                  </a:cubicBezTo>
                  <a:cubicBezTo>
                    <a:pt x="4181" y="19266"/>
                    <a:pt x="4541" y="19184"/>
                    <a:pt x="4838" y="19014"/>
                  </a:cubicBezTo>
                  <a:cubicBezTo>
                    <a:pt x="5838" y="18447"/>
                    <a:pt x="6339" y="17380"/>
                    <a:pt x="6672" y="16279"/>
                  </a:cubicBezTo>
                  <a:cubicBezTo>
                    <a:pt x="8307" y="10909"/>
                    <a:pt x="6339" y="5171"/>
                    <a:pt x="4237"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0"/>
            <p:cNvSpPr/>
            <p:nvPr/>
          </p:nvSpPr>
          <p:spPr>
            <a:xfrm>
              <a:off x="1560825" y="1831200"/>
              <a:ext cx="216475" cy="506525"/>
            </a:xfrm>
            <a:custGeom>
              <a:rect b="b" l="l" r="r" t="t"/>
              <a:pathLst>
                <a:path extrusionOk="0" h="20261" w="8659">
                  <a:moveTo>
                    <a:pt x="4605" y="1790"/>
                  </a:moveTo>
                  <a:lnTo>
                    <a:pt x="4605" y="1790"/>
                  </a:lnTo>
                  <a:cubicBezTo>
                    <a:pt x="5638" y="4424"/>
                    <a:pt x="6582" y="7096"/>
                    <a:pt x="6991" y="9896"/>
                  </a:cubicBezTo>
                  <a:cubicBezTo>
                    <a:pt x="7224" y="11564"/>
                    <a:pt x="7291" y="13299"/>
                    <a:pt x="7024" y="14967"/>
                  </a:cubicBezTo>
                  <a:cubicBezTo>
                    <a:pt x="6891" y="15701"/>
                    <a:pt x="6724" y="16468"/>
                    <a:pt x="6490" y="17135"/>
                  </a:cubicBezTo>
                  <a:cubicBezTo>
                    <a:pt x="6166" y="17993"/>
                    <a:pt x="5067" y="19318"/>
                    <a:pt x="4092" y="19318"/>
                  </a:cubicBezTo>
                  <a:cubicBezTo>
                    <a:pt x="4080" y="19318"/>
                    <a:pt x="4068" y="19318"/>
                    <a:pt x="4056" y="19318"/>
                  </a:cubicBezTo>
                  <a:lnTo>
                    <a:pt x="4056" y="19318"/>
                  </a:lnTo>
                  <a:cubicBezTo>
                    <a:pt x="4045" y="19313"/>
                    <a:pt x="4034" y="19308"/>
                    <a:pt x="4022" y="19303"/>
                  </a:cubicBezTo>
                  <a:cubicBezTo>
                    <a:pt x="3743" y="19192"/>
                    <a:pt x="3488" y="19054"/>
                    <a:pt x="3256" y="18895"/>
                  </a:cubicBezTo>
                  <a:lnTo>
                    <a:pt x="3256" y="18895"/>
                  </a:lnTo>
                  <a:cubicBezTo>
                    <a:pt x="3148" y="18765"/>
                    <a:pt x="3047" y="18602"/>
                    <a:pt x="2954" y="18402"/>
                  </a:cubicBezTo>
                  <a:cubicBezTo>
                    <a:pt x="2861" y="18226"/>
                    <a:pt x="2716" y="18153"/>
                    <a:pt x="2568" y="18153"/>
                  </a:cubicBezTo>
                  <a:cubicBezTo>
                    <a:pt x="2532" y="18153"/>
                    <a:pt x="2495" y="18157"/>
                    <a:pt x="2459" y="18166"/>
                  </a:cubicBezTo>
                  <a:lnTo>
                    <a:pt x="2459" y="18166"/>
                  </a:lnTo>
                  <a:cubicBezTo>
                    <a:pt x="756" y="16121"/>
                    <a:pt x="942" y="12413"/>
                    <a:pt x="1453" y="10097"/>
                  </a:cubicBezTo>
                  <a:cubicBezTo>
                    <a:pt x="2076" y="7190"/>
                    <a:pt x="3385" y="4468"/>
                    <a:pt x="4605" y="1790"/>
                  </a:cubicBezTo>
                  <a:close/>
                  <a:moveTo>
                    <a:pt x="4606" y="1"/>
                  </a:moveTo>
                  <a:cubicBezTo>
                    <a:pt x="4457" y="1"/>
                    <a:pt x="4314" y="65"/>
                    <a:pt x="4222" y="223"/>
                  </a:cubicBezTo>
                  <a:cubicBezTo>
                    <a:pt x="2621" y="3992"/>
                    <a:pt x="519" y="7828"/>
                    <a:pt x="186" y="11998"/>
                  </a:cubicBezTo>
                  <a:cubicBezTo>
                    <a:pt x="0" y="14410"/>
                    <a:pt x="425" y="17390"/>
                    <a:pt x="2181" y="19132"/>
                  </a:cubicBezTo>
                  <a:lnTo>
                    <a:pt x="2181" y="19132"/>
                  </a:lnTo>
                  <a:cubicBezTo>
                    <a:pt x="2571" y="19757"/>
                    <a:pt x="3186" y="20118"/>
                    <a:pt x="3852" y="20220"/>
                  </a:cubicBezTo>
                  <a:lnTo>
                    <a:pt x="3852" y="20220"/>
                  </a:lnTo>
                  <a:cubicBezTo>
                    <a:pt x="3911" y="20248"/>
                    <a:pt x="3967" y="20261"/>
                    <a:pt x="4018" y="20261"/>
                  </a:cubicBezTo>
                  <a:cubicBezTo>
                    <a:pt x="4050" y="20261"/>
                    <a:pt x="4081" y="20256"/>
                    <a:pt x="4110" y="20246"/>
                  </a:cubicBezTo>
                  <a:lnTo>
                    <a:pt x="4110" y="20246"/>
                  </a:lnTo>
                  <a:cubicBezTo>
                    <a:pt x="4157" y="20249"/>
                    <a:pt x="4206" y="20250"/>
                    <a:pt x="4254" y="20250"/>
                  </a:cubicBezTo>
                  <a:cubicBezTo>
                    <a:pt x="4846" y="20250"/>
                    <a:pt x="5452" y="20055"/>
                    <a:pt x="5957" y="19670"/>
                  </a:cubicBezTo>
                  <a:cubicBezTo>
                    <a:pt x="7491" y="18503"/>
                    <a:pt x="7891" y="16168"/>
                    <a:pt x="8125" y="14366"/>
                  </a:cubicBezTo>
                  <a:cubicBezTo>
                    <a:pt x="8658" y="9529"/>
                    <a:pt x="6957" y="4793"/>
                    <a:pt x="5156" y="356"/>
                  </a:cubicBezTo>
                  <a:cubicBezTo>
                    <a:pt x="5075" y="154"/>
                    <a:pt x="4835" y="1"/>
                    <a:pt x="4606"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0"/>
            <p:cNvSpPr/>
            <p:nvPr/>
          </p:nvSpPr>
          <p:spPr>
            <a:xfrm>
              <a:off x="1649675" y="1930775"/>
              <a:ext cx="31725" cy="402400"/>
            </a:xfrm>
            <a:custGeom>
              <a:rect b="b" l="l" r="r" t="t"/>
              <a:pathLst>
                <a:path extrusionOk="0" h="16096" w="1269">
                  <a:moveTo>
                    <a:pt x="989" y="1"/>
                  </a:moveTo>
                  <a:cubicBezTo>
                    <a:pt x="860" y="1"/>
                    <a:pt x="735" y="93"/>
                    <a:pt x="735" y="276"/>
                  </a:cubicBezTo>
                  <a:cubicBezTo>
                    <a:pt x="635" y="3345"/>
                    <a:pt x="501" y="6447"/>
                    <a:pt x="434" y="9549"/>
                  </a:cubicBezTo>
                  <a:lnTo>
                    <a:pt x="301" y="14186"/>
                  </a:lnTo>
                  <a:cubicBezTo>
                    <a:pt x="301" y="14786"/>
                    <a:pt x="1" y="15620"/>
                    <a:pt x="501" y="16021"/>
                  </a:cubicBezTo>
                  <a:cubicBezTo>
                    <a:pt x="568" y="16071"/>
                    <a:pt x="635" y="16096"/>
                    <a:pt x="693" y="16096"/>
                  </a:cubicBezTo>
                  <a:cubicBezTo>
                    <a:pt x="751" y="16096"/>
                    <a:pt x="801" y="16071"/>
                    <a:pt x="835" y="16021"/>
                  </a:cubicBezTo>
                  <a:cubicBezTo>
                    <a:pt x="901" y="16021"/>
                    <a:pt x="901" y="15987"/>
                    <a:pt x="935" y="15987"/>
                  </a:cubicBezTo>
                  <a:cubicBezTo>
                    <a:pt x="1002" y="15954"/>
                    <a:pt x="1002" y="15820"/>
                    <a:pt x="1002" y="15720"/>
                  </a:cubicBezTo>
                  <a:cubicBezTo>
                    <a:pt x="1002" y="15687"/>
                    <a:pt x="1002" y="15654"/>
                    <a:pt x="968" y="15620"/>
                  </a:cubicBezTo>
                  <a:cubicBezTo>
                    <a:pt x="955" y="15569"/>
                    <a:pt x="928" y="15522"/>
                    <a:pt x="891" y="15489"/>
                  </a:cubicBezTo>
                  <a:lnTo>
                    <a:pt x="891" y="15489"/>
                  </a:lnTo>
                  <a:cubicBezTo>
                    <a:pt x="1074" y="13902"/>
                    <a:pt x="1002" y="8782"/>
                    <a:pt x="1002" y="8215"/>
                  </a:cubicBezTo>
                  <a:cubicBezTo>
                    <a:pt x="1102" y="5546"/>
                    <a:pt x="1168" y="2945"/>
                    <a:pt x="1268" y="276"/>
                  </a:cubicBezTo>
                  <a:cubicBezTo>
                    <a:pt x="1252" y="93"/>
                    <a:pt x="1118" y="1"/>
                    <a:pt x="989"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0"/>
            <p:cNvSpPr/>
            <p:nvPr/>
          </p:nvSpPr>
          <p:spPr>
            <a:xfrm>
              <a:off x="1602050" y="2179250"/>
              <a:ext cx="65400" cy="81025"/>
            </a:xfrm>
            <a:custGeom>
              <a:rect b="b" l="l" r="r" t="t"/>
              <a:pathLst>
                <a:path extrusionOk="0" h="3241" w="2616">
                  <a:moveTo>
                    <a:pt x="338" y="0"/>
                  </a:moveTo>
                  <a:cubicBezTo>
                    <a:pt x="180" y="0"/>
                    <a:pt x="0" y="189"/>
                    <a:pt x="71" y="378"/>
                  </a:cubicBezTo>
                  <a:cubicBezTo>
                    <a:pt x="572" y="1445"/>
                    <a:pt x="1239" y="2379"/>
                    <a:pt x="2073" y="3180"/>
                  </a:cubicBezTo>
                  <a:cubicBezTo>
                    <a:pt x="2130" y="3223"/>
                    <a:pt x="2190" y="3241"/>
                    <a:pt x="2247" y="3241"/>
                  </a:cubicBezTo>
                  <a:cubicBezTo>
                    <a:pt x="2455" y="3241"/>
                    <a:pt x="2616" y="2996"/>
                    <a:pt x="2406" y="2813"/>
                  </a:cubicBezTo>
                  <a:cubicBezTo>
                    <a:pt x="1572" y="2045"/>
                    <a:pt x="972" y="1145"/>
                    <a:pt x="505" y="111"/>
                  </a:cubicBezTo>
                  <a:cubicBezTo>
                    <a:pt x="466" y="33"/>
                    <a:pt x="404" y="0"/>
                    <a:pt x="338"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0"/>
            <p:cNvSpPr/>
            <p:nvPr/>
          </p:nvSpPr>
          <p:spPr>
            <a:xfrm>
              <a:off x="1650900" y="2193700"/>
              <a:ext cx="82025" cy="68000"/>
            </a:xfrm>
            <a:custGeom>
              <a:rect b="b" l="l" r="r" t="t"/>
              <a:pathLst>
                <a:path extrusionOk="0" h="2720" w="3281">
                  <a:moveTo>
                    <a:pt x="2935" y="0"/>
                  </a:moveTo>
                  <a:cubicBezTo>
                    <a:pt x="2855" y="0"/>
                    <a:pt x="2773" y="39"/>
                    <a:pt x="2720" y="133"/>
                  </a:cubicBezTo>
                  <a:cubicBezTo>
                    <a:pt x="2120" y="1034"/>
                    <a:pt x="1086" y="1634"/>
                    <a:pt x="219" y="2268"/>
                  </a:cubicBezTo>
                  <a:cubicBezTo>
                    <a:pt x="0" y="2405"/>
                    <a:pt x="139" y="2720"/>
                    <a:pt x="325" y="2720"/>
                  </a:cubicBezTo>
                  <a:cubicBezTo>
                    <a:pt x="366" y="2720"/>
                    <a:pt x="410" y="2705"/>
                    <a:pt x="452" y="2668"/>
                  </a:cubicBezTo>
                  <a:cubicBezTo>
                    <a:pt x="1420" y="2001"/>
                    <a:pt x="2520" y="1367"/>
                    <a:pt x="3121" y="367"/>
                  </a:cubicBezTo>
                  <a:cubicBezTo>
                    <a:pt x="3281" y="184"/>
                    <a:pt x="3111" y="0"/>
                    <a:pt x="2935"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0"/>
            <p:cNvSpPr/>
            <p:nvPr/>
          </p:nvSpPr>
          <p:spPr>
            <a:xfrm>
              <a:off x="1604225" y="2077475"/>
              <a:ext cx="71700" cy="68625"/>
            </a:xfrm>
            <a:custGeom>
              <a:rect b="b" l="l" r="r" t="t"/>
              <a:pathLst>
                <a:path extrusionOk="0" h="2745" w="2868">
                  <a:moveTo>
                    <a:pt x="366" y="1"/>
                  </a:moveTo>
                  <a:cubicBezTo>
                    <a:pt x="180" y="1"/>
                    <a:pt x="0" y="181"/>
                    <a:pt x="118" y="346"/>
                  </a:cubicBezTo>
                  <a:cubicBezTo>
                    <a:pt x="751" y="1246"/>
                    <a:pt x="1552" y="2013"/>
                    <a:pt x="2419" y="2681"/>
                  </a:cubicBezTo>
                  <a:cubicBezTo>
                    <a:pt x="2464" y="2726"/>
                    <a:pt x="2511" y="2745"/>
                    <a:pt x="2554" y="2745"/>
                  </a:cubicBezTo>
                  <a:cubicBezTo>
                    <a:pt x="2736" y="2745"/>
                    <a:pt x="2868" y="2415"/>
                    <a:pt x="2653" y="2280"/>
                  </a:cubicBezTo>
                  <a:cubicBezTo>
                    <a:pt x="1886" y="1647"/>
                    <a:pt x="1152" y="946"/>
                    <a:pt x="585" y="112"/>
                  </a:cubicBezTo>
                  <a:cubicBezTo>
                    <a:pt x="525" y="33"/>
                    <a:pt x="445" y="1"/>
                    <a:pt x="366"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0"/>
            <p:cNvSpPr/>
            <p:nvPr/>
          </p:nvSpPr>
          <p:spPr>
            <a:xfrm>
              <a:off x="1658400" y="2074825"/>
              <a:ext cx="66725" cy="65975"/>
            </a:xfrm>
            <a:custGeom>
              <a:rect b="b" l="l" r="r" t="t"/>
              <a:pathLst>
                <a:path extrusionOk="0" h="2639" w="2669">
                  <a:moveTo>
                    <a:pt x="2328" y="0"/>
                  </a:moveTo>
                  <a:cubicBezTo>
                    <a:pt x="2250" y="0"/>
                    <a:pt x="2172" y="35"/>
                    <a:pt x="2120" y="118"/>
                  </a:cubicBezTo>
                  <a:cubicBezTo>
                    <a:pt x="1653" y="952"/>
                    <a:pt x="986" y="1619"/>
                    <a:pt x="219" y="2186"/>
                  </a:cubicBezTo>
                  <a:cubicBezTo>
                    <a:pt x="0" y="2323"/>
                    <a:pt x="140" y="2638"/>
                    <a:pt x="326" y="2638"/>
                  </a:cubicBezTo>
                  <a:cubicBezTo>
                    <a:pt x="367" y="2638"/>
                    <a:pt x="410" y="2623"/>
                    <a:pt x="452" y="2586"/>
                  </a:cubicBezTo>
                  <a:cubicBezTo>
                    <a:pt x="1320" y="2019"/>
                    <a:pt x="2054" y="1252"/>
                    <a:pt x="2554" y="352"/>
                  </a:cubicBezTo>
                  <a:cubicBezTo>
                    <a:pt x="2669" y="168"/>
                    <a:pt x="2499" y="0"/>
                    <a:pt x="2328"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0"/>
            <p:cNvSpPr/>
            <p:nvPr/>
          </p:nvSpPr>
          <p:spPr>
            <a:xfrm>
              <a:off x="1626100" y="1985375"/>
              <a:ext cx="55700" cy="45575"/>
            </a:xfrm>
            <a:custGeom>
              <a:rect b="b" l="l" r="r" t="t"/>
              <a:pathLst>
                <a:path extrusionOk="0" h="1823" w="2228">
                  <a:moveTo>
                    <a:pt x="328" y="0"/>
                  </a:moveTo>
                  <a:cubicBezTo>
                    <a:pt x="146" y="0"/>
                    <a:pt x="1" y="251"/>
                    <a:pt x="177" y="427"/>
                  </a:cubicBezTo>
                  <a:cubicBezTo>
                    <a:pt x="677" y="861"/>
                    <a:pt x="1177" y="1294"/>
                    <a:pt x="1711" y="1761"/>
                  </a:cubicBezTo>
                  <a:cubicBezTo>
                    <a:pt x="1761" y="1804"/>
                    <a:pt x="1816" y="1823"/>
                    <a:pt x="1869" y="1823"/>
                  </a:cubicBezTo>
                  <a:cubicBezTo>
                    <a:pt x="2062" y="1823"/>
                    <a:pt x="2228" y="1578"/>
                    <a:pt x="2045" y="1394"/>
                  </a:cubicBezTo>
                  <a:cubicBezTo>
                    <a:pt x="1544" y="961"/>
                    <a:pt x="1044" y="527"/>
                    <a:pt x="510" y="93"/>
                  </a:cubicBezTo>
                  <a:cubicBezTo>
                    <a:pt x="452" y="27"/>
                    <a:pt x="388" y="0"/>
                    <a:pt x="328"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0"/>
            <p:cNvSpPr/>
            <p:nvPr/>
          </p:nvSpPr>
          <p:spPr>
            <a:xfrm>
              <a:off x="1667850" y="1985375"/>
              <a:ext cx="39000" cy="43400"/>
            </a:xfrm>
            <a:custGeom>
              <a:rect b="b" l="l" r="r" t="t"/>
              <a:pathLst>
                <a:path extrusionOk="0" h="1736" w="1560">
                  <a:moveTo>
                    <a:pt x="1238" y="0"/>
                  </a:moveTo>
                  <a:cubicBezTo>
                    <a:pt x="1182" y="0"/>
                    <a:pt x="1125" y="27"/>
                    <a:pt x="1075" y="93"/>
                  </a:cubicBezTo>
                  <a:cubicBezTo>
                    <a:pt x="775" y="494"/>
                    <a:pt x="441" y="861"/>
                    <a:pt x="174" y="1294"/>
                  </a:cubicBezTo>
                  <a:cubicBezTo>
                    <a:pt x="0" y="1468"/>
                    <a:pt x="160" y="1735"/>
                    <a:pt x="322" y="1735"/>
                  </a:cubicBezTo>
                  <a:cubicBezTo>
                    <a:pt x="377" y="1735"/>
                    <a:pt x="432" y="1704"/>
                    <a:pt x="475" y="1628"/>
                  </a:cubicBezTo>
                  <a:cubicBezTo>
                    <a:pt x="775" y="1194"/>
                    <a:pt x="1108" y="827"/>
                    <a:pt x="1409" y="427"/>
                  </a:cubicBezTo>
                  <a:cubicBezTo>
                    <a:pt x="1559" y="251"/>
                    <a:pt x="1408" y="0"/>
                    <a:pt x="1238"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0"/>
            <p:cNvSpPr/>
            <p:nvPr/>
          </p:nvSpPr>
          <p:spPr>
            <a:xfrm>
              <a:off x="1410875" y="317325"/>
              <a:ext cx="417300" cy="294325"/>
            </a:xfrm>
            <a:custGeom>
              <a:rect b="b" l="l" r="r" t="t"/>
              <a:pathLst>
                <a:path extrusionOk="0" h="11773" w="16692">
                  <a:moveTo>
                    <a:pt x="16691" y="1"/>
                  </a:moveTo>
                  <a:cubicBezTo>
                    <a:pt x="15624" y="201"/>
                    <a:pt x="14523" y="468"/>
                    <a:pt x="13456" y="668"/>
                  </a:cubicBezTo>
                  <a:cubicBezTo>
                    <a:pt x="11121" y="1135"/>
                    <a:pt x="8786" y="1635"/>
                    <a:pt x="6617" y="2536"/>
                  </a:cubicBezTo>
                  <a:cubicBezTo>
                    <a:pt x="4449" y="3470"/>
                    <a:pt x="2381" y="4938"/>
                    <a:pt x="1180" y="6973"/>
                  </a:cubicBezTo>
                  <a:cubicBezTo>
                    <a:pt x="818" y="7563"/>
                    <a:pt x="543" y="8240"/>
                    <a:pt x="442" y="8930"/>
                  </a:cubicBezTo>
                  <a:lnTo>
                    <a:pt x="442" y="8930"/>
                  </a:lnTo>
                  <a:cubicBezTo>
                    <a:pt x="1" y="9801"/>
                    <a:pt x="606" y="11022"/>
                    <a:pt x="1514" y="11476"/>
                  </a:cubicBezTo>
                  <a:cubicBezTo>
                    <a:pt x="1948" y="11686"/>
                    <a:pt x="2412" y="11773"/>
                    <a:pt x="2883" y="11773"/>
                  </a:cubicBezTo>
                  <a:cubicBezTo>
                    <a:pt x="3533" y="11773"/>
                    <a:pt x="4197" y="11608"/>
                    <a:pt x="4816" y="11376"/>
                  </a:cubicBezTo>
                  <a:cubicBezTo>
                    <a:pt x="10087" y="9641"/>
                    <a:pt x="13689" y="4704"/>
                    <a:pt x="16691"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0"/>
            <p:cNvSpPr/>
            <p:nvPr/>
          </p:nvSpPr>
          <p:spPr>
            <a:xfrm>
              <a:off x="1404875" y="304350"/>
              <a:ext cx="437725" cy="320700"/>
            </a:xfrm>
            <a:custGeom>
              <a:rect b="b" l="l" r="r" t="t"/>
              <a:pathLst>
                <a:path extrusionOk="0" h="12828" w="17509">
                  <a:moveTo>
                    <a:pt x="15896" y="1201"/>
                  </a:moveTo>
                  <a:cubicBezTo>
                    <a:pt x="14329" y="3559"/>
                    <a:pt x="12669" y="5875"/>
                    <a:pt x="10627" y="7859"/>
                  </a:cubicBezTo>
                  <a:cubicBezTo>
                    <a:pt x="9426" y="9026"/>
                    <a:pt x="8058" y="10027"/>
                    <a:pt x="6490" y="10761"/>
                  </a:cubicBezTo>
                  <a:cubicBezTo>
                    <a:pt x="5823" y="11094"/>
                    <a:pt x="5123" y="11394"/>
                    <a:pt x="4422" y="11595"/>
                  </a:cubicBezTo>
                  <a:cubicBezTo>
                    <a:pt x="4161" y="11661"/>
                    <a:pt x="3832" y="11699"/>
                    <a:pt x="3481" y="11699"/>
                  </a:cubicBezTo>
                  <a:cubicBezTo>
                    <a:pt x="2645" y="11699"/>
                    <a:pt x="1691" y="11486"/>
                    <a:pt x="1266" y="10954"/>
                  </a:cubicBezTo>
                  <a:lnTo>
                    <a:pt x="1266" y="10954"/>
                  </a:lnTo>
                  <a:cubicBezTo>
                    <a:pt x="1267" y="10914"/>
                    <a:pt x="1263" y="10871"/>
                    <a:pt x="1253" y="10827"/>
                  </a:cubicBezTo>
                  <a:cubicBezTo>
                    <a:pt x="1169" y="10474"/>
                    <a:pt x="1136" y="10127"/>
                    <a:pt x="1147" y="9789"/>
                  </a:cubicBezTo>
                  <a:lnTo>
                    <a:pt x="1147" y="9789"/>
                  </a:lnTo>
                  <a:cubicBezTo>
                    <a:pt x="1190" y="9674"/>
                    <a:pt x="1248" y="9553"/>
                    <a:pt x="1320" y="9426"/>
                  </a:cubicBezTo>
                  <a:cubicBezTo>
                    <a:pt x="1461" y="9221"/>
                    <a:pt x="1410" y="9036"/>
                    <a:pt x="1275" y="8916"/>
                  </a:cubicBezTo>
                  <a:lnTo>
                    <a:pt x="1275" y="8916"/>
                  </a:lnTo>
                  <a:cubicBezTo>
                    <a:pt x="1949" y="6321"/>
                    <a:pt x="5102" y="4308"/>
                    <a:pt x="7291" y="3389"/>
                  </a:cubicBezTo>
                  <a:cubicBezTo>
                    <a:pt x="10050" y="2232"/>
                    <a:pt x="13020" y="1761"/>
                    <a:pt x="15896" y="1201"/>
                  </a:cubicBezTo>
                  <a:close/>
                  <a:moveTo>
                    <a:pt x="17026" y="1"/>
                  </a:moveTo>
                  <a:cubicBezTo>
                    <a:pt x="16986" y="1"/>
                    <a:pt x="16943" y="7"/>
                    <a:pt x="16898" y="20"/>
                  </a:cubicBezTo>
                  <a:cubicBezTo>
                    <a:pt x="12895" y="854"/>
                    <a:pt x="8559" y="1354"/>
                    <a:pt x="4956" y="3489"/>
                  </a:cubicBezTo>
                  <a:cubicBezTo>
                    <a:pt x="2851" y="4730"/>
                    <a:pt x="615" y="6845"/>
                    <a:pt x="262" y="9356"/>
                  </a:cubicBezTo>
                  <a:lnTo>
                    <a:pt x="262" y="9356"/>
                  </a:lnTo>
                  <a:cubicBezTo>
                    <a:pt x="1" y="10024"/>
                    <a:pt x="73" y="10712"/>
                    <a:pt x="381" y="11296"/>
                  </a:cubicBezTo>
                  <a:lnTo>
                    <a:pt x="381" y="11296"/>
                  </a:lnTo>
                  <a:cubicBezTo>
                    <a:pt x="392" y="11324"/>
                    <a:pt x="406" y="11348"/>
                    <a:pt x="421" y="11370"/>
                  </a:cubicBezTo>
                  <a:lnTo>
                    <a:pt x="421" y="11370"/>
                  </a:lnTo>
                  <a:cubicBezTo>
                    <a:pt x="757" y="11958"/>
                    <a:pt x="1335" y="12433"/>
                    <a:pt x="2054" y="12662"/>
                  </a:cubicBezTo>
                  <a:cubicBezTo>
                    <a:pt x="2427" y="12777"/>
                    <a:pt x="2814" y="12828"/>
                    <a:pt x="3206" y="12828"/>
                  </a:cubicBezTo>
                  <a:cubicBezTo>
                    <a:pt x="4745" y="12828"/>
                    <a:pt x="6375" y="12052"/>
                    <a:pt x="7625" y="11361"/>
                  </a:cubicBezTo>
                  <a:cubicBezTo>
                    <a:pt x="11861" y="8993"/>
                    <a:pt x="14730" y="4823"/>
                    <a:pt x="17298" y="820"/>
                  </a:cubicBezTo>
                  <a:cubicBezTo>
                    <a:pt x="17509" y="519"/>
                    <a:pt x="17394" y="1"/>
                    <a:pt x="17026"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0"/>
            <p:cNvSpPr/>
            <p:nvPr/>
          </p:nvSpPr>
          <p:spPr>
            <a:xfrm>
              <a:off x="1422850" y="361375"/>
              <a:ext cx="337650" cy="232025"/>
            </a:xfrm>
            <a:custGeom>
              <a:rect b="b" l="l" r="r" t="t"/>
              <a:pathLst>
                <a:path extrusionOk="0" h="9281" w="13506">
                  <a:moveTo>
                    <a:pt x="13128" y="1"/>
                  </a:moveTo>
                  <a:cubicBezTo>
                    <a:pt x="13089" y="1"/>
                    <a:pt x="13048" y="13"/>
                    <a:pt x="13010" y="40"/>
                  </a:cubicBezTo>
                  <a:lnTo>
                    <a:pt x="5238" y="5177"/>
                  </a:lnTo>
                  <a:cubicBezTo>
                    <a:pt x="3937" y="6011"/>
                    <a:pt x="2669" y="6878"/>
                    <a:pt x="1368" y="7712"/>
                  </a:cubicBezTo>
                  <a:cubicBezTo>
                    <a:pt x="868" y="8046"/>
                    <a:pt x="67" y="8279"/>
                    <a:pt x="1" y="8947"/>
                  </a:cubicBezTo>
                  <a:cubicBezTo>
                    <a:pt x="1" y="9080"/>
                    <a:pt x="67" y="9213"/>
                    <a:pt x="201" y="9247"/>
                  </a:cubicBezTo>
                  <a:cubicBezTo>
                    <a:pt x="234" y="9247"/>
                    <a:pt x="234" y="9247"/>
                    <a:pt x="268" y="9280"/>
                  </a:cubicBezTo>
                  <a:cubicBezTo>
                    <a:pt x="368" y="9280"/>
                    <a:pt x="434" y="9247"/>
                    <a:pt x="534" y="9213"/>
                  </a:cubicBezTo>
                  <a:lnTo>
                    <a:pt x="601" y="9113"/>
                  </a:lnTo>
                  <a:cubicBezTo>
                    <a:pt x="652" y="9063"/>
                    <a:pt x="677" y="9003"/>
                    <a:pt x="672" y="8944"/>
                  </a:cubicBezTo>
                  <a:lnTo>
                    <a:pt x="672" y="8944"/>
                  </a:lnTo>
                  <a:cubicBezTo>
                    <a:pt x="2084" y="8172"/>
                    <a:pt x="6166" y="5186"/>
                    <a:pt x="6672" y="4877"/>
                  </a:cubicBezTo>
                  <a:lnTo>
                    <a:pt x="13310" y="507"/>
                  </a:lnTo>
                  <a:cubicBezTo>
                    <a:pt x="13505" y="312"/>
                    <a:pt x="13328" y="1"/>
                    <a:pt x="13128"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0"/>
            <p:cNvSpPr/>
            <p:nvPr/>
          </p:nvSpPr>
          <p:spPr>
            <a:xfrm>
              <a:off x="1475300" y="452650"/>
              <a:ext cx="43775" cy="92025"/>
            </a:xfrm>
            <a:custGeom>
              <a:rect b="b" l="l" r="r" t="t"/>
              <a:pathLst>
                <a:path extrusionOk="0" h="3681" w="1751">
                  <a:moveTo>
                    <a:pt x="1425" y="0"/>
                  </a:moveTo>
                  <a:cubicBezTo>
                    <a:pt x="1343" y="0"/>
                    <a:pt x="1260" y="38"/>
                    <a:pt x="1205" y="125"/>
                  </a:cubicBezTo>
                  <a:cubicBezTo>
                    <a:pt x="605" y="1126"/>
                    <a:pt x="238" y="2227"/>
                    <a:pt x="38" y="3394"/>
                  </a:cubicBezTo>
                  <a:cubicBezTo>
                    <a:pt x="1" y="3578"/>
                    <a:pt x="135" y="3680"/>
                    <a:pt x="275" y="3680"/>
                  </a:cubicBezTo>
                  <a:cubicBezTo>
                    <a:pt x="390" y="3680"/>
                    <a:pt x="508" y="3611"/>
                    <a:pt x="538" y="3461"/>
                  </a:cubicBezTo>
                  <a:cubicBezTo>
                    <a:pt x="671" y="2360"/>
                    <a:pt x="1072" y="1293"/>
                    <a:pt x="1639" y="359"/>
                  </a:cubicBezTo>
                  <a:cubicBezTo>
                    <a:pt x="1751" y="157"/>
                    <a:pt x="1592" y="0"/>
                    <a:pt x="1425"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0"/>
            <p:cNvSpPr/>
            <p:nvPr/>
          </p:nvSpPr>
          <p:spPr>
            <a:xfrm>
              <a:off x="1474650" y="532725"/>
              <a:ext cx="98925" cy="34025"/>
            </a:xfrm>
            <a:custGeom>
              <a:rect b="b" l="l" r="r" t="t"/>
              <a:pathLst>
                <a:path extrusionOk="0" h="1361" w="3957">
                  <a:moveTo>
                    <a:pt x="358" y="1"/>
                  </a:moveTo>
                  <a:cubicBezTo>
                    <a:pt x="122" y="1"/>
                    <a:pt x="0" y="374"/>
                    <a:pt x="264" y="491"/>
                  </a:cubicBezTo>
                  <a:cubicBezTo>
                    <a:pt x="1299" y="847"/>
                    <a:pt x="2429" y="1360"/>
                    <a:pt x="3561" y="1360"/>
                  </a:cubicBezTo>
                  <a:cubicBezTo>
                    <a:pt x="3596" y="1360"/>
                    <a:pt x="3631" y="1360"/>
                    <a:pt x="3666" y="1359"/>
                  </a:cubicBezTo>
                  <a:cubicBezTo>
                    <a:pt x="3957" y="1326"/>
                    <a:pt x="3935" y="857"/>
                    <a:pt x="3661" y="857"/>
                  </a:cubicBezTo>
                  <a:cubicBezTo>
                    <a:pt x="3652" y="857"/>
                    <a:pt x="3642" y="857"/>
                    <a:pt x="3633" y="858"/>
                  </a:cubicBezTo>
                  <a:cubicBezTo>
                    <a:pt x="3599" y="859"/>
                    <a:pt x="3565" y="860"/>
                    <a:pt x="3531" y="860"/>
                  </a:cubicBezTo>
                  <a:cubicBezTo>
                    <a:pt x="2495" y="860"/>
                    <a:pt x="1433" y="380"/>
                    <a:pt x="464" y="24"/>
                  </a:cubicBezTo>
                  <a:cubicBezTo>
                    <a:pt x="427" y="8"/>
                    <a:pt x="392" y="1"/>
                    <a:pt x="358"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0"/>
            <p:cNvSpPr/>
            <p:nvPr/>
          </p:nvSpPr>
          <p:spPr>
            <a:xfrm>
              <a:off x="1577125" y="395600"/>
              <a:ext cx="26950" cy="89950"/>
            </a:xfrm>
            <a:custGeom>
              <a:rect b="b" l="l" r="r" t="t"/>
              <a:pathLst>
                <a:path extrusionOk="0" h="3598" w="1078">
                  <a:moveTo>
                    <a:pt x="768" y="1"/>
                  </a:moveTo>
                  <a:cubicBezTo>
                    <a:pt x="684" y="1"/>
                    <a:pt x="604" y="52"/>
                    <a:pt x="568" y="172"/>
                  </a:cubicBezTo>
                  <a:cubicBezTo>
                    <a:pt x="201" y="1206"/>
                    <a:pt x="34" y="2307"/>
                    <a:pt x="1" y="3375"/>
                  </a:cubicBezTo>
                  <a:cubicBezTo>
                    <a:pt x="1" y="3528"/>
                    <a:pt x="107" y="3597"/>
                    <a:pt x="222" y="3597"/>
                  </a:cubicBezTo>
                  <a:cubicBezTo>
                    <a:pt x="356" y="3597"/>
                    <a:pt x="501" y="3503"/>
                    <a:pt x="501" y="3341"/>
                  </a:cubicBezTo>
                  <a:cubicBezTo>
                    <a:pt x="534" y="2341"/>
                    <a:pt x="701" y="1340"/>
                    <a:pt x="1035" y="372"/>
                  </a:cubicBezTo>
                  <a:cubicBezTo>
                    <a:pt x="1077" y="159"/>
                    <a:pt x="916" y="1"/>
                    <a:pt x="768"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0"/>
            <p:cNvSpPr/>
            <p:nvPr/>
          </p:nvSpPr>
          <p:spPr>
            <a:xfrm>
              <a:off x="1576375" y="470175"/>
              <a:ext cx="89775" cy="23125"/>
            </a:xfrm>
            <a:custGeom>
              <a:rect b="b" l="l" r="r" t="t"/>
              <a:pathLst>
                <a:path extrusionOk="0" h="925" w="3591">
                  <a:moveTo>
                    <a:pt x="368" y="1"/>
                  </a:moveTo>
                  <a:cubicBezTo>
                    <a:pt x="148" y="1"/>
                    <a:pt x="1" y="375"/>
                    <a:pt x="264" y="492"/>
                  </a:cubicBezTo>
                  <a:cubicBezTo>
                    <a:pt x="1024" y="780"/>
                    <a:pt x="1826" y="924"/>
                    <a:pt x="2636" y="924"/>
                  </a:cubicBezTo>
                  <a:cubicBezTo>
                    <a:pt x="2857" y="924"/>
                    <a:pt x="3078" y="913"/>
                    <a:pt x="3300" y="892"/>
                  </a:cubicBezTo>
                  <a:cubicBezTo>
                    <a:pt x="3590" y="860"/>
                    <a:pt x="3568" y="390"/>
                    <a:pt x="3295" y="390"/>
                  </a:cubicBezTo>
                  <a:cubicBezTo>
                    <a:pt x="3285" y="390"/>
                    <a:pt x="3276" y="391"/>
                    <a:pt x="3266" y="392"/>
                  </a:cubicBezTo>
                  <a:cubicBezTo>
                    <a:pt x="3063" y="413"/>
                    <a:pt x="2860" y="424"/>
                    <a:pt x="2656" y="424"/>
                  </a:cubicBezTo>
                  <a:cubicBezTo>
                    <a:pt x="1926" y="424"/>
                    <a:pt x="1195" y="286"/>
                    <a:pt x="464" y="25"/>
                  </a:cubicBezTo>
                  <a:cubicBezTo>
                    <a:pt x="432" y="8"/>
                    <a:pt x="399" y="1"/>
                    <a:pt x="368"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0"/>
            <p:cNvSpPr/>
            <p:nvPr/>
          </p:nvSpPr>
          <p:spPr>
            <a:xfrm>
              <a:off x="1672575" y="360850"/>
              <a:ext cx="18450" cy="62075"/>
            </a:xfrm>
            <a:custGeom>
              <a:rect b="b" l="l" r="r" t="t"/>
              <a:pathLst>
                <a:path extrusionOk="0" h="2483" w="738">
                  <a:moveTo>
                    <a:pt x="453" y="0"/>
                  </a:moveTo>
                  <a:cubicBezTo>
                    <a:pt x="341" y="0"/>
                    <a:pt x="234" y="61"/>
                    <a:pt x="219" y="195"/>
                  </a:cubicBezTo>
                  <a:cubicBezTo>
                    <a:pt x="119" y="862"/>
                    <a:pt x="86" y="1496"/>
                    <a:pt x="19" y="2196"/>
                  </a:cubicBezTo>
                  <a:cubicBezTo>
                    <a:pt x="0" y="2379"/>
                    <a:pt x="143" y="2482"/>
                    <a:pt x="281" y="2482"/>
                  </a:cubicBezTo>
                  <a:cubicBezTo>
                    <a:pt x="394" y="2482"/>
                    <a:pt x="504" y="2413"/>
                    <a:pt x="519" y="2263"/>
                  </a:cubicBezTo>
                  <a:cubicBezTo>
                    <a:pt x="586" y="1596"/>
                    <a:pt x="653" y="929"/>
                    <a:pt x="719" y="261"/>
                  </a:cubicBezTo>
                  <a:cubicBezTo>
                    <a:pt x="738" y="95"/>
                    <a:pt x="592" y="0"/>
                    <a:pt x="453"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0"/>
            <p:cNvSpPr/>
            <p:nvPr/>
          </p:nvSpPr>
          <p:spPr>
            <a:xfrm>
              <a:off x="1673875" y="412400"/>
              <a:ext cx="56450" cy="13400"/>
            </a:xfrm>
            <a:custGeom>
              <a:rect b="b" l="l" r="r" t="t"/>
              <a:pathLst>
                <a:path extrusionOk="0" h="536" w="2258">
                  <a:moveTo>
                    <a:pt x="434" y="1"/>
                  </a:moveTo>
                  <a:cubicBezTo>
                    <a:pt x="100" y="1"/>
                    <a:pt x="0" y="501"/>
                    <a:pt x="334" y="501"/>
                  </a:cubicBezTo>
                  <a:cubicBezTo>
                    <a:pt x="834" y="501"/>
                    <a:pt x="1334" y="534"/>
                    <a:pt x="1835" y="534"/>
                  </a:cubicBezTo>
                  <a:cubicBezTo>
                    <a:pt x="1844" y="535"/>
                    <a:pt x="1854" y="536"/>
                    <a:pt x="1863" y="536"/>
                  </a:cubicBezTo>
                  <a:cubicBezTo>
                    <a:pt x="2143" y="536"/>
                    <a:pt x="2258" y="66"/>
                    <a:pt x="1935" y="34"/>
                  </a:cubicBezTo>
                  <a:cubicBezTo>
                    <a:pt x="1435" y="34"/>
                    <a:pt x="934" y="1"/>
                    <a:pt x="434"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8" name="Google Shape;5288;p70"/>
          <p:cNvGrpSpPr/>
          <p:nvPr/>
        </p:nvGrpSpPr>
        <p:grpSpPr>
          <a:xfrm>
            <a:off x="268663" y="3226308"/>
            <a:ext cx="584692" cy="1119986"/>
            <a:chOff x="9445250" y="113875"/>
            <a:chExt cx="2691950" cy="5156475"/>
          </a:xfrm>
        </p:grpSpPr>
        <p:sp>
          <p:nvSpPr>
            <p:cNvPr id="5289" name="Google Shape;5289;p70"/>
            <p:cNvSpPr/>
            <p:nvPr/>
          </p:nvSpPr>
          <p:spPr>
            <a:xfrm>
              <a:off x="10385075" y="1166675"/>
              <a:ext cx="1454400" cy="3354550"/>
            </a:xfrm>
            <a:custGeom>
              <a:rect b="b" l="l" r="r" t="t"/>
              <a:pathLst>
                <a:path extrusionOk="0" h="134182" w="58176">
                  <a:moveTo>
                    <a:pt x="29931" y="0"/>
                  </a:moveTo>
                  <a:cubicBezTo>
                    <a:pt x="24542" y="0"/>
                    <a:pt x="19526" y="3502"/>
                    <a:pt x="16513" y="7990"/>
                  </a:cubicBezTo>
                  <a:cubicBezTo>
                    <a:pt x="13411" y="12660"/>
                    <a:pt x="2002" y="44383"/>
                    <a:pt x="1002" y="58793"/>
                  </a:cubicBezTo>
                  <a:cubicBezTo>
                    <a:pt x="1" y="73237"/>
                    <a:pt x="2403" y="87714"/>
                    <a:pt x="5472" y="101824"/>
                  </a:cubicBezTo>
                  <a:cubicBezTo>
                    <a:pt x="7139" y="109430"/>
                    <a:pt x="9074" y="117135"/>
                    <a:pt x="13477" y="123573"/>
                  </a:cubicBezTo>
                  <a:cubicBezTo>
                    <a:pt x="17628" y="129534"/>
                    <a:pt x="24349" y="134181"/>
                    <a:pt x="31535" y="134181"/>
                  </a:cubicBezTo>
                  <a:cubicBezTo>
                    <a:pt x="32030" y="134181"/>
                    <a:pt x="32526" y="134159"/>
                    <a:pt x="33025" y="134114"/>
                  </a:cubicBezTo>
                  <a:cubicBezTo>
                    <a:pt x="40263" y="133447"/>
                    <a:pt x="46367" y="128110"/>
                    <a:pt x="49803" y="121738"/>
                  </a:cubicBezTo>
                  <a:cubicBezTo>
                    <a:pt x="53206" y="115334"/>
                    <a:pt x="54373" y="108062"/>
                    <a:pt x="55274" y="100823"/>
                  </a:cubicBezTo>
                  <a:cubicBezTo>
                    <a:pt x="57542" y="81543"/>
                    <a:pt x="58176" y="61929"/>
                    <a:pt x="57042" y="42448"/>
                  </a:cubicBezTo>
                  <a:cubicBezTo>
                    <a:pt x="56775" y="37545"/>
                    <a:pt x="56375" y="32575"/>
                    <a:pt x="54840" y="27871"/>
                  </a:cubicBezTo>
                  <a:cubicBezTo>
                    <a:pt x="53372" y="23368"/>
                    <a:pt x="50871" y="19265"/>
                    <a:pt x="48469" y="15229"/>
                  </a:cubicBezTo>
                  <a:cubicBezTo>
                    <a:pt x="44199" y="8224"/>
                    <a:pt x="38695" y="485"/>
                    <a:pt x="30590" y="18"/>
                  </a:cubicBezTo>
                  <a:cubicBezTo>
                    <a:pt x="30370" y="6"/>
                    <a:pt x="30150" y="0"/>
                    <a:pt x="29931" y="0"/>
                  </a:cubicBezTo>
                  <a:close/>
                </a:path>
              </a:pathLst>
            </a:custGeom>
            <a:solidFill>
              <a:schemeClr val="accent5"/>
            </a:solidFill>
            <a:ln cap="flat" cmpd="sng" w="65050">
              <a:solidFill>
                <a:schemeClr val="accent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0"/>
            <p:cNvSpPr/>
            <p:nvPr/>
          </p:nvSpPr>
          <p:spPr>
            <a:xfrm>
              <a:off x="10409275" y="1641225"/>
              <a:ext cx="1109975" cy="2842725"/>
            </a:xfrm>
            <a:custGeom>
              <a:rect b="b" l="l" r="r" t="t"/>
              <a:pathLst>
                <a:path extrusionOk="0" h="113709" w="44399">
                  <a:moveTo>
                    <a:pt x="17566" y="0"/>
                  </a:moveTo>
                  <a:cubicBezTo>
                    <a:pt x="15247" y="0"/>
                    <a:pt x="12998" y="689"/>
                    <a:pt x="10975" y="1884"/>
                  </a:cubicBezTo>
                  <a:cubicBezTo>
                    <a:pt x="7005" y="13559"/>
                    <a:pt x="1601" y="30271"/>
                    <a:pt x="968" y="39278"/>
                  </a:cubicBezTo>
                  <a:cubicBezTo>
                    <a:pt x="0" y="53721"/>
                    <a:pt x="2502" y="67298"/>
                    <a:pt x="5471" y="81441"/>
                  </a:cubicBezTo>
                  <a:cubicBezTo>
                    <a:pt x="7039" y="89013"/>
                    <a:pt x="9340" y="97453"/>
                    <a:pt x="13543" y="103857"/>
                  </a:cubicBezTo>
                  <a:cubicBezTo>
                    <a:pt x="17463" y="109782"/>
                    <a:pt x="23980" y="113709"/>
                    <a:pt x="30797" y="113709"/>
                  </a:cubicBezTo>
                  <a:cubicBezTo>
                    <a:pt x="31349" y="113709"/>
                    <a:pt x="31903" y="113683"/>
                    <a:pt x="32457" y="113631"/>
                  </a:cubicBezTo>
                  <a:cubicBezTo>
                    <a:pt x="35192" y="113364"/>
                    <a:pt x="37761" y="112330"/>
                    <a:pt x="40096" y="110795"/>
                  </a:cubicBezTo>
                  <a:cubicBezTo>
                    <a:pt x="40830" y="107493"/>
                    <a:pt x="41230" y="104157"/>
                    <a:pt x="41630" y="100822"/>
                  </a:cubicBezTo>
                  <a:cubicBezTo>
                    <a:pt x="43832" y="81508"/>
                    <a:pt x="44399" y="61927"/>
                    <a:pt x="43365" y="42447"/>
                  </a:cubicBezTo>
                  <a:cubicBezTo>
                    <a:pt x="43131" y="37543"/>
                    <a:pt x="42731" y="32573"/>
                    <a:pt x="41297" y="27869"/>
                  </a:cubicBezTo>
                  <a:cubicBezTo>
                    <a:pt x="39862" y="23366"/>
                    <a:pt x="37527" y="19263"/>
                    <a:pt x="35192" y="15227"/>
                  </a:cubicBezTo>
                  <a:cubicBezTo>
                    <a:pt x="31156" y="8222"/>
                    <a:pt x="25919" y="450"/>
                    <a:pt x="18180" y="16"/>
                  </a:cubicBezTo>
                  <a:cubicBezTo>
                    <a:pt x="17975" y="5"/>
                    <a:pt x="17770" y="0"/>
                    <a:pt x="175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0"/>
            <p:cNvSpPr/>
            <p:nvPr/>
          </p:nvSpPr>
          <p:spPr>
            <a:xfrm>
              <a:off x="9445250" y="113875"/>
              <a:ext cx="612950" cy="4106425"/>
            </a:xfrm>
            <a:custGeom>
              <a:rect b="b" l="l" r="r" t="t"/>
              <a:pathLst>
                <a:path extrusionOk="0" h="164257" w="24518">
                  <a:moveTo>
                    <a:pt x="13447" y="0"/>
                  </a:moveTo>
                  <a:cubicBezTo>
                    <a:pt x="13090" y="0"/>
                    <a:pt x="12729" y="314"/>
                    <a:pt x="12810" y="800"/>
                  </a:cubicBezTo>
                  <a:cubicBezTo>
                    <a:pt x="14878" y="12175"/>
                    <a:pt x="17880" y="23417"/>
                    <a:pt x="19581" y="34925"/>
                  </a:cubicBezTo>
                  <a:cubicBezTo>
                    <a:pt x="21249" y="46300"/>
                    <a:pt x="21883" y="57875"/>
                    <a:pt x="20415" y="69316"/>
                  </a:cubicBezTo>
                  <a:cubicBezTo>
                    <a:pt x="17746" y="90031"/>
                    <a:pt x="9240" y="109478"/>
                    <a:pt x="4504" y="129726"/>
                  </a:cubicBezTo>
                  <a:cubicBezTo>
                    <a:pt x="1902" y="140700"/>
                    <a:pt x="0" y="152376"/>
                    <a:pt x="2335" y="163517"/>
                  </a:cubicBezTo>
                  <a:cubicBezTo>
                    <a:pt x="2437" y="164027"/>
                    <a:pt x="2845" y="164257"/>
                    <a:pt x="3269" y="164257"/>
                  </a:cubicBezTo>
                  <a:cubicBezTo>
                    <a:pt x="3815" y="164257"/>
                    <a:pt x="4389" y="163874"/>
                    <a:pt x="4370" y="163217"/>
                  </a:cubicBezTo>
                  <a:cubicBezTo>
                    <a:pt x="4370" y="152776"/>
                    <a:pt x="5004" y="142535"/>
                    <a:pt x="7239" y="132328"/>
                  </a:cubicBezTo>
                  <a:cubicBezTo>
                    <a:pt x="9507" y="122054"/>
                    <a:pt x="12743" y="112080"/>
                    <a:pt x="15745" y="102039"/>
                  </a:cubicBezTo>
                  <a:cubicBezTo>
                    <a:pt x="18747" y="92132"/>
                    <a:pt x="21549" y="82059"/>
                    <a:pt x="22950" y="71818"/>
                  </a:cubicBezTo>
                  <a:cubicBezTo>
                    <a:pt x="24518" y="60877"/>
                    <a:pt x="24251" y="49869"/>
                    <a:pt x="22750" y="38961"/>
                  </a:cubicBezTo>
                  <a:cubicBezTo>
                    <a:pt x="21015" y="25952"/>
                    <a:pt x="18013" y="12942"/>
                    <a:pt x="14010" y="433"/>
                  </a:cubicBezTo>
                  <a:cubicBezTo>
                    <a:pt x="13906" y="132"/>
                    <a:pt x="13677" y="0"/>
                    <a:pt x="134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70"/>
            <p:cNvSpPr/>
            <p:nvPr/>
          </p:nvSpPr>
          <p:spPr>
            <a:xfrm>
              <a:off x="9978125" y="3241750"/>
              <a:ext cx="2028825" cy="2028600"/>
            </a:xfrm>
            <a:custGeom>
              <a:rect b="b" l="l" r="r" t="t"/>
              <a:pathLst>
                <a:path extrusionOk="0" h="81144" w="81153">
                  <a:moveTo>
                    <a:pt x="2726" y="1"/>
                  </a:moveTo>
                  <a:cubicBezTo>
                    <a:pt x="2444" y="1"/>
                    <a:pt x="2161" y="149"/>
                    <a:pt x="2102" y="475"/>
                  </a:cubicBezTo>
                  <a:cubicBezTo>
                    <a:pt x="234" y="11649"/>
                    <a:pt x="1" y="23091"/>
                    <a:pt x="1669" y="34332"/>
                  </a:cubicBezTo>
                  <a:cubicBezTo>
                    <a:pt x="3270" y="45240"/>
                    <a:pt x="6405" y="56348"/>
                    <a:pt x="11609" y="66122"/>
                  </a:cubicBezTo>
                  <a:cubicBezTo>
                    <a:pt x="15786" y="73856"/>
                    <a:pt x="22485" y="81143"/>
                    <a:pt x="31894" y="81143"/>
                  </a:cubicBezTo>
                  <a:cubicBezTo>
                    <a:pt x="32103" y="81143"/>
                    <a:pt x="32313" y="81140"/>
                    <a:pt x="32524" y="81132"/>
                  </a:cubicBezTo>
                  <a:cubicBezTo>
                    <a:pt x="37894" y="80932"/>
                    <a:pt x="42965" y="78631"/>
                    <a:pt x="47601" y="76095"/>
                  </a:cubicBezTo>
                  <a:cubicBezTo>
                    <a:pt x="51971" y="73660"/>
                    <a:pt x="56107" y="70825"/>
                    <a:pt x="59977" y="67689"/>
                  </a:cubicBezTo>
                  <a:cubicBezTo>
                    <a:pt x="68616" y="60785"/>
                    <a:pt x="76655" y="51945"/>
                    <a:pt x="80825" y="41537"/>
                  </a:cubicBezTo>
                  <a:cubicBezTo>
                    <a:pt x="81152" y="40752"/>
                    <a:pt x="80509" y="40252"/>
                    <a:pt x="79839" y="40252"/>
                  </a:cubicBezTo>
                  <a:cubicBezTo>
                    <a:pt x="79484" y="40252"/>
                    <a:pt x="79121" y="40392"/>
                    <a:pt x="78890" y="40703"/>
                  </a:cubicBezTo>
                  <a:cubicBezTo>
                    <a:pt x="73453" y="48376"/>
                    <a:pt x="68149" y="55981"/>
                    <a:pt x="61211" y="62352"/>
                  </a:cubicBezTo>
                  <a:cubicBezTo>
                    <a:pt x="57742" y="65521"/>
                    <a:pt x="53973" y="68390"/>
                    <a:pt x="49970" y="70958"/>
                  </a:cubicBezTo>
                  <a:cubicBezTo>
                    <a:pt x="45767" y="73627"/>
                    <a:pt x="41230" y="76196"/>
                    <a:pt x="36360" y="77396"/>
                  </a:cubicBezTo>
                  <a:cubicBezTo>
                    <a:pt x="34902" y="77756"/>
                    <a:pt x="33502" y="77924"/>
                    <a:pt x="32158" y="77924"/>
                  </a:cubicBezTo>
                  <a:cubicBezTo>
                    <a:pt x="24282" y="77924"/>
                    <a:pt x="18377" y="72131"/>
                    <a:pt x="14444" y="65121"/>
                  </a:cubicBezTo>
                  <a:cubicBezTo>
                    <a:pt x="9507" y="56281"/>
                    <a:pt x="6439" y="46107"/>
                    <a:pt x="4571" y="36200"/>
                  </a:cubicBezTo>
                  <a:cubicBezTo>
                    <a:pt x="2369" y="24492"/>
                    <a:pt x="1902" y="12483"/>
                    <a:pt x="3336" y="641"/>
                  </a:cubicBezTo>
                  <a:cubicBezTo>
                    <a:pt x="3429" y="233"/>
                    <a:pt x="3078" y="1"/>
                    <a:pt x="27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0"/>
            <p:cNvSpPr/>
            <p:nvPr/>
          </p:nvSpPr>
          <p:spPr>
            <a:xfrm>
              <a:off x="10493200" y="699325"/>
              <a:ext cx="1547450" cy="880500"/>
            </a:xfrm>
            <a:custGeom>
              <a:rect b="b" l="l" r="r" t="t"/>
              <a:pathLst>
                <a:path extrusionOk="0" h="35220" w="61898">
                  <a:moveTo>
                    <a:pt x="31657" y="0"/>
                  </a:moveTo>
                  <a:cubicBezTo>
                    <a:pt x="23792" y="0"/>
                    <a:pt x="15721" y="3160"/>
                    <a:pt x="9953" y="8071"/>
                  </a:cubicBezTo>
                  <a:cubicBezTo>
                    <a:pt x="5250" y="12040"/>
                    <a:pt x="1580" y="17378"/>
                    <a:pt x="46" y="23382"/>
                  </a:cubicBezTo>
                  <a:cubicBezTo>
                    <a:pt x="1" y="23631"/>
                    <a:pt x="278" y="23849"/>
                    <a:pt x="513" y="23849"/>
                  </a:cubicBezTo>
                  <a:cubicBezTo>
                    <a:pt x="624" y="23849"/>
                    <a:pt x="726" y="23800"/>
                    <a:pt x="780" y="23682"/>
                  </a:cubicBezTo>
                  <a:cubicBezTo>
                    <a:pt x="6321" y="11190"/>
                    <a:pt x="17770" y="2048"/>
                    <a:pt x="31594" y="2048"/>
                  </a:cubicBezTo>
                  <a:cubicBezTo>
                    <a:pt x="32498" y="2048"/>
                    <a:pt x="33413" y="2087"/>
                    <a:pt x="34337" y="2167"/>
                  </a:cubicBezTo>
                  <a:cubicBezTo>
                    <a:pt x="41742" y="2767"/>
                    <a:pt x="47780" y="7204"/>
                    <a:pt x="51849" y="13241"/>
                  </a:cubicBezTo>
                  <a:cubicBezTo>
                    <a:pt x="56219" y="19713"/>
                    <a:pt x="57920" y="27385"/>
                    <a:pt x="60322" y="34690"/>
                  </a:cubicBezTo>
                  <a:cubicBezTo>
                    <a:pt x="60441" y="35059"/>
                    <a:pt x="60726" y="35220"/>
                    <a:pt x="61013" y="35220"/>
                  </a:cubicBezTo>
                  <a:cubicBezTo>
                    <a:pt x="61453" y="35220"/>
                    <a:pt x="61898" y="34842"/>
                    <a:pt x="61757" y="34256"/>
                  </a:cubicBezTo>
                  <a:cubicBezTo>
                    <a:pt x="59488" y="22681"/>
                    <a:pt x="55052" y="9405"/>
                    <a:pt x="44144" y="3167"/>
                  </a:cubicBezTo>
                  <a:cubicBezTo>
                    <a:pt x="40332" y="975"/>
                    <a:pt x="36026" y="0"/>
                    <a:pt x="316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0"/>
            <p:cNvSpPr/>
            <p:nvPr/>
          </p:nvSpPr>
          <p:spPr>
            <a:xfrm>
              <a:off x="12043675" y="1922875"/>
              <a:ext cx="93525" cy="846950"/>
            </a:xfrm>
            <a:custGeom>
              <a:rect b="b" l="l" r="r" t="t"/>
              <a:pathLst>
                <a:path extrusionOk="0" h="33878" w="3741">
                  <a:moveTo>
                    <a:pt x="711" y="1"/>
                  </a:moveTo>
                  <a:cubicBezTo>
                    <a:pt x="363" y="1"/>
                    <a:pt x="0" y="217"/>
                    <a:pt x="38" y="592"/>
                  </a:cubicBezTo>
                  <a:cubicBezTo>
                    <a:pt x="672" y="5996"/>
                    <a:pt x="1038" y="11466"/>
                    <a:pt x="1305" y="16937"/>
                  </a:cubicBezTo>
                  <a:cubicBezTo>
                    <a:pt x="1539" y="22374"/>
                    <a:pt x="1205" y="27945"/>
                    <a:pt x="1839" y="33349"/>
                  </a:cubicBezTo>
                  <a:cubicBezTo>
                    <a:pt x="1858" y="33658"/>
                    <a:pt x="2169" y="33878"/>
                    <a:pt x="2447" y="33878"/>
                  </a:cubicBezTo>
                  <a:cubicBezTo>
                    <a:pt x="2648" y="33878"/>
                    <a:pt x="2831" y="33763"/>
                    <a:pt x="2873" y="33482"/>
                  </a:cubicBezTo>
                  <a:cubicBezTo>
                    <a:pt x="3740" y="28045"/>
                    <a:pt x="3273" y="22341"/>
                    <a:pt x="2973" y="16937"/>
                  </a:cubicBezTo>
                  <a:cubicBezTo>
                    <a:pt x="2640" y="11366"/>
                    <a:pt x="2039" y="5862"/>
                    <a:pt x="1305" y="425"/>
                  </a:cubicBezTo>
                  <a:cubicBezTo>
                    <a:pt x="1247" y="133"/>
                    <a:pt x="983" y="1"/>
                    <a:pt x="711" y="1"/>
                  </a:cubicBezTo>
                  <a:close/>
                </a:path>
              </a:pathLst>
            </a:custGeom>
            <a:solidFill>
              <a:srgbClr val="A875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5" name="Google Shape;5295;p70"/>
          <p:cNvGrpSpPr/>
          <p:nvPr/>
        </p:nvGrpSpPr>
        <p:grpSpPr>
          <a:xfrm flipH="1">
            <a:off x="7270926" y="355379"/>
            <a:ext cx="1873085" cy="915877"/>
            <a:chOff x="1052625" y="1286000"/>
            <a:chExt cx="1586150" cy="775575"/>
          </a:xfrm>
        </p:grpSpPr>
        <p:sp>
          <p:nvSpPr>
            <p:cNvPr id="5296" name="Google Shape;5296;p70"/>
            <p:cNvSpPr/>
            <p:nvPr/>
          </p:nvSpPr>
          <p:spPr>
            <a:xfrm>
              <a:off x="1196900" y="1286000"/>
              <a:ext cx="1274250" cy="770575"/>
            </a:xfrm>
            <a:custGeom>
              <a:rect b="b" l="l" r="r" t="t"/>
              <a:pathLst>
                <a:path extrusionOk="0" h="30823" w="50970">
                  <a:moveTo>
                    <a:pt x="49669" y="12943"/>
                  </a:moveTo>
                  <a:cubicBezTo>
                    <a:pt x="50970" y="23951"/>
                    <a:pt x="3736" y="30823"/>
                    <a:pt x="1935" y="18180"/>
                  </a:cubicBezTo>
                  <a:cubicBezTo>
                    <a:pt x="0" y="4470"/>
                    <a:pt x="48168" y="1"/>
                    <a:pt x="49669" y="12943"/>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0"/>
            <p:cNvSpPr/>
            <p:nvPr/>
          </p:nvSpPr>
          <p:spPr>
            <a:xfrm>
              <a:off x="1052625" y="1347700"/>
              <a:ext cx="1586150" cy="713875"/>
            </a:xfrm>
            <a:custGeom>
              <a:rect b="b" l="l" r="r" t="t"/>
              <a:pathLst>
                <a:path extrusionOk="0" fill="none" h="28555" w="63446">
                  <a:moveTo>
                    <a:pt x="51637" y="3770"/>
                  </a:moveTo>
                  <a:cubicBezTo>
                    <a:pt x="46534" y="2436"/>
                    <a:pt x="601" y="12010"/>
                    <a:pt x="7339" y="18181"/>
                  </a:cubicBezTo>
                  <a:cubicBezTo>
                    <a:pt x="14044" y="24352"/>
                    <a:pt x="44399" y="17347"/>
                    <a:pt x="53272" y="11342"/>
                  </a:cubicBezTo>
                  <a:cubicBezTo>
                    <a:pt x="62145" y="5338"/>
                    <a:pt x="33424" y="2403"/>
                    <a:pt x="20882" y="4904"/>
                  </a:cubicBezTo>
                  <a:cubicBezTo>
                    <a:pt x="8340" y="7406"/>
                    <a:pt x="0" y="14478"/>
                    <a:pt x="13877" y="21516"/>
                  </a:cubicBezTo>
                  <a:cubicBezTo>
                    <a:pt x="27787" y="28555"/>
                    <a:pt x="59243" y="15712"/>
                    <a:pt x="52738" y="8340"/>
                  </a:cubicBezTo>
                  <a:cubicBezTo>
                    <a:pt x="46200" y="1035"/>
                    <a:pt x="10908" y="902"/>
                    <a:pt x="7906" y="13044"/>
                  </a:cubicBezTo>
                  <a:cubicBezTo>
                    <a:pt x="4871" y="25186"/>
                    <a:pt x="42764" y="22050"/>
                    <a:pt x="50703" y="13811"/>
                  </a:cubicBezTo>
                  <a:cubicBezTo>
                    <a:pt x="58576" y="5605"/>
                    <a:pt x="35226" y="2836"/>
                    <a:pt x="24551" y="2803"/>
                  </a:cubicBezTo>
                  <a:cubicBezTo>
                    <a:pt x="13877" y="2770"/>
                    <a:pt x="1068" y="16446"/>
                    <a:pt x="11609" y="21683"/>
                  </a:cubicBezTo>
                  <a:cubicBezTo>
                    <a:pt x="22150" y="26954"/>
                    <a:pt x="51971" y="18014"/>
                    <a:pt x="55073" y="14178"/>
                  </a:cubicBezTo>
                  <a:cubicBezTo>
                    <a:pt x="58209" y="10342"/>
                    <a:pt x="48769" y="301"/>
                    <a:pt x="35993" y="1535"/>
                  </a:cubicBezTo>
                  <a:cubicBezTo>
                    <a:pt x="23250" y="2803"/>
                    <a:pt x="7272" y="7673"/>
                    <a:pt x="6805" y="15345"/>
                  </a:cubicBezTo>
                  <a:cubicBezTo>
                    <a:pt x="6372" y="22984"/>
                    <a:pt x="37327" y="20015"/>
                    <a:pt x="49703" y="14812"/>
                  </a:cubicBezTo>
                  <a:cubicBezTo>
                    <a:pt x="62045" y="9575"/>
                    <a:pt x="45933" y="3036"/>
                    <a:pt x="40096" y="1902"/>
                  </a:cubicBezTo>
                  <a:cubicBezTo>
                    <a:pt x="34258" y="802"/>
                    <a:pt x="14477" y="2670"/>
                    <a:pt x="11108" y="12844"/>
                  </a:cubicBezTo>
                  <a:cubicBezTo>
                    <a:pt x="7739" y="22984"/>
                    <a:pt x="32757" y="23885"/>
                    <a:pt x="46400" y="18748"/>
                  </a:cubicBezTo>
                  <a:cubicBezTo>
                    <a:pt x="60043" y="13644"/>
                    <a:pt x="51571" y="3403"/>
                    <a:pt x="37727" y="3070"/>
                  </a:cubicBezTo>
                  <a:cubicBezTo>
                    <a:pt x="23917" y="2736"/>
                    <a:pt x="9941" y="3203"/>
                    <a:pt x="8940" y="12310"/>
                  </a:cubicBezTo>
                  <a:cubicBezTo>
                    <a:pt x="7939" y="21383"/>
                    <a:pt x="32457" y="17880"/>
                    <a:pt x="47935" y="15145"/>
                  </a:cubicBezTo>
                  <a:cubicBezTo>
                    <a:pt x="63446" y="12377"/>
                    <a:pt x="55907" y="5538"/>
                    <a:pt x="46067" y="2803"/>
                  </a:cubicBezTo>
                  <a:cubicBezTo>
                    <a:pt x="36260" y="1"/>
                    <a:pt x="10441" y="4471"/>
                    <a:pt x="9174" y="13778"/>
                  </a:cubicBezTo>
                  <a:cubicBezTo>
                    <a:pt x="7873" y="23051"/>
                    <a:pt x="42964" y="22684"/>
                    <a:pt x="52438" y="18047"/>
                  </a:cubicBezTo>
                  <a:cubicBezTo>
                    <a:pt x="61911" y="13444"/>
                    <a:pt x="54539" y="5838"/>
                    <a:pt x="44799" y="3503"/>
                  </a:cubicBezTo>
                  <a:cubicBezTo>
                    <a:pt x="35092" y="1168"/>
                    <a:pt x="11842" y="7973"/>
                    <a:pt x="5204" y="17380"/>
                  </a:cubicBezTo>
                </a:path>
              </a:pathLst>
            </a:custGeom>
            <a:noFill/>
            <a:ln cap="rnd" cmpd="sng" w="17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0"/>
            <p:cNvSpPr/>
            <p:nvPr/>
          </p:nvSpPr>
          <p:spPr>
            <a:xfrm>
              <a:off x="1661400" y="1434450"/>
              <a:ext cx="294400" cy="319400"/>
            </a:xfrm>
            <a:custGeom>
              <a:rect b="b" l="l" r="r" t="t"/>
              <a:pathLst>
                <a:path extrusionOk="0" h="12776" w="11776">
                  <a:moveTo>
                    <a:pt x="4670" y="534"/>
                  </a:moveTo>
                  <a:cubicBezTo>
                    <a:pt x="7606" y="0"/>
                    <a:pt x="10708" y="3169"/>
                    <a:pt x="11442" y="7039"/>
                  </a:cubicBezTo>
                  <a:cubicBezTo>
                    <a:pt x="11775" y="8773"/>
                    <a:pt x="11575" y="10408"/>
                    <a:pt x="10941" y="11709"/>
                  </a:cubicBezTo>
                  <a:cubicBezTo>
                    <a:pt x="9273" y="12109"/>
                    <a:pt x="8039" y="12476"/>
                    <a:pt x="7372" y="12609"/>
                  </a:cubicBezTo>
                  <a:cubicBezTo>
                    <a:pt x="5771" y="12776"/>
                    <a:pt x="4003" y="12676"/>
                    <a:pt x="2368" y="12609"/>
                  </a:cubicBezTo>
                  <a:cubicBezTo>
                    <a:pt x="1568" y="11709"/>
                    <a:pt x="934" y="10541"/>
                    <a:pt x="701" y="9040"/>
                  </a:cubicBezTo>
                  <a:cubicBezTo>
                    <a:pt x="0" y="5171"/>
                    <a:pt x="1701" y="1068"/>
                    <a:pt x="4670" y="53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0"/>
            <p:cNvSpPr/>
            <p:nvPr/>
          </p:nvSpPr>
          <p:spPr>
            <a:xfrm>
              <a:off x="1954100" y="1371900"/>
              <a:ext cx="289400" cy="334425"/>
            </a:xfrm>
            <a:custGeom>
              <a:rect b="b" l="l" r="r" t="t"/>
              <a:pathLst>
                <a:path extrusionOk="0" h="13377" w="11576">
                  <a:moveTo>
                    <a:pt x="6639" y="367"/>
                  </a:moveTo>
                  <a:cubicBezTo>
                    <a:pt x="3636" y="0"/>
                    <a:pt x="734" y="3403"/>
                    <a:pt x="301" y="7339"/>
                  </a:cubicBezTo>
                  <a:cubicBezTo>
                    <a:pt x="0" y="9907"/>
                    <a:pt x="801" y="12076"/>
                    <a:pt x="2235" y="13377"/>
                  </a:cubicBezTo>
                  <a:cubicBezTo>
                    <a:pt x="5137" y="12509"/>
                    <a:pt x="8406" y="11208"/>
                    <a:pt x="11008" y="9541"/>
                  </a:cubicBezTo>
                  <a:cubicBezTo>
                    <a:pt x="11075" y="9240"/>
                    <a:pt x="11142" y="8973"/>
                    <a:pt x="11175" y="8673"/>
                  </a:cubicBezTo>
                  <a:cubicBezTo>
                    <a:pt x="11575" y="4704"/>
                    <a:pt x="9641" y="734"/>
                    <a:pt x="6639" y="36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0"/>
            <p:cNvSpPr/>
            <p:nvPr/>
          </p:nvSpPr>
          <p:spPr>
            <a:xfrm>
              <a:off x="1365350" y="1439450"/>
              <a:ext cx="314400" cy="308575"/>
            </a:xfrm>
            <a:custGeom>
              <a:rect b="b" l="l" r="r" t="t"/>
              <a:pathLst>
                <a:path extrusionOk="0" h="12343" w="12576">
                  <a:moveTo>
                    <a:pt x="2902" y="1401"/>
                  </a:moveTo>
                  <a:cubicBezTo>
                    <a:pt x="5571" y="0"/>
                    <a:pt x="9440" y="2168"/>
                    <a:pt x="11275" y="5671"/>
                  </a:cubicBezTo>
                  <a:cubicBezTo>
                    <a:pt x="12576" y="8139"/>
                    <a:pt x="12509" y="10608"/>
                    <a:pt x="11408" y="12342"/>
                  </a:cubicBezTo>
                  <a:cubicBezTo>
                    <a:pt x="6705" y="11742"/>
                    <a:pt x="2769" y="10208"/>
                    <a:pt x="868" y="8940"/>
                  </a:cubicBezTo>
                  <a:cubicBezTo>
                    <a:pt x="0" y="5838"/>
                    <a:pt x="667" y="2602"/>
                    <a:pt x="2902" y="140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1" name="Google Shape;5301;p70"/>
          <p:cNvGrpSpPr/>
          <p:nvPr/>
        </p:nvGrpSpPr>
        <p:grpSpPr>
          <a:xfrm flipH="1" rot="1085272">
            <a:off x="621622" y="2596715"/>
            <a:ext cx="1165610" cy="841944"/>
            <a:chOff x="7905158" y="200857"/>
            <a:chExt cx="746786" cy="539386"/>
          </a:xfrm>
        </p:grpSpPr>
        <p:grpSp>
          <p:nvGrpSpPr>
            <p:cNvPr id="5302" name="Google Shape;5302;p70"/>
            <p:cNvGrpSpPr/>
            <p:nvPr/>
          </p:nvGrpSpPr>
          <p:grpSpPr>
            <a:xfrm flipH="1">
              <a:off x="7905158" y="200857"/>
              <a:ext cx="746786" cy="539386"/>
              <a:chOff x="1599150" y="3953625"/>
              <a:chExt cx="1301475" cy="940025"/>
            </a:xfrm>
          </p:grpSpPr>
          <p:sp>
            <p:nvSpPr>
              <p:cNvPr id="5303" name="Google Shape;5303;p70"/>
              <p:cNvSpPr/>
              <p:nvPr/>
            </p:nvSpPr>
            <p:spPr>
              <a:xfrm>
                <a:off x="2234175" y="3953625"/>
                <a:ext cx="666450" cy="698350"/>
              </a:xfrm>
              <a:custGeom>
                <a:rect b="b" l="l" r="r" t="t"/>
                <a:pathLst>
                  <a:path extrusionOk="0" h="27934" w="26658">
                    <a:moveTo>
                      <a:pt x="26657" y="3516"/>
                    </a:moveTo>
                    <a:cubicBezTo>
                      <a:pt x="15861" y="0"/>
                      <a:pt x="1" y="8412"/>
                      <a:pt x="5838" y="16739"/>
                    </a:cubicBezTo>
                    <a:cubicBezTo>
                      <a:pt x="13664" y="27933"/>
                      <a:pt x="17137" y="7261"/>
                      <a:pt x="26657" y="351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0"/>
              <p:cNvSpPr/>
              <p:nvPr/>
            </p:nvSpPr>
            <p:spPr>
              <a:xfrm>
                <a:off x="1751900" y="4066600"/>
                <a:ext cx="985000" cy="827050"/>
              </a:xfrm>
              <a:custGeom>
                <a:rect b="b" l="l" r="r" t="t"/>
                <a:pathLst>
                  <a:path extrusionOk="0" h="33082" w="39400">
                    <a:moveTo>
                      <a:pt x="0" y="21364"/>
                    </a:moveTo>
                    <a:cubicBezTo>
                      <a:pt x="20735" y="33081"/>
                      <a:pt x="34231" y="22326"/>
                      <a:pt x="36867" y="12764"/>
                    </a:cubicBezTo>
                    <a:cubicBezTo>
                      <a:pt x="39399" y="3495"/>
                      <a:pt x="31595" y="1"/>
                      <a:pt x="23999" y="2512"/>
                    </a:cubicBezTo>
                    <a:cubicBezTo>
                      <a:pt x="13077" y="6152"/>
                      <a:pt x="9897" y="22306"/>
                      <a:pt x="0" y="2136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70"/>
              <p:cNvSpPr/>
              <p:nvPr/>
            </p:nvSpPr>
            <p:spPr>
              <a:xfrm>
                <a:off x="1985700" y="4067125"/>
                <a:ext cx="751200" cy="510050"/>
              </a:xfrm>
              <a:custGeom>
                <a:rect b="b" l="l" r="r" t="t"/>
                <a:pathLst>
                  <a:path extrusionOk="0" h="20402" w="30048">
                    <a:moveTo>
                      <a:pt x="1" y="16426"/>
                    </a:moveTo>
                    <a:cubicBezTo>
                      <a:pt x="85" y="16949"/>
                      <a:pt x="482" y="17367"/>
                      <a:pt x="1026" y="17472"/>
                    </a:cubicBezTo>
                    <a:cubicBezTo>
                      <a:pt x="1528" y="17556"/>
                      <a:pt x="2010" y="17347"/>
                      <a:pt x="2282" y="16949"/>
                    </a:cubicBezTo>
                    <a:cubicBezTo>
                      <a:pt x="2156" y="17639"/>
                      <a:pt x="2616" y="18288"/>
                      <a:pt x="3307" y="18414"/>
                    </a:cubicBezTo>
                    <a:cubicBezTo>
                      <a:pt x="3788" y="18497"/>
                      <a:pt x="4290" y="18288"/>
                      <a:pt x="4562" y="17870"/>
                    </a:cubicBezTo>
                    <a:cubicBezTo>
                      <a:pt x="4520" y="18497"/>
                      <a:pt x="4939" y="19041"/>
                      <a:pt x="5567" y="19146"/>
                    </a:cubicBezTo>
                    <a:cubicBezTo>
                      <a:pt x="6090" y="19251"/>
                      <a:pt x="6592" y="19000"/>
                      <a:pt x="6864" y="18560"/>
                    </a:cubicBezTo>
                    <a:cubicBezTo>
                      <a:pt x="6885" y="19125"/>
                      <a:pt x="7303" y="19606"/>
                      <a:pt x="7868" y="19711"/>
                    </a:cubicBezTo>
                    <a:cubicBezTo>
                      <a:pt x="8454" y="19816"/>
                      <a:pt x="9019" y="19523"/>
                      <a:pt x="9270" y="19000"/>
                    </a:cubicBezTo>
                    <a:cubicBezTo>
                      <a:pt x="9312" y="19544"/>
                      <a:pt x="9730" y="20004"/>
                      <a:pt x="10274" y="20108"/>
                    </a:cubicBezTo>
                    <a:cubicBezTo>
                      <a:pt x="10860" y="20213"/>
                      <a:pt x="11404" y="19899"/>
                      <a:pt x="11634" y="19397"/>
                    </a:cubicBezTo>
                    <a:cubicBezTo>
                      <a:pt x="11781" y="19857"/>
                      <a:pt x="12137" y="20213"/>
                      <a:pt x="12639" y="20297"/>
                    </a:cubicBezTo>
                    <a:cubicBezTo>
                      <a:pt x="13246" y="20401"/>
                      <a:pt x="13810" y="20067"/>
                      <a:pt x="14020" y="19502"/>
                    </a:cubicBezTo>
                    <a:cubicBezTo>
                      <a:pt x="14187" y="19878"/>
                      <a:pt x="14522" y="20171"/>
                      <a:pt x="14940" y="20234"/>
                    </a:cubicBezTo>
                    <a:cubicBezTo>
                      <a:pt x="15568" y="20339"/>
                      <a:pt x="16133" y="20004"/>
                      <a:pt x="16342" y="19439"/>
                    </a:cubicBezTo>
                    <a:cubicBezTo>
                      <a:pt x="16531" y="19711"/>
                      <a:pt x="16823" y="19920"/>
                      <a:pt x="17179" y="20004"/>
                    </a:cubicBezTo>
                    <a:cubicBezTo>
                      <a:pt x="17870" y="20129"/>
                      <a:pt x="18518" y="19690"/>
                      <a:pt x="18644" y="19020"/>
                    </a:cubicBezTo>
                    <a:cubicBezTo>
                      <a:pt x="18832" y="19272"/>
                      <a:pt x="19125" y="19481"/>
                      <a:pt x="19460" y="19544"/>
                    </a:cubicBezTo>
                    <a:cubicBezTo>
                      <a:pt x="20150" y="19669"/>
                      <a:pt x="20799" y="19230"/>
                      <a:pt x="20925" y="18539"/>
                    </a:cubicBezTo>
                    <a:cubicBezTo>
                      <a:pt x="21113" y="18728"/>
                      <a:pt x="21322" y="18832"/>
                      <a:pt x="21573" y="18874"/>
                    </a:cubicBezTo>
                    <a:cubicBezTo>
                      <a:pt x="22264" y="19020"/>
                      <a:pt x="22912" y="18539"/>
                      <a:pt x="23038" y="17870"/>
                    </a:cubicBezTo>
                    <a:cubicBezTo>
                      <a:pt x="23080" y="17765"/>
                      <a:pt x="23080" y="17660"/>
                      <a:pt x="23080" y="17556"/>
                    </a:cubicBezTo>
                    <a:cubicBezTo>
                      <a:pt x="23247" y="17765"/>
                      <a:pt x="23498" y="17891"/>
                      <a:pt x="23770" y="17932"/>
                    </a:cubicBezTo>
                    <a:cubicBezTo>
                      <a:pt x="24461" y="18079"/>
                      <a:pt x="25109" y="17598"/>
                      <a:pt x="25235" y="16928"/>
                    </a:cubicBezTo>
                    <a:cubicBezTo>
                      <a:pt x="25277" y="16823"/>
                      <a:pt x="25277" y="16719"/>
                      <a:pt x="25277" y="16572"/>
                    </a:cubicBezTo>
                    <a:cubicBezTo>
                      <a:pt x="25402" y="16677"/>
                      <a:pt x="25590" y="16761"/>
                      <a:pt x="25758" y="16823"/>
                    </a:cubicBezTo>
                    <a:cubicBezTo>
                      <a:pt x="26553" y="15484"/>
                      <a:pt x="27160" y="14124"/>
                      <a:pt x="27515" y="12764"/>
                    </a:cubicBezTo>
                    <a:cubicBezTo>
                      <a:pt x="30047" y="3495"/>
                      <a:pt x="22243" y="1"/>
                      <a:pt x="14647" y="2512"/>
                    </a:cubicBezTo>
                    <a:cubicBezTo>
                      <a:pt x="7952" y="4709"/>
                      <a:pt x="4186" y="11613"/>
                      <a:pt x="1" y="1642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70"/>
              <p:cNvSpPr/>
              <p:nvPr/>
            </p:nvSpPr>
            <p:spPr>
              <a:xfrm>
                <a:off x="2041150" y="4067125"/>
                <a:ext cx="681100" cy="433675"/>
              </a:xfrm>
              <a:custGeom>
                <a:rect b="b" l="l" r="r" t="t"/>
                <a:pathLst>
                  <a:path extrusionOk="0" h="17347" w="27244">
                    <a:moveTo>
                      <a:pt x="1" y="13706"/>
                    </a:moveTo>
                    <a:lnTo>
                      <a:pt x="168" y="13559"/>
                    </a:lnTo>
                    <a:lnTo>
                      <a:pt x="168" y="13601"/>
                    </a:lnTo>
                    <a:cubicBezTo>
                      <a:pt x="64" y="14208"/>
                      <a:pt x="440" y="14752"/>
                      <a:pt x="1047" y="14857"/>
                    </a:cubicBezTo>
                    <a:cubicBezTo>
                      <a:pt x="1486" y="14940"/>
                      <a:pt x="1926" y="14752"/>
                      <a:pt x="2156" y="14396"/>
                    </a:cubicBezTo>
                    <a:cubicBezTo>
                      <a:pt x="2051" y="14982"/>
                      <a:pt x="2428" y="15547"/>
                      <a:pt x="3035" y="15652"/>
                    </a:cubicBezTo>
                    <a:cubicBezTo>
                      <a:pt x="3474" y="15715"/>
                      <a:pt x="3914" y="15505"/>
                      <a:pt x="4144" y="15170"/>
                    </a:cubicBezTo>
                    <a:cubicBezTo>
                      <a:pt x="4102" y="15715"/>
                      <a:pt x="4478" y="16196"/>
                      <a:pt x="5022" y="16300"/>
                    </a:cubicBezTo>
                    <a:cubicBezTo>
                      <a:pt x="5462" y="16363"/>
                      <a:pt x="5922" y="16175"/>
                      <a:pt x="6152" y="15798"/>
                    </a:cubicBezTo>
                    <a:cubicBezTo>
                      <a:pt x="6173" y="16300"/>
                      <a:pt x="6550" y="16719"/>
                      <a:pt x="7052" y="16782"/>
                    </a:cubicBezTo>
                    <a:cubicBezTo>
                      <a:pt x="7575" y="16886"/>
                      <a:pt x="8035" y="16614"/>
                      <a:pt x="8245" y="16133"/>
                    </a:cubicBezTo>
                    <a:cubicBezTo>
                      <a:pt x="8287" y="16614"/>
                      <a:pt x="8642" y="17033"/>
                      <a:pt x="9144" y="17116"/>
                    </a:cubicBezTo>
                    <a:cubicBezTo>
                      <a:pt x="9626" y="17179"/>
                      <a:pt x="10128" y="16928"/>
                      <a:pt x="10316" y="16489"/>
                    </a:cubicBezTo>
                    <a:cubicBezTo>
                      <a:pt x="10421" y="16865"/>
                      <a:pt x="10756" y="17179"/>
                      <a:pt x="11174" y="17242"/>
                    </a:cubicBezTo>
                    <a:cubicBezTo>
                      <a:pt x="11697" y="17347"/>
                      <a:pt x="12199" y="17033"/>
                      <a:pt x="12388" y="16551"/>
                    </a:cubicBezTo>
                    <a:cubicBezTo>
                      <a:pt x="12513" y="16865"/>
                      <a:pt x="12827" y="17137"/>
                      <a:pt x="13183" y="17179"/>
                    </a:cubicBezTo>
                    <a:cubicBezTo>
                      <a:pt x="13706" y="17284"/>
                      <a:pt x="14229" y="16970"/>
                      <a:pt x="14417" y="16468"/>
                    </a:cubicBezTo>
                    <a:cubicBezTo>
                      <a:pt x="14585" y="16740"/>
                      <a:pt x="14836" y="16928"/>
                      <a:pt x="15149" y="16970"/>
                    </a:cubicBezTo>
                    <a:cubicBezTo>
                      <a:pt x="15756" y="17075"/>
                      <a:pt x="16300" y="16677"/>
                      <a:pt x="16405" y="16112"/>
                    </a:cubicBezTo>
                    <a:cubicBezTo>
                      <a:pt x="16572" y="16342"/>
                      <a:pt x="16823" y="16510"/>
                      <a:pt x="17116" y="16551"/>
                    </a:cubicBezTo>
                    <a:cubicBezTo>
                      <a:pt x="17723" y="16656"/>
                      <a:pt x="18267" y="16259"/>
                      <a:pt x="18372" y="15694"/>
                    </a:cubicBezTo>
                    <a:cubicBezTo>
                      <a:pt x="18518" y="15861"/>
                      <a:pt x="18707" y="15966"/>
                      <a:pt x="18937" y="15987"/>
                    </a:cubicBezTo>
                    <a:cubicBezTo>
                      <a:pt x="19543" y="16091"/>
                      <a:pt x="20087" y="15694"/>
                      <a:pt x="20192" y="15087"/>
                    </a:cubicBezTo>
                    <a:cubicBezTo>
                      <a:pt x="20234" y="14982"/>
                      <a:pt x="20234" y="14919"/>
                      <a:pt x="20234" y="14815"/>
                    </a:cubicBezTo>
                    <a:cubicBezTo>
                      <a:pt x="20380" y="14982"/>
                      <a:pt x="20590" y="15129"/>
                      <a:pt x="20862" y="15150"/>
                    </a:cubicBezTo>
                    <a:cubicBezTo>
                      <a:pt x="21448" y="15254"/>
                      <a:pt x="22012" y="14857"/>
                      <a:pt x="22117" y="14250"/>
                    </a:cubicBezTo>
                    <a:cubicBezTo>
                      <a:pt x="22138" y="14145"/>
                      <a:pt x="22138" y="14082"/>
                      <a:pt x="22138" y="13978"/>
                    </a:cubicBezTo>
                    <a:cubicBezTo>
                      <a:pt x="22264" y="14082"/>
                      <a:pt x="22431" y="14145"/>
                      <a:pt x="22598" y="14166"/>
                    </a:cubicBezTo>
                    <a:cubicBezTo>
                      <a:pt x="23205" y="14271"/>
                      <a:pt x="23749" y="13894"/>
                      <a:pt x="23854" y="13287"/>
                    </a:cubicBezTo>
                    <a:cubicBezTo>
                      <a:pt x="23896" y="13120"/>
                      <a:pt x="23896" y="12994"/>
                      <a:pt x="23854" y="12869"/>
                    </a:cubicBezTo>
                    <a:cubicBezTo>
                      <a:pt x="24000" y="12953"/>
                      <a:pt x="24126" y="12994"/>
                      <a:pt x="24251" y="13036"/>
                    </a:cubicBezTo>
                    <a:cubicBezTo>
                      <a:pt x="24649" y="13099"/>
                      <a:pt x="25046" y="12953"/>
                      <a:pt x="25277" y="12660"/>
                    </a:cubicBezTo>
                    <a:lnTo>
                      <a:pt x="25507" y="11718"/>
                    </a:lnTo>
                    <a:cubicBezTo>
                      <a:pt x="25507" y="11697"/>
                      <a:pt x="25507" y="11655"/>
                      <a:pt x="25486" y="11634"/>
                    </a:cubicBezTo>
                    <a:lnTo>
                      <a:pt x="25507" y="11676"/>
                    </a:lnTo>
                    <a:cubicBezTo>
                      <a:pt x="27243" y="3160"/>
                      <a:pt x="19711" y="1"/>
                      <a:pt x="12409" y="2428"/>
                    </a:cubicBezTo>
                    <a:cubicBezTo>
                      <a:pt x="6947" y="4311"/>
                      <a:pt x="3411" y="9312"/>
                      <a:pt x="1" y="1370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0"/>
              <p:cNvSpPr/>
              <p:nvPr/>
            </p:nvSpPr>
            <p:spPr>
              <a:xfrm>
                <a:off x="1736725" y="4012200"/>
                <a:ext cx="704100" cy="658075"/>
              </a:xfrm>
              <a:custGeom>
                <a:rect b="b" l="l" r="r" t="t"/>
                <a:pathLst>
                  <a:path extrusionOk="0" h="26323" w="28164">
                    <a:moveTo>
                      <a:pt x="0" y="4897"/>
                    </a:moveTo>
                    <a:cubicBezTo>
                      <a:pt x="10274" y="1"/>
                      <a:pt x="28163" y="7031"/>
                      <a:pt x="22305" y="15359"/>
                    </a:cubicBezTo>
                    <a:cubicBezTo>
                      <a:pt x="14647" y="26323"/>
                      <a:pt x="9918" y="7429"/>
                      <a:pt x="0" y="489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0"/>
              <p:cNvSpPr/>
              <p:nvPr/>
            </p:nvSpPr>
            <p:spPr>
              <a:xfrm>
                <a:off x="2587775" y="4201050"/>
                <a:ext cx="163775" cy="101500"/>
              </a:xfrm>
              <a:custGeom>
                <a:rect b="b" l="l" r="r" t="t"/>
                <a:pathLst>
                  <a:path extrusionOk="0" h="4060" w="6551">
                    <a:moveTo>
                      <a:pt x="984" y="0"/>
                    </a:moveTo>
                    <a:lnTo>
                      <a:pt x="6550" y="1026"/>
                    </a:lnTo>
                    <a:lnTo>
                      <a:pt x="2282" y="3934"/>
                    </a:lnTo>
                    <a:cubicBezTo>
                      <a:pt x="880" y="4059"/>
                      <a:pt x="1" y="1130"/>
                      <a:pt x="9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0"/>
              <p:cNvSpPr/>
              <p:nvPr/>
            </p:nvSpPr>
            <p:spPr>
              <a:xfrm>
                <a:off x="1796875" y="4114200"/>
                <a:ext cx="566000" cy="483375"/>
              </a:xfrm>
              <a:custGeom>
                <a:rect b="b" l="l" r="r" t="t"/>
                <a:pathLst>
                  <a:path extrusionOk="0" h="19335" w="22640">
                    <a:moveTo>
                      <a:pt x="18518" y="12995"/>
                    </a:moveTo>
                    <a:cubicBezTo>
                      <a:pt x="12262" y="19334"/>
                      <a:pt x="7742" y="5985"/>
                      <a:pt x="0" y="1779"/>
                    </a:cubicBezTo>
                    <a:cubicBezTo>
                      <a:pt x="9960" y="1"/>
                      <a:pt x="22640" y="5943"/>
                      <a:pt x="18518" y="1299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0"/>
              <p:cNvSpPr/>
              <p:nvPr/>
            </p:nvSpPr>
            <p:spPr>
              <a:xfrm>
                <a:off x="1612225" y="4480900"/>
                <a:ext cx="139700" cy="119800"/>
              </a:xfrm>
              <a:custGeom>
                <a:rect b="b" l="l" r="r" t="t"/>
                <a:pathLst>
                  <a:path extrusionOk="0" h="4792" w="5588">
                    <a:moveTo>
                      <a:pt x="5587" y="4792"/>
                    </a:moveTo>
                    <a:cubicBezTo>
                      <a:pt x="4959" y="4750"/>
                      <a:pt x="0" y="2930"/>
                      <a:pt x="837" y="1465"/>
                    </a:cubicBezTo>
                    <a:cubicBezTo>
                      <a:pt x="1674" y="0"/>
                      <a:pt x="5169" y="4122"/>
                      <a:pt x="5587" y="47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0"/>
              <p:cNvSpPr/>
              <p:nvPr/>
            </p:nvSpPr>
            <p:spPr>
              <a:xfrm>
                <a:off x="1682850" y="4446900"/>
                <a:ext cx="82150" cy="153800"/>
              </a:xfrm>
              <a:custGeom>
                <a:rect b="b" l="l" r="r" t="t"/>
                <a:pathLst>
                  <a:path extrusionOk="0" h="6152" w="3286">
                    <a:moveTo>
                      <a:pt x="2762" y="6152"/>
                    </a:moveTo>
                    <a:cubicBezTo>
                      <a:pt x="2344" y="5692"/>
                      <a:pt x="0" y="984"/>
                      <a:pt x="1653" y="482"/>
                    </a:cubicBezTo>
                    <a:cubicBezTo>
                      <a:pt x="3285" y="0"/>
                      <a:pt x="2929" y="5378"/>
                      <a:pt x="2762" y="615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0"/>
              <p:cNvSpPr/>
              <p:nvPr/>
            </p:nvSpPr>
            <p:spPr>
              <a:xfrm>
                <a:off x="1599150" y="4577675"/>
                <a:ext cx="152775" cy="82675"/>
              </a:xfrm>
              <a:custGeom>
                <a:rect b="b" l="l" r="r" t="t"/>
                <a:pathLst>
                  <a:path extrusionOk="0" h="3307" w="6111">
                    <a:moveTo>
                      <a:pt x="6110" y="921"/>
                    </a:moveTo>
                    <a:cubicBezTo>
                      <a:pt x="5608" y="1319"/>
                      <a:pt x="733" y="3306"/>
                      <a:pt x="377" y="1653"/>
                    </a:cubicBezTo>
                    <a:cubicBezTo>
                      <a:pt x="0" y="0"/>
                      <a:pt x="5336" y="712"/>
                      <a:pt x="6110" y="92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13" name="Google Shape;5313;p70"/>
            <p:cNvSpPr/>
            <p:nvPr/>
          </p:nvSpPr>
          <p:spPr>
            <a:xfrm flipH="1" rot="1120446">
              <a:off x="8104920" y="345525"/>
              <a:ext cx="105180" cy="40302"/>
            </a:xfrm>
            <a:custGeom>
              <a:rect b="b" l="l" r="r" t="t"/>
              <a:pathLst>
                <a:path extrusionOk="0" h="1612" w="4207">
                  <a:moveTo>
                    <a:pt x="370" y="0"/>
                  </a:moveTo>
                  <a:cubicBezTo>
                    <a:pt x="315" y="0"/>
                    <a:pt x="259" y="14"/>
                    <a:pt x="210" y="42"/>
                  </a:cubicBezTo>
                  <a:cubicBezTo>
                    <a:pt x="63" y="105"/>
                    <a:pt x="1" y="314"/>
                    <a:pt x="84" y="481"/>
                  </a:cubicBezTo>
                  <a:cubicBezTo>
                    <a:pt x="252" y="795"/>
                    <a:pt x="461" y="1025"/>
                    <a:pt x="733" y="1214"/>
                  </a:cubicBezTo>
                  <a:cubicBezTo>
                    <a:pt x="1151" y="1507"/>
                    <a:pt x="1633" y="1611"/>
                    <a:pt x="2093" y="1611"/>
                  </a:cubicBezTo>
                  <a:cubicBezTo>
                    <a:pt x="2553" y="1611"/>
                    <a:pt x="3035" y="1465"/>
                    <a:pt x="3390" y="1256"/>
                  </a:cubicBezTo>
                  <a:cubicBezTo>
                    <a:pt x="3725" y="1130"/>
                    <a:pt x="3955" y="921"/>
                    <a:pt x="4102" y="691"/>
                  </a:cubicBezTo>
                  <a:cubicBezTo>
                    <a:pt x="4206" y="523"/>
                    <a:pt x="4164" y="356"/>
                    <a:pt x="4039" y="251"/>
                  </a:cubicBezTo>
                  <a:cubicBezTo>
                    <a:pt x="3974" y="210"/>
                    <a:pt x="3905" y="192"/>
                    <a:pt x="3840" y="192"/>
                  </a:cubicBezTo>
                  <a:cubicBezTo>
                    <a:pt x="3738" y="192"/>
                    <a:pt x="3642" y="237"/>
                    <a:pt x="3579" y="314"/>
                  </a:cubicBezTo>
                  <a:cubicBezTo>
                    <a:pt x="3474" y="481"/>
                    <a:pt x="3328" y="607"/>
                    <a:pt x="3118" y="712"/>
                  </a:cubicBezTo>
                  <a:cubicBezTo>
                    <a:pt x="2825" y="879"/>
                    <a:pt x="2470" y="984"/>
                    <a:pt x="2114" y="984"/>
                  </a:cubicBezTo>
                  <a:cubicBezTo>
                    <a:pt x="1779" y="984"/>
                    <a:pt x="1424" y="900"/>
                    <a:pt x="1131" y="691"/>
                  </a:cubicBezTo>
                  <a:cubicBezTo>
                    <a:pt x="942" y="565"/>
                    <a:pt x="775" y="398"/>
                    <a:pt x="649" y="168"/>
                  </a:cubicBezTo>
                  <a:cubicBezTo>
                    <a:pt x="594" y="56"/>
                    <a:pt x="482" y="0"/>
                    <a:pt x="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17" name="Shape 5317"/>
        <p:cNvGrpSpPr/>
        <p:nvPr/>
      </p:nvGrpSpPr>
      <p:grpSpPr>
        <a:xfrm>
          <a:off x="0" y="0"/>
          <a:ext cx="0" cy="0"/>
          <a:chOff x="0" y="0"/>
          <a:chExt cx="0" cy="0"/>
        </a:xfrm>
      </p:grpSpPr>
      <p:sp>
        <p:nvSpPr>
          <p:cNvPr id="5318" name="Google Shape;5318;p7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How to protect the nests?</a:t>
            </a:r>
            <a:endParaRPr/>
          </a:p>
        </p:txBody>
      </p:sp>
      <p:sp>
        <p:nvSpPr>
          <p:cNvPr id="5319" name="Google Shape;5319;p71"/>
          <p:cNvSpPr txBox="1"/>
          <p:nvPr>
            <p:ph idx="1" type="subTitle"/>
          </p:nvPr>
        </p:nvSpPr>
        <p:spPr>
          <a:xfrm>
            <a:off x="5413450" y="3527000"/>
            <a:ext cx="2640000" cy="1077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hot and has a poisonous atmosphere</a:t>
            </a:r>
            <a:endParaRPr/>
          </a:p>
          <a:p>
            <a:pPr indent="0" lvl="0" marL="0" rtl="0" algn="ctr">
              <a:spcBef>
                <a:spcPts val="0"/>
              </a:spcBef>
              <a:spcAft>
                <a:spcPts val="0"/>
              </a:spcAft>
              <a:buNone/>
            </a:pPr>
            <a:r>
              <a:t/>
            </a:r>
            <a:endParaRPr/>
          </a:p>
        </p:txBody>
      </p:sp>
      <p:sp>
        <p:nvSpPr>
          <p:cNvPr id="5320" name="Google Shape;5320;p71"/>
          <p:cNvSpPr txBox="1"/>
          <p:nvPr>
            <p:ph idx="2" type="subTitle"/>
          </p:nvPr>
        </p:nvSpPr>
        <p:spPr>
          <a:xfrm>
            <a:off x="5413475" y="1784713"/>
            <a:ext cx="2640000" cy="1077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a:p>
            <a:pPr indent="0" lvl="0" marL="0" rtl="0" algn="ctr">
              <a:spcBef>
                <a:spcPts val="0"/>
              </a:spcBef>
              <a:spcAft>
                <a:spcPts val="0"/>
              </a:spcAft>
              <a:buNone/>
            </a:pPr>
            <a:r>
              <a:t/>
            </a:r>
            <a:endParaRPr/>
          </a:p>
        </p:txBody>
      </p:sp>
      <p:sp>
        <p:nvSpPr>
          <p:cNvPr id="5321" name="Google Shape;5321;p71"/>
          <p:cNvSpPr txBox="1"/>
          <p:nvPr>
            <p:ph idx="3" type="subTitle"/>
          </p:nvPr>
        </p:nvSpPr>
        <p:spPr>
          <a:xfrm>
            <a:off x="5413486" y="1378213"/>
            <a:ext cx="2640000" cy="55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Initiative 01</a:t>
            </a:r>
            <a:endParaRPr/>
          </a:p>
        </p:txBody>
      </p:sp>
      <p:sp>
        <p:nvSpPr>
          <p:cNvPr id="5322" name="Google Shape;5322;p71"/>
          <p:cNvSpPr txBox="1"/>
          <p:nvPr>
            <p:ph idx="4" type="subTitle"/>
          </p:nvPr>
        </p:nvSpPr>
        <p:spPr>
          <a:xfrm>
            <a:off x="5413464" y="3120500"/>
            <a:ext cx="2640000" cy="55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Initiative 02</a:t>
            </a:r>
            <a:endParaRPr/>
          </a:p>
        </p:txBody>
      </p:sp>
      <p:grpSp>
        <p:nvGrpSpPr>
          <p:cNvPr id="5323" name="Google Shape;5323;p71"/>
          <p:cNvGrpSpPr/>
          <p:nvPr/>
        </p:nvGrpSpPr>
        <p:grpSpPr>
          <a:xfrm>
            <a:off x="2655990" y="3120497"/>
            <a:ext cx="1491108" cy="1076993"/>
            <a:chOff x="7905158" y="200857"/>
            <a:chExt cx="746786" cy="539386"/>
          </a:xfrm>
        </p:grpSpPr>
        <p:grpSp>
          <p:nvGrpSpPr>
            <p:cNvPr id="5324" name="Google Shape;5324;p71"/>
            <p:cNvGrpSpPr/>
            <p:nvPr/>
          </p:nvGrpSpPr>
          <p:grpSpPr>
            <a:xfrm flipH="1">
              <a:off x="7905158" y="200857"/>
              <a:ext cx="746786" cy="539386"/>
              <a:chOff x="1599150" y="3953625"/>
              <a:chExt cx="1301475" cy="940025"/>
            </a:xfrm>
          </p:grpSpPr>
          <p:sp>
            <p:nvSpPr>
              <p:cNvPr id="5325" name="Google Shape;5325;p71"/>
              <p:cNvSpPr/>
              <p:nvPr/>
            </p:nvSpPr>
            <p:spPr>
              <a:xfrm>
                <a:off x="2234175" y="3953625"/>
                <a:ext cx="666450" cy="698350"/>
              </a:xfrm>
              <a:custGeom>
                <a:rect b="b" l="l" r="r" t="t"/>
                <a:pathLst>
                  <a:path extrusionOk="0" h="27934" w="26658">
                    <a:moveTo>
                      <a:pt x="26657" y="3516"/>
                    </a:moveTo>
                    <a:cubicBezTo>
                      <a:pt x="15861" y="0"/>
                      <a:pt x="1" y="8412"/>
                      <a:pt x="5838" y="16739"/>
                    </a:cubicBezTo>
                    <a:cubicBezTo>
                      <a:pt x="13664" y="27933"/>
                      <a:pt x="17137" y="7261"/>
                      <a:pt x="26657" y="351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1"/>
              <p:cNvSpPr/>
              <p:nvPr/>
            </p:nvSpPr>
            <p:spPr>
              <a:xfrm>
                <a:off x="1751900" y="4066600"/>
                <a:ext cx="985000" cy="827050"/>
              </a:xfrm>
              <a:custGeom>
                <a:rect b="b" l="l" r="r" t="t"/>
                <a:pathLst>
                  <a:path extrusionOk="0" h="33082" w="39400">
                    <a:moveTo>
                      <a:pt x="0" y="21364"/>
                    </a:moveTo>
                    <a:cubicBezTo>
                      <a:pt x="20735" y="33081"/>
                      <a:pt x="34231" y="22326"/>
                      <a:pt x="36867" y="12764"/>
                    </a:cubicBezTo>
                    <a:cubicBezTo>
                      <a:pt x="39399" y="3495"/>
                      <a:pt x="31595" y="1"/>
                      <a:pt x="23999" y="2512"/>
                    </a:cubicBezTo>
                    <a:cubicBezTo>
                      <a:pt x="13077" y="6152"/>
                      <a:pt x="9897" y="22306"/>
                      <a:pt x="0" y="2136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1"/>
              <p:cNvSpPr/>
              <p:nvPr/>
            </p:nvSpPr>
            <p:spPr>
              <a:xfrm>
                <a:off x="1985700" y="4067125"/>
                <a:ext cx="751200" cy="510050"/>
              </a:xfrm>
              <a:custGeom>
                <a:rect b="b" l="l" r="r" t="t"/>
                <a:pathLst>
                  <a:path extrusionOk="0" h="20402" w="30048">
                    <a:moveTo>
                      <a:pt x="1" y="16426"/>
                    </a:moveTo>
                    <a:cubicBezTo>
                      <a:pt x="85" y="16949"/>
                      <a:pt x="482" y="17367"/>
                      <a:pt x="1026" y="17472"/>
                    </a:cubicBezTo>
                    <a:cubicBezTo>
                      <a:pt x="1528" y="17556"/>
                      <a:pt x="2010" y="17347"/>
                      <a:pt x="2282" y="16949"/>
                    </a:cubicBezTo>
                    <a:cubicBezTo>
                      <a:pt x="2156" y="17639"/>
                      <a:pt x="2616" y="18288"/>
                      <a:pt x="3307" y="18414"/>
                    </a:cubicBezTo>
                    <a:cubicBezTo>
                      <a:pt x="3788" y="18497"/>
                      <a:pt x="4290" y="18288"/>
                      <a:pt x="4562" y="17870"/>
                    </a:cubicBezTo>
                    <a:cubicBezTo>
                      <a:pt x="4520" y="18497"/>
                      <a:pt x="4939" y="19041"/>
                      <a:pt x="5567" y="19146"/>
                    </a:cubicBezTo>
                    <a:cubicBezTo>
                      <a:pt x="6090" y="19251"/>
                      <a:pt x="6592" y="19000"/>
                      <a:pt x="6864" y="18560"/>
                    </a:cubicBezTo>
                    <a:cubicBezTo>
                      <a:pt x="6885" y="19125"/>
                      <a:pt x="7303" y="19606"/>
                      <a:pt x="7868" y="19711"/>
                    </a:cubicBezTo>
                    <a:cubicBezTo>
                      <a:pt x="8454" y="19816"/>
                      <a:pt x="9019" y="19523"/>
                      <a:pt x="9270" y="19000"/>
                    </a:cubicBezTo>
                    <a:cubicBezTo>
                      <a:pt x="9312" y="19544"/>
                      <a:pt x="9730" y="20004"/>
                      <a:pt x="10274" y="20108"/>
                    </a:cubicBezTo>
                    <a:cubicBezTo>
                      <a:pt x="10860" y="20213"/>
                      <a:pt x="11404" y="19899"/>
                      <a:pt x="11634" y="19397"/>
                    </a:cubicBezTo>
                    <a:cubicBezTo>
                      <a:pt x="11781" y="19857"/>
                      <a:pt x="12137" y="20213"/>
                      <a:pt x="12639" y="20297"/>
                    </a:cubicBezTo>
                    <a:cubicBezTo>
                      <a:pt x="13246" y="20401"/>
                      <a:pt x="13810" y="20067"/>
                      <a:pt x="14020" y="19502"/>
                    </a:cubicBezTo>
                    <a:cubicBezTo>
                      <a:pt x="14187" y="19878"/>
                      <a:pt x="14522" y="20171"/>
                      <a:pt x="14940" y="20234"/>
                    </a:cubicBezTo>
                    <a:cubicBezTo>
                      <a:pt x="15568" y="20339"/>
                      <a:pt x="16133" y="20004"/>
                      <a:pt x="16342" y="19439"/>
                    </a:cubicBezTo>
                    <a:cubicBezTo>
                      <a:pt x="16531" y="19711"/>
                      <a:pt x="16823" y="19920"/>
                      <a:pt x="17179" y="20004"/>
                    </a:cubicBezTo>
                    <a:cubicBezTo>
                      <a:pt x="17870" y="20129"/>
                      <a:pt x="18518" y="19690"/>
                      <a:pt x="18644" y="19020"/>
                    </a:cubicBezTo>
                    <a:cubicBezTo>
                      <a:pt x="18832" y="19272"/>
                      <a:pt x="19125" y="19481"/>
                      <a:pt x="19460" y="19544"/>
                    </a:cubicBezTo>
                    <a:cubicBezTo>
                      <a:pt x="20150" y="19669"/>
                      <a:pt x="20799" y="19230"/>
                      <a:pt x="20925" y="18539"/>
                    </a:cubicBezTo>
                    <a:cubicBezTo>
                      <a:pt x="21113" y="18728"/>
                      <a:pt x="21322" y="18832"/>
                      <a:pt x="21573" y="18874"/>
                    </a:cubicBezTo>
                    <a:cubicBezTo>
                      <a:pt x="22264" y="19020"/>
                      <a:pt x="22912" y="18539"/>
                      <a:pt x="23038" y="17870"/>
                    </a:cubicBezTo>
                    <a:cubicBezTo>
                      <a:pt x="23080" y="17765"/>
                      <a:pt x="23080" y="17660"/>
                      <a:pt x="23080" y="17556"/>
                    </a:cubicBezTo>
                    <a:cubicBezTo>
                      <a:pt x="23247" y="17765"/>
                      <a:pt x="23498" y="17891"/>
                      <a:pt x="23770" y="17932"/>
                    </a:cubicBezTo>
                    <a:cubicBezTo>
                      <a:pt x="24461" y="18079"/>
                      <a:pt x="25109" y="17598"/>
                      <a:pt x="25235" y="16928"/>
                    </a:cubicBezTo>
                    <a:cubicBezTo>
                      <a:pt x="25277" y="16823"/>
                      <a:pt x="25277" y="16719"/>
                      <a:pt x="25277" y="16572"/>
                    </a:cubicBezTo>
                    <a:cubicBezTo>
                      <a:pt x="25402" y="16677"/>
                      <a:pt x="25590" y="16761"/>
                      <a:pt x="25758" y="16823"/>
                    </a:cubicBezTo>
                    <a:cubicBezTo>
                      <a:pt x="26553" y="15484"/>
                      <a:pt x="27160" y="14124"/>
                      <a:pt x="27515" y="12764"/>
                    </a:cubicBezTo>
                    <a:cubicBezTo>
                      <a:pt x="30047" y="3495"/>
                      <a:pt x="22243" y="1"/>
                      <a:pt x="14647" y="2512"/>
                    </a:cubicBezTo>
                    <a:cubicBezTo>
                      <a:pt x="7952" y="4709"/>
                      <a:pt x="4186" y="11613"/>
                      <a:pt x="1" y="1642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1"/>
              <p:cNvSpPr/>
              <p:nvPr/>
            </p:nvSpPr>
            <p:spPr>
              <a:xfrm>
                <a:off x="2041150" y="4067125"/>
                <a:ext cx="681100" cy="433675"/>
              </a:xfrm>
              <a:custGeom>
                <a:rect b="b" l="l" r="r" t="t"/>
                <a:pathLst>
                  <a:path extrusionOk="0" h="17347" w="27244">
                    <a:moveTo>
                      <a:pt x="1" y="13706"/>
                    </a:moveTo>
                    <a:lnTo>
                      <a:pt x="168" y="13559"/>
                    </a:lnTo>
                    <a:lnTo>
                      <a:pt x="168" y="13601"/>
                    </a:lnTo>
                    <a:cubicBezTo>
                      <a:pt x="64" y="14208"/>
                      <a:pt x="440" y="14752"/>
                      <a:pt x="1047" y="14857"/>
                    </a:cubicBezTo>
                    <a:cubicBezTo>
                      <a:pt x="1486" y="14940"/>
                      <a:pt x="1926" y="14752"/>
                      <a:pt x="2156" y="14396"/>
                    </a:cubicBezTo>
                    <a:cubicBezTo>
                      <a:pt x="2051" y="14982"/>
                      <a:pt x="2428" y="15547"/>
                      <a:pt x="3035" y="15652"/>
                    </a:cubicBezTo>
                    <a:cubicBezTo>
                      <a:pt x="3474" y="15715"/>
                      <a:pt x="3914" y="15505"/>
                      <a:pt x="4144" y="15170"/>
                    </a:cubicBezTo>
                    <a:cubicBezTo>
                      <a:pt x="4102" y="15715"/>
                      <a:pt x="4478" y="16196"/>
                      <a:pt x="5022" y="16300"/>
                    </a:cubicBezTo>
                    <a:cubicBezTo>
                      <a:pt x="5462" y="16363"/>
                      <a:pt x="5922" y="16175"/>
                      <a:pt x="6152" y="15798"/>
                    </a:cubicBezTo>
                    <a:cubicBezTo>
                      <a:pt x="6173" y="16300"/>
                      <a:pt x="6550" y="16719"/>
                      <a:pt x="7052" y="16782"/>
                    </a:cubicBezTo>
                    <a:cubicBezTo>
                      <a:pt x="7575" y="16886"/>
                      <a:pt x="8035" y="16614"/>
                      <a:pt x="8245" y="16133"/>
                    </a:cubicBezTo>
                    <a:cubicBezTo>
                      <a:pt x="8287" y="16614"/>
                      <a:pt x="8642" y="17033"/>
                      <a:pt x="9144" y="17116"/>
                    </a:cubicBezTo>
                    <a:cubicBezTo>
                      <a:pt x="9626" y="17179"/>
                      <a:pt x="10128" y="16928"/>
                      <a:pt x="10316" y="16489"/>
                    </a:cubicBezTo>
                    <a:cubicBezTo>
                      <a:pt x="10421" y="16865"/>
                      <a:pt x="10756" y="17179"/>
                      <a:pt x="11174" y="17242"/>
                    </a:cubicBezTo>
                    <a:cubicBezTo>
                      <a:pt x="11697" y="17347"/>
                      <a:pt x="12199" y="17033"/>
                      <a:pt x="12388" y="16551"/>
                    </a:cubicBezTo>
                    <a:cubicBezTo>
                      <a:pt x="12513" y="16865"/>
                      <a:pt x="12827" y="17137"/>
                      <a:pt x="13183" y="17179"/>
                    </a:cubicBezTo>
                    <a:cubicBezTo>
                      <a:pt x="13706" y="17284"/>
                      <a:pt x="14229" y="16970"/>
                      <a:pt x="14417" y="16468"/>
                    </a:cubicBezTo>
                    <a:cubicBezTo>
                      <a:pt x="14585" y="16740"/>
                      <a:pt x="14836" y="16928"/>
                      <a:pt x="15149" y="16970"/>
                    </a:cubicBezTo>
                    <a:cubicBezTo>
                      <a:pt x="15756" y="17075"/>
                      <a:pt x="16300" y="16677"/>
                      <a:pt x="16405" y="16112"/>
                    </a:cubicBezTo>
                    <a:cubicBezTo>
                      <a:pt x="16572" y="16342"/>
                      <a:pt x="16823" y="16510"/>
                      <a:pt x="17116" y="16551"/>
                    </a:cubicBezTo>
                    <a:cubicBezTo>
                      <a:pt x="17723" y="16656"/>
                      <a:pt x="18267" y="16259"/>
                      <a:pt x="18372" y="15694"/>
                    </a:cubicBezTo>
                    <a:cubicBezTo>
                      <a:pt x="18518" y="15861"/>
                      <a:pt x="18707" y="15966"/>
                      <a:pt x="18937" y="15987"/>
                    </a:cubicBezTo>
                    <a:cubicBezTo>
                      <a:pt x="19543" y="16091"/>
                      <a:pt x="20087" y="15694"/>
                      <a:pt x="20192" y="15087"/>
                    </a:cubicBezTo>
                    <a:cubicBezTo>
                      <a:pt x="20234" y="14982"/>
                      <a:pt x="20234" y="14919"/>
                      <a:pt x="20234" y="14815"/>
                    </a:cubicBezTo>
                    <a:cubicBezTo>
                      <a:pt x="20380" y="14982"/>
                      <a:pt x="20590" y="15129"/>
                      <a:pt x="20862" y="15150"/>
                    </a:cubicBezTo>
                    <a:cubicBezTo>
                      <a:pt x="21448" y="15254"/>
                      <a:pt x="22012" y="14857"/>
                      <a:pt x="22117" y="14250"/>
                    </a:cubicBezTo>
                    <a:cubicBezTo>
                      <a:pt x="22138" y="14145"/>
                      <a:pt x="22138" y="14082"/>
                      <a:pt x="22138" y="13978"/>
                    </a:cubicBezTo>
                    <a:cubicBezTo>
                      <a:pt x="22264" y="14082"/>
                      <a:pt x="22431" y="14145"/>
                      <a:pt x="22598" y="14166"/>
                    </a:cubicBezTo>
                    <a:cubicBezTo>
                      <a:pt x="23205" y="14271"/>
                      <a:pt x="23749" y="13894"/>
                      <a:pt x="23854" y="13287"/>
                    </a:cubicBezTo>
                    <a:cubicBezTo>
                      <a:pt x="23896" y="13120"/>
                      <a:pt x="23896" y="12994"/>
                      <a:pt x="23854" y="12869"/>
                    </a:cubicBezTo>
                    <a:cubicBezTo>
                      <a:pt x="24000" y="12953"/>
                      <a:pt x="24126" y="12994"/>
                      <a:pt x="24251" y="13036"/>
                    </a:cubicBezTo>
                    <a:cubicBezTo>
                      <a:pt x="24649" y="13099"/>
                      <a:pt x="25046" y="12953"/>
                      <a:pt x="25277" y="12660"/>
                    </a:cubicBezTo>
                    <a:lnTo>
                      <a:pt x="25507" y="11718"/>
                    </a:lnTo>
                    <a:cubicBezTo>
                      <a:pt x="25507" y="11697"/>
                      <a:pt x="25507" y="11655"/>
                      <a:pt x="25486" y="11634"/>
                    </a:cubicBezTo>
                    <a:lnTo>
                      <a:pt x="25507" y="11676"/>
                    </a:lnTo>
                    <a:cubicBezTo>
                      <a:pt x="27243" y="3160"/>
                      <a:pt x="19711" y="1"/>
                      <a:pt x="12409" y="2428"/>
                    </a:cubicBezTo>
                    <a:cubicBezTo>
                      <a:pt x="6947" y="4311"/>
                      <a:pt x="3411" y="9312"/>
                      <a:pt x="1" y="1370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1"/>
              <p:cNvSpPr/>
              <p:nvPr/>
            </p:nvSpPr>
            <p:spPr>
              <a:xfrm>
                <a:off x="1736725" y="4012200"/>
                <a:ext cx="704100" cy="658075"/>
              </a:xfrm>
              <a:custGeom>
                <a:rect b="b" l="l" r="r" t="t"/>
                <a:pathLst>
                  <a:path extrusionOk="0" h="26323" w="28164">
                    <a:moveTo>
                      <a:pt x="0" y="4897"/>
                    </a:moveTo>
                    <a:cubicBezTo>
                      <a:pt x="10274" y="1"/>
                      <a:pt x="28163" y="7031"/>
                      <a:pt x="22305" y="15359"/>
                    </a:cubicBezTo>
                    <a:cubicBezTo>
                      <a:pt x="14647" y="26323"/>
                      <a:pt x="9918" y="7429"/>
                      <a:pt x="0" y="489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1"/>
              <p:cNvSpPr/>
              <p:nvPr/>
            </p:nvSpPr>
            <p:spPr>
              <a:xfrm>
                <a:off x="2587775" y="4201050"/>
                <a:ext cx="163775" cy="101500"/>
              </a:xfrm>
              <a:custGeom>
                <a:rect b="b" l="l" r="r" t="t"/>
                <a:pathLst>
                  <a:path extrusionOk="0" h="4060" w="6551">
                    <a:moveTo>
                      <a:pt x="984" y="0"/>
                    </a:moveTo>
                    <a:lnTo>
                      <a:pt x="6550" y="1026"/>
                    </a:lnTo>
                    <a:lnTo>
                      <a:pt x="2282" y="3934"/>
                    </a:lnTo>
                    <a:cubicBezTo>
                      <a:pt x="880" y="4059"/>
                      <a:pt x="1" y="1130"/>
                      <a:pt x="9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1"/>
              <p:cNvSpPr/>
              <p:nvPr/>
            </p:nvSpPr>
            <p:spPr>
              <a:xfrm>
                <a:off x="1796875" y="4114200"/>
                <a:ext cx="566000" cy="483375"/>
              </a:xfrm>
              <a:custGeom>
                <a:rect b="b" l="l" r="r" t="t"/>
                <a:pathLst>
                  <a:path extrusionOk="0" h="19335" w="22640">
                    <a:moveTo>
                      <a:pt x="18518" y="12995"/>
                    </a:moveTo>
                    <a:cubicBezTo>
                      <a:pt x="12262" y="19334"/>
                      <a:pt x="7742" y="5985"/>
                      <a:pt x="0" y="1779"/>
                    </a:cubicBezTo>
                    <a:cubicBezTo>
                      <a:pt x="9960" y="1"/>
                      <a:pt x="22640" y="5943"/>
                      <a:pt x="18518" y="1299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1"/>
              <p:cNvSpPr/>
              <p:nvPr/>
            </p:nvSpPr>
            <p:spPr>
              <a:xfrm>
                <a:off x="1612225" y="4480900"/>
                <a:ext cx="139700" cy="119800"/>
              </a:xfrm>
              <a:custGeom>
                <a:rect b="b" l="l" r="r" t="t"/>
                <a:pathLst>
                  <a:path extrusionOk="0" h="4792" w="5588">
                    <a:moveTo>
                      <a:pt x="5587" y="4792"/>
                    </a:moveTo>
                    <a:cubicBezTo>
                      <a:pt x="4959" y="4750"/>
                      <a:pt x="0" y="2930"/>
                      <a:pt x="837" y="1465"/>
                    </a:cubicBezTo>
                    <a:cubicBezTo>
                      <a:pt x="1674" y="0"/>
                      <a:pt x="5169" y="4122"/>
                      <a:pt x="5587" y="47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1"/>
              <p:cNvSpPr/>
              <p:nvPr/>
            </p:nvSpPr>
            <p:spPr>
              <a:xfrm>
                <a:off x="1682850" y="4446900"/>
                <a:ext cx="82150" cy="153800"/>
              </a:xfrm>
              <a:custGeom>
                <a:rect b="b" l="l" r="r" t="t"/>
                <a:pathLst>
                  <a:path extrusionOk="0" h="6152" w="3286">
                    <a:moveTo>
                      <a:pt x="2762" y="6152"/>
                    </a:moveTo>
                    <a:cubicBezTo>
                      <a:pt x="2344" y="5692"/>
                      <a:pt x="0" y="984"/>
                      <a:pt x="1653" y="482"/>
                    </a:cubicBezTo>
                    <a:cubicBezTo>
                      <a:pt x="3285" y="0"/>
                      <a:pt x="2929" y="5378"/>
                      <a:pt x="2762" y="615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1"/>
              <p:cNvSpPr/>
              <p:nvPr/>
            </p:nvSpPr>
            <p:spPr>
              <a:xfrm>
                <a:off x="1599150" y="4577675"/>
                <a:ext cx="152775" cy="82675"/>
              </a:xfrm>
              <a:custGeom>
                <a:rect b="b" l="l" r="r" t="t"/>
                <a:pathLst>
                  <a:path extrusionOk="0" h="3307" w="6111">
                    <a:moveTo>
                      <a:pt x="6110" y="921"/>
                    </a:moveTo>
                    <a:cubicBezTo>
                      <a:pt x="5608" y="1319"/>
                      <a:pt x="733" y="3306"/>
                      <a:pt x="377" y="1653"/>
                    </a:cubicBezTo>
                    <a:cubicBezTo>
                      <a:pt x="0" y="0"/>
                      <a:pt x="5336" y="712"/>
                      <a:pt x="6110" y="92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35" name="Google Shape;5335;p71"/>
            <p:cNvSpPr/>
            <p:nvPr/>
          </p:nvSpPr>
          <p:spPr>
            <a:xfrm flipH="1" rot="1120446">
              <a:off x="8104920" y="345525"/>
              <a:ext cx="105180" cy="40302"/>
            </a:xfrm>
            <a:custGeom>
              <a:rect b="b" l="l" r="r" t="t"/>
              <a:pathLst>
                <a:path extrusionOk="0" h="1612" w="4207">
                  <a:moveTo>
                    <a:pt x="370" y="0"/>
                  </a:moveTo>
                  <a:cubicBezTo>
                    <a:pt x="315" y="0"/>
                    <a:pt x="259" y="14"/>
                    <a:pt x="210" y="42"/>
                  </a:cubicBezTo>
                  <a:cubicBezTo>
                    <a:pt x="63" y="105"/>
                    <a:pt x="1" y="314"/>
                    <a:pt x="84" y="481"/>
                  </a:cubicBezTo>
                  <a:cubicBezTo>
                    <a:pt x="252" y="795"/>
                    <a:pt x="461" y="1025"/>
                    <a:pt x="733" y="1214"/>
                  </a:cubicBezTo>
                  <a:cubicBezTo>
                    <a:pt x="1151" y="1507"/>
                    <a:pt x="1633" y="1611"/>
                    <a:pt x="2093" y="1611"/>
                  </a:cubicBezTo>
                  <a:cubicBezTo>
                    <a:pt x="2553" y="1611"/>
                    <a:pt x="3035" y="1465"/>
                    <a:pt x="3390" y="1256"/>
                  </a:cubicBezTo>
                  <a:cubicBezTo>
                    <a:pt x="3725" y="1130"/>
                    <a:pt x="3955" y="921"/>
                    <a:pt x="4102" y="691"/>
                  </a:cubicBezTo>
                  <a:cubicBezTo>
                    <a:pt x="4206" y="523"/>
                    <a:pt x="4164" y="356"/>
                    <a:pt x="4039" y="251"/>
                  </a:cubicBezTo>
                  <a:cubicBezTo>
                    <a:pt x="3974" y="210"/>
                    <a:pt x="3905" y="192"/>
                    <a:pt x="3840" y="192"/>
                  </a:cubicBezTo>
                  <a:cubicBezTo>
                    <a:pt x="3738" y="192"/>
                    <a:pt x="3642" y="237"/>
                    <a:pt x="3579" y="314"/>
                  </a:cubicBezTo>
                  <a:cubicBezTo>
                    <a:pt x="3474" y="481"/>
                    <a:pt x="3328" y="607"/>
                    <a:pt x="3118" y="712"/>
                  </a:cubicBezTo>
                  <a:cubicBezTo>
                    <a:pt x="2825" y="879"/>
                    <a:pt x="2470" y="984"/>
                    <a:pt x="2114" y="984"/>
                  </a:cubicBezTo>
                  <a:cubicBezTo>
                    <a:pt x="1779" y="984"/>
                    <a:pt x="1424" y="900"/>
                    <a:pt x="1131" y="691"/>
                  </a:cubicBezTo>
                  <a:cubicBezTo>
                    <a:pt x="942" y="565"/>
                    <a:pt x="775" y="398"/>
                    <a:pt x="649" y="168"/>
                  </a:cubicBezTo>
                  <a:cubicBezTo>
                    <a:pt x="594" y="56"/>
                    <a:pt x="482" y="0"/>
                    <a:pt x="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39" name="Shape 5339"/>
        <p:cNvGrpSpPr/>
        <p:nvPr/>
      </p:nvGrpSpPr>
      <p:grpSpPr>
        <a:xfrm>
          <a:off x="0" y="0"/>
          <a:ext cx="0" cy="0"/>
          <a:chOff x="0" y="0"/>
          <a:chExt cx="0" cy="0"/>
        </a:xfrm>
      </p:grpSpPr>
      <p:sp>
        <p:nvSpPr>
          <p:cNvPr id="5340" name="Google Shape;5340;p72"/>
          <p:cNvSpPr txBox="1"/>
          <p:nvPr>
            <p:ph idx="3" type="subTitle"/>
          </p:nvPr>
        </p:nvSpPr>
        <p:spPr>
          <a:xfrm>
            <a:off x="5918400" y="3483175"/>
            <a:ext cx="25056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Kaliyah Harris</a:t>
            </a:r>
            <a:endParaRPr/>
          </a:p>
        </p:txBody>
      </p:sp>
      <p:sp>
        <p:nvSpPr>
          <p:cNvPr id="5341" name="Google Shape;5341;p72"/>
          <p:cNvSpPr txBox="1"/>
          <p:nvPr>
            <p:ph idx="4" type="subTitle"/>
          </p:nvPr>
        </p:nvSpPr>
        <p:spPr>
          <a:xfrm>
            <a:off x="720000" y="3483175"/>
            <a:ext cx="2505600" cy="572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John</a:t>
            </a:r>
            <a:r>
              <a:rPr lang="en"/>
              <a:t> Hill</a:t>
            </a:r>
            <a:endParaRPr/>
          </a:p>
        </p:txBody>
      </p:sp>
      <p:pic>
        <p:nvPicPr>
          <p:cNvPr id="5342" name="Google Shape;5342;p72"/>
          <p:cNvPicPr preferRelativeResize="0"/>
          <p:nvPr/>
        </p:nvPicPr>
        <p:blipFill rotWithShape="1">
          <a:blip r:embed="rId3">
            <a:alphaModFix/>
          </a:blip>
          <a:srcRect b="0" l="14736" r="18615" t="0"/>
          <a:stretch/>
        </p:blipFill>
        <p:spPr>
          <a:xfrm>
            <a:off x="3264450" y="1404350"/>
            <a:ext cx="2615100" cy="2615100"/>
          </a:xfrm>
          <a:prstGeom prst="ellipse">
            <a:avLst/>
          </a:prstGeom>
          <a:noFill/>
          <a:ln>
            <a:noFill/>
          </a:ln>
        </p:spPr>
      </p:pic>
      <p:sp>
        <p:nvSpPr>
          <p:cNvPr id="5343" name="Google Shape;5343;p7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5344" name="Google Shape;5344;p72"/>
          <p:cNvSpPr txBox="1"/>
          <p:nvPr>
            <p:ph idx="1" type="subTitle"/>
          </p:nvPr>
        </p:nvSpPr>
        <p:spPr>
          <a:xfrm>
            <a:off x="5918409" y="3903474"/>
            <a:ext cx="2505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speak a bit about this person here</a:t>
            </a:r>
            <a:endParaRPr/>
          </a:p>
        </p:txBody>
      </p:sp>
      <p:sp>
        <p:nvSpPr>
          <p:cNvPr id="5345" name="Google Shape;5345;p72"/>
          <p:cNvSpPr txBox="1"/>
          <p:nvPr>
            <p:ph idx="2" type="subTitle"/>
          </p:nvPr>
        </p:nvSpPr>
        <p:spPr>
          <a:xfrm>
            <a:off x="720225" y="3903474"/>
            <a:ext cx="25056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speak a bit about this person here</a:t>
            </a:r>
            <a:endParaRPr/>
          </a:p>
        </p:txBody>
      </p:sp>
      <p:cxnSp>
        <p:nvCxnSpPr>
          <p:cNvPr id="5346" name="Google Shape;5346;p72"/>
          <p:cNvCxnSpPr>
            <a:stCxn id="5341" idx="3"/>
          </p:cNvCxnSpPr>
          <p:nvPr/>
        </p:nvCxnSpPr>
        <p:spPr>
          <a:xfrm flipH="1" rot="10800000">
            <a:off x="3225600" y="2907925"/>
            <a:ext cx="995700" cy="861600"/>
          </a:xfrm>
          <a:prstGeom prst="bentConnector3">
            <a:avLst>
              <a:gd fmla="val 50000" name="adj1"/>
            </a:avLst>
          </a:prstGeom>
          <a:noFill/>
          <a:ln cap="flat" cmpd="sng" w="19050">
            <a:solidFill>
              <a:schemeClr val="accent1"/>
            </a:solidFill>
            <a:prstDash val="solid"/>
            <a:round/>
            <a:headEnd len="med" w="med" type="oval"/>
            <a:tailEnd len="med" w="med" type="oval"/>
          </a:ln>
        </p:spPr>
      </p:cxnSp>
      <p:cxnSp>
        <p:nvCxnSpPr>
          <p:cNvPr id="5347" name="Google Shape;5347;p72"/>
          <p:cNvCxnSpPr>
            <a:stCxn id="5340" idx="1"/>
          </p:cNvCxnSpPr>
          <p:nvPr/>
        </p:nvCxnSpPr>
        <p:spPr>
          <a:xfrm rot="10800000">
            <a:off x="5124000" y="3255625"/>
            <a:ext cx="794400" cy="513900"/>
          </a:xfrm>
          <a:prstGeom prst="bentConnector3">
            <a:avLst>
              <a:gd fmla="val 50000" name="adj1"/>
            </a:avLst>
          </a:prstGeom>
          <a:noFill/>
          <a:ln cap="flat" cmpd="sng" w="19050">
            <a:solidFill>
              <a:schemeClr val="accent1"/>
            </a:solidFill>
            <a:prstDash val="solid"/>
            <a:round/>
            <a:headEnd len="med" w="med" type="oval"/>
            <a:tailEnd len="med" w="med" type="oval"/>
          </a:ln>
        </p:spPr>
      </p:cxnSp>
      <p:sp>
        <p:nvSpPr>
          <p:cNvPr id="5348" name="Google Shape;5348;p72"/>
          <p:cNvSpPr/>
          <p:nvPr/>
        </p:nvSpPr>
        <p:spPr>
          <a:xfrm flipH="1">
            <a:off x="-2976150" y="1969900"/>
            <a:ext cx="67350" cy="67625"/>
          </a:xfrm>
          <a:custGeom>
            <a:rect b="b" l="l" r="r" t="t"/>
            <a:pathLst>
              <a:path extrusionOk="0" h="2705" w="2694">
                <a:moveTo>
                  <a:pt x="231" y="1"/>
                </a:moveTo>
                <a:cubicBezTo>
                  <a:pt x="85" y="1"/>
                  <a:pt x="1" y="219"/>
                  <a:pt x="166" y="301"/>
                </a:cubicBezTo>
                <a:cubicBezTo>
                  <a:pt x="1166" y="701"/>
                  <a:pt x="1967" y="1535"/>
                  <a:pt x="2334" y="2569"/>
                </a:cubicBezTo>
                <a:cubicBezTo>
                  <a:pt x="2375" y="2665"/>
                  <a:pt x="2449" y="2704"/>
                  <a:pt x="2516" y="2704"/>
                </a:cubicBezTo>
                <a:cubicBezTo>
                  <a:pt x="2612" y="2704"/>
                  <a:pt x="2693" y="2621"/>
                  <a:pt x="2634" y="2503"/>
                </a:cubicBezTo>
                <a:cubicBezTo>
                  <a:pt x="2267" y="1369"/>
                  <a:pt x="1433" y="501"/>
                  <a:pt x="333" y="34"/>
                </a:cubicBezTo>
                <a:cubicBezTo>
                  <a:pt x="297" y="11"/>
                  <a:pt x="263" y="1"/>
                  <a:pt x="231" y="1"/>
                </a:cubicBezTo>
                <a:close/>
              </a:path>
            </a:pathLst>
          </a:custGeom>
          <a:solidFill>
            <a:srgbClr val="E9F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2"/>
          <p:cNvSpPr/>
          <p:nvPr/>
        </p:nvSpPr>
        <p:spPr>
          <a:xfrm flipH="1">
            <a:off x="-3323100" y="1994450"/>
            <a:ext cx="50675" cy="88950"/>
          </a:xfrm>
          <a:custGeom>
            <a:rect b="b" l="l" r="r" t="t"/>
            <a:pathLst>
              <a:path extrusionOk="0" h="3558" w="2027">
                <a:moveTo>
                  <a:pt x="206" y="1"/>
                </a:moveTo>
                <a:cubicBezTo>
                  <a:pt x="100" y="1"/>
                  <a:pt x="0" y="80"/>
                  <a:pt x="64" y="186"/>
                </a:cubicBezTo>
                <a:cubicBezTo>
                  <a:pt x="531" y="1321"/>
                  <a:pt x="1065" y="2388"/>
                  <a:pt x="1666" y="3489"/>
                </a:cubicBezTo>
                <a:cubicBezTo>
                  <a:pt x="1695" y="3538"/>
                  <a:pt x="1741" y="3558"/>
                  <a:pt x="1789" y="3558"/>
                </a:cubicBezTo>
                <a:cubicBezTo>
                  <a:pt x="1904" y="3558"/>
                  <a:pt x="2027" y="3440"/>
                  <a:pt x="1932" y="3322"/>
                </a:cubicBezTo>
                <a:cubicBezTo>
                  <a:pt x="1365" y="2255"/>
                  <a:pt x="798" y="1220"/>
                  <a:pt x="365" y="86"/>
                </a:cubicBezTo>
                <a:cubicBezTo>
                  <a:pt x="328" y="26"/>
                  <a:pt x="266" y="1"/>
                  <a:pt x="206" y="1"/>
                </a:cubicBezTo>
                <a:close/>
              </a:path>
            </a:pathLst>
          </a:custGeom>
          <a:solidFill>
            <a:srgbClr val="E9F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2"/>
          <p:cNvSpPr/>
          <p:nvPr/>
        </p:nvSpPr>
        <p:spPr>
          <a:xfrm flipH="1">
            <a:off x="-2636100" y="3567725"/>
            <a:ext cx="10875" cy="58400"/>
          </a:xfrm>
          <a:custGeom>
            <a:rect b="b" l="l" r="r" t="t"/>
            <a:pathLst>
              <a:path extrusionOk="0" h="2336" w="435">
                <a:moveTo>
                  <a:pt x="134" y="0"/>
                </a:moveTo>
                <a:lnTo>
                  <a:pt x="0" y="2335"/>
                </a:lnTo>
                <a:cubicBezTo>
                  <a:pt x="401" y="1601"/>
                  <a:pt x="434" y="767"/>
                  <a:pt x="134" y="0"/>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2"/>
          <p:cNvSpPr/>
          <p:nvPr/>
        </p:nvSpPr>
        <p:spPr>
          <a:xfrm flipH="1">
            <a:off x="-2661950" y="3559625"/>
            <a:ext cx="59250" cy="85825"/>
          </a:xfrm>
          <a:custGeom>
            <a:rect b="b" l="l" r="r" t="t"/>
            <a:pathLst>
              <a:path extrusionOk="0" h="3433" w="2370">
                <a:moveTo>
                  <a:pt x="1106" y="1"/>
                </a:moveTo>
                <a:cubicBezTo>
                  <a:pt x="791" y="1"/>
                  <a:pt x="491" y="167"/>
                  <a:pt x="401" y="524"/>
                </a:cubicBezTo>
                <a:cubicBezTo>
                  <a:pt x="334" y="825"/>
                  <a:pt x="301" y="1125"/>
                  <a:pt x="234" y="1458"/>
                </a:cubicBezTo>
                <a:cubicBezTo>
                  <a:pt x="168" y="1825"/>
                  <a:pt x="1" y="2126"/>
                  <a:pt x="34" y="2492"/>
                </a:cubicBezTo>
                <a:cubicBezTo>
                  <a:pt x="57" y="3041"/>
                  <a:pt x="518" y="3432"/>
                  <a:pt x="1009" y="3432"/>
                </a:cubicBezTo>
                <a:cubicBezTo>
                  <a:pt x="1236" y="3432"/>
                  <a:pt x="1469" y="3349"/>
                  <a:pt x="1669" y="3160"/>
                </a:cubicBezTo>
                <a:cubicBezTo>
                  <a:pt x="2369" y="2492"/>
                  <a:pt x="2336" y="1125"/>
                  <a:pt x="1835" y="358"/>
                </a:cubicBezTo>
                <a:cubicBezTo>
                  <a:pt x="1665" y="125"/>
                  <a:pt x="1380" y="1"/>
                  <a:pt x="1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2"/>
          <p:cNvSpPr/>
          <p:nvPr/>
        </p:nvSpPr>
        <p:spPr>
          <a:xfrm flipH="1">
            <a:off x="-3704275" y="3393725"/>
            <a:ext cx="1609175" cy="1719875"/>
          </a:xfrm>
          <a:custGeom>
            <a:rect b="b" l="l" r="r" t="t"/>
            <a:pathLst>
              <a:path extrusionOk="0" h="68795" w="64367">
                <a:moveTo>
                  <a:pt x="2581" y="1"/>
                </a:moveTo>
                <a:cubicBezTo>
                  <a:pt x="2493" y="1"/>
                  <a:pt x="2425" y="103"/>
                  <a:pt x="2425" y="222"/>
                </a:cubicBezTo>
                <a:cubicBezTo>
                  <a:pt x="2492" y="1456"/>
                  <a:pt x="2992" y="2490"/>
                  <a:pt x="3693" y="3424"/>
                </a:cubicBezTo>
                <a:cubicBezTo>
                  <a:pt x="2659" y="2824"/>
                  <a:pt x="1625" y="2257"/>
                  <a:pt x="591" y="1723"/>
                </a:cubicBezTo>
                <a:cubicBezTo>
                  <a:pt x="540" y="1694"/>
                  <a:pt x="482" y="1681"/>
                  <a:pt x="424" y="1681"/>
                </a:cubicBezTo>
                <a:cubicBezTo>
                  <a:pt x="212" y="1681"/>
                  <a:pt x="0" y="1855"/>
                  <a:pt x="157" y="2090"/>
                </a:cubicBezTo>
                <a:cubicBezTo>
                  <a:pt x="1191" y="3791"/>
                  <a:pt x="3459" y="5326"/>
                  <a:pt x="5628" y="5326"/>
                </a:cubicBezTo>
                <a:cubicBezTo>
                  <a:pt x="6295" y="5960"/>
                  <a:pt x="7029" y="6493"/>
                  <a:pt x="7696" y="7060"/>
                </a:cubicBezTo>
                <a:cubicBezTo>
                  <a:pt x="10398" y="9162"/>
                  <a:pt x="13200" y="11263"/>
                  <a:pt x="16302" y="12798"/>
                </a:cubicBezTo>
                <a:cubicBezTo>
                  <a:pt x="18971" y="14132"/>
                  <a:pt x="21739" y="15166"/>
                  <a:pt x="24474" y="16434"/>
                </a:cubicBezTo>
                <a:cubicBezTo>
                  <a:pt x="27343" y="17768"/>
                  <a:pt x="30078" y="19469"/>
                  <a:pt x="32747" y="21237"/>
                </a:cubicBezTo>
                <a:cubicBezTo>
                  <a:pt x="32914" y="21304"/>
                  <a:pt x="33047" y="21437"/>
                  <a:pt x="33214" y="21504"/>
                </a:cubicBezTo>
                <a:cubicBezTo>
                  <a:pt x="32480" y="21671"/>
                  <a:pt x="31813" y="22071"/>
                  <a:pt x="31079" y="22271"/>
                </a:cubicBezTo>
                <a:cubicBezTo>
                  <a:pt x="30045" y="22571"/>
                  <a:pt x="29011" y="22805"/>
                  <a:pt x="27910" y="23005"/>
                </a:cubicBezTo>
                <a:cubicBezTo>
                  <a:pt x="26925" y="23193"/>
                  <a:pt x="25903" y="23336"/>
                  <a:pt x="24889" y="23336"/>
                </a:cubicBezTo>
                <a:cubicBezTo>
                  <a:pt x="23741" y="23336"/>
                  <a:pt x="22602" y="23152"/>
                  <a:pt x="21539" y="22638"/>
                </a:cubicBezTo>
                <a:cubicBezTo>
                  <a:pt x="18804" y="21304"/>
                  <a:pt x="16902" y="18602"/>
                  <a:pt x="13733" y="18102"/>
                </a:cubicBezTo>
                <a:cubicBezTo>
                  <a:pt x="13721" y="18100"/>
                  <a:pt x="13709" y="18100"/>
                  <a:pt x="13697" y="18100"/>
                </a:cubicBezTo>
                <a:cubicBezTo>
                  <a:pt x="13386" y="18100"/>
                  <a:pt x="13207" y="18510"/>
                  <a:pt x="13400" y="18735"/>
                </a:cubicBezTo>
                <a:cubicBezTo>
                  <a:pt x="16369" y="21738"/>
                  <a:pt x="19638" y="24906"/>
                  <a:pt x="23974" y="25674"/>
                </a:cubicBezTo>
                <a:cubicBezTo>
                  <a:pt x="25158" y="25907"/>
                  <a:pt x="26376" y="25991"/>
                  <a:pt x="27593" y="25991"/>
                </a:cubicBezTo>
                <a:cubicBezTo>
                  <a:pt x="28811" y="25991"/>
                  <a:pt x="30028" y="25907"/>
                  <a:pt x="31213" y="25807"/>
                </a:cubicBezTo>
                <a:cubicBezTo>
                  <a:pt x="33414" y="25607"/>
                  <a:pt x="35683" y="25240"/>
                  <a:pt x="37817" y="24573"/>
                </a:cubicBezTo>
                <a:cubicBezTo>
                  <a:pt x="41253" y="27008"/>
                  <a:pt x="44656" y="29677"/>
                  <a:pt x="47391" y="32845"/>
                </a:cubicBezTo>
                <a:cubicBezTo>
                  <a:pt x="51427" y="37482"/>
                  <a:pt x="54162" y="43186"/>
                  <a:pt x="55997" y="49024"/>
                </a:cubicBezTo>
                <a:cubicBezTo>
                  <a:pt x="57998" y="55462"/>
                  <a:pt x="58866" y="62100"/>
                  <a:pt x="60167" y="68671"/>
                </a:cubicBezTo>
                <a:cubicBezTo>
                  <a:pt x="60181" y="68758"/>
                  <a:pt x="60233" y="68795"/>
                  <a:pt x="60288" y="68795"/>
                </a:cubicBezTo>
                <a:cubicBezTo>
                  <a:pt x="60359" y="68795"/>
                  <a:pt x="60434" y="68732"/>
                  <a:pt x="60434" y="68638"/>
                </a:cubicBezTo>
                <a:cubicBezTo>
                  <a:pt x="60434" y="68504"/>
                  <a:pt x="60400" y="68438"/>
                  <a:pt x="60400" y="68304"/>
                </a:cubicBezTo>
                <a:lnTo>
                  <a:pt x="64036" y="56629"/>
                </a:lnTo>
                <a:cubicBezTo>
                  <a:pt x="64050" y="56633"/>
                  <a:pt x="64065" y="56634"/>
                  <a:pt x="64080" y="56634"/>
                </a:cubicBezTo>
                <a:cubicBezTo>
                  <a:pt x="64209" y="56634"/>
                  <a:pt x="64366" y="56512"/>
                  <a:pt x="64336" y="56362"/>
                </a:cubicBezTo>
                <a:cubicBezTo>
                  <a:pt x="63502" y="50458"/>
                  <a:pt x="61434" y="44521"/>
                  <a:pt x="58699" y="39183"/>
                </a:cubicBezTo>
                <a:cubicBezTo>
                  <a:pt x="56264" y="34480"/>
                  <a:pt x="53095" y="30244"/>
                  <a:pt x="48825" y="27075"/>
                </a:cubicBezTo>
                <a:cubicBezTo>
                  <a:pt x="46357" y="25207"/>
                  <a:pt x="43688" y="23639"/>
                  <a:pt x="41053" y="22004"/>
                </a:cubicBezTo>
                <a:cubicBezTo>
                  <a:pt x="38585" y="20437"/>
                  <a:pt x="36150" y="18869"/>
                  <a:pt x="33581" y="17468"/>
                </a:cubicBezTo>
                <a:cubicBezTo>
                  <a:pt x="30012" y="15466"/>
                  <a:pt x="26342" y="13665"/>
                  <a:pt x="22573" y="12097"/>
                </a:cubicBezTo>
                <a:cubicBezTo>
                  <a:pt x="22473" y="11597"/>
                  <a:pt x="22340" y="11097"/>
                  <a:pt x="22173" y="10630"/>
                </a:cubicBezTo>
                <a:cubicBezTo>
                  <a:pt x="21639" y="9095"/>
                  <a:pt x="20839" y="7727"/>
                  <a:pt x="19538" y="6660"/>
                </a:cubicBezTo>
                <a:cubicBezTo>
                  <a:pt x="19487" y="6624"/>
                  <a:pt x="19433" y="6608"/>
                  <a:pt x="19380" y="6608"/>
                </a:cubicBezTo>
                <a:cubicBezTo>
                  <a:pt x="19189" y="6608"/>
                  <a:pt x="19011" y="6811"/>
                  <a:pt x="19037" y="6994"/>
                </a:cubicBezTo>
                <a:cubicBezTo>
                  <a:pt x="19304" y="8428"/>
                  <a:pt x="19704" y="9796"/>
                  <a:pt x="20205" y="11130"/>
                </a:cubicBezTo>
                <a:cubicBezTo>
                  <a:pt x="19337" y="10763"/>
                  <a:pt x="18403" y="10429"/>
                  <a:pt x="17536" y="10096"/>
                </a:cubicBezTo>
                <a:cubicBezTo>
                  <a:pt x="14701" y="9062"/>
                  <a:pt x="11999" y="7794"/>
                  <a:pt x="9530" y="5993"/>
                </a:cubicBezTo>
                <a:cubicBezTo>
                  <a:pt x="7062" y="4225"/>
                  <a:pt x="4860" y="2157"/>
                  <a:pt x="2692" y="55"/>
                </a:cubicBezTo>
                <a:cubicBezTo>
                  <a:pt x="2654" y="17"/>
                  <a:pt x="2616" y="1"/>
                  <a:pt x="25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2"/>
          <p:cNvSpPr/>
          <p:nvPr/>
        </p:nvSpPr>
        <p:spPr>
          <a:xfrm flipH="1">
            <a:off x="-2707800" y="3350075"/>
            <a:ext cx="100925" cy="239350"/>
          </a:xfrm>
          <a:custGeom>
            <a:rect b="b" l="l" r="r" t="t"/>
            <a:pathLst>
              <a:path extrusionOk="0" h="9574" w="4037">
                <a:moveTo>
                  <a:pt x="3536" y="0"/>
                </a:moveTo>
                <a:lnTo>
                  <a:pt x="3536" y="0"/>
                </a:lnTo>
                <a:cubicBezTo>
                  <a:pt x="1068" y="2368"/>
                  <a:pt x="1" y="6171"/>
                  <a:pt x="835" y="9540"/>
                </a:cubicBezTo>
                <a:lnTo>
                  <a:pt x="1068" y="9574"/>
                </a:lnTo>
                <a:cubicBezTo>
                  <a:pt x="2236" y="9407"/>
                  <a:pt x="3203" y="8406"/>
                  <a:pt x="3637" y="7305"/>
                </a:cubicBezTo>
                <a:cubicBezTo>
                  <a:pt x="4037" y="6138"/>
                  <a:pt x="4003" y="4870"/>
                  <a:pt x="3870" y="3669"/>
                </a:cubicBezTo>
                <a:cubicBezTo>
                  <a:pt x="3737" y="2468"/>
                  <a:pt x="3503" y="1234"/>
                  <a:pt x="35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2"/>
          <p:cNvSpPr/>
          <p:nvPr/>
        </p:nvSpPr>
        <p:spPr>
          <a:xfrm flipH="1">
            <a:off x="-2723925" y="3340525"/>
            <a:ext cx="129550" cy="255325"/>
          </a:xfrm>
          <a:custGeom>
            <a:rect b="b" l="l" r="r" t="t"/>
            <a:pathLst>
              <a:path extrusionOk="0" h="10213" w="5182">
                <a:moveTo>
                  <a:pt x="3755" y="1114"/>
                </a:moveTo>
                <a:lnTo>
                  <a:pt x="3755" y="1114"/>
                </a:lnTo>
                <a:cubicBezTo>
                  <a:pt x="3933" y="4354"/>
                  <a:pt x="5182" y="8092"/>
                  <a:pt x="1672" y="9823"/>
                </a:cubicBezTo>
                <a:lnTo>
                  <a:pt x="1672" y="9823"/>
                </a:lnTo>
                <a:cubicBezTo>
                  <a:pt x="1671" y="9812"/>
                  <a:pt x="1670" y="9801"/>
                  <a:pt x="1668" y="9789"/>
                </a:cubicBezTo>
                <a:cubicBezTo>
                  <a:pt x="1171" y="6622"/>
                  <a:pt x="1715" y="3542"/>
                  <a:pt x="3755" y="1114"/>
                </a:cubicBezTo>
                <a:close/>
                <a:moveTo>
                  <a:pt x="4055" y="1"/>
                </a:moveTo>
                <a:cubicBezTo>
                  <a:pt x="3991" y="1"/>
                  <a:pt x="3926" y="25"/>
                  <a:pt x="3870" y="82"/>
                </a:cubicBezTo>
                <a:cubicBezTo>
                  <a:pt x="1401" y="2550"/>
                  <a:pt x="0" y="6420"/>
                  <a:pt x="1001" y="9922"/>
                </a:cubicBezTo>
                <a:cubicBezTo>
                  <a:pt x="1058" y="10123"/>
                  <a:pt x="1202" y="10213"/>
                  <a:pt x="1342" y="10213"/>
                </a:cubicBezTo>
                <a:cubicBezTo>
                  <a:pt x="1484" y="10213"/>
                  <a:pt x="1623" y="10120"/>
                  <a:pt x="1662" y="9956"/>
                </a:cubicBezTo>
                <a:lnTo>
                  <a:pt x="1662" y="9956"/>
                </a:lnTo>
                <a:cubicBezTo>
                  <a:pt x="3197" y="9950"/>
                  <a:pt x="4241" y="8470"/>
                  <a:pt x="4570" y="7087"/>
                </a:cubicBezTo>
                <a:cubicBezTo>
                  <a:pt x="5071" y="4885"/>
                  <a:pt x="4337" y="2584"/>
                  <a:pt x="4370" y="349"/>
                </a:cubicBezTo>
                <a:cubicBezTo>
                  <a:pt x="4370" y="157"/>
                  <a:pt x="4216" y="1"/>
                  <a:pt x="40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2"/>
          <p:cNvSpPr/>
          <p:nvPr/>
        </p:nvSpPr>
        <p:spPr>
          <a:xfrm flipH="1">
            <a:off x="-2685825" y="3370100"/>
            <a:ext cx="63525" cy="226600"/>
          </a:xfrm>
          <a:custGeom>
            <a:rect b="b" l="l" r="r" t="t"/>
            <a:pathLst>
              <a:path extrusionOk="0" h="9064" w="2541">
                <a:moveTo>
                  <a:pt x="2326" y="1"/>
                </a:moveTo>
                <a:cubicBezTo>
                  <a:pt x="2275" y="1"/>
                  <a:pt x="2231" y="30"/>
                  <a:pt x="2219" y="100"/>
                </a:cubicBezTo>
                <a:cubicBezTo>
                  <a:pt x="1785" y="1401"/>
                  <a:pt x="1852" y="2835"/>
                  <a:pt x="1585" y="4169"/>
                </a:cubicBezTo>
                <a:cubicBezTo>
                  <a:pt x="1285" y="5737"/>
                  <a:pt x="751" y="7338"/>
                  <a:pt x="84" y="8839"/>
                </a:cubicBezTo>
                <a:cubicBezTo>
                  <a:pt x="1" y="8964"/>
                  <a:pt x="99" y="9063"/>
                  <a:pt x="210" y="9063"/>
                </a:cubicBezTo>
                <a:cubicBezTo>
                  <a:pt x="276" y="9063"/>
                  <a:pt x="347" y="9027"/>
                  <a:pt x="384" y="8939"/>
                </a:cubicBezTo>
                <a:cubicBezTo>
                  <a:pt x="985" y="7572"/>
                  <a:pt x="1485" y="6104"/>
                  <a:pt x="1819" y="4603"/>
                </a:cubicBezTo>
                <a:cubicBezTo>
                  <a:pt x="2119" y="3202"/>
                  <a:pt x="2052" y="1601"/>
                  <a:pt x="2519" y="233"/>
                </a:cubicBezTo>
                <a:cubicBezTo>
                  <a:pt x="2541" y="103"/>
                  <a:pt x="2421" y="1"/>
                  <a:pt x="2326" y="1"/>
                </a:cubicBezTo>
                <a:close/>
              </a:path>
            </a:pathLst>
          </a:custGeom>
          <a:solidFill>
            <a:srgbClr val="4C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2"/>
          <p:cNvSpPr/>
          <p:nvPr/>
        </p:nvSpPr>
        <p:spPr>
          <a:xfrm flipH="1">
            <a:off x="-2681400" y="3542425"/>
            <a:ext cx="51375" cy="29750"/>
          </a:xfrm>
          <a:custGeom>
            <a:rect b="b" l="l" r="r" t="t"/>
            <a:pathLst>
              <a:path extrusionOk="0" h="1190" w="2055">
                <a:moveTo>
                  <a:pt x="1797" y="1"/>
                </a:moveTo>
                <a:cubicBezTo>
                  <a:pt x="1780" y="1"/>
                  <a:pt x="1761" y="4"/>
                  <a:pt x="1743" y="12"/>
                </a:cubicBezTo>
                <a:cubicBezTo>
                  <a:pt x="1243" y="345"/>
                  <a:pt x="742" y="645"/>
                  <a:pt x="209" y="879"/>
                </a:cubicBezTo>
                <a:cubicBezTo>
                  <a:pt x="1" y="968"/>
                  <a:pt x="84" y="1190"/>
                  <a:pt x="246" y="1190"/>
                </a:cubicBezTo>
                <a:cubicBezTo>
                  <a:pt x="266" y="1190"/>
                  <a:pt x="287" y="1186"/>
                  <a:pt x="309" y="1179"/>
                </a:cubicBezTo>
                <a:cubicBezTo>
                  <a:pt x="876" y="946"/>
                  <a:pt x="1376" y="645"/>
                  <a:pt x="1877" y="312"/>
                </a:cubicBezTo>
                <a:cubicBezTo>
                  <a:pt x="2055" y="223"/>
                  <a:pt x="1942" y="1"/>
                  <a:pt x="17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2"/>
          <p:cNvSpPr/>
          <p:nvPr/>
        </p:nvSpPr>
        <p:spPr>
          <a:xfrm flipH="1">
            <a:off x="-2642425" y="3519900"/>
            <a:ext cx="24875" cy="51550"/>
          </a:xfrm>
          <a:custGeom>
            <a:rect b="b" l="l" r="r" t="t"/>
            <a:pathLst>
              <a:path extrusionOk="0" h="2062" w="995">
                <a:moveTo>
                  <a:pt x="212" y="1"/>
                </a:moveTo>
                <a:cubicBezTo>
                  <a:pt x="107" y="1"/>
                  <a:pt x="0" y="78"/>
                  <a:pt x="41" y="179"/>
                </a:cubicBezTo>
                <a:cubicBezTo>
                  <a:pt x="107" y="846"/>
                  <a:pt x="307" y="1413"/>
                  <a:pt x="608" y="1947"/>
                </a:cubicBezTo>
                <a:cubicBezTo>
                  <a:pt x="643" y="2029"/>
                  <a:pt x="708" y="2062"/>
                  <a:pt x="771" y="2062"/>
                </a:cubicBezTo>
                <a:cubicBezTo>
                  <a:pt x="886" y="2062"/>
                  <a:pt x="994" y="1954"/>
                  <a:pt x="908" y="1847"/>
                </a:cubicBezTo>
                <a:cubicBezTo>
                  <a:pt x="608" y="1279"/>
                  <a:pt x="441" y="712"/>
                  <a:pt x="374" y="112"/>
                </a:cubicBezTo>
                <a:cubicBezTo>
                  <a:pt x="348" y="33"/>
                  <a:pt x="280" y="1"/>
                  <a:pt x="2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2"/>
          <p:cNvSpPr/>
          <p:nvPr/>
        </p:nvSpPr>
        <p:spPr>
          <a:xfrm flipH="1">
            <a:off x="-2697925" y="3482875"/>
            <a:ext cx="47800" cy="27825"/>
          </a:xfrm>
          <a:custGeom>
            <a:rect b="b" l="l" r="r" t="t"/>
            <a:pathLst>
              <a:path extrusionOk="0" h="1113" w="1912">
                <a:moveTo>
                  <a:pt x="1659" y="1"/>
                </a:moveTo>
                <a:cubicBezTo>
                  <a:pt x="1631" y="1"/>
                  <a:pt x="1601" y="8"/>
                  <a:pt x="1573" y="25"/>
                </a:cubicBezTo>
                <a:cubicBezTo>
                  <a:pt x="1106" y="325"/>
                  <a:pt x="639" y="559"/>
                  <a:pt x="172" y="826"/>
                </a:cubicBezTo>
                <a:cubicBezTo>
                  <a:pt x="0" y="883"/>
                  <a:pt x="74" y="1113"/>
                  <a:pt x="226" y="1113"/>
                </a:cubicBezTo>
                <a:cubicBezTo>
                  <a:pt x="250" y="1113"/>
                  <a:pt x="277" y="1107"/>
                  <a:pt x="305" y="1093"/>
                </a:cubicBezTo>
                <a:cubicBezTo>
                  <a:pt x="839" y="859"/>
                  <a:pt x="1306" y="592"/>
                  <a:pt x="1773" y="259"/>
                </a:cubicBezTo>
                <a:cubicBezTo>
                  <a:pt x="1912" y="176"/>
                  <a:pt x="1797" y="1"/>
                  <a:pt x="1659" y="1"/>
                </a:cubicBezTo>
                <a:close/>
              </a:path>
            </a:pathLst>
          </a:custGeom>
          <a:solidFill>
            <a:srgbClr val="4C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2"/>
          <p:cNvSpPr/>
          <p:nvPr/>
        </p:nvSpPr>
        <p:spPr>
          <a:xfrm flipH="1">
            <a:off x="-2662175" y="3466450"/>
            <a:ext cx="25750" cy="42675"/>
          </a:xfrm>
          <a:custGeom>
            <a:rect b="b" l="l" r="r" t="t"/>
            <a:pathLst>
              <a:path extrusionOk="0" h="1707" w="1030">
                <a:moveTo>
                  <a:pt x="190" y="0"/>
                </a:moveTo>
                <a:cubicBezTo>
                  <a:pt x="96" y="0"/>
                  <a:pt x="1" y="70"/>
                  <a:pt x="19" y="182"/>
                </a:cubicBezTo>
                <a:cubicBezTo>
                  <a:pt x="153" y="716"/>
                  <a:pt x="353" y="1183"/>
                  <a:pt x="687" y="1650"/>
                </a:cubicBezTo>
                <a:cubicBezTo>
                  <a:pt x="719" y="1690"/>
                  <a:pt x="757" y="1707"/>
                  <a:pt x="795" y="1707"/>
                </a:cubicBezTo>
                <a:cubicBezTo>
                  <a:pt x="914" y="1707"/>
                  <a:pt x="1029" y="1542"/>
                  <a:pt x="953" y="1416"/>
                </a:cubicBezTo>
                <a:cubicBezTo>
                  <a:pt x="653" y="1049"/>
                  <a:pt x="486" y="582"/>
                  <a:pt x="353" y="148"/>
                </a:cubicBezTo>
                <a:cubicBezTo>
                  <a:pt x="338" y="45"/>
                  <a:pt x="264" y="0"/>
                  <a:pt x="190" y="0"/>
                </a:cubicBezTo>
                <a:close/>
              </a:path>
            </a:pathLst>
          </a:custGeom>
          <a:solidFill>
            <a:srgbClr val="4C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2"/>
          <p:cNvSpPr/>
          <p:nvPr/>
        </p:nvSpPr>
        <p:spPr>
          <a:xfrm flipH="1">
            <a:off x="-2698900" y="3426175"/>
            <a:ext cx="33000" cy="21950"/>
          </a:xfrm>
          <a:custGeom>
            <a:rect b="b" l="l" r="r" t="t"/>
            <a:pathLst>
              <a:path extrusionOk="0" h="878" w="1320">
                <a:moveTo>
                  <a:pt x="1099" y="1"/>
                </a:moveTo>
                <a:cubicBezTo>
                  <a:pt x="1079" y="1"/>
                  <a:pt x="1059" y="8"/>
                  <a:pt x="1042" y="25"/>
                </a:cubicBezTo>
                <a:cubicBezTo>
                  <a:pt x="809" y="258"/>
                  <a:pt x="508" y="425"/>
                  <a:pt x="175" y="525"/>
                </a:cubicBezTo>
                <a:cubicBezTo>
                  <a:pt x="0" y="613"/>
                  <a:pt x="3" y="877"/>
                  <a:pt x="140" y="877"/>
                </a:cubicBezTo>
                <a:cubicBezTo>
                  <a:pt x="160" y="877"/>
                  <a:pt x="183" y="872"/>
                  <a:pt x="208" y="859"/>
                </a:cubicBezTo>
                <a:cubicBezTo>
                  <a:pt x="608" y="759"/>
                  <a:pt x="942" y="592"/>
                  <a:pt x="1209" y="292"/>
                </a:cubicBezTo>
                <a:cubicBezTo>
                  <a:pt x="1320" y="181"/>
                  <a:pt x="1200" y="1"/>
                  <a:pt x="1099" y="1"/>
                </a:cubicBezTo>
                <a:close/>
              </a:path>
            </a:pathLst>
          </a:custGeom>
          <a:solidFill>
            <a:srgbClr val="4C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2"/>
          <p:cNvSpPr/>
          <p:nvPr/>
        </p:nvSpPr>
        <p:spPr>
          <a:xfrm flipH="1">
            <a:off x="-2673350" y="3422850"/>
            <a:ext cx="22300" cy="25550"/>
          </a:xfrm>
          <a:custGeom>
            <a:rect b="b" l="l" r="r" t="t"/>
            <a:pathLst>
              <a:path extrusionOk="0" h="1022" w="892">
                <a:moveTo>
                  <a:pt x="231" y="1"/>
                </a:moveTo>
                <a:cubicBezTo>
                  <a:pt x="118" y="1"/>
                  <a:pt x="0" y="122"/>
                  <a:pt x="68" y="258"/>
                </a:cubicBezTo>
                <a:cubicBezTo>
                  <a:pt x="135" y="491"/>
                  <a:pt x="302" y="758"/>
                  <a:pt x="535" y="958"/>
                </a:cubicBezTo>
                <a:cubicBezTo>
                  <a:pt x="580" y="1003"/>
                  <a:pt x="629" y="1021"/>
                  <a:pt x="674" y="1021"/>
                </a:cubicBezTo>
                <a:cubicBezTo>
                  <a:pt x="798" y="1021"/>
                  <a:pt x="891" y="881"/>
                  <a:pt x="769" y="758"/>
                </a:cubicBezTo>
                <a:cubicBezTo>
                  <a:pt x="602" y="558"/>
                  <a:pt x="435" y="325"/>
                  <a:pt x="368" y="91"/>
                </a:cubicBezTo>
                <a:cubicBezTo>
                  <a:pt x="337" y="27"/>
                  <a:pt x="284" y="1"/>
                  <a:pt x="231" y="1"/>
                </a:cubicBezTo>
                <a:close/>
              </a:path>
            </a:pathLst>
          </a:custGeom>
          <a:solidFill>
            <a:srgbClr val="4C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72"/>
          <p:cNvSpPr/>
          <p:nvPr/>
        </p:nvSpPr>
        <p:spPr>
          <a:xfrm flipH="1">
            <a:off x="-2574375" y="3471825"/>
            <a:ext cx="206825" cy="154975"/>
          </a:xfrm>
          <a:custGeom>
            <a:rect b="b" l="l" r="r" t="t"/>
            <a:pathLst>
              <a:path extrusionOk="0" h="6199" w="8273">
                <a:moveTo>
                  <a:pt x="0" y="0"/>
                </a:moveTo>
                <a:lnTo>
                  <a:pt x="0" y="0"/>
                </a:lnTo>
                <a:cubicBezTo>
                  <a:pt x="834" y="934"/>
                  <a:pt x="1468" y="2002"/>
                  <a:pt x="2135" y="3002"/>
                </a:cubicBezTo>
                <a:cubicBezTo>
                  <a:pt x="2869" y="4036"/>
                  <a:pt x="3636" y="5004"/>
                  <a:pt x="4703" y="5638"/>
                </a:cubicBezTo>
                <a:cubicBezTo>
                  <a:pt x="5279" y="5990"/>
                  <a:pt x="5958" y="6199"/>
                  <a:pt x="6620" y="6199"/>
                </a:cubicBezTo>
                <a:cubicBezTo>
                  <a:pt x="7147" y="6199"/>
                  <a:pt x="7662" y="6067"/>
                  <a:pt x="8106" y="5771"/>
                </a:cubicBezTo>
                <a:lnTo>
                  <a:pt x="8273" y="5471"/>
                </a:lnTo>
                <a:cubicBezTo>
                  <a:pt x="6672" y="2369"/>
                  <a:pt x="3436" y="20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72"/>
          <p:cNvSpPr/>
          <p:nvPr/>
        </p:nvSpPr>
        <p:spPr>
          <a:xfrm flipH="1">
            <a:off x="-2584675" y="3465800"/>
            <a:ext cx="226000" cy="166500"/>
          </a:xfrm>
          <a:custGeom>
            <a:rect b="b" l="l" r="r" t="t"/>
            <a:pathLst>
              <a:path extrusionOk="0" h="6660" w="9040">
                <a:moveTo>
                  <a:pt x="1057" y="699"/>
                </a:moveTo>
                <a:lnTo>
                  <a:pt x="1057" y="699"/>
                </a:lnTo>
                <a:cubicBezTo>
                  <a:pt x="4196" y="1212"/>
                  <a:pt x="6590" y="3219"/>
                  <a:pt x="8294" y="5945"/>
                </a:cubicBezTo>
                <a:cubicBezTo>
                  <a:pt x="8295" y="5946"/>
                  <a:pt x="8295" y="5946"/>
                  <a:pt x="8295" y="5947"/>
                </a:cubicBezTo>
                <a:lnTo>
                  <a:pt x="8295" y="5947"/>
                </a:lnTo>
                <a:cubicBezTo>
                  <a:pt x="7867" y="6056"/>
                  <a:pt x="7468" y="6106"/>
                  <a:pt x="7095" y="6106"/>
                </a:cubicBezTo>
                <a:cubicBezTo>
                  <a:pt x="4167" y="6106"/>
                  <a:pt x="2806" y="3014"/>
                  <a:pt x="1057" y="699"/>
                </a:cubicBezTo>
                <a:close/>
                <a:moveTo>
                  <a:pt x="324" y="0"/>
                </a:moveTo>
                <a:cubicBezTo>
                  <a:pt x="75" y="0"/>
                  <a:pt x="1" y="356"/>
                  <a:pt x="155" y="541"/>
                </a:cubicBezTo>
                <a:cubicBezTo>
                  <a:pt x="1656" y="2209"/>
                  <a:pt x="2557" y="4444"/>
                  <a:pt x="4425" y="5778"/>
                </a:cubicBezTo>
                <a:cubicBezTo>
                  <a:pt x="5126" y="6279"/>
                  <a:pt x="6056" y="6660"/>
                  <a:pt x="6940" y="6660"/>
                </a:cubicBezTo>
                <a:cubicBezTo>
                  <a:pt x="7503" y="6660"/>
                  <a:pt x="8048" y="6505"/>
                  <a:pt x="8503" y="6129"/>
                </a:cubicBezTo>
                <a:lnTo>
                  <a:pt x="8503" y="6129"/>
                </a:lnTo>
                <a:cubicBezTo>
                  <a:pt x="8538" y="6142"/>
                  <a:pt x="8575" y="6148"/>
                  <a:pt x="8611" y="6148"/>
                </a:cubicBezTo>
                <a:cubicBezTo>
                  <a:pt x="8837" y="6148"/>
                  <a:pt x="9040" y="5902"/>
                  <a:pt x="8928" y="5612"/>
                </a:cubicBezTo>
                <a:cubicBezTo>
                  <a:pt x="7427" y="2343"/>
                  <a:pt x="3791" y="241"/>
                  <a:pt x="388" y="8"/>
                </a:cubicBezTo>
                <a:cubicBezTo>
                  <a:pt x="366" y="3"/>
                  <a:pt x="344" y="0"/>
                  <a:pt x="3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2"/>
          <p:cNvSpPr/>
          <p:nvPr/>
        </p:nvSpPr>
        <p:spPr>
          <a:xfrm flipH="1">
            <a:off x="-2582850" y="3477975"/>
            <a:ext cx="194700" cy="140300"/>
          </a:xfrm>
          <a:custGeom>
            <a:rect b="b" l="l" r="r" t="t"/>
            <a:pathLst>
              <a:path extrusionOk="0" h="5612" w="7788">
                <a:moveTo>
                  <a:pt x="241" y="1"/>
                </a:moveTo>
                <a:cubicBezTo>
                  <a:pt x="103" y="1"/>
                  <a:pt x="0" y="231"/>
                  <a:pt x="143" y="288"/>
                </a:cubicBezTo>
                <a:cubicBezTo>
                  <a:pt x="1411" y="1055"/>
                  <a:pt x="2378" y="2289"/>
                  <a:pt x="3546" y="3223"/>
                </a:cubicBezTo>
                <a:cubicBezTo>
                  <a:pt x="4747" y="4124"/>
                  <a:pt x="6081" y="4925"/>
                  <a:pt x="7449" y="5592"/>
                </a:cubicBezTo>
                <a:cubicBezTo>
                  <a:pt x="7477" y="5606"/>
                  <a:pt x="7504" y="5612"/>
                  <a:pt x="7530" y="5612"/>
                </a:cubicBezTo>
                <a:cubicBezTo>
                  <a:pt x="7688" y="5612"/>
                  <a:pt x="7788" y="5378"/>
                  <a:pt x="7615" y="5291"/>
                </a:cubicBezTo>
                <a:cubicBezTo>
                  <a:pt x="6114" y="4591"/>
                  <a:pt x="4713" y="3757"/>
                  <a:pt x="3412" y="2723"/>
                </a:cubicBezTo>
                <a:cubicBezTo>
                  <a:pt x="2312" y="1889"/>
                  <a:pt x="1444" y="755"/>
                  <a:pt x="310" y="21"/>
                </a:cubicBezTo>
                <a:cubicBezTo>
                  <a:pt x="287" y="7"/>
                  <a:pt x="263" y="1"/>
                  <a:pt x="2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2"/>
          <p:cNvSpPr/>
          <p:nvPr/>
        </p:nvSpPr>
        <p:spPr>
          <a:xfrm flipH="1">
            <a:off x="-2560625" y="3595875"/>
            <a:ext cx="56050" cy="17800"/>
          </a:xfrm>
          <a:custGeom>
            <a:rect b="b" l="l" r="r" t="t"/>
            <a:pathLst>
              <a:path extrusionOk="0" h="712" w="2242">
                <a:moveTo>
                  <a:pt x="2005" y="0"/>
                </a:moveTo>
                <a:cubicBezTo>
                  <a:pt x="1990" y="0"/>
                  <a:pt x="1974" y="3"/>
                  <a:pt x="1958" y="8"/>
                </a:cubicBezTo>
                <a:cubicBezTo>
                  <a:pt x="1391" y="175"/>
                  <a:pt x="790" y="275"/>
                  <a:pt x="223" y="375"/>
                </a:cubicBezTo>
                <a:cubicBezTo>
                  <a:pt x="1" y="407"/>
                  <a:pt x="81" y="711"/>
                  <a:pt x="262" y="711"/>
                </a:cubicBezTo>
                <a:cubicBezTo>
                  <a:pt x="271" y="711"/>
                  <a:pt x="280" y="711"/>
                  <a:pt x="290" y="709"/>
                </a:cubicBezTo>
                <a:cubicBezTo>
                  <a:pt x="890" y="642"/>
                  <a:pt x="1457" y="509"/>
                  <a:pt x="2058" y="342"/>
                </a:cubicBezTo>
                <a:cubicBezTo>
                  <a:pt x="2241" y="311"/>
                  <a:pt x="2172" y="0"/>
                  <a:pt x="20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2"/>
          <p:cNvSpPr/>
          <p:nvPr/>
        </p:nvSpPr>
        <p:spPr>
          <a:xfrm flipH="1">
            <a:off x="-2558175" y="3554150"/>
            <a:ext cx="27800" cy="49975"/>
          </a:xfrm>
          <a:custGeom>
            <a:rect b="b" l="l" r="r" t="t"/>
            <a:pathLst>
              <a:path extrusionOk="0" h="1999" w="1112">
                <a:moveTo>
                  <a:pt x="234" y="1"/>
                </a:moveTo>
                <a:cubicBezTo>
                  <a:pt x="112" y="1"/>
                  <a:pt x="1" y="106"/>
                  <a:pt x="92" y="243"/>
                </a:cubicBezTo>
                <a:cubicBezTo>
                  <a:pt x="425" y="743"/>
                  <a:pt x="692" y="1310"/>
                  <a:pt x="759" y="1878"/>
                </a:cubicBezTo>
                <a:cubicBezTo>
                  <a:pt x="773" y="1961"/>
                  <a:pt x="840" y="1998"/>
                  <a:pt x="910" y="1998"/>
                </a:cubicBezTo>
                <a:cubicBezTo>
                  <a:pt x="1007" y="1998"/>
                  <a:pt x="1112" y="1927"/>
                  <a:pt x="1093" y="1811"/>
                </a:cubicBezTo>
                <a:cubicBezTo>
                  <a:pt x="959" y="1177"/>
                  <a:pt x="726" y="577"/>
                  <a:pt x="392" y="76"/>
                </a:cubicBezTo>
                <a:cubicBezTo>
                  <a:pt x="350" y="23"/>
                  <a:pt x="291" y="1"/>
                  <a:pt x="2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2"/>
          <p:cNvSpPr/>
          <p:nvPr/>
        </p:nvSpPr>
        <p:spPr>
          <a:xfrm flipH="1">
            <a:off x="-2505725" y="3563500"/>
            <a:ext cx="52300" cy="15925"/>
          </a:xfrm>
          <a:custGeom>
            <a:rect b="b" l="l" r="r" t="t"/>
            <a:pathLst>
              <a:path extrusionOk="0" h="637" w="2092">
                <a:moveTo>
                  <a:pt x="1830" y="0"/>
                </a:moveTo>
                <a:cubicBezTo>
                  <a:pt x="1821" y="0"/>
                  <a:pt x="1812" y="1"/>
                  <a:pt x="1802" y="2"/>
                </a:cubicBezTo>
                <a:cubicBezTo>
                  <a:pt x="1302" y="136"/>
                  <a:pt x="768" y="203"/>
                  <a:pt x="268" y="303"/>
                </a:cubicBezTo>
                <a:cubicBezTo>
                  <a:pt x="1" y="303"/>
                  <a:pt x="1" y="636"/>
                  <a:pt x="201" y="636"/>
                </a:cubicBezTo>
                <a:cubicBezTo>
                  <a:pt x="768" y="603"/>
                  <a:pt x="1335" y="469"/>
                  <a:pt x="1869" y="336"/>
                </a:cubicBezTo>
                <a:cubicBezTo>
                  <a:pt x="2091" y="304"/>
                  <a:pt x="2011" y="0"/>
                  <a:pt x="18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2"/>
          <p:cNvSpPr/>
          <p:nvPr/>
        </p:nvSpPr>
        <p:spPr>
          <a:xfrm flipH="1">
            <a:off x="-2502650" y="3525125"/>
            <a:ext cx="20950" cy="44700"/>
          </a:xfrm>
          <a:custGeom>
            <a:rect b="b" l="l" r="r" t="t"/>
            <a:pathLst>
              <a:path extrusionOk="0" h="1788" w="838">
                <a:moveTo>
                  <a:pt x="232" y="1"/>
                </a:moveTo>
                <a:cubicBezTo>
                  <a:pt x="113" y="1"/>
                  <a:pt x="0" y="119"/>
                  <a:pt x="71" y="237"/>
                </a:cubicBezTo>
                <a:cubicBezTo>
                  <a:pt x="304" y="670"/>
                  <a:pt x="471" y="1137"/>
                  <a:pt x="504" y="1638"/>
                </a:cubicBezTo>
                <a:cubicBezTo>
                  <a:pt x="504" y="1738"/>
                  <a:pt x="588" y="1788"/>
                  <a:pt x="671" y="1788"/>
                </a:cubicBezTo>
                <a:cubicBezTo>
                  <a:pt x="755" y="1788"/>
                  <a:pt x="838" y="1738"/>
                  <a:pt x="838" y="1638"/>
                </a:cubicBezTo>
                <a:cubicBezTo>
                  <a:pt x="805" y="1070"/>
                  <a:pt x="638" y="570"/>
                  <a:pt x="371" y="70"/>
                </a:cubicBezTo>
                <a:cubicBezTo>
                  <a:pt x="332" y="21"/>
                  <a:pt x="281" y="1"/>
                  <a:pt x="232" y="1"/>
                </a:cubicBezTo>
                <a:close/>
              </a:path>
            </a:pathLst>
          </a:custGeom>
          <a:solidFill>
            <a:srgbClr val="4C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2"/>
          <p:cNvSpPr/>
          <p:nvPr/>
        </p:nvSpPr>
        <p:spPr>
          <a:xfrm flipH="1">
            <a:off x="-2455150" y="3524675"/>
            <a:ext cx="39225" cy="13050"/>
          </a:xfrm>
          <a:custGeom>
            <a:rect b="b" l="l" r="r" t="t"/>
            <a:pathLst>
              <a:path extrusionOk="0" h="522" w="1569">
                <a:moveTo>
                  <a:pt x="1294" y="1"/>
                </a:moveTo>
                <a:cubicBezTo>
                  <a:pt x="1265" y="1"/>
                  <a:pt x="1233" y="7"/>
                  <a:pt x="1201" y="21"/>
                </a:cubicBezTo>
                <a:cubicBezTo>
                  <a:pt x="867" y="154"/>
                  <a:pt x="534" y="188"/>
                  <a:pt x="200" y="188"/>
                </a:cubicBezTo>
                <a:cubicBezTo>
                  <a:pt x="190" y="186"/>
                  <a:pt x="181" y="186"/>
                  <a:pt x="173" y="186"/>
                </a:cubicBezTo>
                <a:cubicBezTo>
                  <a:pt x="0" y="186"/>
                  <a:pt x="9" y="490"/>
                  <a:pt x="200" y="521"/>
                </a:cubicBezTo>
                <a:cubicBezTo>
                  <a:pt x="634" y="521"/>
                  <a:pt x="1001" y="488"/>
                  <a:pt x="1367" y="321"/>
                </a:cubicBezTo>
                <a:cubicBezTo>
                  <a:pt x="1568" y="235"/>
                  <a:pt x="1473" y="1"/>
                  <a:pt x="1294" y="1"/>
                </a:cubicBezTo>
                <a:close/>
              </a:path>
            </a:pathLst>
          </a:custGeom>
          <a:solidFill>
            <a:srgbClr val="4C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72"/>
          <p:cNvSpPr/>
          <p:nvPr/>
        </p:nvSpPr>
        <p:spPr>
          <a:xfrm flipH="1">
            <a:off x="-2454300" y="3502200"/>
            <a:ext cx="11850" cy="27600"/>
          </a:xfrm>
          <a:custGeom>
            <a:rect b="b" l="l" r="r" t="t"/>
            <a:pathLst>
              <a:path extrusionOk="0" h="1104" w="474">
                <a:moveTo>
                  <a:pt x="205" y="1"/>
                </a:moveTo>
                <a:cubicBezTo>
                  <a:pt x="102" y="1"/>
                  <a:pt x="0" y="81"/>
                  <a:pt x="40" y="220"/>
                </a:cubicBezTo>
                <a:cubicBezTo>
                  <a:pt x="106" y="453"/>
                  <a:pt x="140" y="720"/>
                  <a:pt x="140" y="953"/>
                </a:cubicBezTo>
                <a:cubicBezTo>
                  <a:pt x="140" y="1053"/>
                  <a:pt x="223" y="1104"/>
                  <a:pt x="306" y="1104"/>
                </a:cubicBezTo>
                <a:cubicBezTo>
                  <a:pt x="390" y="1104"/>
                  <a:pt x="473" y="1053"/>
                  <a:pt x="473" y="953"/>
                </a:cubicBezTo>
                <a:cubicBezTo>
                  <a:pt x="473" y="653"/>
                  <a:pt x="440" y="386"/>
                  <a:pt x="373" y="119"/>
                </a:cubicBezTo>
                <a:cubicBezTo>
                  <a:pt x="346" y="38"/>
                  <a:pt x="275" y="1"/>
                  <a:pt x="205" y="1"/>
                </a:cubicBezTo>
                <a:close/>
              </a:path>
            </a:pathLst>
          </a:custGeom>
          <a:solidFill>
            <a:srgbClr val="4C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2"/>
          <p:cNvSpPr/>
          <p:nvPr/>
        </p:nvSpPr>
        <p:spPr>
          <a:xfrm flipH="1">
            <a:off x="-2120725" y="3326725"/>
            <a:ext cx="206000" cy="154975"/>
          </a:xfrm>
          <a:custGeom>
            <a:rect b="b" l="l" r="r" t="t"/>
            <a:pathLst>
              <a:path extrusionOk="0" h="6199" w="8240">
                <a:moveTo>
                  <a:pt x="0" y="0"/>
                </a:moveTo>
                <a:lnTo>
                  <a:pt x="0" y="0"/>
                </a:lnTo>
                <a:cubicBezTo>
                  <a:pt x="834" y="934"/>
                  <a:pt x="1435" y="2001"/>
                  <a:pt x="2135" y="3002"/>
                </a:cubicBezTo>
                <a:cubicBezTo>
                  <a:pt x="2836" y="4036"/>
                  <a:pt x="3636" y="5004"/>
                  <a:pt x="4670" y="5637"/>
                </a:cubicBezTo>
                <a:cubicBezTo>
                  <a:pt x="5246" y="5990"/>
                  <a:pt x="5925" y="6198"/>
                  <a:pt x="6587" y="6198"/>
                </a:cubicBezTo>
                <a:cubicBezTo>
                  <a:pt x="7113" y="6198"/>
                  <a:pt x="7629" y="6067"/>
                  <a:pt x="8073" y="5771"/>
                </a:cubicBezTo>
                <a:lnTo>
                  <a:pt x="8239" y="5471"/>
                </a:lnTo>
                <a:cubicBezTo>
                  <a:pt x="6672" y="2368"/>
                  <a:pt x="3403" y="234"/>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2"/>
          <p:cNvSpPr/>
          <p:nvPr/>
        </p:nvSpPr>
        <p:spPr>
          <a:xfrm flipH="1">
            <a:off x="-2131075" y="3320825"/>
            <a:ext cx="225350" cy="167025"/>
          </a:xfrm>
          <a:custGeom>
            <a:rect b="b" l="l" r="r" t="t"/>
            <a:pathLst>
              <a:path extrusionOk="0" h="6681" w="9014">
                <a:moveTo>
                  <a:pt x="1055" y="720"/>
                </a:moveTo>
                <a:cubicBezTo>
                  <a:pt x="4182" y="1202"/>
                  <a:pt x="6545" y="3201"/>
                  <a:pt x="8249" y="5946"/>
                </a:cubicBezTo>
                <a:lnTo>
                  <a:pt x="8249" y="5946"/>
                </a:lnTo>
                <a:cubicBezTo>
                  <a:pt x="7828" y="6052"/>
                  <a:pt x="7435" y="6101"/>
                  <a:pt x="7067" y="6101"/>
                </a:cubicBezTo>
                <a:cubicBezTo>
                  <a:pt x="4156" y="6101"/>
                  <a:pt x="2813" y="3032"/>
                  <a:pt x="1055" y="720"/>
                </a:cubicBezTo>
                <a:close/>
                <a:moveTo>
                  <a:pt x="323" y="0"/>
                </a:moveTo>
                <a:cubicBezTo>
                  <a:pt x="55" y="0"/>
                  <a:pt x="0" y="345"/>
                  <a:pt x="160" y="536"/>
                </a:cubicBezTo>
                <a:cubicBezTo>
                  <a:pt x="1661" y="2204"/>
                  <a:pt x="2528" y="4472"/>
                  <a:pt x="4396" y="5807"/>
                </a:cubicBezTo>
                <a:cubicBezTo>
                  <a:pt x="5091" y="6303"/>
                  <a:pt x="6010" y="6681"/>
                  <a:pt x="6887" y="6681"/>
                </a:cubicBezTo>
                <a:cubicBezTo>
                  <a:pt x="7454" y="6681"/>
                  <a:pt x="8003" y="6523"/>
                  <a:pt x="8462" y="6135"/>
                </a:cubicBezTo>
                <a:lnTo>
                  <a:pt x="8462" y="6135"/>
                </a:lnTo>
                <a:cubicBezTo>
                  <a:pt x="8498" y="6148"/>
                  <a:pt x="8535" y="6154"/>
                  <a:pt x="8571" y="6154"/>
                </a:cubicBezTo>
                <a:cubicBezTo>
                  <a:pt x="8802" y="6154"/>
                  <a:pt x="9013" y="5913"/>
                  <a:pt x="8900" y="5640"/>
                </a:cubicBezTo>
                <a:cubicBezTo>
                  <a:pt x="7399" y="2338"/>
                  <a:pt x="3763" y="236"/>
                  <a:pt x="360" y="3"/>
                </a:cubicBezTo>
                <a:cubicBezTo>
                  <a:pt x="347" y="1"/>
                  <a:pt x="335" y="0"/>
                  <a:pt x="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2"/>
          <p:cNvSpPr/>
          <p:nvPr/>
        </p:nvSpPr>
        <p:spPr>
          <a:xfrm flipH="1">
            <a:off x="-2130150" y="3333375"/>
            <a:ext cx="194700" cy="141200"/>
          </a:xfrm>
          <a:custGeom>
            <a:rect b="b" l="l" r="r" t="t"/>
            <a:pathLst>
              <a:path extrusionOk="0" h="5648" w="7788">
                <a:moveTo>
                  <a:pt x="220" y="1"/>
                </a:moveTo>
                <a:cubicBezTo>
                  <a:pt x="90" y="1"/>
                  <a:pt x="1" y="224"/>
                  <a:pt x="139" y="334"/>
                </a:cubicBezTo>
                <a:cubicBezTo>
                  <a:pt x="1373" y="1068"/>
                  <a:pt x="2340" y="2336"/>
                  <a:pt x="3508" y="3237"/>
                </a:cubicBezTo>
                <a:cubicBezTo>
                  <a:pt x="4708" y="4171"/>
                  <a:pt x="6043" y="4971"/>
                  <a:pt x="7410" y="5638"/>
                </a:cubicBezTo>
                <a:cubicBezTo>
                  <a:pt x="7434" y="5645"/>
                  <a:pt x="7456" y="5648"/>
                  <a:pt x="7477" y="5648"/>
                </a:cubicBezTo>
                <a:cubicBezTo>
                  <a:pt x="7673" y="5648"/>
                  <a:pt x="7788" y="5398"/>
                  <a:pt x="7577" y="5338"/>
                </a:cubicBezTo>
                <a:cubicBezTo>
                  <a:pt x="6076" y="4638"/>
                  <a:pt x="4675" y="3804"/>
                  <a:pt x="3374" y="2736"/>
                </a:cubicBezTo>
                <a:cubicBezTo>
                  <a:pt x="2273" y="1902"/>
                  <a:pt x="1406" y="801"/>
                  <a:pt x="305" y="34"/>
                </a:cubicBezTo>
                <a:cubicBezTo>
                  <a:pt x="276" y="11"/>
                  <a:pt x="247" y="1"/>
                  <a:pt x="2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2"/>
          <p:cNvSpPr/>
          <p:nvPr/>
        </p:nvSpPr>
        <p:spPr>
          <a:xfrm flipH="1">
            <a:off x="-2107150" y="3451750"/>
            <a:ext cx="55675" cy="18425"/>
          </a:xfrm>
          <a:custGeom>
            <a:rect b="b" l="l" r="r" t="t"/>
            <a:pathLst>
              <a:path extrusionOk="0" h="737" w="2227">
                <a:moveTo>
                  <a:pt x="1968" y="0"/>
                </a:moveTo>
                <a:cubicBezTo>
                  <a:pt x="1957" y="0"/>
                  <a:pt x="1947" y="1"/>
                  <a:pt x="1935" y="3"/>
                </a:cubicBezTo>
                <a:cubicBezTo>
                  <a:pt x="1368" y="169"/>
                  <a:pt x="768" y="303"/>
                  <a:pt x="201" y="403"/>
                </a:cubicBezTo>
                <a:cubicBezTo>
                  <a:pt x="1" y="436"/>
                  <a:pt x="67" y="736"/>
                  <a:pt x="268" y="736"/>
                </a:cubicBezTo>
                <a:cubicBezTo>
                  <a:pt x="868" y="636"/>
                  <a:pt x="1435" y="503"/>
                  <a:pt x="2036" y="336"/>
                </a:cubicBezTo>
                <a:cubicBezTo>
                  <a:pt x="2226" y="304"/>
                  <a:pt x="2175" y="0"/>
                  <a:pt x="19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2"/>
          <p:cNvSpPr/>
          <p:nvPr/>
        </p:nvSpPr>
        <p:spPr>
          <a:xfrm flipH="1">
            <a:off x="-2105025" y="3410050"/>
            <a:ext cx="27800" cy="49325"/>
          </a:xfrm>
          <a:custGeom>
            <a:rect b="b" l="l" r="r" t="t"/>
            <a:pathLst>
              <a:path extrusionOk="0" h="1973" w="1112">
                <a:moveTo>
                  <a:pt x="233" y="0"/>
                </a:moveTo>
                <a:cubicBezTo>
                  <a:pt x="114" y="0"/>
                  <a:pt x="1" y="118"/>
                  <a:pt x="72" y="236"/>
                </a:cubicBezTo>
                <a:cubicBezTo>
                  <a:pt x="405" y="703"/>
                  <a:pt x="672" y="1270"/>
                  <a:pt x="739" y="1837"/>
                </a:cubicBezTo>
                <a:cubicBezTo>
                  <a:pt x="766" y="1933"/>
                  <a:pt x="838" y="1972"/>
                  <a:pt x="909" y="1972"/>
                </a:cubicBezTo>
                <a:cubicBezTo>
                  <a:pt x="1011" y="1972"/>
                  <a:pt x="1112" y="1889"/>
                  <a:pt x="1072" y="1771"/>
                </a:cubicBezTo>
                <a:cubicBezTo>
                  <a:pt x="972" y="1137"/>
                  <a:pt x="705" y="570"/>
                  <a:pt x="372" y="69"/>
                </a:cubicBezTo>
                <a:cubicBezTo>
                  <a:pt x="333" y="21"/>
                  <a:pt x="282" y="0"/>
                  <a:pt x="2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2"/>
          <p:cNvSpPr/>
          <p:nvPr/>
        </p:nvSpPr>
        <p:spPr>
          <a:xfrm flipH="1">
            <a:off x="-2052925" y="3418375"/>
            <a:ext cx="51475" cy="16000"/>
          </a:xfrm>
          <a:custGeom>
            <a:rect b="b" l="l" r="r" t="t"/>
            <a:pathLst>
              <a:path extrusionOk="0" h="640" w="2059">
                <a:moveTo>
                  <a:pt x="1800" y="1"/>
                </a:moveTo>
                <a:cubicBezTo>
                  <a:pt x="1790" y="1"/>
                  <a:pt x="1779" y="2"/>
                  <a:pt x="1768" y="3"/>
                </a:cubicBezTo>
                <a:cubicBezTo>
                  <a:pt x="1268" y="137"/>
                  <a:pt x="734" y="237"/>
                  <a:pt x="234" y="304"/>
                </a:cubicBezTo>
                <a:cubicBezTo>
                  <a:pt x="11" y="335"/>
                  <a:pt x="1" y="639"/>
                  <a:pt x="173" y="639"/>
                </a:cubicBezTo>
                <a:cubicBezTo>
                  <a:pt x="182" y="639"/>
                  <a:pt x="191" y="639"/>
                  <a:pt x="200" y="637"/>
                </a:cubicBezTo>
                <a:cubicBezTo>
                  <a:pt x="734" y="604"/>
                  <a:pt x="1335" y="470"/>
                  <a:pt x="1868" y="337"/>
                </a:cubicBezTo>
                <a:cubicBezTo>
                  <a:pt x="2059" y="305"/>
                  <a:pt x="2008" y="1"/>
                  <a:pt x="18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2"/>
          <p:cNvSpPr/>
          <p:nvPr/>
        </p:nvSpPr>
        <p:spPr>
          <a:xfrm flipH="1">
            <a:off x="-2049000" y="3381150"/>
            <a:ext cx="20650" cy="44400"/>
          </a:xfrm>
          <a:custGeom>
            <a:rect b="b" l="l" r="r" t="t"/>
            <a:pathLst>
              <a:path extrusionOk="0" h="1776" w="826">
                <a:moveTo>
                  <a:pt x="222" y="1"/>
                </a:moveTo>
                <a:cubicBezTo>
                  <a:pt x="111" y="1"/>
                  <a:pt x="1" y="122"/>
                  <a:pt x="92" y="258"/>
                </a:cubicBezTo>
                <a:cubicBezTo>
                  <a:pt x="292" y="658"/>
                  <a:pt x="459" y="1125"/>
                  <a:pt x="492" y="1626"/>
                </a:cubicBezTo>
                <a:cubicBezTo>
                  <a:pt x="492" y="1726"/>
                  <a:pt x="576" y="1776"/>
                  <a:pt x="659" y="1776"/>
                </a:cubicBezTo>
                <a:cubicBezTo>
                  <a:pt x="742" y="1776"/>
                  <a:pt x="826" y="1726"/>
                  <a:pt x="826" y="1626"/>
                </a:cubicBezTo>
                <a:cubicBezTo>
                  <a:pt x="792" y="1092"/>
                  <a:pt x="626" y="592"/>
                  <a:pt x="359" y="91"/>
                </a:cubicBezTo>
                <a:cubicBezTo>
                  <a:pt x="327" y="27"/>
                  <a:pt x="274" y="1"/>
                  <a:pt x="2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2"/>
          <p:cNvSpPr/>
          <p:nvPr/>
        </p:nvSpPr>
        <p:spPr>
          <a:xfrm flipH="1">
            <a:off x="-2001750" y="3379825"/>
            <a:ext cx="39500" cy="12800"/>
          </a:xfrm>
          <a:custGeom>
            <a:rect b="b" l="l" r="r" t="t"/>
            <a:pathLst>
              <a:path extrusionOk="0" h="512" w="1580">
                <a:moveTo>
                  <a:pt x="1299" y="0"/>
                </a:moveTo>
                <a:cubicBezTo>
                  <a:pt x="1278" y="0"/>
                  <a:pt x="1257" y="4"/>
                  <a:pt x="1235" y="11"/>
                </a:cubicBezTo>
                <a:cubicBezTo>
                  <a:pt x="901" y="144"/>
                  <a:pt x="568" y="178"/>
                  <a:pt x="234" y="178"/>
                </a:cubicBezTo>
                <a:cubicBezTo>
                  <a:pt x="1" y="178"/>
                  <a:pt x="1" y="511"/>
                  <a:pt x="234" y="511"/>
                </a:cubicBezTo>
                <a:cubicBezTo>
                  <a:pt x="634" y="511"/>
                  <a:pt x="1001" y="478"/>
                  <a:pt x="1402" y="311"/>
                </a:cubicBezTo>
                <a:cubicBezTo>
                  <a:pt x="1580" y="222"/>
                  <a:pt x="1467" y="0"/>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2"/>
          <p:cNvSpPr/>
          <p:nvPr/>
        </p:nvSpPr>
        <p:spPr>
          <a:xfrm flipH="1">
            <a:off x="-2002300" y="3357700"/>
            <a:ext cx="12725" cy="27625"/>
          </a:xfrm>
          <a:custGeom>
            <a:rect b="b" l="l" r="r" t="t"/>
            <a:pathLst>
              <a:path extrusionOk="0" h="1105" w="509">
                <a:moveTo>
                  <a:pt x="215" y="1"/>
                </a:moveTo>
                <a:cubicBezTo>
                  <a:pt x="109" y="1"/>
                  <a:pt x="1" y="73"/>
                  <a:pt x="42" y="195"/>
                </a:cubicBezTo>
                <a:cubicBezTo>
                  <a:pt x="142" y="429"/>
                  <a:pt x="175" y="696"/>
                  <a:pt x="175" y="929"/>
                </a:cubicBezTo>
                <a:cubicBezTo>
                  <a:pt x="175" y="1046"/>
                  <a:pt x="259" y="1104"/>
                  <a:pt x="342" y="1104"/>
                </a:cubicBezTo>
                <a:cubicBezTo>
                  <a:pt x="425" y="1104"/>
                  <a:pt x="509" y="1046"/>
                  <a:pt x="509" y="929"/>
                </a:cubicBezTo>
                <a:cubicBezTo>
                  <a:pt x="509" y="662"/>
                  <a:pt x="475" y="362"/>
                  <a:pt x="375" y="95"/>
                </a:cubicBezTo>
                <a:cubicBezTo>
                  <a:pt x="349" y="30"/>
                  <a:pt x="283" y="1"/>
                  <a:pt x="2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2"/>
          <p:cNvSpPr/>
          <p:nvPr/>
        </p:nvSpPr>
        <p:spPr>
          <a:xfrm flipH="1">
            <a:off x="-2274175" y="3191625"/>
            <a:ext cx="99275" cy="246850"/>
          </a:xfrm>
          <a:custGeom>
            <a:rect b="b" l="l" r="r" t="t"/>
            <a:pathLst>
              <a:path extrusionOk="0" h="9874" w="3971">
                <a:moveTo>
                  <a:pt x="2436" y="0"/>
                </a:moveTo>
                <a:cubicBezTo>
                  <a:pt x="434" y="2735"/>
                  <a:pt x="1" y="6672"/>
                  <a:pt x="1402" y="9841"/>
                </a:cubicBezTo>
                <a:lnTo>
                  <a:pt x="1668" y="9874"/>
                </a:lnTo>
                <a:cubicBezTo>
                  <a:pt x="2803" y="9507"/>
                  <a:pt x="3603" y="8373"/>
                  <a:pt x="3770" y="7172"/>
                </a:cubicBezTo>
                <a:cubicBezTo>
                  <a:pt x="3970" y="5971"/>
                  <a:pt x="3737" y="4704"/>
                  <a:pt x="3403" y="3536"/>
                </a:cubicBezTo>
                <a:cubicBezTo>
                  <a:pt x="3069" y="2369"/>
                  <a:pt x="2602" y="1201"/>
                  <a:pt x="24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2"/>
          <p:cNvSpPr/>
          <p:nvPr/>
        </p:nvSpPr>
        <p:spPr>
          <a:xfrm flipH="1">
            <a:off x="-2296825" y="3184075"/>
            <a:ext cx="136100" cy="263100"/>
          </a:xfrm>
          <a:custGeom>
            <a:rect b="b" l="l" r="r" t="t"/>
            <a:pathLst>
              <a:path extrusionOk="0" h="10524" w="5444">
                <a:moveTo>
                  <a:pt x="2823" y="1103"/>
                </a:moveTo>
                <a:lnTo>
                  <a:pt x="2823" y="1103"/>
                </a:lnTo>
                <a:cubicBezTo>
                  <a:pt x="3566" y="4309"/>
                  <a:pt x="5443" y="7768"/>
                  <a:pt x="2249" y="10085"/>
                </a:cubicBezTo>
                <a:lnTo>
                  <a:pt x="2249" y="10085"/>
                </a:lnTo>
                <a:cubicBezTo>
                  <a:pt x="2245" y="10071"/>
                  <a:pt x="2241" y="10057"/>
                  <a:pt x="2235" y="10042"/>
                </a:cubicBezTo>
                <a:cubicBezTo>
                  <a:pt x="1209" y="6994"/>
                  <a:pt x="1198" y="3889"/>
                  <a:pt x="2823" y="1103"/>
                </a:cubicBezTo>
                <a:close/>
                <a:moveTo>
                  <a:pt x="2923" y="0"/>
                </a:moveTo>
                <a:cubicBezTo>
                  <a:pt x="2843" y="0"/>
                  <a:pt x="2762" y="40"/>
                  <a:pt x="2702" y="135"/>
                </a:cubicBezTo>
                <a:cubicBezTo>
                  <a:pt x="701" y="2971"/>
                  <a:pt x="1" y="7040"/>
                  <a:pt x="1568" y="10309"/>
                </a:cubicBezTo>
                <a:cubicBezTo>
                  <a:pt x="1655" y="10458"/>
                  <a:pt x="1793" y="10524"/>
                  <a:pt x="1923" y="10524"/>
                </a:cubicBezTo>
                <a:cubicBezTo>
                  <a:pt x="2070" y="10524"/>
                  <a:pt x="2209" y="10439"/>
                  <a:pt x="2251" y="10294"/>
                </a:cubicBezTo>
                <a:lnTo>
                  <a:pt x="2251" y="10294"/>
                </a:lnTo>
                <a:cubicBezTo>
                  <a:pt x="3732" y="9981"/>
                  <a:pt x="4505" y="8316"/>
                  <a:pt x="4570" y="6940"/>
                </a:cubicBezTo>
                <a:cubicBezTo>
                  <a:pt x="4737" y="4639"/>
                  <a:pt x="3570" y="2504"/>
                  <a:pt x="3236" y="302"/>
                </a:cubicBezTo>
                <a:cubicBezTo>
                  <a:pt x="3215" y="130"/>
                  <a:pt x="3069" y="0"/>
                  <a:pt x="29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2"/>
          <p:cNvSpPr/>
          <p:nvPr/>
        </p:nvSpPr>
        <p:spPr>
          <a:xfrm flipH="1">
            <a:off x="-2234975" y="3214675"/>
            <a:ext cx="28000" cy="232525"/>
          </a:xfrm>
          <a:custGeom>
            <a:rect b="b" l="l" r="r" t="t"/>
            <a:pathLst>
              <a:path extrusionOk="0" h="9301" w="1120">
                <a:moveTo>
                  <a:pt x="751" y="0"/>
                </a:moveTo>
                <a:cubicBezTo>
                  <a:pt x="681" y="0"/>
                  <a:pt x="619" y="45"/>
                  <a:pt x="619" y="146"/>
                </a:cubicBezTo>
                <a:cubicBezTo>
                  <a:pt x="385" y="1480"/>
                  <a:pt x="719" y="2881"/>
                  <a:pt x="686" y="4249"/>
                </a:cubicBezTo>
                <a:cubicBezTo>
                  <a:pt x="686" y="5916"/>
                  <a:pt x="452" y="7551"/>
                  <a:pt x="19" y="9119"/>
                </a:cubicBezTo>
                <a:cubicBezTo>
                  <a:pt x="0" y="9230"/>
                  <a:pt x="95" y="9300"/>
                  <a:pt x="189" y="9300"/>
                </a:cubicBezTo>
                <a:cubicBezTo>
                  <a:pt x="263" y="9300"/>
                  <a:pt x="337" y="9256"/>
                  <a:pt x="352" y="9152"/>
                </a:cubicBezTo>
                <a:cubicBezTo>
                  <a:pt x="719" y="7651"/>
                  <a:pt x="986" y="6150"/>
                  <a:pt x="1019" y="4615"/>
                </a:cubicBezTo>
                <a:cubicBezTo>
                  <a:pt x="1119" y="3148"/>
                  <a:pt x="719" y="1647"/>
                  <a:pt x="953" y="212"/>
                </a:cubicBezTo>
                <a:cubicBezTo>
                  <a:pt x="953" y="79"/>
                  <a:pt x="844" y="0"/>
                  <a:pt x="7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72"/>
          <p:cNvSpPr/>
          <p:nvPr/>
        </p:nvSpPr>
        <p:spPr>
          <a:xfrm flipH="1">
            <a:off x="-2255775" y="3385750"/>
            <a:ext cx="46725" cy="36125"/>
          </a:xfrm>
          <a:custGeom>
            <a:rect b="b" l="l" r="r" t="t"/>
            <a:pathLst>
              <a:path extrusionOk="0" h="1445" w="1869">
                <a:moveTo>
                  <a:pt x="1642" y="1"/>
                </a:moveTo>
                <a:cubicBezTo>
                  <a:pt x="1608" y="1"/>
                  <a:pt x="1572" y="13"/>
                  <a:pt x="1537" y="41"/>
                </a:cubicBezTo>
                <a:cubicBezTo>
                  <a:pt x="1103" y="441"/>
                  <a:pt x="636" y="808"/>
                  <a:pt x="136" y="1142"/>
                </a:cubicBezTo>
                <a:cubicBezTo>
                  <a:pt x="1" y="1249"/>
                  <a:pt x="128" y="1445"/>
                  <a:pt x="270" y="1445"/>
                </a:cubicBezTo>
                <a:cubicBezTo>
                  <a:pt x="303" y="1445"/>
                  <a:pt x="337" y="1434"/>
                  <a:pt x="369" y="1408"/>
                </a:cubicBezTo>
                <a:cubicBezTo>
                  <a:pt x="803" y="1075"/>
                  <a:pt x="1270" y="708"/>
                  <a:pt x="1737" y="274"/>
                </a:cubicBezTo>
                <a:cubicBezTo>
                  <a:pt x="1869" y="169"/>
                  <a:pt x="1771" y="1"/>
                  <a:pt x="16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72"/>
          <p:cNvSpPr/>
          <p:nvPr/>
        </p:nvSpPr>
        <p:spPr>
          <a:xfrm flipH="1">
            <a:off x="-2221650" y="3372400"/>
            <a:ext cx="31950" cy="49175"/>
          </a:xfrm>
          <a:custGeom>
            <a:rect b="b" l="l" r="r" t="t"/>
            <a:pathLst>
              <a:path extrusionOk="0" h="1967" w="1278">
                <a:moveTo>
                  <a:pt x="188" y="0"/>
                </a:moveTo>
                <a:cubicBezTo>
                  <a:pt x="90" y="0"/>
                  <a:pt x="1" y="94"/>
                  <a:pt x="42" y="241"/>
                </a:cubicBezTo>
                <a:cubicBezTo>
                  <a:pt x="209" y="842"/>
                  <a:pt x="509" y="1409"/>
                  <a:pt x="910" y="1909"/>
                </a:cubicBezTo>
                <a:cubicBezTo>
                  <a:pt x="942" y="1950"/>
                  <a:pt x="982" y="1966"/>
                  <a:pt x="1023" y="1966"/>
                </a:cubicBezTo>
                <a:cubicBezTo>
                  <a:pt x="1149" y="1966"/>
                  <a:pt x="1278" y="1802"/>
                  <a:pt x="1177" y="1676"/>
                </a:cubicBezTo>
                <a:cubicBezTo>
                  <a:pt x="810" y="1175"/>
                  <a:pt x="509" y="675"/>
                  <a:pt x="343" y="108"/>
                </a:cubicBezTo>
                <a:cubicBezTo>
                  <a:pt x="305" y="33"/>
                  <a:pt x="245" y="0"/>
                  <a:pt x="1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2"/>
          <p:cNvSpPr/>
          <p:nvPr/>
        </p:nvSpPr>
        <p:spPr>
          <a:xfrm flipH="1">
            <a:off x="-2261900" y="3323950"/>
            <a:ext cx="42925" cy="34250"/>
          </a:xfrm>
          <a:custGeom>
            <a:rect b="b" l="l" r="r" t="t"/>
            <a:pathLst>
              <a:path extrusionOk="0" h="1370" w="1717">
                <a:moveTo>
                  <a:pt x="1462" y="0"/>
                </a:moveTo>
                <a:cubicBezTo>
                  <a:pt x="1421" y="0"/>
                  <a:pt x="1379" y="13"/>
                  <a:pt x="1340" y="44"/>
                </a:cubicBezTo>
                <a:cubicBezTo>
                  <a:pt x="973" y="411"/>
                  <a:pt x="539" y="778"/>
                  <a:pt x="139" y="1078"/>
                </a:cubicBezTo>
                <a:cubicBezTo>
                  <a:pt x="0" y="1189"/>
                  <a:pt x="115" y="1370"/>
                  <a:pt x="254" y="1370"/>
                </a:cubicBezTo>
                <a:cubicBezTo>
                  <a:pt x="282" y="1370"/>
                  <a:pt x="311" y="1362"/>
                  <a:pt x="339" y="1345"/>
                </a:cubicBezTo>
                <a:cubicBezTo>
                  <a:pt x="806" y="1012"/>
                  <a:pt x="1206" y="611"/>
                  <a:pt x="1640" y="244"/>
                </a:cubicBezTo>
                <a:cubicBezTo>
                  <a:pt x="1717" y="142"/>
                  <a:pt x="1597" y="0"/>
                  <a:pt x="14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2"/>
          <p:cNvSpPr/>
          <p:nvPr/>
        </p:nvSpPr>
        <p:spPr>
          <a:xfrm flipH="1">
            <a:off x="-2230625" y="3315900"/>
            <a:ext cx="32325" cy="40625"/>
          </a:xfrm>
          <a:custGeom>
            <a:rect b="b" l="l" r="r" t="t"/>
            <a:pathLst>
              <a:path extrusionOk="0" h="1625" w="1293">
                <a:moveTo>
                  <a:pt x="228" y="0"/>
                </a:moveTo>
                <a:cubicBezTo>
                  <a:pt x="119" y="0"/>
                  <a:pt x="0" y="103"/>
                  <a:pt x="65" y="233"/>
                </a:cubicBezTo>
                <a:cubicBezTo>
                  <a:pt x="299" y="733"/>
                  <a:pt x="566" y="1200"/>
                  <a:pt x="966" y="1567"/>
                </a:cubicBezTo>
                <a:cubicBezTo>
                  <a:pt x="1006" y="1608"/>
                  <a:pt x="1049" y="1625"/>
                  <a:pt x="1088" y="1625"/>
                </a:cubicBezTo>
                <a:cubicBezTo>
                  <a:pt x="1208" y="1625"/>
                  <a:pt x="1292" y="1460"/>
                  <a:pt x="1166" y="1334"/>
                </a:cubicBezTo>
                <a:cubicBezTo>
                  <a:pt x="833" y="933"/>
                  <a:pt x="532" y="566"/>
                  <a:pt x="366" y="99"/>
                </a:cubicBezTo>
                <a:cubicBezTo>
                  <a:pt x="342" y="30"/>
                  <a:pt x="287" y="0"/>
                  <a:pt x="2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2"/>
          <p:cNvSpPr/>
          <p:nvPr/>
        </p:nvSpPr>
        <p:spPr>
          <a:xfrm flipH="1">
            <a:off x="-2253425" y="3268300"/>
            <a:ext cx="32075" cy="25575"/>
          </a:xfrm>
          <a:custGeom>
            <a:rect b="b" l="l" r="r" t="t"/>
            <a:pathLst>
              <a:path extrusionOk="0" h="1023" w="1283">
                <a:moveTo>
                  <a:pt x="1062" y="0"/>
                </a:moveTo>
                <a:cubicBezTo>
                  <a:pt x="1013" y="0"/>
                  <a:pt x="959" y="21"/>
                  <a:pt x="911" y="69"/>
                </a:cubicBezTo>
                <a:cubicBezTo>
                  <a:pt x="711" y="336"/>
                  <a:pt x="444" y="569"/>
                  <a:pt x="144" y="736"/>
                </a:cubicBezTo>
                <a:cubicBezTo>
                  <a:pt x="1" y="793"/>
                  <a:pt x="79" y="1023"/>
                  <a:pt x="210" y="1023"/>
                </a:cubicBezTo>
                <a:cubicBezTo>
                  <a:pt x="231" y="1023"/>
                  <a:pt x="254" y="1017"/>
                  <a:pt x="277" y="1003"/>
                </a:cubicBezTo>
                <a:cubicBezTo>
                  <a:pt x="644" y="836"/>
                  <a:pt x="945" y="602"/>
                  <a:pt x="1211" y="269"/>
                </a:cubicBezTo>
                <a:cubicBezTo>
                  <a:pt x="1283" y="126"/>
                  <a:pt x="1185" y="0"/>
                  <a:pt x="1062" y="0"/>
                </a:cubicBezTo>
                <a:close/>
              </a:path>
            </a:pathLst>
          </a:custGeom>
          <a:solidFill>
            <a:srgbClr val="4C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2"/>
          <p:cNvSpPr/>
          <p:nvPr/>
        </p:nvSpPr>
        <p:spPr>
          <a:xfrm flipH="1">
            <a:off x="-2230750" y="3270450"/>
            <a:ext cx="25700" cy="23925"/>
          </a:xfrm>
          <a:custGeom>
            <a:rect b="b" l="l" r="r" t="t"/>
            <a:pathLst>
              <a:path extrusionOk="0" h="957" w="1028">
                <a:moveTo>
                  <a:pt x="227" y="1"/>
                </a:moveTo>
                <a:cubicBezTo>
                  <a:pt x="108" y="1"/>
                  <a:pt x="1" y="150"/>
                  <a:pt x="96" y="316"/>
                </a:cubicBezTo>
                <a:cubicBezTo>
                  <a:pt x="262" y="550"/>
                  <a:pt x="429" y="750"/>
                  <a:pt x="696" y="917"/>
                </a:cubicBezTo>
                <a:cubicBezTo>
                  <a:pt x="731" y="945"/>
                  <a:pt x="767" y="957"/>
                  <a:pt x="802" y="957"/>
                </a:cubicBezTo>
                <a:cubicBezTo>
                  <a:pt x="931" y="957"/>
                  <a:pt x="1028" y="789"/>
                  <a:pt x="896" y="683"/>
                </a:cubicBezTo>
                <a:cubicBezTo>
                  <a:pt x="696" y="516"/>
                  <a:pt x="462" y="316"/>
                  <a:pt x="362" y="83"/>
                </a:cubicBezTo>
                <a:cubicBezTo>
                  <a:pt x="324" y="25"/>
                  <a:pt x="274" y="1"/>
                  <a:pt x="227" y="1"/>
                </a:cubicBezTo>
                <a:close/>
              </a:path>
            </a:pathLst>
          </a:custGeom>
          <a:solidFill>
            <a:srgbClr val="4C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2"/>
          <p:cNvSpPr/>
          <p:nvPr/>
        </p:nvSpPr>
        <p:spPr>
          <a:xfrm flipH="1">
            <a:off x="-2539350" y="3949800"/>
            <a:ext cx="206825" cy="155000"/>
          </a:xfrm>
          <a:custGeom>
            <a:rect b="b" l="l" r="r" t="t"/>
            <a:pathLst>
              <a:path extrusionOk="0" h="6200" w="8273">
                <a:moveTo>
                  <a:pt x="6606" y="1"/>
                </a:moveTo>
                <a:cubicBezTo>
                  <a:pt x="5935" y="1"/>
                  <a:pt x="5246" y="209"/>
                  <a:pt x="4670" y="562"/>
                </a:cubicBezTo>
                <a:cubicBezTo>
                  <a:pt x="3636" y="1196"/>
                  <a:pt x="2835" y="2163"/>
                  <a:pt x="2135" y="3197"/>
                </a:cubicBezTo>
                <a:cubicBezTo>
                  <a:pt x="1468" y="4198"/>
                  <a:pt x="834" y="5265"/>
                  <a:pt x="0" y="6199"/>
                </a:cubicBezTo>
                <a:cubicBezTo>
                  <a:pt x="3403" y="5999"/>
                  <a:pt x="6672" y="3831"/>
                  <a:pt x="8273" y="729"/>
                </a:cubicBezTo>
                <a:lnTo>
                  <a:pt x="8106" y="429"/>
                </a:lnTo>
                <a:cubicBezTo>
                  <a:pt x="7662" y="133"/>
                  <a:pt x="7140" y="1"/>
                  <a:pt x="66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2"/>
          <p:cNvSpPr/>
          <p:nvPr/>
        </p:nvSpPr>
        <p:spPr>
          <a:xfrm flipH="1">
            <a:off x="-2550525" y="3943650"/>
            <a:ext cx="226025" cy="167175"/>
          </a:xfrm>
          <a:custGeom>
            <a:rect b="b" l="l" r="r" t="t"/>
            <a:pathLst>
              <a:path extrusionOk="0" h="6687" w="9041">
                <a:moveTo>
                  <a:pt x="7085" y="580"/>
                </a:moveTo>
                <a:cubicBezTo>
                  <a:pt x="7455" y="580"/>
                  <a:pt x="7851" y="629"/>
                  <a:pt x="8277" y="735"/>
                </a:cubicBezTo>
                <a:lnTo>
                  <a:pt x="8277" y="735"/>
                </a:lnTo>
                <a:cubicBezTo>
                  <a:pt x="6572" y="3481"/>
                  <a:pt x="4181" y="5479"/>
                  <a:pt x="1049" y="5962"/>
                </a:cubicBezTo>
                <a:lnTo>
                  <a:pt x="1049" y="5962"/>
                </a:lnTo>
                <a:cubicBezTo>
                  <a:pt x="2808" y="3650"/>
                  <a:pt x="4152" y="580"/>
                  <a:pt x="7085" y="580"/>
                </a:cubicBezTo>
                <a:close/>
                <a:moveTo>
                  <a:pt x="6893" y="0"/>
                </a:moveTo>
                <a:cubicBezTo>
                  <a:pt x="6026" y="0"/>
                  <a:pt x="5119" y="378"/>
                  <a:pt x="4424" y="875"/>
                </a:cubicBezTo>
                <a:cubicBezTo>
                  <a:pt x="2589" y="2242"/>
                  <a:pt x="1655" y="4477"/>
                  <a:pt x="154" y="6145"/>
                </a:cubicBezTo>
                <a:cubicBezTo>
                  <a:pt x="0" y="6330"/>
                  <a:pt x="74" y="6686"/>
                  <a:pt x="297" y="6686"/>
                </a:cubicBezTo>
                <a:cubicBezTo>
                  <a:pt x="315" y="6686"/>
                  <a:pt x="334" y="6684"/>
                  <a:pt x="354" y="6679"/>
                </a:cubicBezTo>
                <a:cubicBezTo>
                  <a:pt x="3790" y="6445"/>
                  <a:pt x="7426" y="4344"/>
                  <a:pt x="8927" y="1041"/>
                </a:cubicBezTo>
                <a:cubicBezTo>
                  <a:pt x="9041" y="769"/>
                  <a:pt x="8814" y="527"/>
                  <a:pt x="8584" y="527"/>
                </a:cubicBezTo>
                <a:cubicBezTo>
                  <a:pt x="8543" y="527"/>
                  <a:pt x="8502" y="535"/>
                  <a:pt x="8463" y="551"/>
                </a:cubicBezTo>
                <a:lnTo>
                  <a:pt x="8463" y="551"/>
                </a:lnTo>
                <a:cubicBezTo>
                  <a:pt x="8003" y="160"/>
                  <a:pt x="7456" y="0"/>
                  <a:pt x="68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2"/>
          <p:cNvSpPr/>
          <p:nvPr/>
        </p:nvSpPr>
        <p:spPr>
          <a:xfrm flipH="1">
            <a:off x="-2548650" y="3957500"/>
            <a:ext cx="195250" cy="140625"/>
          </a:xfrm>
          <a:custGeom>
            <a:rect b="b" l="l" r="r" t="t"/>
            <a:pathLst>
              <a:path extrusionOk="0" h="5625" w="7810">
                <a:moveTo>
                  <a:pt x="7553" y="0"/>
                </a:moveTo>
                <a:cubicBezTo>
                  <a:pt x="7527" y="0"/>
                  <a:pt x="7499" y="6"/>
                  <a:pt x="7471" y="20"/>
                </a:cubicBezTo>
                <a:cubicBezTo>
                  <a:pt x="6103" y="654"/>
                  <a:pt x="4769" y="1455"/>
                  <a:pt x="3535" y="2389"/>
                </a:cubicBezTo>
                <a:cubicBezTo>
                  <a:pt x="2367" y="3289"/>
                  <a:pt x="1433" y="4557"/>
                  <a:pt x="166" y="5291"/>
                </a:cubicBezTo>
                <a:cubicBezTo>
                  <a:pt x="1" y="5401"/>
                  <a:pt x="85" y="5625"/>
                  <a:pt x="232" y="5625"/>
                </a:cubicBezTo>
                <a:cubicBezTo>
                  <a:pt x="264" y="5625"/>
                  <a:pt x="298" y="5614"/>
                  <a:pt x="333" y="5591"/>
                </a:cubicBezTo>
                <a:cubicBezTo>
                  <a:pt x="1467" y="4824"/>
                  <a:pt x="2334" y="3723"/>
                  <a:pt x="3401" y="2889"/>
                </a:cubicBezTo>
                <a:cubicBezTo>
                  <a:pt x="4702" y="1822"/>
                  <a:pt x="6137" y="988"/>
                  <a:pt x="7638" y="287"/>
                </a:cubicBezTo>
                <a:cubicBezTo>
                  <a:pt x="7810" y="230"/>
                  <a:pt x="7711" y="0"/>
                  <a:pt x="75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2"/>
          <p:cNvSpPr/>
          <p:nvPr/>
        </p:nvSpPr>
        <p:spPr>
          <a:xfrm flipH="1">
            <a:off x="-2524950" y="3962175"/>
            <a:ext cx="55675" cy="17600"/>
          </a:xfrm>
          <a:custGeom>
            <a:rect b="b" l="l" r="r" t="t"/>
            <a:pathLst>
              <a:path extrusionOk="0" h="704" w="2227">
                <a:moveTo>
                  <a:pt x="301" y="0"/>
                </a:moveTo>
                <a:cubicBezTo>
                  <a:pt x="67" y="0"/>
                  <a:pt x="1" y="267"/>
                  <a:pt x="201" y="334"/>
                </a:cubicBezTo>
                <a:cubicBezTo>
                  <a:pt x="801" y="401"/>
                  <a:pt x="1368" y="534"/>
                  <a:pt x="1969" y="701"/>
                </a:cubicBezTo>
                <a:cubicBezTo>
                  <a:pt x="1978" y="702"/>
                  <a:pt x="1987" y="703"/>
                  <a:pt x="1996" y="703"/>
                </a:cubicBezTo>
                <a:cubicBezTo>
                  <a:pt x="2175" y="703"/>
                  <a:pt x="2226" y="399"/>
                  <a:pt x="2035" y="367"/>
                </a:cubicBezTo>
                <a:cubicBezTo>
                  <a:pt x="1468" y="200"/>
                  <a:pt x="868" y="67"/>
                  <a:pt x="3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2"/>
          <p:cNvSpPr/>
          <p:nvPr/>
        </p:nvSpPr>
        <p:spPr>
          <a:xfrm flipH="1">
            <a:off x="-2523150" y="3972500"/>
            <a:ext cx="27275" cy="49800"/>
          </a:xfrm>
          <a:custGeom>
            <a:rect b="b" l="l" r="r" t="t"/>
            <a:pathLst>
              <a:path extrusionOk="0" h="1992" w="1091">
                <a:moveTo>
                  <a:pt x="889" y="0"/>
                </a:moveTo>
                <a:cubicBezTo>
                  <a:pt x="819" y="0"/>
                  <a:pt x="752" y="37"/>
                  <a:pt x="738" y="121"/>
                </a:cubicBezTo>
                <a:cubicBezTo>
                  <a:pt x="638" y="688"/>
                  <a:pt x="404" y="1255"/>
                  <a:pt x="71" y="1755"/>
                </a:cubicBezTo>
                <a:cubicBezTo>
                  <a:pt x="0" y="1873"/>
                  <a:pt x="113" y="1991"/>
                  <a:pt x="220" y="1991"/>
                </a:cubicBezTo>
                <a:cubicBezTo>
                  <a:pt x="265" y="1991"/>
                  <a:pt x="308" y="1971"/>
                  <a:pt x="338" y="1922"/>
                </a:cubicBezTo>
                <a:cubicBezTo>
                  <a:pt x="671" y="1422"/>
                  <a:pt x="938" y="821"/>
                  <a:pt x="1072" y="188"/>
                </a:cubicBezTo>
                <a:cubicBezTo>
                  <a:pt x="1091" y="71"/>
                  <a:pt x="986" y="0"/>
                  <a:pt x="8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2"/>
          <p:cNvSpPr/>
          <p:nvPr/>
        </p:nvSpPr>
        <p:spPr>
          <a:xfrm flipH="1">
            <a:off x="-2470525" y="3996350"/>
            <a:ext cx="51275" cy="15275"/>
          </a:xfrm>
          <a:custGeom>
            <a:rect b="b" l="l" r="r" t="t"/>
            <a:pathLst>
              <a:path extrusionOk="0" h="611" w="2051">
                <a:moveTo>
                  <a:pt x="200" y="1"/>
                </a:moveTo>
                <a:cubicBezTo>
                  <a:pt x="0" y="1"/>
                  <a:pt x="0" y="334"/>
                  <a:pt x="234" y="334"/>
                </a:cubicBezTo>
                <a:cubicBezTo>
                  <a:pt x="734" y="401"/>
                  <a:pt x="1301" y="501"/>
                  <a:pt x="1802" y="601"/>
                </a:cubicBezTo>
                <a:cubicBezTo>
                  <a:pt x="1820" y="607"/>
                  <a:pt x="1837" y="610"/>
                  <a:pt x="1852" y="610"/>
                </a:cubicBezTo>
                <a:cubicBezTo>
                  <a:pt x="2012" y="610"/>
                  <a:pt x="2050" y="328"/>
                  <a:pt x="1868" y="268"/>
                </a:cubicBezTo>
                <a:cubicBezTo>
                  <a:pt x="1335" y="168"/>
                  <a:pt x="734" y="34"/>
                  <a:pt x="2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2"/>
          <p:cNvSpPr/>
          <p:nvPr/>
        </p:nvSpPr>
        <p:spPr>
          <a:xfrm flipH="1">
            <a:off x="-2466800" y="4005950"/>
            <a:ext cx="20025" cy="44575"/>
          </a:xfrm>
          <a:custGeom>
            <a:rect b="b" l="l" r="r" t="t"/>
            <a:pathLst>
              <a:path extrusionOk="0" h="1783" w="801">
                <a:moveTo>
                  <a:pt x="634" y="0"/>
                </a:moveTo>
                <a:cubicBezTo>
                  <a:pt x="550" y="0"/>
                  <a:pt x="467" y="51"/>
                  <a:pt x="467" y="151"/>
                </a:cubicBezTo>
                <a:cubicBezTo>
                  <a:pt x="434" y="651"/>
                  <a:pt x="267" y="1118"/>
                  <a:pt x="67" y="1518"/>
                </a:cubicBezTo>
                <a:cubicBezTo>
                  <a:pt x="1" y="1672"/>
                  <a:pt x="109" y="1783"/>
                  <a:pt x="219" y="1783"/>
                </a:cubicBezTo>
                <a:cubicBezTo>
                  <a:pt x="276" y="1783"/>
                  <a:pt x="333" y="1753"/>
                  <a:pt x="367" y="1685"/>
                </a:cubicBezTo>
                <a:cubicBezTo>
                  <a:pt x="600" y="1185"/>
                  <a:pt x="767" y="684"/>
                  <a:pt x="801" y="151"/>
                </a:cubicBezTo>
                <a:cubicBezTo>
                  <a:pt x="801" y="51"/>
                  <a:pt x="717" y="0"/>
                  <a:pt x="6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2"/>
          <p:cNvSpPr/>
          <p:nvPr/>
        </p:nvSpPr>
        <p:spPr>
          <a:xfrm flipH="1">
            <a:off x="-2420400" y="4038900"/>
            <a:ext cx="38675" cy="12800"/>
          </a:xfrm>
          <a:custGeom>
            <a:rect b="b" l="l" r="r" t="t"/>
            <a:pathLst>
              <a:path extrusionOk="0" h="512" w="1547">
                <a:moveTo>
                  <a:pt x="200" y="0"/>
                </a:moveTo>
                <a:cubicBezTo>
                  <a:pt x="0" y="0"/>
                  <a:pt x="0" y="334"/>
                  <a:pt x="200" y="334"/>
                </a:cubicBezTo>
                <a:cubicBezTo>
                  <a:pt x="534" y="334"/>
                  <a:pt x="867" y="367"/>
                  <a:pt x="1201" y="500"/>
                </a:cubicBezTo>
                <a:cubicBezTo>
                  <a:pt x="1223" y="508"/>
                  <a:pt x="1244" y="511"/>
                  <a:pt x="1265" y="511"/>
                </a:cubicBezTo>
                <a:cubicBezTo>
                  <a:pt x="1433" y="511"/>
                  <a:pt x="1546" y="289"/>
                  <a:pt x="1368" y="200"/>
                </a:cubicBezTo>
                <a:cubicBezTo>
                  <a:pt x="1001" y="33"/>
                  <a:pt x="634"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2"/>
          <p:cNvSpPr/>
          <p:nvPr/>
        </p:nvSpPr>
        <p:spPr>
          <a:xfrm flipH="1">
            <a:off x="-2420100" y="4046175"/>
            <a:ext cx="12750" cy="27400"/>
          </a:xfrm>
          <a:custGeom>
            <a:rect b="b" l="l" r="r" t="t"/>
            <a:pathLst>
              <a:path extrusionOk="0" h="1096" w="510">
                <a:moveTo>
                  <a:pt x="343" y="1"/>
                </a:moveTo>
                <a:cubicBezTo>
                  <a:pt x="259" y="1"/>
                  <a:pt x="176" y="59"/>
                  <a:pt x="176" y="176"/>
                </a:cubicBezTo>
                <a:cubicBezTo>
                  <a:pt x="176" y="410"/>
                  <a:pt x="143" y="676"/>
                  <a:pt x="43" y="910"/>
                </a:cubicBezTo>
                <a:cubicBezTo>
                  <a:pt x="0" y="1016"/>
                  <a:pt x="121" y="1096"/>
                  <a:pt x="231" y="1096"/>
                </a:cubicBezTo>
                <a:cubicBezTo>
                  <a:pt x="293" y="1096"/>
                  <a:pt x="352" y="1070"/>
                  <a:pt x="376" y="1010"/>
                </a:cubicBezTo>
                <a:cubicBezTo>
                  <a:pt x="476" y="743"/>
                  <a:pt x="510" y="443"/>
                  <a:pt x="510" y="176"/>
                </a:cubicBezTo>
                <a:cubicBezTo>
                  <a:pt x="510" y="59"/>
                  <a:pt x="426" y="1"/>
                  <a:pt x="3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2"/>
          <p:cNvSpPr/>
          <p:nvPr/>
        </p:nvSpPr>
        <p:spPr>
          <a:xfrm flipH="1">
            <a:off x="-3440000" y="3546050"/>
            <a:ext cx="1164025" cy="820875"/>
          </a:xfrm>
          <a:custGeom>
            <a:rect b="b" l="l" r="r" t="t"/>
            <a:pathLst>
              <a:path extrusionOk="0" h="32835" w="46561">
                <a:moveTo>
                  <a:pt x="392" y="1"/>
                </a:moveTo>
                <a:cubicBezTo>
                  <a:pt x="174" y="1"/>
                  <a:pt x="0" y="245"/>
                  <a:pt x="194" y="467"/>
                </a:cubicBezTo>
                <a:cubicBezTo>
                  <a:pt x="3063" y="3436"/>
                  <a:pt x="7466" y="5037"/>
                  <a:pt x="11269" y="6538"/>
                </a:cubicBezTo>
                <a:cubicBezTo>
                  <a:pt x="15905" y="8373"/>
                  <a:pt x="20208" y="10774"/>
                  <a:pt x="24411" y="13476"/>
                </a:cubicBezTo>
                <a:cubicBezTo>
                  <a:pt x="28481" y="16078"/>
                  <a:pt x="32617" y="18747"/>
                  <a:pt x="36086" y="22249"/>
                </a:cubicBezTo>
                <a:cubicBezTo>
                  <a:pt x="37654" y="23884"/>
                  <a:pt x="39289" y="25418"/>
                  <a:pt x="41057" y="26853"/>
                </a:cubicBezTo>
                <a:cubicBezTo>
                  <a:pt x="43158" y="28587"/>
                  <a:pt x="44726" y="30555"/>
                  <a:pt x="46294" y="32757"/>
                </a:cubicBezTo>
                <a:cubicBezTo>
                  <a:pt x="46305" y="32812"/>
                  <a:pt x="46342" y="32835"/>
                  <a:pt x="46383" y="32835"/>
                </a:cubicBezTo>
                <a:cubicBezTo>
                  <a:pt x="46464" y="32835"/>
                  <a:pt x="46560" y="32746"/>
                  <a:pt x="46494" y="32657"/>
                </a:cubicBezTo>
                <a:cubicBezTo>
                  <a:pt x="45293" y="30722"/>
                  <a:pt x="44125" y="28987"/>
                  <a:pt x="42458" y="27420"/>
                </a:cubicBezTo>
                <a:cubicBezTo>
                  <a:pt x="40656" y="25818"/>
                  <a:pt x="38955" y="24251"/>
                  <a:pt x="37287" y="22516"/>
                </a:cubicBezTo>
                <a:cubicBezTo>
                  <a:pt x="34052" y="19047"/>
                  <a:pt x="30316" y="16345"/>
                  <a:pt x="26413" y="13710"/>
                </a:cubicBezTo>
                <a:cubicBezTo>
                  <a:pt x="22376" y="11008"/>
                  <a:pt x="18240" y="8439"/>
                  <a:pt x="13770" y="6538"/>
                </a:cubicBezTo>
                <a:cubicBezTo>
                  <a:pt x="11435" y="5537"/>
                  <a:pt x="9067" y="4737"/>
                  <a:pt x="6765" y="3603"/>
                </a:cubicBezTo>
                <a:cubicBezTo>
                  <a:pt x="4597" y="2568"/>
                  <a:pt x="2629" y="1101"/>
                  <a:pt x="528" y="33"/>
                </a:cubicBezTo>
                <a:cubicBezTo>
                  <a:pt x="482" y="11"/>
                  <a:pt x="436" y="1"/>
                  <a:pt x="3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2"/>
          <p:cNvSpPr/>
          <p:nvPr/>
        </p:nvSpPr>
        <p:spPr>
          <a:xfrm flipH="1">
            <a:off x="-3348275" y="4098900"/>
            <a:ext cx="83225" cy="62150"/>
          </a:xfrm>
          <a:custGeom>
            <a:rect b="b" l="l" r="r" t="t"/>
            <a:pathLst>
              <a:path extrusionOk="0" h="2486" w="3329">
                <a:moveTo>
                  <a:pt x="1425" y="613"/>
                </a:moveTo>
                <a:cubicBezTo>
                  <a:pt x="1796" y="613"/>
                  <a:pt x="2112" y="930"/>
                  <a:pt x="2261" y="1303"/>
                </a:cubicBezTo>
                <a:cubicBezTo>
                  <a:pt x="2318" y="1389"/>
                  <a:pt x="2351" y="1476"/>
                  <a:pt x="2359" y="1562"/>
                </a:cubicBezTo>
                <a:lnTo>
                  <a:pt x="2359" y="1562"/>
                </a:lnTo>
                <a:cubicBezTo>
                  <a:pt x="2268" y="1504"/>
                  <a:pt x="2174" y="1450"/>
                  <a:pt x="2161" y="1436"/>
                </a:cubicBezTo>
                <a:cubicBezTo>
                  <a:pt x="1820" y="1185"/>
                  <a:pt x="1508" y="915"/>
                  <a:pt x="1188" y="656"/>
                </a:cubicBezTo>
                <a:lnTo>
                  <a:pt x="1188" y="656"/>
                </a:lnTo>
                <a:cubicBezTo>
                  <a:pt x="1269" y="627"/>
                  <a:pt x="1348" y="613"/>
                  <a:pt x="1425" y="613"/>
                </a:cubicBezTo>
                <a:close/>
                <a:moveTo>
                  <a:pt x="223" y="1"/>
                </a:moveTo>
                <a:cubicBezTo>
                  <a:pt x="110" y="1"/>
                  <a:pt x="0" y="108"/>
                  <a:pt x="26" y="235"/>
                </a:cubicBezTo>
                <a:cubicBezTo>
                  <a:pt x="326" y="1036"/>
                  <a:pt x="893" y="1570"/>
                  <a:pt x="1560" y="2070"/>
                </a:cubicBezTo>
                <a:cubicBezTo>
                  <a:pt x="1827" y="2234"/>
                  <a:pt x="2244" y="2486"/>
                  <a:pt x="2588" y="2486"/>
                </a:cubicBezTo>
                <a:cubicBezTo>
                  <a:pt x="2804" y="2486"/>
                  <a:pt x="2992" y="2386"/>
                  <a:pt x="3095" y="2103"/>
                </a:cubicBezTo>
                <a:cubicBezTo>
                  <a:pt x="3328" y="1603"/>
                  <a:pt x="2728" y="802"/>
                  <a:pt x="2327" y="536"/>
                </a:cubicBezTo>
                <a:cubicBezTo>
                  <a:pt x="2153" y="404"/>
                  <a:pt x="1940" y="331"/>
                  <a:pt x="1730" y="331"/>
                </a:cubicBezTo>
                <a:cubicBezTo>
                  <a:pt x="1507" y="331"/>
                  <a:pt x="1288" y="415"/>
                  <a:pt x="1123" y="603"/>
                </a:cubicBezTo>
                <a:lnTo>
                  <a:pt x="1123" y="603"/>
                </a:lnTo>
                <a:cubicBezTo>
                  <a:pt x="869" y="400"/>
                  <a:pt x="610" y="205"/>
                  <a:pt x="326" y="35"/>
                </a:cubicBezTo>
                <a:cubicBezTo>
                  <a:pt x="294" y="11"/>
                  <a:pt x="259" y="1"/>
                  <a:pt x="223"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2"/>
          <p:cNvSpPr/>
          <p:nvPr/>
        </p:nvSpPr>
        <p:spPr>
          <a:xfrm flipH="1">
            <a:off x="-3240150" y="3951425"/>
            <a:ext cx="195450" cy="122450"/>
          </a:xfrm>
          <a:custGeom>
            <a:rect b="b" l="l" r="r" t="t"/>
            <a:pathLst>
              <a:path extrusionOk="0" h="4898" w="7818">
                <a:moveTo>
                  <a:pt x="461" y="1"/>
                </a:moveTo>
                <a:cubicBezTo>
                  <a:pt x="319" y="1"/>
                  <a:pt x="176" y="10"/>
                  <a:pt x="34" y="30"/>
                </a:cubicBezTo>
                <a:cubicBezTo>
                  <a:pt x="30" y="26"/>
                  <a:pt x="27" y="25"/>
                  <a:pt x="24" y="25"/>
                </a:cubicBezTo>
                <a:cubicBezTo>
                  <a:pt x="1" y="25"/>
                  <a:pt x="8" y="130"/>
                  <a:pt x="67" y="130"/>
                </a:cubicBezTo>
                <a:cubicBezTo>
                  <a:pt x="3002" y="497"/>
                  <a:pt x="5304" y="3232"/>
                  <a:pt x="7539" y="4867"/>
                </a:cubicBezTo>
                <a:cubicBezTo>
                  <a:pt x="7567" y="4888"/>
                  <a:pt x="7597" y="4897"/>
                  <a:pt x="7626" y="4897"/>
                </a:cubicBezTo>
                <a:cubicBezTo>
                  <a:pt x="7731" y="4897"/>
                  <a:pt x="7818" y="4772"/>
                  <a:pt x="7739" y="4667"/>
                </a:cubicBezTo>
                <a:cubicBezTo>
                  <a:pt x="6872" y="3232"/>
                  <a:pt x="5471" y="2198"/>
                  <a:pt x="4036" y="1364"/>
                </a:cubicBezTo>
                <a:cubicBezTo>
                  <a:pt x="2985" y="764"/>
                  <a:pt x="1745" y="1"/>
                  <a:pt x="461"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2"/>
          <p:cNvSpPr/>
          <p:nvPr/>
        </p:nvSpPr>
        <p:spPr>
          <a:xfrm flipH="1">
            <a:off x="-2949650" y="3961900"/>
            <a:ext cx="78950" cy="44175"/>
          </a:xfrm>
          <a:custGeom>
            <a:rect b="b" l="l" r="r" t="t"/>
            <a:pathLst>
              <a:path extrusionOk="0" h="1767" w="3158">
                <a:moveTo>
                  <a:pt x="2088" y="0"/>
                </a:moveTo>
                <a:cubicBezTo>
                  <a:pt x="1448" y="0"/>
                  <a:pt x="1" y="1043"/>
                  <a:pt x="789" y="1579"/>
                </a:cubicBezTo>
                <a:cubicBezTo>
                  <a:pt x="981" y="1719"/>
                  <a:pt x="1255" y="1767"/>
                  <a:pt x="1535" y="1767"/>
                </a:cubicBezTo>
                <a:cubicBezTo>
                  <a:pt x="1790" y="1767"/>
                  <a:pt x="2050" y="1727"/>
                  <a:pt x="2257" y="1679"/>
                </a:cubicBezTo>
                <a:cubicBezTo>
                  <a:pt x="2524" y="1579"/>
                  <a:pt x="3157" y="1379"/>
                  <a:pt x="3024" y="945"/>
                </a:cubicBezTo>
                <a:cubicBezTo>
                  <a:pt x="3024" y="906"/>
                  <a:pt x="2990" y="890"/>
                  <a:pt x="2961" y="890"/>
                </a:cubicBezTo>
                <a:cubicBezTo>
                  <a:pt x="2941" y="890"/>
                  <a:pt x="2924" y="898"/>
                  <a:pt x="2924" y="912"/>
                </a:cubicBezTo>
                <a:cubicBezTo>
                  <a:pt x="2791" y="1179"/>
                  <a:pt x="2123" y="1245"/>
                  <a:pt x="1857" y="1245"/>
                </a:cubicBezTo>
                <a:cubicBezTo>
                  <a:pt x="1690" y="1245"/>
                  <a:pt x="1156" y="1245"/>
                  <a:pt x="1123" y="1112"/>
                </a:cubicBezTo>
                <a:cubicBezTo>
                  <a:pt x="1023" y="945"/>
                  <a:pt x="1623" y="678"/>
                  <a:pt x="1756" y="578"/>
                </a:cubicBezTo>
                <a:cubicBezTo>
                  <a:pt x="1957" y="445"/>
                  <a:pt x="2157" y="412"/>
                  <a:pt x="2290" y="211"/>
                </a:cubicBezTo>
                <a:cubicBezTo>
                  <a:pt x="2324" y="111"/>
                  <a:pt x="2290" y="11"/>
                  <a:pt x="2190" y="11"/>
                </a:cubicBezTo>
                <a:cubicBezTo>
                  <a:pt x="2159" y="4"/>
                  <a:pt x="2125" y="0"/>
                  <a:pt x="2088"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2"/>
          <p:cNvSpPr/>
          <p:nvPr/>
        </p:nvSpPr>
        <p:spPr>
          <a:xfrm flipH="1">
            <a:off x="-2987175" y="3956325"/>
            <a:ext cx="129275" cy="64550"/>
          </a:xfrm>
          <a:custGeom>
            <a:rect b="b" l="l" r="r" t="t"/>
            <a:pathLst>
              <a:path extrusionOk="0" h="2582" w="5171">
                <a:moveTo>
                  <a:pt x="2035" y="1"/>
                </a:moveTo>
                <a:cubicBezTo>
                  <a:pt x="968" y="101"/>
                  <a:pt x="0" y="1268"/>
                  <a:pt x="1001" y="2136"/>
                </a:cubicBezTo>
                <a:cubicBezTo>
                  <a:pt x="1370" y="2452"/>
                  <a:pt x="1832" y="2582"/>
                  <a:pt x="2320" y="2582"/>
                </a:cubicBezTo>
                <a:cubicBezTo>
                  <a:pt x="3377" y="2582"/>
                  <a:pt x="4554" y="1974"/>
                  <a:pt x="5171" y="1335"/>
                </a:cubicBezTo>
                <a:lnTo>
                  <a:pt x="5171" y="1335"/>
                </a:lnTo>
                <a:cubicBezTo>
                  <a:pt x="4370" y="1569"/>
                  <a:pt x="3669" y="1935"/>
                  <a:pt x="2869" y="2069"/>
                </a:cubicBezTo>
                <a:cubicBezTo>
                  <a:pt x="2771" y="2081"/>
                  <a:pt x="2625" y="2091"/>
                  <a:pt x="2456" y="2091"/>
                </a:cubicBezTo>
                <a:cubicBezTo>
                  <a:pt x="1702" y="2091"/>
                  <a:pt x="504" y="1892"/>
                  <a:pt x="1268" y="801"/>
                </a:cubicBezTo>
                <a:cubicBezTo>
                  <a:pt x="1435" y="534"/>
                  <a:pt x="1868" y="401"/>
                  <a:pt x="2135" y="168"/>
                </a:cubicBezTo>
                <a:cubicBezTo>
                  <a:pt x="2168" y="134"/>
                  <a:pt x="2135" y="1"/>
                  <a:pt x="2035"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2"/>
          <p:cNvSpPr/>
          <p:nvPr/>
        </p:nvSpPr>
        <p:spPr>
          <a:xfrm flipH="1">
            <a:off x="-2878775" y="3964575"/>
            <a:ext cx="148900" cy="61050"/>
          </a:xfrm>
          <a:custGeom>
            <a:rect b="b" l="l" r="r" t="t"/>
            <a:pathLst>
              <a:path extrusionOk="0" h="2442" w="5956">
                <a:moveTo>
                  <a:pt x="5833" y="1"/>
                </a:moveTo>
                <a:cubicBezTo>
                  <a:pt x="5105" y="1"/>
                  <a:pt x="4901" y="787"/>
                  <a:pt x="4387" y="1172"/>
                </a:cubicBezTo>
                <a:cubicBezTo>
                  <a:pt x="3749" y="1683"/>
                  <a:pt x="3095" y="1865"/>
                  <a:pt x="2433" y="1865"/>
                </a:cubicBezTo>
                <a:cubicBezTo>
                  <a:pt x="1712" y="1865"/>
                  <a:pt x="981" y="1649"/>
                  <a:pt x="251" y="1405"/>
                </a:cubicBezTo>
                <a:cubicBezTo>
                  <a:pt x="230" y="1395"/>
                  <a:pt x="209" y="1390"/>
                  <a:pt x="188" y="1390"/>
                </a:cubicBezTo>
                <a:cubicBezTo>
                  <a:pt x="81" y="1390"/>
                  <a:pt x="0" y="1521"/>
                  <a:pt x="84" y="1605"/>
                </a:cubicBezTo>
                <a:cubicBezTo>
                  <a:pt x="563" y="2204"/>
                  <a:pt x="1317" y="2442"/>
                  <a:pt x="2075" y="2442"/>
                </a:cubicBezTo>
                <a:cubicBezTo>
                  <a:pt x="2373" y="2442"/>
                  <a:pt x="2671" y="2405"/>
                  <a:pt x="2953" y="2339"/>
                </a:cubicBezTo>
                <a:cubicBezTo>
                  <a:pt x="3553" y="2239"/>
                  <a:pt x="4220" y="1972"/>
                  <a:pt x="4654" y="1605"/>
                </a:cubicBezTo>
                <a:cubicBezTo>
                  <a:pt x="5221" y="1138"/>
                  <a:pt x="5321" y="471"/>
                  <a:pt x="5922" y="71"/>
                </a:cubicBezTo>
                <a:cubicBezTo>
                  <a:pt x="5955" y="71"/>
                  <a:pt x="5955" y="4"/>
                  <a:pt x="5922" y="4"/>
                </a:cubicBezTo>
                <a:cubicBezTo>
                  <a:pt x="5891" y="2"/>
                  <a:pt x="5862" y="1"/>
                  <a:pt x="5833"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2"/>
          <p:cNvSpPr/>
          <p:nvPr/>
        </p:nvSpPr>
        <p:spPr>
          <a:xfrm flipH="1">
            <a:off x="-2821225" y="3975275"/>
            <a:ext cx="40050" cy="15600"/>
          </a:xfrm>
          <a:custGeom>
            <a:rect b="b" l="l" r="r" t="t"/>
            <a:pathLst>
              <a:path extrusionOk="0" h="624" w="1602">
                <a:moveTo>
                  <a:pt x="1542" y="1"/>
                </a:moveTo>
                <a:cubicBezTo>
                  <a:pt x="1537" y="1"/>
                  <a:pt x="1535" y="3"/>
                  <a:pt x="1535" y="10"/>
                </a:cubicBezTo>
                <a:cubicBezTo>
                  <a:pt x="1335" y="210"/>
                  <a:pt x="1068" y="344"/>
                  <a:pt x="767" y="377"/>
                </a:cubicBezTo>
                <a:cubicBezTo>
                  <a:pt x="734" y="388"/>
                  <a:pt x="693" y="392"/>
                  <a:pt x="649" y="392"/>
                </a:cubicBezTo>
                <a:cubicBezTo>
                  <a:pt x="560" y="392"/>
                  <a:pt x="456" y="377"/>
                  <a:pt x="367" y="377"/>
                </a:cubicBezTo>
                <a:cubicBezTo>
                  <a:pt x="275" y="354"/>
                  <a:pt x="231" y="315"/>
                  <a:pt x="168" y="315"/>
                </a:cubicBezTo>
                <a:cubicBezTo>
                  <a:pt x="140" y="315"/>
                  <a:pt x="108" y="323"/>
                  <a:pt x="67" y="344"/>
                </a:cubicBezTo>
                <a:cubicBezTo>
                  <a:pt x="34" y="344"/>
                  <a:pt x="0" y="410"/>
                  <a:pt x="34" y="444"/>
                </a:cubicBezTo>
                <a:cubicBezTo>
                  <a:pt x="104" y="585"/>
                  <a:pt x="259" y="623"/>
                  <a:pt x="428" y="623"/>
                </a:cubicBezTo>
                <a:cubicBezTo>
                  <a:pt x="579" y="623"/>
                  <a:pt x="742" y="593"/>
                  <a:pt x="868" y="577"/>
                </a:cubicBezTo>
                <a:cubicBezTo>
                  <a:pt x="1201" y="510"/>
                  <a:pt x="1435" y="277"/>
                  <a:pt x="1601" y="43"/>
                </a:cubicBezTo>
                <a:cubicBezTo>
                  <a:pt x="1601" y="43"/>
                  <a:pt x="1559" y="1"/>
                  <a:pt x="1542"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2"/>
          <p:cNvSpPr/>
          <p:nvPr/>
        </p:nvSpPr>
        <p:spPr>
          <a:xfrm flipH="1">
            <a:off x="-2831225" y="3876200"/>
            <a:ext cx="365850" cy="151275"/>
          </a:xfrm>
          <a:custGeom>
            <a:rect b="b" l="l" r="r" t="t"/>
            <a:pathLst>
              <a:path extrusionOk="0" h="6051" w="14634">
                <a:moveTo>
                  <a:pt x="297" y="1"/>
                </a:moveTo>
                <a:cubicBezTo>
                  <a:pt x="140" y="1"/>
                  <a:pt x="0" y="274"/>
                  <a:pt x="190" y="337"/>
                </a:cubicBezTo>
                <a:cubicBezTo>
                  <a:pt x="2625" y="1538"/>
                  <a:pt x="4560" y="3339"/>
                  <a:pt x="7128" y="4440"/>
                </a:cubicBezTo>
                <a:cubicBezTo>
                  <a:pt x="9464" y="5405"/>
                  <a:pt x="11538" y="6051"/>
                  <a:pt x="14002" y="6051"/>
                </a:cubicBezTo>
                <a:cubicBezTo>
                  <a:pt x="14177" y="6051"/>
                  <a:pt x="14354" y="6048"/>
                  <a:pt x="14534" y="6041"/>
                </a:cubicBezTo>
                <a:cubicBezTo>
                  <a:pt x="14634" y="6008"/>
                  <a:pt x="14567" y="5941"/>
                  <a:pt x="14534" y="5941"/>
                </a:cubicBezTo>
                <a:cubicBezTo>
                  <a:pt x="12966" y="5708"/>
                  <a:pt x="11398" y="5708"/>
                  <a:pt x="9897" y="5174"/>
                </a:cubicBezTo>
                <a:cubicBezTo>
                  <a:pt x="8496" y="4673"/>
                  <a:pt x="7128" y="4040"/>
                  <a:pt x="5794" y="3339"/>
                </a:cubicBezTo>
                <a:cubicBezTo>
                  <a:pt x="3859" y="2372"/>
                  <a:pt x="2392" y="537"/>
                  <a:pt x="323" y="3"/>
                </a:cubicBezTo>
                <a:cubicBezTo>
                  <a:pt x="315" y="2"/>
                  <a:pt x="306" y="1"/>
                  <a:pt x="297"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2"/>
          <p:cNvSpPr/>
          <p:nvPr/>
        </p:nvSpPr>
        <p:spPr>
          <a:xfrm flipH="1">
            <a:off x="-2629975" y="3918375"/>
            <a:ext cx="119825" cy="90600"/>
          </a:xfrm>
          <a:custGeom>
            <a:rect b="b" l="l" r="r" t="t"/>
            <a:pathLst>
              <a:path extrusionOk="0" h="3624" w="4793">
                <a:moveTo>
                  <a:pt x="177" y="0"/>
                </a:moveTo>
                <a:cubicBezTo>
                  <a:pt x="129" y="0"/>
                  <a:pt x="81" y="6"/>
                  <a:pt x="34" y="18"/>
                </a:cubicBezTo>
                <a:cubicBezTo>
                  <a:pt x="0" y="18"/>
                  <a:pt x="0" y="118"/>
                  <a:pt x="34" y="118"/>
                </a:cubicBezTo>
                <a:cubicBezTo>
                  <a:pt x="867" y="685"/>
                  <a:pt x="1401" y="1652"/>
                  <a:pt x="2202" y="2319"/>
                </a:cubicBezTo>
                <a:cubicBezTo>
                  <a:pt x="2869" y="2820"/>
                  <a:pt x="3603" y="3420"/>
                  <a:pt x="4437" y="3620"/>
                </a:cubicBezTo>
                <a:cubicBezTo>
                  <a:pt x="4448" y="3622"/>
                  <a:pt x="4459" y="3623"/>
                  <a:pt x="4470" y="3623"/>
                </a:cubicBezTo>
                <a:cubicBezTo>
                  <a:pt x="4628" y="3623"/>
                  <a:pt x="4793" y="3411"/>
                  <a:pt x="4637" y="3287"/>
                </a:cubicBezTo>
                <a:cubicBezTo>
                  <a:pt x="3770" y="2519"/>
                  <a:pt x="2735" y="2019"/>
                  <a:pt x="1801" y="1285"/>
                </a:cubicBezTo>
                <a:cubicBezTo>
                  <a:pt x="1399" y="945"/>
                  <a:pt x="795" y="0"/>
                  <a:pt x="177"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2"/>
          <p:cNvSpPr/>
          <p:nvPr/>
        </p:nvSpPr>
        <p:spPr>
          <a:xfrm flipH="1">
            <a:off x="-2636100" y="3621925"/>
            <a:ext cx="27550" cy="60075"/>
          </a:xfrm>
          <a:custGeom>
            <a:rect b="b" l="l" r="r" t="t"/>
            <a:pathLst>
              <a:path extrusionOk="0" h="2403" w="1102">
                <a:moveTo>
                  <a:pt x="301" y="0"/>
                </a:moveTo>
                <a:cubicBezTo>
                  <a:pt x="234" y="0"/>
                  <a:pt x="167" y="0"/>
                  <a:pt x="134" y="34"/>
                </a:cubicBezTo>
                <a:cubicBezTo>
                  <a:pt x="100" y="134"/>
                  <a:pt x="67" y="167"/>
                  <a:pt x="100" y="201"/>
                </a:cubicBezTo>
                <a:cubicBezTo>
                  <a:pt x="79" y="264"/>
                  <a:pt x="85" y="287"/>
                  <a:pt x="92" y="287"/>
                </a:cubicBezTo>
                <a:cubicBezTo>
                  <a:pt x="96" y="287"/>
                  <a:pt x="100" y="280"/>
                  <a:pt x="100" y="267"/>
                </a:cubicBezTo>
                <a:cubicBezTo>
                  <a:pt x="100" y="267"/>
                  <a:pt x="301" y="634"/>
                  <a:pt x="334" y="668"/>
                </a:cubicBezTo>
                <a:cubicBezTo>
                  <a:pt x="467" y="934"/>
                  <a:pt x="601" y="1135"/>
                  <a:pt x="601" y="1435"/>
                </a:cubicBezTo>
                <a:cubicBezTo>
                  <a:pt x="601" y="1502"/>
                  <a:pt x="634" y="1635"/>
                  <a:pt x="601" y="1768"/>
                </a:cubicBezTo>
                <a:cubicBezTo>
                  <a:pt x="582" y="1861"/>
                  <a:pt x="533" y="1882"/>
                  <a:pt x="470" y="1882"/>
                </a:cubicBezTo>
                <a:cubicBezTo>
                  <a:pt x="419" y="1882"/>
                  <a:pt x="360" y="1869"/>
                  <a:pt x="301" y="1869"/>
                </a:cubicBezTo>
                <a:cubicBezTo>
                  <a:pt x="278" y="1869"/>
                  <a:pt x="256" y="1854"/>
                  <a:pt x="224" y="1854"/>
                </a:cubicBezTo>
                <a:cubicBezTo>
                  <a:pt x="208" y="1854"/>
                  <a:pt x="189" y="1857"/>
                  <a:pt x="167" y="1869"/>
                </a:cubicBezTo>
                <a:cubicBezTo>
                  <a:pt x="100" y="1935"/>
                  <a:pt x="0" y="2002"/>
                  <a:pt x="67" y="2102"/>
                </a:cubicBezTo>
                <a:cubicBezTo>
                  <a:pt x="118" y="2282"/>
                  <a:pt x="249" y="2402"/>
                  <a:pt x="444" y="2402"/>
                </a:cubicBezTo>
                <a:cubicBezTo>
                  <a:pt x="502" y="2402"/>
                  <a:pt x="565" y="2392"/>
                  <a:pt x="634" y="2369"/>
                </a:cubicBezTo>
                <a:cubicBezTo>
                  <a:pt x="901" y="2302"/>
                  <a:pt x="1001" y="2035"/>
                  <a:pt x="1068" y="1802"/>
                </a:cubicBezTo>
                <a:cubicBezTo>
                  <a:pt x="1101" y="1468"/>
                  <a:pt x="1001" y="1101"/>
                  <a:pt x="901" y="768"/>
                </a:cubicBezTo>
                <a:cubicBezTo>
                  <a:pt x="768" y="501"/>
                  <a:pt x="601" y="34"/>
                  <a:pt x="3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2"/>
          <p:cNvSpPr/>
          <p:nvPr/>
        </p:nvSpPr>
        <p:spPr>
          <a:xfrm flipH="1">
            <a:off x="-2619400" y="3637425"/>
            <a:ext cx="15850" cy="23775"/>
          </a:xfrm>
          <a:custGeom>
            <a:rect b="b" l="l" r="r" t="t"/>
            <a:pathLst>
              <a:path extrusionOk="0" h="951" w="634">
                <a:moveTo>
                  <a:pt x="210" y="0"/>
                </a:moveTo>
                <a:cubicBezTo>
                  <a:pt x="192" y="0"/>
                  <a:pt x="177" y="5"/>
                  <a:pt x="167" y="14"/>
                </a:cubicBezTo>
                <a:cubicBezTo>
                  <a:pt x="134" y="48"/>
                  <a:pt x="100" y="48"/>
                  <a:pt x="34" y="81"/>
                </a:cubicBezTo>
                <a:cubicBezTo>
                  <a:pt x="0" y="148"/>
                  <a:pt x="0" y="181"/>
                  <a:pt x="34" y="181"/>
                </a:cubicBezTo>
                <a:cubicBezTo>
                  <a:pt x="69" y="199"/>
                  <a:pt x="96" y="207"/>
                  <a:pt x="118" y="211"/>
                </a:cubicBezTo>
                <a:lnTo>
                  <a:pt x="118" y="211"/>
                </a:lnTo>
                <a:cubicBezTo>
                  <a:pt x="135" y="291"/>
                  <a:pt x="141" y="376"/>
                  <a:pt x="167" y="481"/>
                </a:cubicBezTo>
                <a:cubicBezTo>
                  <a:pt x="167" y="526"/>
                  <a:pt x="152" y="555"/>
                  <a:pt x="162" y="570"/>
                </a:cubicBezTo>
                <a:lnTo>
                  <a:pt x="162" y="570"/>
                </a:lnTo>
                <a:cubicBezTo>
                  <a:pt x="158" y="570"/>
                  <a:pt x="154" y="569"/>
                  <a:pt x="149" y="569"/>
                </a:cubicBezTo>
                <a:cubicBezTo>
                  <a:pt x="92" y="569"/>
                  <a:pt x="34" y="613"/>
                  <a:pt x="34" y="715"/>
                </a:cubicBezTo>
                <a:cubicBezTo>
                  <a:pt x="14" y="874"/>
                  <a:pt x="124" y="950"/>
                  <a:pt x="245" y="950"/>
                </a:cubicBezTo>
                <a:cubicBezTo>
                  <a:pt x="327" y="950"/>
                  <a:pt x="413" y="915"/>
                  <a:pt x="467" y="848"/>
                </a:cubicBezTo>
                <a:cubicBezTo>
                  <a:pt x="634" y="648"/>
                  <a:pt x="467" y="248"/>
                  <a:pt x="334" y="48"/>
                </a:cubicBezTo>
                <a:cubicBezTo>
                  <a:pt x="310" y="24"/>
                  <a:pt x="253" y="0"/>
                  <a:pt x="2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2"/>
          <p:cNvSpPr/>
          <p:nvPr/>
        </p:nvSpPr>
        <p:spPr>
          <a:xfrm flipH="1">
            <a:off x="-2748675" y="3697650"/>
            <a:ext cx="111750" cy="69575"/>
          </a:xfrm>
          <a:custGeom>
            <a:rect b="b" l="l" r="r" t="t"/>
            <a:pathLst>
              <a:path extrusionOk="0" h="2783" w="4470">
                <a:moveTo>
                  <a:pt x="63" y="0"/>
                </a:moveTo>
                <a:cubicBezTo>
                  <a:pt x="0" y="0"/>
                  <a:pt x="4" y="74"/>
                  <a:pt x="33" y="74"/>
                </a:cubicBezTo>
                <a:cubicBezTo>
                  <a:pt x="1534" y="841"/>
                  <a:pt x="2868" y="1908"/>
                  <a:pt x="4336" y="2776"/>
                </a:cubicBezTo>
                <a:cubicBezTo>
                  <a:pt x="4341" y="2780"/>
                  <a:pt x="4347" y="2782"/>
                  <a:pt x="4353" y="2782"/>
                </a:cubicBezTo>
                <a:cubicBezTo>
                  <a:pt x="4395" y="2782"/>
                  <a:pt x="4469" y="2704"/>
                  <a:pt x="4469" y="2676"/>
                </a:cubicBezTo>
                <a:cubicBezTo>
                  <a:pt x="4202" y="1942"/>
                  <a:pt x="3268" y="1508"/>
                  <a:pt x="2635" y="1141"/>
                </a:cubicBezTo>
                <a:cubicBezTo>
                  <a:pt x="1886" y="653"/>
                  <a:pt x="1074" y="6"/>
                  <a:pt x="167" y="6"/>
                </a:cubicBezTo>
                <a:cubicBezTo>
                  <a:pt x="145" y="6"/>
                  <a:pt x="122" y="6"/>
                  <a:pt x="100" y="7"/>
                </a:cubicBezTo>
                <a:cubicBezTo>
                  <a:pt x="85" y="2"/>
                  <a:pt x="73" y="0"/>
                  <a:pt x="63"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2"/>
          <p:cNvSpPr/>
          <p:nvPr/>
        </p:nvSpPr>
        <p:spPr>
          <a:xfrm flipH="1">
            <a:off x="-2636100" y="3687500"/>
            <a:ext cx="146600" cy="73725"/>
          </a:xfrm>
          <a:custGeom>
            <a:rect b="b" l="l" r="r" t="t"/>
            <a:pathLst>
              <a:path extrusionOk="0" h="2949" w="5864">
                <a:moveTo>
                  <a:pt x="169" y="1"/>
                </a:moveTo>
                <a:cubicBezTo>
                  <a:pt x="45" y="1"/>
                  <a:pt x="0" y="188"/>
                  <a:pt x="59" y="246"/>
                </a:cubicBezTo>
                <a:cubicBezTo>
                  <a:pt x="826" y="947"/>
                  <a:pt x="1994" y="1247"/>
                  <a:pt x="2894" y="1681"/>
                </a:cubicBezTo>
                <a:cubicBezTo>
                  <a:pt x="3862" y="2081"/>
                  <a:pt x="4829" y="2848"/>
                  <a:pt x="5863" y="2948"/>
                </a:cubicBezTo>
                <a:cubicBezTo>
                  <a:pt x="5263" y="2181"/>
                  <a:pt x="4195" y="1747"/>
                  <a:pt x="3328" y="1380"/>
                </a:cubicBezTo>
                <a:cubicBezTo>
                  <a:pt x="2327" y="913"/>
                  <a:pt x="1260" y="413"/>
                  <a:pt x="226" y="13"/>
                </a:cubicBezTo>
                <a:cubicBezTo>
                  <a:pt x="205" y="5"/>
                  <a:pt x="186" y="1"/>
                  <a:pt x="1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2"/>
          <p:cNvSpPr/>
          <p:nvPr/>
        </p:nvSpPr>
        <p:spPr>
          <a:xfrm flipH="1">
            <a:off x="-2536850" y="3440550"/>
            <a:ext cx="352375" cy="223100"/>
          </a:xfrm>
          <a:custGeom>
            <a:rect b="b" l="l" r="r" t="t"/>
            <a:pathLst>
              <a:path extrusionOk="0" h="8924" w="14095">
                <a:moveTo>
                  <a:pt x="279" y="1"/>
                </a:moveTo>
                <a:cubicBezTo>
                  <a:pt x="132" y="1"/>
                  <a:pt x="0" y="142"/>
                  <a:pt x="118" y="284"/>
                </a:cubicBezTo>
                <a:cubicBezTo>
                  <a:pt x="1586" y="2519"/>
                  <a:pt x="4054" y="3753"/>
                  <a:pt x="6256" y="5121"/>
                </a:cubicBezTo>
                <a:cubicBezTo>
                  <a:pt x="8724" y="6688"/>
                  <a:pt x="11193" y="8223"/>
                  <a:pt x="14061" y="8923"/>
                </a:cubicBezTo>
                <a:cubicBezTo>
                  <a:pt x="14061" y="8923"/>
                  <a:pt x="14095" y="8857"/>
                  <a:pt x="14061" y="8857"/>
                </a:cubicBezTo>
                <a:cubicBezTo>
                  <a:pt x="11860" y="7589"/>
                  <a:pt x="9458" y="6788"/>
                  <a:pt x="7290" y="5387"/>
                </a:cubicBezTo>
                <a:cubicBezTo>
                  <a:pt x="4888" y="3853"/>
                  <a:pt x="2253" y="2385"/>
                  <a:pt x="452" y="84"/>
                </a:cubicBezTo>
                <a:cubicBezTo>
                  <a:pt x="403" y="25"/>
                  <a:pt x="340" y="1"/>
                  <a:pt x="2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2"/>
          <p:cNvSpPr/>
          <p:nvPr/>
        </p:nvSpPr>
        <p:spPr>
          <a:xfrm flipH="1">
            <a:off x="-2255825" y="3476525"/>
            <a:ext cx="103450" cy="53700"/>
          </a:xfrm>
          <a:custGeom>
            <a:rect b="b" l="l" r="r" t="t"/>
            <a:pathLst>
              <a:path extrusionOk="0" h="2148" w="4138">
                <a:moveTo>
                  <a:pt x="145" y="0"/>
                </a:moveTo>
                <a:cubicBezTo>
                  <a:pt x="79" y="0"/>
                  <a:pt x="1" y="44"/>
                  <a:pt x="1" y="146"/>
                </a:cubicBezTo>
                <a:cubicBezTo>
                  <a:pt x="1" y="780"/>
                  <a:pt x="568" y="1113"/>
                  <a:pt x="1168" y="1247"/>
                </a:cubicBezTo>
                <a:cubicBezTo>
                  <a:pt x="1635" y="1347"/>
                  <a:pt x="2069" y="1313"/>
                  <a:pt x="2536" y="1447"/>
                </a:cubicBezTo>
                <a:cubicBezTo>
                  <a:pt x="3170" y="1580"/>
                  <a:pt x="3537" y="1947"/>
                  <a:pt x="4137" y="2147"/>
                </a:cubicBezTo>
                <a:cubicBezTo>
                  <a:pt x="3870" y="1580"/>
                  <a:pt x="3237" y="1280"/>
                  <a:pt x="2670" y="1080"/>
                </a:cubicBezTo>
                <a:cubicBezTo>
                  <a:pt x="2236" y="946"/>
                  <a:pt x="1836" y="846"/>
                  <a:pt x="1402" y="746"/>
                </a:cubicBezTo>
                <a:cubicBezTo>
                  <a:pt x="968" y="546"/>
                  <a:pt x="635" y="279"/>
                  <a:pt x="201" y="12"/>
                </a:cubicBezTo>
                <a:cubicBezTo>
                  <a:pt x="185" y="4"/>
                  <a:pt x="166" y="0"/>
                  <a:pt x="1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2"/>
          <p:cNvSpPr/>
          <p:nvPr/>
        </p:nvSpPr>
        <p:spPr>
          <a:xfrm flipH="1">
            <a:off x="-2199100" y="3464300"/>
            <a:ext cx="70075" cy="32550"/>
          </a:xfrm>
          <a:custGeom>
            <a:rect b="b" l="l" r="r" t="t"/>
            <a:pathLst>
              <a:path extrusionOk="0" h="1302" w="2803">
                <a:moveTo>
                  <a:pt x="168" y="1"/>
                </a:moveTo>
                <a:cubicBezTo>
                  <a:pt x="101" y="1"/>
                  <a:pt x="1" y="134"/>
                  <a:pt x="68" y="168"/>
                </a:cubicBezTo>
                <a:cubicBezTo>
                  <a:pt x="268" y="568"/>
                  <a:pt x="768" y="635"/>
                  <a:pt x="1135" y="735"/>
                </a:cubicBezTo>
                <a:cubicBezTo>
                  <a:pt x="1802" y="902"/>
                  <a:pt x="2269" y="968"/>
                  <a:pt x="2803" y="1302"/>
                </a:cubicBezTo>
                <a:cubicBezTo>
                  <a:pt x="2670" y="935"/>
                  <a:pt x="2269" y="735"/>
                  <a:pt x="1902" y="601"/>
                </a:cubicBezTo>
                <a:cubicBezTo>
                  <a:pt x="1569" y="468"/>
                  <a:pt x="1235" y="435"/>
                  <a:pt x="902" y="268"/>
                </a:cubicBezTo>
                <a:cubicBezTo>
                  <a:pt x="635" y="134"/>
                  <a:pt x="435" y="1"/>
                  <a:pt x="1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2"/>
          <p:cNvSpPr/>
          <p:nvPr/>
        </p:nvSpPr>
        <p:spPr>
          <a:xfrm flipH="1">
            <a:off x="-3239850" y="3599225"/>
            <a:ext cx="635475" cy="309125"/>
          </a:xfrm>
          <a:custGeom>
            <a:rect b="b" l="l" r="r" t="t"/>
            <a:pathLst>
              <a:path extrusionOk="0" h="12365" w="25419">
                <a:moveTo>
                  <a:pt x="19212" y="0"/>
                </a:moveTo>
                <a:cubicBezTo>
                  <a:pt x="18408" y="0"/>
                  <a:pt x="17610" y="236"/>
                  <a:pt x="17113" y="875"/>
                </a:cubicBezTo>
                <a:cubicBezTo>
                  <a:pt x="16717" y="1337"/>
                  <a:pt x="16481" y="2030"/>
                  <a:pt x="16099" y="2468"/>
                </a:cubicBezTo>
                <a:lnTo>
                  <a:pt x="16099" y="2468"/>
                </a:lnTo>
                <a:cubicBezTo>
                  <a:pt x="15983" y="2533"/>
                  <a:pt x="15876" y="2613"/>
                  <a:pt x="15779" y="2710"/>
                </a:cubicBezTo>
                <a:cubicBezTo>
                  <a:pt x="15746" y="2736"/>
                  <a:pt x="15714" y="2763"/>
                  <a:pt x="15683" y="2792"/>
                </a:cubicBezTo>
                <a:lnTo>
                  <a:pt x="15683" y="2792"/>
                </a:lnTo>
                <a:cubicBezTo>
                  <a:pt x="15581" y="2838"/>
                  <a:pt x="15469" y="2868"/>
                  <a:pt x="15345" y="2877"/>
                </a:cubicBezTo>
                <a:cubicBezTo>
                  <a:pt x="15345" y="1396"/>
                  <a:pt x="13977" y="94"/>
                  <a:pt x="12532" y="94"/>
                </a:cubicBezTo>
                <a:cubicBezTo>
                  <a:pt x="12447" y="94"/>
                  <a:pt x="12361" y="99"/>
                  <a:pt x="12276" y="108"/>
                </a:cubicBezTo>
                <a:cubicBezTo>
                  <a:pt x="10808" y="268"/>
                  <a:pt x="9614" y="1802"/>
                  <a:pt x="9806" y="3249"/>
                </a:cubicBezTo>
                <a:lnTo>
                  <a:pt x="9806" y="3249"/>
                </a:lnTo>
                <a:cubicBezTo>
                  <a:pt x="9787" y="3242"/>
                  <a:pt x="9767" y="3234"/>
                  <a:pt x="9748" y="3226"/>
                </a:cubicBezTo>
                <a:lnTo>
                  <a:pt x="9748" y="3226"/>
                </a:lnTo>
                <a:cubicBezTo>
                  <a:pt x="9501" y="2663"/>
                  <a:pt x="9202" y="2112"/>
                  <a:pt x="8640" y="1876"/>
                </a:cubicBezTo>
                <a:cubicBezTo>
                  <a:pt x="8444" y="1766"/>
                  <a:pt x="8217" y="1714"/>
                  <a:pt x="7988" y="1714"/>
                </a:cubicBezTo>
                <a:cubicBezTo>
                  <a:pt x="7593" y="1714"/>
                  <a:pt x="7192" y="1868"/>
                  <a:pt x="6939" y="2143"/>
                </a:cubicBezTo>
                <a:cubicBezTo>
                  <a:pt x="6505" y="2610"/>
                  <a:pt x="6405" y="3310"/>
                  <a:pt x="6672" y="3877"/>
                </a:cubicBezTo>
                <a:cubicBezTo>
                  <a:pt x="6306" y="3161"/>
                  <a:pt x="5544" y="2824"/>
                  <a:pt x="4750" y="2824"/>
                </a:cubicBezTo>
                <a:cubicBezTo>
                  <a:pt x="3881" y="2824"/>
                  <a:pt x="2973" y="3228"/>
                  <a:pt x="2502" y="3977"/>
                </a:cubicBezTo>
                <a:cubicBezTo>
                  <a:pt x="2321" y="4284"/>
                  <a:pt x="2206" y="4614"/>
                  <a:pt x="2148" y="4953"/>
                </a:cubicBezTo>
                <a:lnTo>
                  <a:pt x="2148" y="4953"/>
                </a:lnTo>
                <a:cubicBezTo>
                  <a:pt x="2089" y="4961"/>
                  <a:pt x="2030" y="4964"/>
                  <a:pt x="1970" y="4964"/>
                </a:cubicBezTo>
                <a:cubicBezTo>
                  <a:pt x="1794" y="4964"/>
                  <a:pt x="1612" y="4939"/>
                  <a:pt x="1435" y="4939"/>
                </a:cubicBezTo>
                <a:cubicBezTo>
                  <a:pt x="1390" y="4939"/>
                  <a:pt x="1346" y="4941"/>
                  <a:pt x="1301" y="4945"/>
                </a:cubicBezTo>
                <a:cubicBezTo>
                  <a:pt x="334" y="5112"/>
                  <a:pt x="1" y="6379"/>
                  <a:pt x="167" y="7313"/>
                </a:cubicBezTo>
                <a:cubicBezTo>
                  <a:pt x="401" y="8714"/>
                  <a:pt x="1402" y="10115"/>
                  <a:pt x="2769" y="10115"/>
                </a:cubicBezTo>
                <a:cubicBezTo>
                  <a:pt x="2806" y="10117"/>
                  <a:pt x="2843" y="10118"/>
                  <a:pt x="2880" y="10118"/>
                </a:cubicBezTo>
                <a:cubicBezTo>
                  <a:pt x="3738" y="10118"/>
                  <a:pt x="4627" y="9575"/>
                  <a:pt x="5457" y="9575"/>
                </a:cubicBezTo>
                <a:cubicBezTo>
                  <a:pt x="5724" y="9575"/>
                  <a:pt x="5986" y="9632"/>
                  <a:pt x="6238" y="9782"/>
                </a:cubicBezTo>
                <a:cubicBezTo>
                  <a:pt x="6605" y="9982"/>
                  <a:pt x="6839" y="10415"/>
                  <a:pt x="7139" y="10782"/>
                </a:cubicBezTo>
                <a:cubicBezTo>
                  <a:pt x="7943" y="11759"/>
                  <a:pt x="9169" y="12365"/>
                  <a:pt x="10410" y="12365"/>
                </a:cubicBezTo>
                <a:cubicBezTo>
                  <a:pt x="10609" y="12365"/>
                  <a:pt x="10810" y="12349"/>
                  <a:pt x="11008" y="12317"/>
                </a:cubicBezTo>
                <a:cubicBezTo>
                  <a:pt x="12443" y="12117"/>
                  <a:pt x="13777" y="11116"/>
                  <a:pt x="14311" y="9782"/>
                </a:cubicBezTo>
                <a:cubicBezTo>
                  <a:pt x="14611" y="10816"/>
                  <a:pt x="15612" y="11583"/>
                  <a:pt x="16679" y="11650"/>
                </a:cubicBezTo>
                <a:cubicBezTo>
                  <a:pt x="16779" y="11659"/>
                  <a:pt x="16878" y="11663"/>
                  <a:pt x="16977" y="11663"/>
                </a:cubicBezTo>
                <a:cubicBezTo>
                  <a:pt x="17970" y="11663"/>
                  <a:pt x="18917" y="11216"/>
                  <a:pt x="19615" y="10549"/>
                </a:cubicBezTo>
                <a:cubicBezTo>
                  <a:pt x="20057" y="10136"/>
                  <a:pt x="20382" y="9533"/>
                  <a:pt x="20506" y="8935"/>
                </a:cubicBezTo>
                <a:lnTo>
                  <a:pt x="20506" y="8935"/>
                </a:lnTo>
                <a:cubicBezTo>
                  <a:pt x="20885" y="9302"/>
                  <a:pt x="21385" y="9557"/>
                  <a:pt x="21916" y="9615"/>
                </a:cubicBezTo>
                <a:cubicBezTo>
                  <a:pt x="22001" y="9624"/>
                  <a:pt x="22086" y="9629"/>
                  <a:pt x="22171" y="9629"/>
                </a:cubicBezTo>
                <a:cubicBezTo>
                  <a:pt x="23284" y="9629"/>
                  <a:pt x="24356" y="8836"/>
                  <a:pt x="24852" y="7813"/>
                </a:cubicBezTo>
                <a:cubicBezTo>
                  <a:pt x="25419" y="6713"/>
                  <a:pt x="25319" y="5412"/>
                  <a:pt x="24918" y="4244"/>
                </a:cubicBezTo>
                <a:cubicBezTo>
                  <a:pt x="24151" y="2209"/>
                  <a:pt x="22317" y="575"/>
                  <a:pt x="20182" y="108"/>
                </a:cubicBezTo>
                <a:cubicBezTo>
                  <a:pt x="19871" y="40"/>
                  <a:pt x="19541" y="0"/>
                  <a:pt x="192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2"/>
          <p:cNvSpPr/>
          <p:nvPr/>
        </p:nvSpPr>
        <p:spPr>
          <a:xfrm flipH="1">
            <a:off x="-3257375" y="3583525"/>
            <a:ext cx="707650" cy="340000"/>
          </a:xfrm>
          <a:custGeom>
            <a:rect b="b" l="l" r="r" t="t"/>
            <a:pathLst>
              <a:path extrusionOk="0" h="13600" w="28306">
                <a:moveTo>
                  <a:pt x="14758" y="1417"/>
                </a:moveTo>
                <a:cubicBezTo>
                  <a:pt x="15619" y="1417"/>
                  <a:pt x="16450" y="1940"/>
                  <a:pt x="16688" y="3136"/>
                </a:cubicBezTo>
                <a:lnTo>
                  <a:pt x="16688" y="3136"/>
                </a:lnTo>
                <a:cubicBezTo>
                  <a:pt x="16296" y="3070"/>
                  <a:pt x="16011" y="2625"/>
                  <a:pt x="15484" y="2625"/>
                </a:cubicBezTo>
                <a:cubicBezTo>
                  <a:pt x="15435" y="2625"/>
                  <a:pt x="15383" y="2629"/>
                  <a:pt x="15329" y="2637"/>
                </a:cubicBezTo>
                <a:cubicBezTo>
                  <a:pt x="14762" y="2704"/>
                  <a:pt x="14362" y="3204"/>
                  <a:pt x="13828" y="3405"/>
                </a:cubicBezTo>
                <a:cubicBezTo>
                  <a:pt x="13565" y="3496"/>
                  <a:pt x="13354" y="3532"/>
                  <a:pt x="13165" y="3532"/>
                </a:cubicBezTo>
                <a:cubicBezTo>
                  <a:pt x="12927" y="3532"/>
                  <a:pt x="12725" y="3475"/>
                  <a:pt x="12498" y="3400"/>
                </a:cubicBezTo>
                <a:lnTo>
                  <a:pt x="12498" y="3400"/>
                </a:lnTo>
                <a:cubicBezTo>
                  <a:pt x="12656" y="2163"/>
                  <a:pt x="13728" y="1417"/>
                  <a:pt x="14758" y="1417"/>
                </a:cubicBezTo>
                <a:close/>
                <a:moveTo>
                  <a:pt x="21598" y="1238"/>
                </a:moveTo>
                <a:cubicBezTo>
                  <a:pt x="22044" y="1238"/>
                  <a:pt x="22530" y="1345"/>
                  <a:pt x="23068" y="1570"/>
                </a:cubicBezTo>
                <a:cubicBezTo>
                  <a:pt x="24536" y="2204"/>
                  <a:pt x="25737" y="3405"/>
                  <a:pt x="26304" y="4906"/>
                </a:cubicBezTo>
                <a:cubicBezTo>
                  <a:pt x="26435" y="5315"/>
                  <a:pt x="26542" y="5765"/>
                  <a:pt x="26585" y="6215"/>
                </a:cubicBezTo>
                <a:lnTo>
                  <a:pt x="26585" y="6215"/>
                </a:lnTo>
                <a:cubicBezTo>
                  <a:pt x="25964" y="5709"/>
                  <a:pt x="25021" y="5514"/>
                  <a:pt x="24063" y="5514"/>
                </a:cubicBezTo>
                <a:cubicBezTo>
                  <a:pt x="23557" y="5514"/>
                  <a:pt x="23047" y="5568"/>
                  <a:pt x="22577" y="5660"/>
                </a:cubicBezTo>
                <a:lnTo>
                  <a:pt x="22577" y="5660"/>
                </a:lnTo>
                <a:cubicBezTo>
                  <a:pt x="22155" y="4064"/>
                  <a:pt x="21192" y="2390"/>
                  <a:pt x="19450" y="2283"/>
                </a:cubicBezTo>
                <a:lnTo>
                  <a:pt x="19450" y="2283"/>
                </a:lnTo>
                <a:cubicBezTo>
                  <a:pt x="20079" y="1607"/>
                  <a:pt x="20770" y="1238"/>
                  <a:pt x="21598" y="1238"/>
                </a:cubicBezTo>
                <a:close/>
                <a:moveTo>
                  <a:pt x="19366" y="3551"/>
                </a:moveTo>
                <a:cubicBezTo>
                  <a:pt x="20158" y="3551"/>
                  <a:pt x="20719" y="4085"/>
                  <a:pt x="21067" y="5172"/>
                </a:cubicBezTo>
                <a:cubicBezTo>
                  <a:pt x="21200" y="5573"/>
                  <a:pt x="21334" y="6006"/>
                  <a:pt x="21367" y="6407"/>
                </a:cubicBezTo>
                <a:cubicBezTo>
                  <a:pt x="21394" y="6675"/>
                  <a:pt x="21679" y="6878"/>
                  <a:pt x="21947" y="6878"/>
                </a:cubicBezTo>
                <a:cubicBezTo>
                  <a:pt x="22011" y="6878"/>
                  <a:pt x="22075" y="6866"/>
                  <a:pt x="22134" y="6840"/>
                </a:cubicBezTo>
                <a:cubicBezTo>
                  <a:pt x="22629" y="6703"/>
                  <a:pt x="23435" y="6531"/>
                  <a:pt x="24175" y="6531"/>
                </a:cubicBezTo>
                <a:cubicBezTo>
                  <a:pt x="25231" y="6531"/>
                  <a:pt x="26151" y="6880"/>
                  <a:pt x="25837" y="8175"/>
                </a:cubicBezTo>
                <a:cubicBezTo>
                  <a:pt x="25833" y="8292"/>
                  <a:pt x="25847" y="8400"/>
                  <a:pt x="25875" y="8497"/>
                </a:cubicBezTo>
                <a:lnTo>
                  <a:pt x="25875" y="8497"/>
                </a:lnTo>
                <a:cubicBezTo>
                  <a:pt x="25344" y="9018"/>
                  <a:pt x="24592" y="9340"/>
                  <a:pt x="23929" y="9340"/>
                </a:cubicBezTo>
                <a:cubicBezTo>
                  <a:pt x="23720" y="9340"/>
                  <a:pt x="23519" y="9308"/>
                  <a:pt x="23337" y="9240"/>
                </a:cubicBezTo>
                <a:lnTo>
                  <a:pt x="23337" y="9240"/>
                </a:lnTo>
                <a:cubicBezTo>
                  <a:pt x="23397" y="8502"/>
                  <a:pt x="23103" y="7770"/>
                  <a:pt x="22301" y="7174"/>
                </a:cubicBezTo>
                <a:cubicBezTo>
                  <a:pt x="22200" y="7104"/>
                  <a:pt x="22095" y="7074"/>
                  <a:pt x="21994" y="7074"/>
                </a:cubicBezTo>
                <a:cubicBezTo>
                  <a:pt x="21660" y="7074"/>
                  <a:pt x="21359" y="7401"/>
                  <a:pt x="21334" y="7708"/>
                </a:cubicBezTo>
                <a:cubicBezTo>
                  <a:pt x="21303" y="8371"/>
                  <a:pt x="21475" y="8981"/>
                  <a:pt x="21788" y="9486"/>
                </a:cubicBezTo>
                <a:lnTo>
                  <a:pt x="21788" y="9486"/>
                </a:lnTo>
                <a:cubicBezTo>
                  <a:pt x="21407" y="10540"/>
                  <a:pt x="20046" y="11692"/>
                  <a:pt x="18791" y="11692"/>
                </a:cubicBezTo>
                <a:cubicBezTo>
                  <a:pt x="18029" y="11692"/>
                  <a:pt x="17306" y="11268"/>
                  <a:pt x="16864" y="10143"/>
                </a:cubicBezTo>
                <a:cubicBezTo>
                  <a:pt x="16765" y="9867"/>
                  <a:pt x="16480" y="9684"/>
                  <a:pt x="16208" y="9684"/>
                </a:cubicBezTo>
                <a:cubicBezTo>
                  <a:pt x="16020" y="9684"/>
                  <a:pt x="15839" y="9771"/>
                  <a:pt x="15730" y="9976"/>
                </a:cubicBezTo>
                <a:cubicBezTo>
                  <a:pt x="14992" y="11451"/>
                  <a:pt x="13789" y="12160"/>
                  <a:pt x="12523" y="12160"/>
                </a:cubicBezTo>
                <a:cubicBezTo>
                  <a:pt x="11441" y="12160"/>
                  <a:pt x="10314" y="11642"/>
                  <a:pt x="9392" y="10643"/>
                </a:cubicBezTo>
                <a:cubicBezTo>
                  <a:pt x="8718" y="9905"/>
                  <a:pt x="8261" y="9507"/>
                  <a:pt x="7278" y="9507"/>
                </a:cubicBezTo>
                <a:cubicBezTo>
                  <a:pt x="7238" y="9507"/>
                  <a:pt x="7198" y="9508"/>
                  <a:pt x="7157" y="9509"/>
                </a:cubicBezTo>
                <a:cubicBezTo>
                  <a:pt x="6428" y="9537"/>
                  <a:pt x="5652" y="10036"/>
                  <a:pt x="4888" y="10036"/>
                </a:cubicBezTo>
                <a:cubicBezTo>
                  <a:pt x="4743" y="10036"/>
                  <a:pt x="4598" y="10018"/>
                  <a:pt x="4455" y="9976"/>
                </a:cubicBezTo>
                <a:cubicBezTo>
                  <a:pt x="2906" y="9542"/>
                  <a:pt x="2163" y="7267"/>
                  <a:pt x="3507" y="6277"/>
                </a:cubicBezTo>
                <a:lnTo>
                  <a:pt x="3507" y="6277"/>
                </a:lnTo>
                <a:cubicBezTo>
                  <a:pt x="3617" y="7475"/>
                  <a:pt x="4275" y="8684"/>
                  <a:pt x="5155" y="9509"/>
                </a:cubicBezTo>
                <a:cubicBezTo>
                  <a:pt x="5280" y="9627"/>
                  <a:pt x="5422" y="9676"/>
                  <a:pt x="5560" y="9676"/>
                </a:cubicBezTo>
                <a:cubicBezTo>
                  <a:pt x="6047" y="9676"/>
                  <a:pt x="6491" y="9058"/>
                  <a:pt x="6023" y="8642"/>
                </a:cubicBezTo>
                <a:cubicBezTo>
                  <a:pt x="5197" y="7848"/>
                  <a:pt x="4583" y="6812"/>
                  <a:pt x="4842" y="5679"/>
                </a:cubicBezTo>
                <a:lnTo>
                  <a:pt x="4842" y="5679"/>
                </a:lnTo>
                <a:cubicBezTo>
                  <a:pt x="5678" y="5383"/>
                  <a:pt x="6564" y="5171"/>
                  <a:pt x="7393" y="5171"/>
                </a:cubicBezTo>
                <a:cubicBezTo>
                  <a:pt x="7436" y="5171"/>
                  <a:pt x="7480" y="5171"/>
                  <a:pt x="7524" y="5172"/>
                </a:cubicBezTo>
                <a:cubicBezTo>
                  <a:pt x="7705" y="5172"/>
                  <a:pt x="7864" y="5175"/>
                  <a:pt x="8013" y="5175"/>
                </a:cubicBezTo>
                <a:cubicBezTo>
                  <a:pt x="8386" y="5175"/>
                  <a:pt x="8696" y="5158"/>
                  <a:pt x="9125" y="5039"/>
                </a:cubicBezTo>
                <a:cubicBezTo>
                  <a:pt x="10122" y="4762"/>
                  <a:pt x="9532" y="4232"/>
                  <a:pt x="10545" y="4232"/>
                </a:cubicBezTo>
                <a:cubicBezTo>
                  <a:pt x="10736" y="4232"/>
                  <a:pt x="10985" y="4251"/>
                  <a:pt x="11313" y="4294"/>
                </a:cubicBezTo>
                <a:lnTo>
                  <a:pt x="11313" y="4294"/>
                </a:lnTo>
                <a:cubicBezTo>
                  <a:pt x="11318" y="4309"/>
                  <a:pt x="11322" y="4324"/>
                  <a:pt x="11326" y="4339"/>
                </a:cubicBezTo>
                <a:cubicBezTo>
                  <a:pt x="11416" y="4543"/>
                  <a:pt x="11613" y="4635"/>
                  <a:pt x="11820" y="4635"/>
                </a:cubicBezTo>
                <a:cubicBezTo>
                  <a:pt x="11985" y="4635"/>
                  <a:pt x="12156" y="4577"/>
                  <a:pt x="12284" y="4471"/>
                </a:cubicBezTo>
                <a:lnTo>
                  <a:pt x="12284" y="4471"/>
                </a:lnTo>
                <a:cubicBezTo>
                  <a:pt x="12632" y="4548"/>
                  <a:pt x="12928" y="4615"/>
                  <a:pt x="13248" y="4615"/>
                </a:cubicBezTo>
                <a:cubicBezTo>
                  <a:pt x="13561" y="4615"/>
                  <a:pt x="13898" y="4551"/>
                  <a:pt x="14329" y="4372"/>
                </a:cubicBezTo>
                <a:cubicBezTo>
                  <a:pt x="14665" y="4066"/>
                  <a:pt x="15085" y="3901"/>
                  <a:pt x="15538" y="3901"/>
                </a:cubicBezTo>
                <a:cubicBezTo>
                  <a:pt x="15579" y="3901"/>
                  <a:pt x="15621" y="3902"/>
                  <a:pt x="15663" y="3905"/>
                </a:cubicBezTo>
                <a:cubicBezTo>
                  <a:pt x="15796" y="4072"/>
                  <a:pt x="15896" y="4205"/>
                  <a:pt x="16063" y="4305"/>
                </a:cubicBezTo>
                <a:cubicBezTo>
                  <a:pt x="16463" y="4372"/>
                  <a:pt x="16530" y="4539"/>
                  <a:pt x="16897" y="4539"/>
                </a:cubicBezTo>
                <a:cubicBezTo>
                  <a:pt x="17498" y="4505"/>
                  <a:pt x="17397" y="4172"/>
                  <a:pt x="17898" y="4005"/>
                </a:cubicBezTo>
                <a:cubicBezTo>
                  <a:pt x="18455" y="3703"/>
                  <a:pt x="18944" y="3551"/>
                  <a:pt x="19366" y="3551"/>
                </a:cubicBezTo>
                <a:close/>
                <a:moveTo>
                  <a:pt x="21258" y="0"/>
                </a:moveTo>
                <a:cubicBezTo>
                  <a:pt x="20741" y="0"/>
                  <a:pt x="20223" y="88"/>
                  <a:pt x="19732" y="302"/>
                </a:cubicBezTo>
                <a:cubicBezTo>
                  <a:pt x="18856" y="701"/>
                  <a:pt x="18487" y="1903"/>
                  <a:pt x="17817" y="2528"/>
                </a:cubicBezTo>
                <a:lnTo>
                  <a:pt x="17817" y="2528"/>
                </a:lnTo>
                <a:cubicBezTo>
                  <a:pt x="17272" y="984"/>
                  <a:pt x="15906" y="241"/>
                  <a:pt x="14563" y="241"/>
                </a:cubicBezTo>
                <a:cubicBezTo>
                  <a:pt x="13257" y="241"/>
                  <a:pt x="11972" y="942"/>
                  <a:pt x="11478" y="2289"/>
                </a:cubicBezTo>
                <a:lnTo>
                  <a:pt x="11478" y="2289"/>
                </a:lnTo>
                <a:cubicBezTo>
                  <a:pt x="11094" y="1927"/>
                  <a:pt x="10635" y="1687"/>
                  <a:pt x="10083" y="1687"/>
                </a:cubicBezTo>
                <a:cubicBezTo>
                  <a:pt x="9867" y="1687"/>
                  <a:pt x="9637" y="1723"/>
                  <a:pt x="9392" y="1803"/>
                </a:cubicBezTo>
                <a:cubicBezTo>
                  <a:pt x="8701" y="2028"/>
                  <a:pt x="8261" y="2524"/>
                  <a:pt x="8077" y="3122"/>
                </a:cubicBezTo>
                <a:lnTo>
                  <a:pt x="8077" y="3122"/>
                </a:lnTo>
                <a:cubicBezTo>
                  <a:pt x="7636" y="2897"/>
                  <a:pt x="7148" y="2783"/>
                  <a:pt x="6654" y="2783"/>
                </a:cubicBezTo>
                <a:cubicBezTo>
                  <a:pt x="5909" y="2783"/>
                  <a:pt x="5151" y="3042"/>
                  <a:pt x="4522" y="3571"/>
                </a:cubicBezTo>
                <a:cubicBezTo>
                  <a:pt x="4084" y="3969"/>
                  <a:pt x="3800" y="4430"/>
                  <a:pt x="3643" y="4921"/>
                </a:cubicBezTo>
                <a:lnTo>
                  <a:pt x="3643" y="4921"/>
                </a:lnTo>
                <a:cubicBezTo>
                  <a:pt x="3550" y="4940"/>
                  <a:pt x="3454" y="4957"/>
                  <a:pt x="3354" y="4972"/>
                </a:cubicBezTo>
                <a:cubicBezTo>
                  <a:pt x="1" y="6154"/>
                  <a:pt x="1998" y="11342"/>
                  <a:pt x="5132" y="11342"/>
                </a:cubicBezTo>
                <a:cubicBezTo>
                  <a:pt x="5271" y="11342"/>
                  <a:pt x="5412" y="11331"/>
                  <a:pt x="5556" y="11310"/>
                </a:cubicBezTo>
                <a:cubicBezTo>
                  <a:pt x="6175" y="11218"/>
                  <a:pt x="6794" y="10874"/>
                  <a:pt x="7403" y="10874"/>
                </a:cubicBezTo>
                <a:cubicBezTo>
                  <a:pt x="7679" y="10874"/>
                  <a:pt x="7953" y="10945"/>
                  <a:pt x="8224" y="11143"/>
                </a:cubicBezTo>
                <a:cubicBezTo>
                  <a:pt x="8324" y="11210"/>
                  <a:pt x="9058" y="12177"/>
                  <a:pt x="9225" y="12311"/>
                </a:cubicBezTo>
                <a:cubicBezTo>
                  <a:pt x="9992" y="12978"/>
                  <a:pt x="10893" y="13378"/>
                  <a:pt x="11893" y="13545"/>
                </a:cubicBezTo>
                <a:cubicBezTo>
                  <a:pt x="12131" y="13582"/>
                  <a:pt x="12367" y="13599"/>
                  <a:pt x="12599" y="13599"/>
                </a:cubicBezTo>
                <a:cubicBezTo>
                  <a:pt x="14131" y="13599"/>
                  <a:pt x="15509" y="12826"/>
                  <a:pt x="16418" y="11610"/>
                </a:cubicBezTo>
                <a:lnTo>
                  <a:pt x="16418" y="11610"/>
                </a:lnTo>
                <a:cubicBezTo>
                  <a:pt x="17085" y="12491"/>
                  <a:pt x="17976" y="12850"/>
                  <a:pt x="18897" y="12850"/>
                </a:cubicBezTo>
                <a:cubicBezTo>
                  <a:pt x="20461" y="12850"/>
                  <a:pt x="22110" y="11814"/>
                  <a:pt x="22888" y="10536"/>
                </a:cubicBezTo>
                <a:lnTo>
                  <a:pt x="22888" y="10536"/>
                </a:lnTo>
                <a:cubicBezTo>
                  <a:pt x="23312" y="10772"/>
                  <a:pt x="23797" y="10905"/>
                  <a:pt x="24305" y="10905"/>
                </a:cubicBezTo>
                <a:cubicBezTo>
                  <a:pt x="24653" y="10905"/>
                  <a:pt x="25011" y="10843"/>
                  <a:pt x="25370" y="10710"/>
                </a:cubicBezTo>
                <a:cubicBezTo>
                  <a:pt x="27571" y="9909"/>
                  <a:pt x="28305" y="7407"/>
                  <a:pt x="27805" y="5306"/>
                </a:cubicBezTo>
                <a:cubicBezTo>
                  <a:pt x="27204" y="2971"/>
                  <a:pt x="25336" y="1003"/>
                  <a:pt x="23035" y="302"/>
                </a:cubicBezTo>
                <a:cubicBezTo>
                  <a:pt x="22476" y="122"/>
                  <a:pt x="21867" y="0"/>
                  <a:pt x="212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2"/>
          <p:cNvSpPr/>
          <p:nvPr/>
        </p:nvSpPr>
        <p:spPr>
          <a:xfrm flipH="1">
            <a:off x="-3199000" y="3717000"/>
            <a:ext cx="145125" cy="74250"/>
          </a:xfrm>
          <a:custGeom>
            <a:rect b="b" l="l" r="r" t="t"/>
            <a:pathLst>
              <a:path extrusionOk="0" fill="none" h="2970" w="5805">
                <a:moveTo>
                  <a:pt x="5637" y="2969"/>
                </a:moveTo>
                <a:cubicBezTo>
                  <a:pt x="5704" y="2802"/>
                  <a:pt x="5804" y="2602"/>
                  <a:pt x="5804" y="2402"/>
                </a:cubicBezTo>
                <a:cubicBezTo>
                  <a:pt x="5804" y="2202"/>
                  <a:pt x="5704" y="2035"/>
                  <a:pt x="5537" y="1935"/>
                </a:cubicBezTo>
                <a:cubicBezTo>
                  <a:pt x="5371" y="1868"/>
                  <a:pt x="5170" y="2002"/>
                  <a:pt x="5004" y="2068"/>
                </a:cubicBezTo>
                <a:cubicBezTo>
                  <a:pt x="4703" y="2235"/>
                  <a:pt x="4370" y="2435"/>
                  <a:pt x="4103" y="2602"/>
                </a:cubicBezTo>
                <a:cubicBezTo>
                  <a:pt x="4103" y="2335"/>
                  <a:pt x="4236" y="2035"/>
                  <a:pt x="4370" y="1768"/>
                </a:cubicBezTo>
                <a:cubicBezTo>
                  <a:pt x="4503" y="1501"/>
                  <a:pt x="4537" y="1134"/>
                  <a:pt x="4337" y="934"/>
                </a:cubicBezTo>
                <a:cubicBezTo>
                  <a:pt x="4136" y="734"/>
                  <a:pt x="3736" y="868"/>
                  <a:pt x="3536" y="1068"/>
                </a:cubicBezTo>
                <a:cubicBezTo>
                  <a:pt x="3336" y="1301"/>
                  <a:pt x="3136" y="1535"/>
                  <a:pt x="2869" y="1668"/>
                </a:cubicBezTo>
                <a:cubicBezTo>
                  <a:pt x="2969" y="1234"/>
                  <a:pt x="2969" y="834"/>
                  <a:pt x="2835" y="434"/>
                </a:cubicBezTo>
                <a:cubicBezTo>
                  <a:pt x="2802" y="334"/>
                  <a:pt x="2702" y="167"/>
                  <a:pt x="2569" y="167"/>
                </a:cubicBezTo>
                <a:cubicBezTo>
                  <a:pt x="2502" y="167"/>
                  <a:pt x="2335" y="167"/>
                  <a:pt x="2235" y="200"/>
                </a:cubicBezTo>
                <a:cubicBezTo>
                  <a:pt x="1901" y="434"/>
                  <a:pt x="1668" y="767"/>
                  <a:pt x="1468" y="1168"/>
                </a:cubicBezTo>
                <a:cubicBezTo>
                  <a:pt x="1468" y="701"/>
                  <a:pt x="1368" y="100"/>
                  <a:pt x="901" y="34"/>
                </a:cubicBezTo>
                <a:cubicBezTo>
                  <a:pt x="500" y="0"/>
                  <a:pt x="200" y="467"/>
                  <a:pt x="134" y="834"/>
                </a:cubicBezTo>
                <a:cubicBezTo>
                  <a:pt x="33" y="1234"/>
                  <a:pt x="0" y="1701"/>
                  <a:pt x="67" y="2168"/>
                </a:cubicBezTo>
              </a:path>
            </a:pathLst>
          </a:custGeom>
          <a:solidFill>
            <a:schemeClr val="accent3"/>
          </a:solid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2"/>
          <p:cNvSpPr/>
          <p:nvPr/>
        </p:nvSpPr>
        <p:spPr>
          <a:xfrm flipH="1">
            <a:off x="-2923800" y="3798725"/>
            <a:ext cx="92600" cy="46725"/>
          </a:xfrm>
          <a:custGeom>
            <a:rect b="b" l="l" r="r" t="t"/>
            <a:pathLst>
              <a:path extrusionOk="0" fill="none" h="1869" w="3704">
                <a:moveTo>
                  <a:pt x="3570" y="1234"/>
                </a:moveTo>
                <a:cubicBezTo>
                  <a:pt x="3703" y="934"/>
                  <a:pt x="3670" y="601"/>
                  <a:pt x="3503" y="300"/>
                </a:cubicBezTo>
                <a:cubicBezTo>
                  <a:pt x="3437" y="234"/>
                  <a:pt x="3336" y="100"/>
                  <a:pt x="3236" y="100"/>
                </a:cubicBezTo>
                <a:cubicBezTo>
                  <a:pt x="3103" y="100"/>
                  <a:pt x="3036" y="267"/>
                  <a:pt x="3003" y="401"/>
                </a:cubicBezTo>
                <a:lnTo>
                  <a:pt x="2603" y="1501"/>
                </a:lnTo>
                <a:cubicBezTo>
                  <a:pt x="2536" y="1068"/>
                  <a:pt x="2402" y="634"/>
                  <a:pt x="2202" y="234"/>
                </a:cubicBezTo>
                <a:cubicBezTo>
                  <a:pt x="2169" y="134"/>
                  <a:pt x="2102" y="67"/>
                  <a:pt x="2036" y="67"/>
                </a:cubicBezTo>
                <a:cubicBezTo>
                  <a:pt x="1935" y="0"/>
                  <a:pt x="1869" y="100"/>
                  <a:pt x="1769" y="167"/>
                </a:cubicBezTo>
                <a:cubicBezTo>
                  <a:pt x="1435" y="567"/>
                  <a:pt x="1402" y="1068"/>
                  <a:pt x="1402" y="1568"/>
                </a:cubicBezTo>
                <a:cubicBezTo>
                  <a:pt x="1402" y="1134"/>
                  <a:pt x="1268" y="734"/>
                  <a:pt x="1035" y="434"/>
                </a:cubicBezTo>
                <a:cubicBezTo>
                  <a:pt x="935" y="367"/>
                  <a:pt x="868" y="234"/>
                  <a:pt x="768" y="267"/>
                </a:cubicBezTo>
                <a:cubicBezTo>
                  <a:pt x="1" y="300"/>
                  <a:pt x="368" y="1701"/>
                  <a:pt x="334" y="1868"/>
                </a:cubicBezTo>
              </a:path>
            </a:pathLst>
          </a:custGeom>
          <a:solidFill>
            <a:schemeClr val="accent3"/>
          </a:solid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2"/>
          <p:cNvSpPr/>
          <p:nvPr/>
        </p:nvSpPr>
        <p:spPr>
          <a:xfrm flipH="1">
            <a:off x="-2974675" y="3722825"/>
            <a:ext cx="35050" cy="27550"/>
          </a:xfrm>
          <a:custGeom>
            <a:rect b="b" l="l" r="r" t="t"/>
            <a:pathLst>
              <a:path extrusionOk="0" fill="none" h="1102" w="1402">
                <a:moveTo>
                  <a:pt x="1234" y="1102"/>
                </a:moveTo>
                <a:cubicBezTo>
                  <a:pt x="1401" y="735"/>
                  <a:pt x="1201" y="168"/>
                  <a:pt x="834" y="101"/>
                </a:cubicBezTo>
                <a:cubicBezTo>
                  <a:pt x="400" y="1"/>
                  <a:pt x="0" y="468"/>
                  <a:pt x="200" y="835"/>
                </a:cubicBezTo>
              </a:path>
            </a:pathLst>
          </a:custGeom>
          <a:noFill/>
          <a:ln cap="rnd" cmpd="sng" w="15850">
            <a:solidFill>
              <a:srgbClr val="4D6D3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2"/>
          <p:cNvSpPr/>
          <p:nvPr/>
        </p:nvSpPr>
        <p:spPr>
          <a:xfrm flipH="1">
            <a:off x="-3033875" y="3684475"/>
            <a:ext cx="35050" cy="27550"/>
          </a:xfrm>
          <a:custGeom>
            <a:rect b="b" l="l" r="r" t="t"/>
            <a:pathLst>
              <a:path extrusionOk="0" fill="none" h="1102" w="1402">
                <a:moveTo>
                  <a:pt x="1235" y="1101"/>
                </a:moveTo>
                <a:cubicBezTo>
                  <a:pt x="1402" y="701"/>
                  <a:pt x="1201" y="167"/>
                  <a:pt x="834" y="100"/>
                </a:cubicBezTo>
                <a:cubicBezTo>
                  <a:pt x="401" y="0"/>
                  <a:pt x="1" y="467"/>
                  <a:pt x="201" y="834"/>
                </a:cubicBezTo>
              </a:path>
            </a:pathLst>
          </a:custGeom>
          <a:noFill/>
          <a:ln cap="rnd" cmpd="sng" w="15850">
            <a:solidFill>
              <a:srgbClr val="4D6D3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2"/>
          <p:cNvSpPr/>
          <p:nvPr/>
        </p:nvSpPr>
        <p:spPr>
          <a:xfrm flipH="1">
            <a:off x="-2806200" y="3726175"/>
            <a:ext cx="132600" cy="50050"/>
          </a:xfrm>
          <a:custGeom>
            <a:rect b="b" l="l" r="r" t="t"/>
            <a:pathLst>
              <a:path extrusionOk="0" fill="none" h="2002" w="5304">
                <a:moveTo>
                  <a:pt x="5204" y="1601"/>
                </a:moveTo>
                <a:cubicBezTo>
                  <a:pt x="5304" y="1034"/>
                  <a:pt x="5171" y="200"/>
                  <a:pt x="4837" y="100"/>
                </a:cubicBezTo>
                <a:cubicBezTo>
                  <a:pt x="4470" y="0"/>
                  <a:pt x="4503" y="1268"/>
                  <a:pt x="4503" y="1868"/>
                </a:cubicBezTo>
                <a:cubicBezTo>
                  <a:pt x="4170" y="1501"/>
                  <a:pt x="4237" y="801"/>
                  <a:pt x="3803" y="601"/>
                </a:cubicBezTo>
                <a:cubicBezTo>
                  <a:pt x="3503" y="467"/>
                  <a:pt x="3169" y="634"/>
                  <a:pt x="3036" y="867"/>
                </a:cubicBezTo>
                <a:cubicBezTo>
                  <a:pt x="2869" y="1134"/>
                  <a:pt x="2902" y="1468"/>
                  <a:pt x="3002" y="1768"/>
                </a:cubicBezTo>
                <a:cubicBezTo>
                  <a:pt x="2969" y="1435"/>
                  <a:pt x="2802" y="1101"/>
                  <a:pt x="2535" y="834"/>
                </a:cubicBezTo>
                <a:cubicBezTo>
                  <a:pt x="2369" y="634"/>
                  <a:pt x="2035" y="501"/>
                  <a:pt x="1835" y="634"/>
                </a:cubicBezTo>
                <a:cubicBezTo>
                  <a:pt x="1635" y="767"/>
                  <a:pt x="1635" y="1034"/>
                  <a:pt x="1701" y="1268"/>
                </a:cubicBezTo>
                <a:cubicBezTo>
                  <a:pt x="1735" y="1468"/>
                  <a:pt x="1868" y="1701"/>
                  <a:pt x="1835" y="1935"/>
                </a:cubicBezTo>
                <a:cubicBezTo>
                  <a:pt x="1668" y="1501"/>
                  <a:pt x="1301" y="1168"/>
                  <a:pt x="867" y="1034"/>
                </a:cubicBezTo>
                <a:cubicBezTo>
                  <a:pt x="601" y="968"/>
                  <a:pt x="334" y="1001"/>
                  <a:pt x="167" y="1168"/>
                </a:cubicBezTo>
                <a:cubicBezTo>
                  <a:pt x="0" y="1368"/>
                  <a:pt x="67" y="1701"/>
                  <a:pt x="167" y="2002"/>
                </a:cubicBezTo>
              </a:path>
            </a:pathLst>
          </a:custGeom>
          <a:solidFill>
            <a:schemeClr val="accent3"/>
          </a:solid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2"/>
          <p:cNvSpPr/>
          <p:nvPr/>
        </p:nvSpPr>
        <p:spPr>
          <a:xfrm flipH="1">
            <a:off x="-2895450" y="3688650"/>
            <a:ext cx="82600" cy="36700"/>
          </a:xfrm>
          <a:custGeom>
            <a:rect b="b" l="l" r="r" t="t"/>
            <a:pathLst>
              <a:path extrusionOk="0" fill="none" h="1468" w="3304">
                <a:moveTo>
                  <a:pt x="3103" y="1334"/>
                </a:moveTo>
                <a:cubicBezTo>
                  <a:pt x="3303" y="1101"/>
                  <a:pt x="3103" y="667"/>
                  <a:pt x="2803" y="634"/>
                </a:cubicBezTo>
                <a:cubicBezTo>
                  <a:pt x="2469" y="601"/>
                  <a:pt x="2336" y="934"/>
                  <a:pt x="2102" y="1368"/>
                </a:cubicBezTo>
                <a:cubicBezTo>
                  <a:pt x="1902" y="1468"/>
                  <a:pt x="2002" y="1034"/>
                  <a:pt x="2002" y="801"/>
                </a:cubicBezTo>
                <a:cubicBezTo>
                  <a:pt x="2002" y="534"/>
                  <a:pt x="1969" y="267"/>
                  <a:pt x="1735" y="200"/>
                </a:cubicBezTo>
                <a:cubicBezTo>
                  <a:pt x="1569" y="200"/>
                  <a:pt x="1435" y="334"/>
                  <a:pt x="1335" y="500"/>
                </a:cubicBezTo>
                <a:cubicBezTo>
                  <a:pt x="1168" y="801"/>
                  <a:pt x="1068" y="1134"/>
                  <a:pt x="1002" y="1434"/>
                </a:cubicBezTo>
                <a:cubicBezTo>
                  <a:pt x="1102" y="767"/>
                  <a:pt x="1002" y="0"/>
                  <a:pt x="568" y="167"/>
                </a:cubicBezTo>
                <a:cubicBezTo>
                  <a:pt x="168" y="367"/>
                  <a:pt x="1" y="867"/>
                  <a:pt x="168" y="1234"/>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2"/>
          <p:cNvSpPr/>
          <p:nvPr/>
        </p:nvSpPr>
        <p:spPr>
          <a:xfrm flipH="1">
            <a:off x="-3043875" y="3827075"/>
            <a:ext cx="57550" cy="50050"/>
          </a:xfrm>
          <a:custGeom>
            <a:rect b="b" l="l" r="r" t="t"/>
            <a:pathLst>
              <a:path extrusionOk="0" fill="none" h="2002" w="2302">
                <a:moveTo>
                  <a:pt x="2002" y="2002"/>
                </a:moveTo>
                <a:cubicBezTo>
                  <a:pt x="2235" y="1435"/>
                  <a:pt x="2302" y="434"/>
                  <a:pt x="1968" y="234"/>
                </a:cubicBezTo>
                <a:cubicBezTo>
                  <a:pt x="1535" y="0"/>
                  <a:pt x="1334" y="901"/>
                  <a:pt x="1301" y="1335"/>
                </a:cubicBezTo>
                <a:cubicBezTo>
                  <a:pt x="1301" y="1001"/>
                  <a:pt x="1234" y="701"/>
                  <a:pt x="1134" y="434"/>
                </a:cubicBezTo>
                <a:cubicBezTo>
                  <a:pt x="1068" y="334"/>
                  <a:pt x="1034" y="234"/>
                  <a:pt x="968" y="167"/>
                </a:cubicBezTo>
                <a:cubicBezTo>
                  <a:pt x="801" y="34"/>
                  <a:pt x="501" y="167"/>
                  <a:pt x="367" y="334"/>
                </a:cubicBezTo>
                <a:cubicBezTo>
                  <a:pt x="67" y="668"/>
                  <a:pt x="0" y="1168"/>
                  <a:pt x="167" y="1602"/>
                </a:cubicBezTo>
              </a:path>
            </a:pathLst>
          </a:custGeom>
          <a:solidFill>
            <a:schemeClr val="accent3"/>
          </a:solid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2"/>
          <p:cNvSpPr/>
          <p:nvPr/>
        </p:nvSpPr>
        <p:spPr>
          <a:xfrm flipH="1">
            <a:off x="-3153950" y="3650275"/>
            <a:ext cx="30875" cy="17550"/>
          </a:xfrm>
          <a:custGeom>
            <a:rect b="b" l="l" r="r" t="t"/>
            <a:pathLst>
              <a:path extrusionOk="0" fill="none" h="702" w="1235">
                <a:moveTo>
                  <a:pt x="1102" y="668"/>
                </a:moveTo>
                <a:cubicBezTo>
                  <a:pt x="1102" y="668"/>
                  <a:pt x="1068" y="668"/>
                  <a:pt x="1068" y="701"/>
                </a:cubicBezTo>
                <a:cubicBezTo>
                  <a:pt x="1235" y="401"/>
                  <a:pt x="1001" y="1"/>
                  <a:pt x="601" y="1"/>
                </a:cubicBezTo>
                <a:cubicBezTo>
                  <a:pt x="268" y="1"/>
                  <a:pt x="1" y="368"/>
                  <a:pt x="101" y="701"/>
                </a:cubicBezTo>
              </a:path>
            </a:pathLst>
          </a:custGeom>
          <a:solidFill>
            <a:schemeClr val="accent3"/>
          </a:solid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2"/>
          <p:cNvSpPr/>
          <p:nvPr/>
        </p:nvSpPr>
        <p:spPr>
          <a:xfrm flipH="1">
            <a:off x="-2953825" y="3622750"/>
            <a:ext cx="54225" cy="40900"/>
          </a:xfrm>
          <a:custGeom>
            <a:rect b="b" l="l" r="r" t="t"/>
            <a:pathLst>
              <a:path extrusionOk="0" fill="none" h="1636" w="2169">
                <a:moveTo>
                  <a:pt x="1868" y="1402"/>
                </a:moveTo>
                <a:cubicBezTo>
                  <a:pt x="2168" y="1068"/>
                  <a:pt x="2035" y="468"/>
                  <a:pt x="1668" y="268"/>
                </a:cubicBezTo>
                <a:cubicBezTo>
                  <a:pt x="1301" y="1"/>
                  <a:pt x="801" y="134"/>
                  <a:pt x="467" y="434"/>
                </a:cubicBezTo>
                <a:cubicBezTo>
                  <a:pt x="133" y="735"/>
                  <a:pt x="0" y="1168"/>
                  <a:pt x="0" y="1635"/>
                </a:cubicBezTo>
              </a:path>
            </a:pathLst>
          </a:custGeom>
          <a:noFill/>
          <a:ln cap="rnd" cmpd="sng" w="15850">
            <a:solidFill>
              <a:srgbClr val="4D6D3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2"/>
          <p:cNvSpPr/>
          <p:nvPr/>
        </p:nvSpPr>
        <p:spPr>
          <a:xfrm flipH="1">
            <a:off x="-2654425" y="3813725"/>
            <a:ext cx="22525" cy="24225"/>
          </a:xfrm>
          <a:custGeom>
            <a:rect b="b" l="l" r="r" t="t"/>
            <a:pathLst>
              <a:path extrusionOk="0" fill="none" h="969" w="901">
                <a:moveTo>
                  <a:pt x="67" y="1"/>
                </a:moveTo>
                <a:cubicBezTo>
                  <a:pt x="0" y="468"/>
                  <a:pt x="467" y="968"/>
                  <a:pt x="901" y="868"/>
                </a:cubicBezTo>
              </a:path>
            </a:pathLst>
          </a:custGeom>
          <a:solidFill>
            <a:schemeClr val="accent3"/>
          </a:solid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2"/>
          <p:cNvSpPr/>
          <p:nvPr/>
        </p:nvSpPr>
        <p:spPr>
          <a:xfrm flipH="1">
            <a:off x="-3158125" y="5214725"/>
            <a:ext cx="301900" cy="421175"/>
          </a:xfrm>
          <a:custGeom>
            <a:rect b="b" l="l" r="r" t="t"/>
            <a:pathLst>
              <a:path extrusionOk="0" h="16847" w="12076">
                <a:moveTo>
                  <a:pt x="1868" y="1"/>
                </a:moveTo>
                <a:lnTo>
                  <a:pt x="1868" y="1"/>
                </a:lnTo>
                <a:cubicBezTo>
                  <a:pt x="0" y="3203"/>
                  <a:pt x="334" y="7506"/>
                  <a:pt x="2335" y="10675"/>
                </a:cubicBezTo>
                <a:cubicBezTo>
                  <a:pt x="4337" y="13844"/>
                  <a:pt x="7739" y="15979"/>
                  <a:pt x="11375" y="16846"/>
                </a:cubicBezTo>
                <a:lnTo>
                  <a:pt x="12076" y="16346"/>
                </a:lnTo>
                <a:cubicBezTo>
                  <a:pt x="5371" y="14311"/>
                  <a:pt x="734" y="6939"/>
                  <a:pt x="1868"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2"/>
          <p:cNvSpPr/>
          <p:nvPr/>
        </p:nvSpPr>
        <p:spPr>
          <a:xfrm flipH="1">
            <a:off x="-3180550" y="5199350"/>
            <a:ext cx="397725" cy="452950"/>
          </a:xfrm>
          <a:custGeom>
            <a:rect b="b" l="l" r="r" t="t"/>
            <a:pathLst>
              <a:path extrusionOk="0" h="18118" w="15909">
                <a:moveTo>
                  <a:pt x="4180" y="4665"/>
                </a:moveTo>
                <a:cubicBezTo>
                  <a:pt x="4725" y="8595"/>
                  <a:pt x="6743" y="12214"/>
                  <a:pt x="9776" y="14743"/>
                </a:cubicBezTo>
                <a:lnTo>
                  <a:pt x="9776" y="14743"/>
                </a:lnTo>
                <a:cubicBezTo>
                  <a:pt x="6291" y="12415"/>
                  <a:pt x="3797" y="8734"/>
                  <a:pt x="4180" y="4665"/>
                </a:cubicBezTo>
                <a:close/>
                <a:moveTo>
                  <a:pt x="4692" y="1"/>
                </a:moveTo>
                <a:cubicBezTo>
                  <a:pt x="4508" y="1"/>
                  <a:pt x="4326" y="93"/>
                  <a:pt x="4204" y="316"/>
                </a:cubicBezTo>
                <a:cubicBezTo>
                  <a:pt x="1" y="8255"/>
                  <a:pt x="6472" y="16027"/>
                  <a:pt x="14111" y="18095"/>
                </a:cubicBezTo>
                <a:cubicBezTo>
                  <a:pt x="14170" y="18110"/>
                  <a:pt x="14226" y="18117"/>
                  <a:pt x="14279" y="18117"/>
                </a:cubicBezTo>
                <a:cubicBezTo>
                  <a:pt x="14602" y="18117"/>
                  <a:pt x="14820" y="17856"/>
                  <a:pt x="14869" y="17568"/>
                </a:cubicBezTo>
                <a:lnTo>
                  <a:pt x="14869" y="17568"/>
                </a:lnTo>
                <a:cubicBezTo>
                  <a:pt x="14931" y="17584"/>
                  <a:pt x="14989" y="17591"/>
                  <a:pt x="15045" y="17591"/>
                </a:cubicBezTo>
                <a:cubicBezTo>
                  <a:pt x="15695" y="17591"/>
                  <a:pt x="15909" y="16573"/>
                  <a:pt x="15179" y="16360"/>
                </a:cubicBezTo>
                <a:cubicBezTo>
                  <a:pt x="8707" y="14292"/>
                  <a:pt x="4471" y="7521"/>
                  <a:pt x="5372" y="816"/>
                </a:cubicBezTo>
                <a:cubicBezTo>
                  <a:pt x="5438" y="371"/>
                  <a:pt x="5060" y="1"/>
                  <a:pt x="4692"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2"/>
          <p:cNvSpPr/>
          <p:nvPr/>
        </p:nvSpPr>
        <p:spPr>
          <a:xfrm flipH="1">
            <a:off x="-3882825" y="5040400"/>
            <a:ext cx="1885550" cy="859800"/>
          </a:xfrm>
          <a:custGeom>
            <a:rect b="b" l="l" r="r" t="t"/>
            <a:pathLst>
              <a:path extrusionOk="0" h="34392" w="75422">
                <a:moveTo>
                  <a:pt x="29789" y="0"/>
                </a:moveTo>
                <a:cubicBezTo>
                  <a:pt x="28090" y="0"/>
                  <a:pt x="26439" y="171"/>
                  <a:pt x="25052" y="402"/>
                </a:cubicBezTo>
                <a:cubicBezTo>
                  <a:pt x="22050" y="836"/>
                  <a:pt x="18614" y="2337"/>
                  <a:pt x="17546" y="5439"/>
                </a:cubicBezTo>
                <a:cubicBezTo>
                  <a:pt x="17313" y="5425"/>
                  <a:pt x="17078" y="5418"/>
                  <a:pt x="16843" y="5418"/>
                </a:cubicBezTo>
                <a:cubicBezTo>
                  <a:pt x="15433" y="5418"/>
                  <a:pt x="14015" y="5663"/>
                  <a:pt x="12843" y="6006"/>
                </a:cubicBezTo>
                <a:cubicBezTo>
                  <a:pt x="9407" y="7074"/>
                  <a:pt x="6372" y="9275"/>
                  <a:pt x="4170" y="12011"/>
                </a:cubicBezTo>
                <a:cubicBezTo>
                  <a:pt x="2069" y="14579"/>
                  <a:pt x="1" y="18115"/>
                  <a:pt x="2235" y="21184"/>
                </a:cubicBezTo>
                <a:cubicBezTo>
                  <a:pt x="4370" y="24019"/>
                  <a:pt x="9341" y="25620"/>
                  <a:pt x="12676" y="26087"/>
                </a:cubicBezTo>
                <a:cubicBezTo>
                  <a:pt x="13093" y="26140"/>
                  <a:pt x="13510" y="26166"/>
                  <a:pt x="13923" y="26166"/>
                </a:cubicBezTo>
                <a:cubicBezTo>
                  <a:pt x="14831" y="26166"/>
                  <a:pt x="15720" y="26040"/>
                  <a:pt x="16546" y="25787"/>
                </a:cubicBezTo>
                <a:cubicBezTo>
                  <a:pt x="16612" y="26321"/>
                  <a:pt x="16746" y="26855"/>
                  <a:pt x="17013" y="27422"/>
                </a:cubicBezTo>
                <a:cubicBezTo>
                  <a:pt x="18347" y="30424"/>
                  <a:pt x="21449" y="32492"/>
                  <a:pt x="24451" y="33526"/>
                </a:cubicBezTo>
                <a:cubicBezTo>
                  <a:pt x="26006" y="34050"/>
                  <a:pt x="27845" y="34391"/>
                  <a:pt x="29655" y="34391"/>
                </a:cubicBezTo>
                <a:cubicBezTo>
                  <a:pt x="31302" y="34391"/>
                  <a:pt x="32925" y="34109"/>
                  <a:pt x="34292" y="33426"/>
                </a:cubicBezTo>
                <a:cubicBezTo>
                  <a:pt x="35059" y="33026"/>
                  <a:pt x="35693" y="32359"/>
                  <a:pt x="36060" y="31625"/>
                </a:cubicBezTo>
                <a:cubicBezTo>
                  <a:pt x="37768" y="32997"/>
                  <a:pt x="39783" y="33970"/>
                  <a:pt x="41945" y="33970"/>
                </a:cubicBezTo>
                <a:cubicBezTo>
                  <a:pt x="42358" y="33970"/>
                  <a:pt x="42776" y="33935"/>
                  <a:pt x="43198" y="33860"/>
                </a:cubicBezTo>
                <a:cubicBezTo>
                  <a:pt x="45767" y="33426"/>
                  <a:pt x="47968" y="31425"/>
                  <a:pt x="48368" y="28856"/>
                </a:cubicBezTo>
                <a:cubicBezTo>
                  <a:pt x="50806" y="30422"/>
                  <a:pt x="53656" y="31222"/>
                  <a:pt x="56519" y="31222"/>
                </a:cubicBezTo>
                <a:cubicBezTo>
                  <a:pt x="58475" y="31222"/>
                  <a:pt x="60437" y="30849"/>
                  <a:pt x="62278" y="30090"/>
                </a:cubicBezTo>
                <a:cubicBezTo>
                  <a:pt x="63880" y="29423"/>
                  <a:pt x="66215" y="28256"/>
                  <a:pt x="66982" y="26521"/>
                </a:cubicBezTo>
                <a:cubicBezTo>
                  <a:pt x="67840" y="26909"/>
                  <a:pt x="68754" y="27107"/>
                  <a:pt x="69645" y="27107"/>
                </a:cubicBezTo>
                <a:cubicBezTo>
                  <a:pt x="71976" y="27107"/>
                  <a:pt x="74151" y="25748"/>
                  <a:pt x="74754" y="22852"/>
                </a:cubicBezTo>
                <a:cubicBezTo>
                  <a:pt x="75421" y="19683"/>
                  <a:pt x="72886" y="17315"/>
                  <a:pt x="70151" y="17281"/>
                </a:cubicBezTo>
                <a:cubicBezTo>
                  <a:pt x="70751" y="15413"/>
                  <a:pt x="70117" y="12911"/>
                  <a:pt x="68916" y="11444"/>
                </a:cubicBezTo>
                <a:cubicBezTo>
                  <a:pt x="68416" y="10810"/>
                  <a:pt x="67816" y="10276"/>
                  <a:pt x="67149" y="9809"/>
                </a:cubicBezTo>
                <a:cubicBezTo>
                  <a:pt x="65192" y="7885"/>
                  <a:pt x="62835" y="5930"/>
                  <a:pt x="59989" y="5930"/>
                </a:cubicBezTo>
                <a:cubicBezTo>
                  <a:pt x="59874" y="5930"/>
                  <a:pt x="59759" y="5933"/>
                  <a:pt x="59643" y="5940"/>
                </a:cubicBezTo>
                <a:cubicBezTo>
                  <a:pt x="59076" y="5973"/>
                  <a:pt x="58442" y="6106"/>
                  <a:pt x="57875" y="6307"/>
                </a:cubicBezTo>
                <a:cubicBezTo>
                  <a:pt x="57308" y="4505"/>
                  <a:pt x="55974" y="2837"/>
                  <a:pt x="54206" y="2104"/>
                </a:cubicBezTo>
                <a:cubicBezTo>
                  <a:pt x="53413" y="1769"/>
                  <a:pt x="52629" y="1618"/>
                  <a:pt x="51867" y="1618"/>
                </a:cubicBezTo>
                <a:cubicBezTo>
                  <a:pt x="49967" y="1618"/>
                  <a:pt x="48205" y="2557"/>
                  <a:pt x="46801" y="3938"/>
                </a:cubicBezTo>
                <a:cubicBezTo>
                  <a:pt x="46367" y="3304"/>
                  <a:pt x="45700" y="2771"/>
                  <a:pt x="44866" y="2437"/>
                </a:cubicBezTo>
                <a:cubicBezTo>
                  <a:pt x="44121" y="2159"/>
                  <a:pt x="43409" y="2033"/>
                  <a:pt x="42734" y="2033"/>
                </a:cubicBezTo>
                <a:cubicBezTo>
                  <a:pt x="41382" y="2033"/>
                  <a:pt x="40174" y="2537"/>
                  <a:pt x="39129" y="3338"/>
                </a:cubicBezTo>
                <a:cubicBezTo>
                  <a:pt x="38962" y="3071"/>
                  <a:pt x="38728" y="2804"/>
                  <a:pt x="38461" y="2571"/>
                </a:cubicBezTo>
                <a:cubicBezTo>
                  <a:pt x="36369" y="609"/>
                  <a:pt x="32994" y="0"/>
                  <a:pt x="297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2"/>
          <p:cNvSpPr/>
          <p:nvPr/>
        </p:nvSpPr>
        <p:spPr>
          <a:xfrm flipH="1">
            <a:off x="-3736050" y="5530525"/>
            <a:ext cx="260225" cy="149575"/>
          </a:xfrm>
          <a:custGeom>
            <a:rect b="b" l="l" r="r" t="t"/>
            <a:pathLst>
              <a:path extrusionOk="0" h="5983" w="10409">
                <a:moveTo>
                  <a:pt x="8046" y="1"/>
                </a:moveTo>
                <a:cubicBezTo>
                  <a:pt x="7798" y="1"/>
                  <a:pt x="7636" y="226"/>
                  <a:pt x="7606" y="345"/>
                </a:cubicBezTo>
                <a:cubicBezTo>
                  <a:pt x="7239" y="878"/>
                  <a:pt x="6939" y="1412"/>
                  <a:pt x="6672" y="2013"/>
                </a:cubicBezTo>
                <a:cubicBezTo>
                  <a:pt x="6639" y="1579"/>
                  <a:pt x="6606" y="1212"/>
                  <a:pt x="6472" y="778"/>
                </a:cubicBezTo>
                <a:cubicBezTo>
                  <a:pt x="6439" y="678"/>
                  <a:pt x="6405" y="512"/>
                  <a:pt x="6239" y="411"/>
                </a:cubicBezTo>
                <a:cubicBezTo>
                  <a:pt x="6144" y="364"/>
                  <a:pt x="6033" y="317"/>
                  <a:pt x="5929" y="317"/>
                </a:cubicBezTo>
                <a:cubicBezTo>
                  <a:pt x="5886" y="317"/>
                  <a:pt x="5844" y="325"/>
                  <a:pt x="5805" y="345"/>
                </a:cubicBezTo>
                <a:cubicBezTo>
                  <a:pt x="5505" y="411"/>
                  <a:pt x="5305" y="812"/>
                  <a:pt x="5271" y="1045"/>
                </a:cubicBezTo>
                <a:cubicBezTo>
                  <a:pt x="5171" y="1345"/>
                  <a:pt x="5138" y="1612"/>
                  <a:pt x="5071" y="1946"/>
                </a:cubicBezTo>
                <a:cubicBezTo>
                  <a:pt x="4971" y="1712"/>
                  <a:pt x="4838" y="1479"/>
                  <a:pt x="4738" y="1212"/>
                </a:cubicBezTo>
                <a:cubicBezTo>
                  <a:pt x="4671" y="1112"/>
                  <a:pt x="4604" y="1012"/>
                  <a:pt x="4437" y="912"/>
                </a:cubicBezTo>
                <a:cubicBezTo>
                  <a:pt x="4401" y="900"/>
                  <a:pt x="4364" y="892"/>
                  <a:pt x="4327" y="892"/>
                </a:cubicBezTo>
                <a:cubicBezTo>
                  <a:pt x="4264" y="892"/>
                  <a:pt x="4201" y="915"/>
                  <a:pt x="4137" y="979"/>
                </a:cubicBezTo>
                <a:cubicBezTo>
                  <a:pt x="3937" y="1079"/>
                  <a:pt x="3837" y="1345"/>
                  <a:pt x="3837" y="1412"/>
                </a:cubicBezTo>
                <a:cubicBezTo>
                  <a:pt x="3770" y="1812"/>
                  <a:pt x="3670" y="2213"/>
                  <a:pt x="3637" y="2580"/>
                </a:cubicBezTo>
                <a:cubicBezTo>
                  <a:pt x="3537" y="2413"/>
                  <a:pt x="3470" y="2246"/>
                  <a:pt x="3337" y="2079"/>
                </a:cubicBezTo>
                <a:cubicBezTo>
                  <a:pt x="3058" y="1708"/>
                  <a:pt x="2808" y="1509"/>
                  <a:pt x="2507" y="1509"/>
                </a:cubicBezTo>
                <a:cubicBezTo>
                  <a:pt x="2483" y="1509"/>
                  <a:pt x="2460" y="1510"/>
                  <a:pt x="2436" y="1512"/>
                </a:cubicBezTo>
                <a:cubicBezTo>
                  <a:pt x="2236" y="1512"/>
                  <a:pt x="2069" y="1646"/>
                  <a:pt x="1936" y="1746"/>
                </a:cubicBezTo>
                <a:cubicBezTo>
                  <a:pt x="1769" y="1979"/>
                  <a:pt x="1669" y="2313"/>
                  <a:pt x="1669" y="2546"/>
                </a:cubicBezTo>
                <a:cubicBezTo>
                  <a:pt x="1535" y="2413"/>
                  <a:pt x="1435" y="2246"/>
                  <a:pt x="1268" y="2213"/>
                </a:cubicBezTo>
                <a:cubicBezTo>
                  <a:pt x="1177" y="2180"/>
                  <a:pt x="1086" y="2165"/>
                  <a:pt x="998" y="2165"/>
                </a:cubicBezTo>
                <a:cubicBezTo>
                  <a:pt x="631" y="2165"/>
                  <a:pt x="302" y="2418"/>
                  <a:pt x="168" y="2713"/>
                </a:cubicBezTo>
                <a:cubicBezTo>
                  <a:pt x="1" y="3080"/>
                  <a:pt x="34" y="3547"/>
                  <a:pt x="134" y="3847"/>
                </a:cubicBezTo>
                <a:cubicBezTo>
                  <a:pt x="301" y="4581"/>
                  <a:pt x="668" y="5248"/>
                  <a:pt x="1168" y="5849"/>
                </a:cubicBezTo>
                <a:cubicBezTo>
                  <a:pt x="1168" y="5915"/>
                  <a:pt x="1268" y="5982"/>
                  <a:pt x="1302" y="5982"/>
                </a:cubicBezTo>
                <a:cubicBezTo>
                  <a:pt x="1335" y="5982"/>
                  <a:pt x="1402" y="5982"/>
                  <a:pt x="1435" y="5915"/>
                </a:cubicBezTo>
                <a:cubicBezTo>
                  <a:pt x="1502" y="5849"/>
                  <a:pt x="1502" y="5715"/>
                  <a:pt x="1435" y="5649"/>
                </a:cubicBezTo>
                <a:cubicBezTo>
                  <a:pt x="968" y="5148"/>
                  <a:pt x="635" y="4514"/>
                  <a:pt x="468" y="3847"/>
                </a:cubicBezTo>
                <a:cubicBezTo>
                  <a:pt x="401" y="3480"/>
                  <a:pt x="401" y="3180"/>
                  <a:pt x="468" y="2947"/>
                </a:cubicBezTo>
                <a:cubicBezTo>
                  <a:pt x="547" y="2788"/>
                  <a:pt x="732" y="2650"/>
                  <a:pt x="905" y="2650"/>
                </a:cubicBezTo>
                <a:cubicBezTo>
                  <a:pt x="950" y="2650"/>
                  <a:pt x="994" y="2659"/>
                  <a:pt x="1035" y="2680"/>
                </a:cubicBezTo>
                <a:cubicBezTo>
                  <a:pt x="1168" y="2713"/>
                  <a:pt x="1268" y="2847"/>
                  <a:pt x="1335" y="2913"/>
                </a:cubicBezTo>
                <a:cubicBezTo>
                  <a:pt x="1535" y="3180"/>
                  <a:pt x="1669" y="3480"/>
                  <a:pt x="1802" y="3747"/>
                </a:cubicBezTo>
                <a:cubicBezTo>
                  <a:pt x="1835" y="3914"/>
                  <a:pt x="1869" y="4047"/>
                  <a:pt x="1969" y="4214"/>
                </a:cubicBezTo>
                <a:cubicBezTo>
                  <a:pt x="1996" y="4297"/>
                  <a:pt x="2092" y="4356"/>
                  <a:pt x="2180" y="4356"/>
                </a:cubicBezTo>
                <a:cubicBezTo>
                  <a:pt x="2199" y="4356"/>
                  <a:pt x="2218" y="4354"/>
                  <a:pt x="2236" y="4348"/>
                </a:cubicBezTo>
                <a:cubicBezTo>
                  <a:pt x="2302" y="4314"/>
                  <a:pt x="2369" y="4214"/>
                  <a:pt x="2336" y="4081"/>
                </a:cubicBezTo>
                <a:cubicBezTo>
                  <a:pt x="2302" y="3914"/>
                  <a:pt x="2269" y="3747"/>
                  <a:pt x="2169" y="3614"/>
                </a:cubicBezTo>
                <a:cubicBezTo>
                  <a:pt x="2102" y="3380"/>
                  <a:pt x="2069" y="3147"/>
                  <a:pt x="2002" y="2880"/>
                </a:cubicBezTo>
                <a:cubicBezTo>
                  <a:pt x="1969" y="2546"/>
                  <a:pt x="2002" y="2246"/>
                  <a:pt x="2136" y="2079"/>
                </a:cubicBezTo>
                <a:cubicBezTo>
                  <a:pt x="2169" y="2013"/>
                  <a:pt x="2269" y="1946"/>
                  <a:pt x="2336" y="1946"/>
                </a:cubicBezTo>
                <a:cubicBezTo>
                  <a:pt x="2349" y="1944"/>
                  <a:pt x="2363" y="1943"/>
                  <a:pt x="2376" y="1943"/>
                </a:cubicBezTo>
                <a:cubicBezTo>
                  <a:pt x="2592" y="1943"/>
                  <a:pt x="2777" y="2191"/>
                  <a:pt x="2903" y="2380"/>
                </a:cubicBezTo>
                <a:cubicBezTo>
                  <a:pt x="3170" y="2780"/>
                  <a:pt x="3403" y="3247"/>
                  <a:pt x="3503" y="3747"/>
                </a:cubicBezTo>
                <a:cubicBezTo>
                  <a:pt x="3558" y="3830"/>
                  <a:pt x="3613" y="3889"/>
                  <a:pt x="3705" y="3889"/>
                </a:cubicBezTo>
                <a:cubicBezTo>
                  <a:pt x="3725" y="3889"/>
                  <a:pt x="3747" y="3887"/>
                  <a:pt x="3770" y="3881"/>
                </a:cubicBezTo>
                <a:cubicBezTo>
                  <a:pt x="3837" y="3881"/>
                  <a:pt x="3937" y="3747"/>
                  <a:pt x="3937" y="3680"/>
                </a:cubicBezTo>
                <a:cubicBezTo>
                  <a:pt x="3904" y="2980"/>
                  <a:pt x="3937" y="2246"/>
                  <a:pt x="4104" y="1579"/>
                </a:cubicBezTo>
                <a:cubicBezTo>
                  <a:pt x="4137" y="1479"/>
                  <a:pt x="4170" y="1412"/>
                  <a:pt x="4237" y="1379"/>
                </a:cubicBezTo>
                <a:cubicBezTo>
                  <a:pt x="4237" y="1379"/>
                  <a:pt x="4237" y="1412"/>
                  <a:pt x="4271" y="1479"/>
                </a:cubicBezTo>
                <a:cubicBezTo>
                  <a:pt x="4571" y="2013"/>
                  <a:pt x="4738" y="2646"/>
                  <a:pt x="4804" y="3247"/>
                </a:cubicBezTo>
                <a:cubicBezTo>
                  <a:pt x="4804" y="3380"/>
                  <a:pt x="4904" y="3414"/>
                  <a:pt x="5004" y="3414"/>
                </a:cubicBezTo>
                <a:cubicBezTo>
                  <a:pt x="5138" y="3414"/>
                  <a:pt x="5205" y="3347"/>
                  <a:pt x="5205" y="3213"/>
                </a:cubicBezTo>
                <a:cubicBezTo>
                  <a:pt x="5271" y="2513"/>
                  <a:pt x="5371" y="1846"/>
                  <a:pt x="5538" y="1179"/>
                </a:cubicBezTo>
                <a:cubicBezTo>
                  <a:pt x="5605" y="979"/>
                  <a:pt x="5772" y="745"/>
                  <a:pt x="5838" y="712"/>
                </a:cubicBezTo>
                <a:lnTo>
                  <a:pt x="5905" y="712"/>
                </a:lnTo>
                <a:cubicBezTo>
                  <a:pt x="5938" y="745"/>
                  <a:pt x="5972" y="845"/>
                  <a:pt x="5972" y="878"/>
                </a:cubicBezTo>
                <a:cubicBezTo>
                  <a:pt x="6172" y="1579"/>
                  <a:pt x="6172" y="2279"/>
                  <a:pt x="6172" y="3047"/>
                </a:cubicBezTo>
                <a:cubicBezTo>
                  <a:pt x="6172" y="3113"/>
                  <a:pt x="6272" y="3213"/>
                  <a:pt x="6339" y="3247"/>
                </a:cubicBezTo>
                <a:cubicBezTo>
                  <a:pt x="6439" y="3247"/>
                  <a:pt x="6572" y="3213"/>
                  <a:pt x="6572" y="3113"/>
                </a:cubicBezTo>
                <a:cubicBezTo>
                  <a:pt x="6839" y="2213"/>
                  <a:pt x="7273" y="1345"/>
                  <a:pt x="7806" y="545"/>
                </a:cubicBezTo>
                <a:cubicBezTo>
                  <a:pt x="7906" y="378"/>
                  <a:pt x="7973" y="378"/>
                  <a:pt x="7973" y="378"/>
                </a:cubicBezTo>
                <a:cubicBezTo>
                  <a:pt x="7973" y="378"/>
                  <a:pt x="8007" y="378"/>
                  <a:pt x="8073" y="445"/>
                </a:cubicBezTo>
                <a:cubicBezTo>
                  <a:pt x="8407" y="912"/>
                  <a:pt x="8307" y="1579"/>
                  <a:pt x="8173" y="2179"/>
                </a:cubicBezTo>
                <a:lnTo>
                  <a:pt x="7873" y="3580"/>
                </a:lnTo>
                <a:cubicBezTo>
                  <a:pt x="7873" y="3680"/>
                  <a:pt x="7873" y="3747"/>
                  <a:pt x="7973" y="3781"/>
                </a:cubicBezTo>
                <a:cubicBezTo>
                  <a:pt x="8023" y="3814"/>
                  <a:pt x="8065" y="3831"/>
                  <a:pt x="8107" y="3831"/>
                </a:cubicBezTo>
                <a:cubicBezTo>
                  <a:pt x="8148" y="3831"/>
                  <a:pt x="8190" y="3814"/>
                  <a:pt x="8240" y="3781"/>
                </a:cubicBezTo>
                <a:lnTo>
                  <a:pt x="9641" y="2713"/>
                </a:lnTo>
                <a:cubicBezTo>
                  <a:pt x="9674" y="2680"/>
                  <a:pt x="9774" y="2580"/>
                  <a:pt x="9841" y="2580"/>
                </a:cubicBezTo>
                <a:cubicBezTo>
                  <a:pt x="9908" y="2580"/>
                  <a:pt x="9908" y="2580"/>
                  <a:pt x="9908" y="2613"/>
                </a:cubicBezTo>
                <a:cubicBezTo>
                  <a:pt x="9975" y="2713"/>
                  <a:pt x="9975" y="2913"/>
                  <a:pt x="9908" y="3080"/>
                </a:cubicBezTo>
                <a:cubicBezTo>
                  <a:pt x="9674" y="3714"/>
                  <a:pt x="9241" y="4281"/>
                  <a:pt x="8640" y="4614"/>
                </a:cubicBezTo>
                <a:cubicBezTo>
                  <a:pt x="8540" y="4681"/>
                  <a:pt x="8507" y="4781"/>
                  <a:pt x="8540" y="4915"/>
                </a:cubicBezTo>
                <a:cubicBezTo>
                  <a:pt x="8590" y="4990"/>
                  <a:pt x="8659" y="5027"/>
                  <a:pt x="8747" y="5027"/>
                </a:cubicBezTo>
                <a:cubicBezTo>
                  <a:pt x="8776" y="5027"/>
                  <a:pt x="8807" y="5023"/>
                  <a:pt x="8840" y="5015"/>
                </a:cubicBezTo>
                <a:cubicBezTo>
                  <a:pt x="9508" y="4614"/>
                  <a:pt x="10075" y="3947"/>
                  <a:pt x="10308" y="3213"/>
                </a:cubicBezTo>
                <a:cubicBezTo>
                  <a:pt x="10408" y="2947"/>
                  <a:pt x="10408" y="2613"/>
                  <a:pt x="10208" y="2380"/>
                </a:cubicBezTo>
                <a:cubicBezTo>
                  <a:pt x="10141" y="2246"/>
                  <a:pt x="9975" y="2179"/>
                  <a:pt x="9841" y="2179"/>
                </a:cubicBezTo>
                <a:cubicBezTo>
                  <a:pt x="9641" y="2179"/>
                  <a:pt x="9508" y="2279"/>
                  <a:pt x="9374" y="2380"/>
                </a:cubicBezTo>
                <a:lnTo>
                  <a:pt x="8440" y="3113"/>
                </a:lnTo>
                <a:lnTo>
                  <a:pt x="8640" y="2246"/>
                </a:lnTo>
                <a:cubicBezTo>
                  <a:pt x="8807" y="1579"/>
                  <a:pt x="8941" y="778"/>
                  <a:pt x="8474" y="211"/>
                </a:cubicBezTo>
                <a:cubicBezTo>
                  <a:pt x="8440" y="178"/>
                  <a:pt x="8307" y="11"/>
                  <a:pt x="8140" y="11"/>
                </a:cubicBezTo>
                <a:cubicBezTo>
                  <a:pt x="8107" y="4"/>
                  <a:pt x="8076" y="1"/>
                  <a:pt x="8046" y="1"/>
                </a:cubicBezTo>
                <a:close/>
              </a:path>
            </a:pathLst>
          </a:custGeom>
          <a:solidFill>
            <a:srgbClr val="4D6D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2"/>
          <p:cNvSpPr/>
          <p:nvPr/>
        </p:nvSpPr>
        <p:spPr>
          <a:xfrm flipH="1">
            <a:off x="-2710300" y="5134425"/>
            <a:ext cx="260200" cy="147875"/>
          </a:xfrm>
          <a:custGeom>
            <a:rect b="b" l="l" r="r" t="t"/>
            <a:pathLst>
              <a:path extrusionOk="0" h="5915" w="10408">
                <a:moveTo>
                  <a:pt x="2346" y="1"/>
                </a:moveTo>
                <a:cubicBezTo>
                  <a:pt x="2321" y="1"/>
                  <a:pt x="2295" y="4"/>
                  <a:pt x="2269" y="10"/>
                </a:cubicBezTo>
                <a:cubicBezTo>
                  <a:pt x="2102" y="44"/>
                  <a:pt x="1969" y="177"/>
                  <a:pt x="1935" y="211"/>
                </a:cubicBezTo>
                <a:cubicBezTo>
                  <a:pt x="1468" y="778"/>
                  <a:pt x="1602" y="1578"/>
                  <a:pt x="1768" y="2245"/>
                </a:cubicBezTo>
                <a:lnTo>
                  <a:pt x="1969" y="3113"/>
                </a:lnTo>
                <a:lnTo>
                  <a:pt x="1969" y="3113"/>
                </a:lnTo>
                <a:lnTo>
                  <a:pt x="1001" y="2379"/>
                </a:lnTo>
                <a:cubicBezTo>
                  <a:pt x="934" y="2279"/>
                  <a:pt x="768" y="2179"/>
                  <a:pt x="534" y="2179"/>
                </a:cubicBezTo>
                <a:cubicBezTo>
                  <a:pt x="367" y="2179"/>
                  <a:pt x="267" y="2245"/>
                  <a:pt x="167" y="2379"/>
                </a:cubicBezTo>
                <a:cubicBezTo>
                  <a:pt x="0" y="2612"/>
                  <a:pt x="0" y="2946"/>
                  <a:pt x="101" y="3213"/>
                </a:cubicBezTo>
                <a:cubicBezTo>
                  <a:pt x="334" y="3947"/>
                  <a:pt x="868" y="4580"/>
                  <a:pt x="1568" y="5014"/>
                </a:cubicBezTo>
                <a:cubicBezTo>
                  <a:pt x="1591" y="5025"/>
                  <a:pt x="1620" y="5033"/>
                  <a:pt x="1652" y="5033"/>
                </a:cubicBezTo>
                <a:cubicBezTo>
                  <a:pt x="1717" y="5033"/>
                  <a:pt x="1791" y="5003"/>
                  <a:pt x="1835" y="4914"/>
                </a:cubicBezTo>
                <a:cubicBezTo>
                  <a:pt x="1902" y="4847"/>
                  <a:pt x="1902" y="4714"/>
                  <a:pt x="1768" y="4614"/>
                </a:cubicBezTo>
                <a:cubicBezTo>
                  <a:pt x="1168" y="4280"/>
                  <a:pt x="734" y="3713"/>
                  <a:pt x="501" y="3079"/>
                </a:cubicBezTo>
                <a:cubicBezTo>
                  <a:pt x="467" y="2913"/>
                  <a:pt x="467" y="2712"/>
                  <a:pt x="501" y="2612"/>
                </a:cubicBezTo>
                <a:cubicBezTo>
                  <a:pt x="529" y="2594"/>
                  <a:pt x="554" y="2585"/>
                  <a:pt x="578" y="2585"/>
                </a:cubicBezTo>
                <a:cubicBezTo>
                  <a:pt x="641" y="2585"/>
                  <a:pt x="696" y="2640"/>
                  <a:pt x="768" y="2712"/>
                </a:cubicBezTo>
                <a:lnTo>
                  <a:pt x="2169" y="3780"/>
                </a:lnTo>
                <a:cubicBezTo>
                  <a:pt x="2219" y="3813"/>
                  <a:pt x="2260" y="3830"/>
                  <a:pt x="2302" y="3830"/>
                </a:cubicBezTo>
                <a:cubicBezTo>
                  <a:pt x="2344" y="3830"/>
                  <a:pt x="2386" y="3813"/>
                  <a:pt x="2436" y="3780"/>
                </a:cubicBezTo>
                <a:cubicBezTo>
                  <a:pt x="2502" y="3746"/>
                  <a:pt x="2569" y="3680"/>
                  <a:pt x="2502" y="3580"/>
                </a:cubicBezTo>
                <a:lnTo>
                  <a:pt x="2235" y="2179"/>
                </a:lnTo>
                <a:cubicBezTo>
                  <a:pt x="2102" y="1578"/>
                  <a:pt x="1969" y="911"/>
                  <a:pt x="2335" y="444"/>
                </a:cubicBezTo>
                <a:cubicBezTo>
                  <a:pt x="2402" y="377"/>
                  <a:pt x="2436" y="377"/>
                  <a:pt x="2436" y="377"/>
                </a:cubicBezTo>
                <a:cubicBezTo>
                  <a:pt x="2436" y="377"/>
                  <a:pt x="2469" y="377"/>
                  <a:pt x="2602" y="544"/>
                </a:cubicBezTo>
                <a:cubicBezTo>
                  <a:pt x="3136" y="1345"/>
                  <a:pt x="3570" y="2212"/>
                  <a:pt x="3837" y="3113"/>
                </a:cubicBezTo>
                <a:cubicBezTo>
                  <a:pt x="3891" y="3195"/>
                  <a:pt x="3946" y="3255"/>
                  <a:pt x="4020" y="3255"/>
                </a:cubicBezTo>
                <a:cubicBezTo>
                  <a:pt x="4036" y="3255"/>
                  <a:pt x="4052" y="3252"/>
                  <a:pt x="4070" y="3246"/>
                </a:cubicBezTo>
                <a:cubicBezTo>
                  <a:pt x="4137" y="3246"/>
                  <a:pt x="4203" y="3179"/>
                  <a:pt x="4203" y="3046"/>
                </a:cubicBezTo>
                <a:cubicBezTo>
                  <a:pt x="4203" y="2345"/>
                  <a:pt x="4203" y="1578"/>
                  <a:pt x="4437" y="878"/>
                </a:cubicBezTo>
                <a:cubicBezTo>
                  <a:pt x="4437" y="844"/>
                  <a:pt x="4470" y="744"/>
                  <a:pt x="4504" y="711"/>
                </a:cubicBezTo>
                <a:lnTo>
                  <a:pt x="4537" y="711"/>
                </a:lnTo>
                <a:cubicBezTo>
                  <a:pt x="4670" y="744"/>
                  <a:pt x="4804" y="978"/>
                  <a:pt x="4837" y="1178"/>
                </a:cubicBezTo>
                <a:cubicBezTo>
                  <a:pt x="5004" y="1845"/>
                  <a:pt x="5137" y="2546"/>
                  <a:pt x="5171" y="3213"/>
                </a:cubicBezTo>
                <a:cubicBezTo>
                  <a:pt x="5171" y="3346"/>
                  <a:pt x="5271" y="3413"/>
                  <a:pt x="5371" y="3413"/>
                </a:cubicBezTo>
                <a:cubicBezTo>
                  <a:pt x="5504" y="3413"/>
                  <a:pt x="5604" y="3346"/>
                  <a:pt x="5604" y="3246"/>
                </a:cubicBezTo>
                <a:cubicBezTo>
                  <a:pt x="5638" y="2646"/>
                  <a:pt x="5838" y="2012"/>
                  <a:pt x="6138" y="1478"/>
                </a:cubicBezTo>
                <a:lnTo>
                  <a:pt x="6172" y="1378"/>
                </a:lnTo>
                <a:cubicBezTo>
                  <a:pt x="6172" y="1378"/>
                  <a:pt x="6272" y="1478"/>
                  <a:pt x="6272" y="1578"/>
                </a:cubicBezTo>
                <a:cubicBezTo>
                  <a:pt x="6438" y="2245"/>
                  <a:pt x="6505" y="2979"/>
                  <a:pt x="6438" y="3680"/>
                </a:cubicBezTo>
                <a:cubicBezTo>
                  <a:pt x="6438" y="3746"/>
                  <a:pt x="6472" y="3880"/>
                  <a:pt x="6605" y="3880"/>
                </a:cubicBezTo>
                <a:cubicBezTo>
                  <a:pt x="6623" y="3886"/>
                  <a:pt x="6641" y="3889"/>
                  <a:pt x="6658" y="3889"/>
                </a:cubicBezTo>
                <a:cubicBezTo>
                  <a:pt x="6739" y="3889"/>
                  <a:pt x="6811" y="3829"/>
                  <a:pt x="6839" y="3746"/>
                </a:cubicBezTo>
                <a:cubicBezTo>
                  <a:pt x="6972" y="3246"/>
                  <a:pt x="7206" y="2779"/>
                  <a:pt x="7472" y="2379"/>
                </a:cubicBezTo>
                <a:cubicBezTo>
                  <a:pt x="7606" y="2179"/>
                  <a:pt x="7806" y="1945"/>
                  <a:pt x="8006" y="1945"/>
                </a:cubicBezTo>
                <a:cubicBezTo>
                  <a:pt x="8106" y="1945"/>
                  <a:pt x="8173" y="2012"/>
                  <a:pt x="8240" y="2079"/>
                </a:cubicBezTo>
                <a:cubicBezTo>
                  <a:pt x="8340" y="2245"/>
                  <a:pt x="8373" y="2579"/>
                  <a:pt x="8340" y="2879"/>
                </a:cubicBezTo>
                <a:cubicBezTo>
                  <a:pt x="8306" y="3146"/>
                  <a:pt x="8273" y="3380"/>
                  <a:pt x="8173" y="3613"/>
                </a:cubicBezTo>
                <a:cubicBezTo>
                  <a:pt x="8140" y="3780"/>
                  <a:pt x="8073" y="3913"/>
                  <a:pt x="8006" y="4080"/>
                </a:cubicBezTo>
                <a:cubicBezTo>
                  <a:pt x="7973" y="4180"/>
                  <a:pt x="8073" y="4314"/>
                  <a:pt x="8140" y="4347"/>
                </a:cubicBezTo>
                <a:cubicBezTo>
                  <a:pt x="8157" y="4353"/>
                  <a:pt x="8175" y="4356"/>
                  <a:pt x="8193" y="4356"/>
                </a:cubicBezTo>
                <a:cubicBezTo>
                  <a:pt x="8274" y="4356"/>
                  <a:pt x="8352" y="4296"/>
                  <a:pt x="8406" y="4213"/>
                </a:cubicBezTo>
                <a:cubicBezTo>
                  <a:pt x="8440" y="4047"/>
                  <a:pt x="8507" y="3913"/>
                  <a:pt x="8573" y="3746"/>
                </a:cubicBezTo>
                <a:cubicBezTo>
                  <a:pt x="8673" y="3480"/>
                  <a:pt x="8840" y="3179"/>
                  <a:pt x="9007" y="2913"/>
                </a:cubicBezTo>
                <a:cubicBezTo>
                  <a:pt x="9107" y="2779"/>
                  <a:pt x="9174" y="2712"/>
                  <a:pt x="9307" y="2679"/>
                </a:cubicBezTo>
                <a:cubicBezTo>
                  <a:pt x="9348" y="2658"/>
                  <a:pt x="9392" y="2649"/>
                  <a:pt x="9438" y="2649"/>
                </a:cubicBezTo>
                <a:cubicBezTo>
                  <a:pt x="9612" y="2649"/>
                  <a:pt x="9802" y="2787"/>
                  <a:pt x="9908" y="2946"/>
                </a:cubicBezTo>
                <a:cubicBezTo>
                  <a:pt x="9974" y="3179"/>
                  <a:pt x="10008" y="3446"/>
                  <a:pt x="9908" y="3847"/>
                </a:cubicBezTo>
                <a:cubicBezTo>
                  <a:pt x="9741" y="4514"/>
                  <a:pt x="9407" y="5147"/>
                  <a:pt x="8940" y="5648"/>
                </a:cubicBezTo>
                <a:cubicBezTo>
                  <a:pt x="8840" y="5715"/>
                  <a:pt x="8840" y="5848"/>
                  <a:pt x="8940" y="5915"/>
                </a:cubicBezTo>
                <a:cubicBezTo>
                  <a:pt x="8951" y="5904"/>
                  <a:pt x="8962" y="5900"/>
                  <a:pt x="8975" y="5900"/>
                </a:cubicBezTo>
                <a:cubicBezTo>
                  <a:pt x="9000" y="5900"/>
                  <a:pt x="9029" y="5915"/>
                  <a:pt x="9074" y="5915"/>
                </a:cubicBezTo>
                <a:cubicBezTo>
                  <a:pt x="9107" y="5915"/>
                  <a:pt x="9174" y="5881"/>
                  <a:pt x="9240" y="5848"/>
                </a:cubicBezTo>
                <a:cubicBezTo>
                  <a:pt x="9741" y="5314"/>
                  <a:pt x="10108" y="4580"/>
                  <a:pt x="10274" y="3847"/>
                </a:cubicBezTo>
                <a:cubicBezTo>
                  <a:pt x="10341" y="3546"/>
                  <a:pt x="10408" y="3079"/>
                  <a:pt x="10241" y="2712"/>
                </a:cubicBezTo>
                <a:cubicBezTo>
                  <a:pt x="10107" y="2417"/>
                  <a:pt x="9778" y="2165"/>
                  <a:pt x="9411" y="2165"/>
                </a:cubicBezTo>
                <a:cubicBezTo>
                  <a:pt x="9322" y="2165"/>
                  <a:pt x="9231" y="2180"/>
                  <a:pt x="9140" y="2212"/>
                </a:cubicBezTo>
                <a:cubicBezTo>
                  <a:pt x="8974" y="2312"/>
                  <a:pt x="8807" y="2412"/>
                  <a:pt x="8707" y="2546"/>
                </a:cubicBezTo>
                <a:cubicBezTo>
                  <a:pt x="8707" y="2245"/>
                  <a:pt x="8640" y="1979"/>
                  <a:pt x="8473" y="1745"/>
                </a:cubicBezTo>
                <a:cubicBezTo>
                  <a:pt x="8340" y="1578"/>
                  <a:pt x="8173" y="1512"/>
                  <a:pt x="7973" y="1512"/>
                </a:cubicBezTo>
                <a:cubicBezTo>
                  <a:pt x="7949" y="1509"/>
                  <a:pt x="7925" y="1508"/>
                  <a:pt x="7902" y="1508"/>
                </a:cubicBezTo>
                <a:cubicBezTo>
                  <a:pt x="7596" y="1508"/>
                  <a:pt x="7318" y="1707"/>
                  <a:pt x="7039" y="2079"/>
                </a:cubicBezTo>
                <a:cubicBezTo>
                  <a:pt x="6939" y="2245"/>
                  <a:pt x="6839" y="2412"/>
                  <a:pt x="6772" y="2579"/>
                </a:cubicBezTo>
                <a:cubicBezTo>
                  <a:pt x="6705" y="2212"/>
                  <a:pt x="6672" y="1812"/>
                  <a:pt x="6572" y="1411"/>
                </a:cubicBezTo>
                <a:cubicBezTo>
                  <a:pt x="6505" y="1345"/>
                  <a:pt x="6438" y="1078"/>
                  <a:pt x="6272" y="978"/>
                </a:cubicBezTo>
                <a:cubicBezTo>
                  <a:pt x="6172" y="911"/>
                  <a:pt x="6071" y="911"/>
                  <a:pt x="5971" y="911"/>
                </a:cubicBezTo>
                <a:cubicBezTo>
                  <a:pt x="5805" y="978"/>
                  <a:pt x="5738" y="1111"/>
                  <a:pt x="5671" y="1211"/>
                </a:cubicBezTo>
                <a:cubicBezTo>
                  <a:pt x="5571" y="1478"/>
                  <a:pt x="5438" y="1712"/>
                  <a:pt x="5338" y="1945"/>
                </a:cubicBezTo>
                <a:cubicBezTo>
                  <a:pt x="5304" y="1678"/>
                  <a:pt x="5238" y="1345"/>
                  <a:pt x="5137" y="1045"/>
                </a:cubicBezTo>
                <a:cubicBezTo>
                  <a:pt x="5071" y="744"/>
                  <a:pt x="4837" y="411"/>
                  <a:pt x="4604" y="344"/>
                </a:cubicBezTo>
                <a:cubicBezTo>
                  <a:pt x="4535" y="316"/>
                  <a:pt x="4471" y="300"/>
                  <a:pt x="4411" y="300"/>
                </a:cubicBezTo>
                <a:cubicBezTo>
                  <a:pt x="4326" y="300"/>
                  <a:pt x="4248" y="333"/>
                  <a:pt x="4170" y="411"/>
                </a:cubicBezTo>
                <a:cubicBezTo>
                  <a:pt x="4070" y="511"/>
                  <a:pt x="3970" y="678"/>
                  <a:pt x="3937" y="778"/>
                </a:cubicBezTo>
                <a:cubicBezTo>
                  <a:pt x="3803" y="1178"/>
                  <a:pt x="3770" y="1578"/>
                  <a:pt x="3703" y="2012"/>
                </a:cubicBezTo>
                <a:cubicBezTo>
                  <a:pt x="3470" y="1411"/>
                  <a:pt x="3136" y="844"/>
                  <a:pt x="2802" y="344"/>
                </a:cubicBezTo>
                <a:cubicBezTo>
                  <a:pt x="2772" y="254"/>
                  <a:pt x="2580" y="1"/>
                  <a:pt x="23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2"/>
          <p:cNvSpPr/>
          <p:nvPr/>
        </p:nvSpPr>
        <p:spPr>
          <a:xfrm flipH="1">
            <a:off x="-3444175" y="5416550"/>
            <a:ext cx="254375" cy="126775"/>
          </a:xfrm>
          <a:custGeom>
            <a:rect b="b" l="l" r="r" t="t"/>
            <a:pathLst>
              <a:path extrusionOk="0" h="5071" w="10175">
                <a:moveTo>
                  <a:pt x="7105" y="0"/>
                </a:moveTo>
                <a:cubicBezTo>
                  <a:pt x="7072" y="0"/>
                  <a:pt x="7039" y="67"/>
                  <a:pt x="7005" y="134"/>
                </a:cubicBezTo>
                <a:cubicBezTo>
                  <a:pt x="6772" y="734"/>
                  <a:pt x="6572" y="1301"/>
                  <a:pt x="6405" y="1935"/>
                </a:cubicBezTo>
                <a:cubicBezTo>
                  <a:pt x="6238" y="1401"/>
                  <a:pt x="6005" y="834"/>
                  <a:pt x="5671" y="401"/>
                </a:cubicBezTo>
                <a:cubicBezTo>
                  <a:pt x="5477" y="151"/>
                  <a:pt x="5260" y="17"/>
                  <a:pt x="5039" y="17"/>
                </a:cubicBezTo>
                <a:cubicBezTo>
                  <a:pt x="4994" y="17"/>
                  <a:pt x="4949" y="22"/>
                  <a:pt x="4904" y="34"/>
                </a:cubicBezTo>
                <a:cubicBezTo>
                  <a:pt x="4670" y="100"/>
                  <a:pt x="4504" y="367"/>
                  <a:pt x="4504" y="767"/>
                </a:cubicBezTo>
                <a:cubicBezTo>
                  <a:pt x="4504" y="1034"/>
                  <a:pt x="4504" y="1234"/>
                  <a:pt x="4437" y="1468"/>
                </a:cubicBezTo>
                <a:cubicBezTo>
                  <a:pt x="4403" y="1368"/>
                  <a:pt x="4370" y="1268"/>
                  <a:pt x="4270" y="1134"/>
                </a:cubicBezTo>
                <a:cubicBezTo>
                  <a:pt x="4073" y="741"/>
                  <a:pt x="3735" y="395"/>
                  <a:pt x="3334" y="395"/>
                </a:cubicBezTo>
                <a:cubicBezTo>
                  <a:pt x="3259" y="395"/>
                  <a:pt x="3182" y="407"/>
                  <a:pt x="3103" y="434"/>
                </a:cubicBezTo>
                <a:cubicBezTo>
                  <a:pt x="2702" y="567"/>
                  <a:pt x="2569" y="968"/>
                  <a:pt x="2535" y="1401"/>
                </a:cubicBezTo>
                <a:cubicBezTo>
                  <a:pt x="2269" y="1068"/>
                  <a:pt x="1935" y="734"/>
                  <a:pt x="1601" y="467"/>
                </a:cubicBezTo>
                <a:cubicBezTo>
                  <a:pt x="1585" y="451"/>
                  <a:pt x="1560" y="442"/>
                  <a:pt x="1526" y="442"/>
                </a:cubicBezTo>
                <a:cubicBezTo>
                  <a:pt x="1493" y="442"/>
                  <a:pt x="1451" y="451"/>
                  <a:pt x="1401" y="467"/>
                </a:cubicBezTo>
                <a:cubicBezTo>
                  <a:pt x="1335" y="534"/>
                  <a:pt x="1268" y="567"/>
                  <a:pt x="1268" y="634"/>
                </a:cubicBezTo>
                <a:cubicBezTo>
                  <a:pt x="1236" y="923"/>
                  <a:pt x="1235" y="1243"/>
                  <a:pt x="1264" y="1535"/>
                </a:cubicBezTo>
                <a:lnTo>
                  <a:pt x="1264" y="1535"/>
                </a:lnTo>
                <a:cubicBezTo>
                  <a:pt x="1256" y="1500"/>
                  <a:pt x="1235" y="1495"/>
                  <a:pt x="1235" y="1468"/>
                </a:cubicBezTo>
                <a:cubicBezTo>
                  <a:pt x="1101" y="1301"/>
                  <a:pt x="868" y="1101"/>
                  <a:pt x="601" y="1101"/>
                </a:cubicBezTo>
                <a:cubicBezTo>
                  <a:pt x="501" y="1101"/>
                  <a:pt x="367" y="1134"/>
                  <a:pt x="267" y="1234"/>
                </a:cubicBezTo>
                <a:cubicBezTo>
                  <a:pt x="167" y="1368"/>
                  <a:pt x="167" y="1535"/>
                  <a:pt x="100" y="1601"/>
                </a:cubicBezTo>
                <a:cubicBezTo>
                  <a:pt x="0" y="2469"/>
                  <a:pt x="100" y="3403"/>
                  <a:pt x="434" y="4203"/>
                </a:cubicBezTo>
                <a:cubicBezTo>
                  <a:pt x="485" y="4254"/>
                  <a:pt x="556" y="4325"/>
                  <a:pt x="631" y="4325"/>
                </a:cubicBezTo>
                <a:cubicBezTo>
                  <a:pt x="654" y="4325"/>
                  <a:pt x="678" y="4319"/>
                  <a:pt x="701" y="4303"/>
                </a:cubicBezTo>
                <a:cubicBezTo>
                  <a:pt x="768" y="4270"/>
                  <a:pt x="868" y="4137"/>
                  <a:pt x="834" y="4070"/>
                </a:cubicBezTo>
                <a:cubicBezTo>
                  <a:pt x="534" y="3303"/>
                  <a:pt x="401" y="2469"/>
                  <a:pt x="534" y="1701"/>
                </a:cubicBezTo>
                <a:cubicBezTo>
                  <a:pt x="534" y="1635"/>
                  <a:pt x="534" y="1568"/>
                  <a:pt x="567" y="1535"/>
                </a:cubicBezTo>
                <a:cubicBezTo>
                  <a:pt x="701" y="1535"/>
                  <a:pt x="834" y="1601"/>
                  <a:pt x="901" y="1735"/>
                </a:cubicBezTo>
                <a:cubicBezTo>
                  <a:pt x="1201" y="2102"/>
                  <a:pt x="1401" y="2469"/>
                  <a:pt x="1535" y="2902"/>
                </a:cubicBezTo>
                <a:cubicBezTo>
                  <a:pt x="1535" y="2936"/>
                  <a:pt x="1568" y="3036"/>
                  <a:pt x="1568" y="3069"/>
                </a:cubicBezTo>
                <a:cubicBezTo>
                  <a:pt x="1597" y="3127"/>
                  <a:pt x="1700" y="3209"/>
                  <a:pt x="1792" y="3209"/>
                </a:cubicBezTo>
                <a:cubicBezTo>
                  <a:pt x="1807" y="3209"/>
                  <a:pt x="1821" y="3207"/>
                  <a:pt x="1835" y="3203"/>
                </a:cubicBezTo>
                <a:cubicBezTo>
                  <a:pt x="1935" y="3136"/>
                  <a:pt x="2002" y="3036"/>
                  <a:pt x="1935" y="2936"/>
                </a:cubicBezTo>
                <a:cubicBezTo>
                  <a:pt x="1935" y="2902"/>
                  <a:pt x="1902" y="2802"/>
                  <a:pt x="1902" y="2769"/>
                </a:cubicBezTo>
                <a:cubicBezTo>
                  <a:pt x="1735" y="2235"/>
                  <a:pt x="1668" y="1601"/>
                  <a:pt x="1668" y="1034"/>
                </a:cubicBezTo>
                <a:lnTo>
                  <a:pt x="1668" y="1034"/>
                </a:lnTo>
                <a:cubicBezTo>
                  <a:pt x="2068" y="1401"/>
                  <a:pt x="2435" y="1902"/>
                  <a:pt x="2669" y="2435"/>
                </a:cubicBezTo>
                <a:cubicBezTo>
                  <a:pt x="2702" y="2602"/>
                  <a:pt x="2736" y="2769"/>
                  <a:pt x="2836" y="2936"/>
                </a:cubicBezTo>
                <a:cubicBezTo>
                  <a:pt x="2863" y="3018"/>
                  <a:pt x="2958" y="3078"/>
                  <a:pt x="3028" y="3078"/>
                </a:cubicBezTo>
                <a:cubicBezTo>
                  <a:pt x="3043" y="3078"/>
                  <a:pt x="3057" y="3075"/>
                  <a:pt x="3069" y="3069"/>
                </a:cubicBezTo>
                <a:cubicBezTo>
                  <a:pt x="3169" y="3036"/>
                  <a:pt x="3236" y="2936"/>
                  <a:pt x="3203" y="2802"/>
                </a:cubicBezTo>
                <a:cubicBezTo>
                  <a:pt x="3169" y="2635"/>
                  <a:pt x="3103" y="2469"/>
                  <a:pt x="3036" y="2302"/>
                </a:cubicBezTo>
                <a:lnTo>
                  <a:pt x="2902" y="1568"/>
                </a:lnTo>
                <a:cubicBezTo>
                  <a:pt x="2902" y="1268"/>
                  <a:pt x="2936" y="901"/>
                  <a:pt x="3203" y="801"/>
                </a:cubicBezTo>
                <a:cubicBezTo>
                  <a:pt x="3227" y="795"/>
                  <a:pt x="3251" y="793"/>
                  <a:pt x="3275" y="793"/>
                </a:cubicBezTo>
                <a:cubicBezTo>
                  <a:pt x="3545" y="793"/>
                  <a:pt x="3781" y="1117"/>
                  <a:pt x="3903" y="1301"/>
                </a:cubicBezTo>
                <a:cubicBezTo>
                  <a:pt x="4170" y="1802"/>
                  <a:pt x="4370" y="2302"/>
                  <a:pt x="4437" y="2902"/>
                </a:cubicBezTo>
                <a:cubicBezTo>
                  <a:pt x="4437" y="3013"/>
                  <a:pt x="4528" y="3078"/>
                  <a:pt x="4617" y="3078"/>
                </a:cubicBezTo>
                <a:cubicBezTo>
                  <a:pt x="4635" y="3078"/>
                  <a:pt x="4653" y="3075"/>
                  <a:pt x="4670" y="3069"/>
                </a:cubicBezTo>
                <a:cubicBezTo>
                  <a:pt x="4770" y="3069"/>
                  <a:pt x="4837" y="2969"/>
                  <a:pt x="4837" y="2836"/>
                </a:cubicBezTo>
                <a:cubicBezTo>
                  <a:pt x="4770" y="2135"/>
                  <a:pt x="4837" y="1435"/>
                  <a:pt x="4837" y="767"/>
                </a:cubicBezTo>
                <a:cubicBezTo>
                  <a:pt x="4837" y="567"/>
                  <a:pt x="4870" y="401"/>
                  <a:pt x="4937" y="401"/>
                </a:cubicBezTo>
                <a:cubicBezTo>
                  <a:pt x="5037" y="401"/>
                  <a:pt x="5171" y="434"/>
                  <a:pt x="5237" y="601"/>
                </a:cubicBezTo>
                <a:cubicBezTo>
                  <a:pt x="5771" y="1301"/>
                  <a:pt x="6071" y="2202"/>
                  <a:pt x="6071" y="3069"/>
                </a:cubicBezTo>
                <a:cubicBezTo>
                  <a:pt x="6071" y="3169"/>
                  <a:pt x="6171" y="3269"/>
                  <a:pt x="6238" y="3269"/>
                </a:cubicBezTo>
                <a:cubicBezTo>
                  <a:pt x="6372" y="3269"/>
                  <a:pt x="6438" y="3169"/>
                  <a:pt x="6438" y="3102"/>
                </a:cubicBezTo>
                <a:cubicBezTo>
                  <a:pt x="6605" y="2235"/>
                  <a:pt x="6839" y="1368"/>
                  <a:pt x="7172" y="534"/>
                </a:cubicBezTo>
                <a:cubicBezTo>
                  <a:pt x="7506" y="868"/>
                  <a:pt x="7572" y="1401"/>
                  <a:pt x="7572" y="1735"/>
                </a:cubicBezTo>
                <a:lnTo>
                  <a:pt x="7572" y="2335"/>
                </a:lnTo>
                <a:cubicBezTo>
                  <a:pt x="7572" y="2736"/>
                  <a:pt x="7572" y="3102"/>
                  <a:pt x="7672" y="3469"/>
                </a:cubicBezTo>
                <a:cubicBezTo>
                  <a:pt x="7672" y="3536"/>
                  <a:pt x="7706" y="3603"/>
                  <a:pt x="7773" y="3603"/>
                </a:cubicBezTo>
                <a:cubicBezTo>
                  <a:pt x="7806" y="3619"/>
                  <a:pt x="7839" y="3628"/>
                  <a:pt x="7868" y="3628"/>
                </a:cubicBezTo>
                <a:cubicBezTo>
                  <a:pt x="7898" y="3628"/>
                  <a:pt x="7923" y="3619"/>
                  <a:pt x="7939" y="3603"/>
                </a:cubicBezTo>
                <a:cubicBezTo>
                  <a:pt x="8240" y="3469"/>
                  <a:pt x="8406" y="3169"/>
                  <a:pt x="8573" y="2936"/>
                </a:cubicBezTo>
                <a:cubicBezTo>
                  <a:pt x="8606" y="2836"/>
                  <a:pt x="8673" y="2769"/>
                  <a:pt x="8740" y="2736"/>
                </a:cubicBezTo>
                <a:cubicBezTo>
                  <a:pt x="8866" y="2533"/>
                  <a:pt x="9089" y="2388"/>
                  <a:pt x="9262" y="2388"/>
                </a:cubicBezTo>
                <a:cubicBezTo>
                  <a:pt x="9317" y="2388"/>
                  <a:pt x="9367" y="2403"/>
                  <a:pt x="9407" y="2435"/>
                </a:cubicBezTo>
                <a:cubicBezTo>
                  <a:pt x="9607" y="2569"/>
                  <a:pt x="9540" y="2969"/>
                  <a:pt x="9407" y="3236"/>
                </a:cubicBezTo>
                <a:cubicBezTo>
                  <a:pt x="9174" y="3770"/>
                  <a:pt x="8740" y="4270"/>
                  <a:pt x="8206" y="4604"/>
                </a:cubicBezTo>
                <a:cubicBezTo>
                  <a:pt x="8106" y="4637"/>
                  <a:pt x="8073" y="4770"/>
                  <a:pt x="8173" y="4904"/>
                </a:cubicBezTo>
                <a:cubicBezTo>
                  <a:pt x="8340" y="5071"/>
                  <a:pt x="8373" y="5071"/>
                  <a:pt x="8440" y="5071"/>
                </a:cubicBezTo>
                <a:cubicBezTo>
                  <a:pt x="8506" y="5071"/>
                  <a:pt x="8540" y="5071"/>
                  <a:pt x="8573" y="5037"/>
                </a:cubicBezTo>
                <a:cubicBezTo>
                  <a:pt x="9174" y="4637"/>
                  <a:pt x="9607" y="4103"/>
                  <a:pt x="9907" y="3469"/>
                </a:cubicBezTo>
                <a:cubicBezTo>
                  <a:pt x="10108" y="3036"/>
                  <a:pt x="10174" y="2435"/>
                  <a:pt x="9741" y="2202"/>
                </a:cubicBezTo>
                <a:cubicBezTo>
                  <a:pt x="9628" y="2126"/>
                  <a:pt x="9507" y="2094"/>
                  <a:pt x="9384" y="2094"/>
                </a:cubicBezTo>
                <a:cubicBezTo>
                  <a:pt x="9074" y="2094"/>
                  <a:pt x="8755" y="2305"/>
                  <a:pt x="8540" y="2569"/>
                </a:cubicBezTo>
                <a:cubicBezTo>
                  <a:pt x="8506" y="2635"/>
                  <a:pt x="8406" y="2736"/>
                  <a:pt x="8373" y="2802"/>
                </a:cubicBezTo>
                <a:cubicBezTo>
                  <a:pt x="8273" y="2936"/>
                  <a:pt x="8206" y="3069"/>
                  <a:pt x="8106" y="3136"/>
                </a:cubicBezTo>
                <a:lnTo>
                  <a:pt x="8106" y="2435"/>
                </a:lnTo>
                <a:lnTo>
                  <a:pt x="8106" y="1768"/>
                </a:lnTo>
                <a:cubicBezTo>
                  <a:pt x="8073" y="968"/>
                  <a:pt x="7773" y="401"/>
                  <a:pt x="7272" y="67"/>
                </a:cubicBezTo>
                <a:cubicBezTo>
                  <a:pt x="7239" y="0"/>
                  <a:pt x="7172" y="0"/>
                  <a:pt x="71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2"/>
          <p:cNvSpPr/>
          <p:nvPr/>
        </p:nvSpPr>
        <p:spPr>
          <a:xfrm flipH="1">
            <a:off x="-3114775" y="5694250"/>
            <a:ext cx="220200" cy="104250"/>
          </a:xfrm>
          <a:custGeom>
            <a:rect b="b" l="l" r="r" t="t"/>
            <a:pathLst>
              <a:path extrusionOk="0" h="4170" w="8808">
                <a:moveTo>
                  <a:pt x="3070" y="0"/>
                </a:moveTo>
                <a:cubicBezTo>
                  <a:pt x="2870" y="0"/>
                  <a:pt x="2669" y="100"/>
                  <a:pt x="2503" y="267"/>
                </a:cubicBezTo>
                <a:cubicBezTo>
                  <a:pt x="2336" y="467"/>
                  <a:pt x="2303" y="701"/>
                  <a:pt x="2236" y="968"/>
                </a:cubicBezTo>
                <a:cubicBezTo>
                  <a:pt x="2202" y="1168"/>
                  <a:pt x="2202" y="1368"/>
                  <a:pt x="2202" y="1635"/>
                </a:cubicBezTo>
                <a:cubicBezTo>
                  <a:pt x="1902" y="1168"/>
                  <a:pt x="1569" y="867"/>
                  <a:pt x="1168" y="801"/>
                </a:cubicBezTo>
                <a:cubicBezTo>
                  <a:pt x="1068" y="784"/>
                  <a:pt x="960" y="776"/>
                  <a:pt x="856" y="776"/>
                </a:cubicBezTo>
                <a:cubicBezTo>
                  <a:pt x="751" y="776"/>
                  <a:pt x="651" y="784"/>
                  <a:pt x="568" y="801"/>
                </a:cubicBezTo>
                <a:cubicBezTo>
                  <a:pt x="168" y="968"/>
                  <a:pt x="1" y="1435"/>
                  <a:pt x="34" y="2035"/>
                </a:cubicBezTo>
                <a:cubicBezTo>
                  <a:pt x="68" y="2535"/>
                  <a:pt x="201" y="3036"/>
                  <a:pt x="334" y="3536"/>
                </a:cubicBezTo>
                <a:cubicBezTo>
                  <a:pt x="360" y="3638"/>
                  <a:pt x="444" y="3681"/>
                  <a:pt x="512" y="3681"/>
                </a:cubicBezTo>
                <a:cubicBezTo>
                  <a:pt x="533" y="3681"/>
                  <a:pt x="552" y="3677"/>
                  <a:pt x="568" y="3669"/>
                </a:cubicBezTo>
                <a:cubicBezTo>
                  <a:pt x="701" y="3636"/>
                  <a:pt x="735" y="3503"/>
                  <a:pt x="701" y="3436"/>
                </a:cubicBezTo>
                <a:cubicBezTo>
                  <a:pt x="535" y="2969"/>
                  <a:pt x="468" y="2502"/>
                  <a:pt x="401" y="2002"/>
                </a:cubicBezTo>
                <a:cubicBezTo>
                  <a:pt x="401" y="1835"/>
                  <a:pt x="368" y="1268"/>
                  <a:pt x="668" y="1168"/>
                </a:cubicBezTo>
                <a:cubicBezTo>
                  <a:pt x="690" y="1157"/>
                  <a:pt x="724" y="1153"/>
                  <a:pt x="762" y="1153"/>
                </a:cubicBezTo>
                <a:cubicBezTo>
                  <a:pt x="838" y="1153"/>
                  <a:pt x="935" y="1168"/>
                  <a:pt x="1002" y="1168"/>
                </a:cubicBezTo>
                <a:cubicBezTo>
                  <a:pt x="1469" y="1301"/>
                  <a:pt x="1836" y="1768"/>
                  <a:pt x="2136" y="2535"/>
                </a:cubicBezTo>
                <a:cubicBezTo>
                  <a:pt x="2163" y="2618"/>
                  <a:pt x="2213" y="2677"/>
                  <a:pt x="2286" y="2677"/>
                </a:cubicBezTo>
                <a:cubicBezTo>
                  <a:pt x="2301" y="2677"/>
                  <a:pt x="2318" y="2675"/>
                  <a:pt x="2336" y="2669"/>
                </a:cubicBezTo>
                <a:cubicBezTo>
                  <a:pt x="2403" y="2669"/>
                  <a:pt x="2503" y="2602"/>
                  <a:pt x="2503" y="2469"/>
                </a:cubicBezTo>
                <a:cubicBezTo>
                  <a:pt x="2503" y="2002"/>
                  <a:pt x="2503" y="1501"/>
                  <a:pt x="2569" y="1034"/>
                </a:cubicBezTo>
                <a:cubicBezTo>
                  <a:pt x="2569" y="867"/>
                  <a:pt x="2636" y="667"/>
                  <a:pt x="2736" y="601"/>
                </a:cubicBezTo>
                <a:cubicBezTo>
                  <a:pt x="2836" y="501"/>
                  <a:pt x="2970" y="467"/>
                  <a:pt x="3036" y="467"/>
                </a:cubicBezTo>
                <a:cubicBezTo>
                  <a:pt x="3203" y="467"/>
                  <a:pt x="3403" y="534"/>
                  <a:pt x="3537" y="667"/>
                </a:cubicBezTo>
                <a:cubicBezTo>
                  <a:pt x="3737" y="934"/>
                  <a:pt x="3837" y="1268"/>
                  <a:pt x="3904" y="1635"/>
                </a:cubicBezTo>
                <a:lnTo>
                  <a:pt x="3904" y="1668"/>
                </a:lnTo>
                <a:cubicBezTo>
                  <a:pt x="4004" y="2102"/>
                  <a:pt x="4171" y="2535"/>
                  <a:pt x="4537" y="2836"/>
                </a:cubicBezTo>
                <a:cubicBezTo>
                  <a:pt x="4571" y="2869"/>
                  <a:pt x="4671" y="2869"/>
                  <a:pt x="4738" y="2869"/>
                </a:cubicBezTo>
                <a:cubicBezTo>
                  <a:pt x="4838" y="2836"/>
                  <a:pt x="4871" y="2802"/>
                  <a:pt x="4871" y="2702"/>
                </a:cubicBezTo>
                <a:cubicBezTo>
                  <a:pt x="4871" y="2002"/>
                  <a:pt x="5171" y="1301"/>
                  <a:pt x="5672" y="801"/>
                </a:cubicBezTo>
                <a:lnTo>
                  <a:pt x="5738" y="701"/>
                </a:lnTo>
                <a:cubicBezTo>
                  <a:pt x="5805" y="701"/>
                  <a:pt x="5838" y="801"/>
                  <a:pt x="5905" y="934"/>
                </a:cubicBezTo>
                <a:cubicBezTo>
                  <a:pt x="6205" y="1668"/>
                  <a:pt x="6305" y="2502"/>
                  <a:pt x="6139" y="3336"/>
                </a:cubicBezTo>
                <a:cubicBezTo>
                  <a:pt x="6139" y="3436"/>
                  <a:pt x="6172" y="3503"/>
                  <a:pt x="6205" y="3536"/>
                </a:cubicBezTo>
                <a:cubicBezTo>
                  <a:pt x="6250" y="3566"/>
                  <a:pt x="6289" y="3583"/>
                  <a:pt x="6326" y="3583"/>
                </a:cubicBezTo>
                <a:cubicBezTo>
                  <a:pt x="6372" y="3583"/>
                  <a:pt x="6417" y="3558"/>
                  <a:pt x="6472" y="3503"/>
                </a:cubicBezTo>
                <a:lnTo>
                  <a:pt x="7573" y="2469"/>
                </a:lnTo>
                <a:cubicBezTo>
                  <a:pt x="7682" y="2360"/>
                  <a:pt x="7835" y="2251"/>
                  <a:pt x="7961" y="2251"/>
                </a:cubicBezTo>
                <a:cubicBezTo>
                  <a:pt x="7989" y="2251"/>
                  <a:pt x="8015" y="2256"/>
                  <a:pt x="8040" y="2268"/>
                </a:cubicBezTo>
                <a:cubicBezTo>
                  <a:pt x="8073" y="2268"/>
                  <a:pt x="8140" y="2335"/>
                  <a:pt x="8173" y="2435"/>
                </a:cubicBezTo>
                <a:cubicBezTo>
                  <a:pt x="8307" y="2669"/>
                  <a:pt x="8240" y="3036"/>
                  <a:pt x="8040" y="3336"/>
                </a:cubicBezTo>
                <a:cubicBezTo>
                  <a:pt x="7873" y="3603"/>
                  <a:pt x="7573" y="3803"/>
                  <a:pt x="7173" y="3936"/>
                </a:cubicBezTo>
                <a:cubicBezTo>
                  <a:pt x="7039" y="3970"/>
                  <a:pt x="7006" y="4103"/>
                  <a:pt x="7039" y="4170"/>
                </a:cubicBezTo>
                <a:cubicBezTo>
                  <a:pt x="7056" y="4103"/>
                  <a:pt x="7089" y="4086"/>
                  <a:pt x="7127" y="4086"/>
                </a:cubicBezTo>
                <a:cubicBezTo>
                  <a:pt x="7164" y="4086"/>
                  <a:pt x="7206" y="4103"/>
                  <a:pt x="7239" y="4103"/>
                </a:cubicBezTo>
                <a:lnTo>
                  <a:pt x="7339" y="4103"/>
                </a:lnTo>
                <a:cubicBezTo>
                  <a:pt x="7840" y="3936"/>
                  <a:pt x="8173" y="3669"/>
                  <a:pt x="8407" y="3369"/>
                </a:cubicBezTo>
                <a:cubicBezTo>
                  <a:pt x="8707" y="2969"/>
                  <a:pt x="8807" y="2435"/>
                  <a:pt x="8540" y="2035"/>
                </a:cubicBezTo>
                <a:cubicBezTo>
                  <a:pt x="8474" y="1868"/>
                  <a:pt x="8340" y="1768"/>
                  <a:pt x="8173" y="1701"/>
                </a:cubicBezTo>
                <a:cubicBezTo>
                  <a:pt x="8118" y="1686"/>
                  <a:pt x="8063" y="1680"/>
                  <a:pt x="8010" y="1680"/>
                </a:cubicBezTo>
                <a:cubicBezTo>
                  <a:pt x="7710" y="1680"/>
                  <a:pt x="7453" y="1893"/>
                  <a:pt x="7339" y="2035"/>
                </a:cubicBezTo>
                <a:lnTo>
                  <a:pt x="6639" y="2702"/>
                </a:lnTo>
                <a:cubicBezTo>
                  <a:pt x="6672" y="2002"/>
                  <a:pt x="6572" y="1301"/>
                  <a:pt x="6339" y="667"/>
                </a:cubicBezTo>
                <a:cubicBezTo>
                  <a:pt x="6223" y="377"/>
                  <a:pt x="6030" y="188"/>
                  <a:pt x="5807" y="188"/>
                </a:cubicBezTo>
                <a:cubicBezTo>
                  <a:pt x="5773" y="188"/>
                  <a:pt x="5739" y="192"/>
                  <a:pt x="5705" y="200"/>
                </a:cubicBezTo>
                <a:cubicBezTo>
                  <a:pt x="5572" y="267"/>
                  <a:pt x="5505" y="334"/>
                  <a:pt x="5405" y="434"/>
                </a:cubicBezTo>
                <a:cubicBezTo>
                  <a:pt x="5004" y="867"/>
                  <a:pt x="4704" y="1468"/>
                  <a:pt x="4571" y="2102"/>
                </a:cubicBezTo>
                <a:cubicBezTo>
                  <a:pt x="4504" y="1935"/>
                  <a:pt x="4471" y="1701"/>
                  <a:pt x="4371" y="1501"/>
                </a:cubicBezTo>
                <a:lnTo>
                  <a:pt x="4371" y="1468"/>
                </a:lnTo>
                <a:cubicBezTo>
                  <a:pt x="4304" y="1101"/>
                  <a:pt x="4171" y="667"/>
                  <a:pt x="3870" y="334"/>
                </a:cubicBezTo>
                <a:cubicBezTo>
                  <a:pt x="3670" y="134"/>
                  <a:pt x="3370" y="0"/>
                  <a:pt x="30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2"/>
          <p:cNvSpPr/>
          <p:nvPr/>
        </p:nvSpPr>
        <p:spPr>
          <a:xfrm flipH="1">
            <a:off x="-2760350" y="5567350"/>
            <a:ext cx="250200" cy="98575"/>
          </a:xfrm>
          <a:custGeom>
            <a:rect b="b" l="l" r="r" t="t"/>
            <a:pathLst>
              <a:path extrusionOk="0" h="3943" w="10008">
                <a:moveTo>
                  <a:pt x="4925" y="1"/>
                </a:moveTo>
                <a:cubicBezTo>
                  <a:pt x="4851" y="1"/>
                  <a:pt x="4777" y="13"/>
                  <a:pt x="4704" y="39"/>
                </a:cubicBezTo>
                <a:cubicBezTo>
                  <a:pt x="4337" y="206"/>
                  <a:pt x="4237" y="606"/>
                  <a:pt x="4203" y="1007"/>
                </a:cubicBezTo>
                <a:lnTo>
                  <a:pt x="4170" y="1574"/>
                </a:lnTo>
                <a:cubicBezTo>
                  <a:pt x="3870" y="1107"/>
                  <a:pt x="3403" y="740"/>
                  <a:pt x="2936" y="473"/>
                </a:cubicBezTo>
                <a:cubicBezTo>
                  <a:pt x="2818" y="426"/>
                  <a:pt x="2666" y="379"/>
                  <a:pt x="2494" y="379"/>
                </a:cubicBezTo>
                <a:cubicBezTo>
                  <a:pt x="2422" y="379"/>
                  <a:pt x="2347" y="387"/>
                  <a:pt x="2268" y="406"/>
                </a:cubicBezTo>
                <a:cubicBezTo>
                  <a:pt x="2068" y="473"/>
                  <a:pt x="1935" y="706"/>
                  <a:pt x="1902" y="973"/>
                </a:cubicBezTo>
                <a:cubicBezTo>
                  <a:pt x="1902" y="1073"/>
                  <a:pt x="1868" y="1140"/>
                  <a:pt x="1868" y="1240"/>
                </a:cubicBezTo>
                <a:cubicBezTo>
                  <a:pt x="1668" y="973"/>
                  <a:pt x="1401" y="773"/>
                  <a:pt x="1168" y="606"/>
                </a:cubicBezTo>
                <a:cubicBezTo>
                  <a:pt x="985" y="492"/>
                  <a:pt x="834" y="441"/>
                  <a:pt x="682" y="441"/>
                </a:cubicBezTo>
                <a:cubicBezTo>
                  <a:pt x="612" y="441"/>
                  <a:pt x="541" y="452"/>
                  <a:pt x="467" y="473"/>
                </a:cubicBezTo>
                <a:cubicBezTo>
                  <a:pt x="234" y="606"/>
                  <a:pt x="134" y="940"/>
                  <a:pt x="134" y="1040"/>
                </a:cubicBezTo>
                <a:cubicBezTo>
                  <a:pt x="0" y="1941"/>
                  <a:pt x="300" y="2941"/>
                  <a:pt x="968" y="3675"/>
                </a:cubicBezTo>
                <a:cubicBezTo>
                  <a:pt x="1018" y="3709"/>
                  <a:pt x="1076" y="3725"/>
                  <a:pt x="1130" y="3725"/>
                </a:cubicBezTo>
                <a:cubicBezTo>
                  <a:pt x="1184" y="3725"/>
                  <a:pt x="1234" y="3709"/>
                  <a:pt x="1268" y="3675"/>
                </a:cubicBezTo>
                <a:cubicBezTo>
                  <a:pt x="1368" y="3575"/>
                  <a:pt x="1368" y="3442"/>
                  <a:pt x="1268" y="3375"/>
                </a:cubicBezTo>
                <a:cubicBezTo>
                  <a:pt x="701" y="2775"/>
                  <a:pt x="434" y="1907"/>
                  <a:pt x="567" y="1107"/>
                </a:cubicBezTo>
                <a:cubicBezTo>
                  <a:pt x="601" y="940"/>
                  <a:pt x="634" y="873"/>
                  <a:pt x="701" y="873"/>
                </a:cubicBezTo>
                <a:cubicBezTo>
                  <a:pt x="710" y="864"/>
                  <a:pt x="726" y="860"/>
                  <a:pt x="747" y="860"/>
                </a:cubicBezTo>
                <a:cubicBezTo>
                  <a:pt x="803" y="860"/>
                  <a:pt x="894" y="891"/>
                  <a:pt x="968" y="940"/>
                </a:cubicBezTo>
                <a:cubicBezTo>
                  <a:pt x="1435" y="1240"/>
                  <a:pt x="1768" y="1674"/>
                  <a:pt x="2035" y="2141"/>
                </a:cubicBezTo>
                <a:cubicBezTo>
                  <a:pt x="2068" y="2274"/>
                  <a:pt x="2102" y="2374"/>
                  <a:pt x="2135" y="2508"/>
                </a:cubicBezTo>
                <a:cubicBezTo>
                  <a:pt x="2184" y="2557"/>
                  <a:pt x="2251" y="2587"/>
                  <a:pt x="2322" y="2587"/>
                </a:cubicBezTo>
                <a:cubicBezTo>
                  <a:pt x="2348" y="2587"/>
                  <a:pt x="2375" y="2583"/>
                  <a:pt x="2402" y="2574"/>
                </a:cubicBezTo>
                <a:cubicBezTo>
                  <a:pt x="2502" y="2541"/>
                  <a:pt x="2569" y="2408"/>
                  <a:pt x="2535" y="2308"/>
                </a:cubicBezTo>
                <a:cubicBezTo>
                  <a:pt x="2502" y="2241"/>
                  <a:pt x="2435" y="2107"/>
                  <a:pt x="2402" y="2041"/>
                </a:cubicBezTo>
                <a:cubicBezTo>
                  <a:pt x="2335" y="1740"/>
                  <a:pt x="2335" y="1407"/>
                  <a:pt x="2369" y="1107"/>
                </a:cubicBezTo>
                <a:cubicBezTo>
                  <a:pt x="2402" y="940"/>
                  <a:pt x="2435" y="873"/>
                  <a:pt x="2535" y="840"/>
                </a:cubicBezTo>
                <a:cubicBezTo>
                  <a:pt x="2555" y="820"/>
                  <a:pt x="2577" y="812"/>
                  <a:pt x="2603" y="812"/>
                </a:cubicBezTo>
                <a:cubicBezTo>
                  <a:pt x="2666" y="812"/>
                  <a:pt x="2751" y="859"/>
                  <a:pt x="2869" y="907"/>
                </a:cubicBezTo>
                <a:cubicBezTo>
                  <a:pt x="3469" y="1207"/>
                  <a:pt x="3970" y="1774"/>
                  <a:pt x="4237" y="2408"/>
                </a:cubicBezTo>
                <a:cubicBezTo>
                  <a:pt x="4270" y="2508"/>
                  <a:pt x="4370" y="2541"/>
                  <a:pt x="4437" y="2541"/>
                </a:cubicBezTo>
                <a:cubicBezTo>
                  <a:pt x="4537" y="2541"/>
                  <a:pt x="4603" y="2441"/>
                  <a:pt x="4603" y="2374"/>
                </a:cubicBezTo>
                <a:lnTo>
                  <a:pt x="4737" y="1073"/>
                </a:lnTo>
                <a:cubicBezTo>
                  <a:pt x="4770" y="840"/>
                  <a:pt x="4804" y="540"/>
                  <a:pt x="5004" y="440"/>
                </a:cubicBezTo>
                <a:cubicBezTo>
                  <a:pt x="5031" y="428"/>
                  <a:pt x="5058" y="423"/>
                  <a:pt x="5086" y="423"/>
                </a:cubicBezTo>
                <a:cubicBezTo>
                  <a:pt x="5304" y="423"/>
                  <a:pt x="5553" y="741"/>
                  <a:pt x="5671" y="1007"/>
                </a:cubicBezTo>
                <a:cubicBezTo>
                  <a:pt x="5871" y="1407"/>
                  <a:pt x="6004" y="1874"/>
                  <a:pt x="6071" y="2274"/>
                </a:cubicBezTo>
                <a:cubicBezTo>
                  <a:pt x="6071" y="2374"/>
                  <a:pt x="6171" y="2441"/>
                  <a:pt x="6271" y="2441"/>
                </a:cubicBezTo>
                <a:cubicBezTo>
                  <a:pt x="6371" y="2441"/>
                  <a:pt x="6438" y="2408"/>
                  <a:pt x="6505" y="2274"/>
                </a:cubicBezTo>
                <a:cubicBezTo>
                  <a:pt x="6605" y="1774"/>
                  <a:pt x="6838" y="1374"/>
                  <a:pt x="7105" y="907"/>
                </a:cubicBezTo>
                <a:cubicBezTo>
                  <a:pt x="7205" y="773"/>
                  <a:pt x="7239" y="773"/>
                  <a:pt x="7239" y="773"/>
                </a:cubicBezTo>
                <a:cubicBezTo>
                  <a:pt x="7239" y="773"/>
                  <a:pt x="7272" y="773"/>
                  <a:pt x="7372" y="907"/>
                </a:cubicBezTo>
                <a:cubicBezTo>
                  <a:pt x="7706" y="1340"/>
                  <a:pt x="7872" y="1907"/>
                  <a:pt x="7839" y="2408"/>
                </a:cubicBezTo>
                <a:cubicBezTo>
                  <a:pt x="7839" y="2508"/>
                  <a:pt x="7872" y="2574"/>
                  <a:pt x="7939" y="2608"/>
                </a:cubicBezTo>
                <a:cubicBezTo>
                  <a:pt x="7984" y="2638"/>
                  <a:pt x="8022" y="2654"/>
                  <a:pt x="8057" y="2654"/>
                </a:cubicBezTo>
                <a:cubicBezTo>
                  <a:pt x="8099" y="2654"/>
                  <a:pt x="8136" y="2629"/>
                  <a:pt x="8173" y="2574"/>
                </a:cubicBezTo>
                <a:cubicBezTo>
                  <a:pt x="8540" y="2207"/>
                  <a:pt x="9007" y="1874"/>
                  <a:pt x="9540" y="1607"/>
                </a:cubicBezTo>
                <a:lnTo>
                  <a:pt x="9674" y="1574"/>
                </a:lnTo>
                <a:lnTo>
                  <a:pt x="9707" y="1707"/>
                </a:lnTo>
                <a:cubicBezTo>
                  <a:pt x="9774" y="2107"/>
                  <a:pt x="9674" y="2574"/>
                  <a:pt x="9340" y="2941"/>
                </a:cubicBezTo>
                <a:cubicBezTo>
                  <a:pt x="9040" y="3342"/>
                  <a:pt x="8573" y="3542"/>
                  <a:pt x="8173" y="3542"/>
                </a:cubicBezTo>
                <a:cubicBezTo>
                  <a:pt x="8039" y="3542"/>
                  <a:pt x="7939" y="3608"/>
                  <a:pt x="7939" y="3742"/>
                </a:cubicBezTo>
                <a:cubicBezTo>
                  <a:pt x="7772" y="3842"/>
                  <a:pt x="7872" y="3942"/>
                  <a:pt x="8006" y="3942"/>
                </a:cubicBezTo>
                <a:cubicBezTo>
                  <a:pt x="8540" y="3942"/>
                  <a:pt x="9073" y="3675"/>
                  <a:pt x="9440" y="3208"/>
                </a:cubicBezTo>
                <a:cubicBezTo>
                  <a:pt x="9841" y="2741"/>
                  <a:pt x="10007" y="2174"/>
                  <a:pt x="9907" y="1607"/>
                </a:cubicBezTo>
                <a:cubicBezTo>
                  <a:pt x="9907" y="1540"/>
                  <a:pt x="9874" y="1340"/>
                  <a:pt x="9674" y="1207"/>
                </a:cubicBezTo>
                <a:cubicBezTo>
                  <a:pt x="9599" y="1164"/>
                  <a:pt x="9527" y="1149"/>
                  <a:pt x="9463" y="1149"/>
                </a:cubicBezTo>
                <a:cubicBezTo>
                  <a:pt x="9326" y="1149"/>
                  <a:pt x="9219" y="1217"/>
                  <a:pt x="9173" y="1240"/>
                </a:cubicBezTo>
                <a:cubicBezTo>
                  <a:pt x="8740" y="1440"/>
                  <a:pt x="8373" y="1674"/>
                  <a:pt x="8039" y="1941"/>
                </a:cubicBezTo>
                <a:cubicBezTo>
                  <a:pt x="8006" y="1440"/>
                  <a:pt x="7772" y="1007"/>
                  <a:pt x="7506" y="606"/>
                </a:cubicBezTo>
                <a:cubicBezTo>
                  <a:pt x="7439" y="540"/>
                  <a:pt x="7272" y="373"/>
                  <a:pt x="7039" y="373"/>
                </a:cubicBezTo>
                <a:cubicBezTo>
                  <a:pt x="6772" y="373"/>
                  <a:pt x="6605" y="606"/>
                  <a:pt x="6572" y="706"/>
                </a:cubicBezTo>
                <a:cubicBezTo>
                  <a:pt x="6405" y="940"/>
                  <a:pt x="6238" y="1240"/>
                  <a:pt x="6171" y="1540"/>
                </a:cubicBezTo>
                <a:cubicBezTo>
                  <a:pt x="6071" y="1273"/>
                  <a:pt x="6004" y="1040"/>
                  <a:pt x="5871" y="773"/>
                </a:cubicBezTo>
                <a:cubicBezTo>
                  <a:pt x="5702" y="351"/>
                  <a:pt x="5320" y="1"/>
                  <a:pt x="49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2"/>
          <p:cNvSpPr/>
          <p:nvPr/>
        </p:nvSpPr>
        <p:spPr>
          <a:xfrm flipH="1">
            <a:off x="-2374225" y="5455700"/>
            <a:ext cx="185150" cy="97625"/>
          </a:xfrm>
          <a:custGeom>
            <a:rect b="b" l="l" r="r" t="t"/>
            <a:pathLst>
              <a:path extrusionOk="0" h="3905" w="7406">
                <a:moveTo>
                  <a:pt x="3053" y="0"/>
                </a:moveTo>
                <a:cubicBezTo>
                  <a:pt x="2777" y="0"/>
                  <a:pt x="2512" y="223"/>
                  <a:pt x="2402" y="469"/>
                </a:cubicBezTo>
                <a:cubicBezTo>
                  <a:pt x="2269" y="703"/>
                  <a:pt x="2269" y="1036"/>
                  <a:pt x="2269" y="1236"/>
                </a:cubicBezTo>
                <a:lnTo>
                  <a:pt x="2269" y="1737"/>
                </a:lnTo>
                <a:cubicBezTo>
                  <a:pt x="2069" y="1336"/>
                  <a:pt x="1769" y="903"/>
                  <a:pt x="1502" y="569"/>
                </a:cubicBezTo>
                <a:cubicBezTo>
                  <a:pt x="1368" y="402"/>
                  <a:pt x="1202" y="236"/>
                  <a:pt x="1001" y="102"/>
                </a:cubicBezTo>
                <a:cubicBezTo>
                  <a:pt x="906" y="66"/>
                  <a:pt x="801" y="47"/>
                  <a:pt x="698" y="47"/>
                </a:cubicBezTo>
                <a:cubicBezTo>
                  <a:pt x="512" y="47"/>
                  <a:pt x="329" y="107"/>
                  <a:pt x="201" y="236"/>
                </a:cubicBezTo>
                <a:cubicBezTo>
                  <a:pt x="67" y="402"/>
                  <a:pt x="34" y="569"/>
                  <a:pt x="34" y="736"/>
                </a:cubicBezTo>
                <a:cubicBezTo>
                  <a:pt x="1" y="1503"/>
                  <a:pt x="201" y="2270"/>
                  <a:pt x="668" y="2904"/>
                </a:cubicBezTo>
                <a:cubicBezTo>
                  <a:pt x="707" y="2962"/>
                  <a:pt x="768" y="2998"/>
                  <a:pt x="826" y="2998"/>
                </a:cubicBezTo>
                <a:cubicBezTo>
                  <a:pt x="867" y="2998"/>
                  <a:pt x="907" y="2979"/>
                  <a:pt x="935" y="2937"/>
                </a:cubicBezTo>
                <a:cubicBezTo>
                  <a:pt x="1035" y="2871"/>
                  <a:pt x="1068" y="2737"/>
                  <a:pt x="1001" y="2671"/>
                </a:cubicBezTo>
                <a:cubicBezTo>
                  <a:pt x="601" y="2104"/>
                  <a:pt x="401" y="1470"/>
                  <a:pt x="434" y="769"/>
                </a:cubicBezTo>
                <a:cubicBezTo>
                  <a:pt x="434" y="703"/>
                  <a:pt x="434" y="569"/>
                  <a:pt x="534" y="536"/>
                </a:cubicBezTo>
                <a:cubicBezTo>
                  <a:pt x="553" y="481"/>
                  <a:pt x="612" y="456"/>
                  <a:pt x="677" y="456"/>
                </a:cubicBezTo>
                <a:cubicBezTo>
                  <a:pt x="731" y="456"/>
                  <a:pt x="790" y="472"/>
                  <a:pt x="835" y="502"/>
                </a:cubicBezTo>
                <a:cubicBezTo>
                  <a:pt x="935" y="536"/>
                  <a:pt x="1068" y="703"/>
                  <a:pt x="1202" y="836"/>
                </a:cubicBezTo>
                <a:cubicBezTo>
                  <a:pt x="1669" y="1403"/>
                  <a:pt x="2035" y="2070"/>
                  <a:pt x="2336" y="2771"/>
                </a:cubicBezTo>
                <a:cubicBezTo>
                  <a:pt x="2369" y="2871"/>
                  <a:pt x="2436" y="2904"/>
                  <a:pt x="2536" y="2904"/>
                </a:cubicBezTo>
                <a:cubicBezTo>
                  <a:pt x="2603" y="2904"/>
                  <a:pt x="2703" y="2837"/>
                  <a:pt x="2703" y="2704"/>
                </a:cubicBezTo>
                <a:lnTo>
                  <a:pt x="2636" y="1236"/>
                </a:lnTo>
                <a:cubicBezTo>
                  <a:pt x="2636" y="1036"/>
                  <a:pt x="2636" y="769"/>
                  <a:pt x="2736" y="602"/>
                </a:cubicBezTo>
                <a:cubicBezTo>
                  <a:pt x="2796" y="513"/>
                  <a:pt x="2908" y="397"/>
                  <a:pt x="3027" y="397"/>
                </a:cubicBezTo>
                <a:cubicBezTo>
                  <a:pt x="3041" y="397"/>
                  <a:pt x="3055" y="399"/>
                  <a:pt x="3070" y="402"/>
                </a:cubicBezTo>
                <a:cubicBezTo>
                  <a:pt x="3203" y="436"/>
                  <a:pt x="3270" y="602"/>
                  <a:pt x="3303" y="769"/>
                </a:cubicBezTo>
                <a:cubicBezTo>
                  <a:pt x="3570" y="1436"/>
                  <a:pt x="3770" y="2104"/>
                  <a:pt x="3937" y="2771"/>
                </a:cubicBezTo>
                <a:cubicBezTo>
                  <a:pt x="4004" y="2871"/>
                  <a:pt x="4070" y="2937"/>
                  <a:pt x="4137" y="2937"/>
                </a:cubicBezTo>
                <a:cubicBezTo>
                  <a:pt x="4237" y="2937"/>
                  <a:pt x="4304" y="2871"/>
                  <a:pt x="4370" y="2771"/>
                </a:cubicBezTo>
                <a:cubicBezTo>
                  <a:pt x="4437" y="2204"/>
                  <a:pt x="4537" y="1603"/>
                  <a:pt x="4704" y="1036"/>
                </a:cubicBezTo>
                <a:cubicBezTo>
                  <a:pt x="4704" y="1003"/>
                  <a:pt x="4737" y="936"/>
                  <a:pt x="4737" y="903"/>
                </a:cubicBezTo>
                <a:cubicBezTo>
                  <a:pt x="4771" y="903"/>
                  <a:pt x="4904" y="1003"/>
                  <a:pt x="4938" y="1170"/>
                </a:cubicBezTo>
                <a:cubicBezTo>
                  <a:pt x="5204" y="1737"/>
                  <a:pt x="5271" y="2404"/>
                  <a:pt x="5171" y="3038"/>
                </a:cubicBezTo>
                <a:cubicBezTo>
                  <a:pt x="5171" y="3104"/>
                  <a:pt x="5204" y="3238"/>
                  <a:pt x="5271" y="3238"/>
                </a:cubicBezTo>
                <a:cubicBezTo>
                  <a:pt x="5298" y="3247"/>
                  <a:pt x="5327" y="3251"/>
                  <a:pt x="5356" y="3251"/>
                </a:cubicBezTo>
                <a:cubicBezTo>
                  <a:pt x="5436" y="3251"/>
                  <a:pt x="5514" y="3220"/>
                  <a:pt x="5538" y="3171"/>
                </a:cubicBezTo>
                <a:cubicBezTo>
                  <a:pt x="5872" y="2571"/>
                  <a:pt x="6272" y="2070"/>
                  <a:pt x="6739" y="1570"/>
                </a:cubicBezTo>
                <a:lnTo>
                  <a:pt x="6839" y="1503"/>
                </a:lnTo>
                <a:lnTo>
                  <a:pt x="6839" y="1570"/>
                </a:lnTo>
                <a:cubicBezTo>
                  <a:pt x="6939" y="2370"/>
                  <a:pt x="6439" y="3238"/>
                  <a:pt x="5705" y="3505"/>
                </a:cubicBezTo>
                <a:cubicBezTo>
                  <a:pt x="5571" y="3538"/>
                  <a:pt x="5538" y="3671"/>
                  <a:pt x="5571" y="3738"/>
                </a:cubicBezTo>
                <a:cubicBezTo>
                  <a:pt x="5605" y="3871"/>
                  <a:pt x="5705" y="3905"/>
                  <a:pt x="5771" y="3905"/>
                </a:cubicBezTo>
                <a:lnTo>
                  <a:pt x="5872" y="3905"/>
                </a:lnTo>
                <a:cubicBezTo>
                  <a:pt x="6839" y="3571"/>
                  <a:pt x="7406" y="2537"/>
                  <a:pt x="7273" y="1536"/>
                </a:cubicBezTo>
                <a:cubicBezTo>
                  <a:pt x="7239" y="1336"/>
                  <a:pt x="7139" y="1203"/>
                  <a:pt x="7039" y="1136"/>
                </a:cubicBezTo>
                <a:cubicBezTo>
                  <a:pt x="6993" y="1113"/>
                  <a:pt x="6942" y="1098"/>
                  <a:pt x="6885" y="1098"/>
                </a:cubicBezTo>
                <a:cubicBezTo>
                  <a:pt x="6777" y="1098"/>
                  <a:pt x="6646" y="1151"/>
                  <a:pt x="6472" y="1303"/>
                </a:cubicBezTo>
                <a:cubicBezTo>
                  <a:pt x="6205" y="1637"/>
                  <a:pt x="5905" y="1970"/>
                  <a:pt x="5638" y="2304"/>
                </a:cubicBezTo>
                <a:cubicBezTo>
                  <a:pt x="5638" y="1837"/>
                  <a:pt x="5538" y="1370"/>
                  <a:pt x="5371" y="969"/>
                </a:cubicBezTo>
                <a:cubicBezTo>
                  <a:pt x="5271" y="736"/>
                  <a:pt x="5104" y="536"/>
                  <a:pt x="4904" y="502"/>
                </a:cubicBezTo>
                <a:cubicBezTo>
                  <a:pt x="4865" y="483"/>
                  <a:pt x="4826" y="475"/>
                  <a:pt x="4788" y="475"/>
                </a:cubicBezTo>
                <a:cubicBezTo>
                  <a:pt x="4695" y="475"/>
                  <a:pt x="4608" y="522"/>
                  <a:pt x="4537" y="569"/>
                </a:cubicBezTo>
                <a:cubicBezTo>
                  <a:pt x="4404" y="669"/>
                  <a:pt x="4370" y="836"/>
                  <a:pt x="4304" y="903"/>
                </a:cubicBezTo>
                <a:cubicBezTo>
                  <a:pt x="4237" y="1203"/>
                  <a:pt x="4204" y="1503"/>
                  <a:pt x="4104" y="1803"/>
                </a:cubicBezTo>
                <a:lnTo>
                  <a:pt x="3737" y="669"/>
                </a:lnTo>
                <a:cubicBezTo>
                  <a:pt x="3670" y="402"/>
                  <a:pt x="3537" y="169"/>
                  <a:pt x="3236" y="35"/>
                </a:cubicBezTo>
                <a:cubicBezTo>
                  <a:pt x="3176" y="11"/>
                  <a:pt x="3114" y="0"/>
                  <a:pt x="30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2"/>
          <p:cNvSpPr/>
          <p:nvPr/>
        </p:nvSpPr>
        <p:spPr>
          <a:xfrm flipH="1">
            <a:off x="-3103100" y="5475225"/>
            <a:ext cx="171000" cy="106450"/>
          </a:xfrm>
          <a:custGeom>
            <a:rect b="b" l="l" r="r" t="t"/>
            <a:pathLst>
              <a:path extrusionOk="0" h="4258" w="6840">
                <a:moveTo>
                  <a:pt x="4629" y="1"/>
                </a:moveTo>
                <a:cubicBezTo>
                  <a:pt x="4588" y="1"/>
                  <a:pt x="4546" y="8"/>
                  <a:pt x="4504" y="22"/>
                </a:cubicBezTo>
                <a:cubicBezTo>
                  <a:pt x="4337" y="55"/>
                  <a:pt x="4237" y="188"/>
                  <a:pt x="4171" y="255"/>
                </a:cubicBezTo>
                <a:cubicBezTo>
                  <a:pt x="3837" y="722"/>
                  <a:pt x="3537" y="1189"/>
                  <a:pt x="3337" y="1723"/>
                </a:cubicBezTo>
                <a:lnTo>
                  <a:pt x="3070" y="1089"/>
                </a:lnTo>
                <a:cubicBezTo>
                  <a:pt x="3036" y="956"/>
                  <a:pt x="2870" y="722"/>
                  <a:pt x="2569" y="689"/>
                </a:cubicBezTo>
                <a:cubicBezTo>
                  <a:pt x="2539" y="681"/>
                  <a:pt x="2508" y="677"/>
                  <a:pt x="2478" y="677"/>
                </a:cubicBezTo>
                <a:cubicBezTo>
                  <a:pt x="2243" y="677"/>
                  <a:pt x="2017" y="898"/>
                  <a:pt x="1869" y="1222"/>
                </a:cubicBezTo>
                <a:cubicBezTo>
                  <a:pt x="1736" y="1523"/>
                  <a:pt x="1669" y="1790"/>
                  <a:pt x="1635" y="2090"/>
                </a:cubicBezTo>
                <a:cubicBezTo>
                  <a:pt x="1535" y="1956"/>
                  <a:pt x="1469" y="1856"/>
                  <a:pt x="1335" y="1723"/>
                </a:cubicBezTo>
                <a:cubicBezTo>
                  <a:pt x="1230" y="1635"/>
                  <a:pt x="1096" y="1593"/>
                  <a:pt x="954" y="1593"/>
                </a:cubicBezTo>
                <a:cubicBezTo>
                  <a:pt x="827" y="1593"/>
                  <a:pt x="694" y="1626"/>
                  <a:pt x="568" y="1689"/>
                </a:cubicBezTo>
                <a:cubicBezTo>
                  <a:pt x="234" y="1856"/>
                  <a:pt x="34" y="2123"/>
                  <a:pt x="34" y="2457"/>
                </a:cubicBezTo>
                <a:cubicBezTo>
                  <a:pt x="1" y="3057"/>
                  <a:pt x="468" y="3557"/>
                  <a:pt x="902" y="3758"/>
                </a:cubicBezTo>
                <a:cubicBezTo>
                  <a:pt x="928" y="3767"/>
                  <a:pt x="958" y="3771"/>
                  <a:pt x="987" y="3771"/>
                </a:cubicBezTo>
                <a:cubicBezTo>
                  <a:pt x="1068" y="3771"/>
                  <a:pt x="1153" y="3740"/>
                  <a:pt x="1202" y="3691"/>
                </a:cubicBezTo>
                <a:cubicBezTo>
                  <a:pt x="1235" y="3591"/>
                  <a:pt x="1202" y="3457"/>
                  <a:pt x="1135" y="3391"/>
                </a:cubicBezTo>
                <a:cubicBezTo>
                  <a:pt x="802" y="3224"/>
                  <a:pt x="468" y="2857"/>
                  <a:pt x="468" y="2457"/>
                </a:cubicBezTo>
                <a:cubicBezTo>
                  <a:pt x="468" y="2290"/>
                  <a:pt x="568" y="2090"/>
                  <a:pt x="802" y="2023"/>
                </a:cubicBezTo>
                <a:cubicBezTo>
                  <a:pt x="838" y="1986"/>
                  <a:pt x="895" y="1960"/>
                  <a:pt x="961" y="1960"/>
                </a:cubicBezTo>
                <a:cubicBezTo>
                  <a:pt x="1015" y="1960"/>
                  <a:pt x="1075" y="1978"/>
                  <a:pt x="1135" y="2023"/>
                </a:cubicBezTo>
                <a:cubicBezTo>
                  <a:pt x="1202" y="2090"/>
                  <a:pt x="1302" y="2190"/>
                  <a:pt x="1335" y="2290"/>
                </a:cubicBezTo>
                <a:cubicBezTo>
                  <a:pt x="1402" y="2457"/>
                  <a:pt x="1535" y="2623"/>
                  <a:pt x="1702" y="2757"/>
                </a:cubicBezTo>
                <a:cubicBezTo>
                  <a:pt x="1752" y="2774"/>
                  <a:pt x="1786" y="2782"/>
                  <a:pt x="1815" y="2782"/>
                </a:cubicBezTo>
                <a:cubicBezTo>
                  <a:pt x="1844" y="2782"/>
                  <a:pt x="1869" y="2774"/>
                  <a:pt x="1902" y="2757"/>
                </a:cubicBezTo>
                <a:cubicBezTo>
                  <a:pt x="2002" y="2724"/>
                  <a:pt x="2002" y="2623"/>
                  <a:pt x="2002" y="2590"/>
                </a:cubicBezTo>
                <a:cubicBezTo>
                  <a:pt x="2002" y="2190"/>
                  <a:pt x="2069" y="1723"/>
                  <a:pt x="2236" y="1289"/>
                </a:cubicBezTo>
                <a:cubicBezTo>
                  <a:pt x="2303" y="1122"/>
                  <a:pt x="2403" y="1022"/>
                  <a:pt x="2503" y="1022"/>
                </a:cubicBezTo>
                <a:cubicBezTo>
                  <a:pt x="2536" y="1022"/>
                  <a:pt x="2636" y="1089"/>
                  <a:pt x="2703" y="1222"/>
                </a:cubicBezTo>
                <a:cubicBezTo>
                  <a:pt x="2870" y="1589"/>
                  <a:pt x="3036" y="1956"/>
                  <a:pt x="3137" y="2357"/>
                </a:cubicBezTo>
                <a:cubicBezTo>
                  <a:pt x="3137" y="2423"/>
                  <a:pt x="3203" y="2523"/>
                  <a:pt x="3337" y="2523"/>
                </a:cubicBezTo>
                <a:cubicBezTo>
                  <a:pt x="3403" y="2523"/>
                  <a:pt x="3503" y="2457"/>
                  <a:pt x="3537" y="2357"/>
                </a:cubicBezTo>
                <a:cubicBezTo>
                  <a:pt x="3737" y="1623"/>
                  <a:pt x="4071" y="956"/>
                  <a:pt x="4504" y="389"/>
                </a:cubicBezTo>
                <a:lnTo>
                  <a:pt x="4638" y="255"/>
                </a:lnTo>
                <a:cubicBezTo>
                  <a:pt x="4671" y="255"/>
                  <a:pt x="4704" y="288"/>
                  <a:pt x="4804" y="355"/>
                </a:cubicBezTo>
                <a:cubicBezTo>
                  <a:pt x="5005" y="622"/>
                  <a:pt x="4871" y="1089"/>
                  <a:pt x="4804" y="1289"/>
                </a:cubicBezTo>
                <a:cubicBezTo>
                  <a:pt x="4738" y="1423"/>
                  <a:pt x="4704" y="1523"/>
                  <a:pt x="4671" y="1623"/>
                </a:cubicBezTo>
                <a:cubicBezTo>
                  <a:pt x="4538" y="1890"/>
                  <a:pt x="4404" y="2190"/>
                  <a:pt x="4371" y="2457"/>
                </a:cubicBezTo>
                <a:cubicBezTo>
                  <a:pt x="4371" y="2557"/>
                  <a:pt x="4404" y="2623"/>
                  <a:pt x="4471" y="2690"/>
                </a:cubicBezTo>
                <a:cubicBezTo>
                  <a:pt x="4504" y="2707"/>
                  <a:pt x="4546" y="2715"/>
                  <a:pt x="4583" y="2715"/>
                </a:cubicBezTo>
                <a:cubicBezTo>
                  <a:pt x="4621" y="2715"/>
                  <a:pt x="4654" y="2707"/>
                  <a:pt x="4671" y="2690"/>
                </a:cubicBezTo>
                <a:cubicBezTo>
                  <a:pt x="5071" y="2423"/>
                  <a:pt x="5505" y="2257"/>
                  <a:pt x="5972" y="2190"/>
                </a:cubicBezTo>
                <a:cubicBezTo>
                  <a:pt x="6062" y="2160"/>
                  <a:pt x="6138" y="2143"/>
                  <a:pt x="6198" y="2143"/>
                </a:cubicBezTo>
                <a:cubicBezTo>
                  <a:pt x="6272" y="2143"/>
                  <a:pt x="6320" y="2168"/>
                  <a:pt x="6339" y="2223"/>
                </a:cubicBezTo>
                <a:cubicBezTo>
                  <a:pt x="6372" y="2290"/>
                  <a:pt x="6305" y="2457"/>
                  <a:pt x="6205" y="2590"/>
                </a:cubicBezTo>
                <a:cubicBezTo>
                  <a:pt x="5805" y="3124"/>
                  <a:pt x="5205" y="3524"/>
                  <a:pt x="4571" y="3691"/>
                </a:cubicBezTo>
                <a:cubicBezTo>
                  <a:pt x="4471" y="3724"/>
                  <a:pt x="4404" y="3791"/>
                  <a:pt x="4471" y="3924"/>
                </a:cubicBezTo>
                <a:cubicBezTo>
                  <a:pt x="4504" y="4225"/>
                  <a:pt x="4538" y="4258"/>
                  <a:pt x="4671" y="4258"/>
                </a:cubicBezTo>
                <a:lnTo>
                  <a:pt x="4704" y="4258"/>
                </a:lnTo>
                <a:cubicBezTo>
                  <a:pt x="5405" y="4058"/>
                  <a:pt x="6072" y="3591"/>
                  <a:pt x="6539" y="3024"/>
                </a:cubicBezTo>
                <a:cubicBezTo>
                  <a:pt x="6806" y="2690"/>
                  <a:pt x="6839" y="2390"/>
                  <a:pt x="6672" y="2123"/>
                </a:cubicBezTo>
                <a:cubicBezTo>
                  <a:pt x="6567" y="1992"/>
                  <a:pt x="6421" y="1902"/>
                  <a:pt x="6137" y="1902"/>
                </a:cubicBezTo>
                <a:cubicBezTo>
                  <a:pt x="6059" y="1902"/>
                  <a:pt x="5972" y="1909"/>
                  <a:pt x="5872" y="1923"/>
                </a:cubicBezTo>
                <a:cubicBezTo>
                  <a:pt x="5538" y="2023"/>
                  <a:pt x="5205" y="2090"/>
                  <a:pt x="4871" y="2257"/>
                </a:cubicBezTo>
                <a:cubicBezTo>
                  <a:pt x="4904" y="2190"/>
                  <a:pt x="4971" y="2090"/>
                  <a:pt x="5005" y="1956"/>
                </a:cubicBezTo>
                <a:cubicBezTo>
                  <a:pt x="5038" y="1856"/>
                  <a:pt x="5138" y="1723"/>
                  <a:pt x="5171" y="1589"/>
                </a:cubicBezTo>
                <a:cubicBezTo>
                  <a:pt x="5305" y="1289"/>
                  <a:pt x="5405" y="722"/>
                  <a:pt x="5071" y="255"/>
                </a:cubicBezTo>
                <a:cubicBezTo>
                  <a:pt x="4939" y="97"/>
                  <a:pt x="4786" y="1"/>
                  <a:pt x="46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2"/>
          <p:cNvSpPr/>
          <p:nvPr/>
        </p:nvSpPr>
        <p:spPr>
          <a:xfrm flipH="1">
            <a:off x="-2853750" y="5347850"/>
            <a:ext cx="155975" cy="84550"/>
          </a:xfrm>
          <a:custGeom>
            <a:rect b="b" l="l" r="r" t="t"/>
            <a:pathLst>
              <a:path extrusionOk="0" h="3382" w="6239">
                <a:moveTo>
                  <a:pt x="1970" y="0"/>
                </a:moveTo>
                <a:cubicBezTo>
                  <a:pt x="1931" y="0"/>
                  <a:pt x="1897" y="6"/>
                  <a:pt x="1869" y="13"/>
                </a:cubicBezTo>
                <a:cubicBezTo>
                  <a:pt x="1602" y="46"/>
                  <a:pt x="1435" y="313"/>
                  <a:pt x="1402" y="680"/>
                </a:cubicBezTo>
                <a:cubicBezTo>
                  <a:pt x="1402" y="880"/>
                  <a:pt x="1368" y="1114"/>
                  <a:pt x="1368" y="1281"/>
                </a:cubicBezTo>
                <a:lnTo>
                  <a:pt x="1268" y="1114"/>
                </a:lnTo>
                <a:cubicBezTo>
                  <a:pt x="1083" y="770"/>
                  <a:pt x="856" y="572"/>
                  <a:pt x="603" y="572"/>
                </a:cubicBezTo>
                <a:cubicBezTo>
                  <a:pt x="537" y="572"/>
                  <a:pt x="470" y="586"/>
                  <a:pt x="401" y="613"/>
                </a:cubicBezTo>
                <a:cubicBezTo>
                  <a:pt x="67" y="713"/>
                  <a:pt x="1" y="1147"/>
                  <a:pt x="34" y="1481"/>
                </a:cubicBezTo>
                <a:cubicBezTo>
                  <a:pt x="101" y="2114"/>
                  <a:pt x="401" y="2682"/>
                  <a:pt x="834" y="3149"/>
                </a:cubicBezTo>
                <a:cubicBezTo>
                  <a:pt x="868" y="3182"/>
                  <a:pt x="918" y="3199"/>
                  <a:pt x="968" y="3199"/>
                </a:cubicBezTo>
                <a:cubicBezTo>
                  <a:pt x="1018" y="3199"/>
                  <a:pt x="1068" y="3182"/>
                  <a:pt x="1101" y="3149"/>
                </a:cubicBezTo>
                <a:cubicBezTo>
                  <a:pt x="1201" y="3048"/>
                  <a:pt x="1201" y="2948"/>
                  <a:pt x="1101" y="2848"/>
                </a:cubicBezTo>
                <a:cubicBezTo>
                  <a:pt x="734" y="2448"/>
                  <a:pt x="534" y="1948"/>
                  <a:pt x="401" y="1381"/>
                </a:cubicBezTo>
                <a:cubicBezTo>
                  <a:pt x="367" y="1214"/>
                  <a:pt x="401" y="1014"/>
                  <a:pt x="468" y="980"/>
                </a:cubicBezTo>
                <a:cubicBezTo>
                  <a:pt x="478" y="978"/>
                  <a:pt x="488" y="977"/>
                  <a:pt x="498" y="977"/>
                </a:cubicBezTo>
                <a:cubicBezTo>
                  <a:pt x="626" y="977"/>
                  <a:pt x="775" y="1160"/>
                  <a:pt x="868" y="1314"/>
                </a:cubicBezTo>
                <a:lnTo>
                  <a:pt x="1435" y="2315"/>
                </a:lnTo>
                <a:cubicBezTo>
                  <a:pt x="1459" y="2362"/>
                  <a:pt x="1532" y="2409"/>
                  <a:pt x="1609" y="2409"/>
                </a:cubicBezTo>
                <a:cubicBezTo>
                  <a:pt x="1640" y="2409"/>
                  <a:pt x="1672" y="2401"/>
                  <a:pt x="1702" y="2381"/>
                </a:cubicBezTo>
                <a:cubicBezTo>
                  <a:pt x="1768" y="2348"/>
                  <a:pt x="1869" y="2281"/>
                  <a:pt x="1802" y="2181"/>
                </a:cubicBezTo>
                <a:cubicBezTo>
                  <a:pt x="1735" y="1681"/>
                  <a:pt x="1702" y="1214"/>
                  <a:pt x="1735" y="713"/>
                </a:cubicBezTo>
                <a:cubicBezTo>
                  <a:pt x="1735" y="547"/>
                  <a:pt x="1802" y="447"/>
                  <a:pt x="1869" y="380"/>
                </a:cubicBezTo>
                <a:cubicBezTo>
                  <a:pt x="1902" y="380"/>
                  <a:pt x="2035" y="480"/>
                  <a:pt x="2102" y="647"/>
                </a:cubicBezTo>
                <a:cubicBezTo>
                  <a:pt x="2369" y="1114"/>
                  <a:pt x="2536" y="1614"/>
                  <a:pt x="2669" y="2114"/>
                </a:cubicBezTo>
                <a:cubicBezTo>
                  <a:pt x="2702" y="2215"/>
                  <a:pt x="2769" y="2281"/>
                  <a:pt x="2903" y="2281"/>
                </a:cubicBezTo>
                <a:cubicBezTo>
                  <a:pt x="3036" y="2281"/>
                  <a:pt x="3069" y="2148"/>
                  <a:pt x="3069" y="2048"/>
                </a:cubicBezTo>
                <a:cubicBezTo>
                  <a:pt x="3036" y="1614"/>
                  <a:pt x="3270" y="1047"/>
                  <a:pt x="3703" y="847"/>
                </a:cubicBezTo>
                <a:cubicBezTo>
                  <a:pt x="3750" y="823"/>
                  <a:pt x="3814" y="800"/>
                  <a:pt x="3859" y="800"/>
                </a:cubicBezTo>
                <a:cubicBezTo>
                  <a:pt x="3878" y="800"/>
                  <a:pt x="3894" y="804"/>
                  <a:pt x="3903" y="814"/>
                </a:cubicBezTo>
                <a:cubicBezTo>
                  <a:pt x="3937" y="814"/>
                  <a:pt x="4003" y="880"/>
                  <a:pt x="4003" y="980"/>
                </a:cubicBezTo>
                <a:cubicBezTo>
                  <a:pt x="4170" y="1481"/>
                  <a:pt x="4103" y="2014"/>
                  <a:pt x="3903" y="2515"/>
                </a:cubicBezTo>
                <a:cubicBezTo>
                  <a:pt x="3870" y="2581"/>
                  <a:pt x="3903" y="2715"/>
                  <a:pt x="4003" y="2782"/>
                </a:cubicBezTo>
                <a:cubicBezTo>
                  <a:pt x="4037" y="2798"/>
                  <a:pt x="4087" y="2807"/>
                  <a:pt x="4133" y="2807"/>
                </a:cubicBezTo>
                <a:cubicBezTo>
                  <a:pt x="4179" y="2807"/>
                  <a:pt x="4220" y="2798"/>
                  <a:pt x="4237" y="2782"/>
                </a:cubicBezTo>
                <a:lnTo>
                  <a:pt x="5271" y="1781"/>
                </a:lnTo>
                <a:cubicBezTo>
                  <a:pt x="5371" y="1681"/>
                  <a:pt x="5538" y="1547"/>
                  <a:pt x="5605" y="1547"/>
                </a:cubicBezTo>
                <a:cubicBezTo>
                  <a:pt x="5738" y="1614"/>
                  <a:pt x="5738" y="1814"/>
                  <a:pt x="5738" y="1981"/>
                </a:cubicBezTo>
                <a:cubicBezTo>
                  <a:pt x="5605" y="2515"/>
                  <a:pt x="5204" y="2948"/>
                  <a:pt x="4704" y="3048"/>
                </a:cubicBezTo>
                <a:cubicBezTo>
                  <a:pt x="4570" y="3115"/>
                  <a:pt x="4537" y="3182"/>
                  <a:pt x="4537" y="3315"/>
                </a:cubicBezTo>
                <a:cubicBezTo>
                  <a:pt x="4537" y="3315"/>
                  <a:pt x="4604" y="3382"/>
                  <a:pt x="4737" y="3382"/>
                </a:cubicBezTo>
                <a:lnTo>
                  <a:pt x="4771" y="3382"/>
                </a:lnTo>
                <a:cubicBezTo>
                  <a:pt x="5438" y="3215"/>
                  <a:pt x="6005" y="2648"/>
                  <a:pt x="6172" y="1981"/>
                </a:cubicBezTo>
                <a:cubicBezTo>
                  <a:pt x="6238" y="1614"/>
                  <a:pt x="6105" y="1180"/>
                  <a:pt x="5738" y="1114"/>
                </a:cubicBezTo>
                <a:cubicBezTo>
                  <a:pt x="5687" y="1098"/>
                  <a:pt x="5636" y="1092"/>
                  <a:pt x="5587" y="1092"/>
                </a:cubicBezTo>
                <a:cubicBezTo>
                  <a:pt x="5317" y="1092"/>
                  <a:pt x="5089" y="1296"/>
                  <a:pt x="5004" y="1381"/>
                </a:cubicBezTo>
                <a:lnTo>
                  <a:pt x="4504" y="1848"/>
                </a:lnTo>
                <a:cubicBezTo>
                  <a:pt x="4537" y="1481"/>
                  <a:pt x="4504" y="1147"/>
                  <a:pt x="4404" y="780"/>
                </a:cubicBezTo>
                <a:cubicBezTo>
                  <a:pt x="4370" y="647"/>
                  <a:pt x="4270" y="447"/>
                  <a:pt x="4103" y="347"/>
                </a:cubicBezTo>
                <a:cubicBezTo>
                  <a:pt x="4063" y="333"/>
                  <a:pt x="4000" y="319"/>
                  <a:pt x="3923" y="319"/>
                </a:cubicBezTo>
                <a:cubicBezTo>
                  <a:pt x="3813" y="319"/>
                  <a:pt x="3675" y="348"/>
                  <a:pt x="3536" y="447"/>
                </a:cubicBezTo>
                <a:cubicBezTo>
                  <a:pt x="3236" y="580"/>
                  <a:pt x="3036" y="847"/>
                  <a:pt x="2869" y="1147"/>
                </a:cubicBezTo>
                <a:cubicBezTo>
                  <a:pt x="2769" y="880"/>
                  <a:pt x="2669" y="647"/>
                  <a:pt x="2536" y="447"/>
                </a:cubicBezTo>
                <a:cubicBezTo>
                  <a:pt x="2325" y="78"/>
                  <a:pt x="2115" y="0"/>
                  <a:pt x="19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2"/>
          <p:cNvSpPr/>
          <p:nvPr/>
        </p:nvSpPr>
        <p:spPr>
          <a:xfrm flipH="1">
            <a:off x="-3573425" y="5285625"/>
            <a:ext cx="155125" cy="94250"/>
          </a:xfrm>
          <a:custGeom>
            <a:rect b="b" l="l" r="r" t="t"/>
            <a:pathLst>
              <a:path extrusionOk="0" h="3770" w="6205">
                <a:moveTo>
                  <a:pt x="4103" y="0"/>
                </a:moveTo>
                <a:cubicBezTo>
                  <a:pt x="4036" y="0"/>
                  <a:pt x="3970" y="0"/>
                  <a:pt x="3936" y="33"/>
                </a:cubicBezTo>
                <a:cubicBezTo>
                  <a:pt x="3469" y="467"/>
                  <a:pt x="3102" y="901"/>
                  <a:pt x="2869" y="1468"/>
                </a:cubicBezTo>
                <a:lnTo>
                  <a:pt x="2869" y="1401"/>
                </a:lnTo>
                <a:cubicBezTo>
                  <a:pt x="2802" y="1001"/>
                  <a:pt x="2802" y="634"/>
                  <a:pt x="2502" y="300"/>
                </a:cubicBezTo>
                <a:cubicBezTo>
                  <a:pt x="2405" y="179"/>
                  <a:pt x="2256" y="94"/>
                  <a:pt x="2118" y="94"/>
                </a:cubicBezTo>
                <a:cubicBezTo>
                  <a:pt x="2065" y="94"/>
                  <a:pt x="2014" y="106"/>
                  <a:pt x="1968" y="134"/>
                </a:cubicBezTo>
                <a:cubicBezTo>
                  <a:pt x="1601" y="200"/>
                  <a:pt x="1568" y="634"/>
                  <a:pt x="1568" y="801"/>
                </a:cubicBezTo>
                <a:lnTo>
                  <a:pt x="1501" y="1034"/>
                </a:lnTo>
                <a:lnTo>
                  <a:pt x="1501" y="1001"/>
                </a:lnTo>
                <a:cubicBezTo>
                  <a:pt x="1435" y="701"/>
                  <a:pt x="1234" y="467"/>
                  <a:pt x="1001" y="334"/>
                </a:cubicBezTo>
                <a:cubicBezTo>
                  <a:pt x="909" y="279"/>
                  <a:pt x="817" y="254"/>
                  <a:pt x="725" y="254"/>
                </a:cubicBezTo>
                <a:cubicBezTo>
                  <a:pt x="650" y="254"/>
                  <a:pt x="575" y="270"/>
                  <a:pt x="501" y="300"/>
                </a:cubicBezTo>
                <a:cubicBezTo>
                  <a:pt x="167" y="400"/>
                  <a:pt x="0" y="834"/>
                  <a:pt x="100" y="1368"/>
                </a:cubicBezTo>
                <a:cubicBezTo>
                  <a:pt x="167" y="1835"/>
                  <a:pt x="367" y="2335"/>
                  <a:pt x="567" y="2735"/>
                </a:cubicBezTo>
                <a:cubicBezTo>
                  <a:pt x="592" y="2810"/>
                  <a:pt x="674" y="2848"/>
                  <a:pt x="755" y="2848"/>
                </a:cubicBezTo>
                <a:cubicBezTo>
                  <a:pt x="782" y="2848"/>
                  <a:pt x="809" y="2844"/>
                  <a:pt x="834" y="2836"/>
                </a:cubicBezTo>
                <a:cubicBezTo>
                  <a:pt x="934" y="2802"/>
                  <a:pt x="968" y="2669"/>
                  <a:pt x="934" y="2535"/>
                </a:cubicBezTo>
                <a:cubicBezTo>
                  <a:pt x="734" y="2168"/>
                  <a:pt x="601" y="1735"/>
                  <a:pt x="501" y="1301"/>
                </a:cubicBezTo>
                <a:cubicBezTo>
                  <a:pt x="467" y="1034"/>
                  <a:pt x="501" y="734"/>
                  <a:pt x="667" y="667"/>
                </a:cubicBezTo>
                <a:cubicBezTo>
                  <a:pt x="690" y="656"/>
                  <a:pt x="712" y="652"/>
                  <a:pt x="733" y="652"/>
                </a:cubicBezTo>
                <a:cubicBezTo>
                  <a:pt x="775" y="652"/>
                  <a:pt x="812" y="667"/>
                  <a:pt x="834" y="667"/>
                </a:cubicBezTo>
                <a:cubicBezTo>
                  <a:pt x="968" y="734"/>
                  <a:pt x="1101" y="901"/>
                  <a:pt x="1134" y="1068"/>
                </a:cubicBezTo>
                <a:cubicBezTo>
                  <a:pt x="1168" y="1201"/>
                  <a:pt x="1168" y="1301"/>
                  <a:pt x="1168" y="1401"/>
                </a:cubicBezTo>
                <a:cubicBezTo>
                  <a:pt x="1234" y="1668"/>
                  <a:pt x="1268" y="1901"/>
                  <a:pt x="1401" y="2168"/>
                </a:cubicBezTo>
                <a:cubicBezTo>
                  <a:pt x="1435" y="2235"/>
                  <a:pt x="1501" y="2235"/>
                  <a:pt x="1601" y="2235"/>
                </a:cubicBezTo>
                <a:cubicBezTo>
                  <a:pt x="1668" y="2235"/>
                  <a:pt x="1735" y="2168"/>
                  <a:pt x="1768" y="2102"/>
                </a:cubicBezTo>
                <a:lnTo>
                  <a:pt x="1935" y="834"/>
                </a:lnTo>
                <a:cubicBezTo>
                  <a:pt x="1968" y="567"/>
                  <a:pt x="2068" y="534"/>
                  <a:pt x="2068" y="500"/>
                </a:cubicBezTo>
                <a:cubicBezTo>
                  <a:pt x="2102" y="500"/>
                  <a:pt x="2135" y="534"/>
                  <a:pt x="2235" y="567"/>
                </a:cubicBezTo>
                <a:cubicBezTo>
                  <a:pt x="2435" y="801"/>
                  <a:pt x="2435" y="1068"/>
                  <a:pt x="2469" y="1468"/>
                </a:cubicBezTo>
                <a:cubicBezTo>
                  <a:pt x="2469" y="1701"/>
                  <a:pt x="2502" y="1968"/>
                  <a:pt x="2602" y="2202"/>
                </a:cubicBezTo>
                <a:cubicBezTo>
                  <a:pt x="2635" y="2302"/>
                  <a:pt x="2669" y="2335"/>
                  <a:pt x="2769" y="2335"/>
                </a:cubicBezTo>
                <a:cubicBezTo>
                  <a:pt x="2836" y="2335"/>
                  <a:pt x="2936" y="2302"/>
                  <a:pt x="2969" y="2202"/>
                </a:cubicBezTo>
                <a:cubicBezTo>
                  <a:pt x="3236" y="1601"/>
                  <a:pt x="3603" y="1034"/>
                  <a:pt x="4070" y="601"/>
                </a:cubicBezTo>
                <a:lnTo>
                  <a:pt x="4070" y="601"/>
                </a:lnTo>
                <a:cubicBezTo>
                  <a:pt x="4270" y="1301"/>
                  <a:pt x="4170" y="2035"/>
                  <a:pt x="3803" y="2702"/>
                </a:cubicBezTo>
                <a:cubicBezTo>
                  <a:pt x="3770" y="2802"/>
                  <a:pt x="3770" y="2869"/>
                  <a:pt x="3803" y="2936"/>
                </a:cubicBezTo>
                <a:cubicBezTo>
                  <a:pt x="3836" y="3002"/>
                  <a:pt x="3936" y="3002"/>
                  <a:pt x="4003" y="3002"/>
                </a:cubicBezTo>
                <a:cubicBezTo>
                  <a:pt x="4403" y="2936"/>
                  <a:pt x="4637" y="2635"/>
                  <a:pt x="4837" y="2368"/>
                </a:cubicBezTo>
                <a:cubicBezTo>
                  <a:pt x="5070" y="2135"/>
                  <a:pt x="5271" y="1935"/>
                  <a:pt x="5571" y="1868"/>
                </a:cubicBezTo>
                <a:lnTo>
                  <a:pt x="5738" y="1868"/>
                </a:lnTo>
                <a:cubicBezTo>
                  <a:pt x="5804" y="1935"/>
                  <a:pt x="5804" y="2102"/>
                  <a:pt x="5804" y="2202"/>
                </a:cubicBezTo>
                <a:cubicBezTo>
                  <a:pt x="5738" y="2769"/>
                  <a:pt x="5271" y="3269"/>
                  <a:pt x="4737" y="3369"/>
                </a:cubicBezTo>
                <a:cubicBezTo>
                  <a:pt x="4603" y="3436"/>
                  <a:pt x="4570" y="3503"/>
                  <a:pt x="4570" y="3636"/>
                </a:cubicBezTo>
                <a:cubicBezTo>
                  <a:pt x="4470" y="3669"/>
                  <a:pt x="4570" y="3770"/>
                  <a:pt x="4704" y="3770"/>
                </a:cubicBezTo>
                <a:cubicBezTo>
                  <a:pt x="5437" y="3636"/>
                  <a:pt x="6038" y="3002"/>
                  <a:pt x="6138" y="2268"/>
                </a:cubicBezTo>
                <a:cubicBezTo>
                  <a:pt x="6205" y="1935"/>
                  <a:pt x="6105" y="1635"/>
                  <a:pt x="5904" y="1501"/>
                </a:cubicBezTo>
                <a:cubicBezTo>
                  <a:pt x="5826" y="1462"/>
                  <a:pt x="5737" y="1446"/>
                  <a:pt x="5642" y="1446"/>
                </a:cubicBezTo>
                <a:cubicBezTo>
                  <a:pt x="5576" y="1446"/>
                  <a:pt x="5506" y="1454"/>
                  <a:pt x="5437" y="1468"/>
                </a:cubicBezTo>
                <a:cubicBezTo>
                  <a:pt x="5070" y="1535"/>
                  <a:pt x="4770" y="1835"/>
                  <a:pt x="4537" y="2102"/>
                </a:cubicBezTo>
                <a:lnTo>
                  <a:pt x="4370" y="2235"/>
                </a:lnTo>
                <a:cubicBezTo>
                  <a:pt x="4570" y="1535"/>
                  <a:pt x="4537" y="801"/>
                  <a:pt x="4237" y="134"/>
                </a:cubicBezTo>
                <a:lnTo>
                  <a:pt x="410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2"/>
          <p:cNvSpPr/>
          <p:nvPr/>
        </p:nvSpPr>
        <p:spPr>
          <a:xfrm flipH="1">
            <a:off x="-3269875" y="5233425"/>
            <a:ext cx="371125" cy="118925"/>
          </a:xfrm>
          <a:custGeom>
            <a:rect b="b" l="l" r="r" t="t"/>
            <a:pathLst>
              <a:path extrusionOk="0" h="4757" w="14845">
                <a:moveTo>
                  <a:pt x="8309" y="1"/>
                </a:moveTo>
                <a:cubicBezTo>
                  <a:pt x="8272" y="1"/>
                  <a:pt x="8238" y="8"/>
                  <a:pt x="8207" y="20"/>
                </a:cubicBezTo>
                <a:cubicBezTo>
                  <a:pt x="7873" y="53"/>
                  <a:pt x="7706" y="420"/>
                  <a:pt x="7673" y="554"/>
                </a:cubicBezTo>
                <a:cubicBezTo>
                  <a:pt x="7506" y="954"/>
                  <a:pt x="7373" y="1421"/>
                  <a:pt x="7239" y="1888"/>
                </a:cubicBezTo>
                <a:cubicBezTo>
                  <a:pt x="7072" y="1421"/>
                  <a:pt x="6839" y="954"/>
                  <a:pt x="6505" y="587"/>
                </a:cubicBezTo>
                <a:cubicBezTo>
                  <a:pt x="6472" y="554"/>
                  <a:pt x="6405" y="520"/>
                  <a:pt x="6339" y="520"/>
                </a:cubicBezTo>
                <a:cubicBezTo>
                  <a:pt x="6305" y="520"/>
                  <a:pt x="6205" y="520"/>
                  <a:pt x="6172" y="554"/>
                </a:cubicBezTo>
                <a:cubicBezTo>
                  <a:pt x="5838" y="887"/>
                  <a:pt x="5638" y="1288"/>
                  <a:pt x="5505" y="1755"/>
                </a:cubicBezTo>
                <a:cubicBezTo>
                  <a:pt x="5471" y="1688"/>
                  <a:pt x="5471" y="1588"/>
                  <a:pt x="5405" y="1454"/>
                </a:cubicBezTo>
                <a:cubicBezTo>
                  <a:pt x="5371" y="1354"/>
                  <a:pt x="5371" y="1254"/>
                  <a:pt x="5338" y="1121"/>
                </a:cubicBezTo>
                <a:cubicBezTo>
                  <a:pt x="5204" y="787"/>
                  <a:pt x="4904" y="520"/>
                  <a:pt x="4637" y="420"/>
                </a:cubicBezTo>
                <a:cubicBezTo>
                  <a:pt x="4582" y="412"/>
                  <a:pt x="4531" y="408"/>
                  <a:pt x="4482" y="408"/>
                </a:cubicBezTo>
                <a:cubicBezTo>
                  <a:pt x="4325" y="408"/>
                  <a:pt x="4198" y="452"/>
                  <a:pt x="4070" y="554"/>
                </a:cubicBezTo>
                <a:cubicBezTo>
                  <a:pt x="3903" y="687"/>
                  <a:pt x="3870" y="887"/>
                  <a:pt x="3870" y="1054"/>
                </a:cubicBezTo>
                <a:lnTo>
                  <a:pt x="3637" y="2088"/>
                </a:lnTo>
                <a:cubicBezTo>
                  <a:pt x="3503" y="1888"/>
                  <a:pt x="3336" y="1688"/>
                  <a:pt x="3203" y="1454"/>
                </a:cubicBezTo>
                <a:cubicBezTo>
                  <a:pt x="3136" y="1388"/>
                  <a:pt x="3003" y="1221"/>
                  <a:pt x="2803" y="1121"/>
                </a:cubicBezTo>
                <a:cubicBezTo>
                  <a:pt x="2765" y="1114"/>
                  <a:pt x="2728" y="1111"/>
                  <a:pt x="2693" y="1111"/>
                </a:cubicBezTo>
                <a:cubicBezTo>
                  <a:pt x="2359" y="1111"/>
                  <a:pt x="2156" y="1386"/>
                  <a:pt x="2035" y="1688"/>
                </a:cubicBezTo>
                <a:cubicBezTo>
                  <a:pt x="1969" y="1921"/>
                  <a:pt x="1869" y="2121"/>
                  <a:pt x="1835" y="2388"/>
                </a:cubicBezTo>
                <a:lnTo>
                  <a:pt x="1402" y="1721"/>
                </a:lnTo>
                <a:cubicBezTo>
                  <a:pt x="1335" y="1588"/>
                  <a:pt x="1168" y="1354"/>
                  <a:pt x="968" y="1254"/>
                </a:cubicBezTo>
                <a:cubicBezTo>
                  <a:pt x="885" y="1231"/>
                  <a:pt x="811" y="1219"/>
                  <a:pt x="742" y="1219"/>
                </a:cubicBezTo>
                <a:cubicBezTo>
                  <a:pt x="616" y="1219"/>
                  <a:pt x="509" y="1256"/>
                  <a:pt x="401" y="1321"/>
                </a:cubicBezTo>
                <a:cubicBezTo>
                  <a:pt x="134" y="1588"/>
                  <a:pt x="1" y="2055"/>
                  <a:pt x="1" y="2422"/>
                </a:cubicBezTo>
                <a:cubicBezTo>
                  <a:pt x="34" y="3055"/>
                  <a:pt x="201" y="3623"/>
                  <a:pt x="534" y="4190"/>
                </a:cubicBezTo>
                <a:cubicBezTo>
                  <a:pt x="559" y="4238"/>
                  <a:pt x="637" y="4269"/>
                  <a:pt x="729" y="4269"/>
                </a:cubicBezTo>
                <a:cubicBezTo>
                  <a:pt x="763" y="4269"/>
                  <a:pt x="799" y="4265"/>
                  <a:pt x="835" y="4256"/>
                </a:cubicBezTo>
                <a:cubicBezTo>
                  <a:pt x="901" y="4223"/>
                  <a:pt x="968" y="4090"/>
                  <a:pt x="901" y="3956"/>
                </a:cubicBezTo>
                <a:cubicBezTo>
                  <a:pt x="634" y="3456"/>
                  <a:pt x="434" y="2922"/>
                  <a:pt x="434" y="2388"/>
                </a:cubicBezTo>
                <a:cubicBezTo>
                  <a:pt x="434" y="2088"/>
                  <a:pt x="534" y="1788"/>
                  <a:pt x="701" y="1688"/>
                </a:cubicBezTo>
                <a:cubicBezTo>
                  <a:pt x="735" y="1621"/>
                  <a:pt x="835" y="1621"/>
                  <a:pt x="868" y="1621"/>
                </a:cubicBezTo>
                <a:cubicBezTo>
                  <a:pt x="935" y="1688"/>
                  <a:pt x="1035" y="1788"/>
                  <a:pt x="1135" y="1921"/>
                </a:cubicBezTo>
                <a:lnTo>
                  <a:pt x="1869" y="3122"/>
                </a:lnTo>
                <a:cubicBezTo>
                  <a:pt x="1894" y="3197"/>
                  <a:pt x="1956" y="3235"/>
                  <a:pt x="2042" y="3235"/>
                </a:cubicBezTo>
                <a:cubicBezTo>
                  <a:pt x="2071" y="3235"/>
                  <a:pt x="2102" y="3231"/>
                  <a:pt x="2136" y="3222"/>
                </a:cubicBezTo>
                <a:cubicBezTo>
                  <a:pt x="2202" y="3156"/>
                  <a:pt x="2236" y="3089"/>
                  <a:pt x="2236" y="2989"/>
                </a:cubicBezTo>
                <a:cubicBezTo>
                  <a:pt x="2202" y="2588"/>
                  <a:pt x="2302" y="2155"/>
                  <a:pt x="2469" y="1821"/>
                </a:cubicBezTo>
                <a:cubicBezTo>
                  <a:pt x="2525" y="1680"/>
                  <a:pt x="2629" y="1539"/>
                  <a:pt x="2701" y="1539"/>
                </a:cubicBezTo>
                <a:cubicBezTo>
                  <a:pt x="2714" y="1539"/>
                  <a:pt x="2726" y="1544"/>
                  <a:pt x="2736" y="1554"/>
                </a:cubicBezTo>
                <a:cubicBezTo>
                  <a:pt x="2803" y="1554"/>
                  <a:pt x="2869" y="1621"/>
                  <a:pt x="2903" y="1721"/>
                </a:cubicBezTo>
                <a:cubicBezTo>
                  <a:pt x="3170" y="2055"/>
                  <a:pt x="3370" y="2388"/>
                  <a:pt x="3570" y="2755"/>
                </a:cubicBezTo>
                <a:cubicBezTo>
                  <a:pt x="3637" y="2822"/>
                  <a:pt x="3703" y="2889"/>
                  <a:pt x="3803" y="2889"/>
                </a:cubicBezTo>
                <a:cubicBezTo>
                  <a:pt x="3870" y="2889"/>
                  <a:pt x="3970" y="2789"/>
                  <a:pt x="3970" y="2722"/>
                </a:cubicBezTo>
                <a:lnTo>
                  <a:pt x="4337" y="1154"/>
                </a:lnTo>
                <a:cubicBezTo>
                  <a:pt x="4370" y="1054"/>
                  <a:pt x="4370" y="921"/>
                  <a:pt x="4471" y="887"/>
                </a:cubicBezTo>
                <a:cubicBezTo>
                  <a:pt x="4504" y="821"/>
                  <a:pt x="4537" y="821"/>
                  <a:pt x="4604" y="821"/>
                </a:cubicBezTo>
                <a:cubicBezTo>
                  <a:pt x="4771" y="887"/>
                  <a:pt x="5004" y="1087"/>
                  <a:pt x="5038" y="1288"/>
                </a:cubicBezTo>
                <a:cubicBezTo>
                  <a:pt x="5071" y="1388"/>
                  <a:pt x="5071" y="1488"/>
                  <a:pt x="5104" y="1588"/>
                </a:cubicBezTo>
                <a:cubicBezTo>
                  <a:pt x="5204" y="1921"/>
                  <a:pt x="5271" y="2288"/>
                  <a:pt x="5605" y="2488"/>
                </a:cubicBezTo>
                <a:cubicBezTo>
                  <a:pt x="5638" y="2522"/>
                  <a:pt x="5671" y="2538"/>
                  <a:pt x="5709" y="2538"/>
                </a:cubicBezTo>
                <a:cubicBezTo>
                  <a:pt x="5746" y="2538"/>
                  <a:pt x="5788" y="2522"/>
                  <a:pt x="5838" y="2488"/>
                </a:cubicBezTo>
                <a:cubicBezTo>
                  <a:pt x="5905" y="2455"/>
                  <a:pt x="5938" y="2388"/>
                  <a:pt x="5905" y="2322"/>
                </a:cubicBezTo>
                <a:cubicBezTo>
                  <a:pt x="5905" y="1888"/>
                  <a:pt x="6038" y="1388"/>
                  <a:pt x="6339" y="987"/>
                </a:cubicBezTo>
                <a:cubicBezTo>
                  <a:pt x="6705" y="1488"/>
                  <a:pt x="6939" y="2088"/>
                  <a:pt x="7072" y="2722"/>
                </a:cubicBezTo>
                <a:cubicBezTo>
                  <a:pt x="7072" y="2789"/>
                  <a:pt x="7172" y="2889"/>
                  <a:pt x="7273" y="2889"/>
                </a:cubicBezTo>
                <a:cubicBezTo>
                  <a:pt x="7373" y="2889"/>
                  <a:pt x="7439" y="2789"/>
                  <a:pt x="7506" y="2722"/>
                </a:cubicBezTo>
                <a:cubicBezTo>
                  <a:pt x="7606" y="2021"/>
                  <a:pt x="7840" y="1321"/>
                  <a:pt x="8073" y="687"/>
                </a:cubicBezTo>
                <a:cubicBezTo>
                  <a:pt x="8173" y="420"/>
                  <a:pt x="8240" y="387"/>
                  <a:pt x="8273" y="387"/>
                </a:cubicBezTo>
                <a:cubicBezTo>
                  <a:pt x="8373" y="387"/>
                  <a:pt x="8440" y="454"/>
                  <a:pt x="8573" y="620"/>
                </a:cubicBezTo>
                <a:cubicBezTo>
                  <a:pt x="8907" y="1221"/>
                  <a:pt x="9074" y="1921"/>
                  <a:pt x="9074" y="2588"/>
                </a:cubicBezTo>
                <a:cubicBezTo>
                  <a:pt x="9074" y="2689"/>
                  <a:pt x="9174" y="2755"/>
                  <a:pt x="9241" y="2789"/>
                </a:cubicBezTo>
                <a:cubicBezTo>
                  <a:pt x="9341" y="2789"/>
                  <a:pt x="9441" y="2755"/>
                  <a:pt x="9441" y="2689"/>
                </a:cubicBezTo>
                <a:cubicBezTo>
                  <a:pt x="9708" y="2121"/>
                  <a:pt x="10008" y="1588"/>
                  <a:pt x="10375" y="1121"/>
                </a:cubicBezTo>
                <a:cubicBezTo>
                  <a:pt x="10478" y="991"/>
                  <a:pt x="10542" y="942"/>
                  <a:pt x="10580" y="942"/>
                </a:cubicBezTo>
                <a:cubicBezTo>
                  <a:pt x="10592" y="942"/>
                  <a:pt x="10601" y="946"/>
                  <a:pt x="10608" y="954"/>
                </a:cubicBezTo>
                <a:cubicBezTo>
                  <a:pt x="10708" y="954"/>
                  <a:pt x="10742" y="1087"/>
                  <a:pt x="10775" y="1254"/>
                </a:cubicBezTo>
                <a:cubicBezTo>
                  <a:pt x="10942" y="1921"/>
                  <a:pt x="11042" y="2622"/>
                  <a:pt x="11009" y="3289"/>
                </a:cubicBezTo>
                <a:cubicBezTo>
                  <a:pt x="11009" y="3389"/>
                  <a:pt x="11042" y="3456"/>
                  <a:pt x="11109" y="3522"/>
                </a:cubicBezTo>
                <a:cubicBezTo>
                  <a:pt x="11134" y="3531"/>
                  <a:pt x="11157" y="3535"/>
                  <a:pt x="11178" y="3535"/>
                </a:cubicBezTo>
                <a:cubicBezTo>
                  <a:pt x="11244" y="3535"/>
                  <a:pt x="11300" y="3497"/>
                  <a:pt x="11375" y="3422"/>
                </a:cubicBezTo>
                <a:lnTo>
                  <a:pt x="12343" y="2088"/>
                </a:lnTo>
                <a:cubicBezTo>
                  <a:pt x="12418" y="1938"/>
                  <a:pt x="12493" y="1919"/>
                  <a:pt x="12526" y="1919"/>
                </a:cubicBezTo>
                <a:cubicBezTo>
                  <a:pt x="12537" y="1919"/>
                  <a:pt x="12543" y="1921"/>
                  <a:pt x="12543" y="1921"/>
                </a:cubicBezTo>
                <a:cubicBezTo>
                  <a:pt x="12543" y="1921"/>
                  <a:pt x="12610" y="1955"/>
                  <a:pt x="12610" y="2121"/>
                </a:cubicBezTo>
                <a:cubicBezTo>
                  <a:pt x="12743" y="2722"/>
                  <a:pt x="12710" y="3289"/>
                  <a:pt x="12576" y="3889"/>
                </a:cubicBezTo>
                <a:cubicBezTo>
                  <a:pt x="12543" y="3956"/>
                  <a:pt x="12610" y="4090"/>
                  <a:pt x="12710" y="4123"/>
                </a:cubicBezTo>
                <a:cubicBezTo>
                  <a:pt x="12729" y="4142"/>
                  <a:pt x="12755" y="4151"/>
                  <a:pt x="12781" y="4151"/>
                </a:cubicBezTo>
                <a:cubicBezTo>
                  <a:pt x="12846" y="4151"/>
                  <a:pt x="12920" y="4103"/>
                  <a:pt x="12943" y="4056"/>
                </a:cubicBezTo>
                <a:lnTo>
                  <a:pt x="14044" y="2588"/>
                </a:lnTo>
                <a:cubicBezTo>
                  <a:pt x="14177" y="2422"/>
                  <a:pt x="14211" y="2422"/>
                  <a:pt x="14211" y="2422"/>
                </a:cubicBezTo>
                <a:cubicBezTo>
                  <a:pt x="14211" y="2422"/>
                  <a:pt x="14244" y="2422"/>
                  <a:pt x="14278" y="2522"/>
                </a:cubicBezTo>
                <a:cubicBezTo>
                  <a:pt x="14444" y="2789"/>
                  <a:pt x="14444" y="3222"/>
                  <a:pt x="14344" y="3556"/>
                </a:cubicBezTo>
                <a:cubicBezTo>
                  <a:pt x="14211" y="3923"/>
                  <a:pt x="13911" y="4190"/>
                  <a:pt x="13610" y="4290"/>
                </a:cubicBezTo>
                <a:cubicBezTo>
                  <a:pt x="13544" y="4356"/>
                  <a:pt x="13444" y="4456"/>
                  <a:pt x="13510" y="4557"/>
                </a:cubicBezTo>
                <a:cubicBezTo>
                  <a:pt x="13477" y="4723"/>
                  <a:pt x="13544" y="4757"/>
                  <a:pt x="13644" y="4757"/>
                </a:cubicBezTo>
                <a:lnTo>
                  <a:pt x="13710" y="4757"/>
                </a:lnTo>
                <a:cubicBezTo>
                  <a:pt x="14144" y="4590"/>
                  <a:pt x="14511" y="4223"/>
                  <a:pt x="14678" y="3756"/>
                </a:cubicBezTo>
                <a:cubicBezTo>
                  <a:pt x="14845" y="3289"/>
                  <a:pt x="14845" y="2789"/>
                  <a:pt x="14644" y="2388"/>
                </a:cubicBezTo>
                <a:cubicBezTo>
                  <a:pt x="14578" y="2288"/>
                  <a:pt x="14511" y="2121"/>
                  <a:pt x="14344" y="2088"/>
                </a:cubicBezTo>
                <a:cubicBezTo>
                  <a:pt x="14304" y="2080"/>
                  <a:pt x="14262" y="2074"/>
                  <a:pt x="14218" y="2074"/>
                </a:cubicBezTo>
                <a:cubicBezTo>
                  <a:pt x="14077" y="2074"/>
                  <a:pt x="13913" y="2135"/>
                  <a:pt x="13710" y="2388"/>
                </a:cubicBezTo>
                <a:lnTo>
                  <a:pt x="13143" y="3189"/>
                </a:lnTo>
                <a:cubicBezTo>
                  <a:pt x="13177" y="2789"/>
                  <a:pt x="13143" y="2455"/>
                  <a:pt x="13043" y="2088"/>
                </a:cubicBezTo>
                <a:cubicBezTo>
                  <a:pt x="12977" y="1721"/>
                  <a:pt x="12810" y="1588"/>
                  <a:pt x="12643" y="1554"/>
                </a:cubicBezTo>
                <a:cubicBezTo>
                  <a:pt x="12600" y="1542"/>
                  <a:pt x="12559" y="1536"/>
                  <a:pt x="12520" y="1536"/>
                </a:cubicBezTo>
                <a:cubicBezTo>
                  <a:pt x="12252" y="1536"/>
                  <a:pt x="12067" y="1801"/>
                  <a:pt x="12009" y="1888"/>
                </a:cubicBezTo>
                <a:lnTo>
                  <a:pt x="11409" y="2722"/>
                </a:lnTo>
                <a:cubicBezTo>
                  <a:pt x="11375" y="2222"/>
                  <a:pt x="11342" y="1688"/>
                  <a:pt x="11175" y="1187"/>
                </a:cubicBezTo>
                <a:cubicBezTo>
                  <a:pt x="11075" y="787"/>
                  <a:pt x="10908" y="587"/>
                  <a:pt x="10675" y="587"/>
                </a:cubicBezTo>
                <a:cubicBezTo>
                  <a:pt x="10653" y="585"/>
                  <a:pt x="10631" y="583"/>
                  <a:pt x="10609" y="583"/>
                </a:cubicBezTo>
                <a:cubicBezTo>
                  <a:pt x="10345" y="583"/>
                  <a:pt x="10165" y="766"/>
                  <a:pt x="10041" y="921"/>
                </a:cubicBezTo>
                <a:cubicBezTo>
                  <a:pt x="9808" y="1221"/>
                  <a:pt x="9574" y="1554"/>
                  <a:pt x="9374" y="1888"/>
                </a:cubicBezTo>
                <a:cubicBezTo>
                  <a:pt x="9307" y="1388"/>
                  <a:pt x="9141" y="921"/>
                  <a:pt x="8874" y="454"/>
                </a:cubicBezTo>
                <a:cubicBezTo>
                  <a:pt x="8684" y="128"/>
                  <a:pt x="8471" y="1"/>
                  <a:pt x="83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2"/>
          <p:cNvSpPr/>
          <p:nvPr/>
        </p:nvSpPr>
        <p:spPr>
          <a:xfrm flipH="1">
            <a:off x="-2535175" y="5344000"/>
            <a:ext cx="135950" cy="65900"/>
          </a:xfrm>
          <a:custGeom>
            <a:rect b="b" l="l" r="r" t="t"/>
            <a:pathLst>
              <a:path extrusionOk="0" h="2636" w="5438">
                <a:moveTo>
                  <a:pt x="701" y="0"/>
                </a:moveTo>
                <a:cubicBezTo>
                  <a:pt x="501" y="0"/>
                  <a:pt x="334" y="33"/>
                  <a:pt x="201" y="200"/>
                </a:cubicBezTo>
                <a:cubicBezTo>
                  <a:pt x="1" y="467"/>
                  <a:pt x="101" y="801"/>
                  <a:pt x="134" y="901"/>
                </a:cubicBezTo>
                <a:cubicBezTo>
                  <a:pt x="201" y="1401"/>
                  <a:pt x="468" y="1902"/>
                  <a:pt x="835" y="2335"/>
                </a:cubicBezTo>
                <a:cubicBezTo>
                  <a:pt x="885" y="2369"/>
                  <a:pt x="935" y="2385"/>
                  <a:pt x="985" y="2385"/>
                </a:cubicBezTo>
                <a:cubicBezTo>
                  <a:pt x="1035" y="2385"/>
                  <a:pt x="1085" y="2369"/>
                  <a:pt x="1135" y="2335"/>
                </a:cubicBezTo>
                <a:cubicBezTo>
                  <a:pt x="1202" y="2235"/>
                  <a:pt x="1202" y="2135"/>
                  <a:pt x="1135" y="2035"/>
                </a:cubicBezTo>
                <a:cubicBezTo>
                  <a:pt x="835" y="1701"/>
                  <a:pt x="634" y="1301"/>
                  <a:pt x="534" y="834"/>
                </a:cubicBezTo>
                <a:cubicBezTo>
                  <a:pt x="501" y="667"/>
                  <a:pt x="501" y="534"/>
                  <a:pt x="601" y="467"/>
                </a:cubicBezTo>
                <a:cubicBezTo>
                  <a:pt x="626" y="418"/>
                  <a:pt x="650" y="387"/>
                  <a:pt x="701" y="387"/>
                </a:cubicBezTo>
                <a:cubicBezTo>
                  <a:pt x="719" y="387"/>
                  <a:pt x="741" y="391"/>
                  <a:pt x="768" y="400"/>
                </a:cubicBezTo>
                <a:cubicBezTo>
                  <a:pt x="868" y="400"/>
                  <a:pt x="1101" y="534"/>
                  <a:pt x="1135" y="667"/>
                </a:cubicBezTo>
                <a:cubicBezTo>
                  <a:pt x="1202" y="801"/>
                  <a:pt x="1268" y="968"/>
                  <a:pt x="1302" y="1134"/>
                </a:cubicBezTo>
                <a:cubicBezTo>
                  <a:pt x="1335" y="1334"/>
                  <a:pt x="1435" y="1501"/>
                  <a:pt x="1502" y="1701"/>
                </a:cubicBezTo>
                <a:cubicBezTo>
                  <a:pt x="1535" y="1768"/>
                  <a:pt x="1602" y="1801"/>
                  <a:pt x="1669" y="1801"/>
                </a:cubicBezTo>
                <a:cubicBezTo>
                  <a:pt x="1769" y="1801"/>
                  <a:pt x="1802" y="1735"/>
                  <a:pt x="1835" y="1668"/>
                </a:cubicBezTo>
                <a:cubicBezTo>
                  <a:pt x="1969" y="1468"/>
                  <a:pt x="1969" y="1234"/>
                  <a:pt x="1969" y="1034"/>
                </a:cubicBezTo>
                <a:lnTo>
                  <a:pt x="1969" y="734"/>
                </a:lnTo>
                <a:cubicBezTo>
                  <a:pt x="1969" y="634"/>
                  <a:pt x="2102" y="501"/>
                  <a:pt x="2169" y="501"/>
                </a:cubicBezTo>
                <a:lnTo>
                  <a:pt x="2202" y="501"/>
                </a:lnTo>
                <a:cubicBezTo>
                  <a:pt x="2269" y="534"/>
                  <a:pt x="2269" y="567"/>
                  <a:pt x="2302" y="667"/>
                </a:cubicBezTo>
                <a:lnTo>
                  <a:pt x="2669" y="1735"/>
                </a:lnTo>
                <a:cubicBezTo>
                  <a:pt x="2703" y="1835"/>
                  <a:pt x="2803" y="1868"/>
                  <a:pt x="2869" y="1868"/>
                </a:cubicBezTo>
                <a:cubicBezTo>
                  <a:pt x="2969" y="1868"/>
                  <a:pt x="3036" y="1801"/>
                  <a:pt x="3036" y="1701"/>
                </a:cubicBezTo>
                <a:cubicBezTo>
                  <a:pt x="3103" y="1334"/>
                  <a:pt x="3236" y="968"/>
                  <a:pt x="3470" y="667"/>
                </a:cubicBezTo>
                <a:cubicBezTo>
                  <a:pt x="3603" y="1034"/>
                  <a:pt x="3637" y="1468"/>
                  <a:pt x="3637" y="1835"/>
                </a:cubicBezTo>
                <a:cubicBezTo>
                  <a:pt x="3637" y="1902"/>
                  <a:pt x="3670" y="2002"/>
                  <a:pt x="3737" y="2035"/>
                </a:cubicBezTo>
                <a:cubicBezTo>
                  <a:pt x="3766" y="2054"/>
                  <a:pt x="3792" y="2063"/>
                  <a:pt x="3817" y="2063"/>
                </a:cubicBezTo>
                <a:cubicBezTo>
                  <a:pt x="3876" y="2063"/>
                  <a:pt x="3923" y="2015"/>
                  <a:pt x="3970" y="1968"/>
                </a:cubicBezTo>
                <a:cubicBezTo>
                  <a:pt x="4204" y="1635"/>
                  <a:pt x="4504" y="1334"/>
                  <a:pt x="4871" y="1134"/>
                </a:cubicBezTo>
                <a:lnTo>
                  <a:pt x="4871" y="1134"/>
                </a:lnTo>
                <a:cubicBezTo>
                  <a:pt x="4837" y="1635"/>
                  <a:pt x="4537" y="2102"/>
                  <a:pt x="4070" y="2335"/>
                </a:cubicBezTo>
                <a:cubicBezTo>
                  <a:pt x="4004" y="2369"/>
                  <a:pt x="3970" y="2502"/>
                  <a:pt x="4004" y="2635"/>
                </a:cubicBezTo>
                <a:cubicBezTo>
                  <a:pt x="4048" y="2624"/>
                  <a:pt x="4081" y="2621"/>
                  <a:pt x="4110" y="2621"/>
                </a:cubicBezTo>
                <a:cubicBezTo>
                  <a:pt x="4167" y="2621"/>
                  <a:pt x="4204" y="2635"/>
                  <a:pt x="4270" y="2635"/>
                </a:cubicBezTo>
                <a:cubicBezTo>
                  <a:pt x="4304" y="2635"/>
                  <a:pt x="4337" y="2635"/>
                  <a:pt x="4337" y="2602"/>
                </a:cubicBezTo>
                <a:cubicBezTo>
                  <a:pt x="5004" y="2202"/>
                  <a:pt x="5438" y="1435"/>
                  <a:pt x="5338" y="667"/>
                </a:cubicBezTo>
                <a:cubicBezTo>
                  <a:pt x="5338" y="601"/>
                  <a:pt x="5304" y="534"/>
                  <a:pt x="5204" y="501"/>
                </a:cubicBezTo>
                <a:cubicBezTo>
                  <a:pt x="5188" y="484"/>
                  <a:pt x="5154" y="475"/>
                  <a:pt x="5117" y="475"/>
                </a:cubicBezTo>
                <a:cubicBezTo>
                  <a:pt x="5079" y="475"/>
                  <a:pt x="5038" y="484"/>
                  <a:pt x="5004" y="501"/>
                </a:cubicBezTo>
                <a:cubicBezTo>
                  <a:pt x="4637" y="701"/>
                  <a:pt x="4304" y="968"/>
                  <a:pt x="4004" y="1268"/>
                </a:cubicBezTo>
                <a:cubicBezTo>
                  <a:pt x="3970" y="867"/>
                  <a:pt x="3870" y="467"/>
                  <a:pt x="3703" y="134"/>
                </a:cubicBezTo>
                <a:cubicBezTo>
                  <a:pt x="3670" y="33"/>
                  <a:pt x="3637" y="0"/>
                  <a:pt x="3537" y="0"/>
                </a:cubicBezTo>
                <a:cubicBezTo>
                  <a:pt x="3470" y="0"/>
                  <a:pt x="3436" y="0"/>
                  <a:pt x="3370" y="33"/>
                </a:cubicBezTo>
                <a:cubicBezTo>
                  <a:pt x="3136" y="300"/>
                  <a:pt x="2969" y="634"/>
                  <a:pt x="2803" y="968"/>
                </a:cubicBezTo>
                <a:lnTo>
                  <a:pt x="2636" y="467"/>
                </a:lnTo>
                <a:cubicBezTo>
                  <a:pt x="2603" y="367"/>
                  <a:pt x="2536" y="200"/>
                  <a:pt x="2436" y="134"/>
                </a:cubicBezTo>
                <a:cubicBezTo>
                  <a:pt x="2358" y="75"/>
                  <a:pt x="2269" y="40"/>
                  <a:pt x="2176" y="40"/>
                </a:cubicBezTo>
                <a:cubicBezTo>
                  <a:pt x="2109" y="40"/>
                  <a:pt x="2039" y="58"/>
                  <a:pt x="1969" y="100"/>
                </a:cubicBezTo>
                <a:cubicBezTo>
                  <a:pt x="1769" y="167"/>
                  <a:pt x="1535" y="434"/>
                  <a:pt x="1502" y="667"/>
                </a:cubicBezTo>
                <a:cubicBezTo>
                  <a:pt x="1468" y="601"/>
                  <a:pt x="1468" y="501"/>
                  <a:pt x="1435" y="467"/>
                </a:cubicBezTo>
                <a:cubicBezTo>
                  <a:pt x="1302" y="200"/>
                  <a:pt x="1001" y="0"/>
                  <a:pt x="7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2"/>
          <p:cNvSpPr/>
          <p:nvPr/>
        </p:nvSpPr>
        <p:spPr>
          <a:xfrm flipH="1">
            <a:off x="-2937975" y="5130725"/>
            <a:ext cx="141800" cy="82375"/>
          </a:xfrm>
          <a:custGeom>
            <a:rect b="b" l="l" r="r" t="t"/>
            <a:pathLst>
              <a:path extrusionOk="0" h="3295" w="5672">
                <a:moveTo>
                  <a:pt x="2240" y="0"/>
                </a:moveTo>
                <a:cubicBezTo>
                  <a:pt x="2177" y="0"/>
                  <a:pt x="2119" y="8"/>
                  <a:pt x="2069" y="25"/>
                </a:cubicBezTo>
                <a:cubicBezTo>
                  <a:pt x="1802" y="158"/>
                  <a:pt x="1769" y="492"/>
                  <a:pt x="1769" y="559"/>
                </a:cubicBezTo>
                <a:cubicBezTo>
                  <a:pt x="1769" y="692"/>
                  <a:pt x="1769" y="826"/>
                  <a:pt x="1735" y="959"/>
                </a:cubicBezTo>
                <a:cubicBezTo>
                  <a:pt x="1669" y="859"/>
                  <a:pt x="1602" y="792"/>
                  <a:pt x="1502" y="692"/>
                </a:cubicBezTo>
                <a:cubicBezTo>
                  <a:pt x="1372" y="563"/>
                  <a:pt x="1223" y="514"/>
                  <a:pt x="1054" y="514"/>
                </a:cubicBezTo>
                <a:cubicBezTo>
                  <a:pt x="1005" y="514"/>
                  <a:pt x="954" y="518"/>
                  <a:pt x="901" y="525"/>
                </a:cubicBezTo>
                <a:cubicBezTo>
                  <a:pt x="601" y="559"/>
                  <a:pt x="334" y="726"/>
                  <a:pt x="234" y="959"/>
                </a:cubicBezTo>
                <a:cubicBezTo>
                  <a:pt x="1" y="1326"/>
                  <a:pt x="1" y="1826"/>
                  <a:pt x="268" y="2293"/>
                </a:cubicBezTo>
                <a:cubicBezTo>
                  <a:pt x="468" y="2660"/>
                  <a:pt x="801" y="2960"/>
                  <a:pt x="1101" y="3194"/>
                </a:cubicBezTo>
                <a:cubicBezTo>
                  <a:pt x="1001" y="3294"/>
                  <a:pt x="1068" y="3294"/>
                  <a:pt x="1135" y="3294"/>
                </a:cubicBezTo>
                <a:cubicBezTo>
                  <a:pt x="1168" y="3294"/>
                  <a:pt x="1268" y="3227"/>
                  <a:pt x="1302" y="3194"/>
                </a:cubicBezTo>
                <a:cubicBezTo>
                  <a:pt x="1402" y="3127"/>
                  <a:pt x="1402" y="2994"/>
                  <a:pt x="1302" y="2894"/>
                </a:cubicBezTo>
                <a:cubicBezTo>
                  <a:pt x="1001" y="2660"/>
                  <a:pt x="735" y="2393"/>
                  <a:pt x="568" y="2060"/>
                </a:cubicBezTo>
                <a:cubicBezTo>
                  <a:pt x="401" y="1726"/>
                  <a:pt x="401" y="1393"/>
                  <a:pt x="501" y="1159"/>
                </a:cubicBezTo>
                <a:cubicBezTo>
                  <a:pt x="601" y="1026"/>
                  <a:pt x="768" y="959"/>
                  <a:pt x="868" y="892"/>
                </a:cubicBezTo>
                <a:cubicBezTo>
                  <a:pt x="968" y="892"/>
                  <a:pt x="1101" y="892"/>
                  <a:pt x="1202" y="992"/>
                </a:cubicBezTo>
                <a:cubicBezTo>
                  <a:pt x="1335" y="1126"/>
                  <a:pt x="1368" y="1293"/>
                  <a:pt x="1435" y="1493"/>
                </a:cubicBezTo>
                <a:cubicBezTo>
                  <a:pt x="1468" y="1693"/>
                  <a:pt x="1535" y="1960"/>
                  <a:pt x="1702" y="2127"/>
                </a:cubicBezTo>
                <a:cubicBezTo>
                  <a:pt x="1741" y="2166"/>
                  <a:pt x="1792" y="2182"/>
                  <a:pt x="1840" y="2182"/>
                </a:cubicBezTo>
                <a:cubicBezTo>
                  <a:pt x="1874" y="2182"/>
                  <a:pt x="1908" y="2174"/>
                  <a:pt x="1935" y="2160"/>
                </a:cubicBezTo>
                <a:cubicBezTo>
                  <a:pt x="2002" y="2127"/>
                  <a:pt x="2035" y="2026"/>
                  <a:pt x="2035" y="1960"/>
                </a:cubicBezTo>
                <a:cubicBezTo>
                  <a:pt x="2035" y="1493"/>
                  <a:pt x="2035" y="1026"/>
                  <a:pt x="2102" y="559"/>
                </a:cubicBezTo>
                <a:cubicBezTo>
                  <a:pt x="2102" y="359"/>
                  <a:pt x="2136" y="359"/>
                  <a:pt x="2169" y="359"/>
                </a:cubicBezTo>
                <a:cubicBezTo>
                  <a:pt x="2236" y="359"/>
                  <a:pt x="2336" y="492"/>
                  <a:pt x="2369" y="692"/>
                </a:cubicBezTo>
                <a:lnTo>
                  <a:pt x="2636" y="1826"/>
                </a:lnTo>
                <a:cubicBezTo>
                  <a:pt x="2669" y="1893"/>
                  <a:pt x="2736" y="1993"/>
                  <a:pt x="2836" y="1993"/>
                </a:cubicBezTo>
                <a:cubicBezTo>
                  <a:pt x="2936" y="1993"/>
                  <a:pt x="3003" y="1893"/>
                  <a:pt x="3070" y="1826"/>
                </a:cubicBezTo>
                <a:cubicBezTo>
                  <a:pt x="3103" y="1459"/>
                  <a:pt x="3203" y="1059"/>
                  <a:pt x="3437" y="692"/>
                </a:cubicBezTo>
                <a:cubicBezTo>
                  <a:pt x="3470" y="659"/>
                  <a:pt x="3470" y="625"/>
                  <a:pt x="3470" y="625"/>
                </a:cubicBezTo>
                <a:cubicBezTo>
                  <a:pt x="3470" y="625"/>
                  <a:pt x="3470" y="692"/>
                  <a:pt x="3503" y="826"/>
                </a:cubicBezTo>
                <a:lnTo>
                  <a:pt x="3570" y="1660"/>
                </a:lnTo>
                <a:cubicBezTo>
                  <a:pt x="3570" y="1726"/>
                  <a:pt x="3603" y="1826"/>
                  <a:pt x="3670" y="1826"/>
                </a:cubicBezTo>
                <a:cubicBezTo>
                  <a:pt x="3699" y="1836"/>
                  <a:pt x="3726" y="1840"/>
                  <a:pt x="3750" y="1840"/>
                </a:cubicBezTo>
                <a:cubicBezTo>
                  <a:pt x="3809" y="1840"/>
                  <a:pt x="3856" y="1817"/>
                  <a:pt x="3904" y="1793"/>
                </a:cubicBezTo>
                <a:cubicBezTo>
                  <a:pt x="4237" y="1459"/>
                  <a:pt x="4571" y="1126"/>
                  <a:pt x="4904" y="826"/>
                </a:cubicBezTo>
                <a:cubicBezTo>
                  <a:pt x="4971" y="726"/>
                  <a:pt x="5004" y="726"/>
                  <a:pt x="5004" y="726"/>
                </a:cubicBezTo>
                <a:lnTo>
                  <a:pt x="5071" y="792"/>
                </a:lnTo>
                <a:cubicBezTo>
                  <a:pt x="5171" y="959"/>
                  <a:pt x="5238" y="1193"/>
                  <a:pt x="5138" y="1393"/>
                </a:cubicBezTo>
                <a:cubicBezTo>
                  <a:pt x="5079" y="1597"/>
                  <a:pt x="4868" y="1699"/>
                  <a:pt x="4682" y="1699"/>
                </a:cubicBezTo>
                <a:cubicBezTo>
                  <a:pt x="4655" y="1699"/>
                  <a:pt x="4629" y="1697"/>
                  <a:pt x="4604" y="1693"/>
                </a:cubicBezTo>
                <a:cubicBezTo>
                  <a:pt x="4471" y="1693"/>
                  <a:pt x="4404" y="1793"/>
                  <a:pt x="4404" y="1893"/>
                </a:cubicBezTo>
                <a:cubicBezTo>
                  <a:pt x="4404" y="2026"/>
                  <a:pt x="4471" y="2127"/>
                  <a:pt x="4604" y="2127"/>
                </a:cubicBezTo>
                <a:cubicBezTo>
                  <a:pt x="4971" y="2127"/>
                  <a:pt x="5338" y="1893"/>
                  <a:pt x="5505" y="1559"/>
                </a:cubicBezTo>
                <a:cubicBezTo>
                  <a:pt x="5671" y="1226"/>
                  <a:pt x="5638" y="826"/>
                  <a:pt x="5405" y="525"/>
                </a:cubicBezTo>
                <a:cubicBezTo>
                  <a:pt x="5305" y="459"/>
                  <a:pt x="5238" y="359"/>
                  <a:pt x="5104" y="359"/>
                </a:cubicBezTo>
                <a:cubicBezTo>
                  <a:pt x="5083" y="355"/>
                  <a:pt x="5061" y="353"/>
                  <a:pt x="5041" y="353"/>
                </a:cubicBezTo>
                <a:cubicBezTo>
                  <a:pt x="4869" y="353"/>
                  <a:pt x="4727" y="466"/>
                  <a:pt x="4637" y="525"/>
                </a:cubicBezTo>
                <a:cubicBezTo>
                  <a:pt x="4404" y="726"/>
                  <a:pt x="4137" y="959"/>
                  <a:pt x="3937" y="1193"/>
                </a:cubicBezTo>
                <a:lnTo>
                  <a:pt x="3937" y="826"/>
                </a:lnTo>
                <a:cubicBezTo>
                  <a:pt x="3937" y="726"/>
                  <a:pt x="3904" y="459"/>
                  <a:pt x="3737" y="325"/>
                </a:cubicBezTo>
                <a:cubicBezTo>
                  <a:pt x="3637" y="225"/>
                  <a:pt x="3570" y="225"/>
                  <a:pt x="3437" y="225"/>
                </a:cubicBezTo>
                <a:cubicBezTo>
                  <a:pt x="3236" y="292"/>
                  <a:pt x="3136" y="459"/>
                  <a:pt x="3103" y="525"/>
                </a:cubicBezTo>
                <a:cubicBezTo>
                  <a:pt x="3003" y="659"/>
                  <a:pt x="2969" y="826"/>
                  <a:pt x="2903" y="959"/>
                </a:cubicBezTo>
                <a:lnTo>
                  <a:pt x="2803" y="625"/>
                </a:lnTo>
                <a:cubicBezTo>
                  <a:pt x="2769" y="392"/>
                  <a:pt x="2636" y="125"/>
                  <a:pt x="2436" y="25"/>
                </a:cubicBezTo>
                <a:cubicBezTo>
                  <a:pt x="2369" y="8"/>
                  <a:pt x="2302" y="0"/>
                  <a:pt x="22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2"/>
          <p:cNvSpPr/>
          <p:nvPr/>
        </p:nvSpPr>
        <p:spPr>
          <a:xfrm flipH="1">
            <a:off x="-3585925" y="4680650"/>
            <a:ext cx="63975" cy="54175"/>
          </a:xfrm>
          <a:custGeom>
            <a:rect b="b" l="l" r="r" t="t"/>
            <a:pathLst>
              <a:path extrusionOk="0" h="2167" w="2559">
                <a:moveTo>
                  <a:pt x="2477" y="0"/>
                </a:moveTo>
                <a:cubicBezTo>
                  <a:pt x="2466" y="0"/>
                  <a:pt x="2459" y="4"/>
                  <a:pt x="2459" y="15"/>
                </a:cubicBezTo>
                <a:lnTo>
                  <a:pt x="1725" y="1383"/>
                </a:lnTo>
                <a:cubicBezTo>
                  <a:pt x="1558" y="1650"/>
                  <a:pt x="1325" y="1883"/>
                  <a:pt x="991" y="1883"/>
                </a:cubicBezTo>
                <a:cubicBezTo>
                  <a:pt x="558" y="1883"/>
                  <a:pt x="457" y="1383"/>
                  <a:pt x="924" y="1316"/>
                </a:cubicBezTo>
                <a:cubicBezTo>
                  <a:pt x="1058" y="1283"/>
                  <a:pt x="1058" y="1149"/>
                  <a:pt x="958" y="1049"/>
                </a:cubicBezTo>
                <a:cubicBezTo>
                  <a:pt x="892" y="1004"/>
                  <a:pt x="827" y="984"/>
                  <a:pt x="764" y="984"/>
                </a:cubicBezTo>
                <a:cubicBezTo>
                  <a:pt x="315" y="984"/>
                  <a:pt x="1" y="2004"/>
                  <a:pt x="791" y="2150"/>
                </a:cubicBezTo>
                <a:cubicBezTo>
                  <a:pt x="850" y="2161"/>
                  <a:pt x="907" y="2167"/>
                  <a:pt x="962" y="2167"/>
                </a:cubicBezTo>
                <a:cubicBezTo>
                  <a:pt x="1874" y="2167"/>
                  <a:pt x="2276" y="676"/>
                  <a:pt x="2559" y="15"/>
                </a:cubicBezTo>
                <a:cubicBezTo>
                  <a:pt x="2537" y="15"/>
                  <a:pt x="2500" y="0"/>
                  <a:pt x="2477"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2"/>
          <p:cNvSpPr/>
          <p:nvPr/>
        </p:nvSpPr>
        <p:spPr>
          <a:xfrm flipH="1">
            <a:off x="-3287600" y="4907000"/>
            <a:ext cx="82800" cy="344225"/>
          </a:xfrm>
          <a:custGeom>
            <a:rect b="b" l="l" r="r" t="t"/>
            <a:pathLst>
              <a:path extrusionOk="0" h="13769" w="3312">
                <a:moveTo>
                  <a:pt x="1635" y="1"/>
                </a:moveTo>
                <a:cubicBezTo>
                  <a:pt x="1602" y="1"/>
                  <a:pt x="1502" y="68"/>
                  <a:pt x="1502" y="134"/>
                </a:cubicBezTo>
                <a:cubicBezTo>
                  <a:pt x="3136" y="4504"/>
                  <a:pt x="1" y="9775"/>
                  <a:pt x="2936" y="13677"/>
                </a:cubicBezTo>
                <a:cubicBezTo>
                  <a:pt x="2985" y="13739"/>
                  <a:pt x="3052" y="13768"/>
                  <a:pt x="3114" y="13768"/>
                </a:cubicBezTo>
                <a:cubicBezTo>
                  <a:pt x="3220" y="13768"/>
                  <a:pt x="3312" y="13680"/>
                  <a:pt x="3270" y="13511"/>
                </a:cubicBezTo>
                <a:cubicBezTo>
                  <a:pt x="3203" y="13310"/>
                  <a:pt x="3136" y="13110"/>
                  <a:pt x="3103" y="12910"/>
                </a:cubicBezTo>
                <a:cubicBezTo>
                  <a:pt x="3103" y="12865"/>
                  <a:pt x="3076" y="12847"/>
                  <a:pt x="3046" y="12847"/>
                </a:cubicBezTo>
                <a:cubicBezTo>
                  <a:pt x="3010" y="12847"/>
                  <a:pt x="2970" y="12874"/>
                  <a:pt x="2970" y="12910"/>
                </a:cubicBezTo>
                <a:cubicBezTo>
                  <a:pt x="2970" y="12843"/>
                  <a:pt x="2302" y="11576"/>
                  <a:pt x="2269" y="11276"/>
                </a:cubicBezTo>
                <a:cubicBezTo>
                  <a:pt x="2102" y="10675"/>
                  <a:pt x="2102" y="10008"/>
                  <a:pt x="2069" y="9441"/>
                </a:cubicBezTo>
                <a:cubicBezTo>
                  <a:pt x="2002" y="8240"/>
                  <a:pt x="2236" y="7006"/>
                  <a:pt x="2402" y="5805"/>
                </a:cubicBezTo>
                <a:cubicBezTo>
                  <a:pt x="2603" y="3804"/>
                  <a:pt x="2669" y="1802"/>
                  <a:pt x="16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2"/>
          <p:cNvSpPr/>
          <p:nvPr/>
        </p:nvSpPr>
        <p:spPr>
          <a:xfrm flipH="1">
            <a:off x="-3457275" y="5173875"/>
            <a:ext cx="156575" cy="467200"/>
          </a:xfrm>
          <a:custGeom>
            <a:rect b="b" l="l" r="r" t="t"/>
            <a:pathLst>
              <a:path extrusionOk="0" h="18688" w="6263">
                <a:moveTo>
                  <a:pt x="134" y="0"/>
                </a:moveTo>
                <a:cubicBezTo>
                  <a:pt x="68" y="0"/>
                  <a:pt x="1" y="0"/>
                  <a:pt x="1" y="67"/>
                </a:cubicBezTo>
                <a:cubicBezTo>
                  <a:pt x="101" y="3436"/>
                  <a:pt x="835" y="6838"/>
                  <a:pt x="1902" y="10074"/>
                </a:cubicBezTo>
                <a:cubicBezTo>
                  <a:pt x="2836" y="12943"/>
                  <a:pt x="4070" y="16312"/>
                  <a:pt x="6005" y="18647"/>
                </a:cubicBezTo>
                <a:cubicBezTo>
                  <a:pt x="6033" y="18675"/>
                  <a:pt x="6067" y="18688"/>
                  <a:pt x="6100" y="18688"/>
                </a:cubicBezTo>
                <a:cubicBezTo>
                  <a:pt x="6184" y="18688"/>
                  <a:pt x="6262" y="18609"/>
                  <a:pt x="6239" y="18514"/>
                </a:cubicBezTo>
                <a:cubicBezTo>
                  <a:pt x="4971" y="15478"/>
                  <a:pt x="3236" y="12776"/>
                  <a:pt x="2169" y="9607"/>
                </a:cubicBezTo>
                <a:cubicBezTo>
                  <a:pt x="1135" y="6472"/>
                  <a:pt x="635" y="3269"/>
                  <a:pt x="1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2"/>
          <p:cNvSpPr/>
          <p:nvPr/>
        </p:nvSpPr>
        <p:spPr>
          <a:xfrm flipH="1">
            <a:off x="-3699350" y="5378175"/>
            <a:ext cx="422000" cy="572950"/>
          </a:xfrm>
          <a:custGeom>
            <a:rect b="b" l="l" r="r" t="t"/>
            <a:pathLst>
              <a:path extrusionOk="0" h="22918" w="16880">
                <a:moveTo>
                  <a:pt x="1" y="1"/>
                </a:moveTo>
                <a:lnTo>
                  <a:pt x="1" y="1"/>
                </a:lnTo>
                <a:cubicBezTo>
                  <a:pt x="1168" y="4304"/>
                  <a:pt x="3703" y="8474"/>
                  <a:pt x="6339" y="12009"/>
                </a:cubicBezTo>
                <a:cubicBezTo>
                  <a:pt x="7573" y="13677"/>
                  <a:pt x="8907" y="15278"/>
                  <a:pt x="10342" y="16746"/>
                </a:cubicBezTo>
                <a:cubicBezTo>
                  <a:pt x="11909" y="18347"/>
                  <a:pt x="14278" y="19782"/>
                  <a:pt x="15579" y="21650"/>
                </a:cubicBezTo>
                <a:cubicBezTo>
                  <a:pt x="15517" y="21563"/>
                  <a:pt x="15409" y="21522"/>
                  <a:pt x="15305" y="21522"/>
                </a:cubicBezTo>
                <a:cubicBezTo>
                  <a:pt x="15128" y="21522"/>
                  <a:pt x="14961" y="21640"/>
                  <a:pt x="15045" y="21850"/>
                </a:cubicBezTo>
                <a:cubicBezTo>
                  <a:pt x="15112" y="22117"/>
                  <a:pt x="15212" y="22350"/>
                  <a:pt x="15345" y="22617"/>
                </a:cubicBezTo>
                <a:cubicBezTo>
                  <a:pt x="15378" y="22784"/>
                  <a:pt x="15545" y="22917"/>
                  <a:pt x="15712" y="22917"/>
                </a:cubicBezTo>
                <a:cubicBezTo>
                  <a:pt x="16179" y="22917"/>
                  <a:pt x="16212" y="22850"/>
                  <a:pt x="16613" y="22650"/>
                </a:cubicBezTo>
                <a:cubicBezTo>
                  <a:pt x="16746" y="22584"/>
                  <a:pt x="16880" y="22350"/>
                  <a:pt x="16779" y="22183"/>
                </a:cubicBezTo>
                <a:cubicBezTo>
                  <a:pt x="16079" y="20349"/>
                  <a:pt x="14211" y="19315"/>
                  <a:pt x="12777" y="18080"/>
                </a:cubicBezTo>
                <a:cubicBezTo>
                  <a:pt x="11042" y="16479"/>
                  <a:pt x="9374" y="14745"/>
                  <a:pt x="7873" y="12910"/>
                </a:cubicBezTo>
                <a:cubicBezTo>
                  <a:pt x="4537" y="8974"/>
                  <a:pt x="2403" y="457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2"/>
          <p:cNvSpPr/>
          <p:nvPr/>
        </p:nvSpPr>
        <p:spPr>
          <a:xfrm flipH="1">
            <a:off x="-4037925" y="5950000"/>
            <a:ext cx="316650" cy="761125"/>
          </a:xfrm>
          <a:custGeom>
            <a:rect b="b" l="l" r="r" t="t"/>
            <a:pathLst>
              <a:path extrusionOk="0" h="30445" w="12666">
                <a:moveTo>
                  <a:pt x="88" y="1"/>
                </a:moveTo>
                <a:cubicBezTo>
                  <a:pt x="40" y="1"/>
                  <a:pt x="0" y="55"/>
                  <a:pt x="23" y="78"/>
                </a:cubicBezTo>
                <a:cubicBezTo>
                  <a:pt x="1758" y="2212"/>
                  <a:pt x="3626" y="4147"/>
                  <a:pt x="5027" y="6449"/>
                </a:cubicBezTo>
                <a:cubicBezTo>
                  <a:pt x="6461" y="8750"/>
                  <a:pt x="7495" y="11319"/>
                  <a:pt x="8463" y="13887"/>
                </a:cubicBezTo>
                <a:cubicBezTo>
                  <a:pt x="9430" y="16423"/>
                  <a:pt x="10164" y="19091"/>
                  <a:pt x="10464" y="21826"/>
                </a:cubicBezTo>
                <a:cubicBezTo>
                  <a:pt x="10764" y="24762"/>
                  <a:pt x="10130" y="27330"/>
                  <a:pt x="9563" y="30166"/>
                </a:cubicBezTo>
                <a:cubicBezTo>
                  <a:pt x="9541" y="30320"/>
                  <a:pt x="9665" y="30445"/>
                  <a:pt x="9789" y="30445"/>
                </a:cubicBezTo>
                <a:cubicBezTo>
                  <a:pt x="9854" y="30445"/>
                  <a:pt x="9918" y="30412"/>
                  <a:pt x="9964" y="30333"/>
                </a:cubicBezTo>
                <a:cubicBezTo>
                  <a:pt x="12666" y="25596"/>
                  <a:pt x="10998" y="18891"/>
                  <a:pt x="9230" y="14088"/>
                </a:cubicBezTo>
                <a:cubicBezTo>
                  <a:pt x="7195" y="8617"/>
                  <a:pt x="4493" y="3947"/>
                  <a:pt x="157" y="44"/>
                </a:cubicBezTo>
                <a:cubicBezTo>
                  <a:pt x="135" y="12"/>
                  <a:pt x="111" y="1"/>
                  <a:pt x="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2"/>
          <p:cNvSpPr/>
          <p:nvPr/>
        </p:nvSpPr>
        <p:spPr>
          <a:xfrm flipH="1">
            <a:off x="-3870300" y="6139550"/>
            <a:ext cx="33025" cy="79250"/>
          </a:xfrm>
          <a:custGeom>
            <a:rect b="b" l="l" r="r" t="t"/>
            <a:pathLst>
              <a:path extrusionOk="0" h="3170" w="1321">
                <a:moveTo>
                  <a:pt x="220" y="1"/>
                </a:moveTo>
                <a:cubicBezTo>
                  <a:pt x="153" y="1"/>
                  <a:pt x="53" y="34"/>
                  <a:pt x="120" y="68"/>
                </a:cubicBezTo>
                <a:cubicBezTo>
                  <a:pt x="621" y="893"/>
                  <a:pt x="914" y="1667"/>
                  <a:pt x="791" y="2595"/>
                </a:cubicBezTo>
                <a:lnTo>
                  <a:pt x="791" y="2595"/>
                </a:lnTo>
                <a:cubicBezTo>
                  <a:pt x="528" y="2252"/>
                  <a:pt x="310" y="1860"/>
                  <a:pt x="153" y="1469"/>
                </a:cubicBezTo>
                <a:cubicBezTo>
                  <a:pt x="139" y="1427"/>
                  <a:pt x="108" y="1408"/>
                  <a:pt x="78" y="1408"/>
                </a:cubicBezTo>
                <a:cubicBezTo>
                  <a:pt x="37" y="1408"/>
                  <a:pt x="0" y="1444"/>
                  <a:pt x="20" y="1502"/>
                </a:cubicBezTo>
                <a:cubicBezTo>
                  <a:pt x="120" y="2169"/>
                  <a:pt x="353" y="2636"/>
                  <a:pt x="820" y="3136"/>
                </a:cubicBezTo>
                <a:cubicBezTo>
                  <a:pt x="843" y="3159"/>
                  <a:pt x="876" y="3170"/>
                  <a:pt x="913" y="3170"/>
                </a:cubicBezTo>
                <a:cubicBezTo>
                  <a:pt x="987" y="3170"/>
                  <a:pt x="1076" y="3125"/>
                  <a:pt x="1121" y="3036"/>
                </a:cubicBezTo>
                <a:cubicBezTo>
                  <a:pt x="1321" y="2002"/>
                  <a:pt x="1054" y="701"/>
                  <a:pt x="2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2"/>
          <p:cNvSpPr/>
          <p:nvPr/>
        </p:nvSpPr>
        <p:spPr>
          <a:xfrm flipH="1">
            <a:off x="-3814425" y="5961300"/>
            <a:ext cx="60475" cy="70300"/>
          </a:xfrm>
          <a:custGeom>
            <a:rect b="b" l="l" r="r" t="t"/>
            <a:pathLst>
              <a:path extrusionOk="0" h="2812" w="2419">
                <a:moveTo>
                  <a:pt x="5" y="1"/>
                </a:moveTo>
                <a:lnTo>
                  <a:pt x="5" y="1"/>
                </a:lnTo>
                <a:cubicBezTo>
                  <a:pt x="0" y="1"/>
                  <a:pt x="0" y="9"/>
                  <a:pt x="17" y="26"/>
                </a:cubicBezTo>
                <a:cubicBezTo>
                  <a:pt x="17" y="9"/>
                  <a:pt x="9" y="1"/>
                  <a:pt x="5" y="1"/>
                </a:cubicBezTo>
                <a:close/>
                <a:moveTo>
                  <a:pt x="17" y="26"/>
                </a:moveTo>
                <a:cubicBezTo>
                  <a:pt x="517" y="326"/>
                  <a:pt x="1018" y="626"/>
                  <a:pt x="1451" y="1093"/>
                </a:cubicBezTo>
                <a:cubicBezTo>
                  <a:pt x="1852" y="1594"/>
                  <a:pt x="2052" y="2161"/>
                  <a:pt x="2285" y="2761"/>
                </a:cubicBezTo>
                <a:cubicBezTo>
                  <a:pt x="2302" y="2794"/>
                  <a:pt x="2335" y="2811"/>
                  <a:pt x="2365" y="2811"/>
                </a:cubicBezTo>
                <a:cubicBezTo>
                  <a:pt x="2394" y="2811"/>
                  <a:pt x="2419" y="2794"/>
                  <a:pt x="2419" y="2761"/>
                </a:cubicBezTo>
                <a:cubicBezTo>
                  <a:pt x="2419" y="1494"/>
                  <a:pt x="1218" y="159"/>
                  <a:pt x="17" y="2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2"/>
          <p:cNvSpPr/>
          <p:nvPr/>
        </p:nvSpPr>
        <p:spPr>
          <a:xfrm flipH="1">
            <a:off x="-3813600" y="5999450"/>
            <a:ext cx="71750" cy="115825"/>
          </a:xfrm>
          <a:custGeom>
            <a:rect b="b" l="l" r="r" t="t"/>
            <a:pathLst>
              <a:path extrusionOk="0" h="4633" w="2870">
                <a:moveTo>
                  <a:pt x="1" y="1"/>
                </a:moveTo>
                <a:lnTo>
                  <a:pt x="1" y="1"/>
                </a:lnTo>
                <a:cubicBezTo>
                  <a:pt x="568" y="768"/>
                  <a:pt x="1168" y="1502"/>
                  <a:pt x="1635" y="2303"/>
                </a:cubicBezTo>
                <a:cubicBezTo>
                  <a:pt x="2036" y="3070"/>
                  <a:pt x="2336" y="3837"/>
                  <a:pt x="2769" y="4604"/>
                </a:cubicBezTo>
                <a:cubicBezTo>
                  <a:pt x="2780" y="4625"/>
                  <a:pt x="2793" y="4633"/>
                  <a:pt x="2807" y="4633"/>
                </a:cubicBezTo>
                <a:cubicBezTo>
                  <a:pt x="2838" y="4633"/>
                  <a:pt x="2869" y="4594"/>
                  <a:pt x="2869" y="4571"/>
                </a:cubicBezTo>
                <a:cubicBezTo>
                  <a:pt x="2536" y="2836"/>
                  <a:pt x="1302" y="1102"/>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2"/>
          <p:cNvSpPr/>
          <p:nvPr/>
        </p:nvSpPr>
        <p:spPr>
          <a:xfrm flipH="1">
            <a:off x="-3681000" y="4481700"/>
            <a:ext cx="85075" cy="125125"/>
          </a:xfrm>
          <a:custGeom>
            <a:rect b="b" l="l" r="r" t="t"/>
            <a:pathLst>
              <a:path extrusionOk="0" fill="none" h="5005" w="3403">
                <a:moveTo>
                  <a:pt x="1034" y="3770"/>
                </a:moveTo>
                <a:cubicBezTo>
                  <a:pt x="1802" y="3837"/>
                  <a:pt x="2168" y="5004"/>
                  <a:pt x="2869" y="4838"/>
                </a:cubicBezTo>
                <a:cubicBezTo>
                  <a:pt x="3336" y="4738"/>
                  <a:pt x="3403" y="4004"/>
                  <a:pt x="3069" y="3637"/>
                </a:cubicBezTo>
                <a:cubicBezTo>
                  <a:pt x="2769" y="3270"/>
                  <a:pt x="2235" y="3136"/>
                  <a:pt x="1735" y="3070"/>
                </a:cubicBezTo>
                <a:cubicBezTo>
                  <a:pt x="2502" y="2769"/>
                  <a:pt x="2969" y="1835"/>
                  <a:pt x="2736" y="1068"/>
                </a:cubicBezTo>
                <a:cubicBezTo>
                  <a:pt x="2702" y="935"/>
                  <a:pt x="2669" y="801"/>
                  <a:pt x="2535" y="768"/>
                </a:cubicBezTo>
                <a:cubicBezTo>
                  <a:pt x="2335" y="668"/>
                  <a:pt x="2168" y="935"/>
                  <a:pt x="2068" y="1102"/>
                </a:cubicBezTo>
                <a:cubicBezTo>
                  <a:pt x="1902" y="1402"/>
                  <a:pt x="1735" y="1635"/>
                  <a:pt x="1535" y="1835"/>
                </a:cubicBezTo>
                <a:cubicBezTo>
                  <a:pt x="1501" y="1902"/>
                  <a:pt x="1468" y="1936"/>
                  <a:pt x="1401" y="1936"/>
                </a:cubicBezTo>
                <a:cubicBezTo>
                  <a:pt x="1368" y="1936"/>
                  <a:pt x="1335" y="1902"/>
                  <a:pt x="1301" y="1835"/>
                </a:cubicBezTo>
                <a:cubicBezTo>
                  <a:pt x="1101" y="1569"/>
                  <a:pt x="1134" y="1168"/>
                  <a:pt x="1134" y="801"/>
                </a:cubicBezTo>
                <a:cubicBezTo>
                  <a:pt x="1101" y="468"/>
                  <a:pt x="834" y="1"/>
                  <a:pt x="501" y="134"/>
                </a:cubicBezTo>
                <a:cubicBezTo>
                  <a:pt x="334" y="234"/>
                  <a:pt x="267" y="401"/>
                  <a:pt x="167" y="601"/>
                </a:cubicBezTo>
                <a:cubicBezTo>
                  <a:pt x="0" y="1168"/>
                  <a:pt x="134" y="1769"/>
                  <a:pt x="434" y="2269"/>
                </a:cubicBezTo>
              </a:path>
            </a:pathLst>
          </a:custGeom>
          <a:noFill/>
          <a:ln cap="rnd" cmpd="sng" w="15850">
            <a:solidFill>
              <a:srgbClr val="4D6D3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2"/>
          <p:cNvSpPr/>
          <p:nvPr/>
        </p:nvSpPr>
        <p:spPr>
          <a:xfrm flipH="1">
            <a:off x="-3661825" y="4179825"/>
            <a:ext cx="208500" cy="123450"/>
          </a:xfrm>
          <a:custGeom>
            <a:rect b="b" l="l" r="r" t="t"/>
            <a:pathLst>
              <a:path extrusionOk="0" fill="none" h="4938" w="8340">
                <a:moveTo>
                  <a:pt x="5204" y="4937"/>
                </a:moveTo>
                <a:cubicBezTo>
                  <a:pt x="6171" y="4670"/>
                  <a:pt x="7072" y="4103"/>
                  <a:pt x="7839" y="3370"/>
                </a:cubicBezTo>
                <a:cubicBezTo>
                  <a:pt x="8039" y="3169"/>
                  <a:pt x="8206" y="2936"/>
                  <a:pt x="8306" y="2669"/>
                </a:cubicBezTo>
                <a:cubicBezTo>
                  <a:pt x="8339" y="2369"/>
                  <a:pt x="8173" y="2069"/>
                  <a:pt x="7906" y="2035"/>
                </a:cubicBezTo>
                <a:cubicBezTo>
                  <a:pt x="7806" y="2035"/>
                  <a:pt x="7639" y="2069"/>
                  <a:pt x="7506" y="2102"/>
                </a:cubicBezTo>
                <a:cubicBezTo>
                  <a:pt x="6872" y="2369"/>
                  <a:pt x="6305" y="2602"/>
                  <a:pt x="5671" y="2869"/>
                </a:cubicBezTo>
                <a:cubicBezTo>
                  <a:pt x="5971" y="2169"/>
                  <a:pt x="6004" y="1368"/>
                  <a:pt x="5738" y="668"/>
                </a:cubicBezTo>
                <a:cubicBezTo>
                  <a:pt x="5638" y="334"/>
                  <a:pt x="5337" y="0"/>
                  <a:pt x="5037" y="167"/>
                </a:cubicBezTo>
                <a:cubicBezTo>
                  <a:pt x="4904" y="234"/>
                  <a:pt x="4870" y="401"/>
                  <a:pt x="4837" y="534"/>
                </a:cubicBezTo>
                <a:cubicBezTo>
                  <a:pt x="4670" y="1201"/>
                  <a:pt x="4470" y="1835"/>
                  <a:pt x="4303" y="2502"/>
                </a:cubicBezTo>
                <a:cubicBezTo>
                  <a:pt x="4170" y="2035"/>
                  <a:pt x="4036" y="1568"/>
                  <a:pt x="3970" y="1101"/>
                </a:cubicBezTo>
                <a:cubicBezTo>
                  <a:pt x="3870" y="768"/>
                  <a:pt x="3803" y="434"/>
                  <a:pt x="3536" y="234"/>
                </a:cubicBezTo>
                <a:cubicBezTo>
                  <a:pt x="3303" y="34"/>
                  <a:pt x="2836" y="34"/>
                  <a:pt x="2669" y="334"/>
                </a:cubicBezTo>
                <a:cubicBezTo>
                  <a:pt x="2569" y="434"/>
                  <a:pt x="2635" y="668"/>
                  <a:pt x="2635" y="834"/>
                </a:cubicBezTo>
                <a:cubicBezTo>
                  <a:pt x="2702" y="1335"/>
                  <a:pt x="2735" y="1835"/>
                  <a:pt x="2836" y="2335"/>
                </a:cubicBezTo>
                <a:cubicBezTo>
                  <a:pt x="2669" y="1668"/>
                  <a:pt x="2202" y="1101"/>
                  <a:pt x="1568" y="834"/>
                </a:cubicBezTo>
                <a:cubicBezTo>
                  <a:pt x="1201" y="668"/>
                  <a:pt x="701" y="601"/>
                  <a:pt x="400" y="901"/>
                </a:cubicBezTo>
                <a:cubicBezTo>
                  <a:pt x="0" y="1268"/>
                  <a:pt x="200" y="2002"/>
                  <a:pt x="534" y="2436"/>
                </a:cubicBezTo>
                <a:cubicBezTo>
                  <a:pt x="1134" y="3269"/>
                  <a:pt x="2002" y="3870"/>
                  <a:pt x="2969" y="4103"/>
                </a:cubicBezTo>
                <a:cubicBezTo>
                  <a:pt x="3069" y="4170"/>
                  <a:pt x="3202" y="4170"/>
                  <a:pt x="3303" y="4070"/>
                </a:cubicBezTo>
                <a:cubicBezTo>
                  <a:pt x="3369" y="4003"/>
                  <a:pt x="3202" y="3837"/>
                  <a:pt x="3169" y="3903"/>
                </a:cubicBezTo>
              </a:path>
            </a:pathLst>
          </a:custGeom>
          <a:noFill/>
          <a:ln cap="rnd" cmpd="sng" w="15850">
            <a:solidFill>
              <a:srgbClr val="4D6D3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2"/>
          <p:cNvSpPr/>
          <p:nvPr/>
        </p:nvSpPr>
        <p:spPr>
          <a:xfrm flipH="1">
            <a:off x="-3808600" y="860900"/>
            <a:ext cx="855650" cy="5707950"/>
          </a:xfrm>
          <a:custGeom>
            <a:rect b="b" l="l" r="r" t="t"/>
            <a:pathLst>
              <a:path extrusionOk="0" h="228318" w="34226">
                <a:moveTo>
                  <a:pt x="5952" y="2099"/>
                </a:moveTo>
                <a:cubicBezTo>
                  <a:pt x="7660" y="2099"/>
                  <a:pt x="9171" y="3195"/>
                  <a:pt x="10342" y="4366"/>
                </a:cubicBezTo>
                <a:cubicBezTo>
                  <a:pt x="12743" y="6867"/>
                  <a:pt x="14478" y="10270"/>
                  <a:pt x="15879" y="13439"/>
                </a:cubicBezTo>
                <a:cubicBezTo>
                  <a:pt x="18914" y="20344"/>
                  <a:pt x="20149" y="28049"/>
                  <a:pt x="19582" y="35555"/>
                </a:cubicBezTo>
                <a:cubicBezTo>
                  <a:pt x="19014" y="43594"/>
                  <a:pt x="15579" y="50899"/>
                  <a:pt x="13911" y="58704"/>
                </a:cubicBezTo>
                <a:cubicBezTo>
                  <a:pt x="12343" y="66110"/>
                  <a:pt x="12577" y="73648"/>
                  <a:pt x="13711" y="81121"/>
                </a:cubicBezTo>
                <a:cubicBezTo>
                  <a:pt x="16146" y="96932"/>
                  <a:pt x="22584" y="111776"/>
                  <a:pt x="24252" y="127687"/>
                </a:cubicBezTo>
                <a:cubicBezTo>
                  <a:pt x="25152" y="136093"/>
                  <a:pt x="25219" y="144599"/>
                  <a:pt x="25519" y="153005"/>
                </a:cubicBezTo>
                <a:cubicBezTo>
                  <a:pt x="25753" y="161511"/>
                  <a:pt x="26086" y="170051"/>
                  <a:pt x="26220" y="178590"/>
                </a:cubicBezTo>
                <a:cubicBezTo>
                  <a:pt x="26386" y="188331"/>
                  <a:pt x="26553" y="198104"/>
                  <a:pt x="26720" y="207878"/>
                </a:cubicBezTo>
                <a:cubicBezTo>
                  <a:pt x="26757" y="209542"/>
                  <a:pt x="26744" y="211224"/>
                  <a:pt x="26731" y="212908"/>
                </a:cubicBezTo>
                <a:lnTo>
                  <a:pt x="26731" y="212908"/>
                </a:lnTo>
                <a:cubicBezTo>
                  <a:pt x="26659" y="212755"/>
                  <a:pt x="26589" y="212601"/>
                  <a:pt x="26520" y="212448"/>
                </a:cubicBezTo>
                <a:cubicBezTo>
                  <a:pt x="26318" y="212043"/>
                  <a:pt x="25860" y="211835"/>
                  <a:pt x="25410" y="211835"/>
                </a:cubicBezTo>
                <a:cubicBezTo>
                  <a:pt x="24968" y="211835"/>
                  <a:pt x="24533" y="212035"/>
                  <a:pt x="24352" y="212448"/>
                </a:cubicBezTo>
                <a:cubicBezTo>
                  <a:pt x="23756" y="213748"/>
                  <a:pt x="22917" y="215203"/>
                  <a:pt x="22534" y="216651"/>
                </a:cubicBezTo>
                <a:lnTo>
                  <a:pt x="22534" y="216651"/>
                </a:lnTo>
                <a:cubicBezTo>
                  <a:pt x="22910" y="200350"/>
                  <a:pt x="22682" y="184050"/>
                  <a:pt x="22550" y="167749"/>
                </a:cubicBezTo>
                <a:cubicBezTo>
                  <a:pt x="22517" y="159610"/>
                  <a:pt x="22417" y="151471"/>
                  <a:pt x="22384" y="143332"/>
                </a:cubicBezTo>
                <a:cubicBezTo>
                  <a:pt x="22350" y="135559"/>
                  <a:pt x="22083" y="127787"/>
                  <a:pt x="20182" y="120182"/>
                </a:cubicBezTo>
                <a:cubicBezTo>
                  <a:pt x="16646" y="106372"/>
                  <a:pt x="8841" y="93463"/>
                  <a:pt x="8674" y="78886"/>
                </a:cubicBezTo>
                <a:cubicBezTo>
                  <a:pt x="8507" y="64108"/>
                  <a:pt x="15312" y="50432"/>
                  <a:pt x="15979" y="35755"/>
                </a:cubicBezTo>
                <a:cubicBezTo>
                  <a:pt x="16503" y="24155"/>
                  <a:pt x="13165" y="10752"/>
                  <a:pt x="2326" y="4812"/>
                </a:cubicBezTo>
                <a:lnTo>
                  <a:pt x="2326" y="4812"/>
                </a:lnTo>
                <a:cubicBezTo>
                  <a:pt x="2524" y="3459"/>
                  <a:pt x="3695" y="2519"/>
                  <a:pt x="5071" y="2197"/>
                </a:cubicBezTo>
                <a:cubicBezTo>
                  <a:pt x="5370" y="2130"/>
                  <a:pt x="5664" y="2099"/>
                  <a:pt x="5952" y="2099"/>
                </a:cubicBezTo>
                <a:close/>
                <a:moveTo>
                  <a:pt x="5926" y="1"/>
                </a:moveTo>
                <a:cubicBezTo>
                  <a:pt x="4187" y="1"/>
                  <a:pt x="2462" y="685"/>
                  <a:pt x="1302" y="2031"/>
                </a:cubicBezTo>
                <a:cubicBezTo>
                  <a:pt x="635" y="2798"/>
                  <a:pt x="201" y="3698"/>
                  <a:pt x="134" y="4699"/>
                </a:cubicBezTo>
                <a:cubicBezTo>
                  <a:pt x="1" y="6234"/>
                  <a:pt x="902" y="6400"/>
                  <a:pt x="2136" y="7168"/>
                </a:cubicBezTo>
                <a:cubicBezTo>
                  <a:pt x="4804" y="8802"/>
                  <a:pt x="7039" y="11037"/>
                  <a:pt x="8707" y="13672"/>
                </a:cubicBezTo>
                <a:cubicBezTo>
                  <a:pt x="16546" y="25681"/>
                  <a:pt x="13744" y="40692"/>
                  <a:pt x="10575" y="53701"/>
                </a:cubicBezTo>
                <a:cubicBezTo>
                  <a:pt x="8640" y="61707"/>
                  <a:pt x="6506" y="69846"/>
                  <a:pt x="6472" y="78118"/>
                </a:cubicBezTo>
                <a:cubicBezTo>
                  <a:pt x="6405" y="85857"/>
                  <a:pt x="8507" y="93263"/>
                  <a:pt x="11042" y="100434"/>
                </a:cubicBezTo>
                <a:cubicBezTo>
                  <a:pt x="13677" y="107873"/>
                  <a:pt x="16846" y="115145"/>
                  <a:pt x="18547" y="122884"/>
                </a:cubicBezTo>
                <a:cubicBezTo>
                  <a:pt x="20516" y="131590"/>
                  <a:pt x="20182" y="140630"/>
                  <a:pt x="20215" y="149503"/>
                </a:cubicBezTo>
                <a:cubicBezTo>
                  <a:pt x="20349" y="167749"/>
                  <a:pt x="20415" y="185929"/>
                  <a:pt x="20682" y="204142"/>
                </a:cubicBezTo>
                <a:cubicBezTo>
                  <a:pt x="20716" y="208545"/>
                  <a:pt x="20882" y="212982"/>
                  <a:pt x="21049" y="217385"/>
                </a:cubicBezTo>
                <a:cubicBezTo>
                  <a:pt x="21066" y="217868"/>
                  <a:pt x="21433" y="218110"/>
                  <a:pt x="21796" y="218110"/>
                </a:cubicBezTo>
                <a:cubicBezTo>
                  <a:pt x="21990" y="218110"/>
                  <a:pt x="22183" y="218041"/>
                  <a:pt x="22321" y="217902"/>
                </a:cubicBezTo>
                <a:lnTo>
                  <a:pt x="22321" y="217902"/>
                </a:lnTo>
                <a:cubicBezTo>
                  <a:pt x="22101" y="219807"/>
                  <a:pt x="21931" y="221937"/>
                  <a:pt x="22250" y="223823"/>
                </a:cubicBezTo>
                <a:cubicBezTo>
                  <a:pt x="22715" y="226637"/>
                  <a:pt x="25065" y="228317"/>
                  <a:pt x="27548" y="228317"/>
                </a:cubicBezTo>
                <a:cubicBezTo>
                  <a:pt x="28803" y="228317"/>
                  <a:pt x="30092" y="227888"/>
                  <a:pt x="31190" y="226958"/>
                </a:cubicBezTo>
                <a:cubicBezTo>
                  <a:pt x="34225" y="224323"/>
                  <a:pt x="33558" y="220120"/>
                  <a:pt x="33391" y="216517"/>
                </a:cubicBezTo>
                <a:cubicBezTo>
                  <a:pt x="33191" y="211847"/>
                  <a:pt x="32924" y="207177"/>
                  <a:pt x="32724" y="202507"/>
                </a:cubicBezTo>
                <a:cubicBezTo>
                  <a:pt x="31857" y="184628"/>
                  <a:pt x="31056" y="166782"/>
                  <a:pt x="30389" y="148869"/>
                </a:cubicBezTo>
                <a:cubicBezTo>
                  <a:pt x="30089" y="140129"/>
                  <a:pt x="29856" y="131356"/>
                  <a:pt x="28555" y="122684"/>
                </a:cubicBezTo>
                <a:cubicBezTo>
                  <a:pt x="27287" y="114478"/>
                  <a:pt x="24852" y="106472"/>
                  <a:pt x="22517" y="98500"/>
                </a:cubicBezTo>
                <a:cubicBezTo>
                  <a:pt x="20215" y="90727"/>
                  <a:pt x="17747" y="82888"/>
                  <a:pt x="16713" y="74783"/>
                </a:cubicBezTo>
                <a:cubicBezTo>
                  <a:pt x="15612" y="66210"/>
                  <a:pt x="16780" y="58271"/>
                  <a:pt x="19181" y="50032"/>
                </a:cubicBezTo>
                <a:cubicBezTo>
                  <a:pt x="21349" y="42526"/>
                  <a:pt x="22684" y="35088"/>
                  <a:pt x="21750" y="27249"/>
                </a:cubicBezTo>
                <a:cubicBezTo>
                  <a:pt x="20882" y="20010"/>
                  <a:pt x="18481" y="12872"/>
                  <a:pt x="14578" y="6600"/>
                </a:cubicBezTo>
                <a:cubicBezTo>
                  <a:pt x="13010" y="4065"/>
                  <a:pt x="11075" y="1497"/>
                  <a:pt x="8173" y="396"/>
                </a:cubicBezTo>
                <a:cubicBezTo>
                  <a:pt x="7452" y="132"/>
                  <a:pt x="6688" y="1"/>
                  <a:pt x="59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2"/>
          <p:cNvSpPr/>
          <p:nvPr/>
        </p:nvSpPr>
        <p:spPr>
          <a:xfrm flipH="1">
            <a:off x="-3720200" y="2837200"/>
            <a:ext cx="258550" cy="654650"/>
          </a:xfrm>
          <a:custGeom>
            <a:rect b="b" l="l" r="r" t="t"/>
            <a:pathLst>
              <a:path extrusionOk="0" h="26186" w="10342">
                <a:moveTo>
                  <a:pt x="8974" y="0"/>
                </a:moveTo>
                <a:lnTo>
                  <a:pt x="8974" y="0"/>
                </a:lnTo>
                <a:cubicBezTo>
                  <a:pt x="6672" y="7839"/>
                  <a:pt x="3670" y="15411"/>
                  <a:pt x="1" y="22717"/>
                </a:cubicBezTo>
                <a:lnTo>
                  <a:pt x="1702" y="26186"/>
                </a:lnTo>
                <a:cubicBezTo>
                  <a:pt x="7606" y="18981"/>
                  <a:pt x="10341" y="9207"/>
                  <a:pt x="89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2"/>
          <p:cNvSpPr/>
          <p:nvPr/>
        </p:nvSpPr>
        <p:spPr>
          <a:xfrm flipH="1">
            <a:off x="-3736050" y="2818700"/>
            <a:ext cx="289650" cy="696775"/>
          </a:xfrm>
          <a:custGeom>
            <a:rect b="b" l="l" r="r" t="t"/>
            <a:pathLst>
              <a:path extrusionOk="0" h="27871" w="11586">
                <a:moveTo>
                  <a:pt x="9631" y="1"/>
                </a:moveTo>
                <a:cubicBezTo>
                  <a:pt x="9289" y="1"/>
                  <a:pt x="8922" y="205"/>
                  <a:pt x="8817" y="540"/>
                </a:cubicBezTo>
                <a:cubicBezTo>
                  <a:pt x="7649" y="4443"/>
                  <a:pt x="6348" y="8279"/>
                  <a:pt x="4914" y="12082"/>
                </a:cubicBezTo>
                <a:cubicBezTo>
                  <a:pt x="3446" y="15885"/>
                  <a:pt x="1411" y="19454"/>
                  <a:pt x="110" y="23290"/>
                </a:cubicBezTo>
                <a:cubicBezTo>
                  <a:pt x="0" y="23686"/>
                  <a:pt x="312" y="23937"/>
                  <a:pt x="632" y="23937"/>
                </a:cubicBezTo>
                <a:cubicBezTo>
                  <a:pt x="797" y="23937"/>
                  <a:pt x="964" y="23871"/>
                  <a:pt x="1078" y="23723"/>
                </a:cubicBezTo>
                <a:cubicBezTo>
                  <a:pt x="3246" y="20454"/>
                  <a:pt x="4647" y="16452"/>
                  <a:pt x="6148" y="12816"/>
                </a:cubicBezTo>
                <a:cubicBezTo>
                  <a:pt x="7253" y="10146"/>
                  <a:pt x="8246" y="7412"/>
                  <a:pt x="9151" y="4659"/>
                </a:cubicBezTo>
                <a:lnTo>
                  <a:pt x="9151" y="4659"/>
                </a:lnTo>
                <a:cubicBezTo>
                  <a:pt x="9236" y="8058"/>
                  <a:pt x="8803" y="11441"/>
                  <a:pt x="7849" y="14717"/>
                </a:cubicBezTo>
                <a:cubicBezTo>
                  <a:pt x="6582" y="19154"/>
                  <a:pt x="4147" y="22723"/>
                  <a:pt x="1478" y="26425"/>
                </a:cubicBezTo>
                <a:cubicBezTo>
                  <a:pt x="999" y="27081"/>
                  <a:pt x="1702" y="27870"/>
                  <a:pt x="2376" y="27870"/>
                </a:cubicBezTo>
                <a:cubicBezTo>
                  <a:pt x="2594" y="27870"/>
                  <a:pt x="2808" y="27788"/>
                  <a:pt x="2979" y="27593"/>
                </a:cubicBezTo>
                <a:cubicBezTo>
                  <a:pt x="9284" y="20588"/>
                  <a:pt x="11585" y="9647"/>
                  <a:pt x="10284" y="540"/>
                </a:cubicBezTo>
                <a:cubicBezTo>
                  <a:pt x="10221" y="163"/>
                  <a:pt x="9936" y="1"/>
                  <a:pt x="9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2"/>
          <p:cNvSpPr/>
          <p:nvPr/>
        </p:nvSpPr>
        <p:spPr>
          <a:xfrm flipH="1">
            <a:off x="-3252375" y="841600"/>
            <a:ext cx="969900" cy="1880575"/>
          </a:xfrm>
          <a:custGeom>
            <a:rect b="b" l="l" r="r" t="t"/>
            <a:pathLst>
              <a:path extrusionOk="0" h="75223" w="38796">
                <a:moveTo>
                  <a:pt x="2136" y="1"/>
                </a:moveTo>
                <a:cubicBezTo>
                  <a:pt x="1635" y="834"/>
                  <a:pt x="868" y="1502"/>
                  <a:pt x="1" y="1969"/>
                </a:cubicBezTo>
                <a:cubicBezTo>
                  <a:pt x="8106" y="9474"/>
                  <a:pt x="9107" y="21616"/>
                  <a:pt x="11342" y="32457"/>
                </a:cubicBezTo>
                <a:cubicBezTo>
                  <a:pt x="13710" y="43932"/>
                  <a:pt x="18147" y="54973"/>
                  <a:pt x="24285" y="64947"/>
                </a:cubicBezTo>
                <a:cubicBezTo>
                  <a:pt x="27358" y="69970"/>
                  <a:pt x="31806" y="75222"/>
                  <a:pt x="37695" y="75222"/>
                </a:cubicBezTo>
                <a:cubicBezTo>
                  <a:pt x="37750" y="75222"/>
                  <a:pt x="37806" y="75222"/>
                  <a:pt x="37861" y="75221"/>
                </a:cubicBezTo>
                <a:lnTo>
                  <a:pt x="38795" y="72819"/>
                </a:lnTo>
                <a:cubicBezTo>
                  <a:pt x="27287" y="64880"/>
                  <a:pt x="23718" y="49803"/>
                  <a:pt x="20882" y="36126"/>
                </a:cubicBezTo>
                <a:cubicBezTo>
                  <a:pt x="18047" y="22450"/>
                  <a:pt x="14011" y="7306"/>
                  <a:pt x="2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2"/>
          <p:cNvSpPr/>
          <p:nvPr/>
        </p:nvSpPr>
        <p:spPr>
          <a:xfrm flipH="1">
            <a:off x="-3269050" y="819025"/>
            <a:ext cx="1013250" cy="1931500"/>
          </a:xfrm>
          <a:custGeom>
            <a:rect b="b" l="l" r="r" t="t"/>
            <a:pathLst>
              <a:path extrusionOk="0" h="77260" w="40530">
                <a:moveTo>
                  <a:pt x="3225" y="0"/>
                </a:moveTo>
                <a:cubicBezTo>
                  <a:pt x="2907" y="0"/>
                  <a:pt x="2608" y="196"/>
                  <a:pt x="2402" y="470"/>
                </a:cubicBezTo>
                <a:cubicBezTo>
                  <a:pt x="1902" y="1170"/>
                  <a:pt x="1368" y="1637"/>
                  <a:pt x="601" y="2038"/>
                </a:cubicBezTo>
                <a:cubicBezTo>
                  <a:pt x="100" y="2338"/>
                  <a:pt x="0" y="3072"/>
                  <a:pt x="434" y="3505"/>
                </a:cubicBezTo>
                <a:cubicBezTo>
                  <a:pt x="8606" y="11378"/>
                  <a:pt x="9274" y="23520"/>
                  <a:pt x="11442" y="33994"/>
                </a:cubicBezTo>
                <a:cubicBezTo>
                  <a:pt x="13944" y="46003"/>
                  <a:pt x="18580" y="58078"/>
                  <a:pt x="25552" y="68252"/>
                </a:cubicBezTo>
                <a:cubicBezTo>
                  <a:pt x="28654" y="72739"/>
                  <a:pt x="32996" y="77260"/>
                  <a:pt x="38837" y="77260"/>
                </a:cubicBezTo>
                <a:cubicBezTo>
                  <a:pt x="38900" y="77260"/>
                  <a:pt x="38964" y="77259"/>
                  <a:pt x="39028" y="77258"/>
                </a:cubicBezTo>
                <a:cubicBezTo>
                  <a:pt x="40529" y="77225"/>
                  <a:pt x="40463" y="75023"/>
                  <a:pt x="39028" y="74957"/>
                </a:cubicBezTo>
                <a:cubicBezTo>
                  <a:pt x="31389" y="74590"/>
                  <a:pt x="27053" y="66617"/>
                  <a:pt x="23851" y="60713"/>
                </a:cubicBezTo>
                <a:cubicBezTo>
                  <a:pt x="20048" y="53775"/>
                  <a:pt x="17079" y="46436"/>
                  <a:pt x="15011" y="38864"/>
                </a:cubicBezTo>
                <a:cubicBezTo>
                  <a:pt x="11670" y="26926"/>
                  <a:pt x="11704" y="12369"/>
                  <a:pt x="2626" y="3018"/>
                </a:cubicBezTo>
                <a:lnTo>
                  <a:pt x="2626" y="3018"/>
                </a:lnTo>
                <a:cubicBezTo>
                  <a:pt x="2941" y="2757"/>
                  <a:pt x="3228" y="2478"/>
                  <a:pt x="3497" y="2163"/>
                </a:cubicBezTo>
                <a:lnTo>
                  <a:pt x="3497" y="2163"/>
                </a:lnTo>
                <a:cubicBezTo>
                  <a:pt x="12771" y="8318"/>
                  <a:pt x="16908" y="19161"/>
                  <a:pt x="19581" y="29557"/>
                </a:cubicBezTo>
                <a:cubicBezTo>
                  <a:pt x="22283" y="40098"/>
                  <a:pt x="23684" y="51106"/>
                  <a:pt x="28587" y="60947"/>
                </a:cubicBezTo>
                <a:cubicBezTo>
                  <a:pt x="31223" y="66184"/>
                  <a:pt x="34792" y="70920"/>
                  <a:pt x="39795" y="74089"/>
                </a:cubicBezTo>
                <a:cubicBezTo>
                  <a:pt x="39817" y="74099"/>
                  <a:pt x="39841" y="74103"/>
                  <a:pt x="39864" y="74103"/>
                </a:cubicBezTo>
                <a:cubicBezTo>
                  <a:pt x="40092" y="74103"/>
                  <a:pt x="40367" y="73697"/>
                  <a:pt x="40096" y="73455"/>
                </a:cubicBezTo>
                <a:cubicBezTo>
                  <a:pt x="21382" y="58845"/>
                  <a:pt x="25385" y="32259"/>
                  <a:pt x="15111" y="12912"/>
                </a:cubicBezTo>
                <a:cubicBezTo>
                  <a:pt x="12376" y="7742"/>
                  <a:pt x="8573" y="3305"/>
                  <a:pt x="3670" y="136"/>
                </a:cubicBezTo>
                <a:cubicBezTo>
                  <a:pt x="3522" y="42"/>
                  <a:pt x="3372" y="0"/>
                  <a:pt x="32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2"/>
          <p:cNvSpPr/>
          <p:nvPr/>
        </p:nvSpPr>
        <p:spPr>
          <a:xfrm flipH="1">
            <a:off x="-3751050" y="1036750"/>
            <a:ext cx="381125" cy="974875"/>
          </a:xfrm>
          <a:custGeom>
            <a:rect b="b" l="l" r="r" t="t"/>
            <a:pathLst>
              <a:path extrusionOk="0" h="38995" w="15245">
                <a:moveTo>
                  <a:pt x="12710" y="0"/>
                </a:moveTo>
                <a:lnTo>
                  <a:pt x="12710" y="0"/>
                </a:lnTo>
                <a:cubicBezTo>
                  <a:pt x="12910" y="9774"/>
                  <a:pt x="10508" y="19547"/>
                  <a:pt x="5838" y="28120"/>
                </a:cubicBezTo>
                <a:cubicBezTo>
                  <a:pt x="4695" y="30165"/>
                  <a:pt x="2902" y="32372"/>
                  <a:pt x="727" y="32372"/>
                </a:cubicBezTo>
                <a:cubicBezTo>
                  <a:pt x="490" y="32372"/>
                  <a:pt x="247" y="32346"/>
                  <a:pt x="0" y="32290"/>
                </a:cubicBezTo>
                <a:lnTo>
                  <a:pt x="0" y="38995"/>
                </a:lnTo>
                <a:cubicBezTo>
                  <a:pt x="8974" y="30722"/>
                  <a:pt x="14544" y="18847"/>
                  <a:pt x="15145" y="6638"/>
                </a:cubicBezTo>
                <a:cubicBezTo>
                  <a:pt x="15245" y="4170"/>
                  <a:pt x="14878" y="1201"/>
                  <a:pt x="12710" y="0"/>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72"/>
          <p:cNvSpPr/>
          <p:nvPr/>
        </p:nvSpPr>
        <p:spPr>
          <a:xfrm flipH="1">
            <a:off x="-3774400" y="1012800"/>
            <a:ext cx="445600" cy="1026000"/>
          </a:xfrm>
          <a:custGeom>
            <a:rect b="b" l="l" r="r" t="t"/>
            <a:pathLst>
              <a:path extrusionOk="0" h="41040" w="17824">
                <a:moveTo>
                  <a:pt x="14379" y="1"/>
                </a:moveTo>
                <a:cubicBezTo>
                  <a:pt x="13879" y="1"/>
                  <a:pt x="13387" y="420"/>
                  <a:pt x="13387" y="958"/>
                </a:cubicBezTo>
                <a:cubicBezTo>
                  <a:pt x="13487" y="6962"/>
                  <a:pt x="12653" y="12967"/>
                  <a:pt x="10852" y="18704"/>
                </a:cubicBezTo>
                <a:cubicBezTo>
                  <a:pt x="9951" y="21673"/>
                  <a:pt x="8784" y="24542"/>
                  <a:pt x="7383" y="27310"/>
                </a:cubicBezTo>
                <a:cubicBezTo>
                  <a:pt x="6015" y="29979"/>
                  <a:pt x="4548" y="32114"/>
                  <a:pt x="1612" y="33114"/>
                </a:cubicBezTo>
                <a:cubicBezTo>
                  <a:pt x="1479" y="33148"/>
                  <a:pt x="1479" y="33281"/>
                  <a:pt x="1545" y="33315"/>
                </a:cubicBezTo>
                <a:cubicBezTo>
                  <a:pt x="2146" y="33747"/>
                  <a:pt x="2737" y="33939"/>
                  <a:pt x="3314" y="33939"/>
                </a:cubicBezTo>
                <a:cubicBezTo>
                  <a:pt x="7323" y="33939"/>
                  <a:pt x="10649" y="24673"/>
                  <a:pt x="11553" y="22340"/>
                </a:cubicBezTo>
                <a:cubicBezTo>
                  <a:pt x="13896" y="16259"/>
                  <a:pt x="15105" y="9862"/>
                  <a:pt x="15250" y="3382"/>
                </a:cubicBezTo>
                <a:lnTo>
                  <a:pt x="15250" y="3382"/>
                </a:lnTo>
                <a:cubicBezTo>
                  <a:pt x="16476" y="5836"/>
                  <a:pt x="15733" y="9643"/>
                  <a:pt x="15389" y="11999"/>
                </a:cubicBezTo>
                <a:cubicBezTo>
                  <a:pt x="14888" y="15302"/>
                  <a:pt x="14054" y="18571"/>
                  <a:pt x="12887" y="21640"/>
                </a:cubicBezTo>
                <a:cubicBezTo>
                  <a:pt x="10285" y="28478"/>
                  <a:pt x="6149" y="34182"/>
                  <a:pt x="812" y="39152"/>
                </a:cubicBezTo>
                <a:cubicBezTo>
                  <a:pt x="0" y="39911"/>
                  <a:pt x="790" y="41040"/>
                  <a:pt x="1668" y="41040"/>
                </a:cubicBezTo>
                <a:cubicBezTo>
                  <a:pt x="1909" y="41040"/>
                  <a:pt x="2157" y="40955"/>
                  <a:pt x="2379" y="40753"/>
                </a:cubicBezTo>
                <a:cubicBezTo>
                  <a:pt x="8317" y="35216"/>
                  <a:pt x="12720" y="27877"/>
                  <a:pt x="15289" y="20205"/>
                </a:cubicBezTo>
                <a:cubicBezTo>
                  <a:pt x="16523" y="16469"/>
                  <a:pt x="17323" y="12533"/>
                  <a:pt x="17624" y="8597"/>
                </a:cubicBezTo>
                <a:cubicBezTo>
                  <a:pt x="17824" y="5495"/>
                  <a:pt x="17690" y="1992"/>
                  <a:pt x="14822" y="124"/>
                </a:cubicBezTo>
                <a:cubicBezTo>
                  <a:pt x="14682" y="39"/>
                  <a:pt x="14530" y="1"/>
                  <a:pt x="14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2"/>
          <p:cNvSpPr/>
          <p:nvPr/>
        </p:nvSpPr>
        <p:spPr>
          <a:xfrm flipH="1">
            <a:off x="-4225550" y="539500"/>
            <a:ext cx="2652750" cy="1683250"/>
          </a:xfrm>
          <a:custGeom>
            <a:rect b="b" l="l" r="r" t="t"/>
            <a:pathLst>
              <a:path extrusionOk="0" h="67330" w="106110">
                <a:moveTo>
                  <a:pt x="28017" y="1"/>
                </a:moveTo>
                <a:cubicBezTo>
                  <a:pt x="25370" y="1"/>
                  <a:pt x="22764" y="1303"/>
                  <a:pt x="21883" y="3945"/>
                </a:cubicBezTo>
                <a:cubicBezTo>
                  <a:pt x="21316" y="5647"/>
                  <a:pt x="21316" y="7548"/>
                  <a:pt x="21583" y="9516"/>
                </a:cubicBezTo>
                <a:cubicBezTo>
                  <a:pt x="19715" y="9750"/>
                  <a:pt x="17914" y="10417"/>
                  <a:pt x="16346" y="11651"/>
                </a:cubicBezTo>
                <a:cubicBezTo>
                  <a:pt x="13510" y="13819"/>
                  <a:pt x="11742" y="17522"/>
                  <a:pt x="12643" y="20891"/>
                </a:cubicBezTo>
                <a:cubicBezTo>
                  <a:pt x="6472" y="21892"/>
                  <a:pt x="1" y="25694"/>
                  <a:pt x="1001" y="32899"/>
                </a:cubicBezTo>
                <a:cubicBezTo>
                  <a:pt x="1481" y="36584"/>
                  <a:pt x="4999" y="39138"/>
                  <a:pt x="8369" y="39138"/>
                </a:cubicBezTo>
                <a:cubicBezTo>
                  <a:pt x="8752" y="39138"/>
                  <a:pt x="9133" y="39105"/>
                  <a:pt x="9508" y="39037"/>
                </a:cubicBezTo>
                <a:lnTo>
                  <a:pt x="9508" y="39037"/>
                </a:lnTo>
                <a:cubicBezTo>
                  <a:pt x="8874" y="42740"/>
                  <a:pt x="9541" y="46676"/>
                  <a:pt x="13010" y="48744"/>
                </a:cubicBezTo>
                <a:cubicBezTo>
                  <a:pt x="14243" y="49477"/>
                  <a:pt x="15658" y="49846"/>
                  <a:pt x="17055" y="49846"/>
                </a:cubicBezTo>
                <a:cubicBezTo>
                  <a:pt x="18265" y="49846"/>
                  <a:pt x="19462" y="49569"/>
                  <a:pt x="20515" y="49011"/>
                </a:cubicBezTo>
                <a:cubicBezTo>
                  <a:pt x="21082" y="52714"/>
                  <a:pt x="23584" y="56116"/>
                  <a:pt x="27354" y="57350"/>
                </a:cubicBezTo>
                <a:cubicBezTo>
                  <a:pt x="28320" y="57672"/>
                  <a:pt x="29298" y="57822"/>
                  <a:pt x="30264" y="57822"/>
                </a:cubicBezTo>
                <a:cubicBezTo>
                  <a:pt x="32799" y="57822"/>
                  <a:pt x="35243" y="56791"/>
                  <a:pt x="37127" y="55149"/>
                </a:cubicBezTo>
                <a:cubicBezTo>
                  <a:pt x="37628" y="60386"/>
                  <a:pt x="40229" y="65356"/>
                  <a:pt x="45867" y="66624"/>
                </a:cubicBezTo>
                <a:cubicBezTo>
                  <a:pt x="46486" y="66765"/>
                  <a:pt x="47109" y="66833"/>
                  <a:pt x="47726" y="66833"/>
                </a:cubicBezTo>
                <a:cubicBezTo>
                  <a:pt x="51465" y="66833"/>
                  <a:pt x="54986" y="64355"/>
                  <a:pt x="56074" y="60920"/>
                </a:cubicBezTo>
                <a:cubicBezTo>
                  <a:pt x="57042" y="62487"/>
                  <a:pt x="57775" y="64255"/>
                  <a:pt x="59143" y="65456"/>
                </a:cubicBezTo>
                <a:cubicBezTo>
                  <a:pt x="60391" y="66551"/>
                  <a:pt x="61970" y="67330"/>
                  <a:pt x="63568" y="67330"/>
                </a:cubicBezTo>
                <a:cubicBezTo>
                  <a:pt x="64404" y="67330"/>
                  <a:pt x="65246" y="67116"/>
                  <a:pt x="66048" y="66624"/>
                </a:cubicBezTo>
                <a:cubicBezTo>
                  <a:pt x="68316" y="65223"/>
                  <a:pt x="69083" y="62220"/>
                  <a:pt x="69651" y="59752"/>
                </a:cubicBezTo>
                <a:cubicBezTo>
                  <a:pt x="70084" y="58118"/>
                  <a:pt x="70384" y="56450"/>
                  <a:pt x="70585" y="54782"/>
                </a:cubicBezTo>
                <a:cubicBezTo>
                  <a:pt x="71911" y="55826"/>
                  <a:pt x="73522" y="56473"/>
                  <a:pt x="75204" y="56473"/>
                </a:cubicBezTo>
                <a:cubicBezTo>
                  <a:pt x="76101" y="56473"/>
                  <a:pt x="77018" y="56289"/>
                  <a:pt x="77923" y="55883"/>
                </a:cubicBezTo>
                <a:cubicBezTo>
                  <a:pt x="79624" y="55115"/>
                  <a:pt x="80792" y="53781"/>
                  <a:pt x="81492" y="52247"/>
                </a:cubicBezTo>
                <a:cubicBezTo>
                  <a:pt x="84289" y="54923"/>
                  <a:pt x="88061" y="56542"/>
                  <a:pt x="91905" y="56542"/>
                </a:cubicBezTo>
                <a:cubicBezTo>
                  <a:pt x="92325" y="56542"/>
                  <a:pt x="92746" y="56522"/>
                  <a:pt x="93167" y="56483"/>
                </a:cubicBezTo>
                <a:cubicBezTo>
                  <a:pt x="94635" y="56383"/>
                  <a:pt x="96603" y="56116"/>
                  <a:pt x="97871" y="55249"/>
                </a:cubicBezTo>
                <a:cubicBezTo>
                  <a:pt x="99305" y="54215"/>
                  <a:pt x="98938" y="51146"/>
                  <a:pt x="98905" y="49578"/>
                </a:cubicBezTo>
                <a:cubicBezTo>
                  <a:pt x="98771" y="46142"/>
                  <a:pt x="98004" y="42807"/>
                  <a:pt x="96703" y="39704"/>
                </a:cubicBezTo>
                <a:cubicBezTo>
                  <a:pt x="100873" y="39638"/>
                  <a:pt x="104976" y="36535"/>
                  <a:pt x="105576" y="32232"/>
                </a:cubicBezTo>
                <a:cubicBezTo>
                  <a:pt x="106110" y="27396"/>
                  <a:pt x="102174" y="23359"/>
                  <a:pt x="97737" y="22659"/>
                </a:cubicBezTo>
                <a:cubicBezTo>
                  <a:pt x="100272" y="17288"/>
                  <a:pt x="98738" y="10183"/>
                  <a:pt x="93367" y="7114"/>
                </a:cubicBezTo>
                <a:cubicBezTo>
                  <a:pt x="91688" y="6159"/>
                  <a:pt x="89853" y="5722"/>
                  <a:pt x="88022" y="5722"/>
                </a:cubicBezTo>
                <a:cubicBezTo>
                  <a:pt x="84037" y="5722"/>
                  <a:pt x="80076" y="7792"/>
                  <a:pt x="77790" y="11084"/>
                </a:cubicBezTo>
                <a:cubicBezTo>
                  <a:pt x="75421" y="7515"/>
                  <a:pt x="71585" y="5080"/>
                  <a:pt x="67182" y="4746"/>
                </a:cubicBezTo>
                <a:cubicBezTo>
                  <a:pt x="66868" y="4722"/>
                  <a:pt x="66554" y="4710"/>
                  <a:pt x="66242" y="4710"/>
                </a:cubicBezTo>
                <a:cubicBezTo>
                  <a:pt x="61810" y="4710"/>
                  <a:pt x="57595" y="7098"/>
                  <a:pt x="55040" y="10650"/>
                </a:cubicBezTo>
                <a:cubicBezTo>
                  <a:pt x="52372" y="7681"/>
                  <a:pt x="49269" y="4746"/>
                  <a:pt x="45233" y="4045"/>
                </a:cubicBezTo>
                <a:cubicBezTo>
                  <a:pt x="44535" y="3923"/>
                  <a:pt x="43832" y="3860"/>
                  <a:pt x="43137" y="3860"/>
                </a:cubicBezTo>
                <a:cubicBezTo>
                  <a:pt x="40805" y="3860"/>
                  <a:pt x="38556" y="4565"/>
                  <a:pt x="36860" y="6080"/>
                </a:cubicBezTo>
                <a:cubicBezTo>
                  <a:pt x="35092" y="3412"/>
                  <a:pt x="32924" y="877"/>
                  <a:pt x="29689" y="176"/>
                </a:cubicBezTo>
                <a:cubicBezTo>
                  <a:pt x="29140" y="59"/>
                  <a:pt x="28578" y="1"/>
                  <a:pt x="280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72"/>
          <p:cNvSpPr/>
          <p:nvPr/>
        </p:nvSpPr>
        <p:spPr>
          <a:xfrm flipH="1">
            <a:off x="-2386750" y="1333625"/>
            <a:ext cx="414500" cy="254375"/>
          </a:xfrm>
          <a:custGeom>
            <a:rect b="b" l="l" r="r" t="t"/>
            <a:pathLst>
              <a:path extrusionOk="0" fill="none" h="10175" w="16580">
                <a:moveTo>
                  <a:pt x="6038" y="9340"/>
                </a:moveTo>
                <a:cubicBezTo>
                  <a:pt x="3203" y="10174"/>
                  <a:pt x="1" y="7439"/>
                  <a:pt x="368" y="4504"/>
                </a:cubicBezTo>
                <a:cubicBezTo>
                  <a:pt x="1936" y="4870"/>
                  <a:pt x="3437" y="5538"/>
                  <a:pt x="4771" y="6472"/>
                </a:cubicBezTo>
                <a:cubicBezTo>
                  <a:pt x="3537" y="4604"/>
                  <a:pt x="3170" y="2169"/>
                  <a:pt x="3737" y="0"/>
                </a:cubicBezTo>
                <a:cubicBezTo>
                  <a:pt x="5004" y="1635"/>
                  <a:pt x="6205" y="3336"/>
                  <a:pt x="7339" y="5104"/>
                </a:cubicBezTo>
                <a:cubicBezTo>
                  <a:pt x="7073" y="3436"/>
                  <a:pt x="7439" y="1635"/>
                  <a:pt x="8407" y="267"/>
                </a:cubicBezTo>
                <a:cubicBezTo>
                  <a:pt x="9741" y="1635"/>
                  <a:pt x="10342" y="3736"/>
                  <a:pt x="9908" y="5604"/>
                </a:cubicBezTo>
                <a:cubicBezTo>
                  <a:pt x="11109" y="3770"/>
                  <a:pt x="12576" y="2102"/>
                  <a:pt x="14211" y="634"/>
                </a:cubicBezTo>
                <a:cubicBezTo>
                  <a:pt x="14578" y="301"/>
                  <a:pt x="15078" y="134"/>
                  <a:pt x="15579" y="267"/>
                </a:cubicBezTo>
                <a:cubicBezTo>
                  <a:pt x="16546" y="501"/>
                  <a:pt x="16579" y="1568"/>
                  <a:pt x="16413" y="2402"/>
                </a:cubicBezTo>
                <a:cubicBezTo>
                  <a:pt x="15946" y="4971"/>
                  <a:pt x="14511" y="7339"/>
                  <a:pt x="12410" y="8973"/>
                </a:cubicBezTo>
                <a:cubicBezTo>
                  <a:pt x="12376" y="8606"/>
                  <a:pt x="12343" y="8173"/>
                  <a:pt x="12276" y="7806"/>
                </a:cubicBezTo>
              </a:path>
            </a:pathLst>
          </a:custGeom>
          <a:noFill/>
          <a:ln cap="rnd" cmpd="sng" w="20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2"/>
          <p:cNvSpPr/>
          <p:nvPr/>
        </p:nvSpPr>
        <p:spPr>
          <a:xfrm flipH="1">
            <a:off x="-3358275" y="1686375"/>
            <a:ext cx="655500" cy="314425"/>
          </a:xfrm>
          <a:custGeom>
            <a:rect b="b" l="l" r="r" t="t"/>
            <a:pathLst>
              <a:path extrusionOk="0" fill="none" h="12577" w="26220">
                <a:moveTo>
                  <a:pt x="6005" y="11842"/>
                </a:moveTo>
                <a:cubicBezTo>
                  <a:pt x="3136" y="11309"/>
                  <a:pt x="668" y="8907"/>
                  <a:pt x="67" y="6038"/>
                </a:cubicBezTo>
                <a:cubicBezTo>
                  <a:pt x="1" y="5704"/>
                  <a:pt x="134" y="5338"/>
                  <a:pt x="468" y="5171"/>
                </a:cubicBezTo>
                <a:cubicBezTo>
                  <a:pt x="801" y="5004"/>
                  <a:pt x="1035" y="5171"/>
                  <a:pt x="1302" y="5371"/>
                </a:cubicBezTo>
                <a:cubicBezTo>
                  <a:pt x="2636" y="6472"/>
                  <a:pt x="4004" y="7539"/>
                  <a:pt x="5338" y="8640"/>
                </a:cubicBezTo>
                <a:cubicBezTo>
                  <a:pt x="4537" y="6238"/>
                  <a:pt x="4637" y="3636"/>
                  <a:pt x="5538" y="1301"/>
                </a:cubicBezTo>
                <a:cubicBezTo>
                  <a:pt x="6639" y="3336"/>
                  <a:pt x="7473" y="5504"/>
                  <a:pt x="8040" y="7739"/>
                </a:cubicBezTo>
                <a:cubicBezTo>
                  <a:pt x="9141" y="6905"/>
                  <a:pt x="8874" y="5237"/>
                  <a:pt x="8840" y="3903"/>
                </a:cubicBezTo>
                <a:cubicBezTo>
                  <a:pt x="8774" y="2536"/>
                  <a:pt x="9808" y="801"/>
                  <a:pt x="11075" y="1301"/>
                </a:cubicBezTo>
                <a:cubicBezTo>
                  <a:pt x="11509" y="3570"/>
                  <a:pt x="11676" y="5905"/>
                  <a:pt x="11509" y="8240"/>
                </a:cubicBezTo>
                <a:cubicBezTo>
                  <a:pt x="12076" y="6171"/>
                  <a:pt x="12743" y="4070"/>
                  <a:pt x="13510" y="2069"/>
                </a:cubicBezTo>
                <a:cubicBezTo>
                  <a:pt x="13744" y="1368"/>
                  <a:pt x="14511" y="968"/>
                  <a:pt x="15212" y="1168"/>
                </a:cubicBezTo>
                <a:cubicBezTo>
                  <a:pt x="15979" y="1401"/>
                  <a:pt x="16046" y="2202"/>
                  <a:pt x="16046" y="2869"/>
                </a:cubicBezTo>
                <a:cubicBezTo>
                  <a:pt x="16079" y="4404"/>
                  <a:pt x="16079" y="5905"/>
                  <a:pt x="16112" y="7472"/>
                </a:cubicBezTo>
                <a:cubicBezTo>
                  <a:pt x="16913" y="4871"/>
                  <a:pt x="18014" y="2369"/>
                  <a:pt x="19315" y="0"/>
                </a:cubicBezTo>
                <a:cubicBezTo>
                  <a:pt x="20649" y="734"/>
                  <a:pt x="20916" y="2569"/>
                  <a:pt x="20716" y="4137"/>
                </a:cubicBezTo>
                <a:cubicBezTo>
                  <a:pt x="20515" y="5671"/>
                  <a:pt x="19948" y="7206"/>
                  <a:pt x="20349" y="8707"/>
                </a:cubicBezTo>
                <a:cubicBezTo>
                  <a:pt x="20582" y="6138"/>
                  <a:pt x="21883" y="3670"/>
                  <a:pt x="23918" y="2035"/>
                </a:cubicBezTo>
                <a:cubicBezTo>
                  <a:pt x="24185" y="1868"/>
                  <a:pt x="24418" y="1735"/>
                  <a:pt x="24718" y="1702"/>
                </a:cubicBezTo>
                <a:cubicBezTo>
                  <a:pt x="25886" y="1635"/>
                  <a:pt x="26219" y="3069"/>
                  <a:pt x="26119" y="4170"/>
                </a:cubicBezTo>
                <a:cubicBezTo>
                  <a:pt x="25853" y="7072"/>
                  <a:pt x="24452" y="9841"/>
                  <a:pt x="22350" y="11842"/>
                </a:cubicBezTo>
                <a:cubicBezTo>
                  <a:pt x="21916" y="12209"/>
                  <a:pt x="21416" y="12576"/>
                  <a:pt x="20849" y="12509"/>
                </a:cubicBezTo>
                <a:cubicBezTo>
                  <a:pt x="20282" y="12409"/>
                  <a:pt x="19915" y="11542"/>
                  <a:pt x="20415" y="11309"/>
                </a:cubicBezTo>
              </a:path>
            </a:pathLst>
          </a:custGeom>
          <a:noFill/>
          <a:ln cap="rnd" cmpd="sng" w="20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2"/>
          <p:cNvSpPr/>
          <p:nvPr/>
        </p:nvSpPr>
        <p:spPr>
          <a:xfrm flipH="1">
            <a:off x="-3972050" y="1369475"/>
            <a:ext cx="406975" cy="317750"/>
          </a:xfrm>
          <a:custGeom>
            <a:rect b="b" l="l" r="r" t="t"/>
            <a:pathLst>
              <a:path extrusionOk="0" fill="none" h="12710" w="16279">
                <a:moveTo>
                  <a:pt x="6738" y="11842"/>
                </a:moveTo>
                <a:cubicBezTo>
                  <a:pt x="6838" y="12343"/>
                  <a:pt x="6238" y="12710"/>
                  <a:pt x="5737" y="12643"/>
                </a:cubicBezTo>
                <a:cubicBezTo>
                  <a:pt x="5237" y="12510"/>
                  <a:pt x="4904" y="12109"/>
                  <a:pt x="4570" y="11742"/>
                </a:cubicBezTo>
                <a:lnTo>
                  <a:pt x="334" y="6705"/>
                </a:lnTo>
                <a:cubicBezTo>
                  <a:pt x="0" y="6339"/>
                  <a:pt x="0" y="5738"/>
                  <a:pt x="367" y="5405"/>
                </a:cubicBezTo>
                <a:cubicBezTo>
                  <a:pt x="867" y="4938"/>
                  <a:pt x="1434" y="5371"/>
                  <a:pt x="1868" y="5771"/>
                </a:cubicBezTo>
                <a:cubicBezTo>
                  <a:pt x="3002" y="6872"/>
                  <a:pt x="4070" y="7940"/>
                  <a:pt x="5204" y="9007"/>
                </a:cubicBezTo>
                <a:cubicBezTo>
                  <a:pt x="5070" y="7406"/>
                  <a:pt x="4937" y="5838"/>
                  <a:pt x="4870" y="4237"/>
                </a:cubicBezTo>
                <a:cubicBezTo>
                  <a:pt x="4837" y="3503"/>
                  <a:pt x="5270" y="2336"/>
                  <a:pt x="5938" y="2736"/>
                </a:cubicBezTo>
                <a:cubicBezTo>
                  <a:pt x="6738" y="4704"/>
                  <a:pt x="7239" y="6739"/>
                  <a:pt x="7505" y="8840"/>
                </a:cubicBezTo>
                <a:cubicBezTo>
                  <a:pt x="7239" y="5805"/>
                  <a:pt x="7872" y="2703"/>
                  <a:pt x="9273" y="1"/>
                </a:cubicBezTo>
                <a:cubicBezTo>
                  <a:pt x="10407" y="2202"/>
                  <a:pt x="10908" y="4704"/>
                  <a:pt x="10708" y="7172"/>
                </a:cubicBezTo>
                <a:cubicBezTo>
                  <a:pt x="11442" y="5271"/>
                  <a:pt x="12242" y="3403"/>
                  <a:pt x="13009" y="1568"/>
                </a:cubicBezTo>
                <a:cubicBezTo>
                  <a:pt x="13209" y="1068"/>
                  <a:pt x="13710" y="701"/>
                  <a:pt x="14244" y="701"/>
                </a:cubicBezTo>
                <a:cubicBezTo>
                  <a:pt x="14911" y="701"/>
                  <a:pt x="15178" y="1235"/>
                  <a:pt x="15344" y="1702"/>
                </a:cubicBezTo>
                <a:cubicBezTo>
                  <a:pt x="16278" y="4604"/>
                  <a:pt x="15411" y="8040"/>
                  <a:pt x="13209" y="10175"/>
                </a:cubicBezTo>
              </a:path>
            </a:pathLst>
          </a:custGeom>
          <a:noFill/>
          <a:ln cap="rnd" cmpd="sng" w="20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2"/>
          <p:cNvSpPr/>
          <p:nvPr/>
        </p:nvSpPr>
        <p:spPr>
          <a:xfrm flipH="1">
            <a:off x="-3567600" y="1152650"/>
            <a:ext cx="433675" cy="295250"/>
          </a:xfrm>
          <a:custGeom>
            <a:rect b="b" l="l" r="r" t="t"/>
            <a:pathLst>
              <a:path extrusionOk="0" fill="none" h="11810" w="17347">
                <a:moveTo>
                  <a:pt x="7105" y="11809"/>
                </a:moveTo>
                <a:cubicBezTo>
                  <a:pt x="3937" y="10408"/>
                  <a:pt x="1335" y="7740"/>
                  <a:pt x="134" y="4537"/>
                </a:cubicBezTo>
                <a:cubicBezTo>
                  <a:pt x="0" y="4170"/>
                  <a:pt x="0" y="3737"/>
                  <a:pt x="234" y="3403"/>
                </a:cubicBezTo>
                <a:cubicBezTo>
                  <a:pt x="768" y="2503"/>
                  <a:pt x="2002" y="3003"/>
                  <a:pt x="2769" y="3570"/>
                </a:cubicBezTo>
                <a:cubicBezTo>
                  <a:pt x="4103" y="4637"/>
                  <a:pt x="5304" y="5905"/>
                  <a:pt x="6272" y="7339"/>
                </a:cubicBezTo>
                <a:lnTo>
                  <a:pt x="5304" y="1202"/>
                </a:lnTo>
                <a:cubicBezTo>
                  <a:pt x="5237" y="635"/>
                  <a:pt x="5604" y="34"/>
                  <a:pt x="6238" y="34"/>
                </a:cubicBezTo>
                <a:cubicBezTo>
                  <a:pt x="6839" y="1"/>
                  <a:pt x="7072" y="568"/>
                  <a:pt x="7206" y="1068"/>
                </a:cubicBezTo>
                <a:cubicBezTo>
                  <a:pt x="7973" y="3570"/>
                  <a:pt x="8673" y="6139"/>
                  <a:pt x="9440" y="8640"/>
                </a:cubicBezTo>
                <a:cubicBezTo>
                  <a:pt x="9574" y="6806"/>
                  <a:pt x="9641" y="4971"/>
                  <a:pt x="9774" y="3070"/>
                </a:cubicBezTo>
                <a:cubicBezTo>
                  <a:pt x="9807" y="2302"/>
                  <a:pt x="10141" y="1202"/>
                  <a:pt x="10942" y="1235"/>
                </a:cubicBezTo>
                <a:lnTo>
                  <a:pt x="12176" y="8640"/>
                </a:lnTo>
                <a:cubicBezTo>
                  <a:pt x="12476" y="5905"/>
                  <a:pt x="13510" y="3236"/>
                  <a:pt x="15111" y="1035"/>
                </a:cubicBezTo>
                <a:cubicBezTo>
                  <a:pt x="17346" y="3136"/>
                  <a:pt x="16312" y="6839"/>
                  <a:pt x="15145" y="9674"/>
                </a:cubicBezTo>
                <a:cubicBezTo>
                  <a:pt x="14911" y="10308"/>
                  <a:pt x="14611" y="10975"/>
                  <a:pt x="13977" y="11242"/>
                </a:cubicBezTo>
                <a:cubicBezTo>
                  <a:pt x="13410" y="11542"/>
                  <a:pt x="12476" y="11142"/>
                  <a:pt x="12576" y="10508"/>
                </a:cubicBezTo>
              </a:path>
            </a:pathLst>
          </a:custGeom>
          <a:noFill/>
          <a:ln cap="rnd" cmpd="sng" w="20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2"/>
          <p:cNvSpPr/>
          <p:nvPr/>
        </p:nvSpPr>
        <p:spPr>
          <a:xfrm flipH="1">
            <a:off x="-3036375" y="1156825"/>
            <a:ext cx="471200" cy="281050"/>
          </a:xfrm>
          <a:custGeom>
            <a:rect b="b" l="l" r="r" t="t"/>
            <a:pathLst>
              <a:path extrusionOk="0" fill="none" h="11242" w="18848">
                <a:moveTo>
                  <a:pt x="6172" y="11242"/>
                </a:moveTo>
                <a:cubicBezTo>
                  <a:pt x="3236" y="9074"/>
                  <a:pt x="1" y="6305"/>
                  <a:pt x="234" y="2669"/>
                </a:cubicBezTo>
                <a:cubicBezTo>
                  <a:pt x="2069" y="4504"/>
                  <a:pt x="4070" y="6172"/>
                  <a:pt x="6239" y="7606"/>
                </a:cubicBezTo>
                <a:cubicBezTo>
                  <a:pt x="5204" y="5338"/>
                  <a:pt x="5038" y="2602"/>
                  <a:pt x="5838" y="234"/>
                </a:cubicBezTo>
                <a:cubicBezTo>
                  <a:pt x="7706" y="2369"/>
                  <a:pt x="9041" y="4904"/>
                  <a:pt x="9808" y="7606"/>
                </a:cubicBezTo>
                <a:cubicBezTo>
                  <a:pt x="10075" y="6539"/>
                  <a:pt x="9941" y="5404"/>
                  <a:pt x="9908" y="4270"/>
                </a:cubicBezTo>
                <a:cubicBezTo>
                  <a:pt x="9874" y="2936"/>
                  <a:pt x="10041" y="1502"/>
                  <a:pt x="11142" y="601"/>
                </a:cubicBezTo>
                <a:cubicBezTo>
                  <a:pt x="11809" y="67"/>
                  <a:pt x="12810" y="1"/>
                  <a:pt x="13477" y="568"/>
                </a:cubicBezTo>
                <a:cubicBezTo>
                  <a:pt x="14311" y="1268"/>
                  <a:pt x="14078" y="2536"/>
                  <a:pt x="13877" y="3536"/>
                </a:cubicBezTo>
                <a:cubicBezTo>
                  <a:pt x="13544" y="5004"/>
                  <a:pt x="13177" y="6439"/>
                  <a:pt x="12843" y="7906"/>
                </a:cubicBezTo>
                <a:cubicBezTo>
                  <a:pt x="13644" y="5805"/>
                  <a:pt x="14811" y="3837"/>
                  <a:pt x="16246" y="2069"/>
                </a:cubicBezTo>
                <a:cubicBezTo>
                  <a:pt x="16613" y="1602"/>
                  <a:pt x="17046" y="1168"/>
                  <a:pt x="17713" y="1368"/>
                </a:cubicBezTo>
                <a:cubicBezTo>
                  <a:pt x="18080" y="1435"/>
                  <a:pt x="18381" y="1735"/>
                  <a:pt x="18514" y="2069"/>
                </a:cubicBezTo>
                <a:cubicBezTo>
                  <a:pt x="18848" y="2836"/>
                  <a:pt x="18547" y="3603"/>
                  <a:pt x="18281" y="4370"/>
                </a:cubicBezTo>
                <a:cubicBezTo>
                  <a:pt x="17880" y="5605"/>
                  <a:pt x="17447" y="6839"/>
                  <a:pt x="17013" y="8073"/>
                </a:cubicBezTo>
                <a:cubicBezTo>
                  <a:pt x="16713" y="8874"/>
                  <a:pt x="15912" y="9841"/>
                  <a:pt x="15278" y="9341"/>
                </a:cubicBezTo>
              </a:path>
            </a:pathLst>
          </a:custGeom>
          <a:noFill/>
          <a:ln cap="rnd" cmpd="sng" w="20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2"/>
          <p:cNvSpPr/>
          <p:nvPr/>
        </p:nvSpPr>
        <p:spPr>
          <a:xfrm flipH="1">
            <a:off x="-2767025" y="831600"/>
            <a:ext cx="709700" cy="322750"/>
          </a:xfrm>
          <a:custGeom>
            <a:rect b="b" l="l" r="r" t="t"/>
            <a:pathLst>
              <a:path extrusionOk="0" fill="none" h="12910" w="28388">
                <a:moveTo>
                  <a:pt x="6005" y="12910"/>
                </a:moveTo>
                <a:cubicBezTo>
                  <a:pt x="4770" y="12376"/>
                  <a:pt x="3536" y="11709"/>
                  <a:pt x="2435" y="10941"/>
                </a:cubicBezTo>
                <a:cubicBezTo>
                  <a:pt x="1201" y="10174"/>
                  <a:pt x="0" y="9107"/>
                  <a:pt x="100" y="7572"/>
                </a:cubicBezTo>
                <a:cubicBezTo>
                  <a:pt x="134" y="6738"/>
                  <a:pt x="701" y="6005"/>
                  <a:pt x="1535" y="5904"/>
                </a:cubicBezTo>
                <a:cubicBezTo>
                  <a:pt x="3303" y="5704"/>
                  <a:pt x="3970" y="8506"/>
                  <a:pt x="5538" y="8239"/>
                </a:cubicBezTo>
                <a:cubicBezTo>
                  <a:pt x="4303" y="5904"/>
                  <a:pt x="4003" y="3036"/>
                  <a:pt x="4804" y="501"/>
                </a:cubicBezTo>
                <a:cubicBezTo>
                  <a:pt x="6138" y="2936"/>
                  <a:pt x="7339" y="5538"/>
                  <a:pt x="8306" y="8173"/>
                </a:cubicBezTo>
                <a:cubicBezTo>
                  <a:pt x="8340" y="5371"/>
                  <a:pt x="9140" y="2569"/>
                  <a:pt x="10608" y="200"/>
                </a:cubicBezTo>
                <a:cubicBezTo>
                  <a:pt x="11842" y="2068"/>
                  <a:pt x="12743" y="4203"/>
                  <a:pt x="13343" y="6371"/>
                </a:cubicBezTo>
                <a:cubicBezTo>
                  <a:pt x="13510" y="4604"/>
                  <a:pt x="13944" y="2869"/>
                  <a:pt x="14644" y="1234"/>
                </a:cubicBezTo>
                <a:cubicBezTo>
                  <a:pt x="14844" y="701"/>
                  <a:pt x="15211" y="100"/>
                  <a:pt x="15878" y="267"/>
                </a:cubicBezTo>
                <a:cubicBezTo>
                  <a:pt x="16312" y="367"/>
                  <a:pt x="16612" y="701"/>
                  <a:pt x="16712" y="1068"/>
                </a:cubicBezTo>
                <a:cubicBezTo>
                  <a:pt x="17213" y="2702"/>
                  <a:pt x="17446" y="4403"/>
                  <a:pt x="17313" y="6105"/>
                </a:cubicBezTo>
                <a:cubicBezTo>
                  <a:pt x="18280" y="4237"/>
                  <a:pt x="19281" y="2369"/>
                  <a:pt x="20448" y="601"/>
                </a:cubicBezTo>
                <a:cubicBezTo>
                  <a:pt x="20615" y="367"/>
                  <a:pt x="20882" y="200"/>
                  <a:pt x="21215" y="200"/>
                </a:cubicBezTo>
                <a:cubicBezTo>
                  <a:pt x="21682" y="234"/>
                  <a:pt x="21782" y="601"/>
                  <a:pt x="21816" y="934"/>
                </a:cubicBezTo>
                <a:cubicBezTo>
                  <a:pt x="21983" y="2235"/>
                  <a:pt x="21883" y="3569"/>
                  <a:pt x="21516" y="4837"/>
                </a:cubicBezTo>
                <a:lnTo>
                  <a:pt x="25252" y="701"/>
                </a:lnTo>
                <a:cubicBezTo>
                  <a:pt x="25685" y="234"/>
                  <a:pt x="26319" y="0"/>
                  <a:pt x="26919" y="67"/>
                </a:cubicBezTo>
                <a:cubicBezTo>
                  <a:pt x="28387" y="334"/>
                  <a:pt x="28254" y="2202"/>
                  <a:pt x="27820" y="3436"/>
                </a:cubicBezTo>
                <a:cubicBezTo>
                  <a:pt x="27386" y="4570"/>
                  <a:pt x="26886" y="5671"/>
                  <a:pt x="26319" y="6705"/>
                </a:cubicBezTo>
              </a:path>
            </a:pathLst>
          </a:custGeom>
          <a:noFill/>
          <a:ln cap="rnd" cmpd="sng" w="20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2"/>
          <p:cNvSpPr/>
          <p:nvPr/>
        </p:nvSpPr>
        <p:spPr>
          <a:xfrm flipH="1">
            <a:off x="-3904500" y="941675"/>
            <a:ext cx="328600" cy="231025"/>
          </a:xfrm>
          <a:custGeom>
            <a:rect b="b" l="l" r="r" t="t"/>
            <a:pathLst>
              <a:path extrusionOk="0" fill="none" h="9241" w="13144">
                <a:moveTo>
                  <a:pt x="3436" y="7639"/>
                </a:moveTo>
                <a:cubicBezTo>
                  <a:pt x="1735" y="7673"/>
                  <a:pt x="101" y="6238"/>
                  <a:pt x="1" y="4504"/>
                </a:cubicBezTo>
                <a:cubicBezTo>
                  <a:pt x="1" y="4337"/>
                  <a:pt x="1" y="4170"/>
                  <a:pt x="134" y="4037"/>
                </a:cubicBezTo>
                <a:cubicBezTo>
                  <a:pt x="334" y="3803"/>
                  <a:pt x="768" y="3970"/>
                  <a:pt x="1068" y="4137"/>
                </a:cubicBezTo>
                <a:cubicBezTo>
                  <a:pt x="1669" y="4570"/>
                  <a:pt x="2336" y="4937"/>
                  <a:pt x="2969" y="5338"/>
                </a:cubicBezTo>
                <a:cubicBezTo>
                  <a:pt x="2803" y="4570"/>
                  <a:pt x="2636" y="3770"/>
                  <a:pt x="2436" y="2969"/>
                </a:cubicBezTo>
                <a:cubicBezTo>
                  <a:pt x="2336" y="2636"/>
                  <a:pt x="2269" y="2269"/>
                  <a:pt x="2402" y="1935"/>
                </a:cubicBezTo>
                <a:cubicBezTo>
                  <a:pt x="2469" y="1602"/>
                  <a:pt x="2836" y="1301"/>
                  <a:pt x="3170" y="1368"/>
                </a:cubicBezTo>
                <a:cubicBezTo>
                  <a:pt x="3470" y="1468"/>
                  <a:pt x="3637" y="1768"/>
                  <a:pt x="3770" y="2002"/>
                </a:cubicBezTo>
                <a:cubicBezTo>
                  <a:pt x="4237" y="2869"/>
                  <a:pt x="4671" y="3770"/>
                  <a:pt x="5171" y="4637"/>
                </a:cubicBezTo>
                <a:cubicBezTo>
                  <a:pt x="5371" y="3470"/>
                  <a:pt x="5638" y="2269"/>
                  <a:pt x="5838" y="1101"/>
                </a:cubicBezTo>
                <a:cubicBezTo>
                  <a:pt x="5938" y="634"/>
                  <a:pt x="6272" y="0"/>
                  <a:pt x="6739" y="167"/>
                </a:cubicBezTo>
                <a:cubicBezTo>
                  <a:pt x="7006" y="301"/>
                  <a:pt x="7039" y="634"/>
                  <a:pt x="7106" y="934"/>
                </a:cubicBezTo>
                <a:cubicBezTo>
                  <a:pt x="7206" y="2135"/>
                  <a:pt x="7273" y="3403"/>
                  <a:pt x="7273" y="4604"/>
                </a:cubicBezTo>
                <a:cubicBezTo>
                  <a:pt x="7573" y="3603"/>
                  <a:pt x="7973" y="2636"/>
                  <a:pt x="8507" y="1768"/>
                </a:cubicBezTo>
                <a:cubicBezTo>
                  <a:pt x="8607" y="1635"/>
                  <a:pt x="8674" y="1468"/>
                  <a:pt x="8840" y="1435"/>
                </a:cubicBezTo>
                <a:cubicBezTo>
                  <a:pt x="9307" y="1235"/>
                  <a:pt x="9674" y="1868"/>
                  <a:pt x="9708" y="2369"/>
                </a:cubicBezTo>
                <a:cubicBezTo>
                  <a:pt x="9808" y="3303"/>
                  <a:pt x="9774" y="4237"/>
                  <a:pt x="9541" y="5104"/>
                </a:cubicBezTo>
                <a:cubicBezTo>
                  <a:pt x="9808" y="4504"/>
                  <a:pt x="10275" y="3970"/>
                  <a:pt x="10808" y="3636"/>
                </a:cubicBezTo>
                <a:cubicBezTo>
                  <a:pt x="11009" y="3503"/>
                  <a:pt x="11275" y="3403"/>
                  <a:pt x="11509" y="3503"/>
                </a:cubicBezTo>
                <a:cubicBezTo>
                  <a:pt x="11909" y="3670"/>
                  <a:pt x="11842" y="4237"/>
                  <a:pt x="11742" y="4637"/>
                </a:cubicBezTo>
                <a:lnTo>
                  <a:pt x="11109" y="7005"/>
                </a:lnTo>
                <a:cubicBezTo>
                  <a:pt x="11342" y="6405"/>
                  <a:pt x="12309" y="6338"/>
                  <a:pt x="12743" y="6839"/>
                </a:cubicBezTo>
                <a:cubicBezTo>
                  <a:pt x="13143" y="7339"/>
                  <a:pt x="13010" y="8140"/>
                  <a:pt x="12576" y="8640"/>
                </a:cubicBezTo>
                <a:cubicBezTo>
                  <a:pt x="12109" y="9107"/>
                  <a:pt x="11409" y="9240"/>
                  <a:pt x="10742" y="9140"/>
                </a:cubicBezTo>
              </a:path>
            </a:pathLst>
          </a:custGeom>
          <a:noFill/>
          <a:ln cap="rnd" cmpd="sng" w="20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2"/>
          <p:cNvSpPr/>
          <p:nvPr/>
        </p:nvSpPr>
        <p:spPr>
          <a:xfrm flipH="1">
            <a:off x="-3372450" y="834100"/>
            <a:ext cx="209350" cy="180975"/>
          </a:xfrm>
          <a:custGeom>
            <a:rect b="b" l="l" r="r" t="t"/>
            <a:pathLst>
              <a:path extrusionOk="0" fill="none" h="7239" w="8374">
                <a:moveTo>
                  <a:pt x="3170" y="7239"/>
                </a:moveTo>
                <a:cubicBezTo>
                  <a:pt x="1635" y="6638"/>
                  <a:pt x="468" y="5271"/>
                  <a:pt x="134" y="3670"/>
                </a:cubicBezTo>
                <a:cubicBezTo>
                  <a:pt x="1" y="3169"/>
                  <a:pt x="134" y="2535"/>
                  <a:pt x="635" y="2469"/>
                </a:cubicBezTo>
                <a:cubicBezTo>
                  <a:pt x="835" y="2435"/>
                  <a:pt x="1035" y="2569"/>
                  <a:pt x="1268" y="2736"/>
                </a:cubicBezTo>
                <a:cubicBezTo>
                  <a:pt x="1936" y="3169"/>
                  <a:pt x="2569" y="3770"/>
                  <a:pt x="3103" y="4403"/>
                </a:cubicBezTo>
                <a:cubicBezTo>
                  <a:pt x="3003" y="3469"/>
                  <a:pt x="2970" y="2602"/>
                  <a:pt x="2936" y="1702"/>
                </a:cubicBezTo>
                <a:cubicBezTo>
                  <a:pt x="2936" y="1168"/>
                  <a:pt x="3203" y="467"/>
                  <a:pt x="3670" y="701"/>
                </a:cubicBezTo>
                <a:cubicBezTo>
                  <a:pt x="3904" y="768"/>
                  <a:pt x="3970" y="968"/>
                  <a:pt x="4037" y="1168"/>
                </a:cubicBezTo>
                <a:cubicBezTo>
                  <a:pt x="4437" y="2269"/>
                  <a:pt x="4804" y="3403"/>
                  <a:pt x="5171" y="4470"/>
                </a:cubicBezTo>
                <a:cubicBezTo>
                  <a:pt x="5338" y="3703"/>
                  <a:pt x="5538" y="2902"/>
                  <a:pt x="5705" y="2102"/>
                </a:cubicBezTo>
                <a:cubicBezTo>
                  <a:pt x="5872" y="1468"/>
                  <a:pt x="6005" y="801"/>
                  <a:pt x="6539" y="334"/>
                </a:cubicBezTo>
                <a:cubicBezTo>
                  <a:pt x="6806" y="134"/>
                  <a:pt x="7139" y="0"/>
                  <a:pt x="7473" y="100"/>
                </a:cubicBezTo>
                <a:cubicBezTo>
                  <a:pt x="8173" y="267"/>
                  <a:pt x="8374" y="1068"/>
                  <a:pt x="8307" y="1735"/>
                </a:cubicBezTo>
                <a:cubicBezTo>
                  <a:pt x="8207" y="2836"/>
                  <a:pt x="7673" y="3836"/>
                  <a:pt x="7139" y="4837"/>
                </a:cubicBezTo>
                <a:cubicBezTo>
                  <a:pt x="7106" y="4971"/>
                  <a:pt x="6973" y="5104"/>
                  <a:pt x="6839" y="5104"/>
                </a:cubicBezTo>
                <a:cubicBezTo>
                  <a:pt x="6706" y="5104"/>
                  <a:pt x="6706" y="4837"/>
                  <a:pt x="6839" y="4837"/>
                </a:cubicBezTo>
              </a:path>
            </a:pathLst>
          </a:custGeom>
          <a:noFill/>
          <a:ln cap="rnd" cmpd="sng" w="20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2"/>
          <p:cNvSpPr/>
          <p:nvPr/>
        </p:nvSpPr>
        <p:spPr>
          <a:xfrm flipH="1">
            <a:off x="-2458475" y="1698875"/>
            <a:ext cx="185175" cy="213525"/>
          </a:xfrm>
          <a:custGeom>
            <a:rect b="b" l="l" r="r" t="t"/>
            <a:pathLst>
              <a:path extrusionOk="0" fill="none" h="8541" w="7407">
                <a:moveTo>
                  <a:pt x="5305" y="8173"/>
                </a:moveTo>
                <a:cubicBezTo>
                  <a:pt x="3503" y="8540"/>
                  <a:pt x="1502" y="7706"/>
                  <a:pt x="501" y="6172"/>
                </a:cubicBezTo>
                <a:cubicBezTo>
                  <a:pt x="201" y="5705"/>
                  <a:pt x="1" y="5204"/>
                  <a:pt x="334" y="4671"/>
                </a:cubicBezTo>
                <a:cubicBezTo>
                  <a:pt x="635" y="4237"/>
                  <a:pt x="1168" y="4037"/>
                  <a:pt x="1669" y="4070"/>
                </a:cubicBezTo>
                <a:cubicBezTo>
                  <a:pt x="2636" y="4204"/>
                  <a:pt x="3303" y="4938"/>
                  <a:pt x="3870" y="5705"/>
                </a:cubicBezTo>
                <a:lnTo>
                  <a:pt x="3570" y="1535"/>
                </a:lnTo>
                <a:cubicBezTo>
                  <a:pt x="3537" y="1035"/>
                  <a:pt x="3803" y="534"/>
                  <a:pt x="4237" y="334"/>
                </a:cubicBezTo>
                <a:cubicBezTo>
                  <a:pt x="4904" y="1"/>
                  <a:pt x="5471" y="534"/>
                  <a:pt x="5838" y="1068"/>
                </a:cubicBezTo>
                <a:cubicBezTo>
                  <a:pt x="6639" y="2202"/>
                  <a:pt x="7206" y="3537"/>
                  <a:pt x="7406" y="4904"/>
                </a:cubicBezTo>
              </a:path>
            </a:pathLst>
          </a:custGeom>
          <a:noFill/>
          <a:ln cap="rnd" cmpd="sng" w="20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2"/>
          <p:cNvSpPr/>
          <p:nvPr/>
        </p:nvSpPr>
        <p:spPr>
          <a:xfrm flipH="1">
            <a:off x="-2978825" y="2288475"/>
            <a:ext cx="71725" cy="90875"/>
          </a:xfrm>
          <a:custGeom>
            <a:rect b="b" l="l" r="r" t="t"/>
            <a:pathLst>
              <a:path extrusionOk="0" h="3635" w="2869">
                <a:moveTo>
                  <a:pt x="834" y="0"/>
                </a:moveTo>
                <a:cubicBezTo>
                  <a:pt x="667" y="1001"/>
                  <a:pt x="0" y="3169"/>
                  <a:pt x="1401" y="3603"/>
                </a:cubicBezTo>
                <a:cubicBezTo>
                  <a:pt x="1504" y="3623"/>
                  <a:pt x="1607" y="3634"/>
                  <a:pt x="1707" y="3634"/>
                </a:cubicBezTo>
                <a:cubicBezTo>
                  <a:pt x="2097" y="3634"/>
                  <a:pt x="2457" y="3474"/>
                  <a:pt x="2669" y="3103"/>
                </a:cubicBezTo>
                <a:cubicBezTo>
                  <a:pt x="2869" y="2669"/>
                  <a:pt x="2869" y="2102"/>
                  <a:pt x="2469" y="1868"/>
                </a:cubicBezTo>
                <a:cubicBezTo>
                  <a:pt x="2444" y="1860"/>
                  <a:pt x="2421" y="1856"/>
                  <a:pt x="2400" y="1856"/>
                </a:cubicBezTo>
                <a:cubicBezTo>
                  <a:pt x="2339" y="1856"/>
                  <a:pt x="2302" y="1893"/>
                  <a:pt x="2302" y="1968"/>
                </a:cubicBezTo>
                <a:cubicBezTo>
                  <a:pt x="2335" y="2335"/>
                  <a:pt x="2469" y="2769"/>
                  <a:pt x="2168" y="3002"/>
                </a:cubicBezTo>
                <a:cubicBezTo>
                  <a:pt x="2013" y="3140"/>
                  <a:pt x="1863" y="3198"/>
                  <a:pt x="1722" y="3198"/>
                </a:cubicBezTo>
                <a:cubicBezTo>
                  <a:pt x="1319" y="3198"/>
                  <a:pt x="1000" y="2723"/>
                  <a:pt x="901" y="2302"/>
                </a:cubicBezTo>
                <a:cubicBezTo>
                  <a:pt x="834" y="1635"/>
                  <a:pt x="834" y="768"/>
                  <a:pt x="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2"/>
          <p:cNvSpPr/>
          <p:nvPr/>
        </p:nvSpPr>
        <p:spPr>
          <a:xfrm flipH="1">
            <a:off x="-3014700" y="2245100"/>
            <a:ext cx="173500" cy="210500"/>
          </a:xfrm>
          <a:custGeom>
            <a:rect b="b" l="l" r="r" t="t"/>
            <a:pathLst>
              <a:path extrusionOk="0" h="8420" w="6940">
                <a:moveTo>
                  <a:pt x="1102" y="1"/>
                </a:moveTo>
                <a:cubicBezTo>
                  <a:pt x="1" y="534"/>
                  <a:pt x="668" y="2002"/>
                  <a:pt x="1002" y="2836"/>
                </a:cubicBezTo>
                <a:cubicBezTo>
                  <a:pt x="1636" y="4504"/>
                  <a:pt x="2369" y="6539"/>
                  <a:pt x="3770" y="7740"/>
                </a:cubicBezTo>
                <a:cubicBezTo>
                  <a:pt x="4185" y="8115"/>
                  <a:pt x="4786" y="8419"/>
                  <a:pt x="5360" y="8419"/>
                </a:cubicBezTo>
                <a:cubicBezTo>
                  <a:pt x="5756" y="8419"/>
                  <a:pt x="6139" y="8274"/>
                  <a:pt x="6439" y="7906"/>
                </a:cubicBezTo>
                <a:cubicBezTo>
                  <a:pt x="6939" y="7306"/>
                  <a:pt x="6672" y="6405"/>
                  <a:pt x="5939" y="6205"/>
                </a:cubicBezTo>
                <a:cubicBezTo>
                  <a:pt x="5927" y="6202"/>
                  <a:pt x="5915" y="6201"/>
                  <a:pt x="5904" y="6201"/>
                </a:cubicBezTo>
                <a:cubicBezTo>
                  <a:pt x="5789" y="6201"/>
                  <a:pt x="5714" y="6345"/>
                  <a:pt x="5805" y="6405"/>
                </a:cubicBezTo>
                <a:cubicBezTo>
                  <a:pt x="5405" y="7186"/>
                  <a:pt x="5017" y="7594"/>
                  <a:pt x="4633" y="7594"/>
                </a:cubicBezTo>
                <a:cubicBezTo>
                  <a:pt x="4377" y="7594"/>
                  <a:pt x="4124" y="7413"/>
                  <a:pt x="3870" y="7039"/>
                </a:cubicBezTo>
                <a:cubicBezTo>
                  <a:pt x="3537" y="6672"/>
                  <a:pt x="3270" y="6305"/>
                  <a:pt x="3003" y="5872"/>
                </a:cubicBezTo>
                <a:cubicBezTo>
                  <a:pt x="2703" y="5405"/>
                  <a:pt x="2469" y="4904"/>
                  <a:pt x="2203" y="4404"/>
                </a:cubicBezTo>
                <a:cubicBezTo>
                  <a:pt x="1669" y="3303"/>
                  <a:pt x="468" y="1335"/>
                  <a:pt x="11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2"/>
          <p:cNvSpPr/>
          <p:nvPr/>
        </p:nvSpPr>
        <p:spPr>
          <a:xfrm flipH="1">
            <a:off x="-3253750" y="2212575"/>
            <a:ext cx="482600" cy="843075"/>
          </a:xfrm>
          <a:custGeom>
            <a:rect b="b" l="l" r="r" t="t"/>
            <a:pathLst>
              <a:path extrusionOk="0" h="33723" w="19304">
                <a:moveTo>
                  <a:pt x="1" y="1"/>
                </a:moveTo>
                <a:lnTo>
                  <a:pt x="1" y="1"/>
                </a:lnTo>
                <a:cubicBezTo>
                  <a:pt x="1836" y="5938"/>
                  <a:pt x="6172" y="10842"/>
                  <a:pt x="9441" y="16012"/>
                </a:cubicBezTo>
                <a:cubicBezTo>
                  <a:pt x="11176" y="18748"/>
                  <a:pt x="12777" y="21650"/>
                  <a:pt x="14311" y="24518"/>
                </a:cubicBezTo>
                <a:cubicBezTo>
                  <a:pt x="15912" y="27487"/>
                  <a:pt x="17080" y="30790"/>
                  <a:pt x="18848" y="33625"/>
                </a:cubicBezTo>
                <a:cubicBezTo>
                  <a:pt x="18893" y="33693"/>
                  <a:pt x="18962" y="33723"/>
                  <a:pt x="19031" y="33723"/>
                </a:cubicBezTo>
                <a:cubicBezTo>
                  <a:pt x="19166" y="33723"/>
                  <a:pt x="19303" y="33612"/>
                  <a:pt x="19281" y="33458"/>
                </a:cubicBezTo>
                <a:cubicBezTo>
                  <a:pt x="18581" y="30556"/>
                  <a:pt x="16913" y="27787"/>
                  <a:pt x="15579" y="25152"/>
                </a:cubicBezTo>
                <a:cubicBezTo>
                  <a:pt x="13978" y="22150"/>
                  <a:pt x="12276" y="19215"/>
                  <a:pt x="10408" y="16379"/>
                </a:cubicBezTo>
                <a:cubicBezTo>
                  <a:pt x="6839" y="10942"/>
                  <a:pt x="2770" y="5972"/>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2"/>
          <p:cNvSpPr/>
          <p:nvPr/>
        </p:nvSpPr>
        <p:spPr>
          <a:xfrm flipH="1">
            <a:off x="-3390800" y="2550325"/>
            <a:ext cx="25" cy="25"/>
          </a:xfrm>
          <a:custGeom>
            <a:rect b="b" l="l" r="r" t="t"/>
            <a:pathLst>
              <a:path extrusionOk="0" h="1" w="1">
                <a:moveTo>
                  <a:pt x="0" y="0"/>
                </a:moveTo>
                <a:lnTo>
                  <a:pt x="0" y="0"/>
                </a:ln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2"/>
          <p:cNvSpPr/>
          <p:nvPr/>
        </p:nvSpPr>
        <p:spPr>
          <a:xfrm flipH="1">
            <a:off x="-3323050" y="2328250"/>
            <a:ext cx="109900" cy="123825"/>
          </a:xfrm>
          <a:custGeom>
            <a:rect b="b" l="l" r="r" t="t"/>
            <a:pathLst>
              <a:path extrusionOk="0" h="4953" w="4396">
                <a:moveTo>
                  <a:pt x="2701" y="1"/>
                </a:moveTo>
                <a:cubicBezTo>
                  <a:pt x="2616" y="1"/>
                  <a:pt x="2524" y="98"/>
                  <a:pt x="2569" y="211"/>
                </a:cubicBezTo>
                <a:cubicBezTo>
                  <a:pt x="2669" y="1178"/>
                  <a:pt x="3069" y="2179"/>
                  <a:pt x="3002" y="3179"/>
                </a:cubicBezTo>
                <a:cubicBezTo>
                  <a:pt x="2969" y="3346"/>
                  <a:pt x="2969" y="3513"/>
                  <a:pt x="2936" y="3713"/>
                </a:cubicBezTo>
                <a:lnTo>
                  <a:pt x="2169" y="4480"/>
                </a:lnTo>
                <a:cubicBezTo>
                  <a:pt x="2148" y="4486"/>
                  <a:pt x="2125" y="4489"/>
                  <a:pt x="2101" y="4489"/>
                </a:cubicBezTo>
                <a:cubicBezTo>
                  <a:pt x="1854" y="4489"/>
                  <a:pt x="1450" y="4199"/>
                  <a:pt x="1268" y="4047"/>
                </a:cubicBezTo>
                <a:cubicBezTo>
                  <a:pt x="1001" y="3847"/>
                  <a:pt x="0" y="2812"/>
                  <a:pt x="601" y="2479"/>
                </a:cubicBezTo>
                <a:cubicBezTo>
                  <a:pt x="634" y="2412"/>
                  <a:pt x="634" y="2379"/>
                  <a:pt x="601" y="2379"/>
                </a:cubicBezTo>
                <a:cubicBezTo>
                  <a:pt x="584" y="2378"/>
                  <a:pt x="567" y="2377"/>
                  <a:pt x="551" y="2377"/>
                </a:cubicBezTo>
                <a:cubicBezTo>
                  <a:pt x="0" y="2377"/>
                  <a:pt x="5" y="2925"/>
                  <a:pt x="167" y="3346"/>
                </a:cubicBezTo>
                <a:cubicBezTo>
                  <a:pt x="467" y="4080"/>
                  <a:pt x="1235" y="4881"/>
                  <a:pt x="2068" y="4947"/>
                </a:cubicBezTo>
                <a:cubicBezTo>
                  <a:pt x="2118" y="4951"/>
                  <a:pt x="2166" y="4953"/>
                  <a:pt x="2212" y="4953"/>
                </a:cubicBezTo>
                <a:cubicBezTo>
                  <a:pt x="4395" y="4953"/>
                  <a:pt x="3423" y="1188"/>
                  <a:pt x="2802" y="77"/>
                </a:cubicBezTo>
                <a:cubicBezTo>
                  <a:pt x="2781" y="23"/>
                  <a:pt x="2741" y="1"/>
                  <a:pt x="27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2"/>
          <p:cNvSpPr/>
          <p:nvPr/>
        </p:nvSpPr>
        <p:spPr>
          <a:xfrm flipH="1">
            <a:off x="-3305725" y="2234125"/>
            <a:ext cx="88400" cy="133100"/>
          </a:xfrm>
          <a:custGeom>
            <a:rect b="b" l="l" r="r" t="t"/>
            <a:pathLst>
              <a:path extrusionOk="0" h="5324" w="3536">
                <a:moveTo>
                  <a:pt x="3311" y="0"/>
                </a:moveTo>
                <a:cubicBezTo>
                  <a:pt x="3260" y="0"/>
                  <a:pt x="3207" y="22"/>
                  <a:pt x="3169" y="73"/>
                </a:cubicBezTo>
                <a:cubicBezTo>
                  <a:pt x="2635" y="1174"/>
                  <a:pt x="2469" y="2475"/>
                  <a:pt x="2202" y="3742"/>
                </a:cubicBezTo>
                <a:cubicBezTo>
                  <a:pt x="2168" y="4076"/>
                  <a:pt x="2202" y="4276"/>
                  <a:pt x="1868" y="4409"/>
                </a:cubicBezTo>
                <a:cubicBezTo>
                  <a:pt x="1836" y="4418"/>
                  <a:pt x="1805" y="4422"/>
                  <a:pt x="1775" y="4422"/>
                </a:cubicBezTo>
                <a:cubicBezTo>
                  <a:pt x="1466" y="4422"/>
                  <a:pt x="1289" y="3980"/>
                  <a:pt x="1168" y="3675"/>
                </a:cubicBezTo>
                <a:cubicBezTo>
                  <a:pt x="1101" y="3175"/>
                  <a:pt x="1168" y="2675"/>
                  <a:pt x="1001" y="2174"/>
                </a:cubicBezTo>
                <a:lnTo>
                  <a:pt x="1001" y="2174"/>
                </a:lnTo>
                <a:cubicBezTo>
                  <a:pt x="0" y="2908"/>
                  <a:pt x="667" y="5143"/>
                  <a:pt x="1835" y="5310"/>
                </a:cubicBezTo>
                <a:cubicBezTo>
                  <a:pt x="1893" y="5319"/>
                  <a:pt x="1948" y="5324"/>
                  <a:pt x="1999" y="5324"/>
                </a:cubicBezTo>
                <a:cubicBezTo>
                  <a:pt x="2692" y="5324"/>
                  <a:pt x="2845" y="4532"/>
                  <a:pt x="2969" y="3942"/>
                </a:cubicBezTo>
                <a:cubicBezTo>
                  <a:pt x="3236" y="2741"/>
                  <a:pt x="3536" y="1407"/>
                  <a:pt x="3469" y="140"/>
                </a:cubicBezTo>
                <a:cubicBezTo>
                  <a:pt x="3469" y="57"/>
                  <a:pt x="3393" y="0"/>
                  <a:pt x="33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2"/>
          <p:cNvSpPr/>
          <p:nvPr/>
        </p:nvSpPr>
        <p:spPr>
          <a:xfrm flipH="1">
            <a:off x="-3424150" y="1943275"/>
            <a:ext cx="94250" cy="416550"/>
          </a:xfrm>
          <a:custGeom>
            <a:rect b="b" l="l" r="r" t="t"/>
            <a:pathLst>
              <a:path extrusionOk="0" h="16662" w="3770">
                <a:moveTo>
                  <a:pt x="2191" y="1"/>
                </a:moveTo>
                <a:cubicBezTo>
                  <a:pt x="2106" y="1"/>
                  <a:pt x="2013" y="66"/>
                  <a:pt x="2035" y="132"/>
                </a:cubicBezTo>
                <a:cubicBezTo>
                  <a:pt x="2602" y="1633"/>
                  <a:pt x="3036" y="3067"/>
                  <a:pt x="2969" y="4702"/>
                </a:cubicBezTo>
                <a:cubicBezTo>
                  <a:pt x="2836" y="6436"/>
                  <a:pt x="2035" y="7937"/>
                  <a:pt x="1335" y="9539"/>
                </a:cubicBezTo>
                <a:cubicBezTo>
                  <a:pt x="868" y="10473"/>
                  <a:pt x="434" y="11473"/>
                  <a:pt x="267" y="12541"/>
                </a:cubicBezTo>
                <a:cubicBezTo>
                  <a:pt x="0" y="13908"/>
                  <a:pt x="434" y="15243"/>
                  <a:pt x="100" y="16577"/>
                </a:cubicBezTo>
                <a:cubicBezTo>
                  <a:pt x="100" y="16619"/>
                  <a:pt x="154" y="16661"/>
                  <a:pt x="201" y="16661"/>
                </a:cubicBezTo>
                <a:cubicBezTo>
                  <a:pt x="229" y="16661"/>
                  <a:pt x="255" y="16647"/>
                  <a:pt x="267" y="16610"/>
                </a:cubicBezTo>
                <a:cubicBezTo>
                  <a:pt x="667" y="15076"/>
                  <a:pt x="200" y="13541"/>
                  <a:pt x="634" y="11974"/>
                </a:cubicBezTo>
                <a:cubicBezTo>
                  <a:pt x="1034" y="10306"/>
                  <a:pt x="2035" y="8905"/>
                  <a:pt x="2669" y="7304"/>
                </a:cubicBezTo>
                <a:cubicBezTo>
                  <a:pt x="3603" y="4969"/>
                  <a:pt x="3770" y="2233"/>
                  <a:pt x="2302" y="65"/>
                </a:cubicBezTo>
                <a:cubicBezTo>
                  <a:pt x="2279" y="19"/>
                  <a:pt x="2236" y="1"/>
                  <a:pt x="21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2"/>
          <p:cNvSpPr/>
          <p:nvPr/>
        </p:nvSpPr>
        <p:spPr>
          <a:xfrm flipH="1">
            <a:off x="-3376625" y="1933425"/>
            <a:ext cx="53400" cy="250500"/>
          </a:xfrm>
          <a:custGeom>
            <a:rect b="b" l="l" r="r" t="t"/>
            <a:pathLst>
              <a:path extrusionOk="0" h="10020" w="2136">
                <a:moveTo>
                  <a:pt x="2127" y="0"/>
                </a:moveTo>
                <a:cubicBezTo>
                  <a:pt x="2119" y="0"/>
                  <a:pt x="2102" y="9"/>
                  <a:pt x="2102" y="26"/>
                </a:cubicBezTo>
                <a:cubicBezTo>
                  <a:pt x="2135" y="9"/>
                  <a:pt x="2135" y="0"/>
                  <a:pt x="2127" y="0"/>
                </a:cubicBezTo>
                <a:close/>
                <a:moveTo>
                  <a:pt x="2102" y="26"/>
                </a:moveTo>
                <a:lnTo>
                  <a:pt x="2102" y="26"/>
                </a:lnTo>
                <a:cubicBezTo>
                  <a:pt x="901" y="2961"/>
                  <a:pt x="0" y="6730"/>
                  <a:pt x="568" y="9933"/>
                </a:cubicBezTo>
                <a:cubicBezTo>
                  <a:pt x="580" y="9995"/>
                  <a:pt x="620" y="10020"/>
                  <a:pt x="666" y="10020"/>
                </a:cubicBezTo>
                <a:cubicBezTo>
                  <a:pt x="743" y="10020"/>
                  <a:pt x="834" y="9949"/>
                  <a:pt x="834" y="9866"/>
                </a:cubicBezTo>
                <a:cubicBezTo>
                  <a:pt x="1001" y="8331"/>
                  <a:pt x="934" y="6797"/>
                  <a:pt x="1101" y="5263"/>
                </a:cubicBezTo>
                <a:cubicBezTo>
                  <a:pt x="1268" y="3461"/>
                  <a:pt x="1735" y="1793"/>
                  <a:pt x="2102" y="2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2"/>
          <p:cNvSpPr/>
          <p:nvPr/>
        </p:nvSpPr>
        <p:spPr>
          <a:xfrm flipH="1">
            <a:off x="-3407475" y="3322550"/>
            <a:ext cx="15375" cy="16225"/>
          </a:xfrm>
          <a:custGeom>
            <a:rect b="b" l="l" r="r" t="t"/>
            <a:pathLst>
              <a:path extrusionOk="0" h="649" w="615">
                <a:moveTo>
                  <a:pt x="181" y="0"/>
                </a:moveTo>
                <a:cubicBezTo>
                  <a:pt x="1" y="270"/>
                  <a:pt x="199" y="649"/>
                  <a:pt x="483" y="649"/>
                </a:cubicBezTo>
                <a:cubicBezTo>
                  <a:pt x="515" y="649"/>
                  <a:pt x="548" y="644"/>
                  <a:pt x="581" y="634"/>
                </a:cubicBezTo>
                <a:cubicBezTo>
                  <a:pt x="615" y="634"/>
                  <a:pt x="615" y="601"/>
                  <a:pt x="581" y="601"/>
                </a:cubicBezTo>
                <a:cubicBezTo>
                  <a:pt x="281" y="601"/>
                  <a:pt x="81" y="267"/>
                  <a:pt x="181"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2"/>
          <p:cNvSpPr/>
          <p:nvPr/>
        </p:nvSpPr>
        <p:spPr>
          <a:xfrm flipH="1">
            <a:off x="-3573100" y="3354000"/>
            <a:ext cx="118950" cy="120400"/>
          </a:xfrm>
          <a:custGeom>
            <a:rect b="b" l="l" r="r" t="t"/>
            <a:pathLst>
              <a:path extrusionOk="0" h="4816" w="4758">
                <a:moveTo>
                  <a:pt x="395" y="1"/>
                </a:moveTo>
                <a:cubicBezTo>
                  <a:pt x="296" y="1"/>
                  <a:pt x="201" y="70"/>
                  <a:pt x="201" y="177"/>
                </a:cubicBezTo>
                <a:cubicBezTo>
                  <a:pt x="1" y="1811"/>
                  <a:pt x="34" y="4013"/>
                  <a:pt x="1869" y="4713"/>
                </a:cubicBezTo>
                <a:cubicBezTo>
                  <a:pt x="2051" y="4783"/>
                  <a:pt x="2253" y="4816"/>
                  <a:pt x="2460" y="4816"/>
                </a:cubicBezTo>
                <a:cubicBezTo>
                  <a:pt x="3538" y="4816"/>
                  <a:pt x="4758" y="3931"/>
                  <a:pt x="4170" y="2812"/>
                </a:cubicBezTo>
                <a:cubicBezTo>
                  <a:pt x="4139" y="2749"/>
                  <a:pt x="4070" y="2716"/>
                  <a:pt x="4006" y="2716"/>
                </a:cubicBezTo>
                <a:cubicBezTo>
                  <a:pt x="3935" y="2716"/>
                  <a:pt x="3870" y="2757"/>
                  <a:pt x="3870" y="2845"/>
                </a:cubicBezTo>
                <a:cubicBezTo>
                  <a:pt x="3737" y="3721"/>
                  <a:pt x="3147" y="4184"/>
                  <a:pt x="2510" y="4184"/>
                </a:cubicBezTo>
                <a:cubicBezTo>
                  <a:pt x="2031" y="4184"/>
                  <a:pt x="1526" y="3923"/>
                  <a:pt x="1168" y="3379"/>
                </a:cubicBezTo>
                <a:cubicBezTo>
                  <a:pt x="534" y="2478"/>
                  <a:pt x="601" y="1244"/>
                  <a:pt x="601" y="177"/>
                </a:cubicBezTo>
                <a:cubicBezTo>
                  <a:pt x="570" y="53"/>
                  <a:pt x="481" y="1"/>
                  <a:pt x="395"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2"/>
          <p:cNvSpPr/>
          <p:nvPr/>
        </p:nvSpPr>
        <p:spPr>
          <a:xfrm flipH="1">
            <a:off x="-3565850" y="3413450"/>
            <a:ext cx="152550" cy="117125"/>
          </a:xfrm>
          <a:custGeom>
            <a:rect b="b" l="l" r="r" t="t"/>
            <a:pathLst>
              <a:path extrusionOk="0" h="4685" w="6102">
                <a:moveTo>
                  <a:pt x="967" y="0"/>
                </a:moveTo>
                <a:cubicBezTo>
                  <a:pt x="967" y="17"/>
                  <a:pt x="959" y="17"/>
                  <a:pt x="951" y="17"/>
                </a:cubicBezTo>
                <a:cubicBezTo>
                  <a:pt x="942" y="17"/>
                  <a:pt x="934" y="17"/>
                  <a:pt x="934" y="34"/>
                </a:cubicBezTo>
                <a:cubicBezTo>
                  <a:pt x="0" y="1601"/>
                  <a:pt x="1067" y="3936"/>
                  <a:pt x="2635" y="4537"/>
                </a:cubicBezTo>
                <a:cubicBezTo>
                  <a:pt x="2889" y="4637"/>
                  <a:pt x="3166" y="4684"/>
                  <a:pt x="3446" y="4684"/>
                </a:cubicBezTo>
                <a:cubicBezTo>
                  <a:pt x="4746" y="4684"/>
                  <a:pt x="6102" y="3668"/>
                  <a:pt x="5471" y="2268"/>
                </a:cubicBezTo>
                <a:cubicBezTo>
                  <a:pt x="5425" y="2193"/>
                  <a:pt x="5347" y="2159"/>
                  <a:pt x="5273" y="2159"/>
                </a:cubicBezTo>
                <a:cubicBezTo>
                  <a:pt x="5184" y="2159"/>
                  <a:pt x="5104" y="2210"/>
                  <a:pt x="5104" y="2302"/>
                </a:cubicBezTo>
                <a:cubicBezTo>
                  <a:pt x="4930" y="3281"/>
                  <a:pt x="4258" y="3891"/>
                  <a:pt x="3489" y="3891"/>
                </a:cubicBezTo>
                <a:cubicBezTo>
                  <a:pt x="3079" y="3891"/>
                  <a:pt x="2641" y="3718"/>
                  <a:pt x="2235" y="3336"/>
                </a:cubicBezTo>
                <a:cubicBezTo>
                  <a:pt x="1234" y="2435"/>
                  <a:pt x="1468" y="1134"/>
                  <a:pt x="967"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2"/>
          <p:cNvSpPr/>
          <p:nvPr/>
        </p:nvSpPr>
        <p:spPr>
          <a:xfrm flipH="1">
            <a:off x="-3646175" y="3566875"/>
            <a:ext cx="253725" cy="1264100"/>
          </a:xfrm>
          <a:custGeom>
            <a:rect b="b" l="l" r="r" t="t"/>
            <a:pathLst>
              <a:path extrusionOk="0" h="50564" w="10149">
                <a:moveTo>
                  <a:pt x="0" y="1"/>
                </a:moveTo>
                <a:lnTo>
                  <a:pt x="0" y="1"/>
                </a:lnTo>
                <a:cubicBezTo>
                  <a:pt x="267" y="1535"/>
                  <a:pt x="1134" y="2770"/>
                  <a:pt x="2102" y="3970"/>
                </a:cubicBezTo>
                <a:cubicBezTo>
                  <a:pt x="3669" y="5972"/>
                  <a:pt x="5104" y="7873"/>
                  <a:pt x="6071" y="10275"/>
                </a:cubicBezTo>
                <a:cubicBezTo>
                  <a:pt x="7906" y="15045"/>
                  <a:pt x="8640" y="20282"/>
                  <a:pt x="8773" y="25386"/>
                </a:cubicBezTo>
                <a:cubicBezTo>
                  <a:pt x="8873" y="30022"/>
                  <a:pt x="8106" y="34459"/>
                  <a:pt x="7706" y="39062"/>
                </a:cubicBezTo>
                <a:cubicBezTo>
                  <a:pt x="7439" y="42765"/>
                  <a:pt x="7405" y="47335"/>
                  <a:pt x="9707" y="50470"/>
                </a:cubicBezTo>
                <a:cubicBezTo>
                  <a:pt x="9757" y="50533"/>
                  <a:pt x="9836" y="50563"/>
                  <a:pt x="9911" y="50563"/>
                </a:cubicBezTo>
                <a:cubicBezTo>
                  <a:pt x="10035" y="50563"/>
                  <a:pt x="10149" y="50482"/>
                  <a:pt x="10107" y="50337"/>
                </a:cubicBezTo>
                <a:cubicBezTo>
                  <a:pt x="9273" y="48169"/>
                  <a:pt x="8540" y="46167"/>
                  <a:pt x="8339" y="43766"/>
                </a:cubicBezTo>
                <a:cubicBezTo>
                  <a:pt x="8173" y="41664"/>
                  <a:pt x="8339" y="39496"/>
                  <a:pt x="8540" y="37328"/>
                </a:cubicBezTo>
                <a:cubicBezTo>
                  <a:pt x="9007" y="32658"/>
                  <a:pt x="9607" y="28088"/>
                  <a:pt x="9307" y="23418"/>
                </a:cubicBezTo>
                <a:cubicBezTo>
                  <a:pt x="9007" y="19048"/>
                  <a:pt x="8306" y="14545"/>
                  <a:pt x="6705" y="10442"/>
                </a:cubicBezTo>
                <a:cubicBezTo>
                  <a:pt x="6038" y="8774"/>
                  <a:pt x="5204" y="7206"/>
                  <a:pt x="4136" y="5738"/>
                </a:cubicBezTo>
                <a:cubicBezTo>
                  <a:pt x="2602" y="3870"/>
                  <a:pt x="934" y="2336"/>
                  <a:pt x="0"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2"/>
          <p:cNvSpPr/>
          <p:nvPr/>
        </p:nvSpPr>
        <p:spPr>
          <a:xfrm flipH="1">
            <a:off x="-3550625" y="3846450"/>
            <a:ext cx="121500" cy="1189750"/>
          </a:xfrm>
          <a:custGeom>
            <a:rect b="b" l="l" r="r" t="t"/>
            <a:pathLst>
              <a:path extrusionOk="0" h="47590" w="4860">
                <a:moveTo>
                  <a:pt x="13" y="1"/>
                </a:moveTo>
                <a:lnTo>
                  <a:pt x="13" y="1"/>
                </a:lnTo>
                <a:cubicBezTo>
                  <a:pt x="9" y="1"/>
                  <a:pt x="1" y="9"/>
                  <a:pt x="1" y="26"/>
                </a:cubicBezTo>
                <a:cubicBezTo>
                  <a:pt x="17" y="9"/>
                  <a:pt x="17" y="1"/>
                  <a:pt x="13" y="1"/>
                </a:cubicBezTo>
                <a:close/>
                <a:moveTo>
                  <a:pt x="1" y="26"/>
                </a:moveTo>
                <a:lnTo>
                  <a:pt x="1" y="26"/>
                </a:lnTo>
                <a:cubicBezTo>
                  <a:pt x="3337" y="7965"/>
                  <a:pt x="3770" y="16838"/>
                  <a:pt x="3703" y="25344"/>
                </a:cubicBezTo>
                <a:cubicBezTo>
                  <a:pt x="3670" y="29380"/>
                  <a:pt x="3270" y="33350"/>
                  <a:pt x="3103" y="37353"/>
                </a:cubicBezTo>
                <a:cubicBezTo>
                  <a:pt x="2936" y="40722"/>
                  <a:pt x="2970" y="44491"/>
                  <a:pt x="4637" y="47527"/>
                </a:cubicBezTo>
                <a:cubicBezTo>
                  <a:pt x="4660" y="47571"/>
                  <a:pt x="4693" y="47590"/>
                  <a:pt x="4726" y="47590"/>
                </a:cubicBezTo>
                <a:cubicBezTo>
                  <a:pt x="4793" y="47590"/>
                  <a:pt x="4860" y="47515"/>
                  <a:pt x="4838" y="47427"/>
                </a:cubicBezTo>
                <a:cubicBezTo>
                  <a:pt x="2469" y="39321"/>
                  <a:pt x="4437" y="30881"/>
                  <a:pt x="4304" y="22509"/>
                </a:cubicBezTo>
                <a:cubicBezTo>
                  <a:pt x="4204" y="15337"/>
                  <a:pt x="4004" y="6330"/>
                  <a:pt x="1" y="2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2"/>
          <p:cNvSpPr/>
          <p:nvPr/>
        </p:nvSpPr>
        <p:spPr>
          <a:xfrm flipH="1">
            <a:off x="-3621800" y="3628600"/>
            <a:ext cx="88425" cy="275000"/>
          </a:xfrm>
          <a:custGeom>
            <a:rect b="b" l="l" r="r" t="t"/>
            <a:pathLst>
              <a:path extrusionOk="0" h="11000" w="3537">
                <a:moveTo>
                  <a:pt x="134" y="0"/>
                </a:moveTo>
                <a:cubicBezTo>
                  <a:pt x="34" y="0"/>
                  <a:pt x="0" y="34"/>
                  <a:pt x="34" y="67"/>
                </a:cubicBezTo>
                <a:cubicBezTo>
                  <a:pt x="2769" y="3336"/>
                  <a:pt x="2636" y="6905"/>
                  <a:pt x="2903" y="10875"/>
                </a:cubicBezTo>
                <a:cubicBezTo>
                  <a:pt x="2903" y="10958"/>
                  <a:pt x="2961" y="11000"/>
                  <a:pt x="3023" y="11000"/>
                </a:cubicBezTo>
                <a:cubicBezTo>
                  <a:pt x="3086" y="11000"/>
                  <a:pt x="3153" y="10958"/>
                  <a:pt x="3169" y="10875"/>
                </a:cubicBezTo>
                <a:cubicBezTo>
                  <a:pt x="3536" y="7105"/>
                  <a:pt x="3269" y="2536"/>
                  <a:pt x="134"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2"/>
          <p:cNvSpPr/>
          <p:nvPr/>
        </p:nvSpPr>
        <p:spPr>
          <a:xfrm flipH="1">
            <a:off x="-3696025" y="4928825"/>
            <a:ext cx="138475" cy="642325"/>
          </a:xfrm>
          <a:custGeom>
            <a:rect b="b" l="l" r="r" t="t"/>
            <a:pathLst>
              <a:path extrusionOk="0" h="25693" w="5539">
                <a:moveTo>
                  <a:pt x="1031" y="0"/>
                </a:moveTo>
                <a:cubicBezTo>
                  <a:pt x="1000" y="0"/>
                  <a:pt x="968" y="39"/>
                  <a:pt x="968" y="62"/>
                </a:cubicBezTo>
                <a:cubicBezTo>
                  <a:pt x="968" y="95"/>
                  <a:pt x="901" y="129"/>
                  <a:pt x="901" y="195"/>
                </a:cubicBezTo>
                <a:cubicBezTo>
                  <a:pt x="901" y="229"/>
                  <a:pt x="901" y="229"/>
                  <a:pt x="968" y="262"/>
                </a:cubicBezTo>
                <a:cubicBezTo>
                  <a:pt x="1002" y="262"/>
                  <a:pt x="1002" y="295"/>
                  <a:pt x="1035" y="295"/>
                </a:cubicBezTo>
                <a:cubicBezTo>
                  <a:pt x="1065" y="295"/>
                  <a:pt x="1095" y="269"/>
                  <a:pt x="1076" y="239"/>
                </a:cubicBezTo>
                <a:lnTo>
                  <a:pt x="1076" y="239"/>
                </a:lnTo>
                <a:cubicBezTo>
                  <a:pt x="2204" y="1645"/>
                  <a:pt x="2503" y="4736"/>
                  <a:pt x="2636" y="6400"/>
                </a:cubicBezTo>
                <a:cubicBezTo>
                  <a:pt x="2736" y="8535"/>
                  <a:pt x="2536" y="10636"/>
                  <a:pt x="2036" y="12704"/>
                </a:cubicBezTo>
                <a:cubicBezTo>
                  <a:pt x="1335" y="15606"/>
                  <a:pt x="1" y="18542"/>
                  <a:pt x="368" y="21611"/>
                </a:cubicBezTo>
                <a:cubicBezTo>
                  <a:pt x="520" y="22771"/>
                  <a:pt x="1260" y="25692"/>
                  <a:pt x="2868" y="25692"/>
                </a:cubicBezTo>
                <a:cubicBezTo>
                  <a:pt x="3017" y="25692"/>
                  <a:pt x="3173" y="25667"/>
                  <a:pt x="3337" y="25614"/>
                </a:cubicBezTo>
                <a:cubicBezTo>
                  <a:pt x="5538" y="24880"/>
                  <a:pt x="5305" y="20810"/>
                  <a:pt x="4404" y="19309"/>
                </a:cubicBezTo>
                <a:cubicBezTo>
                  <a:pt x="4382" y="19276"/>
                  <a:pt x="4348" y="19261"/>
                  <a:pt x="4315" y="19261"/>
                </a:cubicBezTo>
                <a:cubicBezTo>
                  <a:pt x="4248" y="19261"/>
                  <a:pt x="4182" y="19320"/>
                  <a:pt x="4204" y="19409"/>
                </a:cubicBezTo>
                <a:cubicBezTo>
                  <a:pt x="4356" y="20355"/>
                  <a:pt x="4760" y="24871"/>
                  <a:pt x="2940" y="24871"/>
                </a:cubicBezTo>
                <a:cubicBezTo>
                  <a:pt x="2770" y="24871"/>
                  <a:pt x="2580" y="24832"/>
                  <a:pt x="2369" y="24746"/>
                </a:cubicBezTo>
                <a:cubicBezTo>
                  <a:pt x="1168" y="24246"/>
                  <a:pt x="901" y="21277"/>
                  <a:pt x="901" y="20243"/>
                </a:cubicBezTo>
                <a:cubicBezTo>
                  <a:pt x="901" y="17374"/>
                  <a:pt x="2236" y="14606"/>
                  <a:pt x="2736" y="11804"/>
                </a:cubicBezTo>
                <a:cubicBezTo>
                  <a:pt x="3170" y="9569"/>
                  <a:pt x="3236" y="7267"/>
                  <a:pt x="2903" y="4965"/>
                </a:cubicBezTo>
                <a:cubicBezTo>
                  <a:pt x="2703" y="3598"/>
                  <a:pt x="2336" y="896"/>
                  <a:pt x="1068" y="29"/>
                </a:cubicBezTo>
                <a:cubicBezTo>
                  <a:pt x="1058" y="8"/>
                  <a:pt x="1044" y="0"/>
                  <a:pt x="10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2"/>
          <p:cNvSpPr/>
          <p:nvPr/>
        </p:nvSpPr>
        <p:spPr>
          <a:xfrm flipH="1">
            <a:off x="-3742725" y="4964300"/>
            <a:ext cx="130950" cy="1595350"/>
          </a:xfrm>
          <a:custGeom>
            <a:rect b="b" l="l" r="r" t="t"/>
            <a:pathLst>
              <a:path extrusionOk="0" h="63814" w="5238">
                <a:moveTo>
                  <a:pt x="3097" y="0"/>
                </a:moveTo>
                <a:cubicBezTo>
                  <a:pt x="3043" y="0"/>
                  <a:pt x="2983" y="33"/>
                  <a:pt x="3002" y="111"/>
                </a:cubicBezTo>
                <a:cubicBezTo>
                  <a:pt x="3302" y="5881"/>
                  <a:pt x="3803" y="11686"/>
                  <a:pt x="3936" y="17490"/>
                </a:cubicBezTo>
                <a:cubicBezTo>
                  <a:pt x="4036" y="20492"/>
                  <a:pt x="4170" y="23494"/>
                  <a:pt x="4070" y="26496"/>
                </a:cubicBezTo>
                <a:cubicBezTo>
                  <a:pt x="4003" y="29498"/>
                  <a:pt x="2902" y="31900"/>
                  <a:pt x="1868" y="34669"/>
                </a:cubicBezTo>
                <a:cubicBezTo>
                  <a:pt x="67" y="39372"/>
                  <a:pt x="33" y="44409"/>
                  <a:pt x="167" y="49379"/>
                </a:cubicBezTo>
                <a:cubicBezTo>
                  <a:pt x="267" y="53916"/>
                  <a:pt x="0" y="59687"/>
                  <a:pt x="2268" y="63723"/>
                </a:cubicBezTo>
                <a:cubicBezTo>
                  <a:pt x="2311" y="63787"/>
                  <a:pt x="2367" y="63813"/>
                  <a:pt x="2422" y="63813"/>
                </a:cubicBezTo>
                <a:cubicBezTo>
                  <a:pt x="2538" y="63813"/>
                  <a:pt x="2647" y="63692"/>
                  <a:pt x="2602" y="63556"/>
                </a:cubicBezTo>
                <a:cubicBezTo>
                  <a:pt x="2202" y="60888"/>
                  <a:pt x="1501" y="58352"/>
                  <a:pt x="1234" y="55650"/>
                </a:cubicBezTo>
                <a:cubicBezTo>
                  <a:pt x="1034" y="53049"/>
                  <a:pt x="934" y="50413"/>
                  <a:pt x="867" y="47845"/>
                </a:cubicBezTo>
                <a:cubicBezTo>
                  <a:pt x="767" y="45243"/>
                  <a:pt x="767" y="42674"/>
                  <a:pt x="1134" y="40073"/>
                </a:cubicBezTo>
                <a:cubicBezTo>
                  <a:pt x="1501" y="37337"/>
                  <a:pt x="2368" y="34902"/>
                  <a:pt x="3369" y="32367"/>
                </a:cubicBezTo>
                <a:cubicBezTo>
                  <a:pt x="5237" y="27664"/>
                  <a:pt x="4570" y="22393"/>
                  <a:pt x="4403" y="17456"/>
                </a:cubicBezTo>
                <a:cubicBezTo>
                  <a:pt x="4203" y="11652"/>
                  <a:pt x="3903" y="5815"/>
                  <a:pt x="3169" y="44"/>
                </a:cubicBezTo>
                <a:cubicBezTo>
                  <a:pt x="3169" y="16"/>
                  <a:pt x="3135" y="0"/>
                  <a:pt x="30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2"/>
          <p:cNvSpPr/>
          <p:nvPr/>
        </p:nvSpPr>
        <p:spPr>
          <a:xfrm flipH="1">
            <a:off x="-3645575" y="5067325"/>
            <a:ext cx="140550" cy="1475475"/>
          </a:xfrm>
          <a:custGeom>
            <a:rect b="b" l="l" r="r" t="t"/>
            <a:pathLst>
              <a:path extrusionOk="0" h="59019" w="5622">
                <a:moveTo>
                  <a:pt x="647" y="1"/>
                </a:moveTo>
                <a:cubicBezTo>
                  <a:pt x="642" y="1"/>
                  <a:pt x="634" y="9"/>
                  <a:pt x="634" y="26"/>
                </a:cubicBezTo>
                <a:cubicBezTo>
                  <a:pt x="651" y="9"/>
                  <a:pt x="651" y="1"/>
                  <a:pt x="647" y="1"/>
                </a:cubicBezTo>
                <a:close/>
                <a:moveTo>
                  <a:pt x="634" y="26"/>
                </a:moveTo>
                <a:cubicBezTo>
                  <a:pt x="1268" y="4929"/>
                  <a:pt x="567" y="9833"/>
                  <a:pt x="301" y="14736"/>
                </a:cubicBezTo>
                <a:cubicBezTo>
                  <a:pt x="0" y="19773"/>
                  <a:pt x="67" y="24877"/>
                  <a:pt x="334" y="29914"/>
                </a:cubicBezTo>
                <a:cubicBezTo>
                  <a:pt x="634" y="34617"/>
                  <a:pt x="1101" y="39287"/>
                  <a:pt x="1802" y="43957"/>
                </a:cubicBezTo>
                <a:cubicBezTo>
                  <a:pt x="2569" y="48828"/>
                  <a:pt x="3236" y="54131"/>
                  <a:pt x="5004" y="58801"/>
                </a:cubicBezTo>
                <a:cubicBezTo>
                  <a:pt x="5067" y="58944"/>
                  <a:pt x="5213" y="59019"/>
                  <a:pt x="5346" y="59019"/>
                </a:cubicBezTo>
                <a:cubicBezTo>
                  <a:pt x="5492" y="59019"/>
                  <a:pt x="5622" y="58927"/>
                  <a:pt x="5604" y="58735"/>
                </a:cubicBezTo>
                <a:cubicBezTo>
                  <a:pt x="5004" y="54098"/>
                  <a:pt x="3670" y="49495"/>
                  <a:pt x="2936" y="44891"/>
                </a:cubicBezTo>
                <a:cubicBezTo>
                  <a:pt x="2102" y="39654"/>
                  <a:pt x="1568" y="34417"/>
                  <a:pt x="1268" y="29113"/>
                </a:cubicBezTo>
                <a:cubicBezTo>
                  <a:pt x="1001" y="24210"/>
                  <a:pt x="968" y="19273"/>
                  <a:pt x="1101" y="14303"/>
                </a:cubicBezTo>
                <a:cubicBezTo>
                  <a:pt x="1268" y="9533"/>
                  <a:pt x="1568" y="4729"/>
                  <a:pt x="634" y="2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2"/>
          <p:cNvSpPr/>
          <p:nvPr/>
        </p:nvSpPr>
        <p:spPr>
          <a:xfrm flipH="1">
            <a:off x="-3875300" y="2481425"/>
            <a:ext cx="1840500" cy="1106125"/>
          </a:xfrm>
          <a:custGeom>
            <a:rect b="b" l="l" r="r" t="t"/>
            <a:pathLst>
              <a:path extrusionOk="0" h="44245" w="73620">
                <a:moveTo>
                  <a:pt x="64280" y="20069"/>
                </a:moveTo>
                <a:lnTo>
                  <a:pt x="64213" y="20269"/>
                </a:lnTo>
                <a:cubicBezTo>
                  <a:pt x="64146" y="20269"/>
                  <a:pt x="64146" y="20269"/>
                  <a:pt x="64113" y="20236"/>
                </a:cubicBezTo>
                <a:lnTo>
                  <a:pt x="64280" y="20069"/>
                </a:lnTo>
                <a:close/>
                <a:moveTo>
                  <a:pt x="44008" y="0"/>
                </a:moveTo>
                <a:cubicBezTo>
                  <a:pt x="43806" y="0"/>
                  <a:pt x="43602" y="7"/>
                  <a:pt x="43398" y="21"/>
                </a:cubicBezTo>
                <a:cubicBezTo>
                  <a:pt x="39596" y="255"/>
                  <a:pt x="36360" y="2923"/>
                  <a:pt x="34959" y="6459"/>
                </a:cubicBezTo>
                <a:cubicBezTo>
                  <a:pt x="32740" y="4019"/>
                  <a:pt x="29645" y="1993"/>
                  <a:pt x="26364" y="1993"/>
                </a:cubicBezTo>
                <a:cubicBezTo>
                  <a:pt x="25699" y="1993"/>
                  <a:pt x="25026" y="2076"/>
                  <a:pt x="24351" y="2256"/>
                </a:cubicBezTo>
                <a:cubicBezTo>
                  <a:pt x="21182" y="3123"/>
                  <a:pt x="18681" y="6226"/>
                  <a:pt x="18914" y="9595"/>
                </a:cubicBezTo>
                <a:cubicBezTo>
                  <a:pt x="16779" y="8427"/>
                  <a:pt x="14511" y="7627"/>
                  <a:pt x="12076" y="7393"/>
                </a:cubicBezTo>
                <a:cubicBezTo>
                  <a:pt x="11319" y="7301"/>
                  <a:pt x="10490" y="7237"/>
                  <a:pt x="9645" y="7237"/>
                </a:cubicBezTo>
                <a:cubicBezTo>
                  <a:pt x="7736" y="7237"/>
                  <a:pt x="5748" y="7563"/>
                  <a:pt x="4337" y="8627"/>
                </a:cubicBezTo>
                <a:cubicBezTo>
                  <a:pt x="1" y="11930"/>
                  <a:pt x="3170" y="17701"/>
                  <a:pt x="5738" y="21103"/>
                </a:cubicBezTo>
                <a:cubicBezTo>
                  <a:pt x="2002" y="22404"/>
                  <a:pt x="568" y="27307"/>
                  <a:pt x="2569" y="30777"/>
                </a:cubicBezTo>
                <a:cubicBezTo>
                  <a:pt x="4011" y="33259"/>
                  <a:pt x="6660" y="34334"/>
                  <a:pt x="9339" y="34334"/>
                </a:cubicBezTo>
                <a:cubicBezTo>
                  <a:pt x="10440" y="34334"/>
                  <a:pt x="11546" y="34152"/>
                  <a:pt x="12576" y="33812"/>
                </a:cubicBezTo>
                <a:lnTo>
                  <a:pt x="12576" y="33812"/>
                </a:lnTo>
                <a:cubicBezTo>
                  <a:pt x="11242" y="37615"/>
                  <a:pt x="13610" y="42285"/>
                  <a:pt x="17380" y="43752"/>
                </a:cubicBezTo>
                <a:cubicBezTo>
                  <a:pt x="18258" y="44090"/>
                  <a:pt x="19139" y="44244"/>
                  <a:pt x="20003" y="44244"/>
                </a:cubicBezTo>
                <a:cubicBezTo>
                  <a:pt x="23927" y="44244"/>
                  <a:pt x="27500" y="41054"/>
                  <a:pt x="28921" y="37281"/>
                </a:cubicBezTo>
                <a:cubicBezTo>
                  <a:pt x="30561" y="39448"/>
                  <a:pt x="33024" y="41153"/>
                  <a:pt x="35678" y="41153"/>
                </a:cubicBezTo>
                <a:cubicBezTo>
                  <a:pt x="36046" y="41153"/>
                  <a:pt x="36419" y="41120"/>
                  <a:pt x="36794" y="41051"/>
                </a:cubicBezTo>
                <a:cubicBezTo>
                  <a:pt x="39095" y="40584"/>
                  <a:pt x="40930" y="38749"/>
                  <a:pt x="41464" y="36547"/>
                </a:cubicBezTo>
                <a:cubicBezTo>
                  <a:pt x="43245" y="39577"/>
                  <a:pt x="46244" y="42103"/>
                  <a:pt x="49752" y="42103"/>
                </a:cubicBezTo>
                <a:cubicBezTo>
                  <a:pt x="50184" y="42103"/>
                  <a:pt x="50624" y="42065"/>
                  <a:pt x="51070" y="41985"/>
                </a:cubicBezTo>
                <a:cubicBezTo>
                  <a:pt x="54806" y="41317"/>
                  <a:pt x="57642" y="37281"/>
                  <a:pt x="56841" y="33545"/>
                </a:cubicBezTo>
                <a:lnTo>
                  <a:pt x="56841" y="33545"/>
                </a:lnTo>
                <a:cubicBezTo>
                  <a:pt x="58239" y="34244"/>
                  <a:pt x="59825" y="34612"/>
                  <a:pt x="61385" y="34612"/>
                </a:cubicBezTo>
                <a:cubicBezTo>
                  <a:pt x="64365" y="34612"/>
                  <a:pt x="67246" y="33266"/>
                  <a:pt x="68516" y="30310"/>
                </a:cubicBezTo>
                <a:cubicBezTo>
                  <a:pt x="69117" y="28942"/>
                  <a:pt x="69250" y="27374"/>
                  <a:pt x="68917" y="25906"/>
                </a:cubicBezTo>
                <a:cubicBezTo>
                  <a:pt x="70318" y="25139"/>
                  <a:pt x="71485" y="24038"/>
                  <a:pt x="72152" y="22437"/>
                </a:cubicBezTo>
                <a:cubicBezTo>
                  <a:pt x="73620" y="19035"/>
                  <a:pt x="72152" y="15065"/>
                  <a:pt x="69283" y="12964"/>
                </a:cubicBezTo>
                <a:cubicBezTo>
                  <a:pt x="70584" y="9795"/>
                  <a:pt x="70718" y="6426"/>
                  <a:pt x="68383" y="3257"/>
                </a:cubicBezTo>
                <a:cubicBezTo>
                  <a:pt x="66829" y="1149"/>
                  <a:pt x="64874" y="324"/>
                  <a:pt x="62826" y="324"/>
                </a:cubicBezTo>
                <a:cubicBezTo>
                  <a:pt x="59203" y="324"/>
                  <a:pt x="55286" y="2904"/>
                  <a:pt x="52772" y="5525"/>
                </a:cubicBezTo>
                <a:cubicBezTo>
                  <a:pt x="51034" y="2239"/>
                  <a:pt x="47649" y="0"/>
                  <a:pt x="4400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2"/>
          <p:cNvSpPr/>
          <p:nvPr/>
        </p:nvSpPr>
        <p:spPr>
          <a:xfrm flipH="1">
            <a:off x="-2601900" y="3367575"/>
            <a:ext cx="78425" cy="148475"/>
          </a:xfrm>
          <a:custGeom>
            <a:rect b="b" l="l" r="r" t="t"/>
            <a:pathLst>
              <a:path extrusionOk="0" fill="none" h="5939" w="3137">
                <a:moveTo>
                  <a:pt x="2870" y="4037"/>
                </a:moveTo>
                <a:cubicBezTo>
                  <a:pt x="2169" y="4437"/>
                  <a:pt x="2236" y="5805"/>
                  <a:pt x="1402" y="5871"/>
                </a:cubicBezTo>
                <a:cubicBezTo>
                  <a:pt x="868" y="5938"/>
                  <a:pt x="535" y="5204"/>
                  <a:pt x="701" y="4671"/>
                </a:cubicBezTo>
                <a:cubicBezTo>
                  <a:pt x="868" y="4170"/>
                  <a:pt x="1369" y="3837"/>
                  <a:pt x="1836" y="3536"/>
                </a:cubicBezTo>
                <a:cubicBezTo>
                  <a:pt x="968" y="3536"/>
                  <a:pt x="134" y="2769"/>
                  <a:pt x="1" y="1835"/>
                </a:cubicBezTo>
                <a:cubicBezTo>
                  <a:pt x="1" y="1668"/>
                  <a:pt x="1" y="1502"/>
                  <a:pt x="134" y="1435"/>
                </a:cubicBezTo>
                <a:cubicBezTo>
                  <a:pt x="301" y="1268"/>
                  <a:pt x="568" y="1468"/>
                  <a:pt x="735" y="1602"/>
                </a:cubicBezTo>
                <a:cubicBezTo>
                  <a:pt x="1002" y="1802"/>
                  <a:pt x="1302" y="2002"/>
                  <a:pt x="1635" y="2169"/>
                </a:cubicBezTo>
                <a:cubicBezTo>
                  <a:pt x="1669" y="2202"/>
                  <a:pt x="1735" y="2202"/>
                  <a:pt x="1802" y="2202"/>
                </a:cubicBezTo>
                <a:cubicBezTo>
                  <a:pt x="1836" y="2202"/>
                  <a:pt x="1869" y="2135"/>
                  <a:pt x="1869" y="2102"/>
                </a:cubicBezTo>
                <a:cubicBezTo>
                  <a:pt x="2002" y="1702"/>
                  <a:pt x="1735" y="1335"/>
                  <a:pt x="1669" y="935"/>
                </a:cubicBezTo>
                <a:cubicBezTo>
                  <a:pt x="1535" y="534"/>
                  <a:pt x="1669" y="1"/>
                  <a:pt x="2069" y="1"/>
                </a:cubicBezTo>
                <a:cubicBezTo>
                  <a:pt x="2303" y="1"/>
                  <a:pt x="2469" y="167"/>
                  <a:pt x="2569" y="334"/>
                </a:cubicBezTo>
                <a:cubicBezTo>
                  <a:pt x="2970" y="868"/>
                  <a:pt x="3136" y="1602"/>
                  <a:pt x="2970" y="2202"/>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2"/>
          <p:cNvSpPr/>
          <p:nvPr/>
        </p:nvSpPr>
        <p:spPr>
          <a:xfrm flipH="1">
            <a:off x="-2628575" y="3010650"/>
            <a:ext cx="205150" cy="157650"/>
          </a:xfrm>
          <a:custGeom>
            <a:rect b="b" l="l" r="r" t="t"/>
            <a:pathLst>
              <a:path extrusionOk="0" fill="none" h="6306" w="8206">
                <a:moveTo>
                  <a:pt x="4170" y="6272"/>
                </a:moveTo>
                <a:cubicBezTo>
                  <a:pt x="3036" y="6305"/>
                  <a:pt x="1901" y="6105"/>
                  <a:pt x="867" y="5638"/>
                </a:cubicBezTo>
                <a:cubicBezTo>
                  <a:pt x="567" y="5538"/>
                  <a:pt x="300" y="5371"/>
                  <a:pt x="167" y="5104"/>
                </a:cubicBezTo>
                <a:cubicBezTo>
                  <a:pt x="0" y="4871"/>
                  <a:pt x="33" y="4437"/>
                  <a:pt x="300" y="4270"/>
                </a:cubicBezTo>
                <a:cubicBezTo>
                  <a:pt x="400" y="4204"/>
                  <a:pt x="567" y="4204"/>
                  <a:pt x="734" y="4204"/>
                </a:cubicBezTo>
                <a:cubicBezTo>
                  <a:pt x="1468" y="4237"/>
                  <a:pt x="2202" y="4270"/>
                  <a:pt x="2902" y="4270"/>
                </a:cubicBezTo>
                <a:cubicBezTo>
                  <a:pt x="2335" y="3637"/>
                  <a:pt x="2001" y="2803"/>
                  <a:pt x="1968" y="1969"/>
                </a:cubicBezTo>
                <a:cubicBezTo>
                  <a:pt x="1968" y="1602"/>
                  <a:pt x="2135" y="1101"/>
                  <a:pt x="2502" y="1202"/>
                </a:cubicBezTo>
                <a:cubicBezTo>
                  <a:pt x="2669" y="1235"/>
                  <a:pt x="2802" y="1368"/>
                  <a:pt x="2869" y="1535"/>
                </a:cubicBezTo>
                <a:cubicBezTo>
                  <a:pt x="3336" y="2136"/>
                  <a:pt x="3736" y="2736"/>
                  <a:pt x="4203" y="3370"/>
                </a:cubicBezTo>
                <a:cubicBezTo>
                  <a:pt x="4170" y="2803"/>
                  <a:pt x="4070" y="2302"/>
                  <a:pt x="4036" y="1769"/>
                </a:cubicBezTo>
                <a:cubicBezTo>
                  <a:pt x="4003" y="1402"/>
                  <a:pt x="3970" y="968"/>
                  <a:pt x="4136" y="701"/>
                </a:cubicBezTo>
                <a:cubicBezTo>
                  <a:pt x="4303" y="368"/>
                  <a:pt x="4737" y="201"/>
                  <a:pt x="5037" y="434"/>
                </a:cubicBezTo>
                <a:cubicBezTo>
                  <a:pt x="5170" y="568"/>
                  <a:pt x="5204" y="768"/>
                  <a:pt x="5237" y="935"/>
                </a:cubicBezTo>
                <a:cubicBezTo>
                  <a:pt x="5371" y="1468"/>
                  <a:pt x="5537" y="2069"/>
                  <a:pt x="5671" y="2603"/>
                </a:cubicBezTo>
                <a:cubicBezTo>
                  <a:pt x="5571" y="1869"/>
                  <a:pt x="5838" y="1068"/>
                  <a:pt x="6371" y="568"/>
                </a:cubicBezTo>
                <a:cubicBezTo>
                  <a:pt x="6705" y="234"/>
                  <a:pt x="7172" y="1"/>
                  <a:pt x="7572" y="201"/>
                </a:cubicBezTo>
                <a:cubicBezTo>
                  <a:pt x="8173" y="434"/>
                  <a:pt x="8206" y="1268"/>
                  <a:pt x="8072" y="1869"/>
                </a:cubicBezTo>
                <a:cubicBezTo>
                  <a:pt x="7839" y="2936"/>
                  <a:pt x="7172" y="3903"/>
                  <a:pt x="6305" y="4571"/>
                </a:cubicBezTo>
                <a:cubicBezTo>
                  <a:pt x="6171" y="4637"/>
                  <a:pt x="6038" y="4737"/>
                  <a:pt x="5971" y="4637"/>
                </a:cubicBezTo>
                <a:cubicBezTo>
                  <a:pt x="5838" y="4571"/>
                  <a:pt x="5904" y="4370"/>
                  <a:pt x="6038" y="4404"/>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2"/>
          <p:cNvSpPr/>
          <p:nvPr/>
        </p:nvSpPr>
        <p:spPr>
          <a:xfrm flipH="1">
            <a:off x="-3142275" y="2936425"/>
            <a:ext cx="230175" cy="166825"/>
          </a:xfrm>
          <a:custGeom>
            <a:rect b="b" l="l" r="r" t="t"/>
            <a:pathLst>
              <a:path extrusionOk="0" fill="none" h="6673" w="9207">
                <a:moveTo>
                  <a:pt x="2836" y="6339"/>
                </a:moveTo>
                <a:cubicBezTo>
                  <a:pt x="2302" y="6672"/>
                  <a:pt x="1602" y="6239"/>
                  <a:pt x="1135" y="5772"/>
                </a:cubicBezTo>
                <a:cubicBezTo>
                  <a:pt x="801" y="5438"/>
                  <a:pt x="534" y="5071"/>
                  <a:pt x="301" y="4704"/>
                </a:cubicBezTo>
                <a:cubicBezTo>
                  <a:pt x="134" y="4404"/>
                  <a:pt x="0" y="4104"/>
                  <a:pt x="0" y="3770"/>
                </a:cubicBezTo>
                <a:cubicBezTo>
                  <a:pt x="34" y="3437"/>
                  <a:pt x="301" y="3170"/>
                  <a:pt x="634" y="3203"/>
                </a:cubicBezTo>
                <a:cubicBezTo>
                  <a:pt x="801" y="3203"/>
                  <a:pt x="968" y="3337"/>
                  <a:pt x="1101" y="3437"/>
                </a:cubicBezTo>
                <a:cubicBezTo>
                  <a:pt x="1668" y="3904"/>
                  <a:pt x="2202" y="4371"/>
                  <a:pt x="2802" y="4838"/>
                </a:cubicBezTo>
                <a:cubicBezTo>
                  <a:pt x="2602" y="3870"/>
                  <a:pt x="2369" y="2770"/>
                  <a:pt x="2836" y="1902"/>
                </a:cubicBezTo>
                <a:cubicBezTo>
                  <a:pt x="2936" y="1735"/>
                  <a:pt x="3003" y="1602"/>
                  <a:pt x="3169" y="1535"/>
                </a:cubicBezTo>
                <a:cubicBezTo>
                  <a:pt x="3636" y="1335"/>
                  <a:pt x="4103" y="1836"/>
                  <a:pt x="4203" y="2336"/>
                </a:cubicBezTo>
                <a:cubicBezTo>
                  <a:pt x="4337" y="2836"/>
                  <a:pt x="4437" y="3403"/>
                  <a:pt x="4837" y="3670"/>
                </a:cubicBezTo>
                <a:cubicBezTo>
                  <a:pt x="4704" y="2703"/>
                  <a:pt x="4871" y="1702"/>
                  <a:pt x="5271" y="835"/>
                </a:cubicBezTo>
                <a:cubicBezTo>
                  <a:pt x="5371" y="568"/>
                  <a:pt x="5504" y="334"/>
                  <a:pt x="5704" y="201"/>
                </a:cubicBezTo>
                <a:cubicBezTo>
                  <a:pt x="5938" y="34"/>
                  <a:pt x="6272" y="1"/>
                  <a:pt x="6472" y="168"/>
                </a:cubicBezTo>
                <a:cubicBezTo>
                  <a:pt x="6705" y="368"/>
                  <a:pt x="6772" y="735"/>
                  <a:pt x="6772" y="1035"/>
                </a:cubicBezTo>
                <a:cubicBezTo>
                  <a:pt x="6772" y="2002"/>
                  <a:pt x="6705" y="2970"/>
                  <a:pt x="6705" y="3937"/>
                </a:cubicBezTo>
                <a:cubicBezTo>
                  <a:pt x="6705" y="3270"/>
                  <a:pt x="6939" y="2603"/>
                  <a:pt x="7306" y="2069"/>
                </a:cubicBezTo>
                <a:cubicBezTo>
                  <a:pt x="7506" y="1769"/>
                  <a:pt x="7806" y="1502"/>
                  <a:pt x="8140" y="1402"/>
                </a:cubicBezTo>
                <a:cubicBezTo>
                  <a:pt x="8473" y="1335"/>
                  <a:pt x="8940" y="1435"/>
                  <a:pt x="9107" y="1769"/>
                </a:cubicBezTo>
                <a:cubicBezTo>
                  <a:pt x="9207" y="2002"/>
                  <a:pt x="9207" y="2269"/>
                  <a:pt x="9174" y="2536"/>
                </a:cubicBezTo>
                <a:cubicBezTo>
                  <a:pt x="9040" y="3203"/>
                  <a:pt x="8807" y="3770"/>
                  <a:pt x="8373" y="4271"/>
                </a:cubicBezTo>
                <a:cubicBezTo>
                  <a:pt x="8206" y="4504"/>
                  <a:pt x="8039" y="4671"/>
                  <a:pt x="7806" y="4738"/>
                </a:cubicBezTo>
                <a:cubicBezTo>
                  <a:pt x="7539" y="4838"/>
                  <a:pt x="7272" y="4738"/>
                  <a:pt x="7139" y="4504"/>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2"/>
          <p:cNvSpPr/>
          <p:nvPr/>
        </p:nvSpPr>
        <p:spPr>
          <a:xfrm flipH="1">
            <a:off x="-3655150" y="2853050"/>
            <a:ext cx="280225" cy="125950"/>
          </a:xfrm>
          <a:custGeom>
            <a:rect b="b" l="l" r="r" t="t"/>
            <a:pathLst>
              <a:path extrusionOk="0" fill="none" h="5038" w="11209">
                <a:moveTo>
                  <a:pt x="968" y="4737"/>
                </a:moveTo>
                <a:cubicBezTo>
                  <a:pt x="1035" y="4870"/>
                  <a:pt x="901" y="5037"/>
                  <a:pt x="801" y="5004"/>
                </a:cubicBezTo>
                <a:cubicBezTo>
                  <a:pt x="468" y="4103"/>
                  <a:pt x="201" y="3202"/>
                  <a:pt x="34" y="2235"/>
                </a:cubicBezTo>
                <a:cubicBezTo>
                  <a:pt x="1" y="2002"/>
                  <a:pt x="1" y="1701"/>
                  <a:pt x="267" y="1601"/>
                </a:cubicBezTo>
                <a:cubicBezTo>
                  <a:pt x="434" y="1568"/>
                  <a:pt x="601" y="1668"/>
                  <a:pt x="701" y="1768"/>
                </a:cubicBezTo>
                <a:cubicBezTo>
                  <a:pt x="1335" y="2268"/>
                  <a:pt x="1869" y="2869"/>
                  <a:pt x="2336" y="3536"/>
                </a:cubicBezTo>
                <a:cubicBezTo>
                  <a:pt x="2302" y="2902"/>
                  <a:pt x="2302" y="2268"/>
                  <a:pt x="2269" y="1668"/>
                </a:cubicBezTo>
                <a:cubicBezTo>
                  <a:pt x="2202" y="1168"/>
                  <a:pt x="2302" y="467"/>
                  <a:pt x="2803" y="367"/>
                </a:cubicBezTo>
                <a:cubicBezTo>
                  <a:pt x="3270" y="234"/>
                  <a:pt x="3670" y="767"/>
                  <a:pt x="3870" y="1201"/>
                </a:cubicBezTo>
                <a:cubicBezTo>
                  <a:pt x="4270" y="1935"/>
                  <a:pt x="4604" y="2702"/>
                  <a:pt x="4871" y="3503"/>
                </a:cubicBezTo>
                <a:cubicBezTo>
                  <a:pt x="4937" y="2769"/>
                  <a:pt x="5004" y="2035"/>
                  <a:pt x="5038" y="1334"/>
                </a:cubicBezTo>
                <a:cubicBezTo>
                  <a:pt x="5104" y="1068"/>
                  <a:pt x="5104" y="767"/>
                  <a:pt x="5204" y="567"/>
                </a:cubicBezTo>
                <a:cubicBezTo>
                  <a:pt x="5338" y="367"/>
                  <a:pt x="5638" y="200"/>
                  <a:pt x="5871" y="334"/>
                </a:cubicBezTo>
                <a:cubicBezTo>
                  <a:pt x="6105" y="400"/>
                  <a:pt x="6172" y="701"/>
                  <a:pt x="6272" y="934"/>
                </a:cubicBezTo>
                <a:cubicBezTo>
                  <a:pt x="6405" y="1568"/>
                  <a:pt x="6539" y="2202"/>
                  <a:pt x="6705" y="2769"/>
                </a:cubicBezTo>
                <a:cubicBezTo>
                  <a:pt x="6772" y="3036"/>
                  <a:pt x="7006" y="3336"/>
                  <a:pt x="7172" y="3169"/>
                </a:cubicBezTo>
                <a:cubicBezTo>
                  <a:pt x="7139" y="2335"/>
                  <a:pt x="7272" y="1501"/>
                  <a:pt x="7506" y="734"/>
                </a:cubicBezTo>
                <a:cubicBezTo>
                  <a:pt x="7639" y="400"/>
                  <a:pt x="7873" y="0"/>
                  <a:pt x="8240" y="0"/>
                </a:cubicBezTo>
                <a:cubicBezTo>
                  <a:pt x="8740" y="0"/>
                  <a:pt x="8974" y="667"/>
                  <a:pt x="9007" y="1201"/>
                </a:cubicBezTo>
                <a:lnTo>
                  <a:pt x="9140" y="2936"/>
                </a:lnTo>
                <a:cubicBezTo>
                  <a:pt x="9174" y="2535"/>
                  <a:pt x="9207" y="2102"/>
                  <a:pt x="9407" y="1768"/>
                </a:cubicBezTo>
                <a:cubicBezTo>
                  <a:pt x="9641" y="1401"/>
                  <a:pt x="10008" y="1134"/>
                  <a:pt x="10408" y="1234"/>
                </a:cubicBezTo>
                <a:cubicBezTo>
                  <a:pt x="11008" y="1368"/>
                  <a:pt x="11209" y="2102"/>
                  <a:pt x="11075" y="2702"/>
                </a:cubicBezTo>
                <a:cubicBezTo>
                  <a:pt x="10908" y="3469"/>
                  <a:pt x="10375" y="4203"/>
                  <a:pt x="9674" y="4470"/>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2"/>
          <p:cNvSpPr/>
          <p:nvPr/>
        </p:nvSpPr>
        <p:spPr>
          <a:xfrm flipH="1">
            <a:off x="-3545075" y="3147425"/>
            <a:ext cx="319425" cy="211825"/>
          </a:xfrm>
          <a:custGeom>
            <a:rect b="b" l="l" r="r" t="t"/>
            <a:pathLst>
              <a:path extrusionOk="0" fill="none" h="8473" w="12777">
                <a:moveTo>
                  <a:pt x="3637" y="7839"/>
                </a:moveTo>
                <a:cubicBezTo>
                  <a:pt x="3003" y="8473"/>
                  <a:pt x="1935" y="8139"/>
                  <a:pt x="1135" y="7772"/>
                </a:cubicBezTo>
                <a:cubicBezTo>
                  <a:pt x="634" y="7506"/>
                  <a:pt x="1" y="7105"/>
                  <a:pt x="134" y="6572"/>
                </a:cubicBezTo>
                <a:cubicBezTo>
                  <a:pt x="268" y="6071"/>
                  <a:pt x="968" y="5938"/>
                  <a:pt x="1468" y="6105"/>
                </a:cubicBezTo>
                <a:cubicBezTo>
                  <a:pt x="1969" y="6271"/>
                  <a:pt x="2469" y="6572"/>
                  <a:pt x="2969" y="6472"/>
                </a:cubicBezTo>
                <a:cubicBezTo>
                  <a:pt x="2336" y="5971"/>
                  <a:pt x="1935" y="5171"/>
                  <a:pt x="1902" y="4337"/>
                </a:cubicBezTo>
                <a:cubicBezTo>
                  <a:pt x="1902" y="4170"/>
                  <a:pt x="1902" y="3970"/>
                  <a:pt x="2002" y="3836"/>
                </a:cubicBezTo>
                <a:cubicBezTo>
                  <a:pt x="2302" y="3436"/>
                  <a:pt x="2936" y="3670"/>
                  <a:pt x="3336" y="3970"/>
                </a:cubicBezTo>
                <a:cubicBezTo>
                  <a:pt x="3903" y="4403"/>
                  <a:pt x="4437" y="4804"/>
                  <a:pt x="4971" y="5271"/>
                </a:cubicBezTo>
                <a:cubicBezTo>
                  <a:pt x="4971" y="4337"/>
                  <a:pt x="4938" y="3469"/>
                  <a:pt x="4938" y="2569"/>
                </a:cubicBezTo>
                <a:cubicBezTo>
                  <a:pt x="4938" y="2269"/>
                  <a:pt x="4938" y="1968"/>
                  <a:pt x="5104" y="1768"/>
                </a:cubicBezTo>
                <a:cubicBezTo>
                  <a:pt x="5371" y="1301"/>
                  <a:pt x="6105" y="1435"/>
                  <a:pt x="6472" y="1802"/>
                </a:cubicBezTo>
                <a:cubicBezTo>
                  <a:pt x="6839" y="2168"/>
                  <a:pt x="6972" y="2769"/>
                  <a:pt x="7172" y="3269"/>
                </a:cubicBezTo>
                <a:cubicBezTo>
                  <a:pt x="7339" y="3770"/>
                  <a:pt x="7639" y="4303"/>
                  <a:pt x="8140" y="4503"/>
                </a:cubicBezTo>
                <a:cubicBezTo>
                  <a:pt x="7606" y="3102"/>
                  <a:pt x="8073" y="1401"/>
                  <a:pt x="9174" y="401"/>
                </a:cubicBezTo>
                <a:cubicBezTo>
                  <a:pt x="9441" y="167"/>
                  <a:pt x="9808" y="0"/>
                  <a:pt x="10075" y="234"/>
                </a:cubicBezTo>
                <a:cubicBezTo>
                  <a:pt x="10208" y="334"/>
                  <a:pt x="10208" y="601"/>
                  <a:pt x="10275" y="801"/>
                </a:cubicBezTo>
                <a:cubicBezTo>
                  <a:pt x="10308" y="1735"/>
                  <a:pt x="10341" y="2669"/>
                  <a:pt x="10308" y="3603"/>
                </a:cubicBezTo>
                <a:cubicBezTo>
                  <a:pt x="10475" y="2936"/>
                  <a:pt x="10775" y="2135"/>
                  <a:pt x="11442" y="2002"/>
                </a:cubicBezTo>
                <a:cubicBezTo>
                  <a:pt x="12176" y="1902"/>
                  <a:pt x="12776" y="2836"/>
                  <a:pt x="12676" y="3636"/>
                </a:cubicBezTo>
                <a:cubicBezTo>
                  <a:pt x="12576" y="4303"/>
                  <a:pt x="11976" y="4970"/>
                  <a:pt x="11309" y="4804"/>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2"/>
          <p:cNvSpPr/>
          <p:nvPr/>
        </p:nvSpPr>
        <p:spPr>
          <a:xfrm flipH="1">
            <a:off x="-3346600" y="2645400"/>
            <a:ext cx="179325" cy="134275"/>
          </a:xfrm>
          <a:custGeom>
            <a:rect b="b" l="l" r="r" t="t"/>
            <a:pathLst>
              <a:path extrusionOk="0" fill="none" h="5371" w="7173">
                <a:moveTo>
                  <a:pt x="3503" y="4737"/>
                </a:moveTo>
                <a:cubicBezTo>
                  <a:pt x="2102" y="5004"/>
                  <a:pt x="568" y="4103"/>
                  <a:pt x="1" y="2702"/>
                </a:cubicBezTo>
                <a:cubicBezTo>
                  <a:pt x="1235" y="2669"/>
                  <a:pt x="2136" y="4203"/>
                  <a:pt x="3303" y="4036"/>
                </a:cubicBezTo>
                <a:cubicBezTo>
                  <a:pt x="2736" y="3436"/>
                  <a:pt x="2302" y="2702"/>
                  <a:pt x="2069" y="1902"/>
                </a:cubicBezTo>
                <a:cubicBezTo>
                  <a:pt x="1935" y="1535"/>
                  <a:pt x="1969" y="934"/>
                  <a:pt x="2336" y="901"/>
                </a:cubicBezTo>
                <a:cubicBezTo>
                  <a:pt x="2502" y="901"/>
                  <a:pt x="2669" y="1001"/>
                  <a:pt x="2836" y="1101"/>
                </a:cubicBezTo>
                <a:cubicBezTo>
                  <a:pt x="3737" y="1835"/>
                  <a:pt x="4437" y="2702"/>
                  <a:pt x="5004" y="3669"/>
                </a:cubicBezTo>
                <a:cubicBezTo>
                  <a:pt x="5104" y="2902"/>
                  <a:pt x="4904" y="2168"/>
                  <a:pt x="5004" y="1435"/>
                </a:cubicBezTo>
                <a:cubicBezTo>
                  <a:pt x="5138" y="734"/>
                  <a:pt x="5805" y="0"/>
                  <a:pt x="6505" y="267"/>
                </a:cubicBezTo>
                <a:cubicBezTo>
                  <a:pt x="6939" y="434"/>
                  <a:pt x="7172" y="934"/>
                  <a:pt x="7172" y="1401"/>
                </a:cubicBezTo>
                <a:cubicBezTo>
                  <a:pt x="7172" y="1868"/>
                  <a:pt x="7006" y="2335"/>
                  <a:pt x="6806" y="2735"/>
                </a:cubicBezTo>
                <a:cubicBezTo>
                  <a:pt x="6439" y="3603"/>
                  <a:pt x="6072" y="4503"/>
                  <a:pt x="5738" y="5371"/>
                </a:cubicBezTo>
                <a:cubicBezTo>
                  <a:pt x="5571" y="5337"/>
                  <a:pt x="5471" y="5171"/>
                  <a:pt x="5471" y="5004"/>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2"/>
          <p:cNvSpPr/>
          <p:nvPr/>
        </p:nvSpPr>
        <p:spPr>
          <a:xfrm flipH="1">
            <a:off x="-2385900" y="2763800"/>
            <a:ext cx="187650" cy="143475"/>
          </a:xfrm>
          <a:custGeom>
            <a:rect b="b" l="l" r="r" t="t"/>
            <a:pathLst>
              <a:path extrusionOk="0" fill="none" h="5739" w="7506">
                <a:moveTo>
                  <a:pt x="4470" y="5338"/>
                </a:moveTo>
                <a:cubicBezTo>
                  <a:pt x="3069" y="5738"/>
                  <a:pt x="1535" y="5438"/>
                  <a:pt x="368" y="4604"/>
                </a:cubicBezTo>
                <a:cubicBezTo>
                  <a:pt x="234" y="4504"/>
                  <a:pt x="167" y="4437"/>
                  <a:pt x="101" y="4304"/>
                </a:cubicBezTo>
                <a:cubicBezTo>
                  <a:pt x="1" y="4004"/>
                  <a:pt x="267" y="3737"/>
                  <a:pt x="568" y="3737"/>
                </a:cubicBezTo>
                <a:cubicBezTo>
                  <a:pt x="868" y="3670"/>
                  <a:pt x="1168" y="3837"/>
                  <a:pt x="1402" y="3970"/>
                </a:cubicBezTo>
                <a:cubicBezTo>
                  <a:pt x="1668" y="4104"/>
                  <a:pt x="2002" y="4171"/>
                  <a:pt x="2236" y="4104"/>
                </a:cubicBezTo>
                <a:cubicBezTo>
                  <a:pt x="935" y="3503"/>
                  <a:pt x="167" y="1936"/>
                  <a:pt x="401" y="501"/>
                </a:cubicBezTo>
                <a:cubicBezTo>
                  <a:pt x="1468" y="1435"/>
                  <a:pt x="2502" y="2336"/>
                  <a:pt x="3637" y="3170"/>
                </a:cubicBezTo>
                <a:cubicBezTo>
                  <a:pt x="3470" y="2269"/>
                  <a:pt x="3503" y="1335"/>
                  <a:pt x="3670" y="468"/>
                </a:cubicBezTo>
                <a:cubicBezTo>
                  <a:pt x="3703" y="334"/>
                  <a:pt x="3703" y="234"/>
                  <a:pt x="3837" y="134"/>
                </a:cubicBezTo>
                <a:cubicBezTo>
                  <a:pt x="4003" y="1"/>
                  <a:pt x="4204" y="134"/>
                  <a:pt x="4337" y="268"/>
                </a:cubicBezTo>
                <a:cubicBezTo>
                  <a:pt x="5104" y="935"/>
                  <a:pt x="5304" y="2136"/>
                  <a:pt x="5338" y="3237"/>
                </a:cubicBezTo>
                <a:cubicBezTo>
                  <a:pt x="5338" y="2736"/>
                  <a:pt x="5371" y="2169"/>
                  <a:pt x="5605" y="1736"/>
                </a:cubicBezTo>
                <a:cubicBezTo>
                  <a:pt x="5871" y="1269"/>
                  <a:pt x="6405" y="968"/>
                  <a:pt x="6872" y="1168"/>
                </a:cubicBezTo>
                <a:cubicBezTo>
                  <a:pt x="7339" y="1402"/>
                  <a:pt x="7506" y="1969"/>
                  <a:pt x="7373" y="2469"/>
                </a:cubicBezTo>
                <a:cubicBezTo>
                  <a:pt x="7239" y="2970"/>
                  <a:pt x="6906" y="3337"/>
                  <a:pt x="6605" y="3737"/>
                </a:cubicBezTo>
                <a:cubicBezTo>
                  <a:pt x="6505" y="3837"/>
                  <a:pt x="6205" y="3837"/>
                  <a:pt x="6272" y="3737"/>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2"/>
          <p:cNvSpPr/>
          <p:nvPr/>
        </p:nvSpPr>
        <p:spPr>
          <a:xfrm flipH="1">
            <a:off x="-2300025" y="3162425"/>
            <a:ext cx="100100" cy="97600"/>
          </a:xfrm>
          <a:custGeom>
            <a:rect b="b" l="l" r="r" t="t"/>
            <a:pathLst>
              <a:path extrusionOk="0" fill="none" h="3904" w="4004">
                <a:moveTo>
                  <a:pt x="4003" y="3737"/>
                </a:moveTo>
                <a:cubicBezTo>
                  <a:pt x="3236" y="3837"/>
                  <a:pt x="2402" y="3903"/>
                  <a:pt x="1601" y="3703"/>
                </a:cubicBezTo>
                <a:cubicBezTo>
                  <a:pt x="801" y="3470"/>
                  <a:pt x="100" y="2803"/>
                  <a:pt x="0" y="1969"/>
                </a:cubicBezTo>
                <a:cubicBezTo>
                  <a:pt x="801" y="2202"/>
                  <a:pt x="1601" y="2536"/>
                  <a:pt x="2302" y="2969"/>
                </a:cubicBezTo>
                <a:cubicBezTo>
                  <a:pt x="2235" y="2402"/>
                  <a:pt x="1902" y="1969"/>
                  <a:pt x="1635" y="1502"/>
                </a:cubicBezTo>
                <a:cubicBezTo>
                  <a:pt x="1435" y="1001"/>
                  <a:pt x="1368" y="334"/>
                  <a:pt x="1802" y="1"/>
                </a:cubicBezTo>
                <a:cubicBezTo>
                  <a:pt x="2469" y="668"/>
                  <a:pt x="3002" y="1502"/>
                  <a:pt x="3336" y="2369"/>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2"/>
          <p:cNvSpPr/>
          <p:nvPr/>
        </p:nvSpPr>
        <p:spPr>
          <a:xfrm flipH="1">
            <a:off x="-3634300" y="2642900"/>
            <a:ext cx="105100" cy="131775"/>
          </a:xfrm>
          <a:custGeom>
            <a:rect b="b" l="l" r="r" t="t"/>
            <a:pathLst>
              <a:path extrusionOk="0" fill="none" h="5271" w="4204">
                <a:moveTo>
                  <a:pt x="701" y="4103"/>
                </a:moveTo>
                <a:cubicBezTo>
                  <a:pt x="534" y="3469"/>
                  <a:pt x="368" y="2902"/>
                  <a:pt x="201" y="2268"/>
                </a:cubicBezTo>
                <a:cubicBezTo>
                  <a:pt x="101" y="1901"/>
                  <a:pt x="1" y="1468"/>
                  <a:pt x="1" y="1068"/>
                </a:cubicBezTo>
                <a:cubicBezTo>
                  <a:pt x="34" y="634"/>
                  <a:pt x="201" y="234"/>
                  <a:pt x="534" y="0"/>
                </a:cubicBezTo>
                <a:lnTo>
                  <a:pt x="1435" y="3503"/>
                </a:lnTo>
                <a:cubicBezTo>
                  <a:pt x="1702" y="3069"/>
                  <a:pt x="1702" y="2469"/>
                  <a:pt x="1702" y="1935"/>
                </a:cubicBezTo>
                <a:cubicBezTo>
                  <a:pt x="1702" y="1635"/>
                  <a:pt x="1702" y="1334"/>
                  <a:pt x="1869" y="1168"/>
                </a:cubicBezTo>
                <a:cubicBezTo>
                  <a:pt x="2136" y="934"/>
                  <a:pt x="2603" y="1134"/>
                  <a:pt x="2769" y="1434"/>
                </a:cubicBezTo>
                <a:cubicBezTo>
                  <a:pt x="2936" y="1701"/>
                  <a:pt x="2869" y="2135"/>
                  <a:pt x="2869" y="2502"/>
                </a:cubicBezTo>
                <a:cubicBezTo>
                  <a:pt x="2836" y="3102"/>
                  <a:pt x="2769" y="3636"/>
                  <a:pt x="2703" y="4203"/>
                </a:cubicBezTo>
                <a:cubicBezTo>
                  <a:pt x="2769" y="3669"/>
                  <a:pt x="2936" y="3169"/>
                  <a:pt x="3170" y="2702"/>
                </a:cubicBezTo>
                <a:cubicBezTo>
                  <a:pt x="3370" y="2368"/>
                  <a:pt x="3770" y="2102"/>
                  <a:pt x="4037" y="2335"/>
                </a:cubicBezTo>
                <a:cubicBezTo>
                  <a:pt x="4204" y="2502"/>
                  <a:pt x="4204" y="2769"/>
                  <a:pt x="4170" y="3002"/>
                </a:cubicBezTo>
                <a:cubicBezTo>
                  <a:pt x="4037" y="3870"/>
                  <a:pt x="3837" y="4937"/>
                  <a:pt x="3036" y="5271"/>
                </a:cubicBezTo>
                <a:lnTo>
                  <a:pt x="3036" y="4937"/>
                </a:ln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2"/>
          <p:cNvSpPr/>
          <p:nvPr/>
        </p:nvSpPr>
        <p:spPr>
          <a:xfrm flipH="1">
            <a:off x="-3144775" y="3169925"/>
            <a:ext cx="417800" cy="206850"/>
          </a:xfrm>
          <a:custGeom>
            <a:rect b="b" l="l" r="r" t="t"/>
            <a:pathLst>
              <a:path extrusionOk="0" fill="none" h="8274" w="16712">
                <a:moveTo>
                  <a:pt x="3369" y="8273"/>
                </a:moveTo>
                <a:cubicBezTo>
                  <a:pt x="1568" y="8207"/>
                  <a:pt x="0" y="6439"/>
                  <a:pt x="33" y="4604"/>
                </a:cubicBezTo>
                <a:cubicBezTo>
                  <a:pt x="901" y="5071"/>
                  <a:pt x="1735" y="5505"/>
                  <a:pt x="2602" y="5938"/>
                </a:cubicBezTo>
                <a:cubicBezTo>
                  <a:pt x="1835" y="4871"/>
                  <a:pt x="1368" y="3537"/>
                  <a:pt x="1368" y="2169"/>
                </a:cubicBezTo>
                <a:cubicBezTo>
                  <a:pt x="2502" y="3170"/>
                  <a:pt x="3603" y="4171"/>
                  <a:pt x="4770" y="5205"/>
                </a:cubicBezTo>
                <a:cubicBezTo>
                  <a:pt x="4670" y="4504"/>
                  <a:pt x="4570" y="3770"/>
                  <a:pt x="4503" y="3070"/>
                </a:cubicBezTo>
                <a:cubicBezTo>
                  <a:pt x="4503" y="2836"/>
                  <a:pt x="4437" y="2569"/>
                  <a:pt x="4603" y="2336"/>
                </a:cubicBezTo>
                <a:cubicBezTo>
                  <a:pt x="4870" y="1869"/>
                  <a:pt x="5571" y="1936"/>
                  <a:pt x="5938" y="2336"/>
                </a:cubicBezTo>
                <a:cubicBezTo>
                  <a:pt x="6338" y="2703"/>
                  <a:pt x="6505" y="3237"/>
                  <a:pt x="6705" y="3704"/>
                </a:cubicBezTo>
                <a:cubicBezTo>
                  <a:pt x="6938" y="4171"/>
                  <a:pt x="7339" y="4671"/>
                  <a:pt x="7839" y="4671"/>
                </a:cubicBezTo>
                <a:cubicBezTo>
                  <a:pt x="7439" y="3503"/>
                  <a:pt x="7539" y="2169"/>
                  <a:pt x="8106" y="1068"/>
                </a:cubicBezTo>
                <a:cubicBezTo>
                  <a:pt x="9173" y="1502"/>
                  <a:pt x="8840" y="3337"/>
                  <a:pt x="9774" y="4004"/>
                </a:cubicBezTo>
                <a:cubicBezTo>
                  <a:pt x="9707" y="2669"/>
                  <a:pt x="10007" y="1268"/>
                  <a:pt x="10608" y="101"/>
                </a:cubicBezTo>
                <a:cubicBezTo>
                  <a:pt x="11408" y="868"/>
                  <a:pt x="11909" y="1902"/>
                  <a:pt x="12109" y="3003"/>
                </a:cubicBezTo>
                <a:cubicBezTo>
                  <a:pt x="12242" y="1769"/>
                  <a:pt x="12576" y="268"/>
                  <a:pt x="13743" y="1"/>
                </a:cubicBezTo>
                <a:cubicBezTo>
                  <a:pt x="14010" y="902"/>
                  <a:pt x="14210" y="1769"/>
                  <a:pt x="14444" y="2703"/>
                </a:cubicBezTo>
                <a:cubicBezTo>
                  <a:pt x="14510" y="2002"/>
                  <a:pt x="14711" y="1335"/>
                  <a:pt x="15044" y="735"/>
                </a:cubicBezTo>
                <a:cubicBezTo>
                  <a:pt x="15111" y="601"/>
                  <a:pt x="15244" y="435"/>
                  <a:pt x="15378" y="401"/>
                </a:cubicBezTo>
                <a:cubicBezTo>
                  <a:pt x="15745" y="268"/>
                  <a:pt x="16045" y="701"/>
                  <a:pt x="16145" y="1068"/>
                </a:cubicBezTo>
                <a:cubicBezTo>
                  <a:pt x="16712" y="2603"/>
                  <a:pt x="16445" y="4437"/>
                  <a:pt x="15545" y="5772"/>
                </a:cubicBezTo>
                <a:cubicBezTo>
                  <a:pt x="15411" y="5838"/>
                  <a:pt x="15244" y="5672"/>
                  <a:pt x="15278" y="5505"/>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2"/>
          <p:cNvSpPr/>
          <p:nvPr/>
        </p:nvSpPr>
        <p:spPr>
          <a:xfrm flipH="1">
            <a:off x="-1968950" y="1139325"/>
            <a:ext cx="87600" cy="129275"/>
          </a:xfrm>
          <a:custGeom>
            <a:rect b="b" l="l" r="r" t="t"/>
            <a:pathLst>
              <a:path extrusionOk="0" h="5171" w="3504">
                <a:moveTo>
                  <a:pt x="1469" y="100"/>
                </a:moveTo>
                <a:cubicBezTo>
                  <a:pt x="2336" y="0"/>
                  <a:pt x="3170" y="967"/>
                  <a:pt x="3337" y="2368"/>
                </a:cubicBezTo>
                <a:cubicBezTo>
                  <a:pt x="3503" y="3736"/>
                  <a:pt x="2903" y="4904"/>
                  <a:pt x="2036" y="5037"/>
                </a:cubicBezTo>
                <a:cubicBezTo>
                  <a:pt x="1168" y="5170"/>
                  <a:pt x="334" y="4170"/>
                  <a:pt x="168" y="2769"/>
                </a:cubicBezTo>
                <a:cubicBezTo>
                  <a:pt x="1" y="1434"/>
                  <a:pt x="568" y="234"/>
                  <a:pt x="1469" y="10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2"/>
          <p:cNvSpPr/>
          <p:nvPr/>
        </p:nvSpPr>
        <p:spPr>
          <a:xfrm flipH="1">
            <a:off x="-2054000" y="1191025"/>
            <a:ext cx="121775" cy="107600"/>
          </a:xfrm>
          <a:custGeom>
            <a:rect b="b" l="l" r="r" t="t"/>
            <a:pathLst>
              <a:path extrusionOk="0" h="4304" w="4871">
                <a:moveTo>
                  <a:pt x="4504" y="1101"/>
                </a:moveTo>
                <a:cubicBezTo>
                  <a:pt x="4871" y="1968"/>
                  <a:pt x="4270" y="3136"/>
                  <a:pt x="3136" y="3703"/>
                </a:cubicBezTo>
                <a:cubicBezTo>
                  <a:pt x="2002" y="4303"/>
                  <a:pt x="768" y="4103"/>
                  <a:pt x="368" y="3203"/>
                </a:cubicBezTo>
                <a:cubicBezTo>
                  <a:pt x="1" y="2335"/>
                  <a:pt x="634" y="1168"/>
                  <a:pt x="1769" y="601"/>
                </a:cubicBezTo>
                <a:cubicBezTo>
                  <a:pt x="2936" y="0"/>
                  <a:pt x="4137" y="200"/>
                  <a:pt x="4504" y="110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2"/>
          <p:cNvSpPr/>
          <p:nvPr/>
        </p:nvSpPr>
        <p:spPr>
          <a:xfrm flipH="1">
            <a:off x="-2034825" y="1266075"/>
            <a:ext cx="110925" cy="124275"/>
          </a:xfrm>
          <a:custGeom>
            <a:rect b="b" l="l" r="r" t="t"/>
            <a:pathLst>
              <a:path extrusionOk="0" h="4971" w="4437">
                <a:moveTo>
                  <a:pt x="3769" y="4303"/>
                </a:moveTo>
                <a:cubicBezTo>
                  <a:pt x="3136" y="4971"/>
                  <a:pt x="1868" y="4670"/>
                  <a:pt x="1034" y="3670"/>
                </a:cubicBezTo>
                <a:cubicBezTo>
                  <a:pt x="167" y="2669"/>
                  <a:pt x="0" y="1335"/>
                  <a:pt x="634" y="668"/>
                </a:cubicBezTo>
                <a:cubicBezTo>
                  <a:pt x="1268" y="0"/>
                  <a:pt x="2502" y="301"/>
                  <a:pt x="3336" y="1301"/>
                </a:cubicBezTo>
                <a:cubicBezTo>
                  <a:pt x="4203" y="2302"/>
                  <a:pt x="4437" y="3636"/>
                  <a:pt x="3769" y="430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2"/>
          <p:cNvSpPr/>
          <p:nvPr/>
        </p:nvSpPr>
        <p:spPr>
          <a:xfrm flipH="1">
            <a:off x="-1952275" y="1273575"/>
            <a:ext cx="100925" cy="130950"/>
          </a:xfrm>
          <a:custGeom>
            <a:rect b="b" l="l" r="r" t="t"/>
            <a:pathLst>
              <a:path extrusionOk="0" h="5238" w="4037">
                <a:moveTo>
                  <a:pt x="901" y="4804"/>
                </a:moveTo>
                <a:cubicBezTo>
                  <a:pt x="167" y="4337"/>
                  <a:pt x="0" y="3003"/>
                  <a:pt x="600" y="1802"/>
                </a:cubicBezTo>
                <a:cubicBezTo>
                  <a:pt x="1234" y="568"/>
                  <a:pt x="2335" y="1"/>
                  <a:pt x="3102" y="468"/>
                </a:cubicBezTo>
                <a:cubicBezTo>
                  <a:pt x="3869" y="901"/>
                  <a:pt x="4036" y="2236"/>
                  <a:pt x="3402" y="3470"/>
                </a:cubicBezTo>
                <a:cubicBezTo>
                  <a:pt x="2769" y="4637"/>
                  <a:pt x="1668" y="5238"/>
                  <a:pt x="901" y="480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2"/>
          <p:cNvSpPr/>
          <p:nvPr/>
        </p:nvSpPr>
        <p:spPr>
          <a:xfrm flipH="1">
            <a:off x="-1928075" y="1212700"/>
            <a:ext cx="120925" cy="98425"/>
          </a:xfrm>
          <a:custGeom>
            <a:rect b="b" l="l" r="r" t="t"/>
            <a:pathLst>
              <a:path extrusionOk="0" h="3937" w="4837">
                <a:moveTo>
                  <a:pt x="167" y="1502"/>
                </a:moveTo>
                <a:cubicBezTo>
                  <a:pt x="334" y="601"/>
                  <a:pt x="1468" y="1"/>
                  <a:pt x="2702" y="267"/>
                </a:cubicBezTo>
                <a:cubicBezTo>
                  <a:pt x="3970" y="501"/>
                  <a:pt x="4837" y="1468"/>
                  <a:pt x="4670" y="2436"/>
                </a:cubicBezTo>
                <a:cubicBezTo>
                  <a:pt x="4503" y="3336"/>
                  <a:pt x="3369" y="3937"/>
                  <a:pt x="2135" y="3670"/>
                </a:cubicBezTo>
                <a:cubicBezTo>
                  <a:pt x="867" y="3436"/>
                  <a:pt x="0" y="2469"/>
                  <a:pt x="167" y="150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2"/>
          <p:cNvSpPr/>
          <p:nvPr/>
        </p:nvSpPr>
        <p:spPr>
          <a:xfrm flipH="1">
            <a:off x="-1980625" y="1224375"/>
            <a:ext cx="95100" cy="102600"/>
          </a:xfrm>
          <a:custGeom>
            <a:rect b="b" l="l" r="r" t="t"/>
            <a:pathLst>
              <a:path extrusionOk="0" h="4104" w="3804">
                <a:moveTo>
                  <a:pt x="1669" y="134"/>
                </a:moveTo>
                <a:cubicBezTo>
                  <a:pt x="2636" y="1"/>
                  <a:pt x="3537" y="768"/>
                  <a:pt x="3670" y="1802"/>
                </a:cubicBezTo>
                <a:cubicBezTo>
                  <a:pt x="3803" y="2836"/>
                  <a:pt x="3070" y="3837"/>
                  <a:pt x="2136" y="3970"/>
                </a:cubicBezTo>
                <a:cubicBezTo>
                  <a:pt x="1168" y="4103"/>
                  <a:pt x="234" y="3336"/>
                  <a:pt x="134" y="2302"/>
                </a:cubicBezTo>
                <a:cubicBezTo>
                  <a:pt x="1" y="1268"/>
                  <a:pt x="701" y="267"/>
                  <a:pt x="1669"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2"/>
          <p:cNvSpPr/>
          <p:nvPr/>
        </p:nvSpPr>
        <p:spPr>
          <a:xfrm flipH="1">
            <a:off x="-3311575" y="1477050"/>
            <a:ext cx="87600" cy="128450"/>
          </a:xfrm>
          <a:custGeom>
            <a:rect b="b" l="l" r="r" t="t"/>
            <a:pathLst>
              <a:path extrusionOk="0" h="5138" w="3504">
                <a:moveTo>
                  <a:pt x="1469" y="101"/>
                </a:moveTo>
                <a:cubicBezTo>
                  <a:pt x="2336" y="1"/>
                  <a:pt x="3170" y="1001"/>
                  <a:pt x="3337" y="2369"/>
                </a:cubicBezTo>
                <a:cubicBezTo>
                  <a:pt x="3503" y="3737"/>
                  <a:pt x="2903" y="4904"/>
                  <a:pt x="2036" y="5038"/>
                </a:cubicBezTo>
                <a:cubicBezTo>
                  <a:pt x="1168" y="5138"/>
                  <a:pt x="335" y="4170"/>
                  <a:pt x="168" y="2769"/>
                </a:cubicBezTo>
                <a:cubicBezTo>
                  <a:pt x="1" y="1435"/>
                  <a:pt x="568" y="234"/>
                  <a:pt x="1469" y="10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2"/>
          <p:cNvSpPr/>
          <p:nvPr/>
        </p:nvSpPr>
        <p:spPr>
          <a:xfrm flipH="1">
            <a:off x="-3397475" y="1528750"/>
            <a:ext cx="121775" cy="107600"/>
          </a:xfrm>
          <a:custGeom>
            <a:rect b="b" l="l" r="r" t="t"/>
            <a:pathLst>
              <a:path extrusionOk="0" h="4304" w="4871">
                <a:moveTo>
                  <a:pt x="4503" y="1102"/>
                </a:moveTo>
                <a:cubicBezTo>
                  <a:pt x="4870" y="1969"/>
                  <a:pt x="4270" y="3136"/>
                  <a:pt x="3136" y="3704"/>
                </a:cubicBezTo>
                <a:cubicBezTo>
                  <a:pt x="2002" y="4304"/>
                  <a:pt x="767" y="4070"/>
                  <a:pt x="367" y="3203"/>
                </a:cubicBezTo>
                <a:cubicBezTo>
                  <a:pt x="0" y="2336"/>
                  <a:pt x="634" y="1168"/>
                  <a:pt x="1768" y="568"/>
                </a:cubicBezTo>
                <a:cubicBezTo>
                  <a:pt x="2902" y="1"/>
                  <a:pt x="4136" y="201"/>
                  <a:pt x="4503" y="110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72"/>
          <p:cNvSpPr/>
          <p:nvPr/>
        </p:nvSpPr>
        <p:spPr>
          <a:xfrm flipH="1">
            <a:off x="-3377450" y="1602975"/>
            <a:ext cx="110100" cy="124275"/>
          </a:xfrm>
          <a:custGeom>
            <a:rect b="b" l="l" r="r" t="t"/>
            <a:pathLst>
              <a:path extrusionOk="0" h="4971" w="4404">
                <a:moveTo>
                  <a:pt x="3770" y="4304"/>
                </a:moveTo>
                <a:cubicBezTo>
                  <a:pt x="3136" y="4971"/>
                  <a:pt x="1902" y="4671"/>
                  <a:pt x="1068" y="3670"/>
                </a:cubicBezTo>
                <a:cubicBezTo>
                  <a:pt x="167" y="2669"/>
                  <a:pt x="1" y="1335"/>
                  <a:pt x="634" y="668"/>
                </a:cubicBezTo>
                <a:cubicBezTo>
                  <a:pt x="1268" y="1"/>
                  <a:pt x="2502" y="301"/>
                  <a:pt x="3336" y="1302"/>
                </a:cubicBezTo>
                <a:cubicBezTo>
                  <a:pt x="4170" y="2336"/>
                  <a:pt x="4404" y="3670"/>
                  <a:pt x="3770" y="430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2"/>
          <p:cNvSpPr/>
          <p:nvPr/>
        </p:nvSpPr>
        <p:spPr>
          <a:xfrm flipH="1">
            <a:off x="-3294900" y="1611325"/>
            <a:ext cx="100925" cy="130950"/>
          </a:xfrm>
          <a:custGeom>
            <a:rect b="b" l="l" r="r" t="t"/>
            <a:pathLst>
              <a:path extrusionOk="0" h="5238" w="4037">
                <a:moveTo>
                  <a:pt x="901" y="4804"/>
                </a:moveTo>
                <a:cubicBezTo>
                  <a:pt x="167" y="4337"/>
                  <a:pt x="0" y="3002"/>
                  <a:pt x="601" y="1802"/>
                </a:cubicBezTo>
                <a:cubicBezTo>
                  <a:pt x="1234" y="567"/>
                  <a:pt x="2335" y="0"/>
                  <a:pt x="3102" y="467"/>
                </a:cubicBezTo>
                <a:cubicBezTo>
                  <a:pt x="3870" y="901"/>
                  <a:pt x="4036" y="2235"/>
                  <a:pt x="3403" y="3469"/>
                </a:cubicBezTo>
                <a:cubicBezTo>
                  <a:pt x="2769" y="4637"/>
                  <a:pt x="1701" y="5237"/>
                  <a:pt x="901" y="480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2"/>
          <p:cNvSpPr/>
          <p:nvPr/>
        </p:nvSpPr>
        <p:spPr>
          <a:xfrm flipH="1">
            <a:off x="-3270700" y="1550450"/>
            <a:ext cx="120100" cy="98425"/>
          </a:xfrm>
          <a:custGeom>
            <a:rect b="b" l="l" r="r" t="t"/>
            <a:pathLst>
              <a:path extrusionOk="0" h="3937" w="4804">
                <a:moveTo>
                  <a:pt x="134" y="1501"/>
                </a:moveTo>
                <a:cubicBezTo>
                  <a:pt x="301" y="601"/>
                  <a:pt x="1435" y="0"/>
                  <a:pt x="2669" y="267"/>
                </a:cubicBezTo>
                <a:cubicBezTo>
                  <a:pt x="3937" y="501"/>
                  <a:pt x="4804" y="1468"/>
                  <a:pt x="4637" y="2435"/>
                </a:cubicBezTo>
                <a:cubicBezTo>
                  <a:pt x="4470" y="3336"/>
                  <a:pt x="3336" y="3936"/>
                  <a:pt x="2102" y="3669"/>
                </a:cubicBezTo>
                <a:cubicBezTo>
                  <a:pt x="901" y="3403"/>
                  <a:pt x="1" y="2435"/>
                  <a:pt x="134" y="150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2"/>
          <p:cNvSpPr/>
          <p:nvPr/>
        </p:nvSpPr>
        <p:spPr>
          <a:xfrm flipH="1">
            <a:off x="-3324075" y="1562125"/>
            <a:ext cx="95075" cy="102600"/>
          </a:xfrm>
          <a:custGeom>
            <a:rect b="b" l="l" r="r" t="t"/>
            <a:pathLst>
              <a:path extrusionOk="0" h="4104" w="3803">
                <a:moveTo>
                  <a:pt x="1668" y="134"/>
                </a:moveTo>
                <a:cubicBezTo>
                  <a:pt x="2635" y="0"/>
                  <a:pt x="3536" y="767"/>
                  <a:pt x="3669" y="1801"/>
                </a:cubicBezTo>
                <a:cubicBezTo>
                  <a:pt x="3803" y="2836"/>
                  <a:pt x="3102" y="3836"/>
                  <a:pt x="2135" y="3970"/>
                </a:cubicBezTo>
                <a:cubicBezTo>
                  <a:pt x="1168" y="4103"/>
                  <a:pt x="267" y="3336"/>
                  <a:pt x="134" y="2302"/>
                </a:cubicBezTo>
                <a:cubicBezTo>
                  <a:pt x="0" y="1201"/>
                  <a:pt x="667" y="267"/>
                  <a:pt x="1668"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2"/>
          <p:cNvSpPr/>
          <p:nvPr/>
        </p:nvSpPr>
        <p:spPr>
          <a:xfrm flipH="1">
            <a:off x="-2847900" y="1089275"/>
            <a:ext cx="87575" cy="129300"/>
          </a:xfrm>
          <a:custGeom>
            <a:rect b="b" l="l" r="r" t="t"/>
            <a:pathLst>
              <a:path extrusionOk="0" h="5172" w="3503">
                <a:moveTo>
                  <a:pt x="1435" y="101"/>
                </a:moveTo>
                <a:cubicBezTo>
                  <a:pt x="2335" y="1"/>
                  <a:pt x="3169" y="1001"/>
                  <a:pt x="3336" y="2369"/>
                </a:cubicBezTo>
                <a:cubicBezTo>
                  <a:pt x="3503" y="3737"/>
                  <a:pt x="2902" y="4904"/>
                  <a:pt x="2035" y="5038"/>
                </a:cubicBezTo>
                <a:cubicBezTo>
                  <a:pt x="1168" y="5171"/>
                  <a:pt x="334" y="4170"/>
                  <a:pt x="167" y="2769"/>
                </a:cubicBezTo>
                <a:cubicBezTo>
                  <a:pt x="0" y="1435"/>
                  <a:pt x="567" y="234"/>
                  <a:pt x="1435" y="10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2"/>
          <p:cNvSpPr/>
          <p:nvPr/>
        </p:nvSpPr>
        <p:spPr>
          <a:xfrm flipH="1">
            <a:off x="-2932975" y="1140975"/>
            <a:ext cx="121775" cy="107600"/>
          </a:xfrm>
          <a:custGeom>
            <a:rect b="b" l="l" r="r" t="t"/>
            <a:pathLst>
              <a:path extrusionOk="0" h="4304" w="4871">
                <a:moveTo>
                  <a:pt x="4503" y="1102"/>
                </a:moveTo>
                <a:cubicBezTo>
                  <a:pt x="4870" y="1969"/>
                  <a:pt x="4237" y="3136"/>
                  <a:pt x="3136" y="3703"/>
                </a:cubicBezTo>
                <a:cubicBezTo>
                  <a:pt x="2002" y="4304"/>
                  <a:pt x="734" y="4104"/>
                  <a:pt x="367" y="3203"/>
                </a:cubicBezTo>
                <a:cubicBezTo>
                  <a:pt x="0" y="2336"/>
                  <a:pt x="634" y="1168"/>
                  <a:pt x="1735" y="601"/>
                </a:cubicBezTo>
                <a:cubicBezTo>
                  <a:pt x="2902" y="1"/>
                  <a:pt x="4136" y="201"/>
                  <a:pt x="4503" y="110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2"/>
          <p:cNvSpPr/>
          <p:nvPr/>
        </p:nvSpPr>
        <p:spPr>
          <a:xfrm flipH="1">
            <a:off x="-2912950" y="1215200"/>
            <a:ext cx="110100" cy="124275"/>
          </a:xfrm>
          <a:custGeom>
            <a:rect b="b" l="l" r="r" t="t"/>
            <a:pathLst>
              <a:path extrusionOk="0" h="4971" w="4404">
                <a:moveTo>
                  <a:pt x="3737" y="4304"/>
                </a:moveTo>
                <a:cubicBezTo>
                  <a:pt x="3136" y="4971"/>
                  <a:pt x="1869" y="4671"/>
                  <a:pt x="1035" y="3670"/>
                </a:cubicBezTo>
                <a:cubicBezTo>
                  <a:pt x="167" y="2669"/>
                  <a:pt x="1" y="1335"/>
                  <a:pt x="634" y="668"/>
                </a:cubicBezTo>
                <a:cubicBezTo>
                  <a:pt x="1235" y="1"/>
                  <a:pt x="2502" y="301"/>
                  <a:pt x="3336" y="1302"/>
                </a:cubicBezTo>
                <a:cubicBezTo>
                  <a:pt x="4204" y="2336"/>
                  <a:pt x="4404" y="3670"/>
                  <a:pt x="3737" y="430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2"/>
          <p:cNvSpPr/>
          <p:nvPr/>
        </p:nvSpPr>
        <p:spPr>
          <a:xfrm flipH="1">
            <a:off x="-2831225" y="1223550"/>
            <a:ext cx="101750" cy="130950"/>
          </a:xfrm>
          <a:custGeom>
            <a:rect b="b" l="l" r="r" t="t"/>
            <a:pathLst>
              <a:path extrusionOk="0" h="5238" w="4070">
                <a:moveTo>
                  <a:pt x="934" y="4804"/>
                </a:moveTo>
                <a:cubicBezTo>
                  <a:pt x="167" y="4337"/>
                  <a:pt x="0" y="3002"/>
                  <a:pt x="634" y="1801"/>
                </a:cubicBezTo>
                <a:cubicBezTo>
                  <a:pt x="1268" y="567"/>
                  <a:pt x="2335" y="0"/>
                  <a:pt x="3136" y="467"/>
                </a:cubicBezTo>
                <a:cubicBezTo>
                  <a:pt x="3903" y="901"/>
                  <a:pt x="4070" y="2235"/>
                  <a:pt x="3436" y="3469"/>
                </a:cubicBezTo>
                <a:cubicBezTo>
                  <a:pt x="2802" y="4637"/>
                  <a:pt x="1668" y="5237"/>
                  <a:pt x="934" y="480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2"/>
          <p:cNvSpPr/>
          <p:nvPr/>
        </p:nvSpPr>
        <p:spPr>
          <a:xfrm flipH="1">
            <a:off x="-2807050" y="1162675"/>
            <a:ext cx="120950" cy="98425"/>
          </a:xfrm>
          <a:custGeom>
            <a:rect b="b" l="l" r="r" t="t"/>
            <a:pathLst>
              <a:path extrusionOk="0" h="3937" w="4838">
                <a:moveTo>
                  <a:pt x="167" y="1501"/>
                </a:moveTo>
                <a:cubicBezTo>
                  <a:pt x="334" y="601"/>
                  <a:pt x="1468" y="0"/>
                  <a:pt x="2702" y="267"/>
                </a:cubicBezTo>
                <a:cubicBezTo>
                  <a:pt x="3970" y="500"/>
                  <a:pt x="4837" y="1468"/>
                  <a:pt x="4671" y="2435"/>
                </a:cubicBezTo>
                <a:cubicBezTo>
                  <a:pt x="4504" y="3336"/>
                  <a:pt x="3370" y="3936"/>
                  <a:pt x="2135" y="3669"/>
                </a:cubicBezTo>
                <a:cubicBezTo>
                  <a:pt x="868" y="3403"/>
                  <a:pt x="1" y="2435"/>
                  <a:pt x="167" y="150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2"/>
          <p:cNvSpPr/>
          <p:nvPr/>
        </p:nvSpPr>
        <p:spPr>
          <a:xfrm flipH="1">
            <a:off x="-2858750" y="1174350"/>
            <a:ext cx="94250" cy="102600"/>
          </a:xfrm>
          <a:custGeom>
            <a:rect b="b" l="l" r="r" t="t"/>
            <a:pathLst>
              <a:path extrusionOk="0" h="4104" w="3770">
                <a:moveTo>
                  <a:pt x="1668" y="134"/>
                </a:moveTo>
                <a:cubicBezTo>
                  <a:pt x="2602" y="0"/>
                  <a:pt x="3536" y="767"/>
                  <a:pt x="3669" y="1801"/>
                </a:cubicBezTo>
                <a:cubicBezTo>
                  <a:pt x="3769" y="2835"/>
                  <a:pt x="3069" y="3836"/>
                  <a:pt x="2102" y="3970"/>
                </a:cubicBezTo>
                <a:cubicBezTo>
                  <a:pt x="1168" y="4103"/>
                  <a:pt x="234" y="3336"/>
                  <a:pt x="100" y="2302"/>
                </a:cubicBezTo>
                <a:cubicBezTo>
                  <a:pt x="0" y="1201"/>
                  <a:pt x="701" y="267"/>
                  <a:pt x="1668"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2"/>
          <p:cNvSpPr/>
          <p:nvPr/>
        </p:nvSpPr>
        <p:spPr>
          <a:xfrm flipH="1">
            <a:off x="-2581875" y="1610475"/>
            <a:ext cx="86750" cy="128450"/>
          </a:xfrm>
          <a:custGeom>
            <a:rect b="b" l="l" r="r" t="t"/>
            <a:pathLst>
              <a:path extrusionOk="0" h="5138" w="3470">
                <a:moveTo>
                  <a:pt x="1435" y="101"/>
                </a:moveTo>
                <a:cubicBezTo>
                  <a:pt x="2302" y="1"/>
                  <a:pt x="3136" y="1002"/>
                  <a:pt x="3303" y="2369"/>
                </a:cubicBezTo>
                <a:cubicBezTo>
                  <a:pt x="3470" y="3737"/>
                  <a:pt x="2869" y="4904"/>
                  <a:pt x="2002" y="5038"/>
                </a:cubicBezTo>
                <a:cubicBezTo>
                  <a:pt x="1135" y="5138"/>
                  <a:pt x="301" y="4137"/>
                  <a:pt x="134" y="2770"/>
                </a:cubicBezTo>
                <a:cubicBezTo>
                  <a:pt x="1" y="1402"/>
                  <a:pt x="601" y="234"/>
                  <a:pt x="1435" y="10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2"/>
          <p:cNvSpPr/>
          <p:nvPr/>
        </p:nvSpPr>
        <p:spPr>
          <a:xfrm flipH="1">
            <a:off x="-2667775" y="1661350"/>
            <a:ext cx="121775" cy="107600"/>
          </a:xfrm>
          <a:custGeom>
            <a:rect b="b" l="l" r="r" t="t"/>
            <a:pathLst>
              <a:path extrusionOk="0" h="4304" w="4871">
                <a:moveTo>
                  <a:pt x="4504" y="1068"/>
                </a:moveTo>
                <a:cubicBezTo>
                  <a:pt x="4871" y="1969"/>
                  <a:pt x="4270" y="3136"/>
                  <a:pt x="3136" y="3703"/>
                </a:cubicBezTo>
                <a:cubicBezTo>
                  <a:pt x="2002" y="4304"/>
                  <a:pt x="768" y="4070"/>
                  <a:pt x="367" y="3203"/>
                </a:cubicBezTo>
                <a:cubicBezTo>
                  <a:pt x="1" y="2336"/>
                  <a:pt x="634" y="1168"/>
                  <a:pt x="1768" y="568"/>
                </a:cubicBezTo>
                <a:cubicBezTo>
                  <a:pt x="2903" y="1"/>
                  <a:pt x="4137" y="234"/>
                  <a:pt x="4504" y="106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2"/>
          <p:cNvSpPr/>
          <p:nvPr/>
        </p:nvSpPr>
        <p:spPr>
          <a:xfrm flipH="1">
            <a:off x="-2647775" y="1736400"/>
            <a:ext cx="110125" cy="124300"/>
          </a:xfrm>
          <a:custGeom>
            <a:rect b="b" l="l" r="r" t="t"/>
            <a:pathLst>
              <a:path extrusionOk="0" h="4972" w="4405">
                <a:moveTo>
                  <a:pt x="3770" y="4304"/>
                </a:moveTo>
                <a:cubicBezTo>
                  <a:pt x="3137" y="4971"/>
                  <a:pt x="1902" y="4671"/>
                  <a:pt x="1068" y="3670"/>
                </a:cubicBezTo>
                <a:cubicBezTo>
                  <a:pt x="168" y="2669"/>
                  <a:pt x="1" y="1335"/>
                  <a:pt x="635" y="668"/>
                </a:cubicBezTo>
                <a:cubicBezTo>
                  <a:pt x="1269" y="1"/>
                  <a:pt x="2503" y="301"/>
                  <a:pt x="3337" y="1302"/>
                </a:cubicBezTo>
                <a:cubicBezTo>
                  <a:pt x="4237" y="2269"/>
                  <a:pt x="4404" y="3637"/>
                  <a:pt x="3770" y="430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2"/>
          <p:cNvSpPr/>
          <p:nvPr/>
        </p:nvSpPr>
        <p:spPr>
          <a:xfrm flipH="1">
            <a:off x="-2566050" y="1743925"/>
            <a:ext cx="100950" cy="130950"/>
          </a:xfrm>
          <a:custGeom>
            <a:rect b="b" l="l" r="r" t="t"/>
            <a:pathLst>
              <a:path extrusionOk="0" h="5238" w="4038">
                <a:moveTo>
                  <a:pt x="902" y="4770"/>
                </a:moveTo>
                <a:cubicBezTo>
                  <a:pt x="168" y="4336"/>
                  <a:pt x="1" y="3002"/>
                  <a:pt x="635" y="1768"/>
                </a:cubicBezTo>
                <a:cubicBezTo>
                  <a:pt x="1235" y="567"/>
                  <a:pt x="2336" y="0"/>
                  <a:pt x="3136" y="434"/>
                </a:cubicBezTo>
                <a:cubicBezTo>
                  <a:pt x="3870" y="901"/>
                  <a:pt x="4037" y="2235"/>
                  <a:pt x="3403" y="3436"/>
                </a:cubicBezTo>
                <a:cubicBezTo>
                  <a:pt x="2803" y="4670"/>
                  <a:pt x="1669" y="5237"/>
                  <a:pt x="902" y="477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2"/>
          <p:cNvSpPr/>
          <p:nvPr/>
        </p:nvSpPr>
        <p:spPr>
          <a:xfrm flipH="1">
            <a:off x="-2541850" y="1683875"/>
            <a:ext cx="120950" cy="98425"/>
          </a:xfrm>
          <a:custGeom>
            <a:rect b="b" l="l" r="r" t="t"/>
            <a:pathLst>
              <a:path extrusionOk="0" h="3937" w="4838">
                <a:moveTo>
                  <a:pt x="168" y="1501"/>
                </a:moveTo>
                <a:cubicBezTo>
                  <a:pt x="335" y="601"/>
                  <a:pt x="1469" y="0"/>
                  <a:pt x="2736" y="267"/>
                </a:cubicBezTo>
                <a:cubicBezTo>
                  <a:pt x="3970" y="501"/>
                  <a:pt x="4838" y="1468"/>
                  <a:pt x="4671" y="2435"/>
                </a:cubicBezTo>
                <a:cubicBezTo>
                  <a:pt x="4504" y="3336"/>
                  <a:pt x="3403" y="3936"/>
                  <a:pt x="2136" y="3670"/>
                </a:cubicBezTo>
                <a:cubicBezTo>
                  <a:pt x="902" y="3403"/>
                  <a:pt x="1" y="2435"/>
                  <a:pt x="168" y="150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2"/>
          <p:cNvSpPr/>
          <p:nvPr/>
        </p:nvSpPr>
        <p:spPr>
          <a:xfrm flipH="1">
            <a:off x="-2594400" y="1694700"/>
            <a:ext cx="95100" cy="101775"/>
          </a:xfrm>
          <a:custGeom>
            <a:rect b="b" l="l" r="r" t="t"/>
            <a:pathLst>
              <a:path extrusionOk="0" h="4071" w="3804">
                <a:moveTo>
                  <a:pt x="1668" y="134"/>
                </a:moveTo>
                <a:cubicBezTo>
                  <a:pt x="2636" y="1"/>
                  <a:pt x="3536" y="735"/>
                  <a:pt x="3670" y="1802"/>
                </a:cubicBezTo>
                <a:cubicBezTo>
                  <a:pt x="3803" y="2836"/>
                  <a:pt x="3103" y="3837"/>
                  <a:pt x="2135" y="3937"/>
                </a:cubicBezTo>
                <a:cubicBezTo>
                  <a:pt x="1168" y="4071"/>
                  <a:pt x="267" y="3337"/>
                  <a:pt x="134" y="2269"/>
                </a:cubicBezTo>
                <a:cubicBezTo>
                  <a:pt x="1" y="1235"/>
                  <a:pt x="701" y="301"/>
                  <a:pt x="1668"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2"/>
          <p:cNvSpPr/>
          <p:nvPr/>
        </p:nvSpPr>
        <p:spPr>
          <a:xfrm flipH="1">
            <a:off x="-2423450" y="2772150"/>
            <a:ext cx="87600" cy="129275"/>
          </a:xfrm>
          <a:custGeom>
            <a:rect b="b" l="l" r="r" t="t"/>
            <a:pathLst>
              <a:path extrusionOk="0" h="5171" w="3504">
                <a:moveTo>
                  <a:pt x="1468" y="134"/>
                </a:moveTo>
                <a:cubicBezTo>
                  <a:pt x="2336" y="0"/>
                  <a:pt x="3169" y="1001"/>
                  <a:pt x="3336" y="2402"/>
                </a:cubicBezTo>
                <a:cubicBezTo>
                  <a:pt x="3503" y="3770"/>
                  <a:pt x="2903" y="4937"/>
                  <a:pt x="2035" y="5071"/>
                </a:cubicBezTo>
                <a:cubicBezTo>
                  <a:pt x="1168" y="5171"/>
                  <a:pt x="334" y="4170"/>
                  <a:pt x="167" y="2803"/>
                </a:cubicBezTo>
                <a:cubicBezTo>
                  <a:pt x="1" y="1468"/>
                  <a:pt x="568" y="267"/>
                  <a:pt x="1468" y="13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2"/>
          <p:cNvSpPr/>
          <p:nvPr/>
        </p:nvSpPr>
        <p:spPr>
          <a:xfrm flipH="1">
            <a:off x="-2508500" y="2824700"/>
            <a:ext cx="121775" cy="107600"/>
          </a:xfrm>
          <a:custGeom>
            <a:rect b="b" l="l" r="r" t="t"/>
            <a:pathLst>
              <a:path extrusionOk="0" h="4304" w="4871">
                <a:moveTo>
                  <a:pt x="4504" y="1067"/>
                </a:moveTo>
                <a:cubicBezTo>
                  <a:pt x="4870" y="1968"/>
                  <a:pt x="4270" y="3136"/>
                  <a:pt x="3136" y="3703"/>
                </a:cubicBezTo>
                <a:cubicBezTo>
                  <a:pt x="2002" y="4303"/>
                  <a:pt x="768" y="4070"/>
                  <a:pt x="367" y="3202"/>
                </a:cubicBezTo>
                <a:cubicBezTo>
                  <a:pt x="0" y="2335"/>
                  <a:pt x="634" y="1168"/>
                  <a:pt x="1768" y="567"/>
                </a:cubicBezTo>
                <a:cubicBezTo>
                  <a:pt x="2936" y="0"/>
                  <a:pt x="4137" y="200"/>
                  <a:pt x="4504" y="106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2"/>
          <p:cNvSpPr/>
          <p:nvPr/>
        </p:nvSpPr>
        <p:spPr>
          <a:xfrm flipH="1">
            <a:off x="-2489325" y="2898900"/>
            <a:ext cx="110950" cy="123450"/>
          </a:xfrm>
          <a:custGeom>
            <a:rect b="b" l="l" r="r" t="t"/>
            <a:pathLst>
              <a:path extrusionOk="0" h="4938" w="4438">
                <a:moveTo>
                  <a:pt x="3770" y="4271"/>
                </a:moveTo>
                <a:cubicBezTo>
                  <a:pt x="3136" y="4938"/>
                  <a:pt x="1869" y="4671"/>
                  <a:pt x="1035" y="3670"/>
                </a:cubicBezTo>
                <a:cubicBezTo>
                  <a:pt x="168" y="2669"/>
                  <a:pt x="1" y="1335"/>
                  <a:pt x="635" y="668"/>
                </a:cubicBezTo>
                <a:cubicBezTo>
                  <a:pt x="1268" y="1"/>
                  <a:pt x="2503" y="268"/>
                  <a:pt x="3336" y="1268"/>
                </a:cubicBezTo>
                <a:cubicBezTo>
                  <a:pt x="4204" y="2336"/>
                  <a:pt x="4437" y="3670"/>
                  <a:pt x="3770" y="427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2"/>
          <p:cNvSpPr/>
          <p:nvPr/>
        </p:nvSpPr>
        <p:spPr>
          <a:xfrm flipH="1">
            <a:off x="-2406750" y="2907250"/>
            <a:ext cx="100925" cy="130950"/>
          </a:xfrm>
          <a:custGeom>
            <a:rect b="b" l="l" r="r" t="t"/>
            <a:pathLst>
              <a:path extrusionOk="0" h="5238" w="4037">
                <a:moveTo>
                  <a:pt x="901" y="4770"/>
                </a:moveTo>
                <a:cubicBezTo>
                  <a:pt x="167" y="4337"/>
                  <a:pt x="1" y="3003"/>
                  <a:pt x="601" y="1768"/>
                </a:cubicBezTo>
                <a:cubicBezTo>
                  <a:pt x="1235" y="567"/>
                  <a:pt x="2336" y="0"/>
                  <a:pt x="3103" y="434"/>
                </a:cubicBezTo>
                <a:cubicBezTo>
                  <a:pt x="3870" y="901"/>
                  <a:pt x="4037" y="2235"/>
                  <a:pt x="3403" y="3436"/>
                </a:cubicBezTo>
                <a:cubicBezTo>
                  <a:pt x="2769" y="4604"/>
                  <a:pt x="1669" y="5237"/>
                  <a:pt x="901" y="477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2"/>
          <p:cNvSpPr/>
          <p:nvPr/>
        </p:nvSpPr>
        <p:spPr>
          <a:xfrm flipH="1">
            <a:off x="-2382575" y="2846375"/>
            <a:ext cx="120950" cy="97600"/>
          </a:xfrm>
          <a:custGeom>
            <a:rect b="b" l="l" r="r" t="t"/>
            <a:pathLst>
              <a:path extrusionOk="0" h="3904" w="4838">
                <a:moveTo>
                  <a:pt x="168" y="1501"/>
                </a:moveTo>
                <a:cubicBezTo>
                  <a:pt x="334" y="601"/>
                  <a:pt x="1468" y="0"/>
                  <a:pt x="2703" y="267"/>
                </a:cubicBezTo>
                <a:cubicBezTo>
                  <a:pt x="3970" y="501"/>
                  <a:pt x="4838" y="1468"/>
                  <a:pt x="4671" y="2402"/>
                </a:cubicBezTo>
                <a:cubicBezTo>
                  <a:pt x="4504" y="3336"/>
                  <a:pt x="3370" y="3903"/>
                  <a:pt x="2136" y="3670"/>
                </a:cubicBezTo>
                <a:cubicBezTo>
                  <a:pt x="868" y="3369"/>
                  <a:pt x="1" y="2435"/>
                  <a:pt x="168" y="150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2"/>
          <p:cNvSpPr/>
          <p:nvPr/>
        </p:nvSpPr>
        <p:spPr>
          <a:xfrm flipH="1">
            <a:off x="-2435125" y="2858050"/>
            <a:ext cx="95100" cy="101750"/>
          </a:xfrm>
          <a:custGeom>
            <a:rect b="b" l="l" r="r" t="t"/>
            <a:pathLst>
              <a:path extrusionOk="0" h="4070" w="3804">
                <a:moveTo>
                  <a:pt x="1668" y="134"/>
                </a:moveTo>
                <a:cubicBezTo>
                  <a:pt x="2636" y="0"/>
                  <a:pt x="3536" y="734"/>
                  <a:pt x="3670" y="1802"/>
                </a:cubicBezTo>
                <a:cubicBezTo>
                  <a:pt x="3803" y="2836"/>
                  <a:pt x="3069" y="3836"/>
                  <a:pt x="2135" y="3970"/>
                </a:cubicBezTo>
                <a:cubicBezTo>
                  <a:pt x="1168" y="4070"/>
                  <a:pt x="234" y="3336"/>
                  <a:pt x="134" y="2302"/>
                </a:cubicBezTo>
                <a:cubicBezTo>
                  <a:pt x="0" y="1201"/>
                  <a:pt x="701" y="234"/>
                  <a:pt x="1668"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2"/>
          <p:cNvSpPr/>
          <p:nvPr/>
        </p:nvSpPr>
        <p:spPr>
          <a:xfrm flipH="1">
            <a:off x="-2967150" y="3610250"/>
            <a:ext cx="87575" cy="129275"/>
          </a:xfrm>
          <a:custGeom>
            <a:rect b="b" l="l" r="r" t="t"/>
            <a:pathLst>
              <a:path extrusionOk="0" h="5171" w="3503">
                <a:moveTo>
                  <a:pt x="1468" y="134"/>
                </a:moveTo>
                <a:cubicBezTo>
                  <a:pt x="2335" y="0"/>
                  <a:pt x="3169" y="1001"/>
                  <a:pt x="3336" y="2402"/>
                </a:cubicBezTo>
                <a:cubicBezTo>
                  <a:pt x="3503" y="3770"/>
                  <a:pt x="2936" y="4937"/>
                  <a:pt x="2069" y="5071"/>
                </a:cubicBezTo>
                <a:cubicBezTo>
                  <a:pt x="1168" y="5171"/>
                  <a:pt x="334" y="4170"/>
                  <a:pt x="167" y="2803"/>
                </a:cubicBezTo>
                <a:cubicBezTo>
                  <a:pt x="0" y="1468"/>
                  <a:pt x="601" y="267"/>
                  <a:pt x="1468" y="13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2"/>
          <p:cNvSpPr/>
          <p:nvPr/>
        </p:nvSpPr>
        <p:spPr>
          <a:xfrm flipH="1">
            <a:off x="-3053050" y="3662800"/>
            <a:ext cx="121775" cy="107600"/>
          </a:xfrm>
          <a:custGeom>
            <a:rect b="b" l="l" r="r" t="t"/>
            <a:pathLst>
              <a:path extrusionOk="0" h="4304" w="4871">
                <a:moveTo>
                  <a:pt x="4504" y="1067"/>
                </a:moveTo>
                <a:cubicBezTo>
                  <a:pt x="4871" y="1968"/>
                  <a:pt x="4237" y="3136"/>
                  <a:pt x="3103" y="3703"/>
                </a:cubicBezTo>
                <a:cubicBezTo>
                  <a:pt x="2002" y="4303"/>
                  <a:pt x="734" y="4070"/>
                  <a:pt x="368" y="3202"/>
                </a:cubicBezTo>
                <a:cubicBezTo>
                  <a:pt x="1" y="2335"/>
                  <a:pt x="601" y="1168"/>
                  <a:pt x="1735" y="567"/>
                </a:cubicBezTo>
                <a:cubicBezTo>
                  <a:pt x="2903" y="0"/>
                  <a:pt x="4104" y="200"/>
                  <a:pt x="4504" y="106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2"/>
          <p:cNvSpPr/>
          <p:nvPr/>
        </p:nvSpPr>
        <p:spPr>
          <a:xfrm flipH="1">
            <a:off x="-3033050" y="3737850"/>
            <a:ext cx="109275" cy="124275"/>
          </a:xfrm>
          <a:custGeom>
            <a:rect b="b" l="l" r="r" t="t"/>
            <a:pathLst>
              <a:path extrusionOk="0" h="4971" w="4371">
                <a:moveTo>
                  <a:pt x="3736" y="4270"/>
                </a:moveTo>
                <a:cubicBezTo>
                  <a:pt x="3136" y="4970"/>
                  <a:pt x="1868" y="4670"/>
                  <a:pt x="1034" y="3669"/>
                </a:cubicBezTo>
                <a:cubicBezTo>
                  <a:pt x="167" y="2669"/>
                  <a:pt x="0" y="1334"/>
                  <a:pt x="634" y="667"/>
                </a:cubicBezTo>
                <a:cubicBezTo>
                  <a:pt x="1235" y="0"/>
                  <a:pt x="2502" y="300"/>
                  <a:pt x="3336" y="1301"/>
                </a:cubicBezTo>
                <a:cubicBezTo>
                  <a:pt x="4170" y="2302"/>
                  <a:pt x="4370" y="3636"/>
                  <a:pt x="3736" y="427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2"/>
          <p:cNvSpPr/>
          <p:nvPr/>
        </p:nvSpPr>
        <p:spPr>
          <a:xfrm flipH="1">
            <a:off x="-2950475" y="3745350"/>
            <a:ext cx="100925" cy="130950"/>
          </a:xfrm>
          <a:custGeom>
            <a:rect b="b" l="l" r="r" t="t"/>
            <a:pathLst>
              <a:path extrusionOk="0" h="5238" w="4037">
                <a:moveTo>
                  <a:pt x="935" y="4770"/>
                </a:moveTo>
                <a:cubicBezTo>
                  <a:pt x="167" y="4337"/>
                  <a:pt x="1" y="3003"/>
                  <a:pt x="634" y="1768"/>
                </a:cubicBezTo>
                <a:cubicBezTo>
                  <a:pt x="1268" y="567"/>
                  <a:pt x="2336" y="0"/>
                  <a:pt x="3136" y="434"/>
                </a:cubicBezTo>
                <a:cubicBezTo>
                  <a:pt x="3870" y="901"/>
                  <a:pt x="4037" y="2235"/>
                  <a:pt x="3436" y="3436"/>
                </a:cubicBezTo>
                <a:cubicBezTo>
                  <a:pt x="2803" y="4604"/>
                  <a:pt x="1702" y="5237"/>
                  <a:pt x="935" y="477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2"/>
          <p:cNvSpPr/>
          <p:nvPr/>
        </p:nvSpPr>
        <p:spPr>
          <a:xfrm flipH="1">
            <a:off x="-2927125" y="3684475"/>
            <a:ext cx="120100" cy="97600"/>
          </a:xfrm>
          <a:custGeom>
            <a:rect b="b" l="l" r="r" t="t"/>
            <a:pathLst>
              <a:path extrusionOk="0" h="3904" w="4804">
                <a:moveTo>
                  <a:pt x="134" y="1501"/>
                </a:moveTo>
                <a:cubicBezTo>
                  <a:pt x="267" y="601"/>
                  <a:pt x="1401" y="0"/>
                  <a:pt x="2669" y="267"/>
                </a:cubicBezTo>
                <a:cubicBezTo>
                  <a:pt x="3903" y="501"/>
                  <a:pt x="4804" y="1468"/>
                  <a:pt x="4637" y="2435"/>
                </a:cubicBezTo>
                <a:cubicBezTo>
                  <a:pt x="4470" y="3336"/>
                  <a:pt x="3336" y="3903"/>
                  <a:pt x="2068" y="3670"/>
                </a:cubicBezTo>
                <a:cubicBezTo>
                  <a:pt x="868" y="3436"/>
                  <a:pt x="0" y="2469"/>
                  <a:pt x="134" y="150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2"/>
          <p:cNvSpPr/>
          <p:nvPr/>
        </p:nvSpPr>
        <p:spPr>
          <a:xfrm flipH="1">
            <a:off x="-2979675" y="3696150"/>
            <a:ext cx="94275" cy="101750"/>
          </a:xfrm>
          <a:custGeom>
            <a:rect b="b" l="l" r="r" t="t"/>
            <a:pathLst>
              <a:path extrusionOk="0" h="4070" w="3771">
                <a:moveTo>
                  <a:pt x="1669" y="134"/>
                </a:moveTo>
                <a:cubicBezTo>
                  <a:pt x="2603" y="0"/>
                  <a:pt x="3537" y="734"/>
                  <a:pt x="3670" y="1802"/>
                </a:cubicBezTo>
                <a:cubicBezTo>
                  <a:pt x="3770" y="2836"/>
                  <a:pt x="3070" y="3836"/>
                  <a:pt x="2102" y="3970"/>
                </a:cubicBezTo>
                <a:cubicBezTo>
                  <a:pt x="1168" y="4070"/>
                  <a:pt x="234" y="3336"/>
                  <a:pt x="101" y="2302"/>
                </a:cubicBezTo>
                <a:cubicBezTo>
                  <a:pt x="1" y="1235"/>
                  <a:pt x="668" y="234"/>
                  <a:pt x="1669"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2"/>
          <p:cNvSpPr/>
          <p:nvPr/>
        </p:nvSpPr>
        <p:spPr>
          <a:xfrm flipH="1">
            <a:off x="-3229025" y="5452400"/>
            <a:ext cx="87600" cy="129275"/>
          </a:xfrm>
          <a:custGeom>
            <a:rect b="b" l="l" r="r" t="t"/>
            <a:pathLst>
              <a:path extrusionOk="0" h="5171" w="3504">
                <a:moveTo>
                  <a:pt x="1468" y="134"/>
                </a:moveTo>
                <a:cubicBezTo>
                  <a:pt x="2336" y="1"/>
                  <a:pt x="3170" y="1001"/>
                  <a:pt x="3336" y="2369"/>
                </a:cubicBezTo>
                <a:cubicBezTo>
                  <a:pt x="3503" y="3770"/>
                  <a:pt x="2936" y="4937"/>
                  <a:pt x="2035" y="5038"/>
                </a:cubicBezTo>
                <a:cubicBezTo>
                  <a:pt x="1168" y="5171"/>
                  <a:pt x="334" y="4170"/>
                  <a:pt x="167" y="2803"/>
                </a:cubicBezTo>
                <a:cubicBezTo>
                  <a:pt x="1" y="1468"/>
                  <a:pt x="601" y="267"/>
                  <a:pt x="1468" y="13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2"/>
          <p:cNvSpPr/>
          <p:nvPr/>
        </p:nvSpPr>
        <p:spPr>
          <a:xfrm flipH="1">
            <a:off x="-3314075" y="5504950"/>
            <a:ext cx="121775" cy="106750"/>
          </a:xfrm>
          <a:custGeom>
            <a:rect b="b" l="l" r="r" t="t"/>
            <a:pathLst>
              <a:path extrusionOk="0" h="4270" w="4871">
                <a:moveTo>
                  <a:pt x="4504" y="1068"/>
                </a:moveTo>
                <a:cubicBezTo>
                  <a:pt x="4871" y="1935"/>
                  <a:pt x="4270" y="3102"/>
                  <a:pt x="3136" y="3703"/>
                </a:cubicBezTo>
                <a:cubicBezTo>
                  <a:pt x="2002" y="4270"/>
                  <a:pt x="768" y="4070"/>
                  <a:pt x="367" y="3202"/>
                </a:cubicBezTo>
                <a:cubicBezTo>
                  <a:pt x="0" y="2335"/>
                  <a:pt x="634" y="1168"/>
                  <a:pt x="1768" y="567"/>
                </a:cubicBezTo>
                <a:cubicBezTo>
                  <a:pt x="2936" y="0"/>
                  <a:pt x="4137" y="200"/>
                  <a:pt x="4504" y="106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2"/>
          <p:cNvSpPr/>
          <p:nvPr/>
        </p:nvSpPr>
        <p:spPr>
          <a:xfrm flipH="1">
            <a:off x="-3294900" y="5580000"/>
            <a:ext cx="110950" cy="123450"/>
          </a:xfrm>
          <a:custGeom>
            <a:rect b="b" l="l" r="r" t="t"/>
            <a:pathLst>
              <a:path extrusionOk="0" h="4938" w="4438">
                <a:moveTo>
                  <a:pt x="3770" y="4270"/>
                </a:moveTo>
                <a:cubicBezTo>
                  <a:pt x="3136" y="4937"/>
                  <a:pt x="1902" y="4670"/>
                  <a:pt x="1068" y="3670"/>
                </a:cubicBezTo>
                <a:cubicBezTo>
                  <a:pt x="168" y="2669"/>
                  <a:pt x="1" y="1335"/>
                  <a:pt x="635" y="667"/>
                </a:cubicBezTo>
                <a:cubicBezTo>
                  <a:pt x="1268" y="0"/>
                  <a:pt x="2503" y="267"/>
                  <a:pt x="3337" y="1268"/>
                </a:cubicBezTo>
                <a:cubicBezTo>
                  <a:pt x="4237" y="2269"/>
                  <a:pt x="4437" y="3603"/>
                  <a:pt x="3770" y="427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2"/>
          <p:cNvSpPr/>
          <p:nvPr/>
        </p:nvSpPr>
        <p:spPr>
          <a:xfrm flipH="1">
            <a:off x="-3212325" y="5586675"/>
            <a:ext cx="100925" cy="131775"/>
          </a:xfrm>
          <a:custGeom>
            <a:rect b="b" l="l" r="r" t="t"/>
            <a:pathLst>
              <a:path extrusionOk="0" h="5271" w="4037">
                <a:moveTo>
                  <a:pt x="901" y="4804"/>
                </a:moveTo>
                <a:cubicBezTo>
                  <a:pt x="168" y="4337"/>
                  <a:pt x="1" y="3002"/>
                  <a:pt x="635" y="1801"/>
                </a:cubicBezTo>
                <a:cubicBezTo>
                  <a:pt x="1235" y="601"/>
                  <a:pt x="2336" y="0"/>
                  <a:pt x="3136" y="467"/>
                </a:cubicBezTo>
                <a:cubicBezTo>
                  <a:pt x="3870" y="934"/>
                  <a:pt x="4037" y="2268"/>
                  <a:pt x="3403" y="3469"/>
                </a:cubicBezTo>
                <a:cubicBezTo>
                  <a:pt x="2803" y="4637"/>
                  <a:pt x="1669" y="5271"/>
                  <a:pt x="901" y="480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2"/>
          <p:cNvSpPr/>
          <p:nvPr/>
        </p:nvSpPr>
        <p:spPr>
          <a:xfrm flipH="1">
            <a:off x="-3188150" y="5526625"/>
            <a:ext cx="120950" cy="97600"/>
          </a:xfrm>
          <a:custGeom>
            <a:rect b="b" l="l" r="r" t="t"/>
            <a:pathLst>
              <a:path extrusionOk="0" h="3904" w="4838">
                <a:moveTo>
                  <a:pt x="168" y="1501"/>
                </a:moveTo>
                <a:cubicBezTo>
                  <a:pt x="334" y="567"/>
                  <a:pt x="1469" y="0"/>
                  <a:pt x="2736" y="234"/>
                </a:cubicBezTo>
                <a:cubicBezTo>
                  <a:pt x="3970" y="501"/>
                  <a:pt x="4838" y="1468"/>
                  <a:pt x="4671" y="2402"/>
                </a:cubicBezTo>
                <a:cubicBezTo>
                  <a:pt x="4504" y="3336"/>
                  <a:pt x="3403" y="3903"/>
                  <a:pt x="2136" y="3670"/>
                </a:cubicBezTo>
                <a:cubicBezTo>
                  <a:pt x="901" y="3403"/>
                  <a:pt x="1" y="2469"/>
                  <a:pt x="168" y="150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2"/>
          <p:cNvSpPr/>
          <p:nvPr/>
        </p:nvSpPr>
        <p:spPr>
          <a:xfrm flipH="1">
            <a:off x="-3240700" y="5538300"/>
            <a:ext cx="95100" cy="101750"/>
          </a:xfrm>
          <a:custGeom>
            <a:rect b="b" l="l" r="r" t="t"/>
            <a:pathLst>
              <a:path extrusionOk="0" h="4070" w="3804">
                <a:moveTo>
                  <a:pt x="1668" y="100"/>
                </a:moveTo>
                <a:cubicBezTo>
                  <a:pt x="2636" y="0"/>
                  <a:pt x="3536" y="734"/>
                  <a:pt x="3670" y="1768"/>
                </a:cubicBezTo>
                <a:cubicBezTo>
                  <a:pt x="3803" y="2836"/>
                  <a:pt x="3103" y="3836"/>
                  <a:pt x="2135" y="3937"/>
                </a:cubicBezTo>
                <a:cubicBezTo>
                  <a:pt x="1168" y="4070"/>
                  <a:pt x="267" y="3336"/>
                  <a:pt x="134" y="2269"/>
                </a:cubicBezTo>
                <a:cubicBezTo>
                  <a:pt x="0" y="1235"/>
                  <a:pt x="701" y="234"/>
                  <a:pt x="1668" y="10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2"/>
          <p:cNvSpPr/>
          <p:nvPr/>
        </p:nvSpPr>
        <p:spPr>
          <a:xfrm flipH="1">
            <a:off x="-2395075" y="5325650"/>
            <a:ext cx="87575" cy="128450"/>
          </a:xfrm>
          <a:custGeom>
            <a:rect b="b" l="l" r="r" t="t"/>
            <a:pathLst>
              <a:path extrusionOk="0" h="5138" w="3503">
                <a:moveTo>
                  <a:pt x="1468" y="100"/>
                </a:moveTo>
                <a:cubicBezTo>
                  <a:pt x="2335" y="0"/>
                  <a:pt x="3169" y="1001"/>
                  <a:pt x="3336" y="2369"/>
                </a:cubicBezTo>
                <a:cubicBezTo>
                  <a:pt x="3503" y="3736"/>
                  <a:pt x="2936" y="4904"/>
                  <a:pt x="2035" y="5037"/>
                </a:cubicBezTo>
                <a:cubicBezTo>
                  <a:pt x="1168" y="5137"/>
                  <a:pt x="334" y="4137"/>
                  <a:pt x="167" y="2769"/>
                </a:cubicBezTo>
                <a:cubicBezTo>
                  <a:pt x="0" y="1435"/>
                  <a:pt x="601" y="234"/>
                  <a:pt x="1468" y="10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2"/>
          <p:cNvSpPr/>
          <p:nvPr/>
        </p:nvSpPr>
        <p:spPr>
          <a:xfrm flipH="1">
            <a:off x="-2480150" y="5377350"/>
            <a:ext cx="121775" cy="107600"/>
          </a:xfrm>
          <a:custGeom>
            <a:rect b="b" l="l" r="r" t="t"/>
            <a:pathLst>
              <a:path extrusionOk="0" h="4304" w="4871">
                <a:moveTo>
                  <a:pt x="4503" y="1101"/>
                </a:moveTo>
                <a:cubicBezTo>
                  <a:pt x="4870" y="1969"/>
                  <a:pt x="4270" y="3136"/>
                  <a:pt x="3136" y="3703"/>
                </a:cubicBezTo>
                <a:cubicBezTo>
                  <a:pt x="2002" y="4304"/>
                  <a:pt x="767" y="4103"/>
                  <a:pt x="367" y="3203"/>
                </a:cubicBezTo>
                <a:cubicBezTo>
                  <a:pt x="0" y="2335"/>
                  <a:pt x="634" y="1168"/>
                  <a:pt x="1768" y="601"/>
                </a:cubicBezTo>
                <a:cubicBezTo>
                  <a:pt x="2936" y="0"/>
                  <a:pt x="4136" y="201"/>
                  <a:pt x="4503" y="110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2"/>
          <p:cNvSpPr/>
          <p:nvPr/>
        </p:nvSpPr>
        <p:spPr>
          <a:xfrm flipH="1">
            <a:off x="-2460975" y="5451575"/>
            <a:ext cx="110950" cy="124275"/>
          </a:xfrm>
          <a:custGeom>
            <a:rect b="b" l="l" r="r" t="t"/>
            <a:pathLst>
              <a:path extrusionOk="0" h="4971" w="4438">
                <a:moveTo>
                  <a:pt x="3770" y="4303"/>
                </a:moveTo>
                <a:cubicBezTo>
                  <a:pt x="3136" y="4970"/>
                  <a:pt x="1902" y="4670"/>
                  <a:pt x="1068" y="3670"/>
                </a:cubicBezTo>
                <a:cubicBezTo>
                  <a:pt x="167" y="2669"/>
                  <a:pt x="1" y="1335"/>
                  <a:pt x="634" y="667"/>
                </a:cubicBezTo>
                <a:cubicBezTo>
                  <a:pt x="1268" y="0"/>
                  <a:pt x="2502" y="300"/>
                  <a:pt x="3336" y="1301"/>
                </a:cubicBezTo>
                <a:cubicBezTo>
                  <a:pt x="4237" y="2335"/>
                  <a:pt x="4437" y="3670"/>
                  <a:pt x="3770" y="430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2"/>
          <p:cNvSpPr/>
          <p:nvPr/>
        </p:nvSpPr>
        <p:spPr>
          <a:xfrm flipH="1">
            <a:off x="-2378400" y="5459900"/>
            <a:ext cx="100925" cy="130950"/>
          </a:xfrm>
          <a:custGeom>
            <a:rect b="b" l="l" r="r" t="t"/>
            <a:pathLst>
              <a:path extrusionOk="0" h="5238" w="4037">
                <a:moveTo>
                  <a:pt x="901" y="4804"/>
                </a:moveTo>
                <a:cubicBezTo>
                  <a:pt x="167" y="4337"/>
                  <a:pt x="1" y="3003"/>
                  <a:pt x="634" y="1802"/>
                </a:cubicBezTo>
                <a:cubicBezTo>
                  <a:pt x="1235" y="568"/>
                  <a:pt x="2336" y="1"/>
                  <a:pt x="3136" y="468"/>
                </a:cubicBezTo>
                <a:cubicBezTo>
                  <a:pt x="3870" y="901"/>
                  <a:pt x="4037" y="2236"/>
                  <a:pt x="3403" y="3470"/>
                </a:cubicBezTo>
                <a:cubicBezTo>
                  <a:pt x="2803" y="4637"/>
                  <a:pt x="1668" y="5238"/>
                  <a:pt x="901" y="480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2"/>
          <p:cNvSpPr/>
          <p:nvPr/>
        </p:nvSpPr>
        <p:spPr>
          <a:xfrm flipH="1">
            <a:off x="-2354225" y="5399025"/>
            <a:ext cx="120950" cy="98425"/>
          </a:xfrm>
          <a:custGeom>
            <a:rect b="b" l="l" r="r" t="t"/>
            <a:pathLst>
              <a:path extrusionOk="0" h="3937" w="4838">
                <a:moveTo>
                  <a:pt x="167" y="1502"/>
                </a:moveTo>
                <a:cubicBezTo>
                  <a:pt x="334" y="601"/>
                  <a:pt x="1468" y="1"/>
                  <a:pt x="2736" y="268"/>
                </a:cubicBezTo>
                <a:cubicBezTo>
                  <a:pt x="3970" y="501"/>
                  <a:pt x="4837" y="1468"/>
                  <a:pt x="4671" y="2436"/>
                </a:cubicBezTo>
                <a:cubicBezTo>
                  <a:pt x="4504" y="3336"/>
                  <a:pt x="3403" y="3937"/>
                  <a:pt x="2135" y="3670"/>
                </a:cubicBezTo>
                <a:cubicBezTo>
                  <a:pt x="901" y="3403"/>
                  <a:pt x="1" y="2436"/>
                  <a:pt x="167" y="150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2"/>
          <p:cNvSpPr/>
          <p:nvPr/>
        </p:nvSpPr>
        <p:spPr>
          <a:xfrm flipH="1">
            <a:off x="-2406750" y="5410700"/>
            <a:ext cx="95075" cy="102600"/>
          </a:xfrm>
          <a:custGeom>
            <a:rect b="b" l="l" r="r" t="t"/>
            <a:pathLst>
              <a:path extrusionOk="0" h="4104" w="3803">
                <a:moveTo>
                  <a:pt x="1668" y="134"/>
                </a:moveTo>
                <a:cubicBezTo>
                  <a:pt x="2635" y="1"/>
                  <a:pt x="3536" y="768"/>
                  <a:pt x="3669" y="1802"/>
                </a:cubicBezTo>
                <a:cubicBezTo>
                  <a:pt x="3803" y="2836"/>
                  <a:pt x="3102" y="3837"/>
                  <a:pt x="2135" y="3970"/>
                </a:cubicBezTo>
                <a:cubicBezTo>
                  <a:pt x="1168" y="4104"/>
                  <a:pt x="267" y="3336"/>
                  <a:pt x="134" y="2302"/>
                </a:cubicBezTo>
                <a:cubicBezTo>
                  <a:pt x="0" y="1202"/>
                  <a:pt x="701" y="268"/>
                  <a:pt x="1668"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2"/>
          <p:cNvSpPr/>
          <p:nvPr/>
        </p:nvSpPr>
        <p:spPr>
          <a:xfrm flipH="1">
            <a:off x="-2879600" y="5096325"/>
            <a:ext cx="87600" cy="128450"/>
          </a:xfrm>
          <a:custGeom>
            <a:rect b="b" l="l" r="r" t="t"/>
            <a:pathLst>
              <a:path extrusionOk="0" h="5138" w="3504">
                <a:moveTo>
                  <a:pt x="1469" y="100"/>
                </a:moveTo>
                <a:cubicBezTo>
                  <a:pt x="2336" y="0"/>
                  <a:pt x="3170" y="1001"/>
                  <a:pt x="3337" y="2368"/>
                </a:cubicBezTo>
                <a:cubicBezTo>
                  <a:pt x="3503" y="3736"/>
                  <a:pt x="2936" y="4904"/>
                  <a:pt x="2069" y="5037"/>
                </a:cubicBezTo>
                <a:cubicBezTo>
                  <a:pt x="1168" y="5137"/>
                  <a:pt x="334" y="4136"/>
                  <a:pt x="168" y="2769"/>
                </a:cubicBezTo>
                <a:cubicBezTo>
                  <a:pt x="1" y="1434"/>
                  <a:pt x="601" y="234"/>
                  <a:pt x="1469" y="10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2"/>
          <p:cNvSpPr/>
          <p:nvPr/>
        </p:nvSpPr>
        <p:spPr>
          <a:xfrm flipH="1">
            <a:off x="-2965500" y="5148025"/>
            <a:ext cx="121775" cy="107600"/>
          </a:xfrm>
          <a:custGeom>
            <a:rect b="b" l="l" r="r" t="t"/>
            <a:pathLst>
              <a:path extrusionOk="0" h="4304" w="4871">
                <a:moveTo>
                  <a:pt x="4503" y="1101"/>
                </a:moveTo>
                <a:cubicBezTo>
                  <a:pt x="4870" y="1968"/>
                  <a:pt x="4236" y="3136"/>
                  <a:pt x="3102" y="3703"/>
                </a:cubicBezTo>
                <a:cubicBezTo>
                  <a:pt x="2002" y="4303"/>
                  <a:pt x="734" y="4103"/>
                  <a:pt x="367" y="3202"/>
                </a:cubicBezTo>
                <a:cubicBezTo>
                  <a:pt x="0" y="2335"/>
                  <a:pt x="600" y="1168"/>
                  <a:pt x="1735" y="601"/>
                </a:cubicBezTo>
                <a:cubicBezTo>
                  <a:pt x="2902" y="0"/>
                  <a:pt x="4103" y="200"/>
                  <a:pt x="4503" y="110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2"/>
          <p:cNvSpPr/>
          <p:nvPr/>
        </p:nvSpPr>
        <p:spPr>
          <a:xfrm flipH="1">
            <a:off x="-2945475" y="5223075"/>
            <a:ext cx="110100" cy="124275"/>
          </a:xfrm>
          <a:custGeom>
            <a:rect b="b" l="l" r="r" t="t"/>
            <a:pathLst>
              <a:path extrusionOk="0" h="4971" w="4404">
                <a:moveTo>
                  <a:pt x="3737" y="4303"/>
                </a:moveTo>
                <a:cubicBezTo>
                  <a:pt x="3103" y="4971"/>
                  <a:pt x="1869" y="4670"/>
                  <a:pt x="1035" y="3670"/>
                </a:cubicBezTo>
                <a:cubicBezTo>
                  <a:pt x="167" y="2669"/>
                  <a:pt x="0" y="1335"/>
                  <a:pt x="601" y="667"/>
                </a:cubicBezTo>
                <a:cubicBezTo>
                  <a:pt x="1235" y="0"/>
                  <a:pt x="2502" y="301"/>
                  <a:pt x="3336" y="1301"/>
                </a:cubicBezTo>
                <a:cubicBezTo>
                  <a:pt x="4204" y="2302"/>
                  <a:pt x="4404" y="3636"/>
                  <a:pt x="3737" y="430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2"/>
          <p:cNvSpPr/>
          <p:nvPr/>
        </p:nvSpPr>
        <p:spPr>
          <a:xfrm flipH="1">
            <a:off x="-2862925" y="5230575"/>
            <a:ext cx="100925" cy="130950"/>
          </a:xfrm>
          <a:custGeom>
            <a:rect b="b" l="l" r="r" t="t"/>
            <a:pathLst>
              <a:path extrusionOk="0" h="5238" w="4037">
                <a:moveTo>
                  <a:pt x="934" y="4804"/>
                </a:moveTo>
                <a:cubicBezTo>
                  <a:pt x="167" y="4337"/>
                  <a:pt x="0" y="3003"/>
                  <a:pt x="634" y="1802"/>
                </a:cubicBezTo>
                <a:cubicBezTo>
                  <a:pt x="1268" y="568"/>
                  <a:pt x="2335" y="1"/>
                  <a:pt x="3136" y="468"/>
                </a:cubicBezTo>
                <a:cubicBezTo>
                  <a:pt x="3869" y="901"/>
                  <a:pt x="4036" y="2235"/>
                  <a:pt x="3436" y="3470"/>
                </a:cubicBezTo>
                <a:cubicBezTo>
                  <a:pt x="2802" y="4637"/>
                  <a:pt x="1668" y="5238"/>
                  <a:pt x="934" y="480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2"/>
          <p:cNvSpPr/>
          <p:nvPr/>
        </p:nvSpPr>
        <p:spPr>
          <a:xfrm flipH="1">
            <a:off x="-2839575" y="5169700"/>
            <a:ext cx="120950" cy="98425"/>
          </a:xfrm>
          <a:custGeom>
            <a:rect b="b" l="l" r="r" t="t"/>
            <a:pathLst>
              <a:path extrusionOk="0" h="3937" w="4838">
                <a:moveTo>
                  <a:pt x="167" y="1502"/>
                </a:moveTo>
                <a:cubicBezTo>
                  <a:pt x="334" y="601"/>
                  <a:pt x="1435" y="0"/>
                  <a:pt x="2702" y="267"/>
                </a:cubicBezTo>
                <a:cubicBezTo>
                  <a:pt x="3937" y="501"/>
                  <a:pt x="4837" y="1468"/>
                  <a:pt x="4670" y="2436"/>
                </a:cubicBezTo>
                <a:cubicBezTo>
                  <a:pt x="4504" y="3336"/>
                  <a:pt x="3370" y="3937"/>
                  <a:pt x="2102" y="3670"/>
                </a:cubicBezTo>
                <a:cubicBezTo>
                  <a:pt x="868" y="3436"/>
                  <a:pt x="0" y="2436"/>
                  <a:pt x="167" y="150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2"/>
          <p:cNvSpPr/>
          <p:nvPr/>
        </p:nvSpPr>
        <p:spPr>
          <a:xfrm flipH="1">
            <a:off x="-2891275" y="5181375"/>
            <a:ext cx="95100" cy="102600"/>
          </a:xfrm>
          <a:custGeom>
            <a:rect b="b" l="l" r="r" t="t"/>
            <a:pathLst>
              <a:path extrusionOk="0" h="4104" w="3804">
                <a:moveTo>
                  <a:pt x="1669" y="134"/>
                </a:moveTo>
                <a:cubicBezTo>
                  <a:pt x="2636" y="0"/>
                  <a:pt x="3570" y="768"/>
                  <a:pt x="3670" y="1802"/>
                </a:cubicBezTo>
                <a:cubicBezTo>
                  <a:pt x="3803" y="2836"/>
                  <a:pt x="3103" y="3837"/>
                  <a:pt x="2136" y="3970"/>
                </a:cubicBezTo>
                <a:cubicBezTo>
                  <a:pt x="1168" y="4103"/>
                  <a:pt x="268" y="3336"/>
                  <a:pt x="134" y="2302"/>
                </a:cubicBezTo>
                <a:cubicBezTo>
                  <a:pt x="1" y="1201"/>
                  <a:pt x="735" y="267"/>
                  <a:pt x="1669"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2"/>
          <p:cNvSpPr/>
          <p:nvPr/>
        </p:nvSpPr>
        <p:spPr>
          <a:xfrm flipH="1">
            <a:off x="-3164800" y="2974800"/>
            <a:ext cx="86750" cy="129275"/>
          </a:xfrm>
          <a:custGeom>
            <a:rect b="b" l="l" r="r" t="t"/>
            <a:pathLst>
              <a:path extrusionOk="0" h="5171" w="3470">
                <a:moveTo>
                  <a:pt x="1401" y="134"/>
                </a:moveTo>
                <a:cubicBezTo>
                  <a:pt x="2302" y="0"/>
                  <a:pt x="3136" y="1001"/>
                  <a:pt x="3303" y="2369"/>
                </a:cubicBezTo>
                <a:cubicBezTo>
                  <a:pt x="3470" y="3736"/>
                  <a:pt x="2869" y="4904"/>
                  <a:pt x="2002" y="5037"/>
                </a:cubicBezTo>
                <a:cubicBezTo>
                  <a:pt x="1101" y="5171"/>
                  <a:pt x="267" y="4170"/>
                  <a:pt x="134" y="2802"/>
                </a:cubicBezTo>
                <a:cubicBezTo>
                  <a:pt x="0" y="1468"/>
                  <a:pt x="568" y="234"/>
                  <a:pt x="1401" y="13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2"/>
          <p:cNvSpPr/>
          <p:nvPr/>
        </p:nvSpPr>
        <p:spPr>
          <a:xfrm flipH="1">
            <a:off x="-3250700" y="3026500"/>
            <a:ext cx="121775" cy="106775"/>
          </a:xfrm>
          <a:custGeom>
            <a:rect b="b" l="l" r="r" t="t"/>
            <a:pathLst>
              <a:path extrusionOk="0" h="4271" w="4871">
                <a:moveTo>
                  <a:pt x="4503" y="1068"/>
                </a:moveTo>
                <a:cubicBezTo>
                  <a:pt x="4870" y="1935"/>
                  <a:pt x="4270" y="3103"/>
                  <a:pt x="3136" y="3670"/>
                </a:cubicBezTo>
                <a:cubicBezTo>
                  <a:pt x="2002" y="4270"/>
                  <a:pt x="767" y="4070"/>
                  <a:pt x="367" y="3169"/>
                </a:cubicBezTo>
                <a:cubicBezTo>
                  <a:pt x="0" y="2302"/>
                  <a:pt x="634" y="1135"/>
                  <a:pt x="1768" y="568"/>
                </a:cubicBezTo>
                <a:cubicBezTo>
                  <a:pt x="2869" y="0"/>
                  <a:pt x="4137" y="234"/>
                  <a:pt x="4503" y="106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2"/>
          <p:cNvSpPr/>
          <p:nvPr/>
        </p:nvSpPr>
        <p:spPr>
          <a:xfrm flipH="1">
            <a:off x="-3229850" y="3100725"/>
            <a:ext cx="109275" cy="124275"/>
          </a:xfrm>
          <a:custGeom>
            <a:rect b="b" l="l" r="r" t="t"/>
            <a:pathLst>
              <a:path extrusionOk="0" h="4971" w="4371">
                <a:moveTo>
                  <a:pt x="3770" y="4303"/>
                </a:moveTo>
                <a:cubicBezTo>
                  <a:pt x="3136" y="4970"/>
                  <a:pt x="1869" y="4670"/>
                  <a:pt x="1035" y="3670"/>
                </a:cubicBezTo>
                <a:cubicBezTo>
                  <a:pt x="167" y="2669"/>
                  <a:pt x="1" y="1335"/>
                  <a:pt x="634" y="667"/>
                </a:cubicBezTo>
                <a:cubicBezTo>
                  <a:pt x="1268" y="0"/>
                  <a:pt x="2502" y="300"/>
                  <a:pt x="3336" y="1301"/>
                </a:cubicBezTo>
                <a:cubicBezTo>
                  <a:pt x="4204" y="2302"/>
                  <a:pt x="4370" y="3670"/>
                  <a:pt x="3770" y="430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2"/>
          <p:cNvSpPr/>
          <p:nvPr/>
        </p:nvSpPr>
        <p:spPr>
          <a:xfrm flipH="1">
            <a:off x="-3148950" y="3108225"/>
            <a:ext cx="100925" cy="130950"/>
          </a:xfrm>
          <a:custGeom>
            <a:rect b="b" l="l" r="r" t="t"/>
            <a:pathLst>
              <a:path extrusionOk="0" h="5238" w="4037">
                <a:moveTo>
                  <a:pt x="901" y="4804"/>
                </a:moveTo>
                <a:cubicBezTo>
                  <a:pt x="167" y="4337"/>
                  <a:pt x="1" y="3003"/>
                  <a:pt x="601" y="1802"/>
                </a:cubicBezTo>
                <a:cubicBezTo>
                  <a:pt x="1235" y="568"/>
                  <a:pt x="2336" y="0"/>
                  <a:pt x="3103" y="467"/>
                </a:cubicBezTo>
                <a:cubicBezTo>
                  <a:pt x="3870" y="901"/>
                  <a:pt x="4037" y="2235"/>
                  <a:pt x="3403" y="3470"/>
                </a:cubicBezTo>
                <a:cubicBezTo>
                  <a:pt x="2769" y="4670"/>
                  <a:pt x="1668" y="5238"/>
                  <a:pt x="901" y="480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2"/>
          <p:cNvSpPr/>
          <p:nvPr/>
        </p:nvSpPr>
        <p:spPr>
          <a:xfrm flipH="1">
            <a:off x="-3124775" y="3049025"/>
            <a:ext cx="120950" cy="97575"/>
          </a:xfrm>
          <a:custGeom>
            <a:rect b="b" l="l" r="r" t="t"/>
            <a:pathLst>
              <a:path extrusionOk="0" h="3903" w="4838">
                <a:moveTo>
                  <a:pt x="167" y="1501"/>
                </a:moveTo>
                <a:cubicBezTo>
                  <a:pt x="334" y="567"/>
                  <a:pt x="1468" y="0"/>
                  <a:pt x="2703" y="234"/>
                </a:cubicBezTo>
                <a:cubicBezTo>
                  <a:pt x="3970" y="500"/>
                  <a:pt x="4837" y="1434"/>
                  <a:pt x="4671" y="2402"/>
                </a:cubicBezTo>
                <a:cubicBezTo>
                  <a:pt x="4504" y="3302"/>
                  <a:pt x="3370" y="3903"/>
                  <a:pt x="2136" y="3669"/>
                </a:cubicBezTo>
                <a:cubicBezTo>
                  <a:pt x="868" y="3369"/>
                  <a:pt x="1" y="2402"/>
                  <a:pt x="167" y="150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2"/>
          <p:cNvSpPr/>
          <p:nvPr/>
        </p:nvSpPr>
        <p:spPr>
          <a:xfrm flipH="1">
            <a:off x="-3177300" y="3059850"/>
            <a:ext cx="95075" cy="102600"/>
          </a:xfrm>
          <a:custGeom>
            <a:rect b="b" l="l" r="r" t="t"/>
            <a:pathLst>
              <a:path extrusionOk="0" h="4104" w="3803">
                <a:moveTo>
                  <a:pt x="1668" y="134"/>
                </a:moveTo>
                <a:cubicBezTo>
                  <a:pt x="2635" y="1"/>
                  <a:pt x="3536" y="768"/>
                  <a:pt x="3670" y="1802"/>
                </a:cubicBezTo>
                <a:cubicBezTo>
                  <a:pt x="3803" y="2836"/>
                  <a:pt x="3069" y="3837"/>
                  <a:pt x="2135" y="3970"/>
                </a:cubicBezTo>
                <a:cubicBezTo>
                  <a:pt x="1168" y="4104"/>
                  <a:pt x="234" y="3336"/>
                  <a:pt x="134" y="2302"/>
                </a:cubicBezTo>
                <a:cubicBezTo>
                  <a:pt x="0" y="1235"/>
                  <a:pt x="701" y="268"/>
                  <a:pt x="1668"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2"/>
          <p:cNvSpPr/>
          <p:nvPr/>
        </p:nvSpPr>
        <p:spPr>
          <a:xfrm flipH="1">
            <a:off x="-3725875" y="1051350"/>
            <a:ext cx="735225" cy="5601500"/>
          </a:xfrm>
          <a:custGeom>
            <a:rect b="b" l="l" r="r" t="t"/>
            <a:pathLst>
              <a:path extrusionOk="0" h="224060" w="29409">
                <a:moveTo>
                  <a:pt x="5097" y="0"/>
                </a:moveTo>
                <a:cubicBezTo>
                  <a:pt x="2590" y="0"/>
                  <a:pt x="0" y="1937"/>
                  <a:pt x="321" y="4360"/>
                </a:cubicBezTo>
                <a:cubicBezTo>
                  <a:pt x="12463" y="10497"/>
                  <a:pt x="15466" y="26676"/>
                  <a:pt x="13464" y="40119"/>
                </a:cubicBezTo>
                <a:cubicBezTo>
                  <a:pt x="11396" y="53528"/>
                  <a:pt x="5892" y="66571"/>
                  <a:pt x="6726" y="80147"/>
                </a:cubicBezTo>
                <a:cubicBezTo>
                  <a:pt x="7693" y="95358"/>
                  <a:pt x="16533" y="109001"/>
                  <a:pt x="19202" y="124012"/>
                </a:cubicBezTo>
                <a:cubicBezTo>
                  <a:pt x="20336" y="130150"/>
                  <a:pt x="20369" y="136454"/>
                  <a:pt x="20402" y="142725"/>
                </a:cubicBezTo>
                <a:cubicBezTo>
                  <a:pt x="20569" y="167276"/>
                  <a:pt x="20736" y="191794"/>
                  <a:pt x="20903" y="216345"/>
                </a:cubicBezTo>
                <a:lnTo>
                  <a:pt x="24505" y="212142"/>
                </a:lnTo>
                <a:cubicBezTo>
                  <a:pt x="24539" y="215177"/>
                  <a:pt x="24539" y="218279"/>
                  <a:pt x="24572" y="221315"/>
                </a:cubicBezTo>
                <a:cubicBezTo>
                  <a:pt x="24572" y="222082"/>
                  <a:pt x="24605" y="222849"/>
                  <a:pt x="25072" y="223450"/>
                </a:cubicBezTo>
                <a:cubicBezTo>
                  <a:pt x="25429" y="223872"/>
                  <a:pt x="25936" y="224059"/>
                  <a:pt x="26467" y="224059"/>
                </a:cubicBezTo>
                <a:cubicBezTo>
                  <a:pt x="27279" y="224059"/>
                  <a:pt x="28144" y="223622"/>
                  <a:pt x="28608" y="222916"/>
                </a:cubicBezTo>
                <a:cubicBezTo>
                  <a:pt x="29409" y="221749"/>
                  <a:pt x="29375" y="220248"/>
                  <a:pt x="29342" y="218847"/>
                </a:cubicBezTo>
                <a:cubicBezTo>
                  <a:pt x="28508" y="194095"/>
                  <a:pt x="27708" y="169378"/>
                  <a:pt x="26874" y="144593"/>
                </a:cubicBezTo>
                <a:cubicBezTo>
                  <a:pt x="26640" y="136621"/>
                  <a:pt x="26373" y="128615"/>
                  <a:pt x="25039" y="120776"/>
                </a:cubicBezTo>
                <a:cubicBezTo>
                  <a:pt x="21537" y="99695"/>
                  <a:pt x="10495" y="79046"/>
                  <a:pt x="14498" y="58065"/>
                </a:cubicBezTo>
                <a:cubicBezTo>
                  <a:pt x="15632" y="52194"/>
                  <a:pt x="17901" y="46623"/>
                  <a:pt x="19068" y="40719"/>
                </a:cubicBezTo>
                <a:cubicBezTo>
                  <a:pt x="21503" y="28710"/>
                  <a:pt x="19035" y="15835"/>
                  <a:pt x="12397" y="5527"/>
                </a:cubicBezTo>
                <a:cubicBezTo>
                  <a:pt x="10862" y="3159"/>
                  <a:pt x="8894" y="790"/>
                  <a:pt x="6159" y="123"/>
                </a:cubicBezTo>
                <a:cubicBezTo>
                  <a:pt x="5812" y="40"/>
                  <a:pt x="5456" y="0"/>
                  <a:pt x="50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57" name="Google Shape;5557;p72"/>
          <p:cNvGrpSpPr/>
          <p:nvPr/>
        </p:nvGrpSpPr>
        <p:grpSpPr>
          <a:xfrm flipH="1" rot="-706163">
            <a:off x="7229551" y="772422"/>
            <a:ext cx="2177340" cy="3723358"/>
            <a:chOff x="-1496775" y="3659525"/>
            <a:chExt cx="1712100" cy="2927775"/>
          </a:xfrm>
        </p:grpSpPr>
        <p:sp>
          <p:nvSpPr>
            <p:cNvPr id="5558" name="Google Shape;5558;p72"/>
            <p:cNvSpPr/>
            <p:nvPr/>
          </p:nvSpPr>
          <p:spPr>
            <a:xfrm flipH="1">
              <a:off x="-949550" y="4219175"/>
              <a:ext cx="55400" cy="64900"/>
            </a:xfrm>
            <a:custGeom>
              <a:rect b="b" l="l" r="r" t="t"/>
              <a:pathLst>
                <a:path extrusionOk="0" h="2596" w="2216">
                  <a:moveTo>
                    <a:pt x="1484" y="1"/>
                  </a:moveTo>
                  <a:cubicBezTo>
                    <a:pt x="1423" y="1"/>
                    <a:pt x="1358" y="18"/>
                    <a:pt x="1288" y="54"/>
                  </a:cubicBezTo>
                  <a:cubicBezTo>
                    <a:pt x="1154" y="54"/>
                    <a:pt x="1221" y="121"/>
                    <a:pt x="1255" y="121"/>
                  </a:cubicBezTo>
                  <a:cubicBezTo>
                    <a:pt x="1266" y="120"/>
                    <a:pt x="1277" y="119"/>
                    <a:pt x="1289" y="119"/>
                  </a:cubicBezTo>
                  <a:cubicBezTo>
                    <a:pt x="1826" y="119"/>
                    <a:pt x="1919" y="1662"/>
                    <a:pt x="1788" y="1989"/>
                  </a:cubicBezTo>
                  <a:cubicBezTo>
                    <a:pt x="1732" y="2147"/>
                    <a:pt x="1612" y="2207"/>
                    <a:pt x="1458" y="2207"/>
                  </a:cubicBezTo>
                  <a:cubicBezTo>
                    <a:pt x="1060" y="2207"/>
                    <a:pt x="442" y="1809"/>
                    <a:pt x="154" y="1689"/>
                  </a:cubicBezTo>
                  <a:cubicBezTo>
                    <a:pt x="145" y="1684"/>
                    <a:pt x="135" y="1682"/>
                    <a:pt x="125" y="1682"/>
                  </a:cubicBezTo>
                  <a:cubicBezTo>
                    <a:pt x="63" y="1682"/>
                    <a:pt x="1" y="1765"/>
                    <a:pt x="87" y="1822"/>
                  </a:cubicBezTo>
                  <a:cubicBezTo>
                    <a:pt x="401" y="2137"/>
                    <a:pt x="1071" y="2596"/>
                    <a:pt x="1567" y="2596"/>
                  </a:cubicBezTo>
                  <a:cubicBezTo>
                    <a:pt x="1861" y="2596"/>
                    <a:pt x="2093" y="2435"/>
                    <a:pt x="2155" y="1989"/>
                  </a:cubicBezTo>
                  <a:cubicBezTo>
                    <a:pt x="2216" y="1656"/>
                    <a:pt x="2084" y="1"/>
                    <a:pt x="1484"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2"/>
            <p:cNvSpPr/>
            <p:nvPr/>
          </p:nvSpPr>
          <p:spPr>
            <a:xfrm flipH="1">
              <a:off x="-922200" y="3918625"/>
              <a:ext cx="291075" cy="291075"/>
            </a:xfrm>
            <a:custGeom>
              <a:rect b="b" l="l" r="r" t="t"/>
              <a:pathLst>
                <a:path extrusionOk="0" h="11643" w="11643">
                  <a:moveTo>
                    <a:pt x="0" y="1"/>
                  </a:moveTo>
                  <a:cubicBezTo>
                    <a:pt x="0" y="34"/>
                    <a:pt x="0" y="101"/>
                    <a:pt x="67" y="101"/>
                  </a:cubicBezTo>
                  <a:cubicBezTo>
                    <a:pt x="2135" y="1602"/>
                    <a:pt x="2669" y="4271"/>
                    <a:pt x="4637" y="5838"/>
                  </a:cubicBezTo>
                  <a:cubicBezTo>
                    <a:pt x="5738" y="6706"/>
                    <a:pt x="7139" y="6973"/>
                    <a:pt x="8306" y="7673"/>
                  </a:cubicBezTo>
                  <a:cubicBezTo>
                    <a:pt x="9841" y="8607"/>
                    <a:pt x="10775" y="9975"/>
                    <a:pt x="11475" y="11609"/>
                  </a:cubicBezTo>
                  <a:cubicBezTo>
                    <a:pt x="11486" y="11631"/>
                    <a:pt x="11509" y="11643"/>
                    <a:pt x="11533" y="11643"/>
                  </a:cubicBezTo>
                  <a:cubicBezTo>
                    <a:pt x="11583" y="11643"/>
                    <a:pt x="11642" y="11598"/>
                    <a:pt x="11642" y="11509"/>
                  </a:cubicBezTo>
                  <a:cubicBezTo>
                    <a:pt x="11442" y="10275"/>
                    <a:pt x="10908" y="9207"/>
                    <a:pt x="10008" y="8307"/>
                  </a:cubicBezTo>
                  <a:cubicBezTo>
                    <a:pt x="8807" y="7106"/>
                    <a:pt x="7239" y="6772"/>
                    <a:pt x="5771" y="5872"/>
                  </a:cubicBezTo>
                  <a:cubicBezTo>
                    <a:pt x="3336" y="4437"/>
                    <a:pt x="2802" y="835"/>
                    <a:pt x="0"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2"/>
            <p:cNvSpPr/>
            <p:nvPr/>
          </p:nvSpPr>
          <p:spPr>
            <a:xfrm flipH="1">
              <a:off x="-1488425" y="4251375"/>
              <a:ext cx="838950" cy="2321675"/>
            </a:xfrm>
            <a:custGeom>
              <a:rect b="b" l="l" r="r" t="t"/>
              <a:pathLst>
                <a:path extrusionOk="0" h="92867" w="33558">
                  <a:moveTo>
                    <a:pt x="8240" y="0"/>
                  </a:moveTo>
                  <a:lnTo>
                    <a:pt x="8240" y="0"/>
                  </a:lnTo>
                  <a:cubicBezTo>
                    <a:pt x="7706" y="67"/>
                    <a:pt x="7105" y="100"/>
                    <a:pt x="6572" y="167"/>
                  </a:cubicBezTo>
                  <a:lnTo>
                    <a:pt x="7205" y="1268"/>
                  </a:lnTo>
                  <a:cubicBezTo>
                    <a:pt x="6038" y="5404"/>
                    <a:pt x="4837" y="9507"/>
                    <a:pt x="3670" y="13644"/>
                  </a:cubicBezTo>
                  <a:cubicBezTo>
                    <a:pt x="2435" y="17847"/>
                    <a:pt x="1201" y="22083"/>
                    <a:pt x="868" y="26486"/>
                  </a:cubicBezTo>
                  <a:cubicBezTo>
                    <a:pt x="0" y="37761"/>
                    <a:pt x="5171" y="49036"/>
                    <a:pt x="13110" y="57108"/>
                  </a:cubicBezTo>
                  <a:cubicBezTo>
                    <a:pt x="16279" y="60344"/>
                    <a:pt x="19915" y="63179"/>
                    <a:pt x="22616" y="66782"/>
                  </a:cubicBezTo>
                  <a:cubicBezTo>
                    <a:pt x="28087" y="74120"/>
                    <a:pt x="29121" y="83727"/>
                    <a:pt x="30022" y="92867"/>
                  </a:cubicBezTo>
                  <a:cubicBezTo>
                    <a:pt x="30622" y="92800"/>
                    <a:pt x="31223" y="92733"/>
                    <a:pt x="31856" y="92700"/>
                  </a:cubicBezTo>
                  <a:cubicBezTo>
                    <a:pt x="33558" y="85962"/>
                    <a:pt x="32023" y="78790"/>
                    <a:pt x="29521" y="72352"/>
                  </a:cubicBezTo>
                  <a:cubicBezTo>
                    <a:pt x="28521" y="69750"/>
                    <a:pt x="27286" y="67182"/>
                    <a:pt x="25552" y="65014"/>
                  </a:cubicBezTo>
                  <a:cubicBezTo>
                    <a:pt x="22950" y="61745"/>
                    <a:pt x="19247" y="59576"/>
                    <a:pt x="16212" y="56741"/>
                  </a:cubicBezTo>
                  <a:cubicBezTo>
                    <a:pt x="10241" y="51204"/>
                    <a:pt x="7005" y="43265"/>
                    <a:pt x="5905" y="35226"/>
                  </a:cubicBezTo>
                  <a:cubicBezTo>
                    <a:pt x="4837" y="27220"/>
                    <a:pt x="5738" y="19047"/>
                    <a:pt x="7072" y="11042"/>
                  </a:cubicBezTo>
                  <a:cubicBezTo>
                    <a:pt x="7706" y="7372"/>
                    <a:pt x="8406" y="3703"/>
                    <a:pt x="8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2"/>
            <p:cNvSpPr/>
            <p:nvPr/>
          </p:nvSpPr>
          <p:spPr>
            <a:xfrm flipH="1">
              <a:off x="-1496775" y="4234475"/>
              <a:ext cx="854800" cy="2352825"/>
            </a:xfrm>
            <a:custGeom>
              <a:rect b="b" l="l" r="r" t="t"/>
              <a:pathLst>
                <a:path extrusionOk="0" h="94113" w="34192">
                  <a:moveTo>
                    <a:pt x="7915" y="1375"/>
                  </a:moveTo>
                  <a:lnTo>
                    <a:pt x="7915" y="1375"/>
                  </a:lnTo>
                  <a:cubicBezTo>
                    <a:pt x="7915" y="1393"/>
                    <a:pt x="7915" y="1411"/>
                    <a:pt x="7915" y="1429"/>
                  </a:cubicBezTo>
                  <a:lnTo>
                    <a:pt x="7915" y="1429"/>
                  </a:lnTo>
                  <a:cubicBezTo>
                    <a:pt x="7896" y="1412"/>
                    <a:pt x="7876" y="1395"/>
                    <a:pt x="7855" y="1380"/>
                  </a:cubicBezTo>
                  <a:lnTo>
                    <a:pt x="7855" y="1380"/>
                  </a:lnTo>
                  <a:cubicBezTo>
                    <a:pt x="7875" y="1379"/>
                    <a:pt x="7895" y="1377"/>
                    <a:pt x="7915" y="1375"/>
                  </a:cubicBezTo>
                  <a:close/>
                  <a:moveTo>
                    <a:pt x="7898" y="2655"/>
                  </a:moveTo>
                  <a:cubicBezTo>
                    <a:pt x="7704" y="9033"/>
                    <a:pt x="5978" y="15409"/>
                    <a:pt x="5404" y="21758"/>
                  </a:cubicBezTo>
                  <a:cubicBezTo>
                    <a:pt x="4837" y="28430"/>
                    <a:pt x="5004" y="35234"/>
                    <a:pt x="6738" y="41706"/>
                  </a:cubicBezTo>
                  <a:cubicBezTo>
                    <a:pt x="8206" y="47110"/>
                    <a:pt x="10808" y="52280"/>
                    <a:pt x="14644" y="56416"/>
                  </a:cubicBezTo>
                  <a:cubicBezTo>
                    <a:pt x="19014" y="61120"/>
                    <a:pt x="24718" y="63855"/>
                    <a:pt x="27720" y="69759"/>
                  </a:cubicBezTo>
                  <a:cubicBezTo>
                    <a:pt x="31195" y="76677"/>
                    <a:pt x="33317" y="85076"/>
                    <a:pt x="31615" y="92742"/>
                  </a:cubicBezTo>
                  <a:lnTo>
                    <a:pt x="31615" y="92742"/>
                  </a:lnTo>
                  <a:cubicBezTo>
                    <a:pt x="31355" y="92763"/>
                    <a:pt x="31093" y="92788"/>
                    <a:pt x="30827" y="92816"/>
                  </a:cubicBezTo>
                  <a:lnTo>
                    <a:pt x="30827" y="92816"/>
                  </a:lnTo>
                  <a:cubicBezTo>
                    <a:pt x="30274" y="86956"/>
                    <a:pt x="29615" y="80989"/>
                    <a:pt x="27687" y="75363"/>
                  </a:cubicBezTo>
                  <a:cubicBezTo>
                    <a:pt x="25652" y="69426"/>
                    <a:pt x="21949" y="64956"/>
                    <a:pt x="17479" y="60753"/>
                  </a:cubicBezTo>
                  <a:cubicBezTo>
                    <a:pt x="12642" y="56250"/>
                    <a:pt x="8373" y="51446"/>
                    <a:pt x="5504" y="45442"/>
                  </a:cubicBezTo>
                  <a:cubicBezTo>
                    <a:pt x="2635" y="39538"/>
                    <a:pt x="1201" y="32866"/>
                    <a:pt x="1868" y="26261"/>
                  </a:cubicBezTo>
                  <a:cubicBezTo>
                    <a:pt x="2680" y="18267"/>
                    <a:pt x="5677" y="10337"/>
                    <a:pt x="7898" y="2655"/>
                  </a:cubicBezTo>
                  <a:close/>
                  <a:moveTo>
                    <a:pt x="8659" y="1"/>
                  </a:moveTo>
                  <a:cubicBezTo>
                    <a:pt x="8631" y="1"/>
                    <a:pt x="8602" y="3"/>
                    <a:pt x="8573" y="9"/>
                  </a:cubicBezTo>
                  <a:cubicBezTo>
                    <a:pt x="8039" y="43"/>
                    <a:pt x="7439" y="76"/>
                    <a:pt x="6905" y="176"/>
                  </a:cubicBezTo>
                  <a:cubicBezTo>
                    <a:pt x="6082" y="242"/>
                    <a:pt x="6071" y="1478"/>
                    <a:pt x="6841" y="1478"/>
                  </a:cubicBezTo>
                  <a:cubicBezTo>
                    <a:pt x="6851" y="1478"/>
                    <a:pt x="6861" y="1477"/>
                    <a:pt x="6872" y="1477"/>
                  </a:cubicBezTo>
                  <a:cubicBezTo>
                    <a:pt x="6911" y="1472"/>
                    <a:pt x="6950" y="1467"/>
                    <a:pt x="6990" y="1463"/>
                  </a:cubicBezTo>
                  <a:lnTo>
                    <a:pt x="6990" y="1463"/>
                  </a:lnTo>
                  <a:cubicBezTo>
                    <a:pt x="6938" y="1529"/>
                    <a:pt x="6897" y="1611"/>
                    <a:pt x="6872" y="1710"/>
                  </a:cubicBezTo>
                  <a:cubicBezTo>
                    <a:pt x="4837" y="8749"/>
                    <a:pt x="2368" y="15854"/>
                    <a:pt x="1068" y="23059"/>
                  </a:cubicBezTo>
                  <a:cubicBezTo>
                    <a:pt x="0" y="29063"/>
                    <a:pt x="400" y="35101"/>
                    <a:pt x="2302" y="40905"/>
                  </a:cubicBezTo>
                  <a:cubicBezTo>
                    <a:pt x="4170" y="46609"/>
                    <a:pt x="7339" y="51913"/>
                    <a:pt x="11342" y="56416"/>
                  </a:cubicBezTo>
                  <a:cubicBezTo>
                    <a:pt x="15845" y="61487"/>
                    <a:pt x="21515" y="65323"/>
                    <a:pt x="24718" y="71460"/>
                  </a:cubicBezTo>
                  <a:cubicBezTo>
                    <a:pt x="28220" y="78232"/>
                    <a:pt x="28987" y="86038"/>
                    <a:pt x="29688" y="93476"/>
                  </a:cubicBezTo>
                  <a:cubicBezTo>
                    <a:pt x="29720" y="93764"/>
                    <a:pt x="29905" y="94112"/>
                    <a:pt x="30242" y="94112"/>
                  </a:cubicBezTo>
                  <a:cubicBezTo>
                    <a:pt x="30257" y="94112"/>
                    <a:pt x="30273" y="94111"/>
                    <a:pt x="30288" y="94110"/>
                  </a:cubicBezTo>
                  <a:cubicBezTo>
                    <a:pt x="30922" y="94077"/>
                    <a:pt x="31523" y="93977"/>
                    <a:pt x="32123" y="93943"/>
                  </a:cubicBezTo>
                  <a:cubicBezTo>
                    <a:pt x="32390" y="93910"/>
                    <a:pt x="32690" y="93776"/>
                    <a:pt x="32723" y="93476"/>
                  </a:cubicBezTo>
                  <a:cubicBezTo>
                    <a:pt x="34191" y="87272"/>
                    <a:pt x="33224" y="80901"/>
                    <a:pt x="31189" y="74896"/>
                  </a:cubicBezTo>
                  <a:cubicBezTo>
                    <a:pt x="30222" y="72061"/>
                    <a:pt x="29054" y="69225"/>
                    <a:pt x="27420" y="66724"/>
                  </a:cubicBezTo>
                  <a:cubicBezTo>
                    <a:pt x="25785" y="64222"/>
                    <a:pt x="23550" y="62287"/>
                    <a:pt x="21249" y="60453"/>
                  </a:cubicBezTo>
                  <a:cubicBezTo>
                    <a:pt x="16012" y="56316"/>
                    <a:pt x="11875" y="51813"/>
                    <a:pt x="9373" y="45542"/>
                  </a:cubicBezTo>
                  <a:cubicBezTo>
                    <a:pt x="6838" y="39137"/>
                    <a:pt x="6171" y="32232"/>
                    <a:pt x="6438" y="25394"/>
                  </a:cubicBezTo>
                  <a:cubicBezTo>
                    <a:pt x="6605" y="20958"/>
                    <a:pt x="7205" y="16588"/>
                    <a:pt x="7939" y="12251"/>
                  </a:cubicBezTo>
                  <a:cubicBezTo>
                    <a:pt x="8573" y="8382"/>
                    <a:pt x="9340" y="4579"/>
                    <a:pt x="9207" y="610"/>
                  </a:cubicBezTo>
                  <a:cubicBezTo>
                    <a:pt x="9207" y="305"/>
                    <a:pt x="8956" y="1"/>
                    <a:pt x="86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2"/>
            <p:cNvSpPr/>
            <p:nvPr/>
          </p:nvSpPr>
          <p:spPr>
            <a:xfrm flipH="1">
              <a:off x="-729550" y="4536575"/>
              <a:ext cx="229350" cy="325250"/>
            </a:xfrm>
            <a:custGeom>
              <a:rect b="b" l="l" r="r" t="t"/>
              <a:pathLst>
                <a:path extrusionOk="0" h="13010" w="9174">
                  <a:moveTo>
                    <a:pt x="0" y="1"/>
                  </a:moveTo>
                  <a:cubicBezTo>
                    <a:pt x="834" y="1969"/>
                    <a:pt x="1668" y="3970"/>
                    <a:pt x="2969" y="5671"/>
                  </a:cubicBezTo>
                  <a:cubicBezTo>
                    <a:pt x="4237" y="7406"/>
                    <a:pt x="6005" y="8807"/>
                    <a:pt x="8039" y="9307"/>
                  </a:cubicBezTo>
                  <a:lnTo>
                    <a:pt x="8907" y="13010"/>
                  </a:lnTo>
                  <a:cubicBezTo>
                    <a:pt x="9174" y="11142"/>
                    <a:pt x="8573" y="9174"/>
                    <a:pt x="7372" y="7773"/>
                  </a:cubicBezTo>
                  <a:cubicBezTo>
                    <a:pt x="6705" y="6972"/>
                    <a:pt x="5838" y="6305"/>
                    <a:pt x="5037" y="5638"/>
                  </a:cubicBezTo>
                  <a:cubicBezTo>
                    <a:pt x="3103" y="4003"/>
                    <a:pt x="1401" y="210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2"/>
            <p:cNvSpPr/>
            <p:nvPr/>
          </p:nvSpPr>
          <p:spPr>
            <a:xfrm flipH="1">
              <a:off x="-743725" y="4522500"/>
              <a:ext cx="262925" cy="354675"/>
            </a:xfrm>
            <a:custGeom>
              <a:rect b="b" l="l" r="r" t="t"/>
              <a:pathLst>
                <a:path extrusionOk="0" h="14187" w="10517">
                  <a:moveTo>
                    <a:pt x="3865" y="5304"/>
                  </a:moveTo>
                  <a:lnTo>
                    <a:pt x="3865" y="5304"/>
                  </a:lnTo>
                  <a:cubicBezTo>
                    <a:pt x="4278" y="5715"/>
                    <a:pt x="4705" y="6115"/>
                    <a:pt x="5146" y="6501"/>
                  </a:cubicBezTo>
                  <a:cubicBezTo>
                    <a:pt x="5971" y="7208"/>
                    <a:pt x="6737" y="7890"/>
                    <a:pt x="7372" y="8625"/>
                  </a:cubicBezTo>
                  <a:lnTo>
                    <a:pt x="7372" y="8625"/>
                  </a:lnTo>
                  <a:cubicBezTo>
                    <a:pt x="5911" y="7832"/>
                    <a:pt x="4785" y="6659"/>
                    <a:pt x="3865" y="5304"/>
                  </a:cubicBezTo>
                  <a:close/>
                  <a:moveTo>
                    <a:pt x="779" y="0"/>
                  </a:moveTo>
                  <a:cubicBezTo>
                    <a:pt x="389" y="0"/>
                    <a:pt x="0" y="302"/>
                    <a:pt x="176" y="764"/>
                  </a:cubicBezTo>
                  <a:cubicBezTo>
                    <a:pt x="1898" y="4869"/>
                    <a:pt x="4047" y="9106"/>
                    <a:pt x="8580" y="10474"/>
                  </a:cubicBezTo>
                  <a:lnTo>
                    <a:pt x="8580" y="10474"/>
                  </a:lnTo>
                  <a:cubicBezTo>
                    <a:pt x="8986" y="11384"/>
                    <a:pt x="9182" y="12420"/>
                    <a:pt x="9082" y="13673"/>
                  </a:cubicBezTo>
                  <a:cubicBezTo>
                    <a:pt x="9034" y="14012"/>
                    <a:pt x="9305" y="14186"/>
                    <a:pt x="9606" y="14186"/>
                  </a:cubicBezTo>
                  <a:cubicBezTo>
                    <a:pt x="9927" y="14186"/>
                    <a:pt x="10282" y="13987"/>
                    <a:pt x="10317" y="13573"/>
                  </a:cubicBezTo>
                  <a:cubicBezTo>
                    <a:pt x="10517" y="11138"/>
                    <a:pt x="9749" y="8903"/>
                    <a:pt x="7948" y="7202"/>
                  </a:cubicBezTo>
                  <a:cubicBezTo>
                    <a:pt x="5580" y="4900"/>
                    <a:pt x="3245" y="3032"/>
                    <a:pt x="1310" y="263"/>
                  </a:cubicBezTo>
                  <a:cubicBezTo>
                    <a:pt x="1185" y="81"/>
                    <a:pt x="982" y="0"/>
                    <a:pt x="7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2"/>
            <p:cNvSpPr/>
            <p:nvPr/>
          </p:nvSpPr>
          <p:spPr>
            <a:xfrm flipH="1">
              <a:off x="-1110650" y="4319750"/>
              <a:ext cx="308575" cy="394450"/>
            </a:xfrm>
            <a:custGeom>
              <a:rect b="b" l="l" r="r" t="t"/>
              <a:pathLst>
                <a:path extrusionOk="0" h="15778" w="12343">
                  <a:moveTo>
                    <a:pt x="11742" y="1"/>
                  </a:moveTo>
                  <a:cubicBezTo>
                    <a:pt x="10842" y="167"/>
                    <a:pt x="10241" y="935"/>
                    <a:pt x="9941" y="1769"/>
                  </a:cubicBezTo>
                  <a:cubicBezTo>
                    <a:pt x="9641" y="2603"/>
                    <a:pt x="9641" y="3503"/>
                    <a:pt x="9574" y="4404"/>
                  </a:cubicBezTo>
                  <a:cubicBezTo>
                    <a:pt x="9407" y="7339"/>
                    <a:pt x="8573" y="10442"/>
                    <a:pt x="6339" y="12410"/>
                  </a:cubicBezTo>
                  <a:cubicBezTo>
                    <a:pt x="5001" y="13560"/>
                    <a:pt x="3213" y="14195"/>
                    <a:pt x="1438" y="14195"/>
                  </a:cubicBezTo>
                  <a:cubicBezTo>
                    <a:pt x="1000" y="14195"/>
                    <a:pt x="563" y="14157"/>
                    <a:pt x="134" y="14077"/>
                  </a:cubicBezTo>
                  <a:lnTo>
                    <a:pt x="1" y="15512"/>
                  </a:lnTo>
                  <a:cubicBezTo>
                    <a:pt x="556" y="15694"/>
                    <a:pt x="1133" y="15778"/>
                    <a:pt x="1712" y="15778"/>
                  </a:cubicBezTo>
                  <a:cubicBezTo>
                    <a:pt x="3045" y="15778"/>
                    <a:pt x="4388" y="15332"/>
                    <a:pt x="5505" y="14611"/>
                  </a:cubicBezTo>
                  <a:cubicBezTo>
                    <a:pt x="7139" y="13610"/>
                    <a:pt x="8407" y="12076"/>
                    <a:pt x="9341" y="10442"/>
                  </a:cubicBezTo>
                  <a:cubicBezTo>
                    <a:pt x="11109" y="7506"/>
                    <a:pt x="12176" y="4137"/>
                    <a:pt x="12343" y="735"/>
                  </a:cubicBezTo>
                  <a:cubicBezTo>
                    <a:pt x="12343" y="501"/>
                    <a:pt x="12343" y="234"/>
                    <a:pt x="12176" y="101"/>
                  </a:cubicBezTo>
                  <a:cubicBezTo>
                    <a:pt x="12076" y="1"/>
                    <a:pt x="11909" y="1"/>
                    <a:pt x="11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2"/>
            <p:cNvSpPr/>
            <p:nvPr/>
          </p:nvSpPr>
          <p:spPr>
            <a:xfrm flipH="1">
              <a:off x="-1139000" y="4305425"/>
              <a:ext cx="358375" cy="423400"/>
            </a:xfrm>
            <a:custGeom>
              <a:rect b="b" l="l" r="r" t="t"/>
              <a:pathLst>
                <a:path extrusionOk="0" h="16936" w="14335">
                  <a:moveTo>
                    <a:pt x="12731" y="1"/>
                  </a:moveTo>
                  <a:cubicBezTo>
                    <a:pt x="12459" y="1"/>
                    <a:pt x="12163" y="76"/>
                    <a:pt x="11867" y="207"/>
                  </a:cubicBezTo>
                  <a:cubicBezTo>
                    <a:pt x="10532" y="774"/>
                    <a:pt x="10099" y="2308"/>
                    <a:pt x="9898" y="3576"/>
                  </a:cubicBezTo>
                  <a:cubicBezTo>
                    <a:pt x="9598" y="6011"/>
                    <a:pt x="9632" y="8313"/>
                    <a:pt x="8397" y="10514"/>
                  </a:cubicBezTo>
                  <a:cubicBezTo>
                    <a:pt x="7149" y="12837"/>
                    <a:pt x="4865" y="14174"/>
                    <a:pt x="2315" y="14174"/>
                  </a:cubicBezTo>
                  <a:cubicBezTo>
                    <a:pt x="1934" y="14174"/>
                    <a:pt x="1548" y="14144"/>
                    <a:pt x="1159" y="14083"/>
                  </a:cubicBezTo>
                  <a:cubicBezTo>
                    <a:pt x="1127" y="14079"/>
                    <a:pt x="1096" y="14077"/>
                    <a:pt x="1065" y="14077"/>
                  </a:cubicBezTo>
                  <a:cubicBezTo>
                    <a:pt x="333" y="14077"/>
                    <a:pt x="57" y="15189"/>
                    <a:pt x="825" y="15318"/>
                  </a:cubicBezTo>
                  <a:cubicBezTo>
                    <a:pt x="1336" y="15397"/>
                    <a:pt x="1828" y="15435"/>
                    <a:pt x="2303" y="15435"/>
                  </a:cubicBezTo>
                  <a:cubicBezTo>
                    <a:pt x="7410" y="15435"/>
                    <a:pt x="10419" y="11014"/>
                    <a:pt x="10999" y="5978"/>
                  </a:cubicBezTo>
                  <a:cubicBezTo>
                    <a:pt x="11099" y="5044"/>
                    <a:pt x="11033" y="4076"/>
                    <a:pt x="11266" y="3209"/>
                  </a:cubicBezTo>
                  <a:cubicBezTo>
                    <a:pt x="11366" y="2342"/>
                    <a:pt x="11833" y="1708"/>
                    <a:pt x="12634" y="1341"/>
                  </a:cubicBezTo>
                  <a:lnTo>
                    <a:pt x="12634" y="1341"/>
                  </a:lnTo>
                  <a:cubicBezTo>
                    <a:pt x="12567" y="2008"/>
                    <a:pt x="12500" y="2675"/>
                    <a:pt x="12400" y="3376"/>
                  </a:cubicBezTo>
                  <a:cubicBezTo>
                    <a:pt x="12100" y="5377"/>
                    <a:pt x="11466" y="7345"/>
                    <a:pt x="10566" y="9180"/>
                  </a:cubicBezTo>
                  <a:cubicBezTo>
                    <a:pt x="9039" y="12379"/>
                    <a:pt x="6326" y="15784"/>
                    <a:pt x="2628" y="15784"/>
                  </a:cubicBezTo>
                  <a:cubicBezTo>
                    <a:pt x="2123" y="15784"/>
                    <a:pt x="1600" y="15721"/>
                    <a:pt x="1059" y="15584"/>
                  </a:cubicBezTo>
                  <a:cubicBezTo>
                    <a:pt x="979" y="15558"/>
                    <a:pt x="905" y="15546"/>
                    <a:pt x="835" y="15546"/>
                  </a:cubicBezTo>
                  <a:cubicBezTo>
                    <a:pt x="203" y="15546"/>
                    <a:pt x="1" y="16538"/>
                    <a:pt x="692" y="16719"/>
                  </a:cubicBezTo>
                  <a:cubicBezTo>
                    <a:pt x="1303" y="16866"/>
                    <a:pt x="1902" y="16935"/>
                    <a:pt x="2487" y="16935"/>
                  </a:cubicBezTo>
                  <a:cubicBezTo>
                    <a:pt x="5351" y="16935"/>
                    <a:pt x="7864" y="15271"/>
                    <a:pt x="9665" y="12916"/>
                  </a:cubicBezTo>
                  <a:cubicBezTo>
                    <a:pt x="10966" y="11215"/>
                    <a:pt x="11967" y="9247"/>
                    <a:pt x="12667" y="7212"/>
                  </a:cubicBezTo>
                  <a:cubicBezTo>
                    <a:pt x="13201" y="5644"/>
                    <a:pt x="14335" y="2542"/>
                    <a:pt x="13835" y="874"/>
                  </a:cubicBezTo>
                  <a:cubicBezTo>
                    <a:pt x="13641" y="250"/>
                    <a:pt x="13225" y="1"/>
                    <a:pt x="127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2"/>
            <p:cNvSpPr/>
            <p:nvPr/>
          </p:nvSpPr>
          <p:spPr>
            <a:xfrm flipH="1">
              <a:off x="-1453950" y="3659525"/>
              <a:ext cx="1669275" cy="1071650"/>
            </a:xfrm>
            <a:custGeom>
              <a:rect b="b" l="l" r="r" t="t"/>
              <a:pathLst>
                <a:path extrusionOk="0" h="42866" w="66771">
                  <a:moveTo>
                    <a:pt x="9908" y="28878"/>
                  </a:moveTo>
                  <a:cubicBezTo>
                    <a:pt x="9941" y="28912"/>
                    <a:pt x="10008" y="28912"/>
                    <a:pt x="10075" y="28978"/>
                  </a:cubicBezTo>
                  <a:lnTo>
                    <a:pt x="10008" y="29012"/>
                  </a:lnTo>
                  <a:lnTo>
                    <a:pt x="9908" y="28878"/>
                  </a:lnTo>
                  <a:close/>
                  <a:moveTo>
                    <a:pt x="56079" y="0"/>
                  </a:moveTo>
                  <a:cubicBezTo>
                    <a:pt x="54171" y="0"/>
                    <a:pt x="52087" y="834"/>
                    <a:pt x="50504" y="1625"/>
                  </a:cubicBezTo>
                  <a:cubicBezTo>
                    <a:pt x="48536" y="2626"/>
                    <a:pt x="46834" y="3994"/>
                    <a:pt x="45367" y="5628"/>
                  </a:cubicBezTo>
                  <a:cubicBezTo>
                    <a:pt x="44550" y="2958"/>
                    <a:pt x="41721" y="1205"/>
                    <a:pt x="38887" y="1205"/>
                  </a:cubicBezTo>
                  <a:cubicBezTo>
                    <a:pt x="38712" y="1205"/>
                    <a:pt x="38536" y="1211"/>
                    <a:pt x="38362" y="1225"/>
                  </a:cubicBezTo>
                  <a:cubicBezTo>
                    <a:pt x="34626" y="1559"/>
                    <a:pt x="31990" y="4794"/>
                    <a:pt x="30623" y="8130"/>
                  </a:cubicBezTo>
                  <a:cubicBezTo>
                    <a:pt x="28853" y="6234"/>
                    <a:pt x="26355" y="5104"/>
                    <a:pt x="23797" y="5104"/>
                  </a:cubicBezTo>
                  <a:cubicBezTo>
                    <a:pt x="22980" y="5104"/>
                    <a:pt x="22157" y="5219"/>
                    <a:pt x="21349" y="5461"/>
                  </a:cubicBezTo>
                  <a:cubicBezTo>
                    <a:pt x="17980" y="6495"/>
                    <a:pt x="15579" y="9564"/>
                    <a:pt x="15112" y="13000"/>
                  </a:cubicBezTo>
                  <a:cubicBezTo>
                    <a:pt x="13081" y="12072"/>
                    <a:pt x="10494" y="11358"/>
                    <a:pt x="8075" y="11358"/>
                  </a:cubicBezTo>
                  <a:cubicBezTo>
                    <a:pt x="4930" y="11358"/>
                    <a:pt x="2067" y="12563"/>
                    <a:pt x="1068" y="16069"/>
                  </a:cubicBezTo>
                  <a:cubicBezTo>
                    <a:pt x="1" y="19538"/>
                    <a:pt x="1168" y="22307"/>
                    <a:pt x="3270" y="24508"/>
                  </a:cubicBezTo>
                  <a:cubicBezTo>
                    <a:pt x="1469" y="27144"/>
                    <a:pt x="1502" y="30913"/>
                    <a:pt x="3837" y="33248"/>
                  </a:cubicBezTo>
                  <a:cubicBezTo>
                    <a:pt x="4938" y="34349"/>
                    <a:pt x="6305" y="34916"/>
                    <a:pt x="7740" y="35083"/>
                  </a:cubicBezTo>
                  <a:cubicBezTo>
                    <a:pt x="7940" y="36417"/>
                    <a:pt x="8507" y="37684"/>
                    <a:pt x="9474" y="38652"/>
                  </a:cubicBezTo>
                  <a:cubicBezTo>
                    <a:pt x="10760" y="39924"/>
                    <a:pt x="12382" y="40472"/>
                    <a:pt x="14039" y="40472"/>
                  </a:cubicBezTo>
                  <a:cubicBezTo>
                    <a:pt x="16424" y="40472"/>
                    <a:pt x="18882" y="39336"/>
                    <a:pt x="20516" y="37584"/>
                  </a:cubicBezTo>
                  <a:cubicBezTo>
                    <a:pt x="20960" y="40606"/>
                    <a:pt x="23983" y="42865"/>
                    <a:pt x="27038" y="42865"/>
                  </a:cubicBezTo>
                  <a:cubicBezTo>
                    <a:pt x="27422" y="42865"/>
                    <a:pt x="27807" y="42829"/>
                    <a:pt x="28188" y="42755"/>
                  </a:cubicBezTo>
                  <a:cubicBezTo>
                    <a:pt x="31857" y="42054"/>
                    <a:pt x="33992" y="38685"/>
                    <a:pt x="34659" y="35183"/>
                  </a:cubicBezTo>
                  <a:cubicBezTo>
                    <a:pt x="35664" y="36619"/>
                    <a:pt x="37412" y="37486"/>
                    <a:pt x="39242" y="37486"/>
                  </a:cubicBezTo>
                  <a:cubicBezTo>
                    <a:pt x="39536" y="37486"/>
                    <a:pt x="39833" y="37464"/>
                    <a:pt x="40130" y="37418"/>
                  </a:cubicBezTo>
                  <a:cubicBezTo>
                    <a:pt x="42998" y="36951"/>
                    <a:pt x="44866" y="34449"/>
                    <a:pt x="45667" y="31780"/>
                  </a:cubicBezTo>
                  <a:cubicBezTo>
                    <a:pt x="47514" y="33814"/>
                    <a:pt x="50291" y="35177"/>
                    <a:pt x="53001" y="35177"/>
                  </a:cubicBezTo>
                  <a:cubicBezTo>
                    <a:pt x="54647" y="35177"/>
                    <a:pt x="56268" y="34674"/>
                    <a:pt x="57642" y="33515"/>
                  </a:cubicBezTo>
                  <a:cubicBezTo>
                    <a:pt x="60377" y="31146"/>
                    <a:pt x="60878" y="26510"/>
                    <a:pt x="58543" y="23741"/>
                  </a:cubicBezTo>
                  <a:cubicBezTo>
                    <a:pt x="61979" y="23641"/>
                    <a:pt x="65514" y="21606"/>
                    <a:pt x="66148" y="18037"/>
                  </a:cubicBezTo>
                  <a:cubicBezTo>
                    <a:pt x="66771" y="14597"/>
                    <a:pt x="64078" y="10995"/>
                    <a:pt x="60536" y="10995"/>
                  </a:cubicBezTo>
                  <a:cubicBezTo>
                    <a:pt x="60473" y="10995"/>
                    <a:pt x="60408" y="10996"/>
                    <a:pt x="60344" y="10999"/>
                  </a:cubicBezTo>
                  <a:cubicBezTo>
                    <a:pt x="61478" y="7329"/>
                    <a:pt x="62345" y="1559"/>
                    <a:pt x="57542" y="191"/>
                  </a:cubicBezTo>
                  <a:cubicBezTo>
                    <a:pt x="57075" y="59"/>
                    <a:pt x="56583" y="0"/>
                    <a:pt x="560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2"/>
            <p:cNvSpPr/>
            <p:nvPr/>
          </p:nvSpPr>
          <p:spPr>
            <a:xfrm flipH="1">
              <a:off x="-804600" y="4633950"/>
              <a:ext cx="52250" cy="88225"/>
            </a:xfrm>
            <a:custGeom>
              <a:rect b="b" l="l" r="r" t="t"/>
              <a:pathLst>
                <a:path extrusionOk="0" h="3529" w="2090">
                  <a:moveTo>
                    <a:pt x="1676" y="0"/>
                  </a:moveTo>
                  <a:cubicBezTo>
                    <a:pt x="1637" y="0"/>
                    <a:pt x="1589" y="48"/>
                    <a:pt x="1589" y="108"/>
                  </a:cubicBezTo>
                  <a:cubicBezTo>
                    <a:pt x="1723" y="909"/>
                    <a:pt x="1723" y="1710"/>
                    <a:pt x="1489" y="2510"/>
                  </a:cubicBezTo>
                  <a:cubicBezTo>
                    <a:pt x="1456" y="2610"/>
                    <a:pt x="1456" y="2844"/>
                    <a:pt x="1389" y="2910"/>
                  </a:cubicBezTo>
                  <a:cubicBezTo>
                    <a:pt x="1256" y="3011"/>
                    <a:pt x="1156" y="3077"/>
                    <a:pt x="1056" y="3177"/>
                  </a:cubicBezTo>
                  <a:lnTo>
                    <a:pt x="889" y="3011"/>
                  </a:lnTo>
                  <a:cubicBezTo>
                    <a:pt x="622" y="2877"/>
                    <a:pt x="389" y="2544"/>
                    <a:pt x="122" y="2410"/>
                  </a:cubicBezTo>
                  <a:cubicBezTo>
                    <a:pt x="116" y="2404"/>
                    <a:pt x="107" y="2401"/>
                    <a:pt x="98" y="2401"/>
                  </a:cubicBezTo>
                  <a:cubicBezTo>
                    <a:pt x="57" y="2401"/>
                    <a:pt x="0" y="2456"/>
                    <a:pt x="55" y="2510"/>
                  </a:cubicBezTo>
                  <a:cubicBezTo>
                    <a:pt x="254" y="2834"/>
                    <a:pt x="731" y="3528"/>
                    <a:pt x="1155" y="3528"/>
                  </a:cubicBezTo>
                  <a:cubicBezTo>
                    <a:pt x="1299" y="3528"/>
                    <a:pt x="1437" y="3448"/>
                    <a:pt x="1556" y="3244"/>
                  </a:cubicBezTo>
                  <a:cubicBezTo>
                    <a:pt x="2090" y="2377"/>
                    <a:pt x="1956" y="1042"/>
                    <a:pt x="1723" y="75"/>
                  </a:cubicBezTo>
                  <a:cubicBezTo>
                    <a:pt x="1723" y="22"/>
                    <a:pt x="1701" y="0"/>
                    <a:pt x="1676"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2"/>
            <p:cNvSpPr/>
            <p:nvPr/>
          </p:nvSpPr>
          <p:spPr>
            <a:xfrm flipH="1">
              <a:off x="-962225" y="4631650"/>
              <a:ext cx="77575" cy="66375"/>
            </a:xfrm>
            <a:custGeom>
              <a:rect b="b" l="l" r="r" t="t"/>
              <a:pathLst>
                <a:path extrusionOk="0" h="2655" w="3103">
                  <a:moveTo>
                    <a:pt x="2969" y="0"/>
                  </a:moveTo>
                  <a:cubicBezTo>
                    <a:pt x="2435" y="467"/>
                    <a:pt x="2302" y="968"/>
                    <a:pt x="1968" y="1535"/>
                  </a:cubicBezTo>
                  <a:cubicBezTo>
                    <a:pt x="1768" y="1868"/>
                    <a:pt x="1468" y="2135"/>
                    <a:pt x="1101" y="2269"/>
                  </a:cubicBezTo>
                  <a:cubicBezTo>
                    <a:pt x="978" y="2293"/>
                    <a:pt x="854" y="2300"/>
                    <a:pt x="733" y="2300"/>
                  </a:cubicBezTo>
                  <a:cubicBezTo>
                    <a:pt x="600" y="2300"/>
                    <a:pt x="469" y="2292"/>
                    <a:pt x="342" y="2292"/>
                  </a:cubicBezTo>
                  <a:cubicBezTo>
                    <a:pt x="271" y="2292"/>
                    <a:pt x="201" y="2294"/>
                    <a:pt x="133" y="2302"/>
                  </a:cubicBezTo>
                  <a:cubicBezTo>
                    <a:pt x="33" y="2302"/>
                    <a:pt x="0" y="2369"/>
                    <a:pt x="100" y="2469"/>
                  </a:cubicBezTo>
                  <a:cubicBezTo>
                    <a:pt x="256" y="2601"/>
                    <a:pt x="459" y="2655"/>
                    <a:pt x="677" y="2655"/>
                  </a:cubicBezTo>
                  <a:cubicBezTo>
                    <a:pt x="1066" y="2655"/>
                    <a:pt x="1502" y="2482"/>
                    <a:pt x="1801" y="2269"/>
                  </a:cubicBezTo>
                  <a:cubicBezTo>
                    <a:pt x="2468" y="1702"/>
                    <a:pt x="2535" y="701"/>
                    <a:pt x="3102" y="34"/>
                  </a:cubicBezTo>
                  <a:cubicBezTo>
                    <a:pt x="3036" y="0"/>
                    <a:pt x="3002" y="0"/>
                    <a:pt x="2969"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2"/>
            <p:cNvSpPr/>
            <p:nvPr/>
          </p:nvSpPr>
          <p:spPr>
            <a:xfrm flipH="1">
              <a:off x="-792100" y="4624450"/>
              <a:ext cx="56725" cy="389625"/>
            </a:xfrm>
            <a:custGeom>
              <a:rect b="b" l="l" r="r" t="t"/>
              <a:pathLst>
                <a:path extrusionOk="0" h="15585" w="2269">
                  <a:moveTo>
                    <a:pt x="585" y="0"/>
                  </a:moveTo>
                  <a:cubicBezTo>
                    <a:pt x="516" y="0"/>
                    <a:pt x="434" y="50"/>
                    <a:pt x="434" y="155"/>
                  </a:cubicBezTo>
                  <a:cubicBezTo>
                    <a:pt x="234" y="2557"/>
                    <a:pt x="0" y="5325"/>
                    <a:pt x="634" y="7660"/>
                  </a:cubicBezTo>
                  <a:cubicBezTo>
                    <a:pt x="967" y="8928"/>
                    <a:pt x="1468" y="9929"/>
                    <a:pt x="1568" y="11263"/>
                  </a:cubicBezTo>
                  <a:cubicBezTo>
                    <a:pt x="1635" y="12664"/>
                    <a:pt x="1301" y="14065"/>
                    <a:pt x="1234" y="15466"/>
                  </a:cubicBezTo>
                  <a:cubicBezTo>
                    <a:pt x="1234" y="15541"/>
                    <a:pt x="1287" y="15584"/>
                    <a:pt x="1339" y="15584"/>
                  </a:cubicBezTo>
                  <a:cubicBezTo>
                    <a:pt x="1380" y="15584"/>
                    <a:pt x="1420" y="15558"/>
                    <a:pt x="1434" y="15499"/>
                  </a:cubicBezTo>
                  <a:cubicBezTo>
                    <a:pt x="2268" y="13598"/>
                    <a:pt x="2268" y="10996"/>
                    <a:pt x="1601" y="9061"/>
                  </a:cubicBezTo>
                  <a:cubicBezTo>
                    <a:pt x="601" y="6092"/>
                    <a:pt x="634" y="3257"/>
                    <a:pt x="667" y="122"/>
                  </a:cubicBezTo>
                  <a:cubicBezTo>
                    <a:pt x="699" y="42"/>
                    <a:pt x="647" y="0"/>
                    <a:pt x="5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2"/>
            <p:cNvSpPr/>
            <p:nvPr/>
          </p:nvSpPr>
          <p:spPr>
            <a:xfrm flipH="1">
              <a:off x="-689525" y="4687875"/>
              <a:ext cx="68400" cy="59975"/>
            </a:xfrm>
            <a:custGeom>
              <a:rect b="b" l="l" r="r" t="t"/>
              <a:pathLst>
                <a:path extrusionOk="0" h="2399" w="2736">
                  <a:moveTo>
                    <a:pt x="88" y="0"/>
                  </a:moveTo>
                  <a:cubicBezTo>
                    <a:pt x="49" y="0"/>
                    <a:pt x="0" y="33"/>
                    <a:pt x="0" y="53"/>
                  </a:cubicBezTo>
                  <a:cubicBezTo>
                    <a:pt x="0" y="687"/>
                    <a:pt x="34" y="1287"/>
                    <a:pt x="400" y="1788"/>
                  </a:cubicBezTo>
                  <a:cubicBezTo>
                    <a:pt x="670" y="2147"/>
                    <a:pt x="1100" y="2398"/>
                    <a:pt x="1523" y="2398"/>
                  </a:cubicBezTo>
                  <a:cubicBezTo>
                    <a:pt x="1571" y="2398"/>
                    <a:pt x="1620" y="2395"/>
                    <a:pt x="1668" y="2388"/>
                  </a:cubicBezTo>
                  <a:cubicBezTo>
                    <a:pt x="2335" y="2255"/>
                    <a:pt x="2735" y="1120"/>
                    <a:pt x="1935" y="887"/>
                  </a:cubicBezTo>
                  <a:lnTo>
                    <a:pt x="1935" y="887"/>
                  </a:lnTo>
                  <a:cubicBezTo>
                    <a:pt x="1902" y="920"/>
                    <a:pt x="1902" y="954"/>
                    <a:pt x="1968" y="954"/>
                  </a:cubicBezTo>
                  <a:cubicBezTo>
                    <a:pt x="2235" y="1187"/>
                    <a:pt x="2235" y="1587"/>
                    <a:pt x="2068" y="1854"/>
                  </a:cubicBezTo>
                  <a:cubicBezTo>
                    <a:pt x="1945" y="2048"/>
                    <a:pt x="1757" y="2130"/>
                    <a:pt x="1552" y="2130"/>
                  </a:cubicBezTo>
                  <a:cubicBezTo>
                    <a:pt x="1370" y="2130"/>
                    <a:pt x="1174" y="2065"/>
                    <a:pt x="1001" y="1954"/>
                  </a:cubicBezTo>
                  <a:cubicBezTo>
                    <a:pt x="367" y="1587"/>
                    <a:pt x="234" y="720"/>
                    <a:pt x="134" y="53"/>
                  </a:cubicBezTo>
                  <a:cubicBezTo>
                    <a:pt x="134" y="14"/>
                    <a:pt x="113" y="0"/>
                    <a:pt x="88"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2"/>
            <p:cNvSpPr/>
            <p:nvPr/>
          </p:nvSpPr>
          <p:spPr>
            <a:xfrm flipH="1">
              <a:off x="-674500" y="4159650"/>
              <a:ext cx="215175" cy="112600"/>
            </a:xfrm>
            <a:custGeom>
              <a:rect b="b" l="l" r="r" t="t"/>
              <a:pathLst>
                <a:path extrusionOk="0" fill="none" h="4504" w="8607">
                  <a:moveTo>
                    <a:pt x="6839" y="4170"/>
                  </a:moveTo>
                  <a:cubicBezTo>
                    <a:pt x="7440" y="4236"/>
                    <a:pt x="7873" y="3703"/>
                    <a:pt x="8140" y="3169"/>
                  </a:cubicBezTo>
                  <a:cubicBezTo>
                    <a:pt x="8307" y="2802"/>
                    <a:pt x="8440" y="2402"/>
                    <a:pt x="8507" y="2002"/>
                  </a:cubicBezTo>
                  <a:cubicBezTo>
                    <a:pt x="8540" y="1701"/>
                    <a:pt x="8607" y="1401"/>
                    <a:pt x="8474" y="1168"/>
                  </a:cubicBezTo>
                  <a:cubicBezTo>
                    <a:pt x="8340" y="901"/>
                    <a:pt x="8007" y="734"/>
                    <a:pt x="7773" y="867"/>
                  </a:cubicBezTo>
                  <a:cubicBezTo>
                    <a:pt x="7640" y="967"/>
                    <a:pt x="7506" y="1068"/>
                    <a:pt x="7440" y="1201"/>
                  </a:cubicBezTo>
                  <a:cubicBezTo>
                    <a:pt x="7106" y="1801"/>
                    <a:pt x="6739" y="2335"/>
                    <a:pt x="6439" y="2902"/>
                  </a:cubicBezTo>
                  <a:cubicBezTo>
                    <a:pt x="6305" y="2035"/>
                    <a:pt x="6139" y="1068"/>
                    <a:pt x="5471" y="500"/>
                  </a:cubicBezTo>
                  <a:cubicBezTo>
                    <a:pt x="5338" y="400"/>
                    <a:pt x="5205" y="334"/>
                    <a:pt x="5105" y="300"/>
                  </a:cubicBezTo>
                  <a:cubicBezTo>
                    <a:pt x="4638" y="234"/>
                    <a:pt x="4437" y="834"/>
                    <a:pt x="4471" y="1301"/>
                  </a:cubicBezTo>
                  <a:cubicBezTo>
                    <a:pt x="4504" y="1735"/>
                    <a:pt x="4638" y="2235"/>
                    <a:pt x="4371" y="2635"/>
                  </a:cubicBezTo>
                  <a:cubicBezTo>
                    <a:pt x="4171" y="1801"/>
                    <a:pt x="3704" y="1001"/>
                    <a:pt x="3103" y="400"/>
                  </a:cubicBezTo>
                  <a:cubicBezTo>
                    <a:pt x="2936" y="234"/>
                    <a:pt x="2703" y="67"/>
                    <a:pt x="2469" y="33"/>
                  </a:cubicBezTo>
                  <a:cubicBezTo>
                    <a:pt x="2202" y="0"/>
                    <a:pt x="1969" y="33"/>
                    <a:pt x="1802" y="234"/>
                  </a:cubicBezTo>
                  <a:cubicBezTo>
                    <a:pt x="1635" y="500"/>
                    <a:pt x="1735" y="801"/>
                    <a:pt x="1836" y="1068"/>
                  </a:cubicBezTo>
                  <a:cubicBezTo>
                    <a:pt x="2169" y="1868"/>
                    <a:pt x="2503" y="2702"/>
                    <a:pt x="2803" y="3503"/>
                  </a:cubicBezTo>
                  <a:cubicBezTo>
                    <a:pt x="2603" y="2902"/>
                    <a:pt x="2202" y="2469"/>
                    <a:pt x="1669" y="2135"/>
                  </a:cubicBezTo>
                  <a:cubicBezTo>
                    <a:pt x="1369" y="1968"/>
                    <a:pt x="1035" y="1835"/>
                    <a:pt x="768" y="1835"/>
                  </a:cubicBezTo>
                  <a:cubicBezTo>
                    <a:pt x="468" y="1835"/>
                    <a:pt x="101" y="2135"/>
                    <a:pt x="34" y="2469"/>
                  </a:cubicBezTo>
                  <a:cubicBezTo>
                    <a:pt x="1" y="2669"/>
                    <a:pt x="134" y="2902"/>
                    <a:pt x="201" y="3069"/>
                  </a:cubicBezTo>
                  <a:cubicBezTo>
                    <a:pt x="501" y="3569"/>
                    <a:pt x="968" y="4003"/>
                    <a:pt x="1469" y="4303"/>
                  </a:cubicBezTo>
                  <a:cubicBezTo>
                    <a:pt x="1669" y="4403"/>
                    <a:pt x="1869" y="4503"/>
                    <a:pt x="2102" y="4503"/>
                  </a:cubicBezTo>
                  <a:cubicBezTo>
                    <a:pt x="2303" y="4503"/>
                    <a:pt x="2536" y="4337"/>
                    <a:pt x="2536" y="4070"/>
                  </a:cubicBezTo>
                </a:path>
              </a:pathLst>
            </a:custGeom>
            <a:solidFill>
              <a:schemeClr val="accent3"/>
            </a:solid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2"/>
            <p:cNvSpPr/>
            <p:nvPr/>
          </p:nvSpPr>
          <p:spPr>
            <a:xfrm flipH="1">
              <a:off x="-240875" y="4215525"/>
              <a:ext cx="249375" cy="141775"/>
            </a:xfrm>
            <a:custGeom>
              <a:rect b="b" l="l" r="r" t="t"/>
              <a:pathLst>
                <a:path extrusionOk="0" fill="none" h="5671" w="9975">
                  <a:moveTo>
                    <a:pt x="9741" y="3136"/>
                  </a:moveTo>
                  <a:cubicBezTo>
                    <a:pt x="9707" y="3269"/>
                    <a:pt x="9874" y="3402"/>
                    <a:pt x="9974" y="3302"/>
                  </a:cubicBezTo>
                  <a:cubicBezTo>
                    <a:pt x="9974" y="2468"/>
                    <a:pt x="9874" y="1601"/>
                    <a:pt x="9707" y="767"/>
                  </a:cubicBezTo>
                  <a:cubicBezTo>
                    <a:pt x="9674" y="534"/>
                    <a:pt x="9541" y="300"/>
                    <a:pt x="9340" y="300"/>
                  </a:cubicBezTo>
                  <a:cubicBezTo>
                    <a:pt x="9174" y="300"/>
                    <a:pt x="9040" y="467"/>
                    <a:pt x="9007" y="600"/>
                  </a:cubicBezTo>
                  <a:cubicBezTo>
                    <a:pt x="8640" y="1201"/>
                    <a:pt x="8340" y="1868"/>
                    <a:pt x="8173" y="2535"/>
                  </a:cubicBezTo>
                  <a:cubicBezTo>
                    <a:pt x="8006" y="2001"/>
                    <a:pt x="7806" y="1501"/>
                    <a:pt x="7639" y="967"/>
                  </a:cubicBezTo>
                  <a:cubicBezTo>
                    <a:pt x="7506" y="534"/>
                    <a:pt x="7206" y="0"/>
                    <a:pt x="6739" y="33"/>
                  </a:cubicBezTo>
                  <a:cubicBezTo>
                    <a:pt x="6272" y="100"/>
                    <a:pt x="6138" y="667"/>
                    <a:pt x="6071" y="1101"/>
                  </a:cubicBezTo>
                  <a:cubicBezTo>
                    <a:pt x="6005" y="1835"/>
                    <a:pt x="5938" y="2535"/>
                    <a:pt x="5938" y="3302"/>
                  </a:cubicBezTo>
                  <a:lnTo>
                    <a:pt x="5071" y="1534"/>
                  </a:lnTo>
                  <a:cubicBezTo>
                    <a:pt x="5004" y="1334"/>
                    <a:pt x="4871" y="1134"/>
                    <a:pt x="4670" y="1001"/>
                  </a:cubicBezTo>
                  <a:cubicBezTo>
                    <a:pt x="4504" y="867"/>
                    <a:pt x="4203" y="834"/>
                    <a:pt x="4037" y="1001"/>
                  </a:cubicBezTo>
                  <a:cubicBezTo>
                    <a:pt x="3870" y="1168"/>
                    <a:pt x="3903" y="1434"/>
                    <a:pt x="3903" y="1635"/>
                  </a:cubicBezTo>
                  <a:cubicBezTo>
                    <a:pt x="4003" y="2168"/>
                    <a:pt x="4037" y="2769"/>
                    <a:pt x="4103" y="3302"/>
                  </a:cubicBezTo>
                  <a:cubicBezTo>
                    <a:pt x="4170" y="3503"/>
                    <a:pt x="4037" y="3836"/>
                    <a:pt x="3837" y="3769"/>
                  </a:cubicBezTo>
                  <a:cubicBezTo>
                    <a:pt x="3603" y="3036"/>
                    <a:pt x="3236" y="2368"/>
                    <a:pt x="2736" y="1835"/>
                  </a:cubicBezTo>
                  <a:cubicBezTo>
                    <a:pt x="2536" y="1601"/>
                    <a:pt x="2202" y="1334"/>
                    <a:pt x="1868" y="1468"/>
                  </a:cubicBezTo>
                  <a:cubicBezTo>
                    <a:pt x="1401" y="1635"/>
                    <a:pt x="1435" y="2268"/>
                    <a:pt x="1602" y="2702"/>
                  </a:cubicBezTo>
                  <a:cubicBezTo>
                    <a:pt x="1768" y="3202"/>
                    <a:pt x="1902" y="3703"/>
                    <a:pt x="2069" y="4203"/>
                  </a:cubicBezTo>
                  <a:cubicBezTo>
                    <a:pt x="1902" y="3869"/>
                    <a:pt x="1735" y="3536"/>
                    <a:pt x="1435" y="3336"/>
                  </a:cubicBezTo>
                  <a:cubicBezTo>
                    <a:pt x="1168" y="3102"/>
                    <a:pt x="734" y="3002"/>
                    <a:pt x="434" y="3202"/>
                  </a:cubicBezTo>
                  <a:cubicBezTo>
                    <a:pt x="0" y="3503"/>
                    <a:pt x="67" y="4203"/>
                    <a:pt x="334" y="4637"/>
                  </a:cubicBezTo>
                  <a:cubicBezTo>
                    <a:pt x="701" y="5270"/>
                    <a:pt x="1401" y="5637"/>
                    <a:pt x="2102" y="5671"/>
                  </a:cubicBezTo>
                </a:path>
              </a:pathLst>
            </a:custGeom>
            <a:solidFill>
              <a:schemeClr val="accent3"/>
            </a:solid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2"/>
            <p:cNvSpPr/>
            <p:nvPr/>
          </p:nvSpPr>
          <p:spPr>
            <a:xfrm flipH="1">
              <a:off x="-496875" y="4453175"/>
              <a:ext cx="306075" cy="131800"/>
            </a:xfrm>
            <a:custGeom>
              <a:rect b="b" l="l" r="r" t="t"/>
              <a:pathLst>
                <a:path extrusionOk="0" fill="none" h="5272" w="12243">
                  <a:moveTo>
                    <a:pt x="9374" y="4938"/>
                  </a:moveTo>
                  <a:cubicBezTo>
                    <a:pt x="10108" y="5271"/>
                    <a:pt x="10909" y="4638"/>
                    <a:pt x="11509" y="4070"/>
                  </a:cubicBezTo>
                  <a:cubicBezTo>
                    <a:pt x="11876" y="3670"/>
                    <a:pt x="12243" y="3136"/>
                    <a:pt x="11943" y="2736"/>
                  </a:cubicBezTo>
                  <a:cubicBezTo>
                    <a:pt x="11676" y="2336"/>
                    <a:pt x="11042" y="2469"/>
                    <a:pt x="10675" y="2770"/>
                  </a:cubicBezTo>
                  <a:cubicBezTo>
                    <a:pt x="10275" y="3070"/>
                    <a:pt x="9941" y="3470"/>
                    <a:pt x="9508" y="3570"/>
                  </a:cubicBezTo>
                  <a:cubicBezTo>
                    <a:pt x="9875" y="2936"/>
                    <a:pt x="9941" y="2136"/>
                    <a:pt x="9741" y="1435"/>
                  </a:cubicBezTo>
                  <a:cubicBezTo>
                    <a:pt x="9708" y="1268"/>
                    <a:pt x="9608" y="1135"/>
                    <a:pt x="9508" y="1068"/>
                  </a:cubicBezTo>
                  <a:cubicBezTo>
                    <a:pt x="9107" y="801"/>
                    <a:pt x="8674" y="1235"/>
                    <a:pt x="8374" y="1602"/>
                  </a:cubicBezTo>
                  <a:cubicBezTo>
                    <a:pt x="8040" y="2102"/>
                    <a:pt x="7706" y="2636"/>
                    <a:pt x="7406" y="3170"/>
                  </a:cubicBezTo>
                  <a:cubicBezTo>
                    <a:pt x="7106" y="2436"/>
                    <a:pt x="6872" y="1669"/>
                    <a:pt x="6572" y="935"/>
                  </a:cubicBezTo>
                  <a:cubicBezTo>
                    <a:pt x="6506" y="668"/>
                    <a:pt x="6405" y="435"/>
                    <a:pt x="6205" y="301"/>
                  </a:cubicBezTo>
                  <a:cubicBezTo>
                    <a:pt x="5772" y="1"/>
                    <a:pt x="5238" y="334"/>
                    <a:pt x="5038" y="801"/>
                  </a:cubicBezTo>
                  <a:cubicBezTo>
                    <a:pt x="4838" y="1268"/>
                    <a:pt x="4904" y="1769"/>
                    <a:pt x="4904" y="2236"/>
                  </a:cubicBezTo>
                  <a:cubicBezTo>
                    <a:pt x="4904" y="2736"/>
                    <a:pt x="4871" y="3237"/>
                    <a:pt x="4504" y="3570"/>
                  </a:cubicBezTo>
                  <a:cubicBezTo>
                    <a:pt x="4504" y="2236"/>
                    <a:pt x="3570" y="935"/>
                    <a:pt x="2269" y="468"/>
                  </a:cubicBezTo>
                  <a:cubicBezTo>
                    <a:pt x="2002" y="401"/>
                    <a:pt x="1602" y="334"/>
                    <a:pt x="1502" y="601"/>
                  </a:cubicBezTo>
                  <a:cubicBezTo>
                    <a:pt x="1402" y="768"/>
                    <a:pt x="1435" y="968"/>
                    <a:pt x="1502" y="1135"/>
                  </a:cubicBezTo>
                  <a:cubicBezTo>
                    <a:pt x="1735" y="1936"/>
                    <a:pt x="2036" y="2736"/>
                    <a:pt x="2369" y="3470"/>
                  </a:cubicBezTo>
                  <a:cubicBezTo>
                    <a:pt x="2002" y="2970"/>
                    <a:pt x="1502" y="2436"/>
                    <a:pt x="868" y="2569"/>
                  </a:cubicBezTo>
                  <a:cubicBezTo>
                    <a:pt x="168" y="2669"/>
                    <a:pt x="1" y="3670"/>
                    <a:pt x="334" y="4304"/>
                  </a:cubicBezTo>
                  <a:cubicBezTo>
                    <a:pt x="601" y="4838"/>
                    <a:pt x="1368" y="5171"/>
                    <a:pt x="1869" y="4804"/>
                  </a:cubicBezTo>
                </a:path>
              </a:pathLst>
            </a:custGeom>
            <a:solidFill>
              <a:schemeClr val="accent3"/>
            </a:solid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2"/>
            <p:cNvSpPr/>
            <p:nvPr/>
          </p:nvSpPr>
          <p:spPr>
            <a:xfrm flipH="1">
              <a:off x="-350125" y="3985350"/>
              <a:ext cx="166000" cy="120950"/>
            </a:xfrm>
            <a:custGeom>
              <a:rect b="b" l="l" r="r" t="t"/>
              <a:pathLst>
                <a:path extrusionOk="0" fill="none" h="4838" w="6640">
                  <a:moveTo>
                    <a:pt x="4304" y="3636"/>
                  </a:moveTo>
                  <a:cubicBezTo>
                    <a:pt x="5605" y="3370"/>
                    <a:pt x="6639" y="2135"/>
                    <a:pt x="6639" y="834"/>
                  </a:cubicBezTo>
                  <a:cubicBezTo>
                    <a:pt x="5605" y="1201"/>
                    <a:pt x="5305" y="2769"/>
                    <a:pt x="4271" y="3003"/>
                  </a:cubicBezTo>
                  <a:cubicBezTo>
                    <a:pt x="4538" y="2335"/>
                    <a:pt x="4671" y="1602"/>
                    <a:pt x="4671" y="834"/>
                  </a:cubicBezTo>
                  <a:cubicBezTo>
                    <a:pt x="4671" y="467"/>
                    <a:pt x="4471" y="0"/>
                    <a:pt x="4104" y="101"/>
                  </a:cubicBezTo>
                  <a:cubicBezTo>
                    <a:pt x="3937" y="134"/>
                    <a:pt x="3837" y="301"/>
                    <a:pt x="3770" y="434"/>
                  </a:cubicBezTo>
                  <a:cubicBezTo>
                    <a:pt x="3270" y="1301"/>
                    <a:pt x="2870" y="2202"/>
                    <a:pt x="2703" y="3203"/>
                  </a:cubicBezTo>
                  <a:cubicBezTo>
                    <a:pt x="2436" y="2636"/>
                    <a:pt x="2336" y="1969"/>
                    <a:pt x="2002" y="1368"/>
                  </a:cubicBezTo>
                  <a:cubicBezTo>
                    <a:pt x="1669" y="834"/>
                    <a:pt x="835" y="434"/>
                    <a:pt x="335" y="868"/>
                  </a:cubicBezTo>
                  <a:cubicBezTo>
                    <a:pt x="34" y="1168"/>
                    <a:pt x="1" y="1635"/>
                    <a:pt x="134" y="2002"/>
                  </a:cubicBezTo>
                  <a:cubicBezTo>
                    <a:pt x="301" y="2369"/>
                    <a:pt x="601" y="2702"/>
                    <a:pt x="868" y="3003"/>
                  </a:cubicBezTo>
                  <a:cubicBezTo>
                    <a:pt x="1469" y="3636"/>
                    <a:pt x="2036" y="4203"/>
                    <a:pt x="2670" y="4837"/>
                  </a:cubicBezTo>
                  <a:cubicBezTo>
                    <a:pt x="2803" y="4771"/>
                    <a:pt x="2836" y="4570"/>
                    <a:pt x="2770" y="4470"/>
                  </a:cubicBezTo>
                </a:path>
              </a:pathLst>
            </a:custGeom>
            <a:solidFill>
              <a:schemeClr val="accent3"/>
            </a:solid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2"/>
            <p:cNvSpPr/>
            <p:nvPr/>
          </p:nvSpPr>
          <p:spPr>
            <a:xfrm flipH="1">
              <a:off x="-1227400" y="3753525"/>
              <a:ext cx="178475" cy="132600"/>
            </a:xfrm>
            <a:custGeom>
              <a:rect b="b" l="l" r="r" t="t"/>
              <a:pathLst>
                <a:path extrusionOk="0" fill="none" h="5304" w="7139">
                  <a:moveTo>
                    <a:pt x="3770" y="5304"/>
                  </a:moveTo>
                  <a:cubicBezTo>
                    <a:pt x="5071" y="5204"/>
                    <a:pt x="6305" y="4470"/>
                    <a:pt x="7039" y="3403"/>
                  </a:cubicBezTo>
                  <a:cubicBezTo>
                    <a:pt x="7105" y="3303"/>
                    <a:pt x="7139" y="3202"/>
                    <a:pt x="7139" y="3069"/>
                  </a:cubicBezTo>
                  <a:cubicBezTo>
                    <a:pt x="7139" y="2802"/>
                    <a:pt x="6805" y="2635"/>
                    <a:pt x="6572" y="2735"/>
                  </a:cubicBezTo>
                  <a:cubicBezTo>
                    <a:pt x="6305" y="2802"/>
                    <a:pt x="6105" y="3002"/>
                    <a:pt x="5938" y="3202"/>
                  </a:cubicBezTo>
                  <a:cubicBezTo>
                    <a:pt x="5738" y="3403"/>
                    <a:pt x="5538" y="3569"/>
                    <a:pt x="5237" y="3569"/>
                  </a:cubicBezTo>
                  <a:cubicBezTo>
                    <a:pt x="6138" y="2635"/>
                    <a:pt x="6305" y="1101"/>
                    <a:pt x="5638" y="0"/>
                  </a:cubicBezTo>
                  <a:cubicBezTo>
                    <a:pt x="5071" y="1101"/>
                    <a:pt x="4437" y="2168"/>
                    <a:pt x="3770" y="3269"/>
                  </a:cubicBezTo>
                  <a:cubicBezTo>
                    <a:pt x="3603" y="2469"/>
                    <a:pt x="3303" y="1668"/>
                    <a:pt x="2902" y="1034"/>
                  </a:cubicBezTo>
                  <a:cubicBezTo>
                    <a:pt x="2836" y="934"/>
                    <a:pt x="2769" y="801"/>
                    <a:pt x="2636" y="767"/>
                  </a:cubicBezTo>
                  <a:cubicBezTo>
                    <a:pt x="2469" y="734"/>
                    <a:pt x="2302" y="901"/>
                    <a:pt x="2235" y="1034"/>
                  </a:cubicBezTo>
                  <a:cubicBezTo>
                    <a:pt x="1768" y="1868"/>
                    <a:pt x="2002" y="2902"/>
                    <a:pt x="2302" y="3803"/>
                  </a:cubicBezTo>
                  <a:cubicBezTo>
                    <a:pt x="2135" y="3403"/>
                    <a:pt x="1935" y="2936"/>
                    <a:pt x="1602" y="2635"/>
                  </a:cubicBezTo>
                  <a:cubicBezTo>
                    <a:pt x="1268" y="2369"/>
                    <a:pt x="668" y="2268"/>
                    <a:pt x="334" y="2602"/>
                  </a:cubicBezTo>
                  <a:cubicBezTo>
                    <a:pt x="0" y="2902"/>
                    <a:pt x="67" y="3469"/>
                    <a:pt x="301" y="3803"/>
                  </a:cubicBezTo>
                  <a:cubicBezTo>
                    <a:pt x="567" y="4136"/>
                    <a:pt x="968" y="4403"/>
                    <a:pt x="1335" y="4603"/>
                  </a:cubicBezTo>
                  <a:cubicBezTo>
                    <a:pt x="1468" y="4670"/>
                    <a:pt x="1735" y="4603"/>
                    <a:pt x="1635" y="4470"/>
                  </a:cubicBezTo>
                </a:path>
              </a:pathLst>
            </a:custGeom>
            <a:solidFill>
              <a:schemeClr val="accent3"/>
            </a:solid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2"/>
            <p:cNvSpPr/>
            <p:nvPr/>
          </p:nvSpPr>
          <p:spPr>
            <a:xfrm flipH="1">
              <a:off x="-1342500" y="4085425"/>
              <a:ext cx="75925" cy="95100"/>
            </a:xfrm>
            <a:custGeom>
              <a:rect b="b" l="l" r="r" t="t"/>
              <a:pathLst>
                <a:path extrusionOk="0" fill="none" h="3804" w="3037">
                  <a:moveTo>
                    <a:pt x="1" y="3803"/>
                  </a:moveTo>
                  <a:cubicBezTo>
                    <a:pt x="701" y="3636"/>
                    <a:pt x="1435" y="3436"/>
                    <a:pt x="2035" y="2969"/>
                  </a:cubicBezTo>
                  <a:cubicBezTo>
                    <a:pt x="2602" y="2502"/>
                    <a:pt x="3036" y="1768"/>
                    <a:pt x="2803" y="1001"/>
                  </a:cubicBezTo>
                  <a:cubicBezTo>
                    <a:pt x="2202" y="1468"/>
                    <a:pt x="1668" y="2002"/>
                    <a:pt x="1201" y="2602"/>
                  </a:cubicBezTo>
                  <a:cubicBezTo>
                    <a:pt x="1101" y="2135"/>
                    <a:pt x="1235" y="1635"/>
                    <a:pt x="1268" y="1168"/>
                  </a:cubicBezTo>
                  <a:cubicBezTo>
                    <a:pt x="1335" y="701"/>
                    <a:pt x="1101" y="134"/>
                    <a:pt x="668" y="0"/>
                  </a:cubicBezTo>
                  <a:cubicBezTo>
                    <a:pt x="267" y="801"/>
                    <a:pt x="101" y="1635"/>
                    <a:pt x="101" y="2469"/>
                  </a:cubicBezTo>
                </a:path>
              </a:pathLst>
            </a:custGeom>
            <a:solidFill>
              <a:schemeClr val="accent3"/>
            </a:solid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2"/>
            <p:cNvSpPr/>
            <p:nvPr/>
          </p:nvSpPr>
          <p:spPr>
            <a:xfrm flipH="1">
              <a:off x="-36550" y="4068750"/>
              <a:ext cx="89250" cy="127600"/>
            </a:xfrm>
            <a:custGeom>
              <a:rect b="b" l="l" r="r" t="t"/>
              <a:pathLst>
                <a:path extrusionOk="0" fill="none" h="5104" w="3570">
                  <a:moveTo>
                    <a:pt x="3570" y="3369"/>
                  </a:moveTo>
                  <a:cubicBezTo>
                    <a:pt x="3503" y="2836"/>
                    <a:pt x="3436" y="2268"/>
                    <a:pt x="3403" y="1701"/>
                  </a:cubicBezTo>
                  <a:cubicBezTo>
                    <a:pt x="3336" y="1334"/>
                    <a:pt x="3303" y="968"/>
                    <a:pt x="3169" y="667"/>
                  </a:cubicBezTo>
                  <a:cubicBezTo>
                    <a:pt x="3003" y="334"/>
                    <a:pt x="2736" y="34"/>
                    <a:pt x="2402" y="0"/>
                  </a:cubicBezTo>
                  <a:cubicBezTo>
                    <a:pt x="2502" y="1034"/>
                    <a:pt x="2636" y="2135"/>
                    <a:pt x="2769" y="3169"/>
                  </a:cubicBezTo>
                  <a:cubicBezTo>
                    <a:pt x="2336" y="2869"/>
                    <a:pt x="2169" y="2402"/>
                    <a:pt x="2002" y="1968"/>
                  </a:cubicBezTo>
                  <a:cubicBezTo>
                    <a:pt x="1935" y="1701"/>
                    <a:pt x="1835" y="1468"/>
                    <a:pt x="1602" y="1368"/>
                  </a:cubicBezTo>
                  <a:cubicBezTo>
                    <a:pt x="1301" y="1268"/>
                    <a:pt x="968" y="1535"/>
                    <a:pt x="935" y="1868"/>
                  </a:cubicBezTo>
                  <a:cubicBezTo>
                    <a:pt x="901" y="2202"/>
                    <a:pt x="1068" y="2502"/>
                    <a:pt x="1168" y="2802"/>
                  </a:cubicBezTo>
                  <a:cubicBezTo>
                    <a:pt x="1402" y="3269"/>
                    <a:pt x="1635" y="3703"/>
                    <a:pt x="1835" y="4170"/>
                  </a:cubicBezTo>
                  <a:cubicBezTo>
                    <a:pt x="1635" y="3770"/>
                    <a:pt x="1335" y="3336"/>
                    <a:pt x="968" y="3036"/>
                  </a:cubicBezTo>
                  <a:cubicBezTo>
                    <a:pt x="734" y="2836"/>
                    <a:pt x="267" y="2702"/>
                    <a:pt x="101" y="3002"/>
                  </a:cubicBezTo>
                  <a:cubicBezTo>
                    <a:pt x="1" y="3169"/>
                    <a:pt x="101" y="3436"/>
                    <a:pt x="167" y="3569"/>
                  </a:cubicBezTo>
                  <a:cubicBezTo>
                    <a:pt x="534" y="4303"/>
                    <a:pt x="1101" y="5037"/>
                    <a:pt x="1902" y="5104"/>
                  </a:cubicBezTo>
                  <a:cubicBezTo>
                    <a:pt x="1835" y="5004"/>
                    <a:pt x="1802" y="4937"/>
                    <a:pt x="1768" y="4804"/>
                  </a:cubicBezTo>
                </a:path>
              </a:pathLst>
            </a:custGeom>
            <a:solidFill>
              <a:schemeClr val="accent3"/>
            </a:solid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2"/>
            <p:cNvSpPr/>
            <p:nvPr/>
          </p:nvSpPr>
          <p:spPr>
            <a:xfrm flipH="1">
              <a:off x="-925525" y="4300575"/>
              <a:ext cx="392800" cy="187650"/>
            </a:xfrm>
            <a:custGeom>
              <a:rect b="b" l="l" r="r" t="t"/>
              <a:pathLst>
                <a:path extrusionOk="0" fill="none" h="7506" w="15712">
                  <a:moveTo>
                    <a:pt x="13410" y="5705"/>
                  </a:moveTo>
                  <a:cubicBezTo>
                    <a:pt x="14911" y="5037"/>
                    <a:pt x="15712" y="3103"/>
                    <a:pt x="15078" y="1602"/>
                  </a:cubicBezTo>
                  <a:cubicBezTo>
                    <a:pt x="14511" y="2235"/>
                    <a:pt x="13877" y="2903"/>
                    <a:pt x="13276" y="3536"/>
                  </a:cubicBezTo>
                  <a:cubicBezTo>
                    <a:pt x="13610" y="2369"/>
                    <a:pt x="13577" y="1101"/>
                    <a:pt x="13110" y="0"/>
                  </a:cubicBezTo>
                  <a:cubicBezTo>
                    <a:pt x="12443" y="1201"/>
                    <a:pt x="11842" y="2369"/>
                    <a:pt x="11175" y="3570"/>
                  </a:cubicBezTo>
                  <a:cubicBezTo>
                    <a:pt x="11042" y="2936"/>
                    <a:pt x="10908" y="2336"/>
                    <a:pt x="10708" y="1702"/>
                  </a:cubicBezTo>
                  <a:cubicBezTo>
                    <a:pt x="10608" y="1502"/>
                    <a:pt x="10541" y="1235"/>
                    <a:pt x="10374" y="1101"/>
                  </a:cubicBezTo>
                  <a:cubicBezTo>
                    <a:pt x="10007" y="834"/>
                    <a:pt x="9407" y="1101"/>
                    <a:pt x="9207" y="1535"/>
                  </a:cubicBezTo>
                  <a:cubicBezTo>
                    <a:pt x="9007" y="1935"/>
                    <a:pt x="9040" y="2436"/>
                    <a:pt x="9007" y="2903"/>
                  </a:cubicBezTo>
                  <a:cubicBezTo>
                    <a:pt x="8940" y="3370"/>
                    <a:pt x="8740" y="3903"/>
                    <a:pt x="8340" y="4070"/>
                  </a:cubicBezTo>
                  <a:cubicBezTo>
                    <a:pt x="8273" y="3003"/>
                    <a:pt x="7739" y="1902"/>
                    <a:pt x="6905" y="1201"/>
                  </a:cubicBezTo>
                  <a:cubicBezTo>
                    <a:pt x="6105" y="1868"/>
                    <a:pt x="7039" y="3336"/>
                    <a:pt x="6405" y="4170"/>
                  </a:cubicBezTo>
                  <a:cubicBezTo>
                    <a:pt x="6038" y="3003"/>
                    <a:pt x="5371" y="2002"/>
                    <a:pt x="4437" y="1201"/>
                  </a:cubicBezTo>
                  <a:cubicBezTo>
                    <a:pt x="4037" y="2069"/>
                    <a:pt x="3903" y="3103"/>
                    <a:pt x="4103" y="4070"/>
                  </a:cubicBezTo>
                  <a:cubicBezTo>
                    <a:pt x="3603" y="3103"/>
                    <a:pt x="2836" y="2002"/>
                    <a:pt x="1735" y="2102"/>
                  </a:cubicBezTo>
                  <a:cubicBezTo>
                    <a:pt x="1835" y="2936"/>
                    <a:pt x="1902" y="3770"/>
                    <a:pt x="2035" y="4570"/>
                  </a:cubicBezTo>
                  <a:cubicBezTo>
                    <a:pt x="1768" y="4037"/>
                    <a:pt x="1401" y="3536"/>
                    <a:pt x="901" y="3103"/>
                  </a:cubicBezTo>
                  <a:cubicBezTo>
                    <a:pt x="768" y="3036"/>
                    <a:pt x="667" y="2936"/>
                    <a:pt x="501" y="2936"/>
                  </a:cubicBezTo>
                  <a:cubicBezTo>
                    <a:pt x="167" y="2936"/>
                    <a:pt x="0" y="3403"/>
                    <a:pt x="34" y="3770"/>
                  </a:cubicBezTo>
                  <a:cubicBezTo>
                    <a:pt x="67" y="5238"/>
                    <a:pt x="868" y="6672"/>
                    <a:pt x="2068" y="7506"/>
                  </a:cubicBezTo>
                  <a:cubicBezTo>
                    <a:pt x="2202" y="7506"/>
                    <a:pt x="2269" y="7272"/>
                    <a:pt x="2202" y="7206"/>
                  </a:cubicBezTo>
                </a:path>
              </a:pathLst>
            </a:custGeom>
            <a:solidFill>
              <a:schemeClr val="accent3"/>
            </a:solid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2"/>
            <p:cNvSpPr/>
            <p:nvPr/>
          </p:nvSpPr>
          <p:spPr>
            <a:xfrm flipH="1">
              <a:off x="-888825" y="3869425"/>
              <a:ext cx="417825" cy="208525"/>
            </a:xfrm>
            <a:custGeom>
              <a:rect b="b" l="l" r="r" t="t"/>
              <a:pathLst>
                <a:path extrusionOk="0" fill="none" h="8341" w="16713">
                  <a:moveTo>
                    <a:pt x="15679" y="5972"/>
                  </a:moveTo>
                  <a:cubicBezTo>
                    <a:pt x="16012" y="5605"/>
                    <a:pt x="16313" y="5138"/>
                    <a:pt x="16513" y="4637"/>
                  </a:cubicBezTo>
                  <a:cubicBezTo>
                    <a:pt x="16646" y="4304"/>
                    <a:pt x="16713" y="3904"/>
                    <a:pt x="16413" y="3637"/>
                  </a:cubicBezTo>
                  <a:cubicBezTo>
                    <a:pt x="16146" y="3403"/>
                    <a:pt x="15679" y="3570"/>
                    <a:pt x="15345" y="3770"/>
                  </a:cubicBezTo>
                  <a:cubicBezTo>
                    <a:pt x="14711" y="4170"/>
                    <a:pt x="14178" y="4771"/>
                    <a:pt x="13844" y="5438"/>
                  </a:cubicBezTo>
                  <a:cubicBezTo>
                    <a:pt x="13711" y="4070"/>
                    <a:pt x="13511" y="2669"/>
                    <a:pt x="13177" y="1302"/>
                  </a:cubicBezTo>
                  <a:cubicBezTo>
                    <a:pt x="12343" y="2002"/>
                    <a:pt x="11776" y="3070"/>
                    <a:pt x="11676" y="4104"/>
                  </a:cubicBezTo>
                  <a:cubicBezTo>
                    <a:pt x="11609" y="4304"/>
                    <a:pt x="11542" y="4637"/>
                    <a:pt x="11342" y="4604"/>
                  </a:cubicBezTo>
                  <a:cubicBezTo>
                    <a:pt x="11109" y="4604"/>
                    <a:pt x="11042" y="4304"/>
                    <a:pt x="11042" y="4104"/>
                  </a:cubicBezTo>
                  <a:cubicBezTo>
                    <a:pt x="10909" y="2803"/>
                    <a:pt x="10775" y="1502"/>
                    <a:pt x="10675" y="268"/>
                  </a:cubicBezTo>
                  <a:cubicBezTo>
                    <a:pt x="9674" y="1335"/>
                    <a:pt x="9374" y="2903"/>
                    <a:pt x="9074" y="4337"/>
                  </a:cubicBezTo>
                  <a:cubicBezTo>
                    <a:pt x="8841" y="2836"/>
                    <a:pt x="8407" y="1402"/>
                    <a:pt x="7840" y="1"/>
                  </a:cubicBezTo>
                  <a:cubicBezTo>
                    <a:pt x="7373" y="101"/>
                    <a:pt x="7206" y="668"/>
                    <a:pt x="7173" y="1135"/>
                  </a:cubicBezTo>
                  <a:lnTo>
                    <a:pt x="6772" y="4637"/>
                  </a:lnTo>
                  <a:cubicBezTo>
                    <a:pt x="6205" y="4437"/>
                    <a:pt x="6105" y="3603"/>
                    <a:pt x="6005" y="2970"/>
                  </a:cubicBezTo>
                  <a:cubicBezTo>
                    <a:pt x="5872" y="2336"/>
                    <a:pt x="5171" y="1635"/>
                    <a:pt x="4671" y="2102"/>
                  </a:cubicBezTo>
                  <a:cubicBezTo>
                    <a:pt x="4471" y="2269"/>
                    <a:pt x="4471" y="2603"/>
                    <a:pt x="4404" y="2836"/>
                  </a:cubicBezTo>
                  <a:cubicBezTo>
                    <a:pt x="4371" y="3670"/>
                    <a:pt x="4404" y="4504"/>
                    <a:pt x="4504" y="5338"/>
                  </a:cubicBezTo>
                  <a:cubicBezTo>
                    <a:pt x="4437" y="4471"/>
                    <a:pt x="3670" y="3670"/>
                    <a:pt x="2836" y="3804"/>
                  </a:cubicBezTo>
                  <a:cubicBezTo>
                    <a:pt x="2002" y="3937"/>
                    <a:pt x="1569" y="5271"/>
                    <a:pt x="2269" y="5738"/>
                  </a:cubicBezTo>
                  <a:cubicBezTo>
                    <a:pt x="2036" y="5138"/>
                    <a:pt x="1202" y="4971"/>
                    <a:pt x="668" y="5338"/>
                  </a:cubicBezTo>
                  <a:cubicBezTo>
                    <a:pt x="168" y="5738"/>
                    <a:pt x="1" y="6439"/>
                    <a:pt x="201" y="7073"/>
                  </a:cubicBezTo>
                  <a:cubicBezTo>
                    <a:pt x="401" y="7673"/>
                    <a:pt x="902" y="8107"/>
                    <a:pt x="1502" y="8340"/>
                  </a:cubicBezTo>
                </a:path>
              </a:pathLst>
            </a:custGeom>
            <a:solidFill>
              <a:schemeClr val="accent3"/>
            </a:solid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2"/>
            <p:cNvSpPr/>
            <p:nvPr/>
          </p:nvSpPr>
          <p:spPr>
            <a:xfrm flipH="1">
              <a:off x="-188325" y="4052900"/>
              <a:ext cx="87575" cy="129275"/>
            </a:xfrm>
            <a:custGeom>
              <a:rect b="b" l="l" r="r" t="t"/>
              <a:pathLst>
                <a:path extrusionOk="0" h="5171" w="3503">
                  <a:moveTo>
                    <a:pt x="1468" y="134"/>
                  </a:moveTo>
                  <a:cubicBezTo>
                    <a:pt x="2335" y="0"/>
                    <a:pt x="3169" y="1001"/>
                    <a:pt x="3336" y="2402"/>
                  </a:cubicBezTo>
                  <a:cubicBezTo>
                    <a:pt x="3503" y="3770"/>
                    <a:pt x="2936" y="4937"/>
                    <a:pt x="2035" y="5037"/>
                  </a:cubicBezTo>
                  <a:cubicBezTo>
                    <a:pt x="1168" y="5171"/>
                    <a:pt x="334" y="4170"/>
                    <a:pt x="167" y="2802"/>
                  </a:cubicBezTo>
                  <a:cubicBezTo>
                    <a:pt x="0" y="1468"/>
                    <a:pt x="601" y="267"/>
                    <a:pt x="1468"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2"/>
            <p:cNvSpPr/>
            <p:nvPr/>
          </p:nvSpPr>
          <p:spPr>
            <a:xfrm flipH="1">
              <a:off x="-275050" y="4105425"/>
              <a:ext cx="121775" cy="106775"/>
            </a:xfrm>
            <a:custGeom>
              <a:rect b="b" l="l" r="r" t="t"/>
              <a:pathLst>
                <a:path extrusionOk="0" h="4271" w="4871">
                  <a:moveTo>
                    <a:pt x="4504" y="1068"/>
                  </a:moveTo>
                  <a:cubicBezTo>
                    <a:pt x="4871" y="1969"/>
                    <a:pt x="4237" y="3103"/>
                    <a:pt x="3103" y="3704"/>
                  </a:cubicBezTo>
                  <a:cubicBezTo>
                    <a:pt x="2002" y="4271"/>
                    <a:pt x="735" y="4070"/>
                    <a:pt x="368" y="3203"/>
                  </a:cubicBezTo>
                  <a:cubicBezTo>
                    <a:pt x="1" y="2336"/>
                    <a:pt x="601" y="1168"/>
                    <a:pt x="1735" y="568"/>
                  </a:cubicBezTo>
                  <a:cubicBezTo>
                    <a:pt x="2869" y="1"/>
                    <a:pt x="4104" y="201"/>
                    <a:pt x="4504" y="106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2"/>
            <p:cNvSpPr/>
            <p:nvPr/>
          </p:nvSpPr>
          <p:spPr>
            <a:xfrm flipH="1">
              <a:off x="-254200" y="4180500"/>
              <a:ext cx="109250" cy="124275"/>
            </a:xfrm>
            <a:custGeom>
              <a:rect b="b" l="l" r="r" t="t"/>
              <a:pathLst>
                <a:path extrusionOk="0" h="4971" w="4370">
                  <a:moveTo>
                    <a:pt x="3736" y="4303"/>
                  </a:moveTo>
                  <a:cubicBezTo>
                    <a:pt x="3102" y="4970"/>
                    <a:pt x="1868" y="4670"/>
                    <a:pt x="1034" y="3669"/>
                  </a:cubicBezTo>
                  <a:cubicBezTo>
                    <a:pt x="134" y="2669"/>
                    <a:pt x="0" y="1334"/>
                    <a:pt x="601" y="667"/>
                  </a:cubicBezTo>
                  <a:cubicBezTo>
                    <a:pt x="1234" y="0"/>
                    <a:pt x="2502" y="300"/>
                    <a:pt x="3336" y="1301"/>
                  </a:cubicBezTo>
                  <a:cubicBezTo>
                    <a:pt x="4203" y="2302"/>
                    <a:pt x="4370" y="3636"/>
                    <a:pt x="3736" y="430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2"/>
            <p:cNvSpPr/>
            <p:nvPr/>
          </p:nvSpPr>
          <p:spPr>
            <a:xfrm flipH="1">
              <a:off x="-171650" y="4188000"/>
              <a:ext cx="100925" cy="130950"/>
            </a:xfrm>
            <a:custGeom>
              <a:rect b="b" l="l" r="r" t="t"/>
              <a:pathLst>
                <a:path extrusionOk="0" h="5238" w="4037">
                  <a:moveTo>
                    <a:pt x="901" y="4770"/>
                  </a:moveTo>
                  <a:cubicBezTo>
                    <a:pt x="167" y="4303"/>
                    <a:pt x="0" y="2969"/>
                    <a:pt x="634" y="1768"/>
                  </a:cubicBezTo>
                  <a:cubicBezTo>
                    <a:pt x="1235" y="567"/>
                    <a:pt x="2335" y="0"/>
                    <a:pt x="3136" y="434"/>
                  </a:cubicBezTo>
                  <a:cubicBezTo>
                    <a:pt x="3870" y="901"/>
                    <a:pt x="4037" y="2235"/>
                    <a:pt x="3403" y="3436"/>
                  </a:cubicBezTo>
                  <a:cubicBezTo>
                    <a:pt x="2802" y="4604"/>
                    <a:pt x="1702" y="5237"/>
                    <a:pt x="901" y="477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2"/>
            <p:cNvSpPr/>
            <p:nvPr/>
          </p:nvSpPr>
          <p:spPr>
            <a:xfrm flipH="1">
              <a:off x="-149125" y="4127125"/>
              <a:ext cx="120925" cy="98425"/>
            </a:xfrm>
            <a:custGeom>
              <a:rect b="b" l="l" r="r" t="t"/>
              <a:pathLst>
                <a:path extrusionOk="0" h="3937" w="4837">
                  <a:moveTo>
                    <a:pt x="167" y="1501"/>
                  </a:moveTo>
                  <a:cubicBezTo>
                    <a:pt x="334" y="601"/>
                    <a:pt x="1435" y="0"/>
                    <a:pt x="2702" y="267"/>
                  </a:cubicBezTo>
                  <a:cubicBezTo>
                    <a:pt x="3936" y="501"/>
                    <a:pt x="4837" y="1468"/>
                    <a:pt x="4670" y="2435"/>
                  </a:cubicBezTo>
                  <a:cubicBezTo>
                    <a:pt x="4503" y="3336"/>
                    <a:pt x="3369" y="3936"/>
                    <a:pt x="2102" y="3669"/>
                  </a:cubicBezTo>
                  <a:cubicBezTo>
                    <a:pt x="867" y="3436"/>
                    <a:pt x="0" y="2469"/>
                    <a:pt x="167" y="150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2"/>
            <p:cNvSpPr/>
            <p:nvPr/>
          </p:nvSpPr>
          <p:spPr>
            <a:xfrm flipH="1">
              <a:off x="-200850" y="4138800"/>
              <a:ext cx="95100" cy="101750"/>
            </a:xfrm>
            <a:custGeom>
              <a:rect b="b" l="l" r="r" t="t"/>
              <a:pathLst>
                <a:path extrusionOk="0" h="4070" w="3804">
                  <a:moveTo>
                    <a:pt x="1668" y="134"/>
                  </a:moveTo>
                  <a:cubicBezTo>
                    <a:pt x="2636" y="0"/>
                    <a:pt x="3570" y="734"/>
                    <a:pt x="3670" y="1801"/>
                  </a:cubicBezTo>
                  <a:cubicBezTo>
                    <a:pt x="3803" y="2836"/>
                    <a:pt x="3103" y="3836"/>
                    <a:pt x="2135" y="3970"/>
                  </a:cubicBezTo>
                  <a:cubicBezTo>
                    <a:pt x="1168" y="4070"/>
                    <a:pt x="267" y="3336"/>
                    <a:pt x="134" y="2302"/>
                  </a:cubicBezTo>
                  <a:cubicBezTo>
                    <a:pt x="0" y="1234"/>
                    <a:pt x="668" y="234"/>
                    <a:pt x="1668" y="13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2"/>
            <p:cNvSpPr/>
            <p:nvPr/>
          </p:nvSpPr>
          <p:spPr>
            <a:xfrm flipH="1">
              <a:off x="-730375" y="4218850"/>
              <a:ext cx="87575" cy="129275"/>
            </a:xfrm>
            <a:custGeom>
              <a:rect b="b" l="l" r="r" t="t"/>
              <a:pathLst>
                <a:path extrusionOk="0" h="5171" w="3503">
                  <a:moveTo>
                    <a:pt x="1468" y="134"/>
                  </a:moveTo>
                  <a:cubicBezTo>
                    <a:pt x="2335" y="0"/>
                    <a:pt x="3169" y="1001"/>
                    <a:pt x="3336" y="2369"/>
                  </a:cubicBezTo>
                  <a:cubicBezTo>
                    <a:pt x="3503" y="3770"/>
                    <a:pt x="2936" y="4937"/>
                    <a:pt x="2035" y="5037"/>
                  </a:cubicBezTo>
                  <a:cubicBezTo>
                    <a:pt x="1168" y="5171"/>
                    <a:pt x="334" y="4170"/>
                    <a:pt x="167" y="2802"/>
                  </a:cubicBezTo>
                  <a:cubicBezTo>
                    <a:pt x="0" y="1468"/>
                    <a:pt x="601" y="267"/>
                    <a:pt x="1468"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2"/>
            <p:cNvSpPr/>
            <p:nvPr/>
          </p:nvSpPr>
          <p:spPr>
            <a:xfrm flipH="1">
              <a:off x="-815450" y="4271375"/>
              <a:ext cx="121775" cy="106775"/>
            </a:xfrm>
            <a:custGeom>
              <a:rect b="b" l="l" r="r" t="t"/>
              <a:pathLst>
                <a:path extrusionOk="0" h="4271" w="4871">
                  <a:moveTo>
                    <a:pt x="4503" y="1068"/>
                  </a:moveTo>
                  <a:cubicBezTo>
                    <a:pt x="4870" y="1936"/>
                    <a:pt x="4270" y="3103"/>
                    <a:pt x="3136" y="3704"/>
                  </a:cubicBezTo>
                  <a:cubicBezTo>
                    <a:pt x="2002" y="4271"/>
                    <a:pt x="767" y="4071"/>
                    <a:pt x="367" y="3203"/>
                  </a:cubicBezTo>
                  <a:cubicBezTo>
                    <a:pt x="0" y="2336"/>
                    <a:pt x="634" y="1168"/>
                    <a:pt x="1768" y="568"/>
                  </a:cubicBezTo>
                  <a:cubicBezTo>
                    <a:pt x="2936" y="1"/>
                    <a:pt x="4137" y="201"/>
                    <a:pt x="4503" y="106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2"/>
            <p:cNvSpPr/>
            <p:nvPr/>
          </p:nvSpPr>
          <p:spPr>
            <a:xfrm flipH="1">
              <a:off x="-796275" y="4344775"/>
              <a:ext cx="110950" cy="124275"/>
            </a:xfrm>
            <a:custGeom>
              <a:rect b="b" l="l" r="r" t="t"/>
              <a:pathLst>
                <a:path extrusionOk="0" h="4971" w="4438">
                  <a:moveTo>
                    <a:pt x="3770" y="4304"/>
                  </a:moveTo>
                  <a:cubicBezTo>
                    <a:pt x="3136" y="4971"/>
                    <a:pt x="1902" y="4670"/>
                    <a:pt x="1068" y="3670"/>
                  </a:cubicBezTo>
                  <a:cubicBezTo>
                    <a:pt x="167" y="2669"/>
                    <a:pt x="1" y="1335"/>
                    <a:pt x="634" y="668"/>
                  </a:cubicBezTo>
                  <a:cubicBezTo>
                    <a:pt x="1268" y="0"/>
                    <a:pt x="2502" y="301"/>
                    <a:pt x="3336" y="1301"/>
                  </a:cubicBezTo>
                  <a:cubicBezTo>
                    <a:pt x="4237" y="2335"/>
                    <a:pt x="4437" y="3670"/>
                    <a:pt x="3770" y="430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2"/>
            <p:cNvSpPr/>
            <p:nvPr/>
          </p:nvSpPr>
          <p:spPr>
            <a:xfrm flipH="1">
              <a:off x="-713700" y="4353125"/>
              <a:ext cx="100925" cy="131775"/>
            </a:xfrm>
            <a:custGeom>
              <a:rect b="b" l="l" r="r" t="t"/>
              <a:pathLst>
                <a:path extrusionOk="0" h="5271" w="4037">
                  <a:moveTo>
                    <a:pt x="901" y="4803"/>
                  </a:moveTo>
                  <a:cubicBezTo>
                    <a:pt x="167" y="4336"/>
                    <a:pt x="1" y="3002"/>
                    <a:pt x="634" y="1801"/>
                  </a:cubicBezTo>
                  <a:cubicBezTo>
                    <a:pt x="1235" y="600"/>
                    <a:pt x="2336" y="0"/>
                    <a:pt x="3136" y="467"/>
                  </a:cubicBezTo>
                  <a:cubicBezTo>
                    <a:pt x="3870" y="934"/>
                    <a:pt x="4037" y="2268"/>
                    <a:pt x="3403" y="3469"/>
                  </a:cubicBezTo>
                  <a:cubicBezTo>
                    <a:pt x="2803" y="4637"/>
                    <a:pt x="1668" y="5270"/>
                    <a:pt x="901" y="480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2"/>
            <p:cNvSpPr/>
            <p:nvPr/>
          </p:nvSpPr>
          <p:spPr>
            <a:xfrm flipH="1">
              <a:off x="-689525" y="4293075"/>
              <a:ext cx="120950" cy="97600"/>
            </a:xfrm>
            <a:custGeom>
              <a:rect b="b" l="l" r="r" t="t"/>
              <a:pathLst>
                <a:path extrusionOk="0" h="3904" w="4838">
                  <a:moveTo>
                    <a:pt x="167" y="1501"/>
                  </a:moveTo>
                  <a:cubicBezTo>
                    <a:pt x="334" y="567"/>
                    <a:pt x="1468" y="0"/>
                    <a:pt x="2736" y="234"/>
                  </a:cubicBezTo>
                  <a:cubicBezTo>
                    <a:pt x="3970" y="501"/>
                    <a:pt x="4837" y="1435"/>
                    <a:pt x="4671" y="2402"/>
                  </a:cubicBezTo>
                  <a:cubicBezTo>
                    <a:pt x="4504" y="3336"/>
                    <a:pt x="3403" y="3903"/>
                    <a:pt x="2136" y="3670"/>
                  </a:cubicBezTo>
                  <a:cubicBezTo>
                    <a:pt x="901" y="3369"/>
                    <a:pt x="1" y="2402"/>
                    <a:pt x="167" y="150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2"/>
            <p:cNvSpPr/>
            <p:nvPr/>
          </p:nvSpPr>
          <p:spPr>
            <a:xfrm flipH="1">
              <a:off x="-742050" y="4303900"/>
              <a:ext cx="95075" cy="102600"/>
            </a:xfrm>
            <a:custGeom>
              <a:rect b="b" l="l" r="r" t="t"/>
              <a:pathLst>
                <a:path extrusionOk="0" h="4104" w="3803">
                  <a:moveTo>
                    <a:pt x="1668" y="134"/>
                  </a:moveTo>
                  <a:cubicBezTo>
                    <a:pt x="2635" y="1"/>
                    <a:pt x="3536" y="768"/>
                    <a:pt x="3670" y="1802"/>
                  </a:cubicBezTo>
                  <a:cubicBezTo>
                    <a:pt x="3803" y="2870"/>
                    <a:pt x="3102" y="3870"/>
                    <a:pt x="2135" y="3970"/>
                  </a:cubicBezTo>
                  <a:cubicBezTo>
                    <a:pt x="1168" y="4104"/>
                    <a:pt x="267" y="3370"/>
                    <a:pt x="134" y="2303"/>
                  </a:cubicBezTo>
                  <a:cubicBezTo>
                    <a:pt x="0" y="1235"/>
                    <a:pt x="701" y="268"/>
                    <a:pt x="1668" y="13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2"/>
            <p:cNvSpPr/>
            <p:nvPr/>
          </p:nvSpPr>
          <p:spPr>
            <a:xfrm flipH="1">
              <a:off x="-1110650" y="4085588"/>
              <a:ext cx="280225" cy="125950"/>
            </a:xfrm>
            <a:custGeom>
              <a:rect b="b" l="l" r="r" t="t"/>
              <a:pathLst>
                <a:path extrusionOk="0" fill="none" h="5038" w="11209">
                  <a:moveTo>
                    <a:pt x="968" y="4737"/>
                  </a:moveTo>
                  <a:cubicBezTo>
                    <a:pt x="1035" y="4870"/>
                    <a:pt x="901" y="5037"/>
                    <a:pt x="801" y="5004"/>
                  </a:cubicBezTo>
                  <a:cubicBezTo>
                    <a:pt x="468" y="4103"/>
                    <a:pt x="201" y="3202"/>
                    <a:pt x="34" y="2235"/>
                  </a:cubicBezTo>
                  <a:cubicBezTo>
                    <a:pt x="1" y="2002"/>
                    <a:pt x="1" y="1701"/>
                    <a:pt x="267" y="1601"/>
                  </a:cubicBezTo>
                  <a:cubicBezTo>
                    <a:pt x="434" y="1568"/>
                    <a:pt x="601" y="1668"/>
                    <a:pt x="701" y="1768"/>
                  </a:cubicBezTo>
                  <a:cubicBezTo>
                    <a:pt x="1335" y="2268"/>
                    <a:pt x="1869" y="2869"/>
                    <a:pt x="2336" y="3536"/>
                  </a:cubicBezTo>
                  <a:cubicBezTo>
                    <a:pt x="2302" y="2902"/>
                    <a:pt x="2302" y="2268"/>
                    <a:pt x="2269" y="1668"/>
                  </a:cubicBezTo>
                  <a:cubicBezTo>
                    <a:pt x="2202" y="1168"/>
                    <a:pt x="2302" y="467"/>
                    <a:pt x="2803" y="367"/>
                  </a:cubicBezTo>
                  <a:cubicBezTo>
                    <a:pt x="3270" y="234"/>
                    <a:pt x="3670" y="767"/>
                    <a:pt x="3870" y="1201"/>
                  </a:cubicBezTo>
                  <a:cubicBezTo>
                    <a:pt x="4270" y="1935"/>
                    <a:pt x="4604" y="2702"/>
                    <a:pt x="4871" y="3503"/>
                  </a:cubicBezTo>
                  <a:cubicBezTo>
                    <a:pt x="4937" y="2769"/>
                    <a:pt x="5004" y="2035"/>
                    <a:pt x="5038" y="1334"/>
                  </a:cubicBezTo>
                  <a:cubicBezTo>
                    <a:pt x="5104" y="1068"/>
                    <a:pt x="5104" y="767"/>
                    <a:pt x="5204" y="567"/>
                  </a:cubicBezTo>
                  <a:cubicBezTo>
                    <a:pt x="5338" y="367"/>
                    <a:pt x="5638" y="200"/>
                    <a:pt x="5871" y="334"/>
                  </a:cubicBezTo>
                  <a:cubicBezTo>
                    <a:pt x="6105" y="400"/>
                    <a:pt x="6172" y="701"/>
                    <a:pt x="6272" y="934"/>
                  </a:cubicBezTo>
                  <a:cubicBezTo>
                    <a:pt x="6405" y="1568"/>
                    <a:pt x="6539" y="2202"/>
                    <a:pt x="6705" y="2769"/>
                  </a:cubicBezTo>
                  <a:cubicBezTo>
                    <a:pt x="6772" y="3036"/>
                    <a:pt x="7006" y="3336"/>
                    <a:pt x="7172" y="3169"/>
                  </a:cubicBezTo>
                  <a:cubicBezTo>
                    <a:pt x="7139" y="2335"/>
                    <a:pt x="7272" y="1501"/>
                    <a:pt x="7506" y="734"/>
                  </a:cubicBezTo>
                  <a:cubicBezTo>
                    <a:pt x="7639" y="400"/>
                    <a:pt x="7873" y="0"/>
                    <a:pt x="8240" y="0"/>
                  </a:cubicBezTo>
                  <a:cubicBezTo>
                    <a:pt x="8740" y="0"/>
                    <a:pt x="8974" y="667"/>
                    <a:pt x="9007" y="1201"/>
                  </a:cubicBezTo>
                  <a:lnTo>
                    <a:pt x="9140" y="2936"/>
                  </a:lnTo>
                  <a:cubicBezTo>
                    <a:pt x="9174" y="2535"/>
                    <a:pt x="9207" y="2102"/>
                    <a:pt x="9407" y="1768"/>
                  </a:cubicBezTo>
                  <a:cubicBezTo>
                    <a:pt x="9641" y="1401"/>
                    <a:pt x="10008" y="1134"/>
                    <a:pt x="10408" y="1234"/>
                  </a:cubicBezTo>
                  <a:cubicBezTo>
                    <a:pt x="11008" y="1368"/>
                    <a:pt x="11209" y="2102"/>
                    <a:pt x="11075" y="2702"/>
                  </a:cubicBezTo>
                  <a:cubicBezTo>
                    <a:pt x="10908" y="3469"/>
                    <a:pt x="10375" y="4203"/>
                    <a:pt x="9674" y="4470"/>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3" name="Google Shape;5593;p72"/>
          <p:cNvGrpSpPr/>
          <p:nvPr/>
        </p:nvGrpSpPr>
        <p:grpSpPr>
          <a:xfrm rot="2700000">
            <a:off x="-472447" y="40067"/>
            <a:ext cx="2554576" cy="4243009"/>
            <a:chOff x="322700" y="1171575"/>
            <a:chExt cx="2554600" cy="4243050"/>
          </a:xfrm>
        </p:grpSpPr>
        <p:sp>
          <p:nvSpPr>
            <p:cNvPr id="5594" name="Google Shape;5594;p72"/>
            <p:cNvSpPr/>
            <p:nvPr/>
          </p:nvSpPr>
          <p:spPr>
            <a:xfrm>
              <a:off x="2184025" y="1179400"/>
              <a:ext cx="22550" cy="77600"/>
            </a:xfrm>
            <a:custGeom>
              <a:rect b="b" l="l" r="r" t="t"/>
              <a:pathLst>
                <a:path extrusionOk="0" h="3104" w="902">
                  <a:moveTo>
                    <a:pt x="901" y="1"/>
                  </a:moveTo>
                  <a:lnTo>
                    <a:pt x="901" y="1"/>
                  </a:lnTo>
                  <a:cubicBezTo>
                    <a:pt x="234" y="835"/>
                    <a:pt x="0" y="2069"/>
                    <a:pt x="301" y="3103"/>
                  </a:cubicBezTo>
                  <a:lnTo>
                    <a:pt x="901" y="1"/>
                  </a:lnTo>
                  <a:close/>
                </a:path>
              </a:pathLst>
            </a:custGeom>
            <a:solidFill>
              <a:srgbClr val="E9F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2"/>
            <p:cNvSpPr/>
            <p:nvPr/>
          </p:nvSpPr>
          <p:spPr>
            <a:xfrm>
              <a:off x="2179850" y="1176025"/>
              <a:ext cx="32175" cy="84825"/>
            </a:xfrm>
            <a:custGeom>
              <a:rect b="b" l="l" r="r" t="t"/>
              <a:pathLst>
                <a:path extrusionOk="0" h="3393" w="1287">
                  <a:moveTo>
                    <a:pt x="1045" y="0"/>
                  </a:moveTo>
                  <a:cubicBezTo>
                    <a:pt x="994" y="0"/>
                    <a:pt x="940" y="20"/>
                    <a:pt x="901" y="69"/>
                  </a:cubicBezTo>
                  <a:cubicBezTo>
                    <a:pt x="201" y="970"/>
                    <a:pt x="1" y="2137"/>
                    <a:pt x="301" y="3272"/>
                  </a:cubicBezTo>
                  <a:cubicBezTo>
                    <a:pt x="315" y="3355"/>
                    <a:pt x="376" y="3392"/>
                    <a:pt x="437" y="3392"/>
                  </a:cubicBezTo>
                  <a:cubicBezTo>
                    <a:pt x="521" y="3392"/>
                    <a:pt x="606" y="3321"/>
                    <a:pt x="568" y="3205"/>
                  </a:cubicBezTo>
                  <a:cubicBezTo>
                    <a:pt x="301" y="2137"/>
                    <a:pt x="534" y="1103"/>
                    <a:pt x="1168" y="236"/>
                  </a:cubicBezTo>
                  <a:cubicBezTo>
                    <a:pt x="1286" y="118"/>
                    <a:pt x="1170" y="0"/>
                    <a:pt x="1045" y="0"/>
                  </a:cubicBezTo>
                  <a:close/>
                </a:path>
              </a:pathLst>
            </a:custGeom>
            <a:solidFill>
              <a:srgbClr val="E9F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2"/>
            <p:cNvSpPr/>
            <p:nvPr/>
          </p:nvSpPr>
          <p:spPr>
            <a:xfrm>
              <a:off x="1677000" y="2078375"/>
              <a:ext cx="38375" cy="104275"/>
            </a:xfrm>
            <a:custGeom>
              <a:rect b="b" l="l" r="r" t="t"/>
              <a:pathLst>
                <a:path extrusionOk="0" h="4171" w="1535">
                  <a:moveTo>
                    <a:pt x="134" y="1"/>
                  </a:moveTo>
                  <a:cubicBezTo>
                    <a:pt x="0" y="1502"/>
                    <a:pt x="567" y="3037"/>
                    <a:pt x="1535" y="4171"/>
                  </a:cubicBezTo>
                  <a:lnTo>
                    <a:pt x="134" y="1"/>
                  </a:ln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2"/>
            <p:cNvSpPr/>
            <p:nvPr/>
          </p:nvSpPr>
          <p:spPr>
            <a:xfrm>
              <a:off x="1659475" y="2075050"/>
              <a:ext cx="75075" cy="125600"/>
            </a:xfrm>
            <a:custGeom>
              <a:rect b="b" l="l" r="r" t="t"/>
              <a:pathLst>
                <a:path extrusionOk="0" h="5024" w="3003">
                  <a:moveTo>
                    <a:pt x="868" y="1"/>
                  </a:moveTo>
                  <a:cubicBezTo>
                    <a:pt x="835" y="101"/>
                    <a:pt x="801" y="101"/>
                    <a:pt x="801" y="101"/>
                  </a:cubicBezTo>
                  <a:cubicBezTo>
                    <a:pt x="234" y="434"/>
                    <a:pt x="101" y="601"/>
                    <a:pt x="34" y="1201"/>
                  </a:cubicBezTo>
                  <a:cubicBezTo>
                    <a:pt x="1" y="1769"/>
                    <a:pt x="101" y="2202"/>
                    <a:pt x="234" y="2703"/>
                  </a:cubicBezTo>
                  <a:cubicBezTo>
                    <a:pt x="534" y="3603"/>
                    <a:pt x="1035" y="4837"/>
                    <a:pt x="2036" y="5004"/>
                  </a:cubicBezTo>
                  <a:cubicBezTo>
                    <a:pt x="2100" y="5017"/>
                    <a:pt x="2163" y="5023"/>
                    <a:pt x="2226" y="5023"/>
                  </a:cubicBezTo>
                  <a:cubicBezTo>
                    <a:pt x="2648" y="5023"/>
                    <a:pt x="3003" y="4735"/>
                    <a:pt x="3003" y="4270"/>
                  </a:cubicBezTo>
                  <a:cubicBezTo>
                    <a:pt x="3003" y="3436"/>
                    <a:pt x="2336" y="2803"/>
                    <a:pt x="2036" y="2035"/>
                  </a:cubicBezTo>
                  <a:cubicBezTo>
                    <a:pt x="1702" y="1201"/>
                    <a:pt x="1669" y="501"/>
                    <a:pt x="868"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2"/>
            <p:cNvSpPr/>
            <p:nvPr/>
          </p:nvSpPr>
          <p:spPr>
            <a:xfrm>
              <a:off x="322700" y="1515175"/>
              <a:ext cx="2264400" cy="3899450"/>
            </a:xfrm>
            <a:custGeom>
              <a:rect b="b" l="l" r="r" t="t"/>
              <a:pathLst>
                <a:path extrusionOk="0" h="155978" w="90576">
                  <a:moveTo>
                    <a:pt x="84978" y="1"/>
                  </a:moveTo>
                  <a:cubicBezTo>
                    <a:pt x="84870" y="1"/>
                    <a:pt x="84762" y="57"/>
                    <a:pt x="84694" y="180"/>
                  </a:cubicBezTo>
                  <a:cubicBezTo>
                    <a:pt x="81859" y="5150"/>
                    <a:pt x="78923" y="10087"/>
                    <a:pt x="75354" y="14590"/>
                  </a:cubicBezTo>
                  <a:cubicBezTo>
                    <a:pt x="71785" y="19160"/>
                    <a:pt x="67515" y="22863"/>
                    <a:pt x="62845" y="26265"/>
                  </a:cubicBezTo>
                  <a:cubicBezTo>
                    <a:pt x="61411" y="27366"/>
                    <a:pt x="59943" y="28433"/>
                    <a:pt x="58509" y="29534"/>
                  </a:cubicBezTo>
                  <a:cubicBezTo>
                    <a:pt x="58742" y="26832"/>
                    <a:pt x="58742" y="24097"/>
                    <a:pt x="58475" y="21361"/>
                  </a:cubicBezTo>
                  <a:cubicBezTo>
                    <a:pt x="58454" y="21036"/>
                    <a:pt x="58150" y="20810"/>
                    <a:pt x="57858" y="20810"/>
                  </a:cubicBezTo>
                  <a:cubicBezTo>
                    <a:pt x="57701" y="20810"/>
                    <a:pt x="57546" y="20876"/>
                    <a:pt x="57441" y="21028"/>
                  </a:cubicBezTo>
                  <a:cubicBezTo>
                    <a:pt x="55640" y="23563"/>
                    <a:pt x="54906" y="26532"/>
                    <a:pt x="54739" y="29601"/>
                  </a:cubicBezTo>
                  <a:cubicBezTo>
                    <a:pt x="54673" y="30568"/>
                    <a:pt x="54673" y="31535"/>
                    <a:pt x="54739" y="32536"/>
                  </a:cubicBezTo>
                  <a:cubicBezTo>
                    <a:pt x="48635" y="37440"/>
                    <a:pt x="42898" y="42577"/>
                    <a:pt x="37394" y="48181"/>
                  </a:cubicBezTo>
                  <a:cubicBezTo>
                    <a:pt x="33491" y="52117"/>
                    <a:pt x="29821" y="56220"/>
                    <a:pt x="26152" y="60356"/>
                  </a:cubicBezTo>
                  <a:cubicBezTo>
                    <a:pt x="22249" y="64726"/>
                    <a:pt x="18146" y="68962"/>
                    <a:pt x="14611" y="73632"/>
                  </a:cubicBezTo>
                  <a:cubicBezTo>
                    <a:pt x="8440" y="81705"/>
                    <a:pt x="4804" y="91111"/>
                    <a:pt x="2902" y="100985"/>
                  </a:cubicBezTo>
                  <a:cubicBezTo>
                    <a:pt x="667" y="112160"/>
                    <a:pt x="0" y="124068"/>
                    <a:pt x="1601" y="135343"/>
                  </a:cubicBezTo>
                  <a:cubicBezTo>
                    <a:pt x="1626" y="135587"/>
                    <a:pt x="1865" y="135742"/>
                    <a:pt x="2083" y="135742"/>
                  </a:cubicBezTo>
                  <a:cubicBezTo>
                    <a:pt x="2162" y="135742"/>
                    <a:pt x="2239" y="135721"/>
                    <a:pt x="2302" y="135677"/>
                  </a:cubicBezTo>
                  <a:lnTo>
                    <a:pt x="15078" y="155157"/>
                  </a:lnTo>
                  <a:cubicBezTo>
                    <a:pt x="15111" y="155357"/>
                    <a:pt x="15144" y="155591"/>
                    <a:pt x="15144" y="155758"/>
                  </a:cubicBezTo>
                  <a:cubicBezTo>
                    <a:pt x="15174" y="155908"/>
                    <a:pt x="15299" y="155977"/>
                    <a:pt x="15421" y="155977"/>
                  </a:cubicBezTo>
                  <a:cubicBezTo>
                    <a:pt x="15570" y="155977"/>
                    <a:pt x="15715" y="155874"/>
                    <a:pt x="15678" y="155691"/>
                  </a:cubicBezTo>
                  <a:cubicBezTo>
                    <a:pt x="14611" y="143015"/>
                    <a:pt x="12776" y="130440"/>
                    <a:pt x="13076" y="117664"/>
                  </a:cubicBezTo>
                  <a:cubicBezTo>
                    <a:pt x="13343" y="106055"/>
                    <a:pt x="15344" y="94180"/>
                    <a:pt x="20315" y="83606"/>
                  </a:cubicBezTo>
                  <a:cubicBezTo>
                    <a:pt x="23684" y="76368"/>
                    <a:pt x="28420" y="69696"/>
                    <a:pt x="33491" y="63392"/>
                  </a:cubicBezTo>
                  <a:cubicBezTo>
                    <a:pt x="33777" y="63396"/>
                    <a:pt x="34064" y="63398"/>
                    <a:pt x="34351" y="63398"/>
                  </a:cubicBezTo>
                  <a:cubicBezTo>
                    <a:pt x="38338" y="63398"/>
                    <a:pt x="42343" y="62969"/>
                    <a:pt x="46233" y="62191"/>
                  </a:cubicBezTo>
                  <a:cubicBezTo>
                    <a:pt x="50670" y="61290"/>
                    <a:pt x="55273" y="60223"/>
                    <a:pt x="59409" y="58221"/>
                  </a:cubicBezTo>
                  <a:cubicBezTo>
                    <a:pt x="66915" y="54519"/>
                    <a:pt x="71184" y="47047"/>
                    <a:pt x="75087" y="39941"/>
                  </a:cubicBezTo>
                  <a:cubicBezTo>
                    <a:pt x="75314" y="39489"/>
                    <a:pt x="74915" y="38915"/>
                    <a:pt x="74423" y="38915"/>
                  </a:cubicBezTo>
                  <a:cubicBezTo>
                    <a:pt x="74335" y="38915"/>
                    <a:pt x="74244" y="38934"/>
                    <a:pt x="74153" y="38974"/>
                  </a:cubicBezTo>
                  <a:cubicBezTo>
                    <a:pt x="68649" y="41543"/>
                    <a:pt x="66581" y="47514"/>
                    <a:pt x="62245" y="51383"/>
                  </a:cubicBezTo>
                  <a:cubicBezTo>
                    <a:pt x="59076" y="54218"/>
                    <a:pt x="54806" y="54986"/>
                    <a:pt x="50703" y="55419"/>
                  </a:cubicBezTo>
                  <a:cubicBezTo>
                    <a:pt x="49067" y="55578"/>
                    <a:pt x="47451" y="55673"/>
                    <a:pt x="45807" y="55673"/>
                  </a:cubicBezTo>
                  <a:cubicBezTo>
                    <a:pt x="45373" y="55673"/>
                    <a:pt x="44937" y="55667"/>
                    <a:pt x="44499" y="55653"/>
                  </a:cubicBezTo>
                  <a:cubicBezTo>
                    <a:pt x="43267" y="55623"/>
                    <a:pt x="41954" y="55376"/>
                    <a:pt x="40682" y="55376"/>
                  </a:cubicBezTo>
                  <a:cubicBezTo>
                    <a:pt x="40542" y="55376"/>
                    <a:pt x="40402" y="55379"/>
                    <a:pt x="40262" y="55386"/>
                  </a:cubicBezTo>
                  <a:cubicBezTo>
                    <a:pt x="40462" y="55119"/>
                    <a:pt x="40696" y="54819"/>
                    <a:pt x="40929" y="54585"/>
                  </a:cubicBezTo>
                  <a:cubicBezTo>
                    <a:pt x="44866" y="49982"/>
                    <a:pt x="48969" y="45445"/>
                    <a:pt x="53572" y="41443"/>
                  </a:cubicBezTo>
                  <a:cubicBezTo>
                    <a:pt x="57808" y="37740"/>
                    <a:pt x="62445" y="34404"/>
                    <a:pt x="66614" y="30568"/>
                  </a:cubicBezTo>
                  <a:cubicBezTo>
                    <a:pt x="71451" y="26098"/>
                    <a:pt x="75487" y="20894"/>
                    <a:pt x="79290" y="15557"/>
                  </a:cubicBezTo>
                  <a:cubicBezTo>
                    <a:pt x="80258" y="14223"/>
                    <a:pt x="81292" y="12855"/>
                    <a:pt x="82192" y="11388"/>
                  </a:cubicBezTo>
                  <a:cubicBezTo>
                    <a:pt x="86162" y="10254"/>
                    <a:pt x="89464" y="6284"/>
                    <a:pt x="90465" y="2548"/>
                  </a:cubicBezTo>
                  <a:cubicBezTo>
                    <a:pt x="90575" y="2128"/>
                    <a:pt x="90261" y="1898"/>
                    <a:pt x="89929" y="1898"/>
                  </a:cubicBezTo>
                  <a:cubicBezTo>
                    <a:pt x="89761" y="1898"/>
                    <a:pt x="89588" y="1957"/>
                    <a:pt x="89464" y="2081"/>
                  </a:cubicBezTo>
                  <a:cubicBezTo>
                    <a:pt x="87830" y="3682"/>
                    <a:pt x="86195" y="5250"/>
                    <a:pt x="84627" y="6851"/>
                  </a:cubicBezTo>
                  <a:cubicBezTo>
                    <a:pt x="85428" y="4816"/>
                    <a:pt x="85761" y="2581"/>
                    <a:pt x="85328" y="313"/>
                  </a:cubicBezTo>
                  <a:cubicBezTo>
                    <a:pt x="85288" y="116"/>
                    <a:pt x="85133" y="1"/>
                    <a:pt x="849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2"/>
            <p:cNvSpPr/>
            <p:nvPr/>
          </p:nvSpPr>
          <p:spPr>
            <a:xfrm>
              <a:off x="1443500" y="1714800"/>
              <a:ext cx="249375" cy="407425"/>
            </a:xfrm>
            <a:custGeom>
              <a:rect b="b" l="l" r="r" t="t"/>
              <a:pathLst>
                <a:path extrusionOk="0" h="16297" w="9975">
                  <a:moveTo>
                    <a:pt x="0" y="0"/>
                  </a:moveTo>
                  <a:lnTo>
                    <a:pt x="0" y="0"/>
                  </a:lnTo>
                  <a:cubicBezTo>
                    <a:pt x="767" y="2202"/>
                    <a:pt x="968" y="4537"/>
                    <a:pt x="1335" y="6838"/>
                  </a:cubicBezTo>
                  <a:cubicBezTo>
                    <a:pt x="1768" y="9107"/>
                    <a:pt x="2335" y="11408"/>
                    <a:pt x="3670" y="13343"/>
                  </a:cubicBezTo>
                  <a:cubicBezTo>
                    <a:pt x="4866" y="15048"/>
                    <a:pt x="6812" y="16296"/>
                    <a:pt x="8813" y="16296"/>
                  </a:cubicBezTo>
                  <a:cubicBezTo>
                    <a:pt x="9044" y="16296"/>
                    <a:pt x="9276" y="16280"/>
                    <a:pt x="9507" y="16245"/>
                  </a:cubicBezTo>
                  <a:lnTo>
                    <a:pt x="9974" y="16012"/>
                  </a:lnTo>
                  <a:cubicBezTo>
                    <a:pt x="9674" y="9374"/>
                    <a:pt x="5771" y="303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2"/>
            <p:cNvSpPr/>
            <p:nvPr/>
          </p:nvSpPr>
          <p:spPr>
            <a:xfrm>
              <a:off x="1427375" y="1699200"/>
              <a:ext cx="282175" cy="431425"/>
            </a:xfrm>
            <a:custGeom>
              <a:rect b="b" l="l" r="r" t="t"/>
              <a:pathLst>
                <a:path extrusionOk="0" h="17257" w="11287">
                  <a:moveTo>
                    <a:pt x="1596" y="1886"/>
                  </a:moveTo>
                  <a:cubicBezTo>
                    <a:pt x="6642" y="5249"/>
                    <a:pt x="9204" y="10520"/>
                    <a:pt x="9950" y="16656"/>
                  </a:cubicBezTo>
                  <a:lnTo>
                    <a:pt x="9950" y="16656"/>
                  </a:lnTo>
                  <a:cubicBezTo>
                    <a:pt x="2680" y="15322"/>
                    <a:pt x="2959" y="7942"/>
                    <a:pt x="1596" y="1886"/>
                  </a:cubicBezTo>
                  <a:close/>
                  <a:moveTo>
                    <a:pt x="680" y="1"/>
                  </a:moveTo>
                  <a:cubicBezTo>
                    <a:pt x="306" y="1"/>
                    <a:pt x="0" y="436"/>
                    <a:pt x="112" y="824"/>
                  </a:cubicBezTo>
                  <a:cubicBezTo>
                    <a:pt x="1379" y="4894"/>
                    <a:pt x="1146" y="9497"/>
                    <a:pt x="3280" y="13267"/>
                  </a:cubicBezTo>
                  <a:cubicBezTo>
                    <a:pt x="4414" y="15307"/>
                    <a:pt x="6582" y="17227"/>
                    <a:pt x="8948" y="17227"/>
                  </a:cubicBezTo>
                  <a:cubicBezTo>
                    <a:pt x="9338" y="17227"/>
                    <a:pt x="9735" y="17174"/>
                    <a:pt x="10132" y="17061"/>
                  </a:cubicBezTo>
                  <a:lnTo>
                    <a:pt x="10132" y="17061"/>
                  </a:lnTo>
                  <a:cubicBezTo>
                    <a:pt x="10256" y="17193"/>
                    <a:pt x="10425" y="17257"/>
                    <a:pt x="10596" y="17257"/>
                  </a:cubicBezTo>
                  <a:cubicBezTo>
                    <a:pt x="10938" y="17257"/>
                    <a:pt x="11286" y="17002"/>
                    <a:pt x="11286" y="16536"/>
                  </a:cubicBezTo>
                  <a:cubicBezTo>
                    <a:pt x="11286" y="9664"/>
                    <a:pt x="6716" y="3226"/>
                    <a:pt x="912" y="57"/>
                  </a:cubicBezTo>
                  <a:cubicBezTo>
                    <a:pt x="834" y="18"/>
                    <a:pt x="756" y="1"/>
                    <a:pt x="6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2"/>
            <p:cNvSpPr/>
            <p:nvPr/>
          </p:nvSpPr>
          <p:spPr>
            <a:xfrm>
              <a:off x="1473250" y="1744850"/>
              <a:ext cx="232800" cy="387350"/>
            </a:xfrm>
            <a:custGeom>
              <a:rect b="b" l="l" r="r" t="t"/>
              <a:pathLst>
                <a:path extrusionOk="0" h="15494" w="9312">
                  <a:moveTo>
                    <a:pt x="454" y="1"/>
                  </a:moveTo>
                  <a:cubicBezTo>
                    <a:pt x="220" y="1"/>
                    <a:pt x="0" y="259"/>
                    <a:pt x="145" y="499"/>
                  </a:cubicBezTo>
                  <a:cubicBezTo>
                    <a:pt x="1712" y="2801"/>
                    <a:pt x="2379" y="5703"/>
                    <a:pt x="3714" y="8172"/>
                  </a:cubicBezTo>
                  <a:cubicBezTo>
                    <a:pt x="5081" y="10740"/>
                    <a:pt x="6749" y="13142"/>
                    <a:pt x="8617" y="15377"/>
                  </a:cubicBezTo>
                  <a:cubicBezTo>
                    <a:pt x="8690" y="15459"/>
                    <a:pt x="8781" y="15494"/>
                    <a:pt x="8869" y="15494"/>
                  </a:cubicBezTo>
                  <a:cubicBezTo>
                    <a:pt x="9101" y="15494"/>
                    <a:pt x="9311" y="15252"/>
                    <a:pt x="9118" y="15010"/>
                  </a:cubicBezTo>
                  <a:cubicBezTo>
                    <a:pt x="7116" y="12641"/>
                    <a:pt x="5315" y="10040"/>
                    <a:pt x="3914" y="7204"/>
                  </a:cubicBezTo>
                  <a:cubicBezTo>
                    <a:pt x="2746" y="4903"/>
                    <a:pt x="2113" y="2234"/>
                    <a:pt x="712" y="133"/>
                  </a:cubicBezTo>
                  <a:cubicBezTo>
                    <a:pt x="637" y="40"/>
                    <a:pt x="545" y="1"/>
                    <a:pt x="4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2"/>
            <p:cNvSpPr/>
            <p:nvPr/>
          </p:nvSpPr>
          <p:spPr>
            <a:xfrm>
              <a:off x="1573475" y="2056450"/>
              <a:ext cx="103275" cy="34500"/>
            </a:xfrm>
            <a:custGeom>
              <a:rect b="b" l="l" r="r" t="t"/>
              <a:pathLst>
                <a:path extrusionOk="0" h="1380" w="4131">
                  <a:moveTo>
                    <a:pt x="389" y="0"/>
                  </a:moveTo>
                  <a:cubicBezTo>
                    <a:pt x="60" y="0"/>
                    <a:pt x="1" y="549"/>
                    <a:pt x="372" y="611"/>
                  </a:cubicBezTo>
                  <a:cubicBezTo>
                    <a:pt x="1439" y="945"/>
                    <a:pt x="2540" y="1212"/>
                    <a:pt x="3641" y="1378"/>
                  </a:cubicBezTo>
                  <a:cubicBezTo>
                    <a:pt x="3653" y="1379"/>
                    <a:pt x="3665" y="1380"/>
                    <a:pt x="3677" y="1380"/>
                  </a:cubicBezTo>
                  <a:cubicBezTo>
                    <a:pt x="4078" y="1380"/>
                    <a:pt x="4131" y="842"/>
                    <a:pt x="3774" y="745"/>
                  </a:cubicBezTo>
                  <a:cubicBezTo>
                    <a:pt x="2640" y="578"/>
                    <a:pt x="1573" y="344"/>
                    <a:pt x="472" y="11"/>
                  </a:cubicBezTo>
                  <a:cubicBezTo>
                    <a:pt x="443" y="3"/>
                    <a:pt x="415" y="0"/>
                    <a:pt x="3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2"/>
            <p:cNvSpPr/>
            <p:nvPr/>
          </p:nvSpPr>
          <p:spPr>
            <a:xfrm>
              <a:off x="1656375" y="1987850"/>
              <a:ext cx="24825" cy="101250"/>
            </a:xfrm>
            <a:custGeom>
              <a:rect b="b" l="l" r="r" t="t"/>
              <a:pathLst>
                <a:path extrusionOk="0" h="4050" w="993">
                  <a:moveTo>
                    <a:pt x="489" y="1"/>
                  </a:moveTo>
                  <a:cubicBezTo>
                    <a:pt x="317" y="1"/>
                    <a:pt x="140" y="121"/>
                    <a:pt x="158" y="320"/>
                  </a:cubicBezTo>
                  <a:cubicBezTo>
                    <a:pt x="392" y="1454"/>
                    <a:pt x="325" y="2588"/>
                    <a:pt x="58" y="3689"/>
                  </a:cubicBezTo>
                  <a:cubicBezTo>
                    <a:pt x="0" y="3919"/>
                    <a:pt x="185" y="4050"/>
                    <a:pt x="366" y="4050"/>
                  </a:cubicBezTo>
                  <a:cubicBezTo>
                    <a:pt x="499" y="4050"/>
                    <a:pt x="630" y="3978"/>
                    <a:pt x="658" y="3822"/>
                  </a:cubicBezTo>
                  <a:cubicBezTo>
                    <a:pt x="959" y="2655"/>
                    <a:pt x="992" y="1487"/>
                    <a:pt x="792" y="286"/>
                  </a:cubicBezTo>
                  <a:cubicBezTo>
                    <a:pt x="777" y="87"/>
                    <a:pt x="635" y="1"/>
                    <a:pt x="4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2"/>
            <p:cNvSpPr/>
            <p:nvPr/>
          </p:nvSpPr>
          <p:spPr>
            <a:xfrm>
              <a:off x="1510100" y="1955500"/>
              <a:ext cx="98075" cy="35475"/>
            </a:xfrm>
            <a:custGeom>
              <a:rect b="b" l="l" r="r" t="t"/>
              <a:pathLst>
                <a:path extrusionOk="0" h="1419" w="3923">
                  <a:moveTo>
                    <a:pt x="545" y="1"/>
                  </a:moveTo>
                  <a:cubicBezTo>
                    <a:pt x="200" y="1"/>
                    <a:pt x="1" y="490"/>
                    <a:pt x="338" y="613"/>
                  </a:cubicBezTo>
                  <a:cubicBezTo>
                    <a:pt x="1339" y="946"/>
                    <a:pt x="2373" y="1247"/>
                    <a:pt x="3441" y="1413"/>
                  </a:cubicBezTo>
                  <a:cubicBezTo>
                    <a:pt x="3461" y="1417"/>
                    <a:pt x="3480" y="1418"/>
                    <a:pt x="3498" y="1418"/>
                  </a:cubicBezTo>
                  <a:cubicBezTo>
                    <a:pt x="3850" y="1418"/>
                    <a:pt x="3923" y="843"/>
                    <a:pt x="3574" y="780"/>
                  </a:cubicBezTo>
                  <a:cubicBezTo>
                    <a:pt x="2573" y="613"/>
                    <a:pt x="1606" y="379"/>
                    <a:pt x="639" y="12"/>
                  </a:cubicBezTo>
                  <a:cubicBezTo>
                    <a:pt x="606" y="4"/>
                    <a:pt x="575" y="1"/>
                    <a:pt x="5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2"/>
            <p:cNvSpPr/>
            <p:nvPr/>
          </p:nvSpPr>
          <p:spPr>
            <a:xfrm>
              <a:off x="1586375" y="1898875"/>
              <a:ext cx="29775" cy="87200"/>
            </a:xfrm>
            <a:custGeom>
              <a:rect b="b" l="l" r="r" t="t"/>
              <a:pathLst>
                <a:path extrusionOk="0" h="3488" w="1191">
                  <a:moveTo>
                    <a:pt x="791" y="0"/>
                  </a:moveTo>
                  <a:cubicBezTo>
                    <a:pt x="627" y="0"/>
                    <a:pt x="456" y="118"/>
                    <a:pt x="456" y="343"/>
                  </a:cubicBezTo>
                  <a:cubicBezTo>
                    <a:pt x="523" y="1243"/>
                    <a:pt x="390" y="2177"/>
                    <a:pt x="89" y="3045"/>
                  </a:cubicBezTo>
                  <a:cubicBezTo>
                    <a:pt x="1" y="3288"/>
                    <a:pt x="220" y="3487"/>
                    <a:pt x="427" y="3487"/>
                  </a:cubicBezTo>
                  <a:cubicBezTo>
                    <a:pt x="532" y="3487"/>
                    <a:pt x="634" y="3435"/>
                    <a:pt x="690" y="3312"/>
                  </a:cubicBezTo>
                  <a:cubicBezTo>
                    <a:pt x="1023" y="2344"/>
                    <a:pt x="1190" y="1343"/>
                    <a:pt x="1090" y="309"/>
                  </a:cubicBezTo>
                  <a:cubicBezTo>
                    <a:pt x="1090" y="101"/>
                    <a:pt x="944" y="0"/>
                    <a:pt x="7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2"/>
            <p:cNvSpPr/>
            <p:nvPr/>
          </p:nvSpPr>
          <p:spPr>
            <a:xfrm>
              <a:off x="1479625" y="1853275"/>
              <a:ext cx="71475" cy="29175"/>
            </a:xfrm>
            <a:custGeom>
              <a:rect b="b" l="l" r="r" t="t"/>
              <a:pathLst>
                <a:path extrusionOk="0" h="1167" w="2859">
                  <a:moveTo>
                    <a:pt x="420" y="0"/>
                  </a:moveTo>
                  <a:cubicBezTo>
                    <a:pt x="138" y="0"/>
                    <a:pt x="0" y="430"/>
                    <a:pt x="290" y="632"/>
                  </a:cubicBezTo>
                  <a:cubicBezTo>
                    <a:pt x="957" y="966"/>
                    <a:pt x="1691" y="1166"/>
                    <a:pt x="2458" y="1166"/>
                  </a:cubicBezTo>
                  <a:cubicBezTo>
                    <a:pt x="2858" y="1166"/>
                    <a:pt x="2792" y="532"/>
                    <a:pt x="2391" y="532"/>
                  </a:cubicBezTo>
                  <a:cubicBezTo>
                    <a:pt x="1724" y="499"/>
                    <a:pt x="1157" y="332"/>
                    <a:pt x="557" y="32"/>
                  </a:cubicBezTo>
                  <a:cubicBezTo>
                    <a:pt x="508" y="10"/>
                    <a:pt x="463" y="0"/>
                    <a:pt x="4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2"/>
            <p:cNvSpPr/>
            <p:nvPr/>
          </p:nvSpPr>
          <p:spPr>
            <a:xfrm>
              <a:off x="1535875" y="1827950"/>
              <a:ext cx="29525" cy="52800"/>
            </a:xfrm>
            <a:custGeom>
              <a:rect b="b" l="l" r="r" t="t"/>
              <a:pathLst>
                <a:path extrusionOk="0" h="2112" w="1181">
                  <a:moveTo>
                    <a:pt x="811" y="0"/>
                  </a:moveTo>
                  <a:cubicBezTo>
                    <a:pt x="679" y="0"/>
                    <a:pt x="556" y="74"/>
                    <a:pt x="542" y="244"/>
                  </a:cubicBezTo>
                  <a:cubicBezTo>
                    <a:pt x="475" y="745"/>
                    <a:pt x="308" y="1212"/>
                    <a:pt x="108" y="1679"/>
                  </a:cubicBezTo>
                  <a:cubicBezTo>
                    <a:pt x="0" y="1916"/>
                    <a:pt x="185" y="2112"/>
                    <a:pt x="393" y="2112"/>
                  </a:cubicBezTo>
                  <a:cubicBezTo>
                    <a:pt x="506" y="2112"/>
                    <a:pt x="626" y="2053"/>
                    <a:pt x="708" y="1912"/>
                  </a:cubicBezTo>
                  <a:cubicBezTo>
                    <a:pt x="942" y="1412"/>
                    <a:pt x="1109" y="911"/>
                    <a:pt x="1142" y="344"/>
                  </a:cubicBezTo>
                  <a:cubicBezTo>
                    <a:pt x="1180" y="134"/>
                    <a:pt x="988" y="0"/>
                    <a:pt x="8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2"/>
            <p:cNvSpPr/>
            <p:nvPr/>
          </p:nvSpPr>
          <p:spPr>
            <a:xfrm>
              <a:off x="1801250" y="1767325"/>
              <a:ext cx="305250" cy="372175"/>
            </a:xfrm>
            <a:custGeom>
              <a:rect b="b" l="l" r="r" t="t"/>
              <a:pathLst>
                <a:path extrusionOk="0" h="14887" w="12210">
                  <a:moveTo>
                    <a:pt x="12209" y="1"/>
                  </a:moveTo>
                  <a:cubicBezTo>
                    <a:pt x="6138" y="2236"/>
                    <a:pt x="1268" y="7906"/>
                    <a:pt x="0" y="14344"/>
                  </a:cubicBezTo>
                  <a:lnTo>
                    <a:pt x="434" y="14678"/>
                  </a:lnTo>
                  <a:cubicBezTo>
                    <a:pt x="897" y="14821"/>
                    <a:pt x="1371" y="14887"/>
                    <a:pt x="1846" y="14887"/>
                  </a:cubicBezTo>
                  <a:cubicBezTo>
                    <a:pt x="3594" y="14887"/>
                    <a:pt x="5353" y="13988"/>
                    <a:pt x="6639" y="12676"/>
                  </a:cubicBezTo>
                  <a:cubicBezTo>
                    <a:pt x="8273" y="11009"/>
                    <a:pt x="9174" y="8807"/>
                    <a:pt x="9874" y="6605"/>
                  </a:cubicBezTo>
                  <a:cubicBezTo>
                    <a:pt x="10608" y="4404"/>
                    <a:pt x="11175" y="2102"/>
                    <a:pt x="122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2"/>
            <p:cNvSpPr/>
            <p:nvPr/>
          </p:nvSpPr>
          <p:spPr>
            <a:xfrm>
              <a:off x="1783950" y="1753275"/>
              <a:ext cx="341025" cy="395325"/>
            </a:xfrm>
            <a:custGeom>
              <a:rect b="b" l="l" r="r" t="t"/>
              <a:pathLst>
                <a:path extrusionOk="0" h="15813" w="13641">
                  <a:moveTo>
                    <a:pt x="11883" y="1694"/>
                  </a:moveTo>
                  <a:cubicBezTo>
                    <a:pt x="9602" y="7484"/>
                    <a:pt x="8773" y="14887"/>
                    <a:pt x="1361" y="15070"/>
                  </a:cubicBezTo>
                  <a:lnTo>
                    <a:pt x="1361" y="15070"/>
                  </a:lnTo>
                  <a:cubicBezTo>
                    <a:pt x="3039" y="9136"/>
                    <a:pt x="6367" y="4273"/>
                    <a:pt x="11883" y="1694"/>
                  </a:cubicBezTo>
                  <a:close/>
                  <a:moveTo>
                    <a:pt x="12971" y="0"/>
                  </a:moveTo>
                  <a:cubicBezTo>
                    <a:pt x="12917" y="0"/>
                    <a:pt x="12860" y="9"/>
                    <a:pt x="12801" y="29"/>
                  </a:cubicBezTo>
                  <a:cubicBezTo>
                    <a:pt x="6597" y="2264"/>
                    <a:pt x="1093" y="7935"/>
                    <a:pt x="59" y="14740"/>
                  </a:cubicBezTo>
                  <a:cubicBezTo>
                    <a:pt x="0" y="15266"/>
                    <a:pt x="363" y="15576"/>
                    <a:pt x="729" y="15576"/>
                  </a:cubicBezTo>
                  <a:cubicBezTo>
                    <a:pt x="877" y="15576"/>
                    <a:pt x="1026" y="15525"/>
                    <a:pt x="1147" y="15416"/>
                  </a:cubicBezTo>
                  <a:lnTo>
                    <a:pt x="1147" y="15416"/>
                  </a:lnTo>
                  <a:cubicBezTo>
                    <a:pt x="1736" y="15690"/>
                    <a:pt x="2344" y="15812"/>
                    <a:pt x="2951" y="15812"/>
                  </a:cubicBezTo>
                  <a:cubicBezTo>
                    <a:pt x="5041" y="15812"/>
                    <a:pt x="7128" y="14366"/>
                    <a:pt x="8431" y="12705"/>
                  </a:cubicBezTo>
                  <a:cubicBezTo>
                    <a:pt x="11133" y="9302"/>
                    <a:pt x="11600" y="4699"/>
                    <a:pt x="13435" y="863"/>
                  </a:cubicBezTo>
                  <a:cubicBezTo>
                    <a:pt x="13641" y="510"/>
                    <a:pt x="13379" y="0"/>
                    <a:pt x="129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2"/>
            <p:cNvSpPr/>
            <p:nvPr/>
          </p:nvSpPr>
          <p:spPr>
            <a:xfrm>
              <a:off x="1788475" y="1791925"/>
              <a:ext cx="285700" cy="350800"/>
            </a:xfrm>
            <a:custGeom>
              <a:rect b="b" l="l" r="r" t="t"/>
              <a:pathLst>
                <a:path extrusionOk="0" h="14032" w="11428">
                  <a:moveTo>
                    <a:pt x="10979" y="1"/>
                  </a:moveTo>
                  <a:cubicBezTo>
                    <a:pt x="10920" y="1"/>
                    <a:pt x="10863" y="25"/>
                    <a:pt x="10819" y="84"/>
                  </a:cubicBezTo>
                  <a:cubicBezTo>
                    <a:pt x="9051" y="1986"/>
                    <a:pt x="8050" y="4521"/>
                    <a:pt x="6549" y="6622"/>
                  </a:cubicBezTo>
                  <a:cubicBezTo>
                    <a:pt x="4714" y="9157"/>
                    <a:pt x="2613" y="11459"/>
                    <a:pt x="211" y="13527"/>
                  </a:cubicBezTo>
                  <a:cubicBezTo>
                    <a:pt x="1" y="13738"/>
                    <a:pt x="226" y="14031"/>
                    <a:pt x="478" y="14031"/>
                  </a:cubicBezTo>
                  <a:cubicBezTo>
                    <a:pt x="545" y="14031"/>
                    <a:pt x="615" y="14010"/>
                    <a:pt x="678" y="13961"/>
                  </a:cubicBezTo>
                  <a:cubicBezTo>
                    <a:pt x="2846" y="12026"/>
                    <a:pt x="4848" y="9891"/>
                    <a:pt x="6616" y="7590"/>
                  </a:cubicBezTo>
                  <a:cubicBezTo>
                    <a:pt x="8284" y="5355"/>
                    <a:pt x="9351" y="2586"/>
                    <a:pt x="11219" y="518"/>
                  </a:cubicBezTo>
                  <a:cubicBezTo>
                    <a:pt x="11427" y="310"/>
                    <a:pt x="11189" y="1"/>
                    <a:pt x="10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2"/>
            <p:cNvSpPr/>
            <p:nvPr/>
          </p:nvSpPr>
          <p:spPr>
            <a:xfrm>
              <a:off x="1822100" y="2085775"/>
              <a:ext cx="104600" cy="21825"/>
            </a:xfrm>
            <a:custGeom>
              <a:rect b="b" l="l" r="r" t="t"/>
              <a:pathLst>
                <a:path extrusionOk="0" h="873" w="4184">
                  <a:moveTo>
                    <a:pt x="3856" y="0"/>
                  </a:moveTo>
                  <a:cubicBezTo>
                    <a:pt x="3839" y="0"/>
                    <a:pt x="3821" y="2"/>
                    <a:pt x="3803" y="5"/>
                  </a:cubicBezTo>
                  <a:cubicBezTo>
                    <a:pt x="2669" y="172"/>
                    <a:pt x="1535" y="239"/>
                    <a:pt x="434" y="239"/>
                  </a:cubicBezTo>
                  <a:cubicBezTo>
                    <a:pt x="0" y="239"/>
                    <a:pt x="0" y="873"/>
                    <a:pt x="434" y="873"/>
                  </a:cubicBezTo>
                  <a:cubicBezTo>
                    <a:pt x="1535" y="873"/>
                    <a:pt x="2669" y="772"/>
                    <a:pt x="3803" y="606"/>
                  </a:cubicBezTo>
                  <a:cubicBezTo>
                    <a:pt x="4183" y="574"/>
                    <a:pt x="4172" y="0"/>
                    <a:pt x="38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2"/>
            <p:cNvSpPr/>
            <p:nvPr/>
          </p:nvSpPr>
          <p:spPr>
            <a:xfrm>
              <a:off x="1824600" y="2005100"/>
              <a:ext cx="28700" cy="100825"/>
            </a:xfrm>
            <a:custGeom>
              <a:rect b="b" l="l" r="r" t="t"/>
              <a:pathLst>
                <a:path extrusionOk="0" h="4033" w="1148">
                  <a:moveTo>
                    <a:pt x="768" y="1"/>
                  </a:moveTo>
                  <a:cubicBezTo>
                    <a:pt x="645" y="1"/>
                    <a:pt x="527" y="70"/>
                    <a:pt x="501" y="230"/>
                  </a:cubicBezTo>
                  <a:cubicBezTo>
                    <a:pt x="101" y="1331"/>
                    <a:pt x="0" y="2498"/>
                    <a:pt x="67" y="3733"/>
                  </a:cubicBezTo>
                  <a:cubicBezTo>
                    <a:pt x="84" y="3933"/>
                    <a:pt x="251" y="4033"/>
                    <a:pt x="409" y="4033"/>
                  </a:cubicBezTo>
                  <a:cubicBezTo>
                    <a:pt x="568" y="4033"/>
                    <a:pt x="718" y="3933"/>
                    <a:pt x="701" y="3733"/>
                  </a:cubicBezTo>
                  <a:cubicBezTo>
                    <a:pt x="568" y="2598"/>
                    <a:pt x="701" y="1464"/>
                    <a:pt x="1068" y="397"/>
                  </a:cubicBezTo>
                  <a:cubicBezTo>
                    <a:pt x="1148" y="157"/>
                    <a:pt x="952" y="1"/>
                    <a:pt x="7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2"/>
            <p:cNvSpPr/>
            <p:nvPr/>
          </p:nvSpPr>
          <p:spPr>
            <a:xfrm>
              <a:off x="1905500" y="1995700"/>
              <a:ext cx="99550" cy="23500"/>
            </a:xfrm>
            <a:custGeom>
              <a:rect b="b" l="l" r="r" t="t"/>
              <a:pathLst>
                <a:path extrusionOk="0" h="940" w="3982">
                  <a:moveTo>
                    <a:pt x="3492" y="0"/>
                  </a:moveTo>
                  <a:cubicBezTo>
                    <a:pt x="3474" y="0"/>
                    <a:pt x="3455" y="2"/>
                    <a:pt x="3436" y="6"/>
                  </a:cubicBezTo>
                  <a:cubicBezTo>
                    <a:pt x="2435" y="172"/>
                    <a:pt x="1434" y="272"/>
                    <a:pt x="434" y="306"/>
                  </a:cubicBezTo>
                  <a:cubicBezTo>
                    <a:pt x="0" y="306"/>
                    <a:pt x="0" y="940"/>
                    <a:pt x="434" y="940"/>
                  </a:cubicBezTo>
                  <a:cubicBezTo>
                    <a:pt x="1501" y="873"/>
                    <a:pt x="2535" y="806"/>
                    <a:pt x="3603" y="606"/>
                  </a:cubicBezTo>
                  <a:cubicBezTo>
                    <a:pt x="3982" y="543"/>
                    <a:pt x="3822" y="0"/>
                    <a:pt x="34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2"/>
            <p:cNvSpPr/>
            <p:nvPr/>
          </p:nvSpPr>
          <p:spPr>
            <a:xfrm>
              <a:off x="1905500" y="1926825"/>
              <a:ext cx="22325" cy="87400"/>
            </a:xfrm>
            <a:custGeom>
              <a:rect b="b" l="l" r="r" t="t"/>
              <a:pathLst>
                <a:path extrusionOk="0" h="3496" w="893">
                  <a:moveTo>
                    <a:pt x="526" y="0"/>
                  </a:moveTo>
                  <a:cubicBezTo>
                    <a:pt x="400" y="0"/>
                    <a:pt x="281" y="72"/>
                    <a:pt x="267" y="225"/>
                  </a:cubicBezTo>
                  <a:cubicBezTo>
                    <a:pt x="0" y="1226"/>
                    <a:pt x="0" y="2260"/>
                    <a:pt x="200" y="3261"/>
                  </a:cubicBezTo>
                  <a:cubicBezTo>
                    <a:pt x="226" y="3428"/>
                    <a:pt x="330" y="3496"/>
                    <a:pt x="445" y="3496"/>
                  </a:cubicBezTo>
                  <a:cubicBezTo>
                    <a:pt x="630" y="3496"/>
                    <a:pt x="842" y="3320"/>
                    <a:pt x="801" y="3094"/>
                  </a:cubicBezTo>
                  <a:cubicBezTo>
                    <a:pt x="634" y="2194"/>
                    <a:pt x="634" y="1293"/>
                    <a:pt x="834" y="392"/>
                  </a:cubicBezTo>
                  <a:cubicBezTo>
                    <a:pt x="892" y="140"/>
                    <a:pt x="702" y="0"/>
                    <a:pt x="5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2"/>
            <p:cNvSpPr/>
            <p:nvPr/>
          </p:nvSpPr>
          <p:spPr>
            <a:xfrm>
              <a:off x="1976650" y="1898625"/>
              <a:ext cx="73925" cy="22075"/>
            </a:xfrm>
            <a:custGeom>
              <a:rect b="b" l="l" r="r" t="t"/>
              <a:pathLst>
                <a:path extrusionOk="0" h="883" w="2957">
                  <a:moveTo>
                    <a:pt x="2581" y="1"/>
                  </a:moveTo>
                  <a:cubicBezTo>
                    <a:pt x="2553" y="1"/>
                    <a:pt x="2523" y="7"/>
                    <a:pt x="2491" y="19"/>
                  </a:cubicBezTo>
                  <a:cubicBezTo>
                    <a:pt x="2016" y="169"/>
                    <a:pt x="1559" y="244"/>
                    <a:pt x="1079" y="244"/>
                  </a:cubicBezTo>
                  <a:cubicBezTo>
                    <a:pt x="919" y="244"/>
                    <a:pt x="757" y="236"/>
                    <a:pt x="590" y="219"/>
                  </a:cubicBezTo>
                  <a:cubicBezTo>
                    <a:pt x="579" y="218"/>
                    <a:pt x="568" y="218"/>
                    <a:pt x="557" y="218"/>
                  </a:cubicBezTo>
                  <a:cubicBezTo>
                    <a:pt x="148" y="218"/>
                    <a:pt x="1" y="821"/>
                    <a:pt x="423" y="853"/>
                  </a:cubicBezTo>
                  <a:cubicBezTo>
                    <a:pt x="629" y="872"/>
                    <a:pt x="835" y="883"/>
                    <a:pt x="1041" y="883"/>
                  </a:cubicBezTo>
                  <a:cubicBezTo>
                    <a:pt x="1569" y="883"/>
                    <a:pt x="2097" y="812"/>
                    <a:pt x="2625" y="620"/>
                  </a:cubicBezTo>
                  <a:cubicBezTo>
                    <a:pt x="2957" y="529"/>
                    <a:pt x="2852" y="1"/>
                    <a:pt x="25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2"/>
            <p:cNvSpPr/>
            <p:nvPr/>
          </p:nvSpPr>
          <p:spPr>
            <a:xfrm>
              <a:off x="1970525" y="1863850"/>
              <a:ext cx="22400" cy="52925"/>
            </a:xfrm>
            <a:custGeom>
              <a:rect b="b" l="l" r="r" t="t"/>
              <a:pathLst>
                <a:path extrusionOk="0" h="2117" w="896">
                  <a:moveTo>
                    <a:pt x="339" y="1"/>
                  </a:moveTo>
                  <a:cubicBezTo>
                    <a:pt x="184" y="1"/>
                    <a:pt x="18" y="93"/>
                    <a:pt x="1" y="276"/>
                  </a:cubicBezTo>
                  <a:cubicBezTo>
                    <a:pt x="1" y="810"/>
                    <a:pt x="68" y="1377"/>
                    <a:pt x="234" y="1911"/>
                  </a:cubicBezTo>
                  <a:cubicBezTo>
                    <a:pt x="287" y="2054"/>
                    <a:pt x="405" y="2116"/>
                    <a:pt x="525" y="2116"/>
                  </a:cubicBezTo>
                  <a:cubicBezTo>
                    <a:pt x="710" y="2116"/>
                    <a:pt x="896" y="1967"/>
                    <a:pt x="835" y="1744"/>
                  </a:cubicBezTo>
                  <a:cubicBezTo>
                    <a:pt x="668" y="1277"/>
                    <a:pt x="601" y="776"/>
                    <a:pt x="601" y="276"/>
                  </a:cubicBezTo>
                  <a:cubicBezTo>
                    <a:pt x="635" y="93"/>
                    <a:pt x="493" y="1"/>
                    <a:pt x="3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2"/>
            <p:cNvSpPr/>
            <p:nvPr/>
          </p:nvSpPr>
          <p:spPr>
            <a:xfrm>
              <a:off x="2554275" y="1266975"/>
              <a:ext cx="305250" cy="372175"/>
            </a:xfrm>
            <a:custGeom>
              <a:rect b="b" l="l" r="r" t="t"/>
              <a:pathLst>
                <a:path extrusionOk="0" h="14887" w="12210">
                  <a:moveTo>
                    <a:pt x="12210" y="0"/>
                  </a:moveTo>
                  <a:cubicBezTo>
                    <a:pt x="6072" y="2169"/>
                    <a:pt x="1235" y="7839"/>
                    <a:pt x="1" y="14344"/>
                  </a:cubicBezTo>
                  <a:lnTo>
                    <a:pt x="401" y="14678"/>
                  </a:lnTo>
                  <a:cubicBezTo>
                    <a:pt x="865" y="14820"/>
                    <a:pt x="1339" y="14887"/>
                    <a:pt x="1814" y="14887"/>
                  </a:cubicBezTo>
                  <a:cubicBezTo>
                    <a:pt x="3561" y="14887"/>
                    <a:pt x="5320" y="13988"/>
                    <a:pt x="6606" y="12676"/>
                  </a:cubicBezTo>
                  <a:cubicBezTo>
                    <a:pt x="8240" y="11008"/>
                    <a:pt x="9141" y="8807"/>
                    <a:pt x="9875" y="6605"/>
                  </a:cubicBezTo>
                  <a:cubicBezTo>
                    <a:pt x="10575" y="4404"/>
                    <a:pt x="11176" y="2102"/>
                    <a:pt x="122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2"/>
            <p:cNvSpPr/>
            <p:nvPr/>
          </p:nvSpPr>
          <p:spPr>
            <a:xfrm>
              <a:off x="2536500" y="1252925"/>
              <a:ext cx="340800" cy="395300"/>
            </a:xfrm>
            <a:custGeom>
              <a:rect b="b" l="l" r="r" t="t"/>
              <a:pathLst>
                <a:path extrusionOk="0" h="15812" w="13632">
                  <a:moveTo>
                    <a:pt x="11868" y="1697"/>
                  </a:moveTo>
                  <a:cubicBezTo>
                    <a:pt x="9595" y="7478"/>
                    <a:pt x="8791" y="14865"/>
                    <a:pt x="1380" y="15069"/>
                  </a:cubicBezTo>
                  <a:lnTo>
                    <a:pt x="1380" y="15069"/>
                  </a:lnTo>
                  <a:cubicBezTo>
                    <a:pt x="3027" y="9138"/>
                    <a:pt x="6379" y="4277"/>
                    <a:pt x="11868" y="1697"/>
                  </a:cubicBezTo>
                  <a:close/>
                  <a:moveTo>
                    <a:pt x="12957" y="0"/>
                  </a:moveTo>
                  <a:cubicBezTo>
                    <a:pt x="12903" y="0"/>
                    <a:pt x="12846" y="9"/>
                    <a:pt x="12787" y="29"/>
                  </a:cubicBezTo>
                  <a:cubicBezTo>
                    <a:pt x="6616" y="2297"/>
                    <a:pt x="1112" y="7968"/>
                    <a:pt x="78" y="14739"/>
                  </a:cubicBezTo>
                  <a:cubicBezTo>
                    <a:pt x="0" y="15266"/>
                    <a:pt x="367" y="15576"/>
                    <a:pt x="738" y="15576"/>
                  </a:cubicBezTo>
                  <a:cubicBezTo>
                    <a:pt x="890" y="15576"/>
                    <a:pt x="1042" y="15524"/>
                    <a:pt x="1165" y="15415"/>
                  </a:cubicBezTo>
                  <a:lnTo>
                    <a:pt x="1165" y="15415"/>
                  </a:lnTo>
                  <a:cubicBezTo>
                    <a:pt x="1747" y="15690"/>
                    <a:pt x="2351" y="15812"/>
                    <a:pt x="2957" y="15812"/>
                  </a:cubicBezTo>
                  <a:cubicBezTo>
                    <a:pt x="5041" y="15812"/>
                    <a:pt x="7147" y="14366"/>
                    <a:pt x="8451" y="12704"/>
                  </a:cubicBezTo>
                  <a:cubicBezTo>
                    <a:pt x="11119" y="9302"/>
                    <a:pt x="11620" y="4699"/>
                    <a:pt x="13454" y="863"/>
                  </a:cubicBezTo>
                  <a:cubicBezTo>
                    <a:pt x="13631" y="509"/>
                    <a:pt x="13366" y="0"/>
                    <a:pt x="129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2"/>
            <p:cNvSpPr/>
            <p:nvPr/>
          </p:nvSpPr>
          <p:spPr>
            <a:xfrm>
              <a:off x="2540850" y="1290825"/>
              <a:ext cx="285775" cy="351525"/>
            </a:xfrm>
            <a:custGeom>
              <a:rect b="b" l="l" r="r" t="t"/>
              <a:pathLst>
                <a:path extrusionOk="0" h="14061" w="11431">
                  <a:moveTo>
                    <a:pt x="10977" y="1"/>
                  </a:moveTo>
                  <a:cubicBezTo>
                    <a:pt x="10919" y="1"/>
                    <a:pt x="10861" y="25"/>
                    <a:pt x="10812" y="81"/>
                  </a:cubicBezTo>
                  <a:cubicBezTo>
                    <a:pt x="9077" y="2015"/>
                    <a:pt x="8077" y="4550"/>
                    <a:pt x="6576" y="6652"/>
                  </a:cubicBezTo>
                  <a:cubicBezTo>
                    <a:pt x="4741" y="9187"/>
                    <a:pt x="2606" y="11489"/>
                    <a:pt x="238" y="13557"/>
                  </a:cubicBezTo>
                  <a:cubicBezTo>
                    <a:pt x="1" y="13767"/>
                    <a:pt x="241" y="14061"/>
                    <a:pt x="501" y="14061"/>
                  </a:cubicBezTo>
                  <a:cubicBezTo>
                    <a:pt x="570" y="14061"/>
                    <a:pt x="641" y="14040"/>
                    <a:pt x="705" y="13990"/>
                  </a:cubicBezTo>
                  <a:cubicBezTo>
                    <a:pt x="2873" y="12056"/>
                    <a:pt x="4874" y="9921"/>
                    <a:pt x="6609" y="7619"/>
                  </a:cubicBezTo>
                  <a:cubicBezTo>
                    <a:pt x="8277" y="5384"/>
                    <a:pt x="9378" y="2616"/>
                    <a:pt x="11246" y="548"/>
                  </a:cubicBezTo>
                  <a:cubicBezTo>
                    <a:pt x="11430" y="337"/>
                    <a:pt x="11198" y="1"/>
                    <a:pt x="109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2"/>
            <p:cNvSpPr/>
            <p:nvPr/>
          </p:nvSpPr>
          <p:spPr>
            <a:xfrm>
              <a:off x="2575125" y="1585400"/>
              <a:ext cx="104575" cy="21850"/>
            </a:xfrm>
            <a:custGeom>
              <a:rect b="b" l="l" r="r" t="t"/>
              <a:pathLst>
                <a:path extrusionOk="0" h="874" w="4183">
                  <a:moveTo>
                    <a:pt x="3823" y="1"/>
                  </a:moveTo>
                  <a:cubicBezTo>
                    <a:pt x="3806" y="1"/>
                    <a:pt x="3789" y="3"/>
                    <a:pt x="3770" y="6"/>
                  </a:cubicBezTo>
                  <a:cubicBezTo>
                    <a:pt x="2669" y="139"/>
                    <a:pt x="1535" y="239"/>
                    <a:pt x="401" y="239"/>
                  </a:cubicBezTo>
                  <a:cubicBezTo>
                    <a:pt x="1" y="239"/>
                    <a:pt x="1" y="873"/>
                    <a:pt x="401" y="873"/>
                  </a:cubicBezTo>
                  <a:cubicBezTo>
                    <a:pt x="1535" y="873"/>
                    <a:pt x="2669" y="773"/>
                    <a:pt x="3770" y="606"/>
                  </a:cubicBezTo>
                  <a:cubicBezTo>
                    <a:pt x="4182" y="575"/>
                    <a:pt x="4143" y="1"/>
                    <a:pt x="38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2"/>
            <p:cNvSpPr/>
            <p:nvPr/>
          </p:nvSpPr>
          <p:spPr>
            <a:xfrm>
              <a:off x="2576800" y="1504500"/>
              <a:ext cx="29025" cy="101075"/>
            </a:xfrm>
            <a:custGeom>
              <a:rect b="b" l="l" r="r" t="t"/>
              <a:pathLst>
                <a:path extrusionOk="0" h="4043" w="1161">
                  <a:moveTo>
                    <a:pt x="796" y="0"/>
                  </a:moveTo>
                  <a:cubicBezTo>
                    <a:pt x="668" y="0"/>
                    <a:pt x="542" y="75"/>
                    <a:pt x="501" y="240"/>
                  </a:cubicBezTo>
                  <a:cubicBezTo>
                    <a:pt x="134" y="1341"/>
                    <a:pt x="1" y="2508"/>
                    <a:pt x="101" y="3742"/>
                  </a:cubicBezTo>
                  <a:cubicBezTo>
                    <a:pt x="117" y="3942"/>
                    <a:pt x="276" y="4042"/>
                    <a:pt x="426" y="4042"/>
                  </a:cubicBezTo>
                  <a:cubicBezTo>
                    <a:pt x="576" y="4042"/>
                    <a:pt x="718" y="3942"/>
                    <a:pt x="701" y="3742"/>
                  </a:cubicBezTo>
                  <a:cubicBezTo>
                    <a:pt x="601" y="2608"/>
                    <a:pt x="701" y="1474"/>
                    <a:pt x="1101" y="407"/>
                  </a:cubicBezTo>
                  <a:cubicBezTo>
                    <a:pt x="1160" y="152"/>
                    <a:pt x="977" y="0"/>
                    <a:pt x="7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2"/>
            <p:cNvSpPr/>
            <p:nvPr/>
          </p:nvSpPr>
          <p:spPr>
            <a:xfrm>
              <a:off x="2658525" y="1495325"/>
              <a:ext cx="99500" cy="23525"/>
            </a:xfrm>
            <a:custGeom>
              <a:rect b="b" l="l" r="r" t="t"/>
              <a:pathLst>
                <a:path extrusionOk="0" h="941" w="3980">
                  <a:moveTo>
                    <a:pt x="3463" y="1"/>
                  </a:moveTo>
                  <a:cubicBezTo>
                    <a:pt x="3443" y="1"/>
                    <a:pt x="3423" y="3"/>
                    <a:pt x="3403" y="6"/>
                  </a:cubicBezTo>
                  <a:cubicBezTo>
                    <a:pt x="2402" y="173"/>
                    <a:pt x="1402" y="273"/>
                    <a:pt x="401" y="307"/>
                  </a:cubicBezTo>
                  <a:cubicBezTo>
                    <a:pt x="1" y="307"/>
                    <a:pt x="1" y="940"/>
                    <a:pt x="401" y="940"/>
                  </a:cubicBezTo>
                  <a:cubicBezTo>
                    <a:pt x="1502" y="874"/>
                    <a:pt x="2536" y="807"/>
                    <a:pt x="3570" y="607"/>
                  </a:cubicBezTo>
                  <a:cubicBezTo>
                    <a:pt x="3979" y="512"/>
                    <a:pt x="3794" y="1"/>
                    <a:pt x="34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2"/>
            <p:cNvSpPr/>
            <p:nvPr/>
          </p:nvSpPr>
          <p:spPr>
            <a:xfrm>
              <a:off x="2657700" y="1425525"/>
              <a:ext cx="22375" cy="87150"/>
            </a:xfrm>
            <a:custGeom>
              <a:rect b="b" l="l" r="r" t="t"/>
              <a:pathLst>
                <a:path extrusionOk="0" h="3486" w="895">
                  <a:moveTo>
                    <a:pt x="510" y="0"/>
                  </a:moveTo>
                  <a:cubicBezTo>
                    <a:pt x="390" y="0"/>
                    <a:pt x="280" y="70"/>
                    <a:pt x="267" y="230"/>
                  </a:cubicBezTo>
                  <a:cubicBezTo>
                    <a:pt x="0" y="1231"/>
                    <a:pt x="0" y="2265"/>
                    <a:pt x="234" y="3265"/>
                  </a:cubicBezTo>
                  <a:cubicBezTo>
                    <a:pt x="247" y="3420"/>
                    <a:pt x="350" y="3485"/>
                    <a:pt x="465" y="3485"/>
                  </a:cubicBezTo>
                  <a:cubicBezTo>
                    <a:pt x="648" y="3485"/>
                    <a:pt x="862" y="3323"/>
                    <a:pt x="801" y="3099"/>
                  </a:cubicBezTo>
                  <a:cubicBezTo>
                    <a:pt x="634" y="2165"/>
                    <a:pt x="634" y="1297"/>
                    <a:pt x="834" y="397"/>
                  </a:cubicBezTo>
                  <a:cubicBezTo>
                    <a:pt x="894" y="156"/>
                    <a:pt x="690" y="0"/>
                    <a:pt x="5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2"/>
            <p:cNvSpPr/>
            <p:nvPr/>
          </p:nvSpPr>
          <p:spPr>
            <a:xfrm>
              <a:off x="2729675" y="1397625"/>
              <a:ext cx="74825" cy="21900"/>
            </a:xfrm>
            <a:custGeom>
              <a:rect b="b" l="l" r="r" t="t"/>
              <a:pathLst>
                <a:path extrusionOk="0" h="876" w="2993">
                  <a:moveTo>
                    <a:pt x="2566" y="0"/>
                  </a:moveTo>
                  <a:cubicBezTo>
                    <a:pt x="2542" y="0"/>
                    <a:pt x="2517" y="4"/>
                    <a:pt x="2492" y="12"/>
                  </a:cubicBezTo>
                  <a:cubicBezTo>
                    <a:pt x="2016" y="162"/>
                    <a:pt x="1541" y="237"/>
                    <a:pt x="1052" y="237"/>
                  </a:cubicBezTo>
                  <a:cubicBezTo>
                    <a:pt x="889" y="237"/>
                    <a:pt x="724" y="228"/>
                    <a:pt x="557" y="212"/>
                  </a:cubicBezTo>
                  <a:cubicBezTo>
                    <a:pt x="546" y="211"/>
                    <a:pt x="536" y="210"/>
                    <a:pt x="525" y="210"/>
                  </a:cubicBezTo>
                  <a:cubicBezTo>
                    <a:pt x="148" y="210"/>
                    <a:pt x="1" y="781"/>
                    <a:pt x="390" y="845"/>
                  </a:cubicBezTo>
                  <a:cubicBezTo>
                    <a:pt x="606" y="864"/>
                    <a:pt x="818" y="875"/>
                    <a:pt x="1029" y="875"/>
                  </a:cubicBezTo>
                  <a:cubicBezTo>
                    <a:pt x="1567" y="875"/>
                    <a:pt x="2088" y="804"/>
                    <a:pt x="2592" y="612"/>
                  </a:cubicBezTo>
                  <a:cubicBezTo>
                    <a:pt x="2992" y="520"/>
                    <a:pt x="2852" y="0"/>
                    <a:pt x="25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2"/>
            <p:cNvSpPr/>
            <p:nvPr/>
          </p:nvSpPr>
          <p:spPr>
            <a:xfrm>
              <a:off x="2722750" y="1363175"/>
              <a:ext cx="22900" cy="53225"/>
            </a:xfrm>
            <a:custGeom>
              <a:rect b="b" l="l" r="r" t="t"/>
              <a:pathLst>
                <a:path extrusionOk="0" h="2129" w="916">
                  <a:moveTo>
                    <a:pt x="352" y="1"/>
                  </a:moveTo>
                  <a:cubicBezTo>
                    <a:pt x="191" y="1"/>
                    <a:pt x="17" y="101"/>
                    <a:pt x="0" y="289"/>
                  </a:cubicBezTo>
                  <a:cubicBezTo>
                    <a:pt x="0" y="822"/>
                    <a:pt x="100" y="1390"/>
                    <a:pt x="267" y="1923"/>
                  </a:cubicBezTo>
                  <a:cubicBezTo>
                    <a:pt x="306" y="2067"/>
                    <a:pt x="422" y="2129"/>
                    <a:pt x="541" y="2129"/>
                  </a:cubicBezTo>
                  <a:cubicBezTo>
                    <a:pt x="725" y="2129"/>
                    <a:pt x="915" y="1980"/>
                    <a:pt x="834" y="1756"/>
                  </a:cubicBezTo>
                  <a:cubicBezTo>
                    <a:pt x="667" y="1289"/>
                    <a:pt x="601" y="789"/>
                    <a:pt x="634" y="289"/>
                  </a:cubicBezTo>
                  <a:cubicBezTo>
                    <a:pt x="650" y="93"/>
                    <a:pt x="507" y="1"/>
                    <a:pt x="3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2"/>
            <p:cNvSpPr/>
            <p:nvPr/>
          </p:nvSpPr>
          <p:spPr>
            <a:xfrm>
              <a:off x="2201525" y="1186925"/>
              <a:ext cx="198500" cy="441175"/>
            </a:xfrm>
            <a:custGeom>
              <a:rect b="b" l="l" r="r" t="t"/>
              <a:pathLst>
                <a:path extrusionOk="0" h="17647" w="7940">
                  <a:moveTo>
                    <a:pt x="1" y="0"/>
                  </a:moveTo>
                  <a:lnTo>
                    <a:pt x="1" y="0"/>
                  </a:lnTo>
                  <a:cubicBezTo>
                    <a:pt x="334" y="2302"/>
                    <a:pt x="134" y="4637"/>
                    <a:pt x="134" y="6972"/>
                  </a:cubicBezTo>
                  <a:cubicBezTo>
                    <a:pt x="134" y="9273"/>
                    <a:pt x="301" y="11675"/>
                    <a:pt x="1302" y="13777"/>
                  </a:cubicBezTo>
                  <a:cubicBezTo>
                    <a:pt x="2303" y="15845"/>
                    <a:pt x="4304" y="17613"/>
                    <a:pt x="6539" y="17646"/>
                  </a:cubicBezTo>
                  <a:lnTo>
                    <a:pt x="7039" y="17479"/>
                  </a:lnTo>
                  <a:cubicBezTo>
                    <a:pt x="7940" y="10941"/>
                    <a:pt x="5138" y="400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2"/>
            <p:cNvSpPr/>
            <p:nvPr/>
          </p:nvSpPr>
          <p:spPr>
            <a:xfrm>
              <a:off x="2174850" y="1171575"/>
              <a:ext cx="247700" cy="467525"/>
            </a:xfrm>
            <a:custGeom>
              <a:rect b="b" l="l" r="r" t="t"/>
              <a:pathLst>
                <a:path extrusionOk="0" h="18701" w="9908">
                  <a:moveTo>
                    <a:pt x="1717" y="1977"/>
                  </a:moveTo>
                  <a:cubicBezTo>
                    <a:pt x="6121" y="6151"/>
                    <a:pt x="7748" y="11841"/>
                    <a:pt x="7406" y="17993"/>
                  </a:cubicBezTo>
                  <a:cubicBezTo>
                    <a:pt x="7406" y="17995"/>
                    <a:pt x="7406" y="17997"/>
                    <a:pt x="7406" y="17999"/>
                  </a:cubicBezTo>
                  <a:lnTo>
                    <a:pt x="7406" y="17999"/>
                  </a:lnTo>
                  <a:cubicBezTo>
                    <a:pt x="457" y="15440"/>
                    <a:pt x="2016" y="8190"/>
                    <a:pt x="1717" y="1977"/>
                  </a:cubicBezTo>
                  <a:close/>
                  <a:moveTo>
                    <a:pt x="1051" y="0"/>
                  </a:moveTo>
                  <a:cubicBezTo>
                    <a:pt x="713" y="0"/>
                    <a:pt x="409" y="350"/>
                    <a:pt x="434" y="681"/>
                  </a:cubicBezTo>
                  <a:cubicBezTo>
                    <a:pt x="968" y="4951"/>
                    <a:pt x="0" y="9420"/>
                    <a:pt x="1435" y="13557"/>
                  </a:cubicBezTo>
                  <a:cubicBezTo>
                    <a:pt x="2310" y="15965"/>
                    <a:pt x="4388" y="18461"/>
                    <a:pt x="7063" y="18461"/>
                  </a:cubicBezTo>
                  <a:cubicBezTo>
                    <a:pt x="7216" y="18461"/>
                    <a:pt x="7370" y="18453"/>
                    <a:pt x="7527" y="18436"/>
                  </a:cubicBezTo>
                  <a:lnTo>
                    <a:pt x="7527" y="18436"/>
                  </a:lnTo>
                  <a:cubicBezTo>
                    <a:pt x="7651" y="18611"/>
                    <a:pt x="7856" y="18701"/>
                    <a:pt x="8063" y="18701"/>
                  </a:cubicBezTo>
                  <a:cubicBezTo>
                    <a:pt x="8360" y="18701"/>
                    <a:pt x="8662" y="18515"/>
                    <a:pt x="8740" y="18127"/>
                  </a:cubicBezTo>
                  <a:cubicBezTo>
                    <a:pt x="9908" y="11322"/>
                    <a:pt x="6505" y="4250"/>
                    <a:pt x="1368" y="114"/>
                  </a:cubicBezTo>
                  <a:cubicBezTo>
                    <a:pt x="1265" y="34"/>
                    <a:pt x="1156" y="0"/>
                    <a:pt x="10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2"/>
            <p:cNvSpPr/>
            <p:nvPr/>
          </p:nvSpPr>
          <p:spPr>
            <a:xfrm>
              <a:off x="2223850" y="1223150"/>
              <a:ext cx="164000" cy="417100"/>
            </a:xfrm>
            <a:custGeom>
              <a:rect b="b" l="l" r="r" t="t"/>
              <a:pathLst>
                <a:path extrusionOk="0" h="16684" w="6560">
                  <a:moveTo>
                    <a:pt x="392" y="1"/>
                  </a:moveTo>
                  <a:cubicBezTo>
                    <a:pt x="185" y="1"/>
                    <a:pt x="1" y="182"/>
                    <a:pt x="109" y="419"/>
                  </a:cubicBezTo>
                  <a:cubicBezTo>
                    <a:pt x="1243" y="2988"/>
                    <a:pt x="1410" y="5923"/>
                    <a:pt x="2277" y="8592"/>
                  </a:cubicBezTo>
                  <a:cubicBezTo>
                    <a:pt x="3211" y="11394"/>
                    <a:pt x="4412" y="14029"/>
                    <a:pt x="5879" y="16531"/>
                  </a:cubicBezTo>
                  <a:cubicBezTo>
                    <a:pt x="5944" y="16639"/>
                    <a:pt x="6044" y="16684"/>
                    <a:pt x="6144" y="16684"/>
                  </a:cubicBezTo>
                  <a:cubicBezTo>
                    <a:pt x="6352" y="16684"/>
                    <a:pt x="6559" y="16489"/>
                    <a:pt x="6446" y="16264"/>
                  </a:cubicBezTo>
                  <a:cubicBezTo>
                    <a:pt x="4879" y="13562"/>
                    <a:pt x="3578" y="10727"/>
                    <a:pt x="2644" y="7724"/>
                  </a:cubicBezTo>
                  <a:cubicBezTo>
                    <a:pt x="1910" y="5256"/>
                    <a:pt x="1743" y="2554"/>
                    <a:pt x="709" y="186"/>
                  </a:cubicBezTo>
                  <a:cubicBezTo>
                    <a:pt x="626" y="56"/>
                    <a:pt x="506" y="1"/>
                    <a:pt x="3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2"/>
            <p:cNvSpPr/>
            <p:nvPr/>
          </p:nvSpPr>
          <p:spPr>
            <a:xfrm>
              <a:off x="2268625" y="1547800"/>
              <a:ext cx="98825" cy="48250"/>
            </a:xfrm>
            <a:custGeom>
              <a:rect b="b" l="l" r="r" t="t"/>
              <a:pathLst>
                <a:path extrusionOk="0" h="1930" w="3953">
                  <a:moveTo>
                    <a:pt x="349" y="0"/>
                  </a:moveTo>
                  <a:cubicBezTo>
                    <a:pt x="105" y="0"/>
                    <a:pt x="1" y="438"/>
                    <a:pt x="286" y="609"/>
                  </a:cubicBezTo>
                  <a:cubicBezTo>
                    <a:pt x="1286" y="1110"/>
                    <a:pt x="2320" y="1577"/>
                    <a:pt x="3421" y="1910"/>
                  </a:cubicBezTo>
                  <a:cubicBezTo>
                    <a:pt x="3458" y="1923"/>
                    <a:pt x="3492" y="1929"/>
                    <a:pt x="3525" y="1929"/>
                  </a:cubicBezTo>
                  <a:cubicBezTo>
                    <a:pt x="3822" y="1929"/>
                    <a:pt x="3952" y="1430"/>
                    <a:pt x="3621" y="1310"/>
                  </a:cubicBezTo>
                  <a:cubicBezTo>
                    <a:pt x="2521" y="943"/>
                    <a:pt x="1487" y="543"/>
                    <a:pt x="486" y="42"/>
                  </a:cubicBezTo>
                  <a:cubicBezTo>
                    <a:pt x="437" y="13"/>
                    <a:pt x="391" y="0"/>
                    <a:pt x="3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2"/>
            <p:cNvSpPr/>
            <p:nvPr/>
          </p:nvSpPr>
          <p:spPr>
            <a:xfrm>
              <a:off x="2345675" y="1494075"/>
              <a:ext cx="35625" cy="99225"/>
            </a:xfrm>
            <a:custGeom>
              <a:rect b="b" l="l" r="r" t="t"/>
              <a:pathLst>
                <a:path extrusionOk="0" h="3969" w="1425">
                  <a:moveTo>
                    <a:pt x="1107" y="1"/>
                  </a:moveTo>
                  <a:cubicBezTo>
                    <a:pt x="971" y="1"/>
                    <a:pt x="840" y="85"/>
                    <a:pt x="840" y="256"/>
                  </a:cubicBezTo>
                  <a:cubicBezTo>
                    <a:pt x="840" y="1424"/>
                    <a:pt x="573" y="2525"/>
                    <a:pt x="106" y="3559"/>
                  </a:cubicBezTo>
                  <a:cubicBezTo>
                    <a:pt x="1" y="3790"/>
                    <a:pt x="200" y="3968"/>
                    <a:pt x="404" y="3968"/>
                  </a:cubicBezTo>
                  <a:cubicBezTo>
                    <a:pt x="524" y="3968"/>
                    <a:pt x="644" y="3907"/>
                    <a:pt x="706" y="3759"/>
                  </a:cubicBezTo>
                  <a:cubicBezTo>
                    <a:pt x="1207" y="2658"/>
                    <a:pt x="1407" y="1524"/>
                    <a:pt x="1407" y="323"/>
                  </a:cubicBezTo>
                  <a:cubicBezTo>
                    <a:pt x="1424" y="110"/>
                    <a:pt x="1262" y="1"/>
                    <a:pt x="11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2"/>
            <p:cNvSpPr/>
            <p:nvPr/>
          </p:nvSpPr>
          <p:spPr>
            <a:xfrm>
              <a:off x="2223225" y="1438075"/>
              <a:ext cx="93525" cy="47700"/>
            </a:xfrm>
            <a:custGeom>
              <a:rect b="b" l="l" r="r" t="t"/>
              <a:pathLst>
                <a:path extrusionOk="0" h="1908" w="3741">
                  <a:moveTo>
                    <a:pt x="454" y="1"/>
                  </a:moveTo>
                  <a:cubicBezTo>
                    <a:pt x="191" y="1"/>
                    <a:pt x="0" y="371"/>
                    <a:pt x="300" y="562"/>
                  </a:cubicBezTo>
                  <a:cubicBezTo>
                    <a:pt x="1234" y="1062"/>
                    <a:pt x="2168" y="1496"/>
                    <a:pt x="3169" y="1896"/>
                  </a:cubicBezTo>
                  <a:cubicBezTo>
                    <a:pt x="3201" y="1904"/>
                    <a:pt x="3232" y="1908"/>
                    <a:pt x="3261" y="1908"/>
                  </a:cubicBezTo>
                  <a:cubicBezTo>
                    <a:pt x="3598" y="1908"/>
                    <a:pt x="3740" y="1418"/>
                    <a:pt x="3403" y="1296"/>
                  </a:cubicBezTo>
                  <a:cubicBezTo>
                    <a:pt x="2435" y="962"/>
                    <a:pt x="1501" y="562"/>
                    <a:pt x="634" y="61"/>
                  </a:cubicBezTo>
                  <a:cubicBezTo>
                    <a:pt x="573" y="19"/>
                    <a:pt x="512" y="1"/>
                    <a:pt x="4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2"/>
            <p:cNvSpPr/>
            <p:nvPr/>
          </p:nvSpPr>
          <p:spPr>
            <a:xfrm>
              <a:off x="2294600" y="1396525"/>
              <a:ext cx="40825" cy="83750"/>
            </a:xfrm>
            <a:custGeom>
              <a:rect b="b" l="l" r="r" t="t"/>
              <a:pathLst>
                <a:path extrusionOk="0" h="3350" w="1633">
                  <a:moveTo>
                    <a:pt x="1319" y="0"/>
                  </a:moveTo>
                  <a:cubicBezTo>
                    <a:pt x="1177" y="0"/>
                    <a:pt x="1028" y="84"/>
                    <a:pt x="981" y="256"/>
                  </a:cubicBezTo>
                  <a:cubicBezTo>
                    <a:pt x="881" y="1156"/>
                    <a:pt x="614" y="2057"/>
                    <a:pt x="147" y="2824"/>
                  </a:cubicBezTo>
                  <a:cubicBezTo>
                    <a:pt x="0" y="3069"/>
                    <a:pt x="249" y="3350"/>
                    <a:pt x="458" y="3350"/>
                  </a:cubicBezTo>
                  <a:cubicBezTo>
                    <a:pt x="533" y="3350"/>
                    <a:pt x="603" y="3313"/>
                    <a:pt x="648" y="3224"/>
                  </a:cubicBezTo>
                  <a:cubicBezTo>
                    <a:pt x="1148" y="2290"/>
                    <a:pt x="1482" y="1323"/>
                    <a:pt x="1615" y="322"/>
                  </a:cubicBezTo>
                  <a:cubicBezTo>
                    <a:pt x="1633" y="109"/>
                    <a:pt x="1480" y="0"/>
                    <a:pt x="131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2"/>
            <p:cNvSpPr/>
            <p:nvPr/>
          </p:nvSpPr>
          <p:spPr>
            <a:xfrm>
              <a:off x="2210400" y="1331350"/>
              <a:ext cx="68175" cy="37500"/>
            </a:xfrm>
            <a:custGeom>
              <a:rect b="b" l="l" r="r" t="t"/>
              <a:pathLst>
                <a:path extrusionOk="0" h="1500" w="2727">
                  <a:moveTo>
                    <a:pt x="417" y="0"/>
                  </a:moveTo>
                  <a:cubicBezTo>
                    <a:pt x="179" y="0"/>
                    <a:pt x="1" y="370"/>
                    <a:pt x="246" y="561"/>
                  </a:cubicBezTo>
                  <a:cubicBezTo>
                    <a:pt x="847" y="1028"/>
                    <a:pt x="1514" y="1328"/>
                    <a:pt x="2281" y="1495"/>
                  </a:cubicBezTo>
                  <a:cubicBezTo>
                    <a:pt x="2299" y="1498"/>
                    <a:pt x="2317" y="1500"/>
                    <a:pt x="2334" y="1500"/>
                  </a:cubicBezTo>
                  <a:cubicBezTo>
                    <a:pt x="2657" y="1500"/>
                    <a:pt x="2726" y="925"/>
                    <a:pt x="2314" y="861"/>
                  </a:cubicBezTo>
                  <a:cubicBezTo>
                    <a:pt x="1681" y="728"/>
                    <a:pt x="1114" y="428"/>
                    <a:pt x="580" y="61"/>
                  </a:cubicBezTo>
                  <a:cubicBezTo>
                    <a:pt x="525" y="18"/>
                    <a:pt x="470" y="0"/>
                    <a:pt x="4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2"/>
            <p:cNvSpPr/>
            <p:nvPr/>
          </p:nvSpPr>
          <p:spPr>
            <a:xfrm>
              <a:off x="2262575" y="1317650"/>
              <a:ext cx="37300" cy="50675"/>
            </a:xfrm>
            <a:custGeom>
              <a:rect b="b" l="l" r="r" t="t"/>
              <a:pathLst>
                <a:path extrusionOk="0" h="2027" w="1492">
                  <a:moveTo>
                    <a:pt x="1087" y="1"/>
                  </a:moveTo>
                  <a:cubicBezTo>
                    <a:pt x="981" y="1"/>
                    <a:pt x="886" y="62"/>
                    <a:pt x="861" y="208"/>
                  </a:cubicBezTo>
                  <a:cubicBezTo>
                    <a:pt x="728" y="709"/>
                    <a:pt x="494" y="1109"/>
                    <a:pt x="194" y="1543"/>
                  </a:cubicBezTo>
                  <a:cubicBezTo>
                    <a:pt x="0" y="1785"/>
                    <a:pt x="211" y="2027"/>
                    <a:pt x="443" y="2027"/>
                  </a:cubicBezTo>
                  <a:cubicBezTo>
                    <a:pt x="530" y="2027"/>
                    <a:pt x="621" y="1992"/>
                    <a:pt x="694" y="1910"/>
                  </a:cubicBezTo>
                  <a:cubicBezTo>
                    <a:pt x="1028" y="1443"/>
                    <a:pt x="1262" y="976"/>
                    <a:pt x="1428" y="442"/>
                  </a:cubicBezTo>
                  <a:cubicBezTo>
                    <a:pt x="1492" y="188"/>
                    <a:pt x="1273" y="1"/>
                    <a:pt x="10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2"/>
            <p:cNvSpPr/>
            <p:nvPr/>
          </p:nvSpPr>
          <p:spPr>
            <a:xfrm>
              <a:off x="2051425" y="2701750"/>
              <a:ext cx="449525" cy="211725"/>
            </a:xfrm>
            <a:custGeom>
              <a:rect b="b" l="l" r="r" t="t"/>
              <a:pathLst>
                <a:path extrusionOk="0" h="8469" w="17981">
                  <a:moveTo>
                    <a:pt x="4606" y="1"/>
                  </a:moveTo>
                  <a:cubicBezTo>
                    <a:pt x="2921" y="1"/>
                    <a:pt x="1255" y="586"/>
                    <a:pt x="167" y="1818"/>
                  </a:cubicBezTo>
                  <a:lnTo>
                    <a:pt x="1" y="2319"/>
                  </a:lnTo>
                  <a:cubicBezTo>
                    <a:pt x="3613" y="6252"/>
                    <a:pt x="8920" y="8468"/>
                    <a:pt x="14150" y="8468"/>
                  </a:cubicBezTo>
                  <a:cubicBezTo>
                    <a:pt x="15441" y="8468"/>
                    <a:pt x="16726" y="8333"/>
                    <a:pt x="17980" y="8056"/>
                  </a:cubicBezTo>
                  <a:cubicBezTo>
                    <a:pt x="15979" y="6822"/>
                    <a:pt x="14311" y="5221"/>
                    <a:pt x="12510" y="3720"/>
                  </a:cubicBezTo>
                  <a:cubicBezTo>
                    <a:pt x="10708" y="2185"/>
                    <a:pt x="8774" y="784"/>
                    <a:pt x="6505" y="251"/>
                  </a:cubicBezTo>
                  <a:cubicBezTo>
                    <a:pt x="5890" y="85"/>
                    <a:pt x="5247" y="1"/>
                    <a:pt x="46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2"/>
            <p:cNvSpPr/>
            <p:nvPr/>
          </p:nvSpPr>
          <p:spPr>
            <a:xfrm>
              <a:off x="2028800" y="2688925"/>
              <a:ext cx="489650" cy="236975"/>
            </a:xfrm>
            <a:custGeom>
              <a:rect b="b" l="l" r="r" t="t"/>
              <a:pathLst>
                <a:path extrusionOk="0" h="9479" w="19586">
                  <a:moveTo>
                    <a:pt x="5470" y="1129"/>
                  </a:moveTo>
                  <a:cubicBezTo>
                    <a:pt x="9889" y="1129"/>
                    <a:pt x="13516" y="5281"/>
                    <a:pt x="17353" y="8141"/>
                  </a:cubicBezTo>
                  <a:lnTo>
                    <a:pt x="17353" y="8141"/>
                  </a:lnTo>
                  <a:cubicBezTo>
                    <a:pt x="16649" y="8221"/>
                    <a:pt x="15954" y="8260"/>
                    <a:pt x="15268" y="8260"/>
                  </a:cubicBezTo>
                  <a:cubicBezTo>
                    <a:pt x="10066" y="8260"/>
                    <a:pt x="5391" y="6008"/>
                    <a:pt x="1391" y="2315"/>
                  </a:cubicBezTo>
                  <a:lnTo>
                    <a:pt x="1391" y="2315"/>
                  </a:lnTo>
                  <a:cubicBezTo>
                    <a:pt x="2834" y="1480"/>
                    <a:pt x="4185" y="1129"/>
                    <a:pt x="5470" y="1129"/>
                  </a:cubicBezTo>
                  <a:close/>
                  <a:moveTo>
                    <a:pt x="5517" y="0"/>
                  </a:moveTo>
                  <a:cubicBezTo>
                    <a:pt x="3723" y="0"/>
                    <a:pt x="1986" y="588"/>
                    <a:pt x="1000" y="2121"/>
                  </a:cubicBezTo>
                  <a:lnTo>
                    <a:pt x="1000" y="2121"/>
                  </a:lnTo>
                  <a:cubicBezTo>
                    <a:pt x="970" y="2117"/>
                    <a:pt x="940" y="2115"/>
                    <a:pt x="911" y="2115"/>
                  </a:cubicBezTo>
                  <a:cubicBezTo>
                    <a:pt x="399" y="2115"/>
                    <a:pt x="0" y="2750"/>
                    <a:pt x="439" y="3265"/>
                  </a:cubicBezTo>
                  <a:cubicBezTo>
                    <a:pt x="3996" y="7407"/>
                    <a:pt x="9582" y="9478"/>
                    <a:pt x="14977" y="9478"/>
                  </a:cubicBezTo>
                  <a:cubicBezTo>
                    <a:pt x="16361" y="9478"/>
                    <a:pt x="17731" y="9342"/>
                    <a:pt x="19052" y="9070"/>
                  </a:cubicBezTo>
                  <a:cubicBezTo>
                    <a:pt x="19586" y="8936"/>
                    <a:pt x="19586" y="8269"/>
                    <a:pt x="19185" y="7969"/>
                  </a:cubicBezTo>
                  <a:cubicBezTo>
                    <a:pt x="15583" y="5667"/>
                    <a:pt x="12747" y="2065"/>
                    <a:pt x="8678" y="564"/>
                  </a:cubicBezTo>
                  <a:cubicBezTo>
                    <a:pt x="7704" y="214"/>
                    <a:pt x="6600" y="0"/>
                    <a:pt x="55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2"/>
            <p:cNvSpPr/>
            <p:nvPr/>
          </p:nvSpPr>
          <p:spPr>
            <a:xfrm>
              <a:off x="2032975" y="2745275"/>
              <a:ext cx="424925" cy="162175"/>
            </a:xfrm>
            <a:custGeom>
              <a:rect b="b" l="l" r="r" t="t"/>
              <a:pathLst>
                <a:path extrusionOk="0" h="6487" w="16997">
                  <a:moveTo>
                    <a:pt x="455" y="0"/>
                  </a:moveTo>
                  <a:cubicBezTo>
                    <a:pt x="117" y="0"/>
                    <a:pt x="0" y="552"/>
                    <a:pt x="372" y="645"/>
                  </a:cubicBezTo>
                  <a:cubicBezTo>
                    <a:pt x="3441" y="1145"/>
                    <a:pt x="6476" y="1979"/>
                    <a:pt x="9378" y="3180"/>
                  </a:cubicBezTo>
                  <a:cubicBezTo>
                    <a:pt x="11746" y="4180"/>
                    <a:pt x="13948" y="5748"/>
                    <a:pt x="16416" y="6482"/>
                  </a:cubicBezTo>
                  <a:cubicBezTo>
                    <a:pt x="16438" y="6485"/>
                    <a:pt x="16459" y="6487"/>
                    <a:pt x="16479" y="6487"/>
                  </a:cubicBezTo>
                  <a:cubicBezTo>
                    <a:pt x="16865" y="6487"/>
                    <a:pt x="16997" y="5912"/>
                    <a:pt x="16617" y="5848"/>
                  </a:cubicBezTo>
                  <a:cubicBezTo>
                    <a:pt x="13948" y="5081"/>
                    <a:pt x="11546" y="3346"/>
                    <a:pt x="8944" y="2312"/>
                  </a:cubicBezTo>
                  <a:cubicBezTo>
                    <a:pt x="6243" y="1212"/>
                    <a:pt x="3407" y="511"/>
                    <a:pt x="538" y="11"/>
                  </a:cubicBezTo>
                  <a:cubicBezTo>
                    <a:pt x="509" y="3"/>
                    <a:pt x="481" y="0"/>
                    <a:pt x="4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2"/>
            <p:cNvSpPr/>
            <p:nvPr/>
          </p:nvSpPr>
          <p:spPr>
            <a:xfrm>
              <a:off x="2081175" y="2718875"/>
              <a:ext cx="97600" cy="54750"/>
            </a:xfrm>
            <a:custGeom>
              <a:rect b="b" l="l" r="r" t="t"/>
              <a:pathLst>
                <a:path extrusionOk="0" h="2190" w="3904">
                  <a:moveTo>
                    <a:pt x="3421" y="1"/>
                  </a:moveTo>
                  <a:cubicBezTo>
                    <a:pt x="3376" y="1"/>
                    <a:pt x="3329" y="11"/>
                    <a:pt x="3280" y="33"/>
                  </a:cubicBezTo>
                  <a:cubicBezTo>
                    <a:pt x="2246" y="466"/>
                    <a:pt x="1246" y="967"/>
                    <a:pt x="278" y="1600"/>
                  </a:cubicBezTo>
                  <a:cubicBezTo>
                    <a:pt x="0" y="1767"/>
                    <a:pt x="163" y="2190"/>
                    <a:pt x="437" y="2190"/>
                  </a:cubicBezTo>
                  <a:cubicBezTo>
                    <a:pt x="492" y="2190"/>
                    <a:pt x="551" y="2173"/>
                    <a:pt x="612" y="2134"/>
                  </a:cubicBezTo>
                  <a:cubicBezTo>
                    <a:pt x="1546" y="1567"/>
                    <a:pt x="2580" y="1033"/>
                    <a:pt x="3614" y="566"/>
                  </a:cubicBezTo>
                  <a:cubicBezTo>
                    <a:pt x="3903" y="422"/>
                    <a:pt x="3716" y="1"/>
                    <a:pt x="34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2"/>
            <p:cNvSpPr/>
            <p:nvPr/>
          </p:nvSpPr>
          <p:spPr>
            <a:xfrm>
              <a:off x="2082725" y="2759075"/>
              <a:ext cx="76375" cy="83150"/>
            </a:xfrm>
            <a:custGeom>
              <a:rect b="b" l="l" r="r" t="t"/>
              <a:pathLst>
                <a:path extrusionOk="0" h="3326" w="3055">
                  <a:moveTo>
                    <a:pt x="450" y="0"/>
                  </a:moveTo>
                  <a:cubicBezTo>
                    <a:pt x="238" y="0"/>
                    <a:pt x="1" y="238"/>
                    <a:pt x="116" y="493"/>
                  </a:cubicBezTo>
                  <a:cubicBezTo>
                    <a:pt x="683" y="1594"/>
                    <a:pt x="1417" y="2494"/>
                    <a:pt x="2351" y="3261"/>
                  </a:cubicBezTo>
                  <a:cubicBezTo>
                    <a:pt x="2415" y="3306"/>
                    <a:pt x="2482" y="3325"/>
                    <a:pt x="2547" y="3325"/>
                  </a:cubicBezTo>
                  <a:cubicBezTo>
                    <a:pt x="2822" y="3325"/>
                    <a:pt x="3055" y="2983"/>
                    <a:pt x="2785" y="2794"/>
                  </a:cubicBezTo>
                  <a:cubicBezTo>
                    <a:pt x="1918" y="2027"/>
                    <a:pt x="1217" y="1160"/>
                    <a:pt x="683" y="159"/>
                  </a:cubicBezTo>
                  <a:cubicBezTo>
                    <a:pt x="632" y="47"/>
                    <a:pt x="543" y="0"/>
                    <a:pt x="4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2"/>
            <p:cNvSpPr/>
            <p:nvPr/>
          </p:nvSpPr>
          <p:spPr>
            <a:xfrm>
              <a:off x="2198650" y="2754850"/>
              <a:ext cx="90350" cy="50175"/>
            </a:xfrm>
            <a:custGeom>
              <a:rect b="b" l="l" r="r" t="t"/>
              <a:pathLst>
                <a:path extrusionOk="0" h="2007" w="3614">
                  <a:moveTo>
                    <a:pt x="3277" y="0"/>
                  </a:moveTo>
                  <a:cubicBezTo>
                    <a:pt x="3239" y="0"/>
                    <a:pt x="3197" y="9"/>
                    <a:pt x="3151" y="28"/>
                  </a:cubicBezTo>
                  <a:cubicBezTo>
                    <a:pt x="2151" y="428"/>
                    <a:pt x="1217" y="862"/>
                    <a:pt x="283" y="1429"/>
                  </a:cubicBezTo>
                  <a:cubicBezTo>
                    <a:pt x="0" y="1598"/>
                    <a:pt x="172" y="2007"/>
                    <a:pt x="454" y="2007"/>
                  </a:cubicBezTo>
                  <a:cubicBezTo>
                    <a:pt x="505" y="2007"/>
                    <a:pt x="560" y="1993"/>
                    <a:pt x="616" y="1963"/>
                  </a:cubicBezTo>
                  <a:cubicBezTo>
                    <a:pt x="1484" y="1462"/>
                    <a:pt x="2384" y="995"/>
                    <a:pt x="3318" y="628"/>
                  </a:cubicBezTo>
                  <a:cubicBezTo>
                    <a:pt x="3613" y="510"/>
                    <a:pt x="3569" y="0"/>
                    <a:pt x="32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2"/>
            <p:cNvSpPr/>
            <p:nvPr/>
          </p:nvSpPr>
          <p:spPr>
            <a:xfrm>
              <a:off x="2204025" y="2793175"/>
              <a:ext cx="59450" cy="76225"/>
            </a:xfrm>
            <a:custGeom>
              <a:rect b="b" l="l" r="r" t="t"/>
              <a:pathLst>
                <a:path extrusionOk="0" h="3049" w="2378">
                  <a:moveTo>
                    <a:pt x="384" y="0"/>
                  </a:moveTo>
                  <a:cubicBezTo>
                    <a:pt x="189" y="0"/>
                    <a:pt x="1" y="156"/>
                    <a:pt x="101" y="396"/>
                  </a:cubicBezTo>
                  <a:cubicBezTo>
                    <a:pt x="501" y="1330"/>
                    <a:pt x="1035" y="2231"/>
                    <a:pt x="1736" y="2965"/>
                  </a:cubicBezTo>
                  <a:cubicBezTo>
                    <a:pt x="1794" y="3023"/>
                    <a:pt x="1860" y="3048"/>
                    <a:pt x="1926" y="3048"/>
                  </a:cubicBezTo>
                  <a:cubicBezTo>
                    <a:pt x="2159" y="3048"/>
                    <a:pt x="2378" y="2732"/>
                    <a:pt x="2169" y="2498"/>
                  </a:cubicBezTo>
                  <a:cubicBezTo>
                    <a:pt x="1535" y="1831"/>
                    <a:pt x="1035" y="1097"/>
                    <a:pt x="701" y="230"/>
                  </a:cubicBezTo>
                  <a:cubicBezTo>
                    <a:pt x="648" y="70"/>
                    <a:pt x="515" y="0"/>
                    <a:pt x="3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2"/>
            <p:cNvSpPr/>
            <p:nvPr/>
          </p:nvSpPr>
          <p:spPr>
            <a:xfrm>
              <a:off x="2311800" y="2811975"/>
              <a:ext cx="69225" cy="37425"/>
            </a:xfrm>
            <a:custGeom>
              <a:rect b="b" l="l" r="r" t="t"/>
              <a:pathLst>
                <a:path extrusionOk="0" h="1497" w="2769">
                  <a:moveTo>
                    <a:pt x="2338" y="1"/>
                  </a:moveTo>
                  <a:cubicBezTo>
                    <a:pt x="2314" y="1"/>
                    <a:pt x="2288" y="4"/>
                    <a:pt x="2261" y="11"/>
                  </a:cubicBezTo>
                  <a:cubicBezTo>
                    <a:pt x="1527" y="178"/>
                    <a:pt x="860" y="512"/>
                    <a:pt x="260" y="1012"/>
                  </a:cubicBezTo>
                  <a:cubicBezTo>
                    <a:pt x="0" y="1194"/>
                    <a:pt x="225" y="1496"/>
                    <a:pt x="495" y="1496"/>
                  </a:cubicBezTo>
                  <a:cubicBezTo>
                    <a:pt x="572" y="1496"/>
                    <a:pt x="653" y="1472"/>
                    <a:pt x="727" y="1412"/>
                  </a:cubicBezTo>
                  <a:cubicBezTo>
                    <a:pt x="1227" y="1012"/>
                    <a:pt x="1794" y="745"/>
                    <a:pt x="2428" y="578"/>
                  </a:cubicBezTo>
                  <a:cubicBezTo>
                    <a:pt x="2768" y="547"/>
                    <a:pt x="2650" y="1"/>
                    <a:pt x="23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2"/>
            <p:cNvSpPr/>
            <p:nvPr/>
          </p:nvSpPr>
          <p:spPr>
            <a:xfrm>
              <a:off x="2312075" y="2840475"/>
              <a:ext cx="34800" cy="50300"/>
            </a:xfrm>
            <a:custGeom>
              <a:rect b="b" l="l" r="r" t="t"/>
              <a:pathLst>
                <a:path extrusionOk="0" h="2012" w="1392">
                  <a:moveTo>
                    <a:pt x="397" y="0"/>
                  </a:moveTo>
                  <a:cubicBezTo>
                    <a:pt x="204" y="0"/>
                    <a:pt x="1" y="149"/>
                    <a:pt x="82" y="372"/>
                  </a:cubicBezTo>
                  <a:cubicBezTo>
                    <a:pt x="216" y="906"/>
                    <a:pt x="416" y="1406"/>
                    <a:pt x="749" y="1873"/>
                  </a:cubicBezTo>
                  <a:cubicBezTo>
                    <a:pt x="798" y="1971"/>
                    <a:pt x="878" y="2012"/>
                    <a:pt x="963" y="2012"/>
                  </a:cubicBezTo>
                  <a:cubicBezTo>
                    <a:pt x="1166" y="2012"/>
                    <a:pt x="1391" y="1776"/>
                    <a:pt x="1250" y="1540"/>
                  </a:cubicBezTo>
                  <a:cubicBezTo>
                    <a:pt x="949" y="1106"/>
                    <a:pt x="749" y="673"/>
                    <a:pt x="683" y="206"/>
                  </a:cubicBezTo>
                  <a:cubicBezTo>
                    <a:pt x="643" y="62"/>
                    <a:pt x="522" y="0"/>
                    <a:pt x="3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2"/>
            <p:cNvSpPr/>
            <p:nvPr/>
          </p:nvSpPr>
          <p:spPr>
            <a:xfrm>
              <a:off x="521200" y="3935400"/>
              <a:ext cx="114000" cy="117700"/>
            </a:xfrm>
            <a:custGeom>
              <a:rect b="b" l="l" r="r" t="t"/>
              <a:pathLst>
                <a:path extrusionOk="0" h="4708" w="4560">
                  <a:moveTo>
                    <a:pt x="1365" y="1"/>
                  </a:moveTo>
                  <a:cubicBezTo>
                    <a:pt x="0" y="1"/>
                    <a:pt x="708" y="3324"/>
                    <a:pt x="1033" y="3943"/>
                  </a:cubicBezTo>
                  <a:cubicBezTo>
                    <a:pt x="1295" y="4494"/>
                    <a:pt x="1632" y="4708"/>
                    <a:pt x="1997" y="4708"/>
                  </a:cubicBezTo>
                  <a:cubicBezTo>
                    <a:pt x="2935" y="4708"/>
                    <a:pt x="4055" y="3295"/>
                    <a:pt x="4536" y="2575"/>
                  </a:cubicBezTo>
                  <a:cubicBezTo>
                    <a:pt x="4560" y="2503"/>
                    <a:pt x="4532" y="2448"/>
                    <a:pt x="4489" y="2448"/>
                  </a:cubicBezTo>
                  <a:cubicBezTo>
                    <a:pt x="4473" y="2448"/>
                    <a:pt x="4454" y="2456"/>
                    <a:pt x="4436" y="2475"/>
                  </a:cubicBezTo>
                  <a:cubicBezTo>
                    <a:pt x="3956" y="2980"/>
                    <a:pt x="2903" y="4230"/>
                    <a:pt x="2073" y="4230"/>
                  </a:cubicBezTo>
                  <a:cubicBezTo>
                    <a:pt x="1806" y="4230"/>
                    <a:pt x="1562" y="4100"/>
                    <a:pt x="1367" y="3776"/>
                  </a:cubicBezTo>
                  <a:cubicBezTo>
                    <a:pt x="1000" y="3142"/>
                    <a:pt x="366" y="173"/>
                    <a:pt x="1500" y="73"/>
                  </a:cubicBezTo>
                  <a:cubicBezTo>
                    <a:pt x="1500" y="73"/>
                    <a:pt x="1500" y="7"/>
                    <a:pt x="1467" y="7"/>
                  </a:cubicBezTo>
                  <a:cubicBezTo>
                    <a:pt x="1432" y="3"/>
                    <a:pt x="1398" y="1"/>
                    <a:pt x="1365"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2"/>
            <p:cNvSpPr/>
            <p:nvPr/>
          </p:nvSpPr>
          <p:spPr>
            <a:xfrm>
              <a:off x="617425" y="1864925"/>
              <a:ext cx="1691575" cy="2093750"/>
            </a:xfrm>
            <a:custGeom>
              <a:rect b="b" l="l" r="r" t="t"/>
              <a:pathLst>
                <a:path extrusionOk="0" h="83750" w="67663">
                  <a:moveTo>
                    <a:pt x="67290" y="1"/>
                  </a:moveTo>
                  <a:cubicBezTo>
                    <a:pt x="67235" y="1"/>
                    <a:pt x="67180" y="20"/>
                    <a:pt x="67134" y="66"/>
                  </a:cubicBezTo>
                  <a:cubicBezTo>
                    <a:pt x="64699" y="2568"/>
                    <a:pt x="62564" y="5270"/>
                    <a:pt x="60063" y="7738"/>
                  </a:cubicBezTo>
                  <a:cubicBezTo>
                    <a:pt x="57361" y="10407"/>
                    <a:pt x="54459" y="12775"/>
                    <a:pt x="51456" y="15077"/>
                  </a:cubicBezTo>
                  <a:cubicBezTo>
                    <a:pt x="45786" y="19413"/>
                    <a:pt x="40482" y="24017"/>
                    <a:pt x="35545" y="29187"/>
                  </a:cubicBezTo>
                  <a:cubicBezTo>
                    <a:pt x="30675" y="34357"/>
                    <a:pt x="26038" y="39761"/>
                    <a:pt x="21568" y="45265"/>
                  </a:cubicBezTo>
                  <a:cubicBezTo>
                    <a:pt x="17132" y="50803"/>
                    <a:pt x="13696" y="56673"/>
                    <a:pt x="10360" y="62978"/>
                  </a:cubicBezTo>
                  <a:cubicBezTo>
                    <a:pt x="8559" y="66380"/>
                    <a:pt x="6324" y="69416"/>
                    <a:pt x="4323" y="72718"/>
                  </a:cubicBezTo>
                  <a:cubicBezTo>
                    <a:pt x="2221" y="76121"/>
                    <a:pt x="1187" y="79790"/>
                    <a:pt x="20" y="83593"/>
                  </a:cubicBezTo>
                  <a:cubicBezTo>
                    <a:pt x="1" y="83687"/>
                    <a:pt x="67" y="83750"/>
                    <a:pt x="147" y="83750"/>
                  </a:cubicBezTo>
                  <a:cubicBezTo>
                    <a:pt x="208" y="83750"/>
                    <a:pt x="276" y="83713"/>
                    <a:pt x="320" y="83626"/>
                  </a:cubicBezTo>
                  <a:cubicBezTo>
                    <a:pt x="1521" y="80057"/>
                    <a:pt x="2621" y="76454"/>
                    <a:pt x="4590" y="73252"/>
                  </a:cubicBezTo>
                  <a:cubicBezTo>
                    <a:pt x="6291" y="70417"/>
                    <a:pt x="8359" y="67815"/>
                    <a:pt x="10027" y="64979"/>
                  </a:cubicBezTo>
                  <a:cubicBezTo>
                    <a:pt x="11828" y="61944"/>
                    <a:pt x="13329" y="58742"/>
                    <a:pt x="15130" y="55739"/>
                  </a:cubicBezTo>
                  <a:cubicBezTo>
                    <a:pt x="17065" y="52470"/>
                    <a:pt x="19333" y="49435"/>
                    <a:pt x="21702" y="46466"/>
                  </a:cubicBezTo>
                  <a:cubicBezTo>
                    <a:pt x="30675" y="35392"/>
                    <a:pt x="40215" y="24851"/>
                    <a:pt x="51623" y="16178"/>
                  </a:cubicBezTo>
                  <a:cubicBezTo>
                    <a:pt x="57461" y="11741"/>
                    <a:pt x="63632" y="6704"/>
                    <a:pt x="67535" y="400"/>
                  </a:cubicBezTo>
                  <a:cubicBezTo>
                    <a:pt x="67663" y="220"/>
                    <a:pt x="67475" y="1"/>
                    <a:pt x="67290"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2"/>
            <p:cNvSpPr/>
            <p:nvPr/>
          </p:nvSpPr>
          <p:spPr>
            <a:xfrm>
              <a:off x="671275" y="3387900"/>
              <a:ext cx="120625" cy="133775"/>
            </a:xfrm>
            <a:custGeom>
              <a:rect b="b" l="l" r="r" t="t"/>
              <a:pathLst>
                <a:path extrusionOk="0" h="5351" w="4825">
                  <a:moveTo>
                    <a:pt x="4629" y="1"/>
                  </a:moveTo>
                  <a:cubicBezTo>
                    <a:pt x="4569" y="1"/>
                    <a:pt x="4508" y="36"/>
                    <a:pt x="4470" y="124"/>
                  </a:cubicBezTo>
                  <a:cubicBezTo>
                    <a:pt x="3636" y="1358"/>
                    <a:pt x="2869" y="2693"/>
                    <a:pt x="1902" y="3860"/>
                  </a:cubicBezTo>
                  <a:cubicBezTo>
                    <a:pt x="1735" y="4075"/>
                    <a:pt x="1551" y="4426"/>
                    <a:pt x="1362" y="4426"/>
                  </a:cubicBezTo>
                  <a:cubicBezTo>
                    <a:pt x="1287" y="4426"/>
                    <a:pt x="1211" y="4370"/>
                    <a:pt x="1135" y="4227"/>
                  </a:cubicBezTo>
                  <a:cubicBezTo>
                    <a:pt x="1001" y="4027"/>
                    <a:pt x="1168" y="3327"/>
                    <a:pt x="1201" y="3160"/>
                  </a:cubicBezTo>
                  <a:cubicBezTo>
                    <a:pt x="1366" y="2282"/>
                    <a:pt x="2005" y="1471"/>
                    <a:pt x="2876" y="1471"/>
                  </a:cubicBezTo>
                  <a:cubicBezTo>
                    <a:pt x="3064" y="1471"/>
                    <a:pt x="3262" y="1509"/>
                    <a:pt x="3470" y="1592"/>
                  </a:cubicBezTo>
                  <a:cubicBezTo>
                    <a:pt x="3470" y="1592"/>
                    <a:pt x="3503" y="1559"/>
                    <a:pt x="3470" y="1559"/>
                  </a:cubicBezTo>
                  <a:cubicBezTo>
                    <a:pt x="3190" y="1379"/>
                    <a:pt x="2891" y="1298"/>
                    <a:pt x="2594" y="1298"/>
                  </a:cubicBezTo>
                  <a:cubicBezTo>
                    <a:pt x="2009" y="1298"/>
                    <a:pt x="1433" y="1616"/>
                    <a:pt x="1035" y="2126"/>
                  </a:cubicBezTo>
                  <a:cubicBezTo>
                    <a:pt x="568" y="2693"/>
                    <a:pt x="0" y="4361"/>
                    <a:pt x="568" y="5028"/>
                  </a:cubicBezTo>
                  <a:cubicBezTo>
                    <a:pt x="757" y="5258"/>
                    <a:pt x="962" y="5350"/>
                    <a:pt x="1171" y="5350"/>
                  </a:cubicBezTo>
                  <a:cubicBezTo>
                    <a:pt x="1808" y="5350"/>
                    <a:pt x="2476" y="4488"/>
                    <a:pt x="2802" y="4060"/>
                  </a:cubicBezTo>
                  <a:cubicBezTo>
                    <a:pt x="3703" y="2893"/>
                    <a:pt x="4470" y="1692"/>
                    <a:pt x="4804" y="224"/>
                  </a:cubicBezTo>
                  <a:cubicBezTo>
                    <a:pt x="4825" y="99"/>
                    <a:pt x="4729" y="1"/>
                    <a:pt x="4629"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2"/>
            <p:cNvSpPr/>
            <p:nvPr/>
          </p:nvSpPr>
          <p:spPr>
            <a:xfrm>
              <a:off x="551200" y="3234225"/>
              <a:ext cx="383625" cy="678000"/>
            </a:xfrm>
            <a:custGeom>
              <a:rect b="b" l="l" r="r" t="t"/>
              <a:pathLst>
                <a:path extrusionOk="0" h="27120" w="15345">
                  <a:moveTo>
                    <a:pt x="15344" y="0"/>
                  </a:moveTo>
                  <a:cubicBezTo>
                    <a:pt x="11041" y="2936"/>
                    <a:pt x="12042" y="9173"/>
                    <a:pt x="8973" y="12976"/>
                  </a:cubicBezTo>
                  <a:cubicBezTo>
                    <a:pt x="7105" y="15278"/>
                    <a:pt x="4336" y="16612"/>
                    <a:pt x="2535" y="19014"/>
                  </a:cubicBezTo>
                  <a:cubicBezTo>
                    <a:pt x="801" y="21349"/>
                    <a:pt x="0" y="24117"/>
                    <a:pt x="200" y="27019"/>
                  </a:cubicBezTo>
                  <a:cubicBezTo>
                    <a:pt x="200" y="27086"/>
                    <a:pt x="242" y="27120"/>
                    <a:pt x="284" y="27120"/>
                  </a:cubicBezTo>
                  <a:cubicBezTo>
                    <a:pt x="325" y="27120"/>
                    <a:pt x="367" y="27086"/>
                    <a:pt x="367" y="27019"/>
                  </a:cubicBezTo>
                  <a:cubicBezTo>
                    <a:pt x="600" y="23550"/>
                    <a:pt x="1768" y="20281"/>
                    <a:pt x="4303" y="17813"/>
                  </a:cubicBezTo>
                  <a:cubicBezTo>
                    <a:pt x="6104" y="16045"/>
                    <a:pt x="8339" y="14811"/>
                    <a:pt x="9840" y="12743"/>
                  </a:cubicBezTo>
                  <a:cubicBezTo>
                    <a:pt x="12542" y="8873"/>
                    <a:pt x="11942" y="3569"/>
                    <a:pt x="15344"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2"/>
            <p:cNvSpPr/>
            <p:nvPr/>
          </p:nvSpPr>
          <p:spPr>
            <a:xfrm>
              <a:off x="1551400" y="2563450"/>
              <a:ext cx="583775" cy="456625"/>
            </a:xfrm>
            <a:custGeom>
              <a:rect b="b" l="l" r="r" t="t"/>
              <a:pathLst>
                <a:path extrusionOk="0" h="18265" w="23351">
                  <a:moveTo>
                    <a:pt x="23065" y="0"/>
                  </a:moveTo>
                  <a:cubicBezTo>
                    <a:pt x="23045" y="0"/>
                    <a:pt x="23024" y="4"/>
                    <a:pt x="23004" y="12"/>
                  </a:cubicBezTo>
                  <a:cubicBezTo>
                    <a:pt x="21436" y="946"/>
                    <a:pt x="20202" y="2347"/>
                    <a:pt x="19201" y="3915"/>
                  </a:cubicBezTo>
                  <a:cubicBezTo>
                    <a:pt x="17767" y="6116"/>
                    <a:pt x="16099" y="7784"/>
                    <a:pt x="14164" y="9519"/>
                  </a:cubicBezTo>
                  <a:cubicBezTo>
                    <a:pt x="12196" y="11320"/>
                    <a:pt x="10128" y="13021"/>
                    <a:pt x="7960" y="14522"/>
                  </a:cubicBezTo>
                  <a:cubicBezTo>
                    <a:pt x="5491" y="16257"/>
                    <a:pt x="2823" y="16991"/>
                    <a:pt x="87" y="18125"/>
                  </a:cubicBezTo>
                  <a:cubicBezTo>
                    <a:pt x="1" y="18182"/>
                    <a:pt x="14" y="18265"/>
                    <a:pt x="62" y="18265"/>
                  </a:cubicBezTo>
                  <a:cubicBezTo>
                    <a:pt x="70" y="18265"/>
                    <a:pt x="78" y="18263"/>
                    <a:pt x="87" y="18258"/>
                  </a:cubicBezTo>
                  <a:cubicBezTo>
                    <a:pt x="2522" y="17591"/>
                    <a:pt x="4991" y="16791"/>
                    <a:pt x="7159" y="15390"/>
                  </a:cubicBezTo>
                  <a:cubicBezTo>
                    <a:pt x="9194" y="14089"/>
                    <a:pt x="11195" y="12621"/>
                    <a:pt x="13097" y="11020"/>
                  </a:cubicBezTo>
                  <a:cubicBezTo>
                    <a:pt x="14931" y="9485"/>
                    <a:pt x="16933" y="7851"/>
                    <a:pt x="18367" y="5983"/>
                  </a:cubicBezTo>
                  <a:cubicBezTo>
                    <a:pt x="19968" y="3948"/>
                    <a:pt x="21269" y="2047"/>
                    <a:pt x="23204" y="312"/>
                  </a:cubicBezTo>
                  <a:cubicBezTo>
                    <a:pt x="23351" y="195"/>
                    <a:pt x="23214" y="0"/>
                    <a:pt x="23065"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2"/>
            <p:cNvSpPr/>
            <p:nvPr/>
          </p:nvSpPr>
          <p:spPr>
            <a:xfrm>
              <a:off x="1913575" y="2659475"/>
              <a:ext cx="166950" cy="217850"/>
            </a:xfrm>
            <a:custGeom>
              <a:rect b="b" l="l" r="r" t="t"/>
              <a:pathLst>
                <a:path extrusionOk="0" h="8714" w="6678">
                  <a:moveTo>
                    <a:pt x="6566" y="0"/>
                  </a:moveTo>
                  <a:cubicBezTo>
                    <a:pt x="6559" y="0"/>
                    <a:pt x="6553" y="2"/>
                    <a:pt x="6549" y="7"/>
                  </a:cubicBezTo>
                  <a:cubicBezTo>
                    <a:pt x="5348" y="307"/>
                    <a:pt x="4847" y="2342"/>
                    <a:pt x="4214" y="3309"/>
                  </a:cubicBezTo>
                  <a:cubicBezTo>
                    <a:pt x="3013" y="5177"/>
                    <a:pt x="1512" y="6678"/>
                    <a:pt x="111" y="8346"/>
                  </a:cubicBezTo>
                  <a:cubicBezTo>
                    <a:pt x="0" y="8484"/>
                    <a:pt x="95" y="8713"/>
                    <a:pt x="244" y="8713"/>
                  </a:cubicBezTo>
                  <a:cubicBezTo>
                    <a:pt x="276" y="8713"/>
                    <a:pt x="309" y="8703"/>
                    <a:pt x="344" y="8680"/>
                  </a:cubicBezTo>
                  <a:cubicBezTo>
                    <a:pt x="1679" y="7779"/>
                    <a:pt x="2713" y="6512"/>
                    <a:pt x="3647" y="5244"/>
                  </a:cubicBezTo>
                  <a:cubicBezTo>
                    <a:pt x="4180" y="4477"/>
                    <a:pt x="4681" y="3743"/>
                    <a:pt x="5114" y="2909"/>
                  </a:cubicBezTo>
                  <a:cubicBezTo>
                    <a:pt x="5548" y="2008"/>
                    <a:pt x="5848" y="808"/>
                    <a:pt x="6649" y="140"/>
                  </a:cubicBezTo>
                  <a:cubicBezTo>
                    <a:pt x="6678" y="83"/>
                    <a:pt x="6607" y="0"/>
                    <a:pt x="6566"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2"/>
            <p:cNvSpPr/>
            <p:nvPr/>
          </p:nvSpPr>
          <p:spPr>
            <a:xfrm>
              <a:off x="1720350" y="2172825"/>
              <a:ext cx="51725" cy="105725"/>
            </a:xfrm>
            <a:custGeom>
              <a:rect b="b" l="l" r="r" t="t"/>
              <a:pathLst>
                <a:path extrusionOk="0" h="4229" w="2069">
                  <a:moveTo>
                    <a:pt x="790" y="0"/>
                  </a:moveTo>
                  <a:cubicBezTo>
                    <a:pt x="677" y="0"/>
                    <a:pt x="545" y="67"/>
                    <a:pt x="434" y="193"/>
                  </a:cubicBezTo>
                  <a:cubicBezTo>
                    <a:pt x="234" y="459"/>
                    <a:pt x="168" y="1060"/>
                    <a:pt x="101" y="1393"/>
                  </a:cubicBezTo>
                  <a:cubicBezTo>
                    <a:pt x="34" y="1860"/>
                    <a:pt x="1" y="2294"/>
                    <a:pt x="68" y="2761"/>
                  </a:cubicBezTo>
                  <a:cubicBezTo>
                    <a:pt x="168" y="3295"/>
                    <a:pt x="434" y="4229"/>
                    <a:pt x="1168" y="4229"/>
                  </a:cubicBezTo>
                  <a:cubicBezTo>
                    <a:pt x="1602" y="4229"/>
                    <a:pt x="2069" y="3728"/>
                    <a:pt x="1702" y="3361"/>
                  </a:cubicBezTo>
                  <a:cubicBezTo>
                    <a:pt x="1687" y="3331"/>
                    <a:pt x="1659" y="3315"/>
                    <a:pt x="1629" y="3315"/>
                  </a:cubicBezTo>
                  <a:cubicBezTo>
                    <a:pt x="1592" y="3315"/>
                    <a:pt x="1554" y="3340"/>
                    <a:pt x="1535" y="3395"/>
                  </a:cubicBezTo>
                  <a:cubicBezTo>
                    <a:pt x="1303" y="3534"/>
                    <a:pt x="1114" y="3609"/>
                    <a:pt x="971" y="3609"/>
                  </a:cubicBezTo>
                  <a:cubicBezTo>
                    <a:pt x="806" y="3609"/>
                    <a:pt x="704" y="3509"/>
                    <a:pt x="668" y="3295"/>
                  </a:cubicBezTo>
                  <a:cubicBezTo>
                    <a:pt x="568" y="3195"/>
                    <a:pt x="535" y="3061"/>
                    <a:pt x="501" y="2894"/>
                  </a:cubicBezTo>
                  <a:cubicBezTo>
                    <a:pt x="401" y="2594"/>
                    <a:pt x="401" y="2261"/>
                    <a:pt x="434" y="1927"/>
                  </a:cubicBezTo>
                  <a:cubicBezTo>
                    <a:pt x="501" y="1594"/>
                    <a:pt x="535" y="1260"/>
                    <a:pt x="601" y="960"/>
                  </a:cubicBezTo>
                  <a:cubicBezTo>
                    <a:pt x="601" y="900"/>
                    <a:pt x="814" y="228"/>
                    <a:pt x="955" y="228"/>
                  </a:cubicBezTo>
                  <a:cubicBezTo>
                    <a:pt x="972" y="228"/>
                    <a:pt x="987" y="238"/>
                    <a:pt x="1002" y="259"/>
                  </a:cubicBezTo>
                  <a:cubicBezTo>
                    <a:pt x="1002" y="276"/>
                    <a:pt x="1010" y="284"/>
                    <a:pt x="1018" y="284"/>
                  </a:cubicBezTo>
                  <a:cubicBezTo>
                    <a:pt x="1027" y="284"/>
                    <a:pt x="1035" y="276"/>
                    <a:pt x="1035" y="259"/>
                  </a:cubicBezTo>
                  <a:cubicBezTo>
                    <a:pt x="1017" y="83"/>
                    <a:pt x="916" y="0"/>
                    <a:pt x="790"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2"/>
            <p:cNvSpPr/>
            <p:nvPr/>
          </p:nvSpPr>
          <p:spPr>
            <a:xfrm>
              <a:off x="1747050" y="2198475"/>
              <a:ext cx="22450" cy="37400"/>
            </a:xfrm>
            <a:custGeom>
              <a:rect b="b" l="l" r="r" t="t"/>
              <a:pathLst>
                <a:path extrusionOk="0" h="1496" w="898">
                  <a:moveTo>
                    <a:pt x="300" y="0"/>
                  </a:moveTo>
                  <a:cubicBezTo>
                    <a:pt x="267" y="0"/>
                    <a:pt x="200" y="34"/>
                    <a:pt x="167" y="67"/>
                  </a:cubicBezTo>
                  <a:cubicBezTo>
                    <a:pt x="100" y="434"/>
                    <a:pt x="0" y="1035"/>
                    <a:pt x="267" y="1368"/>
                  </a:cubicBezTo>
                  <a:cubicBezTo>
                    <a:pt x="341" y="1455"/>
                    <a:pt x="452" y="1495"/>
                    <a:pt x="557" y="1495"/>
                  </a:cubicBezTo>
                  <a:cubicBezTo>
                    <a:pt x="735" y="1495"/>
                    <a:pt x="897" y="1378"/>
                    <a:pt x="834" y="1168"/>
                  </a:cubicBezTo>
                  <a:cubicBezTo>
                    <a:pt x="834" y="1103"/>
                    <a:pt x="765" y="1067"/>
                    <a:pt x="706" y="1067"/>
                  </a:cubicBezTo>
                  <a:cubicBezTo>
                    <a:pt x="674" y="1067"/>
                    <a:pt x="646" y="1078"/>
                    <a:pt x="634" y="1101"/>
                  </a:cubicBezTo>
                  <a:cubicBezTo>
                    <a:pt x="617" y="1130"/>
                    <a:pt x="600" y="1142"/>
                    <a:pt x="583" y="1142"/>
                  </a:cubicBezTo>
                  <a:cubicBezTo>
                    <a:pt x="503" y="1142"/>
                    <a:pt x="434" y="862"/>
                    <a:pt x="434" y="834"/>
                  </a:cubicBezTo>
                  <a:cubicBezTo>
                    <a:pt x="375" y="629"/>
                    <a:pt x="368" y="423"/>
                    <a:pt x="413" y="194"/>
                  </a:cubicBezTo>
                  <a:lnTo>
                    <a:pt x="413" y="194"/>
                  </a:lnTo>
                  <a:lnTo>
                    <a:pt x="601" y="101"/>
                  </a:lnTo>
                  <a:cubicBezTo>
                    <a:pt x="634" y="67"/>
                    <a:pt x="634" y="34"/>
                    <a:pt x="601" y="34"/>
                  </a:cubicBezTo>
                  <a:cubicBezTo>
                    <a:pt x="501" y="34"/>
                    <a:pt x="434" y="0"/>
                    <a:pt x="300"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2"/>
            <p:cNvSpPr/>
            <p:nvPr/>
          </p:nvSpPr>
          <p:spPr>
            <a:xfrm>
              <a:off x="1566925" y="2321050"/>
              <a:ext cx="164300" cy="181675"/>
            </a:xfrm>
            <a:custGeom>
              <a:rect b="b" l="l" r="r" t="t"/>
              <a:pathLst>
                <a:path extrusionOk="0" h="7267" w="6572">
                  <a:moveTo>
                    <a:pt x="6571" y="34"/>
                  </a:moveTo>
                  <a:cubicBezTo>
                    <a:pt x="6570" y="36"/>
                    <a:pt x="6568" y="37"/>
                    <a:pt x="6566" y="38"/>
                  </a:cubicBezTo>
                  <a:lnTo>
                    <a:pt x="6566" y="38"/>
                  </a:lnTo>
                  <a:cubicBezTo>
                    <a:pt x="6569" y="49"/>
                    <a:pt x="6570" y="57"/>
                    <a:pt x="6571" y="57"/>
                  </a:cubicBezTo>
                  <a:cubicBezTo>
                    <a:pt x="6571" y="57"/>
                    <a:pt x="6571" y="51"/>
                    <a:pt x="6571" y="34"/>
                  </a:cubicBezTo>
                  <a:close/>
                  <a:moveTo>
                    <a:pt x="6538" y="1"/>
                  </a:moveTo>
                  <a:cubicBezTo>
                    <a:pt x="5037" y="535"/>
                    <a:pt x="4036" y="1936"/>
                    <a:pt x="3002" y="3103"/>
                  </a:cubicBezTo>
                  <a:cubicBezTo>
                    <a:pt x="1968" y="4304"/>
                    <a:pt x="367" y="5538"/>
                    <a:pt x="0" y="7173"/>
                  </a:cubicBezTo>
                  <a:cubicBezTo>
                    <a:pt x="0" y="7231"/>
                    <a:pt x="23" y="7267"/>
                    <a:pt x="55" y="7267"/>
                  </a:cubicBezTo>
                  <a:cubicBezTo>
                    <a:pt x="78" y="7267"/>
                    <a:pt x="106" y="7248"/>
                    <a:pt x="134" y="7206"/>
                  </a:cubicBezTo>
                  <a:cubicBezTo>
                    <a:pt x="1034" y="5838"/>
                    <a:pt x="2202" y="4638"/>
                    <a:pt x="3302" y="3370"/>
                  </a:cubicBezTo>
                  <a:cubicBezTo>
                    <a:pt x="4335" y="2204"/>
                    <a:pt x="5301" y="1005"/>
                    <a:pt x="6566" y="38"/>
                  </a:cubicBezTo>
                  <a:lnTo>
                    <a:pt x="6566" y="38"/>
                  </a:lnTo>
                  <a:cubicBezTo>
                    <a:pt x="6562" y="22"/>
                    <a:pt x="6553" y="1"/>
                    <a:pt x="6538"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2"/>
            <p:cNvSpPr/>
            <p:nvPr/>
          </p:nvSpPr>
          <p:spPr>
            <a:xfrm>
              <a:off x="1768550" y="2231800"/>
              <a:ext cx="228925" cy="206025"/>
            </a:xfrm>
            <a:custGeom>
              <a:rect b="b" l="l" r="r" t="t"/>
              <a:pathLst>
                <a:path extrusionOk="0" h="8241" w="9157">
                  <a:moveTo>
                    <a:pt x="15" y="8226"/>
                  </a:moveTo>
                  <a:cubicBezTo>
                    <a:pt x="0" y="8226"/>
                    <a:pt x="30" y="8241"/>
                    <a:pt x="74" y="8241"/>
                  </a:cubicBezTo>
                  <a:cubicBezTo>
                    <a:pt x="41" y="8230"/>
                    <a:pt x="22" y="8226"/>
                    <a:pt x="15" y="8226"/>
                  </a:cubicBezTo>
                  <a:close/>
                  <a:moveTo>
                    <a:pt x="8921" y="1"/>
                  </a:moveTo>
                  <a:cubicBezTo>
                    <a:pt x="8883" y="1"/>
                    <a:pt x="8846" y="11"/>
                    <a:pt x="8814" y="35"/>
                  </a:cubicBezTo>
                  <a:cubicBezTo>
                    <a:pt x="7279" y="1369"/>
                    <a:pt x="5678" y="2670"/>
                    <a:pt x="4144" y="4005"/>
                  </a:cubicBezTo>
                  <a:cubicBezTo>
                    <a:pt x="2643" y="5205"/>
                    <a:pt x="908" y="6540"/>
                    <a:pt x="74" y="8241"/>
                  </a:cubicBezTo>
                  <a:cubicBezTo>
                    <a:pt x="1775" y="7107"/>
                    <a:pt x="3110" y="5406"/>
                    <a:pt x="4678" y="4105"/>
                  </a:cubicBezTo>
                  <a:cubicBezTo>
                    <a:pt x="6179" y="2904"/>
                    <a:pt x="7913" y="1836"/>
                    <a:pt x="9081" y="235"/>
                  </a:cubicBezTo>
                  <a:cubicBezTo>
                    <a:pt x="9157" y="108"/>
                    <a:pt x="9040" y="1"/>
                    <a:pt x="8921"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2"/>
            <p:cNvSpPr/>
            <p:nvPr/>
          </p:nvSpPr>
          <p:spPr>
            <a:xfrm>
              <a:off x="1899800" y="1620975"/>
              <a:ext cx="522100" cy="582750"/>
            </a:xfrm>
            <a:custGeom>
              <a:rect b="b" l="l" r="r" t="t"/>
              <a:pathLst>
                <a:path extrusionOk="0" h="23310" w="20884">
                  <a:moveTo>
                    <a:pt x="20643" y="1"/>
                  </a:moveTo>
                  <a:cubicBezTo>
                    <a:pt x="20563" y="1"/>
                    <a:pt x="20482" y="38"/>
                    <a:pt x="20443" y="117"/>
                  </a:cubicBezTo>
                  <a:cubicBezTo>
                    <a:pt x="18608" y="5121"/>
                    <a:pt x="14638" y="8924"/>
                    <a:pt x="11203" y="12826"/>
                  </a:cubicBezTo>
                  <a:cubicBezTo>
                    <a:pt x="9468" y="14761"/>
                    <a:pt x="7800" y="16696"/>
                    <a:pt x="5932" y="18430"/>
                  </a:cubicBezTo>
                  <a:cubicBezTo>
                    <a:pt x="4064" y="20132"/>
                    <a:pt x="1896" y="21466"/>
                    <a:pt x="28" y="23201"/>
                  </a:cubicBezTo>
                  <a:cubicBezTo>
                    <a:pt x="1" y="23255"/>
                    <a:pt x="18" y="23309"/>
                    <a:pt x="43" y="23309"/>
                  </a:cubicBezTo>
                  <a:cubicBezTo>
                    <a:pt x="49" y="23309"/>
                    <a:pt x="55" y="23307"/>
                    <a:pt x="61" y="23301"/>
                  </a:cubicBezTo>
                  <a:cubicBezTo>
                    <a:pt x="4765" y="20365"/>
                    <a:pt x="8501" y="16362"/>
                    <a:pt x="12170" y="12259"/>
                  </a:cubicBezTo>
                  <a:cubicBezTo>
                    <a:pt x="15406" y="8623"/>
                    <a:pt x="19408" y="4987"/>
                    <a:pt x="20843" y="251"/>
                  </a:cubicBezTo>
                  <a:cubicBezTo>
                    <a:pt x="20883" y="89"/>
                    <a:pt x="20765" y="1"/>
                    <a:pt x="20643"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2"/>
            <p:cNvSpPr/>
            <p:nvPr/>
          </p:nvSpPr>
          <p:spPr>
            <a:xfrm>
              <a:off x="2343300" y="1668150"/>
              <a:ext cx="159300" cy="148400"/>
            </a:xfrm>
            <a:custGeom>
              <a:rect b="b" l="l" r="r" t="t"/>
              <a:pathLst>
                <a:path extrusionOk="0" h="5936" w="6372">
                  <a:moveTo>
                    <a:pt x="6156" y="1"/>
                  </a:moveTo>
                  <a:cubicBezTo>
                    <a:pt x="6115" y="1"/>
                    <a:pt x="6073" y="19"/>
                    <a:pt x="6038" y="65"/>
                  </a:cubicBezTo>
                  <a:cubicBezTo>
                    <a:pt x="5138" y="1766"/>
                    <a:pt x="3703" y="2333"/>
                    <a:pt x="2135" y="3367"/>
                  </a:cubicBezTo>
                  <a:cubicBezTo>
                    <a:pt x="1168" y="3934"/>
                    <a:pt x="267" y="4802"/>
                    <a:pt x="1" y="5936"/>
                  </a:cubicBezTo>
                  <a:cubicBezTo>
                    <a:pt x="534" y="5302"/>
                    <a:pt x="1001" y="4602"/>
                    <a:pt x="1668" y="4101"/>
                  </a:cubicBezTo>
                  <a:cubicBezTo>
                    <a:pt x="2469" y="3534"/>
                    <a:pt x="3336" y="3234"/>
                    <a:pt x="4204" y="2800"/>
                  </a:cubicBezTo>
                  <a:cubicBezTo>
                    <a:pt x="5271" y="2267"/>
                    <a:pt x="6372" y="1433"/>
                    <a:pt x="6305" y="132"/>
                  </a:cubicBezTo>
                  <a:cubicBezTo>
                    <a:pt x="6305" y="66"/>
                    <a:pt x="6234" y="1"/>
                    <a:pt x="6156"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2"/>
            <p:cNvSpPr/>
            <p:nvPr/>
          </p:nvSpPr>
          <p:spPr>
            <a:xfrm>
              <a:off x="2426700" y="1633450"/>
              <a:ext cx="108275" cy="91375"/>
            </a:xfrm>
            <a:custGeom>
              <a:rect b="b" l="l" r="r" t="t"/>
              <a:pathLst>
                <a:path extrusionOk="0" h="3655" w="4331">
                  <a:moveTo>
                    <a:pt x="4204" y="1"/>
                  </a:moveTo>
                  <a:cubicBezTo>
                    <a:pt x="4184" y="1"/>
                    <a:pt x="4162" y="6"/>
                    <a:pt x="4137" y="19"/>
                  </a:cubicBezTo>
                  <a:cubicBezTo>
                    <a:pt x="3636" y="319"/>
                    <a:pt x="3303" y="752"/>
                    <a:pt x="2836" y="1086"/>
                  </a:cubicBezTo>
                  <a:cubicBezTo>
                    <a:pt x="2369" y="1420"/>
                    <a:pt x="1935" y="1653"/>
                    <a:pt x="1435" y="1920"/>
                  </a:cubicBezTo>
                  <a:cubicBezTo>
                    <a:pt x="801" y="2320"/>
                    <a:pt x="134" y="2921"/>
                    <a:pt x="0" y="3655"/>
                  </a:cubicBezTo>
                  <a:cubicBezTo>
                    <a:pt x="667" y="2654"/>
                    <a:pt x="1501" y="2254"/>
                    <a:pt x="2502" y="1686"/>
                  </a:cubicBezTo>
                  <a:cubicBezTo>
                    <a:pt x="3169" y="1353"/>
                    <a:pt x="3970" y="853"/>
                    <a:pt x="4303" y="185"/>
                  </a:cubicBezTo>
                  <a:cubicBezTo>
                    <a:pt x="4330" y="104"/>
                    <a:pt x="4291" y="1"/>
                    <a:pt x="4204"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2"/>
            <p:cNvSpPr/>
            <p:nvPr/>
          </p:nvSpPr>
          <p:spPr>
            <a:xfrm>
              <a:off x="656275" y="2281900"/>
              <a:ext cx="1181700" cy="600200"/>
            </a:xfrm>
            <a:custGeom>
              <a:rect b="b" l="l" r="r" t="t"/>
              <a:pathLst>
                <a:path extrusionOk="0" h="24008" w="47268">
                  <a:moveTo>
                    <a:pt x="21854" y="0"/>
                  </a:moveTo>
                  <a:cubicBezTo>
                    <a:pt x="21597" y="0"/>
                    <a:pt x="21339" y="22"/>
                    <a:pt x="21082" y="66"/>
                  </a:cubicBezTo>
                  <a:cubicBezTo>
                    <a:pt x="18146" y="600"/>
                    <a:pt x="16112" y="3902"/>
                    <a:pt x="16912" y="6737"/>
                  </a:cubicBezTo>
                  <a:cubicBezTo>
                    <a:pt x="16756" y="6776"/>
                    <a:pt x="16605" y="6795"/>
                    <a:pt x="16458" y="6795"/>
                  </a:cubicBezTo>
                  <a:cubicBezTo>
                    <a:pt x="14982" y="6795"/>
                    <a:pt x="13978" y="4943"/>
                    <a:pt x="12642" y="4002"/>
                  </a:cubicBezTo>
                  <a:cubicBezTo>
                    <a:pt x="11910" y="3467"/>
                    <a:pt x="11052" y="3247"/>
                    <a:pt x="10164" y="3247"/>
                  </a:cubicBezTo>
                  <a:cubicBezTo>
                    <a:pt x="8952" y="3247"/>
                    <a:pt x="7684" y="3658"/>
                    <a:pt x="6605" y="4236"/>
                  </a:cubicBezTo>
                  <a:cubicBezTo>
                    <a:pt x="2969" y="6204"/>
                    <a:pt x="434" y="10106"/>
                    <a:pt x="167" y="14243"/>
                  </a:cubicBezTo>
                  <a:cubicBezTo>
                    <a:pt x="0" y="16578"/>
                    <a:pt x="600" y="19046"/>
                    <a:pt x="2135" y="20781"/>
                  </a:cubicBezTo>
                  <a:cubicBezTo>
                    <a:pt x="3266" y="22084"/>
                    <a:pt x="4995" y="22916"/>
                    <a:pt x="6694" y="22916"/>
                  </a:cubicBezTo>
                  <a:cubicBezTo>
                    <a:pt x="7301" y="22916"/>
                    <a:pt x="7903" y="22810"/>
                    <a:pt x="8473" y="22582"/>
                  </a:cubicBezTo>
                  <a:cubicBezTo>
                    <a:pt x="9392" y="22229"/>
                    <a:pt x="10155" y="21522"/>
                    <a:pt x="10650" y="20667"/>
                  </a:cubicBezTo>
                  <a:lnTo>
                    <a:pt x="10650" y="20667"/>
                  </a:lnTo>
                  <a:cubicBezTo>
                    <a:pt x="11198" y="21672"/>
                    <a:pt x="12106" y="22574"/>
                    <a:pt x="13109" y="23082"/>
                  </a:cubicBezTo>
                  <a:cubicBezTo>
                    <a:pt x="14244" y="23660"/>
                    <a:pt x="15519" y="24008"/>
                    <a:pt x="16784" y="24008"/>
                  </a:cubicBezTo>
                  <a:cubicBezTo>
                    <a:pt x="17565" y="24008"/>
                    <a:pt x="18342" y="23875"/>
                    <a:pt x="19080" y="23583"/>
                  </a:cubicBezTo>
                  <a:cubicBezTo>
                    <a:pt x="20982" y="22882"/>
                    <a:pt x="22483" y="20947"/>
                    <a:pt x="22449" y="18913"/>
                  </a:cubicBezTo>
                  <a:lnTo>
                    <a:pt x="22449" y="18913"/>
                  </a:lnTo>
                  <a:cubicBezTo>
                    <a:pt x="23928" y="20797"/>
                    <a:pt x="26289" y="21926"/>
                    <a:pt x="28678" y="21926"/>
                  </a:cubicBezTo>
                  <a:cubicBezTo>
                    <a:pt x="29037" y="21926"/>
                    <a:pt x="29397" y="21900"/>
                    <a:pt x="29755" y="21848"/>
                  </a:cubicBezTo>
                  <a:cubicBezTo>
                    <a:pt x="32457" y="21448"/>
                    <a:pt x="34958" y="19546"/>
                    <a:pt x="35992" y="17011"/>
                  </a:cubicBezTo>
                  <a:cubicBezTo>
                    <a:pt x="36326" y="16211"/>
                    <a:pt x="36526" y="15343"/>
                    <a:pt x="37127" y="14710"/>
                  </a:cubicBezTo>
                  <a:cubicBezTo>
                    <a:pt x="37908" y="13878"/>
                    <a:pt x="39017" y="13763"/>
                    <a:pt x="40204" y="13763"/>
                  </a:cubicBezTo>
                  <a:cubicBezTo>
                    <a:pt x="40656" y="13763"/>
                    <a:pt x="41119" y="13780"/>
                    <a:pt x="41579" y="13780"/>
                  </a:cubicBezTo>
                  <a:cubicBezTo>
                    <a:pt x="42286" y="13780"/>
                    <a:pt x="42987" y="13741"/>
                    <a:pt x="43631" y="13542"/>
                  </a:cubicBezTo>
                  <a:cubicBezTo>
                    <a:pt x="46166" y="12775"/>
                    <a:pt x="47267" y="9706"/>
                    <a:pt x="46934" y="7071"/>
                  </a:cubicBezTo>
                  <a:cubicBezTo>
                    <a:pt x="46744" y="5329"/>
                    <a:pt x="45592" y="3317"/>
                    <a:pt x="43906" y="3317"/>
                  </a:cubicBezTo>
                  <a:cubicBezTo>
                    <a:pt x="43816" y="3317"/>
                    <a:pt x="43724" y="3323"/>
                    <a:pt x="43631" y="3335"/>
                  </a:cubicBezTo>
                  <a:cubicBezTo>
                    <a:pt x="43137" y="3384"/>
                    <a:pt x="42643" y="3598"/>
                    <a:pt x="42149" y="3679"/>
                  </a:cubicBezTo>
                  <a:lnTo>
                    <a:pt x="42149" y="3679"/>
                  </a:lnTo>
                  <a:cubicBezTo>
                    <a:pt x="41865" y="3066"/>
                    <a:pt x="41471" y="2506"/>
                    <a:pt x="40963" y="2034"/>
                  </a:cubicBezTo>
                  <a:cubicBezTo>
                    <a:pt x="40112" y="1244"/>
                    <a:pt x="38946" y="874"/>
                    <a:pt x="37777" y="874"/>
                  </a:cubicBezTo>
                  <a:cubicBezTo>
                    <a:pt x="35740" y="874"/>
                    <a:pt x="33693" y="1997"/>
                    <a:pt x="33291" y="3969"/>
                  </a:cubicBezTo>
                  <a:cubicBezTo>
                    <a:pt x="33491" y="2868"/>
                    <a:pt x="32957" y="1567"/>
                    <a:pt x="31923" y="1000"/>
                  </a:cubicBezTo>
                  <a:cubicBezTo>
                    <a:pt x="31490" y="756"/>
                    <a:pt x="31008" y="639"/>
                    <a:pt x="30529" y="639"/>
                  </a:cubicBezTo>
                  <a:cubicBezTo>
                    <a:pt x="29828" y="639"/>
                    <a:pt x="29136" y="891"/>
                    <a:pt x="28621" y="1367"/>
                  </a:cubicBezTo>
                  <a:cubicBezTo>
                    <a:pt x="27729" y="2166"/>
                    <a:pt x="27461" y="3391"/>
                    <a:pt x="27294" y="4597"/>
                  </a:cubicBezTo>
                  <a:lnTo>
                    <a:pt x="27294" y="4597"/>
                  </a:lnTo>
                  <a:cubicBezTo>
                    <a:pt x="27271" y="4613"/>
                    <a:pt x="27248" y="4630"/>
                    <a:pt x="27225" y="4647"/>
                  </a:cubicBezTo>
                  <a:lnTo>
                    <a:pt x="27225" y="4647"/>
                  </a:lnTo>
                  <a:cubicBezTo>
                    <a:pt x="26876" y="2114"/>
                    <a:pt x="24414" y="0"/>
                    <a:pt x="218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2"/>
            <p:cNvSpPr/>
            <p:nvPr/>
          </p:nvSpPr>
          <p:spPr>
            <a:xfrm>
              <a:off x="638750" y="2268125"/>
              <a:ext cx="1208400" cy="628075"/>
            </a:xfrm>
            <a:custGeom>
              <a:rect b="b" l="l" r="r" t="t"/>
              <a:pathLst>
                <a:path extrusionOk="0" h="25123" w="48336">
                  <a:moveTo>
                    <a:pt x="31121" y="1942"/>
                  </a:moveTo>
                  <a:cubicBezTo>
                    <a:pt x="32239" y="1942"/>
                    <a:pt x="33308" y="2858"/>
                    <a:pt x="33337" y="4284"/>
                  </a:cubicBezTo>
                  <a:lnTo>
                    <a:pt x="33337" y="4284"/>
                  </a:lnTo>
                  <a:cubicBezTo>
                    <a:pt x="32888" y="4163"/>
                    <a:pt x="32463" y="3963"/>
                    <a:pt x="31990" y="3786"/>
                  </a:cubicBezTo>
                  <a:cubicBezTo>
                    <a:pt x="31419" y="3595"/>
                    <a:pt x="30901" y="3481"/>
                    <a:pt x="30392" y="3481"/>
                  </a:cubicBezTo>
                  <a:cubicBezTo>
                    <a:pt x="29890" y="3481"/>
                    <a:pt x="29398" y="3592"/>
                    <a:pt x="28874" y="3854"/>
                  </a:cubicBezTo>
                  <a:lnTo>
                    <a:pt x="28874" y="3854"/>
                  </a:lnTo>
                  <a:cubicBezTo>
                    <a:pt x="28953" y="3609"/>
                    <a:pt x="29054" y="3372"/>
                    <a:pt x="29188" y="3152"/>
                  </a:cubicBezTo>
                  <a:cubicBezTo>
                    <a:pt x="29683" y="2311"/>
                    <a:pt x="30412" y="1942"/>
                    <a:pt x="31121" y="1942"/>
                  </a:cubicBezTo>
                  <a:close/>
                  <a:moveTo>
                    <a:pt x="38389" y="2125"/>
                  </a:moveTo>
                  <a:cubicBezTo>
                    <a:pt x="39266" y="2125"/>
                    <a:pt x="40146" y="2373"/>
                    <a:pt x="40863" y="2885"/>
                  </a:cubicBezTo>
                  <a:cubicBezTo>
                    <a:pt x="41080" y="3040"/>
                    <a:pt x="41276" y="3208"/>
                    <a:pt x="41453" y="3388"/>
                  </a:cubicBezTo>
                  <a:lnTo>
                    <a:pt x="41453" y="3388"/>
                  </a:lnTo>
                  <a:cubicBezTo>
                    <a:pt x="40957" y="3177"/>
                    <a:pt x="40565" y="2779"/>
                    <a:pt x="39962" y="2652"/>
                  </a:cubicBezTo>
                  <a:cubicBezTo>
                    <a:pt x="39777" y="2619"/>
                    <a:pt x="39595" y="2604"/>
                    <a:pt x="39415" y="2604"/>
                  </a:cubicBezTo>
                  <a:cubicBezTo>
                    <a:pt x="38492" y="2604"/>
                    <a:pt x="37636" y="2995"/>
                    <a:pt x="36827" y="3386"/>
                  </a:cubicBezTo>
                  <a:cubicBezTo>
                    <a:pt x="36133" y="3704"/>
                    <a:pt x="35464" y="4147"/>
                    <a:pt x="34690" y="4325"/>
                  </a:cubicBezTo>
                  <a:lnTo>
                    <a:pt x="34690" y="4325"/>
                  </a:lnTo>
                  <a:cubicBezTo>
                    <a:pt x="35321" y="2887"/>
                    <a:pt x="36851" y="2125"/>
                    <a:pt x="38389" y="2125"/>
                  </a:cubicBezTo>
                  <a:close/>
                  <a:moveTo>
                    <a:pt x="22627" y="1244"/>
                  </a:moveTo>
                  <a:cubicBezTo>
                    <a:pt x="24780" y="1244"/>
                    <a:pt x="26702" y="2917"/>
                    <a:pt x="27221" y="4995"/>
                  </a:cubicBezTo>
                  <a:lnTo>
                    <a:pt x="27221" y="4995"/>
                  </a:lnTo>
                  <a:cubicBezTo>
                    <a:pt x="26494" y="5555"/>
                    <a:pt x="25733" y="6081"/>
                    <a:pt x="24818" y="6121"/>
                  </a:cubicBezTo>
                  <a:cubicBezTo>
                    <a:pt x="24798" y="6121"/>
                    <a:pt x="24777" y="6122"/>
                    <a:pt x="24757" y="6122"/>
                  </a:cubicBezTo>
                  <a:cubicBezTo>
                    <a:pt x="23622" y="6122"/>
                    <a:pt x="22532" y="5366"/>
                    <a:pt x="21370" y="5366"/>
                  </a:cubicBezTo>
                  <a:cubicBezTo>
                    <a:pt x="21155" y="5366"/>
                    <a:pt x="20937" y="5392"/>
                    <a:pt x="20715" y="5454"/>
                  </a:cubicBezTo>
                  <a:cubicBezTo>
                    <a:pt x="20182" y="5620"/>
                    <a:pt x="19848" y="5921"/>
                    <a:pt x="19514" y="6321"/>
                  </a:cubicBezTo>
                  <a:cubicBezTo>
                    <a:pt x="19381" y="6488"/>
                    <a:pt x="19314" y="6755"/>
                    <a:pt x="19181" y="6888"/>
                  </a:cubicBezTo>
                  <a:cubicBezTo>
                    <a:pt x="18874" y="7194"/>
                    <a:pt x="18581" y="7303"/>
                    <a:pt x="18266" y="7303"/>
                  </a:cubicBezTo>
                  <a:cubicBezTo>
                    <a:pt x="18248" y="7303"/>
                    <a:pt x="18229" y="7303"/>
                    <a:pt x="18210" y="7302"/>
                  </a:cubicBezTo>
                  <a:lnTo>
                    <a:pt x="18210" y="7302"/>
                  </a:lnTo>
                  <a:cubicBezTo>
                    <a:pt x="18205" y="7254"/>
                    <a:pt x="18196" y="7205"/>
                    <a:pt x="18180" y="7155"/>
                  </a:cubicBezTo>
                  <a:cubicBezTo>
                    <a:pt x="17646" y="4620"/>
                    <a:pt x="19181" y="1818"/>
                    <a:pt x="21849" y="1317"/>
                  </a:cubicBezTo>
                  <a:cubicBezTo>
                    <a:pt x="22110" y="1268"/>
                    <a:pt x="22370" y="1244"/>
                    <a:pt x="22627" y="1244"/>
                  </a:cubicBezTo>
                  <a:close/>
                  <a:moveTo>
                    <a:pt x="10706" y="4543"/>
                  </a:moveTo>
                  <a:cubicBezTo>
                    <a:pt x="12319" y="4543"/>
                    <a:pt x="13340" y="5663"/>
                    <a:pt x="14418" y="6624"/>
                  </a:cubicBezTo>
                  <a:lnTo>
                    <a:pt x="14418" y="6624"/>
                  </a:lnTo>
                  <a:cubicBezTo>
                    <a:pt x="14057" y="6674"/>
                    <a:pt x="13692" y="6779"/>
                    <a:pt x="13310" y="6955"/>
                  </a:cubicBezTo>
                  <a:cubicBezTo>
                    <a:pt x="10258" y="8294"/>
                    <a:pt x="9678" y="11610"/>
                    <a:pt x="9885" y="14596"/>
                  </a:cubicBezTo>
                  <a:lnTo>
                    <a:pt x="9885" y="14596"/>
                  </a:lnTo>
                  <a:cubicBezTo>
                    <a:pt x="7624" y="14615"/>
                    <a:pt x="5049" y="14803"/>
                    <a:pt x="3470" y="16595"/>
                  </a:cubicBezTo>
                  <a:cubicBezTo>
                    <a:pt x="2733" y="17426"/>
                    <a:pt x="2285" y="18440"/>
                    <a:pt x="2247" y="19465"/>
                  </a:cubicBezTo>
                  <a:lnTo>
                    <a:pt x="2247" y="19465"/>
                  </a:lnTo>
                  <a:cubicBezTo>
                    <a:pt x="979" y="16853"/>
                    <a:pt x="1349" y="13473"/>
                    <a:pt x="2502" y="10958"/>
                  </a:cubicBezTo>
                  <a:cubicBezTo>
                    <a:pt x="3870" y="7922"/>
                    <a:pt x="6872" y="4787"/>
                    <a:pt x="10441" y="4553"/>
                  </a:cubicBezTo>
                  <a:cubicBezTo>
                    <a:pt x="10531" y="4546"/>
                    <a:pt x="10619" y="4543"/>
                    <a:pt x="10706" y="4543"/>
                  </a:cubicBezTo>
                  <a:close/>
                  <a:moveTo>
                    <a:pt x="39260" y="3783"/>
                  </a:moveTo>
                  <a:cubicBezTo>
                    <a:pt x="39294" y="3783"/>
                    <a:pt x="39328" y="3784"/>
                    <a:pt x="39362" y="3786"/>
                  </a:cubicBezTo>
                  <a:cubicBezTo>
                    <a:pt x="40634" y="3871"/>
                    <a:pt x="41283" y="4721"/>
                    <a:pt x="42405" y="4878"/>
                  </a:cubicBezTo>
                  <a:lnTo>
                    <a:pt x="42405" y="4878"/>
                  </a:lnTo>
                  <a:cubicBezTo>
                    <a:pt x="43171" y="6867"/>
                    <a:pt x="42602" y="9394"/>
                    <a:pt x="41497" y="11124"/>
                  </a:cubicBezTo>
                  <a:cubicBezTo>
                    <a:pt x="41217" y="11591"/>
                    <a:pt x="41639" y="12042"/>
                    <a:pt x="42078" y="12042"/>
                  </a:cubicBezTo>
                  <a:cubicBezTo>
                    <a:pt x="42266" y="12042"/>
                    <a:pt x="42457" y="11959"/>
                    <a:pt x="42598" y="11758"/>
                  </a:cubicBezTo>
                  <a:cubicBezTo>
                    <a:pt x="43858" y="9816"/>
                    <a:pt x="44401" y="7082"/>
                    <a:pt x="43730" y="4813"/>
                  </a:cubicBezTo>
                  <a:lnTo>
                    <a:pt x="43730" y="4813"/>
                  </a:lnTo>
                  <a:cubicBezTo>
                    <a:pt x="44001" y="4785"/>
                    <a:pt x="44252" y="4764"/>
                    <a:pt x="44487" y="4764"/>
                  </a:cubicBezTo>
                  <a:cubicBezTo>
                    <a:pt x="45281" y="4764"/>
                    <a:pt x="45886" y="5002"/>
                    <a:pt x="46434" y="5987"/>
                  </a:cubicBezTo>
                  <a:cubicBezTo>
                    <a:pt x="46867" y="6821"/>
                    <a:pt x="47034" y="7789"/>
                    <a:pt x="47001" y="8756"/>
                  </a:cubicBezTo>
                  <a:cubicBezTo>
                    <a:pt x="46967" y="10391"/>
                    <a:pt x="46367" y="12292"/>
                    <a:pt x="44899" y="13226"/>
                  </a:cubicBezTo>
                  <a:cubicBezTo>
                    <a:pt x="44148" y="13716"/>
                    <a:pt x="43293" y="13814"/>
                    <a:pt x="42416" y="13814"/>
                  </a:cubicBezTo>
                  <a:cubicBezTo>
                    <a:pt x="41830" y="13814"/>
                    <a:pt x="41233" y="13770"/>
                    <a:pt x="40651" y="13770"/>
                  </a:cubicBezTo>
                  <a:cubicBezTo>
                    <a:pt x="40327" y="13770"/>
                    <a:pt x="40007" y="13784"/>
                    <a:pt x="39696" y="13826"/>
                  </a:cubicBezTo>
                  <a:cubicBezTo>
                    <a:pt x="36393" y="14327"/>
                    <a:pt x="36560" y="17562"/>
                    <a:pt x="34625" y="19630"/>
                  </a:cubicBezTo>
                  <a:cubicBezTo>
                    <a:pt x="33193" y="21094"/>
                    <a:pt x="31370" y="21784"/>
                    <a:pt x="29533" y="21784"/>
                  </a:cubicBezTo>
                  <a:cubicBezTo>
                    <a:pt x="27349" y="21784"/>
                    <a:pt x="25145" y="20808"/>
                    <a:pt x="23551" y="18997"/>
                  </a:cubicBezTo>
                  <a:cubicBezTo>
                    <a:pt x="23442" y="18878"/>
                    <a:pt x="23306" y="18826"/>
                    <a:pt x="23168" y="18826"/>
                  </a:cubicBezTo>
                  <a:cubicBezTo>
                    <a:pt x="22843" y="18826"/>
                    <a:pt x="22507" y="19112"/>
                    <a:pt x="22483" y="19464"/>
                  </a:cubicBezTo>
                  <a:cubicBezTo>
                    <a:pt x="22342" y="22317"/>
                    <a:pt x="19856" y="23926"/>
                    <a:pt x="17274" y="23926"/>
                  </a:cubicBezTo>
                  <a:cubicBezTo>
                    <a:pt x="16807" y="23926"/>
                    <a:pt x="16338" y="23874"/>
                    <a:pt x="15879" y="23767"/>
                  </a:cubicBezTo>
                  <a:cubicBezTo>
                    <a:pt x="14691" y="23484"/>
                    <a:pt x="12906" y="22465"/>
                    <a:pt x="11976" y="21176"/>
                  </a:cubicBezTo>
                  <a:lnTo>
                    <a:pt x="11976" y="21176"/>
                  </a:lnTo>
                  <a:cubicBezTo>
                    <a:pt x="12541" y="20025"/>
                    <a:pt x="12662" y="18658"/>
                    <a:pt x="12109" y="17295"/>
                  </a:cubicBezTo>
                  <a:cubicBezTo>
                    <a:pt x="11996" y="17047"/>
                    <a:pt x="11699" y="16828"/>
                    <a:pt x="11415" y="16828"/>
                  </a:cubicBezTo>
                  <a:cubicBezTo>
                    <a:pt x="11280" y="16828"/>
                    <a:pt x="11149" y="16877"/>
                    <a:pt x="11042" y="16995"/>
                  </a:cubicBezTo>
                  <a:cubicBezTo>
                    <a:pt x="9878" y="18386"/>
                    <a:pt x="9926" y="19913"/>
                    <a:pt x="10607" y="21258"/>
                  </a:cubicBezTo>
                  <a:lnTo>
                    <a:pt x="10607" y="21258"/>
                  </a:lnTo>
                  <a:cubicBezTo>
                    <a:pt x="10284" y="21727"/>
                    <a:pt x="9847" y="22131"/>
                    <a:pt x="9307" y="22432"/>
                  </a:cubicBezTo>
                  <a:cubicBezTo>
                    <a:pt x="8698" y="22765"/>
                    <a:pt x="8034" y="22913"/>
                    <a:pt x="7365" y="22913"/>
                  </a:cubicBezTo>
                  <a:cubicBezTo>
                    <a:pt x="6178" y="22913"/>
                    <a:pt x="4974" y="22446"/>
                    <a:pt x="4034" y="21710"/>
                  </a:cubicBezTo>
                  <a:lnTo>
                    <a:pt x="4034" y="21710"/>
                  </a:lnTo>
                  <a:cubicBezTo>
                    <a:pt x="4210" y="21526"/>
                    <a:pt x="4277" y="21265"/>
                    <a:pt x="4103" y="20998"/>
                  </a:cubicBezTo>
                  <a:cubicBezTo>
                    <a:pt x="2803" y="19097"/>
                    <a:pt x="4304" y="16962"/>
                    <a:pt x="6172" y="16261"/>
                  </a:cubicBezTo>
                  <a:cubicBezTo>
                    <a:pt x="7447" y="15787"/>
                    <a:pt x="8801" y="15761"/>
                    <a:pt x="10140" y="15761"/>
                  </a:cubicBezTo>
                  <a:cubicBezTo>
                    <a:pt x="10308" y="15761"/>
                    <a:pt x="10475" y="15761"/>
                    <a:pt x="10641" y="15761"/>
                  </a:cubicBezTo>
                  <a:cubicBezTo>
                    <a:pt x="10942" y="15761"/>
                    <a:pt x="11309" y="15461"/>
                    <a:pt x="11275" y="15127"/>
                  </a:cubicBezTo>
                  <a:cubicBezTo>
                    <a:pt x="11008" y="12992"/>
                    <a:pt x="10975" y="10457"/>
                    <a:pt x="12643" y="8823"/>
                  </a:cubicBezTo>
                  <a:cubicBezTo>
                    <a:pt x="13331" y="8161"/>
                    <a:pt x="14293" y="7688"/>
                    <a:pt x="15261" y="7688"/>
                  </a:cubicBezTo>
                  <a:cubicBezTo>
                    <a:pt x="15512" y="7688"/>
                    <a:pt x="15764" y="7720"/>
                    <a:pt x="16012" y="7789"/>
                  </a:cubicBezTo>
                  <a:cubicBezTo>
                    <a:pt x="16813" y="7989"/>
                    <a:pt x="17446" y="8723"/>
                    <a:pt x="18214" y="8789"/>
                  </a:cubicBezTo>
                  <a:cubicBezTo>
                    <a:pt x="18326" y="8803"/>
                    <a:pt x="18428" y="8810"/>
                    <a:pt x="18523" y="8810"/>
                  </a:cubicBezTo>
                  <a:cubicBezTo>
                    <a:pt x="19328" y="8810"/>
                    <a:pt x="19551" y="8326"/>
                    <a:pt x="20148" y="7789"/>
                  </a:cubicBezTo>
                  <a:cubicBezTo>
                    <a:pt x="20911" y="7097"/>
                    <a:pt x="21419" y="6764"/>
                    <a:pt x="22133" y="6764"/>
                  </a:cubicBezTo>
                  <a:cubicBezTo>
                    <a:pt x="22418" y="6764"/>
                    <a:pt x="22737" y="6817"/>
                    <a:pt x="23117" y="6921"/>
                  </a:cubicBezTo>
                  <a:cubicBezTo>
                    <a:pt x="23684" y="7088"/>
                    <a:pt x="24285" y="7288"/>
                    <a:pt x="24885" y="7288"/>
                  </a:cubicBezTo>
                  <a:cubicBezTo>
                    <a:pt x="26018" y="7288"/>
                    <a:pt x="26884" y="6723"/>
                    <a:pt x="27784" y="6090"/>
                  </a:cubicBezTo>
                  <a:lnTo>
                    <a:pt x="27784" y="6090"/>
                  </a:lnTo>
                  <a:cubicBezTo>
                    <a:pt x="27877" y="6129"/>
                    <a:pt x="27975" y="6150"/>
                    <a:pt x="28068" y="6150"/>
                  </a:cubicBezTo>
                  <a:cubicBezTo>
                    <a:pt x="28296" y="6150"/>
                    <a:pt x="28493" y="6023"/>
                    <a:pt x="28521" y="5721"/>
                  </a:cubicBezTo>
                  <a:cubicBezTo>
                    <a:pt x="28529" y="5670"/>
                    <a:pt x="28537" y="5618"/>
                    <a:pt x="28545" y="5566"/>
                  </a:cubicBezTo>
                  <a:lnTo>
                    <a:pt x="28545" y="5566"/>
                  </a:lnTo>
                  <a:cubicBezTo>
                    <a:pt x="29240" y="5102"/>
                    <a:pt x="29844" y="4781"/>
                    <a:pt x="30596" y="4781"/>
                  </a:cubicBezTo>
                  <a:cubicBezTo>
                    <a:pt x="31021" y="4781"/>
                    <a:pt x="31494" y="4883"/>
                    <a:pt x="32057" y="5120"/>
                  </a:cubicBezTo>
                  <a:cubicBezTo>
                    <a:pt x="32773" y="5411"/>
                    <a:pt x="33399" y="5597"/>
                    <a:pt x="34077" y="5597"/>
                  </a:cubicBezTo>
                  <a:cubicBezTo>
                    <a:pt x="34409" y="5597"/>
                    <a:pt x="34753" y="5552"/>
                    <a:pt x="35126" y="5454"/>
                  </a:cubicBezTo>
                  <a:cubicBezTo>
                    <a:pt x="36461" y="5095"/>
                    <a:pt x="37860" y="3783"/>
                    <a:pt x="39260" y="3783"/>
                  </a:cubicBezTo>
                  <a:close/>
                  <a:moveTo>
                    <a:pt x="22593" y="1"/>
                  </a:moveTo>
                  <a:cubicBezTo>
                    <a:pt x="22283" y="1"/>
                    <a:pt x="21968" y="27"/>
                    <a:pt x="21649" y="83"/>
                  </a:cubicBezTo>
                  <a:cubicBezTo>
                    <a:pt x="18528" y="603"/>
                    <a:pt x="16558" y="3678"/>
                    <a:pt x="16820" y="6681"/>
                  </a:cubicBezTo>
                  <a:lnTo>
                    <a:pt x="16820" y="6681"/>
                  </a:lnTo>
                  <a:cubicBezTo>
                    <a:pt x="15704" y="6418"/>
                    <a:pt x="14978" y="5241"/>
                    <a:pt x="14111" y="4486"/>
                  </a:cubicBezTo>
                  <a:cubicBezTo>
                    <a:pt x="13377" y="3919"/>
                    <a:pt x="12610" y="3486"/>
                    <a:pt x="11676" y="3319"/>
                  </a:cubicBezTo>
                  <a:cubicBezTo>
                    <a:pt x="11353" y="3261"/>
                    <a:pt x="11027" y="3233"/>
                    <a:pt x="10701" y="3233"/>
                  </a:cubicBezTo>
                  <a:cubicBezTo>
                    <a:pt x="8966" y="3233"/>
                    <a:pt x="7208" y="3999"/>
                    <a:pt x="5805" y="4953"/>
                  </a:cubicBezTo>
                  <a:cubicBezTo>
                    <a:pt x="2302" y="7388"/>
                    <a:pt x="1" y="11558"/>
                    <a:pt x="134" y="15828"/>
                  </a:cubicBezTo>
                  <a:cubicBezTo>
                    <a:pt x="201" y="19731"/>
                    <a:pt x="2536" y="23800"/>
                    <a:pt x="6805" y="24134"/>
                  </a:cubicBezTo>
                  <a:cubicBezTo>
                    <a:pt x="6934" y="24143"/>
                    <a:pt x="7062" y="24148"/>
                    <a:pt x="7190" y="24148"/>
                  </a:cubicBezTo>
                  <a:cubicBezTo>
                    <a:pt x="8801" y="24148"/>
                    <a:pt x="10277" y="23404"/>
                    <a:pt x="11255" y="22265"/>
                  </a:cubicBezTo>
                  <a:lnTo>
                    <a:pt x="11255" y="22265"/>
                  </a:lnTo>
                  <a:cubicBezTo>
                    <a:pt x="12174" y="23428"/>
                    <a:pt x="13523" y="24352"/>
                    <a:pt x="14811" y="24767"/>
                  </a:cubicBezTo>
                  <a:cubicBezTo>
                    <a:pt x="15585" y="25006"/>
                    <a:pt x="16383" y="25123"/>
                    <a:pt x="17167" y="25123"/>
                  </a:cubicBezTo>
                  <a:cubicBezTo>
                    <a:pt x="20007" y="25123"/>
                    <a:pt x="22677" y="23598"/>
                    <a:pt x="23441" y="20823"/>
                  </a:cubicBezTo>
                  <a:lnTo>
                    <a:pt x="23441" y="20823"/>
                  </a:lnTo>
                  <a:cubicBezTo>
                    <a:pt x="25121" y="22285"/>
                    <a:pt x="27224" y="23012"/>
                    <a:pt x="29310" y="23012"/>
                  </a:cubicBezTo>
                  <a:cubicBezTo>
                    <a:pt x="32330" y="23012"/>
                    <a:pt x="35314" y="21488"/>
                    <a:pt x="36927" y="18463"/>
                  </a:cubicBezTo>
                  <a:cubicBezTo>
                    <a:pt x="37294" y="17762"/>
                    <a:pt x="37461" y="16795"/>
                    <a:pt x="37928" y="16161"/>
                  </a:cubicBezTo>
                  <a:cubicBezTo>
                    <a:pt x="38700" y="15132"/>
                    <a:pt x="39741" y="15059"/>
                    <a:pt x="40821" y="15059"/>
                  </a:cubicBezTo>
                  <a:cubicBezTo>
                    <a:pt x="41001" y="15059"/>
                    <a:pt x="41182" y="15061"/>
                    <a:pt x="41363" y="15061"/>
                  </a:cubicBezTo>
                  <a:cubicBezTo>
                    <a:pt x="41474" y="15061"/>
                    <a:pt x="41584" y="15061"/>
                    <a:pt x="41695" y="15061"/>
                  </a:cubicBezTo>
                  <a:cubicBezTo>
                    <a:pt x="43022" y="15061"/>
                    <a:pt x="44360" y="15032"/>
                    <a:pt x="45500" y="14293"/>
                  </a:cubicBezTo>
                  <a:cubicBezTo>
                    <a:pt x="47501" y="13059"/>
                    <a:pt x="48335" y="10457"/>
                    <a:pt x="48202" y="8256"/>
                  </a:cubicBezTo>
                  <a:cubicBezTo>
                    <a:pt x="48135" y="6254"/>
                    <a:pt x="47001" y="3586"/>
                    <a:pt x="44699" y="3386"/>
                  </a:cubicBezTo>
                  <a:cubicBezTo>
                    <a:pt x="44589" y="3373"/>
                    <a:pt x="44484" y="3367"/>
                    <a:pt x="44381" y="3367"/>
                  </a:cubicBezTo>
                  <a:cubicBezTo>
                    <a:pt x="43946" y="3367"/>
                    <a:pt x="43573" y="3467"/>
                    <a:pt x="43188" y="3538"/>
                  </a:cubicBezTo>
                  <a:lnTo>
                    <a:pt x="43188" y="3538"/>
                  </a:lnTo>
                  <a:cubicBezTo>
                    <a:pt x="42699" y="2687"/>
                    <a:pt x="41981" y="1960"/>
                    <a:pt x="40997" y="1451"/>
                  </a:cubicBezTo>
                  <a:cubicBezTo>
                    <a:pt x="40201" y="1030"/>
                    <a:pt x="39317" y="829"/>
                    <a:pt x="38436" y="829"/>
                  </a:cubicBezTo>
                  <a:cubicBezTo>
                    <a:pt x="36838" y="829"/>
                    <a:pt x="35253" y="1491"/>
                    <a:pt x="34243" y="2695"/>
                  </a:cubicBezTo>
                  <a:lnTo>
                    <a:pt x="34243" y="2695"/>
                  </a:lnTo>
                  <a:cubicBezTo>
                    <a:pt x="33734" y="1502"/>
                    <a:pt x="32628" y="632"/>
                    <a:pt x="31214" y="632"/>
                  </a:cubicBezTo>
                  <a:cubicBezTo>
                    <a:pt x="31097" y="632"/>
                    <a:pt x="30977" y="638"/>
                    <a:pt x="30856" y="650"/>
                  </a:cubicBezTo>
                  <a:cubicBezTo>
                    <a:pt x="29176" y="829"/>
                    <a:pt x="28293" y="1941"/>
                    <a:pt x="27804" y="3299"/>
                  </a:cubicBezTo>
                  <a:lnTo>
                    <a:pt x="27804" y="3299"/>
                  </a:lnTo>
                  <a:cubicBezTo>
                    <a:pt x="26777" y="1380"/>
                    <a:pt x="24820" y="1"/>
                    <a:pt x="225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2"/>
            <p:cNvSpPr/>
            <p:nvPr/>
          </p:nvSpPr>
          <p:spPr>
            <a:xfrm>
              <a:off x="1269200" y="2621275"/>
              <a:ext cx="169325" cy="90925"/>
            </a:xfrm>
            <a:custGeom>
              <a:rect b="b" l="l" r="r" t="t"/>
              <a:pathLst>
                <a:path extrusionOk="0" fill="none" h="3637" w="6773">
                  <a:moveTo>
                    <a:pt x="501" y="3536"/>
                  </a:moveTo>
                  <a:cubicBezTo>
                    <a:pt x="167" y="3036"/>
                    <a:pt x="1" y="2436"/>
                    <a:pt x="134" y="1835"/>
                  </a:cubicBezTo>
                  <a:cubicBezTo>
                    <a:pt x="167" y="1635"/>
                    <a:pt x="301" y="1368"/>
                    <a:pt x="501" y="1335"/>
                  </a:cubicBezTo>
                  <a:cubicBezTo>
                    <a:pt x="768" y="1301"/>
                    <a:pt x="1035" y="1535"/>
                    <a:pt x="1135" y="1768"/>
                  </a:cubicBezTo>
                  <a:cubicBezTo>
                    <a:pt x="1602" y="2369"/>
                    <a:pt x="2035" y="3003"/>
                    <a:pt x="2469" y="3636"/>
                  </a:cubicBezTo>
                  <a:cubicBezTo>
                    <a:pt x="2402" y="2803"/>
                    <a:pt x="2402" y="1935"/>
                    <a:pt x="2536" y="1035"/>
                  </a:cubicBezTo>
                  <a:cubicBezTo>
                    <a:pt x="2569" y="868"/>
                    <a:pt x="2602" y="701"/>
                    <a:pt x="2736" y="634"/>
                  </a:cubicBezTo>
                  <a:cubicBezTo>
                    <a:pt x="2903" y="534"/>
                    <a:pt x="3103" y="634"/>
                    <a:pt x="3236" y="701"/>
                  </a:cubicBezTo>
                  <a:cubicBezTo>
                    <a:pt x="4037" y="1168"/>
                    <a:pt x="4370" y="2135"/>
                    <a:pt x="4637" y="3003"/>
                  </a:cubicBezTo>
                  <a:cubicBezTo>
                    <a:pt x="4437" y="2269"/>
                    <a:pt x="4437" y="1468"/>
                    <a:pt x="4737" y="768"/>
                  </a:cubicBezTo>
                  <a:cubicBezTo>
                    <a:pt x="4804" y="534"/>
                    <a:pt x="4904" y="334"/>
                    <a:pt x="5104" y="301"/>
                  </a:cubicBezTo>
                  <a:cubicBezTo>
                    <a:pt x="6572" y="1"/>
                    <a:pt x="6605" y="2669"/>
                    <a:pt x="6772" y="2936"/>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2"/>
            <p:cNvSpPr/>
            <p:nvPr/>
          </p:nvSpPr>
          <p:spPr>
            <a:xfrm>
              <a:off x="1135775" y="2530375"/>
              <a:ext cx="64225" cy="60900"/>
            </a:xfrm>
            <a:custGeom>
              <a:rect b="b" l="l" r="r" t="t"/>
              <a:pathLst>
                <a:path extrusionOk="0" fill="none" h="2436" w="2569">
                  <a:moveTo>
                    <a:pt x="567" y="2436"/>
                  </a:moveTo>
                  <a:cubicBezTo>
                    <a:pt x="0" y="1835"/>
                    <a:pt x="134" y="768"/>
                    <a:pt x="834" y="401"/>
                  </a:cubicBezTo>
                  <a:cubicBezTo>
                    <a:pt x="1568" y="1"/>
                    <a:pt x="2569" y="668"/>
                    <a:pt x="2435" y="1435"/>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2"/>
            <p:cNvSpPr/>
            <p:nvPr/>
          </p:nvSpPr>
          <p:spPr>
            <a:xfrm>
              <a:off x="1008175" y="2489525"/>
              <a:ext cx="63400" cy="60900"/>
            </a:xfrm>
            <a:custGeom>
              <a:rect b="b" l="l" r="r" t="t"/>
              <a:pathLst>
                <a:path extrusionOk="0" fill="none" h="2436" w="2536">
                  <a:moveTo>
                    <a:pt x="534" y="2435"/>
                  </a:moveTo>
                  <a:cubicBezTo>
                    <a:pt x="1" y="1868"/>
                    <a:pt x="101" y="767"/>
                    <a:pt x="835" y="400"/>
                  </a:cubicBezTo>
                  <a:cubicBezTo>
                    <a:pt x="1535" y="0"/>
                    <a:pt x="2536" y="667"/>
                    <a:pt x="2402" y="1434"/>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2"/>
            <p:cNvSpPr/>
            <p:nvPr/>
          </p:nvSpPr>
          <p:spPr>
            <a:xfrm>
              <a:off x="1446825" y="2437800"/>
              <a:ext cx="255200" cy="96775"/>
            </a:xfrm>
            <a:custGeom>
              <a:rect b="b" l="l" r="r" t="t"/>
              <a:pathLst>
                <a:path extrusionOk="0" fill="none" h="3871" w="10208">
                  <a:moveTo>
                    <a:pt x="668" y="3770"/>
                  </a:moveTo>
                  <a:cubicBezTo>
                    <a:pt x="268" y="2836"/>
                    <a:pt x="1" y="1269"/>
                    <a:pt x="601" y="802"/>
                  </a:cubicBezTo>
                  <a:cubicBezTo>
                    <a:pt x="1268" y="468"/>
                    <a:pt x="1835" y="2770"/>
                    <a:pt x="2169" y="3870"/>
                  </a:cubicBezTo>
                  <a:cubicBezTo>
                    <a:pt x="2603" y="3003"/>
                    <a:pt x="2035" y="1769"/>
                    <a:pt x="2736" y="1135"/>
                  </a:cubicBezTo>
                  <a:cubicBezTo>
                    <a:pt x="3170" y="768"/>
                    <a:pt x="3870" y="868"/>
                    <a:pt x="4304" y="1269"/>
                  </a:cubicBezTo>
                  <a:cubicBezTo>
                    <a:pt x="4704" y="1635"/>
                    <a:pt x="4837" y="2269"/>
                    <a:pt x="4871" y="2803"/>
                  </a:cubicBezTo>
                  <a:cubicBezTo>
                    <a:pt x="4804" y="2136"/>
                    <a:pt x="4871" y="1469"/>
                    <a:pt x="5204" y="868"/>
                  </a:cubicBezTo>
                  <a:cubicBezTo>
                    <a:pt x="5471" y="435"/>
                    <a:pt x="5905" y="1"/>
                    <a:pt x="6405" y="168"/>
                  </a:cubicBezTo>
                  <a:cubicBezTo>
                    <a:pt x="6839" y="301"/>
                    <a:pt x="7006" y="835"/>
                    <a:pt x="7006" y="1302"/>
                  </a:cubicBezTo>
                  <a:cubicBezTo>
                    <a:pt x="7006" y="1769"/>
                    <a:pt x="6906" y="2203"/>
                    <a:pt x="7072" y="2636"/>
                  </a:cubicBezTo>
                  <a:cubicBezTo>
                    <a:pt x="7172" y="1769"/>
                    <a:pt x="7639" y="968"/>
                    <a:pt x="8373" y="501"/>
                  </a:cubicBezTo>
                  <a:cubicBezTo>
                    <a:pt x="8807" y="268"/>
                    <a:pt x="9341" y="134"/>
                    <a:pt x="9741" y="368"/>
                  </a:cubicBezTo>
                  <a:cubicBezTo>
                    <a:pt x="10208" y="701"/>
                    <a:pt x="10208" y="1335"/>
                    <a:pt x="10175" y="1869"/>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2"/>
            <p:cNvSpPr/>
            <p:nvPr/>
          </p:nvSpPr>
          <p:spPr>
            <a:xfrm>
              <a:off x="1269200" y="2408625"/>
              <a:ext cx="147625" cy="88425"/>
            </a:xfrm>
            <a:custGeom>
              <a:rect b="b" l="l" r="r" t="t"/>
              <a:pathLst>
                <a:path extrusionOk="0" fill="none" h="3537" w="5905">
                  <a:moveTo>
                    <a:pt x="501" y="3536"/>
                  </a:moveTo>
                  <a:cubicBezTo>
                    <a:pt x="1" y="3203"/>
                    <a:pt x="134" y="2302"/>
                    <a:pt x="668" y="2102"/>
                  </a:cubicBezTo>
                  <a:cubicBezTo>
                    <a:pt x="1235" y="1868"/>
                    <a:pt x="1702" y="2335"/>
                    <a:pt x="2402" y="3103"/>
                  </a:cubicBezTo>
                  <a:cubicBezTo>
                    <a:pt x="2869" y="3136"/>
                    <a:pt x="2402" y="2469"/>
                    <a:pt x="2269" y="2002"/>
                  </a:cubicBezTo>
                  <a:cubicBezTo>
                    <a:pt x="2135" y="1535"/>
                    <a:pt x="2069" y="968"/>
                    <a:pt x="2536" y="801"/>
                  </a:cubicBezTo>
                  <a:cubicBezTo>
                    <a:pt x="2803" y="668"/>
                    <a:pt x="3103" y="868"/>
                    <a:pt x="3370" y="1101"/>
                  </a:cubicBezTo>
                  <a:cubicBezTo>
                    <a:pt x="3803" y="1535"/>
                    <a:pt x="4204" y="2035"/>
                    <a:pt x="4437" y="2636"/>
                  </a:cubicBezTo>
                  <a:cubicBezTo>
                    <a:pt x="3937" y="1502"/>
                    <a:pt x="3703" y="0"/>
                    <a:pt x="4571" y="101"/>
                  </a:cubicBezTo>
                  <a:cubicBezTo>
                    <a:pt x="5304" y="301"/>
                    <a:pt x="5905" y="1101"/>
                    <a:pt x="5871" y="1868"/>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2"/>
            <p:cNvSpPr/>
            <p:nvPr/>
          </p:nvSpPr>
          <p:spPr>
            <a:xfrm>
              <a:off x="768850" y="2491175"/>
              <a:ext cx="55900" cy="42575"/>
            </a:xfrm>
            <a:custGeom>
              <a:rect b="b" l="l" r="r" t="t"/>
              <a:pathLst>
                <a:path extrusionOk="0" fill="none" h="1703" w="2236">
                  <a:moveTo>
                    <a:pt x="334" y="1669"/>
                  </a:moveTo>
                  <a:cubicBezTo>
                    <a:pt x="401" y="1669"/>
                    <a:pt x="434" y="1669"/>
                    <a:pt x="467" y="1702"/>
                  </a:cubicBezTo>
                  <a:cubicBezTo>
                    <a:pt x="0" y="1235"/>
                    <a:pt x="267" y="334"/>
                    <a:pt x="901" y="168"/>
                  </a:cubicBezTo>
                  <a:cubicBezTo>
                    <a:pt x="1501" y="1"/>
                    <a:pt x="2235" y="535"/>
                    <a:pt x="2168" y="1168"/>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2"/>
            <p:cNvSpPr/>
            <p:nvPr/>
          </p:nvSpPr>
          <p:spPr>
            <a:xfrm>
              <a:off x="1125775" y="2336900"/>
              <a:ext cx="108425" cy="72575"/>
            </a:xfrm>
            <a:custGeom>
              <a:rect b="b" l="l" r="r" t="t"/>
              <a:pathLst>
                <a:path extrusionOk="0" fill="none" h="2903" w="4337">
                  <a:moveTo>
                    <a:pt x="801" y="2903"/>
                  </a:moveTo>
                  <a:cubicBezTo>
                    <a:pt x="67" y="2469"/>
                    <a:pt x="0" y="1335"/>
                    <a:pt x="601" y="701"/>
                  </a:cubicBezTo>
                  <a:cubicBezTo>
                    <a:pt x="1134" y="67"/>
                    <a:pt x="2135" y="1"/>
                    <a:pt x="2869" y="368"/>
                  </a:cubicBezTo>
                  <a:cubicBezTo>
                    <a:pt x="3636" y="735"/>
                    <a:pt x="4136" y="1502"/>
                    <a:pt x="4337" y="2336"/>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2"/>
            <p:cNvSpPr/>
            <p:nvPr/>
          </p:nvSpPr>
          <p:spPr>
            <a:xfrm>
              <a:off x="1772050" y="2530375"/>
              <a:ext cx="36725" cy="50075"/>
            </a:xfrm>
            <a:custGeom>
              <a:rect b="b" l="l" r="r" t="t"/>
              <a:pathLst>
                <a:path extrusionOk="0" fill="none" h="2003" w="1469">
                  <a:moveTo>
                    <a:pt x="1035" y="1"/>
                  </a:moveTo>
                  <a:cubicBezTo>
                    <a:pt x="1469" y="801"/>
                    <a:pt x="868" y="1935"/>
                    <a:pt x="1" y="2002"/>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2"/>
            <p:cNvSpPr/>
            <p:nvPr/>
          </p:nvSpPr>
          <p:spPr>
            <a:xfrm>
              <a:off x="1550225" y="2258525"/>
              <a:ext cx="86775" cy="129275"/>
            </a:xfrm>
            <a:custGeom>
              <a:rect b="b" l="l" r="r" t="t"/>
              <a:pathLst>
                <a:path extrusionOk="0" h="5171" w="3471">
                  <a:moveTo>
                    <a:pt x="1402" y="134"/>
                  </a:moveTo>
                  <a:cubicBezTo>
                    <a:pt x="2303" y="0"/>
                    <a:pt x="3137" y="1001"/>
                    <a:pt x="3303" y="2369"/>
                  </a:cubicBezTo>
                  <a:cubicBezTo>
                    <a:pt x="3470" y="3770"/>
                    <a:pt x="2870" y="4937"/>
                    <a:pt x="2002" y="5037"/>
                  </a:cubicBezTo>
                  <a:cubicBezTo>
                    <a:pt x="1135" y="5171"/>
                    <a:pt x="301" y="4170"/>
                    <a:pt x="134" y="2802"/>
                  </a:cubicBezTo>
                  <a:cubicBezTo>
                    <a:pt x="1" y="1435"/>
                    <a:pt x="535" y="200"/>
                    <a:pt x="1402"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2"/>
            <p:cNvSpPr/>
            <p:nvPr/>
          </p:nvSpPr>
          <p:spPr>
            <a:xfrm>
              <a:off x="1601100" y="2309375"/>
              <a:ext cx="121775" cy="107625"/>
            </a:xfrm>
            <a:custGeom>
              <a:rect b="b" l="l" r="r" t="t"/>
              <a:pathLst>
                <a:path extrusionOk="0" h="4305" w="4871">
                  <a:moveTo>
                    <a:pt x="4504" y="1102"/>
                  </a:moveTo>
                  <a:cubicBezTo>
                    <a:pt x="4871" y="1969"/>
                    <a:pt x="4270" y="3137"/>
                    <a:pt x="3136" y="3737"/>
                  </a:cubicBezTo>
                  <a:cubicBezTo>
                    <a:pt x="2002" y="4304"/>
                    <a:pt x="768" y="4104"/>
                    <a:pt x="368" y="3237"/>
                  </a:cubicBezTo>
                  <a:cubicBezTo>
                    <a:pt x="1" y="2336"/>
                    <a:pt x="635" y="1168"/>
                    <a:pt x="1769" y="601"/>
                  </a:cubicBezTo>
                  <a:cubicBezTo>
                    <a:pt x="2869" y="1"/>
                    <a:pt x="4137" y="268"/>
                    <a:pt x="4504" y="110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2"/>
            <p:cNvSpPr/>
            <p:nvPr/>
          </p:nvSpPr>
          <p:spPr>
            <a:xfrm>
              <a:off x="1592775" y="2384450"/>
              <a:ext cx="109250" cy="124275"/>
            </a:xfrm>
            <a:custGeom>
              <a:rect b="b" l="l" r="r" t="t"/>
              <a:pathLst>
                <a:path extrusionOk="0" h="4971" w="4370">
                  <a:moveTo>
                    <a:pt x="3770" y="4303"/>
                  </a:moveTo>
                  <a:cubicBezTo>
                    <a:pt x="3136" y="4970"/>
                    <a:pt x="1868" y="4670"/>
                    <a:pt x="1034" y="3669"/>
                  </a:cubicBezTo>
                  <a:cubicBezTo>
                    <a:pt x="167" y="2669"/>
                    <a:pt x="0" y="1334"/>
                    <a:pt x="634" y="667"/>
                  </a:cubicBezTo>
                  <a:cubicBezTo>
                    <a:pt x="1268" y="0"/>
                    <a:pt x="2502" y="300"/>
                    <a:pt x="3336" y="1301"/>
                  </a:cubicBezTo>
                  <a:cubicBezTo>
                    <a:pt x="4203" y="2302"/>
                    <a:pt x="4370" y="3636"/>
                    <a:pt x="3770" y="430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2"/>
            <p:cNvSpPr/>
            <p:nvPr/>
          </p:nvSpPr>
          <p:spPr>
            <a:xfrm>
              <a:off x="1518550" y="2391950"/>
              <a:ext cx="101750" cy="131775"/>
            </a:xfrm>
            <a:custGeom>
              <a:rect b="b" l="l" r="r" t="t"/>
              <a:pathLst>
                <a:path extrusionOk="0" h="5271" w="4070">
                  <a:moveTo>
                    <a:pt x="934" y="4804"/>
                  </a:moveTo>
                  <a:cubicBezTo>
                    <a:pt x="167" y="4337"/>
                    <a:pt x="0" y="3002"/>
                    <a:pt x="634" y="1802"/>
                  </a:cubicBezTo>
                  <a:cubicBezTo>
                    <a:pt x="1268" y="601"/>
                    <a:pt x="2335" y="0"/>
                    <a:pt x="3136" y="467"/>
                  </a:cubicBezTo>
                  <a:cubicBezTo>
                    <a:pt x="3903" y="934"/>
                    <a:pt x="4070" y="2269"/>
                    <a:pt x="3436" y="3469"/>
                  </a:cubicBezTo>
                  <a:cubicBezTo>
                    <a:pt x="2836" y="4670"/>
                    <a:pt x="1735" y="5271"/>
                    <a:pt x="934" y="480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2"/>
            <p:cNvSpPr/>
            <p:nvPr/>
          </p:nvSpPr>
          <p:spPr>
            <a:xfrm>
              <a:off x="1476025" y="2331900"/>
              <a:ext cx="120925" cy="97600"/>
            </a:xfrm>
            <a:custGeom>
              <a:rect b="b" l="l" r="r" t="t"/>
              <a:pathLst>
                <a:path extrusionOk="0" h="3904" w="4837">
                  <a:moveTo>
                    <a:pt x="167" y="1502"/>
                  </a:moveTo>
                  <a:cubicBezTo>
                    <a:pt x="334" y="568"/>
                    <a:pt x="1468" y="1"/>
                    <a:pt x="2702" y="234"/>
                  </a:cubicBezTo>
                  <a:cubicBezTo>
                    <a:pt x="3970" y="501"/>
                    <a:pt x="4837" y="1435"/>
                    <a:pt x="4670" y="2402"/>
                  </a:cubicBezTo>
                  <a:cubicBezTo>
                    <a:pt x="4503" y="3336"/>
                    <a:pt x="3369" y="3903"/>
                    <a:pt x="2135" y="3670"/>
                  </a:cubicBezTo>
                  <a:cubicBezTo>
                    <a:pt x="867" y="3403"/>
                    <a:pt x="0" y="2436"/>
                    <a:pt x="167" y="150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2"/>
            <p:cNvSpPr/>
            <p:nvPr/>
          </p:nvSpPr>
          <p:spPr>
            <a:xfrm>
              <a:off x="1554400" y="2342750"/>
              <a:ext cx="95100" cy="102600"/>
            </a:xfrm>
            <a:custGeom>
              <a:rect b="b" l="l" r="r" t="t"/>
              <a:pathLst>
                <a:path extrusionOk="0" h="4104" w="3804">
                  <a:moveTo>
                    <a:pt x="1669" y="134"/>
                  </a:moveTo>
                  <a:cubicBezTo>
                    <a:pt x="2636" y="0"/>
                    <a:pt x="3537" y="767"/>
                    <a:pt x="3670" y="1802"/>
                  </a:cubicBezTo>
                  <a:cubicBezTo>
                    <a:pt x="3803" y="2836"/>
                    <a:pt x="3070" y="3836"/>
                    <a:pt x="2136" y="3970"/>
                  </a:cubicBezTo>
                  <a:cubicBezTo>
                    <a:pt x="1168" y="4103"/>
                    <a:pt x="234" y="3336"/>
                    <a:pt x="134" y="2302"/>
                  </a:cubicBezTo>
                  <a:cubicBezTo>
                    <a:pt x="1" y="1268"/>
                    <a:pt x="701" y="267"/>
                    <a:pt x="1669" y="13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3" name="Google Shape;5673;p72"/>
          <p:cNvGrpSpPr/>
          <p:nvPr/>
        </p:nvGrpSpPr>
        <p:grpSpPr>
          <a:xfrm flipH="1">
            <a:off x="7312459" y="729858"/>
            <a:ext cx="1118304" cy="654678"/>
            <a:chOff x="2408550" y="1558325"/>
            <a:chExt cx="1529200" cy="895225"/>
          </a:xfrm>
        </p:grpSpPr>
        <p:sp>
          <p:nvSpPr>
            <p:cNvPr id="5674" name="Google Shape;5674;p72"/>
            <p:cNvSpPr/>
            <p:nvPr/>
          </p:nvSpPr>
          <p:spPr>
            <a:xfrm>
              <a:off x="3385300" y="1562400"/>
              <a:ext cx="552450" cy="639175"/>
            </a:xfrm>
            <a:custGeom>
              <a:rect b="b" l="l" r="r" t="t"/>
              <a:pathLst>
                <a:path extrusionOk="0" h="25567" w="22098">
                  <a:moveTo>
                    <a:pt x="18805" y="0"/>
                  </a:moveTo>
                  <a:cubicBezTo>
                    <a:pt x="17404" y="67"/>
                    <a:pt x="16904" y="1368"/>
                    <a:pt x="16270" y="2435"/>
                  </a:cubicBezTo>
                  <a:cubicBezTo>
                    <a:pt x="15303" y="4070"/>
                    <a:pt x="14369" y="5704"/>
                    <a:pt x="13235" y="7205"/>
                  </a:cubicBezTo>
                  <a:cubicBezTo>
                    <a:pt x="10766" y="10508"/>
                    <a:pt x="7431" y="13210"/>
                    <a:pt x="3194" y="13710"/>
                  </a:cubicBezTo>
                  <a:cubicBezTo>
                    <a:pt x="2694" y="13743"/>
                    <a:pt x="2761" y="14411"/>
                    <a:pt x="3194" y="14544"/>
                  </a:cubicBezTo>
                  <a:lnTo>
                    <a:pt x="726" y="24718"/>
                  </a:lnTo>
                  <a:cubicBezTo>
                    <a:pt x="626" y="24718"/>
                    <a:pt x="592" y="24751"/>
                    <a:pt x="526" y="24751"/>
                  </a:cubicBezTo>
                  <a:cubicBezTo>
                    <a:pt x="1" y="24844"/>
                    <a:pt x="105" y="25566"/>
                    <a:pt x="600" y="25566"/>
                  </a:cubicBezTo>
                  <a:cubicBezTo>
                    <a:pt x="640" y="25566"/>
                    <a:pt x="682" y="25562"/>
                    <a:pt x="726" y="25552"/>
                  </a:cubicBezTo>
                  <a:cubicBezTo>
                    <a:pt x="7064" y="24384"/>
                    <a:pt x="14269" y="23917"/>
                    <a:pt x="17938" y="17946"/>
                  </a:cubicBezTo>
                  <a:cubicBezTo>
                    <a:pt x="18130" y="17627"/>
                    <a:pt x="17893" y="17277"/>
                    <a:pt x="17522" y="17277"/>
                  </a:cubicBezTo>
                  <a:cubicBezTo>
                    <a:pt x="17505" y="17277"/>
                    <a:pt x="17488" y="17278"/>
                    <a:pt x="17471" y="17279"/>
                  </a:cubicBezTo>
                  <a:lnTo>
                    <a:pt x="14969" y="17680"/>
                  </a:lnTo>
                  <a:cubicBezTo>
                    <a:pt x="18305" y="14944"/>
                    <a:pt x="21541" y="11775"/>
                    <a:pt x="22074" y="7406"/>
                  </a:cubicBezTo>
                  <a:cubicBezTo>
                    <a:pt x="22098" y="7147"/>
                    <a:pt x="21857" y="6972"/>
                    <a:pt x="21608" y="6972"/>
                  </a:cubicBezTo>
                  <a:cubicBezTo>
                    <a:pt x="21503" y="6972"/>
                    <a:pt x="21396" y="7003"/>
                    <a:pt x="21307" y="7072"/>
                  </a:cubicBezTo>
                  <a:cubicBezTo>
                    <a:pt x="19906" y="8440"/>
                    <a:pt x="18372" y="9907"/>
                    <a:pt x="16404" y="10374"/>
                  </a:cubicBezTo>
                  <a:cubicBezTo>
                    <a:pt x="18805" y="7572"/>
                    <a:pt x="19873" y="3936"/>
                    <a:pt x="19239" y="334"/>
                  </a:cubicBezTo>
                  <a:cubicBezTo>
                    <a:pt x="19206" y="167"/>
                    <a:pt x="18972" y="0"/>
                    <a:pt x="18805" y="0"/>
                  </a:cubicBezTo>
                  <a:close/>
                </a:path>
              </a:pathLst>
            </a:custGeom>
            <a:solidFill>
              <a:srgbClr val="D142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2"/>
            <p:cNvSpPr/>
            <p:nvPr/>
          </p:nvSpPr>
          <p:spPr>
            <a:xfrm>
              <a:off x="3659450" y="1633875"/>
              <a:ext cx="174900" cy="227100"/>
            </a:xfrm>
            <a:custGeom>
              <a:rect b="b" l="l" r="r" t="t"/>
              <a:pathLst>
                <a:path extrusionOk="0" h="9084" w="6996">
                  <a:moveTo>
                    <a:pt x="6904" y="1"/>
                  </a:moveTo>
                  <a:cubicBezTo>
                    <a:pt x="6882" y="1"/>
                    <a:pt x="6859" y="13"/>
                    <a:pt x="6839" y="43"/>
                  </a:cubicBezTo>
                  <a:cubicBezTo>
                    <a:pt x="4904" y="3379"/>
                    <a:pt x="2736" y="6314"/>
                    <a:pt x="1" y="9083"/>
                  </a:cubicBezTo>
                  <a:cubicBezTo>
                    <a:pt x="2903" y="6748"/>
                    <a:pt x="5471" y="3512"/>
                    <a:pt x="6972" y="110"/>
                  </a:cubicBezTo>
                  <a:cubicBezTo>
                    <a:pt x="6995" y="64"/>
                    <a:pt x="6954" y="1"/>
                    <a:pt x="69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2"/>
            <p:cNvSpPr/>
            <p:nvPr/>
          </p:nvSpPr>
          <p:spPr>
            <a:xfrm>
              <a:off x="3667800" y="1721225"/>
              <a:ext cx="162325" cy="175600"/>
            </a:xfrm>
            <a:custGeom>
              <a:rect b="b" l="l" r="r" t="t"/>
              <a:pathLst>
                <a:path extrusionOk="0" h="7024" w="6493">
                  <a:moveTo>
                    <a:pt x="6417" y="1"/>
                  </a:moveTo>
                  <a:cubicBezTo>
                    <a:pt x="6392" y="1"/>
                    <a:pt x="6362" y="15"/>
                    <a:pt x="6338" y="52"/>
                  </a:cubicBezTo>
                  <a:cubicBezTo>
                    <a:pt x="4804" y="3054"/>
                    <a:pt x="3002" y="5189"/>
                    <a:pt x="67" y="6923"/>
                  </a:cubicBezTo>
                  <a:cubicBezTo>
                    <a:pt x="0" y="6923"/>
                    <a:pt x="0" y="7023"/>
                    <a:pt x="100" y="7023"/>
                  </a:cubicBezTo>
                  <a:cubicBezTo>
                    <a:pt x="2969" y="5889"/>
                    <a:pt x="5637" y="3087"/>
                    <a:pt x="6471" y="85"/>
                  </a:cubicBezTo>
                  <a:cubicBezTo>
                    <a:pt x="6492" y="43"/>
                    <a:pt x="6460" y="1"/>
                    <a:pt x="64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2"/>
            <p:cNvSpPr/>
            <p:nvPr/>
          </p:nvSpPr>
          <p:spPr>
            <a:xfrm>
              <a:off x="3632775" y="1803675"/>
              <a:ext cx="271675" cy="169600"/>
            </a:xfrm>
            <a:custGeom>
              <a:rect b="b" l="l" r="r" t="t"/>
              <a:pathLst>
                <a:path extrusionOk="0" h="6784" w="10867">
                  <a:moveTo>
                    <a:pt x="10788" y="0"/>
                  </a:moveTo>
                  <a:cubicBezTo>
                    <a:pt x="10773" y="0"/>
                    <a:pt x="10757" y="7"/>
                    <a:pt x="10741" y="23"/>
                  </a:cubicBezTo>
                  <a:cubicBezTo>
                    <a:pt x="7539" y="3258"/>
                    <a:pt x="4970" y="6561"/>
                    <a:pt x="0" y="6761"/>
                  </a:cubicBezTo>
                  <a:cubicBezTo>
                    <a:pt x="206" y="6776"/>
                    <a:pt x="410" y="6784"/>
                    <a:pt x="613" y="6784"/>
                  </a:cubicBezTo>
                  <a:cubicBezTo>
                    <a:pt x="4868" y="6784"/>
                    <a:pt x="8645" y="3528"/>
                    <a:pt x="10841" y="90"/>
                  </a:cubicBezTo>
                  <a:cubicBezTo>
                    <a:pt x="10867" y="64"/>
                    <a:pt x="10834" y="0"/>
                    <a:pt x="107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2"/>
            <p:cNvSpPr/>
            <p:nvPr/>
          </p:nvSpPr>
          <p:spPr>
            <a:xfrm>
              <a:off x="3578550" y="2013375"/>
              <a:ext cx="236650" cy="101100"/>
            </a:xfrm>
            <a:custGeom>
              <a:rect b="b" l="l" r="r" t="t"/>
              <a:pathLst>
                <a:path extrusionOk="0" h="4044" w="9466">
                  <a:moveTo>
                    <a:pt x="9368" y="1"/>
                  </a:moveTo>
                  <a:cubicBezTo>
                    <a:pt x="9359" y="1"/>
                    <a:pt x="9350" y="3"/>
                    <a:pt x="9341" y="8"/>
                  </a:cubicBezTo>
                  <a:cubicBezTo>
                    <a:pt x="7673" y="1208"/>
                    <a:pt x="5872" y="2076"/>
                    <a:pt x="3870" y="2643"/>
                  </a:cubicBezTo>
                  <a:cubicBezTo>
                    <a:pt x="2669" y="3010"/>
                    <a:pt x="835" y="2976"/>
                    <a:pt x="1" y="4044"/>
                  </a:cubicBezTo>
                  <a:cubicBezTo>
                    <a:pt x="1502" y="3010"/>
                    <a:pt x="3970" y="3076"/>
                    <a:pt x="5672" y="2409"/>
                  </a:cubicBezTo>
                  <a:cubicBezTo>
                    <a:pt x="7073" y="1876"/>
                    <a:pt x="8374" y="1208"/>
                    <a:pt x="9408" y="141"/>
                  </a:cubicBezTo>
                  <a:cubicBezTo>
                    <a:pt x="9465" y="83"/>
                    <a:pt x="9423" y="1"/>
                    <a:pt x="93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2"/>
            <p:cNvSpPr/>
            <p:nvPr/>
          </p:nvSpPr>
          <p:spPr>
            <a:xfrm>
              <a:off x="3612750" y="2001550"/>
              <a:ext cx="123025" cy="63725"/>
            </a:xfrm>
            <a:custGeom>
              <a:rect b="b" l="l" r="r" t="t"/>
              <a:pathLst>
                <a:path extrusionOk="0" h="2549" w="4921">
                  <a:moveTo>
                    <a:pt x="4824" y="1"/>
                  </a:moveTo>
                  <a:cubicBezTo>
                    <a:pt x="4806" y="1"/>
                    <a:pt x="4787" y="5"/>
                    <a:pt x="4771" y="14"/>
                  </a:cubicBezTo>
                  <a:cubicBezTo>
                    <a:pt x="3370" y="1181"/>
                    <a:pt x="1635" y="1648"/>
                    <a:pt x="34" y="2482"/>
                  </a:cubicBezTo>
                  <a:cubicBezTo>
                    <a:pt x="1" y="2515"/>
                    <a:pt x="34" y="2549"/>
                    <a:pt x="101" y="2549"/>
                  </a:cubicBezTo>
                  <a:cubicBezTo>
                    <a:pt x="1668" y="2048"/>
                    <a:pt x="3837" y="1481"/>
                    <a:pt x="4871" y="114"/>
                  </a:cubicBezTo>
                  <a:cubicBezTo>
                    <a:pt x="4921" y="39"/>
                    <a:pt x="4877" y="1"/>
                    <a:pt x="48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2"/>
            <p:cNvSpPr/>
            <p:nvPr/>
          </p:nvSpPr>
          <p:spPr>
            <a:xfrm>
              <a:off x="2585350" y="1907475"/>
              <a:ext cx="244375" cy="301250"/>
            </a:xfrm>
            <a:custGeom>
              <a:rect b="b" l="l" r="r" t="t"/>
              <a:pathLst>
                <a:path extrusionOk="0" h="12050" w="9775">
                  <a:moveTo>
                    <a:pt x="1152" y="0"/>
                  </a:moveTo>
                  <a:cubicBezTo>
                    <a:pt x="949" y="0"/>
                    <a:pt x="753" y="55"/>
                    <a:pt x="601" y="207"/>
                  </a:cubicBezTo>
                  <a:cubicBezTo>
                    <a:pt x="434" y="307"/>
                    <a:pt x="367" y="541"/>
                    <a:pt x="334" y="741"/>
                  </a:cubicBezTo>
                  <a:cubicBezTo>
                    <a:pt x="1" y="1975"/>
                    <a:pt x="334" y="3310"/>
                    <a:pt x="935" y="4410"/>
                  </a:cubicBezTo>
                  <a:cubicBezTo>
                    <a:pt x="1568" y="5544"/>
                    <a:pt x="2502" y="6445"/>
                    <a:pt x="3403" y="7379"/>
                  </a:cubicBezTo>
                  <a:cubicBezTo>
                    <a:pt x="4852" y="8828"/>
                    <a:pt x="6488" y="10309"/>
                    <a:pt x="8520" y="10709"/>
                  </a:cubicBezTo>
                  <a:lnTo>
                    <a:pt x="8520" y="10709"/>
                  </a:lnTo>
                  <a:cubicBezTo>
                    <a:pt x="6540" y="8446"/>
                    <a:pt x="4951" y="5876"/>
                    <a:pt x="3870" y="3076"/>
                  </a:cubicBezTo>
                  <a:cubicBezTo>
                    <a:pt x="3403" y="1875"/>
                    <a:pt x="2869" y="441"/>
                    <a:pt x="1602" y="74"/>
                  </a:cubicBezTo>
                  <a:cubicBezTo>
                    <a:pt x="1459" y="31"/>
                    <a:pt x="1303" y="0"/>
                    <a:pt x="1152" y="0"/>
                  </a:cubicBezTo>
                  <a:close/>
                  <a:moveTo>
                    <a:pt x="8520" y="10709"/>
                  </a:moveTo>
                  <a:lnTo>
                    <a:pt x="8520" y="10709"/>
                  </a:lnTo>
                  <a:cubicBezTo>
                    <a:pt x="8922" y="11169"/>
                    <a:pt x="9341" y="11616"/>
                    <a:pt x="9774" y="12049"/>
                  </a:cubicBezTo>
                  <a:lnTo>
                    <a:pt x="8740" y="10748"/>
                  </a:lnTo>
                  <a:cubicBezTo>
                    <a:pt x="8666" y="10737"/>
                    <a:pt x="8593" y="10724"/>
                    <a:pt x="8520" y="1070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2"/>
            <p:cNvSpPr/>
            <p:nvPr/>
          </p:nvSpPr>
          <p:spPr>
            <a:xfrm>
              <a:off x="2579525" y="1899575"/>
              <a:ext cx="252225" cy="310200"/>
            </a:xfrm>
            <a:custGeom>
              <a:rect b="b" l="l" r="r" t="t"/>
              <a:pathLst>
                <a:path extrusionOk="0" h="12408" w="10089">
                  <a:moveTo>
                    <a:pt x="1650" y="925"/>
                  </a:moveTo>
                  <a:cubicBezTo>
                    <a:pt x="1934" y="925"/>
                    <a:pt x="2274" y="969"/>
                    <a:pt x="2669" y="1057"/>
                  </a:cubicBezTo>
                  <a:cubicBezTo>
                    <a:pt x="3069" y="1357"/>
                    <a:pt x="3302" y="1924"/>
                    <a:pt x="3503" y="2358"/>
                  </a:cubicBezTo>
                  <a:cubicBezTo>
                    <a:pt x="4437" y="4226"/>
                    <a:pt x="5070" y="6094"/>
                    <a:pt x="6171" y="7862"/>
                  </a:cubicBezTo>
                  <a:cubicBezTo>
                    <a:pt x="6811" y="8862"/>
                    <a:pt x="7511" y="9837"/>
                    <a:pt x="8299" y="10732"/>
                  </a:cubicBezTo>
                  <a:lnTo>
                    <a:pt x="8299" y="10732"/>
                  </a:lnTo>
                  <a:cubicBezTo>
                    <a:pt x="6002" y="10038"/>
                    <a:pt x="4258" y="8169"/>
                    <a:pt x="2735" y="6494"/>
                  </a:cubicBezTo>
                  <a:cubicBezTo>
                    <a:pt x="1801" y="5527"/>
                    <a:pt x="967" y="4426"/>
                    <a:pt x="667" y="3092"/>
                  </a:cubicBezTo>
                  <a:cubicBezTo>
                    <a:pt x="600" y="2725"/>
                    <a:pt x="567" y="2358"/>
                    <a:pt x="567" y="1958"/>
                  </a:cubicBezTo>
                  <a:cubicBezTo>
                    <a:pt x="493" y="1269"/>
                    <a:pt x="854" y="925"/>
                    <a:pt x="1650" y="925"/>
                  </a:cubicBezTo>
                  <a:close/>
                  <a:moveTo>
                    <a:pt x="1536" y="1"/>
                  </a:moveTo>
                  <a:cubicBezTo>
                    <a:pt x="1277" y="1"/>
                    <a:pt x="1009" y="98"/>
                    <a:pt x="734" y="323"/>
                  </a:cubicBezTo>
                  <a:cubicBezTo>
                    <a:pt x="0" y="957"/>
                    <a:pt x="234" y="2425"/>
                    <a:pt x="400" y="3159"/>
                  </a:cubicBezTo>
                  <a:cubicBezTo>
                    <a:pt x="667" y="4459"/>
                    <a:pt x="1434" y="5594"/>
                    <a:pt x="2302" y="6561"/>
                  </a:cubicBezTo>
                  <a:cubicBezTo>
                    <a:pt x="4036" y="8424"/>
                    <a:pt x="6018" y="10504"/>
                    <a:pt x="8635" y="11102"/>
                  </a:cubicBezTo>
                  <a:lnTo>
                    <a:pt x="8635" y="11102"/>
                  </a:lnTo>
                  <a:cubicBezTo>
                    <a:pt x="9065" y="11562"/>
                    <a:pt x="9521" y="11997"/>
                    <a:pt x="10007" y="12398"/>
                  </a:cubicBezTo>
                  <a:cubicBezTo>
                    <a:pt x="10019" y="12405"/>
                    <a:pt x="10031" y="12407"/>
                    <a:pt x="10040" y="12407"/>
                  </a:cubicBezTo>
                  <a:cubicBezTo>
                    <a:pt x="10082" y="12407"/>
                    <a:pt x="10089" y="12353"/>
                    <a:pt x="10007" y="12298"/>
                  </a:cubicBezTo>
                  <a:cubicBezTo>
                    <a:pt x="9690" y="11913"/>
                    <a:pt x="9377" y="11529"/>
                    <a:pt x="9070" y="11145"/>
                  </a:cubicBezTo>
                  <a:lnTo>
                    <a:pt x="9070" y="11145"/>
                  </a:lnTo>
                  <a:cubicBezTo>
                    <a:pt x="9140" y="11079"/>
                    <a:pt x="9115" y="10921"/>
                    <a:pt x="8973" y="10897"/>
                  </a:cubicBezTo>
                  <a:cubicBezTo>
                    <a:pt x="8933" y="10890"/>
                    <a:pt x="8894" y="10882"/>
                    <a:pt x="8855" y="10874"/>
                  </a:cubicBezTo>
                  <a:lnTo>
                    <a:pt x="8855" y="10874"/>
                  </a:lnTo>
                  <a:cubicBezTo>
                    <a:pt x="6997" y="8524"/>
                    <a:pt x="5374" y="6150"/>
                    <a:pt x="4236" y="3292"/>
                  </a:cubicBezTo>
                  <a:cubicBezTo>
                    <a:pt x="3902" y="2484"/>
                    <a:pt x="2847" y="1"/>
                    <a:pt x="15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2"/>
            <p:cNvSpPr/>
            <p:nvPr/>
          </p:nvSpPr>
          <p:spPr>
            <a:xfrm>
              <a:off x="2486125" y="1956575"/>
              <a:ext cx="308575" cy="260475"/>
            </a:xfrm>
            <a:custGeom>
              <a:rect b="b" l="l" r="r" t="t"/>
              <a:pathLst>
                <a:path extrusionOk="0" h="10419" w="12343">
                  <a:moveTo>
                    <a:pt x="1291" y="1"/>
                  </a:moveTo>
                  <a:cubicBezTo>
                    <a:pt x="721" y="1"/>
                    <a:pt x="133" y="320"/>
                    <a:pt x="33" y="845"/>
                  </a:cubicBezTo>
                  <a:cubicBezTo>
                    <a:pt x="0" y="1312"/>
                    <a:pt x="234" y="1679"/>
                    <a:pt x="534" y="2079"/>
                  </a:cubicBezTo>
                  <a:cubicBezTo>
                    <a:pt x="3292" y="5474"/>
                    <a:pt x="6931" y="8152"/>
                    <a:pt x="10975" y="9915"/>
                  </a:cubicBezTo>
                  <a:lnTo>
                    <a:pt x="10975" y="9915"/>
                  </a:lnTo>
                  <a:cubicBezTo>
                    <a:pt x="11027" y="9745"/>
                    <a:pt x="12276" y="9283"/>
                    <a:pt x="12342" y="9084"/>
                  </a:cubicBezTo>
                  <a:cubicBezTo>
                    <a:pt x="9340" y="6983"/>
                    <a:pt x="5371" y="4648"/>
                    <a:pt x="3336" y="1646"/>
                  </a:cubicBezTo>
                  <a:cubicBezTo>
                    <a:pt x="2902" y="1045"/>
                    <a:pt x="2502" y="412"/>
                    <a:pt x="1835" y="111"/>
                  </a:cubicBezTo>
                  <a:cubicBezTo>
                    <a:pt x="1668" y="36"/>
                    <a:pt x="1480" y="1"/>
                    <a:pt x="1291" y="1"/>
                  </a:cubicBezTo>
                  <a:close/>
                  <a:moveTo>
                    <a:pt x="10975" y="9915"/>
                  </a:moveTo>
                  <a:cubicBezTo>
                    <a:pt x="10975" y="9916"/>
                    <a:pt x="10975" y="9917"/>
                    <a:pt x="10975" y="9918"/>
                  </a:cubicBezTo>
                  <a:lnTo>
                    <a:pt x="11131" y="9982"/>
                  </a:lnTo>
                  <a:lnTo>
                    <a:pt x="11131" y="9982"/>
                  </a:lnTo>
                  <a:cubicBezTo>
                    <a:pt x="11079" y="9959"/>
                    <a:pt x="11027" y="9937"/>
                    <a:pt x="10975" y="9915"/>
                  </a:cubicBezTo>
                  <a:close/>
                  <a:moveTo>
                    <a:pt x="11131" y="9982"/>
                  </a:moveTo>
                  <a:cubicBezTo>
                    <a:pt x="11487" y="10134"/>
                    <a:pt x="11846" y="10280"/>
                    <a:pt x="12209" y="10419"/>
                  </a:cubicBezTo>
                  <a:lnTo>
                    <a:pt x="11131" y="9982"/>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2"/>
            <p:cNvSpPr/>
            <p:nvPr/>
          </p:nvSpPr>
          <p:spPr>
            <a:xfrm>
              <a:off x="2471100" y="1950800"/>
              <a:ext cx="327950" cy="272500"/>
            </a:xfrm>
            <a:custGeom>
              <a:rect b="b" l="l" r="r" t="t"/>
              <a:pathLst>
                <a:path extrusionOk="0" h="10900" w="13118">
                  <a:moveTo>
                    <a:pt x="2669" y="809"/>
                  </a:moveTo>
                  <a:cubicBezTo>
                    <a:pt x="3103" y="843"/>
                    <a:pt x="3770" y="2077"/>
                    <a:pt x="4003" y="2410"/>
                  </a:cubicBezTo>
                  <a:cubicBezTo>
                    <a:pt x="5438" y="4245"/>
                    <a:pt x="7406" y="5713"/>
                    <a:pt x="9307" y="7047"/>
                  </a:cubicBezTo>
                  <a:cubicBezTo>
                    <a:pt x="9808" y="7414"/>
                    <a:pt x="10341" y="7748"/>
                    <a:pt x="10842" y="8081"/>
                  </a:cubicBezTo>
                  <a:cubicBezTo>
                    <a:pt x="11242" y="8348"/>
                    <a:pt x="12343" y="8848"/>
                    <a:pt x="12510" y="9215"/>
                  </a:cubicBezTo>
                  <a:cubicBezTo>
                    <a:pt x="12699" y="9595"/>
                    <a:pt x="12118" y="9710"/>
                    <a:pt x="11733" y="9955"/>
                  </a:cubicBezTo>
                  <a:lnTo>
                    <a:pt x="11733" y="9955"/>
                  </a:lnTo>
                  <a:cubicBezTo>
                    <a:pt x="9488" y="8919"/>
                    <a:pt x="7337" y="7743"/>
                    <a:pt x="5404" y="6180"/>
                  </a:cubicBezTo>
                  <a:cubicBezTo>
                    <a:pt x="4304" y="5313"/>
                    <a:pt x="3236" y="4345"/>
                    <a:pt x="2269" y="3311"/>
                  </a:cubicBezTo>
                  <a:cubicBezTo>
                    <a:pt x="2102" y="3078"/>
                    <a:pt x="1769" y="2844"/>
                    <a:pt x="1635" y="2577"/>
                  </a:cubicBezTo>
                  <a:cubicBezTo>
                    <a:pt x="1568" y="2477"/>
                    <a:pt x="1435" y="2344"/>
                    <a:pt x="1335" y="2210"/>
                  </a:cubicBezTo>
                  <a:cubicBezTo>
                    <a:pt x="1769" y="1710"/>
                    <a:pt x="2236" y="1243"/>
                    <a:pt x="2669" y="809"/>
                  </a:cubicBezTo>
                  <a:close/>
                  <a:moveTo>
                    <a:pt x="1765" y="0"/>
                  </a:moveTo>
                  <a:cubicBezTo>
                    <a:pt x="1422" y="0"/>
                    <a:pt x="1075" y="149"/>
                    <a:pt x="734" y="509"/>
                  </a:cubicBezTo>
                  <a:cubicBezTo>
                    <a:pt x="1" y="1210"/>
                    <a:pt x="601" y="2044"/>
                    <a:pt x="1101" y="2677"/>
                  </a:cubicBezTo>
                  <a:cubicBezTo>
                    <a:pt x="2069" y="3878"/>
                    <a:pt x="3136" y="5012"/>
                    <a:pt x="4304" y="6013"/>
                  </a:cubicBezTo>
                  <a:cubicBezTo>
                    <a:pt x="6739" y="8081"/>
                    <a:pt x="9607" y="9882"/>
                    <a:pt x="12743" y="10883"/>
                  </a:cubicBezTo>
                  <a:cubicBezTo>
                    <a:pt x="12772" y="10894"/>
                    <a:pt x="12800" y="10899"/>
                    <a:pt x="12826" y="10899"/>
                  </a:cubicBezTo>
                  <a:cubicBezTo>
                    <a:pt x="13035" y="10899"/>
                    <a:pt x="13118" y="10572"/>
                    <a:pt x="12910" y="10483"/>
                  </a:cubicBezTo>
                  <a:cubicBezTo>
                    <a:pt x="12544" y="10323"/>
                    <a:pt x="12181" y="10161"/>
                    <a:pt x="11820" y="9995"/>
                  </a:cubicBezTo>
                  <a:lnTo>
                    <a:pt x="11820" y="9995"/>
                  </a:lnTo>
                  <a:cubicBezTo>
                    <a:pt x="12195" y="9738"/>
                    <a:pt x="12706" y="9686"/>
                    <a:pt x="13010" y="9382"/>
                  </a:cubicBezTo>
                  <a:cubicBezTo>
                    <a:pt x="13077" y="9349"/>
                    <a:pt x="13077" y="9249"/>
                    <a:pt x="13010" y="9215"/>
                  </a:cubicBezTo>
                  <a:cubicBezTo>
                    <a:pt x="10275" y="7214"/>
                    <a:pt x="7272" y="5513"/>
                    <a:pt x="5004" y="2978"/>
                  </a:cubicBezTo>
                  <a:cubicBezTo>
                    <a:pt x="4393" y="2261"/>
                    <a:pt x="3106" y="0"/>
                    <a:pt x="17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2"/>
            <p:cNvSpPr/>
            <p:nvPr/>
          </p:nvSpPr>
          <p:spPr>
            <a:xfrm>
              <a:off x="2416900" y="2071900"/>
              <a:ext cx="390300" cy="124075"/>
            </a:xfrm>
            <a:custGeom>
              <a:rect b="b" l="l" r="r" t="t"/>
              <a:pathLst>
                <a:path extrusionOk="0" h="4963" w="15612">
                  <a:moveTo>
                    <a:pt x="1885" y="0"/>
                  </a:moveTo>
                  <a:cubicBezTo>
                    <a:pt x="1847" y="0"/>
                    <a:pt x="1807" y="1"/>
                    <a:pt x="1768" y="2"/>
                  </a:cubicBezTo>
                  <a:cubicBezTo>
                    <a:pt x="1301" y="2"/>
                    <a:pt x="834" y="135"/>
                    <a:pt x="501" y="402"/>
                  </a:cubicBezTo>
                  <a:cubicBezTo>
                    <a:pt x="0" y="869"/>
                    <a:pt x="67" y="1703"/>
                    <a:pt x="467" y="2236"/>
                  </a:cubicBezTo>
                  <a:cubicBezTo>
                    <a:pt x="901" y="2804"/>
                    <a:pt x="1501" y="3070"/>
                    <a:pt x="2169" y="3304"/>
                  </a:cubicBezTo>
                  <a:cubicBezTo>
                    <a:pt x="3269" y="3637"/>
                    <a:pt x="4437" y="3771"/>
                    <a:pt x="5571" y="3938"/>
                  </a:cubicBezTo>
                  <a:cubicBezTo>
                    <a:pt x="7939" y="4238"/>
                    <a:pt x="10308" y="4571"/>
                    <a:pt x="12676" y="4872"/>
                  </a:cubicBezTo>
                  <a:cubicBezTo>
                    <a:pt x="13034" y="4911"/>
                    <a:pt x="13379" y="4963"/>
                    <a:pt x="13727" y="4963"/>
                  </a:cubicBezTo>
                  <a:cubicBezTo>
                    <a:pt x="13964" y="4963"/>
                    <a:pt x="14201" y="4939"/>
                    <a:pt x="14444" y="4872"/>
                  </a:cubicBezTo>
                  <a:cubicBezTo>
                    <a:pt x="14541" y="4843"/>
                    <a:pt x="14637" y="4807"/>
                    <a:pt x="14728" y="4763"/>
                  </a:cubicBezTo>
                  <a:lnTo>
                    <a:pt x="14728" y="4763"/>
                  </a:lnTo>
                  <a:cubicBezTo>
                    <a:pt x="14975" y="4790"/>
                    <a:pt x="15225" y="4805"/>
                    <a:pt x="15478" y="4805"/>
                  </a:cubicBezTo>
                  <a:lnTo>
                    <a:pt x="15612" y="3704"/>
                  </a:lnTo>
                  <a:lnTo>
                    <a:pt x="15612" y="3704"/>
                  </a:lnTo>
                  <a:cubicBezTo>
                    <a:pt x="15529" y="4174"/>
                    <a:pt x="15171" y="4552"/>
                    <a:pt x="14728" y="4763"/>
                  </a:cubicBezTo>
                  <a:lnTo>
                    <a:pt x="14728" y="4763"/>
                  </a:lnTo>
                  <a:cubicBezTo>
                    <a:pt x="13150" y="4588"/>
                    <a:pt x="11683" y="3896"/>
                    <a:pt x="10241" y="3204"/>
                  </a:cubicBezTo>
                  <a:cubicBezTo>
                    <a:pt x="8773" y="2537"/>
                    <a:pt x="7306" y="1836"/>
                    <a:pt x="5838" y="1169"/>
                  </a:cubicBezTo>
                  <a:cubicBezTo>
                    <a:pt x="4604" y="585"/>
                    <a:pt x="3307" y="0"/>
                    <a:pt x="18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2"/>
            <p:cNvSpPr/>
            <p:nvPr/>
          </p:nvSpPr>
          <p:spPr>
            <a:xfrm>
              <a:off x="2408550" y="2063150"/>
              <a:ext cx="403300" cy="142675"/>
            </a:xfrm>
            <a:custGeom>
              <a:rect b="b" l="l" r="r" t="t"/>
              <a:pathLst>
                <a:path extrusionOk="0" h="5707" w="16132">
                  <a:moveTo>
                    <a:pt x="2102" y="484"/>
                  </a:moveTo>
                  <a:cubicBezTo>
                    <a:pt x="2244" y="484"/>
                    <a:pt x="2410" y="507"/>
                    <a:pt x="2603" y="552"/>
                  </a:cubicBezTo>
                  <a:cubicBezTo>
                    <a:pt x="4971" y="718"/>
                    <a:pt x="7406" y="2353"/>
                    <a:pt x="9474" y="3320"/>
                  </a:cubicBezTo>
                  <a:cubicBezTo>
                    <a:pt x="10682" y="3873"/>
                    <a:pt x="11928" y="4476"/>
                    <a:pt x="13235" y="4852"/>
                  </a:cubicBezTo>
                  <a:lnTo>
                    <a:pt x="13235" y="4852"/>
                  </a:lnTo>
                  <a:cubicBezTo>
                    <a:pt x="12546" y="4779"/>
                    <a:pt x="11862" y="4620"/>
                    <a:pt x="11376" y="4555"/>
                  </a:cubicBezTo>
                  <a:cubicBezTo>
                    <a:pt x="10108" y="4388"/>
                    <a:pt x="8840" y="4221"/>
                    <a:pt x="7573" y="4054"/>
                  </a:cubicBezTo>
                  <a:cubicBezTo>
                    <a:pt x="6439" y="3921"/>
                    <a:pt x="5305" y="3821"/>
                    <a:pt x="4170" y="3654"/>
                  </a:cubicBezTo>
                  <a:cubicBezTo>
                    <a:pt x="3503" y="3554"/>
                    <a:pt x="2803" y="3420"/>
                    <a:pt x="2169" y="3187"/>
                  </a:cubicBezTo>
                  <a:cubicBezTo>
                    <a:pt x="1368" y="3053"/>
                    <a:pt x="1168" y="2553"/>
                    <a:pt x="1602" y="1719"/>
                  </a:cubicBezTo>
                  <a:cubicBezTo>
                    <a:pt x="1359" y="884"/>
                    <a:pt x="1509" y="484"/>
                    <a:pt x="2102" y="484"/>
                  </a:cubicBezTo>
                  <a:close/>
                  <a:moveTo>
                    <a:pt x="2163" y="0"/>
                  </a:moveTo>
                  <a:cubicBezTo>
                    <a:pt x="1604" y="0"/>
                    <a:pt x="1075" y="129"/>
                    <a:pt x="668" y="485"/>
                  </a:cubicBezTo>
                  <a:cubicBezTo>
                    <a:pt x="1" y="1019"/>
                    <a:pt x="68" y="1986"/>
                    <a:pt x="501" y="2620"/>
                  </a:cubicBezTo>
                  <a:cubicBezTo>
                    <a:pt x="1235" y="3654"/>
                    <a:pt x="2669" y="3987"/>
                    <a:pt x="3804" y="4221"/>
                  </a:cubicBezTo>
                  <a:cubicBezTo>
                    <a:pt x="5571" y="4655"/>
                    <a:pt x="7339" y="4821"/>
                    <a:pt x="9141" y="5055"/>
                  </a:cubicBezTo>
                  <a:cubicBezTo>
                    <a:pt x="10499" y="5225"/>
                    <a:pt x="12168" y="5706"/>
                    <a:pt x="13641" y="5706"/>
                  </a:cubicBezTo>
                  <a:cubicBezTo>
                    <a:pt x="13905" y="5706"/>
                    <a:pt x="14163" y="5691"/>
                    <a:pt x="14411" y="5655"/>
                  </a:cubicBezTo>
                  <a:cubicBezTo>
                    <a:pt x="14816" y="5583"/>
                    <a:pt x="15164" y="5436"/>
                    <a:pt x="15439" y="5219"/>
                  </a:cubicBezTo>
                  <a:lnTo>
                    <a:pt x="15439" y="5219"/>
                  </a:lnTo>
                  <a:cubicBezTo>
                    <a:pt x="15517" y="5221"/>
                    <a:pt x="15594" y="5222"/>
                    <a:pt x="15672" y="5222"/>
                  </a:cubicBezTo>
                  <a:cubicBezTo>
                    <a:pt x="15707" y="5222"/>
                    <a:pt x="15743" y="5222"/>
                    <a:pt x="15779" y="5222"/>
                  </a:cubicBezTo>
                  <a:cubicBezTo>
                    <a:pt x="15912" y="5222"/>
                    <a:pt x="15912" y="5055"/>
                    <a:pt x="15779" y="5055"/>
                  </a:cubicBezTo>
                  <a:cubicBezTo>
                    <a:pt x="15732" y="5049"/>
                    <a:pt x="15685" y="5044"/>
                    <a:pt x="15638" y="5037"/>
                  </a:cubicBezTo>
                  <a:lnTo>
                    <a:pt x="15638" y="5037"/>
                  </a:lnTo>
                  <a:cubicBezTo>
                    <a:pt x="15887" y="4772"/>
                    <a:pt x="16052" y="4431"/>
                    <a:pt x="16112" y="4021"/>
                  </a:cubicBezTo>
                  <a:cubicBezTo>
                    <a:pt x="16131" y="3868"/>
                    <a:pt x="16031" y="3792"/>
                    <a:pt x="15928" y="3792"/>
                  </a:cubicBezTo>
                  <a:cubicBezTo>
                    <a:pt x="15852" y="3792"/>
                    <a:pt x="15774" y="3835"/>
                    <a:pt x="15745" y="3921"/>
                  </a:cubicBezTo>
                  <a:cubicBezTo>
                    <a:pt x="15522" y="4473"/>
                    <a:pt x="15067" y="4735"/>
                    <a:pt x="14518" y="4837"/>
                  </a:cubicBezTo>
                  <a:lnTo>
                    <a:pt x="14518" y="4837"/>
                  </a:lnTo>
                  <a:cubicBezTo>
                    <a:pt x="11053" y="4046"/>
                    <a:pt x="8015" y="1837"/>
                    <a:pt x="4738" y="585"/>
                  </a:cubicBezTo>
                  <a:cubicBezTo>
                    <a:pt x="4057" y="337"/>
                    <a:pt x="3069" y="0"/>
                    <a:pt x="21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2"/>
            <p:cNvSpPr/>
            <p:nvPr/>
          </p:nvSpPr>
          <p:spPr>
            <a:xfrm>
              <a:off x="2419400" y="2189575"/>
              <a:ext cx="367775" cy="119125"/>
            </a:xfrm>
            <a:custGeom>
              <a:rect b="b" l="l" r="r" t="t"/>
              <a:pathLst>
                <a:path extrusionOk="0" h="4765" w="14711">
                  <a:moveTo>
                    <a:pt x="8960" y="0"/>
                  </a:moveTo>
                  <a:cubicBezTo>
                    <a:pt x="7974" y="0"/>
                    <a:pt x="6987" y="41"/>
                    <a:pt x="6005" y="131"/>
                  </a:cubicBezTo>
                  <a:cubicBezTo>
                    <a:pt x="5137" y="165"/>
                    <a:pt x="4203" y="298"/>
                    <a:pt x="3336" y="465"/>
                  </a:cubicBezTo>
                  <a:cubicBezTo>
                    <a:pt x="2536" y="632"/>
                    <a:pt x="1735" y="798"/>
                    <a:pt x="1068" y="1232"/>
                  </a:cubicBezTo>
                  <a:cubicBezTo>
                    <a:pt x="467" y="1732"/>
                    <a:pt x="0" y="2533"/>
                    <a:pt x="167" y="3300"/>
                  </a:cubicBezTo>
                  <a:cubicBezTo>
                    <a:pt x="334" y="3901"/>
                    <a:pt x="901" y="4368"/>
                    <a:pt x="1535" y="4568"/>
                  </a:cubicBezTo>
                  <a:cubicBezTo>
                    <a:pt x="1918" y="4709"/>
                    <a:pt x="2325" y="4765"/>
                    <a:pt x="2735" y="4765"/>
                  </a:cubicBezTo>
                  <a:cubicBezTo>
                    <a:pt x="3003" y="4765"/>
                    <a:pt x="3272" y="4741"/>
                    <a:pt x="3536" y="4701"/>
                  </a:cubicBezTo>
                  <a:cubicBezTo>
                    <a:pt x="5204" y="4534"/>
                    <a:pt x="6872" y="4134"/>
                    <a:pt x="8473" y="3600"/>
                  </a:cubicBezTo>
                  <a:cubicBezTo>
                    <a:pt x="10508" y="2867"/>
                    <a:pt x="12509" y="2033"/>
                    <a:pt x="14377" y="999"/>
                  </a:cubicBezTo>
                  <a:lnTo>
                    <a:pt x="14711" y="398"/>
                  </a:lnTo>
                  <a:cubicBezTo>
                    <a:pt x="12813" y="155"/>
                    <a:pt x="10887" y="0"/>
                    <a:pt x="89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2"/>
            <p:cNvSpPr/>
            <p:nvPr/>
          </p:nvSpPr>
          <p:spPr>
            <a:xfrm>
              <a:off x="2410225" y="2183150"/>
              <a:ext cx="383625" cy="131350"/>
            </a:xfrm>
            <a:custGeom>
              <a:rect b="b" l="l" r="r" t="t"/>
              <a:pathLst>
                <a:path extrusionOk="0" h="5254" w="15345">
                  <a:moveTo>
                    <a:pt x="8904" y="1"/>
                  </a:moveTo>
                  <a:cubicBezTo>
                    <a:pt x="7603" y="1"/>
                    <a:pt x="6331" y="97"/>
                    <a:pt x="5037" y="255"/>
                  </a:cubicBezTo>
                  <a:cubicBezTo>
                    <a:pt x="3336" y="455"/>
                    <a:pt x="1" y="955"/>
                    <a:pt x="267" y="3390"/>
                  </a:cubicBezTo>
                  <a:cubicBezTo>
                    <a:pt x="452" y="4846"/>
                    <a:pt x="1735" y="5253"/>
                    <a:pt x="3128" y="5253"/>
                  </a:cubicBezTo>
                  <a:cubicBezTo>
                    <a:pt x="4257" y="5253"/>
                    <a:pt x="5458" y="4986"/>
                    <a:pt x="6205" y="4791"/>
                  </a:cubicBezTo>
                  <a:cubicBezTo>
                    <a:pt x="9174" y="4124"/>
                    <a:pt x="12276" y="2957"/>
                    <a:pt x="14778" y="1256"/>
                  </a:cubicBezTo>
                  <a:lnTo>
                    <a:pt x="14778" y="1256"/>
                  </a:lnTo>
                  <a:cubicBezTo>
                    <a:pt x="12576" y="2090"/>
                    <a:pt x="10475" y="3124"/>
                    <a:pt x="8240" y="3791"/>
                  </a:cubicBezTo>
                  <a:cubicBezTo>
                    <a:pt x="7139" y="4124"/>
                    <a:pt x="6072" y="4425"/>
                    <a:pt x="4937" y="4591"/>
                  </a:cubicBezTo>
                  <a:cubicBezTo>
                    <a:pt x="4360" y="4678"/>
                    <a:pt x="3757" y="4765"/>
                    <a:pt x="3172" y="4765"/>
                  </a:cubicBezTo>
                  <a:cubicBezTo>
                    <a:pt x="3082" y="4765"/>
                    <a:pt x="2992" y="4763"/>
                    <a:pt x="2903" y="4758"/>
                  </a:cubicBezTo>
                  <a:cubicBezTo>
                    <a:pt x="2202" y="4758"/>
                    <a:pt x="1602" y="4558"/>
                    <a:pt x="1101" y="4058"/>
                  </a:cubicBezTo>
                  <a:lnTo>
                    <a:pt x="1101" y="2223"/>
                  </a:lnTo>
                  <a:cubicBezTo>
                    <a:pt x="1602" y="1122"/>
                    <a:pt x="3803" y="955"/>
                    <a:pt x="4871" y="855"/>
                  </a:cubicBezTo>
                  <a:cubicBezTo>
                    <a:pt x="6172" y="689"/>
                    <a:pt x="7439" y="555"/>
                    <a:pt x="8740" y="555"/>
                  </a:cubicBezTo>
                  <a:cubicBezTo>
                    <a:pt x="8821" y="554"/>
                    <a:pt x="8902" y="553"/>
                    <a:pt x="8983" y="553"/>
                  </a:cubicBezTo>
                  <a:cubicBezTo>
                    <a:pt x="10661" y="553"/>
                    <a:pt x="12338" y="808"/>
                    <a:pt x="13998" y="808"/>
                  </a:cubicBezTo>
                  <a:cubicBezTo>
                    <a:pt x="14404" y="808"/>
                    <a:pt x="14808" y="793"/>
                    <a:pt x="15211" y="755"/>
                  </a:cubicBezTo>
                  <a:cubicBezTo>
                    <a:pt x="15345" y="755"/>
                    <a:pt x="15278" y="588"/>
                    <a:pt x="15211" y="555"/>
                  </a:cubicBezTo>
                  <a:cubicBezTo>
                    <a:pt x="13577" y="21"/>
                    <a:pt x="11676" y="55"/>
                    <a:pt x="9941" y="21"/>
                  </a:cubicBezTo>
                  <a:cubicBezTo>
                    <a:pt x="9593" y="7"/>
                    <a:pt x="9248" y="1"/>
                    <a:pt x="89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2"/>
            <p:cNvSpPr/>
            <p:nvPr/>
          </p:nvSpPr>
          <p:spPr>
            <a:xfrm>
              <a:off x="2514475" y="2213700"/>
              <a:ext cx="314400" cy="194000"/>
            </a:xfrm>
            <a:custGeom>
              <a:rect b="b" l="l" r="r" t="t"/>
              <a:pathLst>
                <a:path extrusionOk="0" h="7760" w="12576">
                  <a:moveTo>
                    <a:pt x="12542" y="0"/>
                  </a:moveTo>
                  <a:lnTo>
                    <a:pt x="11141" y="134"/>
                  </a:lnTo>
                  <a:cubicBezTo>
                    <a:pt x="8073" y="968"/>
                    <a:pt x="5104" y="2168"/>
                    <a:pt x="2335" y="3670"/>
                  </a:cubicBezTo>
                  <a:cubicBezTo>
                    <a:pt x="1601" y="4070"/>
                    <a:pt x="901" y="4503"/>
                    <a:pt x="434" y="5204"/>
                  </a:cubicBezTo>
                  <a:cubicBezTo>
                    <a:pt x="0" y="5904"/>
                    <a:pt x="0" y="6905"/>
                    <a:pt x="601" y="7406"/>
                  </a:cubicBezTo>
                  <a:cubicBezTo>
                    <a:pt x="910" y="7661"/>
                    <a:pt x="1268" y="7759"/>
                    <a:pt x="1645" y="7759"/>
                  </a:cubicBezTo>
                  <a:cubicBezTo>
                    <a:pt x="2202" y="7759"/>
                    <a:pt x="2798" y="7544"/>
                    <a:pt x="3336" y="7305"/>
                  </a:cubicBezTo>
                  <a:cubicBezTo>
                    <a:pt x="6271" y="5971"/>
                    <a:pt x="9040" y="4103"/>
                    <a:pt x="11408" y="1968"/>
                  </a:cubicBezTo>
                  <a:cubicBezTo>
                    <a:pt x="11975" y="1401"/>
                    <a:pt x="12576" y="734"/>
                    <a:pt x="125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2"/>
            <p:cNvSpPr/>
            <p:nvPr/>
          </p:nvSpPr>
          <p:spPr>
            <a:xfrm>
              <a:off x="2486950" y="2109502"/>
              <a:ext cx="342775" cy="201900"/>
            </a:xfrm>
            <a:custGeom>
              <a:rect b="b" l="l" r="r" t="t"/>
              <a:pathLst>
                <a:path extrusionOk="0" h="8076" w="13711">
                  <a:moveTo>
                    <a:pt x="13677" y="0"/>
                  </a:moveTo>
                  <a:cubicBezTo>
                    <a:pt x="13176" y="2002"/>
                    <a:pt x="10041" y="3803"/>
                    <a:pt x="8440" y="4837"/>
                  </a:cubicBezTo>
                  <a:cubicBezTo>
                    <a:pt x="7639" y="5337"/>
                    <a:pt x="6839" y="5838"/>
                    <a:pt x="6005" y="6238"/>
                  </a:cubicBezTo>
                  <a:cubicBezTo>
                    <a:pt x="5204" y="6672"/>
                    <a:pt x="4137" y="7372"/>
                    <a:pt x="3236" y="7406"/>
                  </a:cubicBezTo>
                  <a:cubicBezTo>
                    <a:pt x="3157" y="7410"/>
                    <a:pt x="3081" y="7412"/>
                    <a:pt x="3008" y="7412"/>
                  </a:cubicBezTo>
                  <a:cubicBezTo>
                    <a:pt x="849" y="7412"/>
                    <a:pt x="1561" y="5547"/>
                    <a:pt x="2335" y="4837"/>
                  </a:cubicBezTo>
                  <a:cubicBezTo>
                    <a:pt x="2702" y="4437"/>
                    <a:pt x="3169" y="4203"/>
                    <a:pt x="3636" y="3936"/>
                  </a:cubicBezTo>
                  <a:cubicBezTo>
                    <a:pt x="4470" y="3503"/>
                    <a:pt x="5338" y="3069"/>
                    <a:pt x="6205" y="2669"/>
                  </a:cubicBezTo>
                  <a:cubicBezTo>
                    <a:pt x="8206" y="1802"/>
                    <a:pt x="10241" y="1034"/>
                    <a:pt x="12343" y="334"/>
                  </a:cubicBezTo>
                  <a:cubicBezTo>
                    <a:pt x="12500" y="302"/>
                    <a:pt x="12479" y="64"/>
                    <a:pt x="12337" y="64"/>
                  </a:cubicBezTo>
                  <a:cubicBezTo>
                    <a:pt x="12328" y="64"/>
                    <a:pt x="12319" y="65"/>
                    <a:pt x="12309" y="67"/>
                  </a:cubicBezTo>
                  <a:cubicBezTo>
                    <a:pt x="9040" y="767"/>
                    <a:pt x="5838" y="2002"/>
                    <a:pt x="3003" y="3703"/>
                  </a:cubicBezTo>
                  <a:cubicBezTo>
                    <a:pt x="1735" y="4470"/>
                    <a:pt x="0" y="6338"/>
                    <a:pt x="1568" y="7672"/>
                  </a:cubicBezTo>
                  <a:cubicBezTo>
                    <a:pt x="1921" y="7957"/>
                    <a:pt x="2344" y="8075"/>
                    <a:pt x="2806" y="8075"/>
                  </a:cubicBezTo>
                  <a:cubicBezTo>
                    <a:pt x="4617" y="8075"/>
                    <a:pt x="7030" y="6262"/>
                    <a:pt x="8173" y="5571"/>
                  </a:cubicBezTo>
                  <a:cubicBezTo>
                    <a:pt x="9474" y="4737"/>
                    <a:pt x="10708" y="3836"/>
                    <a:pt x="11876" y="2802"/>
                  </a:cubicBezTo>
                  <a:cubicBezTo>
                    <a:pt x="12776" y="2002"/>
                    <a:pt x="13710" y="1201"/>
                    <a:pt x="136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2"/>
            <p:cNvSpPr/>
            <p:nvPr/>
          </p:nvSpPr>
          <p:spPr>
            <a:xfrm>
              <a:off x="2711275" y="1648800"/>
              <a:ext cx="958200" cy="804750"/>
            </a:xfrm>
            <a:custGeom>
              <a:rect b="b" l="l" r="r" t="t"/>
              <a:pathLst>
                <a:path extrusionOk="0" h="32190" w="38328">
                  <a:moveTo>
                    <a:pt x="28153" y="1"/>
                  </a:moveTo>
                  <a:cubicBezTo>
                    <a:pt x="27228" y="1"/>
                    <a:pt x="26301" y="153"/>
                    <a:pt x="25385" y="480"/>
                  </a:cubicBezTo>
                  <a:cubicBezTo>
                    <a:pt x="21249" y="1948"/>
                    <a:pt x="18347" y="5117"/>
                    <a:pt x="16679" y="8953"/>
                  </a:cubicBezTo>
                  <a:cubicBezTo>
                    <a:pt x="15845" y="10854"/>
                    <a:pt x="15011" y="12789"/>
                    <a:pt x="13377" y="14190"/>
                  </a:cubicBezTo>
                  <a:cubicBezTo>
                    <a:pt x="11976" y="15424"/>
                    <a:pt x="10308" y="16258"/>
                    <a:pt x="8640" y="17059"/>
                  </a:cubicBezTo>
                  <a:cubicBezTo>
                    <a:pt x="5871" y="18427"/>
                    <a:pt x="2569" y="18660"/>
                    <a:pt x="1835" y="19928"/>
                  </a:cubicBezTo>
                  <a:cubicBezTo>
                    <a:pt x="0" y="22997"/>
                    <a:pt x="634" y="26165"/>
                    <a:pt x="6338" y="29768"/>
                  </a:cubicBezTo>
                  <a:cubicBezTo>
                    <a:pt x="9184" y="31594"/>
                    <a:pt x="12096" y="32189"/>
                    <a:pt x="15005" y="32189"/>
                  </a:cubicBezTo>
                  <a:cubicBezTo>
                    <a:pt x="16188" y="32189"/>
                    <a:pt x="17370" y="32091"/>
                    <a:pt x="18547" y="31936"/>
                  </a:cubicBezTo>
                  <a:cubicBezTo>
                    <a:pt x="22683" y="31369"/>
                    <a:pt x="26553" y="28300"/>
                    <a:pt x="29522" y="25532"/>
                  </a:cubicBezTo>
                  <a:cubicBezTo>
                    <a:pt x="32190" y="23130"/>
                    <a:pt x="34425" y="20261"/>
                    <a:pt x="35926" y="16992"/>
                  </a:cubicBezTo>
                  <a:cubicBezTo>
                    <a:pt x="37394" y="13823"/>
                    <a:pt x="38328" y="9854"/>
                    <a:pt x="37094" y="6518"/>
                  </a:cubicBezTo>
                  <a:cubicBezTo>
                    <a:pt x="36393" y="4650"/>
                    <a:pt x="35492" y="2749"/>
                    <a:pt x="33758" y="1748"/>
                  </a:cubicBezTo>
                  <a:cubicBezTo>
                    <a:pt x="31962" y="648"/>
                    <a:pt x="30059" y="1"/>
                    <a:pt x="281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2"/>
            <p:cNvSpPr/>
            <p:nvPr/>
          </p:nvSpPr>
          <p:spPr>
            <a:xfrm>
              <a:off x="3432875" y="2153550"/>
              <a:ext cx="57325" cy="49025"/>
            </a:xfrm>
            <a:custGeom>
              <a:rect b="b" l="l" r="r" t="t"/>
              <a:pathLst>
                <a:path extrusionOk="0" h="1961" w="2293">
                  <a:moveTo>
                    <a:pt x="1762" y="0"/>
                  </a:moveTo>
                  <a:cubicBezTo>
                    <a:pt x="1637" y="0"/>
                    <a:pt x="1497" y="51"/>
                    <a:pt x="1358" y="138"/>
                  </a:cubicBezTo>
                  <a:cubicBezTo>
                    <a:pt x="1058" y="371"/>
                    <a:pt x="824" y="572"/>
                    <a:pt x="524" y="772"/>
                  </a:cubicBezTo>
                  <a:cubicBezTo>
                    <a:pt x="391" y="905"/>
                    <a:pt x="291" y="972"/>
                    <a:pt x="191" y="1139"/>
                  </a:cubicBezTo>
                  <a:cubicBezTo>
                    <a:pt x="157" y="1239"/>
                    <a:pt x="124" y="1272"/>
                    <a:pt x="124" y="1372"/>
                  </a:cubicBezTo>
                  <a:cubicBezTo>
                    <a:pt x="124" y="1406"/>
                    <a:pt x="124" y="1539"/>
                    <a:pt x="57" y="1572"/>
                  </a:cubicBezTo>
                  <a:cubicBezTo>
                    <a:pt x="0" y="1743"/>
                    <a:pt x="88" y="1961"/>
                    <a:pt x="260" y="1961"/>
                  </a:cubicBezTo>
                  <a:cubicBezTo>
                    <a:pt x="290" y="1961"/>
                    <a:pt x="322" y="1954"/>
                    <a:pt x="357" y="1939"/>
                  </a:cubicBezTo>
                  <a:cubicBezTo>
                    <a:pt x="391" y="1928"/>
                    <a:pt x="420" y="1924"/>
                    <a:pt x="449" y="1924"/>
                  </a:cubicBezTo>
                  <a:cubicBezTo>
                    <a:pt x="506" y="1924"/>
                    <a:pt x="557" y="1939"/>
                    <a:pt x="624" y="1939"/>
                  </a:cubicBezTo>
                  <a:cubicBezTo>
                    <a:pt x="691" y="1939"/>
                    <a:pt x="724" y="1906"/>
                    <a:pt x="824" y="1906"/>
                  </a:cubicBezTo>
                  <a:cubicBezTo>
                    <a:pt x="1024" y="1806"/>
                    <a:pt x="1158" y="1739"/>
                    <a:pt x="1325" y="1572"/>
                  </a:cubicBezTo>
                  <a:cubicBezTo>
                    <a:pt x="1558" y="1305"/>
                    <a:pt x="1825" y="1105"/>
                    <a:pt x="2059" y="872"/>
                  </a:cubicBezTo>
                  <a:cubicBezTo>
                    <a:pt x="2292" y="638"/>
                    <a:pt x="2292" y="305"/>
                    <a:pt x="2059" y="138"/>
                  </a:cubicBezTo>
                  <a:cubicBezTo>
                    <a:pt x="1979" y="42"/>
                    <a:pt x="1876" y="0"/>
                    <a:pt x="176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2"/>
            <p:cNvSpPr/>
            <p:nvPr/>
          </p:nvSpPr>
          <p:spPr>
            <a:xfrm>
              <a:off x="3255975" y="2094675"/>
              <a:ext cx="51850" cy="50175"/>
            </a:xfrm>
            <a:custGeom>
              <a:rect b="b" l="l" r="r" t="t"/>
              <a:pathLst>
                <a:path extrusionOk="0" h="2007" w="2074">
                  <a:moveTo>
                    <a:pt x="1580" y="1"/>
                  </a:moveTo>
                  <a:cubicBezTo>
                    <a:pt x="1503" y="1"/>
                    <a:pt x="1426" y="37"/>
                    <a:pt x="1362" y="125"/>
                  </a:cubicBezTo>
                  <a:cubicBezTo>
                    <a:pt x="962" y="558"/>
                    <a:pt x="562" y="925"/>
                    <a:pt x="228" y="1392"/>
                  </a:cubicBezTo>
                  <a:cubicBezTo>
                    <a:pt x="0" y="1671"/>
                    <a:pt x="311" y="2007"/>
                    <a:pt x="619" y="2007"/>
                  </a:cubicBezTo>
                  <a:cubicBezTo>
                    <a:pt x="717" y="2007"/>
                    <a:pt x="815" y="1973"/>
                    <a:pt x="895" y="1893"/>
                  </a:cubicBezTo>
                  <a:cubicBezTo>
                    <a:pt x="1262" y="1492"/>
                    <a:pt x="1562" y="1059"/>
                    <a:pt x="1896" y="625"/>
                  </a:cubicBezTo>
                  <a:cubicBezTo>
                    <a:pt x="2074" y="371"/>
                    <a:pt x="1826" y="1"/>
                    <a:pt x="158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2"/>
            <p:cNvSpPr/>
            <p:nvPr/>
          </p:nvSpPr>
          <p:spPr>
            <a:xfrm>
              <a:off x="3294225" y="2190450"/>
              <a:ext cx="60675" cy="48275"/>
            </a:xfrm>
            <a:custGeom>
              <a:rect b="b" l="l" r="r" t="t"/>
              <a:pathLst>
                <a:path extrusionOk="0" h="1931" w="2427">
                  <a:moveTo>
                    <a:pt x="1905" y="0"/>
                  </a:moveTo>
                  <a:cubicBezTo>
                    <a:pt x="1825" y="0"/>
                    <a:pt x="1742" y="29"/>
                    <a:pt x="1667" y="96"/>
                  </a:cubicBezTo>
                  <a:cubicBezTo>
                    <a:pt x="1233" y="430"/>
                    <a:pt x="833" y="797"/>
                    <a:pt x="366" y="1130"/>
                  </a:cubicBezTo>
                  <a:cubicBezTo>
                    <a:pt x="0" y="1418"/>
                    <a:pt x="351" y="1931"/>
                    <a:pt x="729" y="1931"/>
                  </a:cubicBezTo>
                  <a:cubicBezTo>
                    <a:pt x="833" y="1931"/>
                    <a:pt x="939" y="1891"/>
                    <a:pt x="1033" y="1798"/>
                  </a:cubicBezTo>
                  <a:cubicBezTo>
                    <a:pt x="1400" y="1431"/>
                    <a:pt x="1767" y="997"/>
                    <a:pt x="2167" y="630"/>
                  </a:cubicBezTo>
                  <a:cubicBezTo>
                    <a:pt x="2426" y="345"/>
                    <a:pt x="2183" y="0"/>
                    <a:pt x="190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2"/>
            <p:cNvSpPr/>
            <p:nvPr/>
          </p:nvSpPr>
          <p:spPr>
            <a:xfrm>
              <a:off x="3153250" y="2185525"/>
              <a:ext cx="58650" cy="38500"/>
            </a:xfrm>
            <a:custGeom>
              <a:rect b="b" l="l" r="r" t="t"/>
              <a:pathLst>
                <a:path extrusionOk="0" h="1540" w="2346">
                  <a:moveTo>
                    <a:pt x="1986" y="1"/>
                  </a:moveTo>
                  <a:cubicBezTo>
                    <a:pt x="1924" y="1"/>
                    <a:pt x="1859" y="28"/>
                    <a:pt x="1802" y="93"/>
                  </a:cubicBezTo>
                  <a:cubicBezTo>
                    <a:pt x="1535" y="293"/>
                    <a:pt x="1302" y="493"/>
                    <a:pt x="1001" y="660"/>
                  </a:cubicBezTo>
                  <a:cubicBezTo>
                    <a:pt x="735" y="794"/>
                    <a:pt x="401" y="860"/>
                    <a:pt x="201" y="1094"/>
                  </a:cubicBezTo>
                  <a:cubicBezTo>
                    <a:pt x="1" y="1261"/>
                    <a:pt x="201" y="1494"/>
                    <a:pt x="368" y="1528"/>
                  </a:cubicBezTo>
                  <a:cubicBezTo>
                    <a:pt x="407" y="1535"/>
                    <a:pt x="448" y="1539"/>
                    <a:pt x="488" y="1539"/>
                  </a:cubicBezTo>
                  <a:cubicBezTo>
                    <a:pt x="787" y="1539"/>
                    <a:pt x="1100" y="1337"/>
                    <a:pt x="1335" y="1161"/>
                  </a:cubicBezTo>
                  <a:cubicBezTo>
                    <a:pt x="1635" y="960"/>
                    <a:pt x="1902" y="760"/>
                    <a:pt x="2169" y="493"/>
                  </a:cubicBezTo>
                  <a:cubicBezTo>
                    <a:pt x="2346" y="266"/>
                    <a:pt x="2178" y="1"/>
                    <a:pt x="198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2"/>
            <p:cNvSpPr/>
            <p:nvPr/>
          </p:nvSpPr>
          <p:spPr>
            <a:xfrm>
              <a:off x="3261675" y="2290900"/>
              <a:ext cx="75325" cy="45550"/>
            </a:xfrm>
            <a:custGeom>
              <a:rect b="b" l="l" r="r" t="t"/>
              <a:pathLst>
                <a:path extrusionOk="0" h="1822" w="3013">
                  <a:moveTo>
                    <a:pt x="2564" y="0"/>
                  </a:moveTo>
                  <a:cubicBezTo>
                    <a:pt x="2488" y="0"/>
                    <a:pt x="2408" y="34"/>
                    <a:pt x="2335" y="115"/>
                  </a:cubicBezTo>
                  <a:cubicBezTo>
                    <a:pt x="2035" y="448"/>
                    <a:pt x="1668" y="715"/>
                    <a:pt x="1234" y="815"/>
                  </a:cubicBezTo>
                  <a:cubicBezTo>
                    <a:pt x="867" y="948"/>
                    <a:pt x="501" y="948"/>
                    <a:pt x="167" y="1215"/>
                  </a:cubicBezTo>
                  <a:cubicBezTo>
                    <a:pt x="0" y="1315"/>
                    <a:pt x="67" y="1616"/>
                    <a:pt x="234" y="1682"/>
                  </a:cubicBezTo>
                  <a:cubicBezTo>
                    <a:pt x="395" y="1779"/>
                    <a:pt x="574" y="1821"/>
                    <a:pt x="759" y="1821"/>
                  </a:cubicBezTo>
                  <a:cubicBezTo>
                    <a:pt x="1530" y="1821"/>
                    <a:pt x="2432" y="1099"/>
                    <a:pt x="2836" y="615"/>
                  </a:cubicBezTo>
                  <a:cubicBezTo>
                    <a:pt x="3013" y="336"/>
                    <a:pt x="2806" y="0"/>
                    <a:pt x="256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2"/>
            <p:cNvSpPr/>
            <p:nvPr/>
          </p:nvSpPr>
          <p:spPr>
            <a:xfrm>
              <a:off x="3154925" y="2262450"/>
              <a:ext cx="74925" cy="36375"/>
            </a:xfrm>
            <a:custGeom>
              <a:rect b="b" l="l" r="r" t="t"/>
              <a:pathLst>
                <a:path extrusionOk="0" h="1455" w="2997">
                  <a:moveTo>
                    <a:pt x="2757" y="1"/>
                  </a:moveTo>
                  <a:cubicBezTo>
                    <a:pt x="2728" y="1"/>
                    <a:pt x="2699" y="6"/>
                    <a:pt x="2669" y="18"/>
                  </a:cubicBezTo>
                  <a:cubicBezTo>
                    <a:pt x="2402" y="52"/>
                    <a:pt x="2235" y="218"/>
                    <a:pt x="1969" y="285"/>
                  </a:cubicBezTo>
                  <a:cubicBezTo>
                    <a:pt x="1668" y="419"/>
                    <a:pt x="1335" y="452"/>
                    <a:pt x="1001" y="552"/>
                  </a:cubicBezTo>
                  <a:cubicBezTo>
                    <a:pt x="634" y="619"/>
                    <a:pt x="0" y="719"/>
                    <a:pt x="267" y="1253"/>
                  </a:cubicBezTo>
                  <a:cubicBezTo>
                    <a:pt x="334" y="1386"/>
                    <a:pt x="467" y="1453"/>
                    <a:pt x="634" y="1453"/>
                  </a:cubicBezTo>
                  <a:cubicBezTo>
                    <a:pt x="667" y="1454"/>
                    <a:pt x="701" y="1455"/>
                    <a:pt x="736" y="1455"/>
                  </a:cubicBezTo>
                  <a:cubicBezTo>
                    <a:pt x="1536" y="1455"/>
                    <a:pt x="2681" y="1084"/>
                    <a:pt x="2969" y="285"/>
                  </a:cubicBezTo>
                  <a:cubicBezTo>
                    <a:pt x="2997" y="120"/>
                    <a:pt x="2889" y="1"/>
                    <a:pt x="275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2"/>
            <p:cNvSpPr/>
            <p:nvPr/>
          </p:nvSpPr>
          <p:spPr>
            <a:xfrm>
              <a:off x="3100725" y="2342725"/>
              <a:ext cx="70075" cy="26600"/>
            </a:xfrm>
            <a:custGeom>
              <a:rect b="b" l="l" r="r" t="t"/>
              <a:pathLst>
                <a:path extrusionOk="0" h="1064" w="2803">
                  <a:moveTo>
                    <a:pt x="1458" y="1"/>
                  </a:moveTo>
                  <a:cubicBezTo>
                    <a:pt x="970" y="1"/>
                    <a:pt x="478" y="103"/>
                    <a:pt x="167" y="477"/>
                  </a:cubicBezTo>
                  <a:cubicBezTo>
                    <a:pt x="0" y="643"/>
                    <a:pt x="100" y="877"/>
                    <a:pt x="300" y="977"/>
                  </a:cubicBezTo>
                  <a:cubicBezTo>
                    <a:pt x="491" y="1040"/>
                    <a:pt x="691" y="1064"/>
                    <a:pt x="894" y="1064"/>
                  </a:cubicBezTo>
                  <a:cubicBezTo>
                    <a:pt x="1332" y="1064"/>
                    <a:pt x="1781" y="956"/>
                    <a:pt x="2168" y="910"/>
                  </a:cubicBezTo>
                  <a:cubicBezTo>
                    <a:pt x="2635" y="910"/>
                    <a:pt x="2802" y="176"/>
                    <a:pt x="2302" y="76"/>
                  </a:cubicBezTo>
                  <a:cubicBezTo>
                    <a:pt x="2050" y="38"/>
                    <a:pt x="1755" y="1"/>
                    <a:pt x="1458"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2"/>
            <p:cNvSpPr/>
            <p:nvPr/>
          </p:nvSpPr>
          <p:spPr>
            <a:xfrm>
              <a:off x="3067350" y="2276025"/>
              <a:ext cx="53450" cy="26425"/>
            </a:xfrm>
            <a:custGeom>
              <a:rect b="b" l="l" r="r" t="t"/>
              <a:pathLst>
                <a:path extrusionOk="0" h="1057" w="2138">
                  <a:moveTo>
                    <a:pt x="1526" y="0"/>
                  </a:moveTo>
                  <a:cubicBezTo>
                    <a:pt x="1497" y="0"/>
                    <a:pt x="1467" y="3"/>
                    <a:pt x="1435" y="9"/>
                  </a:cubicBezTo>
                  <a:cubicBezTo>
                    <a:pt x="1135" y="42"/>
                    <a:pt x="835" y="76"/>
                    <a:pt x="568" y="176"/>
                  </a:cubicBezTo>
                  <a:cubicBezTo>
                    <a:pt x="335" y="243"/>
                    <a:pt x="1" y="476"/>
                    <a:pt x="101" y="743"/>
                  </a:cubicBezTo>
                  <a:cubicBezTo>
                    <a:pt x="167" y="981"/>
                    <a:pt x="365" y="1057"/>
                    <a:pt x="602" y="1057"/>
                  </a:cubicBezTo>
                  <a:cubicBezTo>
                    <a:pt x="963" y="1057"/>
                    <a:pt x="1414" y="883"/>
                    <a:pt x="1635" y="843"/>
                  </a:cubicBezTo>
                  <a:cubicBezTo>
                    <a:pt x="2138" y="717"/>
                    <a:pt x="1990" y="0"/>
                    <a:pt x="152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2"/>
            <p:cNvSpPr/>
            <p:nvPr/>
          </p:nvSpPr>
          <p:spPr>
            <a:xfrm>
              <a:off x="3373200" y="2084500"/>
              <a:ext cx="41600" cy="47550"/>
            </a:xfrm>
            <a:custGeom>
              <a:rect b="b" l="l" r="r" t="t"/>
              <a:pathLst>
                <a:path extrusionOk="0" h="1902" w="1664">
                  <a:moveTo>
                    <a:pt x="1178" y="0"/>
                  </a:moveTo>
                  <a:cubicBezTo>
                    <a:pt x="1053" y="0"/>
                    <a:pt x="934" y="58"/>
                    <a:pt x="876" y="198"/>
                  </a:cubicBezTo>
                  <a:lnTo>
                    <a:pt x="509" y="832"/>
                  </a:lnTo>
                  <a:cubicBezTo>
                    <a:pt x="409" y="899"/>
                    <a:pt x="343" y="999"/>
                    <a:pt x="276" y="1132"/>
                  </a:cubicBezTo>
                  <a:cubicBezTo>
                    <a:pt x="209" y="1232"/>
                    <a:pt x="176" y="1366"/>
                    <a:pt x="109" y="1499"/>
                  </a:cubicBezTo>
                  <a:cubicBezTo>
                    <a:pt x="0" y="1689"/>
                    <a:pt x="157" y="1902"/>
                    <a:pt x="364" y="1902"/>
                  </a:cubicBezTo>
                  <a:cubicBezTo>
                    <a:pt x="411" y="1902"/>
                    <a:pt x="460" y="1891"/>
                    <a:pt x="509" y="1866"/>
                  </a:cubicBezTo>
                  <a:cubicBezTo>
                    <a:pt x="776" y="1732"/>
                    <a:pt x="1043" y="1566"/>
                    <a:pt x="1210" y="1299"/>
                  </a:cubicBezTo>
                  <a:cubicBezTo>
                    <a:pt x="1377" y="1032"/>
                    <a:pt x="1477" y="732"/>
                    <a:pt x="1577" y="465"/>
                  </a:cubicBezTo>
                  <a:cubicBezTo>
                    <a:pt x="1664" y="204"/>
                    <a:pt x="1411" y="0"/>
                    <a:pt x="11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2"/>
            <p:cNvSpPr/>
            <p:nvPr/>
          </p:nvSpPr>
          <p:spPr>
            <a:xfrm>
              <a:off x="3383525" y="2226775"/>
              <a:ext cx="53450" cy="55000"/>
            </a:xfrm>
            <a:custGeom>
              <a:rect b="b" l="l" r="r" t="t"/>
              <a:pathLst>
                <a:path extrusionOk="0" h="2200" w="2138">
                  <a:moveTo>
                    <a:pt x="1626" y="0"/>
                  </a:moveTo>
                  <a:cubicBezTo>
                    <a:pt x="1535" y="0"/>
                    <a:pt x="1442" y="33"/>
                    <a:pt x="1364" y="111"/>
                  </a:cubicBezTo>
                  <a:cubicBezTo>
                    <a:pt x="1130" y="345"/>
                    <a:pt x="864" y="645"/>
                    <a:pt x="630" y="878"/>
                  </a:cubicBezTo>
                  <a:cubicBezTo>
                    <a:pt x="330" y="1178"/>
                    <a:pt x="130" y="1379"/>
                    <a:pt x="30" y="1779"/>
                  </a:cubicBezTo>
                  <a:cubicBezTo>
                    <a:pt x="1" y="1952"/>
                    <a:pt x="146" y="2199"/>
                    <a:pt x="358" y="2199"/>
                  </a:cubicBezTo>
                  <a:cubicBezTo>
                    <a:pt x="392" y="2199"/>
                    <a:pt x="427" y="2193"/>
                    <a:pt x="463" y="2179"/>
                  </a:cubicBezTo>
                  <a:cubicBezTo>
                    <a:pt x="630" y="2146"/>
                    <a:pt x="797" y="2046"/>
                    <a:pt x="897" y="1946"/>
                  </a:cubicBezTo>
                  <a:cubicBezTo>
                    <a:pt x="1030" y="1812"/>
                    <a:pt x="1164" y="1645"/>
                    <a:pt x="1231" y="1479"/>
                  </a:cubicBezTo>
                  <a:cubicBezTo>
                    <a:pt x="1497" y="1178"/>
                    <a:pt x="1698" y="845"/>
                    <a:pt x="1964" y="545"/>
                  </a:cubicBezTo>
                  <a:cubicBezTo>
                    <a:pt x="2138" y="273"/>
                    <a:pt x="1889" y="0"/>
                    <a:pt x="162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2"/>
            <p:cNvSpPr/>
            <p:nvPr/>
          </p:nvSpPr>
          <p:spPr>
            <a:xfrm>
              <a:off x="2614550" y="1925150"/>
              <a:ext cx="147625" cy="231025"/>
            </a:xfrm>
            <a:custGeom>
              <a:rect b="b" l="l" r="r" t="t"/>
              <a:pathLst>
                <a:path extrusionOk="0" h="9241" w="5905">
                  <a:moveTo>
                    <a:pt x="0" y="1"/>
                  </a:moveTo>
                  <a:lnTo>
                    <a:pt x="0" y="1"/>
                  </a:lnTo>
                  <a:cubicBezTo>
                    <a:pt x="600" y="2069"/>
                    <a:pt x="1601" y="4070"/>
                    <a:pt x="2735" y="5905"/>
                  </a:cubicBezTo>
                  <a:cubicBezTo>
                    <a:pt x="3436" y="7072"/>
                    <a:pt x="4336" y="8940"/>
                    <a:pt x="5838" y="9241"/>
                  </a:cubicBezTo>
                  <a:cubicBezTo>
                    <a:pt x="5904" y="9241"/>
                    <a:pt x="5904" y="9174"/>
                    <a:pt x="5871" y="9174"/>
                  </a:cubicBezTo>
                  <a:cubicBezTo>
                    <a:pt x="4103" y="8707"/>
                    <a:pt x="2869" y="5938"/>
                    <a:pt x="2068" y="4437"/>
                  </a:cubicBezTo>
                  <a:cubicBezTo>
                    <a:pt x="1268" y="3003"/>
                    <a:pt x="634" y="1502"/>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2"/>
            <p:cNvSpPr/>
            <p:nvPr/>
          </p:nvSpPr>
          <p:spPr>
            <a:xfrm>
              <a:off x="2495275" y="1967675"/>
              <a:ext cx="295025" cy="226150"/>
            </a:xfrm>
            <a:custGeom>
              <a:rect b="b" l="l" r="r" t="t"/>
              <a:pathLst>
                <a:path extrusionOk="0" h="9046" w="11801">
                  <a:moveTo>
                    <a:pt x="1" y="1"/>
                  </a:moveTo>
                  <a:lnTo>
                    <a:pt x="1" y="1"/>
                  </a:lnTo>
                  <a:cubicBezTo>
                    <a:pt x="3203" y="3637"/>
                    <a:pt x="7039" y="7306"/>
                    <a:pt x="11643" y="9041"/>
                  </a:cubicBezTo>
                  <a:cubicBezTo>
                    <a:pt x="11649" y="9044"/>
                    <a:pt x="11655" y="9045"/>
                    <a:pt x="11661" y="9045"/>
                  </a:cubicBezTo>
                  <a:cubicBezTo>
                    <a:pt x="11726" y="9045"/>
                    <a:pt x="11800" y="8904"/>
                    <a:pt x="11709" y="8874"/>
                  </a:cubicBezTo>
                  <a:cubicBezTo>
                    <a:pt x="7039" y="6806"/>
                    <a:pt x="3670" y="3403"/>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2"/>
            <p:cNvSpPr/>
            <p:nvPr/>
          </p:nvSpPr>
          <p:spPr>
            <a:xfrm>
              <a:off x="2425800" y="2093225"/>
              <a:ext cx="339700" cy="111325"/>
            </a:xfrm>
            <a:custGeom>
              <a:rect b="b" l="l" r="r" t="t"/>
              <a:pathLst>
                <a:path extrusionOk="0" h="4453" w="13588">
                  <a:moveTo>
                    <a:pt x="30" y="1"/>
                  </a:moveTo>
                  <a:cubicBezTo>
                    <a:pt x="15" y="1"/>
                    <a:pt x="0" y="16"/>
                    <a:pt x="45" y="16"/>
                  </a:cubicBezTo>
                  <a:cubicBezTo>
                    <a:pt x="45" y="5"/>
                    <a:pt x="37" y="1"/>
                    <a:pt x="30" y="1"/>
                  </a:cubicBezTo>
                  <a:close/>
                  <a:moveTo>
                    <a:pt x="45" y="16"/>
                  </a:moveTo>
                  <a:lnTo>
                    <a:pt x="45" y="16"/>
                  </a:lnTo>
                  <a:cubicBezTo>
                    <a:pt x="2113" y="1117"/>
                    <a:pt x="4248" y="2051"/>
                    <a:pt x="6449" y="2885"/>
                  </a:cubicBezTo>
                  <a:cubicBezTo>
                    <a:pt x="7550" y="3318"/>
                    <a:pt x="8617" y="3718"/>
                    <a:pt x="9718" y="4052"/>
                  </a:cubicBezTo>
                  <a:cubicBezTo>
                    <a:pt x="10952" y="4386"/>
                    <a:pt x="12220" y="4219"/>
                    <a:pt x="13488" y="4452"/>
                  </a:cubicBezTo>
                  <a:cubicBezTo>
                    <a:pt x="13588" y="4452"/>
                    <a:pt x="13588" y="4352"/>
                    <a:pt x="13554" y="4352"/>
                  </a:cubicBezTo>
                  <a:cubicBezTo>
                    <a:pt x="12587" y="4119"/>
                    <a:pt x="11653" y="4185"/>
                    <a:pt x="10652" y="4052"/>
                  </a:cubicBezTo>
                  <a:cubicBezTo>
                    <a:pt x="9451" y="3885"/>
                    <a:pt x="8317" y="3485"/>
                    <a:pt x="7150" y="3051"/>
                  </a:cubicBezTo>
                  <a:cubicBezTo>
                    <a:pt x="4748" y="2117"/>
                    <a:pt x="2380" y="1050"/>
                    <a:pt x="45" y="1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2"/>
            <p:cNvSpPr/>
            <p:nvPr/>
          </p:nvSpPr>
          <p:spPr>
            <a:xfrm>
              <a:off x="2436075" y="2218475"/>
              <a:ext cx="299925" cy="41550"/>
            </a:xfrm>
            <a:custGeom>
              <a:rect b="b" l="l" r="r" t="t"/>
              <a:pathLst>
                <a:path extrusionOk="0" h="1662" w="11997">
                  <a:moveTo>
                    <a:pt x="11930" y="1"/>
                  </a:moveTo>
                  <a:cubicBezTo>
                    <a:pt x="11922" y="1"/>
                    <a:pt x="11915" y="3"/>
                    <a:pt x="11909" y="9"/>
                  </a:cubicBezTo>
                  <a:cubicBezTo>
                    <a:pt x="8006" y="1510"/>
                    <a:pt x="4137" y="1144"/>
                    <a:pt x="34" y="1344"/>
                  </a:cubicBezTo>
                  <a:cubicBezTo>
                    <a:pt x="1" y="1344"/>
                    <a:pt x="1" y="1444"/>
                    <a:pt x="34" y="1444"/>
                  </a:cubicBezTo>
                  <a:cubicBezTo>
                    <a:pt x="1516" y="1535"/>
                    <a:pt x="3135" y="1661"/>
                    <a:pt x="4760" y="1661"/>
                  </a:cubicBezTo>
                  <a:cubicBezTo>
                    <a:pt x="7305" y="1661"/>
                    <a:pt x="9866" y="1351"/>
                    <a:pt x="11942" y="109"/>
                  </a:cubicBezTo>
                  <a:cubicBezTo>
                    <a:pt x="11997" y="55"/>
                    <a:pt x="11962" y="1"/>
                    <a:pt x="119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2"/>
            <p:cNvSpPr/>
            <p:nvPr/>
          </p:nvSpPr>
          <p:spPr>
            <a:xfrm>
              <a:off x="2531975" y="2216975"/>
              <a:ext cx="234775" cy="165200"/>
            </a:xfrm>
            <a:custGeom>
              <a:rect b="b" l="l" r="r" t="t"/>
              <a:pathLst>
                <a:path extrusionOk="0" h="6608" w="9391">
                  <a:moveTo>
                    <a:pt x="9280" y="1"/>
                  </a:moveTo>
                  <a:cubicBezTo>
                    <a:pt x="9257" y="1"/>
                    <a:pt x="9232" y="11"/>
                    <a:pt x="9207" y="36"/>
                  </a:cubicBezTo>
                  <a:cubicBezTo>
                    <a:pt x="8707" y="436"/>
                    <a:pt x="8507" y="903"/>
                    <a:pt x="8207" y="1470"/>
                  </a:cubicBezTo>
                  <a:cubicBezTo>
                    <a:pt x="7606" y="2738"/>
                    <a:pt x="7006" y="3405"/>
                    <a:pt x="5872" y="4239"/>
                  </a:cubicBezTo>
                  <a:cubicBezTo>
                    <a:pt x="4070" y="5440"/>
                    <a:pt x="2035" y="5874"/>
                    <a:pt x="1" y="6607"/>
                  </a:cubicBezTo>
                  <a:cubicBezTo>
                    <a:pt x="2169" y="6174"/>
                    <a:pt x="4170" y="5740"/>
                    <a:pt x="6005" y="4439"/>
                  </a:cubicBezTo>
                  <a:cubicBezTo>
                    <a:pt x="6672" y="3939"/>
                    <a:pt x="7373" y="3505"/>
                    <a:pt x="7873" y="2771"/>
                  </a:cubicBezTo>
                  <a:cubicBezTo>
                    <a:pt x="8473" y="1937"/>
                    <a:pt x="8674" y="937"/>
                    <a:pt x="9341" y="169"/>
                  </a:cubicBezTo>
                  <a:cubicBezTo>
                    <a:pt x="9391" y="94"/>
                    <a:pt x="9347" y="1"/>
                    <a:pt x="92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2"/>
            <p:cNvSpPr/>
            <p:nvPr/>
          </p:nvSpPr>
          <p:spPr>
            <a:xfrm>
              <a:off x="3179100" y="1980200"/>
              <a:ext cx="49225" cy="52375"/>
            </a:xfrm>
            <a:custGeom>
              <a:rect b="b" l="l" r="r" t="t"/>
              <a:pathLst>
                <a:path extrusionOk="0" h="2095" w="1969">
                  <a:moveTo>
                    <a:pt x="668" y="0"/>
                  </a:moveTo>
                  <a:cubicBezTo>
                    <a:pt x="601" y="0"/>
                    <a:pt x="535" y="0"/>
                    <a:pt x="501" y="34"/>
                  </a:cubicBezTo>
                  <a:cubicBezTo>
                    <a:pt x="201" y="667"/>
                    <a:pt x="1" y="1701"/>
                    <a:pt x="835" y="2035"/>
                  </a:cubicBezTo>
                  <a:cubicBezTo>
                    <a:pt x="927" y="2076"/>
                    <a:pt x="1025" y="2095"/>
                    <a:pt x="1122" y="2095"/>
                  </a:cubicBezTo>
                  <a:cubicBezTo>
                    <a:pt x="1344" y="2095"/>
                    <a:pt x="1563" y="1997"/>
                    <a:pt x="1702" y="1835"/>
                  </a:cubicBezTo>
                  <a:cubicBezTo>
                    <a:pt x="1869" y="1635"/>
                    <a:pt x="1969" y="1301"/>
                    <a:pt x="1702" y="1134"/>
                  </a:cubicBezTo>
                  <a:cubicBezTo>
                    <a:pt x="1687" y="1104"/>
                    <a:pt x="1665" y="1088"/>
                    <a:pt x="1640" y="1088"/>
                  </a:cubicBezTo>
                  <a:cubicBezTo>
                    <a:pt x="1609" y="1088"/>
                    <a:pt x="1572" y="1113"/>
                    <a:pt x="1535" y="1168"/>
                  </a:cubicBezTo>
                  <a:cubicBezTo>
                    <a:pt x="1469" y="1234"/>
                    <a:pt x="1469" y="1368"/>
                    <a:pt x="1368" y="1501"/>
                  </a:cubicBezTo>
                  <a:cubicBezTo>
                    <a:pt x="1290" y="1580"/>
                    <a:pt x="1203" y="1614"/>
                    <a:pt x="1117" y="1614"/>
                  </a:cubicBezTo>
                  <a:cubicBezTo>
                    <a:pt x="1020" y="1614"/>
                    <a:pt x="923" y="1572"/>
                    <a:pt x="835" y="1501"/>
                  </a:cubicBezTo>
                  <a:cubicBezTo>
                    <a:pt x="501" y="1168"/>
                    <a:pt x="635" y="567"/>
                    <a:pt x="768" y="167"/>
                  </a:cubicBezTo>
                  <a:cubicBezTo>
                    <a:pt x="799" y="137"/>
                    <a:pt x="773" y="50"/>
                    <a:pt x="692" y="10"/>
                  </a:cubicBezTo>
                  <a:lnTo>
                    <a:pt x="692" y="10"/>
                  </a:lnTo>
                  <a:cubicBezTo>
                    <a:pt x="690" y="6"/>
                    <a:pt x="682" y="0"/>
                    <a:pt x="66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2"/>
            <p:cNvSpPr/>
            <p:nvPr/>
          </p:nvSpPr>
          <p:spPr>
            <a:xfrm>
              <a:off x="3237475" y="1881800"/>
              <a:ext cx="49225" cy="52825"/>
            </a:xfrm>
            <a:custGeom>
              <a:rect b="b" l="l" r="r" t="t"/>
              <a:pathLst>
                <a:path extrusionOk="0" h="2113" w="1969">
                  <a:moveTo>
                    <a:pt x="668" y="0"/>
                  </a:moveTo>
                  <a:cubicBezTo>
                    <a:pt x="601" y="0"/>
                    <a:pt x="535" y="0"/>
                    <a:pt x="501" y="33"/>
                  </a:cubicBezTo>
                  <a:cubicBezTo>
                    <a:pt x="201" y="667"/>
                    <a:pt x="1" y="1701"/>
                    <a:pt x="835" y="2068"/>
                  </a:cubicBezTo>
                  <a:cubicBezTo>
                    <a:pt x="922" y="2097"/>
                    <a:pt x="1015" y="2112"/>
                    <a:pt x="1109" y="2112"/>
                  </a:cubicBezTo>
                  <a:cubicBezTo>
                    <a:pt x="1335" y="2112"/>
                    <a:pt x="1560" y="2024"/>
                    <a:pt x="1702" y="1835"/>
                  </a:cubicBezTo>
                  <a:cubicBezTo>
                    <a:pt x="1869" y="1635"/>
                    <a:pt x="1969" y="1301"/>
                    <a:pt x="1702" y="1134"/>
                  </a:cubicBezTo>
                  <a:cubicBezTo>
                    <a:pt x="1688" y="1120"/>
                    <a:pt x="1669" y="1112"/>
                    <a:pt x="1646" y="1112"/>
                  </a:cubicBezTo>
                  <a:cubicBezTo>
                    <a:pt x="1613" y="1112"/>
                    <a:pt x="1574" y="1128"/>
                    <a:pt x="1535" y="1168"/>
                  </a:cubicBezTo>
                  <a:cubicBezTo>
                    <a:pt x="1469" y="1268"/>
                    <a:pt x="1469" y="1401"/>
                    <a:pt x="1368" y="1501"/>
                  </a:cubicBezTo>
                  <a:cubicBezTo>
                    <a:pt x="1290" y="1580"/>
                    <a:pt x="1203" y="1614"/>
                    <a:pt x="1117" y="1614"/>
                  </a:cubicBezTo>
                  <a:cubicBezTo>
                    <a:pt x="1020" y="1614"/>
                    <a:pt x="923" y="1572"/>
                    <a:pt x="835" y="1501"/>
                  </a:cubicBezTo>
                  <a:cubicBezTo>
                    <a:pt x="501" y="1168"/>
                    <a:pt x="635" y="600"/>
                    <a:pt x="768" y="167"/>
                  </a:cubicBezTo>
                  <a:cubicBezTo>
                    <a:pt x="768" y="133"/>
                    <a:pt x="768" y="67"/>
                    <a:pt x="66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2"/>
            <p:cNvSpPr/>
            <p:nvPr/>
          </p:nvSpPr>
          <p:spPr>
            <a:xfrm>
              <a:off x="2940600" y="2162875"/>
              <a:ext cx="47575" cy="47675"/>
            </a:xfrm>
            <a:custGeom>
              <a:rect b="b" l="l" r="r" t="t"/>
              <a:pathLst>
                <a:path extrusionOk="0" h="1907" w="1903">
                  <a:moveTo>
                    <a:pt x="648" y="1"/>
                  </a:moveTo>
                  <a:cubicBezTo>
                    <a:pt x="624" y="1"/>
                    <a:pt x="597" y="10"/>
                    <a:pt x="568" y="32"/>
                  </a:cubicBezTo>
                  <a:cubicBezTo>
                    <a:pt x="34" y="365"/>
                    <a:pt x="1" y="1199"/>
                    <a:pt x="401" y="1600"/>
                  </a:cubicBezTo>
                  <a:cubicBezTo>
                    <a:pt x="605" y="1804"/>
                    <a:pt x="886" y="1906"/>
                    <a:pt x="1132" y="1906"/>
                  </a:cubicBezTo>
                  <a:cubicBezTo>
                    <a:pt x="1167" y="1906"/>
                    <a:pt x="1202" y="1904"/>
                    <a:pt x="1235" y="1900"/>
                  </a:cubicBezTo>
                  <a:cubicBezTo>
                    <a:pt x="1535" y="1900"/>
                    <a:pt x="1869" y="1733"/>
                    <a:pt x="1902" y="1433"/>
                  </a:cubicBezTo>
                  <a:cubicBezTo>
                    <a:pt x="1902" y="1399"/>
                    <a:pt x="1869" y="1333"/>
                    <a:pt x="1802" y="1333"/>
                  </a:cubicBezTo>
                  <a:cubicBezTo>
                    <a:pt x="1635" y="1333"/>
                    <a:pt x="1502" y="1399"/>
                    <a:pt x="1335" y="1433"/>
                  </a:cubicBezTo>
                  <a:cubicBezTo>
                    <a:pt x="1279" y="1451"/>
                    <a:pt x="1221" y="1460"/>
                    <a:pt x="1162" y="1460"/>
                  </a:cubicBezTo>
                  <a:cubicBezTo>
                    <a:pt x="1010" y="1460"/>
                    <a:pt x="855" y="1405"/>
                    <a:pt x="735" y="1333"/>
                  </a:cubicBezTo>
                  <a:cubicBezTo>
                    <a:pt x="368" y="1066"/>
                    <a:pt x="468" y="499"/>
                    <a:pt x="701" y="199"/>
                  </a:cubicBezTo>
                  <a:cubicBezTo>
                    <a:pt x="780" y="120"/>
                    <a:pt x="735" y="1"/>
                    <a:pt x="6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2"/>
            <p:cNvSpPr/>
            <p:nvPr/>
          </p:nvSpPr>
          <p:spPr>
            <a:xfrm>
              <a:off x="2891400" y="2304050"/>
              <a:ext cx="49225" cy="64125"/>
            </a:xfrm>
            <a:custGeom>
              <a:rect b="b" l="l" r="r" t="t"/>
              <a:pathLst>
                <a:path extrusionOk="0" h="2565" w="1969">
                  <a:moveTo>
                    <a:pt x="832" y="0"/>
                  </a:moveTo>
                  <a:cubicBezTo>
                    <a:pt x="820" y="0"/>
                    <a:pt x="809" y="7"/>
                    <a:pt x="801" y="22"/>
                  </a:cubicBezTo>
                  <a:cubicBezTo>
                    <a:pt x="201" y="256"/>
                    <a:pt x="1" y="1023"/>
                    <a:pt x="201" y="1590"/>
                  </a:cubicBezTo>
                  <a:cubicBezTo>
                    <a:pt x="417" y="2178"/>
                    <a:pt x="1007" y="2565"/>
                    <a:pt x="1570" y="2565"/>
                  </a:cubicBezTo>
                  <a:cubicBezTo>
                    <a:pt x="1614" y="2565"/>
                    <a:pt x="1658" y="2562"/>
                    <a:pt x="1702" y="2557"/>
                  </a:cubicBezTo>
                  <a:cubicBezTo>
                    <a:pt x="1835" y="2557"/>
                    <a:pt x="1969" y="2457"/>
                    <a:pt x="1969" y="2290"/>
                  </a:cubicBezTo>
                  <a:cubicBezTo>
                    <a:pt x="1969" y="2124"/>
                    <a:pt x="1935" y="1957"/>
                    <a:pt x="1869" y="1790"/>
                  </a:cubicBezTo>
                  <a:cubicBezTo>
                    <a:pt x="1854" y="1717"/>
                    <a:pt x="1807" y="1689"/>
                    <a:pt x="1756" y="1689"/>
                  </a:cubicBezTo>
                  <a:cubicBezTo>
                    <a:pt x="1691" y="1689"/>
                    <a:pt x="1620" y="1734"/>
                    <a:pt x="1602" y="1790"/>
                  </a:cubicBezTo>
                  <a:cubicBezTo>
                    <a:pt x="1561" y="1893"/>
                    <a:pt x="1532" y="1983"/>
                    <a:pt x="1509" y="2076"/>
                  </a:cubicBezTo>
                  <a:lnTo>
                    <a:pt x="1509" y="2076"/>
                  </a:lnTo>
                  <a:cubicBezTo>
                    <a:pt x="1122" y="2018"/>
                    <a:pt x="715" y="1789"/>
                    <a:pt x="601" y="1390"/>
                  </a:cubicBezTo>
                  <a:cubicBezTo>
                    <a:pt x="468" y="956"/>
                    <a:pt x="634" y="523"/>
                    <a:pt x="868" y="122"/>
                  </a:cubicBezTo>
                  <a:cubicBezTo>
                    <a:pt x="919" y="71"/>
                    <a:pt x="872" y="0"/>
                    <a:pt x="832"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2"/>
            <p:cNvSpPr/>
            <p:nvPr/>
          </p:nvSpPr>
          <p:spPr>
            <a:xfrm>
              <a:off x="2828850" y="2219000"/>
              <a:ext cx="42575" cy="46375"/>
            </a:xfrm>
            <a:custGeom>
              <a:rect b="b" l="l" r="r" t="t"/>
              <a:pathLst>
                <a:path extrusionOk="0" h="1855" w="1703">
                  <a:moveTo>
                    <a:pt x="868" y="455"/>
                  </a:moveTo>
                  <a:lnTo>
                    <a:pt x="868" y="455"/>
                  </a:lnTo>
                  <a:cubicBezTo>
                    <a:pt x="851" y="472"/>
                    <a:pt x="851" y="480"/>
                    <a:pt x="856" y="480"/>
                  </a:cubicBezTo>
                  <a:cubicBezTo>
                    <a:pt x="860" y="480"/>
                    <a:pt x="868" y="472"/>
                    <a:pt x="868" y="455"/>
                  </a:cubicBezTo>
                  <a:close/>
                  <a:moveTo>
                    <a:pt x="709" y="0"/>
                  </a:moveTo>
                  <a:cubicBezTo>
                    <a:pt x="630" y="0"/>
                    <a:pt x="539" y="35"/>
                    <a:pt x="468" y="88"/>
                  </a:cubicBezTo>
                  <a:cubicBezTo>
                    <a:pt x="134" y="289"/>
                    <a:pt x="1" y="689"/>
                    <a:pt x="101" y="1089"/>
                  </a:cubicBezTo>
                  <a:cubicBezTo>
                    <a:pt x="168" y="1456"/>
                    <a:pt x="468" y="1756"/>
                    <a:pt x="835" y="1823"/>
                  </a:cubicBezTo>
                  <a:cubicBezTo>
                    <a:pt x="904" y="1844"/>
                    <a:pt x="979" y="1855"/>
                    <a:pt x="1056" y="1855"/>
                  </a:cubicBezTo>
                  <a:cubicBezTo>
                    <a:pt x="1345" y="1855"/>
                    <a:pt x="1649" y="1699"/>
                    <a:pt x="1702" y="1356"/>
                  </a:cubicBezTo>
                  <a:cubicBezTo>
                    <a:pt x="1702" y="1289"/>
                    <a:pt x="1669" y="1189"/>
                    <a:pt x="1602" y="1189"/>
                  </a:cubicBezTo>
                  <a:cubicBezTo>
                    <a:pt x="1486" y="1218"/>
                    <a:pt x="1345" y="1241"/>
                    <a:pt x="1209" y="1241"/>
                  </a:cubicBezTo>
                  <a:cubicBezTo>
                    <a:pt x="1031" y="1241"/>
                    <a:pt x="862" y="1202"/>
                    <a:pt x="768" y="1089"/>
                  </a:cubicBezTo>
                  <a:cubicBezTo>
                    <a:pt x="579" y="846"/>
                    <a:pt x="740" y="603"/>
                    <a:pt x="861" y="396"/>
                  </a:cubicBezTo>
                  <a:lnTo>
                    <a:pt x="861" y="396"/>
                  </a:lnTo>
                  <a:cubicBezTo>
                    <a:pt x="868" y="416"/>
                    <a:pt x="868" y="439"/>
                    <a:pt x="868" y="455"/>
                  </a:cubicBezTo>
                  <a:cubicBezTo>
                    <a:pt x="893" y="405"/>
                    <a:pt x="909" y="350"/>
                    <a:pt x="915" y="297"/>
                  </a:cubicBezTo>
                  <a:lnTo>
                    <a:pt x="915" y="297"/>
                  </a:lnTo>
                  <a:cubicBezTo>
                    <a:pt x="922" y="283"/>
                    <a:pt x="929" y="269"/>
                    <a:pt x="935" y="255"/>
                  </a:cubicBezTo>
                  <a:lnTo>
                    <a:pt x="935" y="255"/>
                  </a:lnTo>
                  <a:lnTo>
                    <a:pt x="918" y="268"/>
                  </a:lnTo>
                  <a:lnTo>
                    <a:pt x="918" y="268"/>
                  </a:lnTo>
                  <a:cubicBezTo>
                    <a:pt x="921" y="193"/>
                    <a:pt x="905" y="125"/>
                    <a:pt x="868" y="88"/>
                  </a:cubicBezTo>
                  <a:cubicBezTo>
                    <a:pt x="837" y="26"/>
                    <a:pt x="777" y="0"/>
                    <a:pt x="70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2"/>
            <p:cNvSpPr/>
            <p:nvPr/>
          </p:nvSpPr>
          <p:spPr>
            <a:xfrm>
              <a:off x="2863050" y="2119325"/>
              <a:ext cx="27550" cy="33525"/>
            </a:xfrm>
            <a:custGeom>
              <a:rect b="b" l="l" r="r" t="t"/>
              <a:pathLst>
                <a:path extrusionOk="0" h="1341" w="1102">
                  <a:moveTo>
                    <a:pt x="695" y="1"/>
                  </a:moveTo>
                  <a:cubicBezTo>
                    <a:pt x="675" y="1"/>
                    <a:pt x="655" y="2"/>
                    <a:pt x="634" y="6"/>
                  </a:cubicBezTo>
                  <a:cubicBezTo>
                    <a:pt x="401" y="73"/>
                    <a:pt x="167" y="273"/>
                    <a:pt x="101" y="506"/>
                  </a:cubicBezTo>
                  <a:cubicBezTo>
                    <a:pt x="0" y="773"/>
                    <a:pt x="101" y="1140"/>
                    <a:pt x="334" y="1273"/>
                  </a:cubicBezTo>
                  <a:cubicBezTo>
                    <a:pt x="401" y="1318"/>
                    <a:pt x="486" y="1340"/>
                    <a:pt x="572" y="1340"/>
                  </a:cubicBezTo>
                  <a:cubicBezTo>
                    <a:pt x="745" y="1340"/>
                    <a:pt x="923" y="1251"/>
                    <a:pt x="968" y="1073"/>
                  </a:cubicBezTo>
                  <a:cubicBezTo>
                    <a:pt x="968" y="991"/>
                    <a:pt x="923" y="931"/>
                    <a:pt x="851" y="931"/>
                  </a:cubicBezTo>
                  <a:cubicBezTo>
                    <a:pt x="835" y="931"/>
                    <a:pt x="819" y="934"/>
                    <a:pt x="801" y="940"/>
                  </a:cubicBezTo>
                  <a:cubicBezTo>
                    <a:pt x="749" y="969"/>
                    <a:pt x="700" y="982"/>
                    <a:pt x="657" y="982"/>
                  </a:cubicBezTo>
                  <a:cubicBezTo>
                    <a:pt x="452" y="982"/>
                    <a:pt x="357" y="693"/>
                    <a:pt x="467" y="473"/>
                  </a:cubicBezTo>
                  <a:cubicBezTo>
                    <a:pt x="542" y="374"/>
                    <a:pt x="764" y="201"/>
                    <a:pt x="941" y="201"/>
                  </a:cubicBezTo>
                  <a:cubicBezTo>
                    <a:pt x="1002" y="201"/>
                    <a:pt x="1058" y="221"/>
                    <a:pt x="1101" y="273"/>
                  </a:cubicBezTo>
                  <a:cubicBezTo>
                    <a:pt x="982" y="123"/>
                    <a:pt x="862" y="1"/>
                    <a:pt x="69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2"/>
            <p:cNvSpPr/>
            <p:nvPr/>
          </p:nvSpPr>
          <p:spPr>
            <a:xfrm>
              <a:off x="3112225" y="2095425"/>
              <a:ext cx="41900" cy="53575"/>
            </a:xfrm>
            <a:custGeom>
              <a:rect b="b" l="l" r="r" t="t"/>
              <a:pathLst>
                <a:path extrusionOk="0" h="2143" w="1676">
                  <a:moveTo>
                    <a:pt x="1008" y="0"/>
                  </a:moveTo>
                  <a:cubicBezTo>
                    <a:pt x="286" y="0"/>
                    <a:pt x="1" y="1146"/>
                    <a:pt x="307" y="1729"/>
                  </a:cubicBezTo>
                  <a:cubicBezTo>
                    <a:pt x="435" y="1984"/>
                    <a:pt x="680" y="2142"/>
                    <a:pt x="938" y="2142"/>
                  </a:cubicBezTo>
                  <a:cubicBezTo>
                    <a:pt x="1017" y="2142"/>
                    <a:pt x="1097" y="2127"/>
                    <a:pt x="1175" y="2096"/>
                  </a:cubicBezTo>
                  <a:cubicBezTo>
                    <a:pt x="1442" y="2029"/>
                    <a:pt x="1675" y="1762"/>
                    <a:pt x="1542" y="1462"/>
                  </a:cubicBezTo>
                  <a:cubicBezTo>
                    <a:pt x="1521" y="1420"/>
                    <a:pt x="1486" y="1378"/>
                    <a:pt x="1447" y="1378"/>
                  </a:cubicBezTo>
                  <a:cubicBezTo>
                    <a:pt x="1424" y="1378"/>
                    <a:pt x="1399" y="1392"/>
                    <a:pt x="1375" y="1429"/>
                  </a:cubicBezTo>
                  <a:cubicBezTo>
                    <a:pt x="1295" y="1604"/>
                    <a:pt x="1140" y="1688"/>
                    <a:pt x="988" y="1688"/>
                  </a:cubicBezTo>
                  <a:cubicBezTo>
                    <a:pt x="822" y="1688"/>
                    <a:pt x="660" y="1587"/>
                    <a:pt x="608" y="1396"/>
                  </a:cubicBezTo>
                  <a:cubicBezTo>
                    <a:pt x="474" y="1029"/>
                    <a:pt x="674" y="295"/>
                    <a:pt x="1141" y="295"/>
                  </a:cubicBezTo>
                  <a:cubicBezTo>
                    <a:pt x="1342" y="295"/>
                    <a:pt x="1375" y="61"/>
                    <a:pt x="1208" y="28"/>
                  </a:cubicBezTo>
                  <a:cubicBezTo>
                    <a:pt x="1138" y="9"/>
                    <a:pt x="1071" y="0"/>
                    <a:pt x="10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2"/>
            <p:cNvSpPr/>
            <p:nvPr/>
          </p:nvSpPr>
          <p:spPr>
            <a:xfrm>
              <a:off x="3010175" y="2362750"/>
              <a:ext cx="48875" cy="54800"/>
            </a:xfrm>
            <a:custGeom>
              <a:rect b="b" l="l" r="r" t="t"/>
              <a:pathLst>
                <a:path extrusionOk="0" h="2192" w="1955">
                  <a:moveTo>
                    <a:pt x="1291" y="1"/>
                  </a:moveTo>
                  <a:cubicBezTo>
                    <a:pt x="805" y="1"/>
                    <a:pt x="297" y="334"/>
                    <a:pt x="186" y="843"/>
                  </a:cubicBezTo>
                  <a:cubicBezTo>
                    <a:pt x="1" y="1507"/>
                    <a:pt x="596" y="2191"/>
                    <a:pt x="1251" y="2191"/>
                  </a:cubicBezTo>
                  <a:cubicBezTo>
                    <a:pt x="1419" y="2191"/>
                    <a:pt x="1591" y="2146"/>
                    <a:pt x="1754" y="2044"/>
                  </a:cubicBezTo>
                  <a:cubicBezTo>
                    <a:pt x="1788" y="2011"/>
                    <a:pt x="1788" y="1911"/>
                    <a:pt x="1721" y="1911"/>
                  </a:cubicBezTo>
                  <a:cubicBezTo>
                    <a:pt x="1666" y="1920"/>
                    <a:pt x="1610" y="1924"/>
                    <a:pt x="1554" y="1924"/>
                  </a:cubicBezTo>
                  <a:cubicBezTo>
                    <a:pt x="989" y="1924"/>
                    <a:pt x="368" y="1483"/>
                    <a:pt x="520" y="876"/>
                  </a:cubicBezTo>
                  <a:cubicBezTo>
                    <a:pt x="593" y="416"/>
                    <a:pt x="1052" y="167"/>
                    <a:pt x="1490" y="167"/>
                  </a:cubicBezTo>
                  <a:cubicBezTo>
                    <a:pt x="1655" y="167"/>
                    <a:pt x="1817" y="203"/>
                    <a:pt x="1954" y="276"/>
                  </a:cubicBezTo>
                  <a:cubicBezTo>
                    <a:pt x="1775" y="86"/>
                    <a:pt x="1536" y="1"/>
                    <a:pt x="1291"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2"/>
            <p:cNvSpPr/>
            <p:nvPr/>
          </p:nvSpPr>
          <p:spPr>
            <a:xfrm>
              <a:off x="3490175" y="2018925"/>
              <a:ext cx="59750" cy="43700"/>
            </a:xfrm>
            <a:custGeom>
              <a:rect b="b" l="l" r="r" t="t"/>
              <a:pathLst>
                <a:path extrusionOk="0" h="1748" w="2390">
                  <a:moveTo>
                    <a:pt x="497" y="0"/>
                  </a:moveTo>
                  <a:cubicBezTo>
                    <a:pt x="432" y="0"/>
                    <a:pt x="370" y="25"/>
                    <a:pt x="334" y="86"/>
                  </a:cubicBezTo>
                  <a:cubicBezTo>
                    <a:pt x="0" y="653"/>
                    <a:pt x="267" y="1487"/>
                    <a:pt x="934" y="1687"/>
                  </a:cubicBezTo>
                  <a:cubicBezTo>
                    <a:pt x="1046" y="1728"/>
                    <a:pt x="1165" y="1748"/>
                    <a:pt x="1284" y="1748"/>
                  </a:cubicBezTo>
                  <a:cubicBezTo>
                    <a:pt x="1835" y="1748"/>
                    <a:pt x="2390" y="1329"/>
                    <a:pt x="2335" y="753"/>
                  </a:cubicBezTo>
                  <a:cubicBezTo>
                    <a:pt x="2335" y="689"/>
                    <a:pt x="2281" y="666"/>
                    <a:pt x="2234" y="666"/>
                  </a:cubicBezTo>
                  <a:cubicBezTo>
                    <a:pt x="2206" y="666"/>
                    <a:pt x="2180" y="674"/>
                    <a:pt x="2168" y="686"/>
                  </a:cubicBezTo>
                  <a:cubicBezTo>
                    <a:pt x="1978" y="959"/>
                    <a:pt x="1654" y="1231"/>
                    <a:pt x="1323" y="1231"/>
                  </a:cubicBezTo>
                  <a:cubicBezTo>
                    <a:pt x="1249" y="1231"/>
                    <a:pt x="1174" y="1217"/>
                    <a:pt x="1101" y="1187"/>
                  </a:cubicBezTo>
                  <a:cubicBezTo>
                    <a:pt x="701" y="1053"/>
                    <a:pt x="567" y="519"/>
                    <a:pt x="734" y="186"/>
                  </a:cubicBezTo>
                  <a:cubicBezTo>
                    <a:pt x="734" y="79"/>
                    <a:pt x="612" y="0"/>
                    <a:pt x="4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2"/>
            <p:cNvSpPr/>
            <p:nvPr/>
          </p:nvSpPr>
          <p:spPr>
            <a:xfrm>
              <a:off x="3362575" y="1938500"/>
              <a:ext cx="46725" cy="46425"/>
            </a:xfrm>
            <a:custGeom>
              <a:rect b="b" l="l" r="r" t="t"/>
              <a:pathLst>
                <a:path extrusionOk="0" h="1857" w="1869">
                  <a:moveTo>
                    <a:pt x="601" y="0"/>
                  </a:moveTo>
                  <a:cubicBezTo>
                    <a:pt x="301" y="67"/>
                    <a:pt x="100" y="467"/>
                    <a:pt x="34" y="734"/>
                  </a:cubicBezTo>
                  <a:cubicBezTo>
                    <a:pt x="0" y="1068"/>
                    <a:pt x="67" y="1468"/>
                    <a:pt x="367" y="1668"/>
                  </a:cubicBezTo>
                  <a:cubicBezTo>
                    <a:pt x="538" y="1797"/>
                    <a:pt x="751" y="1856"/>
                    <a:pt x="969" y="1856"/>
                  </a:cubicBezTo>
                  <a:cubicBezTo>
                    <a:pt x="1091" y="1856"/>
                    <a:pt x="1215" y="1838"/>
                    <a:pt x="1335" y="1802"/>
                  </a:cubicBezTo>
                  <a:cubicBezTo>
                    <a:pt x="1668" y="1668"/>
                    <a:pt x="1835" y="1468"/>
                    <a:pt x="1868" y="1068"/>
                  </a:cubicBezTo>
                  <a:cubicBezTo>
                    <a:pt x="1868" y="1021"/>
                    <a:pt x="1820" y="959"/>
                    <a:pt x="1768" y="959"/>
                  </a:cubicBezTo>
                  <a:cubicBezTo>
                    <a:pt x="1745" y="959"/>
                    <a:pt x="1722" y="971"/>
                    <a:pt x="1702" y="1001"/>
                  </a:cubicBezTo>
                  <a:cubicBezTo>
                    <a:pt x="1592" y="1220"/>
                    <a:pt x="1251" y="1397"/>
                    <a:pt x="965" y="1397"/>
                  </a:cubicBezTo>
                  <a:cubicBezTo>
                    <a:pt x="815" y="1397"/>
                    <a:pt x="681" y="1349"/>
                    <a:pt x="601" y="1235"/>
                  </a:cubicBezTo>
                  <a:cubicBezTo>
                    <a:pt x="434" y="1068"/>
                    <a:pt x="434" y="801"/>
                    <a:pt x="534" y="567"/>
                  </a:cubicBezTo>
                  <a:cubicBezTo>
                    <a:pt x="601" y="467"/>
                    <a:pt x="701" y="401"/>
                    <a:pt x="801" y="301"/>
                  </a:cubicBezTo>
                  <a:cubicBezTo>
                    <a:pt x="834" y="234"/>
                    <a:pt x="834" y="201"/>
                    <a:pt x="868" y="167"/>
                  </a:cubicBezTo>
                  <a:lnTo>
                    <a:pt x="868" y="134"/>
                  </a:lnTo>
                  <a:cubicBezTo>
                    <a:pt x="864" y="137"/>
                    <a:pt x="860" y="139"/>
                    <a:pt x="856" y="139"/>
                  </a:cubicBezTo>
                  <a:cubicBezTo>
                    <a:pt x="827" y="139"/>
                    <a:pt x="792" y="39"/>
                    <a:pt x="708" y="34"/>
                  </a:cubicBezTo>
                  <a:lnTo>
                    <a:pt x="708" y="34"/>
                  </a:lnTo>
                  <a:cubicBezTo>
                    <a:pt x="674" y="15"/>
                    <a:pt x="645" y="0"/>
                    <a:pt x="60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2"/>
            <p:cNvSpPr/>
            <p:nvPr/>
          </p:nvSpPr>
          <p:spPr>
            <a:xfrm>
              <a:off x="3221650" y="1751875"/>
              <a:ext cx="47275" cy="46550"/>
            </a:xfrm>
            <a:custGeom>
              <a:rect b="b" l="l" r="r" t="t"/>
              <a:pathLst>
                <a:path extrusionOk="0" h="1862" w="1891">
                  <a:moveTo>
                    <a:pt x="659" y="1"/>
                  </a:moveTo>
                  <a:cubicBezTo>
                    <a:pt x="639" y="1"/>
                    <a:pt x="618" y="9"/>
                    <a:pt x="600" y="27"/>
                  </a:cubicBezTo>
                  <a:cubicBezTo>
                    <a:pt x="167" y="527"/>
                    <a:pt x="0" y="1127"/>
                    <a:pt x="100" y="1761"/>
                  </a:cubicBezTo>
                  <a:cubicBezTo>
                    <a:pt x="100" y="1828"/>
                    <a:pt x="167" y="1861"/>
                    <a:pt x="267" y="1861"/>
                  </a:cubicBezTo>
                  <a:cubicBezTo>
                    <a:pt x="767" y="1861"/>
                    <a:pt x="1468" y="1795"/>
                    <a:pt x="1801" y="1328"/>
                  </a:cubicBezTo>
                  <a:cubicBezTo>
                    <a:pt x="1891" y="1268"/>
                    <a:pt x="1794" y="1156"/>
                    <a:pt x="1701" y="1156"/>
                  </a:cubicBezTo>
                  <a:cubicBezTo>
                    <a:pt x="1690" y="1156"/>
                    <a:pt x="1679" y="1157"/>
                    <a:pt x="1668" y="1161"/>
                  </a:cubicBezTo>
                  <a:cubicBezTo>
                    <a:pt x="1468" y="1228"/>
                    <a:pt x="1268" y="1361"/>
                    <a:pt x="1067" y="1461"/>
                  </a:cubicBezTo>
                  <a:cubicBezTo>
                    <a:pt x="854" y="1515"/>
                    <a:pt x="661" y="1568"/>
                    <a:pt x="456" y="1587"/>
                  </a:cubicBezTo>
                  <a:lnTo>
                    <a:pt x="456" y="1587"/>
                  </a:lnTo>
                  <a:cubicBezTo>
                    <a:pt x="415" y="1090"/>
                    <a:pt x="518" y="596"/>
                    <a:pt x="767" y="160"/>
                  </a:cubicBezTo>
                  <a:cubicBezTo>
                    <a:pt x="767" y="62"/>
                    <a:pt x="714" y="1"/>
                    <a:pt x="65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2"/>
            <p:cNvSpPr/>
            <p:nvPr/>
          </p:nvSpPr>
          <p:spPr>
            <a:xfrm>
              <a:off x="2733800" y="1558325"/>
              <a:ext cx="420325" cy="575375"/>
            </a:xfrm>
            <a:custGeom>
              <a:rect b="b" l="l" r="r" t="t"/>
              <a:pathLst>
                <a:path extrusionOk="0" h="23015" w="16813">
                  <a:moveTo>
                    <a:pt x="3160" y="0"/>
                  </a:moveTo>
                  <a:cubicBezTo>
                    <a:pt x="3032" y="0"/>
                    <a:pt x="2906" y="42"/>
                    <a:pt x="2835" y="130"/>
                  </a:cubicBezTo>
                  <a:cubicBezTo>
                    <a:pt x="1535" y="1598"/>
                    <a:pt x="1468" y="3432"/>
                    <a:pt x="2168" y="5200"/>
                  </a:cubicBezTo>
                  <a:cubicBezTo>
                    <a:pt x="2902" y="6935"/>
                    <a:pt x="4036" y="8569"/>
                    <a:pt x="5271" y="10104"/>
                  </a:cubicBezTo>
                  <a:cubicBezTo>
                    <a:pt x="3970" y="9270"/>
                    <a:pt x="2635" y="8536"/>
                    <a:pt x="1268" y="7869"/>
                  </a:cubicBezTo>
                  <a:cubicBezTo>
                    <a:pt x="1165" y="7797"/>
                    <a:pt x="1056" y="7763"/>
                    <a:pt x="953" y="7763"/>
                  </a:cubicBezTo>
                  <a:cubicBezTo>
                    <a:pt x="720" y="7763"/>
                    <a:pt x="513" y="7935"/>
                    <a:pt x="467" y="8236"/>
                  </a:cubicBezTo>
                  <a:cubicBezTo>
                    <a:pt x="0" y="11071"/>
                    <a:pt x="1101" y="13806"/>
                    <a:pt x="3102" y="15708"/>
                  </a:cubicBezTo>
                  <a:cubicBezTo>
                    <a:pt x="2999" y="15677"/>
                    <a:pt x="2896" y="15662"/>
                    <a:pt x="2792" y="15662"/>
                  </a:cubicBezTo>
                  <a:cubicBezTo>
                    <a:pt x="2559" y="15662"/>
                    <a:pt x="2322" y="15736"/>
                    <a:pt x="2068" y="15875"/>
                  </a:cubicBezTo>
                  <a:cubicBezTo>
                    <a:pt x="1068" y="16408"/>
                    <a:pt x="634" y="17709"/>
                    <a:pt x="934" y="18743"/>
                  </a:cubicBezTo>
                  <a:cubicBezTo>
                    <a:pt x="1368" y="20144"/>
                    <a:pt x="2936" y="20945"/>
                    <a:pt x="4203" y="21579"/>
                  </a:cubicBezTo>
                  <a:cubicBezTo>
                    <a:pt x="5896" y="22360"/>
                    <a:pt x="7748" y="23014"/>
                    <a:pt x="9634" y="23014"/>
                  </a:cubicBezTo>
                  <a:cubicBezTo>
                    <a:pt x="9681" y="23014"/>
                    <a:pt x="9727" y="23014"/>
                    <a:pt x="9774" y="23013"/>
                  </a:cubicBezTo>
                  <a:cubicBezTo>
                    <a:pt x="16178" y="22880"/>
                    <a:pt x="16812" y="17109"/>
                    <a:pt x="16679" y="16075"/>
                  </a:cubicBezTo>
                  <a:cubicBezTo>
                    <a:pt x="16612" y="15408"/>
                    <a:pt x="16345" y="14774"/>
                    <a:pt x="16012" y="14207"/>
                  </a:cubicBezTo>
                  <a:cubicBezTo>
                    <a:pt x="15444" y="12872"/>
                    <a:pt x="7472" y="2965"/>
                    <a:pt x="3469" y="97"/>
                  </a:cubicBezTo>
                  <a:cubicBezTo>
                    <a:pt x="3390" y="34"/>
                    <a:pt x="3275" y="0"/>
                    <a:pt x="3160" y="0"/>
                  </a:cubicBezTo>
                  <a:close/>
                </a:path>
              </a:pathLst>
            </a:custGeom>
            <a:solidFill>
              <a:srgbClr val="F45D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2"/>
            <p:cNvSpPr/>
            <p:nvPr/>
          </p:nvSpPr>
          <p:spPr>
            <a:xfrm>
              <a:off x="2820525" y="1600750"/>
              <a:ext cx="290900" cy="383850"/>
            </a:xfrm>
            <a:custGeom>
              <a:rect b="b" l="l" r="r" t="t"/>
              <a:pathLst>
                <a:path extrusionOk="0" h="15354" w="11636">
                  <a:moveTo>
                    <a:pt x="0" y="1"/>
                  </a:moveTo>
                  <a:lnTo>
                    <a:pt x="0" y="1"/>
                  </a:lnTo>
                  <a:cubicBezTo>
                    <a:pt x="2502" y="5505"/>
                    <a:pt x="6939" y="11375"/>
                    <a:pt x="11508" y="15345"/>
                  </a:cubicBezTo>
                  <a:cubicBezTo>
                    <a:pt x="11515" y="15351"/>
                    <a:pt x="11523" y="15354"/>
                    <a:pt x="11532" y="15354"/>
                  </a:cubicBezTo>
                  <a:cubicBezTo>
                    <a:pt x="11574" y="15354"/>
                    <a:pt x="11636" y="15299"/>
                    <a:pt x="11609" y="15245"/>
                  </a:cubicBezTo>
                  <a:cubicBezTo>
                    <a:pt x="9374" y="12743"/>
                    <a:pt x="7072" y="10408"/>
                    <a:pt x="5104" y="7706"/>
                  </a:cubicBezTo>
                  <a:cubicBezTo>
                    <a:pt x="3203" y="5238"/>
                    <a:pt x="1701" y="2569"/>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2"/>
            <p:cNvSpPr/>
            <p:nvPr/>
          </p:nvSpPr>
          <p:spPr>
            <a:xfrm>
              <a:off x="2781525" y="1784175"/>
              <a:ext cx="295025" cy="213550"/>
            </a:xfrm>
            <a:custGeom>
              <a:rect b="b" l="l" r="r" t="t"/>
              <a:pathLst>
                <a:path extrusionOk="0" h="8542" w="11801">
                  <a:moveTo>
                    <a:pt x="77" y="0"/>
                  </a:moveTo>
                  <a:cubicBezTo>
                    <a:pt x="32" y="0"/>
                    <a:pt x="1" y="94"/>
                    <a:pt x="26" y="169"/>
                  </a:cubicBezTo>
                  <a:cubicBezTo>
                    <a:pt x="3195" y="3505"/>
                    <a:pt x="6764" y="8208"/>
                    <a:pt x="11768" y="8542"/>
                  </a:cubicBezTo>
                  <a:cubicBezTo>
                    <a:pt x="11801" y="8542"/>
                    <a:pt x="11801" y="8475"/>
                    <a:pt x="11768" y="8475"/>
                  </a:cubicBezTo>
                  <a:cubicBezTo>
                    <a:pt x="6797" y="7374"/>
                    <a:pt x="3595" y="3405"/>
                    <a:pt x="126" y="36"/>
                  </a:cubicBezTo>
                  <a:cubicBezTo>
                    <a:pt x="109" y="11"/>
                    <a:pt x="93" y="0"/>
                    <a:pt x="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2"/>
            <p:cNvSpPr/>
            <p:nvPr/>
          </p:nvSpPr>
          <p:spPr>
            <a:xfrm>
              <a:off x="2768825" y="1795900"/>
              <a:ext cx="321900" cy="243925"/>
            </a:xfrm>
            <a:custGeom>
              <a:rect b="b" l="l" r="r" t="t"/>
              <a:pathLst>
                <a:path extrusionOk="0" h="9757" w="12876">
                  <a:moveTo>
                    <a:pt x="0" y="0"/>
                  </a:moveTo>
                  <a:lnTo>
                    <a:pt x="0" y="0"/>
                  </a:lnTo>
                  <a:cubicBezTo>
                    <a:pt x="834" y="3002"/>
                    <a:pt x="2769" y="5604"/>
                    <a:pt x="5271" y="7439"/>
                  </a:cubicBezTo>
                  <a:cubicBezTo>
                    <a:pt x="6506" y="8378"/>
                    <a:pt x="8969" y="9757"/>
                    <a:pt x="10949" y="9757"/>
                  </a:cubicBezTo>
                  <a:cubicBezTo>
                    <a:pt x="11641" y="9757"/>
                    <a:pt x="12275" y="9588"/>
                    <a:pt x="12776" y="9174"/>
                  </a:cubicBezTo>
                  <a:cubicBezTo>
                    <a:pt x="12876" y="9107"/>
                    <a:pt x="12776" y="9040"/>
                    <a:pt x="12709" y="9040"/>
                  </a:cubicBezTo>
                  <a:cubicBezTo>
                    <a:pt x="12168" y="9273"/>
                    <a:pt x="11591" y="9375"/>
                    <a:pt x="10996" y="9375"/>
                  </a:cubicBezTo>
                  <a:cubicBezTo>
                    <a:pt x="8439" y="9375"/>
                    <a:pt x="5573" y="7481"/>
                    <a:pt x="4003" y="5938"/>
                  </a:cubicBezTo>
                  <a:cubicBezTo>
                    <a:pt x="2168" y="4270"/>
                    <a:pt x="934" y="2235"/>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2"/>
            <p:cNvSpPr/>
            <p:nvPr/>
          </p:nvSpPr>
          <p:spPr>
            <a:xfrm>
              <a:off x="2775650" y="2000825"/>
              <a:ext cx="309775" cy="98325"/>
            </a:xfrm>
            <a:custGeom>
              <a:rect b="b" l="l" r="r" t="t"/>
              <a:pathLst>
                <a:path extrusionOk="0" h="3933" w="12391">
                  <a:moveTo>
                    <a:pt x="102" y="0"/>
                  </a:moveTo>
                  <a:cubicBezTo>
                    <a:pt x="61" y="0"/>
                    <a:pt x="0" y="49"/>
                    <a:pt x="27" y="76"/>
                  </a:cubicBezTo>
                  <a:cubicBezTo>
                    <a:pt x="2135" y="1970"/>
                    <a:pt x="5588" y="3932"/>
                    <a:pt x="8738" y="3932"/>
                  </a:cubicBezTo>
                  <a:cubicBezTo>
                    <a:pt x="10025" y="3932"/>
                    <a:pt x="11262" y="3605"/>
                    <a:pt x="12336" y="2811"/>
                  </a:cubicBezTo>
                  <a:cubicBezTo>
                    <a:pt x="12391" y="2757"/>
                    <a:pt x="12356" y="2702"/>
                    <a:pt x="12323" y="2702"/>
                  </a:cubicBezTo>
                  <a:cubicBezTo>
                    <a:pt x="12316" y="2702"/>
                    <a:pt x="12309" y="2705"/>
                    <a:pt x="12303" y="2711"/>
                  </a:cubicBezTo>
                  <a:cubicBezTo>
                    <a:pt x="11119" y="3285"/>
                    <a:pt x="9943" y="3528"/>
                    <a:pt x="8785" y="3528"/>
                  </a:cubicBezTo>
                  <a:cubicBezTo>
                    <a:pt x="5701" y="3528"/>
                    <a:pt x="2747" y="1804"/>
                    <a:pt x="127" y="9"/>
                  </a:cubicBezTo>
                  <a:cubicBezTo>
                    <a:pt x="121" y="3"/>
                    <a:pt x="112" y="0"/>
                    <a:pt x="1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2"/>
            <p:cNvSpPr/>
            <p:nvPr/>
          </p:nvSpPr>
          <p:spPr>
            <a:xfrm>
              <a:off x="2818550" y="1957425"/>
              <a:ext cx="256125" cy="96575"/>
            </a:xfrm>
            <a:custGeom>
              <a:rect b="b" l="l" r="r" t="t"/>
              <a:pathLst>
                <a:path extrusionOk="0" h="3863" w="10245">
                  <a:moveTo>
                    <a:pt x="89" y="1"/>
                  </a:moveTo>
                  <a:cubicBezTo>
                    <a:pt x="33" y="1"/>
                    <a:pt x="0" y="55"/>
                    <a:pt x="46" y="77"/>
                  </a:cubicBezTo>
                  <a:cubicBezTo>
                    <a:pt x="713" y="1545"/>
                    <a:pt x="3015" y="2612"/>
                    <a:pt x="4416" y="3146"/>
                  </a:cubicBezTo>
                  <a:cubicBezTo>
                    <a:pt x="5550" y="3600"/>
                    <a:pt x="6749" y="3863"/>
                    <a:pt x="7956" y="3863"/>
                  </a:cubicBezTo>
                  <a:cubicBezTo>
                    <a:pt x="8701" y="3863"/>
                    <a:pt x="9448" y="3763"/>
                    <a:pt x="10186" y="3546"/>
                  </a:cubicBezTo>
                  <a:cubicBezTo>
                    <a:pt x="10244" y="3489"/>
                    <a:pt x="10227" y="3406"/>
                    <a:pt x="10157" y="3406"/>
                  </a:cubicBezTo>
                  <a:cubicBezTo>
                    <a:pt x="10146" y="3406"/>
                    <a:pt x="10133" y="3408"/>
                    <a:pt x="10120" y="3413"/>
                  </a:cubicBezTo>
                  <a:cubicBezTo>
                    <a:pt x="9436" y="3533"/>
                    <a:pt x="8760" y="3597"/>
                    <a:pt x="8091" y="3597"/>
                  </a:cubicBezTo>
                  <a:cubicBezTo>
                    <a:pt x="6898" y="3597"/>
                    <a:pt x="5724" y="3395"/>
                    <a:pt x="4549" y="2946"/>
                  </a:cubicBezTo>
                  <a:cubicBezTo>
                    <a:pt x="3215" y="2446"/>
                    <a:pt x="913" y="1378"/>
                    <a:pt x="179" y="44"/>
                  </a:cubicBezTo>
                  <a:cubicBezTo>
                    <a:pt x="148" y="12"/>
                    <a:pt x="116" y="1"/>
                    <a:pt x="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2"/>
            <p:cNvSpPr/>
            <p:nvPr/>
          </p:nvSpPr>
          <p:spPr>
            <a:xfrm>
              <a:off x="2837325" y="1606425"/>
              <a:ext cx="272675" cy="368175"/>
            </a:xfrm>
            <a:custGeom>
              <a:rect b="b" l="l" r="r" t="t"/>
              <a:pathLst>
                <a:path extrusionOk="0" h="14727" w="10907">
                  <a:moveTo>
                    <a:pt x="101" y="0"/>
                  </a:moveTo>
                  <a:cubicBezTo>
                    <a:pt x="45" y="0"/>
                    <a:pt x="0" y="79"/>
                    <a:pt x="29" y="107"/>
                  </a:cubicBezTo>
                  <a:cubicBezTo>
                    <a:pt x="4765" y="4244"/>
                    <a:pt x="7134" y="9681"/>
                    <a:pt x="10703" y="14684"/>
                  </a:cubicBezTo>
                  <a:cubicBezTo>
                    <a:pt x="10723" y="14715"/>
                    <a:pt x="10753" y="14727"/>
                    <a:pt x="10781" y="14727"/>
                  </a:cubicBezTo>
                  <a:cubicBezTo>
                    <a:pt x="10846" y="14727"/>
                    <a:pt x="10906" y="14664"/>
                    <a:pt x="10836" y="14618"/>
                  </a:cubicBezTo>
                  <a:cubicBezTo>
                    <a:pt x="9302" y="11649"/>
                    <a:pt x="7434" y="8747"/>
                    <a:pt x="5533" y="5945"/>
                  </a:cubicBezTo>
                  <a:cubicBezTo>
                    <a:pt x="4032" y="3710"/>
                    <a:pt x="2330" y="1575"/>
                    <a:pt x="129" y="7"/>
                  </a:cubicBezTo>
                  <a:cubicBezTo>
                    <a:pt x="119" y="3"/>
                    <a:pt x="110" y="0"/>
                    <a:pt x="1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2"/>
            <p:cNvSpPr/>
            <p:nvPr/>
          </p:nvSpPr>
          <p:spPr>
            <a:xfrm>
              <a:off x="2791675" y="1620500"/>
              <a:ext cx="290725" cy="356375"/>
            </a:xfrm>
            <a:custGeom>
              <a:rect b="b" l="l" r="r" t="t"/>
              <a:pathLst>
                <a:path extrusionOk="0" h="14255" w="11629">
                  <a:moveTo>
                    <a:pt x="78" y="1"/>
                  </a:moveTo>
                  <a:cubicBezTo>
                    <a:pt x="37" y="1"/>
                    <a:pt x="1" y="39"/>
                    <a:pt x="20" y="78"/>
                  </a:cubicBezTo>
                  <a:cubicBezTo>
                    <a:pt x="1121" y="3380"/>
                    <a:pt x="2989" y="6249"/>
                    <a:pt x="4957" y="9118"/>
                  </a:cubicBezTo>
                  <a:cubicBezTo>
                    <a:pt x="6625" y="11553"/>
                    <a:pt x="8459" y="13721"/>
                    <a:pt x="11495" y="14255"/>
                  </a:cubicBezTo>
                  <a:cubicBezTo>
                    <a:pt x="11562" y="14255"/>
                    <a:pt x="11628" y="14188"/>
                    <a:pt x="11528" y="14121"/>
                  </a:cubicBezTo>
                  <a:cubicBezTo>
                    <a:pt x="8059" y="13021"/>
                    <a:pt x="6358" y="10719"/>
                    <a:pt x="4423" y="7850"/>
                  </a:cubicBezTo>
                  <a:cubicBezTo>
                    <a:pt x="2722" y="5382"/>
                    <a:pt x="1188" y="2880"/>
                    <a:pt x="154" y="78"/>
                  </a:cubicBezTo>
                  <a:cubicBezTo>
                    <a:pt x="139" y="22"/>
                    <a:pt x="107" y="1"/>
                    <a:pt x="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2"/>
            <p:cNvSpPr/>
            <p:nvPr/>
          </p:nvSpPr>
          <p:spPr>
            <a:xfrm>
              <a:off x="3404275" y="1781525"/>
              <a:ext cx="66375" cy="55650"/>
            </a:xfrm>
            <a:custGeom>
              <a:rect b="b" l="l" r="r" t="t"/>
              <a:pathLst>
                <a:path extrusionOk="0" h="2226" w="2655">
                  <a:moveTo>
                    <a:pt x="1142" y="1"/>
                  </a:moveTo>
                  <a:cubicBezTo>
                    <a:pt x="1096" y="1"/>
                    <a:pt x="1049" y="3"/>
                    <a:pt x="1001" y="8"/>
                  </a:cubicBezTo>
                  <a:cubicBezTo>
                    <a:pt x="0" y="142"/>
                    <a:pt x="100" y="1609"/>
                    <a:pt x="534" y="2176"/>
                  </a:cubicBezTo>
                  <a:cubicBezTo>
                    <a:pt x="569" y="2211"/>
                    <a:pt x="615" y="2225"/>
                    <a:pt x="661" y="2225"/>
                  </a:cubicBezTo>
                  <a:cubicBezTo>
                    <a:pt x="794" y="2225"/>
                    <a:pt x="933" y="2108"/>
                    <a:pt x="834" y="2010"/>
                  </a:cubicBezTo>
                  <a:cubicBezTo>
                    <a:pt x="601" y="1743"/>
                    <a:pt x="467" y="1342"/>
                    <a:pt x="534" y="976"/>
                  </a:cubicBezTo>
                  <a:cubicBezTo>
                    <a:pt x="620" y="574"/>
                    <a:pt x="854" y="321"/>
                    <a:pt x="1193" y="321"/>
                  </a:cubicBezTo>
                  <a:cubicBezTo>
                    <a:pt x="1248" y="321"/>
                    <a:pt x="1307" y="328"/>
                    <a:pt x="1368" y="342"/>
                  </a:cubicBezTo>
                  <a:cubicBezTo>
                    <a:pt x="1968" y="509"/>
                    <a:pt x="2202" y="1109"/>
                    <a:pt x="2335" y="1643"/>
                  </a:cubicBezTo>
                  <a:cubicBezTo>
                    <a:pt x="2349" y="1727"/>
                    <a:pt x="2410" y="1764"/>
                    <a:pt x="2474" y="1764"/>
                  </a:cubicBezTo>
                  <a:cubicBezTo>
                    <a:pt x="2562" y="1764"/>
                    <a:pt x="2655" y="1692"/>
                    <a:pt x="2635" y="1576"/>
                  </a:cubicBezTo>
                  <a:cubicBezTo>
                    <a:pt x="2446" y="848"/>
                    <a:pt x="1986" y="1"/>
                    <a:pt x="11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2"/>
            <p:cNvSpPr/>
            <p:nvPr/>
          </p:nvSpPr>
          <p:spPr>
            <a:xfrm>
              <a:off x="3554375" y="1781725"/>
              <a:ext cx="146800" cy="219350"/>
            </a:xfrm>
            <a:custGeom>
              <a:rect b="b" l="l" r="r" t="t"/>
              <a:pathLst>
                <a:path extrusionOk="0" h="8774" w="5872">
                  <a:moveTo>
                    <a:pt x="5638" y="0"/>
                  </a:moveTo>
                  <a:lnTo>
                    <a:pt x="668" y="3303"/>
                  </a:lnTo>
                  <a:cubicBezTo>
                    <a:pt x="1" y="4770"/>
                    <a:pt x="668" y="7072"/>
                    <a:pt x="668" y="7072"/>
                  </a:cubicBezTo>
                  <a:lnTo>
                    <a:pt x="5871" y="8773"/>
                  </a:lnTo>
                  <a:lnTo>
                    <a:pt x="3370" y="4437"/>
                  </a:lnTo>
                  <a:lnTo>
                    <a:pt x="563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27" name="Google Shape;5727;p72"/>
          <p:cNvSpPr/>
          <p:nvPr/>
        </p:nvSpPr>
        <p:spPr>
          <a:xfrm>
            <a:off x="7681550" y="1265750"/>
            <a:ext cx="482700" cy="166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28" name="Google Shape;5728;p72"/>
          <p:cNvGrpSpPr/>
          <p:nvPr/>
        </p:nvGrpSpPr>
        <p:grpSpPr>
          <a:xfrm rot="10239984">
            <a:off x="-918360" y="1477478"/>
            <a:ext cx="3179927" cy="2005429"/>
            <a:chOff x="3524975" y="2707075"/>
            <a:chExt cx="3368575" cy="2124400"/>
          </a:xfrm>
        </p:grpSpPr>
        <p:sp>
          <p:nvSpPr>
            <p:cNvPr id="5729" name="Google Shape;5729;p72"/>
            <p:cNvSpPr/>
            <p:nvPr/>
          </p:nvSpPr>
          <p:spPr>
            <a:xfrm>
              <a:off x="4004525" y="3187475"/>
              <a:ext cx="2739650" cy="1624200"/>
            </a:xfrm>
            <a:custGeom>
              <a:rect b="b" l="l" r="r" t="t"/>
              <a:pathLst>
                <a:path extrusionOk="0" h="64968" w="109586">
                  <a:moveTo>
                    <a:pt x="887" y="1"/>
                  </a:moveTo>
                  <a:cubicBezTo>
                    <a:pt x="326" y="1"/>
                    <a:pt x="0" y="641"/>
                    <a:pt x="374" y="1078"/>
                  </a:cubicBezTo>
                  <a:cubicBezTo>
                    <a:pt x="5278" y="6415"/>
                    <a:pt x="12383" y="7983"/>
                    <a:pt x="19188" y="9484"/>
                  </a:cubicBezTo>
                  <a:cubicBezTo>
                    <a:pt x="22890" y="10318"/>
                    <a:pt x="26693" y="11118"/>
                    <a:pt x="30229" y="12619"/>
                  </a:cubicBezTo>
                  <a:cubicBezTo>
                    <a:pt x="34465" y="14354"/>
                    <a:pt x="38201" y="17089"/>
                    <a:pt x="42238" y="19158"/>
                  </a:cubicBezTo>
                  <a:cubicBezTo>
                    <a:pt x="57749" y="27030"/>
                    <a:pt x="75928" y="29532"/>
                    <a:pt x="89838" y="40539"/>
                  </a:cubicBezTo>
                  <a:cubicBezTo>
                    <a:pt x="96743" y="46043"/>
                    <a:pt x="102247" y="53449"/>
                    <a:pt x="103515" y="62355"/>
                  </a:cubicBezTo>
                  <a:cubicBezTo>
                    <a:pt x="103560" y="62672"/>
                    <a:pt x="103775" y="62805"/>
                    <a:pt x="104012" y="62805"/>
                  </a:cubicBezTo>
                  <a:cubicBezTo>
                    <a:pt x="104125" y="62805"/>
                    <a:pt x="104242" y="62775"/>
                    <a:pt x="104349" y="62722"/>
                  </a:cubicBezTo>
                  <a:lnTo>
                    <a:pt x="104682" y="63489"/>
                  </a:lnTo>
                  <a:cubicBezTo>
                    <a:pt x="104582" y="63723"/>
                    <a:pt x="104549" y="63990"/>
                    <a:pt x="104449" y="64190"/>
                  </a:cubicBezTo>
                  <a:cubicBezTo>
                    <a:pt x="104309" y="64668"/>
                    <a:pt x="104682" y="64968"/>
                    <a:pt x="105061" y="64968"/>
                  </a:cubicBezTo>
                  <a:cubicBezTo>
                    <a:pt x="105317" y="64968"/>
                    <a:pt x="105575" y="64832"/>
                    <a:pt x="105683" y="64523"/>
                  </a:cubicBezTo>
                  <a:cubicBezTo>
                    <a:pt x="107884" y="57118"/>
                    <a:pt x="109586" y="48478"/>
                    <a:pt x="103915" y="42241"/>
                  </a:cubicBezTo>
                  <a:cubicBezTo>
                    <a:pt x="101046" y="39072"/>
                    <a:pt x="97377" y="36470"/>
                    <a:pt x="94008" y="33835"/>
                  </a:cubicBezTo>
                  <a:cubicBezTo>
                    <a:pt x="90672" y="31199"/>
                    <a:pt x="87203" y="28698"/>
                    <a:pt x="83500" y="26630"/>
                  </a:cubicBezTo>
                  <a:cubicBezTo>
                    <a:pt x="75561" y="22093"/>
                    <a:pt x="66989" y="20525"/>
                    <a:pt x="58082" y="18791"/>
                  </a:cubicBezTo>
                  <a:cubicBezTo>
                    <a:pt x="53479" y="17857"/>
                    <a:pt x="48876" y="16756"/>
                    <a:pt x="44639" y="14688"/>
                  </a:cubicBezTo>
                  <a:cubicBezTo>
                    <a:pt x="40636" y="12786"/>
                    <a:pt x="37000" y="10151"/>
                    <a:pt x="32898" y="8416"/>
                  </a:cubicBezTo>
                  <a:cubicBezTo>
                    <a:pt x="28127" y="6348"/>
                    <a:pt x="23057" y="5081"/>
                    <a:pt x="18020" y="3913"/>
                  </a:cubicBezTo>
                  <a:lnTo>
                    <a:pt x="1008" y="10"/>
                  </a:lnTo>
                  <a:cubicBezTo>
                    <a:pt x="967" y="4"/>
                    <a:pt x="926" y="1"/>
                    <a:pt x="8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2"/>
            <p:cNvSpPr/>
            <p:nvPr/>
          </p:nvSpPr>
          <p:spPr>
            <a:xfrm>
              <a:off x="4756775" y="3057400"/>
              <a:ext cx="426375" cy="602775"/>
            </a:xfrm>
            <a:custGeom>
              <a:rect b="b" l="l" r="r" t="t"/>
              <a:pathLst>
                <a:path extrusionOk="0" h="24111" w="17055">
                  <a:moveTo>
                    <a:pt x="918" y="0"/>
                  </a:moveTo>
                  <a:cubicBezTo>
                    <a:pt x="353" y="0"/>
                    <a:pt x="0" y="641"/>
                    <a:pt x="406" y="1077"/>
                  </a:cubicBezTo>
                  <a:cubicBezTo>
                    <a:pt x="1974" y="2778"/>
                    <a:pt x="3241" y="4746"/>
                    <a:pt x="4108" y="6948"/>
                  </a:cubicBezTo>
                  <a:cubicBezTo>
                    <a:pt x="4842" y="8849"/>
                    <a:pt x="5009" y="10784"/>
                    <a:pt x="5409" y="12752"/>
                  </a:cubicBezTo>
                  <a:cubicBezTo>
                    <a:pt x="5776" y="14553"/>
                    <a:pt x="6744" y="16021"/>
                    <a:pt x="7744" y="17522"/>
                  </a:cubicBezTo>
                  <a:cubicBezTo>
                    <a:pt x="9079" y="19624"/>
                    <a:pt x="10446" y="21692"/>
                    <a:pt x="11781" y="23793"/>
                  </a:cubicBezTo>
                  <a:cubicBezTo>
                    <a:pt x="11950" y="24019"/>
                    <a:pt x="12172" y="24111"/>
                    <a:pt x="12385" y="24111"/>
                  </a:cubicBezTo>
                  <a:cubicBezTo>
                    <a:pt x="12801" y="24111"/>
                    <a:pt x="13181" y="23757"/>
                    <a:pt x="13048" y="23360"/>
                  </a:cubicBezTo>
                  <a:lnTo>
                    <a:pt x="15150" y="22859"/>
                  </a:lnTo>
                  <a:cubicBezTo>
                    <a:pt x="15383" y="22993"/>
                    <a:pt x="15583" y="23093"/>
                    <a:pt x="15783" y="23160"/>
                  </a:cubicBezTo>
                  <a:cubicBezTo>
                    <a:pt x="15885" y="23204"/>
                    <a:pt x="15983" y="23223"/>
                    <a:pt x="16076" y="23223"/>
                  </a:cubicBezTo>
                  <a:cubicBezTo>
                    <a:pt x="16686" y="23223"/>
                    <a:pt x="17054" y="22377"/>
                    <a:pt x="16417" y="22059"/>
                  </a:cubicBezTo>
                  <a:cubicBezTo>
                    <a:pt x="10646" y="19624"/>
                    <a:pt x="9279" y="13453"/>
                    <a:pt x="7611" y="8015"/>
                  </a:cubicBezTo>
                  <a:cubicBezTo>
                    <a:pt x="6577" y="4613"/>
                    <a:pt x="4809" y="877"/>
                    <a:pt x="1040" y="10"/>
                  </a:cubicBezTo>
                  <a:cubicBezTo>
                    <a:pt x="998" y="3"/>
                    <a:pt x="958" y="0"/>
                    <a:pt x="9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2"/>
            <p:cNvSpPr/>
            <p:nvPr/>
          </p:nvSpPr>
          <p:spPr>
            <a:xfrm>
              <a:off x="4966350" y="3641025"/>
              <a:ext cx="357750" cy="610850"/>
            </a:xfrm>
            <a:custGeom>
              <a:rect b="b" l="l" r="r" t="t"/>
              <a:pathLst>
                <a:path extrusionOk="0" h="24434" w="14310">
                  <a:moveTo>
                    <a:pt x="11079" y="0"/>
                  </a:moveTo>
                  <a:cubicBezTo>
                    <a:pt x="11033" y="0"/>
                    <a:pt x="10986" y="5"/>
                    <a:pt x="10936" y="15"/>
                  </a:cubicBezTo>
                  <a:cubicBezTo>
                    <a:pt x="7167" y="982"/>
                    <a:pt x="4065" y="3818"/>
                    <a:pt x="2864" y="7587"/>
                  </a:cubicBezTo>
                  <a:cubicBezTo>
                    <a:pt x="2097" y="9955"/>
                    <a:pt x="2530" y="12424"/>
                    <a:pt x="2564" y="14859"/>
                  </a:cubicBezTo>
                  <a:cubicBezTo>
                    <a:pt x="2597" y="17961"/>
                    <a:pt x="1763" y="20830"/>
                    <a:pt x="195" y="23465"/>
                  </a:cubicBezTo>
                  <a:cubicBezTo>
                    <a:pt x="0" y="23822"/>
                    <a:pt x="217" y="24434"/>
                    <a:pt x="691" y="24434"/>
                  </a:cubicBezTo>
                  <a:cubicBezTo>
                    <a:pt x="704" y="24434"/>
                    <a:pt x="716" y="24433"/>
                    <a:pt x="729" y="24432"/>
                  </a:cubicBezTo>
                  <a:cubicBezTo>
                    <a:pt x="4899" y="24032"/>
                    <a:pt x="5766" y="17761"/>
                    <a:pt x="6033" y="14492"/>
                  </a:cubicBezTo>
                  <a:cubicBezTo>
                    <a:pt x="6166" y="13158"/>
                    <a:pt x="6033" y="11857"/>
                    <a:pt x="6100" y="10522"/>
                  </a:cubicBezTo>
                  <a:cubicBezTo>
                    <a:pt x="6266" y="8421"/>
                    <a:pt x="7367" y="7320"/>
                    <a:pt x="9102" y="6286"/>
                  </a:cubicBezTo>
                  <a:cubicBezTo>
                    <a:pt x="11170" y="5018"/>
                    <a:pt x="12771" y="3517"/>
                    <a:pt x="14005" y="1449"/>
                  </a:cubicBezTo>
                  <a:cubicBezTo>
                    <a:pt x="14309" y="958"/>
                    <a:pt x="13875" y="499"/>
                    <a:pt x="13439" y="499"/>
                  </a:cubicBezTo>
                  <a:cubicBezTo>
                    <a:pt x="13253" y="499"/>
                    <a:pt x="13067" y="583"/>
                    <a:pt x="12938" y="782"/>
                  </a:cubicBezTo>
                  <a:cubicBezTo>
                    <a:pt x="12904" y="849"/>
                    <a:pt x="12871" y="915"/>
                    <a:pt x="12838" y="949"/>
                  </a:cubicBezTo>
                  <a:lnTo>
                    <a:pt x="11704" y="749"/>
                  </a:lnTo>
                  <a:cubicBezTo>
                    <a:pt x="11734" y="388"/>
                    <a:pt x="11493" y="0"/>
                    <a:pt x="110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2"/>
            <p:cNvSpPr/>
            <p:nvPr/>
          </p:nvSpPr>
          <p:spPr>
            <a:xfrm>
              <a:off x="5037925" y="3866025"/>
              <a:ext cx="40075" cy="58400"/>
            </a:xfrm>
            <a:custGeom>
              <a:rect b="b" l="l" r="r" t="t"/>
              <a:pathLst>
                <a:path extrusionOk="0" h="2336" w="1603">
                  <a:moveTo>
                    <a:pt x="229" y="0"/>
                  </a:moveTo>
                  <a:cubicBezTo>
                    <a:pt x="142" y="0"/>
                    <a:pt x="52" y="50"/>
                    <a:pt x="34" y="155"/>
                  </a:cubicBezTo>
                  <a:cubicBezTo>
                    <a:pt x="1" y="655"/>
                    <a:pt x="68" y="1122"/>
                    <a:pt x="234" y="1556"/>
                  </a:cubicBezTo>
                  <a:cubicBezTo>
                    <a:pt x="368" y="1856"/>
                    <a:pt x="501" y="2256"/>
                    <a:pt x="835" y="2323"/>
                  </a:cubicBezTo>
                  <a:cubicBezTo>
                    <a:pt x="866" y="2332"/>
                    <a:pt x="898" y="2336"/>
                    <a:pt x="931" y="2336"/>
                  </a:cubicBezTo>
                  <a:cubicBezTo>
                    <a:pt x="1145" y="2336"/>
                    <a:pt x="1382" y="2158"/>
                    <a:pt x="1469" y="1956"/>
                  </a:cubicBezTo>
                  <a:cubicBezTo>
                    <a:pt x="1602" y="1622"/>
                    <a:pt x="1402" y="1255"/>
                    <a:pt x="1302" y="922"/>
                  </a:cubicBezTo>
                  <a:cubicBezTo>
                    <a:pt x="1268" y="865"/>
                    <a:pt x="1210" y="839"/>
                    <a:pt x="1154" y="839"/>
                  </a:cubicBezTo>
                  <a:cubicBezTo>
                    <a:pt x="1047" y="839"/>
                    <a:pt x="947" y="935"/>
                    <a:pt x="1035" y="1089"/>
                  </a:cubicBezTo>
                  <a:cubicBezTo>
                    <a:pt x="1068" y="1189"/>
                    <a:pt x="1168" y="1289"/>
                    <a:pt x="1202" y="1422"/>
                  </a:cubicBezTo>
                  <a:cubicBezTo>
                    <a:pt x="1235" y="1522"/>
                    <a:pt x="1268" y="1823"/>
                    <a:pt x="1168" y="1923"/>
                  </a:cubicBezTo>
                  <a:cubicBezTo>
                    <a:pt x="1129" y="1952"/>
                    <a:pt x="1085" y="1964"/>
                    <a:pt x="1039" y="1964"/>
                  </a:cubicBezTo>
                  <a:cubicBezTo>
                    <a:pt x="929" y="1964"/>
                    <a:pt x="815" y="1893"/>
                    <a:pt x="768" y="1823"/>
                  </a:cubicBezTo>
                  <a:cubicBezTo>
                    <a:pt x="701" y="1689"/>
                    <a:pt x="668" y="1522"/>
                    <a:pt x="568" y="1422"/>
                  </a:cubicBezTo>
                  <a:cubicBezTo>
                    <a:pt x="401" y="989"/>
                    <a:pt x="368" y="588"/>
                    <a:pt x="401" y="121"/>
                  </a:cubicBezTo>
                  <a:cubicBezTo>
                    <a:pt x="385" y="42"/>
                    <a:pt x="309" y="0"/>
                    <a:pt x="229" y="0"/>
                  </a:cubicBezTo>
                  <a:close/>
                </a:path>
              </a:pathLst>
            </a:custGeom>
            <a:solidFill>
              <a:srgbClr val="826A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2"/>
            <p:cNvSpPr/>
            <p:nvPr/>
          </p:nvSpPr>
          <p:spPr>
            <a:xfrm>
              <a:off x="4151325" y="3269275"/>
              <a:ext cx="146100" cy="70875"/>
            </a:xfrm>
            <a:custGeom>
              <a:rect b="b" l="l" r="r" t="t"/>
              <a:pathLst>
                <a:path extrusionOk="0" h="2835" w="5844">
                  <a:moveTo>
                    <a:pt x="218" y="1"/>
                  </a:moveTo>
                  <a:cubicBezTo>
                    <a:pt x="121" y="1"/>
                    <a:pt x="0" y="87"/>
                    <a:pt x="73" y="208"/>
                  </a:cubicBezTo>
                  <a:cubicBezTo>
                    <a:pt x="1233" y="1857"/>
                    <a:pt x="3093" y="2835"/>
                    <a:pt x="5088" y="2835"/>
                  </a:cubicBezTo>
                  <a:cubicBezTo>
                    <a:pt x="5272" y="2835"/>
                    <a:pt x="5458" y="2826"/>
                    <a:pt x="5644" y="2809"/>
                  </a:cubicBezTo>
                  <a:cubicBezTo>
                    <a:pt x="5844" y="2809"/>
                    <a:pt x="5844" y="2476"/>
                    <a:pt x="5644" y="2476"/>
                  </a:cubicBezTo>
                  <a:cubicBezTo>
                    <a:pt x="5473" y="2489"/>
                    <a:pt x="5303" y="2496"/>
                    <a:pt x="5134" y="2496"/>
                  </a:cubicBezTo>
                  <a:cubicBezTo>
                    <a:pt x="3222" y="2496"/>
                    <a:pt x="1441" y="1635"/>
                    <a:pt x="306" y="41"/>
                  </a:cubicBezTo>
                  <a:cubicBezTo>
                    <a:pt x="288" y="13"/>
                    <a:pt x="255" y="1"/>
                    <a:pt x="218"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2"/>
            <p:cNvSpPr/>
            <p:nvPr/>
          </p:nvSpPr>
          <p:spPr>
            <a:xfrm>
              <a:off x="4288450" y="3267375"/>
              <a:ext cx="898500" cy="372425"/>
            </a:xfrm>
            <a:custGeom>
              <a:rect b="b" l="l" r="r" t="t"/>
              <a:pathLst>
                <a:path extrusionOk="0" h="14897" w="35940">
                  <a:moveTo>
                    <a:pt x="173" y="0"/>
                  </a:moveTo>
                  <a:cubicBezTo>
                    <a:pt x="71" y="0"/>
                    <a:pt x="1" y="198"/>
                    <a:pt x="159" y="250"/>
                  </a:cubicBezTo>
                  <a:cubicBezTo>
                    <a:pt x="2260" y="1451"/>
                    <a:pt x="4328" y="2719"/>
                    <a:pt x="6430" y="3920"/>
                  </a:cubicBezTo>
                  <a:cubicBezTo>
                    <a:pt x="6444" y="3933"/>
                    <a:pt x="6475" y="3941"/>
                    <a:pt x="6509" y="3941"/>
                  </a:cubicBezTo>
                  <a:cubicBezTo>
                    <a:pt x="6556" y="3941"/>
                    <a:pt x="6610" y="3925"/>
                    <a:pt x="6630" y="3886"/>
                  </a:cubicBezTo>
                  <a:cubicBezTo>
                    <a:pt x="6862" y="3601"/>
                    <a:pt x="7208" y="3492"/>
                    <a:pt x="7608" y="3492"/>
                  </a:cubicBezTo>
                  <a:cubicBezTo>
                    <a:pt x="8703" y="3492"/>
                    <a:pt x="10198" y="4309"/>
                    <a:pt x="10833" y="4553"/>
                  </a:cubicBezTo>
                  <a:cubicBezTo>
                    <a:pt x="12167" y="5020"/>
                    <a:pt x="13468" y="5454"/>
                    <a:pt x="14802" y="5921"/>
                  </a:cubicBezTo>
                  <a:cubicBezTo>
                    <a:pt x="17371" y="6855"/>
                    <a:pt x="19973" y="7722"/>
                    <a:pt x="22308" y="9190"/>
                  </a:cubicBezTo>
                  <a:cubicBezTo>
                    <a:pt x="26644" y="11859"/>
                    <a:pt x="30514" y="14093"/>
                    <a:pt x="35651" y="14894"/>
                  </a:cubicBezTo>
                  <a:cubicBezTo>
                    <a:pt x="35660" y="14896"/>
                    <a:pt x="35669" y="14896"/>
                    <a:pt x="35679" y="14896"/>
                  </a:cubicBezTo>
                  <a:cubicBezTo>
                    <a:pt x="35860" y="14896"/>
                    <a:pt x="35940" y="14594"/>
                    <a:pt x="35717" y="14594"/>
                  </a:cubicBezTo>
                  <a:cubicBezTo>
                    <a:pt x="31948" y="14060"/>
                    <a:pt x="28345" y="12759"/>
                    <a:pt x="25110" y="10724"/>
                  </a:cubicBezTo>
                  <a:cubicBezTo>
                    <a:pt x="22441" y="9023"/>
                    <a:pt x="19873" y="7522"/>
                    <a:pt x="16871" y="6421"/>
                  </a:cubicBezTo>
                  <a:cubicBezTo>
                    <a:pt x="15269" y="5854"/>
                    <a:pt x="13602" y="5254"/>
                    <a:pt x="11967" y="4687"/>
                  </a:cubicBezTo>
                  <a:cubicBezTo>
                    <a:pt x="10633" y="4220"/>
                    <a:pt x="8965" y="3252"/>
                    <a:pt x="7497" y="3219"/>
                  </a:cubicBezTo>
                  <a:cubicBezTo>
                    <a:pt x="7017" y="3219"/>
                    <a:pt x="6727" y="3375"/>
                    <a:pt x="6340" y="3375"/>
                  </a:cubicBezTo>
                  <a:cubicBezTo>
                    <a:pt x="6190" y="3375"/>
                    <a:pt x="6025" y="3351"/>
                    <a:pt x="5829" y="3286"/>
                  </a:cubicBezTo>
                  <a:cubicBezTo>
                    <a:pt x="4929" y="3019"/>
                    <a:pt x="3861" y="2185"/>
                    <a:pt x="3027" y="1685"/>
                  </a:cubicBezTo>
                  <a:cubicBezTo>
                    <a:pt x="2127" y="1118"/>
                    <a:pt x="1193" y="584"/>
                    <a:pt x="259" y="50"/>
                  </a:cubicBezTo>
                  <a:cubicBezTo>
                    <a:pt x="230" y="15"/>
                    <a:pt x="201" y="0"/>
                    <a:pt x="173"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2"/>
            <p:cNvSpPr/>
            <p:nvPr/>
          </p:nvSpPr>
          <p:spPr>
            <a:xfrm>
              <a:off x="4835150" y="3144575"/>
              <a:ext cx="128700" cy="322600"/>
            </a:xfrm>
            <a:custGeom>
              <a:rect b="b" l="l" r="r" t="t"/>
              <a:pathLst>
                <a:path extrusionOk="0" h="12904" w="5148">
                  <a:moveTo>
                    <a:pt x="224" y="1"/>
                  </a:moveTo>
                  <a:cubicBezTo>
                    <a:pt x="93" y="1"/>
                    <a:pt x="1" y="181"/>
                    <a:pt x="140" y="292"/>
                  </a:cubicBezTo>
                  <a:cubicBezTo>
                    <a:pt x="4142" y="3127"/>
                    <a:pt x="2441" y="8998"/>
                    <a:pt x="4810" y="12834"/>
                  </a:cubicBezTo>
                  <a:cubicBezTo>
                    <a:pt x="4849" y="12883"/>
                    <a:pt x="4896" y="12903"/>
                    <a:pt x="4942" y="12903"/>
                  </a:cubicBezTo>
                  <a:cubicBezTo>
                    <a:pt x="5051" y="12903"/>
                    <a:pt x="5147" y="12786"/>
                    <a:pt x="5076" y="12668"/>
                  </a:cubicBezTo>
                  <a:cubicBezTo>
                    <a:pt x="2641" y="8798"/>
                    <a:pt x="4443" y="2961"/>
                    <a:pt x="306" y="25"/>
                  </a:cubicBezTo>
                  <a:cubicBezTo>
                    <a:pt x="278" y="8"/>
                    <a:pt x="250" y="1"/>
                    <a:pt x="224"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2"/>
            <p:cNvSpPr/>
            <p:nvPr/>
          </p:nvSpPr>
          <p:spPr>
            <a:xfrm>
              <a:off x="5079875" y="3581275"/>
              <a:ext cx="134375" cy="40350"/>
            </a:xfrm>
            <a:custGeom>
              <a:rect b="b" l="l" r="r" t="t"/>
              <a:pathLst>
                <a:path extrusionOk="0" h="1614" w="5375">
                  <a:moveTo>
                    <a:pt x="196" y="0"/>
                  </a:moveTo>
                  <a:cubicBezTo>
                    <a:pt x="50" y="0"/>
                    <a:pt x="1" y="239"/>
                    <a:pt x="158" y="270"/>
                  </a:cubicBezTo>
                  <a:cubicBezTo>
                    <a:pt x="1825" y="737"/>
                    <a:pt x="3493" y="1171"/>
                    <a:pt x="5128" y="1604"/>
                  </a:cubicBezTo>
                  <a:cubicBezTo>
                    <a:pt x="5148" y="1611"/>
                    <a:pt x="5166" y="1614"/>
                    <a:pt x="5183" y="1614"/>
                  </a:cubicBezTo>
                  <a:cubicBezTo>
                    <a:pt x="5339" y="1614"/>
                    <a:pt x="5375" y="1367"/>
                    <a:pt x="5194" y="1337"/>
                  </a:cubicBezTo>
                  <a:cubicBezTo>
                    <a:pt x="3527" y="870"/>
                    <a:pt x="1859" y="437"/>
                    <a:pt x="224" y="3"/>
                  </a:cubicBezTo>
                  <a:cubicBezTo>
                    <a:pt x="215" y="1"/>
                    <a:pt x="205" y="0"/>
                    <a:pt x="196"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2"/>
            <p:cNvSpPr/>
            <p:nvPr/>
          </p:nvSpPr>
          <p:spPr>
            <a:xfrm>
              <a:off x="5231450" y="3665500"/>
              <a:ext cx="227650" cy="97300"/>
            </a:xfrm>
            <a:custGeom>
              <a:rect b="b" l="l" r="r" t="t"/>
              <a:pathLst>
                <a:path extrusionOk="0" h="3892" w="9106">
                  <a:moveTo>
                    <a:pt x="7072" y="1"/>
                  </a:moveTo>
                  <a:cubicBezTo>
                    <a:pt x="6865" y="1"/>
                    <a:pt x="6813" y="303"/>
                    <a:pt x="7004" y="303"/>
                  </a:cubicBezTo>
                  <a:cubicBezTo>
                    <a:pt x="9005" y="604"/>
                    <a:pt x="7938" y="2972"/>
                    <a:pt x="6637" y="3372"/>
                  </a:cubicBezTo>
                  <a:cubicBezTo>
                    <a:pt x="6308" y="3482"/>
                    <a:pt x="5963" y="3524"/>
                    <a:pt x="5614" y="3524"/>
                  </a:cubicBezTo>
                  <a:cubicBezTo>
                    <a:pt x="5114" y="3524"/>
                    <a:pt x="4607" y="3437"/>
                    <a:pt x="4135" y="3339"/>
                  </a:cubicBezTo>
                  <a:cubicBezTo>
                    <a:pt x="2634" y="2972"/>
                    <a:pt x="1333" y="2138"/>
                    <a:pt x="332" y="971"/>
                  </a:cubicBezTo>
                  <a:cubicBezTo>
                    <a:pt x="306" y="926"/>
                    <a:pt x="267" y="908"/>
                    <a:pt x="228" y="908"/>
                  </a:cubicBezTo>
                  <a:cubicBezTo>
                    <a:pt x="119" y="908"/>
                    <a:pt x="1" y="1048"/>
                    <a:pt x="99" y="1171"/>
                  </a:cubicBezTo>
                  <a:cubicBezTo>
                    <a:pt x="1318" y="2571"/>
                    <a:pt x="3445" y="3892"/>
                    <a:pt x="5460" y="3892"/>
                  </a:cubicBezTo>
                  <a:cubicBezTo>
                    <a:pt x="6036" y="3892"/>
                    <a:pt x="6603" y="3784"/>
                    <a:pt x="7137" y="3539"/>
                  </a:cubicBezTo>
                  <a:cubicBezTo>
                    <a:pt x="8638" y="2872"/>
                    <a:pt x="9105" y="303"/>
                    <a:pt x="7104" y="3"/>
                  </a:cubicBezTo>
                  <a:cubicBezTo>
                    <a:pt x="7093" y="2"/>
                    <a:pt x="7082" y="1"/>
                    <a:pt x="7072"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2"/>
            <p:cNvSpPr/>
            <p:nvPr/>
          </p:nvSpPr>
          <p:spPr>
            <a:xfrm>
              <a:off x="5515250" y="3744725"/>
              <a:ext cx="1378300" cy="920125"/>
            </a:xfrm>
            <a:custGeom>
              <a:rect b="b" l="l" r="r" t="t"/>
              <a:pathLst>
                <a:path extrusionOk="0" h="36805" w="55132">
                  <a:moveTo>
                    <a:pt x="258" y="1"/>
                  </a:moveTo>
                  <a:cubicBezTo>
                    <a:pt x="79" y="1"/>
                    <a:pt x="0" y="273"/>
                    <a:pt x="222" y="337"/>
                  </a:cubicBezTo>
                  <a:cubicBezTo>
                    <a:pt x="12430" y="3839"/>
                    <a:pt x="24139" y="7809"/>
                    <a:pt x="33445" y="16882"/>
                  </a:cubicBezTo>
                  <a:cubicBezTo>
                    <a:pt x="37815" y="21185"/>
                    <a:pt x="41551" y="26055"/>
                    <a:pt x="45187" y="31025"/>
                  </a:cubicBezTo>
                  <a:cubicBezTo>
                    <a:pt x="47030" y="33519"/>
                    <a:pt x="49489" y="36805"/>
                    <a:pt x="52673" y="36805"/>
                  </a:cubicBezTo>
                  <a:cubicBezTo>
                    <a:pt x="53407" y="36805"/>
                    <a:pt x="54181" y="36629"/>
                    <a:pt x="54994" y="36229"/>
                  </a:cubicBezTo>
                  <a:cubicBezTo>
                    <a:pt x="55131" y="36174"/>
                    <a:pt x="55066" y="35962"/>
                    <a:pt x="54927" y="35962"/>
                  </a:cubicBezTo>
                  <a:cubicBezTo>
                    <a:pt x="54897" y="35962"/>
                    <a:pt x="54863" y="35972"/>
                    <a:pt x="54827" y="35996"/>
                  </a:cubicBezTo>
                  <a:cubicBezTo>
                    <a:pt x="54078" y="36360"/>
                    <a:pt x="53361" y="36520"/>
                    <a:pt x="52677" y="36520"/>
                  </a:cubicBezTo>
                  <a:cubicBezTo>
                    <a:pt x="49796" y="36520"/>
                    <a:pt x="47499" y="33690"/>
                    <a:pt x="45854" y="31426"/>
                  </a:cubicBezTo>
                  <a:cubicBezTo>
                    <a:pt x="44420" y="29424"/>
                    <a:pt x="42886" y="27389"/>
                    <a:pt x="41351" y="25455"/>
                  </a:cubicBezTo>
                  <a:cubicBezTo>
                    <a:pt x="37949" y="21051"/>
                    <a:pt x="34279" y="16882"/>
                    <a:pt x="29976" y="13346"/>
                  </a:cubicBezTo>
                  <a:cubicBezTo>
                    <a:pt x="21404" y="6274"/>
                    <a:pt x="10796" y="3039"/>
                    <a:pt x="288" y="3"/>
                  </a:cubicBezTo>
                  <a:cubicBezTo>
                    <a:pt x="278" y="1"/>
                    <a:pt x="268" y="1"/>
                    <a:pt x="258"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2"/>
            <p:cNvSpPr/>
            <p:nvPr/>
          </p:nvSpPr>
          <p:spPr>
            <a:xfrm>
              <a:off x="5882375" y="3787025"/>
              <a:ext cx="151300" cy="64350"/>
            </a:xfrm>
            <a:custGeom>
              <a:rect b="b" l="l" r="r" t="t"/>
              <a:pathLst>
                <a:path extrusionOk="0" h="2574" w="6052">
                  <a:moveTo>
                    <a:pt x="277" y="1"/>
                  </a:moveTo>
                  <a:cubicBezTo>
                    <a:pt x="112" y="1"/>
                    <a:pt x="1" y="195"/>
                    <a:pt x="147" y="313"/>
                  </a:cubicBezTo>
                  <a:cubicBezTo>
                    <a:pt x="1523" y="1183"/>
                    <a:pt x="3159" y="2574"/>
                    <a:pt x="4896" y="2574"/>
                  </a:cubicBezTo>
                  <a:cubicBezTo>
                    <a:pt x="5223" y="2574"/>
                    <a:pt x="5552" y="2525"/>
                    <a:pt x="5885" y="2414"/>
                  </a:cubicBezTo>
                  <a:cubicBezTo>
                    <a:pt x="5985" y="2347"/>
                    <a:pt x="6051" y="2247"/>
                    <a:pt x="5951" y="2147"/>
                  </a:cubicBezTo>
                  <a:cubicBezTo>
                    <a:pt x="5618" y="1780"/>
                    <a:pt x="5284" y="1347"/>
                    <a:pt x="4951" y="980"/>
                  </a:cubicBezTo>
                  <a:cubicBezTo>
                    <a:pt x="4918" y="939"/>
                    <a:pt x="4881" y="922"/>
                    <a:pt x="4846" y="922"/>
                  </a:cubicBezTo>
                  <a:cubicBezTo>
                    <a:pt x="4739" y="922"/>
                    <a:pt x="4650" y="1079"/>
                    <a:pt x="4750" y="1180"/>
                  </a:cubicBezTo>
                  <a:cubicBezTo>
                    <a:pt x="5034" y="1492"/>
                    <a:pt x="5318" y="1852"/>
                    <a:pt x="5601" y="2178"/>
                  </a:cubicBezTo>
                  <a:lnTo>
                    <a:pt x="5601" y="2178"/>
                  </a:lnTo>
                  <a:cubicBezTo>
                    <a:pt x="5379" y="2235"/>
                    <a:pt x="5156" y="2260"/>
                    <a:pt x="4934" y="2260"/>
                  </a:cubicBezTo>
                  <a:cubicBezTo>
                    <a:pt x="3293" y="2260"/>
                    <a:pt x="1676" y="861"/>
                    <a:pt x="347" y="12"/>
                  </a:cubicBezTo>
                  <a:cubicBezTo>
                    <a:pt x="323" y="4"/>
                    <a:pt x="299" y="1"/>
                    <a:pt x="277"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2"/>
            <p:cNvSpPr/>
            <p:nvPr/>
          </p:nvSpPr>
          <p:spPr>
            <a:xfrm>
              <a:off x="6174550" y="3985725"/>
              <a:ext cx="614975" cy="364800"/>
            </a:xfrm>
            <a:custGeom>
              <a:rect b="b" l="l" r="r" t="t"/>
              <a:pathLst>
                <a:path extrusionOk="0" h="14592" w="24599">
                  <a:moveTo>
                    <a:pt x="209" y="0"/>
                  </a:moveTo>
                  <a:cubicBezTo>
                    <a:pt x="84" y="0"/>
                    <a:pt x="0" y="196"/>
                    <a:pt x="135" y="304"/>
                  </a:cubicBezTo>
                  <a:cubicBezTo>
                    <a:pt x="4738" y="3639"/>
                    <a:pt x="9275" y="6908"/>
                    <a:pt x="13878" y="10244"/>
                  </a:cubicBezTo>
                  <a:cubicBezTo>
                    <a:pt x="16268" y="12009"/>
                    <a:pt x="19188" y="14592"/>
                    <a:pt x="22296" y="14592"/>
                  </a:cubicBezTo>
                  <a:cubicBezTo>
                    <a:pt x="23007" y="14592"/>
                    <a:pt x="23727" y="14457"/>
                    <a:pt x="24453" y="14147"/>
                  </a:cubicBezTo>
                  <a:cubicBezTo>
                    <a:pt x="24599" y="14059"/>
                    <a:pt x="24514" y="13868"/>
                    <a:pt x="24355" y="13868"/>
                  </a:cubicBezTo>
                  <a:cubicBezTo>
                    <a:pt x="24334" y="13868"/>
                    <a:pt x="24310" y="13872"/>
                    <a:pt x="24286" y="13880"/>
                  </a:cubicBezTo>
                  <a:cubicBezTo>
                    <a:pt x="23635" y="14152"/>
                    <a:pt x="22969" y="14273"/>
                    <a:pt x="22296" y="14273"/>
                  </a:cubicBezTo>
                  <a:cubicBezTo>
                    <a:pt x="18350" y="14273"/>
                    <a:pt x="14169" y="10123"/>
                    <a:pt x="11377" y="8042"/>
                  </a:cubicBezTo>
                  <a:cubicBezTo>
                    <a:pt x="7707" y="5374"/>
                    <a:pt x="3971" y="2705"/>
                    <a:pt x="302" y="37"/>
                  </a:cubicBezTo>
                  <a:cubicBezTo>
                    <a:pt x="270" y="11"/>
                    <a:pt x="238" y="0"/>
                    <a:pt x="209"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2"/>
            <p:cNvSpPr/>
            <p:nvPr/>
          </p:nvSpPr>
          <p:spPr>
            <a:xfrm>
              <a:off x="5591850" y="3823125"/>
              <a:ext cx="1189950" cy="1008350"/>
            </a:xfrm>
            <a:custGeom>
              <a:rect b="b" l="l" r="r" t="t"/>
              <a:pathLst>
                <a:path extrusionOk="0" h="40334" w="47598">
                  <a:moveTo>
                    <a:pt x="199" y="0"/>
                  </a:moveTo>
                  <a:cubicBezTo>
                    <a:pt x="24" y="0"/>
                    <a:pt x="1" y="304"/>
                    <a:pt x="160" y="336"/>
                  </a:cubicBezTo>
                  <a:cubicBezTo>
                    <a:pt x="5664" y="2338"/>
                    <a:pt x="11368" y="4072"/>
                    <a:pt x="16538" y="6908"/>
                  </a:cubicBezTo>
                  <a:cubicBezTo>
                    <a:pt x="21008" y="9376"/>
                    <a:pt x="25044" y="12545"/>
                    <a:pt x="28714" y="16081"/>
                  </a:cubicBezTo>
                  <a:cubicBezTo>
                    <a:pt x="36019" y="23219"/>
                    <a:pt x="41690" y="31825"/>
                    <a:pt x="47260" y="40265"/>
                  </a:cubicBezTo>
                  <a:cubicBezTo>
                    <a:pt x="47299" y="40314"/>
                    <a:pt x="47347" y="40334"/>
                    <a:pt x="47392" y="40334"/>
                  </a:cubicBezTo>
                  <a:cubicBezTo>
                    <a:pt x="47502" y="40334"/>
                    <a:pt x="47598" y="40216"/>
                    <a:pt x="47527" y="40098"/>
                  </a:cubicBezTo>
                  <a:cubicBezTo>
                    <a:pt x="41790" y="31425"/>
                    <a:pt x="35952" y="22652"/>
                    <a:pt x="28447" y="15380"/>
                  </a:cubicBezTo>
                  <a:cubicBezTo>
                    <a:pt x="24844" y="11911"/>
                    <a:pt x="20841" y="8842"/>
                    <a:pt x="16405" y="6474"/>
                  </a:cubicBezTo>
                  <a:cubicBezTo>
                    <a:pt x="11268" y="3705"/>
                    <a:pt x="5697" y="2004"/>
                    <a:pt x="227" y="3"/>
                  </a:cubicBezTo>
                  <a:cubicBezTo>
                    <a:pt x="217" y="1"/>
                    <a:pt x="208" y="0"/>
                    <a:pt x="199"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2"/>
            <p:cNvSpPr/>
            <p:nvPr/>
          </p:nvSpPr>
          <p:spPr>
            <a:xfrm>
              <a:off x="5031200" y="3681950"/>
              <a:ext cx="206200" cy="525125"/>
            </a:xfrm>
            <a:custGeom>
              <a:rect b="b" l="l" r="r" t="t"/>
              <a:pathLst>
                <a:path extrusionOk="0" h="21005" w="8248">
                  <a:moveTo>
                    <a:pt x="8002" y="1"/>
                  </a:moveTo>
                  <a:cubicBezTo>
                    <a:pt x="7982" y="1"/>
                    <a:pt x="7962" y="4"/>
                    <a:pt x="7942" y="12"/>
                  </a:cubicBezTo>
                  <a:cubicBezTo>
                    <a:pt x="5007" y="1880"/>
                    <a:pt x="2572" y="3882"/>
                    <a:pt x="2071" y="7518"/>
                  </a:cubicBezTo>
                  <a:cubicBezTo>
                    <a:pt x="1471" y="11887"/>
                    <a:pt x="3439" y="17024"/>
                    <a:pt x="103" y="20727"/>
                  </a:cubicBezTo>
                  <a:cubicBezTo>
                    <a:pt x="0" y="20856"/>
                    <a:pt x="96" y="21004"/>
                    <a:pt x="206" y="21004"/>
                  </a:cubicBezTo>
                  <a:cubicBezTo>
                    <a:pt x="239" y="21004"/>
                    <a:pt x="273" y="20991"/>
                    <a:pt x="303" y="20961"/>
                  </a:cubicBezTo>
                  <a:cubicBezTo>
                    <a:pt x="2438" y="18592"/>
                    <a:pt x="2505" y="15523"/>
                    <a:pt x="2338" y="12521"/>
                  </a:cubicBezTo>
                  <a:cubicBezTo>
                    <a:pt x="2205" y="10320"/>
                    <a:pt x="2004" y="8018"/>
                    <a:pt x="2705" y="5883"/>
                  </a:cubicBezTo>
                  <a:cubicBezTo>
                    <a:pt x="3539" y="3281"/>
                    <a:pt x="5907" y="1714"/>
                    <a:pt x="8042" y="313"/>
                  </a:cubicBezTo>
                  <a:cubicBezTo>
                    <a:pt x="8247" y="195"/>
                    <a:pt x="8143" y="1"/>
                    <a:pt x="8002"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2"/>
            <p:cNvSpPr/>
            <p:nvPr/>
          </p:nvSpPr>
          <p:spPr>
            <a:xfrm>
              <a:off x="5190550" y="3730200"/>
              <a:ext cx="42875" cy="39625"/>
            </a:xfrm>
            <a:custGeom>
              <a:rect b="b" l="l" r="r" t="t"/>
              <a:pathLst>
                <a:path extrusionOk="0" h="1585" w="1715">
                  <a:moveTo>
                    <a:pt x="1326" y="1"/>
                  </a:moveTo>
                  <a:cubicBezTo>
                    <a:pt x="761" y="1"/>
                    <a:pt x="216" y="357"/>
                    <a:pt x="67" y="951"/>
                  </a:cubicBezTo>
                  <a:cubicBezTo>
                    <a:pt x="0" y="1251"/>
                    <a:pt x="67" y="1551"/>
                    <a:pt x="401" y="1585"/>
                  </a:cubicBezTo>
                  <a:cubicBezTo>
                    <a:pt x="534" y="1585"/>
                    <a:pt x="701" y="1551"/>
                    <a:pt x="801" y="1451"/>
                  </a:cubicBezTo>
                  <a:cubicBezTo>
                    <a:pt x="947" y="1363"/>
                    <a:pt x="1068" y="1173"/>
                    <a:pt x="1231" y="1173"/>
                  </a:cubicBezTo>
                  <a:cubicBezTo>
                    <a:pt x="1253" y="1173"/>
                    <a:pt x="1277" y="1176"/>
                    <a:pt x="1301" y="1185"/>
                  </a:cubicBezTo>
                  <a:cubicBezTo>
                    <a:pt x="1312" y="1186"/>
                    <a:pt x="1323" y="1187"/>
                    <a:pt x="1333" y="1187"/>
                  </a:cubicBezTo>
                  <a:cubicBezTo>
                    <a:pt x="1534" y="1187"/>
                    <a:pt x="1524" y="883"/>
                    <a:pt x="1301" y="851"/>
                  </a:cubicBezTo>
                  <a:cubicBezTo>
                    <a:pt x="1101" y="851"/>
                    <a:pt x="968" y="918"/>
                    <a:pt x="801" y="1018"/>
                  </a:cubicBezTo>
                  <a:cubicBezTo>
                    <a:pt x="696" y="1080"/>
                    <a:pt x="500" y="1235"/>
                    <a:pt x="401" y="1235"/>
                  </a:cubicBezTo>
                  <a:cubicBezTo>
                    <a:pt x="342" y="1235"/>
                    <a:pt x="317" y="1180"/>
                    <a:pt x="367" y="1018"/>
                  </a:cubicBezTo>
                  <a:cubicBezTo>
                    <a:pt x="428" y="591"/>
                    <a:pt x="852" y="275"/>
                    <a:pt x="1281" y="275"/>
                  </a:cubicBezTo>
                  <a:cubicBezTo>
                    <a:pt x="1321" y="275"/>
                    <a:pt x="1361" y="278"/>
                    <a:pt x="1401" y="284"/>
                  </a:cubicBezTo>
                  <a:cubicBezTo>
                    <a:pt x="1424" y="291"/>
                    <a:pt x="1446" y="294"/>
                    <a:pt x="1467" y="294"/>
                  </a:cubicBezTo>
                  <a:cubicBezTo>
                    <a:pt x="1652" y="294"/>
                    <a:pt x="1715" y="47"/>
                    <a:pt x="1535" y="17"/>
                  </a:cubicBezTo>
                  <a:cubicBezTo>
                    <a:pt x="1465" y="6"/>
                    <a:pt x="1396" y="1"/>
                    <a:pt x="1326"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2"/>
            <p:cNvSpPr/>
            <p:nvPr/>
          </p:nvSpPr>
          <p:spPr>
            <a:xfrm>
              <a:off x="5275575" y="3648825"/>
              <a:ext cx="76775" cy="50600"/>
            </a:xfrm>
            <a:custGeom>
              <a:rect b="b" l="l" r="r" t="t"/>
              <a:pathLst>
                <a:path extrusionOk="0" h="2024" w="3071">
                  <a:moveTo>
                    <a:pt x="1972" y="0"/>
                  </a:moveTo>
                  <a:cubicBezTo>
                    <a:pt x="1793" y="0"/>
                    <a:pt x="1713" y="272"/>
                    <a:pt x="1903" y="303"/>
                  </a:cubicBezTo>
                  <a:cubicBezTo>
                    <a:pt x="2759" y="578"/>
                    <a:pt x="2466" y="1666"/>
                    <a:pt x="1718" y="1666"/>
                  </a:cubicBezTo>
                  <a:cubicBezTo>
                    <a:pt x="1650" y="1666"/>
                    <a:pt x="1578" y="1657"/>
                    <a:pt x="1503" y="1638"/>
                  </a:cubicBezTo>
                  <a:cubicBezTo>
                    <a:pt x="902" y="1471"/>
                    <a:pt x="635" y="937"/>
                    <a:pt x="335" y="470"/>
                  </a:cubicBezTo>
                  <a:cubicBezTo>
                    <a:pt x="304" y="417"/>
                    <a:pt x="255" y="394"/>
                    <a:pt x="207" y="394"/>
                  </a:cubicBezTo>
                  <a:cubicBezTo>
                    <a:pt x="103" y="394"/>
                    <a:pt x="0" y="500"/>
                    <a:pt x="68" y="637"/>
                  </a:cubicBezTo>
                  <a:cubicBezTo>
                    <a:pt x="413" y="1193"/>
                    <a:pt x="1031" y="2024"/>
                    <a:pt x="1756" y="2024"/>
                  </a:cubicBezTo>
                  <a:cubicBezTo>
                    <a:pt x="1943" y="2024"/>
                    <a:pt x="2138" y="1968"/>
                    <a:pt x="2337" y="1838"/>
                  </a:cubicBezTo>
                  <a:cubicBezTo>
                    <a:pt x="3071" y="1337"/>
                    <a:pt x="2837" y="237"/>
                    <a:pt x="2003" y="3"/>
                  </a:cubicBezTo>
                  <a:cubicBezTo>
                    <a:pt x="1993" y="1"/>
                    <a:pt x="1982" y="0"/>
                    <a:pt x="1972"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2"/>
            <p:cNvSpPr/>
            <p:nvPr/>
          </p:nvSpPr>
          <p:spPr>
            <a:xfrm>
              <a:off x="5431700" y="3752225"/>
              <a:ext cx="78275" cy="48825"/>
            </a:xfrm>
            <a:custGeom>
              <a:rect b="b" l="l" r="r" t="t"/>
              <a:pathLst>
                <a:path extrusionOk="0" h="1953" w="3131">
                  <a:moveTo>
                    <a:pt x="226" y="1"/>
                  </a:moveTo>
                  <a:cubicBezTo>
                    <a:pt x="123" y="1"/>
                    <a:pt x="0" y="119"/>
                    <a:pt x="95" y="237"/>
                  </a:cubicBezTo>
                  <a:cubicBezTo>
                    <a:pt x="428" y="971"/>
                    <a:pt x="1062" y="1705"/>
                    <a:pt x="1829" y="1905"/>
                  </a:cubicBezTo>
                  <a:cubicBezTo>
                    <a:pt x="1950" y="1936"/>
                    <a:pt x="2071" y="1953"/>
                    <a:pt x="2188" y="1953"/>
                  </a:cubicBezTo>
                  <a:cubicBezTo>
                    <a:pt x="2683" y="1953"/>
                    <a:pt x="3103" y="1664"/>
                    <a:pt x="3130" y="1071"/>
                  </a:cubicBezTo>
                  <a:cubicBezTo>
                    <a:pt x="3130" y="971"/>
                    <a:pt x="3055" y="921"/>
                    <a:pt x="2976" y="921"/>
                  </a:cubicBezTo>
                  <a:cubicBezTo>
                    <a:pt x="2897" y="921"/>
                    <a:pt x="2813" y="971"/>
                    <a:pt x="2796" y="1071"/>
                  </a:cubicBezTo>
                  <a:cubicBezTo>
                    <a:pt x="2775" y="1476"/>
                    <a:pt x="2494" y="1622"/>
                    <a:pt x="2198" y="1622"/>
                  </a:cubicBezTo>
                  <a:cubicBezTo>
                    <a:pt x="2032" y="1622"/>
                    <a:pt x="1861" y="1576"/>
                    <a:pt x="1729" y="1504"/>
                  </a:cubicBezTo>
                  <a:cubicBezTo>
                    <a:pt x="1496" y="1371"/>
                    <a:pt x="1295" y="1238"/>
                    <a:pt x="1095" y="1071"/>
                  </a:cubicBezTo>
                  <a:cubicBezTo>
                    <a:pt x="762" y="804"/>
                    <a:pt x="562" y="470"/>
                    <a:pt x="328" y="70"/>
                  </a:cubicBezTo>
                  <a:cubicBezTo>
                    <a:pt x="309" y="21"/>
                    <a:pt x="269" y="1"/>
                    <a:pt x="226"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2"/>
            <p:cNvSpPr/>
            <p:nvPr/>
          </p:nvSpPr>
          <p:spPr>
            <a:xfrm>
              <a:off x="5451575" y="3726225"/>
              <a:ext cx="46400" cy="32650"/>
            </a:xfrm>
            <a:custGeom>
              <a:rect b="b" l="l" r="r" t="t"/>
              <a:pathLst>
                <a:path extrusionOk="0" h="1306" w="1856">
                  <a:moveTo>
                    <a:pt x="1671" y="0"/>
                  </a:moveTo>
                  <a:cubicBezTo>
                    <a:pt x="1615" y="0"/>
                    <a:pt x="1560" y="33"/>
                    <a:pt x="1534" y="109"/>
                  </a:cubicBezTo>
                  <a:cubicBezTo>
                    <a:pt x="1468" y="443"/>
                    <a:pt x="1334" y="910"/>
                    <a:pt x="967" y="1010"/>
                  </a:cubicBezTo>
                  <a:cubicBezTo>
                    <a:pt x="930" y="1017"/>
                    <a:pt x="891" y="1022"/>
                    <a:pt x="852" y="1022"/>
                  </a:cubicBezTo>
                  <a:cubicBezTo>
                    <a:pt x="717" y="1022"/>
                    <a:pt x="586" y="972"/>
                    <a:pt x="534" y="843"/>
                  </a:cubicBezTo>
                  <a:cubicBezTo>
                    <a:pt x="500" y="710"/>
                    <a:pt x="534" y="543"/>
                    <a:pt x="667" y="510"/>
                  </a:cubicBezTo>
                  <a:cubicBezTo>
                    <a:pt x="834" y="510"/>
                    <a:pt x="834" y="209"/>
                    <a:pt x="634" y="209"/>
                  </a:cubicBezTo>
                  <a:cubicBezTo>
                    <a:pt x="100" y="276"/>
                    <a:pt x="0" y="1043"/>
                    <a:pt x="500" y="1243"/>
                  </a:cubicBezTo>
                  <a:cubicBezTo>
                    <a:pt x="587" y="1287"/>
                    <a:pt x="680" y="1305"/>
                    <a:pt x="774" y="1305"/>
                  </a:cubicBezTo>
                  <a:cubicBezTo>
                    <a:pt x="972" y="1305"/>
                    <a:pt x="1176" y="1223"/>
                    <a:pt x="1334" y="1110"/>
                  </a:cubicBezTo>
                  <a:cubicBezTo>
                    <a:pt x="1635" y="910"/>
                    <a:pt x="1768" y="543"/>
                    <a:pt x="1835" y="209"/>
                  </a:cubicBezTo>
                  <a:cubicBezTo>
                    <a:pt x="1855" y="86"/>
                    <a:pt x="1761" y="0"/>
                    <a:pt x="1671"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2"/>
            <p:cNvSpPr/>
            <p:nvPr/>
          </p:nvSpPr>
          <p:spPr>
            <a:xfrm>
              <a:off x="4510650" y="3317300"/>
              <a:ext cx="455600" cy="193425"/>
            </a:xfrm>
            <a:custGeom>
              <a:rect b="b" l="l" r="r" t="t"/>
              <a:pathLst>
                <a:path extrusionOk="0" h="7737" w="18224">
                  <a:moveTo>
                    <a:pt x="178" y="1"/>
                  </a:moveTo>
                  <a:cubicBezTo>
                    <a:pt x="54" y="1"/>
                    <a:pt x="0" y="231"/>
                    <a:pt x="144" y="288"/>
                  </a:cubicBezTo>
                  <a:cubicBezTo>
                    <a:pt x="2579" y="1022"/>
                    <a:pt x="4947" y="1689"/>
                    <a:pt x="7382" y="2423"/>
                  </a:cubicBezTo>
                  <a:cubicBezTo>
                    <a:pt x="10051" y="3257"/>
                    <a:pt x="12119" y="4624"/>
                    <a:pt x="14320" y="6292"/>
                  </a:cubicBezTo>
                  <a:cubicBezTo>
                    <a:pt x="14942" y="6716"/>
                    <a:pt x="16113" y="7737"/>
                    <a:pt x="17064" y="7737"/>
                  </a:cubicBezTo>
                  <a:cubicBezTo>
                    <a:pt x="17237" y="7737"/>
                    <a:pt x="17402" y="7703"/>
                    <a:pt x="17556" y="7627"/>
                  </a:cubicBezTo>
                  <a:cubicBezTo>
                    <a:pt x="18123" y="7360"/>
                    <a:pt x="18223" y="6959"/>
                    <a:pt x="17756" y="6526"/>
                  </a:cubicBezTo>
                  <a:cubicBezTo>
                    <a:pt x="17725" y="6495"/>
                    <a:pt x="17689" y="6482"/>
                    <a:pt x="17653" y="6482"/>
                  </a:cubicBezTo>
                  <a:cubicBezTo>
                    <a:pt x="17536" y="6482"/>
                    <a:pt x="17428" y="6624"/>
                    <a:pt x="17556" y="6726"/>
                  </a:cubicBezTo>
                  <a:cubicBezTo>
                    <a:pt x="17197" y="7068"/>
                    <a:pt x="16838" y="7243"/>
                    <a:pt x="16484" y="7243"/>
                  </a:cubicBezTo>
                  <a:cubicBezTo>
                    <a:pt x="16146" y="7243"/>
                    <a:pt x="15813" y="7085"/>
                    <a:pt x="15488" y="6759"/>
                  </a:cubicBezTo>
                  <a:cubicBezTo>
                    <a:pt x="15154" y="6526"/>
                    <a:pt x="14787" y="6292"/>
                    <a:pt x="14487" y="6025"/>
                  </a:cubicBezTo>
                  <a:cubicBezTo>
                    <a:pt x="14054" y="5692"/>
                    <a:pt x="13587" y="5292"/>
                    <a:pt x="13086" y="4958"/>
                  </a:cubicBezTo>
                  <a:cubicBezTo>
                    <a:pt x="11985" y="4191"/>
                    <a:pt x="10918" y="3457"/>
                    <a:pt x="9650" y="2923"/>
                  </a:cubicBezTo>
                  <a:cubicBezTo>
                    <a:pt x="6715" y="1622"/>
                    <a:pt x="3379" y="922"/>
                    <a:pt x="244" y="21"/>
                  </a:cubicBezTo>
                  <a:cubicBezTo>
                    <a:pt x="220" y="7"/>
                    <a:pt x="198" y="1"/>
                    <a:pt x="178"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2"/>
            <p:cNvSpPr/>
            <p:nvPr/>
          </p:nvSpPr>
          <p:spPr>
            <a:xfrm>
              <a:off x="4534875" y="3404900"/>
              <a:ext cx="81350" cy="32700"/>
            </a:xfrm>
            <a:custGeom>
              <a:rect b="b" l="l" r="r" t="t"/>
              <a:pathLst>
                <a:path extrusionOk="0" h="1308" w="3254">
                  <a:moveTo>
                    <a:pt x="499" y="0"/>
                  </a:moveTo>
                  <a:cubicBezTo>
                    <a:pt x="243" y="0"/>
                    <a:pt x="0" y="122"/>
                    <a:pt x="109" y="420"/>
                  </a:cubicBezTo>
                  <a:cubicBezTo>
                    <a:pt x="109" y="504"/>
                    <a:pt x="161" y="541"/>
                    <a:pt x="218" y="541"/>
                  </a:cubicBezTo>
                  <a:cubicBezTo>
                    <a:pt x="296" y="541"/>
                    <a:pt x="381" y="470"/>
                    <a:pt x="342" y="353"/>
                  </a:cubicBezTo>
                  <a:cubicBezTo>
                    <a:pt x="337" y="331"/>
                    <a:pt x="354" y="322"/>
                    <a:pt x="388" y="322"/>
                  </a:cubicBezTo>
                  <a:cubicBezTo>
                    <a:pt x="555" y="322"/>
                    <a:pt x="1120" y="553"/>
                    <a:pt x="1176" y="553"/>
                  </a:cubicBezTo>
                  <a:cubicBezTo>
                    <a:pt x="1410" y="620"/>
                    <a:pt x="1543" y="720"/>
                    <a:pt x="1776" y="787"/>
                  </a:cubicBezTo>
                  <a:cubicBezTo>
                    <a:pt x="2143" y="954"/>
                    <a:pt x="2544" y="1120"/>
                    <a:pt x="2944" y="1287"/>
                  </a:cubicBezTo>
                  <a:cubicBezTo>
                    <a:pt x="2968" y="1301"/>
                    <a:pt x="2991" y="1308"/>
                    <a:pt x="3014" y="1308"/>
                  </a:cubicBezTo>
                  <a:cubicBezTo>
                    <a:pt x="3151" y="1308"/>
                    <a:pt x="3254" y="1082"/>
                    <a:pt x="3111" y="1054"/>
                  </a:cubicBezTo>
                  <a:cubicBezTo>
                    <a:pt x="2644" y="854"/>
                    <a:pt x="2177" y="687"/>
                    <a:pt x="1776" y="453"/>
                  </a:cubicBezTo>
                  <a:cubicBezTo>
                    <a:pt x="1443" y="287"/>
                    <a:pt x="1043" y="86"/>
                    <a:pt x="676" y="20"/>
                  </a:cubicBezTo>
                  <a:cubicBezTo>
                    <a:pt x="619" y="7"/>
                    <a:pt x="558" y="0"/>
                    <a:pt x="499"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2"/>
            <p:cNvSpPr/>
            <p:nvPr/>
          </p:nvSpPr>
          <p:spPr>
            <a:xfrm>
              <a:off x="4966950" y="3494350"/>
              <a:ext cx="71850" cy="60725"/>
            </a:xfrm>
            <a:custGeom>
              <a:rect b="b" l="l" r="r" t="t"/>
              <a:pathLst>
                <a:path extrusionOk="0" h="2429" w="2874">
                  <a:moveTo>
                    <a:pt x="1418" y="0"/>
                  </a:moveTo>
                  <a:cubicBezTo>
                    <a:pt x="1273" y="0"/>
                    <a:pt x="1157" y="222"/>
                    <a:pt x="1305" y="311"/>
                  </a:cubicBezTo>
                  <a:cubicBezTo>
                    <a:pt x="1739" y="645"/>
                    <a:pt x="2573" y="1379"/>
                    <a:pt x="1973" y="1946"/>
                  </a:cubicBezTo>
                  <a:cubicBezTo>
                    <a:pt x="1821" y="2077"/>
                    <a:pt x="1648" y="2129"/>
                    <a:pt x="1468" y="2129"/>
                  </a:cubicBezTo>
                  <a:cubicBezTo>
                    <a:pt x="1055" y="2129"/>
                    <a:pt x="607" y="1855"/>
                    <a:pt x="305" y="1645"/>
                  </a:cubicBezTo>
                  <a:cubicBezTo>
                    <a:pt x="275" y="1622"/>
                    <a:pt x="245" y="1612"/>
                    <a:pt x="217" y="1612"/>
                  </a:cubicBezTo>
                  <a:cubicBezTo>
                    <a:pt x="89" y="1612"/>
                    <a:pt x="1" y="1824"/>
                    <a:pt x="138" y="1879"/>
                  </a:cubicBezTo>
                  <a:cubicBezTo>
                    <a:pt x="502" y="2142"/>
                    <a:pt x="1037" y="2429"/>
                    <a:pt x="1521" y="2429"/>
                  </a:cubicBezTo>
                  <a:cubicBezTo>
                    <a:pt x="1836" y="2429"/>
                    <a:pt x="2129" y="2308"/>
                    <a:pt x="2340" y="1979"/>
                  </a:cubicBezTo>
                  <a:cubicBezTo>
                    <a:pt x="2873" y="1178"/>
                    <a:pt x="2039" y="445"/>
                    <a:pt x="1472" y="11"/>
                  </a:cubicBezTo>
                  <a:cubicBezTo>
                    <a:pt x="1454" y="4"/>
                    <a:pt x="1436" y="0"/>
                    <a:pt x="1418"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2"/>
            <p:cNvSpPr/>
            <p:nvPr/>
          </p:nvSpPr>
          <p:spPr>
            <a:xfrm>
              <a:off x="4797325" y="3076300"/>
              <a:ext cx="53475" cy="51100"/>
            </a:xfrm>
            <a:custGeom>
              <a:rect b="b" l="l" r="r" t="t"/>
              <a:pathLst>
                <a:path extrusionOk="0" h="2044" w="2139">
                  <a:moveTo>
                    <a:pt x="378" y="1"/>
                  </a:moveTo>
                  <a:cubicBezTo>
                    <a:pt x="276" y="1"/>
                    <a:pt x="182" y="31"/>
                    <a:pt x="118" y="121"/>
                  </a:cubicBezTo>
                  <a:cubicBezTo>
                    <a:pt x="0" y="327"/>
                    <a:pt x="142" y="533"/>
                    <a:pt x="338" y="533"/>
                  </a:cubicBezTo>
                  <a:cubicBezTo>
                    <a:pt x="364" y="533"/>
                    <a:pt x="391" y="529"/>
                    <a:pt x="418" y="521"/>
                  </a:cubicBezTo>
                  <a:cubicBezTo>
                    <a:pt x="493" y="476"/>
                    <a:pt x="514" y="384"/>
                    <a:pt x="500" y="306"/>
                  </a:cubicBezTo>
                  <a:lnTo>
                    <a:pt x="500" y="306"/>
                  </a:lnTo>
                  <a:cubicBezTo>
                    <a:pt x="578" y="341"/>
                    <a:pt x="652" y="374"/>
                    <a:pt x="652" y="388"/>
                  </a:cubicBezTo>
                  <a:lnTo>
                    <a:pt x="919" y="521"/>
                  </a:lnTo>
                  <a:cubicBezTo>
                    <a:pt x="1085" y="588"/>
                    <a:pt x="1252" y="721"/>
                    <a:pt x="1352" y="888"/>
                  </a:cubicBezTo>
                  <a:cubicBezTo>
                    <a:pt x="1619" y="1188"/>
                    <a:pt x="1786" y="1555"/>
                    <a:pt x="1819" y="1922"/>
                  </a:cubicBezTo>
                  <a:cubicBezTo>
                    <a:pt x="1833" y="2006"/>
                    <a:pt x="1894" y="2043"/>
                    <a:pt x="1958" y="2043"/>
                  </a:cubicBezTo>
                  <a:cubicBezTo>
                    <a:pt x="2046" y="2043"/>
                    <a:pt x="2139" y="1972"/>
                    <a:pt x="2120" y="1856"/>
                  </a:cubicBezTo>
                  <a:cubicBezTo>
                    <a:pt x="1986" y="1088"/>
                    <a:pt x="1519" y="455"/>
                    <a:pt x="852" y="121"/>
                  </a:cubicBezTo>
                  <a:cubicBezTo>
                    <a:pt x="729" y="80"/>
                    <a:pt x="542" y="1"/>
                    <a:pt x="378"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2"/>
            <p:cNvSpPr/>
            <p:nvPr/>
          </p:nvSpPr>
          <p:spPr>
            <a:xfrm>
              <a:off x="5522450" y="3684150"/>
              <a:ext cx="73600" cy="42000"/>
            </a:xfrm>
            <a:custGeom>
              <a:rect b="b" l="l" r="r" t="t"/>
              <a:pathLst>
                <a:path extrusionOk="0" h="1680" w="2944">
                  <a:moveTo>
                    <a:pt x="382" y="1"/>
                  </a:moveTo>
                  <a:cubicBezTo>
                    <a:pt x="334" y="1"/>
                    <a:pt x="289" y="27"/>
                    <a:pt x="267" y="91"/>
                  </a:cubicBezTo>
                  <a:cubicBezTo>
                    <a:pt x="0" y="591"/>
                    <a:pt x="201" y="1192"/>
                    <a:pt x="668" y="1459"/>
                  </a:cubicBezTo>
                  <a:cubicBezTo>
                    <a:pt x="895" y="1618"/>
                    <a:pt x="1141" y="1680"/>
                    <a:pt x="1392" y="1680"/>
                  </a:cubicBezTo>
                  <a:cubicBezTo>
                    <a:pt x="1879" y="1680"/>
                    <a:pt x="2384" y="1445"/>
                    <a:pt x="2802" y="1225"/>
                  </a:cubicBezTo>
                  <a:cubicBezTo>
                    <a:pt x="2944" y="1141"/>
                    <a:pt x="2846" y="936"/>
                    <a:pt x="2711" y="936"/>
                  </a:cubicBezTo>
                  <a:cubicBezTo>
                    <a:pt x="2687" y="936"/>
                    <a:pt x="2661" y="943"/>
                    <a:pt x="2636" y="958"/>
                  </a:cubicBezTo>
                  <a:cubicBezTo>
                    <a:pt x="2275" y="1164"/>
                    <a:pt x="1874" y="1390"/>
                    <a:pt x="1480" y="1390"/>
                  </a:cubicBezTo>
                  <a:cubicBezTo>
                    <a:pt x="1364" y="1390"/>
                    <a:pt x="1248" y="1371"/>
                    <a:pt x="1135" y="1325"/>
                  </a:cubicBezTo>
                  <a:cubicBezTo>
                    <a:pt x="668" y="1225"/>
                    <a:pt x="301" y="725"/>
                    <a:pt x="534" y="258"/>
                  </a:cubicBezTo>
                  <a:cubicBezTo>
                    <a:pt x="602" y="122"/>
                    <a:pt x="485" y="1"/>
                    <a:pt x="382"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2"/>
            <p:cNvSpPr/>
            <p:nvPr/>
          </p:nvSpPr>
          <p:spPr>
            <a:xfrm>
              <a:off x="5547800" y="3685550"/>
              <a:ext cx="35650" cy="17925"/>
            </a:xfrm>
            <a:custGeom>
              <a:rect b="b" l="l" r="r" t="t"/>
              <a:pathLst>
                <a:path extrusionOk="0" h="717" w="1426">
                  <a:moveTo>
                    <a:pt x="194" y="0"/>
                  </a:moveTo>
                  <a:cubicBezTo>
                    <a:pt x="98" y="0"/>
                    <a:pt x="1" y="83"/>
                    <a:pt x="20" y="202"/>
                  </a:cubicBezTo>
                  <a:cubicBezTo>
                    <a:pt x="95" y="537"/>
                    <a:pt x="430" y="716"/>
                    <a:pt x="751" y="716"/>
                  </a:cubicBezTo>
                  <a:cubicBezTo>
                    <a:pt x="1005" y="716"/>
                    <a:pt x="1252" y="604"/>
                    <a:pt x="1355" y="369"/>
                  </a:cubicBezTo>
                  <a:cubicBezTo>
                    <a:pt x="1426" y="251"/>
                    <a:pt x="1313" y="133"/>
                    <a:pt x="1217" y="133"/>
                  </a:cubicBezTo>
                  <a:cubicBezTo>
                    <a:pt x="1178" y="133"/>
                    <a:pt x="1141" y="153"/>
                    <a:pt x="1121" y="202"/>
                  </a:cubicBezTo>
                  <a:cubicBezTo>
                    <a:pt x="1060" y="340"/>
                    <a:pt x="913" y="408"/>
                    <a:pt x="764" y="408"/>
                  </a:cubicBezTo>
                  <a:cubicBezTo>
                    <a:pt x="588" y="408"/>
                    <a:pt x="408" y="315"/>
                    <a:pt x="354" y="135"/>
                  </a:cubicBezTo>
                  <a:cubicBezTo>
                    <a:pt x="327" y="40"/>
                    <a:pt x="261" y="0"/>
                    <a:pt x="194"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2"/>
            <p:cNvSpPr/>
            <p:nvPr/>
          </p:nvSpPr>
          <p:spPr>
            <a:xfrm>
              <a:off x="4403325" y="3186500"/>
              <a:ext cx="76950" cy="114225"/>
            </a:xfrm>
            <a:custGeom>
              <a:rect b="b" l="l" r="r" t="t"/>
              <a:pathLst>
                <a:path extrusionOk="0" h="4569" w="3078">
                  <a:moveTo>
                    <a:pt x="138" y="0"/>
                  </a:moveTo>
                  <a:cubicBezTo>
                    <a:pt x="68" y="0"/>
                    <a:pt x="0" y="52"/>
                    <a:pt x="0" y="150"/>
                  </a:cubicBezTo>
                  <a:cubicBezTo>
                    <a:pt x="200" y="1851"/>
                    <a:pt x="967" y="3352"/>
                    <a:pt x="2235" y="4519"/>
                  </a:cubicBezTo>
                  <a:cubicBezTo>
                    <a:pt x="2270" y="4554"/>
                    <a:pt x="2307" y="4568"/>
                    <a:pt x="2342" y="4568"/>
                  </a:cubicBezTo>
                  <a:cubicBezTo>
                    <a:pt x="2442" y="4568"/>
                    <a:pt x="2527" y="4451"/>
                    <a:pt x="2502" y="4353"/>
                  </a:cubicBezTo>
                  <a:lnTo>
                    <a:pt x="2735" y="4286"/>
                  </a:lnTo>
                  <a:cubicBezTo>
                    <a:pt x="2735" y="4319"/>
                    <a:pt x="2769" y="4319"/>
                    <a:pt x="2769" y="4353"/>
                  </a:cubicBezTo>
                  <a:cubicBezTo>
                    <a:pt x="2802" y="4394"/>
                    <a:pt x="2839" y="4410"/>
                    <a:pt x="2874" y="4410"/>
                  </a:cubicBezTo>
                  <a:cubicBezTo>
                    <a:pt x="2983" y="4410"/>
                    <a:pt x="3078" y="4253"/>
                    <a:pt x="3002" y="4152"/>
                  </a:cubicBezTo>
                  <a:cubicBezTo>
                    <a:pt x="1935" y="2851"/>
                    <a:pt x="1034" y="1517"/>
                    <a:pt x="267" y="83"/>
                  </a:cubicBezTo>
                  <a:cubicBezTo>
                    <a:pt x="239" y="27"/>
                    <a:pt x="188" y="0"/>
                    <a:pt x="138"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2"/>
            <p:cNvSpPr/>
            <p:nvPr/>
          </p:nvSpPr>
          <p:spPr>
            <a:xfrm>
              <a:off x="5348150" y="3550150"/>
              <a:ext cx="45550" cy="107850"/>
            </a:xfrm>
            <a:custGeom>
              <a:rect b="b" l="l" r="r" t="t"/>
              <a:pathLst>
                <a:path extrusionOk="0" h="4314" w="1822">
                  <a:moveTo>
                    <a:pt x="473" y="1"/>
                  </a:moveTo>
                  <a:cubicBezTo>
                    <a:pt x="411" y="1"/>
                    <a:pt x="350" y="35"/>
                    <a:pt x="334" y="114"/>
                  </a:cubicBezTo>
                  <a:cubicBezTo>
                    <a:pt x="1" y="1582"/>
                    <a:pt x="334" y="3049"/>
                    <a:pt x="1268" y="4250"/>
                  </a:cubicBezTo>
                  <a:cubicBezTo>
                    <a:pt x="1291" y="4295"/>
                    <a:pt x="1320" y="4313"/>
                    <a:pt x="1351" y="4313"/>
                  </a:cubicBezTo>
                  <a:cubicBezTo>
                    <a:pt x="1413" y="4313"/>
                    <a:pt x="1480" y="4239"/>
                    <a:pt x="1502" y="4150"/>
                  </a:cubicBezTo>
                  <a:cubicBezTo>
                    <a:pt x="1542" y="4217"/>
                    <a:pt x="1604" y="4247"/>
                    <a:pt x="1662" y="4247"/>
                  </a:cubicBezTo>
                  <a:cubicBezTo>
                    <a:pt x="1747" y="4247"/>
                    <a:pt x="1822" y="4183"/>
                    <a:pt x="1802" y="4083"/>
                  </a:cubicBezTo>
                  <a:cubicBezTo>
                    <a:pt x="1435" y="2749"/>
                    <a:pt x="1068" y="1415"/>
                    <a:pt x="635" y="114"/>
                  </a:cubicBezTo>
                  <a:cubicBezTo>
                    <a:pt x="617" y="44"/>
                    <a:pt x="544" y="1"/>
                    <a:pt x="4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2"/>
            <p:cNvSpPr/>
            <p:nvPr/>
          </p:nvSpPr>
          <p:spPr>
            <a:xfrm>
              <a:off x="5488250" y="3805450"/>
              <a:ext cx="95100" cy="178950"/>
            </a:xfrm>
            <a:custGeom>
              <a:rect b="b" l="l" r="r" t="t"/>
              <a:pathLst>
                <a:path extrusionOk="0" h="7158" w="3804">
                  <a:moveTo>
                    <a:pt x="3578" y="1"/>
                  </a:moveTo>
                  <a:cubicBezTo>
                    <a:pt x="3487" y="1"/>
                    <a:pt x="3403" y="59"/>
                    <a:pt x="3403" y="176"/>
                  </a:cubicBezTo>
                  <a:cubicBezTo>
                    <a:pt x="3403" y="343"/>
                    <a:pt x="3370" y="443"/>
                    <a:pt x="3370" y="576"/>
                  </a:cubicBezTo>
                  <a:lnTo>
                    <a:pt x="3203" y="943"/>
                  </a:lnTo>
                  <a:cubicBezTo>
                    <a:pt x="3186" y="926"/>
                    <a:pt x="3170" y="918"/>
                    <a:pt x="3149" y="918"/>
                  </a:cubicBezTo>
                  <a:cubicBezTo>
                    <a:pt x="3128" y="918"/>
                    <a:pt x="3103" y="926"/>
                    <a:pt x="3070" y="943"/>
                  </a:cubicBezTo>
                  <a:cubicBezTo>
                    <a:pt x="735" y="2011"/>
                    <a:pt x="1" y="4612"/>
                    <a:pt x="67" y="7014"/>
                  </a:cubicBezTo>
                  <a:cubicBezTo>
                    <a:pt x="67" y="7106"/>
                    <a:pt x="158" y="7157"/>
                    <a:pt x="240" y="7157"/>
                  </a:cubicBezTo>
                  <a:cubicBezTo>
                    <a:pt x="307" y="7157"/>
                    <a:pt x="368" y="7123"/>
                    <a:pt x="368" y="7048"/>
                  </a:cubicBezTo>
                  <a:cubicBezTo>
                    <a:pt x="735" y="4379"/>
                    <a:pt x="3537" y="2878"/>
                    <a:pt x="3803" y="176"/>
                  </a:cubicBezTo>
                  <a:cubicBezTo>
                    <a:pt x="3770" y="59"/>
                    <a:pt x="3670" y="1"/>
                    <a:pt x="35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2"/>
            <p:cNvSpPr/>
            <p:nvPr/>
          </p:nvSpPr>
          <p:spPr>
            <a:xfrm>
              <a:off x="3974675" y="3247775"/>
              <a:ext cx="130075" cy="48050"/>
            </a:xfrm>
            <a:custGeom>
              <a:rect b="b" l="l" r="r" t="t"/>
              <a:pathLst>
                <a:path extrusionOk="0" h="1922" w="5203">
                  <a:moveTo>
                    <a:pt x="5004" y="0"/>
                  </a:moveTo>
                  <a:cubicBezTo>
                    <a:pt x="3236" y="67"/>
                    <a:pt x="1635" y="634"/>
                    <a:pt x="134" y="1535"/>
                  </a:cubicBezTo>
                  <a:cubicBezTo>
                    <a:pt x="34" y="1568"/>
                    <a:pt x="1" y="1735"/>
                    <a:pt x="134" y="1801"/>
                  </a:cubicBezTo>
                  <a:cubicBezTo>
                    <a:pt x="326" y="1885"/>
                    <a:pt x="500" y="1922"/>
                    <a:pt x="671" y="1922"/>
                  </a:cubicBezTo>
                  <a:cubicBezTo>
                    <a:pt x="977" y="1922"/>
                    <a:pt x="1272" y="1806"/>
                    <a:pt x="1635" y="1635"/>
                  </a:cubicBezTo>
                  <a:cubicBezTo>
                    <a:pt x="2669" y="1034"/>
                    <a:pt x="3536" y="567"/>
                    <a:pt x="4737" y="534"/>
                  </a:cubicBezTo>
                  <a:cubicBezTo>
                    <a:pt x="4871" y="534"/>
                    <a:pt x="4904" y="367"/>
                    <a:pt x="4871" y="267"/>
                  </a:cubicBezTo>
                  <a:lnTo>
                    <a:pt x="5004" y="267"/>
                  </a:lnTo>
                  <a:cubicBezTo>
                    <a:pt x="5022" y="273"/>
                    <a:pt x="5039" y="276"/>
                    <a:pt x="5054" y="276"/>
                  </a:cubicBezTo>
                  <a:cubicBezTo>
                    <a:pt x="5203" y="276"/>
                    <a:pt x="5186" y="0"/>
                    <a:pt x="5004" y="0"/>
                  </a:cubicBezTo>
                  <a:close/>
                </a:path>
              </a:pathLst>
            </a:custGeom>
            <a:solidFill>
              <a:srgbClr val="7F4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2"/>
            <p:cNvSpPr/>
            <p:nvPr/>
          </p:nvSpPr>
          <p:spPr>
            <a:xfrm>
              <a:off x="3541875" y="3248050"/>
              <a:ext cx="480700" cy="347500"/>
            </a:xfrm>
            <a:custGeom>
              <a:rect b="b" l="l" r="r" t="t"/>
              <a:pathLst>
                <a:path extrusionOk="0" h="13900" w="19228">
                  <a:moveTo>
                    <a:pt x="16362" y="0"/>
                  </a:moveTo>
                  <a:cubicBezTo>
                    <a:pt x="15375" y="0"/>
                    <a:pt x="14320" y="317"/>
                    <a:pt x="13376" y="690"/>
                  </a:cubicBezTo>
                  <a:cubicBezTo>
                    <a:pt x="7139" y="3292"/>
                    <a:pt x="3236" y="8695"/>
                    <a:pt x="0" y="13899"/>
                  </a:cubicBezTo>
                  <a:lnTo>
                    <a:pt x="3870" y="12798"/>
                  </a:lnTo>
                  <a:cubicBezTo>
                    <a:pt x="6672" y="11964"/>
                    <a:pt x="9474" y="11130"/>
                    <a:pt x="12009" y="9863"/>
                  </a:cubicBezTo>
                  <a:cubicBezTo>
                    <a:pt x="14544" y="8629"/>
                    <a:pt x="16879" y="6827"/>
                    <a:pt x="18180" y="4626"/>
                  </a:cubicBezTo>
                  <a:cubicBezTo>
                    <a:pt x="18593" y="3902"/>
                    <a:pt x="18891" y="3115"/>
                    <a:pt x="18923" y="2350"/>
                  </a:cubicBezTo>
                  <a:lnTo>
                    <a:pt x="18923" y="2350"/>
                  </a:lnTo>
                  <a:cubicBezTo>
                    <a:pt x="19227" y="1433"/>
                    <a:pt x="18434" y="409"/>
                    <a:pt x="17346" y="123"/>
                  </a:cubicBezTo>
                  <a:cubicBezTo>
                    <a:pt x="17031" y="37"/>
                    <a:pt x="16700" y="0"/>
                    <a:pt x="16362"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2"/>
            <p:cNvSpPr/>
            <p:nvPr/>
          </p:nvSpPr>
          <p:spPr>
            <a:xfrm>
              <a:off x="3524975" y="3234800"/>
              <a:ext cx="508900" cy="374000"/>
            </a:xfrm>
            <a:custGeom>
              <a:rect b="b" l="l" r="r" t="t"/>
              <a:pathLst>
                <a:path extrusionOk="0" h="14960" w="20356">
                  <a:moveTo>
                    <a:pt x="16819" y="1128"/>
                  </a:moveTo>
                  <a:cubicBezTo>
                    <a:pt x="17583" y="1128"/>
                    <a:pt x="18330" y="1263"/>
                    <a:pt x="18749" y="1606"/>
                  </a:cubicBezTo>
                  <a:lnTo>
                    <a:pt x="18749" y="1606"/>
                  </a:lnTo>
                  <a:cubicBezTo>
                    <a:pt x="18753" y="1654"/>
                    <a:pt x="18766" y="1703"/>
                    <a:pt x="18789" y="1753"/>
                  </a:cubicBezTo>
                  <a:cubicBezTo>
                    <a:pt x="18918" y="2099"/>
                    <a:pt x="18984" y="2446"/>
                    <a:pt x="18997" y="2790"/>
                  </a:cubicBezTo>
                  <a:lnTo>
                    <a:pt x="18997" y="2790"/>
                  </a:lnTo>
                  <a:cubicBezTo>
                    <a:pt x="18954" y="2904"/>
                    <a:pt x="18896" y="3026"/>
                    <a:pt x="18822" y="3154"/>
                  </a:cubicBezTo>
                  <a:cubicBezTo>
                    <a:pt x="18702" y="3371"/>
                    <a:pt x="18768" y="3544"/>
                    <a:pt x="18918" y="3649"/>
                  </a:cubicBezTo>
                  <a:lnTo>
                    <a:pt x="18918" y="3649"/>
                  </a:lnTo>
                  <a:cubicBezTo>
                    <a:pt x="18332" y="6371"/>
                    <a:pt x="14695" y="8872"/>
                    <a:pt x="12118" y="10093"/>
                  </a:cubicBezTo>
                  <a:cubicBezTo>
                    <a:pt x="8909" y="11667"/>
                    <a:pt x="5357" y="12607"/>
                    <a:pt x="1884" y="13571"/>
                  </a:cubicBezTo>
                  <a:lnTo>
                    <a:pt x="1884" y="13571"/>
                  </a:lnTo>
                  <a:cubicBezTo>
                    <a:pt x="3555" y="10950"/>
                    <a:pt x="5379" y="8367"/>
                    <a:pt x="7715" y="6090"/>
                  </a:cubicBezTo>
                  <a:cubicBezTo>
                    <a:pt x="9116" y="4756"/>
                    <a:pt x="10683" y="3521"/>
                    <a:pt x="12451" y="2554"/>
                  </a:cubicBezTo>
                  <a:cubicBezTo>
                    <a:pt x="13218" y="2120"/>
                    <a:pt x="14052" y="1720"/>
                    <a:pt x="14886" y="1420"/>
                  </a:cubicBezTo>
                  <a:cubicBezTo>
                    <a:pt x="15377" y="1245"/>
                    <a:pt x="16105" y="1128"/>
                    <a:pt x="16819" y="1128"/>
                  </a:cubicBezTo>
                  <a:close/>
                  <a:moveTo>
                    <a:pt x="16965" y="0"/>
                  </a:moveTo>
                  <a:cubicBezTo>
                    <a:pt x="14915" y="0"/>
                    <a:pt x="12690" y="1173"/>
                    <a:pt x="11050" y="2187"/>
                  </a:cubicBezTo>
                  <a:cubicBezTo>
                    <a:pt x="6080" y="5189"/>
                    <a:pt x="2911" y="9759"/>
                    <a:pt x="176" y="14196"/>
                  </a:cubicBezTo>
                  <a:cubicBezTo>
                    <a:pt x="0" y="14488"/>
                    <a:pt x="158" y="14960"/>
                    <a:pt x="581" y="14960"/>
                  </a:cubicBezTo>
                  <a:cubicBezTo>
                    <a:pt x="641" y="14960"/>
                    <a:pt x="706" y="14950"/>
                    <a:pt x="776" y="14929"/>
                  </a:cubicBezTo>
                  <a:cubicBezTo>
                    <a:pt x="5546" y="13528"/>
                    <a:pt x="10717" y="12361"/>
                    <a:pt x="14886" y="9726"/>
                  </a:cubicBezTo>
                  <a:cubicBezTo>
                    <a:pt x="17378" y="8128"/>
                    <a:pt x="19891" y="5673"/>
                    <a:pt x="20088" y="3074"/>
                  </a:cubicBezTo>
                  <a:lnTo>
                    <a:pt x="20088" y="3074"/>
                  </a:lnTo>
                  <a:cubicBezTo>
                    <a:pt x="20355" y="2368"/>
                    <a:pt x="20200" y="1688"/>
                    <a:pt x="19768" y="1148"/>
                  </a:cubicBezTo>
                  <a:lnTo>
                    <a:pt x="19768" y="1148"/>
                  </a:lnTo>
                  <a:cubicBezTo>
                    <a:pt x="19763" y="1142"/>
                    <a:pt x="19758" y="1135"/>
                    <a:pt x="19752" y="1129"/>
                  </a:cubicBezTo>
                  <a:lnTo>
                    <a:pt x="19752" y="1129"/>
                  </a:lnTo>
                  <a:cubicBezTo>
                    <a:pt x="19301" y="578"/>
                    <a:pt x="18560" y="177"/>
                    <a:pt x="17688" y="52"/>
                  </a:cubicBezTo>
                  <a:cubicBezTo>
                    <a:pt x="17451" y="17"/>
                    <a:pt x="17209" y="0"/>
                    <a:pt x="16965"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2"/>
            <p:cNvSpPr/>
            <p:nvPr/>
          </p:nvSpPr>
          <p:spPr>
            <a:xfrm>
              <a:off x="3619175" y="3258600"/>
              <a:ext cx="389725" cy="280875"/>
            </a:xfrm>
            <a:custGeom>
              <a:rect b="b" l="l" r="r" t="t"/>
              <a:pathLst>
                <a:path extrusionOk="0" h="11235" w="15589">
                  <a:moveTo>
                    <a:pt x="15221" y="1"/>
                  </a:moveTo>
                  <a:cubicBezTo>
                    <a:pt x="15088" y="1"/>
                    <a:pt x="15021" y="68"/>
                    <a:pt x="14921" y="134"/>
                  </a:cubicBezTo>
                  <a:cubicBezTo>
                    <a:pt x="14888" y="201"/>
                    <a:pt x="14888" y="234"/>
                    <a:pt x="14854" y="234"/>
                  </a:cubicBezTo>
                  <a:cubicBezTo>
                    <a:pt x="14809" y="280"/>
                    <a:pt x="14791" y="339"/>
                    <a:pt x="14797" y="396"/>
                  </a:cubicBezTo>
                  <a:lnTo>
                    <a:pt x="14797" y="396"/>
                  </a:lnTo>
                  <a:cubicBezTo>
                    <a:pt x="13216" y="1309"/>
                    <a:pt x="8420" y="5005"/>
                    <a:pt x="7849" y="5405"/>
                  </a:cubicBezTo>
                  <a:cubicBezTo>
                    <a:pt x="5281" y="7206"/>
                    <a:pt x="2746" y="8974"/>
                    <a:pt x="177" y="10775"/>
                  </a:cubicBezTo>
                  <a:cubicBezTo>
                    <a:pt x="1" y="10977"/>
                    <a:pt x="186" y="11235"/>
                    <a:pt x="402" y="11235"/>
                  </a:cubicBezTo>
                  <a:cubicBezTo>
                    <a:pt x="472" y="11235"/>
                    <a:pt x="545" y="11208"/>
                    <a:pt x="611" y="11142"/>
                  </a:cubicBezTo>
                  <a:cubicBezTo>
                    <a:pt x="3580" y="9074"/>
                    <a:pt x="6582" y="6972"/>
                    <a:pt x="9551" y="4838"/>
                  </a:cubicBezTo>
                  <a:cubicBezTo>
                    <a:pt x="11052" y="3804"/>
                    <a:pt x="12519" y="2769"/>
                    <a:pt x="14020" y="1735"/>
                  </a:cubicBezTo>
                  <a:cubicBezTo>
                    <a:pt x="14587" y="1302"/>
                    <a:pt x="15555" y="935"/>
                    <a:pt x="15588" y="268"/>
                  </a:cubicBezTo>
                  <a:cubicBezTo>
                    <a:pt x="15588" y="134"/>
                    <a:pt x="15521" y="1"/>
                    <a:pt x="15355"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2"/>
            <p:cNvSpPr/>
            <p:nvPr/>
          </p:nvSpPr>
          <p:spPr>
            <a:xfrm>
              <a:off x="3903225" y="3315725"/>
              <a:ext cx="45625" cy="96350"/>
            </a:xfrm>
            <a:custGeom>
              <a:rect b="b" l="l" r="r" t="t"/>
              <a:pathLst>
                <a:path extrusionOk="0" h="3854" w="1825">
                  <a:moveTo>
                    <a:pt x="1533" y="1"/>
                  </a:moveTo>
                  <a:cubicBezTo>
                    <a:pt x="1382" y="1"/>
                    <a:pt x="1224" y="84"/>
                    <a:pt x="1224" y="251"/>
                  </a:cubicBezTo>
                  <a:cubicBezTo>
                    <a:pt x="1091" y="1418"/>
                    <a:pt x="757" y="2486"/>
                    <a:pt x="123" y="3520"/>
                  </a:cubicBezTo>
                  <a:cubicBezTo>
                    <a:pt x="0" y="3725"/>
                    <a:pt x="179" y="3854"/>
                    <a:pt x="374" y="3854"/>
                  </a:cubicBezTo>
                  <a:cubicBezTo>
                    <a:pt x="497" y="3854"/>
                    <a:pt x="626" y="3803"/>
                    <a:pt x="690" y="3687"/>
                  </a:cubicBezTo>
                  <a:cubicBezTo>
                    <a:pt x="1291" y="2619"/>
                    <a:pt x="1691" y="1452"/>
                    <a:pt x="1791" y="251"/>
                  </a:cubicBezTo>
                  <a:cubicBezTo>
                    <a:pt x="1824" y="84"/>
                    <a:pt x="1683" y="1"/>
                    <a:pt x="1533"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2"/>
            <p:cNvSpPr/>
            <p:nvPr/>
          </p:nvSpPr>
          <p:spPr>
            <a:xfrm>
              <a:off x="3828525" y="3304700"/>
              <a:ext cx="123350" cy="23200"/>
            </a:xfrm>
            <a:custGeom>
              <a:rect b="b" l="l" r="r" t="t"/>
              <a:pathLst>
                <a:path extrusionOk="0" h="928" w="4934">
                  <a:moveTo>
                    <a:pt x="1233" y="0"/>
                  </a:moveTo>
                  <a:cubicBezTo>
                    <a:pt x="947" y="0"/>
                    <a:pt x="661" y="18"/>
                    <a:pt x="376" y="58"/>
                  </a:cubicBezTo>
                  <a:cubicBezTo>
                    <a:pt x="1" y="121"/>
                    <a:pt x="36" y="565"/>
                    <a:pt x="399" y="565"/>
                  </a:cubicBezTo>
                  <a:cubicBezTo>
                    <a:pt x="423" y="565"/>
                    <a:pt x="449" y="563"/>
                    <a:pt x="476" y="559"/>
                  </a:cubicBezTo>
                  <a:cubicBezTo>
                    <a:pt x="740" y="518"/>
                    <a:pt x="1006" y="501"/>
                    <a:pt x="1272" y="501"/>
                  </a:cubicBezTo>
                  <a:cubicBezTo>
                    <a:pt x="2316" y="501"/>
                    <a:pt x="3369" y="766"/>
                    <a:pt x="4379" y="925"/>
                  </a:cubicBezTo>
                  <a:cubicBezTo>
                    <a:pt x="4391" y="927"/>
                    <a:pt x="4404" y="927"/>
                    <a:pt x="4416" y="927"/>
                  </a:cubicBezTo>
                  <a:cubicBezTo>
                    <a:pt x="4759" y="927"/>
                    <a:pt x="4933" y="490"/>
                    <a:pt x="4579" y="425"/>
                  </a:cubicBezTo>
                  <a:cubicBezTo>
                    <a:pt x="3489" y="266"/>
                    <a:pt x="2357" y="0"/>
                    <a:pt x="1233"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2"/>
            <p:cNvSpPr/>
            <p:nvPr/>
          </p:nvSpPr>
          <p:spPr>
            <a:xfrm>
              <a:off x="3805825" y="3389700"/>
              <a:ext cx="27950" cy="92800"/>
            </a:xfrm>
            <a:custGeom>
              <a:rect b="b" l="l" r="r" t="t"/>
              <a:pathLst>
                <a:path extrusionOk="0" h="3712" w="1118">
                  <a:moveTo>
                    <a:pt x="860" y="1"/>
                  </a:moveTo>
                  <a:cubicBezTo>
                    <a:pt x="681" y="1"/>
                    <a:pt x="464" y="129"/>
                    <a:pt x="483" y="327"/>
                  </a:cubicBezTo>
                  <a:cubicBezTo>
                    <a:pt x="550" y="1362"/>
                    <a:pt x="417" y="2362"/>
                    <a:pt x="83" y="3363"/>
                  </a:cubicBezTo>
                  <a:cubicBezTo>
                    <a:pt x="1" y="3569"/>
                    <a:pt x="198" y="3712"/>
                    <a:pt x="377" y="3712"/>
                  </a:cubicBezTo>
                  <a:cubicBezTo>
                    <a:pt x="488" y="3712"/>
                    <a:pt x="591" y="3657"/>
                    <a:pt x="617" y="3530"/>
                  </a:cubicBezTo>
                  <a:cubicBezTo>
                    <a:pt x="950" y="2462"/>
                    <a:pt x="1117" y="1328"/>
                    <a:pt x="1084" y="194"/>
                  </a:cubicBezTo>
                  <a:cubicBezTo>
                    <a:pt x="1084" y="59"/>
                    <a:pt x="981" y="1"/>
                    <a:pt x="860"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2"/>
            <p:cNvSpPr/>
            <p:nvPr/>
          </p:nvSpPr>
          <p:spPr>
            <a:xfrm>
              <a:off x="3722000" y="3388800"/>
              <a:ext cx="110350" cy="18600"/>
            </a:xfrm>
            <a:custGeom>
              <a:rect b="b" l="l" r="r" t="t"/>
              <a:pathLst>
                <a:path extrusionOk="0" h="744" w="4414">
                  <a:moveTo>
                    <a:pt x="2269" y="1"/>
                  </a:moveTo>
                  <a:cubicBezTo>
                    <a:pt x="1630" y="1"/>
                    <a:pt x="986" y="76"/>
                    <a:pt x="334" y="230"/>
                  </a:cubicBezTo>
                  <a:cubicBezTo>
                    <a:pt x="0" y="321"/>
                    <a:pt x="80" y="744"/>
                    <a:pt x="374" y="744"/>
                  </a:cubicBezTo>
                  <a:cubicBezTo>
                    <a:pt x="403" y="744"/>
                    <a:pt x="434" y="739"/>
                    <a:pt x="467" y="730"/>
                  </a:cubicBezTo>
                  <a:cubicBezTo>
                    <a:pt x="1071" y="593"/>
                    <a:pt x="1665" y="526"/>
                    <a:pt x="2246" y="526"/>
                  </a:cubicBezTo>
                  <a:cubicBezTo>
                    <a:pt x="2789" y="526"/>
                    <a:pt x="3320" y="584"/>
                    <a:pt x="3836" y="697"/>
                  </a:cubicBezTo>
                  <a:cubicBezTo>
                    <a:pt x="3861" y="701"/>
                    <a:pt x="3885" y="703"/>
                    <a:pt x="3909" y="703"/>
                  </a:cubicBezTo>
                  <a:cubicBezTo>
                    <a:pt x="4259" y="703"/>
                    <a:pt x="4414" y="259"/>
                    <a:pt x="4070" y="197"/>
                  </a:cubicBezTo>
                  <a:cubicBezTo>
                    <a:pt x="3471" y="67"/>
                    <a:pt x="2872" y="1"/>
                    <a:pt x="2269"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2"/>
            <p:cNvSpPr/>
            <p:nvPr/>
          </p:nvSpPr>
          <p:spPr>
            <a:xfrm>
              <a:off x="3703650" y="3467500"/>
              <a:ext cx="16700" cy="63100"/>
            </a:xfrm>
            <a:custGeom>
              <a:rect b="b" l="l" r="r" t="t"/>
              <a:pathLst>
                <a:path extrusionOk="0" h="2524" w="668">
                  <a:moveTo>
                    <a:pt x="367" y="1"/>
                  </a:moveTo>
                  <a:cubicBezTo>
                    <a:pt x="217" y="1"/>
                    <a:pt x="67" y="84"/>
                    <a:pt x="67" y="251"/>
                  </a:cubicBezTo>
                  <a:cubicBezTo>
                    <a:pt x="34" y="918"/>
                    <a:pt x="34" y="1619"/>
                    <a:pt x="0" y="2286"/>
                  </a:cubicBezTo>
                  <a:cubicBezTo>
                    <a:pt x="0" y="2440"/>
                    <a:pt x="150" y="2524"/>
                    <a:pt x="295" y="2524"/>
                  </a:cubicBezTo>
                  <a:cubicBezTo>
                    <a:pt x="433" y="2524"/>
                    <a:pt x="568" y="2448"/>
                    <a:pt x="568" y="2286"/>
                  </a:cubicBezTo>
                  <a:cubicBezTo>
                    <a:pt x="634" y="1619"/>
                    <a:pt x="634" y="918"/>
                    <a:pt x="668" y="251"/>
                  </a:cubicBezTo>
                  <a:cubicBezTo>
                    <a:pt x="668" y="84"/>
                    <a:pt x="518" y="1"/>
                    <a:pt x="367"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2"/>
            <p:cNvSpPr/>
            <p:nvPr/>
          </p:nvSpPr>
          <p:spPr>
            <a:xfrm>
              <a:off x="3652775" y="3466225"/>
              <a:ext cx="66575" cy="16725"/>
            </a:xfrm>
            <a:custGeom>
              <a:rect b="b" l="l" r="r" t="t"/>
              <a:pathLst>
                <a:path extrusionOk="0" h="669" w="2663">
                  <a:moveTo>
                    <a:pt x="2276" y="0"/>
                  </a:moveTo>
                  <a:cubicBezTo>
                    <a:pt x="2263" y="0"/>
                    <a:pt x="2250" y="1"/>
                    <a:pt x="2236" y="2"/>
                  </a:cubicBezTo>
                  <a:cubicBezTo>
                    <a:pt x="1602" y="68"/>
                    <a:pt x="1035" y="135"/>
                    <a:pt x="401" y="169"/>
                  </a:cubicBezTo>
                  <a:cubicBezTo>
                    <a:pt x="34" y="169"/>
                    <a:pt x="1" y="669"/>
                    <a:pt x="368" y="669"/>
                  </a:cubicBezTo>
                  <a:cubicBezTo>
                    <a:pt x="1001" y="636"/>
                    <a:pt x="1568" y="569"/>
                    <a:pt x="2202" y="502"/>
                  </a:cubicBezTo>
                  <a:cubicBezTo>
                    <a:pt x="2557" y="470"/>
                    <a:pt x="2663" y="0"/>
                    <a:pt x="2276"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2"/>
            <p:cNvSpPr/>
            <p:nvPr/>
          </p:nvSpPr>
          <p:spPr>
            <a:xfrm>
              <a:off x="4187325" y="2719900"/>
              <a:ext cx="279400" cy="519300"/>
            </a:xfrm>
            <a:custGeom>
              <a:rect b="b" l="l" r="r" t="t"/>
              <a:pathLst>
                <a:path extrusionOk="0" h="20772" w="11176">
                  <a:moveTo>
                    <a:pt x="1" y="0"/>
                  </a:moveTo>
                  <a:cubicBezTo>
                    <a:pt x="134" y="1334"/>
                    <a:pt x="301" y="2669"/>
                    <a:pt x="468" y="4003"/>
                  </a:cubicBezTo>
                  <a:cubicBezTo>
                    <a:pt x="801" y="6872"/>
                    <a:pt x="1135" y="9807"/>
                    <a:pt x="1969" y="12509"/>
                  </a:cubicBezTo>
                  <a:cubicBezTo>
                    <a:pt x="2736" y="15211"/>
                    <a:pt x="4137" y="17813"/>
                    <a:pt x="6072" y="19481"/>
                  </a:cubicBezTo>
                  <a:cubicBezTo>
                    <a:pt x="6719" y="20007"/>
                    <a:pt x="7429" y="20435"/>
                    <a:pt x="8155" y="20601"/>
                  </a:cubicBezTo>
                  <a:lnTo>
                    <a:pt x="8155" y="20601"/>
                  </a:lnTo>
                  <a:cubicBezTo>
                    <a:pt x="8358" y="20718"/>
                    <a:pt x="8579" y="20772"/>
                    <a:pt x="8805" y="20772"/>
                  </a:cubicBezTo>
                  <a:cubicBezTo>
                    <a:pt x="9514" y="20772"/>
                    <a:pt x="10267" y="20241"/>
                    <a:pt x="10642" y="19447"/>
                  </a:cubicBezTo>
                  <a:cubicBezTo>
                    <a:pt x="11175" y="18213"/>
                    <a:pt x="11042" y="16779"/>
                    <a:pt x="10742" y="15444"/>
                  </a:cubicBezTo>
                  <a:cubicBezTo>
                    <a:pt x="9307" y="8840"/>
                    <a:pt x="4571" y="4103"/>
                    <a:pt x="1"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2"/>
            <p:cNvSpPr/>
            <p:nvPr/>
          </p:nvSpPr>
          <p:spPr>
            <a:xfrm>
              <a:off x="4173125" y="2707075"/>
              <a:ext cx="314450" cy="547525"/>
            </a:xfrm>
            <a:custGeom>
              <a:rect b="b" l="l" r="r" t="t"/>
              <a:pathLst>
                <a:path extrusionOk="0" h="21901" w="12578">
                  <a:moveTo>
                    <a:pt x="1220" y="1863"/>
                  </a:moveTo>
                  <a:cubicBezTo>
                    <a:pt x="3512" y="3948"/>
                    <a:pt x="5735" y="6196"/>
                    <a:pt x="7574" y="8852"/>
                  </a:cubicBezTo>
                  <a:cubicBezTo>
                    <a:pt x="8641" y="10454"/>
                    <a:pt x="9608" y="12188"/>
                    <a:pt x="10276" y="14123"/>
                  </a:cubicBezTo>
                  <a:cubicBezTo>
                    <a:pt x="10576" y="14957"/>
                    <a:pt x="10809" y="15824"/>
                    <a:pt x="10976" y="16758"/>
                  </a:cubicBezTo>
                  <a:cubicBezTo>
                    <a:pt x="11155" y="17811"/>
                    <a:pt x="10943" y="19798"/>
                    <a:pt x="10168" y="20493"/>
                  </a:cubicBezTo>
                  <a:lnTo>
                    <a:pt x="10168" y="20493"/>
                  </a:lnTo>
                  <a:cubicBezTo>
                    <a:pt x="10138" y="20487"/>
                    <a:pt x="10107" y="20483"/>
                    <a:pt x="10075" y="20483"/>
                  </a:cubicBezTo>
                  <a:cubicBezTo>
                    <a:pt x="10043" y="20483"/>
                    <a:pt x="10009" y="20487"/>
                    <a:pt x="9975" y="20494"/>
                  </a:cubicBezTo>
                  <a:cubicBezTo>
                    <a:pt x="9759" y="20537"/>
                    <a:pt x="9547" y="20557"/>
                    <a:pt x="9338" y="20557"/>
                  </a:cubicBezTo>
                  <a:cubicBezTo>
                    <a:pt x="9186" y="20557"/>
                    <a:pt x="9036" y="20546"/>
                    <a:pt x="8888" y="20525"/>
                  </a:cubicBezTo>
                  <a:lnTo>
                    <a:pt x="8888" y="20525"/>
                  </a:lnTo>
                  <a:cubicBezTo>
                    <a:pt x="8798" y="20471"/>
                    <a:pt x="8704" y="20405"/>
                    <a:pt x="8608" y="20327"/>
                  </a:cubicBezTo>
                  <a:cubicBezTo>
                    <a:pt x="8524" y="20265"/>
                    <a:pt x="8442" y="20237"/>
                    <a:pt x="8365" y="20237"/>
                  </a:cubicBezTo>
                  <a:cubicBezTo>
                    <a:pt x="8281" y="20237"/>
                    <a:pt x="8203" y="20270"/>
                    <a:pt x="8136" y="20327"/>
                  </a:cubicBezTo>
                  <a:lnTo>
                    <a:pt x="8136" y="20327"/>
                  </a:lnTo>
                  <a:cubicBezTo>
                    <a:pt x="5553" y="19328"/>
                    <a:pt x="3694" y="15302"/>
                    <a:pt x="2904" y="12522"/>
                  </a:cubicBezTo>
                  <a:cubicBezTo>
                    <a:pt x="1926" y="9115"/>
                    <a:pt x="1606" y="5446"/>
                    <a:pt x="1220" y="1863"/>
                  </a:cubicBezTo>
                  <a:close/>
                  <a:moveTo>
                    <a:pt x="540" y="0"/>
                  </a:moveTo>
                  <a:cubicBezTo>
                    <a:pt x="267" y="0"/>
                    <a:pt x="1" y="208"/>
                    <a:pt x="68" y="613"/>
                  </a:cubicBezTo>
                  <a:cubicBezTo>
                    <a:pt x="635" y="5583"/>
                    <a:pt x="902" y="10854"/>
                    <a:pt x="2804" y="15424"/>
                  </a:cubicBezTo>
                  <a:cubicBezTo>
                    <a:pt x="3967" y="18130"/>
                    <a:pt x="5965" y="21011"/>
                    <a:pt x="8476" y="21647"/>
                  </a:cubicBezTo>
                  <a:lnTo>
                    <a:pt x="8476" y="21647"/>
                  </a:lnTo>
                  <a:cubicBezTo>
                    <a:pt x="8797" y="21820"/>
                    <a:pt x="9125" y="21901"/>
                    <a:pt x="9447" y="21901"/>
                  </a:cubicBezTo>
                  <a:cubicBezTo>
                    <a:pt x="9769" y="21901"/>
                    <a:pt x="10085" y="21820"/>
                    <a:pt x="10380" y="21670"/>
                  </a:cubicBezTo>
                  <a:lnTo>
                    <a:pt x="10380" y="21670"/>
                  </a:lnTo>
                  <a:cubicBezTo>
                    <a:pt x="10400" y="21662"/>
                    <a:pt x="10420" y="21651"/>
                    <a:pt x="10438" y="21640"/>
                  </a:cubicBezTo>
                  <a:lnTo>
                    <a:pt x="10438" y="21640"/>
                  </a:lnTo>
                  <a:cubicBezTo>
                    <a:pt x="11066" y="21298"/>
                    <a:pt x="11594" y="20642"/>
                    <a:pt x="11877" y="19794"/>
                  </a:cubicBezTo>
                  <a:cubicBezTo>
                    <a:pt x="12577" y="17625"/>
                    <a:pt x="11710" y="14857"/>
                    <a:pt x="10909" y="12922"/>
                  </a:cubicBezTo>
                  <a:cubicBezTo>
                    <a:pt x="8774" y="7518"/>
                    <a:pt x="4772" y="3615"/>
                    <a:pt x="902" y="146"/>
                  </a:cubicBezTo>
                  <a:cubicBezTo>
                    <a:pt x="805" y="49"/>
                    <a:pt x="672" y="0"/>
                    <a:pt x="540"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2"/>
            <p:cNvSpPr/>
            <p:nvPr/>
          </p:nvSpPr>
          <p:spPr>
            <a:xfrm>
              <a:off x="4226075" y="2810675"/>
              <a:ext cx="216450" cy="426800"/>
            </a:xfrm>
            <a:custGeom>
              <a:rect b="b" l="l" r="r" t="t"/>
              <a:pathLst>
                <a:path extrusionOk="0" h="17072" w="8658">
                  <a:moveTo>
                    <a:pt x="332" y="0"/>
                  </a:moveTo>
                  <a:cubicBezTo>
                    <a:pt x="166" y="0"/>
                    <a:pt x="1" y="236"/>
                    <a:pt x="118" y="472"/>
                  </a:cubicBezTo>
                  <a:cubicBezTo>
                    <a:pt x="1653" y="3774"/>
                    <a:pt x="3254" y="7043"/>
                    <a:pt x="4788" y="10346"/>
                  </a:cubicBezTo>
                  <a:cubicBezTo>
                    <a:pt x="5556" y="11980"/>
                    <a:pt x="6323" y="13648"/>
                    <a:pt x="7123" y="15283"/>
                  </a:cubicBezTo>
                  <a:cubicBezTo>
                    <a:pt x="7424" y="15883"/>
                    <a:pt x="7624" y="16950"/>
                    <a:pt x="8291" y="17051"/>
                  </a:cubicBezTo>
                  <a:cubicBezTo>
                    <a:pt x="8319" y="17065"/>
                    <a:pt x="8346" y="17071"/>
                    <a:pt x="8372" y="17071"/>
                  </a:cubicBezTo>
                  <a:cubicBezTo>
                    <a:pt x="8466" y="17071"/>
                    <a:pt x="8539" y="16982"/>
                    <a:pt x="8591" y="16850"/>
                  </a:cubicBezTo>
                  <a:cubicBezTo>
                    <a:pt x="8591" y="16817"/>
                    <a:pt x="8591" y="16784"/>
                    <a:pt x="8625" y="16717"/>
                  </a:cubicBezTo>
                  <a:cubicBezTo>
                    <a:pt x="8658" y="16650"/>
                    <a:pt x="8625" y="16517"/>
                    <a:pt x="8524" y="16450"/>
                  </a:cubicBezTo>
                  <a:cubicBezTo>
                    <a:pt x="8491" y="16383"/>
                    <a:pt x="8491" y="16350"/>
                    <a:pt x="8458" y="16350"/>
                  </a:cubicBezTo>
                  <a:cubicBezTo>
                    <a:pt x="8415" y="16294"/>
                    <a:pt x="8361" y="16273"/>
                    <a:pt x="8305" y="16273"/>
                  </a:cubicBezTo>
                  <a:cubicBezTo>
                    <a:pt x="8299" y="16273"/>
                    <a:pt x="8293" y="16273"/>
                    <a:pt x="8287" y="16274"/>
                  </a:cubicBezTo>
                  <a:lnTo>
                    <a:pt x="8287" y="16274"/>
                  </a:lnTo>
                  <a:cubicBezTo>
                    <a:pt x="7609" y="14527"/>
                    <a:pt x="4806" y="9208"/>
                    <a:pt x="4522" y="8611"/>
                  </a:cubicBezTo>
                  <a:cubicBezTo>
                    <a:pt x="3187" y="5776"/>
                    <a:pt x="1853" y="2974"/>
                    <a:pt x="519" y="138"/>
                  </a:cubicBezTo>
                  <a:cubicBezTo>
                    <a:pt x="470" y="41"/>
                    <a:pt x="401" y="0"/>
                    <a:pt x="332"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2"/>
            <p:cNvSpPr/>
            <p:nvPr/>
          </p:nvSpPr>
          <p:spPr>
            <a:xfrm>
              <a:off x="4301950" y="3110675"/>
              <a:ext cx="96800" cy="57200"/>
            </a:xfrm>
            <a:custGeom>
              <a:rect b="b" l="l" r="r" t="t"/>
              <a:pathLst>
                <a:path extrusionOk="0" h="2288" w="3872">
                  <a:moveTo>
                    <a:pt x="360" y="1"/>
                  </a:moveTo>
                  <a:cubicBezTo>
                    <a:pt x="148" y="1"/>
                    <a:pt x="0" y="390"/>
                    <a:pt x="252" y="614"/>
                  </a:cubicBezTo>
                  <a:cubicBezTo>
                    <a:pt x="1220" y="1381"/>
                    <a:pt x="2287" y="1982"/>
                    <a:pt x="3455" y="2282"/>
                  </a:cubicBezTo>
                  <a:cubicBezTo>
                    <a:pt x="3473" y="2286"/>
                    <a:pt x="3491" y="2287"/>
                    <a:pt x="3508" y="2287"/>
                  </a:cubicBezTo>
                  <a:cubicBezTo>
                    <a:pt x="3798" y="2287"/>
                    <a:pt x="3872" y="1776"/>
                    <a:pt x="3588" y="1681"/>
                  </a:cubicBezTo>
                  <a:cubicBezTo>
                    <a:pt x="2454" y="1381"/>
                    <a:pt x="1453" y="848"/>
                    <a:pt x="486" y="47"/>
                  </a:cubicBezTo>
                  <a:cubicBezTo>
                    <a:pt x="443" y="15"/>
                    <a:pt x="401" y="1"/>
                    <a:pt x="360"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2"/>
            <p:cNvSpPr/>
            <p:nvPr/>
          </p:nvSpPr>
          <p:spPr>
            <a:xfrm>
              <a:off x="4383275" y="3053775"/>
              <a:ext cx="40925" cy="113975"/>
            </a:xfrm>
            <a:custGeom>
              <a:rect b="b" l="l" r="r" t="t"/>
              <a:pathLst>
                <a:path extrusionOk="0" h="4559" w="1637">
                  <a:moveTo>
                    <a:pt x="1336" y="0"/>
                  </a:moveTo>
                  <a:cubicBezTo>
                    <a:pt x="1200" y="0"/>
                    <a:pt x="1069" y="101"/>
                    <a:pt x="1069" y="288"/>
                  </a:cubicBezTo>
                  <a:cubicBezTo>
                    <a:pt x="1069" y="1622"/>
                    <a:pt x="502" y="2890"/>
                    <a:pt x="68" y="4091"/>
                  </a:cubicBezTo>
                  <a:cubicBezTo>
                    <a:pt x="0" y="4340"/>
                    <a:pt x="178" y="4558"/>
                    <a:pt x="341" y="4558"/>
                  </a:cubicBezTo>
                  <a:cubicBezTo>
                    <a:pt x="418" y="4558"/>
                    <a:pt x="492" y="4509"/>
                    <a:pt x="535" y="4391"/>
                  </a:cubicBezTo>
                  <a:cubicBezTo>
                    <a:pt x="1002" y="3090"/>
                    <a:pt x="1636" y="1756"/>
                    <a:pt x="1636" y="288"/>
                  </a:cubicBezTo>
                  <a:cubicBezTo>
                    <a:pt x="1603" y="92"/>
                    <a:pt x="1467" y="0"/>
                    <a:pt x="1336"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2"/>
            <p:cNvSpPr/>
            <p:nvPr/>
          </p:nvSpPr>
          <p:spPr>
            <a:xfrm>
              <a:off x="4249200" y="3001800"/>
              <a:ext cx="95575" cy="39300"/>
            </a:xfrm>
            <a:custGeom>
              <a:rect b="b" l="l" r="r" t="t"/>
              <a:pathLst>
                <a:path extrusionOk="0" h="1572" w="3823">
                  <a:moveTo>
                    <a:pt x="402" y="0"/>
                  </a:moveTo>
                  <a:cubicBezTo>
                    <a:pt x="142" y="0"/>
                    <a:pt x="0" y="421"/>
                    <a:pt x="261" y="566"/>
                  </a:cubicBezTo>
                  <a:cubicBezTo>
                    <a:pt x="1328" y="1133"/>
                    <a:pt x="2362" y="1467"/>
                    <a:pt x="3497" y="1567"/>
                  </a:cubicBezTo>
                  <a:cubicBezTo>
                    <a:pt x="3513" y="1570"/>
                    <a:pt x="3529" y="1572"/>
                    <a:pt x="3543" y="1572"/>
                  </a:cubicBezTo>
                  <a:cubicBezTo>
                    <a:pt x="3823" y="1572"/>
                    <a:pt x="3750" y="996"/>
                    <a:pt x="3497" y="933"/>
                  </a:cubicBezTo>
                  <a:cubicBezTo>
                    <a:pt x="2496" y="833"/>
                    <a:pt x="1495" y="499"/>
                    <a:pt x="528" y="32"/>
                  </a:cubicBezTo>
                  <a:cubicBezTo>
                    <a:pt x="484" y="10"/>
                    <a:pt x="441" y="0"/>
                    <a:pt x="402"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2"/>
            <p:cNvSpPr/>
            <p:nvPr/>
          </p:nvSpPr>
          <p:spPr>
            <a:xfrm>
              <a:off x="4324325" y="2934100"/>
              <a:ext cx="29825" cy="103075"/>
            </a:xfrm>
            <a:custGeom>
              <a:rect b="b" l="l" r="r" t="t"/>
              <a:pathLst>
                <a:path extrusionOk="0" h="4123" w="1193">
                  <a:moveTo>
                    <a:pt x="908" y="1"/>
                  </a:moveTo>
                  <a:cubicBezTo>
                    <a:pt x="780" y="1"/>
                    <a:pt x="658" y="101"/>
                    <a:pt x="658" y="305"/>
                  </a:cubicBezTo>
                  <a:cubicBezTo>
                    <a:pt x="692" y="1506"/>
                    <a:pt x="525" y="2607"/>
                    <a:pt x="91" y="3641"/>
                  </a:cubicBezTo>
                  <a:cubicBezTo>
                    <a:pt x="1" y="3889"/>
                    <a:pt x="171" y="4123"/>
                    <a:pt x="342" y="4123"/>
                  </a:cubicBezTo>
                  <a:cubicBezTo>
                    <a:pt x="423" y="4123"/>
                    <a:pt x="505" y="4070"/>
                    <a:pt x="558" y="3941"/>
                  </a:cubicBezTo>
                  <a:cubicBezTo>
                    <a:pt x="1025" y="2774"/>
                    <a:pt x="1192" y="1573"/>
                    <a:pt x="1192" y="272"/>
                  </a:cubicBezTo>
                  <a:cubicBezTo>
                    <a:pt x="1159" y="92"/>
                    <a:pt x="1031" y="1"/>
                    <a:pt x="908"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2"/>
            <p:cNvSpPr/>
            <p:nvPr/>
          </p:nvSpPr>
          <p:spPr>
            <a:xfrm>
              <a:off x="4220425" y="2892225"/>
              <a:ext cx="67450" cy="25450"/>
            </a:xfrm>
            <a:custGeom>
              <a:rect b="b" l="l" r="r" t="t"/>
              <a:pathLst>
                <a:path extrusionOk="0" h="1018" w="2698">
                  <a:moveTo>
                    <a:pt x="339" y="1"/>
                  </a:moveTo>
                  <a:cubicBezTo>
                    <a:pt x="65" y="1"/>
                    <a:pt x="1" y="517"/>
                    <a:pt x="278" y="579"/>
                  </a:cubicBezTo>
                  <a:cubicBezTo>
                    <a:pt x="978" y="713"/>
                    <a:pt x="1612" y="879"/>
                    <a:pt x="2313" y="1013"/>
                  </a:cubicBezTo>
                  <a:cubicBezTo>
                    <a:pt x="2329" y="1016"/>
                    <a:pt x="2345" y="1018"/>
                    <a:pt x="2361" y="1018"/>
                  </a:cubicBezTo>
                  <a:cubicBezTo>
                    <a:pt x="2652" y="1018"/>
                    <a:pt x="2698" y="444"/>
                    <a:pt x="2413" y="412"/>
                  </a:cubicBezTo>
                  <a:cubicBezTo>
                    <a:pt x="1745" y="279"/>
                    <a:pt x="1078" y="112"/>
                    <a:pt x="411" y="12"/>
                  </a:cubicBezTo>
                  <a:cubicBezTo>
                    <a:pt x="386" y="4"/>
                    <a:pt x="361" y="1"/>
                    <a:pt x="339"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2"/>
            <p:cNvSpPr/>
            <p:nvPr/>
          </p:nvSpPr>
          <p:spPr>
            <a:xfrm>
              <a:off x="4273900" y="2852350"/>
              <a:ext cx="17050" cy="60925"/>
            </a:xfrm>
            <a:custGeom>
              <a:rect b="b" l="l" r="r" t="t"/>
              <a:pathLst>
                <a:path extrusionOk="0" h="2437" w="682">
                  <a:moveTo>
                    <a:pt x="366" y="0"/>
                  </a:moveTo>
                  <a:cubicBezTo>
                    <a:pt x="271" y="0"/>
                    <a:pt x="187" y="62"/>
                    <a:pt x="174" y="206"/>
                  </a:cubicBezTo>
                  <a:cubicBezTo>
                    <a:pt x="107" y="840"/>
                    <a:pt x="73" y="1440"/>
                    <a:pt x="40" y="2041"/>
                  </a:cubicBezTo>
                  <a:cubicBezTo>
                    <a:pt x="0" y="2281"/>
                    <a:pt x="176" y="2437"/>
                    <a:pt x="331" y="2437"/>
                  </a:cubicBezTo>
                  <a:cubicBezTo>
                    <a:pt x="434" y="2437"/>
                    <a:pt x="527" y="2368"/>
                    <a:pt x="540" y="2207"/>
                  </a:cubicBezTo>
                  <a:cubicBezTo>
                    <a:pt x="574" y="1607"/>
                    <a:pt x="607" y="1007"/>
                    <a:pt x="641" y="373"/>
                  </a:cubicBezTo>
                  <a:cubicBezTo>
                    <a:pt x="681" y="150"/>
                    <a:pt x="512" y="0"/>
                    <a:pt x="366"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2"/>
            <p:cNvSpPr/>
            <p:nvPr/>
          </p:nvSpPr>
          <p:spPr>
            <a:xfrm>
              <a:off x="5221400" y="3032625"/>
              <a:ext cx="203500" cy="557725"/>
            </a:xfrm>
            <a:custGeom>
              <a:rect b="b" l="l" r="r" t="t"/>
              <a:pathLst>
                <a:path extrusionOk="0" h="22309" w="8140">
                  <a:moveTo>
                    <a:pt x="1068" y="0"/>
                  </a:moveTo>
                  <a:cubicBezTo>
                    <a:pt x="901" y="1334"/>
                    <a:pt x="801" y="2669"/>
                    <a:pt x="634" y="4003"/>
                  </a:cubicBezTo>
                  <a:cubicBezTo>
                    <a:pt x="334" y="6838"/>
                    <a:pt x="0" y="9774"/>
                    <a:pt x="167" y="12609"/>
                  </a:cubicBezTo>
                  <a:cubicBezTo>
                    <a:pt x="367" y="15444"/>
                    <a:pt x="1068" y="18280"/>
                    <a:pt x="2636" y="20315"/>
                  </a:cubicBezTo>
                  <a:cubicBezTo>
                    <a:pt x="3065" y="20847"/>
                    <a:pt x="3556" y="21335"/>
                    <a:pt x="4105" y="21675"/>
                  </a:cubicBezTo>
                  <a:lnTo>
                    <a:pt x="4105" y="21675"/>
                  </a:lnTo>
                  <a:cubicBezTo>
                    <a:pt x="4377" y="22110"/>
                    <a:pt x="4819" y="22309"/>
                    <a:pt x="5297" y="22309"/>
                  </a:cubicBezTo>
                  <a:cubicBezTo>
                    <a:pt x="5916" y="22309"/>
                    <a:pt x="6595" y="21973"/>
                    <a:pt x="7039" y="21382"/>
                  </a:cubicBezTo>
                  <a:cubicBezTo>
                    <a:pt x="7839" y="20348"/>
                    <a:pt x="8040" y="18880"/>
                    <a:pt x="8040" y="17513"/>
                  </a:cubicBezTo>
                  <a:cubicBezTo>
                    <a:pt x="8140" y="10708"/>
                    <a:pt x="4570" y="5004"/>
                    <a:pt x="1068"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2"/>
            <p:cNvSpPr/>
            <p:nvPr/>
          </p:nvSpPr>
          <p:spPr>
            <a:xfrm>
              <a:off x="5197225" y="3016925"/>
              <a:ext cx="245200" cy="585825"/>
            </a:xfrm>
            <a:custGeom>
              <a:rect b="b" l="l" r="r" t="t"/>
              <a:pathLst>
                <a:path extrusionOk="0" h="23433" w="9808">
                  <a:moveTo>
                    <a:pt x="2393" y="2055"/>
                  </a:moveTo>
                  <a:lnTo>
                    <a:pt x="2393" y="2055"/>
                  </a:lnTo>
                  <a:cubicBezTo>
                    <a:pt x="4152" y="4621"/>
                    <a:pt x="5804" y="7295"/>
                    <a:pt x="6972" y="10302"/>
                  </a:cubicBezTo>
                  <a:cubicBezTo>
                    <a:pt x="7672" y="12103"/>
                    <a:pt x="8173" y="14038"/>
                    <a:pt x="8373" y="16039"/>
                  </a:cubicBezTo>
                  <a:cubicBezTo>
                    <a:pt x="8473" y="16906"/>
                    <a:pt x="8506" y="17807"/>
                    <a:pt x="8473" y="18741"/>
                  </a:cubicBezTo>
                  <a:cubicBezTo>
                    <a:pt x="8382" y="19803"/>
                    <a:pt x="7711" y="21721"/>
                    <a:pt x="6790" y="22217"/>
                  </a:cubicBezTo>
                  <a:lnTo>
                    <a:pt x="6790" y="22217"/>
                  </a:lnTo>
                  <a:cubicBezTo>
                    <a:pt x="6763" y="22212"/>
                    <a:pt x="6734" y="22210"/>
                    <a:pt x="6705" y="22210"/>
                  </a:cubicBezTo>
                  <a:cubicBezTo>
                    <a:pt x="6291" y="22195"/>
                    <a:pt x="5908" y="22105"/>
                    <a:pt x="5554" y="21953"/>
                  </a:cubicBezTo>
                  <a:lnTo>
                    <a:pt x="5554" y="21953"/>
                  </a:lnTo>
                  <a:cubicBezTo>
                    <a:pt x="5482" y="21883"/>
                    <a:pt x="5410" y="21802"/>
                    <a:pt x="5337" y="21710"/>
                  </a:cubicBezTo>
                  <a:cubicBezTo>
                    <a:pt x="5249" y="21585"/>
                    <a:pt x="5146" y="21533"/>
                    <a:pt x="5042" y="21533"/>
                  </a:cubicBezTo>
                  <a:cubicBezTo>
                    <a:pt x="4988" y="21533"/>
                    <a:pt x="4935" y="21547"/>
                    <a:pt x="4884" y="21571"/>
                  </a:cubicBezTo>
                  <a:lnTo>
                    <a:pt x="4884" y="21571"/>
                  </a:lnTo>
                  <a:cubicBezTo>
                    <a:pt x="2647" y="19954"/>
                    <a:pt x="1770" y="15637"/>
                    <a:pt x="1635" y="12803"/>
                  </a:cubicBezTo>
                  <a:cubicBezTo>
                    <a:pt x="1457" y="9242"/>
                    <a:pt x="1991" y="5628"/>
                    <a:pt x="2393" y="2055"/>
                  </a:cubicBezTo>
                  <a:close/>
                  <a:moveTo>
                    <a:pt x="1959" y="1"/>
                  </a:moveTo>
                  <a:cubicBezTo>
                    <a:pt x="1731" y="1"/>
                    <a:pt x="1520" y="140"/>
                    <a:pt x="1501" y="461"/>
                  </a:cubicBezTo>
                  <a:cubicBezTo>
                    <a:pt x="967" y="5431"/>
                    <a:pt x="0" y="10635"/>
                    <a:pt x="834" y="15539"/>
                  </a:cubicBezTo>
                  <a:cubicBezTo>
                    <a:pt x="1318" y="18416"/>
                    <a:pt x="2605" y="21663"/>
                    <a:pt x="4886" y="22883"/>
                  </a:cubicBezTo>
                  <a:lnTo>
                    <a:pt x="4886" y="22883"/>
                  </a:lnTo>
                  <a:cubicBezTo>
                    <a:pt x="5288" y="23261"/>
                    <a:pt x="5759" y="23433"/>
                    <a:pt x="6241" y="23433"/>
                  </a:cubicBezTo>
                  <a:cubicBezTo>
                    <a:pt x="6399" y="23433"/>
                    <a:pt x="6559" y="23414"/>
                    <a:pt x="6717" y="23378"/>
                  </a:cubicBezTo>
                  <a:lnTo>
                    <a:pt x="6717" y="23378"/>
                  </a:lnTo>
                  <a:cubicBezTo>
                    <a:pt x="6723" y="23378"/>
                    <a:pt x="6729" y="23378"/>
                    <a:pt x="6735" y="23378"/>
                  </a:cubicBezTo>
                  <a:cubicBezTo>
                    <a:pt x="6859" y="23378"/>
                    <a:pt x="6959" y="23342"/>
                    <a:pt x="7035" y="23282"/>
                  </a:cubicBezTo>
                  <a:lnTo>
                    <a:pt x="7035" y="23282"/>
                  </a:lnTo>
                  <a:cubicBezTo>
                    <a:pt x="7652" y="23048"/>
                    <a:pt x="8230" y="22555"/>
                    <a:pt x="8640" y="21877"/>
                  </a:cubicBezTo>
                  <a:cubicBezTo>
                    <a:pt x="9807" y="19908"/>
                    <a:pt x="9607" y="17006"/>
                    <a:pt x="9273" y="14938"/>
                  </a:cubicBezTo>
                  <a:cubicBezTo>
                    <a:pt x="8439" y="9234"/>
                    <a:pt x="5437" y="4497"/>
                    <a:pt x="2435" y="228"/>
                  </a:cubicBezTo>
                  <a:cubicBezTo>
                    <a:pt x="2319" y="83"/>
                    <a:pt x="2134" y="1"/>
                    <a:pt x="1959"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2"/>
            <p:cNvSpPr/>
            <p:nvPr/>
          </p:nvSpPr>
          <p:spPr>
            <a:xfrm>
              <a:off x="5265550" y="3129625"/>
              <a:ext cx="116000" cy="461900"/>
            </a:xfrm>
            <a:custGeom>
              <a:rect b="b" l="l" r="r" t="t"/>
              <a:pathLst>
                <a:path extrusionOk="0" h="18476" w="4640">
                  <a:moveTo>
                    <a:pt x="370" y="0"/>
                  </a:moveTo>
                  <a:cubicBezTo>
                    <a:pt x="196" y="0"/>
                    <a:pt x="1" y="173"/>
                    <a:pt x="69" y="423"/>
                  </a:cubicBezTo>
                  <a:cubicBezTo>
                    <a:pt x="803" y="3959"/>
                    <a:pt x="1604" y="7562"/>
                    <a:pt x="2371" y="11097"/>
                  </a:cubicBezTo>
                  <a:cubicBezTo>
                    <a:pt x="2738" y="12899"/>
                    <a:pt x="3105" y="14633"/>
                    <a:pt x="3538" y="16435"/>
                  </a:cubicBezTo>
                  <a:cubicBezTo>
                    <a:pt x="3705" y="17102"/>
                    <a:pt x="3638" y="18136"/>
                    <a:pt x="4239" y="18436"/>
                  </a:cubicBezTo>
                  <a:cubicBezTo>
                    <a:pt x="4276" y="18464"/>
                    <a:pt x="4310" y="18476"/>
                    <a:pt x="4342" y="18476"/>
                  </a:cubicBezTo>
                  <a:cubicBezTo>
                    <a:pt x="4427" y="18476"/>
                    <a:pt x="4500" y="18390"/>
                    <a:pt x="4572" y="18269"/>
                  </a:cubicBezTo>
                  <a:cubicBezTo>
                    <a:pt x="4572" y="18236"/>
                    <a:pt x="4606" y="18202"/>
                    <a:pt x="4606" y="18202"/>
                  </a:cubicBezTo>
                  <a:cubicBezTo>
                    <a:pt x="4639" y="18102"/>
                    <a:pt x="4639" y="17969"/>
                    <a:pt x="4606" y="17902"/>
                  </a:cubicBezTo>
                  <a:cubicBezTo>
                    <a:pt x="4606" y="17869"/>
                    <a:pt x="4572" y="17802"/>
                    <a:pt x="4572" y="17769"/>
                  </a:cubicBezTo>
                  <a:cubicBezTo>
                    <a:pt x="4535" y="17720"/>
                    <a:pt x="4489" y="17684"/>
                    <a:pt x="4443" y="17664"/>
                  </a:cubicBezTo>
                  <a:lnTo>
                    <a:pt x="4443" y="17664"/>
                  </a:lnTo>
                  <a:cubicBezTo>
                    <a:pt x="4200" y="15795"/>
                    <a:pt x="2680" y="10006"/>
                    <a:pt x="2538" y="9296"/>
                  </a:cubicBezTo>
                  <a:cubicBezTo>
                    <a:pt x="1870" y="6261"/>
                    <a:pt x="1203" y="3225"/>
                    <a:pt x="569" y="123"/>
                  </a:cubicBezTo>
                  <a:cubicBezTo>
                    <a:pt x="527" y="38"/>
                    <a:pt x="451" y="0"/>
                    <a:pt x="370"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2"/>
            <p:cNvSpPr/>
            <p:nvPr/>
          </p:nvSpPr>
          <p:spPr>
            <a:xfrm>
              <a:off x="5270100" y="3439325"/>
              <a:ext cx="85550" cy="73625"/>
            </a:xfrm>
            <a:custGeom>
              <a:rect b="b" l="l" r="r" t="t"/>
              <a:pathLst>
                <a:path extrusionOk="0" h="2945" w="3422">
                  <a:moveTo>
                    <a:pt x="416" y="1"/>
                  </a:moveTo>
                  <a:cubicBezTo>
                    <a:pt x="219" y="1"/>
                    <a:pt x="1" y="358"/>
                    <a:pt x="187" y="544"/>
                  </a:cubicBezTo>
                  <a:cubicBezTo>
                    <a:pt x="921" y="1545"/>
                    <a:pt x="1855" y="2345"/>
                    <a:pt x="2923" y="2912"/>
                  </a:cubicBezTo>
                  <a:cubicBezTo>
                    <a:pt x="2962" y="2935"/>
                    <a:pt x="3001" y="2944"/>
                    <a:pt x="3037" y="2944"/>
                  </a:cubicBezTo>
                  <a:cubicBezTo>
                    <a:pt x="3276" y="2944"/>
                    <a:pt x="3421" y="2523"/>
                    <a:pt x="3189" y="2379"/>
                  </a:cubicBezTo>
                  <a:cubicBezTo>
                    <a:pt x="2189" y="1845"/>
                    <a:pt x="1288" y="1078"/>
                    <a:pt x="554" y="77"/>
                  </a:cubicBezTo>
                  <a:cubicBezTo>
                    <a:pt x="514" y="23"/>
                    <a:pt x="466" y="1"/>
                    <a:pt x="416"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2"/>
            <p:cNvSpPr/>
            <p:nvPr/>
          </p:nvSpPr>
          <p:spPr>
            <a:xfrm>
              <a:off x="5339550" y="3408450"/>
              <a:ext cx="63375" cy="105325"/>
            </a:xfrm>
            <a:custGeom>
              <a:rect b="b" l="l" r="r" t="t"/>
              <a:pathLst>
                <a:path extrusionOk="0" h="4213" w="2535">
                  <a:moveTo>
                    <a:pt x="2270" y="1"/>
                  </a:moveTo>
                  <a:cubicBezTo>
                    <a:pt x="2153" y="1"/>
                    <a:pt x="2025" y="78"/>
                    <a:pt x="1979" y="245"/>
                  </a:cubicBezTo>
                  <a:cubicBezTo>
                    <a:pt x="1679" y="1546"/>
                    <a:pt x="812" y="2613"/>
                    <a:pt x="145" y="3714"/>
                  </a:cubicBezTo>
                  <a:cubicBezTo>
                    <a:pt x="0" y="3954"/>
                    <a:pt x="151" y="4212"/>
                    <a:pt x="321" y="4212"/>
                  </a:cubicBezTo>
                  <a:cubicBezTo>
                    <a:pt x="387" y="4212"/>
                    <a:pt x="456" y="4174"/>
                    <a:pt x="512" y="4081"/>
                  </a:cubicBezTo>
                  <a:cubicBezTo>
                    <a:pt x="1279" y="2913"/>
                    <a:pt x="2146" y="1746"/>
                    <a:pt x="2480" y="311"/>
                  </a:cubicBezTo>
                  <a:cubicBezTo>
                    <a:pt x="2534" y="111"/>
                    <a:pt x="2410" y="1"/>
                    <a:pt x="2270"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2"/>
            <p:cNvSpPr/>
            <p:nvPr/>
          </p:nvSpPr>
          <p:spPr>
            <a:xfrm>
              <a:off x="5244375" y="3321825"/>
              <a:ext cx="86500" cy="56525"/>
            </a:xfrm>
            <a:custGeom>
              <a:rect b="b" l="l" r="r" t="t"/>
              <a:pathLst>
                <a:path extrusionOk="0" h="2261" w="3460">
                  <a:moveTo>
                    <a:pt x="392" y="0"/>
                  </a:moveTo>
                  <a:cubicBezTo>
                    <a:pt x="176" y="0"/>
                    <a:pt x="0" y="379"/>
                    <a:pt x="216" y="541"/>
                  </a:cubicBezTo>
                  <a:cubicBezTo>
                    <a:pt x="1083" y="1275"/>
                    <a:pt x="2017" y="1842"/>
                    <a:pt x="3084" y="2242"/>
                  </a:cubicBezTo>
                  <a:cubicBezTo>
                    <a:pt x="3110" y="2255"/>
                    <a:pt x="3134" y="2260"/>
                    <a:pt x="3156" y="2260"/>
                  </a:cubicBezTo>
                  <a:cubicBezTo>
                    <a:pt x="3373" y="2260"/>
                    <a:pt x="3459" y="1735"/>
                    <a:pt x="3218" y="1675"/>
                  </a:cubicBezTo>
                  <a:cubicBezTo>
                    <a:pt x="2250" y="1275"/>
                    <a:pt x="1383" y="774"/>
                    <a:pt x="549" y="74"/>
                  </a:cubicBezTo>
                  <a:cubicBezTo>
                    <a:pt x="498" y="22"/>
                    <a:pt x="444" y="0"/>
                    <a:pt x="392"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2"/>
            <p:cNvSpPr/>
            <p:nvPr/>
          </p:nvSpPr>
          <p:spPr>
            <a:xfrm>
              <a:off x="5312025" y="3275925"/>
              <a:ext cx="50050" cy="96900"/>
            </a:xfrm>
            <a:custGeom>
              <a:rect b="b" l="l" r="r" t="t"/>
              <a:pathLst>
                <a:path extrusionOk="0" h="3876" w="2002">
                  <a:moveTo>
                    <a:pt x="1730" y="1"/>
                  </a:moveTo>
                  <a:cubicBezTo>
                    <a:pt x="1615" y="1"/>
                    <a:pt x="1490" y="78"/>
                    <a:pt x="1446" y="242"/>
                  </a:cubicBezTo>
                  <a:cubicBezTo>
                    <a:pt x="1212" y="1409"/>
                    <a:pt x="779" y="2443"/>
                    <a:pt x="145" y="3377"/>
                  </a:cubicBezTo>
                  <a:cubicBezTo>
                    <a:pt x="1" y="3618"/>
                    <a:pt x="151" y="3876"/>
                    <a:pt x="334" y="3876"/>
                  </a:cubicBezTo>
                  <a:cubicBezTo>
                    <a:pt x="405" y="3876"/>
                    <a:pt x="480" y="3837"/>
                    <a:pt x="545" y="3744"/>
                  </a:cubicBezTo>
                  <a:cubicBezTo>
                    <a:pt x="1246" y="2710"/>
                    <a:pt x="1713" y="1576"/>
                    <a:pt x="1946" y="342"/>
                  </a:cubicBezTo>
                  <a:cubicBezTo>
                    <a:pt x="2002" y="120"/>
                    <a:pt x="1873" y="1"/>
                    <a:pt x="1730"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2"/>
            <p:cNvSpPr/>
            <p:nvPr/>
          </p:nvSpPr>
          <p:spPr>
            <a:xfrm>
              <a:off x="5239550" y="3207425"/>
              <a:ext cx="66250" cy="36700"/>
            </a:xfrm>
            <a:custGeom>
              <a:rect b="b" l="l" r="r" t="t"/>
              <a:pathLst>
                <a:path extrusionOk="0" h="1468" w="2650">
                  <a:moveTo>
                    <a:pt x="441" y="1"/>
                  </a:moveTo>
                  <a:cubicBezTo>
                    <a:pt x="201" y="1"/>
                    <a:pt x="0" y="458"/>
                    <a:pt x="275" y="580"/>
                  </a:cubicBezTo>
                  <a:lnTo>
                    <a:pt x="2143" y="1447"/>
                  </a:lnTo>
                  <a:cubicBezTo>
                    <a:pt x="2175" y="1461"/>
                    <a:pt x="2205" y="1468"/>
                    <a:pt x="2234" y="1468"/>
                  </a:cubicBezTo>
                  <a:cubicBezTo>
                    <a:pt x="2487" y="1468"/>
                    <a:pt x="2649" y="1003"/>
                    <a:pt x="2410" y="914"/>
                  </a:cubicBezTo>
                  <a:lnTo>
                    <a:pt x="509" y="13"/>
                  </a:lnTo>
                  <a:cubicBezTo>
                    <a:pt x="486" y="5"/>
                    <a:pt x="463" y="1"/>
                    <a:pt x="441"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2"/>
            <p:cNvSpPr/>
            <p:nvPr/>
          </p:nvSpPr>
          <p:spPr>
            <a:xfrm>
              <a:off x="5290975" y="3181850"/>
              <a:ext cx="29425" cy="58875"/>
            </a:xfrm>
            <a:custGeom>
              <a:rect b="b" l="l" r="r" t="t"/>
              <a:pathLst>
                <a:path extrusionOk="0" h="2355" w="1177">
                  <a:moveTo>
                    <a:pt x="824" y="1"/>
                  </a:moveTo>
                  <a:cubicBezTo>
                    <a:pt x="742" y="1"/>
                    <a:pt x="663" y="49"/>
                    <a:pt x="620" y="169"/>
                  </a:cubicBezTo>
                  <a:cubicBezTo>
                    <a:pt x="453" y="769"/>
                    <a:pt x="253" y="1336"/>
                    <a:pt x="86" y="1937"/>
                  </a:cubicBezTo>
                  <a:cubicBezTo>
                    <a:pt x="0" y="2174"/>
                    <a:pt x="164" y="2355"/>
                    <a:pt x="327" y="2355"/>
                  </a:cubicBezTo>
                  <a:cubicBezTo>
                    <a:pt x="417" y="2355"/>
                    <a:pt x="506" y="2300"/>
                    <a:pt x="553" y="2170"/>
                  </a:cubicBezTo>
                  <a:cubicBezTo>
                    <a:pt x="720" y="1603"/>
                    <a:pt x="920" y="1003"/>
                    <a:pt x="1087" y="436"/>
                  </a:cubicBezTo>
                  <a:cubicBezTo>
                    <a:pt x="1177" y="211"/>
                    <a:pt x="994" y="1"/>
                    <a:pt x="824"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2"/>
            <p:cNvSpPr/>
            <p:nvPr/>
          </p:nvSpPr>
          <p:spPr>
            <a:xfrm>
              <a:off x="5312300" y="3920800"/>
              <a:ext cx="246025" cy="546200"/>
            </a:xfrm>
            <a:custGeom>
              <a:rect b="b" l="l" r="r" t="t"/>
              <a:pathLst>
                <a:path extrusionOk="0" h="21848" w="9841">
                  <a:moveTo>
                    <a:pt x="6985" y="0"/>
                  </a:moveTo>
                  <a:cubicBezTo>
                    <a:pt x="6641" y="0"/>
                    <a:pt x="6279" y="75"/>
                    <a:pt x="5938" y="232"/>
                  </a:cubicBezTo>
                  <a:cubicBezTo>
                    <a:pt x="4770" y="766"/>
                    <a:pt x="3903" y="1933"/>
                    <a:pt x="3236" y="3134"/>
                  </a:cubicBezTo>
                  <a:cubicBezTo>
                    <a:pt x="0" y="9105"/>
                    <a:pt x="401" y="15776"/>
                    <a:pt x="1168" y="21847"/>
                  </a:cubicBezTo>
                  <a:cubicBezTo>
                    <a:pt x="1902" y="20747"/>
                    <a:pt x="2702" y="19646"/>
                    <a:pt x="3436" y="18512"/>
                  </a:cubicBezTo>
                  <a:cubicBezTo>
                    <a:pt x="5071" y="16143"/>
                    <a:pt x="6739" y="13742"/>
                    <a:pt x="7906" y="11140"/>
                  </a:cubicBezTo>
                  <a:cubicBezTo>
                    <a:pt x="9107" y="8538"/>
                    <a:pt x="9841" y="5736"/>
                    <a:pt x="9407" y="3167"/>
                  </a:cubicBezTo>
                  <a:cubicBezTo>
                    <a:pt x="9289" y="2380"/>
                    <a:pt x="9032" y="1616"/>
                    <a:pt x="8614" y="1019"/>
                  </a:cubicBezTo>
                  <a:lnTo>
                    <a:pt x="8614" y="1019"/>
                  </a:lnTo>
                  <a:cubicBezTo>
                    <a:pt x="8416" y="362"/>
                    <a:pt x="7741" y="0"/>
                    <a:pt x="6985"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2"/>
            <p:cNvSpPr/>
            <p:nvPr/>
          </p:nvSpPr>
          <p:spPr>
            <a:xfrm>
              <a:off x="5300625" y="3906675"/>
              <a:ext cx="275200" cy="574375"/>
            </a:xfrm>
            <a:custGeom>
              <a:rect b="b" l="l" r="r" t="t"/>
              <a:pathLst>
                <a:path extrusionOk="0" h="22975" w="11008">
                  <a:moveTo>
                    <a:pt x="7588" y="1094"/>
                  </a:moveTo>
                  <a:cubicBezTo>
                    <a:pt x="7599" y="1094"/>
                    <a:pt x="7609" y="1094"/>
                    <a:pt x="7619" y="1095"/>
                  </a:cubicBezTo>
                  <a:lnTo>
                    <a:pt x="7619" y="1095"/>
                  </a:lnTo>
                  <a:cubicBezTo>
                    <a:pt x="7644" y="1120"/>
                    <a:pt x="7673" y="1143"/>
                    <a:pt x="7706" y="1164"/>
                  </a:cubicBezTo>
                  <a:cubicBezTo>
                    <a:pt x="8012" y="1338"/>
                    <a:pt x="8274" y="1548"/>
                    <a:pt x="8496" y="1789"/>
                  </a:cubicBezTo>
                  <a:lnTo>
                    <a:pt x="8496" y="1789"/>
                  </a:lnTo>
                  <a:cubicBezTo>
                    <a:pt x="8543" y="1916"/>
                    <a:pt x="8580" y="2063"/>
                    <a:pt x="8607" y="2231"/>
                  </a:cubicBezTo>
                  <a:cubicBezTo>
                    <a:pt x="8653" y="2463"/>
                    <a:pt x="8807" y="2562"/>
                    <a:pt x="8985" y="2562"/>
                  </a:cubicBezTo>
                  <a:cubicBezTo>
                    <a:pt x="8999" y="2562"/>
                    <a:pt x="9013" y="2561"/>
                    <a:pt x="9027" y="2560"/>
                  </a:cubicBezTo>
                  <a:lnTo>
                    <a:pt x="9027" y="2560"/>
                  </a:lnTo>
                  <a:cubicBezTo>
                    <a:pt x="10285" y="5031"/>
                    <a:pt x="9023" y="9268"/>
                    <a:pt x="7806" y="11838"/>
                  </a:cubicBezTo>
                  <a:cubicBezTo>
                    <a:pt x="6264" y="15070"/>
                    <a:pt x="4090" y="18012"/>
                    <a:pt x="2057" y="20944"/>
                  </a:cubicBezTo>
                  <a:lnTo>
                    <a:pt x="2057" y="20944"/>
                  </a:lnTo>
                  <a:cubicBezTo>
                    <a:pt x="1723" y="17860"/>
                    <a:pt x="1488" y="14721"/>
                    <a:pt x="1868" y="11505"/>
                  </a:cubicBezTo>
                  <a:cubicBezTo>
                    <a:pt x="2069" y="9570"/>
                    <a:pt x="2536" y="7635"/>
                    <a:pt x="3269" y="5801"/>
                  </a:cubicBezTo>
                  <a:cubicBezTo>
                    <a:pt x="3603" y="4967"/>
                    <a:pt x="4003" y="4133"/>
                    <a:pt x="4504" y="3365"/>
                  </a:cubicBezTo>
                  <a:cubicBezTo>
                    <a:pt x="5066" y="2442"/>
                    <a:pt x="6556" y="1094"/>
                    <a:pt x="7588" y="1094"/>
                  </a:cubicBezTo>
                  <a:close/>
                  <a:moveTo>
                    <a:pt x="7981" y="1"/>
                  </a:moveTo>
                  <a:cubicBezTo>
                    <a:pt x="7943" y="1"/>
                    <a:pt x="7905" y="8"/>
                    <a:pt x="7868" y="22"/>
                  </a:cubicBezTo>
                  <a:lnTo>
                    <a:pt x="7868" y="22"/>
                  </a:lnTo>
                  <a:cubicBezTo>
                    <a:pt x="7761" y="9"/>
                    <a:pt x="7651" y="2"/>
                    <a:pt x="7540" y="2"/>
                  </a:cubicBezTo>
                  <a:cubicBezTo>
                    <a:pt x="6967" y="2"/>
                    <a:pt x="6348" y="177"/>
                    <a:pt x="5771" y="530"/>
                  </a:cubicBezTo>
                  <a:cubicBezTo>
                    <a:pt x="3836" y="1698"/>
                    <a:pt x="2702" y="4333"/>
                    <a:pt x="1935" y="6334"/>
                  </a:cubicBezTo>
                  <a:cubicBezTo>
                    <a:pt x="0" y="11805"/>
                    <a:pt x="401" y="17342"/>
                    <a:pt x="1034" y="22512"/>
                  </a:cubicBezTo>
                  <a:cubicBezTo>
                    <a:pt x="1055" y="22763"/>
                    <a:pt x="1273" y="22975"/>
                    <a:pt x="1514" y="22975"/>
                  </a:cubicBezTo>
                  <a:cubicBezTo>
                    <a:pt x="1658" y="22975"/>
                    <a:pt x="1811" y="22900"/>
                    <a:pt x="1935" y="22713"/>
                  </a:cubicBezTo>
                  <a:cubicBezTo>
                    <a:pt x="4770" y="18643"/>
                    <a:pt x="8073" y="14407"/>
                    <a:pt x="9674" y="9737"/>
                  </a:cubicBezTo>
                  <a:cubicBezTo>
                    <a:pt x="10607" y="7018"/>
                    <a:pt x="11007" y="3575"/>
                    <a:pt x="9599" y="1416"/>
                  </a:cubicBezTo>
                  <a:lnTo>
                    <a:pt x="9599" y="1416"/>
                  </a:lnTo>
                  <a:cubicBezTo>
                    <a:pt x="9380" y="715"/>
                    <a:pt x="8865" y="271"/>
                    <a:pt x="8222" y="92"/>
                  </a:cubicBezTo>
                  <a:lnTo>
                    <a:pt x="8222" y="92"/>
                  </a:lnTo>
                  <a:cubicBezTo>
                    <a:pt x="8206" y="82"/>
                    <a:pt x="8190" y="73"/>
                    <a:pt x="8173" y="63"/>
                  </a:cubicBezTo>
                  <a:cubicBezTo>
                    <a:pt x="8108" y="20"/>
                    <a:pt x="8044" y="1"/>
                    <a:pt x="7981"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2"/>
            <p:cNvSpPr/>
            <p:nvPr/>
          </p:nvSpPr>
          <p:spPr>
            <a:xfrm>
              <a:off x="5364700" y="3913125"/>
              <a:ext cx="143600" cy="455475"/>
            </a:xfrm>
            <a:custGeom>
              <a:rect b="b" l="l" r="r" t="t"/>
              <a:pathLst>
                <a:path extrusionOk="0" h="18219" w="5744">
                  <a:moveTo>
                    <a:pt x="5170" y="1"/>
                  </a:moveTo>
                  <a:cubicBezTo>
                    <a:pt x="5107" y="1"/>
                    <a:pt x="5038" y="26"/>
                    <a:pt x="4976" y="72"/>
                  </a:cubicBezTo>
                  <a:lnTo>
                    <a:pt x="4909" y="139"/>
                  </a:lnTo>
                  <a:cubicBezTo>
                    <a:pt x="4809" y="172"/>
                    <a:pt x="4776" y="305"/>
                    <a:pt x="4776" y="406"/>
                  </a:cubicBezTo>
                  <a:lnTo>
                    <a:pt x="4776" y="506"/>
                  </a:lnTo>
                  <a:cubicBezTo>
                    <a:pt x="4776" y="596"/>
                    <a:pt x="4815" y="667"/>
                    <a:pt x="4877" y="707"/>
                  </a:cubicBezTo>
                  <a:lnTo>
                    <a:pt x="4877" y="707"/>
                  </a:lnTo>
                  <a:cubicBezTo>
                    <a:pt x="4226" y="2508"/>
                    <a:pt x="2811" y="8266"/>
                    <a:pt x="2641" y="8945"/>
                  </a:cubicBezTo>
                  <a:cubicBezTo>
                    <a:pt x="1807" y="11947"/>
                    <a:pt x="940" y="14949"/>
                    <a:pt x="106" y="17951"/>
                  </a:cubicBezTo>
                  <a:cubicBezTo>
                    <a:pt x="1" y="18127"/>
                    <a:pt x="89" y="18219"/>
                    <a:pt x="211" y="18219"/>
                  </a:cubicBezTo>
                  <a:cubicBezTo>
                    <a:pt x="321" y="18219"/>
                    <a:pt x="459" y="18143"/>
                    <a:pt x="506" y="17985"/>
                  </a:cubicBezTo>
                  <a:lnTo>
                    <a:pt x="3508" y="7477"/>
                  </a:lnTo>
                  <a:lnTo>
                    <a:pt x="5009" y="2240"/>
                  </a:lnTo>
                  <a:cubicBezTo>
                    <a:pt x="5243" y="1573"/>
                    <a:pt x="5743" y="639"/>
                    <a:pt x="5343" y="105"/>
                  </a:cubicBezTo>
                  <a:cubicBezTo>
                    <a:pt x="5307" y="34"/>
                    <a:pt x="5243" y="1"/>
                    <a:pt x="5170"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2"/>
            <p:cNvSpPr/>
            <p:nvPr/>
          </p:nvSpPr>
          <p:spPr>
            <a:xfrm>
              <a:off x="5469550" y="3995500"/>
              <a:ext cx="48475" cy="97550"/>
            </a:xfrm>
            <a:custGeom>
              <a:rect b="b" l="l" r="r" t="t"/>
              <a:pathLst>
                <a:path extrusionOk="0" h="3902" w="1939">
                  <a:moveTo>
                    <a:pt x="433" y="1"/>
                  </a:moveTo>
                  <a:cubicBezTo>
                    <a:pt x="234" y="1"/>
                    <a:pt x="1" y="258"/>
                    <a:pt x="148" y="480"/>
                  </a:cubicBezTo>
                  <a:cubicBezTo>
                    <a:pt x="782" y="1447"/>
                    <a:pt x="1216" y="2514"/>
                    <a:pt x="1416" y="3749"/>
                  </a:cubicBezTo>
                  <a:cubicBezTo>
                    <a:pt x="1427" y="3857"/>
                    <a:pt x="1487" y="3902"/>
                    <a:pt x="1562" y="3902"/>
                  </a:cubicBezTo>
                  <a:cubicBezTo>
                    <a:pt x="1718" y="3902"/>
                    <a:pt x="1939" y="3707"/>
                    <a:pt x="1916" y="3482"/>
                  </a:cubicBezTo>
                  <a:cubicBezTo>
                    <a:pt x="1716" y="2248"/>
                    <a:pt x="1282" y="1113"/>
                    <a:pt x="615" y="113"/>
                  </a:cubicBezTo>
                  <a:cubicBezTo>
                    <a:pt x="571" y="34"/>
                    <a:pt x="505" y="1"/>
                    <a:pt x="433"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2"/>
            <p:cNvSpPr/>
            <p:nvPr/>
          </p:nvSpPr>
          <p:spPr>
            <a:xfrm>
              <a:off x="5383475" y="3996075"/>
              <a:ext cx="103425" cy="70600"/>
            </a:xfrm>
            <a:custGeom>
              <a:rect b="b" l="l" r="r" t="t"/>
              <a:pathLst>
                <a:path extrusionOk="0" h="2824" w="4137">
                  <a:moveTo>
                    <a:pt x="3874" y="1"/>
                  </a:moveTo>
                  <a:cubicBezTo>
                    <a:pt x="3830" y="1"/>
                    <a:pt x="3780" y="17"/>
                    <a:pt x="3725" y="56"/>
                  </a:cubicBezTo>
                  <a:cubicBezTo>
                    <a:pt x="2524" y="723"/>
                    <a:pt x="1190" y="1324"/>
                    <a:pt x="222" y="2425"/>
                  </a:cubicBezTo>
                  <a:cubicBezTo>
                    <a:pt x="1" y="2597"/>
                    <a:pt x="179" y="2824"/>
                    <a:pt x="381" y="2824"/>
                  </a:cubicBezTo>
                  <a:cubicBezTo>
                    <a:pt x="453" y="2824"/>
                    <a:pt x="528" y="2795"/>
                    <a:pt x="589" y="2725"/>
                  </a:cubicBezTo>
                  <a:cubicBezTo>
                    <a:pt x="1490" y="1724"/>
                    <a:pt x="2757" y="1157"/>
                    <a:pt x="3858" y="557"/>
                  </a:cubicBezTo>
                  <a:cubicBezTo>
                    <a:pt x="4136" y="418"/>
                    <a:pt x="4090" y="1"/>
                    <a:pt x="3874"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2"/>
            <p:cNvSpPr/>
            <p:nvPr/>
          </p:nvSpPr>
          <p:spPr>
            <a:xfrm>
              <a:off x="5426750" y="4125575"/>
              <a:ext cx="59550" cy="82825"/>
            </a:xfrm>
            <a:custGeom>
              <a:rect b="b" l="l" r="r" t="t"/>
              <a:pathLst>
                <a:path extrusionOk="0" h="3313" w="2382">
                  <a:moveTo>
                    <a:pt x="385" y="0"/>
                  </a:moveTo>
                  <a:cubicBezTo>
                    <a:pt x="197" y="0"/>
                    <a:pt x="1" y="336"/>
                    <a:pt x="159" y="547"/>
                  </a:cubicBezTo>
                  <a:cubicBezTo>
                    <a:pt x="826" y="1281"/>
                    <a:pt x="1360" y="2215"/>
                    <a:pt x="1760" y="3149"/>
                  </a:cubicBezTo>
                  <a:cubicBezTo>
                    <a:pt x="1818" y="3265"/>
                    <a:pt x="1916" y="3312"/>
                    <a:pt x="2014" y="3312"/>
                  </a:cubicBezTo>
                  <a:cubicBezTo>
                    <a:pt x="2198" y="3312"/>
                    <a:pt x="2381" y="3145"/>
                    <a:pt x="2294" y="2949"/>
                  </a:cubicBezTo>
                  <a:cubicBezTo>
                    <a:pt x="1860" y="1881"/>
                    <a:pt x="1293" y="914"/>
                    <a:pt x="526" y="80"/>
                  </a:cubicBezTo>
                  <a:cubicBezTo>
                    <a:pt x="484" y="24"/>
                    <a:pt x="435" y="0"/>
                    <a:pt x="385"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2"/>
            <p:cNvSpPr/>
            <p:nvPr/>
          </p:nvSpPr>
          <p:spPr>
            <a:xfrm>
              <a:off x="5357625" y="4130625"/>
              <a:ext cx="86850" cy="71300"/>
            </a:xfrm>
            <a:custGeom>
              <a:rect b="b" l="l" r="r" t="t"/>
              <a:pathLst>
                <a:path extrusionOk="0" h="2852" w="3474">
                  <a:moveTo>
                    <a:pt x="3197" y="1"/>
                  </a:moveTo>
                  <a:cubicBezTo>
                    <a:pt x="3156" y="1"/>
                    <a:pt x="3109" y="14"/>
                    <a:pt x="3058" y="45"/>
                  </a:cubicBezTo>
                  <a:cubicBezTo>
                    <a:pt x="1957" y="612"/>
                    <a:pt x="1023" y="1412"/>
                    <a:pt x="189" y="2380"/>
                  </a:cubicBezTo>
                  <a:cubicBezTo>
                    <a:pt x="0" y="2616"/>
                    <a:pt x="128" y="2852"/>
                    <a:pt x="314" y="2852"/>
                  </a:cubicBezTo>
                  <a:cubicBezTo>
                    <a:pt x="391" y="2852"/>
                    <a:pt x="478" y="2811"/>
                    <a:pt x="556" y="2713"/>
                  </a:cubicBezTo>
                  <a:cubicBezTo>
                    <a:pt x="1290" y="1779"/>
                    <a:pt x="2190" y="1079"/>
                    <a:pt x="3191" y="545"/>
                  </a:cubicBezTo>
                  <a:cubicBezTo>
                    <a:pt x="3473" y="404"/>
                    <a:pt x="3421" y="1"/>
                    <a:pt x="3197"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2"/>
            <p:cNvSpPr/>
            <p:nvPr/>
          </p:nvSpPr>
          <p:spPr>
            <a:xfrm>
              <a:off x="5387125" y="4257850"/>
              <a:ext cx="50825" cy="54225"/>
            </a:xfrm>
            <a:custGeom>
              <a:rect b="b" l="l" r="r" t="t"/>
              <a:pathLst>
                <a:path extrusionOk="0" h="2169" w="2033">
                  <a:moveTo>
                    <a:pt x="429" y="0"/>
                  </a:moveTo>
                  <a:cubicBezTo>
                    <a:pt x="223" y="0"/>
                    <a:pt x="0" y="258"/>
                    <a:pt x="176" y="460"/>
                  </a:cubicBezTo>
                  <a:lnTo>
                    <a:pt x="1411" y="2094"/>
                  </a:lnTo>
                  <a:cubicBezTo>
                    <a:pt x="1448" y="2146"/>
                    <a:pt x="1502" y="2169"/>
                    <a:pt x="1561" y="2169"/>
                  </a:cubicBezTo>
                  <a:cubicBezTo>
                    <a:pt x="1766" y="2169"/>
                    <a:pt x="2033" y="1901"/>
                    <a:pt x="1878" y="1694"/>
                  </a:cubicBezTo>
                  <a:lnTo>
                    <a:pt x="610" y="93"/>
                  </a:lnTo>
                  <a:cubicBezTo>
                    <a:pt x="561" y="27"/>
                    <a:pt x="496" y="0"/>
                    <a:pt x="429"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2"/>
            <p:cNvSpPr/>
            <p:nvPr/>
          </p:nvSpPr>
          <p:spPr>
            <a:xfrm>
              <a:off x="5351350" y="4257225"/>
              <a:ext cx="51050" cy="47925"/>
            </a:xfrm>
            <a:custGeom>
              <a:rect b="b" l="l" r="r" t="t"/>
              <a:pathLst>
                <a:path extrusionOk="0" h="1917" w="2042">
                  <a:moveTo>
                    <a:pt x="1700" y="1"/>
                  </a:moveTo>
                  <a:cubicBezTo>
                    <a:pt x="1640" y="1"/>
                    <a:pt x="1574" y="26"/>
                    <a:pt x="1507" y="84"/>
                  </a:cubicBezTo>
                  <a:cubicBezTo>
                    <a:pt x="1107" y="518"/>
                    <a:pt x="640" y="918"/>
                    <a:pt x="206" y="1385"/>
                  </a:cubicBezTo>
                  <a:cubicBezTo>
                    <a:pt x="0" y="1591"/>
                    <a:pt x="112" y="1916"/>
                    <a:pt x="312" y="1916"/>
                  </a:cubicBezTo>
                  <a:cubicBezTo>
                    <a:pt x="371" y="1916"/>
                    <a:pt x="438" y="1888"/>
                    <a:pt x="507" y="1819"/>
                  </a:cubicBezTo>
                  <a:cubicBezTo>
                    <a:pt x="940" y="1385"/>
                    <a:pt x="1374" y="985"/>
                    <a:pt x="1807" y="518"/>
                  </a:cubicBezTo>
                  <a:cubicBezTo>
                    <a:pt x="2041" y="310"/>
                    <a:pt x="1911" y="1"/>
                    <a:pt x="1700"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2"/>
            <p:cNvSpPr/>
            <p:nvPr/>
          </p:nvSpPr>
          <p:spPr>
            <a:xfrm>
              <a:off x="4475875" y="3717875"/>
              <a:ext cx="572525" cy="188075"/>
            </a:xfrm>
            <a:custGeom>
              <a:rect b="b" l="l" r="r" t="t"/>
              <a:pathLst>
                <a:path extrusionOk="0" h="7523" w="22901">
                  <a:moveTo>
                    <a:pt x="13038" y="0"/>
                  </a:moveTo>
                  <a:cubicBezTo>
                    <a:pt x="8510" y="0"/>
                    <a:pt x="4105" y="1339"/>
                    <a:pt x="0" y="2778"/>
                  </a:cubicBezTo>
                  <a:lnTo>
                    <a:pt x="3770" y="4279"/>
                  </a:lnTo>
                  <a:cubicBezTo>
                    <a:pt x="6438" y="5380"/>
                    <a:pt x="9140" y="6514"/>
                    <a:pt x="11942" y="7081"/>
                  </a:cubicBezTo>
                  <a:cubicBezTo>
                    <a:pt x="13222" y="7359"/>
                    <a:pt x="14531" y="7522"/>
                    <a:pt x="15805" y="7522"/>
                  </a:cubicBezTo>
                  <a:cubicBezTo>
                    <a:pt x="17287" y="7522"/>
                    <a:pt x="18723" y="7301"/>
                    <a:pt x="20014" y="6781"/>
                  </a:cubicBezTo>
                  <a:cubicBezTo>
                    <a:pt x="20743" y="6493"/>
                    <a:pt x="21417" y="6096"/>
                    <a:pt x="21909" y="5581"/>
                  </a:cubicBezTo>
                  <a:lnTo>
                    <a:pt x="21909" y="5581"/>
                  </a:lnTo>
                  <a:cubicBezTo>
                    <a:pt x="22841" y="5093"/>
                    <a:pt x="22900" y="3735"/>
                    <a:pt x="22183" y="2778"/>
                  </a:cubicBezTo>
                  <a:cubicBezTo>
                    <a:pt x="21382" y="1744"/>
                    <a:pt x="20014" y="1177"/>
                    <a:pt x="18714" y="777"/>
                  </a:cubicBezTo>
                  <a:cubicBezTo>
                    <a:pt x="16809" y="230"/>
                    <a:pt x="14913" y="0"/>
                    <a:pt x="13038" y="0"/>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2"/>
            <p:cNvSpPr/>
            <p:nvPr/>
          </p:nvSpPr>
          <p:spPr>
            <a:xfrm>
              <a:off x="4458350" y="3704900"/>
              <a:ext cx="600200" cy="214375"/>
            </a:xfrm>
            <a:custGeom>
              <a:rect b="b" l="l" r="r" t="t"/>
              <a:pathLst>
                <a:path extrusionOk="0" h="8575" w="24008">
                  <a:moveTo>
                    <a:pt x="13789" y="1005"/>
                  </a:moveTo>
                  <a:cubicBezTo>
                    <a:pt x="14965" y="1005"/>
                    <a:pt x="16156" y="1097"/>
                    <a:pt x="17346" y="1296"/>
                  </a:cubicBezTo>
                  <a:cubicBezTo>
                    <a:pt x="18214" y="1463"/>
                    <a:pt x="19148" y="1629"/>
                    <a:pt x="19982" y="1963"/>
                  </a:cubicBezTo>
                  <a:cubicBezTo>
                    <a:pt x="20975" y="2338"/>
                    <a:pt x="22583" y="3444"/>
                    <a:pt x="22859" y="4440"/>
                  </a:cubicBezTo>
                  <a:lnTo>
                    <a:pt x="22859" y="4440"/>
                  </a:lnTo>
                  <a:cubicBezTo>
                    <a:pt x="22814" y="4483"/>
                    <a:pt x="22776" y="4535"/>
                    <a:pt x="22750" y="4598"/>
                  </a:cubicBezTo>
                  <a:cubicBezTo>
                    <a:pt x="22625" y="5007"/>
                    <a:pt x="22432" y="5363"/>
                    <a:pt x="22185" y="5672"/>
                  </a:cubicBezTo>
                  <a:lnTo>
                    <a:pt x="22185" y="5672"/>
                  </a:lnTo>
                  <a:cubicBezTo>
                    <a:pt x="22122" y="5705"/>
                    <a:pt x="22055" y="5736"/>
                    <a:pt x="21983" y="5766"/>
                  </a:cubicBezTo>
                  <a:cubicBezTo>
                    <a:pt x="21793" y="5846"/>
                    <a:pt x="21723" y="5986"/>
                    <a:pt x="21735" y="6136"/>
                  </a:cubicBezTo>
                  <a:lnTo>
                    <a:pt x="21735" y="6136"/>
                  </a:lnTo>
                  <a:cubicBezTo>
                    <a:pt x="20568" y="7136"/>
                    <a:pt x="18682" y="7484"/>
                    <a:pt x="16750" y="7484"/>
                  </a:cubicBezTo>
                  <a:cubicBezTo>
                    <a:pt x="15195" y="7484"/>
                    <a:pt x="13609" y="7259"/>
                    <a:pt x="12343" y="6967"/>
                  </a:cubicBezTo>
                  <a:cubicBezTo>
                    <a:pt x="8851" y="6197"/>
                    <a:pt x="5516" y="4745"/>
                    <a:pt x="2222" y="3332"/>
                  </a:cubicBezTo>
                  <a:lnTo>
                    <a:pt x="2222" y="3332"/>
                  </a:lnTo>
                  <a:cubicBezTo>
                    <a:pt x="5159" y="2340"/>
                    <a:pt x="8169" y="1479"/>
                    <a:pt x="11409" y="1129"/>
                  </a:cubicBezTo>
                  <a:cubicBezTo>
                    <a:pt x="12193" y="1048"/>
                    <a:pt x="12987" y="1005"/>
                    <a:pt x="13789" y="1005"/>
                  </a:cubicBezTo>
                  <a:close/>
                  <a:moveTo>
                    <a:pt x="13580" y="1"/>
                  </a:moveTo>
                  <a:cubicBezTo>
                    <a:pt x="8951" y="1"/>
                    <a:pt x="4583" y="1365"/>
                    <a:pt x="534" y="2797"/>
                  </a:cubicBezTo>
                  <a:cubicBezTo>
                    <a:pt x="167" y="2930"/>
                    <a:pt x="1" y="3564"/>
                    <a:pt x="534" y="3764"/>
                  </a:cubicBezTo>
                  <a:cubicBezTo>
                    <a:pt x="5171" y="5632"/>
                    <a:pt x="9974" y="7967"/>
                    <a:pt x="14845" y="8468"/>
                  </a:cubicBezTo>
                  <a:cubicBezTo>
                    <a:pt x="15453" y="8536"/>
                    <a:pt x="16089" y="8574"/>
                    <a:pt x="16731" y="8574"/>
                  </a:cubicBezTo>
                  <a:cubicBezTo>
                    <a:pt x="19167" y="8574"/>
                    <a:pt x="21683" y="8023"/>
                    <a:pt x="23089" y="6477"/>
                  </a:cubicBezTo>
                  <a:lnTo>
                    <a:pt x="23089" y="6477"/>
                  </a:lnTo>
                  <a:cubicBezTo>
                    <a:pt x="23643" y="6101"/>
                    <a:pt x="23931" y="5555"/>
                    <a:pt x="23978" y="4953"/>
                  </a:cubicBezTo>
                  <a:lnTo>
                    <a:pt x="23978" y="4953"/>
                  </a:lnTo>
                  <a:cubicBezTo>
                    <a:pt x="23980" y="4946"/>
                    <a:pt x="23982" y="4939"/>
                    <a:pt x="23984" y="4932"/>
                  </a:cubicBezTo>
                  <a:cubicBezTo>
                    <a:pt x="24008" y="4844"/>
                    <a:pt x="24005" y="4763"/>
                    <a:pt x="23983" y="4691"/>
                  </a:cubicBezTo>
                  <a:lnTo>
                    <a:pt x="23983" y="4691"/>
                  </a:lnTo>
                  <a:cubicBezTo>
                    <a:pt x="23959" y="4002"/>
                    <a:pt x="23637" y="3262"/>
                    <a:pt x="23050" y="2630"/>
                  </a:cubicBezTo>
                  <a:cubicBezTo>
                    <a:pt x="21483" y="962"/>
                    <a:pt x="18681" y="429"/>
                    <a:pt x="16546" y="195"/>
                  </a:cubicBezTo>
                  <a:cubicBezTo>
                    <a:pt x="15546" y="61"/>
                    <a:pt x="14557" y="1"/>
                    <a:pt x="13580"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2"/>
            <p:cNvSpPr/>
            <p:nvPr/>
          </p:nvSpPr>
          <p:spPr>
            <a:xfrm>
              <a:off x="4574725" y="3788450"/>
              <a:ext cx="475750" cy="38725"/>
            </a:xfrm>
            <a:custGeom>
              <a:rect b="b" l="l" r="r" t="t"/>
              <a:pathLst>
                <a:path extrusionOk="0" h="1549" w="19030">
                  <a:moveTo>
                    <a:pt x="266" y="1"/>
                  </a:moveTo>
                  <a:cubicBezTo>
                    <a:pt x="1" y="1"/>
                    <a:pt x="90" y="422"/>
                    <a:pt x="416" y="422"/>
                  </a:cubicBezTo>
                  <a:cubicBezTo>
                    <a:pt x="4052" y="622"/>
                    <a:pt x="7688" y="856"/>
                    <a:pt x="11357" y="1089"/>
                  </a:cubicBezTo>
                  <a:cubicBezTo>
                    <a:pt x="13192" y="1223"/>
                    <a:pt x="14993" y="1290"/>
                    <a:pt x="16828" y="1423"/>
                  </a:cubicBezTo>
                  <a:cubicBezTo>
                    <a:pt x="17229" y="1442"/>
                    <a:pt x="17728" y="1549"/>
                    <a:pt x="18157" y="1549"/>
                  </a:cubicBezTo>
                  <a:cubicBezTo>
                    <a:pt x="18477" y="1549"/>
                    <a:pt x="18758" y="1489"/>
                    <a:pt x="18929" y="1290"/>
                  </a:cubicBezTo>
                  <a:cubicBezTo>
                    <a:pt x="19029" y="1190"/>
                    <a:pt x="19029" y="1056"/>
                    <a:pt x="18896" y="923"/>
                  </a:cubicBezTo>
                  <a:lnTo>
                    <a:pt x="18829" y="856"/>
                  </a:lnTo>
                  <a:cubicBezTo>
                    <a:pt x="18729" y="756"/>
                    <a:pt x="18596" y="756"/>
                    <a:pt x="18529" y="756"/>
                  </a:cubicBezTo>
                  <a:cubicBezTo>
                    <a:pt x="18496" y="756"/>
                    <a:pt x="18429" y="756"/>
                    <a:pt x="18395" y="789"/>
                  </a:cubicBezTo>
                  <a:cubicBezTo>
                    <a:pt x="18304" y="826"/>
                    <a:pt x="18253" y="872"/>
                    <a:pt x="18230" y="935"/>
                  </a:cubicBezTo>
                  <a:lnTo>
                    <a:pt x="18230" y="935"/>
                  </a:lnTo>
                  <a:cubicBezTo>
                    <a:pt x="16308" y="683"/>
                    <a:pt x="10399" y="584"/>
                    <a:pt x="9723" y="556"/>
                  </a:cubicBezTo>
                  <a:cubicBezTo>
                    <a:pt x="6587" y="389"/>
                    <a:pt x="3518" y="189"/>
                    <a:pt x="383" y="22"/>
                  </a:cubicBezTo>
                  <a:cubicBezTo>
                    <a:pt x="338" y="7"/>
                    <a:pt x="299" y="1"/>
                    <a:pt x="266"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2"/>
            <p:cNvSpPr/>
            <p:nvPr/>
          </p:nvSpPr>
          <p:spPr>
            <a:xfrm>
              <a:off x="4872725" y="3814650"/>
              <a:ext cx="96375" cy="62250"/>
            </a:xfrm>
            <a:custGeom>
              <a:rect b="b" l="l" r="r" t="t"/>
              <a:pathLst>
                <a:path extrusionOk="0" h="2490" w="3855">
                  <a:moveTo>
                    <a:pt x="3388" y="0"/>
                  </a:moveTo>
                  <a:cubicBezTo>
                    <a:pt x="3323" y="0"/>
                    <a:pt x="3259" y="23"/>
                    <a:pt x="3206" y="75"/>
                  </a:cubicBezTo>
                  <a:cubicBezTo>
                    <a:pt x="2439" y="909"/>
                    <a:pt x="1472" y="1543"/>
                    <a:pt x="304" y="2010"/>
                  </a:cubicBezTo>
                  <a:cubicBezTo>
                    <a:pt x="1" y="2070"/>
                    <a:pt x="277" y="2490"/>
                    <a:pt x="581" y="2490"/>
                  </a:cubicBezTo>
                  <a:cubicBezTo>
                    <a:pt x="611" y="2490"/>
                    <a:pt x="641" y="2486"/>
                    <a:pt x="671" y="2477"/>
                  </a:cubicBezTo>
                  <a:cubicBezTo>
                    <a:pt x="1839" y="2010"/>
                    <a:pt x="2840" y="1342"/>
                    <a:pt x="3673" y="475"/>
                  </a:cubicBezTo>
                  <a:cubicBezTo>
                    <a:pt x="3855" y="268"/>
                    <a:pt x="3614" y="0"/>
                    <a:pt x="3388"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2"/>
            <p:cNvSpPr/>
            <p:nvPr/>
          </p:nvSpPr>
          <p:spPr>
            <a:xfrm>
              <a:off x="4875725" y="3743075"/>
              <a:ext cx="93450" cy="83425"/>
            </a:xfrm>
            <a:custGeom>
              <a:rect b="b" l="l" r="r" t="t"/>
              <a:pathLst>
                <a:path extrusionOk="0" h="3337" w="3738">
                  <a:moveTo>
                    <a:pt x="347" y="0"/>
                  </a:moveTo>
                  <a:cubicBezTo>
                    <a:pt x="104" y="0"/>
                    <a:pt x="0" y="361"/>
                    <a:pt x="284" y="503"/>
                  </a:cubicBezTo>
                  <a:cubicBezTo>
                    <a:pt x="1452" y="1170"/>
                    <a:pt x="2286" y="2237"/>
                    <a:pt x="3120" y="3205"/>
                  </a:cubicBezTo>
                  <a:cubicBezTo>
                    <a:pt x="3192" y="3298"/>
                    <a:pt x="3287" y="3336"/>
                    <a:pt x="3375" y="3336"/>
                  </a:cubicBezTo>
                  <a:cubicBezTo>
                    <a:pt x="3572" y="3336"/>
                    <a:pt x="3738" y="3145"/>
                    <a:pt x="3553" y="2938"/>
                  </a:cubicBezTo>
                  <a:cubicBezTo>
                    <a:pt x="2653" y="1904"/>
                    <a:pt x="1786" y="736"/>
                    <a:pt x="485" y="36"/>
                  </a:cubicBezTo>
                  <a:cubicBezTo>
                    <a:pt x="435" y="11"/>
                    <a:pt x="389" y="0"/>
                    <a:pt x="347"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2"/>
            <p:cNvSpPr/>
            <p:nvPr/>
          </p:nvSpPr>
          <p:spPr>
            <a:xfrm>
              <a:off x="4754550" y="3800925"/>
              <a:ext cx="78575" cy="69025"/>
            </a:xfrm>
            <a:custGeom>
              <a:rect b="b" l="l" r="r" t="t"/>
              <a:pathLst>
                <a:path extrusionOk="0" h="2761" w="3143">
                  <a:moveTo>
                    <a:pt x="2677" y="1"/>
                  </a:moveTo>
                  <a:cubicBezTo>
                    <a:pt x="2595" y="1"/>
                    <a:pt x="2517" y="27"/>
                    <a:pt x="2463" y="90"/>
                  </a:cubicBezTo>
                  <a:cubicBezTo>
                    <a:pt x="1862" y="924"/>
                    <a:pt x="1129" y="1625"/>
                    <a:pt x="228" y="2225"/>
                  </a:cubicBezTo>
                  <a:cubicBezTo>
                    <a:pt x="0" y="2396"/>
                    <a:pt x="210" y="2761"/>
                    <a:pt x="442" y="2761"/>
                  </a:cubicBezTo>
                  <a:cubicBezTo>
                    <a:pt x="482" y="2761"/>
                    <a:pt x="522" y="2750"/>
                    <a:pt x="562" y="2725"/>
                  </a:cubicBezTo>
                  <a:cubicBezTo>
                    <a:pt x="1529" y="2058"/>
                    <a:pt x="2329" y="1291"/>
                    <a:pt x="2997" y="390"/>
                  </a:cubicBezTo>
                  <a:cubicBezTo>
                    <a:pt x="3143" y="195"/>
                    <a:pt x="2898" y="1"/>
                    <a:pt x="2677"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2"/>
            <p:cNvSpPr/>
            <p:nvPr/>
          </p:nvSpPr>
          <p:spPr>
            <a:xfrm>
              <a:off x="4736775" y="3746350"/>
              <a:ext cx="90625" cy="67625"/>
            </a:xfrm>
            <a:custGeom>
              <a:rect b="b" l="l" r="r" t="t"/>
              <a:pathLst>
                <a:path extrusionOk="0" h="2705" w="3625">
                  <a:moveTo>
                    <a:pt x="389" y="1"/>
                  </a:moveTo>
                  <a:cubicBezTo>
                    <a:pt x="138" y="1"/>
                    <a:pt x="1" y="331"/>
                    <a:pt x="339" y="472"/>
                  </a:cubicBezTo>
                  <a:cubicBezTo>
                    <a:pt x="1373" y="1039"/>
                    <a:pt x="2240" y="1706"/>
                    <a:pt x="3007" y="2573"/>
                  </a:cubicBezTo>
                  <a:cubicBezTo>
                    <a:pt x="3079" y="2666"/>
                    <a:pt x="3174" y="2705"/>
                    <a:pt x="3263" y="2705"/>
                  </a:cubicBezTo>
                  <a:cubicBezTo>
                    <a:pt x="3460" y="2705"/>
                    <a:pt x="3625" y="2514"/>
                    <a:pt x="3441" y="2306"/>
                  </a:cubicBezTo>
                  <a:cubicBezTo>
                    <a:pt x="2674" y="1339"/>
                    <a:pt x="1673" y="605"/>
                    <a:pt x="539" y="38"/>
                  </a:cubicBezTo>
                  <a:cubicBezTo>
                    <a:pt x="486" y="12"/>
                    <a:pt x="436" y="1"/>
                    <a:pt x="389"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2"/>
            <p:cNvSpPr/>
            <p:nvPr/>
          </p:nvSpPr>
          <p:spPr>
            <a:xfrm>
              <a:off x="4643825" y="3790825"/>
              <a:ext cx="52675" cy="52100"/>
            </a:xfrm>
            <a:custGeom>
              <a:rect b="b" l="l" r="r" t="t"/>
              <a:pathLst>
                <a:path extrusionOk="0" h="2084" w="2107">
                  <a:moveTo>
                    <a:pt x="1684" y="1"/>
                  </a:moveTo>
                  <a:cubicBezTo>
                    <a:pt x="1615" y="1"/>
                    <a:pt x="1545" y="28"/>
                    <a:pt x="1488" y="94"/>
                  </a:cubicBezTo>
                  <a:cubicBezTo>
                    <a:pt x="1021" y="594"/>
                    <a:pt x="621" y="1128"/>
                    <a:pt x="154" y="1628"/>
                  </a:cubicBezTo>
                  <a:cubicBezTo>
                    <a:pt x="1" y="1807"/>
                    <a:pt x="238" y="2084"/>
                    <a:pt x="448" y="2084"/>
                  </a:cubicBezTo>
                  <a:cubicBezTo>
                    <a:pt x="512" y="2084"/>
                    <a:pt x="574" y="2058"/>
                    <a:pt x="621" y="1995"/>
                  </a:cubicBezTo>
                  <a:cubicBezTo>
                    <a:pt x="1088" y="1495"/>
                    <a:pt x="1488" y="961"/>
                    <a:pt x="1955" y="461"/>
                  </a:cubicBezTo>
                  <a:cubicBezTo>
                    <a:pt x="2106" y="259"/>
                    <a:pt x="1896" y="1"/>
                    <a:pt x="1684"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2"/>
            <p:cNvSpPr/>
            <p:nvPr/>
          </p:nvSpPr>
          <p:spPr>
            <a:xfrm>
              <a:off x="4635275" y="3762200"/>
              <a:ext cx="60650" cy="37525"/>
            </a:xfrm>
            <a:custGeom>
              <a:rect b="b" l="l" r="r" t="t"/>
              <a:pathLst>
                <a:path extrusionOk="0" h="1501" w="2426">
                  <a:moveTo>
                    <a:pt x="417" y="0"/>
                  </a:moveTo>
                  <a:cubicBezTo>
                    <a:pt x="170" y="0"/>
                    <a:pt x="0" y="281"/>
                    <a:pt x="262" y="438"/>
                  </a:cubicBezTo>
                  <a:cubicBezTo>
                    <a:pt x="763" y="772"/>
                    <a:pt x="1263" y="1105"/>
                    <a:pt x="1797" y="1439"/>
                  </a:cubicBezTo>
                  <a:cubicBezTo>
                    <a:pt x="1868" y="1482"/>
                    <a:pt x="1942" y="1500"/>
                    <a:pt x="2009" y="1500"/>
                  </a:cubicBezTo>
                  <a:cubicBezTo>
                    <a:pt x="2256" y="1500"/>
                    <a:pt x="2426" y="1255"/>
                    <a:pt x="2164" y="1072"/>
                  </a:cubicBezTo>
                  <a:cubicBezTo>
                    <a:pt x="1663" y="738"/>
                    <a:pt x="1163" y="405"/>
                    <a:pt x="629" y="71"/>
                  </a:cubicBezTo>
                  <a:cubicBezTo>
                    <a:pt x="558" y="21"/>
                    <a:pt x="485" y="0"/>
                    <a:pt x="417"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2"/>
            <p:cNvSpPr/>
            <p:nvPr/>
          </p:nvSpPr>
          <p:spPr>
            <a:xfrm>
              <a:off x="4913825" y="2742400"/>
              <a:ext cx="388500" cy="442025"/>
            </a:xfrm>
            <a:custGeom>
              <a:rect b="b" l="l" r="r" t="t"/>
              <a:pathLst>
                <a:path extrusionOk="0" h="17681" w="15540">
                  <a:moveTo>
                    <a:pt x="15539" y="1"/>
                  </a:moveTo>
                  <a:lnTo>
                    <a:pt x="15539" y="1"/>
                  </a:lnTo>
                  <a:cubicBezTo>
                    <a:pt x="14372" y="701"/>
                    <a:pt x="13271" y="1368"/>
                    <a:pt x="12103" y="2069"/>
                  </a:cubicBezTo>
                  <a:cubicBezTo>
                    <a:pt x="9635" y="3537"/>
                    <a:pt x="7133" y="5038"/>
                    <a:pt x="4965" y="6906"/>
                  </a:cubicBezTo>
                  <a:cubicBezTo>
                    <a:pt x="2797" y="8774"/>
                    <a:pt x="995" y="11042"/>
                    <a:pt x="295" y="13544"/>
                  </a:cubicBezTo>
                  <a:cubicBezTo>
                    <a:pt x="92" y="14313"/>
                    <a:pt x="1" y="15144"/>
                    <a:pt x="146" y="15880"/>
                  </a:cubicBezTo>
                  <a:lnTo>
                    <a:pt x="146" y="15880"/>
                  </a:lnTo>
                  <a:cubicBezTo>
                    <a:pt x="79" y="16857"/>
                    <a:pt x="1100" y="17680"/>
                    <a:pt x="2196" y="17680"/>
                  </a:cubicBezTo>
                  <a:cubicBezTo>
                    <a:pt x="3497" y="17680"/>
                    <a:pt x="4798" y="16913"/>
                    <a:pt x="5866" y="16112"/>
                  </a:cubicBezTo>
                  <a:cubicBezTo>
                    <a:pt x="11303" y="12076"/>
                    <a:pt x="13704" y="5838"/>
                    <a:pt x="15539"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2"/>
            <p:cNvSpPr/>
            <p:nvPr/>
          </p:nvSpPr>
          <p:spPr>
            <a:xfrm>
              <a:off x="4892775" y="2728425"/>
              <a:ext cx="427175" cy="469050"/>
            </a:xfrm>
            <a:custGeom>
              <a:rect b="b" l="l" r="r" t="t"/>
              <a:pathLst>
                <a:path extrusionOk="0" h="18762" w="17087">
                  <a:moveTo>
                    <a:pt x="15476" y="1684"/>
                  </a:moveTo>
                  <a:lnTo>
                    <a:pt x="15476" y="1684"/>
                  </a:lnTo>
                  <a:cubicBezTo>
                    <a:pt x="14511" y="4631"/>
                    <a:pt x="13405" y="7559"/>
                    <a:pt x="11711" y="10333"/>
                  </a:cubicBezTo>
                  <a:cubicBezTo>
                    <a:pt x="10710" y="12001"/>
                    <a:pt x="9510" y="13602"/>
                    <a:pt x="8042" y="14970"/>
                  </a:cubicBezTo>
                  <a:cubicBezTo>
                    <a:pt x="7375" y="15604"/>
                    <a:pt x="6708" y="16171"/>
                    <a:pt x="5974" y="16671"/>
                  </a:cubicBezTo>
                  <a:cubicBezTo>
                    <a:pt x="5281" y="17139"/>
                    <a:pt x="3986" y="17616"/>
                    <a:pt x="2989" y="17616"/>
                  </a:cubicBezTo>
                  <a:cubicBezTo>
                    <a:pt x="2676" y="17616"/>
                    <a:pt x="2393" y="17569"/>
                    <a:pt x="2167" y="17460"/>
                  </a:cubicBezTo>
                  <a:lnTo>
                    <a:pt x="2167" y="17460"/>
                  </a:lnTo>
                  <a:cubicBezTo>
                    <a:pt x="2153" y="17418"/>
                    <a:pt x="2133" y="17377"/>
                    <a:pt x="2104" y="17338"/>
                  </a:cubicBezTo>
                  <a:cubicBezTo>
                    <a:pt x="1891" y="17041"/>
                    <a:pt x="1737" y="16729"/>
                    <a:pt x="1635" y="16406"/>
                  </a:cubicBezTo>
                  <a:lnTo>
                    <a:pt x="1635" y="16406"/>
                  </a:lnTo>
                  <a:cubicBezTo>
                    <a:pt x="1645" y="16283"/>
                    <a:pt x="1667" y="16149"/>
                    <a:pt x="1704" y="16004"/>
                  </a:cubicBezTo>
                  <a:cubicBezTo>
                    <a:pt x="1763" y="15768"/>
                    <a:pt x="1655" y="15616"/>
                    <a:pt x="1484" y="15547"/>
                  </a:cubicBezTo>
                  <a:lnTo>
                    <a:pt x="1484" y="15547"/>
                  </a:lnTo>
                  <a:cubicBezTo>
                    <a:pt x="1348" y="12779"/>
                    <a:pt x="4275" y="9471"/>
                    <a:pt x="6474" y="7598"/>
                  </a:cubicBezTo>
                  <a:cubicBezTo>
                    <a:pt x="9170" y="5288"/>
                    <a:pt x="12365" y="3503"/>
                    <a:pt x="15476" y="1684"/>
                  </a:cubicBezTo>
                  <a:close/>
                  <a:moveTo>
                    <a:pt x="16518" y="1"/>
                  </a:moveTo>
                  <a:cubicBezTo>
                    <a:pt x="16424" y="1"/>
                    <a:pt x="16322" y="28"/>
                    <a:pt x="16214" y="93"/>
                  </a:cubicBezTo>
                  <a:cubicBezTo>
                    <a:pt x="11978" y="2628"/>
                    <a:pt x="7208" y="5096"/>
                    <a:pt x="3839" y="8666"/>
                  </a:cubicBezTo>
                  <a:cubicBezTo>
                    <a:pt x="1832" y="10808"/>
                    <a:pt x="1" y="13856"/>
                    <a:pt x="463" y="16426"/>
                  </a:cubicBezTo>
                  <a:lnTo>
                    <a:pt x="463" y="16426"/>
                  </a:lnTo>
                  <a:cubicBezTo>
                    <a:pt x="407" y="17120"/>
                    <a:pt x="689" y="17699"/>
                    <a:pt x="1171" y="18107"/>
                  </a:cubicBezTo>
                  <a:lnTo>
                    <a:pt x="1171" y="18107"/>
                  </a:lnTo>
                  <a:cubicBezTo>
                    <a:pt x="1229" y="18198"/>
                    <a:pt x="1305" y="18250"/>
                    <a:pt x="1390" y="18271"/>
                  </a:cubicBezTo>
                  <a:lnTo>
                    <a:pt x="1390" y="18271"/>
                  </a:lnTo>
                  <a:cubicBezTo>
                    <a:pt x="1862" y="18586"/>
                    <a:pt x="2474" y="18762"/>
                    <a:pt x="3131" y="18762"/>
                  </a:cubicBezTo>
                  <a:cubicBezTo>
                    <a:pt x="3266" y="18762"/>
                    <a:pt x="3402" y="18754"/>
                    <a:pt x="3539" y="18739"/>
                  </a:cubicBezTo>
                  <a:cubicBezTo>
                    <a:pt x="5840" y="18473"/>
                    <a:pt x="7975" y="16571"/>
                    <a:pt x="9409" y="15003"/>
                  </a:cubicBezTo>
                  <a:cubicBezTo>
                    <a:pt x="13479" y="10900"/>
                    <a:pt x="15380" y="5630"/>
                    <a:pt x="16982" y="660"/>
                  </a:cubicBezTo>
                  <a:cubicBezTo>
                    <a:pt x="17086" y="371"/>
                    <a:pt x="16862" y="1"/>
                    <a:pt x="16518" y="1"/>
                  </a:cubicBezTo>
                  <a:close/>
                </a:path>
              </a:pathLst>
            </a:custGeom>
            <a:solidFill>
              <a:srgbClr val="6682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2"/>
            <p:cNvSpPr/>
            <p:nvPr/>
          </p:nvSpPr>
          <p:spPr>
            <a:xfrm>
              <a:off x="4929525" y="2818100"/>
              <a:ext cx="313850" cy="364025"/>
            </a:xfrm>
            <a:custGeom>
              <a:rect b="b" l="l" r="r" t="t"/>
              <a:pathLst>
                <a:path extrusionOk="0" h="14561" w="12554">
                  <a:moveTo>
                    <a:pt x="12208" y="1"/>
                  </a:moveTo>
                  <a:cubicBezTo>
                    <a:pt x="12109" y="1"/>
                    <a:pt x="11998" y="42"/>
                    <a:pt x="11909" y="142"/>
                  </a:cubicBezTo>
                  <a:cubicBezTo>
                    <a:pt x="9541" y="2877"/>
                    <a:pt x="7206" y="5679"/>
                    <a:pt x="4837" y="8414"/>
                  </a:cubicBezTo>
                  <a:cubicBezTo>
                    <a:pt x="3670" y="9815"/>
                    <a:pt x="2469" y="11183"/>
                    <a:pt x="1301" y="12584"/>
                  </a:cubicBezTo>
                  <a:cubicBezTo>
                    <a:pt x="834" y="13151"/>
                    <a:pt x="0" y="13718"/>
                    <a:pt x="134" y="14385"/>
                  </a:cubicBezTo>
                  <a:cubicBezTo>
                    <a:pt x="162" y="14496"/>
                    <a:pt x="258" y="14560"/>
                    <a:pt x="385" y="14560"/>
                  </a:cubicBezTo>
                  <a:cubicBezTo>
                    <a:pt x="411" y="14560"/>
                    <a:pt x="439" y="14558"/>
                    <a:pt x="467" y="14552"/>
                  </a:cubicBezTo>
                  <a:lnTo>
                    <a:pt x="568" y="14552"/>
                  </a:lnTo>
                  <a:cubicBezTo>
                    <a:pt x="668" y="14552"/>
                    <a:pt x="801" y="14485"/>
                    <a:pt x="834" y="14352"/>
                  </a:cubicBezTo>
                  <a:cubicBezTo>
                    <a:pt x="834" y="14285"/>
                    <a:pt x="868" y="14252"/>
                    <a:pt x="868" y="14218"/>
                  </a:cubicBezTo>
                  <a:cubicBezTo>
                    <a:pt x="928" y="14138"/>
                    <a:pt x="916" y="14045"/>
                    <a:pt x="859" y="13976"/>
                  </a:cubicBezTo>
                  <a:lnTo>
                    <a:pt x="859" y="13976"/>
                  </a:lnTo>
                  <a:cubicBezTo>
                    <a:pt x="2216" y="12568"/>
                    <a:pt x="5828" y="7980"/>
                    <a:pt x="6305" y="7447"/>
                  </a:cubicBezTo>
                  <a:cubicBezTo>
                    <a:pt x="8340" y="5079"/>
                    <a:pt x="10341" y="2710"/>
                    <a:pt x="12376" y="342"/>
                  </a:cubicBezTo>
                  <a:cubicBezTo>
                    <a:pt x="12554" y="164"/>
                    <a:pt x="12406" y="1"/>
                    <a:pt x="12208"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2"/>
            <p:cNvSpPr/>
            <p:nvPr/>
          </p:nvSpPr>
          <p:spPr>
            <a:xfrm>
              <a:off x="4972900" y="3012275"/>
              <a:ext cx="26300" cy="101250"/>
            </a:xfrm>
            <a:custGeom>
              <a:rect b="b" l="l" r="r" t="t"/>
              <a:pathLst>
                <a:path extrusionOk="0" h="4050" w="1052">
                  <a:moveTo>
                    <a:pt x="769" y="1"/>
                  </a:moveTo>
                  <a:cubicBezTo>
                    <a:pt x="626" y="1"/>
                    <a:pt x="466" y="84"/>
                    <a:pt x="434" y="247"/>
                  </a:cubicBezTo>
                  <a:cubicBezTo>
                    <a:pt x="100" y="1448"/>
                    <a:pt x="0" y="2649"/>
                    <a:pt x="234" y="3850"/>
                  </a:cubicBezTo>
                  <a:cubicBezTo>
                    <a:pt x="247" y="3993"/>
                    <a:pt x="341" y="4050"/>
                    <a:pt x="450" y="4050"/>
                  </a:cubicBezTo>
                  <a:cubicBezTo>
                    <a:pt x="619" y="4050"/>
                    <a:pt x="821" y="3912"/>
                    <a:pt x="801" y="3749"/>
                  </a:cubicBezTo>
                  <a:cubicBezTo>
                    <a:pt x="634" y="2615"/>
                    <a:pt x="734" y="1448"/>
                    <a:pt x="1001" y="280"/>
                  </a:cubicBezTo>
                  <a:cubicBezTo>
                    <a:pt x="1052" y="92"/>
                    <a:pt x="920" y="1"/>
                    <a:pt x="769"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2"/>
            <p:cNvSpPr/>
            <p:nvPr/>
          </p:nvSpPr>
          <p:spPr>
            <a:xfrm>
              <a:off x="4975400" y="3084275"/>
              <a:ext cx="121250" cy="30100"/>
            </a:xfrm>
            <a:custGeom>
              <a:rect b="b" l="l" r="r" t="t"/>
              <a:pathLst>
                <a:path extrusionOk="0" h="1204" w="4850">
                  <a:moveTo>
                    <a:pt x="4487" y="0"/>
                  </a:moveTo>
                  <a:cubicBezTo>
                    <a:pt x="4441" y="0"/>
                    <a:pt x="4391" y="11"/>
                    <a:pt x="4337" y="36"/>
                  </a:cubicBezTo>
                  <a:cubicBezTo>
                    <a:pt x="3136" y="569"/>
                    <a:pt x="1735" y="536"/>
                    <a:pt x="467" y="669"/>
                  </a:cubicBezTo>
                  <a:cubicBezTo>
                    <a:pt x="67" y="703"/>
                    <a:pt x="0" y="1203"/>
                    <a:pt x="367" y="1203"/>
                  </a:cubicBezTo>
                  <a:cubicBezTo>
                    <a:pt x="1735" y="1070"/>
                    <a:pt x="3202" y="1070"/>
                    <a:pt x="4537" y="503"/>
                  </a:cubicBezTo>
                  <a:cubicBezTo>
                    <a:pt x="4849" y="360"/>
                    <a:pt x="4750" y="0"/>
                    <a:pt x="4487"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2"/>
            <p:cNvSpPr/>
            <p:nvPr/>
          </p:nvSpPr>
          <p:spPr>
            <a:xfrm>
              <a:off x="5060450" y="2919725"/>
              <a:ext cx="26775" cy="92475"/>
            </a:xfrm>
            <a:custGeom>
              <a:rect b="b" l="l" r="r" t="t"/>
              <a:pathLst>
                <a:path extrusionOk="0" h="3699" w="1071">
                  <a:moveTo>
                    <a:pt x="366" y="0"/>
                  </a:moveTo>
                  <a:cubicBezTo>
                    <a:pt x="227" y="0"/>
                    <a:pt x="84" y="83"/>
                    <a:pt x="67" y="246"/>
                  </a:cubicBezTo>
                  <a:cubicBezTo>
                    <a:pt x="1" y="1414"/>
                    <a:pt x="134" y="2481"/>
                    <a:pt x="468" y="3582"/>
                  </a:cubicBezTo>
                  <a:cubicBezTo>
                    <a:pt x="498" y="3664"/>
                    <a:pt x="570" y="3699"/>
                    <a:pt x="652" y="3699"/>
                  </a:cubicBezTo>
                  <a:cubicBezTo>
                    <a:pt x="836" y="3699"/>
                    <a:pt x="1071" y="3523"/>
                    <a:pt x="1001" y="3315"/>
                  </a:cubicBezTo>
                  <a:cubicBezTo>
                    <a:pt x="734" y="2348"/>
                    <a:pt x="601" y="1314"/>
                    <a:pt x="634" y="280"/>
                  </a:cubicBezTo>
                  <a:cubicBezTo>
                    <a:pt x="651" y="92"/>
                    <a:pt x="511" y="0"/>
                    <a:pt x="366"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2"/>
            <p:cNvSpPr/>
            <p:nvPr/>
          </p:nvSpPr>
          <p:spPr>
            <a:xfrm>
              <a:off x="5071300" y="2972175"/>
              <a:ext cx="106175" cy="37125"/>
            </a:xfrm>
            <a:custGeom>
              <a:rect b="b" l="l" r="r" t="t"/>
              <a:pathLst>
                <a:path extrusionOk="0" h="1485" w="4247">
                  <a:moveTo>
                    <a:pt x="3896" y="1"/>
                  </a:moveTo>
                  <a:cubicBezTo>
                    <a:pt x="3847" y="1"/>
                    <a:pt x="3793" y="16"/>
                    <a:pt x="3736" y="50"/>
                  </a:cubicBezTo>
                  <a:cubicBezTo>
                    <a:pt x="2702" y="550"/>
                    <a:pt x="1635" y="850"/>
                    <a:pt x="467" y="917"/>
                  </a:cubicBezTo>
                  <a:cubicBezTo>
                    <a:pt x="67" y="984"/>
                    <a:pt x="0" y="1484"/>
                    <a:pt x="367" y="1484"/>
                  </a:cubicBezTo>
                  <a:cubicBezTo>
                    <a:pt x="1635" y="1384"/>
                    <a:pt x="2802" y="1084"/>
                    <a:pt x="3970" y="517"/>
                  </a:cubicBezTo>
                  <a:cubicBezTo>
                    <a:pt x="4246" y="351"/>
                    <a:pt x="4133" y="1"/>
                    <a:pt x="3896"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2"/>
            <p:cNvSpPr/>
            <p:nvPr/>
          </p:nvSpPr>
          <p:spPr>
            <a:xfrm>
              <a:off x="5149000" y="2847425"/>
              <a:ext cx="28925" cy="62225"/>
            </a:xfrm>
            <a:custGeom>
              <a:rect b="b" l="l" r="r" t="t"/>
              <a:pathLst>
                <a:path extrusionOk="0" h="2489" w="1157">
                  <a:moveTo>
                    <a:pt x="376" y="0"/>
                  </a:moveTo>
                  <a:cubicBezTo>
                    <a:pt x="197" y="0"/>
                    <a:pt x="0" y="121"/>
                    <a:pt x="61" y="303"/>
                  </a:cubicBezTo>
                  <a:cubicBezTo>
                    <a:pt x="228" y="970"/>
                    <a:pt x="361" y="1637"/>
                    <a:pt x="528" y="2304"/>
                  </a:cubicBezTo>
                  <a:cubicBezTo>
                    <a:pt x="554" y="2434"/>
                    <a:pt x="661" y="2488"/>
                    <a:pt x="775" y="2488"/>
                  </a:cubicBezTo>
                  <a:cubicBezTo>
                    <a:pt x="956" y="2488"/>
                    <a:pt x="1156" y="2354"/>
                    <a:pt x="1095" y="2171"/>
                  </a:cubicBezTo>
                  <a:cubicBezTo>
                    <a:pt x="928" y="1504"/>
                    <a:pt x="795" y="837"/>
                    <a:pt x="628" y="170"/>
                  </a:cubicBezTo>
                  <a:cubicBezTo>
                    <a:pt x="602" y="51"/>
                    <a:pt x="493" y="0"/>
                    <a:pt x="376" y="0"/>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2"/>
            <p:cNvSpPr/>
            <p:nvPr/>
          </p:nvSpPr>
          <p:spPr>
            <a:xfrm>
              <a:off x="5164100" y="2881100"/>
              <a:ext cx="60725" cy="29500"/>
            </a:xfrm>
            <a:custGeom>
              <a:rect b="b" l="l" r="r" t="t"/>
              <a:pathLst>
                <a:path extrusionOk="0" h="1180" w="2429">
                  <a:moveTo>
                    <a:pt x="2150" y="1"/>
                  </a:moveTo>
                  <a:cubicBezTo>
                    <a:pt x="2113" y="1"/>
                    <a:pt x="2072" y="8"/>
                    <a:pt x="2026" y="23"/>
                  </a:cubicBezTo>
                  <a:cubicBezTo>
                    <a:pt x="1459" y="224"/>
                    <a:pt x="858" y="457"/>
                    <a:pt x="324" y="657"/>
                  </a:cubicBezTo>
                  <a:cubicBezTo>
                    <a:pt x="0" y="775"/>
                    <a:pt x="15" y="1180"/>
                    <a:pt x="299" y="1180"/>
                  </a:cubicBezTo>
                  <a:cubicBezTo>
                    <a:pt x="336" y="1180"/>
                    <a:pt x="378" y="1173"/>
                    <a:pt x="424" y="1158"/>
                  </a:cubicBezTo>
                  <a:cubicBezTo>
                    <a:pt x="992" y="957"/>
                    <a:pt x="1592" y="724"/>
                    <a:pt x="2126" y="524"/>
                  </a:cubicBezTo>
                  <a:cubicBezTo>
                    <a:pt x="2421" y="406"/>
                    <a:pt x="2429" y="1"/>
                    <a:pt x="2150" y="1"/>
                  </a:cubicBezTo>
                  <a:close/>
                </a:path>
              </a:pathLst>
            </a:custGeom>
            <a:solidFill>
              <a:srgbClr val="465E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1" name="Google Shape;5811;p72"/>
          <p:cNvGrpSpPr/>
          <p:nvPr/>
        </p:nvGrpSpPr>
        <p:grpSpPr>
          <a:xfrm flipH="1" rot="197996">
            <a:off x="472676" y="867617"/>
            <a:ext cx="1171093" cy="572626"/>
            <a:chOff x="1052625" y="1286000"/>
            <a:chExt cx="1586150" cy="775575"/>
          </a:xfrm>
        </p:grpSpPr>
        <p:sp>
          <p:nvSpPr>
            <p:cNvPr id="5812" name="Google Shape;5812;p72"/>
            <p:cNvSpPr/>
            <p:nvPr/>
          </p:nvSpPr>
          <p:spPr>
            <a:xfrm>
              <a:off x="1196900" y="1286000"/>
              <a:ext cx="1274250" cy="770575"/>
            </a:xfrm>
            <a:custGeom>
              <a:rect b="b" l="l" r="r" t="t"/>
              <a:pathLst>
                <a:path extrusionOk="0" h="30823" w="50970">
                  <a:moveTo>
                    <a:pt x="49669" y="12943"/>
                  </a:moveTo>
                  <a:cubicBezTo>
                    <a:pt x="50970" y="23951"/>
                    <a:pt x="3736" y="30823"/>
                    <a:pt x="1935" y="18180"/>
                  </a:cubicBezTo>
                  <a:cubicBezTo>
                    <a:pt x="0" y="4470"/>
                    <a:pt x="48168" y="1"/>
                    <a:pt x="49669" y="1294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2"/>
            <p:cNvSpPr/>
            <p:nvPr/>
          </p:nvSpPr>
          <p:spPr>
            <a:xfrm>
              <a:off x="1052625" y="1347700"/>
              <a:ext cx="1586150" cy="713875"/>
            </a:xfrm>
            <a:custGeom>
              <a:rect b="b" l="l" r="r" t="t"/>
              <a:pathLst>
                <a:path extrusionOk="0" fill="none" h="28555" w="63446">
                  <a:moveTo>
                    <a:pt x="51637" y="3770"/>
                  </a:moveTo>
                  <a:cubicBezTo>
                    <a:pt x="46534" y="2436"/>
                    <a:pt x="601" y="12010"/>
                    <a:pt x="7339" y="18181"/>
                  </a:cubicBezTo>
                  <a:cubicBezTo>
                    <a:pt x="14044" y="24352"/>
                    <a:pt x="44399" y="17347"/>
                    <a:pt x="53272" y="11342"/>
                  </a:cubicBezTo>
                  <a:cubicBezTo>
                    <a:pt x="62145" y="5338"/>
                    <a:pt x="33424" y="2403"/>
                    <a:pt x="20882" y="4904"/>
                  </a:cubicBezTo>
                  <a:cubicBezTo>
                    <a:pt x="8340" y="7406"/>
                    <a:pt x="0" y="14478"/>
                    <a:pt x="13877" y="21516"/>
                  </a:cubicBezTo>
                  <a:cubicBezTo>
                    <a:pt x="27787" y="28555"/>
                    <a:pt x="59243" y="15712"/>
                    <a:pt x="52738" y="8340"/>
                  </a:cubicBezTo>
                  <a:cubicBezTo>
                    <a:pt x="46200" y="1035"/>
                    <a:pt x="10908" y="902"/>
                    <a:pt x="7906" y="13044"/>
                  </a:cubicBezTo>
                  <a:cubicBezTo>
                    <a:pt x="4871" y="25186"/>
                    <a:pt x="42764" y="22050"/>
                    <a:pt x="50703" y="13811"/>
                  </a:cubicBezTo>
                  <a:cubicBezTo>
                    <a:pt x="58576" y="5605"/>
                    <a:pt x="35226" y="2836"/>
                    <a:pt x="24551" y="2803"/>
                  </a:cubicBezTo>
                  <a:cubicBezTo>
                    <a:pt x="13877" y="2770"/>
                    <a:pt x="1068" y="16446"/>
                    <a:pt x="11609" y="21683"/>
                  </a:cubicBezTo>
                  <a:cubicBezTo>
                    <a:pt x="22150" y="26954"/>
                    <a:pt x="51971" y="18014"/>
                    <a:pt x="55073" y="14178"/>
                  </a:cubicBezTo>
                  <a:cubicBezTo>
                    <a:pt x="58209" y="10342"/>
                    <a:pt x="48769" y="301"/>
                    <a:pt x="35993" y="1535"/>
                  </a:cubicBezTo>
                  <a:cubicBezTo>
                    <a:pt x="23250" y="2803"/>
                    <a:pt x="7272" y="7673"/>
                    <a:pt x="6805" y="15345"/>
                  </a:cubicBezTo>
                  <a:cubicBezTo>
                    <a:pt x="6372" y="22984"/>
                    <a:pt x="37327" y="20015"/>
                    <a:pt x="49703" y="14812"/>
                  </a:cubicBezTo>
                  <a:cubicBezTo>
                    <a:pt x="62045" y="9575"/>
                    <a:pt x="45933" y="3036"/>
                    <a:pt x="40096" y="1902"/>
                  </a:cubicBezTo>
                  <a:cubicBezTo>
                    <a:pt x="34258" y="802"/>
                    <a:pt x="14477" y="2670"/>
                    <a:pt x="11108" y="12844"/>
                  </a:cubicBezTo>
                  <a:cubicBezTo>
                    <a:pt x="7739" y="22984"/>
                    <a:pt x="32757" y="23885"/>
                    <a:pt x="46400" y="18748"/>
                  </a:cubicBezTo>
                  <a:cubicBezTo>
                    <a:pt x="60043" y="13644"/>
                    <a:pt x="51571" y="3403"/>
                    <a:pt x="37727" y="3070"/>
                  </a:cubicBezTo>
                  <a:cubicBezTo>
                    <a:pt x="23917" y="2736"/>
                    <a:pt x="9941" y="3203"/>
                    <a:pt x="8940" y="12310"/>
                  </a:cubicBezTo>
                  <a:cubicBezTo>
                    <a:pt x="7939" y="21383"/>
                    <a:pt x="32457" y="17880"/>
                    <a:pt x="47935" y="15145"/>
                  </a:cubicBezTo>
                  <a:cubicBezTo>
                    <a:pt x="63446" y="12377"/>
                    <a:pt x="55907" y="5538"/>
                    <a:pt x="46067" y="2803"/>
                  </a:cubicBezTo>
                  <a:cubicBezTo>
                    <a:pt x="36260" y="1"/>
                    <a:pt x="10441" y="4471"/>
                    <a:pt x="9174" y="13778"/>
                  </a:cubicBezTo>
                  <a:cubicBezTo>
                    <a:pt x="7873" y="23051"/>
                    <a:pt x="42964" y="22684"/>
                    <a:pt x="52438" y="18047"/>
                  </a:cubicBezTo>
                  <a:cubicBezTo>
                    <a:pt x="61911" y="13444"/>
                    <a:pt x="54539" y="5838"/>
                    <a:pt x="44799" y="3503"/>
                  </a:cubicBezTo>
                  <a:cubicBezTo>
                    <a:pt x="35092" y="1168"/>
                    <a:pt x="11842" y="7973"/>
                    <a:pt x="5204" y="17380"/>
                  </a:cubicBezTo>
                </a:path>
              </a:pathLst>
            </a:custGeom>
            <a:noFill/>
            <a:ln cap="rnd" cmpd="sng" w="17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2"/>
            <p:cNvSpPr/>
            <p:nvPr/>
          </p:nvSpPr>
          <p:spPr>
            <a:xfrm>
              <a:off x="1661400" y="1434450"/>
              <a:ext cx="294400" cy="319400"/>
            </a:xfrm>
            <a:custGeom>
              <a:rect b="b" l="l" r="r" t="t"/>
              <a:pathLst>
                <a:path extrusionOk="0" h="12776" w="11776">
                  <a:moveTo>
                    <a:pt x="4670" y="534"/>
                  </a:moveTo>
                  <a:cubicBezTo>
                    <a:pt x="7606" y="0"/>
                    <a:pt x="10708" y="3169"/>
                    <a:pt x="11442" y="7039"/>
                  </a:cubicBezTo>
                  <a:cubicBezTo>
                    <a:pt x="11775" y="8773"/>
                    <a:pt x="11575" y="10408"/>
                    <a:pt x="10941" y="11709"/>
                  </a:cubicBezTo>
                  <a:cubicBezTo>
                    <a:pt x="9273" y="12109"/>
                    <a:pt x="8039" y="12476"/>
                    <a:pt x="7372" y="12609"/>
                  </a:cubicBezTo>
                  <a:cubicBezTo>
                    <a:pt x="5771" y="12776"/>
                    <a:pt x="4003" y="12676"/>
                    <a:pt x="2368" y="12609"/>
                  </a:cubicBezTo>
                  <a:cubicBezTo>
                    <a:pt x="1568" y="11709"/>
                    <a:pt x="934" y="10541"/>
                    <a:pt x="701" y="9040"/>
                  </a:cubicBezTo>
                  <a:cubicBezTo>
                    <a:pt x="0" y="5171"/>
                    <a:pt x="1701" y="1068"/>
                    <a:pt x="4670" y="534"/>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2"/>
            <p:cNvSpPr/>
            <p:nvPr/>
          </p:nvSpPr>
          <p:spPr>
            <a:xfrm>
              <a:off x="1954100" y="1371900"/>
              <a:ext cx="289400" cy="334425"/>
            </a:xfrm>
            <a:custGeom>
              <a:rect b="b" l="l" r="r" t="t"/>
              <a:pathLst>
                <a:path extrusionOk="0" h="13377" w="11576">
                  <a:moveTo>
                    <a:pt x="6639" y="367"/>
                  </a:moveTo>
                  <a:cubicBezTo>
                    <a:pt x="3636" y="0"/>
                    <a:pt x="734" y="3403"/>
                    <a:pt x="301" y="7339"/>
                  </a:cubicBezTo>
                  <a:cubicBezTo>
                    <a:pt x="0" y="9907"/>
                    <a:pt x="801" y="12076"/>
                    <a:pt x="2235" y="13377"/>
                  </a:cubicBezTo>
                  <a:cubicBezTo>
                    <a:pt x="5137" y="12509"/>
                    <a:pt x="8406" y="11208"/>
                    <a:pt x="11008" y="9541"/>
                  </a:cubicBezTo>
                  <a:cubicBezTo>
                    <a:pt x="11075" y="9240"/>
                    <a:pt x="11142" y="8973"/>
                    <a:pt x="11175" y="8673"/>
                  </a:cubicBezTo>
                  <a:cubicBezTo>
                    <a:pt x="11575" y="4704"/>
                    <a:pt x="9641" y="734"/>
                    <a:pt x="6639" y="36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2"/>
            <p:cNvSpPr/>
            <p:nvPr/>
          </p:nvSpPr>
          <p:spPr>
            <a:xfrm>
              <a:off x="1365350" y="1439450"/>
              <a:ext cx="314400" cy="308575"/>
            </a:xfrm>
            <a:custGeom>
              <a:rect b="b" l="l" r="r" t="t"/>
              <a:pathLst>
                <a:path extrusionOk="0" h="12343" w="12576">
                  <a:moveTo>
                    <a:pt x="2902" y="1401"/>
                  </a:moveTo>
                  <a:cubicBezTo>
                    <a:pt x="5571" y="0"/>
                    <a:pt x="9440" y="2168"/>
                    <a:pt x="11275" y="5671"/>
                  </a:cubicBezTo>
                  <a:cubicBezTo>
                    <a:pt x="12576" y="8139"/>
                    <a:pt x="12509" y="10608"/>
                    <a:pt x="11408" y="12342"/>
                  </a:cubicBezTo>
                  <a:cubicBezTo>
                    <a:pt x="6705" y="11742"/>
                    <a:pt x="2769" y="10208"/>
                    <a:pt x="868" y="8940"/>
                  </a:cubicBezTo>
                  <a:cubicBezTo>
                    <a:pt x="0" y="5838"/>
                    <a:pt x="667" y="2602"/>
                    <a:pt x="2902" y="140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17" name="Google Shape;5817;p72"/>
          <p:cNvSpPr/>
          <p:nvPr/>
        </p:nvSpPr>
        <p:spPr>
          <a:xfrm rot="894509">
            <a:off x="574502" y="1214139"/>
            <a:ext cx="482750" cy="166424"/>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2"/>
          <p:cNvSpPr/>
          <p:nvPr/>
        </p:nvSpPr>
        <p:spPr>
          <a:xfrm rot="2700000">
            <a:off x="714462" y="1186863"/>
            <a:ext cx="262722" cy="204323"/>
          </a:xfrm>
          <a:custGeom>
            <a:rect b="b" l="l" r="r" t="t"/>
            <a:pathLst>
              <a:path extrusionOk="0" fill="none" h="8173" w="10509">
                <a:moveTo>
                  <a:pt x="635" y="8173"/>
                </a:moveTo>
                <a:cubicBezTo>
                  <a:pt x="435" y="7939"/>
                  <a:pt x="168" y="7639"/>
                  <a:pt x="101" y="7305"/>
                </a:cubicBezTo>
                <a:cubicBezTo>
                  <a:pt x="1" y="6972"/>
                  <a:pt x="34" y="6572"/>
                  <a:pt x="335" y="6338"/>
                </a:cubicBezTo>
                <a:cubicBezTo>
                  <a:pt x="635" y="6138"/>
                  <a:pt x="1068" y="6238"/>
                  <a:pt x="1435" y="6305"/>
                </a:cubicBezTo>
                <a:cubicBezTo>
                  <a:pt x="2102" y="6472"/>
                  <a:pt x="2736" y="6638"/>
                  <a:pt x="3403" y="6838"/>
                </a:cubicBezTo>
                <a:cubicBezTo>
                  <a:pt x="3270" y="6305"/>
                  <a:pt x="2770" y="5904"/>
                  <a:pt x="2403" y="5471"/>
                </a:cubicBezTo>
                <a:cubicBezTo>
                  <a:pt x="2002" y="5071"/>
                  <a:pt x="1736" y="4403"/>
                  <a:pt x="2069" y="3903"/>
                </a:cubicBezTo>
                <a:cubicBezTo>
                  <a:pt x="2403" y="3436"/>
                  <a:pt x="3103" y="3436"/>
                  <a:pt x="3604" y="3670"/>
                </a:cubicBezTo>
                <a:cubicBezTo>
                  <a:pt x="4104" y="3903"/>
                  <a:pt x="4571" y="4303"/>
                  <a:pt x="5105" y="4437"/>
                </a:cubicBezTo>
                <a:cubicBezTo>
                  <a:pt x="4738" y="3736"/>
                  <a:pt x="4571" y="2936"/>
                  <a:pt x="4571" y="2168"/>
                </a:cubicBezTo>
                <a:cubicBezTo>
                  <a:pt x="4571" y="1902"/>
                  <a:pt x="4638" y="1601"/>
                  <a:pt x="4904" y="1468"/>
                </a:cubicBezTo>
                <a:cubicBezTo>
                  <a:pt x="5071" y="1401"/>
                  <a:pt x="5338" y="1335"/>
                  <a:pt x="5505" y="1401"/>
                </a:cubicBezTo>
                <a:cubicBezTo>
                  <a:pt x="6272" y="1668"/>
                  <a:pt x="6839" y="2168"/>
                  <a:pt x="7473" y="2669"/>
                </a:cubicBezTo>
                <a:cubicBezTo>
                  <a:pt x="7239" y="1835"/>
                  <a:pt x="7106" y="734"/>
                  <a:pt x="7907" y="334"/>
                </a:cubicBezTo>
                <a:cubicBezTo>
                  <a:pt x="8607" y="0"/>
                  <a:pt x="9341" y="734"/>
                  <a:pt x="9741" y="1401"/>
                </a:cubicBezTo>
                <a:cubicBezTo>
                  <a:pt x="10142" y="2135"/>
                  <a:pt x="10408" y="2936"/>
                  <a:pt x="10508" y="3770"/>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22" name="Shape 5822"/>
        <p:cNvGrpSpPr/>
        <p:nvPr/>
      </p:nvGrpSpPr>
      <p:grpSpPr>
        <a:xfrm>
          <a:off x="0" y="0"/>
          <a:ext cx="0" cy="0"/>
          <a:chOff x="0" y="0"/>
          <a:chExt cx="0" cy="0"/>
        </a:xfrm>
      </p:grpSpPr>
      <p:grpSp>
        <p:nvGrpSpPr>
          <p:cNvPr id="5823" name="Google Shape;5823;p73"/>
          <p:cNvGrpSpPr/>
          <p:nvPr/>
        </p:nvGrpSpPr>
        <p:grpSpPr>
          <a:xfrm>
            <a:off x="4565571" y="1260420"/>
            <a:ext cx="3865128" cy="2810528"/>
            <a:chOff x="331763" y="414153"/>
            <a:chExt cx="6903246" cy="5019697"/>
          </a:xfrm>
        </p:grpSpPr>
        <p:sp>
          <p:nvSpPr>
            <p:cNvPr id="5824" name="Google Shape;5824;p73"/>
            <p:cNvSpPr/>
            <p:nvPr/>
          </p:nvSpPr>
          <p:spPr>
            <a:xfrm>
              <a:off x="2953125" y="4725150"/>
              <a:ext cx="1660725" cy="708700"/>
            </a:xfrm>
            <a:custGeom>
              <a:rect b="b" l="l" r="r" t="t"/>
              <a:pathLst>
                <a:path extrusionOk="0" h="28348" w="66429">
                  <a:moveTo>
                    <a:pt x="6889" y="1"/>
                  </a:moveTo>
                  <a:lnTo>
                    <a:pt x="1" y="28347"/>
                  </a:lnTo>
                  <a:lnTo>
                    <a:pt x="66429" y="28347"/>
                  </a:lnTo>
                  <a:lnTo>
                    <a:pt x="59475" y="1"/>
                  </a:lnTo>
                  <a:lnTo>
                    <a:pt x="33182" y="464"/>
                  </a:lnTo>
                  <a:lnTo>
                    <a:pt x="68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3"/>
            <p:cNvSpPr/>
            <p:nvPr/>
          </p:nvSpPr>
          <p:spPr>
            <a:xfrm>
              <a:off x="331763" y="414153"/>
              <a:ext cx="6903246" cy="4353879"/>
            </a:xfrm>
            <a:custGeom>
              <a:rect b="b" l="l" r="r" t="t"/>
              <a:pathLst>
                <a:path extrusionOk="0" h="181204" w="248162">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3"/>
            <p:cNvSpPr/>
            <p:nvPr/>
          </p:nvSpPr>
          <p:spPr>
            <a:xfrm>
              <a:off x="547300" y="600323"/>
              <a:ext cx="6472159" cy="3981525"/>
            </a:xfrm>
            <a:custGeom>
              <a:rect b="b" l="l" r="r" t="t"/>
              <a:pathLst>
                <a:path extrusionOk="0" h="165707" w="232665">
                  <a:moveTo>
                    <a:pt x="1" y="1"/>
                  </a:moveTo>
                  <a:lnTo>
                    <a:pt x="1" y="24307"/>
                  </a:lnTo>
                  <a:lnTo>
                    <a:pt x="1" y="165707"/>
                  </a:lnTo>
                  <a:lnTo>
                    <a:pt x="232665" y="165707"/>
                  </a:lnTo>
                  <a:lnTo>
                    <a:pt x="232665" y="121532"/>
                  </a:lnTo>
                  <a:lnTo>
                    <a:pt x="23266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3"/>
            <p:cNvSpPr/>
            <p:nvPr/>
          </p:nvSpPr>
          <p:spPr>
            <a:xfrm>
              <a:off x="2772650" y="5206975"/>
              <a:ext cx="2020025" cy="226875"/>
            </a:xfrm>
            <a:custGeom>
              <a:rect b="b" l="l" r="r" t="t"/>
              <a:pathLst>
                <a:path extrusionOk="0" h="9075" w="80801">
                  <a:moveTo>
                    <a:pt x="4571" y="1"/>
                  </a:moveTo>
                  <a:cubicBezTo>
                    <a:pt x="2054" y="1"/>
                    <a:pt x="1" y="2054"/>
                    <a:pt x="1" y="4570"/>
                  </a:cubicBezTo>
                  <a:cubicBezTo>
                    <a:pt x="1" y="7021"/>
                    <a:pt x="2054" y="9074"/>
                    <a:pt x="4571" y="9074"/>
                  </a:cubicBezTo>
                  <a:lnTo>
                    <a:pt x="76297" y="9074"/>
                  </a:lnTo>
                  <a:cubicBezTo>
                    <a:pt x="78814" y="9074"/>
                    <a:pt x="80801" y="7021"/>
                    <a:pt x="80801" y="4570"/>
                  </a:cubicBezTo>
                  <a:cubicBezTo>
                    <a:pt x="80801" y="2054"/>
                    <a:pt x="78814" y="1"/>
                    <a:pt x="762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28" name="Google Shape;5828;p73"/>
          <p:cNvSpPr txBox="1"/>
          <p:nvPr>
            <p:ph type="title"/>
          </p:nvPr>
        </p:nvSpPr>
        <p:spPr>
          <a:xfrm>
            <a:off x="720000" y="1224313"/>
            <a:ext cx="3597900" cy="1063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Computer mockup</a:t>
            </a:r>
            <a:endParaRPr/>
          </a:p>
        </p:txBody>
      </p:sp>
      <p:sp>
        <p:nvSpPr>
          <p:cNvPr id="5829" name="Google Shape;5829;p73"/>
          <p:cNvSpPr txBox="1"/>
          <p:nvPr>
            <p:ph idx="1" type="subTitle"/>
          </p:nvPr>
        </p:nvSpPr>
        <p:spPr>
          <a:xfrm>
            <a:off x="720000" y="2287513"/>
            <a:ext cx="3597900" cy="80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 work. Just right-click on it and select “Replace image”</a:t>
            </a:r>
            <a:endParaRPr/>
          </a:p>
        </p:txBody>
      </p:sp>
      <p:pic>
        <p:nvPicPr>
          <p:cNvPr id="5830" name="Google Shape;5830;p73"/>
          <p:cNvPicPr preferRelativeResize="0"/>
          <p:nvPr/>
        </p:nvPicPr>
        <p:blipFill>
          <a:blip r:embed="rId3">
            <a:alphaModFix/>
          </a:blip>
          <a:stretch>
            <a:fillRect/>
          </a:stretch>
        </p:blipFill>
        <p:spPr>
          <a:xfrm>
            <a:off x="4704026" y="1471382"/>
            <a:ext cx="3588302" cy="2018426"/>
          </a:xfrm>
          <a:prstGeom prst="rect">
            <a:avLst/>
          </a:prstGeom>
          <a:noFill/>
          <a:ln cap="flat" cmpd="sng" w="19050">
            <a:solidFill>
              <a:schemeClr val="accent1"/>
            </a:solidFill>
            <a:prstDash val="solid"/>
            <a:round/>
            <a:headEnd len="sm" w="sm" type="none"/>
            <a:tailEnd len="sm" w="sm" type="none"/>
          </a:ln>
        </p:spPr>
      </p:pic>
      <p:grpSp>
        <p:nvGrpSpPr>
          <p:cNvPr id="5831" name="Google Shape;5831;p73"/>
          <p:cNvGrpSpPr/>
          <p:nvPr/>
        </p:nvGrpSpPr>
        <p:grpSpPr>
          <a:xfrm rot="-8753802">
            <a:off x="7534672" y="1524725"/>
            <a:ext cx="2554205" cy="4242394"/>
            <a:chOff x="170300" y="1019175"/>
            <a:chExt cx="2554600" cy="4243050"/>
          </a:xfrm>
        </p:grpSpPr>
        <p:sp>
          <p:nvSpPr>
            <p:cNvPr id="5832" name="Google Shape;5832;p73"/>
            <p:cNvSpPr/>
            <p:nvPr/>
          </p:nvSpPr>
          <p:spPr>
            <a:xfrm>
              <a:off x="1524600" y="1925975"/>
              <a:ext cx="38375" cy="104275"/>
            </a:xfrm>
            <a:custGeom>
              <a:rect b="b" l="l" r="r" t="t"/>
              <a:pathLst>
                <a:path extrusionOk="0" h="4171" w="1535">
                  <a:moveTo>
                    <a:pt x="134" y="1"/>
                  </a:moveTo>
                  <a:cubicBezTo>
                    <a:pt x="0" y="1502"/>
                    <a:pt x="567" y="3037"/>
                    <a:pt x="1535" y="4171"/>
                  </a:cubicBezTo>
                  <a:lnTo>
                    <a:pt x="134" y="1"/>
                  </a:ln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3"/>
            <p:cNvSpPr/>
            <p:nvPr/>
          </p:nvSpPr>
          <p:spPr>
            <a:xfrm>
              <a:off x="1507075" y="1922650"/>
              <a:ext cx="75075" cy="125600"/>
            </a:xfrm>
            <a:custGeom>
              <a:rect b="b" l="l" r="r" t="t"/>
              <a:pathLst>
                <a:path extrusionOk="0" h="5024" w="3003">
                  <a:moveTo>
                    <a:pt x="868" y="1"/>
                  </a:moveTo>
                  <a:cubicBezTo>
                    <a:pt x="835" y="101"/>
                    <a:pt x="801" y="101"/>
                    <a:pt x="801" y="101"/>
                  </a:cubicBezTo>
                  <a:cubicBezTo>
                    <a:pt x="234" y="434"/>
                    <a:pt x="101" y="601"/>
                    <a:pt x="34" y="1201"/>
                  </a:cubicBezTo>
                  <a:cubicBezTo>
                    <a:pt x="1" y="1769"/>
                    <a:pt x="101" y="2202"/>
                    <a:pt x="234" y="2703"/>
                  </a:cubicBezTo>
                  <a:cubicBezTo>
                    <a:pt x="534" y="3603"/>
                    <a:pt x="1035" y="4837"/>
                    <a:pt x="2036" y="5004"/>
                  </a:cubicBezTo>
                  <a:cubicBezTo>
                    <a:pt x="2100" y="5017"/>
                    <a:pt x="2163" y="5023"/>
                    <a:pt x="2226" y="5023"/>
                  </a:cubicBezTo>
                  <a:cubicBezTo>
                    <a:pt x="2648" y="5023"/>
                    <a:pt x="3003" y="4735"/>
                    <a:pt x="3003" y="4270"/>
                  </a:cubicBezTo>
                  <a:cubicBezTo>
                    <a:pt x="3003" y="3436"/>
                    <a:pt x="2336" y="2803"/>
                    <a:pt x="2036" y="2035"/>
                  </a:cubicBezTo>
                  <a:cubicBezTo>
                    <a:pt x="1702" y="1201"/>
                    <a:pt x="1669" y="501"/>
                    <a:pt x="868"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3"/>
            <p:cNvSpPr/>
            <p:nvPr/>
          </p:nvSpPr>
          <p:spPr>
            <a:xfrm>
              <a:off x="170300" y="1362775"/>
              <a:ext cx="2264400" cy="3899450"/>
            </a:xfrm>
            <a:custGeom>
              <a:rect b="b" l="l" r="r" t="t"/>
              <a:pathLst>
                <a:path extrusionOk="0" h="155978" w="90576">
                  <a:moveTo>
                    <a:pt x="84978" y="1"/>
                  </a:moveTo>
                  <a:cubicBezTo>
                    <a:pt x="84870" y="1"/>
                    <a:pt x="84762" y="57"/>
                    <a:pt x="84694" y="180"/>
                  </a:cubicBezTo>
                  <a:cubicBezTo>
                    <a:pt x="81859" y="5150"/>
                    <a:pt x="78923" y="10087"/>
                    <a:pt x="75354" y="14590"/>
                  </a:cubicBezTo>
                  <a:cubicBezTo>
                    <a:pt x="71785" y="19160"/>
                    <a:pt x="67515" y="22863"/>
                    <a:pt x="62845" y="26265"/>
                  </a:cubicBezTo>
                  <a:cubicBezTo>
                    <a:pt x="61411" y="27366"/>
                    <a:pt x="59943" y="28433"/>
                    <a:pt x="58509" y="29534"/>
                  </a:cubicBezTo>
                  <a:cubicBezTo>
                    <a:pt x="58742" y="26832"/>
                    <a:pt x="58742" y="24097"/>
                    <a:pt x="58475" y="21361"/>
                  </a:cubicBezTo>
                  <a:cubicBezTo>
                    <a:pt x="58454" y="21036"/>
                    <a:pt x="58150" y="20810"/>
                    <a:pt x="57858" y="20810"/>
                  </a:cubicBezTo>
                  <a:cubicBezTo>
                    <a:pt x="57701" y="20810"/>
                    <a:pt x="57546" y="20876"/>
                    <a:pt x="57441" y="21028"/>
                  </a:cubicBezTo>
                  <a:cubicBezTo>
                    <a:pt x="55640" y="23563"/>
                    <a:pt x="54906" y="26532"/>
                    <a:pt x="54739" y="29601"/>
                  </a:cubicBezTo>
                  <a:cubicBezTo>
                    <a:pt x="54673" y="30568"/>
                    <a:pt x="54673" y="31535"/>
                    <a:pt x="54739" y="32536"/>
                  </a:cubicBezTo>
                  <a:cubicBezTo>
                    <a:pt x="48635" y="37440"/>
                    <a:pt x="42898" y="42577"/>
                    <a:pt x="37394" y="48181"/>
                  </a:cubicBezTo>
                  <a:cubicBezTo>
                    <a:pt x="33491" y="52117"/>
                    <a:pt x="29821" y="56220"/>
                    <a:pt x="26152" y="60356"/>
                  </a:cubicBezTo>
                  <a:cubicBezTo>
                    <a:pt x="22249" y="64726"/>
                    <a:pt x="18146" y="68962"/>
                    <a:pt x="14611" y="73632"/>
                  </a:cubicBezTo>
                  <a:cubicBezTo>
                    <a:pt x="8440" y="81705"/>
                    <a:pt x="4804" y="91111"/>
                    <a:pt x="2902" y="100985"/>
                  </a:cubicBezTo>
                  <a:cubicBezTo>
                    <a:pt x="667" y="112160"/>
                    <a:pt x="0" y="124068"/>
                    <a:pt x="1601" y="135343"/>
                  </a:cubicBezTo>
                  <a:cubicBezTo>
                    <a:pt x="1626" y="135587"/>
                    <a:pt x="1865" y="135742"/>
                    <a:pt x="2083" y="135742"/>
                  </a:cubicBezTo>
                  <a:cubicBezTo>
                    <a:pt x="2162" y="135742"/>
                    <a:pt x="2239" y="135721"/>
                    <a:pt x="2302" y="135677"/>
                  </a:cubicBezTo>
                  <a:lnTo>
                    <a:pt x="15078" y="155157"/>
                  </a:lnTo>
                  <a:cubicBezTo>
                    <a:pt x="15111" y="155357"/>
                    <a:pt x="15144" y="155591"/>
                    <a:pt x="15144" y="155758"/>
                  </a:cubicBezTo>
                  <a:cubicBezTo>
                    <a:pt x="15174" y="155908"/>
                    <a:pt x="15299" y="155977"/>
                    <a:pt x="15421" y="155977"/>
                  </a:cubicBezTo>
                  <a:cubicBezTo>
                    <a:pt x="15570" y="155977"/>
                    <a:pt x="15715" y="155874"/>
                    <a:pt x="15678" y="155691"/>
                  </a:cubicBezTo>
                  <a:cubicBezTo>
                    <a:pt x="14611" y="143015"/>
                    <a:pt x="12776" y="130440"/>
                    <a:pt x="13076" y="117664"/>
                  </a:cubicBezTo>
                  <a:cubicBezTo>
                    <a:pt x="13343" y="106055"/>
                    <a:pt x="15344" y="94180"/>
                    <a:pt x="20315" y="83606"/>
                  </a:cubicBezTo>
                  <a:cubicBezTo>
                    <a:pt x="23684" y="76368"/>
                    <a:pt x="28420" y="69696"/>
                    <a:pt x="33491" y="63392"/>
                  </a:cubicBezTo>
                  <a:cubicBezTo>
                    <a:pt x="33777" y="63396"/>
                    <a:pt x="34064" y="63398"/>
                    <a:pt x="34351" y="63398"/>
                  </a:cubicBezTo>
                  <a:cubicBezTo>
                    <a:pt x="38338" y="63398"/>
                    <a:pt x="42343" y="62969"/>
                    <a:pt x="46233" y="62191"/>
                  </a:cubicBezTo>
                  <a:cubicBezTo>
                    <a:pt x="50670" y="61290"/>
                    <a:pt x="55273" y="60223"/>
                    <a:pt x="59409" y="58221"/>
                  </a:cubicBezTo>
                  <a:cubicBezTo>
                    <a:pt x="66915" y="54519"/>
                    <a:pt x="71184" y="47047"/>
                    <a:pt x="75087" y="39941"/>
                  </a:cubicBezTo>
                  <a:cubicBezTo>
                    <a:pt x="75314" y="39489"/>
                    <a:pt x="74915" y="38915"/>
                    <a:pt x="74423" y="38915"/>
                  </a:cubicBezTo>
                  <a:cubicBezTo>
                    <a:pt x="74335" y="38915"/>
                    <a:pt x="74244" y="38934"/>
                    <a:pt x="74153" y="38974"/>
                  </a:cubicBezTo>
                  <a:cubicBezTo>
                    <a:pt x="68649" y="41543"/>
                    <a:pt x="66581" y="47514"/>
                    <a:pt x="62245" y="51383"/>
                  </a:cubicBezTo>
                  <a:cubicBezTo>
                    <a:pt x="59076" y="54218"/>
                    <a:pt x="54806" y="54986"/>
                    <a:pt x="50703" y="55419"/>
                  </a:cubicBezTo>
                  <a:cubicBezTo>
                    <a:pt x="49067" y="55578"/>
                    <a:pt x="47451" y="55673"/>
                    <a:pt x="45807" y="55673"/>
                  </a:cubicBezTo>
                  <a:cubicBezTo>
                    <a:pt x="45373" y="55673"/>
                    <a:pt x="44937" y="55667"/>
                    <a:pt x="44499" y="55653"/>
                  </a:cubicBezTo>
                  <a:cubicBezTo>
                    <a:pt x="43267" y="55623"/>
                    <a:pt x="41954" y="55376"/>
                    <a:pt x="40682" y="55376"/>
                  </a:cubicBezTo>
                  <a:cubicBezTo>
                    <a:pt x="40542" y="55376"/>
                    <a:pt x="40402" y="55379"/>
                    <a:pt x="40262" y="55386"/>
                  </a:cubicBezTo>
                  <a:cubicBezTo>
                    <a:pt x="40462" y="55119"/>
                    <a:pt x="40696" y="54819"/>
                    <a:pt x="40929" y="54585"/>
                  </a:cubicBezTo>
                  <a:cubicBezTo>
                    <a:pt x="44866" y="49982"/>
                    <a:pt x="48969" y="45445"/>
                    <a:pt x="53572" y="41443"/>
                  </a:cubicBezTo>
                  <a:cubicBezTo>
                    <a:pt x="57808" y="37740"/>
                    <a:pt x="62445" y="34404"/>
                    <a:pt x="66614" y="30568"/>
                  </a:cubicBezTo>
                  <a:cubicBezTo>
                    <a:pt x="71451" y="26098"/>
                    <a:pt x="75487" y="20894"/>
                    <a:pt x="79290" y="15557"/>
                  </a:cubicBezTo>
                  <a:cubicBezTo>
                    <a:pt x="80258" y="14223"/>
                    <a:pt x="81292" y="12855"/>
                    <a:pt x="82192" y="11388"/>
                  </a:cubicBezTo>
                  <a:cubicBezTo>
                    <a:pt x="86162" y="10254"/>
                    <a:pt x="89464" y="6284"/>
                    <a:pt x="90465" y="2548"/>
                  </a:cubicBezTo>
                  <a:cubicBezTo>
                    <a:pt x="90575" y="2128"/>
                    <a:pt x="90261" y="1898"/>
                    <a:pt x="89929" y="1898"/>
                  </a:cubicBezTo>
                  <a:cubicBezTo>
                    <a:pt x="89761" y="1898"/>
                    <a:pt x="89588" y="1957"/>
                    <a:pt x="89464" y="2081"/>
                  </a:cubicBezTo>
                  <a:cubicBezTo>
                    <a:pt x="87830" y="3682"/>
                    <a:pt x="86195" y="5250"/>
                    <a:pt x="84627" y="6851"/>
                  </a:cubicBezTo>
                  <a:cubicBezTo>
                    <a:pt x="85428" y="4816"/>
                    <a:pt x="85761" y="2581"/>
                    <a:pt x="85328" y="313"/>
                  </a:cubicBezTo>
                  <a:cubicBezTo>
                    <a:pt x="85288" y="116"/>
                    <a:pt x="85133" y="1"/>
                    <a:pt x="849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3"/>
            <p:cNvSpPr/>
            <p:nvPr/>
          </p:nvSpPr>
          <p:spPr>
            <a:xfrm>
              <a:off x="1291100" y="1562400"/>
              <a:ext cx="249375" cy="407425"/>
            </a:xfrm>
            <a:custGeom>
              <a:rect b="b" l="l" r="r" t="t"/>
              <a:pathLst>
                <a:path extrusionOk="0" h="16297" w="9975">
                  <a:moveTo>
                    <a:pt x="0" y="0"/>
                  </a:moveTo>
                  <a:lnTo>
                    <a:pt x="0" y="0"/>
                  </a:lnTo>
                  <a:cubicBezTo>
                    <a:pt x="767" y="2202"/>
                    <a:pt x="968" y="4537"/>
                    <a:pt x="1335" y="6838"/>
                  </a:cubicBezTo>
                  <a:cubicBezTo>
                    <a:pt x="1768" y="9107"/>
                    <a:pt x="2335" y="11408"/>
                    <a:pt x="3670" y="13343"/>
                  </a:cubicBezTo>
                  <a:cubicBezTo>
                    <a:pt x="4866" y="15048"/>
                    <a:pt x="6812" y="16296"/>
                    <a:pt x="8813" y="16296"/>
                  </a:cubicBezTo>
                  <a:cubicBezTo>
                    <a:pt x="9044" y="16296"/>
                    <a:pt x="9276" y="16280"/>
                    <a:pt x="9507" y="16245"/>
                  </a:cubicBezTo>
                  <a:lnTo>
                    <a:pt x="9974" y="16012"/>
                  </a:lnTo>
                  <a:cubicBezTo>
                    <a:pt x="9674" y="9374"/>
                    <a:pt x="5771" y="303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3"/>
            <p:cNvSpPr/>
            <p:nvPr/>
          </p:nvSpPr>
          <p:spPr>
            <a:xfrm>
              <a:off x="1274975" y="1546800"/>
              <a:ext cx="282175" cy="431425"/>
            </a:xfrm>
            <a:custGeom>
              <a:rect b="b" l="l" r="r" t="t"/>
              <a:pathLst>
                <a:path extrusionOk="0" h="17257" w="11287">
                  <a:moveTo>
                    <a:pt x="1596" y="1886"/>
                  </a:moveTo>
                  <a:cubicBezTo>
                    <a:pt x="6642" y="5249"/>
                    <a:pt x="9204" y="10520"/>
                    <a:pt x="9950" y="16656"/>
                  </a:cubicBezTo>
                  <a:lnTo>
                    <a:pt x="9950" y="16656"/>
                  </a:lnTo>
                  <a:cubicBezTo>
                    <a:pt x="2680" y="15322"/>
                    <a:pt x="2959" y="7942"/>
                    <a:pt x="1596" y="1886"/>
                  </a:cubicBezTo>
                  <a:close/>
                  <a:moveTo>
                    <a:pt x="680" y="1"/>
                  </a:moveTo>
                  <a:cubicBezTo>
                    <a:pt x="306" y="1"/>
                    <a:pt x="0" y="436"/>
                    <a:pt x="112" y="824"/>
                  </a:cubicBezTo>
                  <a:cubicBezTo>
                    <a:pt x="1379" y="4894"/>
                    <a:pt x="1146" y="9497"/>
                    <a:pt x="3280" y="13267"/>
                  </a:cubicBezTo>
                  <a:cubicBezTo>
                    <a:pt x="4414" y="15307"/>
                    <a:pt x="6582" y="17227"/>
                    <a:pt x="8948" y="17227"/>
                  </a:cubicBezTo>
                  <a:cubicBezTo>
                    <a:pt x="9338" y="17227"/>
                    <a:pt x="9735" y="17174"/>
                    <a:pt x="10132" y="17061"/>
                  </a:cubicBezTo>
                  <a:lnTo>
                    <a:pt x="10132" y="17061"/>
                  </a:lnTo>
                  <a:cubicBezTo>
                    <a:pt x="10256" y="17193"/>
                    <a:pt x="10425" y="17257"/>
                    <a:pt x="10596" y="17257"/>
                  </a:cubicBezTo>
                  <a:cubicBezTo>
                    <a:pt x="10938" y="17257"/>
                    <a:pt x="11286" y="17002"/>
                    <a:pt x="11286" y="16536"/>
                  </a:cubicBezTo>
                  <a:cubicBezTo>
                    <a:pt x="11286" y="9664"/>
                    <a:pt x="6716" y="3226"/>
                    <a:pt x="912" y="57"/>
                  </a:cubicBezTo>
                  <a:cubicBezTo>
                    <a:pt x="834" y="18"/>
                    <a:pt x="756" y="1"/>
                    <a:pt x="6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3"/>
            <p:cNvSpPr/>
            <p:nvPr/>
          </p:nvSpPr>
          <p:spPr>
            <a:xfrm>
              <a:off x="1320850" y="1592450"/>
              <a:ext cx="232800" cy="387350"/>
            </a:xfrm>
            <a:custGeom>
              <a:rect b="b" l="l" r="r" t="t"/>
              <a:pathLst>
                <a:path extrusionOk="0" h="15494" w="9312">
                  <a:moveTo>
                    <a:pt x="454" y="1"/>
                  </a:moveTo>
                  <a:cubicBezTo>
                    <a:pt x="220" y="1"/>
                    <a:pt x="0" y="259"/>
                    <a:pt x="145" y="499"/>
                  </a:cubicBezTo>
                  <a:cubicBezTo>
                    <a:pt x="1712" y="2801"/>
                    <a:pt x="2379" y="5703"/>
                    <a:pt x="3714" y="8172"/>
                  </a:cubicBezTo>
                  <a:cubicBezTo>
                    <a:pt x="5081" y="10740"/>
                    <a:pt x="6749" y="13142"/>
                    <a:pt x="8617" y="15377"/>
                  </a:cubicBezTo>
                  <a:cubicBezTo>
                    <a:pt x="8690" y="15459"/>
                    <a:pt x="8781" y="15494"/>
                    <a:pt x="8869" y="15494"/>
                  </a:cubicBezTo>
                  <a:cubicBezTo>
                    <a:pt x="9101" y="15494"/>
                    <a:pt x="9311" y="15252"/>
                    <a:pt x="9118" y="15010"/>
                  </a:cubicBezTo>
                  <a:cubicBezTo>
                    <a:pt x="7116" y="12641"/>
                    <a:pt x="5315" y="10040"/>
                    <a:pt x="3914" y="7204"/>
                  </a:cubicBezTo>
                  <a:cubicBezTo>
                    <a:pt x="2746" y="4903"/>
                    <a:pt x="2113" y="2234"/>
                    <a:pt x="712" y="133"/>
                  </a:cubicBezTo>
                  <a:cubicBezTo>
                    <a:pt x="637" y="40"/>
                    <a:pt x="545" y="1"/>
                    <a:pt x="4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3"/>
            <p:cNvSpPr/>
            <p:nvPr/>
          </p:nvSpPr>
          <p:spPr>
            <a:xfrm>
              <a:off x="1421075" y="1904050"/>
              <a:ext cx="103275" cy="34500"/>
            </a:xfrm>
            <a:custGeom>
              <a:rect b="b" l="l" r="r" t="t"/>
              <a:pathLst>
                <a:path extrusionOk="0" h="1380" w="4131">
                  <a:moveTo>
                    <a:pt x="389" y="0"/>
                  </a:moveTo>
                  <a:cubicBezTo>
                    <a:pt x="60" y="0"/>
                    <a:pt x="1" y="549"/>
                    <a:pt x="372" y="611"/>
                  </a:cubicBezTo>
                  <a:cubicBezTo>
                    <a:pt x="1439" y="945"/>
                    <a:pt x="2540" y="1212"/>
                    <a:pt x="3641" y="1378"/>
                  </a:cubicBezTo>
                  <a:cubicBezTo>
                    <a:pt x="3653" y="1379"/>
                    <a:pt x="3665" y="1380"/>
                    <a:pt x="3677" y="1380"/>
                  </a:cubicBezTo>
                  <a:cubicBezTo>
                    <a:pt x="4078" y="1380"/>
                    <a:pt x="4131" y="842"/>
                    <a:pt x="3774" y="745"/>
                  </a:cubicBezTo>
                  <a:cubicBezTo>
                    <a:pt x="2640" y="578"/>
                    <a:pt x="1573" y="344"/>
                    <a:pt x="472" y="11"/>
                  </a:cubicBezTo>
                  <a:cubicBezTo>
                    <a:pt x="443" y="3"/>
                    <a:pt x="415" y="0"/>
                    <a:pt x="3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3"/>
            <p:cNvSpPr/>
            <p:nvPr/>
          </p:nvSpPr>
          <p:spPr>
            <a:xfrm>
              <a:off x="1503975" y="1835450"/>
              <a:ext cx="24825" cy="101250"/>
            </a:xfrm>
            <a:custGeom>
              <a:rect b="b" l="l" r="r" t="t"/>
              <a:pathLst>
                <a:path extrusionOk="0" h="4050" w="993">
                  <a:moveTo>
                    <a:pt x="489" y="1"/>
                  </a:moveTo>
                  <a:cubicBezTo>
                    <a:pt x="317" y="1"/>
                    <a:pt x="140" y="121"/>
                    <a:pt x="158" y="320"/>
                  </a:cubicBezTo>
                  <a:cubicBezTo>
                    <a:pt x="392" y="1454"/>
                    <a:pt x="325" y="2588"/>
                    <a:pt x="58" y="3689"/>
                  </a:cubicBezTo>
                  <a:cubicBezTo>
                    <a:pt x="0" y="3919"/>
                    <a:pt x="185" y="4050"/>
                    <a:pt x="366" y="4050"/>
                  </a:cubicBezTo>
                  <a:cubicBezTo>
                    <a:pt x="499" y="4050"/>
                    <a:pt x="630" y="3978"/>
                    <a:pt x="658" y="3822"/>
                  </a:cubicBezTo>
                  <a:cubicBezTo>
                    <a:pt x="959" y="2655"/>
                    <a:pt x="992" y="1487"/>
                    <a:pt x="792" y="286"/>
                  </a:cubicBezTo>
                  <a:cubicBezTo>
                    <a:pt x="777" y="87"/>
                    <a:pt x="635" y="1"/>
                    <a:pt x="4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3"/>
            <p:cNvSpPr/>
            <p:nvPr/>
          </p:nvSpPr>
          <p:spPr>
            <a:xfrm>
              <a:off x="1357700" y="1803100"/>
              <a:ext cx="98075" cy="35475"/>
            </a:xfrm>
            <a:custGeom>
              <a:rect b="b" l="l" r="r" t="t"/>
              <a:pathLst>
                <a:path extrusionOk="0" h="1419" w="3923">
                  <a:moveTo>
                    <a:pt x="545" y="1"/>
                  </a:moveTo>
                  <a:cubicBezTo>
                    <a:pt x="200" y="1"/>
                    <a:pt x="1" y="490"/>
                    <a:pt x="338" y="613"/>
                  </a:cubicBezTo>
                  <a:cubicBezTo>
                    <a:pt x="1339" y="946"/>
                    <a:pt x="2373" y="1247"/>
                    <a:pt x="3441" y="1413"/>
                  </a:cubicBezTo>
                  <a:cubicBezTo>
                    <a:pt x="3461" y="1417"/>
                    <a:pt x="3480" y="1418"/>
                    <a:pt x="3498" y="1418"/>
                  </a:cubicBezTo>
                  <a:cubicBezTo>
                    <a:pt x="3850" y="1418"/>
                    <a:pt x="3923" y="843"/>
                    <a:pt x="3574" y="780"/>
                  </a:cubicBezTo>
                  <a:cubicBezTo>
                    <a:pt x="2573" y="613"/>
                    <a:pt x="1606" y="379"/>
                    <a:pt x="639" y="12"/>
                  </a:cubicBezTo>
                  <a:cubicBezTo>
                    <a:pt x="606" y="4"/>
                    <a:pt x="575" y="1"/>
                    <a:pt x="5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3"/>
            <p:cNvSpPr/>
            <p:nvPr/>
          </p:nvSpPr>
          <p:spPr>
            <a:xfrm>
              <a:off x="1433975" y="1746475"/>
              <a:ext cx="29775" cy="87200"/>
            </a:xfrm>
            <a:custGeom>
              <a:rect b="b" l="l" r="r" t="t"/>
              <a:pathLst>
                <a:path extrusionOk="0" h="3488" w="1191">
                  <a:moveTo>
                    <a:pt x="791" y="0"/>
                  </a:moveTo>
                  <a:cubicBezTo>
                    <a:pt x="627" y="0"/>
                    <a:pt x="456" y="118"/>
                    <a:pt x="456" y="343"/>
                  </a:cubicBezTo>
                  <a:cubicBezTo>
                    <a:pt x="523" y="1243"/>
                    <a:pt x="390" y="2177"/>
                    <a:pt x="89" y="3045"/>
                  </a:cubicBezTo>
                  <a:cubicBezTo>
                    <a:pt x="1" y="3288"/>
                    <a:pt x="220" y="3487"/>
                    <a:pt x="427" y="3487"/>
                  </a:cubicBezTo>
                  <a:cubicBezTo>
                    <a:pt x="532" y="3487"/>
                    <a:pt x="634" y="3435"/>
                    <a:pt x="690" y="3312"/>
                  </a:cubicBezTo>
                  <a:cubicBezTo>
                    <a:pt x="1023" y="2344"/>
                    <a:pt x="1190" y="1343"/>
                    <a:pt x="1090" y="309"/>
                  </a:cubicBezTo>
                  <a:cubicBezTo>
                    <a:pt x="1090" y="101"/>
                    <a:pt x="944" y="0"/>
                    <a:pt x="7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3"/>
            <p:cNvSpPr/>
            <p:nvPr/>
          </p:nvSpPr>
          <p:spPr>
            <a:xfrm>
              <a:off x="1327225" y="1700875"/>
              <a:ext cx="71475" cy="29175"/>
            </a:xfrm>
            <a:custGeom>
              <a:rect b="b" l="l" r="r" t="t"/>
              <a:pathLst>
                <a:path extrusionOk="0" h="1167" w="2859">
                  <a:moveTo>
                    <a:pt x="420" y="0"/>
                  </a:moveTo>
                  <a:cubicBezTo>
                    <a:pt x="138" y="0"/>
                    <a:pt x="0" y="430"/>
                    <a:pt x="290" y="632"/>
                  </a:cubicBezTo>
                  <a:cubicBezTo>
                    <a:pt x="957" y="966"/>
                    <a:pt x="1691" y="1166"/>
                    <a:pt x="2458" y="1166"/>
                  </a:cubicBezTo>
                  <a:cubicBezTo>
                    <a:pt x="2858" y="1166"/>
                    <a:pt x="2792" y="532"/>
                    <a:pt x="2391" y="532"/>
                  </a:cubicBezTo>
                  <a:cubicBezTo>
                    <a:pt x="1724" y="499"/>
                    <a:pt x="1157" y="332"/>
                    <a:pt x="557" y="32"/>
                  </a:cubicBezTo>
                  <a:cubicBezTo>
                    <a:pt x="508" y="10"/>
                    <a:pt x="463" y="0"/>
                    <a:pt x="4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3"/>
            <p:cNvSpPr/>
            <p:nvPr/>
          </p:nvSpPr>
          <p:spPr>
            <a:xfrm>
              <a:off x="1383475" y="1675550"/>
              <a:ext cx="29525" cy="52800"/>
            </a:xfrm>
            <a:custGeom>
              <a:rect b="b" l="l" r="r" t="t"/>
              <a:pathLst>
                <a:path extrusionOk="0" h="2112" w="1181">
                  <a:moveTo>
                    <a:pt x="811" y="0"/>
                  </a:moveTo>
                  <a:cubicBezTo>
                    <a:pt x="679" y="0"/>
                    <a:pt x="556" y="74"/>
                    <a:pt x="542" y="244"/>
                  </a:cubicBezTo>
                  <a:cubicBezTo>
                    <a:pt x="475" y="745"/>
                    <a:pt x="308" y="1212"/>
                    <a:pt x="108" y="1679"/>
                  </a:cubicBezTo>
                  <a:cubicBezTo>
                    <a:pt x="0" y="1916"/>
                    <a:pt x="185" y="2112"/>
                    <a:pt x="393" y="2112"/>
                  </a:cubicBezTo>
                  <a:cubicBezTo>
                    <a:pt x="506" y="2112"/>
                    <a:pt x="626" y="2053"/>
                    <a:pt x="708" y="1912"/>
                  </a:cubicBezTo>
                  <a:cubicBezTo>
                    <a:pt x="942" y="1412"/>
                    <a:pt x="1109" y="911"/>
                    <a:pt x="1142" y="344"/>
                  </a:cubicBezTo>
                  <a:cubicBezTo>
                    <a:pt x="1180" y="134"/>
                    <a:pt x="988" y="0"/>
                    <a:pt x="8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3"/>
            <p:cNvSpPr/>
            <p:nvPr/>
          </p:nvSpPr>
          <p:spPr>
            <a:xfrm>
              <a:off x="1648850" y="1614925"/>
              <a:ext cx="305250" cy="372175"/>
            </a:xfrm>
            <a:custGeom>
              <a:rect b="b" l="l" r="r" t="t"/>
              <a:pathLst>
                <a:path extrusionOk="0" h="14887" w="12210">
                  <a:moveTo>
                    <a:pt x="12209" y="1"/>
                  </a:moveTo>
                  <a:cubicBezTo>
                    <a:pt x="6138" y="2236"/>
                    <a:pt x="1268" y="7906"/>
                    <a:pt x="0" y="14344"/>
                  </a:cubicBezTo>
                  <a:lnTo>
                    <a:pt x="434" y="14678"/>
                  </a:lnTo>
                  <a:cubicBezTo>
                    <a:pt x="897" y="14821"/>
                    <a:pt x="1371" y="14887"/>
                    <a:pt x="1846" y="14887"/>
                  </a:cubicBezTo>
                  <a:cubicBezTo>
                    <a:pt x="3594" y="14887"/>
                    <a:pt x="5353" y="13988"/>
                    <a:pt x="6639" y="12676"/>
                  </a:cubicBezTo>
                  <a:cubicBezTo>
                    <a:pt x="8273" y="11009"/>
                    <a:pt x="9174" y="8807"/>
                    <a:pt x="9874" y="6605"/>
                  </a:cubicBezTo>
                  <a:cubicBezTo>
                    <a:pt x="10608" y="4404"/>
                    <a:pt x="11175" y="2102"/>
                    <a:pt x="122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3"/>
            <p:cNvSpPr/>
            <p:nvPr/>
          </p:nvSpPr>
          <p:spPr>
            <a:xfrm>
              <a:off x="1631550" y="1600875"/>
              <a:ext cx="341025" cy="395325"/>
            </a:xfrm>
            <a:custGeom>
              <a:rect b="b" l="l" r="r" t="t"/>
              <a:pathLst>
                <a:path extrusionOk="0" h="15813" w="13641">
                  <a:moveTo>
                    <a:pt x="11883" y="1694"/>
                  </a:moveTo>
                  <a:cubicBezTo>
                    <a:pt x="9602" y="7484"/>
                    <a:pt x="8773" y="14887"/>
                    <a:pt x="1361" y="15070"/>
                  </a:cubicBezTo>
                  <a:lnTo>
                    <a:pt x="1361" y="15070"/>
                  </a:lnTo>
                  <a:cubicBezTo>
                    <a:pt x="3039" y="9136"/>
                    <a:pt x="6367" y="4273"/>
                    <a:pt x="11883" y="1694"/>
                  </a:cubicBezTo>
                  <a:close/>
                  <a:moveTo>
                    <a:pt x="12971" y="0"/>
                  </a:moveTo>
                  <a:cubicBezTo>
                    <a:pt x="12917" y="0"/>
                    <a:pt x="12860" y="9"/>
                    <a:pt x="12801" y="29"/>
                  </a:cubicBezTo>
                  <a:cubicBezTo>
                    <a:pt x="6597" y="2264"/>
                    <a:pt x="1093" y="7935"/>
                    <a:pt x="59" y="14740"/>
                  </a:cubicBezTo>
                  <a:cubicBezTo>
                    <a:pt x="0" y="15266"/>
                    <a:pt x="363" y="15576"/>
                    <a:pt x="729" y="15576"/>
                  </a:cubicBezTo>
                  <a:cubicBezTo>
                    <a:pt x="877" y="15576"/>
                    <a:pt x="1026" y="15525"/>
                    <a:pt x="1147" y="15416"/>
                  </a:cubicBezTo>
                  <a:lnTo>
                    <a:pt x="1147" y="15416"/>
                  </a:lnTo>
                  <a:cubicBezTo>
                    <a:pt x="1736" y="15690"/>
                    <a:pt x="2344" y="15812"/>
                    <a:pt x="2951" y="15812"/>
                  </a:cubicBezTo>
                  <a:cubicBezTo>
                    <a:pt x="5041" y="15812"/>
                    <a:pt x="7128" y="14366"/>
                    <a:pt x="8431" y="12705"/>
                  </a:cubicBezTo>
                  <a:cubicBezTo>
                    <a:pt x="11133" y="9302"/>
                    <a:pt x="11600" y="4699"/>
                    <a:pt x="13435" y="863"/>
                  </a:cubicBezTo>
                  <a:cubicBezTo>
                    <a:pt x="13641" y="510"/>
                    <a:pt x="13379" y="0"/>
                    <a:pt x="129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3"/>
            <p:cNvSpPr/>
            <p:nvPr/>
          </p:nvSpPr>
          <p:spPr>
            <a:xfrm>
              <a:off x="1636075" y="1639525"/>
              <a:ext cx="285700" cy="350800"/>
            </a:xfrm>
            <a:custGeom>
              <a:rect b="b" l="l" r="r" t="t"/>
              <a:pathLst>
                <a:path extrusionOk="0" h="14032" w="11428">
                  <a:moveTo>
                    <a:pt x="10979" y="1"/>
                  </a:moveTo>
                  <a:cubicBezTo>
                    <a:pt x="10920" y="1"/>
                    <a:pt x="10863" y="25"/>
                    <a:pt x="10819" y="84"/>
                  </a:cubicBezTo>
                  <a:cubicBezTo>
                    <a:pt x="9051" y="1986"/>
                    <a:pt x="8050" y="4521"/>
                    <a:pt x="6549" y="6622"/>
                  </a:cubicBezTo>
                  <a:cubicBezTo>
                    <a:pt x="4714" y="9157"/>
                    <a:pt x="2613" y="11459"/>
                    <a:pt x="211" y="13527"/>
                  </a:cubicBezTo>
                  <a:cubicBezTo>
                    <a:pt x="1" y="13738"/>
                    <a:pt x="226" y="14031"/>
                    <a:pt x="478" y="14031"/>
                  </a:cubicBezTo>
                  <a:cubicBezTo>
                    <a:pt x="545" y="14031"/>
                    <a:pt x="615" y="14010"/>
                    <a:pt x="678" y="13961"/>
                  </a:cubicBezTo>
                  <a:cubicBezTo>
                    <a:pt x="2846" y="12026"/>
                    <a:pt x="4848" y="9891"/>
                    <a:pt x="6616" y="7590"/>
                  </a:cubicBezTo>
                  <a:cubicBezTo>
                    <a:pt x="8284" y="5355"/>
                    <a:pt x="9351" y="2586"/>
                    <a:pt x="11219" y="518"/>
                  </a:cubicBezTo>
                  <a:cubicBezTo>
                    <a:pt x="11427" y="310"/>
                    <a:pt x="11189" y="1"/>
                    <a:pt x="10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3"/>
            <p:cNvSpPr/>
            <p:nvPr/>
          </p:nvSpPr>
          <p:spPr>
            <a:xfrm>
              <a:off x="1669700" y="1933375"/>
              <a:ext cx="104600" cy="21825"/>
            </a:xfrm>
            <a:custGeom>
              <a:rect b="b" l="l" r="r" t="t"/>
              <a:pathLst>
                <a:path extrusionOk="0" h="873" w="4184">
                  <a:moveTo>
                    <a:pt x="3856" y="0"/>
                  </a:moveTo>
                  <a:cubicBezTo>
                    <a:pt x="3839" y="0"/>
                    <a:pt x="3821" y="2"/>
                    <a:pt x="3803" y="5"/>
                  </a:cubicBezTo>
                  <a:cubicBezTo>
                    <a:pt x="2669" y="172"/>
                    <a:pt x="1535" y="239"/>
                    <a:pt x="434" y="239"/>
                  </a:cubicBezTo>
                  <a:cubicBezTo>
                    <a:pt x="0" y="239"/>
                    <a:pt x="0" y="873"/>
                    <a:pt x="434" y="873"/>
                  </a:cubicBezTo>
                  <a:cubicBezTo>
                    <a:pt x="1535" y="873"/>
                    <a:pt x="2669" y="772"/>
                    <a:pt x="3803" y="606"/>
                  </a:cubicBezTo>
                  <a:cubicBezTo>
                    <a:pt x="4183" y="574"/>
                    <a:pt x="4172" y="0"/>
                    <a:pt x="38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3"/>
            <p:cNvSpPr/>
            <p:nvPr/>
          </p:nvSpPr>
          <p:spPr>
            <a:xfrm>
              <a:off x="1672200" y="1852700"/>
              <a:ext cx="28700" cy="100825"/>
            </a:xfrm>
            <a:custGeom>
              <a:rect b="b" l="l" r="r" t="t"/>
              <a:pathLst>
                <a:path extrusionOk="0" h="4033" w="1148">
                  <a:moveTo>
                    <a:pt x="768" y="1"/>
                  </a:moveTo>
                  <a:cubicBezTo>
                    <a:pt x="645" y="1"/>
                    <a:pt x="527" y="70"/>
                    <a:pt x="501" y="230"/>
                  </a:cubicBezTo>
                  <a:cubicBezTo>
                    <a:pt x="101" y="1331"/>
                    <a:pt x="0" y="2498"/>
                    <a:pt x="67" y="3733"/>
                  </a:cubicBezTo>
                  <a:cubicBezTo>
                    <a:pt x="84" y="3933"/>
                    <a:pt x="251" y="4033"/>
                    <a:pt x="409" y="4033"/>
                  </a:cubicBezTo>
                  <a:cubicBezTo>
                    <a:pt x="568" y="4033"/>
                    <a:pt x="718" y="3933"/>
                    <a:pt x="701" y="3733"/>
                  </a:cubicBezTo>
                  <a:cubicBezTo>
                    <a:pt x="568" y="2598"/>
                    <a:pt x="701" y="1464"/>
                    <a:pt x="1068" y="397"/>
                  </a:cubicBezTo>
                  <a:cubicBezTo>
                    <a:pt x="1148" y="157"/>
                    <a:pt x="952" y="1"/>
                    <a:pt x="7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3"/>
            <p:cNvSpPr/>
            <p:nvPr/>
          </p:nvSpPr>
          <p:spPr>
            <a:xfrm>
              <a:off x="1753100" y="1843300"/>
              <a:ext cx="99550" cy="23500"/>
            </a:xfrm>
            <a:custGeom>
              <a:rect b="b" l="l" r="r" t="t"/>
              <a:pathLst>
                <a:path extrusionOk="0" h="940" w="3982">
                  <a:moveTo>
                    <a:pt x="3492" y="0"/>
                  </a:moveTo>
                  <a:cubicBezTo>
                    <a:pt x="3474" y="0"/>
                    <a:pt x="3455" y="2"/>
                    <a:pt x="3436" y="6"/>
                  </a:cubicBezTo>
                  <a:cubicBezTo>
                    <a:pt x="2435" y="172"/>
                    <a:pt x="1434" y="272"/>
                    <a:pt x="434" y="306"/>
                  </a:cubicBezTo>
                  <a:cubicBezTo>
                    <a:pt x="0" y="306"/>
                    <a:pt x="0" y="940"/>
                    <a:pt x="434" y="940"/>
                  </a:cubicBezTo>
                  <a:cubicBezTo>
                    <a:pt x="1501" y="873"/>
                    <a:pt x="2535" y="806"/>
                    <a:pt x="3603" y="606"/>
                  </a:cubicBezTo>
                  <a:cubicBezTo>
                    <a:pt x="3982" y="543"/>
                    <a:pt x="3822" y="0"/>
                    <a:pt x="34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3"/>
            <p:cNvSpPr/>
            <p:nvPr/>
          </p:nvSpPr>
          <p:spPr>
            <a:xfrm>
              <a:off x="1753100" y="1774425"/>
              <a:ext cx="22325" cy="87400"/>
            </a:xfrm>
            <a:custGeom>
              <a:rect b="b" l="l" r="r" t="t"/>
              <a:pathLst>
                <a:path extrusionOk="0" h="3496" w="893">
                  <a:moveTo>
                    <a:pt x="526" y="0"/>
                  </a:moveTo>
                  <a:cubicBezTo>
                    <a:pt x="400" y="0"/>
                    <a:pt x="281" y="72"/>
                    <a:pt x="267" y="225"/>
                  </a:cubicBezTo>
                  <a:cubicBezTo>
                    <a:pt x="0" y="1226"/>
                    <a:pt x="0" y="2260"/>
                    <a:pt x="200" y="3261"/>
                  </a:cubicBezTo>
                  <a:cubicBezTo>
                    <a:pt x="226" y="3428"/>
                    <a:pt x="330" y="3496"/>
                    <a:pt x="445" y="3496"/>
                  </a:cubicBezTo>
                  <a:cubicBezTo>
                    <a:pt x="630" y="3496"/>
                    <a:pt x="842" y="3320"/>
                    <a:pt x="801" y="3094"/>
                  </a:cubicBezTo>
                  <a:cubicBezTo>
                    <a:pt x="634" y="2194"/>
                    <a:pt x="634" y="1293"/>
                    <a:pt x="834" y="392"/>
                  </a:cubicBezTo>
                  <a:cubicBezTo>
                    <a:pt x="892" y="140"/>
                    <a:pt x="702" y="0"/>
                    <a:pt x="5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3"/>
            <p:cNvSpPr/>
            <p:nvPr/>
          </p:nvSpPr>
          <p:spPr>
            <a:xfrm>
              <a:off x="1824250" y="1746225"/>
              <a:ext cx="73925" cy="22075"/>
            </a:xfrm>
            <a:custGeom>
              <a:rect b="b" l="l" r="r" t="t"/>
              <a:pathLst>
                <a:path extrusionOk="0" h="883" w="2957">
                  <a:moveTo>
                    <a:pt x="2581" y="1"/>
                  </a:moveTo>
                  <a:cubicBezTo>
                    <a:pt x="2553" y="1"/>
                    <a:pt x="2523" y="7"/>
                    <a:pt x="2491" y="19"/>
                  </a:cubicBezTo>
                  <a:cubicBezTo>
                    <a:pt x="2016" y="169"/>
                    <a:pt x="1559" y="244"/>
                    <a:pt x="1079" y="244"/>
                  </a:cubicBezTo>
                  <a:cubicBezTo>
                    <a:pt x="919" y="244"/>
                    <a:pt x="757" y="236"/>
                    <a:pt x="590" y="219"/>
                  </a:cubicBezTo>
                  <a:cubicBezTo>
                    <a:pt x="579" y="218"/>
                    <a:pt x="568" y="218"/>
                    <a:pt x="557" y="218"/>
                  </a:cubicBezTo>
                  <a:cubicBezTo>
                    <a:pt x="148" y="218"/>
                    <a:pt x="1" y="821"/>
                    <a:pt x="423" y="853"/>
                  </a:cubicBezTo>
                  <a:cubicBezTo>
                    <a:pt x="629" y="872"/>
                    <a:pt x="835" y="883"/>
                    <a:pt x="1041" y="883"/>
                  </a:cubicBezTo>
                  <a:cubicBezTo>
                    <a:pt x="1569" y="883"/>
                    <a:pt x="2097" y="812"/>
                    <a:pt x="2625" y="620"/>
                  </a:cubicBezTo>
                  <a:cubicBezTo>
                    <a:pt x="2957" y="529"/>
                    <a:pt x="2852" y="1"/>
                    <a:pt x="25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3"/>
            <p:cNvSpPr/>
            <p:nvPr/>
          </p:nvSpPr>
          <p:spPr>
            <a:xfrm>
              <a:off x="1818125" y="1711450"/>
              <a:ext cx="22400" cy="52925"/>
            </a:xfrm>
            <a:custGeom>
              <a:rect b="b" l="l" r="r" t="t"/>
              <a:pathLst>
                <a:path extrusionOk="0" h="2117" w="896">
                  <a:moveTo>
                    <a:pt x="339" y="1"/>
                  </a:moveTo>
                  <a:cubicBezTo>
                    <a:pt x="184" y="1"/>
                    <a:pt x="18" y="93"/>
                    <a:pt x="1" y="276"/>
                  </a:cubicBezTo>
                  <a:cubicBezTo>
                    <a:pt x="1" y="810"/>
                    <a:pt x="68" y="1377"/>
                    <a:pt x="234" y="1911"/>
                  </a:cubicBezTo>
                  <a:cubicBezTo>
                    <a:pt x="287" y="2054"/>
                    <a:pt x="405" y="2116"/>
                    <a:pt x="525" y="2116"/>
                  </a:cubicBezTo>
                  <a:cubicBezTo>
                    <a:pt x="710" y="2116"/>
                    <a:pt x="896" y="1967"/>
                    <a:pt x="835" y="1744"/>
                  </a:cubicBezTo>
                  <a:cubicBezTo>
                    <a:pt x="668" y="1277"/>
                    <a:pt x="601" y="776"/>
                    <a:pt x="601" y="276"/>
                  </a:cubicBezTo>
                  <a:cubicBezTo>
                    <a:pt x="635" y="93"/>
                    <a:pt x="493" y="1"/>
                    <a:pt x="3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3"/>
            <p:cNvSpPr/>
            <p:nvPr/>
          </p:nvSpPr>
          <p:spPr>
            <a:xfrm>
              <a:off x="2401875" y="1114575"/>
              <a:ext cx="305250" cy="372175"/>
            </a:xfrm>
            <a:custGeom>
              <a:rect b="b" l="l" r="r" t="t"/>
              <a:pathLst>
                <a:path extrusionOk="0" h="14887" w="12210">
                  <a:moveTo>
                    <a:pt x="12210" y="0"/>
                  </a:moveTo>
                  <a:cubicBezTo>
                    <a:pt x="6072" y="2169"/>
                    <a:pt x="1235" y="7839"/>
                    <a:pt x="1" y="14344"/>
                  </a:cubicBezTo>
                  <a:lnTo>
                    <a:pt x="401" y="14678"/>
                  </a:lnTo>
                  <a:cubicBezTo>
                    <a:pt x="865" y="14820"/>
                    <a:pt x="1339" y="14887"/>
                    <a:pt x="1814" y="14887"/>
                  </a:cubicBezTo>
                  <a:cubicBezTo>
                    <a:pt x="3561" y="14887"/>
                    <a:pt x="5320" y="13988"/>
                    <a:pt x="6606" y="12676"/>
                  </a:cubicBezTo>
                  <a:cubicBezTo>
                    <a:pt x="8240" y="11008"/>
                    <a:pt x="9141" y="8807"/>
                    <a:pt x="9875" y="6605"/>
                  </a:cubicBezTo>
                  <a:cubicBezTo>
                    <a:pt x="10575" y="4404"/>
                    <a:pt x="11176" y="2102"/>
                    <a:pt x="122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3"/>
            <p:cNvSpPr/>
            <p:nvPr/>
          </p:nvSpPr>
          <p:spPr>
            <a:xfrm>
              <a:off x="2384100" y="1100525"/>
              <a:ext cx="340800" cy="395300"/>
            </a:xfrm>
            <a:custGeom>
              <a:rect b="b" l="l" r="r" t="t"/>
              <a:pathLst>
                <a:path extrusionOk="0" h="15812" w="13632">
                  <a:moveTo>
                    <a:pt x="11868" y="1697"/>
                  </a:moveTo>
                  <a:cubicBezTo>
                    <a:pt x="9595" y="7478"/>
                    <a:pt x="8791" y="14865"/>
                    <a:pt x="1380" y="15069"/>
                  </a:cubicBezTo>
                  <a:lnTo>
                    <a:pt x="1380" y="15069"/>
                  </a:lnTo>
                  <a:cubicBezTo>
                    <a:pt x="3027" y="9138"/>
                    <a:pt x="6379" y="4277"/>
                    <a:pt x="11868" y="1697"/>
                  </a:cubicBezTo>
                  <a:close/>
                  <a:moveTo>
                    <a:pt x="12957" y="0"/>
                  </a:moveTo>
                  <a:cubicBezTo>
                    <a:pt x="12903" y="0"/>
                    <a:pt x="12846" y="9"/>
                    <a:pt x="12787" y="29"/>
                  </a:cubicBezTo>
                  <a:cubicBezTo>
                    <a:pt x="6616" y="2297"/>
                    <a:pt x="1112" y="7968"/>
                    <a:pt x="78" y="14739"/>
                  </a:cubicBezTo>
                  <a:cubicBezTo>
                    <a:pt x="0" y="15266"/>
                    <a:pt x="367" y="15576"/>
                    <a:pt x="738" y="15576"/>
                  </a:cubicBezTo>
                  <a:cubicBezTo>
                    <a:pt x="890" y="15576"/>
                    <a:pt x="1042" y="15524"/>
                    <a:pt x="1165" y="15415"/>
                  </a:cubicBezTo>
                  <a:lnTo>
                    <a:pt x="1165" y="15415"/>
                  </a:lnTo>
                  <a:cubicBezTo>
                    <a:pt x="1747" y="15690"/>
                    <a:pt x="2351" y="15812"/>
                    <a:pt x="2957" y="15812"/>
                  </a:cubicBezTo>
                  <a:cubicBezTo>
                    <a:pt x="5041" y="15812"/>
                    <a:pt x="7147" y="14366"/>
                    <a:pt x="8451" y="12704"/>
                  </a:cubicBezTo>
                  <a:cubicBezTo>
                    <a:pt x="11119" y="9302"/>
                    <a:pt x="11620" y="4699"/>
                    <a:pt x="13454" y="863"/>
                  </a:cubicBezTo>
                  <a:cubicBezTo>
                    <a:pt x="13631" y="509"/>
                    <a:pt x="13366" y="0"/>
                    <a:pt x="129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3"/>
            <p:cNvSpPr/>
            <p:nvPr/>
          </p:nvSpPr>
          <p:spPr>
            <a:xfrm>
              <a:off x="2388450" y="1138425"/>
              <a:ext cx="285775" cy="351525"/>
            </a:xfrm>
            <a:custGeom>
              <a:rect b="b" l="l" r="r" t="t"/>
              <a:pathLst>
                <a:path extrusionOk="0" h="14061" w="11431">
                  <a:moveTo>
                    <a:pt x="10977" y="1"/>
                  </a:moveTo>
                  <a:cubicBezTo>
                    <a:pt x="10919" y="1"/>
                    <a:pt x="10861" y="25"/>
                    <a:pt x="10812" y="81"/>
                  </a:cubicBezTo>
                  <a:cubicBezTo>
                    <a:pt x="9077" y="2015"/>
                    <a:pt x="8077" y="4550"/>
                    <a:pt x="6576" y="6652"/>
                  </a:cubicBezTo>
                  <a:cubicBezTo>
                    <a:pt x="4741" y="9187"/>
                    <a:pt x="2606" y="11489"/>
                    <a:pt x="238" y="13557"/>
                  </a:cubicBezTo>
                  <a:cubicBezTo>
                    <a:pt x="1" y="13767"/>
                    <a:pt x="241" y="14061"/>
                    <a:pt x="501" y="14061"/>
                  </a:cubicBezTo>
                  <a:cubicBezTo>
                    <a:pt x="570" y="14061"/>
                    <a:pt x="641" y="14040"/>
                    <a:pt x="705" y="13990"/>
                  </a:cubicBezTo>
                  <a:cubicBezTo>
                    <a:pt x="2873" y="12056"/>
                    <a:pt x="4874" y="9921"/>
                    <a:pt x="6609" y="7619"/>
                  </a:cubicBezTo>
                  <a:cubicBezTo>
                    <a:pt x="8277" y="5384"/>
                    <a:pt x="9378" y="2616"/>
                    <a:pt x="11246" y="548"/>
                  </a:cubicBezTo>
                  <a:cubicBezTo>
                    <a:pt x="11430" y="337"/>
                    <a:pt x="11198" y="1"/>
                    <a:pt x="109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3"/>
            <p:cNvSpPr/>
            <p:nvPr/>
          </p:nvSpPr>
          <p:spPr>
            <a:xfrm>
              <a:off x="2422725" y="1433000"/>
              <a:ext cx="104575" cy="21850"/>
            </a:xfrm>
            <a:custGeom>
              <a:rect b="b" l="l" r="r" t="t"/>
              <a:pathLst>
                <a:path extrusionOk="0" h="874" w="4183">
                  <a:moveTo>
                    <a:pt x="3823" y="1"/>
                  </a:moveTo>
                  <a:cubicBezTo>
                    <a:pt x="3806" y="1"/>
                    <a:pt x="3789" y="3"/>
                    <a:pt x="3770" y="6"/>
                  </a:cubicBezTo>
                  <a:cubicBezTo>
                    <a:pt x="2669" y="139"/>
                    <a:pt x="1535" y="239"/>
                    <a:pt x="401" y="239"/>
                  </a:cubicBezTo>
                  <a:cubicBezTo>
                    <a:pt x="1" y="239"/>
                    <a:pt x="1" y="873"/>
                    <a:pt x="401" y="873"/>
                  </a:cubicBezTo>
                  <a:cubicBezTo>
                    <a:pt x="1535" y="873"/>
                    <a:pt x="2669" y="773"/>
                    <a:pt x="3770" y="606"/>
                  </a:cubicBezTo>
                  <a:cubicBezTo>
                    <a:pt x="4182" y="575"/>
                    <a:pt x="4143" y="1"/>
                    <a:pt x="38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3"/>
            <p:cNvSpPr/>
            <p:nvPr/>
          </p:nvSpPr>
          <p:spPr>
            <a:xfrm>
              <a:off x="2424400" y="1352100"/>
              <a:ext cx="29025" cy="101075"/>
            </a:xfrm>
            <a:custGeom>
              <a:rect b="b" l="l" r="r" t="t"/>
              <a:pathLst>
                <a:path extrusionOk="0" h="4043" w="1161">
                  <a:moveTo>
                    <a:pt x="796" y="0"/>
                  </a:moveTo>
                  <a:cubicBezTo>
                    <a:pt x="668" y="0"/>
                    <a:pt x="542" y="75"/>
                    <a:pt x="501" y="240"/>
                  </a:cubicBezTo>
                  <a:cubicBezTo>
                    <a:pt x="134" y="1341"/>
                    <a:pt x="1" y="2508"/>
                    <a:pt x="101" y="3742"/>
                  </a:cubicBezTo>
                  <a:cubicBezTo>
                    <a:pt x="117" y="3942"/>
                    <a:pt x="276" y="4042"/>
                    <a:pt x="426" y="4042"/>
                  </a:cubicBezTo>
                  <a:cubicBezTo>
                    <a:pt x="576" y="4042"/>
                    <a:pt x="718" y="3942"/>
                    <a:pt x="701" y="3742"/>
                  </a:cubicBezTo>
                  <a:cubicBezTo>
                    <a:pt x="601" y="2608"/>
                    <a:pt x="701" y="1474"/>
                    <a:pt x="1101" y="407"/>
                  </a:cubicBezTo>
                  <a:cubicBezTo>
                    <a:pt x="1160" y="152"/>
                    <a:pt x="977" y="0"/>
                    <a:pt x="7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3"/>
            <p:cNvSpPr/>
            <p:nvPr/>
          </p:nvSpPr>
          <p:spPr>
            <a:xfrm>
              <a:off x="2506125" y="1342925"/>
              <a:ext cx="99500" cy="23525"/>
            </a:xfrm>
            <a:custGeom>
              <a:rect b="b" l="l" r="r" t="t"/>
              <a:pathLst>
                <a:path extrusionOk="0" h="941" w="3980">
                  <a:moveTo>
                    <a:pt x="3463" y="1"/>
                  </a:moveTo>
                  <a:cubicBezTo>
                    <a:pt x="3443" y="1"/>
                    <a:pt x="3423" y="3"/>
                    <a:pt x="3403" y="6"/>
                  </a:cubicBezTo>
                  <a:cubicBezTo>
                    <a:pt x="2402" y="173"/>
                    <a:pt x="1402" y="273"/>
                    <a:pt x="401" y="307"/>
                  </a:cubicBezTo>
                  <a:cubicBezTo>
                    <a:pt x="1" y="307"/>
                    <a:pt x="1" y="940"/>
                    <a:pt x="401" y="940"/>
                  </a:cubicBezTo>
                  <a:cubicBezTo>
                    <a:pt x="1502" y="874"/>
                    <a:pt x="2536" y="807"/>
                    <a:pt x="3570" y="607"/>
                  </a:cubicBezTo>
                  <a:cubicBezTo>
                    <a:pt x="3979" y="512"/>
                    <a:pt x="3794" y="1"/>
                    <a:pt x="34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3"/>
            <p:cNvSpPr/>
            <p:nvPr/>
          </p:nvSpPr>
          <p:spPr>
            <a:xfrm>
              <a:off x="2505300" y="1273125"/>
              <a:ext cx="22375" cy="87150"/>
            </a:xfrm>
            <a:custGeom>
              <a:rect b="b" l="l" r="r" t="t"/>
              <a:pathLst>
                <a:path extrusionOk="0" h="3486" w="895">
                  <a:moveTo>
                    <a:pt x="510" y="0"/>
                  </a:moveTo>
                  <a:cubicBezTo>
                    <a:pt x="390" y="0"/>
                    <a:pt x="280" y="70"/>
                    <a:pt x="267" y="230"/>
                  </a:cubicBezTo>
                  <a:cubicBezTo>
                    <a:pt x="0" y="1231"/>
                    <a:pt x="0" y="2265"/>
                    <a:pt x="234" y="3265"/>
                  </a:cubicBezTo>
                  <a:cubicBezTo>
                    <a:pt x="247" y="3420"/>
                    <a:pt x="350" y="3485"/>
                    <a:pt x="465" y="3485"/>
                  </a:cubicBezTo>
                  <a:cubicBezTo>
                    <a:pt x="648" y="3485"/>
                    <a:pt x="862" y="3323"/>
                    <a:pt x="801" y="3099"/>
                  </a:cubicBezTo>
                  <a:cubicBezTo>
                    <a:pt x="634" y="2165"/>
                    <a:pt x="634" y="1297"/>
                    <a:pt x="834" y="397"/>
                  </a:cubicBezTo>
                  <a:cubicBezTo>
                    <a:pt x="894" y="156"/>
                    <a:pt x="690" y="0"/>
                    <a:pt x="5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3"/>
            <p:cNvSpPr/>
            <p:nvPr/>
          </p:nvSpPr>
          <p:spPr>
            <a:xfrm>
              <a:off x="2049125" y="1034525"/>
              <a:ext cx="198500" cy="441175"/>
            </a:xfrm>
            <a:custGeom>
              <a:rect b="b" l="l" r="r" t="t"/>
              <a:pathLst>
                <a:path extrusionOk="0" h="17647" w="7940">
                  <a:moveTo>
                    <a:pt x="1" y="0"/>
                  </a:moveTo>
                  <a:lnTo>
                    <a:pt x="1" y="0"/>
                  </a:lnTo>
                  <a:cubicBezTo>
                    <a:pt x="334" y="2302"/>
                    <a:pt x="134" y="4637"/>
                    <a:pt x="134" y="6972"/>
                  </a:cubicBezTo>
                  <a:cubicBezTo>
                    <a:pt x="134" y="9273"/>
                    <a:pt x="301" y="11675"/>
                    <a:pt x="1302" y="13777"/>
                  </a:cubicBezTo>
                  <a:cubicBezTo>
                    <a:pt x="2303" y="15845"/>
                    <a:pt x="4304" y="17613"/>
                    <a:pt x="6539" y="17646"/>
                  </a:cubicBezTo>
                  <a:lnTo>
                    <a:pt x="7039" y="17479"/>
                  </a:lnTo>
                  <a:cubicBezTo>
                    <a:pt x="7940" y="10941"/>
                    <a:pt x="5138" y="400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3"/>
            <p:cNvSpPr/>
            <p:nvPr/>
          </p:nvSpPr>
          <p:spPr>
            <a:xfrm>
              <a:off x="2022450" y="1019175"/>
              <a:ext cx="247700" cy="467525"/>
            </a:xfrm>
            <a:custGeom>
              <a:rect b="b" l="l" r="r" t="t"/>
              <a:pathLst>
                <a:path extrusionOk="0" h="18701" w="9908">
                  <a:moveTo>
                    <a:pt x="1717" y="1977"/>
                  </a:moveTo>
                  <a:cubicBezTo>
                    <a:pt x="6121" y="6151"/>
                    <a:pt x="7748" y="11841"/>
                    <a:pt x="7406" y="17993"/>
                  </a:cubicBezTo>
                  <a:cubicBezTo>
                    <a:pt x="7406" y="17995"/>
                    <a:pt x="7406" y="17997"/>
                    <a:pt x="7406" y="17999"/>
                  </a:cubicBezTo>
                  <a:lnTo>
                    <a:pt x="7406" y="17999"/>
                  </a:lnTo>
                  <a:cubicBezTo>
                    <a:pt x="457" y="15440"/>
                    <a:pt x="2016" y="8190"/>
                    <a:pt x="1717" y="1977"/>
                  </a:cubicBezTo>
                  <a:close/>
                  <a:moveTo>
                    <a:pt x="1051" y="0"/>
                  </a:moveTo>
                  <a:cubicBezTo>
                    <a:pt x="713" y="0"/>
                    <a:pt x="409" y="350"/>
                    <a:pt x="434" y="681"/>
                  </a:cubicBezTo>
                  <a:cubicBezTo>
                    <a:pt x="968" y="4951"/>
                    <a:pt x="0" y="9420"/>
                    <a:pt x="1435" y="13557"/>
                  </a:cubicBezTo>
                  <a:cubicBezTo>
                    <a:pt x="2310" y="15965"/>
                    <a:pt x="4388" y="18461"/>
                    <a:pt x="7063" y="18461"/>
                  </a:cubicBezTo>
                  <a:cubicBezTo>
                    <a:pt x="7216" y="18461"/>
                    <a:pt x="7370" y="18453"/>
                    <a:pt x="7527" y="18436"/>
                  </a:cubicBezTo>
                  <a:lnTo>
                    <a:pt x="7527" y="18436"/>
                  </a:lnTo>
                  <a:cubicBezTo>
                    <a:pt x="7651" y="18611"/>
                    <a:pt x="7856" y="18701"/>
                    <a:pt x="8063" y="18701"/>
                  </a:cubicBezTo>
                  <a:cubicBezTo>
                    <a:pt x="8360" y="18701"/>
                    <a:pt x="8662" y="18515"/>
                    <a:pt x="8740" y="18127"/>
                  </a:cubicBezTo>
                  <a:cubicBezTo>
                    <a:pt x="9908" y="11322"/>
                    <a:pt x="6505" y="4250"/>
                    <a:pt x="1368" y="114"/>
                  </a:cubicBezTo>
                  <a:cubicBezTo>
                    <a:pt x="1265" y="34"/>
                    <a:pt x="1156" y="0"/>
                    <a:pt x="10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3"/>
            <p:cNvSpPr/>
            <p:nvPr/>
          </p:nvSpPr>
          <p:spPr>
            <a:xfrm>
              <a:off x="2071450" y="1070750"/>
              <a:ext cx="164000" cy="417100"/>
            </a:xfrm>
            <a:custGeom>
              <a:rect b="b" l="l" r="r" t="t"/>
              <a:pathLst>
                <a:path extrusionOk="0" h="16684" w="6560">
                  <a:moveTo>
                    <a:pt x="392" y="1"/>
                  </a:moveTo>
                  <a:cubicBezTo>
                    <a:pt x="185" y="1"/>
                    <a:pt x="1" y="182"/>
                    <a:pt x="109" y="419"/>
                  </a:cubicBezTo>
                  <a:cubicBezTo>
                    <a:pt x="1243" y="2988"/>
                    <a:pt x="1410" y="5923"/>
                    <a:pt x="2277" y="8592"/>
                  </a:cubicBezTo>
                  <a:cubicBezTo>
                    <a:pt x="3211" y="11394"/>
                    <a:pt x="4412" y="14029"/>
                    <a:pt x="5879" y="16531"/>
                  </a:cubicBezTo>
                  <a:cubicBezTo>
                    <a:pt x="5944" y="16639"/>
                    <a:pt x="6044" y="16684"/>
                    <a:pt x="6144" y="16684"/>
                  </a:cubicBezTo>
                  <a:cubicBezTo>
                    <a:pt x="6352" y="16684"/>
                    <a:pt x="6559" y="16489"/>
                    <a:pt x="6446" y="16264"/>
                  </a:cubicBezTo>
                  <a:cubicBezTo>
                    <a:pt x="4879" y="13562"/>
                    <a:pt x="3578" y="10727"/>
                    <a:pt x="2644" y="7724"/>
                  </a:cubicBezTo>
                  <a:cubicBezTo>
                    <a:pt x="1910" y="5256"/>
                    <a:pt x="1743" y="2554"/>
                    <a:pt x="709" y="186"/>
                  </a:cubicBezTo>
                  <a:cubicBezTo>
                    <a:pt x="626" y="56"/>
                    <a:pt x="506" y="1"/>
                    <a:pt x="3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3"/>
            <p:cNvSpPr/>
            <p:nvPr/>
          </p:nvSpPr>
          <p:spPr>
            <a:xfrm>
              <a:off x="2116225" y="1395400"/>
              <a:ext cx="98825" cy="48250"/>
            </a:xfrm>
            <a:custGeom>
              <a:rect b="b" l="l" r="r" t="t"/>
              <a:pathLst>
                <a:path extrusionOk="0" h="1930" w="3953">
                  <a:moveTo>
                    <a:pt x="349" y="0"/>
                  </a:moveTo>
                  <a:cubicBezTo>
                    <a:pt x="105" y="0"/>
                    <a:pt x="1" y="438"/>
                    <a:pt x="286" y="609"/>
                  </a:cubicBezTo>
                  <a:cubicBezTo>
                    <a:pt x="1286" y="1110"/>
                    <a:pt x="2320" y="1577"/>
                    <a:pt x="3421" y="1910"/>
                  </a:cubicBezTo>
                  <a:cubicBezTo>
                    <a:pt x="3458" y="1923"/>
                    <a:pt x="3492" y="1929"/>
                    <a:pt x="3525" y="1929"/>
                  </a:cubicBezTo>
                  <a:cubicBezTo>
                    <a:pt x="3822" y="1929"/>
                    <a:pt x="3952" y="1430"/>
                    <a:pt x="3621" y="1310"/>
                  </a:cubicBezTo>
                  <a:cubicBezTo>
                    <a:pt x="2521" y="943"/>
                    <a:pt x="1487" y="543"/>
                    <a:pt x="486" y="42"/>
                  </a:cubicBezTo>
                  <a:cubicBezTo>
                    <a:pt x="437" y="13"/>
                    <a:pt x="391" y="0"/>
                    <a:pt x="3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3"/>
            <p:cNvSpPr/>
            <p:nvPr/>
          </p:nvSpPr>
          <p:spPr>
            <a:xfrm>
              <a:off x="2193275" y="1341675"/>
              <a:ext cx="35625" cy="99225"/>
            </a:xfrm>
            <a:custGeom>
              <a:rect b="b" l="l" r="r" t="t"/>
              <a:pathLst>
                <a:path extrusionOk="0" h="3969" w="1425">
                  <a:moveTo>
                    <a:pt x="1107" y="1"/>
                  </a:moveTo>
                  <a:cubicBezTo>
                    <a:pt x="971" y="1"/>
                    <a:pt x="840" y="85"/>
                    <a:pt x="840" y="256"/>
                  </a:cubicBezTo>
                  <a:cubicBezTo>
                    <a:pt x="840" y="1424"/>
                    <a:pt x="573" y="2525"/>
                    <a:pt x="106" y="3559"/>
                  </a:cubicBezTo>
                  <a:cubicBezTo>
                    <a:pt x="1" y="3790"/>
                    <a:pt x="200" y="3968"/>
                    <a:pt x="404" y="3968"/>
                  </a:cubicBezTo>
                  <a:cubicBezTo>
                    <a:pt x="524" y="3968"/>
                    <a:pt x="644" y="3907"/>
                    <a:pt x="706" y="3759"/>
                  </a:cubicBezTo>
                  <a:cubicBezTo>
                    <a:pt x="1207" y="2658"/>
                    <a:pt x="1407" y="1524"/>
                    <a:pt x="1407" y="323"/>
                  </a:cubicBezTo>
                  <a:cubicBezTo>
                    <a:pt x="1424" y="110"/>
                    <a:pt x="1262" y="1"/>
                    <a:pt x="11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3"/>
            <p:cNvSpPr/>
            <p:nvPr/>
          </p:nvSpPr>
          <p:spPr>
            <a:xfrm>
              <a:off x="2070825" y="1285675"/>
              <a:ext cx="93525" cy="47700"/>
            </a:xfrm>
            <a:custGeom>
              <a:rect b="b" l="l" r="r" t="t"/>
              <a:pathLst>
                <a:path extrusionOk="0" h="1908" w="3741">
                  <a:moveTo>
                    <a:pt x="454" y="1"/>
                  </a:moveTo>
                  <a:cubicBezTo>
                    <a:pt x="191" y="1"/>
                    <a:pt x="0" y="371"/>
                    <a:pt x="300" y="562"/>
                  </a:cubicBezTo>
                  <a:cubicBezTo>
                    <a:pt x="1234" y="1062"/>
                    <a:pt x="2168" y="1496"/>
                    <a:pt x="3169" y="1896"/>
                  </a:cubicBezTo>
                  <a:cubicBezTo>
                    <a:pt x="3201" y="1904"/>
                    <a:pt x="3232" y="1908"/>
                    <a:pt x="3261" y="1908"/>
                  </a:cubicBezTo>
                  <a:cubicBezTo>
                    <a:pt x="3598" y="1908"/>
                    <a:pt x="3740" y="1418"/>
                    <a:pt x="3403" y="1296"/>
                  </a:cubicBezTo>
                  <a:cubicBezTo>
                    <a:pt x="2435" y="962"/>
                    <a:pt x="1501" y="562"/>
                    <a:pt x="634" y="61"/>
                  </a:cubicBezTo>
                  <a:cubicBezTo>
                    <a:pt x="573" y="19"/>
                    <a:pt x="512" y="1"/>
                    <a:pt x="4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3"/>
            <p:cNvSpPr/>
            <p:nvPr/>
          </p:nvSpPr>
          <p:spPr>
            <a:xfrm>
              <a:off x="2142200" y="1244125"/>
              <a:ext cx="40825" cy="83750"/>
            </a:xfrm>
            <a:custGeom>
              <a:rect b="b" l="l" r="r" t="t"/>
              <a:pathLst>
                <a:path extrusionOk="0" h="3350" w="1633">
                  <a:moveTo>
                    <a:pt x="1319" y="0"/>
                  </a:moveTo>
                  <a:cubicBezTo>
                    <a:pt x="1177" y="0"/>
                    <a:pt x="1028" y="84"/>
                    <a:pt x="981" y="256"/>
                  </a:cubicBezTo>
                  <a:cubicBezTo>
                    <a:pt x="881" y="1156"/>
                    <a:pt x="614" y="2057"/>
                    <a:pt x="147" y="2824"/>
                  </a:cubicBezTo>
                  <a:cubicBezTo>
                    <a:pt x="0" y="3069"/>
                    <a:pt x="249" y="3350"/>
                    <a:pt x="458" y="3350"/>
                  </a:cubicBezTo>
                  <a:cubicBezTo>
                    <a:pt x="533" y="3350"/>
                    <a:pt x="603" y="3313"/>
                    <a:pt x="648" y="3224"/>
                  </a:cubicBezTo>
                  <a:cubicBezTo>
                    <a:pt x="1148" y="2290"/>
                    <a:pt x="1482" y="1323"/>
                    <a:pt x="1615" y="322"/>
                  </a:cubicBezTo>
                  <a:cubicBezTo>
                    <a:pt x="1633" y="109"/>
                    <a:pt x="1480" y="0"/>
                    <a:pt x="131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3"/>
            <p:cNvSpPr/>
            <p:nvPr/>
          </p:nvSpPr>
          <p:spPr>
            <a:xfrm>
              <a:off x="2058000" y="1178950"/>
              <a:ext cx="68175" cy="37500"/>
            </a:xfrm>
            <a:custGeom>
              <a:rect b="b" l="l" r="r" t="t"/>
              <a:pathLst>
                <a:path extrusionOk="0" h="1500" w="2727">
                  <a:moveTo>
                    <a:pt x="417" y="0"/>
                  </a:moveTo>
                  <a:cubicBezTo>
                    <a:pt x="179" y="0"/>
                    <a:pt x="1" y="370"/>
                    <a:pt x="246" y="561"/>
                  </a:cubicBezTo>
                  <a:cubicBezTo>
                    <a:pt x="847" y="1028"/>
                    <a:pt x="1514" y="1328"/>
                    <a:pt x="2281" y="1495"/>
                  </a:cubicBezTo>
                  <a:cubicBezTo>
                    <a:pt x="2299" y="1498"/>
                    <a:pt x="2317" y="1500"/>
                    <a:pt x="2334" y="1500"/>
                  </a:cubicBezTo>
                  <a:cubicBezTo>
                    <a:pt x="2657" y="1500"/>
                    <a:pt x="2726" y="925"/>
                    <a:pt x="2314" y="861"/>
                  </a:cubicBezTo>
                  <a:cubicBezTo>
                    <a:pt x="1681" y="728"/>
                    <a:pt x="1114" y="428"/>
                    <a:pt x="580" y="61"/>
                  </a:cubicBezTo>
                  <a:cubicBezTo>
                    <a:pt x="525" y="18"/>
                    <a:pt x="470" y="0"/>
                    <a:pt x="4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3"/>
            <p:cNvSpPr/>
            <p:nvPr/>
          </p:nvSpPr>
          <p:spPr>
            <a:xfrm>
              <a:off x="2110175" y="1165250"/>
              <a:ext cx="37300" cy="50675"/>
            </a:xfrm>
            <a:custGeom>
              <a:rect b="b" l="l" r="r" t="t"/>
              <a:pathLst>
                <a:path extrusionOk="0" h="2027" w="1492">
                  <a:moveTo>
                    <a:pt x="1087" y="1"/>
                  </a:moveTo>
                  <a:cubicBezTo>
                    <a:pt x="981" y="1"/>
                    <a:pt x="886" y="62"/>
                    <a:pt x="861" y="208"/>
                  </a:cubicBezTo>
                  <a:cubicBezTo>
                    <a:pt x="728" y="709"/>
                    <a:pt x="494" y="1109"/>
                    <a:pt x="194" y="1543"/>
                  </a:cubicBezTo>
                  <a:cubicBezTo>
                    <a:pt x="0" y="1785"/>
                    <a:pt x="211" y="2027"/>
                    <a:pt x="443" y="2027"/>
                  </a:cubicBezTo>
                  <a:cubicBezTo>
                    <a:pt x="530" y="2027"/>
                    <a:pt x="621" y="1992"/>
                    <a:pt x="694" y="1910"/>
                  </a:cubicBezTo>
                  <a:cubicBezTo>
                    <a:pt x="1028" y="1443"/>
                    <a:pt x="1262" y="976"/>
                    <a:pt x="1428" y="442"/>
                  </a:cubicBezTo>
                  <a:cubicBezTo>
                    <a:pt x="1492" y="188"/>
                    <a:pt x="1273" y="1"/>
                    <a:pt x="1087" y="1"/>
                  </a:cubicBezTo>
                  <a:close/>
                </a:path>
              </a:pathLst>
            </a:custGeom>
            <a:solidFill>
              <a:srgbClr val="4C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3"/>
            <p:cNvSpPr/>
            <p:nvPr/>
          </p:nvSpPr>
          <p:spPr>
            <a:xfrm>
              <a:off x="1899025" y="2549350"/>
              <a:ext cx="449525" cy="211725"/>
            </a:xfrm>
            <a:custGeom>
              <a:rect b="b" l="l" r="r" t="t"/>
              <a:pathLst>
                <a:path extrusionOk="0" h="8469" w="17981">
                  <a:moveTo>
                    <a:pt x="4606" y="1"/>
                  </a:moveTo>
                  <a:cubicBezTo>
                    <a:pt x="2921" y="1"/>
                    <a:pt x="1255" y="586"/>
                    <a:pt x="167" y="1818"/>
                  </a:cubicBezTo>
                  <a:lnTo>
                    <a:pt x="1" y="2319"/>
                  </a:lnTo>
                  <a:cubicBezTo>
                    <a:pt x="3613" y="6252"/>
                    <a:pt x="8920" y="8468"/>
                    <a:pt x="14150" y="8468"/>
                  </a:cubicBezTo>
                  <a:cubicBezTo>
                    <a:pt x="15441" y="8468"/>
                    <a:pt x="16726" y="8333"/>
                    <a:pt x="17980" y="8056"/>
                  </a:cubicBezTo>
                  <a:cubicBezTo>
                    <a:pt x="15979" y="6822"/>
                    <a:pt x="14311" y="5221"/>
                    <a:pt x="12510" y="3720"/>
                  </a:cubicBezTo>
                  <a:cubicBezTo>
                    <a:pt x="10708" y="2185"/>
                    <a:pt x="8774" y="784"/>
                    <a:pt x="6505" y="251"/>
                  </a:cubicBezTo>
                  <a:cubicBezTo>
                    <a:pt x="5890" y="85"/>
                    <a:pt x="5247" y="1"/>
                    <a:pt x="4606" y="1"/>
                  </a:cubicBezTo>
                  <a:close/>
                </a:path>
              </a:pathLst>
            </a:custGeom>
            <a:solidFill>
              <a:srgbClr val="6593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3"/>
            <p:cNvSpPr/>
            <p:nvPr/>
          </p:nvSpPr>
          <p:spPr>
            <a:xfrm>
              <a:off x="1876400" y="2536525"/>
              <a:ext cx="489650" cy="236975"/>
            </a:xfrm>
            <a:custGeom>
              <a:rect b="b" l="l" r="r" t="t"/>
              <a:pathLst>
                <a:path extrusionOk="0" h="9479" w="19586">
                  <a:moveTo>
                    <a:pt x="5470" y="1129"/>
                  </a:moveTo>
                  <a:cubicBezTo>
                    <a:pt x="9889" y="1129"/>
                    <a:pt x="13516" y="5281"/>
                    <a:pt x="17353" y="8141"/>
                  </a:cubicBezTo>
                  <a:lnTo>
                    <a:pt x="17353" y="8141"/>
                  </a:lnTo>
                  <a:cubicBezTo>
                    <a:pt x="16649" y="8221"/>
                    <a:pt x="15954" y="8260"/>
                    <a:pt x="15268" y="8260"/>
                  </a:cubicBezTo>
                  <a:cubicBezTo>
                    <a:pt x="10066" y="8260"/>
                    <a:pt x="5391" y="6008"/>
                    <a:pt x="1391" y="2315"/>
                  </a:cubicBezTo>
                  <a:lnTo>
                    <a:pt x="1391" y="2315"/>
                  </a:lnTo>
                  <a:cubicBezTo>
                    <a:pt x="2834" y="1480"/>
                    <a:pt x="4185" y="1129"/>
                    <a:pt x="5470" y="1129"/>
                  </a:cubicBezTo>
                  <a:close/>
                  <a:moveTo>
                    <a:pt x="5517" y="0"/>
                  </a:moveTo>
                  <a:cubicBezTo>
                    <a:pt x="3723" y="0"/>
                    <a:pt x="1986" y="588"/>
                    <a:pt x="1000" y="2121"/>
                  </a:cubicBezTo>
                  <a:lnTo>
                    <a:pt x="1000" y="2121"/>
                  </a:lnTo>
                  <a:cubicBezTo>
                    <a:pt x="970" y="2117"/>
                    <a:pt x="940" y="2115"/>
                    <a:pt x="911" y="2115"/>
                  </a:cubicBezTo>
                  <a:cubicBezTo>
                    <a:pt x="399" y="2115"/>
                    <a:pt x="0" y="2750"/>
                    <a:pt x="439" y="3265"/>
                  </a:cubicBezTo>
                  <a:cubicBezTo>
                    <a:pt x="3996" y="7407"/>
                    <a:pt x="9582" y="9478"/>
                    <a:pt x="14977" y="9478"/>
                  </a:cubicBezTo>
                  <a:cubicBezTo>
                    <a:pt x="16361" y="9478"/>
                    <a:pt x="17731" y="9342"/>
                    <a:pt x="19052" y="9070"/>
                  </a:cubicBezTo>
                  <a:cubicBezTo>
                    <a:pt x="19586" y="8936"/>
                    <a:pt x="19586" y="8269"/>
                    <a:pt x="19185" y="7969"/>
                  </a:cubicBezTo>
                  <a:cubicBezTo>
                    <a:pt x="15583" y="5667"/>
                    <a:pt x="12747" y="2065"/>
                    <a:pt x="8678" y="564"/>
                  </a:cubicBezTo>
                  <a:cubicBezTo>
                    <a:pt x="7704" y="214"/>
                    <a:pt x="6600" y="0"/>
                    <a:pt x="5517" y="0"/>
                  </a:cubicBezTo>
                  <a:close/>
                </a:path>
              </a:pathLst>
            </a:custGeom>
            <a:solidFill>
              <a:srgbClr val="6593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3"/>
            <p:cNvSpPr/>
            <p:nvPr/>
          </p:nvSpPr>
          <p:spPr>
            <a:xfrm>
              <a:off x="1880575" y="2592875"/>
              <a:ext cx="424925" cy="162175"/>
            </a:xfrm>
            <a:custGeom>
              <a:rect b="b" l="l" r="r" t="t"/>
              <a:pathLst>
                <a:path extrusionOk="0" h="6487" w="16997">
                  <a:moveTo>
                    <a:pt x="455" y="0"/>
                  </a:moveTo>
                  <a:cubicBezTo>
                    <a:pt x="117" y="0"/>
                    <a:pt x="0" y="552"/>
                    <a:pt x="372" y="645"/>
                  </a:cubicBezTo>
                  <a:cubicBezTo>
                    <a:pt x="3441" y="1145"/>
                    <a:pt x="6476" y="1979"/>
                    <a:pt x="9378" y="3180"/>
                  </a:cubicBezTo>
                  <a:cubicBezTo>
                    <a:pt x="11746" y="4180"/>
                    <a:pt x="13948" y="5748"/>
                    <a:pt x="16416" y="6482"/>
                  </a:cubicBezTo>
                  <a:cubicBezTo>
                    <a:pt x="16438" y="6485"/>
                    <a:pt x="16459" y="6487"/>
                    <a:pt x="16479" y="6487"/>
                  </a:cubicBezTo>
                  <a:cubicBezTo>
                    <a:pt x="16865" y="6487"/>
                    <a:pt x="16997" y="5912"/>
                    <a:pt x="16617" y="5848"/>
                  </a:cubicBezTo>
                  <a:cubicBezTo>
                    <a:pt x="13948" y="5081"/>
                    <a:pt x="11546" y="3346"/>
                    <a:pt x="8944" y="2312"/>
                  </a:cubicBezTo>
                  <a:cubicBezTo>
                    <a:pt x="6243" y="1212"/>
                    <a:pt x="3407" y="511"/>
                    <a:pt x="538" y="11"/>
                  </a:cubicBezTo>
                  <a:cubicBezTo>
                    <a:pt x="509" y="3"/>
                    <a:pt x="481" y="0"/>
                    <a:pt x="4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3"/>
            <p:cNvSpPr/>
            <p:nvPr/>
          </p:nvSpPr>
          <p:spPr>
            <a:xfrm>
              <a:off x="1928775" y="2566475"/>
              <a:ext cx="97600" cy="54750"/>
            </a:xfrm>
            <a:custGeom>
              <a:rect b="b" l="l" r="r" t="t"/>
              <a:pathLst>
                <a:path extrusionOk="0" h="2190" w="3904">
                  <a:moveTo>
                    <a:pt x="3421" y="1"/>
                  </a:moveTo>
                  <a:cubicBezTo>
                    <a:pt x="3376" y="1"/>
                    <a:pt x="3329" y="11"/>
                    <a:pt x="3280" y="33"/>
                  </a:cubicBezTo>
                  <a:cubicBezTo>
                    <a:pt x="2246" y="466"/>
                    <a:pt x="1246" y="967"/>
                    <a:pt x="278" y="1600"/>
                  </a:cubicBezTo>
                  <a:cubicBezTo>
                    <a:pt x="0" y="1767"/>
                    <a:pt x="163" y="2190"/>
                    <a:pt x="437" y="2190"/>
                  </a:cubicBezTo>
                  <a:cubicBezTo>
                    <a:pt x="492" y="2190"/>
                    <a:pt x="551" y="2173"/>
                    <a:pt x="612" y="2134"/>
                  </a:cubicBezTo>
                  <a:cubicBezTo>
                    <a:pt x="1546" y="1567"/>
                    <a:pt x="2580" y="1033"/>
                    <a:pt x="3614" y="566"/>
                  </a:cubicBezTo>
                  <a:cubicBezTo>
                    <a:pt x="3903" y="422"/>
                    <a:pt x="3716" y="1"/>
                    <a:pt x="34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3"/>
            <p:cNvSpPr/>
            <p:nvPr/>
          </p:nvSpPr>
          <p:spPr>
            <a:xfrm>
              <a:off x="1930325" y="2606675"/>
              <a:ext cx="76375" cy="83150"/>
            </a:xfrm>
            <a:custGeom>
              <a:rect b="b" l="l" r="r" t="t"/>
              <a:pathLst>
                <a:path extrusionOk="0" h="3326" w="3055">
                  <a:moveTo>
                    <a:pt x="450" y="0"/>
                  </a:moveTo>
                  <a:cubicBezTo>
                    <a:pt x="238" y="0"/>
                    <a:pt x="1" y="238"/>
                    <a:pt x="116" y="493"/>
                  </a:cubicBezTo>
                  <a:cubicBezTo>
                    <a:pt x="683" y="1594"/>
                    <a:pt x="1417" y="2494"/>
                    <a:pt x="2351" y="3261"/>
                  </a:cubicBezTo>
                  <a:cubicBezTo>
                    <a:pt x="2415" y="3306"/>
                    <a:pt x="2482" y="3325"/>
                    <a:pt x="2547" y="3325"/>
                  </a:cubicBezTo>
                  <a:cubicBezTo>
                    <a:pt x="2822" y="3325"/>
                    <a:pt x="3055" y="2983"/>
                    <a:pt x="2785" y="2794"/>
                  </a:cubicBezTo>
                  <a:cubicBezTo>
                    <a:pt x="1918" y="2027"/>
                    <a:pt x="1217" y="1160"/>
                    <a:pt x="683" y="159"/>
                  </a:cubicBezTo>
                  <a:cubicBezTo>
                    <a:pt x="632" y="47"/>
                    <a:pt x="543" y="0"/>
                    <a:pt x="4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3"/>
            <p:cNvSpPr/>
            <p:nvPr/>
          </p:nvSpPr>
          <p:spPr>
            <a:xfrm>
              <a:off x="2046250" y="2602450"/>
              <a:ext cx="90350" cy="50175"/>
            </a:xfrm>
            <a:custGeom>
              <a:rect b="b" l="l" r="r" t="t"/>
              <a:pathLst>
                <a:path extrusionOk="0" h="2007" w="3614">
                  <a:moveTo>
                    <a:pt x="3277" y="0"/>
                  </a:moveTo>
                  <a:cubicBezTo>
                    <a:pt x="3239" y="0"/>
                    <a:pt x="3197" y="9"/>
                    <a:pt x="3151" y="28"/>
                  </a:cubicBezTo>
                  <a:cubicBezTo>
                    <a:pt x="2151" y="428"/>
                    <a:pt x="1217" y="862"/>
                    <a:pt x="283" y="1429"/>
                  </a:cubicBezTo>
                  <a:cubicBezTo>
                    <a:pt x="0" y="1598"/>
                    <a:pt x="172" y="2007"/>
                    <a:pt x="454" y="2007"/>
                  </a:cubicBezTo>
                  <a:cubicBezTo>
                    <a:pt x="505" y="2007"/>
                    <a:pt x="560" y="1993"/>
                    <a:pt x="616" y="1963"/>
                  </a:cubicBezTo>
                  <a:cubicBezTo>
                    <a:pt x="1484" y="1462"/>
                    <a:pt x="2384" y="995"/>
                    <a:pt x="3318" y="628"/>
                  </a:cubicBezTo>
                  <a:cubicBezTo>
                    <a:pt x="3613" y="510"/>
                    <a:pt x="3569" y="0"/>
                    <a:pt x="32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3"/>
            <p:cNvSpPr/>
            <p:nvPr/>
          </p:nvSpPr>
          <p:spPr>
            <a:xfrm>
              <a:off x="2051625" y="2640775"/>
              <a:ext cx="59450" cy="76225"/>
            </a:xfrm>
            <a:custGeom>
              <a:rect b="b" l="l" r="r" t="t"/>
              <a:pathLst>
                <a:path extrusionOk="0" h="3049" w="2378">
                  <a:moveTo>
                    <a:pt x="384" y="0"/>
                  </a:moveTo>
                  <a:cubicBezTo>
                    <a:pt x="189" y="0"/>
                    <a:pt x="1" y="156"/>
                    <a:pt x="101" y="396"/>
                  </a:cubicBezTo>
                  <a:cubicBezTo>
                    <a:pt x="501" y="1330"/>
                    <a:pt x="1035" y="2231"/>
                    <a:pt x="1736" y="2965"/>
                  </a:cubicBezTo>
                  <a:cubicBezTo>
                    <a:pt x="1794" y="3023"/>
                    <a:pt x="1860" y="3048"/>
                    <a:pt x="1926" y="3048"/>
                  </a:cubicBezTo>
                  <a:cubicBezTo>
                    <a:pt x="2159" y="3048"/>
                    <a:pt x="2378" y="2732"/>
                    <a:pt x="2169" y="2498"/>
                  </a:cubicBezTo>
                  <a:cubicBezTo>
                    <a:pt x="1535" y="1831"/>
                    <a:pt x="1035" y="1097"/>
                    <a:pt x="701" y="230"/>
                  </a:cubicBezTo>
                  <a:cubicBezTo>
                    <a:pt x="648" y="70"/>
                    <a:pt x="515" y="0"/>
                    <a:pt x="3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3"/>
            <p:cNvSpPr/>
            <p:nvPr/>
          </p:nvSpPr>
          <p:spPr>
            <a:xfrm>
              <a:off x="2159400" y="2659575"/>
              <a:ext cx="69225" cy="37425"/>
            </a:xfrm>
            <a:custGeom>
              <a:rect b="b" l="l" r="r" t="t"/>
              <a:pathLst>
                <a:path extrusionOk="0" h="1497" w="2769">
                  <a:moveTo>
                    <a:pt x="2338" y="1"/>
                  </a:moveTo>
                  <a:cubicBezTo>
                    <a:pt x="2314" y="1"/>
                    <a:pt x="2288" y="4"/>
                    <a:pt x="2261" y="11"/>
                  </a:cubicBezTo>
                  <a:cubicBezTo>
                    <a:pt x="1527" y="178"/>
                    <a:pt x="860" y="512"/>
                    <a:pt x="260" y="1012"/>
                  </a:cubicBezTo>
                  <a:cubicBezTo>
                    <a:pt x="0" y="1194"/>
                    <a:pt x="225" y="1496"/>
                    <a:pt x="495" y="1496"/>
                  </a:cubicBezTo>
                  <a:cubicBezTo>
                    <a:pt x="572" y="1496"/>
                    <a:pt x="653" y="1472"/>
                    <a:pt x="727" y="1412"/>
                  </a:cubicBezTo>
                  <a:cubicBezTo>
                    <a:pt x="1227" y="1012"/>
                    <a:pt x="1794" y="745"/>
                    <a:pt x="2428" y="578"/>
                  </a:cubicBezTo>
                  <a:cubicBezTo>
                    <a:pt x="2768" y="547"/>
                    <a:pt x="2650" y="1"/>
                    <a:pt x="23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3"/>
            <p:cNvSpPr/>
            <p:nvPr/>
          </p:nvSpPr>
          <p:spPr>
            <a:xfrm>
              <a:off x="2159675" y="2688075"/>
              <a:ext cx="34800" cy="50300"/>
            </a:xfrm>
            <a:custGeom>
              <a:rect b="b" l="l" r="r" t="t"/>
              <a:pathLst>
                <a:path extrusionOk="0" h="2012" w="1392">
                  <a:moveTo>
                    <a:pt x="397" y="0"/>
                  </a:moveTo>
                  <a:cubicBezTo>
                    <a:pt x="204" y="0"/>
                    <a:pt x="1" y="149"/>
                    <a:pt x="82" y="372"/>
                  </a:cubicBezTo>
                  <a:cubicBezTo>
                    <a:pt x="216" y="906"/>
                    <a:pt x="416" y="1406"/>
                    <a:pt x="749" y="1873"/>
                  </a:cubicBezTo>
                  <a:cubicBezTo>
                    <a:pt x="798" y="1971"/>
                    <a:pt x="878" y="2012"/>
                    <a:pt x="963" y="2012"/>
                  </a:cubicBezTo>
                  <a:cubicBezTo>
                    <a:pt x="1166" y="2012"/>
                    <a:pt x="1391" y="1776"/>
                    <a:pt x="1250" y="1540"/>
                  </a:cubicBezTo>
                  <a:cubicBezTo>
                    <a:pt x="949" y="1106"/>
                    <a:pt x="749" y="673"/>
                    <a:pt x="683" y="206"/>
                  </a:cubicBezTo>
                  <a:cubicBezTo>
                    <a:pt x="643" y="62"/>
                    <a:pt x="522" y="0"/>
                    <a:pt x="3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3"/>
            <p:cNvSpPr/>
            <p:nvPr/>
          </p:nvSpPr>
          <p:spPr>
            <a:xfrm>
              <a:off x="368800" y="3783000"/>
              <a:ext cx="114000" cy="117700"/>
            </a:xfrm>
            <a:custGeom>
              <a:rect b="b" l="l" r="r" t="t"/>
              <a:pathLst>
                <a:path extrusionOk="0" h="4708" w="4560">
                  <a:moveTo>
                    <a:pt x="1365" y="1"/>
                  </a:moveTo>
                  <a:cubicBezTo>
                    <a:pt x="0" y="1"/>
                    <a:pt x="708" y="3324"/>
                    <a:pt x="1033" y="3943"/>
                  </a:cubicBezTo>
                  <a:cubicBezTo>
                    <a:pt x="1295" y="4494"/>
                    <a:pt x="1632" y="4708"/>
                    <a:pt x="1997" y="4708"/>
                  </a:cubicBezTo>
                  <a:cubicBezTo>
                    <a:pt x="2935" y="4708"/>
                    <a:pt x="4055" y="3295"/>
                    <a:pt x="4536" y="2575"/>
                  </a:cubicBezTo>
                  <a:cubicBezTo>
                    <a:pt x="4560" y="2503"/>
                    <a:pt x="4532" y="2448"/>
                    <a:pt x="4489" y="2448"/>
                  </a:cubicBezTo>
                  <a:cubicBezTo>
                    <a:pt x="4473" y="2448"/>
                    <a:pt x="4454" y="2456"/>
                    <a:pt x="4436" y="2475"/>
                  </a:cubicBezTo>
                  <a:cubicBezTo>
                    <a:pt x="3956" y="2980"/>
                    <a:pt x="2903" y="4230"/>
                    <a:pt x="2073" y="4230"/>
                  </a:cubicBezTo>
                  <a:cubicBezTo>
                    <a:pt x="1806" y="4230"/>
                    <a:pt x="1562" y="4100"/>
                    <a:pt x="1367" y="3776"/>
                  </a:cubicBezTo>
                  <a:cubicBezTo>
                    <a:pt x="1000" y="3142"/>
                    <a:pt x="366" y="173"/>
                    <a:pt x="1500" y="73"/>
                  </a:cubicBezTo>
                  <a:cubicBezTo>
                    <a:pt x="1500" y="73"/>
                    <a:pt x="1500" y="7"/>
                    <a:pt x="1467" y="7"/>
                  </a:cubicBezTo>
                  <a:cubicBezTo>
                    <a:pt x="1432" y="3"/>
                    <a:pt x="1398" y="1"/>
                    <a:pt x="1365"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3"/>
            <p:cNvSpPr/>
            <p:nvPr/>
          </p:nvSpPr>
          <p:spPr>
            <a:xfrm>
              <a:off x="465025" y="1712525"/>
              <a:ext cx="1691575" cy="2093750"/>
            </a:xfrm>
            <a:custGeom>
              <a:rect b="b" l="l" r="r" t="t"/>
              <a:pathLst>
                <a:path extrusionOk="0" h="83750" w="67663">
                  <a:moveTo>
                    <a:pt x="67290" y="1"/>
                  </a:moveTo>
                  <a:cubicBezTo>
                    <a:pt x="67235" y="1"/>
                    <a:pt x="67180" y="20"/>
                    <a:pt x="67134" y="66"/>
                  </a:cubicBezTo>
                  <a:cubicBezTo>
                    <a:pt x="64699" y="2568"/>
                    <a:pt x="62564" y="5270"/>
                    <a:pt x="60063" y="7738"/>
                  </a:cubicBezTo>
                  <a:cubicBezTo>
                    <a:pt x="57361" y="10407"/>
                    <a:pt x="54459" y="12775"/>
                    <a:pt x="51456" y="15077"/>
                  </a:cubicBezTo>
                  <a:cubicBezTo>
                    <a:pt x="45786" y="19413"/>
                    <a:pt x="40482" y="24017"/>
                    <a:pt x="35545" y="29187"/>
                  </a:cubicBezTo>
                  <a:cubicBezTo>
                    <a:pt x="30675" y="34357"/>
                    <a:pt x="26038" y="39761"/>
                    <a:pt x="21568" y="45265"/>
                  </a:cubicBezTo>
                  <a:cubicBezTo>
                    <a:pt x="17132" y="50803"/>
                    <a:pt x="13696" y="56673"/>
                    <a:pt x="10360" y="62978"/>
                  </a:cubicBezTo>
                  <a:cubicBezTo>
                    <a:pt x="8559" y="66380"/>
                    <a:pt x="6324" y="69416"/>
                    <a:pt x="4323" y="72718"/>
                  </a:cubicBezTo>
                  <a:cubicBezTo>
                    <a:pt x="2221" y="76121"/>
                    <a:pt x="1187" y="79790"/>
                    <a:pt x="20" y="83593"/>
                  </a:cubicBezTo>
                  <a:cubicBezTo>
                    <a:pt x="1" y="83687"/>
                    <a:pt x="67" y="83750"/>
                    <a:pt x="147" y="83750"/>
                  </a:cubicBezTo>
                  <a:cubicBezTo>
                    <a:pt x="208" y="83750"/>
                    <a:pt x="276" y="83713"/>
                    <a:pt x="320" y="83626"/>
                  </a:cubicBezTo>
                  <a:cubicBezTo>
                    <a:pt x="1521" y="80057"/>
                    <a:pt x="2621" y="76454"/>
                    <a:pt x="4590" y="73252"/>
                  </a:cubicBezTo>
                  <a:cubicBezTo>
                    <a:pt x="6291" y="70417"/>
                    <a:pt x="8359" y="67815"/>
                    <a:pt x="10027" y="64979"/>
                  </a:cubicBezTo>
                  <a:cubicBezTo>
                    <a:pt x="11828" y="61944"/>
                    <a:pt x="13329" y="58742"/>
                    <a:pt x="15130" y="55739"/>
                  </a:cubicBezTo>
                  <a:cubicBezTo>
                    <a:pt x="17065" y="52470"/>
                    <a:pt x="19333" y="49435"/>
                    <a:pt x="21702" y="46466"/>
                  </a:cubicBezTo>
                  <a:cubicBezTo>
                    <a:pt x="30675" y="35392"/>
                    <a:pt x="40215" y="24851"/>
                    <a:pt x="51623" y="16178"/>
                  </a:cubicBezTo>
                  <a:cubicBezTo>
                    <a:pt x="57461" y="11741"/>
                    <a:pt x="63632" y="6704"/>
                    <a:pt x="67535" y="400"/>
                  </a:cubicBezTo>
                  <a:cubicBezTo>
                    <a:pt x="67663" y="220"/>
                    <a:pt x="67475" y="1"/>
                    <a:pt x="67290"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3"/>
            <p:cNvSpPr/>
            <p:nvPr/>
          </p:nvSpPr>
          <p:spPr>
            <a:xfrm>
              <a:off x="518875" y="3235500"/>
              <a:ext cx="120625" cy="133775"/>
            </a:xfrm>
            <a:custGeom>
              <a:rect b="b" l="l" r="r" t="t"/>
              <a:pathLst>
                <a:path extrusionOk="0" h="5351" w="4825">
                  <a:moveTo>
                    <a:pt x="4629" y="1"/>
                  </a:moveTo>
                  <a:cubicBezTo>
                    <a:pt x="4569" y="1"/>
                    <a:pt x="4508" y="36"/>
                    <a:pt x="4470" y="124"/>
                  </a:cubicBezTo>
                  <a:cubicBezTo>
                    <a:pt x="3636" y="1358"/>
                    <a:pt x="2869" y="2693"/>
                    <a:pt x="1902" y="3860"/>
                  </a:cubicBezTo>
                  <a:cubicBezTo>
                    <a:pt x="1735" y="4075"/>
                    <a:pt x="1551" y="4426"/>
                    <a:pt x="1362" y="4426"/>
                  </a:cubicBezTo>
                  <a:cubicBezTo>
                    <a:pt x="1287" y="4426"/>
                    <a:pt x="1211" y="4370"/>
                    <a:pt x="1135" y="4227"/>
                  </a:cubicBezTo>
                  <a:cubicBezTo>
                    <a:pt x="1001" y="4027"/>
                    <a:pt x="1168" y="3327"/>
                    <a:pt x="1201" y="3160"/>
                  </a:cubicBezTo>
                  <a:cubicBezTo>
                    <a:pt x="1366" y="2282"/>
                    <a:pt x="2005" y="1471"/>
                    <a:pt x="2876" y="1471"/>
                  </a:cubicBezTo>
                  <a:cubicBezTo>
                    <a:pt x="3064" y="1471"/>
                    <a:pt x="3262" y="1509"/>
                    <a:pt x="3470" y="1592"/>
                  </a:cubicBezTo>
                  <a:cubicBezTo>
                    <a:pt x="3470" y="1592"/>
                    <a:pt x="3503" y="1559"/>
                    <a:pt x="3470" y="1559"/>
                  </a:cubicBezTo>
                  <a:cubicBezTo>
                    <a:pt x="3190" y="1379"/>
                    <a:pt x="2891" y="1298"/>
                    <a:pt x="2594" y="1298"/>
                  </a:cubicBezTo>
                  <a:cubicBezTo>
                    <a:pt x="2009" y="1298"/>
                    <a:pt x="1433" y="1616"/>
                    <a:pt x="1035" y="2126"/>
                  </a:cubicBezTo>
                  <a:cubicBezTo>
                    <a:pt x="568" y="2693"/>
                    <a:pt x="0" y="4361"/>
                    <a:pt x="568" y="5028"/>
                  </a:cubicBezTo>
                  <a:cubicBezTo>
                    <a:pt x="757" y="5258"/>
                    <a:pt x="962" y="5350"/>
                    <a:pt x="1171" y="5350"/>
                  </a:cubicBezTo>
                  <a:cubicBezTo>
                    <a:pt x="1808" y="5350"/>
                    <a:pt x="2476" y="4488"/>
                    <a:pt x="2802" y="4060"/>
                  </a:cubicBezTo>
                  <a:cubicBezTo>
                    <a:pt x="3703" y="2893"/>
                    <a:pt x="4470" y="1692"/>
                    <a:pt x="4804" y="224"/>
                  </a:cubicBezTo>
                  <a:cubicBezTo>
                    <a:pt x="4825" y="99"/>
                    <a:pt x="4729" y="1"/>
                    <a:pt x="4629"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3"/>
            <p:cNvSpPr/>
            <p:nvPr/>
          </p:nvSpPr>
          <p:spPr>
            <a:xfrm>
              <a:off x="398800" y="3081825"/>
              <a:ext cx="383625" cy="678000"/>
            </a:xfrm>
            <a:custGeom>
              <a:rect b="b" l="l" r="r" t="t"/>
              <a:pathLst>
                <a:path extrusionOk="0" h="27120" w="15345">
                  <a:moveTo>
                    <a:pt x="15344" y="0"/>
                  </a:moveTo>
                  <a:cubicBezTo>
                    <a:pt x="11041" y="2936"/>
                    <a:pt x="12042" y="9173"/>
                    <a:pt x="8973" y="12976"/>
                  </a:cubicBezTo>
                  <a:cubicBezTo>
                    <a:pt x="7105" y="15278"/>
                    <a:pt x="4336" y="16612"/>
                    <a:pt x="2535" y="19014"/>
                  </a:cubicBezTo>
                  <a:cubicBezTo>
                    <a:pt x="801" y="21349"/>
                    <a:pt x="0" y="24117"/>
                    <a:pt x="200" y="27019"/>
                  </a:cubicBezTo>
                  <a:cubicBezTo>
                    <a:pt x="200" y="27086"/>
                    <a:pt x="242" y="27120"/>
                    <a:pt x="284" y="27120"/>
                  </a:cubicBezTo>
                  <a:cubicBezTo>
                    <a:pt x="325" y="27120"/>
                    <a:pt x="367" y="27086"/>
                    <a:pt x="367" y="27019"/>
                  </a:cubicBezTo>
                  <a:cubicBezTo>
                    <a:pt x="600" y="23550"/>
                    <a:pt x="1768" y="20281"/>
                    <a:pt x="4303" y="17813"/>
                  </a:cubicBezTo>
                  <a:cubicBezTo>
                    <a:pt x="6104" y="16045"/>
                    <a:pt x="8339" y="14811"/>
                    <a:pt x="9840" y="12743"/>
                  </a:cubicBezTo>
                  <a:cubicBezTo>
                    <a:pt x="12542" y="8873"/>
                    <a:pt x="11942" y="3569"/>
                    <a:pt x="15344"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3"/>
            <p:cNvSpPr/>
            <p:nvPr/>
          </p:nvSpPr>
          <p:spPr>
            <a:xfrm>
              <a:off x="1091775" y="2785525"/>
              <a:ext cx="229425" cy="119650"/>
            </a:xfrm>
            <a:custGeom>
              <a:rect b="b" l="l" r="r" t="t"/>
              <a:pathLst>
                <a:path extrusionOk="0" h="4786" w="9177">
                  <a:moveTo>
                    <a:pt x="5368" y="1"/>
                  </a:moveTo>
                  <a:cubicBezTo>
                    <a:pt x="5279" y="1"/>
                    <a:pt x="5191" y="4"/>
                    <a:pt x="5105" y="10"/>
                  </a:cubicBezTo>
                  <a:cubicBezTo>
                    <a:pt x="5004" y="10"/>
                    <a:pt x="4971" y="177"/>
                    <a:pt x="5071" y="177"/>
                  </a:cubicBezTo>
                  <a:cubicBezTo>
                    <a:pt x="6139" y="477"/>
                    <a:pt x="9107" y="878"/>
                    <a:pt x="7273" y="3179"/>
                  </a:cubicBezTo>
                  <a:cubicBezTo>
                    <a:pt x="6639" y="3980"/>
                    <a:pt x="5438" y="4147"/>
                    <a:pt x="4504" y="4213"/>
                  </a:cubicBezTo>
                  <a:cubicBezTo>
                    <a:pt x="4075" y="4290"/>
                    <a:pt x="3652" y="4319"/>
                    <a:pt x="3229" y="4319"/>
                  </a:cubicBezTo>
                  <a:cubicBezTo>
                    <a:pt x="2172" y="4319"/>
                    <a:pt x="1121" y="4132"/>
                    <a:pt x="1" y="4013"/>
                  </a:cubicBezTo>
                  <a:lnTo>
                    <a:pt x="1" y="4013"/>
                  </a:lnTo>
                  <a:cubicBezTo>
                    <a:pt x="1040" y="4419"/>
                    <a:pt x="2569" y="4785"/>
                    <a:pt x="4045" y="4785"/>
                  </a:cubicBezTo>
                  <a:cubicBezTo>
                    <a:pt x="5603" y="4785"/>
                    <a:pt x="7102" y="4378"/>
                    <a:pt x="7907" y="3179"/>
                  </a:cubicBezTo>
                  <a:cubicBezTo>
                    <a:pt x="9177" y="1242"/>
                    <a:pt x="7122" y="1"/>
                    <a:pt x="5368"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3"/>
            <p:cNvSpPr/>
            <p:nvPr/>
          </p:nvSpPr>
          <p:spPr>
            <a:xfrm>
              <a:off x="1389750" y="2769750"/>
              <a:ext cx="76375" cy="17750"/>
            </a:xfrm>
            <a:custGeom>
              <a:rect b="b" l="l" r="r" t="t"/>
              <a:pathLst>
                <a:path extrusionOk="0" h="710" w="3055">
                  <a:moveTo>
                    <a:pt x="2974" y="1"/>
                  </a:moveTo>
                  <a:cubicBezTo>
                    <a:pt x="2969" y="1"/>
                    <a:pt x="2964" y="3"/>
                    <a:pt x="2959" y="7"/>
                  </a:cubicBezTo>
                  <a:cubicBezTo>
                    <a:pt x="2492" y="174"/>
                    <a:pt x="2125" y="441"/>
                    <a:pt x="1625" y="474"/>
                  </a:cubicBezTo>
                  <a:cubicBezTo>
                    <a:pt x="1556" y="479"/>
                    <a:pt x="1488" y="481"/>
                    <a:pt x="1421" y="481"/>
                  </a:cubicBezTo>
                  <a:cubicBezTo>
                    <a:pt x="937" y="481"/>
                    <a:pt x="501" y="371"/>
                    <a:pt x="90" y="108"/>
                  </a:cubicBezTo>
                  <a:cubicBezTo>
                    <a:pt x="81" y="98"/>
                    <a:pt x="68" y="94"/>
                    <a:pt x="56" y="94"/>
                  </a:cubicBezTo>
                  <a:cubicBezTo>
                    <a:pt x="27" y="94"/>
                    <a:pt x="0" y="117"/>
                    <a:pt x="24" y="141"/>
                  </a:cubicBezTo>
                  <a:cubicBezTo>
                    <a:pt x="445" y="470"/>
                    <a:pt x="1116" y="709"/>
                    <a:pt x="1742" y="709"/>
                  </a:cubicBezTo>
                  <a:cubicBezTo>
                    <a:pt x="2257" y="709"/>
                    <a:pt x="2740" y="547"/>
                    <a:pt x="3026" y="141"/>
                  </a:cubicBezTo>
                  <a:cubicBezTo>
                    <a:pt x="3055" y="83"/>
                    <a:pt x="3009" y="1"/>
                    <a:pt x="2974"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3"/>
            <p:cNvSpPr/>
            <p:nvPr/>
          </p:nvSpPr>
          <p:spPr>
            <a:xfrm>
              <a:off x="1399000" y="2411050"/>
              <a:ext cx="583775" cy="456625"/>
            </a:xfrm>
            <a:custGeom>
              <a:rect b="b" l="l" r="r" t="t"/>
              <a:pathLst>
                <a:path extrusionOk="0" h="18265" w="23351">
                  <a:moveTo>
                    <a:pt x="23065" y="0"/>
                  </a:moveTo>
                  <a:cubicBezTo>
                    <a:pt x="23045" y="0"/>
                    <a:pt x="23024" y="4"/>
                    <a:pt x="23004" y="12"/>
                  </a:cubicBezTo>
                  <a:cubicBezTo>
                    <a:pt x="21436" y="946"/>
                    <a:pt x="20202" y="2347"/>
                    <a:pt x="19201" y="3915"/>
                  </a:cubicBezTo>
                  <a:cubicBezTo>
                    <a:pt x="17767" y="6116"/>
                    <a:pt x="16099" y="7784"/>
                    <a:pt x="14164" y="9519"/>
                  </a:cubicBezTo>
                  <a:cubicBezTo>
                    <a:pt x="12196" y="11320"/>
                    <a:pt x="10128" y="13021"/>
                    <a:pt x="7960" y="14522"/>
                  </a:cubicBezTo>
                  <a:cubicBezTo>
                    <a:pt x="5491" y="16257"/>
                    <a:pt x="2823" y="16991"/>
                    <a:pt x="87" y="18125"/>
                  </a:cubicBezTo>
                  <a:cubicBezTo>
                    <a:pt x="1" y="18182"/>
                    <a:pt x="14" y="18265"/>
                    <a:pt x="62" y="18265"/>
                  </a:cubicBezTo>
                  <a:cubicBezTo>
                    <a:pt x="70" y="18265"/>
                    <a:pt x="78" y="18263"/>
                    <a:pt x="87" y="18258"/>
                  </a:cubicBezTo>
                  <a:cubicBezTo>
                    <a:pt x="2522" y="17591"/>
                    <a:pt x="4991" y="16791"/>
                    <a:pt x="7159" y="15390"/>
                  </a:cubicBezTo>
                  <a:cubicBezTo>
                    <a:pt x="9194" y="14089"/>
                    <a:pt x="11195" y="12621"/>
                    <a:pt x="13097" y="11020"/>
                  </a:cubicBezTo>
                  <a:cubicBezTo>
                    <a:pt x="14931" y="9485"/>
                    <a:pt x="16933" y="7851"/>
                    <a:pt x="18367" y="5983"/>
                  </a:cubicBezTo>
                  <a:cubicBezTo>
                    <a:pt x="19968" y="3948"/>
                    <a:pt x="21269" y="2047"/>
                    <a:pt x="23204" y="312"/>
                  </a:cubicBezTo>
                  <a:cubicBezTo>
                    <a:pt x="23351" y="195"/>
                    <a:pt x="23214" y="0"/>
                    <a:pt x="23065"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3"/>
            <p:cNvSpPr/>
            <p:nvPr/>
          </p:nvSpPr>
          <p:spPr>
            <a:xfrm>
              <a:off x="1761175" y="2507075"/>
              <a:ext cx="166950" cy="217850"/>
            </a:xfrm>
            <a:custGeom>
              <a:rect b="b" l="l" r="r" t="t"/>
              <a:pathLst>
                <a:path extrusionOk="0" h="8714" w="6678">
                  <a:moveTo>
                    <a:pt x="6566" y="0"/>
                  </a:moveTo>
                  <a:cubicBezTo>
                    <a:pt x="6559" y="0"/>
                    <a:pt x="6553" y="2"/>
                    <a:pt x="6549" y="7"/>
                  </a:cubicBezTo>
                  <a:cubicBezTo>
                    <a:pt x="5348" y="307"/>
                    <a:pt x="4847" y="2342"/>
                    <a:pt x="4214" y="3309"/>
                  </a:cubicBezTo>
                  <a:cubicBezTo>
                    <a:pt x="3013" y="5177"/>
                    <a:pt x="1512" y="6678"/>
                    <a:pt x="111" y="8346"/>
                  </a:cubicBezTo>
                  <a:cubicBezTo>
                    <a:pt x="0" y="8484"/>
                    <a:pt x="95" y="8713"/>
                    <a:pt x="244" y="8713"/>
                  </a:cubicBezTo>
                  <a:cubicBezTo>
                    <a:pt x="276" y="8713"/>
                    <a:pt x="309" y="8703"/>
                    <a:pt x="344" y="8680"/>
                  </a:cubicBezTo>
                  <a:cubicBezTo>
                    <a:pt x="1679" y="7779"/>
                    <a:pt x="2713" y="6512"/>
                    <a:pt x="3647" y="5244"/>
                  </a:cubicBezTo>
                  <a:cubicBezTo>
                    <a:pt x="4180" y="4477"/>
                    <a:pt x="4681" y="3743"/>
                    <a:pt x="5114" y="2909"/>
                  </a:cubicBezTo>
                  <a:cubicBezTo>
                    <a:pt x="5548" y="2008"/>
                    <a:pt x="5848" y="808"/>
                    <a:pt x="6649" y="140"/>
                  </a:cubicBezTo>
                  <a:cubicBezTo>
                    <a:pt x="6678" y="83"/>
                    <a:pt x="6607" y="0"/>
                    <a:pt x="6566"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3"/>
            <p:cNvSpPr/>
            <p:nvPr/>
          </p:nvSpPr>
          <p:spPr>
            <a:xfrm>
              <a:off x="1567950" y="2020425"/>
              <a:ext cx="51725" cy="105725"/>
            </a:xfrm>
            <a:custGeom>
              <a:rect b="b" l="l" r="r" t="t"/>
              <a:pathLst>
                <a:path extrusionOk="0" h="4229" w="2069">
                  <a:moveTo>
                    <a:pt x="790" y="0"/>
                  </a:moveTo>
                  <a:cubicBezTo>
                    <a:pt x="677" y="0"/>
                    <a:pt x="545" y="67"/>
                    <a:pt x="434" y="193"/>
                  </a:cubicBezTo>
                  <a:cubicBezTo>
                    <a:pt x="234" y="459"/>
                    <a:pt x="168" y="1060"/>
                    <a:pt x="101" y="1393"/>
                  </a:cubicBezTo>
                  <a:cubicBezTo>
                    <a:pt x="34" y="1860"/>
                    <a:pt x="1" y="2294"/>
                    <a:pt x="68" y="2761"/>
                  </a:cubicBezTo>
                  <a:cubicBezTo>
                    <a:pt x="168" y="3295"/>
                    <a:pt x="434" y="4229"/>
                    <a:pt x="1168" y="4229"/>
                  </a:cubicBezTo>
                  <a:cubicBezTo>
                    <a:pt x="1602" y="4229"/>
                    <a:pt x="2069" y="3728"/>
                    <a:pt x="1702" y="3361"/>
                  </a:cubicBezTo>
                  <a:cubicBezTo>
                    <a:pt x="1687" y="3331"/>
                    <a:pt x="1659" y="3315"/>
                    <a:pt x="1629" y="3315"/>
                  </a:cubicBezTo>
                  <a:cubicBezTo>
                    <a:pt x="1592" y="3315"/>
                    <a:pt x="1554" y="3340"/>
                    <a:pt x="1535" y="3395"/>
                  </a:cubicBezTo>
                  <a:cubicBezTo>
                    <a:pt x="1303" y="3534"/>
                    <a:pt x="1114" y="3609"/>
                    <a:pt x="971" y="3609"/>
                  </a:cubicBezTo>
                  <a:cubicBezTo>
                    <a:pt x="806" y="3609"/>
                    <a:pt x="704" y="3509"/>
                    <a:pt x="668" y="3295"/>
                  </a:cubicBezTo>
                  <a:cubicBezTo>
                    <a:pt x="568" y="3195"/>
                    <a:pt x="535" y="3061"/>
                    <a:pt x="501" y="2894"/>
                  </a:cubicBezTo>
                  <a:cubicBezTo>
                    <a:pt x="401" y="2594"/>
                    <a:pt x="401" y="2261"/>
                    <a:pt x="434" y="1927"/>
                  </a:cubicBezTo>
                  <a:cubicBezTo>
                    <a:pt x="501" y="1594"/>
                    <a:pt x="535" y="1260"/>
                    <a:pt x="601" y="960"/>
                  </a:cubicBezTo>
                  <a:cubicBezTo>
                    <a:pt x="601" y="900"/>
                    <a:pt x="814" y="228"/>
                    <a:pt x="955" y="228"/>
                  </a:cubicBezTo>
                  <a:cubicBezTo>
                    <a:pt x="972" y="228"/>
                    <a:pt x="987" y="238"/>
                    <a:pt x="1002" y="259"/>
                  </a:cubicBezTo>
                  <a:cubicBezTo>
                    <a:pt x="1002" y="276"/>
                    <a:pt x="1010" y="284"/>
                    <a:pt x="1018" y="284"/>
                  </a:cubicBezTo>
                  <a:cubicBezTo>
                    <a:pt x="1027" y="284"/>
                    <a:pt x="1035" y="276"/>
                    <a:pt x="1035" y="259"/>
                  </a:cubicBezTo>
                  <a:cubicBezTo>
                    <a:pt x="1017" y="83"/>
                    <a:pt x="916" y="0"/>
                    <a:pt x="790"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3"/>
            <p:cNvSpPr/>
            <p:nvPr/>
          </p:nvSpPr>
          <p:spPr>
            <a:xfrm>
              <a:off x="1594650" y="2046075"/>
              <a:ext cx="22450" cy="37400"/>
            </a:xfrm>
            <a:custGeom>
              <a:rect b="b" l="l" r="r" t="t"/>
              <a:pathLst>
                <a:path extrusionOk="0" h="1496" w="898">
                  <a:moveTo>
                    <a:pt x="300" y="0"/>
                  </a:moveTo>
                  <a:cubicBezTo>
                    <a:pt x="267" y="0"/>
                    <a:pt x="200" y="34"/>
                    <a:pt x="167" y="67"/>
                  </a:cubicBezTo>
                  <a:cubicBezTo>
                    <a:pt x="100" y="434"/>
                    <a:pt x="0" y="1035"/>
                    <a:pt x="267" y="1368"/>
                  </a:cubicBezTo>
                  <a:cubicBezTo>
                    <a:pt x="341" y="1455"/>
                    <a:pt x="452" y="1495"/>
                    <a:pt x="557" y="1495"/>
                  </a:cubicBezTo>
                  <a:cubicBezTo>
                    <a:pt x="735" y="1495"/>
                    <a:pt x="897" y="1378"/>
                    <a:pt x="834" y="1168"/>
                  </a:cubicBezTo>
                  <a:cubicBezTo>
                    <a:pt x="834" y="1103"/>
                    <a:pt x="765" y="1067"/>
                    <a:pt x="706" y="1067"/>
                  </a:cubicBezTo>
                  <a:cubicBezTo>
                    <a:pt x="674" y="1067"/>
                    <a:pt x="646" y="1078"/>
                    <a:pt x="634" y="1101"/>
                  </a:cubicBezTo>
                  <a:cubicBezTo>
                    <a:pt x="617" y="1130"/>
                    <a:pt x="600" y="1142"/>
                    <a:pt x="583" y="1142"/>
                  </a:cubicBezTo>
                  <a:cubicBezTo>
                    <a:pt x="503" y="1142"/>
                    <a:pt x="434" y="862"/>
                    <a:pt x="434" y="834"/>
                  </a:cubicBezTo>
                  <a:cubicBezTo>
                    <a:pt x="375" y="629"/>
                    <a:pt x="368" y="423"/>
                    <a:pt x="413" y="194"/>
                  </a:cubicBezTo>
                  <a:lnTo>
                    <a:pt x="413" y="194"/>
                  </a:lnTo>
                  <a:lnTo>
                    <a:pt x="601" y="101"/>
                  </a:lnTo>
                  <a:cubicBezTo>
                    <a:pt x="634" y="67"/>
                    <a:pt x="634" y="34"/>
                    <a:pt x="601" y="34"/>
                  </a:cubicBezTo>
                  <a:cubicBezTo>
                    <a:pt x="501" y="34"/>
                    <a:pt x="434" y="0"/>
                    <a:pt x="300"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3"/>
            <p:cNvSpPr/>
            <p:nvPr/>
          </p:nvSpPr>
          <p:spPr>
            <a:xfrm>
              <a:off x="1616150" y="2079400"/>
              <a:ext cx="228925" cy="206025"/>
            </a:xfrm>
            <a:custGeom>
              <a:rect b="b" l="l" r="r" t="t"/>
              <a:pathLst>
                <a:path extrusionOk="0" h="8241" w="9157">
                  <a:moveTo>
                    <a:pt x="15" y="8226"/>
                  </a:moveTo>
                  <a:cubicBezTo>
                    <a:pt x="0" y="8226"/>
                    <a:pt x="30" y="8241"/>
                    <a:pt x="74" y="8241"/>
                  </a:cubicBezTo>
                  <a:cubicBezTo>
                    <a:pt x="41" y="8230"/>
                    <a:pt x="22" y="8226"/>
                    <a:pt x="15" y="8226"/>
                  </a:cubicBezTo>
                  <a:close/>
                  <a:moveTo>
                    <a:pt x="8921" y="1"/>
                  </a:moveTo>
                  <a:cubicBezTo>
                    <a:pt x="8883" y="1"/>
                    <a:pt x="8846" y="11"/>
                    <a:pt x="8814" y="35"/>
                  </a:cubicBezTo>
                  <a:cubicBezTo>
                    <a:pt x="7279" y="1369"/>
                    <a:pt x="5678" y="2670"/>
                    <a:pt x="4144" y="4005"/>
                  </a:cubicBezTo>
                  <a:cubicBezTo>
                    <a:pt x="2643" y="5205"/>
                    <a:pt x="908" y="6540"/>
                    <a:pt x="74" y="8241"/>
                  </a:cubicBezTo>
                  <a:cubicBezTo>
                    <a:pt x="1775" y="7107"/>
                    <a:pt x="3110" y="5406"/>
                    <a:pt x="4678" y="4105"/>
                  </a:cubicBezTo>
                  <a:cubicBezTo>
                    <a:pt x="6179" y="2904"/>
                    <a:pt x="7913" y="1836"/>
                    <a:pt x="9081" y="235"/>
                  </a:cubicBezTo>
                  <a:cubicBezTo>
                    <a:pt x="9157" y="108"/>
                    <a:pt x="9040" y="1"/>
                    <a:pt x="8921"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3"/>
            <p:cNvSpPr/>
            <p:nvPr/>
          </p:nvSpPr>
          <p:spPr>
            <a:xfrm>
              <a:off x="1747400" y="1468575"/>
              <a:ext cx="522100" cy="582750"/>
            </a:xfrm>
            <a:custGeom>
              <a:rect b="b" l="l" r="r" t="t"/>
              <a:pathLst>
                <a:path extrusionOk="0" h="23310" w="20884">
                  <a:moveTo>
                    <a:pt x="20643" y="1"/>
                  </a:moveTo>
                  <a:cubicBezTo>
                    <a:pt x="20563" y="1"/>
                    <a:pt x="20482" y="38"/>
                    <a:pt x="20443" y="117"/>
                  </a:cubicBezTo>
                  <a:cubicBezTo>
                    <a:pt x="18608" y="5121"/>
                    <a:pt x="14638" y="8924"/>
                    <a:pt x="11203" y="12826"/>
                  </a:cubicBezTo>
                  <a:cubicBezTo>
                    <a:pt x="9468" y="14761"/>
                    <a:pt x="7800" y="16696"/>
                    <a:pt x="5932" y="18430"/>
                  </a:cubicBezTo>
                  <a:cubicBezTo>
                    <a:pt x="4064" y="20132"/>
                    <a:pt x="1896" y="21466"/>
                    <a:pt x="28" y="23201"/>
                  </a:cubicBezTo>
                  <a:cubicBezTo>
                    <a:pt x="1" y="23255"/>
                    <a:pt x="18" y="23309"/>
                    <a:pt x="43" y="23309"/>
                  </a:cubicBezTo>
                  <a:cubicBezTo>
                    <a:pt x="49" y="23309"/>
                    <a:pt x="55" y="23307"/>
                    <a:pt x="61" y="23301"/>
                  </a:cubicBezTo>
                  <a:cubicBezTo>
                    <a:pt x="4765" y="20365"/>
                    <a:pt x="8501" y="16362"/>
                    <a:pt x="12170" y="12259"/>
                  </a:cubicBezTo>
                  <a:cubicBezTo>
                    <a:pt x="15406" y="8623"/>
                    <a:pt x="19408" y="4987"/>
                    <a:pt x="20843" y="251"/>
                  </a:cubicBezTo>
                  <a:cubicBezTo>
                    <a:pt x="20883" y="89"/>
                    <a:pt x="20765" y="1"/>
                    <a:pt x="20643"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3"/>
            <p:cNvSpPr/>
            <p:nvPr/>
          </p:nvSpPr>
          <p:spPr>
            <a:xfrm>
              <a:off x="2190900" y="1515750"/>
              <a:ext cx="159300" cy="148400"/>
            </a:xfrm>
            <a:custGeom>
              <a:rect b="b" l="l" r="r" t="t"/>
              <a:pathLst>
                <a:path extrusionOk="0" h="5936" w="6372">
                  <a:moveTo>
                    <a:pt x="6156" y="1"/>
                  </a:moveTo>
                  <a:cubicBezTo>
                    <a:pt x="6115" y="1"/>
                    <a:pt x="6073" y="19"/>
                    <a:pt x="6038" y="65"/>
                  </a:cubicBezTo>
                  <a:cubicBezTo>
                    <a:pt x="5138" y="1766"/>
                    <a:pt x="3703" y="2333"/>
                    <a:pt x="2135" y="3367"/>
                  </a:cubicBezTo>
                  <a:cubicBezTo>
                    <a:pt x="1168" y="3934"/>
                    <a:pt x="267" y="4802"/>
                    <a:pt x="1" y="5936"/>
                  </a:cubicBezTo>
                  <a:cubicBezTo>
                    <a:pt x="534" y="5302"/>
                    <a:pt x="1001" y="4602"/>
                    <a:pt x="1668" y="4101"/>
                  </a:cubicBezTo>
                  <a:cubicBezTo>
                    <a:pt x="2469" y="3534"/>
                    <a:pt x="3336" y="3234"/>
                    <a:pt x="4204" y="2800"/>
                  </a:cubicBezTo>
                  <a:cubicBezTo>
                    <a:pt x="5271" y="2267"/>
                    <a:pt x="6372" y="1433"/>
                    <a:pt x="6305" y="132"/>
                  </a:cubicBezTo>
                  <a:cubicBezTo>
                    <a:pt x="6305" y="66"/>
                    <a:pt x="6234" y="1"/>
                    <a:pt x="6156"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3"/>
            <p:cNvSpPr/>
            <p:nvPr/>
          </p:nvSpPr>
          <p:spPr>
            <a:xfrm>
              <a:off x="2274300" y="1481050"/>
              <a:ext cx="108275" cy="91375"/>
            </a:xfrm>
            <a:custGeom>
              <a:rect b="b" l="l" r="r" t="t"/>
              <a:pathLst>
                <a:path extrusionOk="0" h="3655" w="4331">
                  <a:moveTo>
                    <a:pt x="4204" y="1"/>
                  </a:moveTo>
                  <a:cubicBezTo>
                    <a:pt x="4184" y="1"/>
                    <a:pt x="4162" y="6"/>
                    <a:pt x="4137" y="19"/>
                  </a:cubicBezTo>
                  <a:cubicBezTo>
                    <a:pt x="3636" y="319"/>
                    <a:pt x="3303" y="752"/>
                    <a:pt x="2836" y="1086"/>
                  </a:cubicBezTo>
                  <a:cubicBezTo>
                    <a:pt x="2369" y="1420"/>
                    <a:pt x="1935" y="1653"/>
                    <a:pt x="1435" y="1920"/>
                  </a:cubicBezTo>
                  <a:cubicBezTo>
                    <a:pt x="801" y="2320"/>
                    <a:pt x="134" y="2921"/>
                    <a:pt x="0" y="3655"/>
                  </a:cubicBezTo>
                  <a:cubicBezTo>
                    <a:pt x="667" y="2654"/>
                    <a:pt x="1501" y="2254"/>
                    <a:pt x="2502" y="1686"/>
                  </a:cubicBezTo>
                  <a:cubicBezTo>
                    <a:pt x="3169" y="1353"/>
                    <a:pt x="3970" y="853"/>
                    <a:pt x="4303" y="185"/>
                  </a:cubicBezTo>
                  <a:cubicBezTo>
                    <a:pt x="4330" y="104"/>
                    <a:pt x="4291" y="1"/>
                    <a:pt x="4204"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2" name="Google Shape;5892;p73"/>
          <p:cNvGrpSpPr/>
          <p:nvPr/>
        </p:nvGrpSpPr>
        <p:grpSpPr>
          <a:xfrm>
            <a:off x="6261942" y="681580"/>
            <a:ext cx="2881911" cy="1118079"/>
            <a:chOff x="6261942" y="681580"/>
            <a:chExt cx="2881911" cy="1118079"/>
          </a:xfrm>
        </p:grpSpPr>
        <p:grpSp>
          <p:nvGrpSpPr>
            <p:cNvPr id="5893" name="Google Shape;5893;p73"/>
            <p:cNvGrpSpPr/>
            <p:nvPr/>
          </p:nvGrpSpPr>
          <p:grpSpPr>
            <a:xfrm>
              <a:off x="6261942" y="732944"/>
              <a:ext cx="2881911" cy="1015412"/>
              <a:chOff x="7179775" y="1056300"/>
              <a:chExt cx="1964225" cy="692075"/>
            </a:xfrm>
          </p:grpSpPr>
          <p:sp>
            <p:nvSpPr>
              <p:cNvPr id="5894" name="Google Shape;5894;p73"/>
              <p:cNvSpPr/>
              <p:nvPr/>
            </p:nvSpPr>
            <p:spPr>
              <a:xfrm>
                <a:off x="7179775" y="1261350"/>
                <a:ext cx="1964225" cy="240125"/>
              </a:xfrm>
              <a:custGeom>
                <a:rect b="b" l="l" r="r" t="t"/>
                <a:pathLst>
                  <a:path extrusionOk="0" h="9605" w="78569">
                    <a:moveTo>
                      <a:pt x="78568" y="2093"/>
                    </a:moveTo>
                    <a:cubicBezTo>
                      <a:pt x="69508" y="1591"/>
                      <a:pt x="55029" y="2616"/>
                      <a:pt x="44400" y="4834"/>
                    </a:cubicBezTo>
                    <a:cubicBezTo>
                      <a:pt x="32474" y="7324"/>
                      <a:pt x="13224" y="3537"/>
                      <a:pt x="1695" y="377"/>
                    </a:cubicBezTo>
                    <a:cubicBezTo>
                      <a:pt x="335" y="0"/>
                      <a:pt x="0" y="733"/>
                      <a:pt x="1569" y="1381"/>
                    </a:cubicBezTo>
                    <a:cubicBezTo>
                      <a:pt x="4248" y="2490"/>
                      <a:pt x="30339" y="9604"/>
                      <a:pt x="45300" y="7219"/>
                    </a:cubicBezTo>
                    <a:cubicBezTo>
                      <a:pt x="58272" y="5127"/>
                      <a:pt x="71517" y="5231"/>
                      <a:pt x="78568" y="629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3"/>
              <p:cNvSpPr/>
              <p:nvPr/>
            </p:nvSpPr>
            <p:spPr>
              <a:xfrm>
                <a:off x="7700750" y="1402050"/>
                <a:ext cx="437350" cy="235425"/>
              </a:xfrm>
              <a:custGeom>
                <a:rect b="b" l="l" r="r" t="t"/>
                <a:pathLst>
                  <a:path extrusionOk="0" h="9417" w="17494">
                    <a:moveTo>
                      <a:pt x="16112" y="1884"/>
                    </a:moveTo>
                    <a:cubicBezTo>
                      <a:pt x="11927" y="5106"/>
                      <a:pt x="5483" y="8161"/>
                      <a:pt x="2072" y="9103"/>
                    </a:cubicBezTo>
                    <a:cubicBezTo>
                      <a:pt x="963" y="9417"/>
                      <a:pt x="1" y="9186"/>
                      <a:pt x="2010" y="8161"/>
                    </a:cubicBezTo>
                    <a:cubicBezTo>
                      <a:pt x="4018" y="7136"/>
                      <a:pt x="10798" y="3767"/>
                      <a:pt x="12785" y="1382"/>
                    </a:cubicBezTo>
                    <a:cubicBezTo>
                      <a:pt x="13936" y="1"/>
                      <a:pt x="17493" y="817"/>
                      <a:pt x="16112" y="1884"/>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3"/>
              <p:cNvSpPr/>
              <p:nvPr/>
            </p:nvSpPr>
            <p:spPr>
              <a:xfrm>
                <a:off x="8531950" y="1102325"/>
                <a:ext cx="590600" cy="299225"/>
              </a:xfrm>
              <a:custGeom>
                <a:rect b="b" l="l" r="r" t="t"/>
                <a:pathLst>
                  <a:path extrusionOk="0" h="11969" w="23624">
                    <a:moveTo>
                      <a:pt x="17890" y="11258"/>
                    </a:moveTo>
                    <a:cubicBezTo>
                      <a:pt x="11927" y="9207"/>
                      <a:pt x="4646" y="4813"/>
                      <a:pt x="1444" y="2030"/>
                    </a:cubicBezTo>
                    <a:cubicBezTo>
                      <a:pt x="398" y="1131"/>
                      <a:pt x="1" y="1"/>
                      <a:pt x="2323" y="1361"/>
                    </a:cubicBezTo>
                    <a:cubicBezTo>
                      <a:pt x="4687" y="2721"/>
                      <a:pt x="17409" y="8663"/>
                      <a:pt x="21426" y="8642"/>
                    </a:cubicBezTo>
                    <a:cubicBezTo>
                      <a:pt x="23623" y="8642"/>
                      <a:pt x="19878" y="11969"/>
                      <a:pt x="17890" y="1125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3"/>
              <p:cNvSpPr/>
              <p:nvPr/>
            </p:nvSpPr>
            <p:spPr>
              <a:xfrm>
                <a:off x="7843575" y="1490975"/>
                <a:ext cx="167400" cy="257400"/>
              </a:xfrm>
              <a:custGeom>
                <a:rect b="b" l="l" r="r" t="t"/>
                <a:pathLst>
                  <a:path extrusionOk="0" h="10296" w="6696">
                    <a:moveTo>
                      <a:pt x="6298" y="1047"/>
                    </a:moveTo>
                    <a:cubicBezTo>
                      <a:pt x="5085" y="4165"/>
                      <a:pt x="2636" y="7931"/>
                      <a:pt x="1088" y="9563"/>
                    </a:cubicBezTo>
                    <a:cubicBezTo>
                      <a:pt x="586" y="10086"/>
                      <a:pt x="0" y="10295"/>
                      <a:pt x="753" y="9082"/>
                    </a:cubicBezTo>
                    <a:cubicBezTo>
                      <a:pt x="1507" y="7868"/>
                      <a:pt x="4436" y="3746"/>
                      <a:pt x="4520" y="1612"/>
                    </a:cubicBezTo>
                    <a:cubicBezTo>
                      <a:pt x="4561" y="461"/>
                      <a:pt x="6696" y="1"/>
                      <a:pt x="6298" y="104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3"/>
              <p:cNvSpPr/>
              <p:nvPr/>
            </p:nvSpPr>
            <p:spPr>
              <a:xfrm>
                <a:off x="7711750" y="1525500"/>
                <a:ext cx="68025" cy="93150"/>
              </a:xfrm>
              <a:custGeom>
                <a:rect b="b" l="l" r="r" t="t"/>
                <a:pathLst>
                  <a:path extrusionOk="0" h="3726" w="2721">
                    <a:moveTo>
                      <a:pt x="1611" y="85"/>
                    </a:moveTo>
                    <a:cubicBezTo>
                      <a:pt x="921" y="1"/>
                      <a:pt x="272" y="712"/>
                      <a:pt x="147" y="1696"/>
                    </a:cubicBezTo>
                    <a:cubicBezTo>
                      <a:pt x="0" y="2679"/>
                      <a:pt x="461" y="3537"/>
                      <a:pt x="1130" y="3642"/>
                    </a:cubicBezTo>
                    <a:cubicBezTo>
                      <a:pt x="1800" y="3725"/>
                      <a:pt x="2469" y="3014"/>
                      <a:pt x="2595" y="2010"/>
                    </a:cubicBezTo>
                    <a:cubicBezTo>
                      <a:pt x="2720" y="1047"/>
                      <a:pt x="2281" y="189"/>
                      <a:pt x="1611" y="8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3"/>
              <p:cNvSpPr/>
              <p:nvPr/>
            </p:nvSpPr>
            <p:spPr>
              <a:xfrm>
                <a:off x="7645325" y="1562650"/>
                <a:ext cx="94700" cy="77450"/>
              </a:xfrm>
              <a:custGeom>
                <a:rect b="b" l="l" r="r" t="t"/>
                <a:pathLst>
                  <a:path extrusionOk="0" h="3098" w="3788">
                    <a:moveTo>
                      <a:pt x="272" y="796"/>
                    </a:moveTo>
                    <a:cubicBezTo>
                      <a:pt x="0" y="1423"/>
                      <a:pt x="460" y="2260"/>
                      <a:pt x="1360" y="2679"/>
                    </a:cubicBezTo>
                    <a:cubicBezTo>
                      <a:pt x="2239" y="3097"/>
                      <a:pt x="3222" y="2930"/>
                      <a:pt x="3494" y="2302"/>
                    </a:cubicBezTo>
                    <a:cubicBezTo>
                      <a:pt x="3787" y="1674"/>
                      <a:pt x="3327" y="837"/>
                      <a:pt x="2427" y="419"/>
                    </a:cubicBezTo>
                    <a:cubicBezTo>
                      <a:pt x="1507" y="0"/>
                      <a:pt x="565" y="168"/>
                      <a:pt x="272" y="79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3"/>
              <p:cNvSpPr/>
              <p:nvPr/>
            </p:nvSpPr>
            <p:spPr>
              <a:xfrm>
                <a:off x="7661000" y="1617050"/>
                <a:ext cx="85825" cy="88425"/>
              </a:xfrm>
              <a:custGeom>
                <a:rect b="b" l="l" r="r" t="t"/>
                <a:pathLst>
                  <a:path extrusionOk="0" h="3537" w="3433">
                    <a:moveTo>
                      <a:pt x="503" y="3055"/>
                    </a:moveTo>
                    <a:cubicBezTo>
                      <a:pt x="984" y="3537"/>
                      <a:pt x="1926" y="3327"/>
                      <a:pt x="2616" y="2616"/>
                    </a:cubicBezTo>
                    <a:cubicBezTo>
                      <a:pt x="3286" y="1905"/>
                      <a:pt x="3432" y="942"/>
                      <a:pt x="2930" y="461"/>
                    </a:cubicBezTo>
                    <a:cubicBezTo>
                      <a:pt x="2428" y="1"/>
                      <a:pt x="1486" y="210"/>
                      <a:pt x="817" y="921"/>
                    </a:cubicBezTo>
                    <a:cubicBezTo>
                      <a:pt x="126" y="1633"/>
                      <a:pt x="1" y="2595"/>
                      <a:pt x="503" y="305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3"/>
              <p:cNvSpPr/>
              <p:nvPr/>
            </p:nvSpPr>
            <p:spPr>
              <a:xfrm>
                <a:off x="7725875" y="1621225"/>
                <a:ext cx="77425" cy="95225"/>
              </a:xfrm>
              <a:custGeom>
                <a:rect b="b" l="l" r="r" t="t"/>
                <a:pathLst>
                  <a:path extrusionOk="0" h="3809" w="3097">
                    <a:moveTo>
                      <a:pt x="2407" y="3474"/>
                    </a:moveTo>
                    <a:cubicBezTo>
                      <a:pt x="2992" y="3139"/>
                      <a:pt x="3097" y="2156"/>
                      <a:pt x="2637" y="1298"/>
                    </a:cubicBezTo>
                    <a:cubicBezTo>
                      <a:pt x="2155" y="440"/>
                      <a:pt x="1298" y="1"/>
                      <a:pt x="691" y="336"/>
                    </a:cubicBezTo>
                    <a:cubicBezTo>
                      <a:pt x="105" y="670"/>
                      <a:pt x="0" y="1633"/>
                      <a:pt x="461" y="2512"/>
                    </a:cubicBezTo>
                    <a:cubicBezTo>
                      <a:pt x="942" y="3370"/>
                      <a:pt x="1800" y="3809"/>
                      <a:pt x="2407" y="347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3"/>
              <p:cNvSpPr/>
              <p:nvPr/>
            </p:nvSpPr>
            <p:spPr>
              <a:xfrm>
                <a:off x="7743125" y="1578350"/>
                <a:ext cx="94200" cy="70100"/>
              </a:xfrm>
              <a:custGeom>
                <a:rect b="b" l="l" r="r" t="t"/>
                <a:pathLst>
                  <a:path extrusionOk="0" h="2804" w="3768">
                    <a:moveTo>
                      <a:pt x="3641" y="1088"/>
                    </a:moveTo>
                    <a:cubicBezTo>
                      <a:pt x="3516" y="398"/>
                      <a:pt x="2616" y="0"/>
                      <a:pt x="1654" y="188"/>
                    </a:cubicBezTo>
                    <a:cubicBezTo>
                      <a:pt x="691" y="377"/>
                      <a:pt x="1" y="1046"/>
                      <a:pt x="147" y="1737"/>
                    </a:cubicBezTo>
                    <a:cubicBezTo>
                      <a:pt x="273" y="2406"/>
                      <a:pt x="1152" y="2804"/>
                      <a:pt x="2135" y="2616"/>
                    </a:cubicBezTo>
                    <a:cubicBezTo>
                      <a:pt x="3097" y="2469"/>
                      <a:pt x="3767" y="1758"/>
                      <a:pt x="3641" y="108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3"/>
              <p:cNvSpPr/>
              <p:nvPr/>
            </p:nvSpPr>
            <p:spPr>
              <a:xfrm>
                <a:off x="7702325" y="1586200"/>
                <a:ext cx="73775" cy="74825"/>
              </a:xfrm>
              <a:custGeom>
                <a:rect b="b" l="l" r="r" t="t"/>
                <a:pathLst>
                  <a:path extrusionOk="0" h="2993" w="2951">
                    <a:moveTo>
                      <a:pt x="1654" y="105"/>
                    </a:moveTo>
                    <a:cubicBezTo>
                      <a:pt x="900" y="0"/>
                      <a:pt x="189" y="565"/>
                      <a:pt x="84" y="1318"/>
                    </a:cubicBezTo>
                    <a:cubicBezTo>
                      <a:pt x="1" y="2071"/>
                      <a:pt x="545" y="2783"/>
                      <a:pt x="1298" y="2887"/>
                    </a:cubicBezTo>
                    <a:cubicBezTo>
                      <a:pt x="2051" y="2992"/>
                      <a:pt x="2763" y="2448"/>
                      <a:pt x="2867" y="1674"/>
                    </a:cubicBezTo>
                    <a:cubicBezTo>
                      <a:pt x="2951" y="900"/>
                      <a:pt x="2428" y="209"/>
                      <a:pt x="1654" y="10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3"/>
              <p:cNvSpPr/>
              <p:nvPr/>
            </p:nvSpPr>
            <p:spPr>
              <a:xfrm>
                <a:off x="8540325" y="1056300"/>
                <a:ext cx="65400" cy="88425"/>
              </a:xfrm>
              <a:custGeom>
                <a:rect b="b" l="l" r="r" t="t"/>
                <a:pathLst>
                  <a:path extrusionOk="0" h="3537" w="2616">
                    <a:moveTo>
                      <a:pt x="1549" y="63"/>
                    </a:moveTo>
                    <a:cubicBezTo>
                      <a:pt x="900" y="0"/>
                      <a:pt x="272" y="670"/>
                      <a:pt x="126" y="1612"/>
                    </a:cubicBezTo>
                    <a:cubicBezTo>
                      <a:pt x="0" y="2553"/>
                      <a:pt x="440" y="3390"/>
                      <a:pt x="1109" y="3474"/>
                    </a:cubicBezTo>
                    <a:cubicBezTo>
                      <a:pt x="1758" y="3536"/>
                      <a:pt x="2386" y="2867"/>
                      <a:pt x="2511" y="1925"/>
                    </a:cubicBezTo>
                    <a:cubicBezTo>
                      <a:pt x="2616" y="984"/>
                      <a:pt x="2197" y="147"/>
                      <a:pt x="1549" y="6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3"/>
              <p:cNvSpPr/>
              <p:nvPr/>
            </p:nvSpPr>
            <p:spPr>
              <a:xfrm>
                <a:off x="8475450" y="1091875"/>
                <a:ext cx="92625" cy="73775"/>
              </a:xfrm>
              <a:custGeom>
                <a:rect b="b" l="l" r="r" t="t"/>
                <a:pathLst>
                  <a:path extrusionOk="0" h="2951" w="3705">
                    <a:moveTo>
                      <a:pt x="294" y="733"/>
                    </a:moveTo>
                    <a:cubicBezTo>
                      <a:pt x="1" y="1339"/>
                      <a:pt x="482" y="2155"/>
                      <a:pt x="1340" y="2532"/>
                    </a:cubicBezTo>
                    <a:cubicBezTo>
                      <a:pt x="2198" y="2950"/>
                      <a:pt x="3118" y="2804"/>
                      <a:pt x="3411" y="2197"/>
                    </a:cubicBezTo>
                    <a:cubicBezTo>
                      <a:pt x="3704" y="1611"/>
                      <a:pt x="3223" y="795"/>
                      <a:pt x="2365" y="398"/>
                    </a:cubicBezTo>
                    <a:cubicBezTo>
                      <a:pt x="1507" y="0"/>
                      <a:pt x="587" y="168"/>
                      <a:pt x="294" y="7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3"/>
              <p:cNvSpPr/>
              <p:nvPr/>
            </p:nvSpPr>
            <p:spPr>
              <a:xfrm>
                <a:off x="8491150" y="1144175"/>
                <a:ext cx="82675" cy="85300"/>
              </a:xfrm>
              <a:custGeom>
                <a:rect b="b" l="l" r="r" t="t"/>
                <a:pathLst>
                  <a:path extrusionOk="0" h="3412" w="3307">
                    <a:moveTo>
                      <a:pt x="482" y="2951"/>
                    </a:moveTo>
                    <a:cubicBezTo>
                      <a:pt x="942" y="3411"/>
                      <a:pt x="1863" y="3223"/>
                      <a:pt x="2511" y="2511"/>
                    </a:cubicBezTo>
                    <a:cubicBezTo>
                      <a:pt x="3181" y="1842"/>
                      <a:pt x="3306" y="900"/>
                      <a:pt x="2825" y="440"/>
                    </a:cubicBezTo>
                    <a:cubicBezTo>
                      <a:pt x="2365" y="1"/>
                      <a:pt x="1444" y="189"/>
                      <a:pt x="796" y="900"/>
                    </a:cubicBezTo>
                    <a:cubicBezTo>
                      <a:pt x="147" y="1570"/>
                      <a:pt x="1" y="2511"/>
                      <a:pt x="482" y="295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3"/>
              <p:cNvSpPr/>
              <p:nvPr/>
            </p:nvSpPr>
            <p:spPr>
              <a:xfrm>
                <a:off x="8552875" y="1148350"/>
                <a:ext cx="75875" cy="91575"/>
              </a:xfrm>
              <a:custGeom>
                <a:rect b="b" l="l" r="r" t="t"/>
                <a:pathLst>
                  <a:path extrusionOk="0" h="3663" w="3035">
                    <a:moveTo>
                      <a:pt x="2344" y="3349"/>
                    </a:moveTo>
                    <a:cubicBezTo>
                      <a:pt x="2930" y="3035"/>
                      <a:pt x="3034" y="2093"/>
                      <a:pt x="2553" y="1256"/>
                    </a:cubicBezTo>
                    <a:cubicBezTo>
                      <a:pt x="2114" y="419"/>
                      <a:pt x="1256" y="1"/>
                      <a:pt x="670" y="315"/>
                    </a:cubicBezTo>
                    <a:cubicBezTo>
                      <a:pt x="105" y="629"/>
                      <a:pt x="1" y="1570"/>
                      <a:pt x="461" y="2407"/>
                    </a:cubicBezTo>
                    <a:cubicBezTo>
                      <a:pt x="942" y="3244"/>
                      <a:pt x="1779" y="3663"/>
                      <a:pt x="2344" y="334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3"/>
              <p:cNvSpPr/>
              <p:nvPr/>
            </p:nvSpPr>
            <p:spPr>
              <a:xfrm>
                <a:off x="8571175" y="1107550"/>
                <a:ext cx="90000" cy="67000"/>
              </a:xfrm>
              <a:custGeom>
                <a:rect b="b" l="l" r="r" t="t"/>
                <a:pathLst>
                  <a:path extrusionOk="0" h="2680" w="3600">
                    <a:moveTo>
                      <a:pt x="3495" y="1026"/>
                    </a:moveTo>
                    <a:cubicBezTo>
                      <a:pt x="3370" y="378"/>
                      <a:pt x="2533" y="1"/>
                      <a:pt x="1591" y="168"/>
                    </a:cubicBezTo>
                    <a:cubicBezTo>
                      <a:pt x="650" y="357"/>
                      <a:pt x="1" y="1005"/>
                      <a:pt x="126" y="1654"/>
                    </a:cubicBezTo>
                    <a:cubicBezTo>
                      <a:pt x="252" y="2303"/>
                      <a:pt x="1089" y="2679"/>
                      <a:pt x="2030" y="2512"/>
                    </a:cubicBezTo>
                    <a:cubicBezTo>
                      <a:pt x="2951" y="2323"/>
                      <a:pt x="3600" y="1675"/>
                      <a:pt x="3495" y="102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3"/>
              <p:cNvSpPr/>
              <p:nvPr/>
            </p:nvSpPr>
            <p:spPr>
              <a:xfrm>
                <a:off x="8531425" y="1114350"/>
                <a:ext cx="71175" cy="71175"/>
              </a:xfrm>
              <a:custGeom>
                <a:rect b="b" l="l" r="r" t="t"/>
                <a:pathLst>
                  <a:path extrusionOk="0" h="2847" w="2847">
                    <a:moveTo>
                      <a:pt x="1591" y="106"/>
                    </a:moveTo>
                    <a:cubicBezTo>
                      <a:pt x="859" y="1"/>
                      <a:pt x="168" y="524"/>
                      <a:pt x="84" y="1256"/>
                    </a:cubicBezTo>
                    <a:cubicBezTo>
                      <a:pt x="1" y="1989"/>
                      <a:pt x="524" y="2658"/>
                      <a:pt x="1235" y="2742"/>
                    </a:cubicBezTo>
                    <a:cubicBezTo>
                      <a:pt x="1967" y="2847"/>
                      <a:pt x="2658" y="2323"/>
                      <a:pt x="2742" y="1591"/>
                    </a:cubicBezTo>
                    <a:cubicBezTo>
                      <a:pt x="2846" y="880"/>
                      <a:pt x="2323" y="210"/>
                      <a:pt x="1591" y="10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10" name="Google Shape;5910;p73"/>
            <p:cNvSpPr/>
            <p:nvPr/>
          </p:nvSpPr>
          <p:spPr>
            <a:xfrm flipH="1" rot="-3411494">
              <a:off x="8174992" y="751153"/>
              <a:ext cx="696169" cy="978934"/>
            </a:xfrm>
            <a:custGeom>
              <a:rect b="b" l="l" r="r" t="t"/>
              <a:pathLst>
                <a:path extrusionOk="0" h="83750" w="67663">
                  <a:moveTo>
                    <a:pt x="67290" y="1"/>
                  </a:moveTo>
                  <a:cubicBezTo>
                    <a:pt x="67235" y="1"/>
                    <a:pt x="67180" y="20"/>
                    <a:pt x="67134" y="66"/>
                  </a:cubicBezTo>
                  <a:cubicBezTo>
                    <a:pt x="64699" y="2568"/>
                    <a:pt x="62564" y="5270"/>
                    <a:pt x="60063" y="7738"/>
                  </a:cubicBezTo>
                  <a:cubicBezTo>
                    <a:pt x="57361" y="10407"/>
                    <a:pt x="54459" y="12775"/>
                    <a:pt x="51456" y="15077"/>
                  </a:cubicBezTo>
                  <a:cubicBezTo>
                    <a:pt x="45786" y="19413"/>
                    <a:pt x="40482" y="24017"/>
                    <a:pt x="35545" y="29187"/>
                  </a:cubicBezTo>
                  <a:cubicBezTo>
                    <a:pt x="30675" y="34357"/>
                    <a:pt x="26038" y="39761"/>
                    <a:pt x="21568" y="45265"/>
                  </a:cubicBezTo>
                  <a:cubicBezTo>
                    <a:pt x="17132" y="50803"/>
                    <a:pt x="13696" y="56673"/>
                    <a:pt x="10360" y="62978"/>
                  </a:cubicBezTo>
                  <a:cubicBezTo>
                    <a:pt x="8559" y="66380"/>
                    <a:pt x="6324" y="69416"/>
                    <a:pt x="4323" y="72718"/>
                  </a:cubicBezTo>
                  <a:cubicBezTo>
                    <a:pt x="2221" y="76121"/>
                    <a:pt x="1187" y="79790"/>
                    <a:pt x="20" y="83593"/>
                  </a:cubicBezTo>
                  <a:cubicBezTo>
                    <a:pt x="1" y="83687"/>
                    <a:pt x="67" y="83750"/>
                    <a:pt x="147" y="83750"/>
                  </a:cubicBezTo>
                  <a:cubicBezTo>
                    <a:pt x="208" y="83750"/>
                    <a:pt x="276" y="83713"/>
                    <a:pt x="320" y="83626"/>
                  </a:cubicBezTo>
                  <a:cubicBezTo>
                    <a:pt x="1521" y="80057"/>
                    <a:pt x="2621" y="76454"/>
                    <a:pt x="4590" y="73252"/>
                  </a:cubicBezTo>
                  <a:cubicBezTo>
                    <a:pt x="6291" y="70417"/>
                    <a:pt x="8359" y="67815"/>
                    <a:pt x="10027" y="64979"/>
                  </a:cubicBezTo>
                  <a:cubicBezTo>
                    <a:pt x="11828" y="61944"/>
                    <a:pt x="13329" y="58742"/>
                    <a:pt x="15130" y="55739"/>
                  </a:cubicBezTo>
                  <a:cubicBezTo>
                    <a:pt x="17065" y="52470"/>
                    <a:pt x="19333" y="49435"/>
                    <a:pt x="21702" y="46466"/>
                  </a:cubicBezTo>
                  <a:cubicBezTo>
                    <a:pt x="30675" y="35392"/>
                    <a:pt x="40215" y="24851"/>
                    <a:pt x="51623" y="16178"/>
                  </a:cubicBezTo>
                  <a:cubicBezTo>
                    <a:pt x="57461" y="11741"/>
                    <a:pt x="63632" y="6704"/>
                    <a:pt x="67535" y="400"/>
                  </a:cubicBezTo>
                  <a:cubicBezTo>
                    <a:pt x="67663" y="220"/>
                    <a:pt x="67475" y="1"/>
                    <a:pt x="67290" y="1"/>
                  </a:cubicBezTo>
                  <a:close/>
                </a:path>
              </a:pathLst>
            </a:custGeom>
            <a:solidFill>
              <a:srgbClr val="542C18"/>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1" name="Google Shape;5911;p73"/>
          <p:cNvGrpSpPr/>
          <p:nvPr/>
        </p:nvGrpSpPr>
        <p:grpSpPr>
          <a:xfrm>
            <a:off x="6786150" y="321625"/>
            <a:ext cx="1301475" cy="998075"/>
            <a:chOff x="6786150" y="321625"/>
            <a:chExt cx="1301475" cy="998075"/>
          </a:xfrm>
        </p:grpSpPr>
        <p:grpSp>
          <p:nvGrpSpPr>
            <p:cNvPr id="5912" name="Google Shape;5912;p73"/>
            <p:cNvGrpSpPr/>
            <p:nvPr/>
          </p:nvGrpSpPr>
          <p:grpSpPr>
            <a:xfrm>
              <a:off x="6786150" y="321625"/>
              <a:ext cx="1301475" cy="998075"/>
              <a:chOff x="1599150" y="3953625"/>
              <a:chExt cx="1301475" cy="998075"/>
            </a:xfrm>
          </p:grpSpPr>
          <p:sp>
            <p:nvSpPr>
              <p:cNvPr id="5913" name="Google Shape;5913;p73"/>
              <p:cNvSpPr/>
              <p:nvPr/>
            </p:nvSpPr>
            <p:spPr>
              <a:xfrm>
                <a:off x="2036450" y="4657450"/>
                <a:ext cx="147525" cy="213800"/>
              </a:xfrm>
              <a:custGeom>
                <a:rect b="b" l="l" r="r" t="t"/>
                <a:pathLst>
                  <a:path extrusionOk="0" h="8552" w="5901">
                    <a:moveTo>
                      <a:pt x="4850" y="0"/>
                    </a:moveTo>
                    <a:cubicBezTo>
                      <a:pt x="4788" y="0"/>
                      <a:pt x="4727" y="10"/>
                      <a:pt x="4666" y="32"/>
                    </a:cubicBezTo>
                    <a:cubicBezTo>
                      <a:pt x="4374" y="136"/>
                      <a:pt x="4227" y="471"/>
                      <a:pt x="4332" y="764"/>
                    </a:cubicBezTo>
                    <a:cubicBezTo>
                      <a:pt x="4687" y="1747"/>
                      <a:pt x="4457" y="2961"/>
                      <a:pt x="3809" y="4112"/>
                    </a:cubicBezTo>
                    <a:cubicBezTo>
                      <a:pt x="3076" y="5388"/>
                      <a:pt x="1863" y="6622"/>
                      <a:pt x="377" y="7480"/>
                    </a:cubicBezTo>
                    <a:cubicBezTo>
                      <a:pt x="105" y="7648"/>
                      <a:pt x="0" y="7983"/>
                      <a:pt x="168" y="8275"/>
                    </a:cubicBezTo>
                    <a:cubicBezTo>
                      <a:pt x="269" y="8448"/>
                      <a:pt x="468" y="8552"/>
                      <a:pt x="672" y="8552"/>
                    </a:cubicBezTo>
                    <a:cubicBezTo>
                      <a:pt x="764" y="8552"/>
                      <a:pt x="857" y="8530"/>
                      <a:pt x="942" y="8485"/>
                    </a:cubicBezTo>
                    <a:cubicBezTo>
                      <a:pt x="2595" y="7501"/>
                      <a:pt x="3955" y="6141"/>
                      <a:pt x="4792" y="4677"/>
                    </a:cubicBezTo>
                    <a:cubicBezTo>
                      <a:pt x="5608" y="3233"/>
                      <a:pt x="5901" y="1685"/>
                      <a:pt x="5399" y="366"/>
                    </a:cubicBezTo>
                    <a:cubicBezTo>
                      <a:pt x="5316" y="150"/>
                      <a:pt x="5087" y="0"/>
                      <a:pt x="48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3"/>
              <p:cNvSpPr/>
              <p:nvPr/>
            </p:nvSpPr>
            <p:spPr>
              <a:xfrm>
                <a:off x="2037500" y="4843125"/>
                <a:ext cx="69075" cy="108575"/>
              </a:xfrm>
              <a:custGeom>
                <a:rect b="b" l="l" r="r" t="t"/>
                <a:pathLst>
                  <a:path extrusionOk="0" h="4343" w="2763">
                    <a:moveTo>
                      <a:pt x="625" y="1"/>
                    </a:moveTo>
                    <a:cubicBezTo>
                      <a:pt x="413" y="1"/>
                      <a:pt x="216" y="110"/>
                      <a:pt x="126" y="304"/>
                    </a:cubicBezTo>
                    <a:cubicBezTo>
                      <a:pt x="0" y="576"/>
                      <a:pt x="105" y="932"/>
                      <a:pt x="356" y="1058"/>
                    </a:cubicBezTo>
                    <a:cubicBezTo>
                      <a:pt x="879" y="1309"/>
                      <a:pt x="1172" y="1706"/>
                      <a:pt x="1360" y="2146"/>
                    </a:cubicBezTo>
                    <a:cubicBezTo>
                      <a:pt x="1570" y="2648"/>
                      <a:pt x="1591" y="3234"/>
                      <a:pt x="1611" y="3799"/>
                    </a:cubicBezTo>
                    <a:cubicBezTo>
                      <a:pt x="1632" y="4113"/>
                      <a:pt x="1904" y="4343"/>
                      <a:pt x="2218" y="4343"/>
                    </a:cubicBezTo>
                    <a:cubicBezTo>
                      <a:pt x="2532" y="4322"/>
                      <a:pt x="2762" y="4071"/>
                      <a:pt x="2762" y="3757"/>
                    </a:cubicBezTo>
                    <a:cubicBezTo>
                      <a:pt x="2741" y="3087"/>
                      <a:pt x="2679" y="2418"/>
                      <a:pt x="2427" y="1769"/>
                    </a:cubicBezTo>
                    <a:cubicBezTo>
                      <a:pt x="2155" y="1079"/>
                      <a:pt x="1716" y="472"/>
                      <a:pt x="879" y="53"/>
                    </a:cubicBezTo>
                    <a:cubicBezTo>
                      <a:pt x="796" y="18"/>
                      <a:pt x="710" y="1"/>
                      <a:pt x="6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3"/>
              <p:cNvSpPr/>
              <p:nvPr/>
            </p:nvSpPr>
            <p:spPr>
              <a:xfrm>
                <a:off x="1993550" y="4841800"/>
                <a:ext cx="76400" cy="106550"/>
              </a:xfrm>
              <a:custGeom>
                <a:rect b="b" l="l" r="r" t="t"/>
                <a:pathLst>
                  <a:path extrusionOk="0" h="4262" w="3056">
                    <a:moveTo>
                      <a:pt x="2345" y="0"/>
                    </a:moveTo>
                    <a:cubicBezTo>
                      <a:pt x="2331" y="0"/>
                      <a:pt x="2317" y="1"/>
                      <a:pt x="2302" y="2"/>
                    </a:cubicBezTo>
                    <a:cubicBezTo>
                      <a:pt x="1988" y="65"/>
                      <a:pt x="1779" y="316"/>
                      <a:pt x="1800" y="629"/>
                    </a:cubicBezTo>
                    <a:cubicBezTo>
                      <a:pt x="1884" y="1215"/>
                      <a:pt x="1716" y="1676"/>
                      <a:pt x="1465" y="2073"/>
                    </a:cubicBezTo>
                    <a:cubicBezTo>
                      <a:pt x="1214" y="2554"/>
                      <a:pt x="754" y="2910"/>
                      <a:pt x="294" y="3245"/>
                    </a:cubicBezTo>
                    <a:cubicBezTo>
                      <a:pt x="22" y="3433"/>
                      <a:pt x="1" y="3810"/>
                      <a:pt x="189" y="4040"/>
                    </a:cubicBezTo>
                    <a:cubicBezTo>
                      <a:pt x="299" y="4186"/>
                      <a:pt x="466" y="4262"/>
                      <a:pt x="631" y="4262"/>
                    </a:cubicBezTo>
                    <a:cubicBezTo>
                      <a:pt x="749" y="4262"/>
                      <a:pt x="867" y="4223"/>
                      <a:pt x="963" y="4145"/>
                    </a:cubicBezTo>
                    <a:cubicBezTo>
                      <a:pt x="1486" y="3747"/>
                      <a:pt x="2051" y="3308"/>
                      <a:pt x="2407" y="2722"/>
                    </a:cubicBezTo>
                    <a:cubicBezTo>
                      <a:pt x="2825" y="2136"/>
                      <a:pt x="3056" y="1425"/>
                      <a:pt x="2930" y="504"/>
                    </a:cubicBezTo>
                    <a:cubicBezTo>
                      <a:pt x="2890" y="204"/>
                      <a:pt x="2641" y="0"/>
                      <a:pt x="23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3"/>
              <p:cNvSpPr/>
              <p:nvPr/>
            </p:nvSpPr>
            <p:spPr>
              <a:xfrm>
                <a:off x="2234175" y="3953625"/>
                <a:ext cx="666450" cy="698350"/>
              </a:xfrm>
              <a:custGeom>
                <a:rect b="b" l="l" r="r" t="t"/>
                <a:pathLst>
                  <a:path extrusionOk="0" h="27934" w="26658">
                    <a:moveTo>
                      <a:pt x="26657" y="3516"/>
                    </a:moveTo>
                    <a:cubicBezTo>
                      <a:pt x="15861" y="0"/>
                      <a:pt x="1" y="8412"/>
                      <a:pt x="5838" y="16739"/>
                    </a:cubicBezTo>
                    <a:cubicBezTo>
                      <a:pt x="13664" y="27933"/>
                      <a:pt x="17137" y="7261"/>
                      <a:pt x="26657" y="351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3"/>
              <p:cNvSpPr/>
              <p:nvPr/>
            </p:nvSpPr>
            <p:spPr>
              <a:xfrm>
                <a:off x="1751900" y="4066600"/>
                <a:ext cx="985000" cy="827050"/>
              </a:xfrm>
              <a:custGeom>
                <a:rect b="b" l="l" r="r" t="t"/>
                <a:pathLst>
                  <a:path extrusionOk="0" h="33082" w="39400">
                    <a:moveTo>
                      <a:pt x="0" y="21364"/>
                    </a:moveTo>
                    <a:cubicBezTo>
                      <a:pt x="20735" y="33081"/>
                      <a:pt x="34231" y="22326"/>
                      <a:pt x="36867" y="12764"/>
                    </a:cubicBezTo>
                    <a:cubicBezTo>
                      <a:pt x="39399" y="3495"/>
                      <a:pt x="31595" y="1"/>
                      <a:pt x="23999" y="2512"/>
                    </a:cubicBezTo>
                    <a:cubicBezTo>
                      <a:pt x="13077" y="6152"/>
                      <a:pt x="9897" y="22306"/>
                      <a:pt x="0" y="2136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3"/>
              <p:cNvSpPr/>
              <p:nvPr/>
            </p:nvSpPr>
            <p:spPr>
              <a:xfrm>
                <a:off x="1985700" y="4067125"/>
                <a:ext cx="751200" cy="510050"/>
              </a:xfrm>
              <a:custGeom>
                <a:rect b="b" l="l" r="r" t="t"/>
                <a:pathLst>
                  <a:path extrusionOk="0" h="20402" w="30048">
                    <a:moveTo>
                      <a:pt x="1" y="16426"/>
                    </a:moveTo>
                    <a:cubicBezTo>
                      <a:pt x="85" y="16949"/>
                      <a:pt x="482" y="17367"/>
                      <a:pt x="1026" y="17472"/>
                    </a:cubicBezTo>
                    <a:cubicBezTo>
                      <a:pt x="1528" y="17556"/>
                      <a:pt x="2010" y="17347"/>
                      <a:pt x="2282" y="16949"/>
                    </a:cubicBezTo>
                    <a:cubicBezTo>
                      <a:pt x="2156" y="17639"/>
                      <a:pt x="2616" y="18288"/>
                      <a:pt x="3307" y="18414"/>
                    </a:cubicBezTo>
                    <a:cubicBezTo>
                      <a:pt x="3788" y="18497"/>
                      <a:pt x="4290" y="18288"/>
                      <a:pt x="4562" y="17870"/>
                    </a:cubicBezTo>
                    <a:cubicBezTo>
                      <a:pt x="4520" y="18497"/>
                      <a:pt x="4939" y="19041"/>
                      <a:pt x="5567" y="19146"/>
                    </a:cubicBezTo>
                    <a:cubicBezTo>
                      <a:pt x="6090" y="19251"/>
                      <a:pt x="6592" y="19000"/>
                      <a:pt x="6864" y="18560"/>
                    </a:cubicBezTo>
                    <a:cubicBezTo>
                      <a:pt x="6885" y="19125"/>
                      <a:pt x="7303" y="19606"/>
                      <a:pt x="7868" y="19711"/>
                    </a:cubicBezTo>
                    <a:cubicBezTo>
                      <a:pt x="8454" y="19816"/>
                      <a:pt x="9019" y="19523"/>
                      <a:pt x="9270" y="19000"/>
                    </a:cubicBezTo>
                    <a:cubicBezTo>
                      <a:pt x="9312" y="19544"/>
                      <a:pt x="9730" y="20004"/>
                      <a:pt x="10274" y="20108"/>
                    </a:cubicBezTo>
                    <a:cubicBezTo>
                      <a:pt x="10860" y="20213"/>
                      <a:pt x="11404" y="19899"/>
                      <a:pt x="11634" y="19397"/>
                    </a:cubicBezTo>
                    <a:cubicBezTo>
                      <a:pt x="11781" y="19857"/>
                      <a:pt x="12137" y="20213"/>
                      <a:pt x="12639" y="20297"/>
                    </a:cubicBezTo>
                    <a:cubicBezTo>
                      <a:pt x="13246" y="20401"/>
                      <a:pt x="13810" y="20067"/>
                      <a:pt x="14020" y="19502"/>
                    </a:cubicBezTo>
                    <a:cubicBezTo>
                      <a:pt x="14187" y="19878"/>
                      <a:pt x="14522" y="20171"/>
                      <a:pt x="14940" y="20234"/>
                    </a:cubicBezTo>
                    <a:cubicBezTo>
                      <a:pt x="15568" y="20339"/>
                      <a:pt x="16133" y="20004"/>
                      <a:pt x="16342" y="19439"/>
                    </a:cubicBezTo>
                    <a:cubicBezTo>
                      <a:pt x="16531" y="19711"/>
                      <a:pt x="16823" y="19920"/>
                      <a:pt x="17179" y="20004"/>
                    </a:cubicBezTo>
                    <a:cubicBezTo>
                      <a:pt x="17870" y="20129"/>
                      <a:pt x="18518" y="19690"/>
                      <a:pt x="18644" y="19020"/>
                    </a:cubicBezTo>
                    <a:cubicBezTo>
                      <a:pt x="18832" y="19272"/>
                      <a:pt x="19125" y="19481"/>
                      <a:pt x="19460" y="19544"/>
                    </a:cubicBezTo>
                    <a:cubicBezTo>
                      <a:pt x="20150" y="19669"/>
                      <a:pt x="20799" y="19230"/>
                      <a:pt x="20925" y="18539"/>
                    </a:cubicBezTo>
                    <a:cubicBezTo>
                      <a:pt x="21113" y="18728"/>
                      <a:pt x="21322" y="18832"/>
                      <a:pt x="21573" y="18874"/>
                    </a:cubicBezTo>
                    <a:cubicBezTo>
                      <a:pt x="22264" y="19020"/>
                      <a:pt x="22912" y="18539"/>
                      <a:pt x="23038" y="17870"/>
                    </a:cubicBezTo>
                    <a:cubicBezTo>
                      <a:pt x="23080" y="17765"/>
                      <a:pt x="23080" y="17660"/>
                      <a:pt x="23080" y="17556"/>
                    </a:cubicBezTo>
                    <a:cubicBezTo>
                      <a:pt x="23247" y="17765"/>
                      <a:pt x="23498" y="17891"/>
                      <a:pt x="23770" y="17932"/>
                    </a:cubicBezTo>
                    <a:cubicBezTo>
                      <a:pt x="24461" y="18079"/>
                      <a:pt x="25109" y="17598"/>
                      <a:pt x="25235" y="16928"/>
                    </a:cubicBezTo>
                    <a:cubicBezTo>
                      <a:pt x="25277" y="16823"/>
                      <a:pt x="25277" y="16719"/>
                      <a:pt x="25277" y="16572"/>
                    </a:cubicBezTo>
                    <a:cubicBezTo>
                      <a:pt x="25402" y="16677"/>
                      <a:pt x="25590" y="16761"/>
                      <a:pt x="25758" y="16823"/>
                    </a:cubicBezTo>
                    <a:cubicBezTo>
                      <a:pt x="26553" y="15484"/>
                      <a:pt x="27160" y="14124"/>
                      <a:pt x="27515" y="12764"/>
                    </a:cubicBezTo>
                    <a:cubicBezTo>
                      <a:pt x="30047" y="3495"/>
                      <a:pt x="22243" y="1"/>
                      <a:pt x="14647" y="2512"/>
                    </a:cubicBezTo>
                    <a:cubicBezTo>
                      <a:pt x="7952" y="4709"/>
                      <a:pt x="4186" y="11613"/>
                      <a:pt x="1" y="1642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3"/>
              <p:cNvSpPr/>
              <p:nvPr/>
            </p:nvSpPr>
            <p:spPr>
              <a:xfrm>
                <a:off x="2041150" y="4067125"/>
                <a:ext cx="681100" cy="433675"/>
              </a:xfrm>
              <a:custGeom>
                <a:rect b="b" l="l" r="r" t="t"/>
                <a:pathLst>
                  <a:path extrusionOk="0" h="17347" w="27244">
                    <a:moveTo>
                      <a:pt x="1" y="13706"/>
                    </a:moveTo>
                    <a:lnTo>
                      <a:pt x="168" y="13559"/>
                    </a:lnTo>
                    <a:lnTo>
                      <a:pt x="168" y="13601"/>
                    </a:lnTo>
                    <a:cubicBezTo>
                      <a:pt x="64" y="14208"/>
                      <a:pt x="440" y="14752"/>
                      <a:pt x="1047" y="14857"/>
                    </a:cubicBezTo>
                    <a:cubicBezTo>
                      <a:pt x="1486" y="14940"/>
                      <a:pt x="1926" y="14752"/>
                      <a:pt x="2156" y="14396"/>
                    </a:cubicBezTo>
                    <a:cubicBezTo>
                      <a:pt x="2051" y="14982"/>
                      <a:pt x="2428" y="15547"/>
                      <a:pt x="3035" y="15652"/>
                    </a:cubicBezTo>
                    <a:cubicBezTo>
                      <a:pt x="3474" y="15715"/>
                      <a:pt x="3914" y="15505"/>
                      <a:pt x="4144" y="15170"/>
                    </a:cubicBezTo>
                    <a:cubicBezTo>
                      <a:pt x="4102" y="15715"/>
                      <a:pt x="4478" y="16196"/>
                      <a:pt x="5022" y="16300"/>
                    </a:cubicBezTo>
                    <a:cubicBezTo>
                      <a:pt x="5462" y="16363"/>
                      <a:pt x="5922" y="16175"/>
                      <a:pt x="6152" y="15798"/>
                    </a:cubicBezTo>
                    <a:cubicBezTo>
                      <a:pt x="6173" y="16300"/>
                      <a:pt x="6550" y="16719"/>
                      <a:pt x="7052" y="16782"/>
                    </a:cubicBezTo>
                    <a:cubicBezTo>
                      <a:pt x="7575" y="16886"/>
                      <a:pt x="8035" y="16614"/>
                      <a:pt x="8245" y="16133"/>
                    </a:cubicBezTo>
                    <a:cubicBezTo>
                      <a:pt x="8287" y="16614"/>
                      <a:pt x="8642" y="17033"/>
                      <a:pt x="9144" y="17116"/>
                    </a:cubicBezTo>
                    <a:cubicBezTo>
                      <a:pt x="9626" y="17179"/>
                      <a:pt x="10128" y="16928"/>
                      <a:pt x="10316" y="16489"/>
                    </a:cubicBezTo>
                    <a:cubicBezTo>
                      <a:pt x="10421" y="16865"/>
                      <a:pt x="10756" y="17179"/>
                      <a:pt x="11174" y="17242"/>
                    </a:cubicBezTo>
                    <a:cubicBezTo>
                      <a:pt x="11697" y="17347"/>
                      <a:pt x="12199" y="17033"/>
                      <a:pt x="12388" y="16551"/>
                    </a:cubicBezTo>
                    <a:cubicBezTo>
                      <a:pt x="12513" y="16865"/>
                      <a:pt x="12827" y="17137"/>
                      <a:pt x="13183" y="17179"/>
                    </a:cubicBezTo>
                    <a:cubicBezTo>
                      <a:pt x="13706" y="17284"/>
                      <a:pt x="14229" y="16970"/>
                      <a:pt x="14417" y="16468"/>
                    </a:cubicBezTo>
                    <a:cubicBezTo>
                      <a:pt x="14585" y="16740"/>
                      <a:pt x="14836" y="16928"/>
                      <a:pt x="15149" y="16970"/>
                    </a:cubicBezTo>
                    <a:cubicBezTo>
                      <a:pt x="15756" y="17075"/>
                      <a:pt x="16300" y="16677"/>
                      <a:pt x="16405" y="16112"/>
                    </a:cubicBezTo>
                    <a:cubicBezTo>
                      <a:pt x="16572" y="16342"/>
                      <a:pt x="16823" y="16510"/>
                      <a:pt x="17116" y="16551"/>
                    </a:cubicBezTo>
                    <a:cubicBezTo>
                      <a:pt x="17723" y="16656"/>
                      <a:pt x="18267" y="16259"/>
                      <a:pt x="18372" y="15694"/>
                    </a:cubicBezTo>
                    <a:cubicBezTo>
                      <a:pt x="18518" y="15861"/>
                      <a:pt x="18707" y="15966"/>
                      <a:pt x="18937" y="15987"/>
                    </a:cubicBezTo>
                    <a:cubicBezTo>
                      <a:pt x="19543" y="16091"/>
                      <a:pt x="20087" y="15694"/>
                      <a:pt x="20192" y="15087"/>
                    </a:cubicBezTo>
                    <a:cubicBezTo>
                      <a:pt x="20234" y="14982"/>
                      <a:pt x="20234" y="14919"/>
                      <a:pt x="20234" y="14815"/>
                    </a:cubicBezTo>
                    <a:cubicBezTo>
                      <a:pt x="20380" y="14982"/>
                      <a:pt x="20590" y="15129"/>
                      <a:pt x="20862" y="15150"/>
                    </a:cubicBezTo>
                    <a:cubicBezTo>
                      <a:pt x="21448" y="15254"/>
                      <a:pt x="22012" y="14857"/>
                      <a:pt x="22117" y="14250"/>
                    </a:cubicBezTo>
                    <a:cubicBezTo>
                      <a:pt x="22138" y="14145"/>
                      <a:pt x="22138" y="14082"/>
                      <a:pt x="22138" y="13978"/>
                    </a:cubicBezTo>
                    <a:cubicBezTo>
                      <a:pt x="22264" y="14082"/>
                      <a:pt x="22431" y="14145"/>
                      <a:pt x="22598" y="14166"/>
                    </a:cubicBezTo>
                    <a:cubicBezTo>
                      <a:pt x="23205" y="14271"/>
                      <a:pt x="23749" y="13894"/>
                      <a:pt x="23854" y="13287"/>
                    </a:cubicBezTo>
                    <a:cubicBezTo>
                      <a:pt x="23896" y="13120"/>
                      <a:pt x="23896" y="12994"/>
                      <a:pt x="23854" y="12869"/>
                    </a:cubicBezTo>
                    <a:cubicBezTo>
                      <a:pt x="24000" y="12953"/>
                      <a:pt x="24126" y="12994"/>
                      <a:pt x="24251" y="13036"/>
                    </a:cubicBezTo>
                    <a:cubicBezTo>
                      <a:pt x="24649" y="13099"/>
                      <a:pt x="25046" y="12953"/>
                      <a:pt x="25277" y="12660"/>
                    </a:cubicBezTo>
                    <a:lnTo>
                      <a:pt x="25507" y="11718"/>
                    </a:lnTo>
                    <a:cubicBezTo>
                      <a:pt x="25507" y="11697"/>
                      <a:pt x="25507" y="11655"/>
                      <a:pt x="25486" y="11634"/>
                    </a:cubicBezTo>
                    <a:lnTo>
                      <a:pt x="25507" y="11676"/>
                    </a:lnTo>
                    <a:cubicBezTo>
                      <a:pt x="27243" y="3160"/>
                      <a:pt x="19711" y="1"/>
                      <a:pt x="12409" y="2428"/>
                    </a:cubicBezTo>
                    <a:cubicBezTo>
                      <a:pt x="6947" y="4311"/>
                      <a:pt x="3411" y="9312"/>
                      <a:pt x="1" y="1370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3"/>
              <p:cNvSpPr/>
              <p:nvPr/>
            </p:nvSpPr>
            <p:spPr>
              <a:xfrm>
                <a:off x="1898875" y="4667525"/>
                <a:ext cx="187825" cy="173100"/>
              </a:xfrm>
              <a:custGeom>
                <a:rect b="b" l="l" r="r" t="t"/>
                <a:pathLst>
                  <a:path extrusionOk="0" h="6924" w="7513">
                    <a:moveTo>
                      <a:pt x="6890" y="1"/>
                    </a:moveTo>
                    <a:cubicBezTo>
                      <a:pt x="6868" y="1"/>
                      <a:pt x="6845" y="2"/>
                      <a:pt x="6822" y="5"/>
                    </a:cubicBezTo>
                    <a:cubicBezTo>
                      <a:pt x="6508" y="26"/>
                      <a:pt x="6278" y="277"/>
                      <a:pt x="6299" y="591"/>
                    </a:cubicBezTo>
                    <a:cubicBezTo>
                      <a:pt x="6340" y="1637"/>
                      <a:pt x="5775" y="2725"/>
                      <a:pt x="4771" y="3625"/>
                    </a:cubicBezTo>
                    <a:cubicBezTo>
                      <a:pt x="3704" y="4650"/>
                      <a:pt x="2156" y="5445"/>
                      <a:pt x="482" y="5801"/>
                    </a:cubicBezTo>
                    <a:cubicBezTo>
                      <a:pt x="168" y="5885"/>
                      <a:pt x="1" y="6157"/>
                      <a:pt x="84" y="6491"/>
                    </a:cubicBezTo>
                    <a:cubicBezTo>
                      <a:pt x="138" y="6761"/>
                      <a:pt x="363" y="6923"/>
                      <a:pt x="624" y="6923"/>
                    </a:cubicBezTo>
                    <a:cubicBezTo>
                      <a:pt x="666" y="6923"/>
                      <a:pt x="710" y="6919"/>
                      <a:pt x="754" y="6910"/>
                    </a:cubicBezTo>
                    <a:cubicBezTo>
                      <a:pt x="2616" y="6491"/>
                      <a:pt x="4332" y="5592"/>
                      <a:pt x="5566" y="4441"/>
                    </a:cubicBezTo>
                    <a:cubicBezTo>
                      <a:pt x="6759" y="3311"/>
                      <a:pt x="7512" y="1930"/>
                      <a:pt x="7428" y="528"/>
                    </a:cubicBezTo>
                    <a:cubicBezTo>
                      <a:pt x="7409" y="237"/>
                      <a:pt x="7174" y="1"/>
                      <a:pt x="68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3"/>
              <p:cNvSpPr/>
              <p:nvPr/>
            </p:nvSpPr>
            <p:spPr>
              <a:xfrm>
                <a:off x="1899400" y="4813325"/>
                <a:ext cx="49725" cy="116225"/>
              </a:xfrm>
              <a:custGeom>
                <a:rect b="b" l="l" r="r" t="t"/>
                <a:pathLst>
                  <a:path extrusionOk="0" h="4649" w="1989">
                    <a:moveTo>
                      <a:pt x="618" y="0"/>
                    </a:moveTo>
                    <a:cubicBezTo>
                      <a:pt x="471" y="0"/>
                      <a:pt x="325" y="53"/>
                      <a:pt x="210" y="157"/>
                    </a:cubicBezTo>
                    <a:cubicBezTo>
                      <a:pt x="1" y="387"/>
                      <a:pt x="1" y="722"/>
                      <a:pt x="210" y="973"/>
                    </a:cubicBezTo>
                    <a:cubicBezTo>
                      <a:pt x="628" y="1392"/>
                      <a:pt x="796" y="1831"/>
                      <a:pt x="817" y="2292"/>
                    </a:cubicBezTo>
                    <a:cubicBezTo>
                      <a:pt x="837" y="2794"/>
                      <a:pt x="712" y="3338"/>
                      <a:pt x="586" y="3924"/>
                    </a:cubicBezTo>
                    <a:cubicBezTo>
                      <a:pt x="503" y="4237"/>
                      <a:pt x="691" y="4530"/>
                      <a:pt x="963" y="4635"/>
                    </a:cubicBezTo>
                    <a:cubicBezTo>
                      <a:pt x="1007" y="4644"/>
                      <a:pt x="1051" y="4648"/>
                      <a:pt x="1094" y="4648"/>
                    </a:cubicBezTo>
                    <a:cubicBezTo>
                      <a:pt x="1356" y="4648"/>
                      <a:pt x="1585" y="4489"/>
                      <a:pt x="1674" y="4237"/>
                    </a:cubicBezTo>
                    <a:cubicBezTo>
                      <a:pt x="1863" y="3589"/>
                      <a:pt x="1988" y="2919"/>
                      <a:pt x="1967" y="2250"/>
                    </a:cubicBezTo>
                    <a:cubicBezTo>
                      <a:pt x="1905" y="1517"/>
                      <a:pt x="1674" y="806"/>
                      <a:pt x="1026" y="157"/>
                    </a:cubicBezTo>
                    <a:cubicBezTo>
                      <a:pt x="911" y="53"/>
                      <a:pt x="764" y="0"/>
                      <a:pt x="6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3"/>
              <p:cNvSpPr/>
              <p:nvPr/>
            </p:nvSpPr>
            <p:spPr>
              <a:xfrm>
                <a:off x="1833500" y="4812925"/>
                <a:ext cx="96775" cy="88825"/>
              </a:xfrm>
              <a:custGeom>
                <a:rect b="b" l="l" r="r" t="t"/>
                <a:pathLst>
                  <a:path extrusionOk="0" h="3553" w="3871">
                    <a:moveTo>
                      <a:pt x="3268" y="1"/>
                    </a:moveTo>
                    <a:cubicBezTo>
                      <a:pt x="2986" y="1"/>
                      <a:pt x="2738" y="200"/>
                      <a:pt x="2699" y="487"/>
                    </a:cubicBezTo>
                    <a:cubicBezTo>
                      <a:pt x="2595" y="1052"/>
                      <a:pt x="2302" y="1450"/>
                      <a:pt x="1925" y="1743"/>
                    </a:cubicBezTo>
                    <a:cubicBezTo>
                      <a:pt x="1507" y="2036"/>
                      <a:pt x="984" y="2245"/>
                      <a:pt x="440" y="2454"/>
                    </a:cubicBezTo>
                    <a:cubicBezTo>
                      <a:pt x="147" y="2559"/>
                      <a:pt x="0" y="2872"/>
                      <a:pt x="105" y="3186"/>
                    </a:cubicBezTo>
                    <a:cubicBezTo>
                      <a:pt x="188" y="3403"/>
                      <a:pt x="403" y="3553"/>
                      <a:pt x="646" y="3553"/>
                    </a:cubicBezTo>
                    <a:cubicBezTo>
                      <a:pt x="708" y="3553"/>
                      <a:pt x="773" y="3543"/>
                      <a:pt x="837" y="3521"/>
                    </a:cubicBezTo>
                    <a:cubicBezTo>
                      <a:pt x="1465" y="3312"/>
                      <a:pt x="2092" y="3040"/>
                      <a:pt x="2637" y="2621"/>
                    </a:cubicBezTo>
                    <a:cubicBezTo>
                      <a:pt x="3222" y="2182"/>
                      <a:pt x="3662" y="1554"/>
                      <a:pt x="3808" y="675"/>
                    </a:cubicBezTo>
                    <a:cubicBezTo>
                      <a:pt x="3871" y="341"/>
                      <a:pt x="3662" y="69"/>
                      <a:pt x="3348" y="6"/>
                    </a:cubicBezTo>
                    <a:cubicBezTo>
                      <a:pt x="3321" y="2"/>
                      <a:pt x="3294" y="1"/>
                      <a:pt x="32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3"/>
              <p:cNvSpPr/>
              <p:nvPr/>
            </p:nvSpPr>
            <p:spPr>
              <a:xfrm>
                <a:off x="1736725" y="4012200"/>
                <a:ext cx="704100" cy="658075"/>
              </a:xfrm>
              <a:custGeom>
                <a:rect b="b" l="l" r="r" t="t"/>
                <a:pathLst>
                  <a:path extrusionOk="0" h="26323" w="28164">
                    <a:moveTo>
                      <a:pt x="0" y="4897"/>
                    </a:moveTo>
                    <a:cubicBezTo>
                      <a:pt x="10274" y="1"/>
                      <a:pt x="28163" y="7031"/>
                      <a:pt x="22305" y="15359"/>
                    </a:cubicBezTo>
                    <a:cubicBezTo>
                      <a:pt x="14647" y="26323"/>
                      <a:pt x="9918" y="7429"/>
                      <a:pt x="0" y="489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3"/>
              <p:cNvSpPr/>
              <p:nvPr/>
            </p:nvSpPr>
            <p:spPr>
              <a:xfrm>
                <a:off x="2587775" y="4201050"/>
                <a:ext cx="163775" cy="101500"/>
              </a:xfrm>
              <a:custGeom>
                <a:rect b="b" l="l" r="r" t="t"/>
                <a:pathLst>
                  <a:path extrusionOk="0" h="4060" w="6551">
                    <a:moveTo>
                      <a:pt x="984" y="0"/>
                    </a:moveTo>
                    <a:lnTo>
                      <a:pt x="6550" y="1026"/>
                    </a:lnTo>
                    <a:lnTo>
                      <a:pt x="2282" y="3934"/>
                    </a:lnTo>
                    <a:cubicBezTo>
                      <a:pt x="880" y="4059"/>
                      <a:pt x="1" y="1130"/>
                      <a:pt x="9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3"/>
              <p:cNvSpPr/>
              <p:nvPr/>
            </p:nvSpPr>
            <p:spPr>
              <a:xfrm>
                <a:off x="1796875" y="4114200"/>
                <a:ext cx="566000" cy="483375"/>
              </a:xfrm>
              <a:custGeom>
                <a:rect b="b" l="l" r="r" t="t"/>
                <a:pathLst>
                  <a:path extrusionOk="0" h="19335" w="22640">
                    <a:moveTo>
                      <a:pt x="18518" y="12995"/>
                    </a:moveTo>
                    <a:cubicBezTo>
                      <a:pt x="12262" y="19334"/>
                      <a:pt x="7742" y="5985"/>
                      <a:pt x="0" y="1779"/>
                    </a:cubicBezTo>
                    <a:cubicBezTo>
                      <a:pt x="9960" y="1"/>
                      <a:pt x="22640" y="5943"/>
                      <a:pt x="18518" y="1299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3"/>
              <p:cNvSpPr/>
              <p:nvPr/>
            </p:nvSpPr>
            <p:spPr>
              <a:xfrm>
                <a:off x="1612225" y="4480900"/>
                <a:ext cx="139700" cy="119800"/>
              </a:xfrm>
              <a:custGeom>
                <a:rect b="b" l="l" r="r" t="t"/>
                <a:pathLst>
                  <a:path extrusionOk="0" h="4792" w="5588">
                    <a:moveTo>
                      <a:pt x="5587" y="4792"/>
                    </a:moveTo>
                    <a:cubicBezTo>
                      <a:pt x="4959" y="4750"/>
                      <a:pt x="0" y="2930"/>
                      <a:pt x="837" y="1465"/>
                    </a:cubicBezTo>
                    <a:cubicBezTo>
                      <a:pt x="1674" y="0"/>
                      <a:pt x="5169" y="4122"/>
                      <a:pt x="5587" y="479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3"/>
              <p:cNvSpPr/>
              <p:nvPr/>
            </p:nvSpPr>
            <p:spPr>
              <a:xfrm>
                <a:off x="1682850" y="4446900"/>
                <a:ext cx="82150" cy="153800"/>
              </a:xfrm>
              <a:custGeom>
                <a:rect b="b" l="l" r="r" t="t"/>
                <a:pathLst>
                  <a:path extrusionOk="0" h="6152" w="3286">
                    <a:moveTo>
                      <a:pt x="2762" y="6152"/>
                    </a:moveTo>
                    <a:cubicBezTo>
                      <a:pt x="2344" y="5692"/>
                      <a:pt x="0" y="984"/>
                      <a:pt x="1653" y="482"/>
                    </a:cubicBezTo>
                    <a:cubicBezTo>
                      <a:pt x="3285" y="0"/>
                      <a:pt x="2929" y="5378"/>
                      <a:pt x="2762" y="615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3"/>
              <p:cNvSpPr/>
              <p:nvPr/>
            </p:nvSpPr>
            <p:spPr>
              <a:xfrm>
                <a:off x="1599150" y="4577675"/>
                <a:ext cx="152775" cy="82675"/>
              </a:xfrm>
              <a:custGeom>
                <a:rect b="b" l="l" r="r" t="t"/>
                <a:pathLst>
                  <a:path extrusionOk="0" h="3307" w="6111">
                    <a:moveTo>
                      <a:pt x="6110" y="921"/>
                    </a:moveTo>
                    <a:cubicBezTo>
                      <a:pt x="5608" y="1319"/>
                      <a:pt x="733" y="3306"/>
                      <a:pt x="377" y="1653"/>
                    </a:cubicBezTo>
                    <a:cubicBezTo>
                      <a:pt x="0" y="0"/>
                      <a:pt x="5336" y="712"/>
                      <a:pt x="6110" y="92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29" name="Google Shape;5929;p73"/>
            <p:cNvSpPr/>
            <p:nvPr/>
          </p:nvSpPr>
          <p:spPr>
            <a:xfrm>
              <a:off x="7586900" y="539150"/>
              <a:ext cx="96600" cy="74875"/>
            </a:xfrm>
            <a:custGeom>
              <a:rect b="b" l="l" r="r" t="t"/>
              <a:pathLst>
                <a:path extrusionOk="0" h="2995" w="3864">
                  <a:moveTo>
                    <a:pt x="2303" y="0"/>
                  </a:moveTo>
                  <a:cubicBezTo>
                    <a:pt x="2173" y="0"/>
                    <a:pt x="2070" y="165"/>
                    <a:pt x="2196" y="291"/>
                  </a:cubicBezTo>
                  <a:cubicBezTo>
                    <a:pt x="2730" y="891"/>
                    <a:pt x="3530" y="2159"/>
                    <a:pt x="2229" y="2559"/>
                  </a:cubicBezTo>
                  <a:cubicBezTo>
                    <a:pt x="2108" y="2591"/>
                    <a:pt x="1987" y="2606"/>
                    <a:pt x="1869" y="2606"/>
                  </a:cubicBezTo>
                  <a:cubicBezTo>
                    <a:pt x="1240" y="2606"/>
                    <a:pt x="675" y="2182"/>
                    <a:pt x="395" y="1592"/>
                  </a:cubicBezTo>
                  <a:cubicBezTo>
                    <a:pt x="365" y="1533"/>
                    <a:pt x="316" y="1509"/>
                    <a:pt x="264" y="1509"/>
                  </a:cubicBezTo>
                  <a:cubicBezTo>
                    <a:pt x="139" y="1509"/>
                    <a:pt x="0" y="1650"/>
                    <a:pt x="94" y="1792"/>
                  </a:cubicBezTo>
                  <a:cubicBezTo>
                    <a:pt x="410" y="2473"/>
                    <a:pt x="1152" y="2994"/>
                    <a:pt x="1905" y="2994"/>
                  </a:cubicBezTo>
                  <a:cubicBezTo>
                    <a:pt x="2186" y="2994"/>
                    <a:pt x="2467" y="2922"/>
                    <a:pt x="2730" y="2759"/>
                  </a:cubicBezTo>
                  <a:cubicBezTo>
                    <a:pt x="3864" y="2092"/>
                    <a:pt x="3097" y="725"/>
                    <a:pt x="2429" y="57"/>
                  </a:cubicBezTo>
                  <a:cubicBezTo>
                    <a:pt x="2389" y="17"/>
                    <a:pt x="2345" y="0"/>
                    <a:pt x="23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0" name="Google Shape;5930;p73"/>
          <p:cNvGrpSpPr/>
          <p:nvPr/>
        </p:nvGrpSpPr>
        <p:grpSpPr>
          <a:xfrm rot="-197821">
            <a:off x="7136762" y="3775437"/>
            <a:ext cx="1475500" cy="721471"/>
            <a:chOff x="1052625" y="1286000"/>
            <a:chExt cx="1586150" cy="775575"/>
          </a:xfrm>
        </p:grpSpPr>
        <p:sp>
          <p:nvSpPr>
            <p:cNvPr id="5931" name="Google Shape;5931;p73"/>
            <p:cNvSpPr/>
            <p:nvPr/>
          </p:nvSpPr>
          <p:spPr>
            <a:xfrm>
              <a:off x="1196900" y="1286000"/>
              <a:ext cx="1274250" cy="770575"/>
            </a:xfrm>
            <a:custGeom>
              <a:rect b="b" l="l" r="r" t="t"/>
              <a:pathLst>
                <a:path extrusionOk="0" h="30823" w="50970">
                  <a:moveTo>
                    <a:pt x="49669" y="12943"/>
                  </a:moveTo>
                  <a:cubicBezTo>
                    <a:pt x="50970" y="23951"/>
                    <a:pt x="3736" y="30823"/>
                    <a:pt x="1935" y="18180"/>
                  </a:cubicBezTo>
                  <a:cubicBezTo>
                    <a:pt x="0" y="4470"/>
                    <a:pt x="48168" y="1"/>
                    <a:pt x="49669" y="1294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3"/>
            <p:cNvSpPr/>
            <p:nvPr/>
          </p:nvSpPr>
          <p:spPr>
            <a:xfrm>
              <a:off x="1052625" y="1347700"/>
              <a:ext cx="1586150" cy="713875"/>
            </a:xfrm>
            <a:custGeom>
              <a:rect b="b" l="l" r="r" t="t"/>
              <a:pathLst>
                <a:path extrusionOk="0" fill="none" h="28555" w="63446">
                  <a:moveTo>
                    <a:pt x="51637" y="3770"/>
                  </a:moveTo>
                  <a:cubicBezTo>
                    <a:pt x="46534" y="2436"/>
                    <a:pt x="601" y="12010"/>
                    <a:pt x="7339" y="18181"/>
                  </a:cubicBezTo>
                  <a:cubicBezTo>
                    <a:pt x="14044" y="24352"/>
                    <a:pt x="44399" y="17347"/>
                    <a:pt x="53272" y="11342"/>
                  </a:cubicBezTo>
                  <a:cubicBezTo>
                    <a:pt x="62145" y="5338"/>
                    <a:pt x="33424" y="2403"/>
                    <a:pt x="20882" y="4904"/>
                  </a:cubicBezTo>
                  <a:cubicBezTo>
                    <a:pt x="8340" y="7406"/>
                    <a:pt x="0" y="14478"/>
                    <a:pt x="13877" y="21516"/>
                  </a:cubicBezTo>
                  <a:cubicBezTo>
                    <a:pt x="27787" y="28555"/>
                    <a:pt x="59243" y="15712"/>
                    <a:pt x="52738" y="8340"/>
                  </a:cubicBezTo>
                  <a:cubicBezTo>
                    <a:pt x="46200" y="1035"/>
                    <a:pt x="10908" y="902"/>
                    <a:pt x="7906" y="13044"/>
                  </a:cubicBezTo>
                  <a:cubicBezTo>
                    <a:pt x="4871" y="25186"/>
                    <a:pt x="42764" y="22050"/>
                    <a:pt x="50703" y="13811"/>
                  </a:cubicBezTo>
                  <a:cubicBezTo>
                    <a:pt x="58576" y="5605"/>
                    <a:pt x="35226" y="2836"/>
                    <a:pt x="24551" y="2803"/>
                  </a:cubicBezTo>
                  <a:cubicBezTo>
                    <a:pt x="13877" y="2770"/>
                    <a:pt x="1068" y="16446"/>
                    <a:pt x="11609" y="21683"/>
                  </a:cubicBezTo>
                  <a:cubicBezTo>
                    <a:pt x="22150" y="26954"/>
                    <a:pt x="51971" y="18014"/>
                    <a:pt x="55073" y="14178"/>
                  </a:cubicBezTo>
                  <a:cubicBezTo>
                    <a:pt x="58209" y="10342"/>
                    <a:pt x="48769" y="301"/>
                    <a:pt x="35993" y="1535"/>
                  </a:cubicBezTo>
                  <a:cubicBezTo>
                    <a:pt x="23250" y="2803"/>
                    <a:pt x="7272" y="7673"/>
                    <a:pt x="6805" y="15345"/>
                  </a:cubicBezTo>
                  <a:cubicBezTo>
                    <a:pt x="6372" y="22984"/>
                    <a:pt x="37327" y="20015"/>
                    <a:pt x="49703" y="14812"/>
                  </a:cubicBezTo>
                  <a:cubicBezTo>
                    <a:pt x="62045" y="9575"/>
                    <a:pt x="45933" y="3036"/>
                    <a:pt x="40096" y="1902"/>
                  </a:cubicBezTo>
                  <a:cubicBezTo>
                    <a:pt x="34258" y="802"/>
                    <a:pt x="14477" y="2670"/>
                    <a:pt x="11108" y="12844"/>
                  </a:cubicBezTo>
                  <a:cubicBezTo>
                    <a:pt x="7739" y="22984"/>
                    <a:pt x="32757" y="23885"/>
                    <a:pt x="46400" y="18748"/>
                  </a:cubicBezTo>
                  <a:cubicBezTo>
                    <a:pt x="60043" y="13644"/>
                    <a:pt x="51571" y="3403"/>
                    <a:pt x="37727" y="3070"/>
                  </a:cubicBezTo>
                  <a:cubicBezTo>
                    <a:pt x="23917" y="2736"/>
                    <a:pt x="9941" y="3203"/>
                    <a:pt x="8940" y="12310"/>
                  </a:cubicBezTo>
                  <a:cubicBezTo>
                    <a:pt x="7939" y="21383"/>
                    <a:pt x="32457" y="17880"/>
                    <a:pt x="47935" y="15145"/>
                  </a:cubicBezTo>
                  <a:cubicBezTo>
                    <a:pt x="63446" y="12377"/>
                    <a:pt x="55907" y="5538"/>
                    <a:pt x="46067" y="2803"/>
                  </a:cubicBezTo>
                  <a:cubicBezTo>
                    <a:pt x="36260" y="1"/>
                    <a:pt x="10441" y="4471"/>
                    <a:pt x="9174" y="13778"/>
                  </a:cubicBezTo>
                  <a:cubicBezTo>
                    <a:pt x="7873" y="23051"/>
                    <a:pt x="42964" y="22684"/>
                    <a:pt x="52438" y="18047"/>
                  </a:cubicBezTo>
                  <a:cubicBezTo>
                    <a:pt x="61911" y="13444"/>
                    <a:pt x="54539" y="5838"/>
                    <a:pt x="44799" y="3503"/>
                  </a:cubicBezTo>
                  <a:cubicBezTo>
                    <a:pt x="35092" y="1168"/>
                    <a:pt x="11842" y="7973"/>
                    <a:pt x="5204" y="17380"/>
                  </a:cubicBezTo>
                </a:path>
              </a:pathLst>
            </a:custGeom>
            <a:noFill/>
            <a:ln cap="rnd" cmpd="sng" w="17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3"/>
            <p:cNvSpPr/>
            <p:nvPr/>
          </p:nvSpPr>
          <p:spPr>
            <a:xfrm>
              <a:off x="1661400" y="1434450"/>
              <a:ext cx="294400" cy="319400"/>
            </a:xfrm>
            <a:custGeom>
              <a:rect b="b" l="l" r="r" t="t"/>
              <a:pathLst>
                <a:path extrusionOk="0" h="12776" w="11776">
                  <a:moveTo>
                    <a:pt x="4670" y="534"/>
                  </a:moveTo>
                  <a:cubicBezTo>
                    <a:pt x="7606" y="0"/>
                    <a:pt x="10708" y="3169"/>
                    <a:pt x="11442" y="7039"/>
                  </a:cubicBezTo>
                  <a:cubicBezTo>
                    <a:pt x="11775" y="8773"/>
                    <a:pt x="11575" y="10408"/>
                    <a:pt x="10941" y="11709"/>
                  </a:cubicBezTo>
                  <a:cubicBezTo>
                    <a:pt x="9273" y="12109"/>
                    <a:pt x="8039" y="12476"/>
                    <a:pt x="7372" y="12609"/>
                  </a:cubicBezTo>
                  <a:cubicBezTo>
                    <a:pt x="5771" y="12776"/>
                    <a:pt x="4003" y="12676"/>
                    <a:pt x="2368" y="12609"/>
                  </a:cubicBezTo>
                  <a:cubicBezTo>
                    <a:pt x="1568" y="11709"/>
                    <a:pt x="934" y="10541"/>
                    <a:pt x="701" y="9040"/>
                  </a:cubicBezTo>
                  <a:cubicBezTo>
                    <a:pt x="0" y="5171"/>
                    <a:pt x="1701" y="1068"/>
                    <a:pt x="4670" y="53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3"/>
            <p:cNvSpPr/>
            <p:nvPr/>
          </p:nvSpPr>
          <p:spPr>
            <a:xfrm>
              <a:off x="1954100" y="1371900"/>
              <a:ext cx="289400" cy="334425"/>
            </a:xfrm>
            <a:custGeom>
              <a:rect b="b" l="l" r="r" t="t"/>
              <a:pathLst>
                <a:path extrusionOk="0" h="13377" w="11576">
                  <a:moveTo>
                    <a:pt x="6639" y="367"/>
                  </a:moveTo>
                  <a:cubicBezTo>
                    <a:pt x="3636" y="0"/>
                    <a:pt x="734" y="3403"/>
                    <a:pt x="301" y="7339"/>
                  </a:cubicBezTo>
                  <a:cubicBezTo>
                    <a:pt x="0" y="9907"/>
                    <a:pt x="801" y="12076"/>
                    <a:pt x="2235" y="13377"/>
                  </a:cubicBezTo>
                  <a:cubicBezTo>
                    <a:pt x="5137" y="12509"/>
                    <a:pt x="8406" y="11208"/>
                    <a:pt x="11008" y="9541"/>
                  </a:cubicBezTo>
                  <a:cubicBezTo>
                    <a:pt x="11075" y="9240"/>
                    <a:pt x="11142" y="8973"/>
                    <a:pt x="11175" y="8673"/>
                  </a:cubicBezTo>
                  <a:cubicBezTo>
                    <a:pt x="11575" y="4704"/>
                    <a:pt x="9641" y="734"/>
                    <a:pt x="6639" y="36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3"/>
            <p:cNvSpPr/>
            <p:nvPr/>
          </p:nvSpPr>
          <p:spPr>
            <a:xfrm>
              <a:off x="1365350" y="1439450"/>
              <a:ext cx="314400" cy="308575"/>
            </a:xfrm>
            <a:custGeom>
              <a:rect b="b" l="l" r="r" t="t"/>
              <a:pathLst>
                <a:path extrusionOk="0" h="12343" w="12576">
                  <a:moveTo>
                    <a:pt x="2902" y="1401"/>
                  </a:moveTo>
                  <a:cubicBezTo>
                    <a:pt x="5571" y="0"/>
                    <a:pt x="9440" y="2168"/>
                    <a:pt x="11275" y="5671"/>
                  </a:cubicBezTo>
                  <a:cubicBezTo>
                    <a:pt x="12576" y="8139"/>
                    <a:pt x="12509" y="10608"/>
                    <a:pt x="11408" y="12342"/>
                  </a:cubicBezTo>
                  <a:cubicBezTo>
                    <a:pt x="6705" y="11742"/>
                    <a:pt x="2769" y="10208"/>
                    <a:pt x="868" y="8940"/>
                  </a:cubicBezTo>
                  <a:cubicBezTo>
                    <a:pt x="0" y="5838"/>
                    <a:pt x="667" y="2602"/>
                    <a:pt x="2902" y="140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39" name="Shape 5939"/>
        <p:cNvGrpSpPr/>
        <p:nvPr/>
      </p:nvGrpSpPr>
      <p:grpSpPr>
        <a:xfrm>
          <a:off x="0" y="0"/>
          <a:ext cx="0" cy="0"/>
          <a:chOff x="0" y="0"/>
          <a:chExt cx="0" cy="0"/>
        </a:xfrm>
      </p:grpSpPr>
      <p:grpSp>
        <p:nvGrpSpPr>
          <p:cNvPr id="5940" name="Google Shape;5940;p74"/>
          <p:cNvGrpSpPr/>
          <p:nvPr/>
        </p:nvGrpSpPr>
        <p:grpSpPr>
          <a:xfrm>
            <a:off x="1274128" y="539562"/>
            <a:ext cx="2985454" cy="4064636"/>
            <a:chOff x="1274128" y="539562"/>
            <a:chExt cx="2985454" cy="4064636"/>
          </a:xfrm>
        </p:grpSpPr>
        <p:grpSp>
          <p:nvGrpSpPr>
            <p:cNvPr id="5941" name="Google Shape;5941;p74"/>
            <p:cNvGrpSpPr/>
            <p:nvPr/>
          </p:nvGrpSpPr>
          <p:grpSpPr>
            <a:xfrm>
              <a:off x="1274128" y="539562"/>
              <a:ext cx="2985454" cy="4064636"/>
              <a:chOff x="1655550" y="790900"/>
              <a:chExt cx="2510262" cy="3417671"/>
            </a:xfrm>
          </p:grpSpPr>
          <p:sp>
            <p:nvSpPr>
              <p:cNvPr id="5942" name="Google Shape;5942;p74"/>
              <p:cNvSpPr/>
              <p:nvPr/>
            </p:nvSpPr>
            <p:spPr>
              <a:xfrm>
                <a:off x="1655550" y="790900"/>
                <a:ext cx="2510262" cy="3417671"/>
              </a:xfrm>
              <a:custGeom>
                <a:rect b="b" l="l" r="r" t="t"/>
                <a:pathLst>
                  <a:path extrusionOk="0" h="190426" w="143096">
                    <a:moveTo>
                      <a:pt x="2914" y="0"/>
                    </a:moveTo>
                    <a:cubicBezTo>
                      <a:pt x="1280" y="0"/>
                      <a:pt x="0" y="1281"/>
                      <a:pt x="0" y="2914"/>
                    </a:cubicBezTo>
                    <a:lnTo>
                      <a:pt x="0" y="187512"/>
                    </a:lnTo>
                    <a:cubicBezTo>
                      <a:pt x="0" y="189101"/>
                      <a:pt x="1280" y="190426"/>
                      <a:pt x="2914" y="190426"/>
                    </a:cubicBezTo>
                    <a:lnTo>
                      <a:pt x="140182" y="190426"/>
                    </a:lnTo>
                    <a:cubicBezTo>
                      <a:pt x="141771" y="190426"/>
                      <a:pt x="143096" y="189101"/>
                      <a:pt x="143096" y="187512"/>
                    </a:cubicBezTo>
                    <a:lnTo>
                      <a:pt x="143096" y="2914"/>
                    </a:lnTo>
                    <a:cubicBezTo>
                      <a:pt x="143096" y="1281"/>
                      <a:pt x="141771" y="0"/>
                      <a:pt x="1401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4"/>
              <p:cNvSpPr/>
              <p:nvPr/>
            </p:nvSpPr>
            <p:spPr>
              <a:xfrm>
                <a:off x="1735300" y="886765"/>
                <a:ext cx="2350730" cy="3115776"/>
              </a:xfrm>
              <a:custGeom>
                <a:rect b="b" l="l" r="r" t="t"/>
                <a:pathLst>
                  <a:path extrusionOk="0" h="173605" w="134002">
                    <a:moveTo>
                      <a:pt x="1" y="1"/>
                    </a:moveTo>
                    <a:lnTo>
                      <a:pt x="1" y="53821"/>
                    </a:lnTo>
                    <a:lnTo>
                      <a:pt x="1" y="127599"/>
                    </a:lnTo>
                    <a:lnTo>
                      <a:pt x="1" y="173605"/>
                    </a:lnTo>
                    <a:lnTo>
                      <a:pt x="134001" y="173605"/>
                    </a:lnTo>
                    <a:lnTo>
                      <a:pt x="134001" y="34615"/>
                    </a:lnTo>
                    <a:lnTo>
                      <a:pt x="1340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44" name="Google Shape;5944;p74"/>
            <p:cNvSpPr/>
            <p:nvPr/>
          </p:nvSpPr>
          <p:spPr>
            <a:xfrm>
              <a:off x="2537792" y="4315039"/>
              <a:ext cx="458108" cy="154724"/>
            </a:xfrm>
            <a:custGeom>
              <a:rect b="b" l="l" r="r" t="t"/>
              <a:pathLst>
                <a:path extrusionOk="0" h="7859" w="23269">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4"/>
            <p:cNvSpPr/>
            <p:nvPr/>
          </p:nvSpPr>
          <p:spPr>
            <a:xfrm>
              <a:off x="2537775" y="809043"/>
              <a:ext cx="458108" cy="72401"/>
            </a:xfrm>
            <a:custGeom>
              <a:rect b="b" l="l" r="r" t="t"/>
              <a:pathLst>
                <a:path extrusionOk="0" h="7859" w="23269">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46" name="Google Shape;5946;p74"/>
          <p:cNvSpPr txBox="1"/>
          <p:nvPr>
            <p:ph type="title"/>
          </p:nvPr>
        </p:nvSpPr>
        <p:spPr>
          <a:xfrm>
            <a:off x="4837200" y="1501200"/>
            <a:ext cx="3593400" cy="1060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Tablet mockup</a:t>
            </a:r>
            <a:endParaRPr/>
          </a:p>
        </p:txBody>
      </p:sp>
      <p:sp>
        <p:nvSpPr>
          <p:cNvPr id="5947" name="Google Shape;5947;p74"/>
          <p:cNvSpPr txBox="1"/>
          <p:nvPr>
            <p:ph idx="1" type="subTitle"/>
          </p:nvPr>
        </p:nvSpPr>
        <p:spPr>
          <a:xfrm>
            <a:off x="4837371" y="2562000"/>
            <a:ext cx="3593400" cy="108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 work. Just right-click on it and select “Replace image”</a:t>
            </a:r>
            <a:endParaRPr/>
          </a:p>
        </p:txBody>
      </p:sp>
      <p:pic>
        <p:nvPicPr>
          <p:cNvPr id="5948" name="Google Shape;5948;p74"/>
          <p:cNvPicPr preferRelativeResize="0"/>
          <p:nvPr/>
        </p:nvPicPr>
        <p:blipFill rotWithShape="1">
          <a:blip r:embed="rId3">
            <a:alphaModFix/>
          </a:blip>
          <a:srcRect b="0" l="55187" r="1199" t="0"/>
          <a:stretch/>
        </p:blipFill>
        <p:spPr>
          <a:xfrm>
            <a:off x="1547664" y="999325"/>
            <a:ext cx="2438376" cy="3144849"/>
          </a:xfrm>
          <a:prstGeom prst="rect">
            <a:avLst/>
          </a:prstGeom>
          <a:noFill/>
          <a:ln cap="flat" cmpd="sng" w="19050">
            <a:solidFill>
              <a:schemeClr val="accent1"/>
            </a:solidFill>
            <a:prstDash val="solid"/>
            <a:round/>
            <a:headEnd len="sm" w="sm" type="none"/>
            <a:tailEnd len="sm" w="sm" type="none"/>
          </a:ln>
        </p:spPr>
      </p:pic>
      <p:grpSp>
        <p:nvGrpSpPr>
          <p:cNvPr id="5949" name="Google Shape;5949;p74"/>
          <p:cNvGrpSpPr/>
          <p:nvPr/>
        </p:nvGrpSpPr>
        <p:grpSpPr>
          <a:xfrm flipH="1">
            <a:off x="-480500" y="-50625"/>
            <a:ext cx="2652750" cy="6172225"/>
            <a:chOff x="4554250" y="-300825"/>
            <a:chExt cx="2652750" cy="6172225"/>
          </a:xfrm>
        </p:grpSpPr>
        <p:sp>
          <p:nvSpPr>
            <p:cNvPr id="5950" name="Google Shape;5950;p74"/>
            <p:cNvSpPr/>
            <p:nvPr/>
          </p:nvSpPr>
          <p:spPr>
            <a:xfrm>
              <a:off x="5890250" y="1129575"/>
              <a:ext cx="67350" cy="67625"/>
            </a:xfrm>
            <a:custGeom>
              <a:rect b="b" l="l" r="r" t="t"/>
              <a:pathLst>
                <a:path extrusionOk="0" h="2705" w="2694">
                  <a:moveTo>
                    <a:pt x="231" y="1"/>
                  </a:moveTo>
                  <a:cubicBezTo>
                    <a:pt x="85" y="1"/>
                    <a:pt x="1" y="219"/>
                    <a:pt x="166" y="301"/>
                  </a:cubicBezTo>
                  <a:cubicBezTo>
                    <a:pt x="1166" y="701"/>
                    <a:pt x="1967" y="1535"/>
                    <a:pt x="2334" y="2569"/>
                  </a:cubicBezTo>
                  <a:cubicBezTo>
                    <a:pt x="2375" y="2665"/>
                    <a:pt x="2449" y="2704"/>
                    <a:pt x="2516" y="2704"/>
                  </a:cubicBezTo>
                  <a:cubicBezTo>
                    <a:pt x="2612" y="2704"/>
                    <a:pt x="2693" y="2621"/>
                    <a:pt x="2634" y="2503"/>
                  </a:cubicBezTo>
                  <a:cubicBezTo>
                    <a:pt x="2267" y="1369"/>
                    <a:pt x="1433" y="501"/>
                    <a:pt x="333" y="34"/>
                  </a:cubicBezTo>
                  <a:cubicBezTo>
                    <a:pt x="297" y="11"/>
                    <a:pt x="263" y="1"/>
                    <a:pt x="231" y="1"/>
                  </a:cubicBezTo>
                  <a:close/>
                </a:path>
              </a:pathLst>
            </a:custGeom>
            <a:solidFill>
              <a:srgbClr val="E9F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4"/>
            <p:cNvSpPr/>
            <p:nvPr/>
          </p:nvSpPr>
          <p:spPr>
            <a:xfrm>
              <a:off x="6253875" y="1154125"/>
              <a:ext cx="50675" cy="88950"/>
            </a:xfrm>
            <a:custGeom>
              <a:rect b="b" l="l" r="r" t="t"/>
              <a:pathLst>
                <a:path extrusionOk="0" h="3558" w="2027">
                  <a:moveTo>
                    <a:pt x="206" y="1"/>
                  </a:moveTo>
                  <a:cubicBezTo>
                    <a:pt x="100" y="1"/>
                    <a:pt x="0" y="80"/>
                    <a:pt x="64" y="186"/>
                  </a:cubicBezTo>
                  <a:cubicBezTo>
                    <a:pt x="531" y="1321"/>
                    <a:pt x="1065" y="2388"/>
                    <a:pt x="1666" y="3489"/>
                  </a:cubicBezTo>
                  <a:cubicBezTo>
                    <a:pt x="1695" y="3538"/>
                    <a:pt x="1741" y="3558"/>
                    <a:pt x="1789" y="3558"/>
                  </a:cubicBezTo>
                  <a:cubicBezTo>
                    <a:pt x="1904" y="3558"/>
                    <a:pt x="2027" y="3440"/>
                    <a:pt x="1932" y="3322"/>
                  </a:cubicBezTo>
                  <a:cubicBezTo>
                    <a:pt x="1365" y="2255"/>
                    <a:pt x="798" y="1220"/>
                    <a:pt x="365" y="86"/>
                  </a:cubicBezTo>
                  <a:cubicBezTo>
                    <a:pt x="328" y="26"/>
                    <a:pt x="266" y="1"/>
                    <a:pt x="206" y="1"/>
                  </a:cubicBezTo>
                  <a:close/>
                </a:path>
              </a:pathLst>
            </a:custGeom>
            <a:solidFill>
              <a:srgbClr val="E9F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4"/>
            <p:cNvSpPr/>
            <p:nvPr/>
          </p:nvSpPr>
          <p:spPr>
            <a:xfrm>
              <a:off x="5606675" y="2727400"/>
              <a:ext cx="10875" cy="58400"/>
            </a:xfrm>
            <a:custGeom>
              <a:rect b="b" l="l" r="r" t="t"/>
              <a:pathLst>
                <a:path extrusionOk="0" h="2336" w="435">
                  <a:moveTo>
                    <a:pt x="134" y="0"/>
                  </a:moveTo>
                  <a:lnTo>
                    <a:pt x="0" y="2335"/>
                  </a:lnTo>
                  <a:cubicBezTo>
                    <a:pt x="401" y="1601"/>
                    <a:pt x="434" y="767"/>
                    <a:pt x="134" y="0"/>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4"/>
            <p:cNvSpPr/>
            <p:nvPr/>
          </p:nvSpPr>
          <p:spPr>
            <a:xfrm>
              <a:off x="5584150" y="2719300"/>
              <a:ext cx="59250" cy="85825"/>
            </a:xfrm>
            <a:custGeom>
              <a:rect b="b" l="l" r="r" t="t"/>
              <a:pathLst>
                <a:path extrusionOk="0" h="3433" w="2370">
                  <a:moveTo>
                    <a:pt x="1106" y="1"/>
                  </a:moveTo>
                  <a:cubicBezTo>
                    <a:pt x="791" y="1"/>
                    <a:pt x="491" y="167"/>
                    <a:pt x="401" y="524"/>
                  </a:cubicBezTo>
                  <a:cubicBezTo>
                    <a:pt x="334" y="825"/>
                    <a:pt x="301" y="1125"/>
                    <a:pt x="234" y="1458"/>
                  </a:cubicBezTo>
                  <a:cubicBezTo>
                    <a:pt x="168" y="1825"/>
                    <a:pt x="1" y="2126"/>
                    <a:pt x="34" y="2492"/>
                  </a:cubicBezTo>
                  <a:cubicBezTo>
                    <a:pt x="57" y="3041"/>
                    <a:pt x="518" y="3432"/>
                    <a:pt x="1009" y="3432"/>
                  </a:cubicBezTo>
                  <a:cubicBezTo>
                    <a:pt x="1236" y="3432"/>
                    <a:pt x="1469" y="3349"/>
                    <a:pt x="1669" y="3160"/>
                  </a:cubicBezTo>
                  <a:cubicBezTo>
                    <a:pt x="2369" y="2492"/>
                    <a:pt x="2336" y="1125"/>
                    <a:pt x="1835" y="358"/>
                  </a:cubicBezTo>
                  <a:cubicBezTo>
                    <a:pt x="1665" y="125"/>
                    <a:pt x="1380" y="1"/>
                    <a:pt x="1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4"/>
            <p:cNvSpPr/>
            <p:nvPr/>
          </p:nvSpPr>
          <p:spPr>
            <a:xfrm>
              <a:off x="5076550" y="2553400"/>
              <a:ext cx="1609175" cy="1719875"/>
            </a:xfrm>
            <a:custGeom>
              <a:rect b="b" l="l" r="r" t="t"/>
              <a:pathLst>
                <a:path extrusionOk="0" h="68795" w="64367">
                  <a:moveTo>
                    <a:pt x="2581" y="1"/>
                  </a:moveTo>
                  <a:cubicBezTo>
                    <a:pt x="2493" y="1"/>
                    <a:pt x="2425" y="103"/>
                    <a:pt x="2425" y="222"/>
                  </a:cubicBezTo>
                  <a:cubicBezTo>
                    <a:pt x="2492" y="1456"/>
                    <a:pt x="2992" y="2490"/>
                    <a:pt x="3693" y="3424"/>
                  </a:cubicBezTo>
                  <a:cubicBezTo>
                    <a:pt x="2659" y="2824"/>
                    <a:pt x="1625" y="2257"/>
                    <a:pt x="591" y="1723"/>
                  </a:cubicBezTo>
                  <a:cubicBezTo>
                    <a:pt x="540" y="1694"/>
                    <a:pt x="482" y="1681"/>
                    <a:pt x="424" y="1681"/>
                  </a:cubicBezTo>
                  <a:cubicBezTo>
                    <a:pt x="212" y="1681"/>
                    <a:pt x="0" y="1855"/>
                    <a:pt x="157" y="2090"/>
                  </a:cubicBezTo>
                  <a:cubicBezTo>
                    <a:pt x="1191" y="3791"/>
                    <a:pt x="3459" y="5326"/>
                    <a:pt x="5628" y="5326"/>
                  </a:cubicBezTo>
                  <a:cubicBezTo>
                    <a:pt x="6295" y="5960"/>
                    <a:pt x="7029" y="6493"/>
                    <a:pt x="7696" y="7060"/>
                  </a:cubicBezTo>
                  <a:cubicBezTo>
                    <a:pt x="10398" y="9162"/>
                    <a:pt x="13200" y="11263"/>
                    <a:pt x="16302" y="12798"/>
                  </a:cubicBezTo>
                  <a:cubicBezTo>
                    <a:pt x="18971" y="14132"/>
                    <a:pt x="21739" y="15166"/>
                    <a:pt x="24474" y="16434"/>
                  </a:cubicBezTo>
                  <a:cubicBezTo>
                    <a:pt x="27343" y="17768"/>
                    <a:pt x="30078" y="19469"/>
                    <a:pt x="32747" y="21237"/>
                  </a:cubicBezTo>
                  <a:cubicBezTo>
                    <a:pt x="32914" y="21304"/>
                    <a:pt x="33047" y="21437"/>
                    <a:pt x="33214" y="21504"/>
                  </a:cubicBezTo>
                  <a:cubicBezTo>
                    <a:pt x="32480" y="21671"/>
                    <a:pt x="31813" y="22071"/>
                    <a:pt x="31079" y="22271"/>
                  </a:cubicBezTo>
                  <a:cubicBezTo>
                    <a:pt x="30045" y="22571"/>
                    <a:pt x="29011" y="22805"/>
                    <a:pt x="27910" y="23005"/>
                  </a:cubicBezTo>
                  <a:cubicBezTo>
                    <a:pt x="26925" y="23193"/>
                    <a:pt x="25903" y="23336"/>
                    <a:pt x="24889" y="23336"/>
                  </a:cubicBezTo>
                  <a:cubicBezTo>
                    <a:pt x="23741" y="23336"/>
                    <a:pt x="22602" y="23152"/>
                    <a:pt x="21539" y="22638"/>
                  </a:cubicBezTo>
                  <a:cubicBezTo>
                    <a:pt x="18804" y="21304"/>
                    <a:pt x="16902" y="18602"/>
                    <a:pt x="13733" y="18102"/>
                  </a:cubicBezTo>
                  <a:cubicBezTo>
                    <a:pt x="13721" y="18100"/>
                    <a:pt x="13709" y="18100"/>
                    <a:pt x="13697" y="18100"/>
                  </a:cubicBezTo>
                  <a:cubicBezTo>
                    <a:pt x="13386" y="18100"/>
                    <a:pt x="13207" y="18510"/>
                    <a:pt x="13400" y="18735"/>
                  </a:cubicBezTo>
                  <a:cubicBezTo>
                    <a:pt x="16369" y="21738"/>
                    <a:pt x="19638" y="24906"/>
                    <a:pt x="23974" y="25674"/>
                  </a:cubicBezTo>
                  <a:cubicBezTo>
                    <a:pt x="25158" y="25907"/>
                    <a:pt x="26376" y="25991"/>
                    <a:pt x="27593" y="25991"/>
                  </a:cubicBezTo>
                  <a:cubicBezTo>
                    <a:pt x="28811" y="25991"/>
                    <a:pt x="30028" y="25907"/>
                    <a:pt x="31213" y="25807"/>
                  </a:cubicBezTo>
                  <a:cubicBezTo>
                    <a:pt x="33414" y="25607"/>
                    <a:pt x="35683" y="25240"/>
                    <a:pt x="37817" y="24573"/>
                  </a:cubicBezTo>
                  <a:cubicBezTo>
                    <a:pt x="41253" y="27008"/>
                    <a:pt x="44656" y="29677"/>
                    <a:pt x="47391" y="32845"/>
                  </a:cubicBezTo>
                  <a:cubicBezTo>
                    <a:pt x="51427" y="37482"/>
                    <a:pt x="54162" y="43186"/>
                    <a:pt x="55997" y="49024"/>
                  </a:cubicBezTo>
                  <a:cubicBezTo>
                    <a:pt x="57998" y="55462"/>
                    <a:pt x="58866" y="62100"/>
                    <a:pt x="60167" y="68671"/>
                  </a:cubicBezTo>
                  <a:cubicBezTo>
                    <a:pt x="60181" y="68758"/>
                    <a:pt x="60233" y="68795"/>
                    <a:pt x="60288" y="68795"/>
                  </a:cubicBezTo>
                  <a:cubicBezTo>
                    <a:pt x="60359" y="68795"/>
                    <a:pt x="60434" y="68732"/>
                    <a:pt x="60434" y="68638"/>
                  </a:cubicBezTo>
                  <a:cubicBezTo>
                    <a:pt x="60434" y="68504"/>
                    <a:pt x="60400" y="68438"/>
                    <a:pt x="60400" y="68304"/>
                  </a:cubicBezTo>
                  <a:lnTo>
                    <a:pt x="64036" y="56629"/>
                  </a:lnTo>
                  <a:cubicBezTo>
                    <a:pt x="64050" y="56633"/>
                    <a:pt x="64065" y="56634"/>
                    <a:pt x="64080" y="56634"/>
                  </a:cubicBezTo>
                  <a:cubicBezTo>
                    <a:pt x="64209" y="56634"/>
                    <a:pt x="64366" y="56512"/>
                    <a:pt x="64336" y="56362"/>
                  </a:cubicBezTo>
                  <a:cubicBezTo>
                    <a:pt x="63502" y="50458"/>
                    <a:pt x="61434" y="44521"/>
                    <a:pt x="58699" y="39183"/>
                  </a:cubicBezTo>
                  <a:cubicBezTo>
                    <a:pt x="56264" y="34480"/>
                    <a:pt x="53095" y="30244"/>
                    <a:pt x="48825" y="27075"/>
                  </a:cubicBezTo>
                  <a:cubicBezTo>
                    <a:pt x="46357" y="25207"/>
                    <a:pt x="43688" y="23639"/>
                    <a:pt x="41053" y="22004"/>
                  </a:cubicBezTo>
                  <a:cubicBezTo>
                    <a:pt x="38585" y="20437"/>
                    <a:pt x="36150" y="18869"/>
                    <a:pt x="33581" y="17468"/>
                  </a:cubicBezTo>
                  <a:cubicBezTo>
                    <a:pt x="30012" y="15466"/>
                    <a:pt x="26342" y="13665"/>
                    <a:pt x="22573" y="12097"/>
                  </a:cubicBezTo>
                  <a:cubicBezTo>
                    <a:pt x="22473" y="11597"/>
                    <a:pt x="22340" y="11097"/>
                    <a:pt x="22173" y="10630"/>
                  </a:cubicBezTo>
                  <a:cubicBezTo>
                    <a:pt x="21639" y="9095"/>
                    <a:pt x="20839" y="7727"/>
                    <a:pt x="19538" y="6660"/>
                  </a:cubicBezTo>
                  <a:cubicBezTo>
                    <a:pt x="19487" y="6624"/>
                    <a:pt x="19433" y="6608"/>
                    <a:pt x="19380" y="6608"/>
                  </a:cubicBezTo>
                  <a:cubicBezTo>
                    <a:pt x="19189" y="6608"/>
                    <a:pt x="19011" y="6811"/>
                    <a:pt x="19037" y="6994"/>
                  </a:cubicBezTo>
                  <a:cubicBezTo>
                    <a:pt x="19304" y="8428"/>
                    <a:pt x="19704" y="9796"/>
                    <a:pt x="20205" y="11130"/>
                  </a:cubicBezTo>
                  <a:cubicBezTo>
                    <a:pt x="19337" y="10763"/>
                    <a:pt x="18403" y="10429"/>
                    <a:pt x="17536" y="10096"/>
                  </a:cubicBezTo>
                  <a:cubicBezTo>
                    <a:pt x="14701" y="9062"/>
                    <a:pt x="11999" y="7794"/>
                    <a:pt x="9530" y="5993"/>
                  </a:cubicBezTo>
                  <a:cubicBezTo>
                    <a:pt x="7062" y="4225"/>
                    <a:pt x="4860" y="2157"/>
                    <a:pt x="2692" y="55"/>
                  </a:cubicBezTo>
                  <a:cubicBezTo>
                    <a:pt x="2654" y="17"/>
                    <a:pt x="2616" y="1"/>
                    <a:pt x="25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4"/>
            <p:cNvSpPr/>
            <p:nvPr/>
          </p:nvSpPr>
          <p:spPr>
            <a:xfrm>
              <a:off x="5588325" y="2509750"/>
              <a:ext cx="100925" cy="239350"/>
            </a:xfrm>
            <a:custGeom>
              <a:rect b="b" l="l" r="r" t="t"/>
              <a:pathLst>
                <a:path extrusionOk="0" h="9574" w="4037">
                  <a:moveTo>
                    <a:pt x="3536" y="0"/>
                  </a:moveTo>
                  <a:lnTo>
                    <a:pt x="3536" y="0"/>
                  </a:lnTo>
                  <a:cubicBezTo>
                    <a:pt x="1068" y="2368"/>
                    <a:pt x="1" y="6171"/>
                    <a:pt x="835" y="9540"/>
                  </a:cubicBezTo>
                  <a:lnTo>
                    <a:pt x="1068" y="9574"/>
                  </a:lnTo>
                  <a:cubicBezTo>
                    <a:pt x="2236" y="9407"/>
                    <a:pt x="3203" y="8406"/>
                    <a:pt x="3637" y="7305"/>
                  </a:cubicBezTo>
                  <a:cubicBezTo>
                    <a:pt x="4037" y="6138"/>
                    <a:pt x="4003" y="4870"/>
                    <a:pt x="3870" y="3669"/>
                  </a:cubicBezTo>
                  <a:cubicBezTo>
                    <a:pt x="3737" y="2468"/>
                    <a:pt x="3503" y="1234"/>
                    <a:pt x="35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4"/>
            <p:cNvSpPr/>
            <p:nvPr/>
          </p:nvSpPr>
          <p:spPr>
            <a:xfrm>
              <a:off x="5575825" y="2500200"/>
              <a:ext cx="129550" cy="255325"/>
            </a:xfrm>
            <a:custGeom>
              <a:rect b="b" l="l" r="r" t="t"/>
              <a:pathLst>
                <a:path extrusionOk="0" h="10213" w="5182">
                  <a:moveTo>
                    <a:pt x="3755" y="1114"/>
                  </a:moveTo>
                  <a:lnTo>
                    <a:pt x="3755" y="1114"/>
                  </a:lnTo>
                  <a:cubicBezTo>
                    <a:pt x="3933" y="4354"/>
                    <a:pt x="5182" y="8092"/>
                    <a:pt x="1672" y="9823"/>
                  </a:cubicBezTo>
                  <a:lnTo>
                    <a:pt x="1672" y="9823"/>
                  </a:lnTo>
                  <a:cubicBezTo>
                    <a:pt x="1671" y="9812"/>
                    <a:pt x="1670" y="9801"/>
                    <a:pt x="1668" y="9789"/>
                  </a:cubicBezTo>
                  <a:cubicBezTo>
                    <a:pt x="1171" y="6622"/>
                    <a:pt x="1715" y="3542"/>
                    <a:pt x="3755" y="1114"/>
                  </a:cubicBezTo>
                  <a:close/>
                  <a:moveTo>
                    <a:pt x="4055" y="1"/>
                  </a:moveTo>
                  <a:cubicBezTo>
                    <a:pt x="3991" y="1"/>
                    <a:pt x="3926" y="25"/>
                    <a:pt x="3870" y="82"/>
                  </a:cubicBezTo>
                  <a:cubicBezTo>
                    <a:pt x="1401" y="2550"/>
                    <a:pt x="0" y="6420"/>
                    <a:pt x="1001" y="9922"/>
                  </a:cubicBezTo>
                  <a:cubicBezTo>
                    <a:pt x="1058" y="10123"/>
                    <a:pt x="1202" y="10213"/>
                    <a:pt x="1342" y="10213"/>
                  </a:cubicBezTo>
                  <a:cubicBezTo>
                    <a:pt x="1484" y="10213"/>
                    <a:pt x="1623" y="10120"/>
                    <a:pt x="1662" y="9956"/>
                  </a:cubicBezTo>
                  <a:lnTo>
                    <a:pt x="1662" y="9956"/>
                  </a:lnTo>
                  <a:cubicBezTo>
                    <a:pt x="3197" y="9950"/>
                    <a:pt x="4241" y="8470"/>
                    <a:pt x="4570" y="7087"/>
                  </a:cubicBezTo>
                  <a:cubicBezTo>
                    <a:pt x="5071" y="4885"/>
                    <a:pt x="4337" y="2584"/>
                    <a:pt x="4370" y="349"/>
                  </a:cubicBezTo>
                  <a:cubicBezTo>
                    <a:pt x="4370" y="157"/>
                    <a:pt x="4216" y="1"/>
                    <a:pt x="40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4"/>
            <p:cNvSpPr/>
            <p:nvPr/>
          </p:nvSpPr>
          <p:spPr>
            <a:xfrm>
              <a:off x="5603750" y="2529775"/>
              <a:ext cx="63525" cy="226600"/>
            </a:xfrm>
            <a:custGeom>
              <a:rect b="b" l="l" r="r" t="t"/>
              <a:pathLst>
                <a:path extrusionOk="0" h="9064" w="2541">
                  <a:moveTo>
                    <a:pt x="2326" y="1"/>
                  </a:moveTo>
                  <a:cubicBezTo>
                    <a:pt x="2275" y="1"/>
                    <a:pt x="2231" y="30"/>
                    <a:pt x="2219" y="100"/>
                  </a:cubicBezTo>
                  <a:cubicBezTo>
                    <a:pt x="1785" y="1401"/>
                    <a:pt x="1852" y="2835"/>
                    <a:pt x="1585" y="4169"/>
                  </a:cubicBezTo>
                  <a:cubicBezTo>
                    <a:pt x="1285" y="5737"/>
                    <a:pt x="751" y="7338"/>
                    <a:pt x="84" y="8839"/>
                  </a:cubicBezTo>
                  <a:cubicBezTo>
                    <a:pt x="1" y="8964"/>
                    <a:pt x="99" y="9063"/>
                    <a:pt x="210" y="9063"/>
                  </a:cubicBezTo>
                  <a:cubicBezTo>
                    <a:pt x="276" y="9063"/>
                    <a:pt x="347" y="9027"/>
                    <a:pt x="384" y="8939"/>
                  </a:cubicBezTo>
                  <a:cubicBezTo>
                    <a:pt x="985" y="7572"/>
                    <a:pt x="1485" y="6104"/>
                    <a:pt x="1819" y="4603"/>
                  </a:cubicBezTo>
                  <a:cubicBezTo>
                    <a:pt x="2119" y="3202"/>
                    <a:pt x="2052" y="1601"/>
                    <a:pt x="2519" y="233"/>
                  </a:cubicBezTo>
                  <a:cubicBezTo>
                    <a:pt x="2541" y="103"/>
                    <a:pt x="2421" y="1"/>
                    <a:pt x="2326" y="1"/>
                  </a:cubicBezTo>
                  <a:close/>
                </a:path>
              </a:pathLst>
            </a:custGeom>
            <a:solidFill>
              <a:srgbClr val="4C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74"/>
            <p:cNvSpPr/>
            <p:nvPr/>
          </p:nvSpPr>
          <p:spPr>
            <a:xfrm>
              <a:off x="5611475" y="2702100"/>
              <a:ext cx="51375" cy="29750"/>
            </a:xfrm>
            <a:custGeom>
              <a:rect b="b" l="l" r="r" t="t"/>
              <a:pathLst>
                <a:path extrusionOk="0" h="1190" w="2055">
                  <a:moveTo>
                    <a:pt x="1797" y="1"/>
                  </a:moveTo>
                  <a:cubicBezTo>
                    <a:pt x="1780" y="1"/>
                    <a:pt x="1761" y="4"/>
                    <a:pt x="1743" y="12"/>
                  </a:cubicBezTo>
                  <a:cubicBezTo>
                    <a:pt x="1243" y="345"/>
                    <a:pt x="742" y="645"/>
                    <a:pt x="209" y="879"/>
                  </a:cubicBezTo>
                  <a:cubicBezTo>
                    <a:pt x="1" y="968"/>
                    <a:pt x="84" y="1190"/>
                    <a:pt x="246" y="1190"/>
                  </a:cubicBezTo>
                  <a:cubicBezTo>
                    <a:pt x="266" y="1190"/>
                    <a:pt x="287" y="1186"/>
                    <a:pt x="309" y="1179"/>
                  </a:cubicBezTo>
                  <a:cubicBezTo>
                    <a:pt x="876" y="946"/>
                    <a:pt x="1376" y="645"/>
                    <a:pt x="1877" y="312"/>
                  </a:cubicBezTo>
                  <a:cubicBezTo>
                    <a:pt x="2055" y="223"/>
                    <a:pt x="1942" y="1"/>
                    <a:pt x="17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4"/>
            <p:cNvSpPr/>
            <p:nvPr/>
          </p:nvSpPr>
          <p:spPr>
            <a:xfrm>
              <a:off x="5599000" y="2679575"/>
              <a:ext cx="24875" cy="51550"/>
            </a:xfrm>
            <a:custGeom>
              <a:rect b="b" l="l" r="r" t="t"/>
              <a:pathLst>
                <a:path extrusionOk="0" h="2062" w="995">
                  <a:moveTo>
                    <a:pt x="212" y="1"/>
                  </a:moveTo>
                  <a:cubicBezTo>
                    <a:pt x="107" y="1"/>
                    <a:pt x="0" y="78"/>
                    <a:pt x="41" y="179"/>
                  </a:cubicBezTo>
                  <a:cubicBezTo>
                    <a:pt x="107" y="846"/>
                    <a:pt x="307" y="1413"/>
                    <a:pt x="608" y="1947"/>
                  </a:cubicBezTo>
                  <a:cubicBezTo>
                    <a:pt x="643" y="2029"/>
                    <a:pt x="708" y="2062"/>
                    <a:pt x="771" y="2062"/>
                  </a:cubicBezTo>
                  <a:cubicBezTo>
                    <a:pt x="886" y="2062"/>
                    <a:pt x="994" y="1954"/>
                    <a:pt x="908" y="1847"/>
                  </a:cubicBezTo>
                  <a:cubicBezTo>
                    <a:pt x="608" y="1279"/>
                    <a:pt x="441" y="712"/>
                    <a:pt x="374" y="112"/>
                  </a:cubicBezTo>
                  <a:cubicBezTo>
                    <a:pt x="348" y="33"/>
                    <a:pt x="280" y="1"/>
                    <a:pt x="2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4"/>
            <p:cNvSpPr/>
            <p:nvPr/>
          </p:nvSpPr>
          <p:spPr>
            <a:xfrm>
              <a:off x="5631575" y="2642550"/>
              <a:ext cx="47800" cy="27825"/>
            </a:xfrm>
            <a:custGeom>
              <a:rect b="b" l="l" r="r" t="t"/>
              <a:pathLst>
                <a:path extrusionOk="0" h="1113" w="1912">
                  <a:moveTo>
                    <a:pt x="1659" y="1"/>
                  </a:moveTo>
                  <a:cubicBezTo>
                    <a:pt x="1631" y="1"/>
                    <a:pt x="1601" y="8"/>
                    <a:pt x="1573" y="25"/>
                  </a:cubicBezTo>
                  <a:cubicBezTo>
                    <a:pt x="1106" y="325"/>
                    <a:pt x="639" y="559"/>
                    <a:pt x="172" y="826"/>
                  </a:cubicBezTo>
                  <a:cubicBezTo>
                    <a:pt x="0" y="883"/>
                    <a:pt x="74" y="1113"/>
                    <a:pt x="226" y="1113"/>
                  </a:cubicBezTo>
                  <a:cubicBezTo>
                    <a:pt x="250" y="1113"/>
                    <a:pt x="277" y="1107"/>
                    <a:pt x="305" y="1093"/>
                  </a:cubicBezTo>
                  <a:cubicBezTo>
                    <a:pt x="839" y="859"/>
                    <a:pt x="1306" y="592"/>
                    <a:pt x="1773" y="259"/>
                  </a:cubicBezTo>
                  <a:cubicBezTo>
                    <a:pt x="1912" y="176"/>
                    <a:pt x="1797" y="1"/>
                    <a:pt x="1659" y="1"/>
                  </a:cubicBezTo>
                  <a:close/>
                </a:path>
              </a:pathLst>
            </a:custGeom>
            <a:solidFill>
              <a:srgbClr val="4C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4"/>
            <p:cNvSpPr/>
            <p:nvPr/>
          </p:nvSpPr>
          <p:spPr>
            <a:xfrm>
              <a:off x="5617875" y="2626125"/>
              <a:ext cx="25750" cy="42675"/>
            </a:xfrm>
            <a:custGeom>
              <a:rect b="b" l="l" r="r" t="t"/>
              <a:pathLst>
                <a:path extrusionOk="0" h="1707" w="1030">
                  <a:moveTo>
                    <a:pt x="190" y="0"/>
                  </a:moveTo>
                  <a:cubicBezTo>
                    <a:pt x="96" y="0"/>
                    <a:pt x="1" y="70"/>
                    <a:pt x="19" y="182"/>
                  </a:cubicBezTo>
                  <a:cubicBezTo>
                    <a:pt x="153" y="716"/>
                    <a:pt x="353" y="1183"/>
                    <a:pt x="687" y="1650"/>
                  </a:cubicBezTo>
                  <a:cubicBezTo>
                    <a:pt x="719" y="1690"/>
                    <a:pt x="757" y="1707"/>
                    <a:pt x="795" y="1707"/>
                  </a:cubicBezTo>
                  <a:cubicBezTo>
                    <a:pt x="914" y="1707"/>
                    <a:pt x="1029" y="1542"/>
                    <a:pt x="953" y="1416"/>
                  </a:cubicBezTo>
                  <a:cubicBezTo>
                    <a:pt x="653" y="1049"/>
                    <a:pt x="486" y="582"/>
                    <a:pt x="353" y="148"/>
                  </a:cubicBezTo>
                  <a:cubicBezTo>
                    <a:pt x="338" y="45"/>
                    <a:pt x="264" y="0"/>
                    <a:pt x="190" y="0"/>
                  </a:cubicBezTo>
                  <a:close/>
                </a:path>
              </a:pathLst>
            </a:custGeom>
            <a:solidFill>
              <a:srgbClr val="4C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4"/>
            <p:cNvSpPr/>
            <p:nvPr/>
          </p:nvSpPr>
          <p:spPr>
            <a:xfrm>
              <a:off x="5647350" y="2585850"/>
              <a:ext cx="33000" cy="21950"/>
            </a:xfrm>
            <a:custGeom>
              <a:rect b="b" l="l" r="r" t="t"/>
              <a:pathLst>
                <a:path extrusionOk="0" h="878" w="1320">
                  <a:moveTo>
                    <a:pt x="1099" y="1"/>
                  </a:moveTo>
                  <a:cubicBezTo>
                    <a:pt x="1079" y="1"/>
                    <a:pt x="1059" y="8"/>
                    <a:pt x="1042" y="25"/>
                  </a:cubicBezTo>
                  <a:cubicBezTo>
                    <a:pt x="809" y="258"/>
                    <a:pt x="508" y="425"/>
                    <a:pt x="175" y="525"/>
                  </a:cubicBezTo>
                  <a:cubicBezTo>
                    <a:pt x="0" y="613"/>
                    <a:pt x="3" y="877"/>
                    <a:pt x="140" y="877"/>
                  </a:cubicBezTo>
                  <a:cubicBezTo>
                    <a:pt x="160" y="877"/>
                    <a:pt x="183" y="872"/>
                    <a:pt x="208" y="859"/>
                  </a:cubicBezTo>
                  <a:cubicBezTo>
                    <a:pt x="608" y="759"/>
                    <a:pt x="942" y="592"/>
                    <a:pt x="1209" y="292"/>
                  </a:cubicBezTo>
                  <a:cubicBezTo>
                    <a:pt x="1320" y="181"/>
                    <a:pt x="1200" y="1"/>
                    <a:pt x="1099" y="1"/>
                  </a:cubicBezTo>
                  <a:close/>
                </a:path>
              </a:pathLst>
            </a:custGeom>
            <a:solidFill>
              <a:srgbClr val="4C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4"/>
            <p:cNvSpPr/>
            <p:nvPr/>
          </p:nvSpPr>
          <p:spPr>
            <a:xfrm>
              <a:off x="5632500" y="2582525"/>
              <a:ext cx="22300" cy="25550"/>
            </a:xfrm>
            <a:custGeom>
              <a:rect b="b" l="l" r="r" t="t"/>
              <a:pathLst>
                <a:path extrusionOk="0" h="1022" w="892">
                  <a:moveTo>
                    <a:pt x="231" y="1"/>
                  </a:moveTo>
                  <a:cubicBezTo>
                    <a:pt x="118" y="1"/>
                    <a:pt x="0" y="122"/>
                    <a:pt x="68" y="258"/>
                  </a:cubicBezTo>
                  <a:cubicBezTo>
                    <a:pt x="135" y="491"/>
                    <a:pt x="302" y="758"/>
                    <a:pt x="535" y="958"/>
                  </a:cubicBezTo>
                  <a:cubicBezTo>
                    <a:pt x="580" y="1003"/>
                    <a:pt x="629" y="1021"/>
                    <a:pt x="674" y="1021"/>
                  </a:cubicBezTo>
                  <a:cubicBezTo>
                    <a:pt x="798" y="1021"/>
                    <a:pt x="891" y="881"/>
                    <a:pt x="769" y="758"/>
                  </a:cubicBezTo>
                  <a:cubicBezTo>
                    <a:pt x="602" y="558"/>
                    <a:pt x="435" y="325"/>
                    <a:pt x="368" y="91"/>
                  </a:cubicBezTo>
                  <a:cubicBezTo>
                    <a:pt x="337" y="27"/>
                    <a:pt x="284" y="1"/>
                    <a:pt x="231" y="1"/>
                  </a:cubicBezTo>
                  <a:close/>
                </a:path>
              </a:pathLst>
            </a:custGeom>
            <a:solidFill>
              <a:srgbClr val="4C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4"/>
            <p:cNvSpPr/>
            <p:nvPr/>
          </p:nvSpPr>
          <p:spPr>
            <a:xfrm>
              <a:off x="5349000" y="2631500"/>
              <a:ext cx="206825" cy="154975"/>
            </a:xfrm>
            <a:custGeom>
              <a:rect b="b" l="l" r="r" t="t"/>
              <a:pathLst>
                <a:path extrusionOk="0" h="6199" w="8273">
                  <a:moveTo>
                    <a:pt x="0" y="0"/>
                  </a:moveTo>
                  <a:lnTo>
                    <a:pt x="0" y="0"/>
                  </a:lnTo>
                  <a:cubicBezTo>
                    <a:pt x="834" y="934"/>
                    <a:pt x="1468" y="2002"/>
                    <a:pt x="2135" y="3002"/>
                  </a:cubicBezTo>
                  <a:cubicBezTo>
                    <a:pt x="2869" y="4036"/>
                    <a:pt x="3636" y="5004"/>
                    <a:pt x="4703" y="5638"/>
                  </a:cubicBezTo>
                  <a:cubicBezTo>
                    <a:pt x="5279" y="5990"/>
                    <a:pt x="5958" y="6199"/>
                    <a:pt x="6620" y="6199"/>
                  </a:cubicBezTo>
                  <a:cubicBezTo>
                    <a:pt x="7147" y="6199"/>
                    <a:pt x="7662" y="6067"/>
                    <a:pt x="8106" y="5771"/>
                  </a:cubicBezTo>
                  <a:lnTo>
                    <a:pt x="8273" y="5471"/>
                  </a:lnTo>
                  <a:cubicBezTo>
                    <a:pt x="6672" y="2369"/>
                    <a:pt x="3436" y="20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4"/>
            <p:cNvSpPr/>
            <p:nvPr/>
          </p:nvSpPr>
          <p:spPr>
            <a:xfrm>
              <a:off x="5340125" y="2625475"/>
              <a:ext cx="226000" cy="166500"/>
            </a:xfrm>
            <a:custGeom>
              <a:rect b="b" l="l" r="r" t="t"/>
              <a:pathLst>
                <a:path extrusionOk="0" h="6660" w="9040">
                  <a:moveTo>
                    <a:pt x="1057" y="699"/>
                  </a:moveTo>
                  <a:lnTo>
                    <a:pt x="1057" y="699"/>
                  </a:lnTo>
                  <a:cubicBezTo>
                    <a:pt x="4196" y="1212"/>
                    <a:pt x="6590" y="3219"/>
                    <a:pt x="8294" y="5945"/>
                  </a:cubicBezTo>
                  <a:cubicBezTo>
                    <a:pt x="8295" y="5946"/>
                    <a:pt x="8295" y="5946"/>
                    <a:pt x="8295" y="5947"/>
                  </a:cubicBezTo>
                  <a:lnTo>
                    <a:pt x="8295" y="5947"/>
                  </a:lnTo>
                  <a:cubicBezTo>
                    <a:pt x="7867" y="6056"/>
                    <a:pt x="7468" y="6106"/>
                    <a:pt x="7095" y="6106"/>
                  </a:cubicBezTo>
                  <a:cubicBezTo>
                    <a:pt x="4167" y="6106"/>
                    <a:pt x="2806" y="3014"/>
                    <a:pt x="1057" y="699"/>
                  </a:cubicBezTo>
                  <a:close/>
                  <a:moveTo>
                    <a:pt x="324" y="0"/>
                  </a:moveTo>
                  <a:cubicBezTo>
                    <a:pt x="75" y="0"/>
                    <a:pt x="1" y="356"/>
                    <a:pt x="155" y="541"/>
                  </a:cubicBezTo>
                  <a:cubicBezTo>
                    <a:pt x="1656" y="2209"/>
                    <a:pt x="2557" y="4444"/>
                    <a:pt x="4425" y="5778"/>
                  </a:cubicBezTo>
                  <a:cubicBezTo>
                    <a:pt x="5126" y="6279"/>
                    <a:pt x="6056" y="6660"/>
                    <a:pt x="6940" y="6660"/>
                  </a:cubicBezTo>
                  <a:cubicBezTo>
                    <a:pt x="7503" y="6660"/>
                    <a:pt x="8048" y="6505"/>
                    <a:pt x="8503" y="6129"/>
                  </a:cubicBezTo>
                  <a:lnTo>
                    <a:pt x="8503" y="6129"/>
                  </a:lnTo>
                  <a:cubicBezTo>
                    <a:pt x="8538" y="6142"/>
                    <a:pt x="8575" y="6148"/>
                    <a:pt x="8611" y="6148"/>
                  </a:cubicBezTo>
                  <a:cubicBezTo>
                    <a:pt x="8837" y="6148"/>
                    <a:pt x="9040" y="5902"/>
                    <a:pt x="8928" y="5612"/>
                  </a:cubicBezTo>
                  <a:cubicBezTo>
                    <a:pt x="7427" y="2343"/>
                    <a:pt x="3791" y="241"/>
                    <a:pt x="388" y="8"/>
                  </a:cubicBezTo>
                  <a:cubicBezTo>
                    <a:pt x="366" y="3"/>
                    <a:pt x="344" y="0"/>
                    <a:pt x="3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4"/>
            <p:cNvSpPr/>
            <p:nvPr/>
          </p:nvSpPr>
          <p:spPr>
            <a:xfrm>
              <a:off x="5369600" y="2637650"/>
              <a:ext cx="194700" cy="140300"/>
            </a:xfrm>
            <a:custGeom>
              <a:rect b="b" l="l" r="r" t="t"/>
              <a:pathLst>
                <a:path extrusionOk="0" h="5612" w="7788">
                  <a:moveTo>
                    <a:pt x="241" y="1"/>
                  </a:moveTo>
                  <a:cubicBezTo>
                    <a:pt x="103" y="1"/>
                    <a:pt x="0" y="231"/>
                    <a:pt x="143" y="288"/>
                  </a:cubicBezTo>
                  <a:cubicBezTo>
                    <a:pt x="1411" y="1055"/>
                    <a:pt x="2378" y="2289"/>
                    <a:pt x="3546" y="3223"/>
                  </a:cubicBezTo>
                  <a:cubicBezTo>
                    <a:pt x="4747" y="4124"/>
                    <a:pt x="6081" y="4925"/>
                    <a:pt x="7449" y="5592"/>
                  </a:cubicBezTo>
                  <a:cubicBezTo>
                    <a:pt x="7477" y="5606"/>
                    <a:pt x="7504" y="5612"/>
                    <a:pt x="7530" y="5612"/>
                  </a:cubicBezTo>
                  <a:cubicBezTo>
                    <a:pt x="7688" y="5612"/>
                    <a:pt x="7788" y="5378"/>
                    <a:pt x="7615" y="5291"/>
                  </a:cubicBezTo>
                  <a:cubicBezTo>
                    <a:pt x="6114" y="4591"/>
                    <a:pt x="4713" y="3757"/>
                    <a:pt x="3412" y="2723"/>
                  </a:cubicBezTo>
                  <a:cubicBezTo>
                    <a:pt x="2312" y="1889"/>
                    <a:pt x="1444" y="755"/>
                    <a:pt x="310" y="21"/>
                  </a:cubicBezTo>
                  <a:cubicBezTo>
                    <a:pt x="287" y="7"/>
                    <a:pt x="263" y="1"/>
                    <a:pt x="2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4"/>
            <p:cNvSpPr/>
            <p:nvPr/>
          </p:nvSpPr>
          <p:spPr>
            <a:xfrm>
              <a:off x="5486025" y="2755550"/>
              <a:ext cx="56050" cy="17800"/>
            </a:xfrm>
            <a:custGeom>
              <a:rect b="b" l="l" r="r" t="t"/>
              <a:pathLst>
                <a:path extrusionOk="0" h="712" w="2242">
                  <a:moveTo>
                    <a:pt x="2005" y="0"/>
                  </a:moveTo>
                  <a:cubicBezTo>
                    <a:pt x="1990" y="0"/>
                    <a:pt x="1974" y="3"/>
                    <a:pt x="1958" y="8"/>
                  </a:cubicBezTo>
                  <a:cubicBezTo>
                    <a:pt x="1391" y="175"/>
                    <a:pt x="790" y="275"/>
                    <a:pt x="223" y="375"/>
                  </a:cubicBezTo>
                  <a:cubicBezTo>
                    <a:pt x="1" y="407"/>
                    <a:pt x="81" y="711"/>
                    <a:pt x="262" y="711"/>
                  </a:cubicBezTo>
                  <a:cubicBezTo>
                    <a:pt x="271" y="711"/>
                    <a:pt x="280" y="711"/>
                    <a:pt x="290" y="709"/>
                  </a:cubicBezTo>
                  <a:cubicBezTo>
                    <a:pt x="890" y="642"/>
                    <a:pt x="1457" y="509"/>
                    <a:pt x="2058" y="342"/>
                  </a:cubicBezTo>
                  <a:cubicBezTo>
                    <a:pt x="2241" y="311"/>
                    <a:pt x="2172" y="0"/>
                    <a:pt x="20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4"/>
            <p:cNvSpPr/>
            <p:nvPr/>
          </p:nvSpPr>
          <p:spPr>
            <a:xfrm>
              <a:off x="5511825" y="2713825"/>
              <a:ext cx="27800" cy="49975"/>
            </a:xfrm>
            <a:custGeom>
              <a:rect b="b" l="l" r="r" t="t"/>
              <a:pathLst>
                <a:path extrusionOk="0" h="1999" w="1112">
                  <a:moveTo>
                    <a:pt x="234" y="1"/>
                  </a:moveTo>
                  <a:cubicBezTo>
                    <a:pt x="112" y="1"/>
                    <a:pt x="1" y="106"/>
                    <a:pt x="92" y="243"/>
                  </a:cubicBezTo>
                  <a:cubicBezTo>
                    <a:pt x="425" y="743"/>
                    <a:pt x="692" y="1310"/>
                    <a:pt x="759" y="1878"/>
                  </a:cubicBezTo>
                  <a:cubicBezTo>
                    <a:pt x="773" y="1961"/>
                    <a:pt x="840" y="1998"/>
                    <a:pt x="910" y="1998"/>
                  </a:cubicBezTo>
                  <a:cubicBezTo>
                    <a:pt x="1007" y="1998"/>
                    <a:pt x="1112" y="1927"/>
                    <a:pt x="1093" y="1811"/>
                  </a:cubicBezTo>
                  <a:cubicBezTo>
                    <a:pt x="959" y="1177"/>
                    <a:pt x="726" y="577"/>
                    <a:pt x="392" y="76"/>
                  </a:cubicBezTo>
                  <a:cubicBezTo>
                    <a:pt x="350" y="23"/>
                    <a:pt x="291" y="1"/>
                    <a:pt x="2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4"/>
            <p:cNvSpPr/>
            <p:nvPr/>
          </p:nvSpPr>
          <p:spPr>
            <a:xfrm>
              <a:off x="5434875" y="2723175"/>
              <a:ext cx="52300" cy="15925"/>
            </a:xfrm>
            <a:custGeom>
              <a:rect b="b" l="l" r="r" t="t"/>
              <a:pathLst>
                <a:path extrusionOk="0" h="637" w="2092">
                  <a:moveTo>
                    <a:pt x="1830" y="0"/>
                  </a:moveTo>
                  <a:cubicBezTo>
                    <a:pt x="1821" y="0"/>
                    <a:pt x="1812" y="1"/>
                    <a:pt x="1802" y="2"/>
                  </a:cubicBezTo>
                  <a:cubicBezTo>
                    <a:pt x="1302" y="136"/>
                    <a:pt x="768" y="203"/>
                    <a:pt x="268" y="303"/>
                  </a:cubicBezTo>
                  <a:cubicBezTo>
                    <a:pt x="1" y="303"/>
                    <a:pt x="1" y="636"/>
                    <a:pt x="201" y="636"/>
                  </a:cubicBezTo>
                  <a:cubicBezTo>
                    <a:pt x="768" y="603"/>
                    <a:pt x="1335" y="469"/>
                    <a:pt x="1869" y="336"/>
                  </a:cubicBezTo>
                  <a:cubicBezTo>
                    <a:pt x="2091" y="304"/>
                    <a:pt x="2011" y="0"/>
                    <a:pt x="18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4"/>
            <p:cNvSpPr/>
            <p:nvPr/>
          </p:nvSpPr>
          <p:spPr>
            <a:xfrm>
              <a:off x="5463150" y="2684800"/>
              <a:ext cx="20950" cy="44700"/>
            </a:xfrm>
            <a:custGeom>
              <a:rect b="b" l="l" r="r" t="t"/>
              <a:pathLst>
                <a:path extrusionOk="0" h="1788" w="838">
                  <a:moveTo>
                    <a:pt x="232" y="1"/>
                  </a:moveTo>
                  <a:cubicBezTo>
                    <a:pt x="113" y="1"/>
                    <a:pt x="0" y="119"/>
                    <a:pt x="71" y="237"/>
                  </a:cubicBezTo>
                  <a:cubicBezTo>
                    <a:pt x="304" y="670"/>
                    <a:pt x="471" y="1137"/>
                    <a:pt x="504" y="1638"/>
                  </a:cubicBezTo>
                  <a:cubicBezTo>
                    <a:pt x="504" y="1738"/>
                    <a:pt x="588" y="1788"/>
                    <a:pt x="671" y="1788"/>
                  </a:cubicBezTo>
                  <a:cubicBezTo>
                    <a:pt x="755" y="1788"/>
                    <a:pt x="838" y="1738"/>
                    <a:pt x="838" y="1638"/>
                  </a:cubicBezTo>
                  <a:cubicBezTo>
                    <a:pt x="805" y="1070"/>
                    <a:pt x="638" y="570"/>
                    <a:pt x="371" y="70"/>
                  </a:cubicBezTo>
                  <a:cubicBezTo>
                    <a:pt x="332" y="21"/>
                    <a:pt x="281" y="1"/>
                    <a:pt x="232" y="1"/>
                  </a:cubicBezTo>
                  <a:close/>
                </a:path>
              </a:pathLst>
            </a:custGeom>
            <a:solidFill>
              <a:srgbClr val="4C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4"/>
            <p:cNvSpPr/>
            <p:nvPr/>
          </p:nvSpPr>
          <p:spPr>
            <a:xfrm>
              <a:off x="5397375" y="2684350"/>
              <a:ext cx="39225" cy="13050"/>
            </a:xfrm>
            <a:custGeom>
              <a:rect b="b" l="l" r="r" t="t"/>
              <a:pathLst>
                <a:path extrusionOk="0" h="522" w="1569">
                  <a:moveTo>
                    <a:pt x="1294" y="1"/>
                  </a:moveTo>
                  <a:cubicBezTo>
                    <a:pt x="1265" y="1"/>
                    <a:pt x="1233" y="7"/>
                    <a:pt x="1201" y="21"/>
                  </a:cubicBezTo>
                  <a:cubicBezTo>
                    <a:pt x="867" y="154"/>
                    <a:pt x="534" y="188"/>
                    <a:pt x="200" y="188"/>
                  </a:cubicBezTo>
                  <a:cubicBezTo>
                    <a:pt x="190" y="186"/>
                    <a:pt x="181" y="186"/>
                    <a:pt x="173" y="186"/>
                  </a:cubicBezTo>
                  <a:cubicBezTo>
                    <a:pt x="0" y="186"/>
                    <a:pt x="9" y="490"/>
                    <a:pt x="200" y="521"/>
                  </a:cubicBezTo>
                  <a:cubicBezTo>
                    <a:pt x="634" y="521"/>
                    <a:pt x="1001" y="488"/>
                    <a:pt x="1367" y="321"/>
                  </a:cubicBezTo>
                  <a:cubicBezTo>
                    <a:pt x="1568" y="235"/>
                    <a:pt x="1473" y="1"/>
                    <a:pt x="1294" y="1"/>
                  </a:cubicBezTo>
                  <a:close/>
                </a:path>
              </a:pathLst>
            </a:custGeom>
            <a:solidFill>
              <a:srgbClr val="4C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4"/>
            <p:cNvSpPr/>
            <p:nvPr/>
          </p:nvSpPr>
          <p:spPr>
            <a:xfrm>
              <a:off x="5423900" y="2661875"/>
              <a:ext cx="11850" cy="27600"/>
            </a:xfrm>
            <a:custGeom>
              <a:rect b="b" l="l" r="r" t="t"/>
              <a:pathLst>
                <a:path extrusionOk="0" h="1104" w="474">
                  <a:moveTo>
                    <a:pt x="205" y="1"/>
                  </a:moveTo>
                  <a:cubicBezTo>
                    <a:pt x="102" y="1"/>
                    <a:pt x="0" y="81"/>
                    <a:pt x="40" y="220"/>
                  </a:cubicBezTo>
                  <a:cubicBezTo>
                    <a:pt x="106" y="453"/>
                    <a:pt x="140" y="720"/>
                    <a:pt x="140" y="953"/>
                  </a:cubicBezTo>
                  <a:cubicBezTo>
                    <a:pt x="140" y="1053"/>
                    <a:pt x="223" y="1104"/>
                    <a:pt x="306" y="1104"/>
                  </a:cubicBezTo>
                  <a:cubicBezTo>
                    <a:pt x="390" y="1104"/>
                    <a:pt x="473" y="1053"/>
                    <a:pt x="473" y="953"/>
                  </a:cubicBezTo>
                  <a:cubicBezTo>
                    <a:pt x="473" y="653"/>
                    <a:pt x="440" y="386"/>
                    <a:pt x="373" y="119"/>
                  </a:cubicBezTo>
                  <a:cubicBezTo>
                    <a:pt x="346" y="38"/>
                    <a:pt x="275" y="1"/>
                    <a:pt x="205" y="1"/>
                  </a:cubicBezTo>
                  <a:close/>
                </a:path>
              </a:pathLst>
            </a:custGeom>
            <a:solidFill>
              <a:srgbClr val="4C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4"/>
            <p:cNvSpPr/>
            <p:nvPr/>
          </p:nvSpPr>
          <p:spPr>
            <a:xfrm>
              <a:off x="4896175" y="2486400"/>
              <a:ext cx="206000" cy="154975"/>
            </a:xfrm>
            <a:custGeom>
              <a:rect b="b" l="l" r="r" t="t"/>
              <a:pathLst>
                <a:path extrusionOk="0" h="6199" w="8240">
                  <a:moveTo>
                    <a:pt x="0" y="0"/>
                  </a:moveTo>
                  <a:lnTo>
                    <a:pt x="0" y="0"/>
                  </a:lnTo>
                  <a:cubicBezTo>
                    <a:pt x="834" y="934"/>
                    <a:pt x="1435" y="2001"/>
                    <a:pt x="2135" y="3002"/>
                  </a:cubicBezTo>
                  <a:cubicBezTo>
                    <a:pt x="2836" y="4036"/>
                    <a:pt x="3636" y="5004"/>
                    <a:pt x="4670" y="5637"/>
                  </a:cubicBezTo>
                  <a:cubicBezTo>
                    <a:pt x="5246" y="5990"/>
                    <a:pt x="5925" y="6198"/>
                    <a:pt x="6587" y="6198"/>
                  </a:cubicBezTo>
                  <a:cubicBezTo>
                    <a:pt x="7113" y="6198"/>
                    <a:pt x="7629" y="6067"/>
                    <a:pt x="8073" y="5771"/>
                  </a:cubicBezTo>
                  <a:lnTo>
                    <a:pt x="8239" y="5471"/>
                  </a:lnTo>
                  <a:cubicBezTo>
                    <a:pt x="6672" y="2368"/>
                    <a:pt x="3403" y="234"/>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4"/>
            <p:cNvSpPr/>
            <p:nvPr/>
          </p:nvSpPr>
          <p:spPr>
            <a:xfrm>
              <a:off x="4887175" y="2480500"/>
              <a:ext cx="225350" cy="167025"/>
            </a:xfrm>
            <a:custGeom>
              <a:rect b="b" l="l" r="r" t="t"/>
              <a:pathLst>
                <a:path extrusionOk="0" h="6681" w="9014">
                  <a:moveTo>
                    <a:pt x="1055" y="720"/>
                  </a:moveTo>
                  <a:cubicBezTo>
                    <a:pt x="4182" y="1202"/>
                    <a:pt x="6545" y="3201"/>
                    <a:pt x="8249" y="5946"/>
                  </a:cubicBezTo>
                  <a:lnTo>
                    <a:pt x="8249" y="5946"/>
                  </a:lnTo>
                  <a:cubicBezTo>
                    <a:pt x="7828" y="6052"/>
                    <a:pt x="7435" y="6101"/>
                    <a:pt x="7067" y="6101"/>
                  </a:cubicBezTo>
                  <a:cubicBezTo>
                    <a:pt x="4156" y="6101"/>
                    <a:pt x="2813" y="3032"/>
                    <a:pt x="1055" y="720"/>
                  </a:cubicBezTo>
                  <a:close/>
                  <a:moveTo>
                    <a:pt x="323" y="0"/>
                  </a:moveTo>
                  <a:cubicBezTo>
                    <a:pt x="55" y="0"/>
                    <a:pt x="0" y="345"/>
                    <a:pt x="160" y="536"/>
                  </a:cubicBezTo>
                  <a:cubicBezTo>
                    <a:pt x="1661" y="2204"/>
                    <a:pt x="2528" y="4472"/>
                    <a:pt x="4396" y="5807"/>
                  </a:cubicBezTo>
                  <a:cubicBezTo>
                    <a:pt x="5091" y="6303"/>
                    <a:pt x="6010" y="6681"/>
                    <a:pt x="6887" y="6681"/>
                  </a:cubicBezTo>
                  <a:cubicBezTo>
                    <a:pt x="7454" y="6681"/>
                    <a:pt x="8003" y="6523"/>
                    <a:pt x="8462" y="6135"/>
                  </a:cubicBezTo>
                  <a:lnTo>
                    <a:pt x="8462" y="6135"/>
                  </a:lnTo>
                  <a:cubicBezTo>
                    <a:pt x="8498" y="6148"/>
                    <a:pt x="8535" y="6154"/>
                    <a:pt x="8571" y="6154"/>
                  </a:cubicBezTo>
                  <a:cubicBezTo>
                    <a:pt x="8802" y="6154"/>
                    <a:pt x="9013" y="5913"/>
                    <a:pt x="8900" y="5640"/>
                  </a:cubicBezTo>
                  <a:cubicBezTo>
                    <a:pt x="7399" y="2338"/>
                    <a:pt x="3763" y="236"/>
                    <a:pt x="360" y="3"/>
                  </a:cubicBezTo>
                  <a:cubicBezTo>
                    <a:pt x="347" y="1"/>
                    <a:pt x="335" y="0"/>
                    <a:pt x="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4"/>
            <p:cNvSpPr/>
            <p:nvPr/>
          </p:nvSpPr>
          <p:spPr>
            <a:xfrm>
              <a:off x="4916900" y="2493050"/>
              <a:ext cx="194700" cy="141200"/>
            </a:xfrm>
            <a:custGeom>
              <a:rect b="b" l="l" r="r" t="t"/>
              <a:pathLst>
                <a:path extrusionOk="0" h="5648" w="7788">
                  <a:moveTo>
                    <a:pt x="220" y="1"/>
                  </a:moveTo>
                  <a:cubicBezTo>
                    <a:pt x="90" y="1"/>
                    <a:pt x="1" y="224"/>
                    <a:pt x="139" y="334"/>
                  </a:cubicBezTo>
                  <a:cubicBezTo>
                    <a:pt x="1373" y="1068"/>
                    <a:pt x="2340" y="2336"/>
                    <a:pt x="3508" y="3237"/>
                  </a:cubicBezTo>
                  <a:cubicBezTo>
                    <a:pt x="4708" y="4171"/>
                    <a:pt x="6043" y="4971"/>
                    <a:pt x="7410" y="5638"/>
                  </a:cubicBezTo>
                  <a:cubicBezTo>
                    <a:pt x="7434" y="5645"/>
                    <a:pt x="7456" y="5648"/>
                    <a:pt x="7477" y="5648"/>
                  </a:cubicBezTo>
                  <a:cubicBezTo>
                    <a:pt x="7673" y="5648"/>
                    <a:pt x="7788" y="5398"/>
                    <a:pt x="7577" y="5338"/>
                  </a:cubicBezTo>
                  <a:cubicBezTo>
                    <a:pt x="6076" y="4638"/>
                    <a:pt x="4675" y="3804"/>
                    <a:pt x="3374" y="2736"/>
                  </a:cubicBezTo>
                  <a:cubicBezTo>
                    <a:pt x="2273" y="1902"/>
                    <a:pt x="1406" y="801"/>
                    <a:pt x="305" y="34"/>
                  </a:cubicBezTo>
                  <a:cubicBezTo>
                    <a:pt x="276" y="11"/>
                    <a:pt x="247" y="1"/>
                    <a:pt x="2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4"/>
            <p:cNvSpPr/>
            <p:nvPr/>
          </p:nvSpPr>
          <p:spPr>
            <a:xfrm>
              <a:off x="5032925" y="2611425"/>
              <a:ext cx="55675" cy="18425"/>
            </a:xfrm>
            <a:custGeom>
              <a:rect b="b" l="l" r="r" t="t"/>
              <a:pathLst>
                <a:path extrusionOk="0" h="737" w="2227">
                  <a:moveTo>
                    <a:pt x="1968" y="0"/>
                  </a:moveTo>
                  <a:cubicBezTo>
                    <a:pt x="1957" y="0"/>
                    <a:pt x="1947" y="1"/>
                    <a:pt x="1935" y="3"/>
                  </a:cubicBezTo>
                  <a:cubicBezTo>
                    <a:pt x="1368" y="169"/>
                    <a:pt x="768" y="303"/>
                    <a:pt x="201" y="403"/>
                  </a:cubicBezTo>
                  <a:cubicBezTo>
                    <a:pt x="1" y="436"/>
                    <a:pt x="67" y="736"/>
                    <a:pt x="268" y="736"/>
                  </a:cubicBezTo>
                  <a:cubicBezTo>
                    <a:pt x="868" y="636"/>
                    <a:pt x="1435" y="503"/>
                    <a:pt x="2036" y="336"/>
                  </a:cubicBezTo>
                  <a:cubicBezTo>
                    <a:pt x="2226" y="304"/>
                    <a:pt x="2175" y="0"/>
                    <a:pt x="19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4"/>
            <p:cNvSpPr/>
            <p:nvPr/>
          </p:nvSpPr>
          <p:spPr>
            <a:xfrm>
              <a:off x="5058675" y="2569725"/>
              <a:ext cx="27800" cy="49325"/>
            </a:xfrm>
            <a:custGeom>
              <a:rect b="b" l="l" r="r" t="t"/>
              <a:pathLst>
                <a:path extrusionOk="0" h="1973" w="1112">
                  <a:moveTo>
                    <a:pt x="233" y="0"/>
                  </a:moveTo>
                  <a:cubicBezTo>
                    <a:pt x="114" y="0"/>
                    <a:pt x="1" y="118"/>
                    <a:pt x="72" y="236"/>
                  </a:cubicBezTo>
                  <a:cubicBezTo>
                    <a:pt x="405" y="703"/>
                    <a:pt x="672" y="1270"/>
                    <a:pt x="739" y="1837"/>
                  </a:cubicBezTo>
                  <a:cubicBezTo>
                    <a:pt x="766" y="1933"/>
                    <a:pt x="838" y="1972"/>
                    <a:pt x="909" y="1972"/>
                  </a:cubicBezTo>
                  <a:cubicBezTo>
                    <a:pt x="1011" y="1972"/>
                    <a:pt x="1112" y="1889"/>
                    <a:pt x="1072" y="1771"/>
                  </a:cubicBezTo>
                  <a:cubicBezTo>
                    <a:pt x="972" y="1137"/>
                    <a:pt x="705" y="570"/>
                    <a:pt x="372" y="69"/>
                  </a:cubicBezTo>
                  <a:cubicBezTo>
                    <a:pt x="333" y="21"/>
                    <a:pt x="282" y="0"/>
                    <a:pt x="2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4"/>
            <p:cNvSpPr/>
            <p:nvPr/>
          </p:nvSpPr>
          <p:spPr>
            <a:xfrm>
              <a:off x="4982900" y="2578050"/>
              <a:ext cx="51475" cy="16000"/>
            </a:xfrm>
            <a:custGeom>
              <a:rect b="b" l="l" r="r" t="t"/>
              <a:pathLst>
                <a:path extrusionOk="0" h="640" w="2059">
                  <a:moveTo>
                    <a:pt x="1800" y="1"/>
                  </a:moveTo>
                  <a:cubicBezTo>
                    <a:pt x="1790" y="1"/>
                    <a:pt x="1779" y="2"/>
                    <a:pt x="1768" y="3"/>
                  </a:cubicBezTo>
                  <a:cubicBezTo>
                    <a:pt x="1268" y="137"/>
                    <a:pt x="734" y="237"/>
                    <a:pt x="234" y="304"/>
                  </a:cubicBezTo>
                  <a:cubicBezTo>
                    <a:pt x="11" y="335"/>
                    <a:pt x="1" y="639"/>
                    <a:pt x="173" y="639"/>
                  </a:cubicBezTo>
                  <a:cubicBezTo>
                    <a:pt x="182" y="639"/>
                    <a:pt x="191" y="639"/>
                    <a:pt x="200" y="637"/>
                  </a:cubicBezTo>
                  <a:cubicBezTo>
                    <a:pt x="734" y="604"/>
                    <a:pt x="1335" y="470"/>
                    <a:pt x="1868" y="337"/>
                  </a:cubicBezTo>
                  <a:cubicBezTo>
                    <a:pt x="2059" y="305"/>
                    <a:pt x="2008" y="1"/>
                    <a:pt x="18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4"/>
            <p:cNvSpPr/>
            <p:nvPr/>
          </p:nvSpPr>
          <p:spPr>
            <a:xfrm>
              <a:off x="5009800" y="2540825"/>
              <a:ext cx="20650" cy="44400"/>
            </a:xfrm>
            <a:custGeom>
              <a:rect b="b" l="l" r="r" t="t"/>
              <a:pathLst>
                <a:path extrusionOk="0" h="1776" w="826">
                  <a:moveTo>
                    <a:pt x="222" y="1"/>
                  </a:moveTo>
                  <a:cubicBezTo>
                    <a:pt x="111" y="1"/>
                    <a:pt x="1" y="122"/>
                    <a:pt x="92" y="258"/>
                  </a:cubicBezTo>
                  <a:cubicBezTo>
                    <a:pt x="292" y="658"/>
                    <a:pt x="459" y="1125"/>
                    <a:pt x="492" y="1626"/>
                  </a:cubicBezTo>
                  <a:cubicBezTo>
                    <a:pt x="492" y="1726"/>
                    <a:pt x="576" y="1776"/>
                    <a:pt x="659" y="1776"/>
                  </a:cubicBezTo>
                  <a:cubicBezTo>
                    <a:pt x="742" y="1776"/>
                    <a:pt x="826" y="1726"/>
                    <a:pt x="826" y="1626"/>
                  </a:cubicBezTo>
                  <a:cubicBezTo>
                    <a:pt x="792" y="1092"/>
                    <a:pt x="626" y="592"/>
                    <a:pt x="359" y="91"/>
                  </a:cubicBezTo>
                  <a:cubicBezTo>
                    <a:pt x="327" y="27"/>
                    <a:pt x="274" y="1"/>
                    <a:pt x="2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4"/>
            <p:cNvSpPr/>
            <p:nvPr/>
          </p:nvSpPr>
          <p:spPr>
            <a:xfrm>
              <a:off x="4943700" y="2539500"/>
              <a:ext cx="39500" cy="12800"/>
            </a:xfrm>
            <a:custGeom>
              <a:rect b="b" l="l" r="r" t="t"/>
              <a:pathLst>
                <a:path extrusionOk="0" h="512" w="1580">
                  <a:moveTo>
                    <a:pt x="1299" y="0"/>
                  </a:moveTo>
                  <a:cubicBezTo>
                    <a:pt x="1278" y="0"/>
                    <a:pt x="1257" y="4"/>
                    <a:pt x="1235" y="11"/>
                  </a:cubicBezTo>
                  <a:cubicBezTo>
                    <a:pt x="901" y="144"/>
                    <a:pt x="568" y="178"/>
                    <a:pt x="234" y="178"/>
                  </a:cubicBezTo>
                  <a:cubicBezTo>
                    <a:pt x="1" y="178"/>
                    <a:pt x="1" y="511"/>
                    <a:pt x="234" y="511"/>
                  </a:cubicBezTo>
                  <a:cubicBezTo>
                    <a:pt x="634" y="511"/>
                    <a:pt x="1001" y="478"/>
                    <a:pt x="1402" y="311"/>
                  </a:cubicBezTo>
                  <a:cubicBezTo>
                    <a:pt x="1580" y="222"/>
                    <a:pt x="1467" y="0"/>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4"/>
            <p:cNvSpPr/>
            <p:nvPr/>
          </p:nvSpPr>
          <p:spPr>
            <a:xfrm>
              <a:off x="4971025" y="2517375"/>
              <a:ext cx="12725" cy="27625"/>
            </a:xfrm>
            <a:custGeom>
              <a:rect b="b" l="l" r="r" t="t"/>
              <a:pathLst>
                <a:path extrusionOk="0" h="1105" w="509">
                  <a:moveTo>
                    <a:pt x="215" y="1"/>
                  </a:moveTo>
                  <a:cubicBezTo>
                    <a:pt x="109" y="1"/>
                    <a:pt x="1" y="73"/>
                    <a:pt x="42" y="195"/>
                  </a:cubicBezTo>
                  <a:cubicBezTo>
                    <a:pt x="142" y="429"/>
                    <a:pt x="175" y="696"/>
                    <a:pt x="175" y="929"/>
                  </a:cubicBezTo>
                  <a:cubicBezTo>
                    <a:pt x="175" y="1046"/>
                    <a:pt x="259" y="1104"/>
                    <a:pt x="342" y="1104"/>
                  </a:cubicBezTo>
                  <a:cubicBezTo>
                    <a:pt x="425" y="1104"/>
                    <a:pt x="509" y="1046"/>
                    <a:pt x="509" y="929"/>
                  </a:cubicBezTo>
                  <a:cubicBezTo>
                    <a:pt x="509" y="662"/>
                    <a:pt x="475" y="362"/>
                    <a:pt x="375" y="95"/>
                  </a:cubicBezTo>
                  <a:cubicBezTo>
                    <a:pt x="349" y="30"/>
                    <a:pt x="283" y="1"/>
                    <a:pt x="2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4"/>
            <p:cNvSpPr/>
            <p:nvPr/>
          </p:nvSpPr>
          <p:spPr>
            <a:xfrm>
              <a:off x="5156350" y="2351300"/>
              <a:ext cx="99275" cy="246850"/>
            </a:xfrm>
            <a:custGeom>
              <a:rect b="b" l="l" r="r" t="t"/>
              <a:pathLst>
                <a:path extrusionOk="0" h="9874" w="3971">
                  <a:moveTo>
                    <a:pt x="2436" y="0"/>
                  </a:moveTo>
                  <a:cubicBezTo>
                    <a:pt x="434" y="2735"/>
                    <a:pt x="1" y="6672"/>
                    <a:pt x="1402" y="9841"/>
                  </a:cubicBezTo>
                  <a:lnTo>
                    <a:pt x="1668" y="9874"/>
                  </a:lnTo>
                  <a:cubicBezTo>
                    <a:pt x="2803" y="9507"/>
                    <a:pt x="3603" y="8373"/>
                    <a:pt x="3770" y="7172"/>
                  </a:cubicBezTo>
                  <a:cubicBezTo>
                    <a:pt x="3970" y="5971"/>
                    <a:pt x="3737" y="4704"/>
                    <a:pt x="3403" y="3536"/>
                  </a:cubicBezTo>
                  <a:cubicBezTo>
                    <a:pt x="3069" y="2369"/>
                    <a:pt x="2602" y="1201"/>
                    <a:pt x="24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4"/>
            <p:cNvSpPr/>
            <p:nvPr/>
          </p:nvSpPr>
          <p:spPr>
            <a:xfrm>
              <a:off x="5142175" y="2343750"/>
              <a:ext cx="136100" cy="263100"/>
            </a:xfrm>
            <a:custGeom>
              <a:rect b="b" l="l" r="r" t="t"/>
              <a:pathLst>
                <a:path extrusionOk="0" h="10524" w="5444">
                  <a:moveTo>
                    <a:pt x="2823" y="1103"/>
                  </a:moveTo>
                  <a:lnTo>
                    <a:pt x="2823" y="1103"/>
                  </a:lnTo>
                  <a:cubicBezTo>
                    <a:pt x="3566" y="4309"/>
                    <a:pt x="5443" y="7768"/>
                    <a:pt x="2249" y="10085"/>
                  </a:cubicBezTo>
                  <a:lnTo>
                    <a:pt x="2249" y="10085"/>
                  </a:lnTo>
                  <a:cubicBezTo>
                    <a:pt x="2245" y="10071"/>
                    <a:pt x="2241" y="10057"/>
                    <a:pt x="2235" y="10042"/>
                  </a:cubicBezTo>
                  <a:cubicBezTo>
                    <a:pt x="1209" y="6994"/>
                    <a:pt x="1198" y="3889"/>
                    <a:pt x="2823" y="1103"/>
                  </a:cubicBezTo>
                  <a:close/>
                  <a:moveTo>
                    <a:pt x="2923" y="0"/>
                  </a:moveTo>
                  <a:cubicBezTo>
                    <a:pt x="2843" y="0"/>
                    <a:pt x="2762" y="40"/>
                    <a:pt x="2702" y="135"/>
                  </a:cubicBezTo>
                  <a:cubicBezTo>
                    <a:pt x="701" y="2971"/>
                    <a:pt x="1" y="7040"/>
                    <a:pt x="1568" y="10309"/>
                  </a:cubicBezTo>
                  <a:cubicBezTo>
                    <a:pt x="1655" y="10458"/>
                    <a:pt x="1793" y="10524"/>
                    <a:pt x="1923" y="10524"/>
                  </a:cubicBezTo>
                  <a:cubicBezTo>
                    <a:pt x="2070" y="10524"/>
                    <a:pt x="2209" y="10439"/>
                    <a:pt x="2251" y="10294"/>
                  </a:cubicBezTo>
                  <a:lnTo>
                    <a:pt x="2251" y="10294"/>
                  </a:lnTo>
                  <a:cubicBezTo>
                    <a:pt x="3732" y="9981"/>
                    <a:pt x="4505" y="8316"/>
                    <a:pt x="4570" y="6940"/>
                  </a:cubicBezTo>
                  <a:cubicBezTo>
                    <a:pt x="4737" y="4639"/>
                    <a:pt x="3570" y="2504"/>
                    <a:pt x="3236" y="302"/>
                  </a:cubicBezTo>
                  <a:cubicBezTo>
                    <a:pt x="3215" y="130"/>
                    <a:pt x="3069" y="0"/>
                    <a:pt x="29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4"/>
            <p:cNvSpPr/>
            <p:nvPr/>
          </p:nvSpPr>
          <p:spPr>
            <a:xfrm>
              <a:off x="5188425" y="2374350"/>
              <a:ext cx="28000" cy="232525"/>
            </a:xfrm>
            <a:custGeom>
              <a:rect b="b" l="l" r="r" t="t"/>
              <a:pathLst>
                <a:path extrusionOk="0" h="9301" w="1120">
                  <a:moveTo>
                    <a:pt x="751" y="0"/>
                  </a:moveTo>
                  <a:cubicBezTo>
                    <a:pt x="681" y="0"/>
                    <a:pt x="619" y="45"/>
                    <a:pt x="619" y="146"/>
                  </a:cubicBezTo>
                  <a:cubicBezTo>
                    <a:pt x="385" y="1480"/>
                    <a:pt x="719" y="2881"/>
                    <a:pt x="686" y="4249"/>
                  </a:cubicBezTo>
                  <a:cubicBezTo>
                    <a:pt x="686" y="5916"/>
                    <a:pt x="452" y="7551"/>
                    <a:pt x="19" y="9119"/>
                  </a:cubicBezTo>
                  <a:cubicBezTo>
                    <a:pt x="0" y="9230"/>
                    <a:pt x="95" y="9300"/>
                    <a:pt x="189" y="9300"/>
                  </a:cubicBezTo>
                  <a:cubicBezTo>
                    <a:pt x="263" y="9300"/>
                    <a:pt x="337" y="9256"/>
                    <a:pt x="352" y="9152"/>
                  </a:cubicBezTo>
                  <a:cubicBezTo>
                    <a:pt x="719" y="7651"/>
                    <a:pt x="986" y="6150"/>
                    <a:pt x="1019" y="4615"/>
                  </a:cubicBezTo>
                  <a:cubicBezTo>
                    <a:pt x="1119" y="3148"/>
                    <a:pt x="719" y="1647"/>
                    <a:pt x="953" y="212"/>
                  </a:cubicBezTo>
                  <a:cubicBezTo>
                    <a:pt x="953" y="79"/>
                    <a:pt x="844" y="0"/>
                    <a:pt x="7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4"/>
            <p:cNvSpPr/>
            <p:nvPr/>
          </p:nvSpPr>
          <p:spPr>
            <a:xfrm>
              <a:off x="5190500" y="2545425"/>
              <a:ext cx="46725" cy="36125"/>
            </a:xfrm>
            <a:custGeom>
              <a:rect b="b" l="l" r="r" t="t"/>
              <a:pathLst>
                <a:path extrusionOk="0" h="1445" w="1869">
                  <a:moveTo>
                    <a:pt x="1642" y="1"/>
                  </a:moveTo>
                  <a:cubicBezTo>
                    <a:pt x="1608" y="1"/>
                    <a:pt x="1572" y="13"/>
                    <a:pt x="1537" y="41"/>
                  </a:cubicBezTo>
                  <a:cubicBezTo>
                    <a:pt x="1103" y="441"/>
                    <a:pt x="636" y="808"/>
                    <a:pt x="136" y="1142"/>
                  </a:cubicBezTo>
                  <a:cubicBezTo>
                    <a:pt x="1" y="1249"/>
                    <a:pt x="128" y="1445"/>
                    <a:pt x="270" y="1445"/>
                  </a:cubicBezTo>
                  <a:cubicBezTo>
                    <a:pt x="303" y="1445"/>
                    <a:pt x="337" y="1434"/>
                    <a:pt x="369" y="1408"/>
                  </a:cubicBezTo>
                  <a:cubicBezTo>
                    <a:pt x="803" y="1075"/>
                    <a:pt x="1270" y="708"/>
                    <a:pt x="1737" y="274"/>
                  </a:cubicBezTo>
                  <a:cubicBezTo>
                    <a:pt x="1869" y="169"/>
                    <a:pt x="1771" y="1"/>
                    <a:pt x="16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4"/>
            <p:cNvSpPr/>
            <p:nvPr/>
          </p:nvSpPr>
          <p:spPr>
            <a:xfrm>
              <a:off x="5171150" y="2532075"/>
              <a:ext cx="31950" cy="49175"/>
            </a:xfrm>
            <a:custGeom>
              <a:rect b="b" l="l" r="r" t="t"/>
              <a:pathLst>
                <a:path extrusionOk="0" h="1967" w="1278">
                  <a:moveTo>
                    <a:pt x="188" y="0"/>
                  </a:moveTo>
                  <a:cubicBezTo>
                    <a:pt x="90" y="0"/>
                    <a:pt x="1" y="94"/>
                    <a:pt x="42" y="241"/>
                  </a:cubicBezTo>
                  <a:cubicBezTo>
                    <a:pt x="209" y="842"/>
                    <a:pt x="509" y="1409"/>
                    <a:pt x="910" y="1909"/>
                  </a:cubicBezTo>
                  <a:cubicBezTo>
                    <a:pt x="942" y="1950"/>
                    <a:pt x="982" y="1966"/>
                    <a:pt x="1023" y="1966"/>
                  </a:cubicBezTo>
                  <a:cubicBezTo>
                    <a:pt x="1149" y="1966"/>
                    <a:pt x="1278" y="1802"/>
                    <a:pt x="1177" y="1676"/>
                  </a:cubicBezTo>
                  <a:cubicBezTo>
                    <a:pt x="810" y="1175"/>
                    <a:pt x="509" y="675"/>
                    <a:pt x="343" y="108"/>
                  </a:cubicBezTo>
                  <a:cubicBezTo>
                    <a:pt x="305" y="33"/>
                    <a:pt x="245" y="0"/>
                    <a:pt x="1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4"/>
            <p:cNvSpPr/>
            <p:nvPr/>
          </p:nvSpPr>
          <p:spPr>
            <a:xfrm>
              <a:off x="5200425" y="2483625"/>
              <a:ext cx="42925" cy="34250"/>
            </a:xfrm>
            <a:custGeom>
              <a:rect b="b" l="l" r="r" t="t"/>
              <a:pathLst>
                <a:path extrusionOk="0" h="1370" w="1717">
                  <a:moveTo>
                    <a:pt x="1462" y="0"/>
                  </a:moveTo>
                  <a:cubicBezTo>
                    <a:pt x="1421" y="0"/>
                    <a:pt x="1379" y="13"/>
                    <a:pt x="1340" y="44"/>
                  </a:cubicBezTo>
                  <a:cubicBezTo>
                    <a:pt x="973" y="411"/>
                    <a:pt x="539" y="778"/>
                    <a:pt x="139" y="1078"/>
                  </a:cubicBezTo>
                  <a:cubicBezTo>
                    <a:pt x="0" y="1189"/>
                    <a:pt x="115" y="1370"/>
                    <a:pt x="254" y="1370"/>
                  </a:cubicBezTo>
                  <a:cubicBezTo>
                    <a:pt x="282" y="1370"/>
                    <a:pt x="311" y="1362"/>
                    <a:pt x="339" y="1345"/>
                  </a:cubicBezTo>
                  <a:cubicBezTo>
                    <a:pt x="806" y="1012"/>
                    <a:pt x="1206" y="611"/>
                    <a:pt x="1640" y="244"/>
                  </a:cubicBezTo>
                  <a:cubicBezTo>
                    <a:pt x="1717" y="142"/>
                    <a:pt x="1597" y="0"/>
                    <a:pt x="14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4"/>
            <p:cNvSpPr/>
            <p:nvPr/>
          </p:nvSpPr>
          <p:spPr>
            <a:xfrm>
              <a:off x="5179750" y="2475575"/>
              <a:ext cx="32325" cy="40625"/>
            </a:xfrm>
            <a:custGeom>
              <a:rect b="b" l="l" r="r" t="t"/>
              <a:pathLst>
                <a:path extrusionOk="0" h="1625" w="1293">
                  <a:moveTo>
                    <a:pt x="228" y="0"/>
                  </a:moveTo>
                  <a:cubicBezTo>
                    <a:pt x="119" y="0"/>
                    <a:pt x="0" y="103"/>
                    <a:pt x="65" y="233"/>
                  </a:cubicBezTo>
                  <a:cubicBezTo>
                    <a:pt x="299" y="733"/>
                    <a:pt x="566" y="1200"/>
                    <a:pt x="966" y="1567"/>
                  </a:cubicBezTo>
                  <a:cubicBezTo>
                    <a:pt x="1006" y="1608"/>
                    <a:pt x="1049" y="1625"/>
                    <a:pt x="1088" y="1625"/>
                  </a:cubicBezTo>
                  <a:cubicBezTo>
                    <a:pt x="1208" y="1625"/>
                    <a:pt x="1292" y="1460"/>
                    <a:pt x="1166" y="1334"/>
                  </a:cubicBezTo>
                  <a:cubicBezTo>
                    <a:pt x="833" y="933"/>
                    <a:pt x="532" y="566"/>
                    <a:pt x="366" y="99"/>
                  </a:cubicBezTo>
                  <a:cubicBezTo>
                    <a:pt x="342" y="30"/>
                    <a:pt x="287" y="0"/>
                    <a:pt x="2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4"/>
            <p:cNvSpPr/>
            <p:nvPr/>
          </p:nvSpPr>
          <p:spPr>
            <a:xfrm>
              <a:off x="5202800" y="2427975"/>
              <a:ext cx="32075" cy="25575"/>
            </a:xfrm>
            <a:custGeom>
              <a:rect b="b" l="l" r="r" t="t"/>
              <a:pathLst>
                <a:path extrusionOk="0" h="1023" w="1283">
                  <a:moveTo>
                    <a:pt x="1062" y="0"/>
                  </a:moveTo>
                  <a:cubicBezTo>
                    <a:pt x="1013" y="0"/>
                    <a:pt x="959" y="21"/>
                    <a:pt x="911" y="69"/>
                  </a:cubicBezTo>
                  <a:cubicBezTo>
                    <a:pt x="711" y="336"/>
                    <a:pt x="444" y="569"/>
                    <a:pt x="144" y="736"/>
                  </a:cubicBezTo>
                  <a:cubicBezTo>
                    <a:pt x="1" y="793"/>
                    <a:pt x="79" y="1023"/>
                    <a:pt x="210" y="1023"/>
                  </a:cubicBezTo>
                  <a:cubicBezTo>
                    <a:pt x="231" y="1023"/>
                    <a:pt x="254" y="1017"/>
                    <a:pt x="277" y="1003"/>
                  </a:cubicBezTo>
                  <a:cubicBezTo>
                    <a:pt x="644" y="836"/>
                    <a:pt x="945" y="602"/>
                    <a:pt x="1211" y="269"/>
                  </a:cubicBezTo>
                  <a:cubicBezTo>
                    <a:pt x="1283" y="126"/>
                    <a:pt x="1185" y="0"/>
                    <a:pt x="1062" y="0"/>
                  </a:cubicBezTo>
                  <a:close/>
                </a:path>
              </a:pathLst>
            </a:custGeom>
            <a:solidFill>
              <a:srgbClr val="4C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4"/>
            <p:cNvSpPr/>
            <p:nvPr/>
          </p:nvSpPr>
          <p:spPr>
            <a:xfrm>
              <a:off x="5186500" y="2430125"/>
              <a:ext cx="25700" cy="23925"/>
            </a:xfrm>
            <a:custGeom>
              <a:rect b="b" l="l" r="r" t="t"/>
              <a:pathLst>
                <a:path extrusionOk="0" h="957" w="1028">
                  <a:moveTo>
                    <a:pt x="227" y="1"/>
                  </a:moveTo>
                  <a:cubicBezTo>
                    <a:pt x="108" y="1"/>
                    <a:pt x="1" y="150"/>
                    <a:pt x="96" y="316"/>
                  </a:cubicBezTo>
                  <a:cubicBezTo>
                    <a:pt x="262" y="550"/>
                    <a:pt x="429" y="750"/>
                    <a:pt x="696" y="917"/>
                  </a:cubicBezTo>
                  <a:cubicBezTo>
                    <a:pt x="731" y="945"/>
                    <a:pt x="767" y="957"/>
                    <a:pt x="802" y="957"/>
                  </a:cubicBezTo>
                  <a:cubicBezTo>
                    <a:pt x="931" y="957"/>
                    <a:pt x="1028" y="789"/>
                    <a:pt x="896" y="683"/>
                  </a:cubicBezTo>
                  <a:cubicBezTo>
                    <a:pt x="696" y="516"/>
                    <a:pt x="462" y="316"/>
                    <a:pt x="362" y="83"/>
                  </a:cubicBezTo>
                  <a:cubicBezTo>
                    <a:pt x="324" y="25"/>
                    <a:pt x="274" y="1"/>
                    <a:pt x="227" y="1"/>
                  </a:cubicBezTo>
                  <a:close/>
                </a:path>
              </a:pathLst>
            </a:custGeom>
            <a:solidFill>
              <a:srgbClr val="4C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4"/>
            <p:cNvSpPr/>
            <p:nvPr/>
          </p:nvSpPr>
          <p:spPr>
            <a:xfrm>
              <a:off x="5313975" y="3109475"/>
              <a:ext cx="206825" cy="155000"/>
            </a:xfrm>
            <a:custGeom>
              <a:rect b="b" l="l" r="r" t="t"/>
              <a:pathLst>
                <a:path extrusionOk="0" h="6200" w="8273">
                  <a:moveTo>
                    <a:pt x="6606" y="1"/>
                  </a:moveTo>
                  <a:cubicBezTo>
                    <a:pt x="5935" y="1"/>
                    <a:pt x="5246" y="209"/>
                    <a:pt x="4670" y="562"/>
                  </a:cubicBezTo>
                  <a:cubicBezTo>
                    <a:pt x="3636" y="1196"/>
                    <a:pt x="2835" y="2163"/>
                    <a:pt x="2135" y="3197"/>
                  </a:cubicBezTo>
                  <a:cubicBezTo>
                    <a:pt x="1468" y="4198"/>
                    <a:pt x="834" y="5265"/>
                    <a:pt x="0" y="6199"/>
                  </a:cubicBezTo>
                  <a:cubicBezTo>
                    <a:pt x="3403" y="5999"/>
                    <a:pt x="6672" y="3831"/>
                    <a:pt x="8273" y="729"/>
                  </a:cubicBezTo>
                  <a:lnTo>
                    <a:pt x="8106" y="429"/>
                  </a:lnTo>
                  <a:cubicBezTo>
                    <a:pt x="7662" y="133"/>
                    <a:pt x="7140" y="1"/>
                    <a:pt x="66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4"/>
            <p:cNvSpPr/>
            <p:nvPr/>
          </p:nvSpPr>
          <p:spPr>
            <a:xfrm>
              <a:off x="5305950" y="3103325"/>
              <a:ext cx="226025" cy="167175"/>
            </a:xfrm>
            <a:custGeom>
              <a:rect b="b" l="l" r="r" t="t"/>
              <a:pathLst>
                <a:path extrusionOk="0" h="6687" w="9041">
                  <a:moveTo>
                    <a:pt x="7085" y="580"/>
                  </a:moveTo>
                  <a:cubicBezTo>
                    <a:pt x="7455" y="580"/>
                    <a:pt x="7851" y="629"/>
                    <a:pt x="8277" y="735"/>
                  </a:cubicBezTo>
                  <a:lnTo>
                    <a:pt x="8277" y="735"/>
                  </a:lnTo>
                  <a:cubicBezTo>
                    <a:pt x="6572" y="3481"/>
                    <a:pt x="4181" y="5479"/>
                    <a:pt x="1049" y="5962"/>
                  </a:cubicBezTo>
                  <a:lnTo>
                    <a:pt x="1049" y="5962"/>
                  </a:lnTo>
                  <a:cubicBezTo>
                    <a:pt x="2808" y="3650"/>
                    <a:pt x="4152" y="580"/>
                    <a:pt x="7085" y="580"/>
                  </a:cubicBezTo>
                  <a:close/>
                  <a:moveTo>
                    <a:pt x="6893" y="0"/>
                  </a:moveTo>
                  <a:cubicBezTo>
                    <a:pt x="6026" y="0"/>
                    <a:pt x="5119" y="378"/>
                    <a:pt x="4424" y="875"/>
                  </a:cubicBezTo>
                  <a:cubicBezTo>
                    <a:pt x="2589" y="2242"/>
                    <a:pt x="1655" y="4477"/>
                    <a:pt x="154" y="6145"/>
                  </a:cubicBezTo>
                  <a:cubicBezTo>
                    <a:pt x="0" y="6330"/>
                    <a:pt x="74" y="6686"/>
                    <a:pt x="297" y="6686"/>
                  </a:cubicBezTo>
                  <a:cubicBezTo>
                    <a:pt x="315" y="6686"/>
                    <a:pt x="334" y="6684"/>
                    <a:pt x="354" y="6679"/>
                  </a:cubicBezTo>
                  <a:cubicBezTo>
                    <a:pt x="3790" y="6445"/>
                    <a:pt x="7426" y="4344"/>
                    <a:pt x="8927" y="1041"/>
                  </a:cubicBezTo>
                  <a:cubicBezTo>
                    <a:pt x="9041" y="769"/>
                    <a:pt x="8814" y="527"/>
                    <a:pt x="8584" y="527"/>
                  </a:cubicBezTo>
                  <a:cubicBezTo>
                    <a:pt x="8543" y="527"/>
                    <a:pt x="8502" y="535"/>
                    <a:pt x="8463" y="551"/>
                  </a:cubicBezTo>
                  <a:lnTo>
                    <a:pt x="8463" y="551"/>
                  </a:lnTo>
                  <a:cubicBezTo>
                    <a:pt x="8003" y="160"/>
                    <a:pt x="7456" y="0"/>
                    <a:pt x="68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4"/>
            <p:cNvSpPr/>
            <p:nvPr/>
          </p:nvSpPr>
          <p:spPr>
            <a:xfrm>
              <a:off x="5334850" y="3117175"/>
              <a:ext cx="195250" cy="140625"/>
            </a:xfrm>
            <a:custGeom>
              <a:rect b="b" l="l" r="r" t="t"/>
              <a:pathLst>
                <a:path extrusionOk="0" h="5625" w="7810">
                  <a:moveTo>
                    <a:pt x="7553" y="0"/>
                  </a:moveTo>
                  <a:cubicBezTo>
                    <a:pt x="7527" y="0"/>
                    <a:pt x="7499" y="6"/>
                    <a:pt x="7471" y="20"/>
                  </a:cubicBezTo>
                  <a:cubicBezTo>
                    <a:pt x="6103" y="654"/>
                    <a:pt x="4769" y="1455"/>
                    <a:pt x="3535" y="2389"/>
                  </a:cubicBezTo>
                  <a:cubicBezTo>
                    <a:pt x="2367" y="3289"/>
                    <a:pt x="1433" y="4557"/>
                    <a:pt x="166" y="5291"/>
                  </a:cubicBezTo>
                  <a:cubicBezTo>
                    <a:pt x="1" y="5401"/>
                    <a:pt x="85" y="5625"/>
                    <a:pt x="232" y="5625"/>
                  </a:cubicBezTo>
                  <a:cubicBezTo>
                    <a:pt x="264" y="5625"/>
                    <a:pt x="298" y="5614"/>
                    <a:pt x="333" y="5591"/>
                  </a:cubicBezTo>
                  <a:cubicBezTo>
                    <a:pt x="1467" y="4824"/>
                    <a:pt x="2334" y="3723"/>
                    <a:pt x="3401" y="2889"/>
                  </a:cubicBezTo>
                  <a:cubicBezTo>
                    <a:pt x="4702" y="1822"/>
                    <a:pt x="6137" y="988"/>
                    <a:pt x="7638" y="287"/>
                  </a:cubicBezTo>
                  <a:cubicBezTo>
                    <a:pt x="7810" y="230"/>
                    <a:pt x="7711" y="0"/>
                    <a:pt x="75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4"/>
            <p:cNvSpPr/>
            <p:nvPr/>
          </p:nvSpPr>
          <p:spPr>
            <a:xfrm>
              <a:off x="5450725" y="3121850"/>
              <a:ext cx="55675" cy="17600"/>
            </a:xfrm>
            <a:custGeom>
              <a:rect b="b" l="l" r="r" t="t"/>
              <a:pathLst>
                <a:path extrusionOk="0" h="704" w="2227">
                  <a:moveTo>
                    <a:pt x="301" y="0"/>
                  </a:moveTo>
                  <a:cubicBezTo>
                    <a:pt x="67" y="0"/>
                    <a:pt x="1" y="267"/>
                    <a:pt x="201" y="334"/>
                  </a:cubicBezTo>
                  <a:cubicBezTo>
                    <a:pt x="801" y="401"/>
                    <a:pt x="1368" y="534"/>
                    <a:pt x="1969" y="701"/>
                  </a:cubicBezTo>
                  <a:cubicBezTo>
                    <a:pt x="1978" y="702"/>
                    <a:pt x="1987" y="703"/>
                    <a:pt x="1996" y="703"/>
                  </a:cubicBezTo>
                  <a:cubicBezTo>
                    <a:pt x="2175" y="703"/>
                    <a:pt x="2226" y="399"/>
                    <a:pt x="2035" y="367"/>
                  </a:cubicBezTo>
                  <a:cubicBezTo>
                    <a:pt x="1468" y="200"/>
                    <a:pt x="868" y="67"/>
                    <a:pt x="3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4"/>
            <p:cNvSpPr/>
            <p:nvPr/>
          </p:nvSpPr>
          <p:spPr>
            <a:xfrm>
              <a:off x="5477325" y="3132175"/>
              <a:ext cx="27275" cy="49800"/>
            </a:xfrm>
            <a:custGeom>
              <a:rect b="b" l="l" r="r" t="t"/>
              <a:pathLst>
                <a:path extrusionOk="0" h="1992" w="1091">
                  <a:moveTo>
                    <a:pt x="889" y="0"/>
                  </a:moveTo>
                  <a:cubicBezTo>
                    <a:pt x="819" y="0"/>
                    <a:pt x="752" y="37"/>
                    <a:pt x="738" y="121"/>
                  </a:cubicBezTo>
                  <a:cubicBezTo>
                    <a:pt x="638" y="688"/>
                    <a:pt x="404" y="1255"/>
                    <a:pt x="71" y="1755"/>
                  </a:cubicBezTo>
                  <a:cubicBezTo>
                    <a:pt x="0" y="1873"/>
                    <a:pt x="113" y="1991"/>
                    <a:pt x="220" y="1991"/>
                  </a:cubicBezTo>
                  <a:cubicBezTo>
                    <a:pt x="265" y="1991"/>
                    <a:pt x="308" y="1971"/>
                    <a:pt x="338" y="1922"/>
                  </a:cubicBezTo>
                  <a:cubicBezTo>
                    <a:pt x="671" y="1422"/>
                    <a:pt x="938" y="821"/>
                    <a:pt x="1072" y="188"/>
                  </a:cubicBezTo>
                  <a:cubicBezTo>
                    <a:pt x="1091" y="71"/>
                    <a:pt x="986" y="0"/>
                    <a:pt x="8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4"/>
            <p:cNvSpPr/>
            <p:nvPr/>
          </p:nvSpPr>
          <p:spPr>
            <a:xfrm>
              <a:off x="5400700" y="3156025"/>
              <a:ext cx="51275" cy="15275"/>
            </a:xfrm>
            <a:custGeom>
              <a:rect b="b" l="l" r="r" t="t"/>
              <a:pathLst>
                <a:path extrusionOk="0" h="611" w="2051">
                  <a:moveTo>
                    <a:pt x="200" y="1"/>
                  </a:moveTo>
                  <a:cubicBezTo>
                    <a:pt x="0" y="1"/>
                    <a:pt x="0" y="334"/>
                    <a:pt x="234" y="334"/>
                  </a:cubicBezTo>
                  <a:cubicBezTo>
                    <a:pt x="734" y="401"/>
                    <a:pt x="1301" y="501"/>
                    <a:pt x="1802" y="601"/>
                  </a:cubicBezTo>
                  <a:cubicBezTo>
                    <a:pt x="1820" y="607"/>
                    <a:pt x="1837" y="610"/>
                    <a:pt x="1852" y="610"/>
                  </a:cubicBezTo>
                  <a:cubicBezTo>
                    <a:pt x="2012" y="610"/>
                    <a:pt x="2050" y="328"/>
                    <a:pt x="1868" y="268"/>
                  </a:cubicBezTo>
                  <a:cubicBezTo>
                    <a:pt x="1335" y="168"/>
                    <a:pt x="734" y="34"/>
                    <a:pt x="2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4"/>
            <p:cNvSpPr/>
            <p:nvPr/>
          </p:nvSpPr>
          <p:spPr>
            <a:xfrm>
              <a:off x="5428225" y="3165625"/>
              <a:ext cx="20025" cy="44575"/>
            </a:xfrm>
            <a:custGeom>
              <a:rect b="b" l="l" r="r" t="t"/>
              <a:pathLst>
                <a:path extrusionOk="0" h="1783" w="801">
                  <a:moveTo>
                    <a:pt x="634" y="0"/>
                  </a:moveTo>
                  <a:cubicBezTo>
                    <a:pt x="550" y="0"/>
                    <a:pt x="467" y="51"/>
                    <a:pt x="467" y="151"/>
                  </a:cubicBezTo>
                  <a:cubicBezTo>
                    <a:pt x="434" y="651"/>
                    <a:pt x="267" y="1118"/>
                    <a:pt x="67" y="1518"/>
                  </a:cubicBezTo>
                  <a:cubicBezTo>
                    <a:pt x="1" y="1672"/>
                    <a:pt x="109" y="1783"/>
                    <a:pt x="219" y="1783"/>
                  </a:cubicBezTo>
                  <a:cubicBezTo>
                    <a:pt x="276" y="1783"/>
                    <a:pt x="333" y="1753"/>
                    <a:pt x="367" y="1685"/>
                  </a:cubicBezTo>
                  <a:cubicBezTo>
                    <a:pt x="600" y="1185"/>
                    <a:pt x="767" y="684"/>
                    <a:pt x="801" y="151"/>
                  </a:cubicBezTo>
                  <a:cubicBezTo>
                    <a:pt x="801" y="51"/>
                    <a:pt x="717" y="0"/>
                    <a:pt x="6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4"/>
            <p:cNvSpPr/>
            <p:nvPr/>
          </p:nvSpPr>
          <p:spPr>
            <a:xfrm>
              <a:off x="5363175" y="3198575"/>
              <a:ext cx="38675" cy="12800"/>
            </a:xfrm>
            <a:custGeom>
              <a:rect b="b" l="l" r="r" t="t"/>
              <a:pathLst>
                <a:path extrusionOk="0" h="512" w="1547">
                  <a:moveTo>
                    <a:pt x="200" y="0"/>
                  </a:moveTo>
                  <a:cubicBezTo>
                    <a:pt x="0" y="0"/>
                    <a:pt x="0" y="334"/>
                    <a:pt x="200" y="334"/>
                  </a:cubicBezTo>
                  <a:cubicBezTo>
                    <a:pt x="534" y="334"/>
                    <a:pt x="867" y="367"/>
                    <a:pt x="1201" y="500"/>
                  </a:cubicBezTo>
                  <a:cubicBezTo>
                    <a:pt x="1223" y="508"/>
                    <a:pt x="1244" y="511"/>
                    <a:pt x="1265" y="511"/>
                  </a:cubicBezTo>
                  <a:cubicBezTo>
                    <a:pt x="1433" y="511"/>
                    <a:pt x="1546" y="289"/>
                    <a:pt x="1368" y="200"/>
                  </a:cubicBezTo>
                  <a:cubicBezTo>
                    <a:pt x="1001" y="33"/>
                    <a:pt x="634"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4"/>
            <p:cNvSpPr/>
            <p:nvPr/>
          </p:nvSpPr>
          <p:spPr>
            <a:xfrm>
              <a:off x="5388800" y="3205850"/>
              <a:ext cx="12750" cy="27400"/>
            </a:xfrm>
            <a:custGeom>
              <a:rect b="b" l="l" r="r" t="t"/>
              <a:pathLst>
                <a:path extrusionOk="0" h="1096" w="510">
                  <a:moveTo>
                    <a:pt x="343" y="1"/>
                  </a:moveTo>
                  <a:cubicBezTo>
                    <a:pt x="259" y="1"/>
                    <a:pt x="176" y="59"/>
                    <a:pt x="176" y="176"/>
                  </a:cubicBezTo>
                  <a:cubicBezTo>
                    <a:pt x="176" y="410"/>
                    <a:pt x="143" y="676"/>
                    <a:pt x="43" y="910"/>
                  </a:cubicBezTo>
                  <a:cubicBezTo>
                    <a:pt x="0" y="1016"/>
                    <a:pt x="121" y="1096"/>
                    <a:pt x="231" y="1096"/>
                  </a:cubicBezTo>
                  <a:cubicBezTo>
                    <a:pt x="293" y="1096"/>
                    <a:pt x="352" y="1070"/>
                    <a:pt x="376" y="1010"/>
                  </a:cubicBezTo>
                  <a:cubicBezTo>
                    <a:pt x="476" y="743"/>
                    <a:pt x="510" y="443"/>
                    <a:pt x="510" y="176"/>
                  </a:cubicBezTo>
                  <a:cubicBezTo>
                    <a:pt x="510" y="59"/>
                    <a:pt x="426" y="1"/>
                    <a:pt x="3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4"/>
            <p:cNvSpPr/>
            <p:nvPr/>
          </p:nvSpPr>
          <p:spPr>
            <a:xfrm>
              <a:off x="6415925" y="3503275"/>
              <a:ext cx="55400" cy="64900"/>
            </a:xfrm>
            <a:custGeom>
              <a:rect b="b" l="l" r="r" t="t"/>
              <a:pathLst>
                <a:path extrusionOk="0" h="2596" w="2216">
                  <a:moveTo>
                    <a:pt x="1484" y="1"/>
                  </a:moveTo>
                  <a:cubicBezTo>
                    <a:pt x="1423" y="1"/>
                    <a:pt x="1358" y="18"/>
                    <a:pt x="1288" y="54"/>
                  </a:cubicBezTo>
                  <a:cubicBezTo>
                    <a:pt x="1154" y="54"/>
                    <a:pt x="1221" y="121"/>
                    <a:pt x="1255" y="121"/>
                  </a:cubicBezTo>
                  <a:cubicBezTo>
                    <a:pt x="1266" y="120"/>
                    <a:pt x="1277" y="119"/>
                    <a:pt x="1289" y="119"/>
                  </a:cubicBezTo>
                  <a:cubicBezTo>
                    <a:pt x="1826" y="119"/>
                    <a:pt x="1919" y="1662"/>
                    <a:pt x="1788" y="1989"/>
                  </a:cubicBezTo>
                  <a:cubicBezTo>
                    <a:pt x="1732" y="2147"/>
                    <a:pt x="1612" y="2207"/>
                    <a:pt x="1458" y="2207"/>
                  </a:cubicBezTo>
                  <a:cubicBezTo>
                    <a:pt x="1060" y="2207"/>
                    <a:pt x="442" y="1809"/>
                    <a:pt x="154" y="1689"/>
                  </a:cubicBezTo>
                  <a:cubicBezTo>
                    <a:pt x="145" y="1684"/>
                    <a:pt x="135" y="1682"/>
                    <a:pt x="125" y="1682"/>
                  </a:cubicBezTo>
                  <a:cubicBezTo>
                    <a:pt x="63" y="1682"/>
                    <a:pt x="1" y="1765"/>
                    <a:pt x="87" y="1822"/>
                  </a:cubicBezTo>
                  <a:cubicBezTo>
                    <a:pt x="401" y="2137"/>
                    <a:pt x="1071" y="2596"/>
                    <a:pt x="1567" y="2596"/>
                  </a:cubicBezTo>
                  <a:cubicBezTo>
                    <a:pt x="1861" y="2596"/>
                    <a:pt x="2093" y="2435"/>
                    <a:pt x="2155" y="1989"/>
                  </a:cubicBezTo>
                  <a:cubicBezTo>
                    <a:pt x="2216" y="1656"/>
                    <a:pt x="2084" y="1"/>
                    <a:pt x="1484"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4"/>
            <p:cNvSpPr/>
            <p:nvPr/>
          </p:nvSpPr>
          <p:spPr>
            <a:xfrm>
              <a:off x="5257425" y="2705725"/>
              <a:ext cx="1164025" cy="820875"/>
            </a:xfrm>
            <a:custGeom>
              <a:rect b="b" l="l" r="r" t="t"/>
              <a:pathLst>
                <a:path extrusionOk="0" h="32835" w="46561">
                  <a:moveTo>
                    <a:pt x="392" y="1"/>
                  </a:moveTo>
                  <a:cubicBezTo>
                    <a:pt x="174" y="1"/>
                    <a:pt x="0" y="245"/>
                    <a:pt x="194" y="467"/>
                  </a:cubicBezTo>
                  <a:cubicBezTo>
                    <a:pt x="3063" y="3436"/>
                    <a:pt x="7466" y="5037"/>
                    <a:pt x="11269" y="6538"/>
                  </a:cubicBezTo>
                  <a:cubicBezTo>
                    <a:pt x="15905" y="8373"/>
                    <a:pt x="20208" y="10774"/>
                    <a:pt x="24411" y="13476"/>
                  </a:cubicBezTo>
                  <a:cubicBezTo>
                    <a:pt x="28481" y="16078"/>
                    <a:pt x="32617" y="18747"/>
                    <a:pt x="36086" y="22249"/>
                  </a:cubicBezTo>
                  <a:cubicBezTo>
                    <a:pt x="37654" y="23884"/>
                    <a:pt x="39289" y="25418"/>
                    <a:pt x="41057" y="26853"/>
                  </a:cubicBezTo>
                  <a:cubicBezTo>
                    <a:pt x="43158" y="28587"/>
                    <a:pt x="44726" y="30555"/>
                    <a:pt x="46294" y="32757"/>
                  </a:cubicBezTo>
                  <a:cubicBezTo>
                    <a:pt x="46305" y="32812"/>
                    <a:pt x="46342" y="32835"/>
                    <a:pt x="46383" y="32835"/>
                  </a:cubicBezTo>
                  <a:cubicBezTo>
                    <a:pt x="46464" y="32835"/>
                    <a:pt x="46560" y="32746"/>
                    <a:pt x="46494" y="32657"/>
                  </a:cubicBezTo>
                  <a:cubicBezTo>
                    <a:pt x="45293" y="30722"/>
                    <a:pt x="44125" y="28987"/>
                    <a:pt x="42458" y="27420"/>
                  </a:cubicBezTo>
                  <a:cubicBezTo>
                    <a:pt x="40656" y="25818"/>
                    <a:pt x="38955" y="24251"/>
                    <a:pt x="37287" y="22516"/>
                  </a:cubicBezTo>
                  <a:cubicBezTo>
                    <a:pt x="34052" y="19047"/>
                    <a:pt x="30316" y="16345"/>
                    <a:pt x="26413" y="13710"/>
                  </a:cubicBezTo>
                  <a:cubicBezTo>
                    <a:pt x="22376" y="11008"/>
                    <a:pt x="18240" y="8439"/>
                    <a:pt x="13770" y="6538"/>
                  </a:cubicBezTo>
                  <a:cubicBezTo>
                    <a:pt x="11435" y="5537"/>
                    <a:pt x="9067" y="4737"/>
                    <a:pt x="6765" y="3603"/>
                  </a:cubicBezTo>
                  <a:cubicBezTo>
                    <a:pt x="4597" y="2568"/>
                    <a:pt x="2629" y="1101"/>
                    <a:pt x="528" y="33"/>
                  </a:cubicBezTo>
                  <a:cubicBezTo>
                    <a:pt x="482" y="11"/>
                    <a:pt x="436" y="1"/>
                    <a:pt x="3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4"/>
            <p:cNvSpPr/>
            <p:nvPr/>
          </p:nvSpPr>
          <p:spPr>
            <a:xfrm>
              <a:off x="6246500" y="3258575"/>
              <a:ext cx="83225" cy="62150"/>
            </a:xfrm>
            <a:custGeom>
              <a:rect b="b" l="l" r="r" t="t"/>
              <a:pathLst>
                <a:path extrusionOk="0" h="2486" w="3329">
                  <a:moveTo>
                    <a:pt x="1425" y="613"/>
                  </a:moveTo>
                  <a:cubicBezTo>
                    <a:pt x="1796" y="613"/>
                    <a:pt x="2112" y="930"/>
                    <a:pt x="2261" y="1303"/>
                  </a:cubicBezTo>
                  <a:cubicBezTo>
                    <a:pt x="2318" y="1389"/>
                    <a:pt x="2351" y="1476"/>
                    <a:pt x="2359" y="1562"/>
                  </a:cubicBezTo>
                  <a:lnTo>
                    <a:pt x="2359" y="1562"/>
                  </a:lnTo>
                  <a:cubicBezTo>
                    <a:pt x="2268" y="1504"/>
                    <a:pt x="2174" y="1450"/>
                    <a:pt x="2161" y="1436"/>
                  </a:cubicBezTo>
                  <a:cubicBezTo>
                    <a:pt x="1820" y="1185"/>
                    <a:pt x="1508" y="915"/>
                    <a:pt x="1188" y="656"/>
                  </a:cubicBezTo>
                  <a:lnTo>
                    <a:pt x="1188" y="656"/>
                  </a:lnTo>
                  <a:cubicBezTo>
                    <a:pt x="1269" y="627"/>
                    <a:pt x="1348" y="613"/>
                    <a:pt x="1425" y="613"/>
                  </a:cubicBezTo>
                  <a:close/>
                  <a:moveTo>
                    <a:pt x="223" y="1"/>
                  </a:moveTo>
                  <a:cubicBezTo>
                    <a:pt x="110" y="1"/>
                    <a:pt x="0" y="108"/>
                    <a:pt x="26" y="235"/>
                  </a:cubicBezTo>
                  <a:cubicBezTo>
                    <a:pt x="326" y="1036"/>
                    <a:pt x="893" y="1570"/>
                    <a:pt x="1560" y="2070"/>
                  </a:cubicBezTo>
                  <a:cubicBezTo>
                    <a:pt x="1827" y="2234"/>
                    <a:pt x="2244" y="2486"/>
                    <a:pt x="2588" y="2486"/>
                  </a:cubicBezTo>
                  <a:cubicBezTo>
                    <a:pt x="2804" y="2486"/>
                    <a:pt x="2992" y="2386"/>
                    <a:pt x="3095" y="2103"/>
                  </a:cubicBezTo>
                  <a:cubicBezTo>
                    <a:pt x="3328" y="1603"/>
                    <a:pt x="2728" y="802"/>
                    <a:pt x="2327" y="536"/>
                  </a:cubicBezTo>
                  <a:cubicBezTo>
                    <a:pt x="2153" y="404"/>
                    <a:pt x="1940" y="331"/>
                    <a:pt x="1730" y="331"/>
                  </a:cubicBezTo>
                  <a:cubicBezTo>
                    <a:pt x="1507" y="331"/>
                    <a:pt x="1288" y="415"/>
                    <a:pt x="1123" y="603"/>
                  </a:cubicBezTo>
                  <a:lnTo>
                    <a:pt x="1123" y="603"/>
                  </a:lnTo>
                  <a:cubicBezTo>
                    <a:pt x="869" y="400"/>
                    <a:pt x="610" y="205"/>
                    <a:pt x="326" y="35"/>
                  </a:cubicBezTo>
                  <a:cubicBezTo>
                    <a:pt x="294" y="11"/>
                    <a:pt x="259" y="1"/>
                    <a:pt x="223"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4"/>
            <p:cNvSpPr/>
            <p:nvPr/>
          </p:nvSpPr>
          <p:spPr>
            <a:xfrm>
              <a:off x="6026150" y="3111100"/>
              <a:ext cx="195450" cy="122450"/>
            </a:xfrm>
            <a:custGeom>
              <a:rect b="b" l="l" r="r" t="t"/>
              <a:pathLst>
                <a:path extrusionOk="0" h="4898" w="7818">
                  <a:moveTo>
                    <a:pt x="461" y="1"/>
                  </a:moveTo>
                  <a:cubicBezTo>
                    <a:pt x="319" y="1"/>
                    <a:pt x="176" y="10"/>
                    <a:pt x="34" y="30"/>
                  </a:cubicBezTo>
                  <a:cubicBezTo>
                    <a:pt x="30" y="26"/>
                    <a:pt x="27" y="25"/>
                    <a:pt x="24" y="25"/>
                  </a:cubicBezTo>
                  <a:cubicBezTo>
                    <a:pt x="1" y="25"/>
                    <a:pt x="8" y="130"/>
                    <a:pt x="67" y="130"/>
                  </a:cubicBezTo>
                  <a:cubicBezTo>
                    <a:pt x="3002" y="497"/>
                    <a:pt x="5304" y="3232"/>
                    <a:pt x="7539" y="4867"/>
                  </a:cubicBezTo>
                  <a:cubicBezTo>
                    <a:pt x="7567" y="4888"/>
                    <a:pt x="7597" y="4897"/>
                    <a:pt x="7626" y="4897"/>
                  </a:cubicBezTo>
                  <a:cubicBezTo>
                    <a:pt x="7731" y="4897"/>
                    <a:pt x="7818" y="4772"/>
                    <a:pt x="7739" y="4667"/>
                  </a:cubicBezTo>
                  <a:cubicBezTo>
                    <a:pt x="6872" y="3232"/>
                    <a:pt x="5471" y="2198"/>
                    <a:pt x="4036" y="1364"/>
                  </a:cubicBezTo>
                  <a:cubicBezTo>
                    <a:pt x="2985" y="764"/>
                    <a:pt x="1745" y="1"/>
                    <a:pt x="461"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4"/>
            <p:cNvSpPr/>
            <p:nvPr/>
          </p:nvSpPr>
          <p:spPr>
            <a:xfrm>
              <a:off x="6152900" y="3202725"/>
              <a:ext cx="291075" cy="291075"/>
            </a:xfrm>
            <a:custGeom>
              <a:rect b="b" l="l" r="r" t="t"/>
              <a:pathLst>
                <a:path extrusionOk="0" h="11643" w="11643">
                  <a:moveTo>
                    <a:pt x="0" y="1"/>
                  </a:moveTo>
                  <a:cubicBezTo>
                    <a:pt x="0" y="34"/>
                    <a:pt x="0" y="101"/>
                    <a:pt x="67" y="101"/>
                  </a:cubicBezTo>
                  <a:cubicBezTo>
                    <a:pt x="2135" y="1602"/>
                    <a:pt x="2669" y="4271"/>
                    <a:pt x="4637" y="5838"/>
                  </a:cubicBezTo>
                  <a:cubicBezTo>
                    <a:pt x="5738" y="6706"/>
                    <a:pt x="7139" y="6973"/>
                    <a:pt x="8306" y="7673"/>
                  </a:cubicBezTo>
                  <a:cubicBezTo>
                    <a:pt x="9841" y="8607"/>
                    <a:pt x="10775" y="9975"/>
                    <a:pt x="11475" y="11609"/>
                  </a:cubicBezTo>
                  <a:cubicBezTo>
                    <a:pt x="11486" y="11631"/>
                    <a:pt x="11509" y="11643"/>
                    <a:pt x="11533" y="11643"/>
                  </a:cubicBezTo>
                  <a:cubicBezTo>
                    <a:pt x="11583" y="11643"/>
                    <a:pt x="11642" y="11598"/>
                    <a:pt x="11642" y="11509"/>
                  </a:cubicBezTo>
                  <a:cubicBezTo>
                    <a:pt x="11442" y="10275"/>
                    <a:pt x="10908" y="9207"/>
                    <a:pt x="10008" y="8307"/>
                  </a:cubicBezTo>
                  <a:cubicBezTo>
                    <a:pt x="8807" y="7106"/>
                    <a:pt x="7239" y="6772"/>
                    <a:pt x="5771" y="5872"/>
                  </a:cubicBezTo>
                  <a:cubicBezTo>
                    <a:pt x="3336" y="4437"/>
                    <a:pt x="2802" y="835"/>
                    <a:pt x="0"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4"/>
            <p:cNvSpPr/>
            <p:nvPr/>
          </p:nvSpPr>
          <p:spPr>
            <a:xfrm>
              <a:off x="5852150" y="3121575"/>
              <a:ext cx="78950" cy="44175"/>
            </a:xfrm>
            <a:custGeom>
              <a:rect b="b" l="l" r="r" t="t"/>
              <a:pathLst>
                <a:path extrusionOk="0" h="1767" w="3158">
                  <a:moveTo>
                    <a:pt x="2088" y="0"/>
                  </a:moveTo>
                  <a:cubicBezTo>
                    <a:pt x="1448" y="0"/>
                    <a:pt x="1" y="1043"/>
                    <a:pt x="789" y="1579"/>
                  </a:cubicBezTo>
                  <a:cubicBezTo>
                    <a:pt x="981" y="1719"/>
                    <a:pt x="1255" y="1767"/>
                    <a:pt x="1535" y="1767"/>
                  </a:cubicBezTo>
                  <a:cubicBezTo>
                    <a:pt x="1790" y="1767"/>
                    <a:pt x="2050" y="1727"/>
                    <a:pt x="2257" y="1679"/>
                  </a:cubicBezTo>
                  <a:cubicBezTo>
                    <a:pt x="2524" y="1579"/>
                    <a:pt x="3157" y="1379"/>
                    <a:pt x="3024" y="945"/>
                  </a:cubicBezTo>
                  <a:cubicBezTo>
                    <a:pt x="3024" y="906"/>
                    <a:pt x="2990" y="890"/>
                    <a:pt x="2961" y="890"/>
                  </a:cubicBezTo>
                  <a:cubicBezTo>
                    <a:pt x="2941" y="890"/>
                    <a:pt x="2924" y="898"/>
                    <a:pt x="2924" y="912"/>
                  </a:cubicBezTo>
                  <a:cubicBezTo>
                    <a:pt x="2791" y="1179"/>
                    <a:pt x="2123" y="1245"/>
                    <a:pt x="1857" y="1245"/>
                  </a:cubicBezTo>
                  <a:cubicBezTo>
                    <a:pt x="1690" y="1245"/>
                    <a:pt x="1156" y="1245"/>
                    <a:pt x="1123" y="1112"/>
                  </a:cubicBezTo>
                  <a:cubicBezTo>
                    <a:pt x="1023" y="945"/>
                    <a:pt x="1623" y="678"/>
                    <a:pt x="1756" y="578"/>
                  </a:cubicBezTo>
                  <a:cubicBezTo>
                    <a:pt x="1957" y="445"/>
                    <a:pt x="2157" y="412"/>
                    <a:pt x="2290" y="211"/>
                  </a:cubicBezTo>
                  <a:cubicBezTo>
                    <a:pt x="2324" y="111"/>
                    <a:pt x="2290" y="11"/>
                    <a:pt x="2190" y="11"/>
                  </a:cubicBezTo>
                  <a:cubicBezTo>
                    <a:pt x="2159" y="4"/>
                    <a:pt x="2125" y="0"/>
                    <a:pt x="2088"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4"/>
            <p:cNvSpPr/>
            <p:nvPr/>
          </p:nvSpPr>
          <p:spPr>
            <a:xfrm>
              <a:off x="5839350" y="3116000"/>
              <a:ext cx="129275" cy="64550"/>
            </a:xfrm>
            <a:custGeom>
              <a:rect b="b" l="l" r="r" t="t"/>
              <a:pathLst>
                <a:path extrusionOk="0" h="2582" w="5171">
                  <a:moveTo>
                    <a:pt x="2035" y="1"/>
                  </a:moveTo>
                  <a:cubicBezTo>
                    <a:pt x="968" y="101"/>
                    <a:pt x="0" y="1268"/>
                    <a:pt x="1001" y="2136"/>
                  </a:cubicBezTo>
                  <a:cubicBezTo>
                    <a:pt x="1370" y="2452"/>
                    <a:pt x="1832" y="2582"/>
                    <a:pt x="2320" y="2582"/>
                  </a:cubicBezTo>
                  <a:cubicBezTo>
                    <a:pt x="3377" y="2582"/>
                    <a:pt x="4554" y="1974"/>
                    <a:pt x="5171" y="1335"/>
                  </a:cubicBezTo>
                  <a:lnTo>
                    <a:pt x="5171" y="1335"/>
                  </a:lnTo>
                  <a:cubicBezTo>
                    <a:pt x="4370" y="1569"/>
                    <a:pt x="3669" y="1935"/>
                    <a:pt x="2869" y="2069"/>
                  </a:cubicBezTo>
                  <a:cubicBezTo>
                    <a:pt x="2771" y="2081"/>
                    <a:pt x="2625" y="2091"/>
                    <a:pt x="2456" y="2091"/>
                  </a:cubicBezTo>
                  <a:cubicBezTo>
                    <a:pt x="1702" y="2091"/>
                    <a:pt x="504" y="1892"/>
                    <a:pt x="1268" y="801"/>
                  </a:cubicBezTo>
                  <a:cubicBezTo>
                    <a:pt x="1435" y="534"/>
                    <a:pt x="1868" y="401"/>
                    <a:pt x="2135" y="168"/>
                  </a:cubicBezTo>
                  <a:cubicBezTo>
                    <a:pt x="2168" y="134"/>
                    <a:pt x="2135" y="1"/>
                    <a:pt x="2035"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4"/>
            <p:cNvSpPr/>
            <p:nvPr/>
          </p:nvSpPr>
          <p:spPr>
            <a:xfrm>
              <a:off x="5711325" y="3124250"/>
              <a:ext cx="148900" cy="61050"/>
            </a:xfrm>
            <a:custGeom>
              <a:rect b="b" l="l" r="r" t="t"/>
              <a:pathLst>
                <a:path extrusionOk="0" h="2442" w="5956">
                  <a:moveTo>
                    <a:pt x="5833" y="1"/>
                  </a:moveTo>
                  <a:cubicBezTo>
                    <a:pt x="5105" y="1"/>
                    <a:pt x="4901" y="787"/>
                    <a:pt x="4387" y="1172"/>
                  </a:cubicBezTo>
                  <a:cubicBezTo>
                    <a:pt x="3749" y="1683"/>
                    <a:pt x="3095" y="1865"/>
                    <a:pt x="2433" y="1865"/>
                  </a:cubicBezTo>
                  <a:cubicBezTo>
                    <a:pt x="1712" y="1865"/>
                    <a:pt x="981" y="1649"/>
                    <a:pt x="251" y="1405"/>
                  </a:cubicBezTo>
                  <a:cubicBezTo>
                    <a:pt x="230" y="1395"/>
                    <a:pt x="209" y="1390"/>
                    <a:pt x="188" y="1390"/>
                  </a:cubicBezTo>
                  <a:cubicBezTo>
                    <a:pt x="81" y="1390"/>
                    <a:pt x="0" y="1521"/>
                    <a:pt x="84" y="1605"/>
                  </a:cubicBezTo>
                  <a:cubicBezTo>
                    <a:pt x="563" y="2204"/>
                    <a:pt x="1317" y="2442"/>
                    <a:pt x="2075" y="2442"/>
                  </a:cubicBezTo>
                  <a:cubicBezTo>
                    <a:pt x="2373" y="2442"/>
                    <a:pt x="2671" y="2405"/>
                    <a:pt x="2953" y="2339"/>
                  </a:cubicBezTo>
                  <a:cubicBezTo>
                    <a:pt x="3553" y="2239"/>
                    <a:pt x="4220" y="1972"/>
                    <a:pt x="4654" y="1605"/>
                  </a:cubicBezTo>
                  <a:cubicBezTo>
                    <a:pt x="5221" y="1138"/>
                    <a:pt x="5321" y="471"/>
                    <a:pt x="5922" y="71"/>
                  </a:cubicBezTo>
                  <a:cubicBezTo>
                    <a:pt x="5955" y="71"/>
                    <a:pt x="5955" y="4"/>
                    <a:pt x="5922" y="4"/>
                  </a:cubicBezTo>
                  <a:cubicBezTo>
                    <a:pt x="5891" y="2"/>
                    <a:pt x="5862" y="1"/>
                    <a:pt x="5833"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4"/>
            <p:cNvSpPr/>
            <p:nvPr/>
          </p:nvSpPr>
          <p:spPr>
            <a:xfrm>
              <a:off x="5762625" y="3134950"/>
              <a:ext cx="40050" cy="15600"/>
            </a:xfrm>
            <a:custGeom>
              <a:rect b="b" l="l" r="r" t="t"/>
              <a:pathLst>
                <a:path extrusionOk="0" h="624" w="1602">
                  <a:moveTo>
                    <a:pt x="1542" y="1"/>
                  </a:moveTo>
                  <a:cubicBezTo>
                    <a:pt x="1537" y="1"/>
                    <a:pt x="1535" y="3"/>
                    <a:pt x="1535" y="10"/>
                  </a:cubicBezTo>
                  <a:cubicBezTo>
                    <a:pt x="1335" y="210"/>
                    <a:pt x="1068" y="344"/>
                    <a:pt x="767" y="377"/>
                  </a:cubicBezTo>
                  <a:cubicBezTo>
                    <a:pt x="734" y="388"/>
                    <a:pt x="693" y="392"/>
                    <a:pt x="649" y="392"/>
                  </a:cubicBezTo>
                  <a:cubicBezTo>
                    <a:pt x="560" y="392"/>
                    <a:pt x="456" y="377"/>
                    <a:pt x="367" y="377"/>
                  </a:cubicBezTo>
                  <a:cubicBezTo>
                    <a:pt x="275" y="354"/>
                    <a:pt x="231" y="315"/>
                    <a:pt x="168" y="315"/>
                  </a:cubicBezTo>
                  <a:cubicBezTo>
                    <a:pt x="140" y="315"/>
                    <a:pt x="108" y="323"/>
                    <a:pt x="67" y="344"/>
                  </a:cubicBezTo>
                  <a:cubicBezTo>
                    <a:pt x="34" y="344"/>
                    <a:pt x="0" y="410"/>
                    <a:pt x="34" y="444"/>
                  </a:cubicBezTo>
                  <a:cubicBezTo>
                    <a:pt x="104" y="585"/>
                    <a:pt x="259" y="623"/>
                    <a:pt x="428" y="623"/>
                  </a:cubicBezTo>
                  <a:cubicBezTo>
                    <a:pt x="579" y="623"/>
                    <a:pt x="742" y="593"/>
                    <a:pt x="868" y="577"/>
                  </a:cubicBezTo>
                  <a:cubicBezTo>
                    <a:pt x="1201" y="510"/>
                    <a:pt x="1435" y="277"/>
                    <a:pt x="1601" y="43"/>
                  </a:cubicBezTo>
                  <a:cubicBezTo>
                    <a:pt x="1601" y="43"/>
                    <a:pt x="1559" y="1"/>
                    <a:pt x="1542"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4"/>
            <p:cNvSpPr/>
            <p:nvPr/>
          </p:nvSpPr>
          <p:spPr>
            <a:xfrm>
              <a:off x="5446825" y="3035875"/>
              <a:ext cx="365850" cy="151275"/>
            </a:xfrm>
            <a:custGeom>
              <a:rect b="b" l="l" r="r" t="t"/>
              <a:pathLst>
                <a:path extrusionOk="0" h="6051" w="14634">
                  <a:moveTo>
                    <a:pt x="297" y="1"/>
                  </a:moveTo>
                  <a:cubicBezTo>
                    <a:pt x="140" y="1"/>
                    <a:pt x="0" y="274"/>
                    <a:pt x="190" y="337"/>
                  </a:cubicBezTo>
                  <a:cubicBezTo>
                    <a:pt x="2625" y="1538"/>
                    <a:pt x="4560" y="3339"/>
                    <a:pt x="7128" y="4440"/>
                  </a:cubicBezTo>
                  <a:cubicBezTo>
                    <a:pt x="9464" y="5405"/>
                    <a:pt x="11538" y="6051"/>
                    <a:pt x="14002" y="6051"/>
                  </a:cubicBezTo>
                  <a:cubicBezTo>
                    <a:pt x="14177" y="6051"/>
                    <a:pt x="14354" y="6048"/>
                    <a:pt x="14534" y="6041"/>
                  </a:cubicBezTo>
                  <a:cubicBezTo>
                    <a:pt x="14634" y="6008"/>
                    <a:pt x="14567" y="5941"/>
                    <a:pt x="14534" y="5941"/>
                  </a:cubicBezTo>
                  <a:cubicBezTo>
                    <a:pt x="12966" y="5708"/>
                    <a:pt x="11398" y="5708"/>
                    <a:pt x="9897" y="5174"/>
                  </a:cubicBezTo>
                  <a:cubicBezTo>
                    <a:pt x="8496" y="4673"/>
                    <a:pt x="7128" y="4040"/>
                    <a:pt x="5794" y="3339"/>
                  </a:cubicBezTo>
                  <a:cubicBezTo>
                    <a:pt x="3859" y="2372"/>
                    <a:pt x="2392" y="537"/>
                    <a:pt x="323" y="3"/>
                  </a:cubicBezTo>
                  <a:cubicBezTo>
                    <a:pt x="315" y="2"/>
                    <a:pt x="306" y="1"/>
                    <a:pt x="297"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4"/>
            <p:cNvSpPr/>
            <p:nvPr/>
          </p:nvSpPr>
          <p:spPr>
            <a:xfrm>
              <a:off x="5491600" y="3078050"/>
              <a:ext cx="119825" cy="90600"/>
            </a:xfrm>
            <a:custGeom>
              <a:rect b="b" l="l" r="r" t="t"/>
              <a:pathLst>
                <a:path extrusionOk="0" h="3624" w="4793">
                  <a:moveTo>
                    <a:pt x="177" y="0"/>
                  </a:moveTo>
                  <a:cubicBezTo>
                    <a:pt x="129" y="0"/>
                    <a:pt x="81" y="6"/>
                    <a:pt x="34" y="18"/>
                  </a:cubicBezTo>
                  <a:cubicBezTo>
                    <a:pt x="0" y="18"/>
                    <a:pt x="0" y="118"/>
                    <a:pt x="34" y="118"/>
                  </a:cubicBezTo>
                  <a:cubicBezTo>
                    <a:pt x="867" y="685"/>
                    <a:pt x="1401" y="1652"/>
                    <a:pt x="2202" y="2319"/>
                  </a:cubicBezTo>
                  <a:cubicBezTo>
                    <a:pt x="2869" y="2820"/>
                    <a:pt x="3603" y="3420"/>
                    <a:pt x="4437" y="3620"/>
                  </a:cubicBezTo>
                  <a:cubicBezTo>
                    <a:pt x="4448" y="3622"/>
                    <a:pt x="4459" y="3623"/>
                    <a:pt x="4470" y="3623"/>
                  </a:cubicBezTo>
                  <a:cubicBezTo>
                    <a:pt x="4628" y="3623"/>
                    <a:pt x="4793" y="3411"/>
                    <a:pt x="4637" y="3287"/>
                  </a:cubicBezTo>
                  <a:cubicBezTo>
                    <a:pt x="3770" y="2519"/>
                    <a:pt x="2735" y="2019"/>
                    <a:pt x="1801" y="1285"/>
                  </a:cubicBezTo>
                  <a:cubicBezTo>
                    <a:pt x="1399" y="945"/>
                    <a:pt x="795" y="0"/>
                    <a:pt x="177"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4"/>
            <p:cNvSpPr/>
            <p:nvPr/>
          </p:nvSpPr>
          <p:spPr>
            <a:xfrm>
              <a:off x="5590000" y="2781600"/>
              <a:ext cx="27550" cy="60075"/>
            </a:xfrm>
            <a:custGeom>
              <a:rect b="b" l="l" r="r" t="t"/>
              <a:pathLst>
                <a:path extrusionOk="0" h="2403" w="1102">
                  <a:moveTo>
                    <a:pt x="301" y="0"/>
                  </a:moveTo>
                  <a:cubicBezTo>
                    <a:pt x="234" y="0"/>
                    <a:pt x="167" y="0"/>
                    <a:pt x="134" y="34"/>
                  </a:cubicBezTo>
                  <a:cubicBezTo>
                    <a:pt x="100" y="134"/>
                    <a:pt x="67" y="167"/>
                    <a:pt x="100" y="201"/>
                  </a:cubicBezTo>
                  <a:cubicBezTo>
                    <a:pt x="79" y="264"/>
                    <a:pt x="85" y="287"/>
                    <a:pt x="92" y="287"/>
                  </a:cubicBezTo>
                  <a:cubicBezTo>
                    <a:pt x="96" y="287"/>
                    <a:pt x="100" y="280"/>
                    <a:pt x="100" y="267"/>
                  </a:cubicBezTo>
                  <a:cubicBezTo>
                    <a:pt x="100" y="267"/>
                    <a:pt x="301" y="634"/>
                    <a:pt x="334" y="668"/>
                  </a:cubicBezTo>
                  <a:cubicBezTo>
                    <a:pt x="467" y="934"/>
                    <a:pt x="601" y="1135"/>
                    <a:pt x="601" y="1435"/>
                  </a:cubicBezTo>
                  <a:cubicBezTo>
                    <a:pt x="601" y="1502"/>
                    <a:pt x="634" y="1635"/>
                    <a:pt x="601" y="1768"/>
                  </a:cubicBezTo>
                  <a:cubicBezTo>
                    <a:pt x="582" y="1861"/>
                    <a:pt x="533" y="1882"/>
                    <a:pt x="470" y="1882"/>
                  </a:cubicBezTo>
                  <a:cubicBezTo>
                    <a:pt x="419" y="1882"/>
                    <a:pt x="360" y="1869"/>
                    <a:pt x="301" y="1869"/>
                  </a:cubicBezTo>
                  <a:cubicBezTo>
                    <a:pt x="278" y="1869"/>
                    <a:pt x="256" y="1854"/>
                    <a:pt x="224" y="1854"/>
                  </a:cubicBezTo>
                  <a:cubicBezTo>
                    <a:pt x="208" y="1854"/>
                    <a:pt x="189" y="1857"/>
                    <a:pt x="167" y="1869"/>
                  </a:cubicBezTo>
                  <a:cubicBezTo>
                    <a:pt x="100" y="1935"/>
                    <a:pt x="0" y="2002"/>
                    <a:pt x="67" y="2102"/>
                  </a:cubicBezTo>
                  <a:cubicBezTo>
                    <a:pt x="118" y="2282"/>
                    <a:pt x="249" y="2402"/>
                    <a:pt x="444" y="2402"/>
                  </a:cubicBezTo>
                  <a:cubicBezTo>
                    <a:pt x="502" y="2402"/>
                    <a:pt x="565" y="2392"/>
                    <a:pt x="634" y="2369"/>
                  </a:cubicBezTo>
                  <a:cubicBezTo>
                    <a:pt x="901" y="2302"/>
                    <a:pt x="1001" y="2035"/>
                    <a:pt x="1068" y="1802"/>
                  </a:cubicBezTo>
                  <a:cubicBezTo>
                    <a:pt x="1101" y="1468"/>
                    <a:pt x="1001" y="1101"/>
                    <a:pt x="901" y="768"/>
                  </a:cubicBezTo>
                  <a:cubicBezTo>
                    <a:pt x="768" y="501"/>
                    <a:pt x="601" y="34"/>
                    <a:pt x="3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4"/>
            <p:cNvSpPr/>
            <p:nvPr/>
          </p:nvSpPr>
          <p:spPr>
            <a:xfrm>
              <a:off x="5585000" y="2797100"/>
              <a:ext cx="15850" cy="23775"/>
            </a:xfrm>
            <a:custGeom>
              <a:rect b="b" l="l" r="r" t="t"/>
              <a:pathLst>
                <a:path extrusionOk="0" h="951" w="634">
                  <a:moveTo>
                    <a:pt x="210" y="0"/>
                  </a:moveTo>
                  <a:cubicBezTo>
                    <a:pt x="192" y="0"/>
                    <a:pt x="177" y="5"/>
                    <a:pt x="167" y="14"/>
                  </a:cubicBezTo>
                  <a:cubicBezTo>
                    <a:pt x="134" y="48"/>
                    <a:pt x="100" y="48"/>
                    <a:pt x="34" y="81"/>
                  </a:cubicBezTo>
                  <a:cubicBezTo>
                    <a:pt x="0" y="148"/>
                    <a:pt x="0" y="181"/>
                    <a:pt x="34" y="181"/>
                  </a:cubicBezTo>
                  <a:cubicBezTo>
                    <a:pt x="69" y="199"/>
                    <a:pt x="96" y="207"/>
                    <a:pt x="118" y="211"/>
                  </a:cubicBezTo>
                  <a:lnTo>
                    <a:pt x="118" y="211"/>
                  </a:lnTo>
                  <a:cubicBezTo>
                    <a:pt x="135" y="291"/>
                    <a:pt x="141" y="376"/>
                    <a:pt x="167" y="481"/>
                  </a:cubicBezTo>
                  <a:cubicBezTo>
                    <a:pt x="167" y="526"/>
                    <a:pt x="152" y="555"/>
                    <a:pt x="162" y="570"/>
                  </a:cubicBezTo>
                  <a:lnTo>
                    <a:pt x="162" y="570"/>
                  </a:lnTo>
                  <a:cubicBezTo>
                    <a:pt x="158" y="570"/>
                    <a:pt x="154" y="569"/>
                    <a:pt x="149" y="569"/>
                  </a:cubicBezTo>
                  <a:cubicBezTo>
                    <a:pt x="92" y="569"/>
                    <a:pt x="34" y="613"/>
                    <a:pt x="34" y="715"/>
                  </a:cubicBezTo>
                  <a:cubicBezTo>
                    <a:pt x="14" y="874"/>
                    <a:pt x="124" y="950"/>
                    <a:pt x="245" y="950"/>
                  </a:cubicBezTo>
                  <a:cubicBezTo>
                    <a:pt x="327" y="950"/>
                    <a:pt x="413" y="915"/>
                    <a:pt x="467" y="848"/>
                  </a:cubicBezTo>
                  <a:cubicBezTo>
                    <a:pt x="634" y="648"/>
                    <a:pt x="467" y="248"/>
                    <a:pt x="334" y="48"/>
                  </a:cubicBezTo>
                  <a:cubicBezTo>
                    <a:pt x="310" y="24"/>
                    <a:pt x="253" y="0"/>
                    <a:pt x="2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4"/>
            <p:cNvSpPr/>
            <p:nvPr/>
          </p:nvSpPr>
          <p:spPr>
            <a:xfrm>
              <a:off x="5618375" y="2857325"/>
              <a:ext cx="111750" cy="69575"/>
            </a:xfrm>
            <a:custGeom>
              <a:rect b="b" l="l" r="r" t="t"/>
              <a:pathLst>
                <a:path extrusionOk="0" h="2783" w="4470">
                  <a:moveTo>
                    <a:pt x="63" y="0"/>
                  </a:moveTo>
                  <a:cubicBezTo>
                    <a:pt x="0" y="0"/>
                    <a:pt x="4" y="74"/>
                    <a:pt x="33" y="74"/>
                  </a:cubicBezTo>
                  <a:cubicBezTo>
                    <a:pt x="1534" y="841"/>
                    <a:pt x="2868" y="1908"/>
                    <a:pt x="4336" y="2776"/>
                  </a:cubicBezTo>
                  <a:cubicBezTo>
                    <a:pt x="4341" y="2780"/>
                    <a:pt x="4347" y="2782"/>
                    <a:pt x="4353" y="2782"/>
                  </a:cubicBezTo>
                  <a:cubicBezTo>
                    <a:pt x="4395" y="2782"/>
                    <a:pt x="4469" y="2704"/>
                    <a:pt x="4469" y="2676"/>
                  </a:cubicBezTo>
                  <a:cubicBezTo>
                    <a:pt x="4202" y="1942"/>
                    <a:pt x="3268" y="1508"/>
                    <a:pt x="2635" y="1141"/>
                  </a:cubicBezTo>
                  <a:cubicBezTo>
                    <a:pt x="1886" y="653"/>
                    <a:pt x="1074" y="6"/>
                    <a:pt x="167" y="6"/>
                  </a:cubicBezTo>
                  <a:cubicBezTo>
                    <a:pt x="145" y="6"/>
                    <a:pt x="122" y="6"/>
                    <a:pt x="100" y="7"/>
                  </a:cubicBezTo>
                  <a:cubicBezTo>
                    <a:pt x="85" y="2"/>
                    <a:pt x="73" y="0"/>
                    <a:pt x="63"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4"/>
            <p:cNvSpPr/>
            <p:nvPr/>
          </p:nvSpPr>
          <p:spPr>
            <a:xfrm>
              <a:off x="5470950" y="2847175"/>
              <a:ext cx="146600" cy="73725"/>
            </a:xfrm>
            <a:custGeom>
              <a:rect b="b" l="l" r="r" t="t"/>
              <a:pathLst>
                <a:path extrusionOk="0" h="2949" w="5864">
                  <a:moveTo>
                    <a:pt x="169" y="1"/>
                  </a:moveTo>
                  <a:cubicBezTo>
                    <a:pt x="45" y="1"/>
                    <a:pt x="0" y="188"/>
                    <a:pt x="59" y="246"/>
                  </a:cubicBezTo>
                  <a:cubicBezTo>
                    <a:pt x="826" y="947"/>
                    <a:pt x="1994" y="1247"/>
                    <a:pt x="2894" y="1681"/>
                  </a:cubicBezTo>
                  <a:cubicBezTo>
                    <a:pt x="3862" y="2081"/>
                    <a:pt x="4829" y="2848"/>
                    <a:pt x="5863" y="2948"/>
                  </a:cubicBezTo>
                  <a:cubicBezTo>
                    <a:pt x="5263" y="2181"/>
                    <a:pt x="4195" y="1747"/>
                    <a:pt x="3328" y="1380"/>
                  </a:cubicBezTo>
                  <a:cubicBezTo>
                    <a:pt x="2327" y="913"/>
                    <a:pt x="1260" y="413"/>
                    <a:pt x="226" y="13"/>
                  </a:cubicBezTo>
                  <a:cubicBezTo>
                    <a:pt x="205" y="5"/>
                    <a:pt x="186" y="1"/>
                    <a:pt x="1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4"/>
            <p:cNvSpPr/>
            <p:nvPr/>
          </p:nvSpPr>
          <p:spPr>
            <a:xfrm>
              <a:off x="5165925" y="2600225"/>
              <a:ext cx="352375" cy="223100"/>
            </a:xfrm>
            <a:custGeom>
              <a:rect b="b" l="l" r="r" t="t"/>
              <a:pathLst>
                <a:path extrusionOk="0" h="8924" w="14095">
                  <a:moveTo>
                    <a:pt x="279" y="1"/>
                  </a:moveTo>
                  <a:cubicBezTo>
                    <a:pt x="132" y="1"/>
                    <a:pt x="0" y="142"/>
                    <a:pt x="118" y="284"/>
                  </a:cubicBezTo>
                  <a:cubicBezTo>
                    <a:pt x="1586" y="2519"/>
                    <a:pt x="4054" y="3753"/>
                    <a:pt x="6256" y="5121"/>
                  </a:cubicBezTo>
                  <a:cubicBezTo>
                    <a:pt x="8724" y="6688"/>
                    <a:pt x="11193" y="8223"/>
                    <a:pt x="14061" y="8923"/>
                  </a:cubicBezTo>
                  <a:cubicBezTo>
                    <a:pt x="14061" y="8923"/>
                    <a:pt x="14095" y="8857"/>
                    <a:pt x="14061" y="8857"/>
                  </a:cubicBezTo>
                  <a:cubicBezTo>
                    <a:pt x="11860" y="7589"/>
                    <a:pt x="9458" y="6788"/>
                    <a:pt x="7290" y="5387"/>
                  </a:cubicBezTo>
                  <a:cubicBezTo>
                    <a:pt x="4888" y="3853"/>
                    <a:pt x="2253" y="2385"/>
                    <a:pt x="452" y="84"/>
                  </a:cubicBezTo>
                  <a:cubicBezTo>
                    <a:pt x="403" y="25"/>
                    <a:pt x="340" y="1"/>
                    <a:pt x="2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4"/>
            <p:cNvSpPr/>
            <p:nvPr/>
          </p:nvSpPr>
          <p:spPr>
            <a:xfrm>
              <a:off x="5133825" y="2636200"/>
              <a:ext cx="103450" cy="53700"/>
            </a:xfrm>
            <a:custGeom>
              <a:rect b="b" l="l" r="r" t="t"/>
              <a:pathLst>
                <a:path extrusionOk="0" h="2148" w="4138">
                  <a:moveTo>
                    <a:pt x="145" y="0"/>
                  </a:moveTo>
                  <a:cubicBezTo>
                    <a:pt x="79" y="0"/>
                    <a:pt x="1" y="44"/>
                    <a:pt x="1" y="146"/>
                  </a:cubicBezTo>
                  <a:cubicBezTo>
                    <a:pt x="1" y="780"/>
                    <a:pt x="568" y="1113"/>
                    <a:pt x="1168" y="1247"/>
                  </a:cubicBezTo>
                  <a:cubicBezTo>
                    <a:pt x="1635" y="1347"/>
                    <a:pt x="2069" y="1313"/>
                    <a:pt x="2536" y="1447"/>
                  </a:cubicBezTo>
                  <a:cubicBezTo>
                    <a:pt x="3170" y="1580"/>
                    <a:pt x="3537" y="1947"/>
                    <a:pt x="4137" y="2147"/>
                  </a:cubicBezTo>
                  <a:cubicBezTo>
                    <a:pt x="3870" y="1580"/>
                    <a:pt x="3237" y="1280"/>
                    <a:pt x="2670" y="1080"/>
                  </a:cubicBezTo>
                  <a:cubicBezTo>
                    <a:pt x="2236" y="946"/>
                    <a:pt x="1836" y="846"/>
                    <a:pt x="1402" y="746"/>
                  </a:cubicBezTo>
                  <a:cubicBezTo>
                    <a:pt x="968" y="546"/>
                    <a:pt x="635" y="279"/>
                    <a:pt x="201" y="12"/>
                  </a:cubicBezTo>
                  <a:cubicBezTo>
                    <a:pt x="185" y="4"/>
                    <a:pt x="166" y="0"/>
                    <a:pt x="1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4"/>
            <p:cNvSpPr/>
            <p:nvPr/>
          </p:nvSpPr>
          <p:spPr>
            <a:xfrm>
              <a:off x="5110475" y="2623975"/>
              <a:ext cx="70075" cy="32550"/>
            </a:xfrm>
            <a:custGeom>
              <a:rect b="b" l="l" r="r" t="t"/>
              <a:pathLst>
                <a:path extrusionOk="0" h="1302" w="2803">
                  <a:moveTo>
                    <a:pt x="168" y="1"/>
                  </a:moveTo>
                  <a:cubicBezTo>
                    <a:pt x="101" y="1"/>
                    <a:pt x="1" y="134"/>
                    <a:pt x="68" y="168"/>
                  </a:cubicBezTo>
                  <a:cubicBezTo>
                    <a:pt x="268" y="568"/>
                    <a:pt x="768" y="635"/>
                    <a:pt x="1135" y="735"/>
                  </a:cubicBezTo>
                  <a:cubicBezTo>
                    <a:pt x="1802" y="902"/>
                    <a:pt x="2269" y="968"/>
                    <a:pt x="2803" y="1302"/>
                  </a:cubicBezTo>
                  <a:cubicBezTo>
                    <a:pt x="2670" y="935"/>
                    <a:pt x="2269" y="735"/>
                    <a:pt x="1902" y="601"/>
                  </a:cubicBezTo>
                  <a:cubicBezTo>
                    <a:pt x="1569" y="468"/>
                    <a:pt x="1235" y="435"/>
                    <a:pt x="902" y="268"/>
                  </a:cubicBezTo>
                  <a:cubicBezTo>
                    <a:pt x="635" y="134"/>
                    <a:pt x="435" y="1"/>
                    <a:pt x="1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4"/>
            <p:cNvSpPr/>
            <p:nvPr/>
          </p:nvSpPr>
          <p:spPr>
            <a:xfrm>
              <a:off x="5585825" y="2758900"/>
              <a:ext cx="635475" cy="309125"/>
            </a:xfrm>
            <a:custGeom>
              <a:rect b="b" l="l" r="r" t="t"/>
              <a:pathLst>
                <a:path extrusionOk="0" h="12365" w="25419">
                  <a:moveTo>
                    <a:pt x="19212" y="0"/>
                  </a:moveTo>
                  <a:cubicBezTo>
                    <a:pt x="18408" y="0"/>
                    <a:pt x="17610" y="236"/>
                    <a:pt x="17113" y="875"/>
                  </a:cubicBezTo>
                  <a:cubicBezTo>
                    <a:pt x="16717" y="1337"/>
                    <a:pt x="16481" y="2030"/>
                    <a:pt x="16099" y="2468"/>
                  </a:cubicBezTo>
                  <a:lnTo>
                    <a:pt x="16099" y="2468"/>
                  </a:lnTo>
                  <a:cubicBezTo>
                    <a:pt x="15983" y="2533"/>
                    <a:pt x="15876" y="2613"/>
                    <a:pt x="15779" y="2710"/>
                  </a:cubicBezTo>
                  <a:cubicBezTo>
                    <a:pt x="15746" y="2736"/>
                    <a:pt x="15714" y="2763"/>
                    <a:pt x="15683" y="2792"/>
                  </a:cubicBezTo>
                  <a:lnTo>
                    <a:pt x="15683" y="2792"/>
                  </a:lnTo>
                  <a:cubicBezTo>
                    <a:pt x="15581" y="2838"/>
                    <a:pt x="15469" y="2868"/>
                    <a:pt x="15345" y="2877"/>
                  </a:cubicBezTo>
                  <a:cubicBezTo>
                    <a:pt x="15345" y="1396"/>
                    <a:pt x="13977" y="94"/>
                    <a:pt x="12532" y="94"/>
                  </a:cubicBezTo>
                  <a:cubicBezTo>
                    <a:pt x="12447" y="94"/>
                    <a:pt x="12361" y="99"/>
                    <a:pt x="12276" y="108"/>
                  </a:cubicBezTo>
                  <a:cubicBezTo>
                    <a:pt x="10808" y="268"/>
                    <a:pt x="9614" y="1802"/>
                    <a:pt x="9806" y="3249"/>
                  </a:cubicBezTo>
                  <a:lnTo>
                    <a:pt x="9806" y="3249"/>
                  </a:lnTo>
                  <a:cubicBezTo>
                    <a:pt x="9787" y="3242"/>
                    <a:pt x="9767" y="3234"/>
                    <a:pt x="9748" y="3226"/>
                  </a:cubicBezTo>
                  <a:lnTo>
                    <a:pt x="9748" y="3226"/>
                  </a:lnTo>
                  <a:cubicBezTo>
                    <a:pt x="9501" y="2663"/>
                    <a:pt x="9202" y="2112"/>
                    <a:pt x="8640" y="1876"/>
                  </a:cubicBezTo>
                  <a:cubicBezTo>
                    <a:pt x="8444" y="1766"/>
                    <a:pt x="8217" y="1714"/>
                    <a:pt x="7988" y="1714"/>
                  </a:cubicBezTo>
                  <a:cubicBezTo>
                    <a:pt x="7593" y="1714"/>
                    <a:pt x="7192" y="1868"/>
                    <a:pt x="6939" y="2143"/>
                  </a:cubicBezTo>
                  <a:cubicBezTo>
                    <a:pt x="6505" y="2610"/>
                    <a:pt x="6405" y="3310"/>
                    <a:pt x="6672" y="3877"/>
                  </a:cubicBezTo>
                  <a:cubicBezTo>
                    <a:pt x="6306" y="3161"/>
                    <a:pt x="5544" y="2824"/>
                    <a:pt x="4750" y="2824"/>
                  </a:cubicBezTo>
                  <a:cubicBezTo>
                    <a:pt x="3881" y="2824"/>
                    <a:pt x="2973" y="3228"/>
                    <a:pt x="2502" y="3977"/>
                  </a:cubicBezTo>
                  <a:cubicBezTo>
                    <a:pt x="2321" y="4284"/>
                    <a:pt x="2206" y="4614"/>
                    <a:pt x="2148" y="4953"/>
                  </a:cubicBezTo>
                  <a:lnTo>
                    <a:pt x="2148" y="4953"/>
                  </a:lnTo>
                  <a:cubicBezTo>
                    <a:pt x="2089" y="4961"/>
                    <a:pt x="2030" y="4964"/>
                    <a:pt x="1970" y="4964"/>
                  </a:cubicBezTo>
                  <a:cubicBezTo>
                    <a:pt x="1794" y="4964"/>
                    <a:pt x="1612" y="4939"/>
                    <a:pt x="1435" y="4939"/>
                  </a:cubicBezTo>
                  <a:cubicBezTo>
                    <a:pt x="1390" y="4939"/>
                    <a:pt x="1346" y="4941"/>
                    <a:pt x="1301" y="4945"/>
                  </a:cubicBezTo>
                  <a:cubicBezTo>
                    <a:pt x="334" y="5112"/>
                    <a:pt x="1" y="6379"/>
                    <a:pt x="167" y="7313"/>
                  </a:cubicBezTo>
                  <a:cubicBezTo>
                    <a:pt x="401" y="8714"/>
                    <a:pt x="1402" y="10115"/>
                    <a:pt x="2769" y="10115"/>
                  </a:cubicBezTo>
                  <a:cubicBezTo>
                    <a:pt x="2806" y="10117"/>
                    <a:pt x="2843" y="10118"/>
                    <a:pt x="2880" y="10118"/>
                  </a:cubicBezTo>
                  <a:cubicBezTo>
                    <a:pt x="3738" y="10118"/>
                    <a:pt x="4627" y="9575"/>
                    <a:pt x="5457" y="9575"/>
                  </a:cubicBezTo>
                  <a:cubicBezTo>
                    <a:pt x="5724" y="9575"/>
                    <a:pt x="5986" y="9632"/>
                    <a:pt x="6238" y="9782"/>
                  </a:cubicBezTo>
                  <a:cubicBezTo>
                    <a:pt x="6605" y="9982"/>
                    <a:pt x="6839" y="10415"/>
                    <a:pt x="7139" y="10782"/>
                  </a:cubicBezTo>
                  <a:cubicBezTo>
                    <a:pt x="7943" y="11759"/>
                    <a:pt x="9169" y="12365"/>
                    <a:pt x="10410" y="12365"/>
                  </a:cubicBezTo>
                  <a:cubicBezTo>
                    <a:pt x="10609" y="12365"/>
                    <a:pt x="10810" y="12349"/>
                    <a:pt x="11008" y="12317"/>
                  </a:cubicBezTo>
                  <a:cubicBezTo>
                    <a:pt x="12443" y="12117"/>
                    <a:pt x="13777" y="11116"/>
                    <a:pt x="14311" y="9782"/>
                  </a:cubicBezTo>
                  <a:cubicBezTo>
                    <a:pt x="14611" y="10816"/>
                    <a:pt x="15612" y="11583"/>
                    <a:pt x="16679" y="11650"/>
                  </a:cubicBezTo>
                  <a:cubicBezTo>
                    <a:pt x="16779" y="11659"/>
                    <a:pt x="16878" y="11663"/>
                    <a:pt x="16977" y="11663"/>
                  </a:cubicBezTo>
                  <a:cubicBezTo>
                    <a:pt x="17970" y="11663"/>
                    <a:pt x="18917" y="11216"/>
                    <a:pt x="19615" y="10549"/>
                  </a:cubicBezTo>
                  <a:cubicBezTo>
                    <a:pt x="20057" y="10136"/>
                    <a:pt x="20382" y="9533"/>
                    <a:pt x="20506" y="8935"/>
                  </a:cubicBezTo>
                  <a:lnTo>
                    <a:pt x="20506" y="8935"/>
                  </a:lnTo>
                  <a:cubicBezTo>
                    <a:pt x="20885" y="9302"/>
                    <a:pt x="21385" y="9557"/>
                    <a:pt x="21916" y="9615"/>
                  </a:cubicBezTo>
                  <a:cubicBezTo>
                    <a:pt x="22001" y="9624"/>
                    <a:pt x="22086" y="9629"/>
                    <a:pt x="22171" y="9629"/>
                  </a:cubicBezTo>
                  <a:cubicBezTo>
                    <a:pt x="23284" y="9629"/>
                    <a:pt x="24356" y="8836"/>
                    <a:pt x="24852" y="7813"/>
                  </a:cubicBezTo>
                  <a:cubicBezTo>
                    <a:pt x="25419" y="6713"/>
                    <a:pt x="25319" y="5412"/>
                    <a:pt x="24918" y="4244"/>
                  </a:cubicBezTo>
                  <a:cubicBezTo>
                    <a:pt x="24151" y="2209"/>
                    <a:pt x="22317" y="575"/>
                    <a:pt x="20182" y="108"/>
                  </a:cubicBezTo>
                  <a:cubicBezTo>
                    <a:pt x="19871" y="40"/>
                    <a:pt x="19541" y="0"/>
                    <a:pt x="192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4"/>
            <p:cNvSpPr/>
            <p:nvPr/>
          </p:nvSpPr>
          <p:spPr>
            <a:xfrm>
              <a:off x="5531175" y="2743200"/>
              <a:ext cx="707650" cy="340000"/>
            </a:xfrm>
            <a:custGeom>
              <a:rect b="b" l="l" r="r" t="t"/>
              <a:pathLst>
                <a:path extrusionOk="0" h="13600" w="28306">
                  <a:moveTo>
                    <a:pt x="14758" y="1417"/>
                  </a:moveTo>
                  <a:cubicBezTo>
                    <a:pt x="15619" y="1417"/>
                    <a:pt x="16450" y="1940"/>
                    <a:pt x="16688" y="3136"/>
                  </a:cubicBezTo>
                  <a:lnTo>
                    <a:pt x="16688" y="3136"/>
                  </a:lnTo>
                  <a:cubicBezTo>
                    <a:pt x="16296" y="3070"/>
                    <a:pt x="16011" y="2625"/>
                    <a:pt x="15484" y="2625"/>
                  </a:cubicBezTo>
                  <a:cubicBezTo>
                    <a:pt x="15435" y="2625"/>
                    <a:pt x="15383" y="2629"/>
                    <a:pt x="15329" y="2637"/>
                  </a:cubicBezTo>
                  <a:cubicBezTo>
                    <a:pt x="14762" y="2704"/>
                    <a:pt x="14362" y="3204"/>
                    <a:pt x="13828" y="3405"/>
                  </a:cubicBezTo>
                  <a:cubicBezTo>
                    <a:pt x="13565" y="3496"/>
                    <a:pt x="13354" y="3532"/>
                    <a:pt x="13165" y="3532"/>
                  </a:cubicBezTo>
                  <a:cubicBezTo>
                    <a:pt x="12927" y="3532"/>
                    <a:pt x="12725" y="3475"/>
                    <a:pt x="12498" y="3400"/>
                  </a:cubicBezTo>
                  <a:lnTo>
                    <a:pt x="12498" y="3400"/>
                  </a:lnTo>
                  <a:cubicBezTo>
                    <a:pt x="12656" y="2163"/>
                    <a:pt x="13728" y="1417"/>
                    <a:pt x="14758" y="1417"/>
                  </a:cubicBezTo>
                  <a:close/>
                  <a:moveTo>
                    <a:pt x="21598" y="1238"/>
                  </a:moveTo>
                  <a:cubicBezTo>
                    <a:pt x="22044" y="1238"/>
                    <a:pt x="22530" y="1345"/>
                    <a:pt x="23068" y="1570"/>
                  </a:cubicBezTo>
                  <a:cubicBezTo>
                    <a:pt x="24536" y="2204"/>
                    <a:pt x="25737" y="3405"/>
                    <a:pt x="26304" y="4906"/>
                  </a:cubicBezTo>
                  <a:cubicBezTo>
                    <a:pt x="26435" y="5315"/>
                    <a:pt x="26542" y="5765"/>
                    <a:pt x="26585" y="6215"/>
                  </a:cubicBezTo>
                  <a:lnTo>
                    <a:pt x="26585" y="6215"/>
                  </a:lnTo>
                  <a:cubicBezTo>
                    <a:pt x="25964" y="5709"/>
                    <a:pt x="25021" y="5514"/>
                    <a:pt x="24063" y="5514"/>
                  </a:cubicBezTo>
                  <a:cubicBezTo>
                    <a:pt x="23557" y="5514"/>
                    <a:pt x="23047" y="5568"/>
                    <a:pt x="22577" y="5660"/>
                  </a:cubicBezTo>
                  <a:lnTo>
                    <a:pt x="22577" y="5660"/>
                  </a:lnTo>
                  <a:cubicBezTo>
                    <a:pt x="22155" y="4064"/>
                    <a:pt x="21192" y="2390"/>
                    <a:pt x="19450" y="2283"/>
                  </a:cubicBezTo>
                  <a:lnTo>
                    <a:pt x="19450" y="2283"/>
                  </a:lnTo>
                  <a:cubicBezTo>
                    <a:pt x="20079" y="1607"/>
                    <a:pt x="20770" y="1238"/>
                    <a:pt x="21598" y="1238"/>
                  </a:cubicBezTo>
                  <a:close/>
                  <a:moveTo>
                    <a:pt x="19366" y="3551"/>
                  </a:moveTo>
                  <a:cubicBezTo>
                    <a:pt x="20158" y="3551"/>
                    <a:pt x="20719" y="4085"/>
                    <a:pt x="21067" y="5172"/>
                  </a:cubicBezTo>
                  <a:cubicBezTo>
                    <a:pt x="21200" y="5573"/>
                    <a:pt x="21334" y="6006"/>
                    <a:pt x="21367" y="6407"/>
                  </a:cubicBezTo>
                  <a:cubicBezTo>
                    <a:pt x="21394" y="6675"/>
                    <a:pt x="21679" y="6878"/>
                    <a:pt x="21947" y="6878"/>
                  </a:cubicBezTo>
                  <a:cubicBezTo>
                    <a:pt x="22011" y="6878"/>
                    <a:pt x="22075" y="6866"/>
                    <a:pt x="22134" y="6840"/>
                  </a:cubicBezTo>
                  <a:cubicBezTo>
                    <a:pt x="22629" y="6703"/>
                    <a:pt x="23435" y="6531"/>
                    <a:pt x="24175" y="6531"/>
                  </a:cubicBezTo>
                  <a:cubicBezTo>
                    <a:pt x="25231" y="6531"/>
                    <a:pt x="26151" y="6880"/>
                    <a:pt x="25837" y="8175"/>
                  </a:cubicBezTo>
                  <a:cubicBezTo>
                    <a:pt x="25833" y="8292"/>
                    <a:pt x="25847" y="8400"/>
                    <a:pt x="25875" y="8497"/>
                  </a:cubicBezTo>
                  <a:lnTo>
                    <a:pt x="25875" y="8497"/>
                  </a:lnTo>
                  <a:cubicBezTo>
                    <a:pt x="25344" y="9018"/>
                    <a:pt x="24592" y="9340"/>
                    <a:pt x="23929" y="9340"/>
                  </a:cubicBezTo>
                  <a:cubicBezTo>
                    <a:pt x="23720" y="9340"/>
                    <a:pt x="23519" y="9308"/>
                    <a:pt x="23337" y="9240"/>
                  </a:cubicBezTo>
                  <a:lnTo>
                    <a:pt x="23337" y="9240"/>
                  </a:lnTo>
                  <a:cubicBezTo>
                    <a:pt x="23397" y="8502"/>
                    <a:pt x="23103" y="7770"/>
                    <a:pt x="22301" y="7174"/>
                  </a:cubicBezTo>
                  <a:cubicBezTo>
                    <a:pt x="22200" y="7104"/>
                    <a:pt x="22095" y="7074"/>
                    <a:pt x="21994" y="7074"/>
                  </a:cubicBezTo>
                  <a:cubicBezTo>
                    <a:pt x="21660" y="7074"/>
                    <a:pt x="21359" y="7401"/>
                    <a:pt x="21334" y="7708"/>
                  </a:cubicBezTo>
                  <a:cubicBezTo>
                    <a:pt x="21303" y="8371"/>
                    <a:pt x="21475" y="8981"/>
                    <a:pt x="21788" y="9486"/>
                  </a:cubicBezTo>
                  <a:lnTo>
                    <a:pt x="21788" y="9486"/>
                  </a:lnTo>
                  <a:cubicBezTo>
                    <a:pt x="21407" y="10540"/>
                    <a:pt x="20046" y="11692"/>
                    <a:pt x="18791" y="11692"/>
                  </a:cubicBezTo>
                  <a:cubicBezTo>
                    <a:pt x="18029" y="11692"/>
                    <a:pt x="17306" y="11268"/>
                    <a:pt x="16864" y="10143"/>
                  </a:cubicBezTo>
                  <a:cubicBezTo>
                    <a:pt x="16765" y="9867"/>
                    <a:pt x="16480" y="9684"/>
                    <a:pt x="16208" y="9684"/>
                  </a:cubicBezTo>
                  <a:cubicBezTo>
                    <a:pt x="16020" y="9684"/>
                    <a:pt x="15839" y="9771"/>
                    <a:pt x="15730" y="9976"/>
                  </a:cubicBezTo>
                  <a:cubicBezTo>
                    <a:pt x="14992" y="11451"/>
                    <a:pt x="13789" y="12160"/>
                    <a:pt x="12523" y="12160"/>
                  </a:cubicBezTo>
                  <a:cubicBezTo>
                    <a:pt x="11441" y="12160"/>
                    <a:pt x="10314" y="11642"/>
                    <a:pt x="9392" y="10643"/>
                  </a:cubicBezTo>
                  <a:cubicBezTo>
                    <a:pt x="8718" y="9905"/>
                    <a:pt x="8261" y="9507"/>
                    <a:pt x="7278" y="9507"/>
                  </a:cubicBezTo>
                  <a:cubicBezTo>
                    <a:pt x="7238" y="9507"/>
                    <a:pt x="7198" y="9508"/>
                    <a:pt x="7157" y="9509"/>
                  </a:cubicBezTo>
                  <a:cubicBezTo>
                    <a:pt x="6428" y="9537"/>
                    <a:pt x="5652" y="10036"/>
                    <a:pt x="4888" y="10036"/>
                  </a:cubicBezTo>
                  <a:cubicBezTo>
                    <a:pt x="4743" y="10036"/>
                    <a:pt x="4598" y="10018"/>
                    <a:pt x="4455" y="9976"/>
                  </a:cubicBezTo>
                  <a:cubicBezTo>
                    <a:pt x="2906" y="9542"/>
                    <a:pt x="2163" y="7267"/>
                    <a:pt x="3507" y="6277"/>
                  </a:cubicBezTo>
                  <a:lnTo>
                    <a:pt x="3507" y="6277"/>
                  </a:lnTo>
                  <a:cubicBezTo>
                    <a:pt x="3617" y="7475"/>
                    <a:pt x="4275" y="8684"/>
                    <a:pt x="5155" y="9509"/>
                  </a:cubicBezTo>
                  <a:cubicBezTo>
                    <a:pt x="5280" y="9627"/>
                    <a:pt x="5422" y="9676"/>
                    <a:pt x="5560" y="9676"/>
                  </a:cubicBezTo>
                  <a:cubicBezTo>
                    <a:pt x="6047" y="9676"/>
                    <a:pt x="6491" y="9058"/>
                    <a:pt x="6023" y="8642"/>
                  </a:cubicBezTo>
                  <a:cubicBezTo>
                    <a:pt x="5197" y="7848"/>
                    <a:pt x="4583" y="6812"/>
                    <a:pt x="4842" y="5679"/>
                  </a:cubicBezTo>
                  <a:lnTo>
                    <a:pt x="4842" y="5679"/>
                  </a:lnTo>
                  <a:cubicBezTo>
                    <a:pt x="5678" y="5383"/>
                    <a:pt x="6564" y="5171"/>
                    <a:pt x="7393" y="5171"/>
                  </a:cubicBezTo>
                  <a:cubicBezTo>
                    <a:pt x="7436" y="5171"/>
                    <a:pt x="7480" y="5171"/>
                    <a:pt x="7524" y="5172"/>
                  </a:cubicBezTo>
                  <a:cubicBezTo>
                    <a:pt x="7705" y="5172"/>
                    <a:pt x="7864" y="5175"/>
                    <a:pt x="8013" y="5175"/>
                  </a:cubicBezTo>
                  <a:cubicBezTo>
                    <a:pt x="8386" y="5175"/>
                    <a:pt x="8696" y="5158"/>
                    <a:pt x="9125" y="5039"/>
                  </a:cubicBezTo>
                  <a:cubicBezTo>
                    <a:pt x="10122" y="4762"/>
                    <a:pt x="9532" y="4232"/>
                    <a:pt x="10545" y="4232"/>
                  </a:cubicBezTo>
                  <a:cubicBezTo>
                    <a:pt x="10736" y="4232"/>
                    <a:pt x="10985" y="4251"/>
                    <a:pt x="11313" y="4294"/>
                  </a:cubicBezTo>
                  <a:lnTo>
                    <a:pt x="11313" y="4294"/>
                  </a:lnTo>
                  <a:cubicBezTo>
                    <a:pt x="11318" y="4309"/>
                    <a:pt x="11322" y="4324"/>
                    <a:pt x="11326" y="4339"/>
                  </a:cubicBezTo>
                  <a:cubicBezTo>
                    <a:pt x="11416" y="4543"/>
                    <a:pt x="11613" y="4635"/>
                    <a:pt x="11820" y="4635"/>
                  </a:cubicBezTo>
                  <a:cubicBezTo>
                    <a:pt x="11985" y="4635"/>
                    <a:pt x="12156" y="4577"/>
                    <a:pt x="12284" y="4471"/>
                  </a:cubicBezTo>
                  <a:lnTo>
                    <a:pt x="12284" y="4471"/>
                  </a:lnTo>
                  <a:cubicBezTo>
                    <a:pt x="12632" y="4548"/>
                    <a:pt x="12928" y="4615"/>
                    <a:pt x="13248" y="4615"/>
                  </a:cubicBezTo>
                  <a:cubicBezTo>
                    <a:pt x="13561" y="4615"/>
                    <a:pt x="13898" y="4551"/>
                    <a:pt x="14329" y="4372"/>
                  </a:cubicBezTo>
                  <a:cubicBezTo>
                    <a:pt x="14665" y="4066"/>
                    <a:pt x="15085" y="3901"/>
                    <a:pt x="15538" y="3901"/>
                  </a:cubicBezTo>
                  <a:cubicBezTo>
                    <a:pt x="15579" y="3901"/>
                    <a:pt x="15621" y="3902"/>
                    <a:pt x="15663" y="3905"/>
                  </a:cubicBezTo>
                  <a:cubicBezTo>
                    <a:pt x="15796" y="4072"/>
                    <a:pt x="15896" y="4205"/>
                    <a:pt x="16063" y="4305"/>
                  </a:cubicBezTo>
                  <a:cubicBezTo>
                    <a:pt x="16463" y="4372"/>
                    <a:pt x="16530" y="4539"/>
                    <a:pt x="16897" y="4539"/>
                  </a:cubicBezTo>
                  <a:cubicBezTo>
                    <a:pt x="17498" y="4505"/>
                    <a:pt x="17397" y="4172"/>
                    <a:pt x="17898" y="4005"/>
                  </a:cubicBezTo>
                  <a:cubicBezTo>
                    <a:pt x="18455" y="3703"/>
                    <a:pt x="18944" y="3551"/>
                    <a:pt x="19366" y="3551"/>
                  </a:cubicBezTo>
                  <a:close/>
                  <a:moveTo>
                    <a:pt x="21258" y="0"/>
                  </a:moveTo>
                  <a:cubicBezTo>
                    <a:pt x="20741" y="0"/>
                    <a:pt x="20223" y="88"/>
                    <a:pt x="19732" y="302"/>
                  </a:cubicBezTo>
                  <a:cubicBezTo>
                    <a:pt x="18856" y="701"/>
                    <a:pt x="18487" y="1903"/>
                    <a:pt x="17817" y="2528"/>
                  </a:cubicBezTo>
                  <a:lnTo>
                    <a:pt x="17817" y="2528"/>
                  </a:lnTo>
                  <a:cubicBezTo>
                    <a:pt x="17272" y="984"/>
                    <a:pt x="15906" y="241"/>
                    <a:pt x="14563" y="241"/>
                  </a:cubicBezTo>
                  <a:cubicBezTo>
                    <a:pt x="13257" y="241"/>
                    <a:pt x="11972" y="942"/>
                    <a:pt x="11478" y="2289"/>
                  </a:cubicBezTo>
                  <a:lnTo>
                    <a:pt x="11478" y="2289"/>
                  </a:lnTo>
                  <a:cubicBezTo>
                    <a:pt x="11094" y="1927"/>
                    <a:pt x="10635" y="1687"/>
                    <a:pt x="10083" y="1687"/>
                  </a:cubicBezTo>
                  <a:cubicBezTo>
                    <a:pt x="9867" y="1687"/>
                    <a:pt x="9637" y="1723"/>
                    <a:pt x="9392" y="1803"/>
                  </a:cubicBezTo>
                  <a:cubicBezTo>
                    <a:pt x="8701" y="2028"/>
                    <a:pt x="8261" y="2524"/>
                    <a:pt x="8077" y="3122"/>
                  </a:cubicBezTo>
                  <a:lnTo>
                    <a:pt x="8077" y="3122"/>
                  </a:lnTo>
                  <a:cubicBezTo>
                    <a:pt x="7636" y="2897"/>
                    <a:pt x="7148" y="2783"/>
                    <a:pt x="6654" y="2783"/>
                  </a:cubicBezTo>
                  <a:cubicBezTo>
                    <a:pt x="5909" y="2783"/>
                    <a:pt x="5151" y="3042"/>
                    <a:pt x="4522" y="3571"/>
                  </a:cubicBezTo>
                  <a:cubicBezTo>
                    <a:pt x="4084" y="3969"/>
                    <a:pt x="3800" y="4430"/>
                    <a:pt x="3643" y="4921"/>
                  </a:cubicBezTo>
                  <a:lnTo>
                    <a:pt x="3643" y="4921"/>
                  </a:lnTo>
                  <a:cubicBezTo>
                    <a:pt x="3550" y="4940"/>
                    <a:pt x="3454" y="4957"/>
                    <a:pt x="3354" y="4972"/>
                  </a:cubicBezTo>
                  <a:cubicBezTo>
                    <a:pt x="1" y="6154"/>
                    <a:pt x="1998" y="11342"/>
                    <a:pt x="5132" y="11342"/>
                  </a:cubicBezTo>
                  <a:cubicBezTo>
                    <a:pt x="5271" y="11342"/>
                    <a:pt x="5412" y="11331"/>
                    <a:pt x="5556" y="11310"/>
                  </a:cubicBezTo>
                  <a:cubicBezTo>
                    <a:pt x="6175" y="11218"/>
                    <a:pt x="6794" y="10874"/>
                    <a:pt x="7403" y="10874"/>
                  </a:cubicBezTo>
                  <a:cubicBezTo>
                    <a:pt x="7679" y="10874"/>
                    <a:pt x="7953" y="10945"/>
                    <a:pt x="8224" y="11143"/>
                  </a:cubicBezTo>
                  <a:cubicBezTo>
                    <a:pt x="8324" y="11210"/>
                    <a:pt x="9058" y="12177"/>
                    <a:pt x="9225" y="12311"/>
                  </a:cubicBezTo>
                  <a:cubicBezTo>
                    <a:pt x="9992" y="12978"/>
                    <a:pt x="10893" y="13378"/>
                    <a:pt x="11893" y="13545"/>
                  </a:cubicBezTo>
                  <a:cubicBezTo>
                    <a:pt x="12131" y="13582"/>
                    <a:pt x="12367" y="13599"/>
                    <a:pt x="12599" y="13599"/>
                  </a:cubicBezTo>
                  <a:cubicBezTo>
                    <a:pt x="14131" y="13599"/>
                    <a:pt x="15509" y="12826"/>
                    <a:pt x="16418" y="11610"/>
                  </a:cubicBezTo>
                  <a:lnTo>
                    <a:pt x="16418" y="11610"/>
                  </a:lnTo>
                  <a:cubicBezTo>
                    <a:pt x="17085" y="12491"/>
                    <a:pt x="17976" y="12850"/>
                    <a:pt x="18897" y="12850"/>
                  </a:cubicBezTo>
                  <a:cubicBezTo>
                    <a:pt x="20461" y="12850"/>
                    <a:pt x="22110" y="11814"/>
                    <a:pt x="22888" y="10536"/>
                  </a:cubicBezTo>
                  <a:lnTo>
                    <a:pt x="22888" y="10536"/>
                  </a:lnTo>
                  <a:cubicBezTo>
                    <a:pt x="23312" y="10772"/>
                    <a:pt x="23797" y="10905"/>
                    <a:pt x="24305" y="10905"/>
                  </a:cubicBezTo>
                  <a:cubicBezTo>
                    <a:pt x="24653" y="10905"/>
                    <a:pt x="25011" y="10843"/>
                    <a:pt x="25370" y="10710"/>
                  </a:cubicBezTo>
                  <a:cubicBezTo>
                    <a:pt x="27571" y="9909"/>
                    <a:pt x="28305" y="7407"/>
                    <a:pt x="27805" y="5306"/>
                  </a:cubicBezTo>
                  <a:cubicBezTo>
                    <a:pt x="27204" y="2971"/>
                    <a:pt x="25336" y="1003"/>
                    <a:pt x="23035" y="302"/>
                  </a:cubicBezTo>
                  <a:cubicBezTo>
                    <a:pt x="22476" y="122"/>
                    <a:pt x="21867" y="0"/>
                    <a:pt x="212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4"/>
            <p:cNvSpPr/>
            <p:nvPr/>
          </p:nvSpPr>
          <p:spPr>
            <a:xfrm>
              <a:off x="6035325" y="2876675"/>
              <a:ext cx="145125" cy="74250"/>
            </a:xfrm>
            <a:custGeom>
              <a:rect b="b" l="l" r="r" t="t"/>
              <a:pathLst>
                <a:path extrusionOk="0" fill="none" h="2970" w="5805">
                  <a:moveTo>
                    <a:pt x="5637" y="2969"/>
                  </a:moveTo>
                  <a:cubicBezTo>
                    <a:pt x="5704" y="2802"/>
                    <a:pt x="5804" y="2602"/>
                    <a:pt x="5804" y="2402"/>
                  </a:cubicBezTo>
                  <a:cubicBezTo>
                    <a:pt x="5804" y="2202"/>
                    <a:pt x="5704" y="2035"/>
                    <a:pt x="5537" y="1935"/>
                  </a:cubicBezTo>
                  <a:cubicBezTo>
                    <a:pt x="5371" y="1868"/>
                    <a:pt x="5170" y="2002"/>
                    <a:pt x="5004" y="2068"/>
                  </a:cubicBezTo>
                  <a:cubicBezTo>
                    <a:pt x="4703" y="2235"/>
                    <a:pt x="4370" y="2435"/>
                    <a:pt x="4103" y="2602"/>
                  </a:cubicBezTo>
                  <a:cubicBezTo>
                    <a:pt x="4103" y="2335"/>
                    <a:pt x="4236" y="2035"/>
                    <a:pt x="4370" y="1768"/>
                  </a:cubicBezTo>
                  <a:cubicBezTo>
                    <a:pt x="4503" y="1501"/>
                    <a:pt x="4537" y="1134"/>
                    <a:pt x="4337" y="934"/>
                  </a:cubicBezTo>
                  <a:cubicBezTo>
                    <a:pt x="4136" y="734"/>
                    <a:pt x="3736" y="868"/>
                    <a:pt x="3536" y="1068"/>
                  </a:cubicBezTo>
                  <a:cubicBezTo>
                    <a:pt x="3336" y="1301"/>
                    <a:pt x="3136" y="1535"/>
                    <a:pt x="2869" y="1668"/>
                  </a:cubicBezTo>
                  <a:cubicBezTo>
                    <a:pt x="2969" y="1234"/>
                    <a:pt x="2969" y="834"/>
                    <a:pt x="2835" y="434"/>
                  </a:cubicBezTo>
                  <a:cubicBezTo>
                    <a:pt x="2802" y="334"/>
                    <a:pt x="2702" y="167"/>
                    <a:pt x="2569" y="167"/>
                  </a:cubicBezTo>
                  <a:cubicBezTo>
                    <a:pt x="2502" y="167"/>
                    <a:pt x="2335" y="167"/>
                    <a:pt x="2235" y="200"/>
                  </a:cubicBezTo>
                  <a:cubicBezTo>
                    <a:pt x="1901" y="434"/>
                    <a:pt x="1668" y="767"/>
                    <a:pt x="1468" y="1168"/>
                  </a:cubicBezTo>
                  <a:cubicBezTo>
                    <a:pt x="1468" y="701"/>
                    <a:pt x="1368" y="100"/>
                    <a:pt x="901" y="34"/>
                  </a:cubicBezTo>
                  <a:cubicBezTo>
                    <a:pt x="500" y="0"/>
                    <a:pt x="200" y="467"/>
                    <a:pt x="134" y="834"/>
                  </a:cubicBezTo>
                  <a:cubicBezTo>
                    <a:pt x="33" y="1234"/>
                    <a:pt x="0" y="1701"/>
                    <a:pt x="67" y="2168"/>
                  </a:cubicBezTo>
                </a:path>
              </a:pathLst>
            </a:custGeom>
            <a:solidFill>
              <a:schemeClr val="accent3"/>
            </a:solid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4"/>
            <p:cNvSpPr/>
            <p:nvPr/>
          </p:nvSpPr>
          <p:spPr>
            <a:xfrm>
              <a:off x="5812650" y="2958400"/>
              <a:ext cx="92600" cy="46725"/>
            </a:xfrm>
            <a:custGeom>
              <a:rect b="b" l="l" r="r" t="t"/>
              <a:pathLst>
                <a:path extrusionOk="0" fill="none" h="1869" w="3704">
                  <a:moveTo>
                    <a:pt x="3570" y="1234"/>
                  </a:moveTo>
                  <a:cubicBezTo>
                    <a:pt x="3703" y="934"/>
                    <a:pt x="3670" y="601"/>
                    <a:pt x="3503" y="300"/>
                  </a:cubicBezTo>
                  <a:cubicBezTo>
                    <a:pt x="3437" y="234"/>
                    <a:pt x="3336" y="100"/>
                    <a:pt x="3236" y="100"/>
                  </a:cubicBezTo>
                  <a:cubicBezTo>
                    <a:pt x="3103" y="100"/>
                    <a:pt x="3036" y="267"/>
                    <a:pt x="3003" y="401"/>
                  </a:cubicBezTo>
                  <a:lnTo>
                    <a:pt x="2603" y="1501"/>
                  </a:lnTo>
                  <a:cubicBezTo>
                    <a:pt x="2536" y="1068"/>
                    <a:pt x="2402" y="634"/>
                    <a:pt x="2202" y="234"/>
                  </a:cubicBezTo>
                  <a:cubicBezTo>
                    <a:pt x="2169" y="134"/>
                    <a:pt x="2102" y="67"/>
                    <a:pt x="2036" y="67"/>
                  </a:cubicBezTo>
                  <a:cubicBezTo>
                    <a:pt x="1935" y="0"/>
                    <a:pt x="1869" y="100"/>
                    <a:pt x="1769" y="167"/>
                  </a:cubicBezTo>
                  <a:cubicBezTo>
                    <a:pt x="1435" y="567"/>
                    <a:pt x="1402" y="1068"/>
                    <a:pt x="1402" y="1568"/>
                  </a:cubicBezTo>
                  <a:cubicBezTo>
                    <a:pt x="1402" y="1134"/>
                    <a:pt x="1268" y="734"/>
                    <a:pt x="1035" y="434"/>
                  </a:cubicBezTo>
                  <a:cubicBezTo>
                    <a:pt x="935" y="367"/>
                    <a:pt x="868" y="234"/>
                    <a:pt x="768" y="267"/>
                  </a:cubicBezTo>
                  <a:cubicBezTo>
                    <a:pt x="1" y="300"/>
                    <a:pt x="368" y="1701"/>
                    <a:pt x="334" y="1868"/>
                  </a:cubicBezTo>
                </a:path>
              </a:pathLst>
            </a:custGeom>
            <a:solidFill>
              <a:schemeClr val="accent3"/>
            </a:solid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4"/>
            <p:cNvSpPr/>
            <p:nvPr/>
          </p:nvSpPr>
          <p:spPr>
            <a:xfrm>
              <a:off x="5921075" y="2882500"/>
              <a:ext cx="35050" cy="27550"/>
            </a:xfrm>
            <a:custGeom>
              <a:rect b="b" l="l" r="r" t="t"/>
              <a:pathLst>
                <a:path extrusionOk="0" fill="none" h="1102" w="1402">
                  <a:moveTo>
                    <a:pt x="1234" y="1102"/>
                  </a:moveTo>
                  <a:cubicBezTo>
                    <a:pt x="1401" y="735"/>
                    <a:pt x="1201" y="168"/>
                    <a:pt x="834" y="101"/>
                  </a:cubicBezTo>
                  <a:cubicBezTo>
                    <a:pt x="400" y="1"/>
                    <a:pt x="0" y="468"/>
                    <a:pt x="200" y="835"/>
                  </a:cubicBezTo>
                </a:path>
              </a:pathLst>
            </a:custGeom>
            <a:noFill/>
            <a:ln cap="rnd" cmpd="sng" w="15850">
              <a:solidFill>
                <a:srgbClr val="4D6D3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4"/>
            <p:cNvSpPr/>
            <p:nvPr/>
          </p:nvSpPr>
          <p:spPr>
            <a:xfrm>
              <a:off x="5980275" y="2844150"/>
              <a:ext cx="35050" cy="27550"/>
            </a:xfrm>
            <a:custGeom>
              <a:rect b="b" l="l" r="r" t="t"/>
              <a:pathLst>
                <a:path extrusionOk="0" fill="none" h="1102" w="1402">
                  <a:moveTo>
                    <a:pt x="1235" y="1101"/>
                  </a:moveTo>
                  <a:cubicBezTo>
                    <a:pt x="1402" y="701"/>
                    <a:pt x="1201" y="167"/>
                    <a:pt x="834" y="100"/>
                  </a:cubicBezTo>
                  <a:cubicBezTo>
                    <a:pt x="401" y="0"/>
                    <a:pt x="1" y="467"/>
                    <a:pt x="201" y="834"/>
                  </a:cubicBezTo>
                </a:path>
              </a:pathLst>
            </a:custGeom>
            <a:noFill/>
            <a:ln cap="rnd" cmpd="sng" w="15850">
              <a:solidFill>
                <a:srgbClr val="4D6D3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4"/>
            <p:cNvSpPr/>
            <p:nvPr/>
          </p:nvSpPr>
          <p:spPr>
            <a:xfrm>
              <a:off x="5655050" y="2885850"/>
              <a:ext cx="132600" cy="50050"/>
            </a:xfrm>
            <a:custGeom>
              <a:rect b="b" l="l" r="r" t="t"/>
              <a:pathLst>
                <a:path extrusionOk="0" fill="none" h="2002" w="5304">
                  <a:moveTo>
                    <a:pt x="5204" y="1601"/>
                  </a:moveTo>
                  <a:cubicBezTo>
                    <a:pt x="5304" y="1034"/>
                    <a:pt x="5171" y="200"/>
                    <a:pt x="4837" y="100"/>
                  </a:cubicBezTo>
                  <a:cubicBezTo>
                    <a:pt x="4470" y="0"/>
                    <a:pt x="4503" y="1268"/>
                    <a:pt x="4503" y="1868"/>
                  </a:cubicBezTo>
                  <a:cubicBezTo>
                    <a:pt x="4170" y="1501"/>
                    <a:pt x="4237" y="801"/>
                    <a:pt x="3803" y="601"/>
                  </a:cubicBezTo>
                  <a:cubicBezTo>
                    <a:pt x="3503" y="467"/>
                    <a:pt x="3169" y="634"/>
                    <a:pt x="3036" y="867"/>
                  </a:cubicBezTo>
                  <a:cubicBezTo>
                    <a:pt x="2869" y="1134"/>
                    <a:pt x="2902" y="1468"/>
                    <a:pt x="3002" y="1768"/>
                  </a:cubicBezTo>
                  <a:cubicBezTo>
                    <a:pt x="2969" y="1435"/>
                    <a:pt x="2802" y="1101"/>
                    <a:pt x="2535" y="834"/>
                  </a:cubicBezTo>
                  <a:cubicBezTo>
                    <a:pt x="2369" y="634"/>
                    <a:pt x="2035" y="501"/>
                    <a:pt x="1835" y="634"/>
                  </a:cubicBezTo>
                  <a:cubicBezTo>
                    <a:pt x="1635" y="767"/>
                    <a:pt x="1635" y="1034"/>
                    <a:pt x="1701" y="1268"/>
                  </a:cubicBezTo>
                  <a:cubicBezTo>
                    <a:pt x="1735" y="1468"/>
                    <a:pt x="1868" y="1701"/>
                    <a:pt x="1835" y="1935"/>
                  </a:cubicBezTo>
                  <a:cubicBezTo>
                    <a:pt x="1668" y="1501"/>
                    <a:pt x="1301" y="1168"/>
                    <a:pt x="867" y="1034"/>
                  </a:cubicBezTo>
                  <a:cubicBezTo>
                    <a:pt x="601" y="968"/>
                    <a:pt x="334" y="1001"/>
                    <a:pt x="167" y="1168"/>
                  </a:cubicBezTo>
                  <a:cubicBezTo>
                    <a:pt x="0" y="1368"/>
                    <a:pt x="67" y="1701"/>
                    <a:pt x="167" y="2002"/>
                  </a:cubicBezTo>
                </a:path>
              </a:pathLst>
            </a:custGeom>
            <a:solidFill>
              <a:schemeClr val="accent3"/>
            </a:solid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4"/>
            <p:cNvSpPr/>
            <p:nvPr/>
          </p:nvSpPr>
          <p:spPr>
            <a:xfrm>
              <a:off x="5794300" y="2848325"/>
              <a:ext cx="82600" cy="36700"/>
            </a:xfrm>
            <a:custGeom>
              <a:rect b="b" l="l" r="r" t="t"/>
              <a:pathLst>
                <a:path extrusionOk="0" fill="none" h="1468" w="3304">
                  <a:moveTo>
                    <a:pt x="3103" y="1334"/>
                  </a:moveTo>
                  <a:cubicBezTo>
                    <a:pt x="3303" y="1101"/>
                    <a:pt x="3103" y="667"/>
                    <a:pt x="2803" y="634"/>
                  </a:cubicBezTo>
                  <a:cubicBezTo>
                    <a:pt x="2469" y="601"/>
                    <a:pt x="2336" y="934"/>
                    <a:pt x="2102" y="1368"/>
                  </a:cubicBezTo>
                  <a:cubicBezTo>
                    <a:pt x="1902" y="1468"/>
                    <a:pt x="2002" y="1034"/>
                    <a:pt x="2002" y="801"/>
                  </a:cubicBezTo>
                  <a:cubicBezTo>
                    <a:pt x="2002" y="534"/>
                    <a:pt x="1969" y="267"/>
                    <a:pt x="1735" y="200"/>
                  </a:cubicBezTo>
                  <a:cubicBezTo>
                    <a:pt x="1569" y="200"/>
                    <a:pt x="1435" y="334"/>
                    <a:pt x="1335" y="500"/>
                  </a:cubicBezTo>
                  <a:cubicBezTo>
                    <a:pt x="1168" y="801"/>
                    <a:pt x="1068" y="1134"/>
                    <a:pt x="1002" y="1434"/>
                  </a:cubicBezTo>
                  <a:cubicBezTo>
                    <a:pt x="1102" y="767"/>
                    <a:pt x="1002" y="0"/>
                    <a:pt x="568" y="167"/>
                  </a:cubicBezTo>
                  <a:cubicBezTo>
                    <a:pt x="168" y="367"/>
                    <a:pt x="1" y="867"/>
                    <a:pt x="168" y="1234"/>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4"/>
            <p:cNvSpPr/>
            <p:nvPr/>
          </p:nvSpPr>
          <p:spPr>
            <a:xfrm>
              <a:off x="5967775" y="2986750"/>
              <a:ext cx="57550" cy="50050"/>
            </a:xfrm>
            <a:custGeom>
              <a:rect b="b" l="l" r="r" t="t"/>
              <a:pathLst>
                <a:path extrusionOk="0" fill="none" h="2002" w="2302">
                  <a:moveTo>
                    <a:pt x="2002" y="2002"/>
                  </a:moveTo>
                  <a:cubicBezTo>
                    <a:pt x="2235" y="1435"/>
                    <a:pt x="2302" y="434"/>
                    <a:pt x="1968" y="234"/>
                  </a:cubicBezTo>
                  <a:cubicBezTo>
                    <a:pt x="1535" y="0"/>
                    <a:pt x="1334" y="901"/>
                    <a:pt x="1301" y="1335"/>
                  </a:cubicBezTo>
                  <a:cubicBezTo>
                    <a:pt x="1301" y="1001"/>
                    <a:pt x="1234" y="701"/>
                    <a:pt x="1134" y="434"/>
                  </a:cubicBezTo>
                  <a:cubicBezTo>
                    <a:pt x="1068" y="334"/>
                    <a:pt x="1034" y="234"/>
                    <a:pt x="968" y="167"/>
                  </a:cubicBezTo>
                  <a:cubicBezTo>
                    <a:pt x="801" y="34"/>
                    <a:pt x="501" y="167"/>
                    <a:pt x="367" y="334"/>
                  </a:cubicBezTo>
                  <a:cubicBezTo>
                    <a:pt x="67" y="668"/>
                    <a:pt x="0" y="1168"/>
                    <a:pt x="167" y="1602"/>
                  </a:cubicBezTo>
                </a:path>
              </a:pathLst>
            </a:custGeom>
            <a:solidFill>
              <a:schemeClr val="accent3"/>
            </a:solid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4"/>
            <p:cNvSpPr/>
            <p:nvPr/>
          </p:nvSpPr>
          <p:spPr>
            <a:xfrm>
              <a:off x="6104525" y="2809950"/>
              <a:ext cx="30875" cy="17550"/>
            </a:xfrm>
            <a:custGeom>
              <a:rect b="b" l="l" r="r" t="t"/>
              <a:pathLst>
                <a:path extrusionOk="0" fill="none" h="702" w="1235">
                  <a:moveTo>
                    <a:pt x="1102" y="668"/>
                  </a:moveTo>
                  <a:cubicBezTo>
                    <a:pt x="1102" y="668"/>
                    <a:pt x="1068" y="668"/>
                    <a:pt x="1068" y="701"/>
                  </a:cubicBezTo>
                  <a:cubicBezTo>
                    <a:pt x="1235" y="401"/>
                    <a:pt x="1001" y="1"/>
                    <a:pt x="601" y="1"/>
                  </a:cubicBezTo>
                  <a:cubicBezTo>
                    <a:pt x="268" y="1"/>
                    <a:pt x="1" y="368"/>
                    <a:pt x="101" y="701"/>
                  </a:cubicBezTo>
                </a:path>
              </a:pathLst>
            </a:custGeom>
            <a:solidFill>
              <a:schemeClr val="accent3"/>
            </a:solid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4"/>
            <p:cNvSpPr/>
            <p:nvPr/>
          </p:nvSpPr>
          <p:spPr>
            <a:xfrm>
              <a:off x="5881050" y="2782425"/>
              <a:ext cx="54225" cy="40900"/>
            </a:xfrm>
            <a:custGeom>
              <a:rect b="b" l="l" r="r" t="t"/>
              <a:pathLst>
                <a:path extrusionOk="0" fill="none" h="1636" w="2169">
                  <a:moveTo>
                    <a:pt x="1868" y="1402"/>
                  </a:moveTo>
                  <a:cubicBezTo>
                    <a:pt x="2168" y="1068"/>
                    <a:pt x="2035" y="468"/>
                    <a:pt x="1668" y="268"/>
                  </a:cubicBezTo>
                  <a:cubicBezTo>
                    <a:pt x="1301" y="1"/>
                    <a:pt x="801" y="134"/>
                    <a:pt x="467" y="434"/>
                  </a:cubicBezTo>
                  <a:cubicBezTo>
                    <a:pt x="133" y="735"/>
                    <a:pt x="0" y="1168"/>
                    <a:pt x="0" y="1635"/>
                  </a:cubicBezTo>
                </a:path>
              </a:pathLst>
            </a:custGeom>
            <a:noFill/>
            <a:ln cap="rnd" cmpd="sng" w="15850">
              <a:solidFill>
                <a:srgbClr val="4D6D3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4"/>
            <p:cNvSpPr/>
            <p:nvPr/>
          </p:nvSpPr>
          <p:spPr>
            <a:xfrm>
              <a:off x="5613350" y="2973400"/>
              <a:ext cx="22525" cy="24225"/>
            </a:xfrm>
            <a:custGeom>
              <a:rect b="b" l="l" r="r" t="t"/>
              <a:pathLst>
                <a:path extrusionOk="0" fill="none" h="969" w="901">
                  <a:moveTo>
                    <a:pt x="67" y="1"/>
                  </a:moveTo>
                  <a:cubicBezTo>
                    <a:pt x="0" y="468"/>
                    <a:pt x="467" y="968"/>
                    <a:pt x="901" y="868"/>
                  </a:cubicBezTo>
                </a:path>
              </a:pathLst>
            </a:custGeom>
            <a:solidFill>
              <a:schemeClr val="accent3"/>
            </a:solid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4"/>
            <p:cNvSpPr/>
            <p:nvPr/>
          </p:nvSpPr>
          <p:spPr>
            <a:xfrm>
              <a:off x="5837675" y="4374400"/>
              <a:ext cx="301900" cy="421175"/>
            </a:xfrm>
            <a:custGeom>
              <a:rect b="b" l="l" r="r" t="t"/>
              <a:pathLst>
                <a:path extrusionOk="0" h="16847" w="12076">
                  <a:moveTo>
                    <a:pt x="1868" y="1"/>
                  </a:moveTo>
                  <a:lnTo>
                    <a:pt x="1868" y="1"/>
                  </a:lnTo>
                  <a:cubicBezTo>
                    <a:pt x="0" y="3203"/>
                    <a:pt x="334" y="7506"/>
                    <a:pt x="2335" y="10675"/>
                  </a:cubicBezTo>
                  <a:cubicBezTo>
                    <a:pt x="4337" y="13844"/>
                    <a:pt x="7739" y="15979"/>
                    <a:pt x="11375" y="16846"/>
                  </a:cubicBezTo>
                  <a:lnTo>
                    <a:pt x="12076" y="16346"/>
                  </a:lnTo>
                  <a:cubicBezTo>
                    <a:pt x="5371" y="14311"/>
                    <a:pt x="734" y="6939"/>
                    <a:pt x="1868"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4"/>
            <p:cNvSpPr/>
            <p:nvPr/>
          </p:nvSpPr>
          <p:spPr>
            <a:xfrm>
              <a:off x="5764275" y="4359025"/>
              <a:ext cx="397725" cy="452950"/>
            </a:xfrm>
            <a:custGeom>
              <a:rect b="b" l="l" r="r" t="t"/>
              <a:pathLst>
                <a:path extrusionOk="0" h="18118" w="15909">
                  <a:moveTo>
                    <a:pt x="4180" y="4665"/>
                  </a:moveTo>
                  <a:cubicBezTo>
                    <a:pt x="4725" y="8595"/>
                    <a:pt x="6743" y="12214"/>
                    <a:pt x="9776" y="14743"/>
                  </a:cubicBezTo>
                  <a:lnTo>
                    <a:pt x="9776" y="14743"/>
                  </a:lnTo>
                  <a:cubicBezTo>
                    <a:pt x="6291" y="12415"/>
                    <a:pt x="3797" y="8734"/>
                    <a:pt x="4180" y="4665"/>
                  </a:cubicBezTo>
                  <a:close/>
                  <a:moveTo>
                    <a:pt x="4692" y="1"/>
                  </a:moveTo>
                  <a:cubicBezTo>
                    <a:pt x="4508" y="1"/>
                    <a:pt x="4326" y="93"/>
                    <a:pt x="4204" y="316"/>
                  </a:cubicBezTo>
                  <a:cubicBezTo>
                    <a:pt x="1" y="8255"/>
                    <a:pt x="6472" y="16027"/>
                    <a:pt x="14111" y="18095"/>
                  </a:cubicBezTo>
                  <a:cubicBezTo>
                    <a:pt x="14170" y="18110"/>
                    <a:pt x="14226" y="18117"/>
                    <a:pt x="14279" y="18117"/>
                  </a:cubicBezTo>
                  <a:cubicBezTo>
                    <a:pt x="14602" y="18117"/>
                    <a:pt x="14820" y="17856"/>
                    <a:pt x="14869" y="17568"/>
                  </a:cubicBezTo>
                  <a:lnTo>
                    <a:pt x="14869" y="17568"/>
                  </a:lnTo>
                  <a:cubicBezTo>
                    <a:pt x="14931" y="17584"/>
                    <a:pt x="14989" y="17591"/>
                    <a:pt x="15045" y="17591"/>
                  </a:cubicBezTo>
                  <a:cubicBezTo>
                    <a:pt x="15695" y="17591"/>
                    <a:pt x="15909" y="16573"/>
                    <a:pt x="15179" y="16360"/>
                  </a:cubicBezTo>
                  <a:cubicBezTo>
                    <a:pt x="8707" y="14292"/>
                    <a:pt x="4471" y="7521"/>
                    <a:pt x="5372" y="816"/>
                  </a:cubicBezTo>
                  <a:cubicBezTo>
                    <a:pt x="5438" y="371"/>
                    <a:pt x="5060" y="1"/>
                    <a:pt x="4692"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4"/>
            <p:cNvSpPr/>
            <p:nvPr/>
          </p:nvSpPr>
          <p:spPr>
            <a:xfrm>
              <a:off x="4978725" y="4200075"/>
              <a:ext cx="1885550" cy="859800"/>
            </a:xfrm>
            <a:custGeom>
              <a:rect b="b" l="l" r="r" t="t"/>
              <a:pathLst>
                <a:path extrusionOk="0" h="34392" w="75422">
                  <a:moveTo>
                    <a:pt x="29789" y="0"/>
                  </a:moveTo>
                  <a:cubicBezTo>
                    <a:pt x="28090" y="0"/>
                    <a:pt x="26439" y="171"/>
                    <a:pt x="25052" y="402"/>
                  </a:cubicBezTo>
                  <a:cubicBezTo>
                    <a:pt x="22050" y="836"/>
                    <a:pt x="18614" y="2337"/>
                    <a:pt x="17546" y="5439"/>
                  </a:cubicBezTo>
                  <a:cubicBezTo>
                    <a:pt x="17313" y="5425"/>
                    <a:pt x="17078" y="5418"/>
                    <a:pt x="16843" y="5418"/>
                  </a:cubicBezTo>
                  <a:cubicBezTo>
                    <a:pt x="15433" y="5418"/>
                    <a:pt x="14015" y="5663"/>
                    <a:pt x="12843" y="6006"/>
                  </a:cubicBezTo>
                  <a:cubicBezTo>
                    <a:pt x="9407" y="7074"/>
                    <a:pt x="6372" y="9275"/>
                    <a:pt x="4170" y="12011"/>
                  </a:cubicBezTo>
                  <a:cubicBezTo>
                    <a:pt x="2069" y="14579"/>
                    <a:pt x="1" y="18115"/>
                    <a:pt x="2235" y="21184"/>
                  </a:cubicBezTo>
                  <a:cubicBezTo>
                    <a:pt x="4370" y="24019"/>
                    <a:pt x="9341" y="25620"/>
                    <a:pt x="12676" y="26087"/>
                  </a:cubicBezTo>
                  <a:cubicBezTo>
                    <a:pt x="13093" y="26140"/>
                    <a:pt x="13510" y="26166"/>
                    <a:pt x="13923" y="26166"/>
                  </a:cubicBezTo>
                  <a:cubicBezTo>
                    <a:pt x="14831" y="26166"/>
                    <a:pt x="15720" y="26040"/>
                    <a:pt x="16546" y="25787"/>
                  </a:cubicBezTo>
                  <a:cubicBezTo>
                    <a:pt x="16612" y="26321"/>
                    <a:pt x="16746" y="26855"/>
                    <a:pt x="17013" y="27422"/>
                  </a:cubicBezTo>
                  <a:cubicBezTo>
                    <a:pt x="18347" y="30424"/>
                    <a:pt x="21449" y="32492"/>
                    <a:pt x="24451" y="33526"/>
                  </a:cubicBezTo>
                  <a:cubicBezTo>
                    <a:pt x="26006" y="34050"/>
                    <a:pt x="27845" y="34391"/>
                    <a:pt x="29655" y="34391"/>
                  </a:cubicBezTo>
                  <a:cubicBezTo>
                    <a:pt x="31302" y="34391"/>
                    <a:pt x="32925" y="34109"/>
                    <a:pt x="34292" y="33426"/>
                  </a:cubicBezTo>
                  <a:cubicBezTo>
                    <a:pt x="35059" y="33026"/>
                    <a:pt x="35693" y="32359"/>
                    <a:pt x="36060" y="31625"/>
                  </a:cubicBezTo>
                  <a:cubicBezTo>
                    <a:pt x="37768" y="32997"/>
                    <a:pt x="39783" y="33970"/>
                    <a:pt x="41945" y="33970"/>
                  </a:cubicBezTo>
                  <a:cubicBezTo>
                    <a:pt x="42358" y="33970"/>
                    <a:pt x="42776" y="33935"/>
                    <a:pt x="43198" y="33860"/>
                  </a:cubicBezTo>
                  <a:cubicBezTo>
                    <a:pt x="45767" y="33426"/>
                    <a:pt x="47968" y="31425"/>
                    <a:pt x="48368" y="28856"/>
                  </a:cubicBezTo>
                  <a:cubicBezTo>
                    <a:pt x="50806" y="30422"/>
                    <a:pt x="53656" y="31222"/>
                    <a:pt x="56519" y="31222"/>
                  </a:cubicBezTo>
                  <a:cubicBezTo>
                    <a:pt x="58475" y="31222"/>
                    <a:pt x="60437" y="30849"/>
                    <a:pt x="62278" y="30090"/>
                  </a:cubicBezTo>
                  <a:cubicBezTo>
                    <a:pt x="63880" y="29423"/>
                    <a:pt x="66215" y="28256"/>
                    <a:pt x="66982" y="26521"/>
                  </a:cubicBezTo>
                  <a:cubicBezTo>
                    <a:pt x="67840" y="26909"/>
                    <a:pt x="68754" y="27107"/>
                    <a:pt x="69645" y="27107"/>
                  </a:cubicBezTo>
                  <a:cubicBezTo>
                    <a:pt x="71976" y="27107"/>
                    <a:pt x="74151" y="25748"/>
                    <a:pt x="74754" y="22852"/>
                  </a:cubicBezTo>
                  <a:cubicBezTo>
                    <a:pt x="75421" y="19683"/>
                    <a:pt x="72886" y="17315"/>
                    <a:pt x="70151" y="17281"/>
                  </a:cubicBezTo>
                  <a:cubicBezTo>
                    <a:pt x="70751" y="15413"/>
                    <a:pt x="70117" y="12911"/>
                    <a:pt x="68916" y="11444"/>
                  </a:cubicBezTo>
                  <a:cubicBezTo>
                    <a:pt x="68416" y="10810"/>
                    <a:pt x="67816" y="10276"/>
                    <a:pt x="67149" y="9809"/>
                  </a:cubicBezTo>
                  <a:cubicBezTo>
                    <a:pt x="65192" y="7885"/>
                    <a:pt x="62835" y="5930"/>
                    <a:pt x="59989" y="5930"/>
                  </a:cubicBezTo>
                  <a:cubicBezTo>
                    <a:pt x="59874" y="5930"/>
                    <a:pt x="59759" y="5933"/>
                    <a:pt x="59643" y="5940"/>
                  </a:cubicBezTo>
                  <a:cubicBezTo>
                    <a:pt x="59076" y="5973"/>
                    <a:pt x="58442" y="6106"/>
                    <a:pt x="57875" y="6307"/>
                  </a:cubicBezTo>
                  <a:cubicBezTo>
                    <a:pt x="57308" y="4505"/>
                    <a:pt x="55974" y="2837"/>
                    <a:pt x="54206" y="2104"/>
                  </a:cubicBezTo>
                  <a:cubicBezTo>
                    <a:pt x="53413" y="1769"/>
                    <a:pt x="52629" y="1618"/>
                    <a:pt x="51867" y="1618"/>
                  </a:cubicBezTo>
                  <a:cubicBezTo>
                    <a:pt x="49967" y="1618"/>
                    <a:pt x="48205" y="2557"/>
                    <a:pt x="46801" y="3938"/>
                  </a:cubicBezTo>
                  <a:cubicBezTo>
                    <a:pt x="46367" y="3304"/>
                    <a:pt x="45700" y="2771"/>
                    <a:pt x="44866" y="2437"/>
                  </a:cubicBezTo>
                  <a:cubicBezTo>
                    <a:pt x="44121" y="2159"/>
                    <a:pt x="43409" y="2033"/>
                    <a:pt x="42734" y="2033"/>
                  </a:cubicBezTo>
                  <a:cubicBezTo>
                    <a:pt x="41382" y="2033"/>
                    <a:pt x="40174" y="2537"/>
                    <a:pt x="39129" y="3338"/>
                  </a:cubicBezTo>
                  <a:cubicBezTo>
                    <a:pt x="38962" y="3071"/>
                    <a:pt x="38728" y="2804"/>
                    <a:pt x="38461" y="2571"/>
                  </a:cubicBezTo>
                  <a:cubicBezTo>
                    <a:pt x="36369" y="609"/>
                    <a:pt x="32994" y="0"/>
                    <a:pt x="297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4"/>
            <p:cNvSpPr/>
            <p:nvPr/>
          </p:nvSpPr>
          <p:spPr>
            <a:xfrm>
              <a:off x="6457275" y="4690200"/>
              <a:ext cx="260225" cy="149575"/>
            </a:xfrm>
            <a:custGeom>
              <a:rect b="b" l="l" r="r" t="t"/>
              <a:pathLst>
                <a:path extrusionOk="0" h="5983" w="10409">
                  <a:moveTo>
                    <a:pt x="8046" y="1"/>
                  </a:moveTo>
                  <a:cubicBezTo>
                    <a:pt x="7798" y="1"/>
                    <a:pt x="7636" y="226"/>
                    <a:pt x="7606" y="345"/>
                  </a:cubicBezTo>
                  <a:cubicBezTo>
                    <a:pt x="7239" y="878"/>
                    <a:pt x="6939" y="1412"/>
                    <a:pt x="6672" y="2013"/>
                  </a:cubicBezTo>
                  <a:cubicBezTo>
                    <a:pt x="6639" y="1579"/>
                    <a:pt x="6606" y="1212"/>
                    <a:pt x="6472" y="778"/>
                  </a:cubicBezTo>
                  <a:cubicBezTo>
                    <a:pt x="6439" y="678"/>
                    <a:pt x="6405" y="512"/>
                    <a:pt x="6239" y="411"/>
                  </a:cubicBezTo>
                  <a:cubicBezTo>
                    <a:pt x="6144" y="364"/>
                    <a:pt x="6033" y="317"/>
                    <a:pt x="5929" y="317"/>
                  </a:cubicBezTo>
                  <a:cubicBezTo>
                    <a:pt x="5886" y="317"/>
                    <a:pt x="5844" y="325"/>
                    <a:pt x="5805" y="345"/>
                  </a:cubicBezTo>
                  <a:cubicBezTo>
                    <a:pt x="5505" y="411"/>
                    <a:pt x="5305" y="812"/>
                    <a:pt x="5271" y="1045"/>
                  </a:cubicBezTo>
                  <a:cubicBezTo>
                    <a:pt x="5171" y="1345"/>
                    <a:pt x="5138" y="1612"/>
                    <a:pt x="5071" y="1946"/>
                  </a:cubicBezTo>
                  <a:cubicBezTo>
                    <a:pt x="4971" y="1712"/>
                    <a:pt x="4838" y="1479"/>
                    <a:pt x="4738" y="1212"/>
                  </a:cubicBezTo>
                  <a:cubicBezTo>
                    <a:pt x="4671" y="1112"/>
                    <a:pt x="4604" y="1012"/>
                    <a:pt x="4437" y="912"/>
                  </a:cubicBezTo>
                  <a:cubicBezTo>
                    <a:pt x="4401" y="900"/>
                    <a:pt x="4364" y="892"/>
                    <a:pt x="4327" y="892"/>
                  </a:cubicBezTo>
                  <a:cubicBezTo>
                    <a:pt x="4264" y="892"/>
                    <a:pt x="4201" y="915"/>
                    <a:pt x="4137" y="979"/>
                  </a:cubicBezTo>
                  <a:cubicBezTo>
                    <a:pt x="3937" y="1079"/>
                    <a:pt x="3837" y="1345"/>
                    <a:pt x="3837" y="1412"/>
                  </a:cubicBezTo>
                  <a:cubicBezTo>
                    <a:pt x="3770" y="1812"/>
                    <a:pt x="3670" y="2213"/>
                    <a:pt x="3637" y="2580"/>
                  </a:cubicBezTo>
                  <a:cubicBezTo>
                    <a:pt x="3537" y="2413"/>
                    <a:pt x="3470" y="2246"/>
                    <a:pt x="3337" y="2079"/>
                  </a:cubicBezTo>
                  <a:cubicBezTo>
                    <a:pt x="3058" y="1708"/>
                    <a:pt x="2808" y="1509"/>
                    <a:pt x="2507" y="1509"/>
                  </a:cubicBezTo>
                  <a:cubicBezTo>
                    <a:pt x="2483" y="1509"/>
                    <a:pt x="2460" y="1510"/>
                    <a:pt x="2436" y="1512"/>
                  </a:cubicBezTo>
                  <a:cubicBezTo>
                    <a:pt x="2236" y="1512"/>
                    <a:pt x="2069" y="1646"/>
                    <a:pt x="1936" y="1746"/>
                  </a:cubicBezTo>
                  <a:cubicBezTo>
                    <a:pt x="1769" y="1979"/>
                    <a:pt x="1669" y="2313"/>
                    <a:pt x="1669" y="2546"/>
                  </a:cubicBezTo>
                  <a:cubicBezTo>
                    <a:pt x="1535" y="2413"/>
                    <a:pt x="1435" y="2246"/>
                    <a:pt x="1268" y="2213"/>
                  </a:cubicBezTo>
                  <a:cubicBezTo>
                    <a:pt x="1177" y="2180"/>
                    <a:pt x="1086" y="2165"/>
                    <a:pt x="998" y="2165"/>
                  </a:cubicBezTo>
                  <a:cubicBezTo>
                    <a:pt x="631" y="2165"/>
                    <a:pt x="302" y="2418"/>
                    <a:pt x="168" y="2713"/>
                  </a:cubicBezTo>
                  <a:cubicBezTo>
                    <a:pt x="1" y="3080"/>
                    <a:pt x="34" y="3547"/>
                    <a:pt x="134" y="3847"/>
                  </a:cubicBezTo>
                  <a:cubicBezTo>
                    <a:pt x="301" y="4581"/>
                    <a:pt x="668" y="5248"/>
                    <a:pt x="1168" y="5849"/>
                  </a:cubicBezTo>
                  <a:cubicBezTo>
                    <a:pt x="1168" y="5915"/>
                    <a:pt x="1268" y="5982"/>
                    <a:pt x="1302" y="5982"/>
                  </a:cubicBezTo>
                  <a:cubicBezTo>
                    <a:pt x="1335" y="5982"/>
                    <a:pt x="1402" y="5982"/>
                    <a:pt x="1435" y="5915"/>
                  </a:cubicBezTo>
                  <a:cubicBezTo>
                    <a:pt x="1502" y="5849"/>
                    <a:pt x="1502" y="5715"/>
                    <a:pt x="1435" y="5649"/>
                  </a:cubicBezTo>
                  <a:cubicBezTo>
                    <a:pt x="968" y="5148"/>
                    <a:pt x="635" y="4514"/>
                    <a:pt x="468" y="3847"/>
                  </a:cubicBezTo>
                  <a:cubicBezTo>
                    <a:pt x="401" y="3480"/>
                    <a:pt x="401" y="3180"/>
                    <a:pt x="468" y="2947"/>
                  </a:cubicBezTo>
                  <a:cubicBezTo>
                    <a:pt x="547" y="2788"/>
                    <a:pt x="732" y="2650"/>
                    <a:pt x="905" y="2650"/>
                  </a:cubicBezTo>
                  <a:cubicBezTo>
                    <a:pt x="950" y="2650"/>
                    <a:pt x="994" y="2659"/>
                    <a:pt x="1035" y="2680"/>
                  </a:cubicBezTo>
                  <a:cubicBezTo>
                    <a:pt x="1168" y="2713"/>
                    <a:pt x="1268" y="2847"/>
                    <a:pt x="1335" y="2913"/>
                  </a:cubicBezTo>
                  <a:cubicBezTo>
                    <a:pt x="1535" y="3180"/>
                    <a:pt x="1669" y="3480"/>
                    <a:pt x="1802" y="3747"/>
                  </a:cubicBezTo>
                  <a:cubicBezTo>
                    <a:pt x="1835" y="3914"/>
                    <a:pt x="1869" y="4047"/>
                    <a:pt x="1969" y="4214"/>
                  </a:cubicBezTo>
                  <a:cubicBezTo>
                    <a:pt x="1996" y="4297"/>
                    <a:pt x="2092" y="4356"/>
                    <a:pt x="2180" y="4356"/>
                  </a:cubicBezTo>
                  <a:cubicBezTo>
                    <a:pt x="2199" y="4356"/>
                    <a:pt x="2218" y="4354"/>
                    <a:pt x="2236" y="4348"/>
                  </a:cubicBezTo>
                  <a:cubicBezTo>
                    <a:pt x="2302" y="4314"/>
                    <a:pt x="2369" y="4214"/>
                    <a:pt x="2336" y="4081"/>
                  </a:cubicBezTo>
                  <a:cubicBezTo>
                    <a:pt x="2302" y="3914"/>
                    <a:pt x="2269" y="3747"/>
                    <a:pt x="2169" y="3614"/>
                  </a:cubicBezTo>
                  <a:cubicBezTo>
                    <a:pt x="2102" y="3380"/>
                    <a:pt x="2069" y="3147"/>
                    <a:pt x="2002" y="2880"/>
                  </a:cubicBezTo>
                  <a:cubicBezTo>
                    <a:pt x="1969" y="2546"/>
                    <a:pt x="2002" y="2246"/>
                    <a:pt x="2136" y="2079"/>
                  </a:cubicBezTo>
                  <a:cubicBezTo>
                    <a:pt x="2169" y="2013"/>
                    <a:pt x="2269" y="1946"/>
                    <a:pt x="2336" y="1946"/>
                  </a:cubicBezTo>
                  <a:cubicBezTo>
                    <a:pt x="2349" y="1944"/>
                    <a:pt x="2363" y="1943"/>
                    <a:pt x="2376" y="1943"/>
                  </a:cubicBezTo>
                  <a:cubicBezTo>
                    <a:pt x="2592" y="1943"/>
                    <a:pt x="2777" y="2191"/>
                    <a:pt x="2903" y="2380"/>
                  </a:cubicBezTo>
                  <a:cubicBezTo>
                    <a:pt x="3170" y="2780"/>
                    <a:pt x="3403" y="3247"/>
                    <a:pt x="3503" y="3747"/>
                  </a:cubicBezTo>
                  <a:cubicBezTo>
                    <a:pt x="3558" y="3830"/>
                    <a:pt x="3613" y="3889"/>
                    <a:pt x="3705" y="3889"/>
                  </a:cubicBezTo>
                  <a:cubicBezTo>
                    <a:pt x="3725" y="3889"/>
                    <a:pt x="3747" y="3887"/>
                    <a:pt x="3770" y="3881"/>
                  </a:cubicBezTo>
                  <a:cubicBezTo>
                    <a:pt x="3837" y="3881"/>
                    <a:pt x="3937" y="3747"/>
                    <a:pt x="3937" y="3680"/>
                  </a:cubicBezTo>
                  <a:cubicBezTo>
                    <a:pt x="3904" y="2980"/>
                    <a:pt x="3937" y="2246"/>
                    <a:pt x="4104" y="1579"/>
                  </a:cubicBezTo>
                  <a:cubicBezTo>
                    <a:pt x="4137" y="1479"/>
                    <a:pt x="4170" y="1412"/>
                    <a:pt x="4237" y="1379"/>
                  </a:cubicBezTo>
                  <a:cubicBezTo>
                    <a:pt x="4237" y="1379"/>
                    <a:pt x="4237" y="1412"/>
                    <a:pt x="4271" y="1479"/>
                  </a:cubicBezTo>
                  <a:cubicBezTo>
                    <a:pt x="4571" y="2013"/>
                    <a:pt x="4738" y="2646"/>
                    <a:pt x="4804" y="3247"/>
                  </a:cubicBezTo>
                  <a:cubicBezTo>
                    <a:pt x="4804" y="3380"/>
                    <a:pt x="4904" y="3414"/>
                    <a:pt x="5004" y="3414"/>
                  </a:cubicBezTo>
                  <a:cubicBezTo>
                    <a:pt x="5138" y="3414"/>
                    <a:pt x="5205" y="3347"/>
                    <a:pt x="5205" y="3213"/>
                  </a:cubicBezTo>
                  <a:cubicBezTo>
                    <a:pt x="5271" y="2513"/>
                    <a:pt x="5371" y="1846"/>
                    <a:pt x="5538" y="1179"/>
                  </a:cubicBezTo>
                  <a:cubicBezTo>
                    <a:pt x="5605" y="979"/>
                    <a:pt x="5772" y="745"/>
                    <a:pt x="5838" y="712"/>
                  </a:cubicBezTo>
                  <a:lnTo>
                    <a:pt x="5905" y="712"/>
                  </a:lnTo>
                  <a:cubicBezTo>
                    <a:pt x="5938" y="745"/>
                    <a:pt x="5972" y="845"/>
                    <a:pt x="5972" y="878"/>
                  </a:cubicBezTo>
                  <a:cubicBezTo>
                    <a:pt x="6172" y="1579"/>
                    <a:pt x="6172" y="2279"/>
                    <a:pt x="6172" y="3047"/>
                  </a:cubicBezTo>
                  <a:cubicBezTo>
                    <a:pt x="6172" y="3113"/>
                    <a:pt x="6272" y="3213"/>
                    <a:pt x="6339" y="3247"/>
                  </a:cubicBezTo>
                  <a:cubicBezTo>
                    <a:pt x="6439" y="3247"/>
                    <a:pt x="6572" y="3213"/>
                    <a:pt x="6572" y="3113"/>
                  </a:cubicBezTo>
                  <a:cubicBezTo>
                    <a:pt x="6839" y="2213"/>
                    <a:pt x="7273" y="1345"/>
                    <a:pt x="7806" y="545"/>
                  </a:cubicBezTo>
                  <a:cubicBezTo>
                    <a:pt x="7906" y="378"/>
                    <a:pt x="7973" y="378"/>
                    <a:pt x="7973" y="378"/>
                  </a:cubicBezTo>
                  <a:cubicBezTo>
                    <a:pt x="7973" y="378"/>
                    <a:pt x="8007" y="378"/>
                    <a:pt x="8073" y="445"/>
                  </a:cubicBezTo>
                  <a:cubicBezTo>
                    <a:pt x="8407" y="912"/>
                    <a:pt x="8307" y="1579"/>
                    <a:pt x="8173" y="2179"/>
                  </a:cubicBezTo>
                  <a:lnTo>
                    <a:pt x="7873" y="3580"/>
                  </a:lnTo>
                  <a:cubicBezTo>
                    <a:pt x="7873" y="3680"/>
                    <a:pt x="7873" y="3747"/>
                    <a:pt x="7973" y="3781"/>
                  </a:cubicBezTo>
                  <a:cubicBezTo>
                    <a:pt x="8023" y="3814"/>
                    <a:pt x="8065" y="3831"/>
                    <a:pt x="8107" y="3831"/>
                  </a:cubicBezTo>
                  <a:cubicBezTo>
                    <a:pt x="8148" y="3831"/>
                    <a:pt x="8190" y="3814"/>
                    <a:pt x="8240" y="3781"/>
                  </a:cubicBezTo>
                  <a:lnTo>
                    <a:pt x="9641" y="2713"/>
                  </a:lnTo>
                  <a:cubicBezTo>
                    <a:pt x="9674" y="2680"/>
                    <a:pt x="9774" y="2580"/>
                    <a:pt x="9841" y="2580"/>
                  </a:cubicBezTo>
                  <a:cubicBezTo>
                    <a:pt x="9908" y="2580"/>
                    <a:pt x="9908" y="2580"/>
                    <a:pt x="9908" y="2613"/>
                  </a:cubicBezTo>
                  <a:cubicBezTo>
                    <a:pt x="9975" y="2713"/>
                    <a:pt x="9975" y="2913"/>
                    <a:pt x="9908" y="3080"/>
                  </a:cubicBezTo>
                  <a:cubicBezTo>
                    <a:pt x="9674" y="3714"/>
                    <a:pt x="9241" y="4281"/>
                    <a:pt x="8640" y="4614"/>
                  </a:cubicBezTo>
                  <a:cubicBezTo>
                    <a:pt x="8540" y="4681"/>
                    <a:pt x="8507" y="4781"/>
                    <a:pt x="8540" y="4915"/>
                  </a:cubicBezTo>
                  <a:cubicBezTo>
                    <a:pt x="8590" y="4990"/>
                    <a:pt x="8659" y="5027"/>
                    <a:pt x="8747" y="5027"/>
                  </a:cubicBezTo>
                  <a:cubicBezTo>
                    <a:pt x="8776" y="5027"/>
                    <a:pt x="8807" y="5023"/>
                    <a:pt x="8840" y="5015"/>
                  </a:cubicBezTo>
                  <a:cubicBezTo>
                    <a:pt x="9508" y="4614"/>
                    <a:pt x="10075" y="3947"/>
                    <a:pt x="10308" y="3213"/>
                  </a:cubicBezTo>
                  <a:cubicBezTo>
                    <a:pt x="10408" y="2947"/>
                    <a:pt x="10408" y="2613"/>
                    <a:pt x="10208" y="2380"/>
                  </a:cubicBezTo>
                  <a:cubicBezTo>
                    <a:pt x="10141" y="2246"/>
                    <a:pt x="9975" y="2179"/>
                    <a:pt x="9841" y="2179"/>
                  </a:cubicBezTo>
                  <a:cubicBezTo>
                    <a:pt x="9641" y="2179"/>
                    <a:pt x="9508" y="2279"/>
                    <a:pt x="9374" y="2380"/>
                  </a:cubicBezTo>
                  <a:lnTo>
                    <a:pt x="8440" y="3113"/>
                  </a:lnTo>
                  <a:lnTo>
                    <a:pt x="8640" y="2246"/>
                  </a:lnTo>
                  <a:cubicBezTo>
                    <a:pt x="8807" y="1579"/>
                    <a:pt x="8941" y="778"/>
                    <a:pt x="8474" y="211"/>
                  </a:cubicBezTo>
                  <a:cubicBezTo>
                    <a:pt x="8440" y="178"/>
                    <a:pt x="8307" y="11"/>
                    <a:pt x="8140" y="11"/>
                  </a:cubicBezTo>
                  <a:cubicBezTo>
                    <a:pt x="8107" y="4"/>
                    <a:pt x="8076" y="1"/>
                    <a:pt x="8046" y="1"/>
                  </a:cubicBezTo>
                  <a:close/>
                </a:path>
              </a:pathLst>
            </a:custGeom>
            <a:solidFill>
              <a:srgbClr val="4D6D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4"/>
            <p:cNvSpPr/>
            <p:nvPr/>
          </p:nvSpPr>
          <p:spPr>
            <a:xfrm>
              <a:off x="5431550" y="4294100"/>
              <a:ext cx="260200" cy="147875"/>
            </a:xfrm>
            <a:custGeom>
              <a:rect b="b" l="l" r="r" t="t"/>
              <a:pathLst>
                <a:path extrusionOk="0" h="5915" w="10408">
                  <a:moveTo>
                    <a:pt x="2346" y="1"/>
                  </a:moveTo>
                  <a:cubicBezTo>
                    <a:pt x="2321" y="1"/>
                    <a:pt x="2295" y="4"/>
                    <a:pt x="2269" y="10"/>
                  </a:cubicBezTo>
                  <a:cubicBezTo>
                    <a:pt x="2102" y="44"/>
                    <a:pt x="1969" y="177"/>
                    <a:pt x="1935" y="211"/>
                  </a:cubicBezTo>
                  <a:cubicBezTo>
                    <a:pt x="1468" y="778"/>
                    <a:pt x="1602" y="1578"/>
                    <a:pt x="1768" y="2245"/>
                  </a:cubicBezTo>
                  <a:lnTo>
                    <a:pt x="1969" y="3113"/>
                  </a:lnTo>
                  <a:lnTo>
                    <a:pt x="1969" y="3113"/>
                  </a:lnTo>
                  <a:lnTo>
                    <a:pt x="1001" y="2379"/>
                  </a:lnTo>
                  <a:cubicBezTo>
                    <a:pt x="934" y="2279"/>
                    <a:pt x="768" y="2179"/>
                    <a:pt x="534" y="2179"/>
                  </a:cubicBezTo>
                  <a:cubicBezTo>
                    <a:pt x="367" y="2179"/>
                    <a:pt x="267" y="2245"/>
                    <a:pt x="167" y="2379"/>
                  </a:cubicBezTo>
                  <a:cubicBezTo>
                    <a:pt x="0" y="2612"/>
                    <a:pt x="0" y="2946"/>
                    <a:pt x="101" y="3213"/>
                  </a:cubicBezTo>
                  <a:cubicBezTo>
                    <a:pt x="334" y="3947"/>
                    <a:pt x="868" y="4580"/>
                    <a:pt x="1568" y="5014"/>
                  </a:cubicBezTo>
                  <a:cubicBezTo>
                    <a:pt x="1591" y="5025"/>
                    <a:pt x="1620" y="5033"/>
                    <a:pt x="1652" y="5033"/>
                  </a:cubicBezTo>
                  <a:cubicBezTo>
                    <a:pt x="1717" y="5033"/>
                    <a:pt x="1791" y="5003"/>
                    <a:pt x="1835" y="4914"/>
                  </a:cubicBezTo>
                  <a:cubicBezTo>
                    <a:pt x="1902" y="4847"/>
                    <a:pt x="1902" y="4714"/>
                    <a:pt x="1768" y="4614"/>
                  </a:cubicBezTo>
                  <a:cubicBezTo>
                    <a:pt x="1168" y="4280"/>
                    <a:pt x="734" y="3713"/>
                    <a:pt x="501" y="3079"/>
                  </a:cubicBezTo>
                  <a:cubicBezTo>
                    <a:pt x="467" y="2913"/>
                    <a:pt x="467" y="2712"/>
                    <a:pt x="501" y="2612"/>
                  </a:cubicBezTo>
                  <a:cubicBezTo>
                    <a:pt x="529" y="2594"/>
                    <a:pt x="554" y="2585"/>
                    <a:pt x="578" y="2585"/>
                  </a:cubicBezTo>
                  <a:cubicBezTo>
                    <a:pt x="641" y="2585"/>
                    <a:pt x="696" y="2640"/>
                    <a:pt x="768" y="2712"/>
                  </a:cubicBezTo>
                  <a:lnTo>
                    <a:pt x="2169" y="3780"/>
                  </a:lnTo>
                  <a:cubicBezTo>
                    <a:pt x="2219" y="3813"/>
                    <a:pt x="2260" y="3830"/>
                    <a:pt x="2302" y="3830"/>
                  </a:cubicBezTo>
                  <a:cubicBezTo>
                    <a:pt x="2344" y="3830"/>
                    <a:pt x="2386" y="3813"/>
                    <a:pt x="2436" y="3780"/>
                  </a:cubicBezTo>
                  <a:cubicBezTo>
                    <a:pt x="2502" y="3746"/>
                    <a:pt x="2569" y="3680"/>
                    <a:pt x="2502" y="3580"/>
                  </a:cubicBezTo>
                  <a:lnTo>
                    <a:pt x="2235" y="2179"/>
                  </a:lnTo>
                  <a:cubicBezTo>
                    <a:pt x="2102" y="1578"/>
                    <a:pt x="1969" y="911"/>
                    <a:pt x="2335" y="444"/>
                  </a:cubicBezTo>
                  <a:cubicBezTo>
                    <a:pt x="2402" y="377"/>
                    <a:pt x="2436" y="377"/>
                    <a:pt x="2436" y="377"/>
                  </a:cubicBezTo>
                  <a:cubicBezTo>
                    <a:pt x="2436" y="377"/>
                    <a:pt x="2469" y="377"/>
                    <a:pt x="2602" y="544"/>
                  </a:cubicBezTo>
                  <a:cubicBezTo>
                    <a:pt x="3136" y="1345"/>
                    <a:pt x="3570" y="2212"/>
                    <a:pt x="3837" y="3113"/>
                  </a:cubicBezTo>
                  <a:cubicBezTo>
                    <a:pt x="3891" y="3195"/>
                    <a:pt x="3946" y="3255"/>
                    <a:pt x="4020" y="3255"/>
                  </a:cubicBezTo>
                  <a:cubicBezTo>
                    <a:pt x="4036" y="3255"/>
                    <a:pt x="4052" y="3252"/>
                    <a:pt x="4070" y="3246"/>
                  </a:cubicBezTo>
                  <a:cubicBezTo>
                    <a:pt x="4137" y="3246"/>
                    <a:pt x="4203" y="3179"/>
                    <a:pt x="4203" y="3046"/>
                  </a:cubicBezTo>
                  <a:cubicBezTo>
                    <a:pt x="4203" y="2345"/>
                    <a:pt x="4203" y="1578"/>
                    <a:pt x="4437" y="878"/>
                  </a:cubicBezTo>
                  <a:cubicBezTo>
                    <a:pt x="4437" y="844"/>
                    <a:pt x="4470" y="744"/>
                    <a:pt x="4504" y="711"/>
                  </a:cubicBezTo>
                  <a:lnTo>
                    <a:pt x="4537" y="711"/>
                  </a:lnTo>
                  <a:cubicBezTo>
                    <a:pt x="4670" y="744"/>
                    <a:pt x="4804" y="978"/>
                    <a:pt x="4837" y="1178"/>
                  </a:cubicBezTo>
                  <a:cubicBezTo>
                    <a:pt x="5004" y="1845"/>
                    <a:pt x="5137" y="2546"/>
                    <a:pt x="5171" y="3213"/>
                  </a:cubicBezTo>
                  <a:cubicBezTo>
                    <a:pt x="5171" y="3346"/>
                    <a:pt x="5271" y="3413"/>
                    <a:pt x="5371" y="3413"/>
                  </a:cubicBezTo>
                  <a:cubicBezTo>
                    <a:pt x="5504" y="3413"/>
                    <a:pt x="5604" y="3346"/>
                    <a:pt x="5604" y="3246"/>
                  </a:cubicBezTo>
                  <a:cubicBezTo>
                    <a:pt x="5638" y="2646"/>
                    <a:pt x="5838" y="2012"/>
                    <a:pt x="6138" y="1478"/>
                  </a:cubicBezTo>
                  <a:lnTo>
                    <a:pt x="6172" y="1378"/>
                  </a:lnTo>
                  <a:cubicBezTo>
                    <a:pt x="6172" y="1378"/>
                    <a:pt x="6272" y="1478"/>
                    <a:pt x="6272" y="1578"/>
                  </a:cubicBezTo>
                  <a:cubicBezTo>
                    <a:pt x="6438" y="2245"/>
                    <a:pt x="6505" y="2979"/>
                    <a:pt x="6438" y="3680"/>
                  </a:cubicBezTo>
                  <a:cubicBezTo>
                    <a:pt x="6438" y="3746"/>
                    <a:pt x="6472" y="3880"/>
                    <a:pt x="6605" y="3880"/>
                  </a:cubicBezTo>
                  <a:cubicBezTo>
                    <a:pt x="6623" y="3886"/>
                    <a:pt x="6641" y="3889"/>
                    <a:pt x="6658" y="3889"/>
                  </a:cubicBezTo>
                  <a:cubicBezTo>
                    <a:pt x="6739" y="3889"/>
                    <a:pt x="6811" y="3829"/>
                    <a:pt x="6839" y="3746"/>
                  </a:cubicBezTo>
                  <a:cubicBezTo>
                    <a:pt x="6972" y="3246"/>
                    <a:pt x="7206" y="2779"/>
                    <a:pt x="7472" y="2379"/>
                  </a:cubicBezTo>
                  <a:cubicBezTo>
                    <a:pt x="7606" y="2179"/>
                    <a:pt x="7806" y="1945"/>
                    <a:pt x="8006" y="1945"/>
                  </a:cubicBezTo>
                  <a:cubicBezTo>
                    <a:pt x="8106" y="1945"/>
                    <a:pt x="8173" y="2012"/>
                    <a:pt x="8240" y="2079"/>
                  </a:cubicBezTo>
                  <a:cubicBezTo>
                    <a:pt x="8340" y="2245"/>
                    <a:pt x="8373" y="2579"/>
                    <a:pt x="8340" y="2879"/>
                  </a:cubicBezTo>
                  <a:cubicBezTo>
                    <a:pt x="8306" y="3146"/>
                    <a:pt x="8273" y="3380"/>
                    <a:pt x="8173" y="3613"/>
                  </a:cubicBezTo>
                  <a:cubicBezTo>
                    <a:pt x="8140" y="3780"/>
                    <a:pt x="8073" y="3913"/>
                    <a:pt x="8006" y="4080"/>
                  </a:cubicBezTo>
                  <a:cubicBezTo>
                    <a:pt x="7973" y="4180"/>
                    <a:pt x="8073" y="4314"/>
                    <a:pt x="8140" y="4347"/>
                  </a:cubicBezTo>
                  <a:cubicBezTo>
                    <a:pt x="8157" y="4353"/>
                    <a:pt x="8175" y="4356"/>
                    <a:pt x="8193" y="4356"/>
                  </a:cubicBezTo>
                  <a:cubicBezTo>
                    <a:pt x="8274" y="4356"/>
                    <a:pt x="8352" y="4296"/>
                    <a:pt x="8406" y="4213"/>
                  </a:cubicBezTo>
                  <a:cubicBezTo>
                    <a:pt x="8440" y="4047"/>
                    <a:pt x="8507" y="3913"/>
                    <a:pt x="8573" y="3746"/>
                  </a:cubicBezTo>
                  <a:cubicBezTo>
                    <a:pt x="8673" y="3480"/>
                    <a:pt x="8840" y="3179"/>
                    <a:pt x="9007" y="2913"/>
                  </a:cubicBezTo>
                  <a:cubicBezTo>
                    <a:pt x="9107" y="2779"/>
                    <a:pt x="9174" y="2712"/>
                    <a:pt x="9307" y="2679"/>
                  </a:cubicBezTo>
                  <a:cubicBezTo>
                    <a:pt x="9348" y="2658"/>
                    <a:pt x="9392" y="2649"/>
                    <a:pt x="9438" y="2649"/>
                  </a:cubicBezTo>
                  <a:cubicBezTo>
                    <a:pt x="9612" y="2649"/>
                    <a:pt x="9802" y="2787"/>
                    <a:pt x="9908" y="2946"/>
                  </a:cubicBezTo>
                  <a:cubicBezTo>
                    <a:pt x="9974" y="3179"/>
                    <a:pt x="10008" y="3446"/>
                    <a:pt x="9908" y="3847"/>
                  </a:cubicBezTo>
                  <a:cubicBezTo>
                    <a:pt x="9741" y="4514"/>
                    <a:pt x="9407" y="5147"/>
                    <a:pt x="8940" y="5648"/>
                  </a:cubicBezTo>
                  <a:cubicBezTo>
                    <a:pt x="8840" y="5715"/>
                    <a:pt x="8840" y="5848"/>
                    <a:pt x="8940" y="5915"/>
                  </a:cubicBezTo>
                  <a:cubicBezTo>
                    <a:pt x="8951" y="5904"/>
                    <a:pt x="8962" y="5900"/>
                    <a:pt x="8975" y="5900"/>
                  </a:cubicBezTo>
                  <a:cubicBezTo>
                    <a:pt x="9000" y="5900"/>
                    <a:pt x="9029" y="5915"/>
                    <a:pt x="9074" y="5915"/>
                  </a:cubicBezTo>
                  <a:cubicBezTo>
                    <a:pt x="9107" y="5915"/>
                    <a:pt x="9174" y="5881"/>
                    <a:pt x="9240" y="5848"/>
                  </a:cubicBezTo>
                  <a:cubicBezTo>
                    <a:pt x="9741" y="5314"/>
                    <a:pt x="10108" y="4580"/>
                    <a:pt x="10274" y="3847"/>
                  </a:cubicBezTo>
                  <a:cubicBezTo>
                    <a:pt x="10341" y="3546"/>
                    <a:pt x="10408" y="3079"/>
                    <a:pt x="10241" y="2712"/>
                  </a:cubicBezTo>
                  <a:cubicBezTo>
                    <a:pt x="10107" y="2417"/>
                    <a:pt x="9778" y="2165"/>
                    <a:pt x="9411" y="2165"/>
                  </a:cubicBezTo>
                  <a:cubicBezTo>
                    <a:pt x="9322" y="2165"/>
                    <a:pt x="9231" y="2180"/>
                    <a:pt x="9140" y="2212"/>
                  </a:cubicBezTo>
                  <a:cubicBezTo>
                    <a:pt x="8974" y="2312"/>
                    <a:pt x="8807" y="2412"/>
                    <a:pt x="8707" y="2546"/>
                  </a:cubicBezTo>
                  <a:cubicBezTo>
                    <a:pt x="8707" y="2245"/>
                    <a:pt x="8640" y="1979"/>
                    <a:pt x="8473" y="1745"/>
                  </a:cubicBezTo>
                  <a:cubicBezTo>
                    <a:pt x="8340" y="1578"/>
                    <a:pt x="8173" y="1512"/>
                    <a:pt x="7973" y="1512"/>
                  </a:cubicBezTo>
                  <a:cubicBezTo>
                    <a:pt x="7949" y="1509"/>
                    <a:pt x="7925" y="1508"/>
                    <a:pt x="7902" y="1508"/>
                  </a:cubicBezTo>
                  <a:cubicBezTo>
                    <a:pt x="7596" y="1508"/>
                    <a:pt x="7318" y="1707"/>
                    <a:pt x="7039" y="2079"/>
                  </a:cubicBezTo>
                  <a:cubicBezTo>
                    <a:pt x="6939" y="2245"/>
                    <a:pt x="6839" y="2412"/>
                    <a:pt x="6772" y="2579"/>
                  </a:cubicBezTo>
                  <a:cubicBezTo>
                    <a:pt x="6705" y="2212"/>
                    <a:pt x="6672" y="1812"/>
                    <a:pt x="6572" y="1411"/>
                  </a:cubicBezTo>
                  <a:cubicBezTo>
                    <a:pt x="6505" y="1345"/>
                    <a:pt x="6438" y="1078"/>
                    <a:pt x="6272" y="978"/>
                  </a:cubicBezTo>
                  <a:cubicBezTo>
                    <a:pt x="6172" y="911"/>
                    <a:pt x="6071" y="911"/>
                    <a:pt x="5971" y="911"/>
                  </a:cubicBezTo>
                  <a:cubicBezTo>
                    <a:pt x="5805" y="978"/>
                    <a:pt x="5738" y="1111"/>
                    <a:pt x="5671" y="1211"/>
                  </a:cubicBezTo>
                  <a:cubicBezTo>
                    <a:pt x="5571" y="1478"/>
                    <a:pt x="5438" y="1712"/>
                    <a:pt x="5338" y="1945"/>
                  </a:cubicBezTo>
                  <a:cubicBezTo>
                    <a:pt x="5304" y="1678"/>
                    <a:pt x="5238" y="1345"/>
                    <a:pt x="5137" y="1045"/>
                  </a:cubicBezTo>
                  <a:cubicBezTo>
                    <a:pt x="5071" y="744"/>
                    <a:pt x="4837" y="411"/>
                    <a:pt x="4604" y="344"/>
                  </a:cubicBezTo>
                  <a:cubicBezTo>
                    <a:pt x="4535" y="316"/>
                    <a:pt x="4471" y="300"/>
                    <a:pt x="4411" y="300"/>
                  </a:cubicBezTo>
                  <a:cubicBezTo>
                    <a:pt x="4326" y="300"/>
                    <a:pt x="4248" y="333"/>
                    <a:pt x="4170" y="411"/>
                  </a:cubicBezTo>
                  <a:cubicBezTo>
                    <a:pt x="4070" y="511"/>
                    <a:pt x="3970" y="678"/>
                    <a:pt x="3937" y="778"/>
                  </a:cubicBezTo>
                  <a:cubicBezTo>
                    <a:pt x="3803" y="1178"/>
                    <a:pt x="3770" y="1578"/>
                    <a:pt x="3703" y="2012"/>
                  </a:cubicBezTo>
                  <a:cubicBezTo>
                    <a:pt x="3470" y="1411"/>
                    <a:pt x="3136" y="844"/>
                    <a:pt x="2802" y="344"/>
                  </a:cubicBezTo>
                  <a:cubicBezTo>
                    <a:pt x="2772" y="254"/>
                    <a:pt x="2580" y="1"/>
                    <a:pt x="23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4"/>
            <p:cNvSpPr/>
            <p:nvPr/>
          </p:nvSpPr>
          <p:spPr>
            <a:xfrm>
              <a:off x="6171250" y="4576225"/>
              <a:ext cx="254375" cy="126775"/>
            </a:xfrm>
            <a:custGeom>
              <a:rect b="b" l="l" r="r" t="t"/>
              <a:pathLst>
                <a:path extrusionOk="0" h="5071" w="10175">
                  <a:moveTo>
                    <a:pt x="7105" y="0"/>
                  </a:moveTo>
                  <a:cubicBezTo>
                    <a:pt x="7072" y="0"/>
                    <a:pt x="7039" y="67"/>
                    <a:pt x="7005" y="134"/>
                  </a:cubicBezTo>
                  <a:cubicBezTo>
                    <a:pt x="6772" y="734"/>
                    <a:pt x="6572" y="1301"/>
                    <a:pt x="6405" y="1935"/>
                  </a:cubicBezTo>
                  <a:cubicBezTo>
                    <a:pt x="6238" y="1401"/>
                    <a:pt x="6005" y="834"/>
                    <a:pt x="5671" y="401"/>
                  </a:cubicBezTo>
                  <a:cubicBezTo>
                    <a:pt x="5477" y="151"/>
                    <a:pt x="5260" y="17"/>
                    <a:pt x="5039" y="17"/>
                  </a:cubicBezTo>
                  <a:cubicBezTo>
                    <a:pt x="4994" y="17"/>
                    <a:pt x="4949" y="22"/>
                    <a:pt x="4904" y="34"/>
                  </a:cubicBezTo>
                  <a:cubicBezTo>
                    <a:pt x="4670" y="100"/>
                    <a:pt x="4504" y="367"/>
                    <a:pt x="4504" y="767"/>
                  </a:cubicBezTo>
                  <a:cubicBezTo>
                    <a:pt x="4504" y="1034"/>
                    <a:pt x="4504" y="1234"/>
                    <a:pt x="4437" y="1468"/>
                  </a:cubicBezTo>
                  <a:cubicBezTo>
                    <a:pt x="4403" y="1368"/>
                    <a:pt x="4370" y="1268"/>
                    <a:pt x="4270" y="1134"/>
                  </a:cubicBezTo>
                  <a:cubicBezTo>
                    <a:pt x="4073" y="741"/>
                    <a:pt x="3735" y="395"/>
                    <a:pt x="3334" y="395"/>
                  </a:cubicBezTo>
                  <a:cubicBezTo>
                    <a:pt x="3259" y="395"/>
                    <a:pt x="3182" y="407"/>
                    <a:pt x="3103" y="434"/>
                  </a:cubicBezTo>
                  <a:cubicBezTo>
                    <a:pt x="2702" y="567"/>
                    <a:pt x="2569" y="968"/>
                    <a:pt x="2535" y="1401"/>
                  </a:cubicBezTo>
                  <a:cubicBezTo>
                    <a:pt x="2269" y="1068"/>
                    <a:pt x="1935" y="734"/>
                    <a:pt x="1601" y="467"/>
                  </a:cubicBezTo>
                  <a:cubicBezTo>
                    <a:pt x="1585" y="451"/>
                    <a:pt x="1560" y="442"/>
                    <a:pt x="1526" y="442"/>
                  </a:cubicBezTo>
                  <a:cubicBezTo>
                    <a:pt x="1493" y="442"/>
                    <a:pt x="1451" y="451"/>
                    <a:pt x="1401" y="467"/>
                  </a:cubicBezTo>
                  <a:cubicBezTo>
                    <a:pt x="1335" y="534"/>
                    <a:pt x="1268" y="567"/>
                    <a:pt x="1268" y="634"/>
                  </a:cubicBezTo>
                  <a:cubicBezTo>
                    <a:pt x="1236" y="923"/>
                    <a:pt x="1235" y="1243"/>
                    <a:pt x="1264" y="1535"/>
                  </a:cubicBezTo>
                  <a:lnTo>
                    <a:pt x="1264" y="1535"/>
                  </a:lnTo>
                  <a:cubicBezTo>
                    <a:pt x="1256" y="1500"/>
                    <a:pt x="1235" y="1495"/>
                    <a:pt x="1235" y="1468"/>
                  </a:cubicBezTo>
                  <a:cubicBezTo>
                    <a:pt x="1101" y="1301"/>
                    <a:pt x="868" y="1101"/>
                    <a:pt x="601" y="1101"/>
                  </a:cubicBezTo>
                  <a:cubicBezTo>
                    <a:pt x="501" y="1101"/>
                    <a:pt x="367" y="1134"/>
                    <a:pt x="267" y="1234"/>
                  </a:cubicBezTo>
                  <a:cubicBezTo>
                    <a:pt x="167" y="1368"/>
                    <a:pt x="167" y="1535"/>
                    <a:pt x="100" y="1601"/>
                  </a:cubicBezTo>
                  <a:cubicBezTo>
                    <a:pt x="0" y="2469"/>
                    <a:pt x="100" y="3403"/>
                    <a:pt x="434" y="4203"/>
                  </a:cubicBezTo>
                  <a:cubicBezTo>
                    <a:pt x="485" y="4254"/>
                    <a:pt x="556" y="4325"/>
                    <a:pt x="631" y="4325"/>
                  </a:cubicBezTo>
                  <a:cubicBezTo>
                    <a:pt x="654" y="4325"/>
                    <a:pt x="678" y="4319"/>
                    <a:pt x="701" y="4303"/>
                  </a:cubicBezTo>
                  <a:cubicBezTo>
                    <a:pt x="768" y="4270"/>
                    <a:pt x="868" y="4137"/>
                    <a:pt x="834" y="4070"/>
                  </a:cubicBezTo>
                  <a:cubicBezTo>
                    <a:pt x="534" y="3303"/>
                    <a:pt x="401" y="2469"/>
                    <a:pt x="534" y="1701"/>
                  </a:cubicBezTo>
                  <a:cubicBezTo>
                    <a:pt x="534" y="1635"/>
                    <a:pt x="534" y="1568"/>
                    <a:pt x="567" y="1535"/>
                  </a:cubicBezTo>
                  <a:cubicBezTo>
                    <a:pt x="701" y="1535"/>
                    <a:pt x="834" y="1601"/>
                    <a:pt x="901" y="1735"/>
                  </a:cubicBezTo>
                  <a:cubicBezTo>
                    <a:pt x="1201" y="2102"/>
                    <a:pt x="1401" y="2469"/>
                    <a:pt x="1535" y="2902"/>
                  </a:cubicBezTo>
                  <a:cubicBezTo>
                    <a:pt x="1535" y="2936"/>
                    <a:pt x="1568" y="3036"/>
                    <a:pt x="1568" y="3069"/>
                  </a:cubicBezTo>
                  <a:cubicBezTo>
                    <a:pt x="1597" y="3127"/>
                    <a:pt x="1700" y="3209"/>
                    <a:pt x="1792" y="3209"/>
                  </a:cubicBezTo>
                  <a:cubicBezTo>
                    <a:pt x="1807" y="3209"/>
                    <a:pt x="1821" y="3207"/>
                    <a:pt x="1835" y="3203"/>
                  </a:cubicBezTo>
                  <a:cubicBezTo>
                    <a:pt x="1935" y="3136"/>
                    <a:pt x="2002" y="3036"/>
                    <a:pt x="1935" y="2936"/>
                  </a:cubicBezTo>
                  <a:cubicBezTo>
                    <a:pt x="1935" y="2902"/>
                    <a:pt x="1902" y="2802"/>
                    <a:pt x="1902" y="2769"/>
                  </a:cubicBezTo>
                  <a:cubicBezTo>
                    <a:pt x="1735" y="2235"/>
                    <a:pt x="1668" y="1601"/>
                    <a:pt x="1668" y="1034"/>
                  </a:cubicBezTo>
                  <a:lnTo>
                    <a:pt x="1668" y="1034"/>
                  </a:lnTo>
                  <a:cubicBezTo>
                    <a:pt x="2068" y="1401"/>
                    <a:pt x="2435" y="1902"/>
                    <a:pt x="2669" y="2435"/>
                  </a:cubicBezTo>
                  <a:cubicBezTo>
                    <a:pt x="2702" y="2602"/>
                    <a:pt x="2736" y="2769"/>
                    <a:pt x="2836" y="2936"/>
                  </a:cubicBezTo>
                  <a:cubicBezTo>
                    <a:pt x="2863" y="3018"/>
                    <a:pt x="2958" y="3078"/>
                    <a:pt x="3028" y="3078"/>
                  </a:cubicBezTo>
                  <a:cubicBezTo>
                    <a:pt x="3043" y="3078"/>
                    <a:pt x="3057" y="3075"/>
                    <a:pt x="3069" y="3069"/>
                  </a:cubicBezTo>
                  <a:cubicBezTo>
                    <a:pt x="3169" y="3036"/>
                    <a:pt x="3236" y="2936"/>
                    <a:pt x="3203" y="2802"/>
                  </a:cubicBezTo>
                  <a:cubicBezTo>
                    <a:pt x="3169" y="2635"/>
                    <a:pt x="3103" y="2469"/>
                    <a:pt x="3036" y="2302"/>
                  </a:cubicBezTo>
                  <a:lnTo>
                    <a:pt x="2902" y="1568"/>
                  </a:lnTo>
                  <a:cubicBezTo>
                    <a:pt x="2902" y="1268"/>
                    <a:pt x="2936" y="901"/>
                    <a:pt x="3203" y="801"/>
                  </a:cubicBezTo>
                  <a:cubicBezTo>
                    <a:pt x="3227" y="795"/>
                    <a:pt x="3251" y="793"/>
                    <a:pt x="3275" y="793"/>
                  </a:cubicBezTo>
                  <a:cubicBezTo>
                    <a:pt x="3545" y="793"/>
                    <a:pt x="3781" y="1117"/>
                    <a:pt x="3903" y="1301"/>
                  </a:cubicBezTo>
                  <a:cubicBezTo>
                    <a:pt x="4170" y="1802"/>
                    <a:pt x="4370" y="2302"/>
                    <a:pt x="4437" y="2902"/>
                  </a:cubicBezTo>
                  <a:cubicBezTo>
                    <a:pt x="4437" y="3013"/>
                    <a:pt x="4528" y="3078"/>
                    <a:pt x="4617" y="3078"/>
                  </a:cubicBezTo>
                  <a:cubicBezTo>
                    <a:pt x="4635" y="3078"/>
                    <a:pt x="4653" y="3075"/>
                    <a:pt x="4670" y="3069"/>
                  </a:cubicBezTo>
                  <a:cubicBezTo>
                    <a:pt x="4770" y="3069"/>
                    <a:pt x="4837" y="2969"/>
                    <a:pt x="4837" y="2836"/>
                  </a:cubicBezTo>
                  <a:cubicBezTo>
                    <a:pt x="4770" y="2135"/>
                    <a:pt x="4837" y="1435"/>
                    <a:pt x="4837" y="767"/>
                  </a:cubicBezTo>
                  <a:cubicBezTo>
                    <a:pt x="4837" y="567"/>
                    <a:pt x="4870" y="401"/>
                    <a:pt x="4937" y="401"/>
                  </a:cubicBezTo>
                  <a:cubicBezTo>
                    <a:pt x="5037" y="401"/>
                    <a:pt x="5171" y="434"/>
                    <a:pt x="5237" y="601"/>
                  </a:cubicBezTo>
                  <a:cubicBezTo>
                    <a:pt x="5771" y="1301"/>
                    <a:pt x="6071" y="2202"/>
                    <a:pt x="6071" y="3069"/>
                  </a:cubicBezTo>
                  <a:cubicBezTo>
                    <a:pt x="6071" y="3169"/>
                    <a:pt x="6171" y="3269"/>
                    <a:pt x="6238" y="3269"/>
                  </a:cubicBezTo>
                  <a:cubicBezTo>
                    <a:pt x="6372" y="3269"/>
                    <a:pt x="6438" y="3169"/>
                    <a:pt x="6438" y="3102"/>
                  </a:cubicBezTo>
                  <a:cubicBezTo>
                    <a:pt x="6605" y="2235"/>
                    <a:pt x="6839" y="1368"/>
                    <a:pt x="7172" y="534"/>
                  </a:cubicBezTo>
                  <a:cubicBezTo>
                    <a:pt x="7506" y="868"/>
                    <a:pt x="7572" y="1401"/>
                    <a:pt x="7572" y="1735"/>
                  </a:cubicBezTo>
                  <a:lnTo>
                    <a:pt x="7572" y="2335"/>
                  </a:lnTo>
                  <a:cubicBezTo>
                    <a:pt x="7572" y="2736"/>
                    <a:pt x="7572" y="3102"/>
                    <a:pt x="7672" y="3469"/>
                  </a:cubicBezTo>
                  <a:cubicBezTo>
                    <a:pt x="7672" y="3536"/>
                    <a:pt x="7706" y="3603"/>
                    <a:pt x="7773" y="3603"/>
                  </a:cubicBezTo>
                  <a:cubicBezTo>
                    <a:pt x="7806" y="3619"/>
                    <a:pt x="7839" y="3628"/>
                    <a:pt x="7868" y="3628"/>
                  </a:cubicBezTo>
                  <a:cubicBezTo>
                    <a:pt x="7898" y="3628"/>
                    <a:pt x="7923" y="3619"/>
                    <a:pt x="7939" y="3603"/>
                  </a:cubicBezTo>
                  <a:cubicBezTo>
                    <a:pt x="8240" y="3469"/>
                    <a:pt x="8406" y="3169"/>
                    <a:pt x="8573" y="2936"/>
                  </a:cubicBezTo>
                  <a:cubicBezTo>
                    <a:pt x="8606" y="2836"/>
                    <a:pt x="8673" y="2769"/>
                    <a:pt x="8740" y="2736"/>
                  </a:cubicBezTo>
                  <a:cubicBezTo>
                    <a:pt x="8866" y="2533"/>
                    <a:pt x="9089" y="2388"/>
                    <a:pt x="9262" y="2388"/>
                  </a:cubicBezTo>
                  <a:cubicBezTo>
                    <a:pt x="9317" y="2388"/>
                    <a:pt x="9367" y="2403"/>
                    <a:pt x="9407" y="2435"/>
                  </a:cubicBezTo>
                  <a:cubicBezTo>
                    <a:pt x="9607" y="2569"/>
                    <a:pt x="9540" y="2969"/>
                    <a:pt x="9407" y="3236"/>
                  </a:cubicBezTo>
                  <a:cubicBezTo>
                    <a:pt x="9174" y="3770"/>
                    <a:pt x="8740" y="4270"/>
                    <a:pt x="8206" y="4604"/>
                  </a:cubicBezTo>
                  <a:cubicBezTo>
                    <a:pt x="8106" y="4637"/>
                    <a:pt x="8073" y="4770"/>
                    <a:pt x="8173" y="4904"/>
                  </a:cubicBezTo>
                  <a:cubicBezTo>
                    <a:pt x="8340" y="5071"/>
                    <a:pt x="8373" y="5071"/>
                    <a:pt x="8440" y="5071"/>
                  </a:cubicBezTo>
                  <a:cubicBezTo>
                    <a:pt x="8506" y="5071"/>
                    <a:pt x="8540" y="5071"/>
                    <a:pt x="8573" y="5037"/>
                  </a:cubicBezTo>
                  <a:cubicBezTo>
                    <a:pt x="9174" y="4637"/>
                    <a:pt x="9607" y="4103"/>
                    <a:pt x="9907" y="3469"/>
                  </a:cubicBezTo>
                  <a:cubicBezTo>
                    <a:pt x="10108" y="3036"/>
                    <a:pt x="10174" y="2435"/>
                    <a:pt x="9741" y="2202"/>
                  </a:cubicBezTo>
                  <a:cubicBezTo>
                    <a:pt x="9628" y="2126"/>
                    <a:pt x="9507" y="2094"/>
                    <a:pt x="9384" y="2094"/>
                  </a:cubicBezTo>
                  <a:cubicBezTo>
                    <a:pt x="9074" y="2094"/>
                    <a:pt x="8755" y="2305"/>
                    <a:pt x="8540" y="2569"/>
                  </a:cubicBezTo>
                  <a:cubicBezTo>
                    <a:pt x="8506" y="2635"/>
                    <a:pt x="8406" y="2736"/>
                    <a:pt x="8373" y="2802"/>
                  </a:cubicBezTo>
                  <a:cubicBezTo>
                    <a:pt x="8273" y="2936"/>
                    <a:pt x="8206" y="3069"/>
                    <a:pt x="8106" y="3136"/>
                  </a:cubicBezTo>
                  <a:lnTo>
                    <a:pt x="8106" y="2435"/>
                  </a:lnTo>
                  <a:lnTo>
                    <a:pt x="8106" y="1768"/>
                  </a:lnTo>
                  <a:cubicBezTo>
                    <a:pt x="8073" y="968"/>
                    <a:pt x="7773" y="401"/>
                    <a:pt x="7272" y="67"/>
                  </a:cubicBezTo>
                  <a:cubicBezTo>
                    <a:pt x="7239" y="0"/>
                    <a:pt x="7172" y="0"/>
                    <a:pt x="71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4"/>
            <p:cNvSpPr/>
            <p:nvPr/>
          </p:nvSpPr>
          <p:spPr>
            <a:xfrm>
              <a:off x="5876025" y="4853925"/>
              <a:ext cx="220200" cy="104250"/>
            </a:xfrm>
            <a:custGeom>
              <a:rect b="b" l="l" r="r" t="t"/>
              <a:pathLst>
                <a:path extrusionOk="0" h="4170" w="8808">
                  <a:moveTo>
                    <a:pt x="3070" y="0"/>
                  </a:moveTo>
                  <a:cubicBezTo>
                    <a:pt x="2870" y="0"/>
                    <a:pt x="2669" y="100"/>
                    <a:pt x="2503" y="267"/>
                  </a:cubicBezTo>
                  <a:cubicBezTo>
                    <a:pt x="2336" y="467"/>
                    <a:pt x="2303" y="701"/>
                    <a:pt x="2236" y="968"/>
                  </a:cubicBezTo>
                  <a:cubicBezTo>
                    <a:pt x="2202" y="1168"/>
                    <a:pt x="2202" y="1368"/>
                    <a:pt x="2202" y="1635"/>
                  </a:cubicBezTo>
                  <a:cubicBezTo>
                    <a:pt x="1902" y="1168"/>
                    <a:pt x="1569" y="867"/>
                    <a:pt x="1168" y="801"/>
                  </a:cubicBezTo>
                  <a:cubicBezTo>
                    <a:pt x="1068" y="784"/>
                    <a:pt x="960" y="776"/>
                    <a:pt x="856" y="776"/>
                  </a:cubicBezTo>
                  <a:cubicBezTo>
                    <a:pt x="751" y="776"/>
                    <a:pt x="651" y="784"/>
                    <a:pt x="568" y="801"/>
                  </a:cubicBezTo>
                  <a:cubicBezTo>
                    <a:pt x="168" y="968"/>
                    <a:pt x="1" y="1435"/>
                    <a:pt x="34" y="2035"/>
                  </a:cubicBezTo>
                  <a:cubicBezTo>
                    <a:pt x="68" y="2535"/>
                    <a:pt x="201" y="3036"/>
                    <a:pt x="334" y="3536"/>
                  </a:cubicBezTo>
                  <a:cubicBezTo>
                    <a:pt x="360" y="3638"/>
                    <a:pt x="444" y="3681"/>
                    <a:pt x="512" y="3681"/>
                  </a:cubicBezTo>
                  <a:cubicBezTo>
                    <a:pt x="533" y="3681"/>
                    <a:pt x="552" y="3677"/>
                    <a:pt x="568" y="3669"/>
                  </a:cubicBezTo>
                  <a:cubicBezTo>
                    <a:pt x="701" y="3636"/>
                    <a:pt x="735" y="3503"/>
                    <a:pt x="701" y="3436"/>
                  </a:cubicBezTo>
                  <a:cubicBezTo>
                    <a:pt x="535" y="2969"/>
                    <a:pt x="468" y="2502"/>
                    <a:pt x="401" y="2002"/>
                  </a:cubicBezTo>
                  <a:cubicBezTo>
                    <a:pt x="401" y="1835"/>
                    <a:pt x="368" y="1268"/>
                    <a:pt x="668" y="1168"/>
                  </a:cubicBezTo>
                  <a:cubicBezTo>
                    <a:pt x="690" y="1157"/>
                    <a:pt x="724" y="1153"/>
                    <a:pt x="762" y="1153"/>
                  </a:cubicBezTo>
                  <a:cubicBezTo>
                    <a:pt x="838" y="1153"/>
                    <a:pt x="935" y="1168"/>
                    <a:pt x="1002" y="1168"/>
                  </a:cubicBezTo>
                  <a:cubicBezTo>
                    <a:pt x="1469" y="1301"/>
                    <a:pt x="1836" y="1768"/>
                    <a:pt x="2136" y="2535"/>
                  </a:cubicBezTo>
                  <a:cubicBezTo>
                    <a:pt x="2163" y="2618"/>
                    <a:pt x="2213" y="2677"/>
                    <a:pt x="2286" y="2677"/>
                  </a:cubicBezTo>
                  <a:cubicBezTo>
                    <a:pt x="2301" y="2677"/>
                    <a:pt x="2318" y="2675"/>
                    <a:pt x="2336" y="2669"/>
                  </a:cubicBezTo>
                  <a:cubicBezTo>
                    <a:pt x="2403" y="2669"/>
                    <a:pt x="2503" y="2602"/>
                    <a:pt x="2503" y="2469"/>
                  </a:cubicBezTo>
                  <a:cubicBezTo>
                    <a:pt x="2503" y="2002"/>
                    <a:pt x="2503" y="1501"/>
                    <a:pt x="2569" y="1034"/>
                  </a:cubicBezTo>
                  <a:cubicBezTo>
                    <a:pt x="2569" y="867"/>
                    <a:pt x="2636" y="667"/>
                    <a:pt x="2736" y="601"/>
                  </a:cubicBezTo>
                  <a:cubicBezTo>
                    <a:pt x="2836" y="501"/>
                    <a:pt x="2970" y="467"/>
                    <a:pt x="3036" y="467"/>
                  </a:cubicBezTo>
                  <a:cubicBezTo>
                    <a:pt x="3203" y="467"/>
                    <a:pt x="3403" y="534"/>
                    <a:pt x="3537" y="667"/>
                  </a:cubicBezTo>
                  <a:cubicBezTo>
                    <a:pt x="3737" y="934"/>
                    <a:pt x="3837" y="1268"/>
                    <a:pt x="3904" y="1635"/>
                  </a:cubicBezTo>
                  <a:lnTo>
                    <a:pt x="3904" y="1668"/>
                  </a:lnTo>
                  <a:cubicBezTo>
                    <a:pt x="4004" y="2102"/>
                    <a:pt x="4171" y="2535"/>
                    <a:pt x="4537" y="2836"/>
                  </a:cubicBezTo>
                  <a:cubicBezTo>
                    <a:pt x="4571" y="2869"/>
                    <a:pt x="4671" y="2869"/>
                    <a:pt x="4738" y="2869"/>
                  </a:cubicBezTo>
                  <a:cubicBezTo>
                    <a:pt x="4838" y="2836"/>
                    <a:pt x="4871" y="2802"/>
                    <a:pt x="4871" y="2702"/>
                  </a:cubicBezTo>
                  <a:cubicBezTo>
                    <a:pt x="4871" y="2002"/>
                    <a:pt x="5171" y="1301"/>
                    <a:pt x="5672" y="801"/>
                  </a:cubicBezTo>
                  <a:lnTo>
                    <a:pt x="5738" y="701"/>
                  </a:lnTo>
                  <a:cubicBezTo>
                    <a:pt x="5805" y="701"/>
                    <a:pt x="5838" y="801"/>
                    <a:pt x="5905" y="934"/>
                  </a:cubicBezTo>
                  <a:cubicBezTo>
                    <a:pt x="6205" y="1668"/>
                    <a:pt x="6305" y="2502"/>
                    <a:pt x="6139" y="3336"/>
                  </a:cubicBezTo>
                  <a:cubicBezTo>
                    <a:pt x="6139" y="3436"/>
                    <a:pt x="6172" y="3503"/>
                    <a:pt x="6205" y="3536"/>
                  </a:cubicBezTo>
                  <a:cubicBezTo>
                    <a:pt x="6250" y="3566"/>
                    <a:pt x="6289" y="3583"/>
                    <a:pt x="6326" y="3583"/>
                  </a:cubicBezTo>
                  <a:cubicBezTo>
                    <a:pt x="6372" y="3583"/>
                    <a:pt x="6417" y="3558"/>
                    <a:pt x="6472" y="3503"/>
                  </a:cubicBezTo>
                  <a:lnTo>
                    <a:pt x="7573" y="2469"/>
                  </a:lnTo>
                  <a:cubicBezTo>
                    <a:pt x="7682" y="2360"/>
                    <a:pt x="7835" y="2251"/>
                    <a:pt x="7961" y="2251"/>
                  </a:cubicBezTo>
                  <a:cubicBezTo>
                    <a:pt x="7989" y="2251"/>
                    <a:pt x="8015" y="2256"/>
                    <a:pt x="8040" y="2268"/>
                  </a:cubicBezTo>
                  <a:cubicBezTo>
                    <a:pt x="8073" y="2268"/>
                    <a:pt x="8140" y="2335"/>
                    <a:pt x="8173" y="2435"/>
                  </a:cubicBezTo>
                  <a:cubicBezTo>
                    <a:pt x="8307" y="2669"/>
                    <a:pt x="8240" y="3036"/>
                    <a:pt x="8040" y="3336"/>
                  </a:cubicBezTo>
                  <a:cubicBezTo>
                    <a:pt x="7873" y="3603"/>
                    <a:pt x="7573" y="3803"/>
                    <a:pt x="7173" y="3936"/>
                  </a:cubicBezTo>
                  <a:cubicBezTo>
                    <a:pt x="7039" y="3970"/>
                    <a:pt x="7006" y="4103"/>
                    <a:pt x="7039" y="4170"/>
                  </a:cubicBezTo>
                  <a:cubicBezTo>
                    <a:pt x="7056" y="4103"/>
                    <a:pt x="7089" y="4086"/>
                    <a:pt x="7127" y="4086"/>
                  </a:cubicBezTo>
                  <a:cubicBezTo>
                    <a:pt x="7164" y="4086"/>
                    <a:pt x="7206" y="4103"/>
                    <a:pt x="7239" y="4103"/>
                  </a:cubicBezTo>
                  <a:lnTo>
                    <a:pt x="7339" y="4103"/>
                  </a:lnTo>
                  <a:cubicBezTo>
                    <a:pt x="7840" y="3936"/>
                    <a:pt x="8173" y="3669"/>
                    <a:pt x="8407" y="3369"/>
                  </a:cubicBezTo>
                  <a:cubicBezTo>
                    <a:pt x="8707" y="2969"/>
                    <a:pt x="8807" y="2435"/>
                    <a:pt x="8540" y="2035"/>
                  </a:cubicBezTo>
                  <a:cubicBezTo>
                    <a:pt x="8474" y="1868"/>
                    <a:pt x="8340" y="1768"/>
                    <a:pt x="8173" y="1701"/>
                  </a:cubicBezTo>
                  <a:cubicBezTo>
                    <a:pt x="8118" y="1686"/>
                    <a:pt x="8063" y="1680"/>
                    <a:pt x="8010" y="1680"/>
                  </a:cubicBezTo>
                  <a:cubicBezTo>
                    <a:pt x="7710" y="1680"/>
                    <a:pt x="7453" y="1893"/>
                    <a:pt x="7339" y="2035"/>
                  </a:cubicBezTo>
                  <a:lnTo>
                    <a:pt x="6639" y="2702"/>
                  </a:lnTo>
                  <a:cubicBezTo>
                    <a:pt x="6672" y="2002"/>
                    <a:pt x="6572" y="1301"/>
                    <a:pt x="6339" y="667"/>
                  </a:cubicBezTo>
                  <a:cubicBezTo>
                    <a:pt x="6223" y="377"/>
                    <a:pt x="6030" y="188"/>
                    <a:pt x="5807" y="188"/>
                  </a:cubicBezTo>
                  <a:cubicBezTo>
                    <a:pt x="5773" y="188"/>
                    <a:pt x="5739" y="192"/>
                    <a:pt x="5705" y="200"/>
                  </a:cubicBezTo>
                  <a:cubicBezTo>
                    <a:pt x="5572" y="267"/>
                    <a:pt x="5505" y="334"/>
                    <a:pt x="5405" y="434"/>
                  </a:cubicBezTo>
                  <a:cubicBezTo>
                    <a:pt x="5004" y="867"/>
                    <a:pt x="4704" y="1468"/>
                    <a:pt x="4571" y="2102"/>
                  </a:cubicBezTo>
                  <a:cubicBezTo>
                    <a:pt x="4504" y="1935"/>
                    <a:pt x="4471" y="1701"/>
                    <a:pt x="4371" y="1501"/>
                  </a:cubicBezTo>
                  <a:lnTo>
                    <a:pt x="4371" y="1468"/>
                  </a:lnTo>
                  <a:cubicBezTo>
                    <a:pt x="4304" y="1101"/>
                    <a:pt x="4171" y="667"/>
                    <a:pt x="3870" y="334"/>
                  </a:cubicBezTo>
                  <a:cubicBezTo>
                    <a:pt x="3670" y="134"/>
                    <a:pt x="3370" y="0"/>
                    <a:pt x="30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4"/>
            <p:cNvSpPr/>
            <p:nvPr/>
          </p:nvSpPr>
          <p:spPr>
            <a:xfrm>
              <a:off x="5491600" y="4727025"/>
              <a:ext cx="250200" cy="98575"/>
            </a:xfrm>
            <a:custGeom>
              <a:rect b="b" l="l" r="r" t="t"/>
              <a:pathLst>
                <a:path extrusionOk="0" h="3943" w="10008">
                  <a:moveTo>
                    <a:pt x="4925" y="1"/>
                  </a:moveTo>
                  <a:cubicBezTo>
                    <a:pt x="4851" y="1"/>
                    <a:pt x="4777" y="13"/>
                    <a:pt x="4704" y="39"/>
                  </a:cubicBezTo>
                  <a:cubicBezTo>
                    <a:pt x="4337" y="206"/>
                    <a:pt x="4237" y="606"/>
                    <a:pt x="4203" y="1007"/>
                  </a:cubicBezTo>
                  <a:lnTo>
                    <a:pt x="4170" y="1574"/>
                  </a:lnTo>
                  <a:cubicBezTo>
                    <a:pt x="3870" y="1107"/>
                    <a:pt x="3403" y="740"/>
                    <a:pt x="2936" y="473"/>
                  </a:cubicBezTo>
                  <a:cubicBezTo>
                    <a:pt x="2818" y="426"/>
                    <a:pt x="2666" y="379"/>
                    <a:pt x="2494" y="379"/>
                  </a:cubicBezTo>
                  <a:cubicBezTo>
                    <a:pt x="2422" y="379"/>
                    <a:pt x="2347" y="387"/>
                    <a:pt x="2268" y="406"/>
                  </a:cubicBezTo>
                  <a:cubicBezTo>
                    <a:pt x="2068" y="473"/>
                    <a:pt x="1935" y="706"/>
                    <a:pt x="1902" y="973"/>
                  </a:cubicBezTo>
                  <a:cubicBezTo>
                    <a:pt x="1902" y="1073"/>
                    <a:pt x="1868" y="1140"/>
                    <a:pt x="1868" y="1240"/>
                  </a:cubicBezTo>
                  <a:cubicBezTo>
                    <a:pt x="1668" y="973"/>
                    <a:pt x="1401" y="773"/>
                    <a:pt x="1168" y="606"/>
                  </a:cubicBezTo>
                  <a:cubicBezTo>
                    <a:pt x="985" y="492"/>
                    <a:pt x="834" y="441"/>
                    <a:pt x="682" y="441"/>
                  </a:cubicBezTo>
                  <a:cubicBezTo>
                    <a:pt x="612" y="441"/>
                    <a:pt x="541" y="452"/>
                    <a:pt x="467" y="473"/>
                  </a:cubicBezTo>
                  <a:cubicBezTo>
                    <a:pt x="234" y="606"/>
                    <a:pt x="134" y="940"/>
                    <a:pt x="134" y="1040"/>
                  </a:cubicBezTo>
                  <a:cubicBezTo>
                    <a:pt x="0" y="1941"/>
                    <a:pt x="300" y="2941"/>
                    <a:pt x="968" y="3675"/>
                  </a:cubicBezTo>
                  <a:cubicBezTo>
                    <a:pt x="1018" y="3709"/>
                    <a:pt x="1076" y="3725"/>
                    <a:pt x="1130" y="3725"/>
                  </a:cubicBezTo>
                  <a:cubicBezTo>
                    <a:pt x="1184" y="3725"/>
                    <a:pt x="1234" y="3709"/>
                    <a:pt x="1268" y="3675"/>
                  </a:cubicBezTo>
                  <a:cubicBezTo>
                    <a:pt x="1368" y="3575"/>
                    <a:pt x="1368" y="3442"/>
                    <a:pt x="1268" y="3375"/>
                  </a:cubicBezTo>
                  <a:cubicBezTo>
                    <a:pt x="701" y="2775"/>
                    <a:pt x="434" y="1907"/>
                    <a:pt x="567" y="1107"/>
                  </a:cubicBezTo>
                  <a:cubicBezTo>
                    <a:pt x="601" y="940"/>
                    <a:pt x="634" y="873"/>
                    <a:pt x="701" y="873"/>
                  </a:cubicBezTo>
                  <a:cubicBezTo>
                    <a:pt x="710" y="864"/>
                    <a:pt x="726" y="860"/>
                    <a:pt x="747" y="860"/>
                  </a:cubicBezTo>
                  <a:cubicBezTo>
                    <a:pt x="803" y="860"/>
                    <a:pt x="894" y="891"/>
                    <a:pt x="968" y="940"/>
                  </a:cubicBezTo>
                  <a:cubicBezTo>
                    <a:pt x="1435" y="1240"/>
                    <a:pt x="1768" y="1674"/>
                    <a:pt x="2035" y="2141"/>
                  </a:cubicBezTo>
                  <a:cubicBezTo>
                    <a:pt x="2068" y="2274"/>
                    <a:pt x="2102" y="2374"/>
                    <a:pt x="2135" y="2508"/>
                  </a:cubicBezTo>
                  <a:cubicBezTo>
                    <a:pt x="2184" y="2557"/>
                    <a:pt x="2251" y="2587"/>
                    <a:pt x="2322" y="2587"/>
                  </a:cubicBezTo>
                  <a:cubicBezTo>
                    <a:pt x="2348" y="2587"/>
                    <a:pt x="2375" y="2583"/>
                    <a:pt x="2402" y="2574"/>
                  </a:cubicBezTo>
                  <a:cubicBezTo>
                    <a:pt x="2502" y="2541"/>
                    <a:pt x="2569" y="2408"/>
                    <a:pt x="2535" y="2308"/>
                  </a:cubicBezTo>
                  <a:cubicBezTo>
                    <a:pt x="2502" y="2241"/>
                    <a:pt x="2435" y="2107"/>
                    <a:pt x="2402" y="2041"/>
                  </a:cubicBezTo>
                  <a:cubicBezTo>
                    <a:pt x="2335" y="1740"/>
                    <a:pt x="2335" y="1407"/>
                    <a:pt x="2369" y="1107"/>
                  </a:cubicBezTo>
                  <a:cubicBezTo>
                    <a:pt x="2402" y="940"/>
                    <a:pt x="2435" y="873"/>
                    <a:pt x="2535" y="840"/>
                  </a:cubicBezTo>
                  <a:cubicBezTo>
                    <a:pt x="2555" y="820"/>
                    <a:pt x="2577" y="812"/>
                    <a:pt x="2603" y="812"/>
                  </a:cubicBezTo>
                  <a:cubicBezTo>
                    <a:pt x="2666" y="812"/>
                    <a:pt x="2751" y="859"/>
                    <a:pt x="2869" y="907"/>
                  </a:cubicBezTo>
                  <a:cubicBezTo>
                    <a:pt x="3469" y="1207"/>
                    <a:pt x="3970" y="1774"/>
                    <a:pt x="4237" y="2408"/>
                  </a:cubicBezTo>
                  <a:cubicBezTo>
                    <a:pt x="4270" y="2508"/>
                    <a:pt x="4370" y="2541"/>
                    <a:pt x="4437" y="2541"/>
                  </a:cubicBezTo>
                  <a:cubicBezTo>
                    <a:pt x="4537" y="2541"/>
                    <a:pt x="4603" y="2441"/>
                    <a:pt x="4603" y="2374"/>
                  </a:cubicBezTo>
                  <a:lnTo>
                    <a:pt x="4737" y="1073"/>
                  </a:lnTo>
                  <a:cubicBezTo>
                    <a:pt x="4770" y="840"/>
                    <a:pt x="4804" y="540"/>
                    <a:pt x="5004" y="440"/>
                  </a:cubicBezTo>
                  <a:cubicBezTo>
                    <a:pt x="5031" y="428"/>
                    <a:pt x="5058" y="423"/>
                    <a:pt x="5086" y="423"/>
                  </a:cubicBezTo>
                  <a:cubicBezTo>
                    <a:pt x="5304" y="423"/>
                    <a:pt x="5553" y="741"/>
                    <a:pt x="5671" y="1007"/>
                  </a:cubicBezTo>
                  <a:cubicBezTo>
                    <a:pt x="5871" y="1407"/>
                    <a:pt x="6004" y="1874"/>
                    <a:pt x="6071" y="2274"/>
                  </a:cubicBezTo>
                  <a:cubicBezTo>
                    <a:pt x="6071" y="2374"/>
                    <a:pt x="6171" y="2441"/>
                    <a:pt x="6271" y="2441"/>
                  </a:cubicBezTo>
                  <a:cubicBezTo>
                    <a:pt x="6371" y="2441"/>
                    <a:pt x="6438" y="2408"/>
                    <a:pt x="6505" y="2274"/>
                  </a:cubicBezTo>
                  <a:cubicBezTo>
                    <a:pt x="6605" y="1774"/>
                    <a:pt x="6838" y="1374"/>
                    <a:pt x="7105" y="907"/>
                  </a:cubicBezTo>
                  <a:cubicBezTo>
                    <a:pt x="7205" y="773"/>
                    <a:pt x="7239" y="773"/>
                    <a:pt x="7239" y="773"/>
                  </a:cubicBezTo>
                  <a:cubicBezTo>
                    <a:pt x="7239" y="773"/>
                    <a:pt x="7272" y="773"/>
                    <a:pt x="7372" y="907"/>
                  </a:cubicBezTo>
                  <a:cubicBezTo>
                    <a:pt x="7706" y="1340"/>
                    <a:pt x="7872" y="1907"/>
                    <a:pt x="7839" y="2408"/>
                  </a:cubicBezTo>
                  <a:cubicBezTo>
                    <a:pt x="7839" y="2508"/>
                    <a:pt x="7872" y="2574"/>
                    <a:pt x="7939" y="2608"/>
                  </a:cubicBezTo>
                  <a:cubicBezTo>
                    <a:pt x="7984" y="2638"/>
                    <a:pt x="8022" y="2654"/>
                    <a:pt x="8057" y="2654"/>
                  </a:cubicBezTo>
                  <a:cubicBezTo>
                    <a:pt x="8099" y="2654"/>
                    <a:pt x="8136" y="2629"/>
                    <a:pt x="8173" y="2574"/>
                  </a:cubicBezTo>
                  <a:cubicBezTo>
                    <a:pt x="8540" y="2207"/>
                    <a:pt x="9007" y="1874"/>
                    <a:pt x="9540" y="1607"/>
                  </a:cubicBezTo>
                  <a:lnTo>
                    <a:pt x="9674" y="1574"/>
                  </a:lnTo>
                  <a:lnTo>
                    <a:pt x="9707" y="1707"/>
                  </a:lnTo>
                  <a:cubicBezTo>
                    <a:pt x="9774" y="2107"/>
                    <a:pt x="9674" y="2574"/>
                    <a:pt x="9340" y="2941"/>
                  </a:cubicBezTo>
                  <a:cubicBezTo>
                    <a:pt x="9040" y="3342"/>
                    <a:pt x="8573" y="3542"/>
                    <a:pt x="8173" y="3542"/>
                  </a:cubicBezTo>
                  <a:cubicBezTo>
                    <a:pt x="8039" y="3542"/>
                    <a:pt x="7939" y="3608"/>
                    <a:pt x="7939" y="3742"/>
                  </a:cubicBezTo>
                  <a:cubicBezTo>
                    <a:pt x="7772" y="3842"/>
                    <a:pt x="7872" y="3942"/>
                    <a:pt x="8006" y="3942"/>
                  </a:cubicBezTo>
                  <a:cubicBezTo>
                    <a:pt x="8540" y="3942"/>
                    <a:pt x="9073" y="3675"/>
                    <a:pt x="9440" y="3208"/>
                  </a:cubicBezTo>
                  <a:cubicBezTo>
                    <a:pt x="9841" y="2741"/>
                    <a:pt x="10007" y="2174"/>
                    <a:pt x="9907" y="1607"/>
                  </a:cubicBezTo>
                  <a:cubicBezTo>
                    <a:pt x="9907" y="1540"/>
                    <a:pt x="9874" y="1340"/>
                    <a:pt x="9674" y="1207"/>
                  </a:cubicBezTo>
                  <a:cubicBezTo>
                    <a:pt x="9599" y="1164"/>
                    <a:pt x="9527" y="1149"/>
                    <a:pt x="9463" y="1149"/>
                  </a:cubicBezTo>
                  <a:cubicBezTo>
                    <a:pt x="9326" y="1149"/>
                    <a:pt x="9219" y="1217"/>
                    <a:pt x="9173" y="1240"/>
                  </a:cubicBezTo>
                  <a:cubicBezTo>
                    <a:pt x="8740" y="1440"/>
                    <a:pt x="8373" y="1674"/>
                    <a:pt x="8039" y="1941"/>
                  </a:cubicBezTo>
                  <a:cubicBezTo>
                    <a:pt x="8006" y="1440"/>
                    <a:pt x="7772" y="1007"/>
                    <a:pt x="7506" y="606"/>
                  </a:cubicBezTo>
                  <a:cubicBezTo>
                    <a:pt x="7439" y="540"/>
                    <a:pt x="7272" y="373"/>
                    <a:pt x="7039" y="373"/>
                  </a:cubicBezTo>
                  <a:cubicBezTo>
                    <a:pt x="6772" y="373"/>
                    <a:pt x="6605" y="606"/>
                    <a:pt x="6572" y="706"/>
                  </a:cubicBezTo>
                  <a:cubicBezTo>
                    <a:pt x="6405" y="940"/>
                    <a:pt x="6238" y="1240"/>
                    <a:pt x="6171" y="1540"/>
                  </a:cubicBezTo>
                  <a:cubicBezTo>
                    <a:pt x="6071" y="1273"/>
                    <a:pt x="6004" y="1040"/>
                    <a:pt x="5871" y="773"/>
                  </a:cubicBezTo>
                  <a:cubicBezTo>
                    <a:pt x="5702" y="351"/>
                    <a:pt x="5320" y="1"/>
                    <a:pt x="49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4"/>
            <p:cNvSpPr/>
            <p:nvPr/>
          </p:nvSpPr>
          <p:spPr>
            <a:xfrm>
              <a:off x="5170525" y="4615375"/>
              <a:ext cx="185150" cy="97625"/>
            </a:xfrm>
            <a:custGeom>
              <a:rect b="b" l="l" r="r" t="t"/>
              <a:pathLst>
                <a:path extrusionOk="0" h="3905" w="7406">
                  <a:moveTo>
                    <a:pt x="3053" y="0"/>
                  </a:moveTo>
                  <a:cubicBezTo>
                    <a:pt x="2777" y="0"/>
                    <a:pt x="2512" y="223"/>
                    <a:pt x="2402" y="469"/>
                  </a:cubicBezTo>
                  <a:cubicBezTo>
                    <a:pt x="2269" y="703"/>
                    <a:pt x="2269" y="1036"/>
                    <a:pt x="2269" y="1236"/>
                  </a:cubicBezTo>
                  <a:lnTo>
                    <a:pt x="2269" y="1737"/>
                  </a:lnTo>
                  <a:cubicBezTo>
                    <a:pt x="2069" y="1336"/>
                    <a:pt x="1769" y="903"/>
                    <a:pt x="1502" y="569"/>
                  </a:cubicBezTo>
                  <a:cubicBezTo>
                    <a:pt x="1368" y="402"/>
                    <a:pt x="1202" y="236"/>
                    <a:pt x="1001" y="102"/>
                  </a:cubicBezTo>
                  <a:cubicBezTo>
                    <a:pt x="906" y="66"/>
                    <a:pt x="801" y="47"/>
                    <a:pt x="698" y="47"/>
                  </a:cubicBezTo>
                  <a:cubicBezTo>
                    <a:pt x="512" y="47"/>
                    <a:pt x="329" y="107"/>
                    <a:pt x="201" y="236"/>
                  </a:cubicBezTo>
                  <a:cubicBezTo>
                    <a:pt x="67" y="402"/>
                    <a:pt x="34" y="569"/>
                    <a:pt x="34" y="736"/>
                  </a:cubicBezTo>
                  <a:cubicBezTo>
                    <a:pt x="1" y="1503"/>
                    <a:pt x="201" y="2270"/>
                    <a:pt x="668" y="2904"/>
                  </a:cubicBezTo>
                  <a:cubicBezTo>
                    <a:pt x="707" y="2962"/>
                    <a:pt x="768" y="2998"/>
                    <a:pt x="826" y="2998"/>
                  </a:cubicBezTo>
                  <a:cubicBezTo>
                    <a:pt x="867" y="2998"/>
                    <a:pt x="907" y="2979"/>
                    <a:pt x="935" y="2937"/>
                  </a:cubicBezTo>
                  <a:cubicBezTo>
                    <a:pt x="1035" y="2871"/>
                    <a:pt x="1068" y="2737"/>
                    <a:pt x="1001" y="2671"/>
                  </a:cubicBezTo>
                  <a:cubicBezTo>
                    <a:pt x="601" y="2104"/>
                    <a:pt x="401" y="1470"/>
                    <a:pt x="434" y="769"/>
                  </a:cubicBezTo>
                  <a:cubicBezTo>
                    <a:pt x="434" y="703"/>
                    <a:pt x="434" y="569"/>
                    <a:pt x="534" y="536"/>
                  </a:cubicBezTo>
                  <a:cubicBezTo>
                    <a:pt x="553" y="481"/>
                    <a:pt x="612" y="456"/>
                    <a:pt x="677" y="456"/>
                  </a:cubicBezTo>
                  <a:cubicBezTo>
                    <a:pt x="731" y="456"/>
                    <a:pt x="790" y="472"/>
                    <a:pt x="835" y="502"/>
                  </a:cubicBezTo>
                  <a:cubicBezTo>
                    <a:pt x="935" y="536"/>
                    <a:pt x="1068" y="703"/>
                    <a:pt x="1202" y="836"/>
                  </a:cubicBezTo>
                  <a:cubicBezTo>
                    <a:pt x="1669" y="1403"/>
                    <a:pt x="2035" y="2070"/>
                    <a:pt x="2336" y="2771"/>
                  </a:cubicBezTo>
                  <a:cubicBezTo>
                    <a:pt x="2369" y="2871"/>
                    <a:pt x="2436" y="2904"/>
                    <a:pt x="2536" y="2904"/>
                  </a:cubicBezTo>
                  <a:cubicBezTo>
                    <a:pt x="2603" y="2904"/>
                    <a:pt x="2703" y="2837"/>
                    <a:pt x="2703" y="2704"/>
                  </a:cubicBezTo>
                  <a:lnTo>
                    <a:pt x="2636" y="1236"/>
                  </a:lnTo>
                  <a:cubicBezTo>
                    <a:pt x="2636" y="1036"/>
                    <a:pt x="2636" y="769"/>
                    <a:pt x="2736" y="602"/>
                  </a:cubicBezTo>
                  <a:cubicBezTo>
                    <a:pt x="2796" y="513"/>
                    <a:pt x="2908" y="397"/>
                    <a:pt x="3027" y="397"/>
                  </a:cubicBezTo>
                  <a:cubicBezTo>
                    <a:pt x="3041" y="397"/>
                    <a:pt x="3055" y="399"/>
                    <a:pt x="3070" y="402"/>
                  </a:cubicBezTo>
                  <a:cubicBezTo>
                    <a:pt x="3203" y="436"/>
                    <a:pt x="3270" y="602"/>
                    <a:pt x="3303" y="769"/>
                  </a:cubicBezTo>
                  <a:cubicBezTo>
                    <a:pt x="3570" y="1436"/>
                    <a:pt x="3770" y="2104"/>
                    <a:pt x="3937" y="2771"/>
                  </a:cubicBezTo>
                  <a:cubicBezTo>
                    <a:pt x="4004" y="2871"/>
                    <a:pt x="4070" y="2937"/>
                    <a:pt x="4137" y="2937"/>
                  </a:cubicBezTo>
                  <a:cubicBezTo>
                    <a:pt x="4237" y="2937"/>
                    <a:pt x="4304" y="2871"/>
                    <a:pt x="4370" y="2771"/>
                  </a:cubicBezTo>
                  <a:cubicBezTo>
                    <a:pt x="4437" y="2204"/>
                    <a:pt x="4537" y="1603"/>
                    <a:pt x="4704" y="1036"/>
                  </a:cubicBezTo>
                  <a:cubicBezTo>
                    <a:pt x="4704" y="1003"/>
                    <a:pt x="4737" y="936"/>
                    <a:pt x="4737" y="903"/>
                  </a:cubicBezTo>
                  <a:cubicBezTo>
                    <a:pt x="4771" y="903"/>
                    <a:pt x="4904" y="1003"/>
                    <a:pt x="4938" y="1170"/>
                  </a:cubicBezTo>
                  <a:cubicBezTo>
                    <a:pt x="5204" y="1737"/>
                    <a:pt x="5271" y="2404"/>
                    <a:pt x="5171" y="3038"/>
                  </a:cubicBezTo>
                  <a:cubicBezTo>
                    <a:pt x="5171" y="3104"/>
                    <a:pt x="5204" y="3238"/>
                    <a:pt x="5271" y="3238"/>
                  </a:cubicBezTo>
                  <a:cubicBezTo>
                    <a:pt x="5298" y="3247"/>
                    <a:pt x="5327" y="3251"/>
                    <a:pt x="5356" y="3251"/>
                  </a:cubicBezTo>
                  <a:cubicBezTo>
                    <a:pt x="5436" y="3251"/>
                    <a:pt x="5514" y="3220"/>
                    <a:pt x="5538" y="3171"/>
                  </a:cubicBezTo>
                  <a:cubicBezTo>
                    <a:pt x="5872" y="2571"/>
                    <a:pt x="6272" y="2070"/>
                    <a:pt x="6739" y="1570"/>
                  </a:cubicBezTo>
                  <a:lnTo>
                    <a:pt x="6839" y="1503"/>
                  </a:lnTo>
                  <a:lnTo>
                    <a:pt x="6839" y="1570"/>
                  </a:lnTo>
                  <a:cubicBezTo>
                    <a:pt x="6939" y="2370"/>
                    <a:pt x="6439" y="3238"/>
                    <a:pt x="5705" y="3505"/>
                  </a:cubicBezTo>
                  <a:cubicBezTo>
                    <a:pt x="5571" y="3538"/>
                    <a:pt x="5538" y="3671"/>
                    <a:pt x="5571" y="3738"/>
                  </a:cubicBezTo>
                  <a:cubicBezTo>
                    <a:pt x="5605" y="3871"/>
                    <a:pt x="5705" y="3905"/>
                    <a:pt x="5771" y="3905"/>
                  </a:cubicBezTo>
                  <a:lnTo>
                    <a:pt x="5872" y="3905"/>
                  </a:lnTo>
                  <a:cubicBezTo>
                    <a:pt x="6839" y="3571"/>
                    <a:pt x="7406" y="2537"/>
                    <a:pt x="7273" y="1536"/>
                  </a:cubicBezTo>
                  <a:cubicBezTo>
                    <a:pt x="7239" y="1336"/>
                    <a:pt x="7139" y="1203"/>
                    <a:pt x="7039" y="1136"/>
                  </a:cubicBezTo>
                  <a:cubicBezTo>
                    <a:pt x="6993" y="1113"/>
                    <a:pt x="6942" y="1098"/>
                    <a:pt x="6885" y="1098"/>
                  </a:cubicBezTo>
                  <a:cubicBezTo>
                    <a:pt x="6777" y="1098"/>
                    <a:pt x="6646" y="1151"/>
                    <a:pt x="6472" y="1303"/>
                  </a:cubicBezTo>
                  <a:cubicBezTo>
                    <a:pt x="6205" y="1637"/>
                    <a:pt x="5905" y="1970"/>
                    <a:pt x="5638" y="2304"/>
                  </a:cubicBezTo>
                  <a:cubicBezTo>
                    <a:pt x="5638" y="1837"/>
                    <a:pt x="5538" y="1370"/>
                    <a:pt x="5371" y="969"/>
                  </a:cubicBezTo>
                  <a:cubicBezTo>
                    <a:pt x="5271" y="736"/>
                    <a:pt x="5104" y="536"/>
                    <a:pt x="4904" y="502"/>
                  </a:cubicBezTo>
                  <a:cubicBezTo>
                    <a:pt x="4865" y="483"/>
                    <a:pt x="4826" y="475"/>
                    <a:pt x="4788" y="475"/>
                  </a:cubicBezTo>
                  <a:cubicBezTo>
                    <a:pt x="4695" y="475"/>
                    <a:pt x="4608" y="522"/>
                    <a:pt x="4537" y="569"/>
                  </a:cubicBezTo>
                  <a:cubicBezTo>
                    <a:pt x="4404" y="669"/>
                    <a:pt x="4370" y="836"/>
                    <a:pt x="4304" y="903"/>
                  </a:cubicBezTo>
                  <a:cubicBezTo>
                    <a:pt x="4237" y="1203"/>
                    <a:pt x="4204" y="1503"/>
                    <a:pt x="4104" y="1803"/>
                  </a:cubicBezTo>
                  <a:lnTo>
                    <a:pt x="3737" y="669"/>
                  </a:lnTo>
                  <a:cubicBezTo>
                    <a:pt x="3670" y="402"/>
                    <a:pt x="3537" y="169"/>
                    <a:pt x="3236" y="35"/>
                  </a:cubicBezTo>
                  <a:cubicBezTo>
                    <a:pt x="3176" y="11"/>
                    <a:pt x="3114" y="0"/>
                    <a:pt x="30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4"/>
            <p:cNvSpPr/>
            <p:nvPr/>
          </p:nvSpPr>
          <p:spPr>
            <a:xfrm>
              <a:off x="5913550" y="4634900"/>
              <a:ext cx="171000" cy="106450"/>
            </a:xfrm>
            <a:custGeom>
              <a:rect b="b" l="l" r="r" t="t"/>
              <a:pathLst>
                <a:path extrusionOk="0" h="4258" w="6840">
                  <a:moveTo>
                    <a:pt x="4629" y="1"/>
                  </a:moveTo>
                  <a:cubicBezTo>
                    <a:pt x="4588" y="1"/>
                    <a:pt x="4546" y="8"/>
                    <a:pt x="4504" y="22"/>
                  </a:cubicBezTo>
                  <a:cubicBezTo>
                    <a:pt x="4337" y="55"/>
                    <a:pt x="4237" y="188"/>
                    <a:pt x="4171" y="255"/>
                  </a:cubicBezTo>
                  <a:cubicBezTo>
                    <a:pt x="3837" y="722"/>
                    <a:pt x="3537" y="1189"/>
                    <a:pt x="3337" y="1723"/>
                  </a:cubicBezTo>
                  <a:lnTo>
                    <a:pt x="3070" y="1089"/>
                  </a:lnTo>
                  <a:cubicBezTo>
                    <a:pt x="3036" y="956"/>
                    <a:pt x="2870" y="722"/>
                    <a:pt x="2569" y="689"/>
                  </a:cubicBezTo>
                  <a:cubicBezTo>
                    <a:pt x="2539" y="681"/>
                    <a:pt x="2508" y="677"/>
                    <a:pt x="2478" y="677"/>
                  </a:cubicBezTo>
                  <a:cubicBezTo>
                    <a:pt x="2243" y="677"/>
                    <a:pt x="2017" y="898"/>
                    <a:pt x="1869" y="1222"/>
                  </a:cubicBezTo>
                  <a:cubicBezTo>
                    <a:pt x="1736" y="1523"/>
                    <a:pt x="1669" y="1790"/>
                    <a:pt x="1635" y="2090"/>
                  </a:cubicBezTo>
                  <a:cubicBezTo>
                    <a:pt x="1535" y="1956"/>
                    <a:pt x="1469" y="1856"/>
                    <a:pt x="1335" y="1723"/>
                  </a:cubicBezTo>
                  <a:cubicBezTo>
                    <a:pt x="1230" y="1635"/>
                    <a:pt x="1096" y="1593"/>
                    <a:pt x="954" y="1593"/>
                  </a:cubicBezTo>
                  <a:cubicBezTo>
                    <a:pt x="827" y="1593"/>
                    <a:pt x="694" y="1626"/>
                    <a:pt x="568" y="1689"/>
                  </a:cubicBezTo>
                  <a:cubicBezTo>
                    <a:pt x="234" y="1856"/>
                    <a:pt x="34" y="2123"/>
                    <a:pt x="34" y="2457"/>
                  </a:cubicBezTo>
                  <a:cubicBezTo>
                    <a:pt x="1" y="3057"/>
                    <a:pt x="468" y="3557"/>
                    <a:pt x="902" y="3758"/>
                  </a:cubicBezTo>
                  <a:cubicBezTo>
                    <a:pt x="928" y="3767"/>
                    <a:pt x="958" y="3771"/>
                    <a:pt x="987" y="3771"/>
                  </a:cubicBezTo>
                  <a:cubicBezTo>
                    <a:pt x="1068" y="3771"/>
                    <a:pt x="1153" y="3740"/>
                    <a:pt x="1202" y="3691"/>
                  </a:cubicBezTo>
                  <a:cubicBezTo>
                    <a:pt x="1235" y="3591"/>
                    <a:pt x="1202" y="3457"/>
                    <a:pt x="1135" y="3391"/>
                  </a:cubicBezTo>
                  <a:cubicBezTo>
                    <a:pt x="802" y="3224"/>
                    <a:pt x="468" y="2857"/>
                    <a:pt x="468" y="2457"/>
                  </a:cubicBezTo>
                  <a:cubicBezTo>
                    <a:pt x="468" y="2290"/>
                    <a:pt x="568" y="2090"/>
                    <a:pt x="802" y="2023"/>
                  </a:cubicBezTo>
                  <a:cubicBezTo>
                    <a:pt x="838" y="1986"/>
                    <a:pt x="895" y="1960"/>
                    <a:pt x="961" y="1960"/>
                  </a:cubicBezTo>
                  <a:cubicBezTo>
                    <a:pt x="1015" y="1960"/>
                    <a:pt x="1075" y="1978"/>
                    <a:pt x="1135" y="2023"/>
                  </a:cubicBezTo>
                  <a:cubicBezTo>
                    <a:pt x="1202" y="2090"/>
                    <a:pt x="1302" y="2190"/>
                    <a:pt x="1335" y="2290"/>
                  </a:cubicBezTo>
                  <a:cubicBezTo>
                    <a:pt x="1402" y="2457"/>
                    <a:pt x="1535" y="2623"/>
                    <a:pt x="1702" y="2757"/>
                  </a:cubicBezTo>
                  <a:cubicBezTo>
                    <a:pt x="1752" y="2774"/>
                    <a:pt x="1786" y="2782"/>
                    <a:pt x="1815" y="2782"/>
                  </a:cubicBezTo>
                  <a:cubicBezTo>
                    <a:pt x="1844" y="2782"/>
                    <a:pt x="1869" y="2774"/>
                    <a:pt x="1902" y="2757"/>
                  </a:cubicBezTo>
                  <a:cubicBezTo>
                    <a:pt x="2002" y="2724"/>
                    <a:pt x="2002" y="2623"/>
                    <a:pt x="2002" y="2590"/>
                  </a:cubicBezTo>
                  <a:cubicBezTo>
                    <a:pt x="2002" y="2190"/>
                    <a:pt x="2069" y="1723"/>
                    <a:pt x="2236" y="1289"/>
                  </a:cubicBezTo>
                  <a:cubicBezTo>
                    <a:pt x="2303" y="1122"/>
                    <a:pt x="2403" y="1022"/>
                    <a:pt x="2503" y="1022"/>
                  </a:cubicBezTo>
                  <a:cubicBezTo>
                    <a:pt x="2536" y="1022"/>
                    <a:pt x="2636" y="1089"/>
                    <a:pt x="2703" y="1222"/>
                  </a:cubicBezTo>
                  <a:cubicBezTo>
                    <a:pt x="2870" y="1589"/>
                    <a:pt x="3036" y="1956"/>
                    <a:pt x="3137" y="2357"/>
                  </a:cubicBezTo>
                  <a:cubicBezTo>
                    <a:pt x="3137" y="2423"/>
                    <a:pt x="3203" y="2523"/>
                    <a:pt x="3337" y="2523"/>
                  </a:cubicBezTo>
                  <a:cubicBezTo>
                    <a:pt x="3403" y="2523"/>
                    <a:pt x="3503" y="2457"/>
                    <a:pt x="3537" y="2357"/>
                  </a:cubicBezTo>
                  <a:cubicBezTo>
                    <a:pt x="3737" y="1623"/>
                    <a:pt x="4071" y="956"/>
                    <a:pt x="4504" y="389"/>
                  </a:cubicBezTo>
                  <a:lnTo>
                    <a:pt x="4638" y="255"/>
                  </a:lnTo>
                  <a:cubicBezTo>
                    <a:pt x="4671" y="255"/>
                    <a:pt x="4704" y="288"/>
                    <a:pt x="4804" y="355"/>
                  </a:cubicBezTo>
                  <a:cubicBezTo>
                    <a:pt x="5005" y="622"/>
                    <a:pt x="4871" y="1089"/>
                    <a:pt x="4804" y="1289"/>
                  </a:cubicBezTo>
                  <a:cubicBezTo>
                    <a:pt x="4738" y="1423"/>
                    <a:pt x="4704" y="1523"/>
                    <a:pt x="4671" y="1623"/>
                  </a:cubicBezTo>
                  <a:cubicBezTo>
                    <a:pt x="4538" y="1890"/>
                    <a:pt x="4404" y="2190"/>
                    <a:pt x="4371" y="2457"/>
                  </a:cubicBezTo>
                  <a:cubicBezTo>
                    <a:pt x="4371" y="2557"/>
                    <a:pt x="4404" y="2623"/>
                    <a:pt x="4471" y="2690"/>
                  </a:cubicBezTo>
                  <a:cubicBezTo>
                    <a:pt x="4504" y="2707"/>
                    <a:pt x="4546" y="2715"/>
                    <a:pt x="4583" y="2715"/>
                  </a:cubicBezTo>
                  <a:cubicBezTo>
                    <a:pt x="4621" y="2715"/>
                    <a:pt x="4654" y="2707"/>
                    <a:pt x="4671" y="2690"/>
                  </a:cubicBezTo>
                  <a:cubicBezTo>
                    <a:pt x="5071" y="2423"/>
                    <a:pt x="5505" y="2257"/>
                    <a:pt x="5972" y="2190"/>
                  </a:cubicBezTo>
                  <a:cubicBezTo>
                    <a:pt x="6062" y="2160"/>
                    <a:pt x="6138" y="2143"/>
                    <a:pt x="6198" y="2143"/>
                  </a:cubicBezTo>
                  <a:cubicBezTo>
                    <a:pt x="6272" y="2143"/>
                    <a:pt x="6320" y="2168"/>
                    <a:pt x="6339" y="2223"/>
                  </a:cubicBezTo>
                  <a:cubicBezTo>
                    <a:pt x="6372" y="2290"/>
                    <a:pt x="6305" y="2457"/>
                    <a:pt x="6205" y="2590"/>
                  </a:cubicBezTo>
                  <a:cubicBezTo>
                    <a:pt x="5805" y="3124"/>
                    <a:pt x="5205" y="3524"/>
                    <a:pt x="4571" y="3691"/>
                  </a:cubicBezTo>
                  <a:cubicBezTo>
                    <a:pt x="4471" y="3724"/>
                    <a:pt x="4404" y="3791"/>
                    <a:pt x="4471" y="3924"/>
                  </a:cubicBezTo>
                  <a:cubicBezTo>
                    <a:pt x="4504" y="4225"/>
                    <a:pt x="4538" y="4258"/>
                    <a:pt x="4671" y="4258"/>
                  </a:cubicBezTo>
                  <a:lnTo>
                    <a:pt x="4704" y="4258"/>
                  </a:lnTo>
                  <a:cubicBezTo>
                    <a:pt x="5405" y="4058"/>
                    <a:pt x="6072" y="3591"/>
                    <a:pt x="6539" y="3024"/>
                  </a:cubicBezTo>
                  <a:cubicBezTo>
                    <a:pt x="6806" y="2690"/>
                    <a:pt x="6839" y="2390"/>
                    <a:pt x="6672" y="2123"/>
                  </a:cubicBezTo>
                  <a:cubicBezTo>
                    <a:pt x="6567" y="1992"/>
                    <a:pt x="6421" y="1902"/>
                    <a:pt x="6137" y="1902"/>
                  </a:cubicBezTo>
                  <a:cubicBezTo>
                    <a:pt x="6059" y="1902"/>
                    <a:pt x="5972" y="1909"/>
                    <a:pt x="5872" y="1923"/>
                  </a:cubicBezTo>
                  <a:cubicBezTo>
                    <a:pt x="5538" y="2023"/>
                    <a:pt x="5205" y="2090"/>
                    <a:pt x="4871" y="2257"/>
                  </a:cubicBezTo>
                  <a:cubicBezTo>
                    <a:pt x="4904" y="2190"/>
                    <a:pt x="4971" y="2090"/>
                    <a:pt x="5005" y="1956"/>
                  </a:cubicBezTo>
                  <a:cubicBezTo>
                    <a:pt x="5038" y="1856"/>
                    <a:pt x="5138" y="1723"/>
                    <a:pt x="5171" y="1589"/>
                  </a:cubicBezTo>
                  <a:cubicBezTo>
                    <a:pt x="5305" y="1289"/>
                    <a:pt x="5405" y="722"/>
                    <a:pt x="5071" y="255"/>
                  </a:cubicBezTo>
                  <a:cubicBezTo>
                    <a:pt x="4939" y="97"/>
                    <a:pt x="4786" y="1"/>
                    <a:pt x="46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4"/>
            <p:cNvSpPr/>
            <p:nvPr/>
          </p:nvSpPr>
          <p:spPr>
            <a:xfrm>
              <a:off x="5679225" y="4507525"/>
              <a:ext cx="155975" cy="84550"/>
            </a:xfrm>
            <a:custGeom>
              <a:rect b="b" l="l" r="r" t="t"/>
              <a:pathLst>
                <a:path extrusionOk="0" h="3382" w="6239">
                  <a:moveTo>
                    <a:pt x="1970" y="0"/>
                  </a:moveTo>
                  <a:cubicBezTo>
                    <a:pt x="1931" y="0"/>
                    <a:pt x="1897" y="6"/>
                    <a:pt x="1869" y="13"/>
                  </a:cubicBezTo>
                  <a:cubicBezTo>
                    <a:pt x="1602" y="46"/>
                    <a:pt x="1435" y="313"/>
                    <a:pt x="1402" y="680"/>
                  </a:cubicBezTo>
                  <a:cubicBezTo>
                    <a:pt x="1402" y="880"/>
                    <a:pt x="1368" y="1114"/>
                    <a:pt x="1368" y="1281"/>
                  </a:cubicBezTo>
                  <a:lnTo>
                    <a:pt x="1268" y="1114"/>
                  </a:lnTo>
                  <a:cubicBezTo>
                    <a:pt x="1083" y="770"/>
                    <a:pt x="856" y="572"/>
                    <a:pt x="603" y="572"/>
                  </a:cubicBezTo>
                  <a:cubicBezTo>
                    <a:pt x="537" y="572"/>
                    <a:pt x="470" y="586"/>
                    <a:pt x="401" y="613"/>
                  </a:cubicBezTo>
                  <a:cubicBezTo>
                    <a:pt x="67" y="713"/>
                    <a:pt x="1" y="1147"/>
                    <a:pt x="34" y="1481"/>
                  </a:cubicBezTo>
                  <a:cubicBezTo>
                    <a:pt x="101" y="2114"/>
                    <a:pt x="401" y="2682"/>
                    <a:pt x="834" y="3149"/>
                  </a:cubicBezTo>
                  <a:cubicBezTo>
                    <a:pt x="868" y="3182"/>
                    <a:pt x="918" y="3199"/>
                    <a:pt x="968" y="3199"/>
                  </a:cubicBezTo>
                  <a:cubicBezTo>
                    <a:pt x="1018" y="3199"/>
                    <a:pt x="1068" y="3182"/>
                    <a:pt x="1101" y="3149"/>
                  </a:cubicBezTo>
                  <a:cubicBezTo>
                    <a:pt x="1201" y="3048"/>
                    <a:pt x="1201" y="2948"/>
                    <a:pt x="1101" y="2848"/>
                  </a:cubicBezTo>
                  <a:cubicBezTo>
                    <a:pt x="734" y="2448"/>
                    <a:pt x="534" y="1948"/>
                    <a:pt x="401" y="1381"/>
                  </a:cubicBezTo>
                  <a:cubicBezTo>
                    <a:pt x="367" y="1214"/>
                    <a:pt x="401" y="1014"/>
                    <a:pt x="468" y="980"/>
                  </a:cubicBezTo>
                  <a:cubicBezTo>
                    <a:pt x="478" y="978"/>
                    <a:pt x="488" y="977"/>
                    <a:pt x="498" y="977"/>
                  </a:cubicBezTo>
                  <a:cubicBezTo>
                    <a:pt x="626" y="977"/>
                    <a:pt x="775" y="1160"/>
                    <a:pt x="868" y="1314"/>
                  </a:cubicBezTo>
                  <a:lnTo>
                    <a:pt x="1435" y="2315"/>
                  </a:lnTo>
                  <a:cubicBezTo>
                    <a:pt x="1459" y="2362"/>
                    <a:pt x="1532" y="2409"/>
                    <a:pt x="1609" y="2409"/>
                  </a:cubicBezTo>
                  <a:cubicBezTo>
                    <a:pt x="1640" y="2409"/>
                    <a:pt x="1672" y="2401"/>
                    <a:pt x="1702" y="2381"/>
                  </a:cubicBezTo>
                  <a:cubicBezTo>
                    <a:pt x="1768" y="2348"/>
                    <a:pt x="1869" y="2281"/>
                    <a:pt x="1802" y="2181"/>
                  </a:cubicBezTo>
                  <a:cubicBezTo>
                    <a:pt x="1735" y="1681"/>
                    <a:pt x="1702" y="1214"/>
                    <a:pt x="1735" y="713"/>
                  </a:cubicBezTo>
                  <a:cubicBezTo>
                    <a:pt x="1735" y="547"/>
                    <a:pt x="1802" y="447"/>
                    <a:pt x="1869" y="380"/>
                  </a:cubicBezTo>
                  <a:cubicBezTo>
                    <a:pt x="1902" y="380"/>
                    <a:pt x="2035" y="480"/>
                    <a:pt x="2102" y="647"/>
                  </a:cubicBezTo>
                  <a:cubicBezTo>
                    <a:pt x="2369" y="1114"/>
                    <a:pt x="2536" y="1614"/>
                    <a:pt x="2669" y="2114"/>
                  </a:cubicBezTo>
                  <a:cubicBezTo>
                    <a:pt x="2702" y="2215"/>
                    <a:pt x="2769" y="2281"/>
                    <a:pt x="2903" y="2281"/>
                  </a:cubicBezTo>
                  <a:cubicBezTo>
                    <a:pt x="3036" y="2281"/>
                    <a:pt x="3069" y="2148"/>
                    <a:pt x="3069" y="2048"/>
                  </a:cubicBezTo>
                  <a:cubicBezTo>
                    <a:pt x="3036" y="1614"/>
                    <a:pt x="3270" y="1047"/>
                    <a:pt x="3703" y="847"/>
                  </a:cubicBezTo>
                  <a:cubicBezTo>
                    <a:pt x="3750" y="823"/>
                    <a:pt x="3814" y="800"/>
                    <a:pt x="3859" y="800"/>
                  </a:cubicBezTo>
                  <a:cubicBezTo>
                    <a:pt x="3878" y="800"/>
                    <a:pt x="3894" y="804"/>
                    <a:pt x="3903" y="814"/>
                  </a:cubicBezTo>
                  <a:cubicBezTo>
                    <a:pt x="3937" y="814"/>
                    <a:pt x="4003" y="880"/>
                    <a:pt x="4003" y="980"/>
                  </a:cubicBezTo>
                  <a:cubicBezTo>
                    <a:pt x="4170" y="1481"/>
                    <a:pt x="4103" y="2014"/>
                    <a:pt x="3903" y="2515"/>
                  </a:cubicBezTo>
                  <a:cubicBezTo>
                    <a:pt x="3870" y="2581"/>
                    <a:pt x="3903" y="2715"/>
                    <a:pt x="4003" y="2782"/>
                  </a:cubicBezTo>
                  <a:cubicBezTo>
                    <a:pt x="4037" y="2798"/>
                    <a:pt x="4087" y="2807"/>
                    <a:pt x="4133" y="2807"/>
                  </a:cubicBezTo>
                  <a:cubicBezTo>
                    <a:pt x="4179" y="2807"/>
                    <a:pt x="4220" y="2798"/>
                    <a:pt x="4237" y="2782"/>
                  </a:cubicBezTo>
                  <a:lnTo>
                    <a:pt x="5271" y="1781"/>
                  </a:lnTo>
                  <a:cubicBezTo>
                    <a:pt x="5371" y="1681"/>
                    <a:pt x="5538" y="1547"/>
                    <a:pt x="5605" y="1547"/>
                  </a:cubicBezTo>
                  <a:cubicBezTo>
                    <a:pt x="5738" y="1614"/>
                    <a:pt x="5738" y="1814"/>
                    <a:pt x="5738" y="1981"/>
                  </a:cubicBezTo>
                  <a:cubicBezTo>
                    <a:pt x="5605" y="2515"/>
                    <a:pt x="5204" y="2948"/>
                    <a:pt x="4704" y="3048"/>
                  </a:cubicBezTo>
                  <a:cubicBezTo>
                    <a:pt x="4570" y="3115"/>
                    <a:pt x="4537" y="3182"/>
                    <a:pt x="4537" y="3315"/>
                  </a:cubicBezTo>
                  <a:cubicBezTo>
                    <a:pt x="4537" y="3315"/>
                    <a:pt x="4604" y="3382"/>
                    <a:pt x="4737" y="3382"/>
                  </a:cubicBezTo>
                  <a:lnTo>
                    <a:pt x="4771" y="3382"/>
                  </a:lnTo>
                  <a:cubicBezTo>
                    <a:pt x="5438" y="3215"/>
                    <a:pt x="6005" y="2648"/>
                    <a:pt x="6172" y="1981"/>
                  </a:cubicBezTo>
                  <a:cubicBezTo>
                    <a:pt x="6238" y="1614"/>
                    <a:pt x="6105" y="1180"/>
                    <a:pt x="5738" y="1114"/>
                  </a:cubicBezTo>
                  <a:cubicBezTo>
                    <a:pt x="5687" y="1098"/>
                    <a:pt x="5636" y="1092"/>
                    <a:pt x="5587" y="1092"/>
                  </a:cubicBezTo>
                  <a:cubicBezTo>
                    <a:pt x="5317" y="1092"/>
                    <a:pt x="5089" y="1296"/>
                    <a:pt x="5004" y="1381"/>
                  </a:cubicBezTo>
                  <a:lnTo>
                    <a:pt x="4504" y="1848"/>
                  </a:lnTo>
                  <a:cubicBezTo>
                    <a:pt x="4537" y="1481"/>
                    <a:pt x="4504" y="1147"/>
                    <a:pt x="4404" y="780"/>
                  </a:cubicBezTo>
                  <a:cubicBezTo>
                    <a:pt x="4370" y="647"/>
                    <a:pt x="4270" y="447"/>
                    <a:pt x="4103" y="347"/>
                  </a:cubicBezTo>
                  <a:cubicBezTo>
                    <a:pt x="4063" y="333"/>
                    <a:pt x="4000" y="319"/>
                    <a:pt x="3923" y="319"/>
                  </a:cubicBezTo>
                  <a:cubicBezTo>
                    <a:pt x="3813" y="319"/>
                    <a:pt x="3675" y="348"/>
                    <a:pt x="3536" y="447"/>
                  </a:cubicBezTo>
                  <a:cubicBezTo>
                    <a:pt x="3236" y="580"/>
                    <a:pt x="3036" y="847"/>
                    <a:pt x="2869" y="1147"/>
                  </a:cubicBezTo>
                  <a:cubicBezTo>
                    <a:pt x="2769" y="880"/>
                    <a:pt x="2669" y="647"/>
                    <a:pt x="2536" y="447"/>
                  </a:cubicBezTo>
                  <a:cubicBezTo>
                    <a:pt x="2325" y="78"/>
                    <a:pt x="2115" y="0"/>
                    <a:pt x="19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4"/>
            <p:cNvSpPr/>
            <p:nvPr/>
          </p:nvSpPr>
          <p:spPr>
            <a:xfrm>
              <a:off x="6399750" y="4445300"/>
              <a:ext cx="155125" cy="94250"/>
            </a:xfrm>
            <a:custGeom>
              <a:rect b="b" l="l" r="r" t="t"/>
              <a:pathLst>
                <a:path extrusionOk="0" h="3770" w="6205">
                  <a:moveTo>
                    <a:pt x="4103" y="0"/>
                  </a:moveTo>
                  <a:cubicBezTo>
                    <a:pt x="4036" y="0"/>
                    <a:pt x="3970" y="0"/>
                    <a:pt x="3936" y="33"/>
                  </a:cubicBezTo>
                  <a:cubicBezTo>
                    <a:pt x="3469" y="467"/>
                    <a:pt x="3102" y="901"/>
                    <a:pt x="2869" y="1468"/>
                  </a:cubicBezTo>
                  <a:lnTo>
                    <a:pt x="2869" y="1401"/>
                  </a:lnTo>
                  <a:cubicBezTo>
                    <a:pt x="2802" y="1001"/>
                    <a:pt x="2802" y="634"/>
                    <a:pt x="2502" y="300"/>
                  </a:cubicBezTo>
                  <a:cubicBezTo>
                    <a:pt x="2405" y="179"/>
                    <a:pt x="2256" y="94"/>
                    <a:pt x="2118" y="94"/>
                  </a:cubicBezTo>
                  <a:cubicBezTo>
                    <a:pt x="2065" y="94"/>
                    <a:pt x="2014" y="106"/>
                    <a:pt x="1968" y="134"/>
                  </a:cubicBezTo>
                  <a:cubicBezTo>
                    <a:pt x="1601" y="200"/>
                    <a:pt x="1568" y="634"/>
                    <a:pt x="1568" y="801"/>
                  </a:cubicBezTo>
                  <a:lnTo>
                    <a:pt x="1501" y="1034"/>
                  </a:lnTo>
                  <a:lnTo>
                    <a:pt x="1501" y="1001"/>
                  </a:lnTo>
                  <a:cubicBezTo>
                    <a:pt x="1435" y="701"/>
                    <a:pt x="1234" y="467"/>
                    <a:pt x="1001" y="334"/>
                  </a:cubicBezTo>
                  <a:cubicBezTo>
                    <a:pt x="909" y="279"/>
                    <a:pt x="817" y="254"/>
                    <a:pt x="725" y="254"/>
                  </a:cubicBezTo>
                  <a:cubicBezTo>
                    <a:pt x="650" y="254"/>
                    <a:pt x="575" y="270"/>
                    <a:pt x="501" y="300"/>
                  </a:cubicBezTo>
                  <a:cubicBezTo>
                    <a:pt x="167" y="400"/>
                    <a:pt x="0" y="834"/>
                    <a:pt x="100" y="1368"/>
                  </a:cubicBezTo>
                  <a:cubicBezTo>
                    <a:pt x="167" y="1835"/>
                    <a:pt x="367" y="2335"/>
                    <a:pt x="567" y="2735"/>
                  </a:cubicBezTo>
                  <a:cubicBezTo>
                    <a:pt x="592" y="2810"/>
                    <a:pt x="674" y="2848"/>
                    <a:pt x="755" y="2848"/>
                  </a:cubicBezTo>
                  <a:cubicBezTo>
                    <a:pt x="782" y="2848"/>
                    <a:pt x="809" y="2844"/>
                    <a:pt x="834" y="2836"/>
                  </a:cubicBezTo>
                  <a:cubicBezTo>
                    <a:pt x="934" y="2802"/>
                    <a:pt x="968" y="2669"/>
                    <a:pt x="934" y="2535"/>
                  </a:cubicBezTo>
                  <a:cubicBezTo>
                    <a:pt x="734" y="2168"/>
                    <a:pt x="601" y="1735"/>
                    <a:pt x="501" y="1301"/>
                  </a:cubicBezTo>
                  <a:cubicBezTo>
                    <a:pt x="467" y="1034"/>
                    <a:pt x="501" y="734"/>
                    <a:pt x="667" y="667"/>
                  </a:cubicBezTo>
                  <a:cubicBezTo>
                    <a:pt x="690" y="656"/>
                    <a:pt x="712" y="652"/>
                    <a:pt x="733" y="652"/>
                  </a:cubicBezTo>
                  <a:cubicBezTo>
                    <a:pt x="775" y="652"/>
                    <a:pt x="812" y="667"/>
                    <a:pt x="834" y="667"/>
                  </a:cubicBezTo>
                  <a:cubicBezTo>
                    <a:pt x="968" y="734"/>
                    <a:pt x="1101" y="901"/>
                    <a:pt x="1134" y="1068"/>
                  </a:cubicBezTo>
                  <a:cubicBezTo>
                    <a:pt x="1168" y="1201"/>
                    <a:pt x="1168" y="1301"/>
                    <a:pt x="1168" y="1401"/>
                  </a:cubicBezTo>
                  <a:cubicBezTo>
                    <a:pt x="1234" y="1668"/>
                    <a:pt x="1268" y="1901"/>
                    <a:pt x="1401" y="2168"/>
                  </a:cubicBezTo>
                  <a:cubicBezTo>
                    <a:pt x="1435" y="2235"/>
                    <a:pt x="1501" y="2235"/>
                    <a:pt x="1601" y="2235"/>
                  </a:cubicBezTo>
                  <a:cubicBezTo>
                    <a:pt x="1668" y="2235"/>
                    <a:pt x="1735" y="2168"/>
                    <a:pt x="1768" y="2102"/>
                  </a:cubicBezTo>
                  <a:lnTo>
                    <a:pt x="1935" y="834"/>
                  </a:lnTo>
                  <a:cubicBezTo>
                    <a:pt x="1968" y="567"/>
                    <a:pt x="2068" y="534"/>
                    <a:pt x="2068" y="500"/>
                  </a:cubicBezTo>
                  <a:cubicBezTo>
                    <a:pt x="2102" y="500"/>
                    <a:pt x="2135" y="534"/>
                    <a:pt x="2235" y="567"/>
                  </a:cubicBezTo>
                  <a:cubicBezTo>
                    <a:pt x="2435" y="801"/>
                    <a:pt x="2435" y="1068"/>
                    <a:pt x="2469" y="1468"/>
                  </a:cubicBezTo>
                  <a:cubicBezTo>
                    <a:pt x="2469" y="1701"/>
                    <a:pt x="2502" y="1968"/>
                    <a:pt x="2602" y="2202"/>
                  </a:cubicBezTo>
                  <a:cubicBezTo>
                    <a:pt x="2635" y="2302"/>
                    <a:pt x="2669" y="2335"/>
                    <a:pt x="2769" y="2335"/>
                  </a:cubicBezTo>
                  <a:cubicBezTo>
                    <a:pt x="2836" y="2335"/>
                    <a:pt x="2936" y="2302"/>
                    <a:pt x="2969" y="2202"/>
                  </a:cubicBezTo>
                  <a:cubicBezTo>
                    <a:pt x="3236" y="1601"/>
                    <a:pt x="3603" y="1034"/>
                    <a:pt x="4070" y="601"/>
                  </a:cubicBezTo>
                  <a:lnTo>
                    <a:pt x="4070" y="601"/>
                  </a:lnTo>
                  <a:cubicBezTo>
                    <a:pt x="4270" y="1301"/>
                    <a:pt x="4170" y="2035"/>
                    <a:pt x="3803" y="2702"/>
                  </a:cubicBezTo>
                  <a:cubicBezTo>
                    <a:pt x="3770" y="2802"/>
                    <a:pt x="3770" y="2869"/>
                    <a:pt x="3803" y="2936"/>
                  </a:cubicBezTo>
                  <a:cubicBezTo>
                    <a:pt x="3836" y="3002"/>
                    <a:pt x="3936" y="3002"/>
                    <a:pt x="4003" y="3002"/>
                  </a:cubicBezTo>
                  <a:cubicBezTo>
                    <a:pt x="4403" y="2936"/>
                    <a:pt x="4637" y="2635"/>
                    <a:pt x="4837" y="2368"/>
                  </a:cubicBezTo>
                  <a:cubicBezTo>
                    <a:pt x="5070" y="2135"/>
                    <a:pt x="5271" y="1935"/>
                    <a:pt x="5571" y="1868"/>
                  </a:cubicBezTo>
                  <a:lnTo>
                    <a:pt x="5738" y="1868"/>
                  </a:lnTo>
                  <a:cubicBezTo>
                    <a:pt x="5804" y="1935"/>
                    <a:pt x="5804" y="2102"/>
                    <a:pt x="5804" y="2202"/>
                  </a:cubicBezTo>
                  <a:cubicBezTo>
                    <a:pt x="5738" y="2769"/>
                    <a:pt x="5271" y="3269"/>
                    <a:pt x="4737" y="3369"/>
                  </a:cubicBezTo>
                  <a:cubicBezTo>
                    <a:pt x="4603" y="3436"/>
                    <a:pt x="4570" y="3503"/>
                    <a:pt x="4570" y="3636"/>
                  </a:cubicBezTo>
                  <a:cubicBezTo>
                    <a:pt x="4470" y="3669"/>
                    <a:pt x="4570" y="3770"/>
                    <a:pt x="4704" y="3770"/>
                  </a:cubicBezTo>
                  <a:cubicBezTo>
                    <a:pt x="5437" y="3636"/>
                    <a:pt x="6038" y="3002"/>
                    <a:pt x="6138" y="2268"/>
                  </a:cubicBezTo>
                  <a:cubicBezTo>
                    <a:pt x="6205" y="1935"/>
                    <a:pt x="6105" y="1635"/>
                    <a:pt x="5904" y="1501"/>
                  </a:cubicBezTo>
                  <a:cubicBezTo>
                    <a:pt x="5826" y="1462"/>
                    <a:pt x="5737" y="1446"/>
                    <a:pt x="5642" y="1446"/>
                  </a:cubicBezTo>
                  <a:cubicBezTo>
                    <a:pt x="5576" y="1446"/>
                    <a:pt x="5506" y="1454"/>
                    <a:pt x="5437" y="1468"/>
                  </a:cubicBezTo>
                  <a:cubicBezTo>
                    <a:pt x="5070" y="1535"/>
                    <a:pt x="4770" y="1835"/>
                    <a:pt x="4537" y="2102"/>
                  </a:cubicBezTo>
                  <a:lnTo>
                    <a:pt x="4370" y="2235"/>
                  </a:lnTo>
                  <a:cubicBezTo>
                    <a:pt x="4570" y="1535"/>
                    <a:pt x="4537" y="801"/>
                    <a:pt x="4237" y="134"/>
                  </a:cubicBezTo>
                  <a:lnTo>
                    <a:pt x="410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4"/>
            <p:cNvSpPr/>
            <p:nvPr/>
          </p:nvSpPr>
          <p:spPr>
            <a:xfrm>
              <a:off x="5880200" y="4393100"/>
              <a:ext cx="371125" cy="118925"/>
            </a:xfrm>
            <a:custGeom>
              <a:rect b="b" l="l" r="r" t="t"/>
              <a:pathLst>
                <a:path extrusionOk="0" h="4757" w="14845">
                  <a:moveTo>
                    <a:pt x="8309" y="1"/>
                  </a:moveTo>
                  <a:cubicBezTo>
                    <a:pt x="8272" y="1"/>
                    <a:pt x="8238" y="8"/>
                    <a:pt x="8207" y="20"/>
                  </a:cubicBezTo>
                  <a:cubicBezTo>
                    <a:pt x="7873" y="53"/>
                    <a:pt x="7706" y="420"/>
                    <a:pt x="7673" y="554"/>
                  </a:cubicBezTo>
                  <a:cubicBezTo>
                    <a:pt x="7506" y="954"/>
                    <a:pt x="7373" y="1421"/>
                    <a:pt x="7239" y="1888"/>
                  </a:cubicBezTo>
                  <a:cubicBezTo>
                    <a:pt x="7072" y="1421"/>
                    <a:pt x="6839" y="954"/>
                    <a:pt x="6505" y="587"/>
                  </a:cubicBezTo>
                  <a:cubicBezTo>
                    <a:pt x="6472" y="554"/>
                    <a:pt x="6405" y="520"/>
                    <a:pt x="6339" y="520"/>
                  </a:cubicBezTo>
                  <a:cubicBezTo>
                    <a:pt x="6305" y="520"/>
                    <a:pt x="6205" y="520"/>
                    <a:pt x="6172" y="554"/>
                  </a:cubicBezTo>
                  <a:cubicBezTo>
                    <a:pt x="5838" y="887"/>
                    <a:pt x="5638" y="1288"/>
                    <a:pt x="5505" y="1755"/>
                  </a:cubicBezTo>
                  <a:cubicBezTo>
                    <a:pt x="5471" y="1688"/>
                    <a:pt x="5471" y="1588"/>
                    <a:pt x="5405" y="1454"/>
                  </a:cubicBezTo>
                  <a:cubicBezTo>
                    <a:pt x="5371" y="1354"/>
                    <a:pt x="5371" y="1254"/>
                    <a:pt x="5338" y="1121"/>
                  </a:cubicBezTo>
                  <a:cubicBezTo>
                    <a:pt x="5204" y="787"/>
                    <a:pt x="4904" y="520"/>
                    <a:pt x="4637" y="420"/>
                  </a:cubicBezTo>
                  <a:cubicBezTo>
                    <a:pt x="4582" y="412"/>
                    <a:pt x="4531" y="408"/>
                    <a:pt x="4482" y="408"/>
                  </a:cubicBezTo>
                  <a:cubicBezTo>
                    <a:pt x="4325" y="408"/>
                    <a:pt x="4198" y="452"/>
                    <a:pt x="4070" y="554"/>
                  </a:cubicBezTo>
                  <a:cubicBezTo>
                    <a:pt x="3903" y="687"/>
                    <a:pt x="3870" y="887"/>
                    <a:pt x="3870" y="1054"/>
                  </a:cubicBezTo>
                  <a:lnTo>
                    <a:pt x="3637" y="2088"/>
                  </a:lnTo>
                  <a:cubicBezTo>
                    <a:pt x="3503" y="1888"/>
                    <a:pt x="3336" y="1688"/>
                    <a:pt x="3203" y="1454"/>
                  </a:cubicBezTo>
                  <a:cubicBezTo>
                    <a:pt x="3136" y="1388"/>
                    <a:pt x="3003" y="1221"/>
                    <a:pt x="2803" y="1121"/>
                  </a:cubicBezTo>
                  <a:cubicBezTo>
                    <a:pt x="2765" y="1114"/>
                    <a:pt x="2728" y="1111"/>
                    <a:pt x="2693" y="1111"/>
                  </a:cubicBezTo>
                  <a:cubicBezTo>
                    <a:pt x="2359" y="1111"/>
                    <a:pt x="2156" y="1386"/>
                    <a:pt x="2035" y="1688"/>
                  </a:cubicBezTo>
                  <a:cubicBezTo>
                    <a:pt x="1969" y="1921"/>
                    <a:pt x="1869" y="2121"/>
                    <a:pt x="1835" y="2388"/>
                  </a:cubicBezTo>
                  <a:lnTo>
                    <a:pt x="1402" y="1721"/>
                  </a:lnTo>
                  <a:cubicBezTo>
                    <a:pt x="1335" y="1588"/>
                    <a:pt x="1168" y="1354"/>
                    <a:pt x="968" y="1254"/>
                  </a:cubicBezTo>
                  <a:cubicBezTo>
                    <a:pt x="885" y="1231"/>
                    <a:pt x="811" y="1219"/>
                    <a:pt x="742" y="1219"/>
                  </a:cubicBezTo>
                  <a:cubicBezTo>
                    <a:pt x="616" y="1219"/>
                    <a:pt x="509" y="1256"/>
                    <a:pt x="401" y="1321"/>
                  </a:cubicBezTo>
                  <a:cubicBezTo>
                    <a:pt x="134" y="1588"/>
                    <a:pt x="1" y="2055"/>
                    <a:pt x="1" y="2422"/>
                  </a:cubicBezTo>
                  <a:cubicBezTo>
                    <a:pt x="34" y="3055"/>
                    <a:pt x="201" y="3623"/>
                    <a:pt x="534" y="4190"/>
                  </a:cubicBezTo>
                  <a:cubicBezTo>
                    <a:pt x="559" y="4238"/>
                    <a:pt x="637" y="4269"/>
                    <a:pt x="729" y="4269"/>
                  </a:cubicBezTo>
                  <a:cubicBezTo>
                    <a:pt x="763" y="4269"/>
                    <a:pt x="799" y="4265"/>
                    <a:pt x="835" y="4256"/>
                  </a:cubicBezTo>
                  <a:cubicBezTo>
                    <a:pt x="901" y="4223"/>
                    <a:pt x="968" y="4090"/>
                    <a:pt x="901" y="3956"/>
                  </a:cubicBezTo>
                  <a:cubicBezTo>
                    <a:pt x="634" y="3456"/>
                    <a:pt x="434" y="2922"/>
                    <a:pt x="434" y="2388"/>
                  </a:cubicBezTo>
                  <a:cubicBezTo>
                    <a:pt x="434" y="2088"/>
                    <a:pt x="534" y="1788"/>
                    <a:pt x="701" y="1688"/>
                  </a:cubicBezTo>
                  <a:cubicBezTo>
                    <a:pt x="735" y="1621"/>
                    <a:pt x="835" y="1621"/>
                    <a:pt x="868" y="1621"/>
                  </a:cubicBezTo>
                  <a:cubicBezTo>
                    <a:pt x="935" y="1688"/>
                    <a:pt x="1035" y="1788"/>
                    <a:pt x="1135" y="1921"/>
                  </a:cubicBezTo>
                  <a:lnTo>
                    <a:pt x="1869" y="3122"/>
                  </a:lnTo>
                  <a:cubicBezTo>
                    <a:pt x="1894" y="3197"/>
                    <a:pt x="1956" y="3235"/>
                    <a:pt x="2042" y="3235"/>
                  </a:cubicBezTo>
                  <a:cubicBezTo>
                    <a:pt x="2071" y="3235"/>
                    <a:pt x="2102" y="3231"/>
                    <a:pt x="2136" y="3222"/>
                  </a:cubicBezTo>
                  <a:cubicBezTo>
                    <a:pt x="2202" y="3156"/>
                    <a:pt x="2236" y="3089"/>
                    <a:pt x="2236" y="2989"/>
                  </a:cubicBezTo>
                  <a:cubicBezTo>
                    <a:pt x="2202" y="2588"/>
                    <a:pt x="2302" y="2155"/>
                    <a:pt x="2469" y="1821"/>
                  </a:cubicBezTo>
                  <a:cubicBezTo>
                    <a:pt x="2525" y="1680"/>
                    <a:pt x="2629" y="1539"/>
                    <a:pt x="2701" y="1539"/>
                  </a:cubicBezTo>
                  <a:cubicBezTo>
                    <a:pt x="2714" y="1539"/>
                    <a:pt x="2726" y="1544"/>
                    <a:pt x="2736" y="1554"/>
                  </a:cubicBezTo>
                  <a:cubicBezTo>
                    <a:pt x="2803" y="1554"/>
                    <a:pt x="2869" y="1621"/>
                    <a:pt x="2903" y="1721"/>
                  </a:cubicBezTo>
                  <a:cubicBezTo>
                    <a:pt x="3170" y="2055"/>
                    <a:pt x="3370" y="2388"/>
                    <a:pt x="3570" y="2755"/>
                  </a:cubicBezTo>
                  <a:cubicBezTo>
                    <a:pt x="3637" y="2822"/>
                    <a:pt x="3703" y="2889"/>
                    <a:pt x="3803" y="2889"/>
                  </a:cubicBezTo>
                  <a:cubicBezTo>
                    <a:pt x="3870" y="2889"/>
                    <a:pt x="3970" y="2789"/>
                    <a:pt x="3970" y="2722"/>
                  </a:cubicBezTo>
                  <a:lnTo>
                    <a:pt x="4337" y="1154"/>
                  </a:lnTo>
                  <a:cubicBezTo>
                    <a:pt x="4370" y="1054"/>
                    <a:pt x="4370" y="921"/>
                    <a:pt x="4471" y="887"/>
                  </a:cubicBezTo>
                  <a:cubicBezTo>
                    <a:pt x="4504" y="821"/>
                    <a:pt x="4537" y="821"/>
                    <a:pt x="4604" y="821"/>
                  </a:cubicBezTo>
                  <a:cubicBezTo>
                    <a:pt x="4771" y="887"/>
                    <a:pt x="5004" y="1087"/>
                    <a:pt x="5038" y="1288"/>
                  </a:cubicBezTo>
                  <a:cubicBezTo>
                    <a:pt x="5071" y="1388"/>
                    <a:pt x="5071" y="1488"/>
                    <a:pt x="5104" y="1588"/>
                  </a:cubicBezTo>
                  <a:cubicBezTo>
                    <a:pt x="5204" y="1921"/>
                    <a:pt x="5271" y="2288"/>
                    <a:pt x="5605" y="2488"/>
                  </a:cubicBezTo>
                  <a:cubicBezTo>
                    <a:pt x="5638" y="2522"/>
                    <a:pt x="5671" y="2538"/>
                    <a:pt x="5709" y="2538"/>
                  </a:cubicBezTo>
                  <a:cubicBezTo>
                    <a:pt x="5746" y="2538"/>
                    <a:pt x="5788" y="2522"/>
                    <a:pt x="5838" y="2488"/>
                  </a:cubicBezTo>
                  <a:cubicBezTo>
                    <a:pt x="5905" y="2455"/>
                    <a:pt x="5938" y="2388"/>
                    <a:pt x="5905" y="2322"/>
                  </a:cubicBezTo>
                  <a:cubicBezTo>
                    <a:pt x="5905" y="1888"/>
                    <a:pt x="6038" y="1388"/>
                    <a:pt x="6339" y="987"/>
                  </a:cubicBezTo>
                  <a:cubicBezTo>
                    <a:pt x="6705" y="1488"/>
                    <a:pt x="6939" y="2088"/>
                    <a:pt x="7072" y="2722"/>
                  </a:cubicBezTo>
                  <a:cubicBezTo>
                    <a:pt x="7072" y="2789"/>
                    <a:pt x="7172" y="2889"/>
                    <a:pt x="7273" y="2889"/>
                  </a:cubicBezTo>
                  <a:cubicBezTo>
                    <a:pt x="7373" y="2889"/>
                    <a:pt x="7439" y="2789"/>
                    <a:pt x="7506" y="2722"/>
                  </a:cubicBezTo>
                  <a:cubicBezTo>
                    <a:pt x="7606" y="2021"/>
                    <a:pt x="7840" y="1321"/>
                    <a:pt x="8073" y="687"/>
                  </a:cubicBezTo>
                  <a:cubicBezTo>
                    <a:pt x="8173" y="420"/>
                    <a:pt x="8240" y="387"/>
                    <a:pt x="8273" y="387"/>
                  </a:cubicBezTo>
                  <a:cubicBezTo>
                    <a:pt x="8373" y="387"/>
                    <a:pt x="8440" y="454"/>
                    <a:pt x="8573" y="620"/>
                  </a:cubicBezTo>
                  <a:cubicBezTo>
                    <a:pt x="8907" y="1221"/>
                    <a:pt x="9074" y="1921"/>
                    <a:pt x="9074" y="2588"/>
                  </a:cubicBezTo>
                  <a:cubicBezTo>
                    <a:pt x="9074" y="2689"/>
                    <a:pt x="9174" y="2755"/>
                    <a:pt x="9241" y="2789"/>
                  </a:cubicBezTo>
                  <a:cubicBezTo>
                    <a:pt x="9341" y="2789"/>
                    <a:pt x="9441" y="2755"/>
                    <a:pt x="9441" y="2689"/>
                  </a:cubicBezTo>
                  <a:cubicBezTo>
                    <a:pt x="9708" y="2121"/>
                    <a:pt x="10008" y="1588"/>
                    <a:pt x="10375" y="1121"/>
                  </a:cubicBezTo>
                  <a:cubicBezTo>
                    <a:pt x="10478" y="991"/>
                    <a:pt x="10542" y="942"/>
                    <a:pt x="10580" y="942"/>
                  </a:cubicBezTo>
                  <a:cubicBezTo>
                    <a:pt x="10592" y="942"/>
                    <a:pt x="10601" y="946"/>
                    <a:pt x="10608" y="954"/>
                  </a:cubicBezTo>
                  <a:cubicBezTo>
                    <a:pt x="10708" y="954"/>
                    <a:pt x="10742" y="1087"/>
                    <a:pt x="10775" y="1254"/>
                  </a:cubicBezTo>
                  <a:cubicBezTo>
                    <a:pt x="10942" y="1921"/>
                    <a:pt x="11042" y="2622"/>
                    <a:pt x="11009" y="3289"/>
                  </a:cubicBezTo>
                  <a:cubicBezTo>
                    <a:pt x="11009" y="3389"/>
                    <a:pt x="11042" y="3456"/>
                    <a:pt x="11109" y="3522"/>
                  </a:cubicBezTo>
                  <a:cubicBezTo>
                    <a:pt x="11134" y="3531"/>
                    <a:pt x="11157" y="3535"/>
                    <a:pt x="11178" y="3535"/>
                  </a:cubicBezTo>
                  <a:cubicBezTo>
                    <a:pt x="11244" y="3535"/>
                    <a:pt x="11300" y="3497"/>
                    <a:pt x="11375" y="3422"/>
                  </a:cubicBezTo>
                  <a:lnTo>
                    <a:pt x="12343" y="2088"/>
                  </a:lnTo>
                  <a:cubicBezTo>
                    <a:pt x="12418" y="1938"/>
                    <a:pt x="12493" y="1919"/>
                    <a:pt x="12526" y="1919"/>
                  </a:cubicBezTo>
                  <a:cubicBezTo>
                    <a:pt x="12537" y="1919"/>
                    <a:pt x="12543" y="1921"/>
                    <a:pt x="12543" y="1921"/>
                  </a:cubicBezTo>
                  <a:cubicBezTo>
                    <a:pt x="12543" y="1921"/>
                    <a:pt x="12610" y="1955"/>
                    <a:pt x="12610" y="2121"/>
                  </a:cubicBezTo>
                  <a:cubicBezTo>
                    <a:pt x="12743" y="2722"/>
                    <a:pt x="12710" y="3289"/>
                    <a:pt x="12576" y="3889"/>
                  </a:cubicBezTo>
                  <a:cubicBezTo>
                    <a:pt x="12543" y="3956"/>
                    <a:pt x="12610" y="4090"/>
                    <a:pt x="12710" y="4123"/>
                  </a:cubicBezTo>
                  <a:cubicBezTo>
                    <a:pt x="12729" y="4142"/>
                    <a:pt x="12755" y="4151"/>
                    <a:pt x="12781" y="4151"/>
                  </a:cubicBezTo>
                  <a:cubicBezTo>
                    <a:pt x="12846" y="4151"/>
                    <a:pt x="12920" y="4103"/>
                    <a:pt x="12943" y="4056"/>
                  </a:cubicBezTo>
                  <a:lnTo>
                    <a:pt x="14044" y="2588"/>
                  </a:lnTo>
                  <a:cubicBezTo>
                    <a:pt x="14177" y="2422"/>
                    <a:pt x="14211" y="2422"/>
                    <a:pt x="14211" y="2422"/>
                  </a:cubicBezTo>
                  <a:cubicBezTo>
                    <a:pt x="14211" y="2422"/>
                    <a:pt x="14244" y="2422"/>
                    <a:pt x="14278" y="2522"/>
                  </a:cubicBezTo>
                  <a:cubicBezTo>
                    <a:pt x="14444" y="2789"/>
                    <a:pt x="14444" y="3222"/>
                    <a:pt x="14344" y="3556"/>
                  </a:cubicBezTo>
                  <a:cubicBezTo>
                    <a:pt x="14211" y="3923"/>
                    <a:pt x="13911" y="4190"/>
                    <a:pt x="13610" y="4290"/>
                  </a:cubicBezTo>
                  <a:cubicBezTo>
                    <a:pt x="13544" y="4356"/>
                    <a:pt x="13444" y="4456"/>
                    <a:pt x="13510" y="4557"/>
                  </a:cubicBezTo>
                  <a:cubicBezTo>
                    <a:pt x="13477" y="4723"/>
                    <a:pt x="13544" y="4757"/>
                    <a:pt x="13644" y="4757"/>
                  </a:cubicBezTo>
                  <a:lnTo>
                    <a:pt x="13710" y="4757"/>
                  </a:lnTo>
                  <a:cubicBezTo>
                    <a:pt x="14144" y="4590"/>
                    <a:pt x="14511" y="4223"/>
                    <a:pt x="14678" y="3756"/>
                  </a:cubicBezTo>
                  <a:cubicBezTo>
                    <a:pt x="14845" y="3289"/>
                    <a:pt x="14845" y="2789"/>
                    <a:pt x="14644" y="2388"/>
                  </a:cubicBezTo>
                  <a:cubicBezTo>
                    <a:pt x="14578" y="2288"/>
                    <a:pt x="14511" y="2121"/>
                    <a:pt x="14344" y="2088"/>
                  </a:cubicBezTo>
                  <a:cubicBezTo>
                    <a:pt x="14304" y="2080"/>
                    <a:pt x="14262" y="2074"/>
                    <a:pt x="14218" y="2074"/>
                  </a:cubicBezTo>
                  <a:cubicBezTo>
                    <a:pt x="14077" y="2074"/>
                    <a:pt x="13913" y="2135"/>
                    <a:pt x="13710" y="2388"/>
                  </a:cubicBezTo>
                  <a:lnTo>
                    <a:pt x="13143" y="3189"/>
                  </a:lnTo>
                  <a:cubicBezTo>
                    <a:pt x="13177" y="2789"/>
                    <a:pt x="13143" y="2455"/>
                    <a:pt x="13043" y="2088"/>
                  </a:cubicBezTo>
                  <a:cubicBezTo>
                    <a:pt x="12977" y="1721"/>
                    <a:pt x="12810" y="1588"/>
                    <a:pt x="12643" y="1554"/>
                  </a:cubicBezTo>
                  <a:cubicBezTo>
                    <a:pt x="12600" y="1542"/>
                    <a:pt x="12559" y="1536"/>
                    <a:pt x="12520" y="1536"/>
                  </a:cubicBezTo>
                  <a:cubicBezTo>
                    <a:pt x="12252" y="1536"/>
                    <a:pt x="12067" y="1801"/>
                    <a:pt x="12009" y="1888"/>
                  </a:cubicBezTo>
                  <a:lnTo>
                    <a:pt x="11409" y="2722"/>
                  </a:lnTo>
                  <a:cubicBezTo>
                    <a:pt x="11375" y="2222"/>
                    <a:pt x="11342" y="1688"/>
                    <a:pt x="11175" y="1187"/>
                  </a:cubicBezTo>
                  <a:cubicBezTo>
                    <a:pt x="11075" y="787"/>
                    <a:pt x="10908" y="587"/>
                    <a:pt x="10675" y="587"/>
                  </a:cubicBezTo>
                  <a:cubicBezTo>
                    <a:pt x="10653" y="585"/>
                    <a:pt x="10631" y="583"/>
                    <a:pt x="10609" y="583"/>
                  </a:cubicBezTo>
                  <a:cubicBezTo>
                    <a:pt x="10345" y="583"/>
                    <a:pt x="10165" y="766"/>
                    <a:pt x="10041" y="921"/>
                  </a:cubicBezTo>
                  <a:cubicBezTo>
                    <a:pt x="9808" y="1221"/>
                    <a:pt x="9574" y="1554"/>
                    <a:pt x="9374" y="1888"/>
                  </a:cubicBezTo>
                  <a:cubicBezTo>
                    <a:pt x="9307" y="1388"/>
                    <a:pt x="9141" y="921"/>
                    <a:pt x="8874" y="454"/>
                  </a:cubicBezTo>
                  <a:cubicBezTo>
                    <a:pt x="8684" y="128"/>
                    <a:pt x="8471" y="1"/>
                    <a:pt x="83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4"/>
            <p:cNvSpPr/>
            <p:nvPr/>
          </p:nvSpPr>
          <p:spPr>
            <a:xfrm>
              <a:off x="5380675" y="4503675"/>
              <a:ext cx="135950" cy="65900"/>
            </a:xfrm>
            <a:custGeom>
              <a:rect b="b" l="l" r="r" t="t"/>
              <a:pathLst>
                <a:path extrusionOk="0" h="2636" w="5438">
                  <a:moveTo>
                    <a:pt x="701" y="0"/>
                  </a:moveTo>
                  <a:cubicBezTo>
                    <a:pt x="501" y="0"/>
                    <a:pt x="334" y="33"/>
                    <a:pt x="201" y="200"/>
                  </a:cubicBezTo>
                  <a:cubicBezTo>
                    <a:pt x="1" y="467"/>
                    <a:pt x="101" y="801"/>
                    <a:pt x="134" y="901"/>
                  </a:cubicBezTo>
                  <a:cubicBezTo>
                    <a:pt x="201" y="1401"/>
                    <a:pt x="468" y="1902"/>
                    <a:pt x="835" y="2335"/>
                  </a:cubicBezTo>
                  <a:cubicBezTo>
                    <a:pt x="885" y="2369"/>
                    <a:pt x="935" y="2385"/>
                    <a:pt x="985" y="2385"/>
                  </a:cubicBezTo>
                  <a:cubicBezTo>
                    <a:pt x="1035" y="2385"/>
                    <a:pt x="1085" y="2369"/>
                    <a:pt x="1135" y="2335"/>
                  </a:cubicBezTo>
                  <a:cubicBezTo>
                    <a:pt x="1202" y="2235"/>
                    <a:pt x="1202" y="2135"/>
                    <a:pt x="1135" y="2035"/>
                  </a:cubicBezTo>
                  <a:cubicBezTo>
                    <a:pt x="835" y="1701"/>
                    <a:pt x="634" y="1301"/>
                    <a:pt x="534" y="834"/>
                  </a:cubicBezTo>
                  <a:cubicBezTo>
                    <a:pt x="501" y="667"/>
                    <a:pt x="501" y="534"/>
                    <a:pt x="601" y="467"/>
                  </a:cubicBezTo>
                  <a:cubicBezTo>
                    <a:pt x="626" y="418"/>
                    <a:pt x="650" y="387"/>
                    <a:pt x="701" y="387"/>
                  </a:cubicBezTo>
                  <a:cubicBezTo>
                    <a:pt x="719" y="387"/>
                    <a:pt x="741" y="391"/>
                    <a:pt x="768" y="400"/>
                  </a:cubicBezTo>
                  <a:cubicBezTo>
                    <a:pt x="868" y="400"/>
                    <a:pt x="1101" y="534"/>
                    <a:pt x="1135" y="667"/>
                  </a:cubicBezTo>
                  <a:cubicBezTo>
                    <a:pt x="1202" y="801"/>
                    <a:pt x="1268" y="968"/>
                    <a:pt x="1302" y="1134"/>
                  </a:cubicBezTo>
                  <a:cubicBezTo>
                    <a:pt x="1335" y="1334"/>
                    <a:pt x="1435" y="1501"/>
                    <a:pt x="1502" y="1701"/>
                  </a:cubicBezTo>
                  <a:cubicBezTo>
                    <a:pt x="1535" y="1768"/>
                    <a:pt x="1602" y="1801"/>
                    <a:pt x="1669" y="1801"/>
                  </a:cubicBezTo>
                  <a:cubicBezTo>
                    <a:pt x="1769" y="1801"/>
                    <a:pt x="1802" y="1735"/>
                    <a:pt x="1835" y="1668"/>
                  </a:cubicBezTo>
                  <a:cubicBezTo>
                    <a:pt x="1969" y="1468"/>
                    <a:pt x="1969" y="1234"/>
                    <a:pt x="1969" y="1034"/>
                  </a:cubicBezTo>
                  <a:lnTo>
                    <a:pt x="1969" y="734"/>
                  </a:lnTo>
                  <a:cubicBezTo>
                    <a:pt x="1969" y="634"/>
                    <a:pt x="2102" y="501"/>
                    <a:pt x="2169" y="501"/>
                  </a:cubicBezTo>
                  <a:lnTo>
                    <a:pt x="2202" y="501"/>
                  </a:lnTo>
                  <a:cubicBezTo>
                    <a:pt x="2269" y="534"/>
                    <a:pt x="2269" y="567"/>
                    <a:pt x="2302" y="667"/>
                  </a:cubicBezTo>
                  <a:lnTo>
                    <a:pt x="2669" y="1735"/>
                  </a:lnTo>
                  <a:cubicBezTo>
                    <a:pt x="2703" y="1835"/>
                    <a:pt x="2803" y="1868"/>
                    <a:pt x="2869" y="1868"/>
                  </a:cubicBezTo>
                  <a:cubicBezTo>
                    <a:pt x="2969" y="1868"/>
                    <a:pt x="3036" y="1801"/>
                    <a:pt x="3036" y="1701"/>
                  </a:cubicBezTo>
                  <a:cubicBezTo>
                    <a:pt x="3103" y="1334"/>
                    <a:pt x="3236" y="968"/>
                    <a:pt x="3470" y="667"/>
                  </a:cubicBezTo>
                  <a:cubicBezTo>
                    <a:pt x="3603" y="1034"/>
                    <a:pt x="3637" y="1468"/>
                    <a:pt x="3637" y="1835"/>
                  </a:cubicBezTo>
                  <a:cubicBezTo>
                    <a:pt x="3637" y="1902"/>
                    <a:pt x="3670" y="2002"/>
                    <a:pt x="3737" y="2035"/>
                  </a:cubicBezTo>
                  <a:cubicBezTo>
                    <a:pt x="3766" y="2054"/>
                    <a:pt x="3792" y="2063"/>
                    <a:pt x="3817" y="2063"/>
                  </a:cubicBezTo>
                  <a:cubicBezTo>
                    <a:pt x="3876" y="2063"/>
                    <a:pt x="3923" y="2015"/>
                    <a:pt x="3970" y="1968"/>
                  </a:cubicBezTo>
                  <a:cubicBezTo>
                    <a:pt x="4204" y="1635"/>
                    <a:pt x="4504" y="1334"/>
                    <a:pt x="4871" y="1134"/>
                  </a:cubicBezTo>
                  <a:lnTo>
                    <a:pt x="4871" y="1134"/>
                  </a:lnTo>
                  <a:cubicBezTo>
                    <a:pt x="4837" y="1635"/>
                    <a:pt x="4537" y="2102"/>
                    <a:pt x="4070" y="2335"/>
                  </a:cubicBezTo>
                  <a:cubicBezTo>
                    <a:pt x="4004" y="2369"/>
                    <a:pt x="3970" y="2502"/>
                    <a:pt x="4004" y="2635"/>
                  </a:cubicBezTo>
                  <a:cubicBezTo>
                    <a:pt x="4048" y="2624"/>
                    <a:pt x="4081" y="2621"/>
                    <a:pt x="4110" y="2621"/>
                  </a:cubicBezTo>
                  <a:cubicBezTo>
                    <a:pt x="4167" y="2621"/>
                    <a:pt x="4204" y="2635"/>
                    <a:pt x="4270" y="2635"/>
                  </a:cubicBezTo>
                  <a:cubicBezTo>
                    <a:pt x="4304" y="2635"/>
                    <a:pt x="4337" y="2635"/>
                    <a:pt x="4337" y="2602"/>
                  </a:cubicBezTo>
                  <a:cubicBezTo>
                    <a:pt x="5004" y="2202"/>
                    <a:pt x="5438" y="1435"/>
                    <a:pt x="5338" y="667"/>
                  </a:cubicBezTo>
                  <a:cubicBezTo>
                    <a:pt x="5338" y="601"/>
                    <a:pt x="5304" y="534"/>
                    <a:pt x="5204" y="501"/>
                  </a:cubicBezTo>
                  <a:cubicBezTo>
                    <a:pt x="5188" y="484"/>
                    <a:pt x="5154" y="475"/>
                    <a:pt x="5117" y="475"/>
                  </a:cubicBezTo>
                  <a:cubicBezTo>
                    <a:pt x="5079" y="475"/>
                    <a:pt x="5038" y="484"/>
                    <a:pt x="5004" y="501"/>
                  </a:cubicBezTo>
                  <a:cubicBezTo>
                    <a:pt x="4637" y="701"/>
                    <a:pt x="4304" y="968"/>
                    <a:pt x="4004" y="1268"/>
                  </a:cubicBezTo>
                  <a:cubicBezTo>
                    <a:pt x="3970" y="867"/>
                    <a:pt x="3870" y="467"/>
                    <a:pt x="3703" y="134"/>
                  </a:cubicBezTo>
                  <a:cubicBezTo>
                    <a:pt x="3670" y="33"/>
                    <a:pt x="3637" y="0"/>
                    <a:pt x="3537" y="0"/>
                  </a:cubicBezTo>
                  <a:cubicBezTo>
                    <a:pt x="3470" y="0"/>
                    <a:pt x="3436" y="0"/>
                    <a:pt x="3370" y="33"/>
                  </a:cubicBezTo>
                  <a:cubicBezTo>
                    <a:pt x="3136" y="300"/>
                    <a:pt x="2969" y="634"/>
                    <a:pt x="2803" y="968"/>
                  </a:cubicBezTo>
                  <a:lnTo>
                    <a:pt x="2636" y="467"/>
                  </a:lnTo>
                  <a:cubicBezTo>
                    <a:pt x="2603" y="367"/>
                    <a:pt x="2536" y="200"/>
                    <a:pt x="2436" y="134"/>
                  </a:cubicBezTo>
                  <a:cubicBezTo>
                    <a:pt x="2358" y="75"/>
                    <a:pt x="2269" y="40"/>
                    <a:pt x="2176" y="40"/>
                  </a:cubicBezTo>
                  <a:cubicBezTo>
                    <a:pt x="2109" y="40"/>
                    <a:pt x="2039" y="58"/>
                    <a:pt x="1969" y="100"/>
                  </a:cubicBezTo>
                  <a:cubicBezTo>
                    <a:pt x="1769" y="167"/>
                    <a:pt x="1535" y="434"/>
                    <a:pt x="1502" y="667"/>
                  </a:cubicBezTo>
                  <a:cubicBezTo>
                    <a:pt x="1468" y="601"/>
                    <a:pt x="1468" y="501"/>
                    <a:pt x="1435" y="467"/>
                  </a:cubicBezTo>
                  <a:cubicBezTo>
                    <a:pt x="1302" y="200"/>
                    <a:pt x="1001" y="0"/>
                    <a:pt x="7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4"/>
            <p:cNvSpPr/>
            <p:nvPr/>
          </p:nvSpPr>
          <p:spPr>
            <a:xfrm>
              <a:off x="5777625" y="4290400"/>
              <a:ext cx="141800" cy="82375"/>
            </a:xfrm>
            <a:custGeom>
              <a:rect b="b" l="l" r="r" t="t"/>
              <a:pathLst>
                <a:path extrusionOk="0" h="3295" w="5672">
                  <a:moveTo>
                    <a:pt x="2240" y="0"/>
                  </a:moveTo>
                  <a:cubicBezTo>
                    <a:pt x="2177" y="0"/>
                    <a:pt x="2119" y="8"/>
                    <a:pt x="2069" y="25"/>
                  </a:cubicBezTo>
                  <a:cubicBezTo>
                    <a:pt x="1802" y="158"/>
                    <a:pt x="1769" y="492"/>
                    <a:pt x="1769" y="559"/>
                  </a:cubicBezTo>
                  <a:cubicBezTo>
                    <a:pt x="1769" y="692"/>
                    <a:pt x="1769" y="826"/>
                    <a:pt x="1735" y="959"/>
                  </a:cubicBezTo>
                  <a:cubicBezTo>
                    <a:pt x="1669" y="859"/>
                    <a:pt x="1602" y="792"/>
                    <a:pt x="1502" y="692"/>
                  </a:cubicBezTo>
                  <a:cubicBezTo>
                    <a:pt x="1372" y="563"/>
                    <a:pt x="1223" y="514"/>
                    <a:pt x="1054" y="514"/>
                  </a:cubicBezTo>
                  <a:cubicBezTo>
                    <a:pt x="1005" y="514"/>
                    <a:pt x="954" y="518"/>
                    <a:pt x="901" y="525"/>
                  </a:cubicBezTo>
                  <a:cubicBezTo>
                    <a:pt x="601" y="559"/>
                    <a:pt x="334" y="726"/>
                    <a:pt x="234" y="959"/>
                  </a:cubicBezTo>
                  <a:cubicBezTo>
                    <a:pt x="1" y="1326"/>
                    <a:pt x="1" y="1826"/>
                    <a:pt x="268" y="2293"/>
                  </a:cubicBezTo>
                  <a:cubicBezTo>
                    <a:pt x="468" y="2660"/>
                    <a:pt x="801" y="2960"/>
                    <a:pt x="1101" y="3194"/>
                  </a:cubicBezTo>
                  <a:cubicBezTo>
                    <a:pt x="1001" y="3294"/>
                    <a:pt x="1068" y="3294"/>
                    <a:pt x="1135" y="3294"/>
                  </a:cubicBezTo>
                  <a:cubicBezTo>
                    <a:pt x="1168" y="3294"/>
                    <a:pt x="1268" y="3227"/>
                    <a:pt x="1302" y="3194"/>
                  </a:cubicBezTo>
                  <a:cubicBezTo>
                    <a:pt x="1402" y="3127"/>
                    <a:pt x="1402" y="2994"/>
                    <a:pt x="1302" y="2894"/>
                  </a:cubicBezTo>
                  <a:cubicBezTo>
                    <a:pt x="1001" y="2660"/>
                    <a:pt x="735" y="2393"/>
                    <a:pt x="568" y="2060"/>
                  </a:cubicBezTo>
                  <a:cubicBezTo>
                    <a:pt x="401" y="1726"/>
                    <a:pt x="401" y="1393"/>
                    <a:pt x="501" y="1159"/>
                  </a:cubicBezTo>
                  <a:cubicBezTo>
                    <a:pt x="601" y="1026"/>
                    <a:pt x="768" y="959"/>
                    <a:pt x="868" y="892"/>
                  </a:cubicBezTo>
                  <a:cubicBezTo>
                    <a:pt x="968" y="892"/>
                    <a:pt x="1101" y="892"/>
                    <a:pt x="1202" y="992"/>
                  </a:cubicBezTo>
                  <a:cubicBezTo>
                    <a:pt x="1335" y="1126"/>
                    <a:pt x="1368" y="1293"/>
                    <a:pt x="1435" y="1493"/>
                  </a:cubicBezTo>
                  <a:cubicBezTo>
                    <a:pt x="1468" y="1693"/>
                    <a:pt x="1535" y="1960"/>
                    <a:pt x="1702" y="2127"/>
                  </a:cubicBezTo>
                  <a:cubicBezTo>
                    <a:pt x="1741" y="2166"/>
                    <a:pt x="1792" y="2182"/>
                    <a:pt x="1840" y="2182"/>
                  </a:cubicBezTo>
                  <a:cubicBezTo>
                    <a:pt x="1874" y="2182"/>
                    <a:pt x="1908" y="2174"/>
                    <a:pt x="1935" y="2160"/>
                  </a:cubicBezTo>
                  <a:cubicBezTo>
                    <a:pt x="2002" y="2127"/>
                    <a:pt x="2035" y="2026"/>
                    <a:pt x="2035" y="1960"/>
                  </a:cubicBezTo>
                  <a:cubicBezTo>
                    <a:pt x="2035" y="1493"/>
                    <a:pt x="2035" y="1026"/>
                    <a:pt x="2102" y="559"/>
                  </a:cubicBezTo>
                  <a:cubicBezTo>
                    <a:pt x="2102" y="359"/>
                    <a:pt x="2136" y="359"/>
                    <a:pt x="2169" y="359"/>
                  </a:cubicBezTo>
                  <a:cubicBezTo>
                    <a:pt x="2236" y="359"/>
                    <a:pt x="2336" y="492"/>
                    <a:pt x="2369" y="692"/>
                  </a:cubicBezTo>
                  <a:lnTo>
                    <a:pt x="2636" y="1826"/>
                  </a:lnTo>
                  <a:cubicBezTo>
                    <a:pt x="2669" y="1893"/>
                    <a:pt x="2736" y="1993"/>
                    <a:pt x="2836" y="1993"/>
                  </a:cubicBezTo>
                  <a:cubicBezTo>
                    <a:pt x="2936" y="1993"/>
                    <a:pt x="3003" y="1893"/>
                    <a:pt x="3070" y="1826"/>
                  </a:cubicBezTo>
                  <a:cubicBezTo>
                    <a:pt x="3103" y="1459"/>
                    <a:pt x="3203" y="1059"/>
                    <a:pt x="3437" y="692"/>
                  </a:cubicBezTo>
                  <a:cubicBezTo>
                    <a:pt x="3470" y="659"/>
                    <a:pt x="3470" y="625"/>
                    <a:pt x="3470" y="625"/>
                  </a:cubicBezTo>
                  <a:cubicBezTo>
                    <a:pt x="3470" y="625"/>
                    <a:pt x="3470" y="692"/>
                    <a:pt x="3503" y="826"/>
                  </a:cubicBezTo>
                  <a:lnTo>
                    <a:pt x="3570" y="1660"/>
                  </a:lnTo>
                  <a:cubicBezTo>
                    <a:pt x="3570" y="1726"/>
                    <a:pt x="3603" y="1826"/>
                    <a:pt x="3670" y="1826"/>
                  </a:cubicBezTo>
                  <a:cubicBezTo>
                    <a:pt x="3699" y="1836"/>
                    <a:pt x="3726" y="1840"/>
                    <a:pt x="3750" y="1840"/>
                  </a:cubicBezTo>
                  <a:cubicBezTo>
                    <a:pt x="3809" y="1840"/>
                    <a:pt x="3856" y="1817"/>
                    <a:pt x="3904" y="1793"/>
                  </a:cubicBezTo>
                  <a:cubicBezTo>
                    <a:pt x="4237" y="1459"/>
                    <a:pt x="4571" y="1126"/>
                    <a:pt x="4904" y="826"/>
                  </a:cubicBezTo>
                  <a:cubicBezTo>
                    <a:pt x="4971" y="726"/>
                    <a:pt x="5004" y="726"/>
                    <a:pt x="5004" y="726"/>
                  </a:cubicBezTo>
                  <a:lnTo>
                    <a:pt x="5071" y="792"/>
                  </a:lnTo>
                  <a:cubicBezTo>
                    <a:pt x="5171" y="959"/>
                    <a:pt x="5238" y="1193"/>
                    <a:pt x="5138" y="1393"/>
                  </a:cubicBezTo>
                  <a:cubicBezTo>
                    <a:pt x="5079" y="1597"/>
                    <a:pt x="4868" y="1699"/>
                    <a:pt x="4682" y="1699"/>
                  </a:cubicBezTo>
                  <a:cubicBezTo>
                    <a:pt x="4655" y="1699"/>
                    <a:pt x="4629" y="1697"/>
                    <a:pt x="4604" y="1693"/>
                  </a:cubicBezTo>
                  <a:cubicBezTo>
                    <a:pt x="4471" y="1693"/>
                    <a:pt x="4404" y="1793"/>
                    <a:pt x="4404" y="1893"/>
                  </a:cubicBezTo>
                  <a:cubicBezTo>
                    <a:pt x="4404" y="2026"/>
                    <a:pt x="4471" y="2127"/>
                    <a:pt x="4604" y="2127"/>
                  </a:cubicBezTo>
                  <a:cubicBezTo>
                    <a:pt x="4971" y="2127"/>
                    <a:pt x="5338" y="1893"/>
                    <a:pt x="5505" y="1559"/>
                  </a:cubicBezTo>
                  <a:cubicBezTo>
                    <a:pt x="5671" y="1226"/>
                    <a:pt x="5638" y="826"/>
                    <a:pt x="5405" y="525"/>
                  </a:cubicBezTo>
                  <a:cubicBezTo>
                    <a:pt x="5305" y="459"/>
                    <a:pt x="5238" y="359"/>
                    <a:pt x="5104" y="359"/>
                  </a:cubicBezTo>
                  <a:cubicBezTo>
                    <a:pt x="5083" y="355"/>
                    <a:pt x="5061" y="353"/>
                    <a:pt x="5041" y="353"/>
                  </a:cubicBezTo>
                  <a:cubicBezTo>
                    <a:pt x="4869" y="353"/>
                    <a:pt x="4727" y="466"/>
                    <a:pt x="4637" y="525"/>
                  </a:cubicBezTo>
                  <a:cubicBezTo>
                    <a:pt x="4404" y="726"/>
                    <a:pt x="4137" y="959"/>
                    <a:pt x="3937" y="1193"/>
                  </a:cubicBezTo>
                  <a:lnTo>
                    <a:pt x="3937" y="826"/>
                  </a:lnTo>
                  <a:cubicBezTo>
                    <a:pt x="3937" y="726"/>
                    <a:pt x="3904" y="459"/>
                    <a:pt x="3737" y="325"/>
                  </a:cubicBezTo>
                  <a:cubicBezTo>
                    <a:pt x="3637" y="225"/>
                    <a:pt x="3570" y="225"/>
                    <a:pt x="3437" y="225"/>
                  </a:cubicBezTo>
                  <a:cubicBezTo>
                    <a:pt x="3236" y="292"/>
                    <a:pt x="3136" y="459"/>
                    <a:pt x="3103" y="525"/>
                  </a:cubicBezTo>
                  <a:cubicBezTo>
                    <a:pt x="3003" y="659"/>
                    <a:pt x="2969" y="826"/>
                    <a:pt x="2903" y="959"/>
                  </a:cubicBezTo>
                  <a:lnTo>
                    <a:pt x="2803" y="625"/>
                  </a:lnTo>
                  <a:cubicBezTo>
                    <a:pt x="2769" y="392"/>
                    <a:pt x="2636" y="125"/>
                    <a:pt x="2436" y="25"/>
                  </a:cubicBezTo>
                  <a:cubicBezTo>
                    <a:pt x="2369" y="8"/>
                    <a:pt x="2302" y="0"/>
                    <a:pt x="22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4"/>
            <p:cNvSpPr/>
            <p:nvPr/>
          </p:nvSpPr>
          <p:spPr>
            <a:xfrm>
              <a:off x="6171250" y="3535475"/>
              <a:ext cx="838950" cy="2321675"/>
            </a:xfrm>
            <a:custGeom>
              <a:rect b="b" l="l" r="r" t="t"/>
              <a:pathLst>
                <a:path extrusionOk="0" h="92867" w="33558">
                  <a:moveTo>
                    <a:pt x="8240" y="0"/>
                  </a:moveTo>
                  <a:lnTo>
                    <a:pt x="8240" y="0"/>
                  </a:lnTo>
                  <a:cubicBezTo>
                    <a:pt x="7706" y="67"/>
                    <a:pt x="7105" y="100"/>
                    <a:pt x="6572" y="167"/>
                  </a:cubicBezTo>
                  <a:lnTo>
                    <a:pt x="7205" y="1268"/>
                  </a:lnTo>
                  <a:cubicBezTo>
                    <a:pt x="6038" y="5404"/>
                    <a:pt x="4837" y="9507"/>
                    <a:pt x="3670" y="13644"/>
                  </a:cubicBezTo>
                  <a:cubicBezTo>
                    <a:pt x="2435" y="17847"/>
                    <a:pt x="1201" y="22083"/>
                    <a:pt x="868" y="26486"/>
                  </a:cubicBezTo>
                  <a:cubicBezTo>
                    <a:pt x="0" y="37761"/>
                    <a:pt x="5171" y="49036"/>
                    <a:pt x="13110" y="57108"/>
                  </a:cubicBezTo>
                  <a:cubicBezTo>
                    <a:pt x="16279" y="60344"/>
                    <a:pt x="19915" y="63179"/>
                    <a:pt x="22616" y="66782"/>
                  </a:cubicBezTo>
                  <a:cubicBezTo>
                    <a:pt x="28087" y="74120"/>
                    <a:pt x="29121" y="83727"/>
                    <a:pt x="30022" y="92867"/>
                  </a:cubicBezTo>
                  <a:cubicBezTo>
                    <a:pt x="30622" y="92800"/>
                    <a:pt x="31223" y="92733"/>
                    <a:pt x="31856" y="92700"/>
                  </a:cubicBezTo>
                  <a:cubicBezTo>
                    <a:pt x="33558" y="85962"/>
                    <a:pt x="32023" y="78790"/>
                    <a:pt x="29521" y="72352"/>
                  </a:cubicBezTo>
                  <a:cubicBezTo>
                    <a:pt x="28521" y="69750"/>
                    <a:pt x="27286" y="67182"/>
                    <a:pt x="25552" y="65014"/>
                  </a:cubicBezTo>
                  <a:cubicBezTo>
                    <a:pt x="22950" y="61745"/>
                    <a:pt x="19247" y="59576"/>
                    <a:pt x="16212" y="56741"/>
                  </a:cubicBezTo>
                  <a:cubicBezTo>
                    <a:pt x="10241" y="51204"/>
                    <a:pt x="7005" y="43265"/>
                    <a:pt x="5905" y="35226"/>
                  </a:cubicBezTo>
                  <a:cubicBezTo>
                    <a:pt x="4837" y="27220"/>
                    <a:pt x="5738" y="19047"/>
                    <a:pt x="7072" y="11042"/>
                  </a:cubicBezTo>
                  <a:cubicBezTo>
                    <a:pt x="7706" y="7372"/>
                    <a:pt x="8406" y="3703"/>
                    <a:pt x="8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4"/>
            <p:cNvSpPr/>
            <p:nvPr/>
          </p:nvSpPr>
          <p:spPr>
            <a:xfrm>
              <a:off x="6163750" y="3518575"/>
              <a:ext cx="854800" cy="2352825"/>
            </a:xfrm>
            <a:custGeom>
              <a:rect b="b" l="l" r="r" t="t"/>
              <a:pathLst>
                <a:path extrusionOk="0" h="94113" w="34192">
                  <a:moveTo>
                    <a:pt x="7915" y="1375"/>
                  </a:moveTo>
                  <a:lnTo>
                    <a:pt x="7915" y="1375"/>
                  </a:lnTo>
                  <a:cubicBezTo>
                    <a:pt x="7915" y="1393"/>
                    <a:pt x="7915" y="1411"/>
                    <a:pt x="7915" y="1429"/>
                  </a:cubicBezTo>
                  <a:lnTo>
                    <a:pt x="7915" y="1429"/>
                  </a:lnTo>
                  <a:cubicBezTo>
                    <a:pt x="7896" y="1412"/>
                    <a:pt x="7876" y="1395"/>
                    <a:pt x="7855" y="1380"/>
                  </a:cubicBezTo>
                  <a:lnTo>
                    <a:pt x="7855" y="1380"/>
                  </a:lnTo>
                  <a:cubicBezTo>
                    <a:pt x="7875" y="1379"/>
                    <a:pt x="7895" y="1377"/>
                    <a:pt x="7915" y="1375"/>
                  </a:cubicBezTo>
                  <a:close/>
                  <a:moveTo>
                    <a:pt x="7898" y="2655"/>
                  </a:moveTo>
                  <a:cubicBezTo>
                    <a:pt x="7704" y="9033"/>
                    <a:pt x="5978" y="15409"/>
                    <a:pt x="5404" y="21758"/>
                  </a:cubicBezTo>
                  <a:cubicBezTo>
                    <a:pt x="4837" y="28430"/>
                    <a:pt x="5004" y="35234"/>
                    <a:pt x="6738" y="41706"/>
                  </a:cubicBezTo>
                  <a:cubicBezTo>
                    <a:pt x="8206" y="47110"/>
                    <a:pt x="10808" y="52280"/>
                    <a:pt x="14644" y="56416"/>
                  </a:cubicBezTo>
                  <a:cubicBezTo>
                    <a:pt x="19014" y="61120"/>
                    <a:pt x="24718" y="63855"/>
                    <a:pt x="27720" y="69759"/>
                  </a:cubicBezTo>
                  <a:cubicBezTo>
                    <a:pt x="31195" y="76677"/>
                    <a:pt x="33317" y="85076"/>
                    <a:pt x="31615" y="92742"/>
                  </a:cubicBezTo>
                  <a:lnTo>
                    <a:pt x="31615" y="92742"/>
                  </a:lnTo>
                  <a:cubicBezTo>
                    <a:pt x="31355" y="92763"/>
                    <a:pt x="31093" y="92788"/>
                    <a:pt x="30827" y="92816"/>
                  </a:cubicBezTo>
                  <a:lnTo>
                    <a:pt x="30827" y="92816"/>
                  </a:lnTo>
                  <a:cubicBezTo>
                    <a:pt x="30274" y="86956"/>
                    <a:pt x="29615" y="80989"/>
                    <a:pt x="27687" y="75363"/>
                  </a:cubicBezTo>
                  <a:cubicBezTo>
                    <a:pt x="25652" y="69426"/>
                    <a:pt x="21949" y="64956"/>
                    <a:pt x="17479" y="60753"/>
                  </a:cubicBezTo>
                  <a:cubicBezTo>
                    <a:pt x="12642" y="56250"/>
                    <a:pt x="8373" y="51446"/>
                    <a:pt x="5504" y="45442"/>
                  </a:cubicBezTo>
                  <a:cubicBezTo>
                    <a:pt x="2635" y="39538"/>
                    <a:pt x="1201" y="32866"/>
                    <a:pt x="1868" y="26261"/>
                  </a:cubicBezTo>
                  <a:cubicBezTo>
                    <a:pt x="2680" y="18267"/>
                    <a:pt x="5677" y="10337"/>
                    <a:pt x="7898" y="2655"/>
                  </a:cubicBezTo>
                  <a:close/>
                  <a:moveTo>
                    <a:pt x="8659" y="1"/>
                  </a:moveTo>
                  <a:cubicBezTo>
                    <a:pt x="8631" y="1"/>
                    <a:pt x="8602" y="3"/>
                    <a:pt x="8573" y="9"/>
                  </a:cubicBezTo>
                  <a:cubicBezTo>
                    <a:pt x="8039" y="43"/>
                    <a:pt x="7439" y="76"/>
                    <a:pt x="6905" y="176"/>
                  </a:cubicBezTo>
                  <a:cubicBezTo>
                    <a:pt x="6082" y="242"/>
                    <a:pt x="6071" y="1478"/>
                    <a:pt x="6841" y="1478"/>
                  </a:cubicBezTo>
                  <a:cubicBezTo>
                    <a:pt x="6851" y="1478"/>
                    <a:pt x="6861" y="1477"/>
                    <a:pt x="6872" y="1477"/>
                  </a:cubicBezTo>
                  <a:cubicBezTo>
                    <a:pt x="6911" y="1472"/>
                    <a:pt x="6950" y="1467"/>
                    <a:pt x="6990" y="1463"/>
                  </a:cubicBezTo>
                  <a:lnTo>
                    <a:pt x="6990" y="1463"/>
                  </a:lnTo>
                  <a:cubicBezTo>
                    <a:pt x="6938" y="1529"/>
                    <a:pt x="6897" y="1611"/>
                    <a:pt x="6872" y="1710"/>
                  </a:cubicBezTo>
                  <a:cubicBezTo>
                    <a:pt x="4837" y="8749"/>
                    <a:pt x="2368" y="15854"/>
                    <a:pt x="1068" y="23059"/>
                  </a:cubicBezTo>
                  <a:cubicBezTo>
                    <a:pt x="0" y="29063"/>
                    <a:pt x="400" y="35101"/>
                    <a:pt x="2302" y="40905"/>
                  </a:cubicBezTo>
                  <a:cubicBezTo>
                    <a:pt x="4170" y="46609"/>
                    <a:pt x="7339" y="51913"/>
                    <a:pt x="11342" y="56416"/>
                  </a:cubicBezTo>
                  <a:cubicBezTo>
                    <a:pt x="15845" y="61487"/>
                    <a:pt x="21515" y="65323"/>
                    <a:pt x="24718" y="71460"/>
                  </a:cubicBezTo>
                  <a:cubicBezTo>
                    <a:pt x="28220" y="78232"/>
                    <a:pt x="28987" y="86038"/>
                    <a:pt x="29688" y="93476"/>
                  </a:cubicBezTo>
                  <a:cubicBezTo>
                    <a:pt x="29720" y="93764"/>
                    <a:pt x="29905" y="94112"/>
                    <a:pt x="30242" y="94112"/>
                  </a:cubicBezTo>
                  <a:cubicBezTo>
                    <a:pt x="30257" y="94112"/>
                    <a:pt x="30273" y="94111"/>
                    <a:pt x="30288" y="94110"/>
                  </a:cubicBezTo>
                  <a:cubicBezTo>
                    <a:pt x="30922" y="94077"/>
                    <a:pt x="31523" y="93977"/>
                    <a:pt x="32123" y="93943"/>
                  </a:cubicBezTo>
                  <a:cubicBezTo>
                    <a:pt x="32390" y="93910"/>
                    <a:pt x="32690" y="93776"/>
                    <a:pt x="32723" y="93476"/>
                  </a:cubicBezTo>
                  <a:cubicBezTo>
                    <a:pt x="34191" y="87272"/>
                    <a:pt x="33224" y="80901"/>
                    <a:pt x="31189" y="74896"/>
                  </a:cubicBezTo>
                  <a:cubicBezTo>
                    <a:pt x="30222" y="72061"/>
                    <a:pt x="29054" y="69225"/>
                    <a:pt x="27420" y="66724"/>
                  </a:cubicBezTo>
                  <a:cubicBezTo>
                    <a:pt x="25785" y="64222"/>
                    <a:pt x="23550" y="62287"/>
                    <a:pt x="21249" y="60453"/>
                  </a:cubicBezTo>
                  <a:cubicBezTo>
                    <a:pt x="16012" y="56316"/>
                    <a:pt x="11875" y="51813"/>
                    <a:pt x="9373" y="45542"/>
                  </a:cubicBezTo>
                  <a:cubicBezTo>
                    <a:pt x="6838" y="39137"/>
                    <a:pt x="6171" y="32232"/>
                    <a:pt x="6438" y="25394"/>
                  </a:cubicBezTo>
                  <a:cubicBezTo>
                    <a:pt x="6605" y="20958"/>
                    <a:pt x="7205" y="16588"/>
                    <a:pt x="7939" y="12251"/>
                  </a:cubicBezTo>
                  <a:cubicBezTo>
                    <a:pt x="8573" y="8382"/>
                    <a:pt x="9340" y="4579"/>
                    <a:pt x="9207" y="610"/>
                  </a:cubicBezTo>
                  <a:cubicBezTo>
                    <a:pt x="9207" y="305"/>
                    <a:pt x="8956" y="1"/>
                    <a:pt x="86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4"/>
            <p:cNvSpPr/>
            <p:nvPr/>
          </p:nvSpPr>
          <p:spPr>
            <a:xfrm>
              <a:off x="6021975" y="3820675"/>
              <a:ext cx="229350" cy="325250"/>
            </a:xfrm>
            <a:custGeom>
              <a:rect b="b" l="l" r="r" t="t"/>
              <a:pathLst>
                <a:path extrusionOk="0" h="13010" w="9174">
                  <a:moveTo>
                    <a:pt x="0" y="1"/>
                  </a:moveTo>
                  <a:cubicBezTo>
                    <a:pt x="834" y="1969"/>
                    <a:pt x="1668" y="3970"/>
                    <a:pt x="2969" y="5671"/>
                  </a:cubicBezTo>
                  <a:cubicBezTo>
                    <a:pt x="4237" y="7406"/>
                    <a:pt x="6005" y="8807"/>
                    <a:pt x="8039" y="9307"/>
                  </a:cubicBezTo>
                  <a:lnTo>
                    <a:pt x="8907" y="13010"/>
                  </a:lnTo>
                  <a:cubicBezTo>
                    <a:pt x="9174" y="11142"/>
                    <a:pt x="8573" y="9174"/>
                    <a:pt x="7372" y="7773"/>
                  </a:cubicBezTo>
                  <a:cubicBezTo>
                    <a:pt x="6705" y="6972"/>
                    <a:pt x="5838" y="6305"/>
                    <a:pt x="5037" y="5638"/>
                  </a:cubicBezTo>
                  <a:cubicBezTo>
                    <a:pt x="3103" y="4003"/>
                    <a:pt x="1401" y="210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4"/>
            <p:cNvSpPr/>
            <p:nvPr/>
          </p:nvSpPr>
          <p:spPr>
            <a:xfrm>
              <a:off x="6002575" y="3806600"/>
              <a:ext cx="262925" cy="354675"/>
            </a:xfrm>
            <a:custGeom>
              <a:rect b="b" l="l" r="r" t="t"/>
              <a:pathLst>
                <a:path extrusionOk="0" h="14187" w="10517">
                  <a:moveTo>
                    <a:pt x="3865" y="5304"/>
                  </a:moveTo>
                  <a:lnTo>
                    <a:pt x="3865" y="5304"/>
                  </a:lnTo>
                  <a:cubicBezTo>
                    <a:pt x="4278" y="5715"/>
                    <a:pt x="4705" y="6115"/>
                    <a:pt x="5146" y="6501"/>
                  </a:cubicBezTo>
                  <a:cubicBezTo>
                    <a:pt x="5971" y="7208"/>
                    <a:pt x="6737" y="7890"/>
                    <a:pt x="7372" y="8625"/>
                  </a:cubicBezTo>
                  <a:lnTo>
                    <a:pt x="7372" y="8625"/>
                  </a:lnTo>
                  <a:cubicBezTo>
                    <a:pt x="5911" y="7832"/>
                    <a:pt x="4785" y="6659"/>
                    <a:pt x="3865" y="5304"/>
                  </a:cubicBezTo>
                  <a:close/>
                  <a:moveTo>
                    <a:pt x="779" y="0"/>
                  </a:moveTo>
                  <a:cubicBezTo>
                    <a:pt x="389" y="0"/>
                    <a:pt x="0" y="302"/>
                    <a:pt x="176" y="764"/>
                  </a:cubicBezTo>
                  <a:cubicBezTo>
                    <a:pt x="1898" y="4869"/>
                    <a:pt x="4047" y="9106"/>
                    <a:pt x="8580" y="10474"/>
                  </a:cubicBezTo>
                  <a:lnTo>
                    <a:pt x="8580" y="10474"/>
                  </a:lnTo>
                  <a:cubicBezTo>
                    <a:pt x="8986" y="11384"/>
                    <a:pt x="9182" y="12420"/>
                    <a:pt x="9082" y="13673"/>
                  </a:cubicBezTo>
                  <a:cubicBezTo>
                    <a:pt x="9034" y="14012"/>
                    <a:pt x="9305" y="14186"/>
                    <a:pt x="9606" y="14186"/>
                  </a:cubicBezTo>
                  <a:cubicBezTo>
                    <a:pt x="9927" y="14186"/>
                    <a:pt x="10282" y="13987"/>
                    <a:pt x="10317" y="13573"/>
                  </a:cubicBezTo>
                  <a:cubicBezTo>
                    <a:pt x="10517" y="11138"/>
                    <a:pt x="9749" y="8903"/>
                    <a:pt x="7948" y="7202"/>
                  </a:cubicBezTo>
                  <a:cubicBezTo>
                    <a:pt x="5580" y="4900"/>
                    <a:pt x="3245" y="3032"/>
                    <a:pt x="1310" y="263"/>
                  </a:cubicBezTo>
                  <a:cubicBezTo>
                    <a:pt x="1185" y="81"/>
                    <a:pt x="982" y="0"/>
                    <a:pt x="7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4"/>
            <p:cNvSpPr/>
            <p:nvPr/>
          </p:nvSpPr>
          <p:spPr>
            <a:xfrm>
              <a:off x="6323850" y="3603850"/>
              <a:ext cx="308575" cy="394450"/>
            </a:xfrm>
            <a:custGeom>
              <a:rect b="b" l="l" r="r" t="t"/>
              <a:pathLst>
                <a:path extrusionOk="0" h="15778" w="12343">
                  <a:moveTo>
                    <a:pt x="11742" y="1"/>
                  </a:moveTo>
                  <a:cubicBezTo>
                    <a:pt x="10842" y="167"/>
                    <a:pt x="10241" y="935"/>
                    <a:pt x="9941" y="1769"/>
                  </a:cubicBezTo>
                  <a:cubicBezTo>
                    <a:pt x="9641" y="2603"/>
                    <a:pt x="9641" y="3503"/>
                    <a:pt x="9574" y="4404"/>
                  </a:cubicBezTo>
                  <a:cubicBezTo>
                    <a:pt x="9407" y="7339"/>
                    <a:pt x="8573" y="10442"/>
                    <a:pt x="6339" y="12410"/>
                  </a:cubicBezTo>
                  <a:cubicBezTo>
                    <a:pt x="5001" y="13560"/>
                    <a:pt x="3213" y="14195"/>
                    <a:pt x="1438" y="14195"/>
                  </a:cubicBezTo>
                  <a:cubicBezTo>
                    <a:pt x="1000" y="14195"/>
                    <a:pt x="563" y="14157"/>
                    <a:pt x="134" y="14077"/>
                  </a:cubicBezTo>
                  <a:lnTo>
                    <a:pt x="1" y="15512"/>
                  </a:lnTo>
                  <a:cubicBezTo>
                    <a:pt x="556" y="15694"/>
                    <a:pt x="1133" y="15778"/>
                    <a:pt x="1712" y="15778"/>
                  </a:cubicBezTo>
                  <a:cubicBezTo>
                    <a:pt x="3045" y="15778"/>
                    <a:pt x="4388" y="15332"/>
                    <a:pt x="5505" y="14611"/>
                  </a:cubicBezTo>
                  <a:cubicBezTo>
                    <a:pt x="7139" y="13610"/>
                    <a:pt x="8407" y="12076"/>
                    <a:pt x="9341" y="10442"/>
                  </a:cubicBezTo>
                  <a:cubicBezTo>
                    <a:pt x="11109" y="7506"/>
                    <a:pt x="12176" y="4137"/>
                    <a:pt x="12343" y="735"/>
                  </a:cubicBezTo>
                  <a:cubicBezTo>
                    <a:pt x="12343" y="501"/>
                    <a:pt x="12343" y="234"/>
                    <a:pt x="12176" y="101"/>
                  </a:cubicBezTo>
                  <a:cubicBezTo>
                    <a:pt x="12076" y="1"/>
                    <a:pt x="11909" y="1"/>
                    <a:pt x="11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4"/>
            <p:cNvSpPr/>
            <p:nvPr/>
          </p:nvSpPr>
          <p:spPr>
            <a:xfrm>
              <a:off x="6302400" y="3589525"/>
              <a:ext cx="358375" cy="423400"/>
            </a:xfrm>
            <a:custGeom>
              <a:rect b="b" l="l" r="r" t="t"/>
              <a:pathLst>
                <a:path extrusionOk="0" h="16936" w="14335">
                  <a:moveTo>
                    <a:pt x="12731" y="1"/>
                  </a:moveTo>
                  <a:cubicBezTo>
                    <a:pt x="12459" y="1"/>
                    <a:pt x="12163" y="76"/>
                    <a:pt x="11867" y="207"/>
                  </a:cubicBezTo>
                  <a:cubicBezTo>
                    <a:pt x="10532" y="774"/>
                    <a:pt x="10099" y="2308"/>
                    <a:pt x="9898" y="3576"/>
                  </a:cubicBezTo>
                  <a:cubicBezTo>
                    <a:pt x="9598" y="6011"/>
                    <a:pt x="9632" y="8313"/>
                    <a:pt x="8397" y="10514"/>
                  </a:cubicBezTo>
                  <a:cubicBezTo>
                    <a:pt x="7149" y="12837"/>
                    <a:pt x="4865" y="14174"/>
                    <a:pt x="2315" y="14174"/>
                  </a:cubicBezTo>
                  <a:cubicBezTo>
                    <a:pt x="1934" y="14174"/>
                    <a:pt x="1548" y="14144"/>
                    <a:pt x="1159" y="14083"/>
                  </a:cubicBezTo>
                  <a:cubicBezTo>
                    <a:pt x="1127" y="14079"/>
                    <a:pt x="1096" y="14077"/>
                    <a:pt x="1065" y="14077"/>
                  </a:cubicBezTo>
                  <a:cubicBezTo>
                    <a:pt x="333" y="14077"/>
                    <a:pt x="57" y="15189"/>
                    <a:pt x="825" y="15318"/>
                  </a:cubicBezTo>
                  <a:cubicBezTo>
                    <a:pt x="1336" y="15397"/>
                    <a:pt x="1828" y="15435"/>
                    <a:pt x="2303" y="15435"/>
                  </a:cubicBezTo>
                  <a:cubicBezTo>
                    <a:pt x="7410" y="15435"/>
                    <a:pt x="10419" y="11014"/>
                    <a:pt x="10999" y="5978"/>
                  </a:cubicBezTo>
                  <a:cubicBezTo>
                    <a:pt x="11099" y="5044"/>
                    <a:pt x="11033" y="4076"/>
                    <a:pt x="11266" y="3209"/>
                  </a:cubicBezTo>
                  <a:cubicBezTo>
                    <a:pt x="11366" y="2342"/>
                    <a:pt x="11833" y="1708"/>
                    <a:pt x="12634" y="1341"/>
                  </a:cubicBezTo>
                  <a:lnTo>
                    <a:pt x="12634" y="1341"/>
                  </a:lnTo>
                  <a:cubicBezTo>
                    <a:pt x="12567" y="2008"/>
                    <a:pt x="12500" y="2675"/>
                    <a:pt x="12400" y="3376"/>
                  </a:cubicBezTo>
                  <a:cubicBezTo>
                    <a:pt x="12100" y="5377"/>
                    <a:pt x="11466" y="7345"/>
                    <a:pt x="10566" y="9180"/>
                  </a:cubicBezTo>
                  <a:cubicBezTo>
                    <a:pt x="9039" y="12379"/>
                    <a:pt x="6326" y="15784"/>
                    <a:pt x="2628" y="15784"/>
                  </a:cubicBezTo>
                  <a:cubicBezTo>
                    <a:pt x="2123" y="15784"/>
                    <a:pt x="1600" y="15721"/>
                    <a:pt x="1059" y="15584"/>
                  </a:cubicBezTo>
                  <a:cubicBezTo>
                    <a:pt x="979" y="15558"/>
                    <a:pt x="905" y="15546"/>
                    <a:pt x="835" y="15546"/>
                  </a:cubicBezTo>
                  <a:cubicBezTo>
                    <a:pt x="203" y="15546"/>
                    <a:pt x="1" y="16538"/>
                    <a:pt x="692" y="16719"/>
                  </a:cubicBezTo>
                  <a:cubicBezTo>
                    <a:pt x="1303" y="16866"/>
                    <a:pt x="1902" y="16935"/>
                    <a:pt x="2487" y="16935"/>
                  </a:cubicBezTo>
                  <a:cubicBezTo>
                    <a:pt x="5351" y="16935"/>
                    <a:pt x="7864" y="15271"/>
                    <a:pt x="9665" y="12916"/>
                  </a:cubicBezTo>
                  <a:cubicBezTo>
                    <a:pt x="10966" y="11215"/>
                    <a:pt x="11967" y="9247"/>
                    <a:pt x="12667" y="7212"/>
                  </a:cubicBezTo>
                  <a:cubicBezTo>
                    <a:pt x="13201" y="5644"/>
                    <a:pt x="14335" y="2542"/>
                    <a:pt x="13835" y="874"/>
                  </a:cubicBezTo>
                  <a:cubicBezTo>
                    <a:pt x="13641" y="250"/>
                    <a:pt x="13225" y="1"/>
                    <a:pt x="127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4"/>
            <p:cNvSpPr/>
            <p:nvPr/>
          </p:nvSpPr>
          <p:spPr>
            <a:xfrm>
              <a:off x="5306450" y="2943625"/>
              <a:ext cx="1669275" cy="1071650"/>
            </a:xfrm>
            <a:custGeom>
              <a:rect b="b" l="l" r="r" t="t"/>
              <a:pathLst>
                <a:path extrusionOk="0" h="42866" w="66771">
                  <a:moveTo>
                    <a:pt x="9908" y="28878"/>
                  </a:moveTo>
                  <a:cubicBezTo>
                    <a:pt x="9941" y="28912"/>
                    <a:pt x="10008" y="28912"/>
                    <a:pt x="10075" y="28978"/>
                  </a:cubicBezTo>
                  <a:lnTo>
                    <a:pt x="10008" y="29012"/>
                  </a:lnTo>
                  <a:lnTo>
                    <a:pt x="9908" y="28878"/>
                  </a:lnTo>
                  <a:close/>
                  <a:moveTo>
                    <a:pt x="56079" y="0"/>
                  </a:moveTo>
                  <a:cubicBezTo>
                    <a:pt x="54171" y="0"/>
                    <a:pt x="52087" y="834"/>
                    <a:pt x="50504" y="1625"/>
                  </a:cubicBezTo>
                  <a:cubicBezTo>
                    <a:pt x="48536" y="2626"/>
                    <a:pt x="46834" y="3994"/>
                    <a:pt x="45367" y="5628"/>
                  </a:cubicBezTo>
                  <a:cubicBezTo>
                    <a:pt x="44550" y="2958"/>
                    <a:pt x="41721" y="1205"/>
                    <a:pt x="38887" y="1205"/>
                  </a:cubicBezTo>
                  <a:cubicBezTo>
                    <a:pt x="38712" y="1205"/>
                    <a:pt x="38536" y="1211"/>
                    <a:pt x="38362" y="1225"/>
                  </a:cubicBezTo>
                  <a:cubicBezTo>
                    <a:pt x="34626" y="1559"/>
                    <a:pt x="31990" y="4794"/>
                    <a:pt x="30623" y="8130"/>
                  </a:cubicBezTo>
                  <a:cubicBezTo>
                    <a:pt x="28853" y="6234"/>
                    <a:pt x="26355" y="5104"/>
                    <a:pt x="23797" y="5104"/>
                  </a:cubicBezTo>
                  <a:cubicBezTo>
                    <a:pt x="22980" y="5104"/>
                    <a:pt x="22157" y="5219"/>
                    <a:pt x="21349" y="5461"/>
                  </a:cubicBezTo>
                  <a:cubicBezTo>
                    <a:pt x="17980" y="6495"/>
                    <a:pt x="15579" y="9564"/>
                    <a:pt x="15112" y="13000"/>
                  </a:cubicBezTo>
                  <a:cubicBezTo>
                    <a:pt x="13081" y="12072"/>
                    <a:pt x="10494" y="11358"/>
                    <a:pt x="8075" y="11358"/>
                  </a:cubicBezTo>
                  <a:cubicBezTo>
                    <a:pt x="4930" y="11358"/>
                    <a:pt x="2067" y="12563"/>
                    <a:pt x="1068" y="16069"/>
                  </a:cubicBezTo>
                  <a:cubicBezTo>
                    <a:pt x="1" y="19538"/>
                    <a:pt x="1168" y="22307"/>
                    <a:pt x="3270" y="24508"/>
                  </a:cubicBezTo>
                  <a:cubicBezTo>
                    <a:pt x="1469" y="27144"/>
                    <a:pt x="1502" y="30913"/>
                    <a:pt x="3837" y="33248"/>
                  </a:cubicBezTo>
                  <a:cubicBezTo>
                    <a:pt x="4938" y="34349"/>
                    <a:pt x="6305" y="34916"/>
                    <a:pt x="7740" y="35083"/>
                  </a:cubicBezTo>
                  <a:cubicBezTo>
                    <a:pt x="7940" y="36417"/>
                    <a:pt x="8507" y="37684"/>
                    <a:pt x="9474" y="38652"/>
                  </a:cubicBezTo>
                  <a:cubicBezTo>
                    <a:pt x="10760" y="39924"/>
                    <a:pt x="12382" y="40472"/>
                    <a:pt x="14039" y="40472"/>
                  </a:cubicBezTo>
                  <a:cubicBezTo>
                    <a:pt x="16424" y="40472"/>
                    <a:pt x="18882" y="39336"/>
                    <a:pt x="20516" y="37584"/>
                  </a:cubicBezTo>
                  <a:cubicBezTo>
                    <a:pt x="20960" y="40606"/>
                    <a:pt x="23983" y="42865"/>
                    <a:pt x="27038" y="42865"/>
                  </a:cubicBezTo>
                  <a:cubicBezTo>
                    <a:pt x="27422" y="42865"/>
                    <a:pt x="27807" y="42829"/>
                    <a:pt x="28188" y="42755"/>
                  </a:cubicBezTo>
                  <a:cubicBezTo>
                    <a:pt x="31857" y="42054"/>
                    <a:pt x="33992" y="38685"/>
                    <a:pt x="34659" y="35183"/>
                  </a:cubicBezTo>
                  <a:cubicBezTo>
                    <a:pt x="35664" y="36619"/>
                    <a:pt x="37412" y="37486"/>
                    <a:pt x="39242" y="37486"/>
                  </a:cubicBezTo>
                  <a:cubicBezTo>
                    <a:pt x="39536" y="37486"/>
                    <a:pt x="39833" y="37464"/>
                    <a:pt x="40130" y="37418"/>
                  </a:cubicBezTo>
                  <a:cubicBezTo>
                    <a:pt x="42998" y="36951"/>
                    <a:pt x="44866" y="34449"/>
                    <a:pt x="45667" y="31780"/>
                  </a:cubicBezTo>
                  <a:cubicBezTo>
                    <a:pt x="47514" y="33814"/>
                    <a:pt x="50291" y="35177"/>
                    <a:pt x="53001" y="35177"/>
                  </a:cubicBezTo>
                  <a:cubicBezTo>
                    <a:pt x="54647" y="35177"/>
                    <a:pt x="56268" y="34674"/>
                    <a:pt x="57642" y="33515"/>
                  </a:cubicBezTo>
                  <a:cubicBezTo>
                    <a:pt x="60377" y="31146"/>
                    <a:pt x="60878" y="26510"/>
                    <a:pt x="58543" y="23741"/>
                  </a:cubicBezTo>
                  <a:cubicBezTo>
                    <a:pt x="61979" y="23641"/>
                    <a:pt x="65514" y="21606"/>
                    <a:pt x="66148" y="18037"/>
                  </a:cubicBezTo>
                  <a:cubicBezTo>
                    <a:pt x="66771" y="14597"/>
                    <a:pt x="64078" y="10995"/>
                    <a:pt x="60536" y="10995"/>
                  </a:cubicBezTo>
                  <a:cubicBezTo>
                    <a:pt x="60473" y="10995"/>
                    <a:pt x="60408" y="10996"/>
                    <a:pt x="60344" y="10999"/>
                  </a:cubicBezTo>
                  <a:cubicBezTo>
                    <a:pt x="61478" y="7329"/>
                    <a:pt x="62345" y="1559"/>
                    <a:pt x="57542" y="191"/>
                  </a:cubicBezTo>
                  <a:cubicBezTo>
                    <a:pt x="57075" y="59"/>
                    <a:pt x="56583" y="0"/>
                    <a:pt x="560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4"/>
            <p:cNvSpPr/>
            <p:nvPr/>
          </p:nvSpPr>
          <p:spPr>
            <a:xfrm>
              <a:off x="6274125" y="3918050"/>
              <a:ext cx="52250" cy="88225"/>
            </a:xfrm>
            <a:custGeom>
              <a:rect b="b" l="l" r="r" t="t"/>
              <a:pathLst>
                <a:path extrusionOk="0" h="3529" w="2090">
                  <a:moveTo>
                    <a:pt x="1676" y="0"/>
                  </a:moveTo>
                  <a:cubicBezTo>
                    <a:pt x="1637" y="0"/>
                    <a:pt x="1589" y="48"/>
                    <a:pt x="1589" y="108"/>
                  </a:cubicBezTo>
                  <a:cubicBezTo>
                    <a:pt x="1723" y="909"/>
                    <a:pt x="1723" y="1710"/>
                    <a:pt x="1489" y="2510"/>
                  </a:cubicBezTo>
                  <a:cubicBezTo>
                    <a:pt x="1456" y="2610"/>
                    <a:pt x="1456" y="2844"/>
                    <a:pt x="1389" y="2910"/>
                  </a:cubicBezTo>
                  <a:cubicBezTo>
                    <a:pt x="1256" y="3011"/>
                    <a:pt x="1156" y="3077"/>
                    <a:pt x="1056" y="3177"/>
                  </a:cubicBezTo>
                  <a:lnTo>
                    <a:pt x="889" y="3011"/>
                  </a:lnTo>
                  <a:cubicBezTo>
                    <a:pt x="622" y="2877"/>
                    <a:pt x="389" y="2544"/>
                    <a:pt x="122" y="2410"/>
                  </a:cubicBezTo>
                  <a:cubicBezTo>
                    <a:pt x="116" y="2404"/>
                    <a:pt x="107" y="2401"/>
                    <a:pt x="98" y="2401"/>
                  </a:cubicBezTo>
                  <a:cubicBezTo>
                    <a:pt x="57" y="2401"/>
                    <a:pt x="0" y="2456"/>
                    <a:pt x="55" y="2510"/>
                  </a:cubicBezTo>
                  <a:cubicBezTo>
                    <a:pt x="254" y="2834"/>
                    <a:pt x="731" y="3528"/>
                    <a:pt x="1155" y="3528"/>
                  </a:cubicBezTo>
                  <a:cubicBezTo>
                    <a:pt x="1299" y="3528"/>
                    <a:pt x="1437" y="3448"/>
                    <a:pt x="1556" y="3244"/>
                  </a:cubicBezTo>
                  <a:cubicBezTo>
                    <a:pt x="2090" y="2377"/>
                    <a:pt x="1956" y="1042"/>
                    <a:pt x="1723" y="75"/>
                  </a:cubicBezTo>
                  <a:cubicBezTo>
                    <a:pt x="1723" y="22"/>
                    <a:pt x="1701" y="0"/>
                    <a:pt x="1676"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4"/>
            <p:cNvSpPr/>
            <p:nvPr/>
          </p:nvSpPr>
          <p:spPr>
            <a:xfrm>
              <a:off x="6503400" y="3840325"/>
              <a:ext cx="63975" cy="54175"/>
            </a:xfrm>
            <a:custGeom>
              <a:rect b="b" l="l" r="r" t="t"/>
              <a:pathLst>
                <a:path extrusionOk="0" h="2167" w="2559">
                  <a:moveTo>
                    <a:pt x="2477" y="0"/>
                  </a:moveTo>
                  <a:cubicBezTo>
                    <a:pt x="2466" y="0"/>
                    <a:pt x="2459" y="4"/>
                    <a:pt x="2459" y="15"/>
                  </a:cubicBezTo>
                  <a:lnTo>
                    <a:pt x="1725" y="1383"/>
                  </a:lnTo>
                  <a:cubicBezTo>
                    <a:pt x="1558" y="1650"/>
                    <a:pt x="1325" y="1883"/>
                    <a:pt x="991" y="1883"/>
                  </a:cubicBezTo>
                  <a:cubicBezTo>
                    <a:pt x="558" y="1883"/>
                    <a:pt x="457" y="1383"/>
                    <a:pt x="924" y="1316"/>
                  </a:cubicBezTo>
                  <a:cubicBezTo>
                    <a:pt x="1058" y="1283"/>
                    <a:pt x="1058" y="1149"/>
                    <a:pt x="958" y="1049"/>
                  </a:cubicBezTo>
                  <a:cubicBezTo>
                    <a:pt x="892" y="1004"/>
                    <a:pt x="827" y="984"/>
                    <a:pt x="764" y="984"/>
                  </a:cubicBezTo>
                  <a:cubicBezTo>
                    <a:pt x="315" y="984"/>
                    <a:pt x="1" y="2004"/>
                    <a:pt x="791" y="2150"/>
                  </a:cubicBezTo>
                  <a:cubicBezTo>
                    <a:pt x="850" y="2161"/>
                    <a:pt x="907" y="2167"/>
                    <a:pt x="962" y="2167"/>
                  </a:cubicBezTo>
                  <a:cubicBezTo>
                    <a:pt x="1874" y="2167"/>
                    <a:pt x="2276" y="676"/>
                    <a:pt x="2559" y="15"/>
                  </a:cubicBezTo>
                  <a:cubicBezTo>
                    <a:pt x="2537" y="15"/>
                    <a:pt x="2500" y="0"/>
                    <a:pt x="2477"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4"/>
            <p:cNvSpPr/>
            <p:nvPr/>
          </p:nvSpPr>
          <p:spPr>
            <a:xfrm>
              <a:off x="6406425" y="3915750"/>
              <a:ext cx="77575" cy="66375"/>
            </a:xfrm>
            <a:custGeom>
              <a:rect b="b" l="l" r="r" t="t"/>
              <a:pathLst>
                <a:path extrusionOk="0" h="2655" w="3103">
                  <a:moveTo>
                    <a:pt x="2969" y="0"/>
                  </a:moveTo>
                  <a:cubicBezTo>
                    <a:pt x="2435" y="467"/>
                    <a:pt x="2302" y="968"/>
                    <a:pt x="1968" y="1535"/>
                  </a:cubicBezTo>
                  <a:cubicBezTo>
                    <a:pt x="1768" y="1868"/>
                    <a:pt x="1468" y="2135"/>
                    <a:pt x="1101" y="2269"/>
                  </a:cubicBezTo>
                  <a:cubicBezTo>
                    <a:pt x="978" y="2293"/>
                    <a:pt x="854" y="2300"/>
                    <a:pt x="733" y="2300"/>
                  </a:cubicBezTo>
                  <a:cubicBezTo>
                    <a:pt x="600" y="2300"/>
                    <a:pt x="469" y="2292"/>
                    <a:pt x="342" y="2292"/>
                  </a:cubicBezTo>
                  <a:cubicBezTo>
                    <a:pt x="271" y="2292"/>
                    <a:pt x="201" y="2294"/>
                    <a:pt x="133" y="2302"/>
                  </a:cubicBezTo>
                  <a:cubicBezTo>
                    <a:pt x="33" y="2302"/>
                    <a:pt x="0" y="2369"/>
                    <a:pt x="100" y="2469"/>
                  </a:cubicBezTo>
                  <a:cubicBezTo>
                    <a:pt x="256" y="2601"/>
                    <a:pt x="459" y="2655"/>
                    <a:pt x="677" y="2655"/>
                  </a:cubicBezTo>
                  <a:cubicBezTo>
                    <a:pt x="1066" y="2655"/>
                    <a:pt x="1502" y="2482"/>
                    <a:pt x="1801" y="2269"/>
                  </a:cubicBezTo>
                  <a:cubicBezTo>
                    <a:pt x="2468" y="1702"/>
                    <a:pt x="2535" y="701"/>
                    <a:pt x="3102" y="34"/>
                  </a:cubicBezTo>
                  <a:cubicBezTo>
                    <a:pt x="3036" y="0"/>
                    <a:pt x="3002" y="0"/>
                    <a:pt x="2969"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4"/>
            <p:cNvSpPr/>
            <p:nvPr/>
          </p:nvSpPr>
          <p:spPr>
            <a:xfrm>
              <a:off x="6257150" y="3908550"/>
              <a:ext cx="56725" cy="389625"/>
            </a:xfrm>
            <a:custGeom>
              <a:rect b="b" l="l" r="r" t="t"/>
              <a:pathLst>
                <a:path extrusionOk="0" h="15585" w="2269">
                  <a:moveTo>
                    <a:pt x="585" y="0"/>
                  </a:moveTo>
                  <a:cubicBezTo>
                    <a:pt x="516" y="0"/>
                    <a:pt x="434" y="50"/>
                    <a:pt x="434" y="155"/>
                  </a:cubicBezTo>
                  <a:cubicBezTo>
                    <a:pt x="234" y="2557"/>
                    <a:pt x="0" y="5325"/>
                    <a:pt x="634" y="7660"/>
                  </a:cubicBezTo>
                  <a:cubicBezTo>
                    <a:pt x="967" y="8928"/>
                    <a:pt x="1468" y="9929"/>
                    <a:pt x="1568" y="11263"/>
                  </a:cubicBezTo>
                  <a:cubicBezTo>
                    <a:pt x="1635" y="12664"/>
                    <a:pt x="1301" y="14065"/>
                    <a:pt x="1234" y="15466"/>
                  </a:cubicBezTo>
                  <a:cubicBezTo>
                    <a:pt x="1234" y="15541"/>
                    <a:pt x="1287" y="15584"/>
                    <a:pt x="1339" y="15584"/>
                  </a:cubicBezTo>
                  <a:cubicBezTo>
                    <a:pt x="1380" y="15584"/>
                    <a:pt x="1420" y="15558"/>
                    <a:pt x="1434" y="15499"/>
                  </a:cubicBezTo>
                  <a:cubicBezTo>
                    <a:pt x="2268" y="13598"/>
                    <a:pt x="2268" y="10996"/>
                    <a:pt x="1601" y="9061"/>
                  </a:cubicBezTo>
                  <a:cubicBezTo>
                    <a:pt x="601" y="6092"/>
                    <a:pt x="634" y="3257"/>
                    <a:pt x="667" y="122"/>
                  </a:cubicBezTo>
                  <a:cubicBezTo>
                    <a:pt x="699" y="42"/>
                    <a:pt x="647" y="0"/>
                    <a:pt x="5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4"/>
            <p:cNvSpPr/>
            <p:nvPr/>
          </p:nvSpPr>
          <p:spPr>
            <a:xfrm>
              <a:off x="6186250" y="4066675"/>
              <a:ext cx="82800" cy="344225"/>
            </a:xfrm>
            <a:custGeom>
              <a:rect b="b" l="l" r="r" t="t"/>
              <a:pathLst>
                <a:path extrusionOk="0" h="13769" w="3312">
                  <a:moveTo>
                    <a:pt x="1635" y="1"/>
                  </a:moveTo>
                  <a:cubicBezTo>
                    <a:pt x="1602" y="1"/>
                    <a:pt x="1502" y="68"/>
                    <a:pt x="1502" y="134"/>
                  </a:cubicBezTo>
                  <a:cubicBezTo>
                    <a:pt x="3136" y="4504"/>
                    <a:pt x="1" y="9775"/>
                    <a:pt x="2936" y="13677"/>
                  </a:cubicBezTo>
                  <a:cubicBezTo>
                    <a:pt x="2985" y="13739"/>
                    <a:pt x="3052" y="13768"/>
                    <a:pt x="3114" y="13768"/>
                  </a:cubicBezTo>
                  <a:cubicBezTo>
                    <a:pt x="3220" y="13768"/>
                    <a:pt x="3312" y="13680"/>
                    <a:pt x="3270" y="13511"/>
                  </a:cubicBezTo>
                  <a:cubicBezTo>
                    <a:pt x="3203" y="13310"/>
                    <a:pt x="3136" y="13110"/>
                    <a:pt x="3103" y="12910"/>
                  </a:cubicBezTo>
                  <a:cubicBezTo>
                    <a:pt x="3103" y="12865"/>
                    <a:pt x="3076" y="12847"/>
                    <a:pt x="3046" y="12847"/>
                  </a:cubicBezTo>
                  <a:cubicBezTo>
                    <a:pt x="3010" y="12847"/>
                    <a:pt x="2970" y="12874"/>
                    <a:pt x="2970" y="12910"/>
                  </a:cubicBezTo>
                  <a:cubicBezTo>
                    <a:pt x="2970" y="12843"/>
                    <a:pt x="2302" y="11576"/>
                    <a:pt x="2269" y="11276"/>
                  </a:cubicBezTo>
                  <a:cubicBezTo>
                    <a:pt x="2102" y="10675"/>
                    <a:pt x="2102" y="10008"/>
                    <a:pt x="2069" y="9441"/>
                  </a:cubicBezTo>
                  <a:cubicBezTo>
                    <a:pt x="2002" y="8240"/>
                    <a:pt x="2236" y="7006"/>
                    <a:pt x="2402" y="5805"/>
                  </a:cubicBezTo>
                  <a:cubicBezTo>
                    <a:pt x="2603" y="3804"/>
                    <a:pt x="2669" y="1802"/>
                    <a:pt x="16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4"/>
            <p:cNvSpPr/>
            <p:nvPr/>
          </p:nvSpPr>
          <p:spPr>
            <a:xfrm>
              <a:off x="6142900" y="3971975"/>
              <a:ext cx="68400" cy="59975"/>
            </a:xfrm>
            <a:custGeom>
              <a:rect b="b" l="l" r="r" t="t"/>
              <a:pathLst>
                <a:path extrusionOk="0" h="2399" w="2736">
                  <a:moveTo>
                    <a:pt x="88" y="0"/>
                  </a:moveTo>
                  <a:cubicBezTo>
                    <a:pt x="49" y="0"/>
                    <a:pt x="0" y="33"/>
                    <a:pt x="0" y="53"/>
                  </a:cubicBezTo>
                  <a:cubicBezTo>
                    <a:pt x="0" y="687"/>
                    <a:pt x="34" y="1287"/>
                    <a:pt x="400" y="1788"/>
                  </a:cubicBezTo>
                  <a:cubicBezTo>
                    <a:pt x="670" y="2147"/>
                    <a:pt x="1100" y="2398"/>
                    <a:pt x="1523" y="2398"/>
                  </a:cubicBezTo>
                  <a:cubicBezTo>
                    <a:pt x="1571" y="2398"/>
                    <a:pt x="1620" y="2395"/>
                    <a:pt x="1668" y="2388"/>
                  </a:cubicBezTo>
                  <a:cubicBezTo>
                    <a:pt x="2335" y="2255"/>
                    <a:pt x="2735" y="1120"/>
                    <a:pt x="1935" y="887"/>
                  </a:cubicBezTo>
                  <a:lnTo>
                    <a:pt x="1935" y="887"/>
                  </a:lnTo>
                  <a:cubicBezTo>
                    <a:pt x="1902" y="920"/>
                    <a:pt x="1902" y="954"/>
                    <a:pt x="1968" y="954"/>
                  </a:cubicBezTo>
                  <a:cubicBezTo>
                    <a:pt x="2235" y="1187"/>
                    <a:pt x="2235" y="1587"/>
                    <a:pt x="2068" y="1854"/>
                  </a:cubicBezTo>
                  <a:cubicBezTo>
                    <a:pt x="1945" y="2048"/>
                    <a:pt x="1757" y="2130"/>
                    <a:pt x="1552" y="2130"/>
                  </a:cubicBezTo>
                  <a:cubicBezTo>
                    <a:pt x="1370" y="2130"/>
                    <a:pt x="1174" y="2065"/>
                    <a:pt x="1001" y="1954"/>
                  </a:cubicBezTo>
                  <a:cubicBezTo>
                    <a:pt x="367" y="1587"/>
                    <a:pt x="234" y="720"/>
                    <a:pt x="134" y="53"/>
                  </a:cubicBezTo>
                  <a:cubicBezTo>
                    <a:pt x="134" y="14"/>
                    <a:pt x="113" y="0"/>
                    <a:pt x="88"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4"/>
            <p:cNvSpPr/>
            <p:nvPr/>
          </p:nvSpPr>
          <p:spPr>
            <a:xfrm>
              <a:off x="6282150" y="4333550"/>
              <a:ext cx="156575" cy="467200"/>
            </a:xfrm>
            <a:custGeom>
              <a:rect b="b" l="l" r="r" t="t"/>
              <a:pathLst>
                <a:path extrusionOk="0" h="18688" w="6263">
                  <a:moveTo>
                    <a:pt x="134" y="0"/>
                  </a:moveTo>
                  <a:cubicBezTo>
                    <a:pt x="68" y="0"/>
                    <a:pt x="1" y="0"/>
                    <a:pt x="1" y="67"/>
                  </a:cubicBezTo>
                  <a:cubicBezTo>
                    <a:pt x="101" y="3436"/>
                    <a:pt x="835" y="6838"/>
                    <a:pt x="1902" y="10074"/>
                  </a:cubicBezTo>
                  <a:cubicBezTo>
                    <a:pt x="2836" y="12943"/>
                    <a:pt x="4070" y="16312"/>
                    <a:pt x="6005" y="18647"/>
                  </a:cubicBezTo>
                  <a:cubicBezTo>
                    <a:pt x="6033" y="18675"/>
                    <a:pt x="6067" y="18688"/>
                    <a:pt x="6100" y="18688"/>
                  </a:cubicBezTo>
                  <a:cubicBezTo>
                    <a:pt x="6184" y="18688"/>
                    <a:pt x="6262" y="18609"/>
                    <a:pt x="6239" y="18514"/>
                  </a:cubicBezTo>
                  <a:cubicBezTo>
                    <a:pt x="4971" y="15478"/>
                    <a:pt x="3236" y="12776"/>
                    <a:pt x="2169" y="9607"/>
                  </a:cubicBezTo>
                  <a:cubicBezTo>
                    <a:pt x="1135" y="6472"/>
                    <a:pt x="635" y="3269"/>
                    <a:pt x="1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4"/>
            <p:cNvSpPr/>
            <p:nvPr/>
          </p:nvSpPr>
          <p:spPr>
            <a:xfrm>
              <a:off x="6258800" y="4537850"/>
              <a:ext cx="422000" cy="572950"/>
            </a:xfrm>
            <a:custGeom>
              <a:rect b="b" l="l" r="r" t="t"/>
              <a:pathLst>
                <a:path extrusionOk="0" h="22918" w="16880">
                  <a:moveTo>
                    <a:pt x="1" y="1"/>
                  </a:moveTo>
                  <a:lnTo>
                    <a:pt x="1" y="1"/>
                  </a:lnTo>
                  <a:cubicBezTo>
                    <a:pt x="1168" y="4304"/>
                    <a:pt x="3703" y="8474"/>
                    <a:pt x="6339" y="12009"/>
                  </a:cubicBezTo>
                  <a:cubicBezTo>
                    <a:pt x="7573" y="13677"/>
                    <a:pt x="8907" y="15278"/>
                    <a:pt x="10342" y="16746"/>
                  </a:cubicBezTo>
                  <a:cubicBezTo>
                    <a:pt x="11909" y="18347"/>
                    <a:pt x="14278" y="19782"/>
                    <a:pt x="15579" y="21650"/>
                  </a:cubicBezTo>
                  <a:cubicBezTo>
                    <a:pt x="15517" y="21563"/>
                    <a:pt x="15409" y="21522"/>
                    <a:pt x="15305" y="21522"/>
                  </a:cubicBezTo>
                  <a:cubicBezTo>
                    <a:pt x="15128" y="21522"/>
                    <a:pt x="14961" y="21640"/>
                    <a:pt x="15045" y="21850"/>
                  </a:cubicBezTo>
                  <a:cubicBezTo>
                    <a:pt x="15112" y="22117"/>
                    <a:pt x="15212" y="22350"/>
                    <a:pt x="15345" y="22617"/>
                  </a:cubicBezTo>
                  <a:cubicBezTo>
                    <a:pt x="15378" y="22784"/>
                    <a:pt x="15545" y="22917"/>
                    <a:pt x="15712" y="22917"/>
                  </a:cubicBezTo>
                  <a:cubicBezTo>
                    <a:pt x="16179" y="22917"/>
                    <a:pt x="16212" y="22850"/>
                    <a:pt x="16613" y="22650"/>
                  </a:cubicBezTo>
                  <a:cubicBezTo>
                    <a:pt x="16746" y="22584"/>
                    <a:pt x="16880" y="22350"/>
                    <a:pt x="16779" y="22183"/>
                  </a:cubicBezTo>
                  <a:cubicBezTo>
                    <a:pt x="16079" y="20349"/>
                    <a:pt x="14211" y="19315"/>
                    <a:pt x="12777" y="18080"/>
                  </a:cubicBezTo>
                  <a:cubicBezTo>
                    <a:pt x="11042" y="16479"/>
                    <a:pt x="9374" y="14745"/>
                    <a:pt x="7873" y="12910"/>
                  </a:cubicBezTo>
                  <a:cubicBezTo>
                    <a:pt x="4537" y="8974"/>
                    <a:pt x="2403" y="457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4"/>
            <p:cNvSpPr/>
            <p:nvPr/>
          </p:nvSpPr>
          <p:spPr>
            <a:xfrm>
              <a:off x="6702725" y="5109675"/>
              <a:ext cx="316650" cy="761125"/>
            </a:xfrm>
            <a:custGeom>
              <a:rect b="b" l="l" r="r" t="t"/>
              <a:pathLst>
                <a:path extrusionOk="0" h="30445" w="12666">
                  <a:moveTo>
                    <a:pt x="88" y="1"/>
                  </a:moveTo>
                  <a:cubicBezTo>
                    <a:pt x="40" y="1"/>
                    <a:pt x="0" y="55"/>
                    <a:pt x="23" y="78"/>
                  </a:cubicBezTo>
                  <a:cubicBezTo>
                    <a:pt x="1758" y="2212"/>
                    <a:pt x="3626" y="4147"/>
                    <a:pt x="5027" y="6449"/>
                  </a:cubicBezTo>
                  <a:cubicBezTo>
                    <a:pt x="6461" y="8750"/>
                    <a:pt x="7495" y="11319"/>
                    <a:pt x="8463" y="13887"/>
                  </a:cubicBezTo>
                  <a:cubicBezTo>
                    <a:pt x="9430" y="16423"/>
                    <a:pt x="10164" y="19091"/>
                    <a:pt x="10464" y="21826"/>
                  </a:cubicBezTo>
                  <a:cubicBezTo>
                    <a:pt x="10764" y="24762"/>
                    <a:pt x="10130" y="27330"/>
                    <a:pt x="9563" y="30166"/>
                  </a:cubicBezTo>
                  <a:cubicBezTo>
                    <a:pt x="9541" y="30320"/>
                    <a:pt x="9665" y="30445"/>
                    <a:pt x="9789" y="30445"/>
                  </a:cubicBezTo>
                  <a:cubicBezTo>
                    <a:pt x="9854" y="30445"/>
                    <a:pt x="9918" y="30412"/>
                    <a:pt x="9964" y="30333"/>
                  </a:cubicBezTo>
                  <a:cubicBezTo>
                    <a:pt x="12666" y="25596"/>
                    <a:pt x="10998" y="18891"/>
                    <a:pt x="9230" y="14088"/>
                  </a:cubicBezTo>
                  <a:cubicBezTo>
                    <a:pt x="7195" y="8617"/>
                    <a:pt x="4493" y="3947"/>
                    <a:pt x="157" y="44"/>
                  </a:cubicBezTo>
                  <a:cubicBezTo>
                    <a:pt x="135" y="12"/>
                    <a:pt x="111" y="1"/>
                    <a:pt x="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4"/>
            <p:cNvSpPr/>
            <p:nvPr/>
          </p:nvSpPr>
          <p:spPr>
            <a:xfrm>
              <a:off x="6818725" y="5299225"/>
              <a:ext cx="33025" cy="79250"/>
            </a:xfrm>
            <a:custGeom>
              <a:rect b="b" l="l" r="r" t="t"/>
              <a:pathLst>
                <a:path extrusionOk="0" h="3170" w="1321">
                  <a:moveTo>
                    <a:pt x="220" y="1"/>
                  </a:moveTo>
                  <a:cubicBezTo>
                    <a:pt x="153" y="1"/>
                    <a:pt x="53" y="34"/>
                    <a:pt x="120" y="68"/>
                  </a:cubicBezTo>
                  <a:cubicBezTo>
                    <a:pt x="621" y="893"/>
                    <a:pt x="914" y="1667"/>
                    <a:pt x="791" y="2595"/>
                  </a:cubicBezTo>
                  <a:lnTo>
                    <a:pt x="791" y="2595"/>
                  </a:lnTo>
                  <a:cubicBezTo>
                    <a:pt x="528" y="2252"/>
                    <a:pt x="310" y="1860"/>
                    <a:pt x="153" y="1469"/>
                  </a:cubicBezTo>
                  <a:cubicBezTo>
                    <a:pt x="139" y="1427"/>
                    <a:pt x="108" y="1408"/>
                    <a:pt x="78" y="1408"/>
                  </a:cubicBezTo>
                  <a:cubicBezTo>
                    <a:pt x="37" y="1408"/>
                    <a:pt x="0" y="1444"/>
                    <a:pt x="20" y="1502"/>
                  </a:cubicBezTo>
                  <a:cubicBezTo>
                    <a:pt x="120" y="2169"/>
                    <a:pt x="353" y="2636"/>
                    <a:pt x="820" y="3136"/>
                  </a:cubicBezTo>
                  <a:cubicBezTo>
                    <a:pt x="843" y="3159"/>
                    <a:pt x="876" y="3170"/>
                    <a:pt x="913" y="3170"/>
                  </a:cubicBezTo>
                  <a:cubicBezTo>
                    <a:pt x="987" y="3170"/>
                    <a:pt x="1076" y="3125"/>
                    <a:pt x="1121" y="3036"/>
                  </a:cubicBezTo>
                  <a:cubicBezTo>
                    <a:pt x="1321" y="2002"/>
                    <a:pt x="1054" y="701"/>
                    <a:pt x="2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4"/>
            <p:cNvSpPr/>
            <p:nvPr/>
          </p:nvSpPr>
          <p:spPr>
            <a:xfrm>
              <a:off x="6735400" y="5120975"/>
              <a:ext cx="60475" cy="70300"/>
            </a:xfrm>
            <a:custGeom>
              <a:rect b="b" l="l" r="r" t="t"/>
              <a:pathLst>
                <a:path extrusionOk="0" h="2812" w="2419">
                  <a:moveTo>
                    <a:pt x="5" y="1"/>
                  </a:moveTo>
                  <a:lnTo>
                    <a:pt x="5" y="1"/>
                  </a:lnTo>
                  <a:cubicBezTo>
                    <a:pt x="0" y="1"/>
                    <a:pt x="0" y="9"/>
                    <a:pt x="17" y="26"/>
                  </a:cubicBezTo>
                  <a:cubicBezTo>
                    <a:pt x="17" y="9"/>
                    <a:pt x="9" y="1"/>
                    <a:pt x="5" y="1"/>
                  </a:cubicBezTo>
                  <a:close/>
                  <a:moveTo>
                    <a:pt x="17" y="26"/>
                  </a:moveTo>
                  <a:cubicBezTo>
                    <a:pt x="517" y="326"/>
                    <a:pt x="1018" y="626"/>
                    <a:pt x="1451" y="1093"/>
                  </a:cubicBezTo>
                  <a:cubicBezTo>
                    <a:pt x="1852" y="1594"/>
                    <a:pt x="2052" y="2161"/>
                    <a:pt x="2285" y="2761"/>
                  </a:cubicBezTo>
                  <a:cubicBezTo>
                    <a:pt x="2302" y="2794"/>
                    <a:pt x="2335" y="2811"/>
                    <a:pt x="2365" y="2811"/>
                  </a:cubicBezTo>
                  <a:cubicBezTo>
                    <a:pt x="2394" y="2811"/>
                    <a:pt x="2419" y="2794"/>
                    <a:pt x="2419" y="2761"/>
                  </a:cubicBezTo>
                  <a:cubicBezTo>
                    <a:pt x="2419" y="1494"/>
                    <a:pt x="1218" y="159"/>
                    <a:pt x="17" y="2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4"/>
            <p:cNvSpPr/>
            <p:nvPr/>
          </p:nvSpPr>
          <p:spPr>
            <a:xfrm>
              <a:off x="6723300" y="5159125"/>
              <a:ext cx="71750" cy="115825"/>
            </a:xfrm>
            <a:custGeom>
              <a:rect b="b" l="l" r="r" t="t"/>
              <a:pathLst>
                <a:path extrusionOk="0" h="4633" w="2870">
                  <a:moveTo>
                    <a:pt x="1" y="1"/>
                  </a:moveTo>
                  <a:lnTo>
                    <a:pt x="1" y="1"/>
                  </a:lnTo>
                  <a:cubicBezTo>
                    <a:pt x="568" y="768"/>
                    <a:pt x="1168" y="1502"/>
                    <a:pt x="1635" y="2303"/>
                  </a:cubicBezTo>
                  <a:cubicBezTo>
                    <a:pt x="2036" y="3070"/>
                    <a:pt x="2336" y="3837"/>
                    <a:pt x="2769" y="4604"/>
                  </a:cubicBezTo>
                  <a:cubicBezTo>
                    <a:pt x="2780" y="4625"/>
                    <a:pt x="2793" y="4633"/>
                    <a:pt x="2807" y="4633"/>
                  </a:cubicBezTo>
                  <a:cubicBezTo>
                    <a:pt x="2838" y="4633"/>
                    <a:pt x="2869" y="4594"/>
                    <a:pt x="2869" y="4571"/>
                  </a:cubicBezTo>
                  <a:cubicBezTo>
                    <a:pt x="2536" y="2836"/>
                    <a:pt x="1302" y="1102"/>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4"/>
            <p:cNvSpPr/>
            <p:nvPr/>
          </p:nvSpPr>
          <p:spPr>
            <a:xfrm>
              <a:off x="6577375" y="3641375"/>
              <a:ext cx="85075" cy="125125"/>
            </a:xfrm>
            <a:custGeom>
              <a:rect b="b" l="l" r="r" t="t"/>
              <a:pathLst>
                <a:path extrusionOk="0" fill="none" h="5005" w="3403">
                  <a:moveTo>
                    <a:pt x="1034" y="3770"/>
                  </a:moveTo>
                  <a:cubicBezTo>
                    <a:pt x="1802" y="3837"/>
                    <a:pt x="2168" y="5004"/>
                    <a:pt x="2869" y="4838"/>
                  </a:cubicBezTo>
                  <a:cubicBezTo>
                    <a:pt x="3336" y="4738"/>
                    <a:pt x="3403" y="4004"/>
                    <a:pt x="3069" y="3637"/>
                  </a:cubicBezTo>
                  <a:cubicBezTo>
                    <a:pt x="2769" y="3270"/>
                    <a:pt x="2235" y="3136"/>
                    <a:pt x="1735" y="3070"/>
                  </a:cubicBezTo>
                  <a:cubicBezTo>
                    <a:pt x="2502" y="2769"/>
                    <a:pt x="2969" y="1835"/>
                    <a:pt x="2736" y="1068"/>
                  </a:cubicBezTo>
                  <a:cubicBezTo>
                    <a:pt x="2702" y="935"/>
                    <a:pt x="2669" y="801"/>
                    <a:pt x="2535" y="768"/>
                  </a:cubicBezTo>
                  <a:cubicBezTo>
                    <a:pt x="2335" y="668"/>
                    <a:pt x="2168" y="935"/>
                    <a:pt x="2068" y="1102"/>
                  </a:cubicBezTo>
                  <a:cubicBezTo>
                    <a:pt x="1902" y="1402"/>
                    <a:pt x="1735" y="1635"/>
                    <a:pt x="1535" y="1835"/>
                  </a:cubicBezTo>
                  <a:cubicBezTo>
                    <a:pt x="1501" y="1902"/>
                    <a:pt x="1468" y="1936"/>
                    <a:pt x="1401" y="1936"/>
                  </a:cubicBezTo>
                  <a:cubicBezTo>
                    <a:pt x="1368" y="1936"/>
                    <a:pt x="1335" y="1902"/>
                    <a:pt x="1301" y="1835"/>
                  </a:cubicBezTo>
                  <a:cubicBezTo>
                    <a:pt x="1101" y="1569"/>
                    <a:pt x="1134" y="1168"/>
                    <a:pt x="1134" y="801"/>
                  </a:cubicBezTo>
                  <a:cubicBezTo>
                    <a:pt x="1101" y="468"/>
                    <a:pt x="834" y="1"/>
                    <a:pt x="501" y="134"/>
                  </a:cubicBezTo>
                  <a:cubicBezTo>
                    <a:pt x="334" y="234"/>
                    <a:pt x="267" y="401"/>
                    <a:pt x="167" y="601"/>
                  </a:cubicBezTo>
                  <a:cubicBezTo>
                    <a:pt x="0" y="1168"/>
                    <a:pt x="134" y="1769"/>
                    <a:pt x="434" y="2269"/>
                  </a:cubicBezTo>
                </a:path>
              </a:pathLst>
            </a:custGeom>
            <a:noFill/>
            <a:ln cap="rnd" cmpd="sng" w="15850">
              <a:solidFill>
                <a:srgbClr val="4D6D3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4"/>
            <p:cNvSpPr/>
            <p:nvPr/>
          </p:nvSpPr>
          <p:spPr>
            <a:xfrm>
              <a:off x="6434775" y="3339500"/>
              <a:ext cx="208500" cy="123450"/>
            </a:xfrm>
            <a:custGeom>
              <a:rect b="b" l="l" r="r" t="t"/>
              <a:pathLst>
                <a:path extrusionOk="0" fill="none" h="4938" w="8340">
                  <a:moveTo>
                    <a:pt x="5204" y="4937"/>
                  </a:moveTo>
                  <a:cubicBezTo>
                    <a:pt x="6171" y="4670"/>
                    <a:pt x="7072" y="4103"/>
                    <a:pt x="7839" y="3370"/>
                  </a:cubicBezTo>
                  <a:cubicBezTo>
                    <a:pt x="8039" y="3169"/>
                    <a:pt x="8206" y="2936"/>
                    <a:pt x="8306" y="2669"/>
                  </a:cubicBezTo>
                  <a:cubicBezTo>
                    <a:pt x="8339" y="2369"/>
                    <a:pt x="8173" y="2069"/>
                    <a:pt x="7906" y="2035"/>
                  </a:cubicBezTo>
                  <a:cubicBezTo>
                    <a:pt x="7806" y="2035"/>
                    <a:pt x="7639" y="2069"/>
                    <a:pt x="7506" y="2102"/>
                  </a:cubicBezTo>
                  <a:cubicBezTo>
                    <a:pt x="6872" y="2369"/>
                    <a:pt x="6305" y="2602"/>
                    <a:pt x="5671" y="2869"/>
                  </a:cubicBezTo>
                  <a:cubicBezTo>
                    <a:pt x="5971" y="2169"/>
                    <a:pt x="6004" y="1368"/>
                    <a:pt x="5738" y="668"/>
                  </a:cubicBezTo>
                  <a:cubicBezTo>
                    <a:pt x="5638" y="334"/>
                    <a:pt x="5337" y="0"/>
                    <a:pt x="5037" y="167"/>
                  </a:cubicBezTo>
                  <a:cubicBezTo>
                    <a:pt x="4904" y="234"/>
                    <a:pt x="4870" y="401"/>
                    <a:pt x="4837" y="534"/>
                  </a:cubicBezTo>
                  <a:cubicBezTo>
                    <a:pt x="4670" y="1201"/>
                    <a:pt x="4470" y="1835"/>
                    <a:pt x="4303" y="2502"/>
                  </a:cubicBezTo>
                  <a:cubicBezTo>
                    <a:pt x="4170" y="2035"/>
                    <a:pt x="4036" y="1568"/>
                    <a:pt x="3970" y="1101"/>
                  </a:cubicBezTo>
                  <a:cubicBezTo>
                    <a:pt x="3870" y="768"/>
                    <a:pt x="3803" y="434"/>
                    <a:pt x="3536" y="234"/>
                  </a:cubicBezTo>
                  <a:cubicBezTo>
                    <a:pt x="3303" y="34"/>
                    <a:pt x="2836" y="34"/>
                    <a:pt x="2669" y="334"/>
                  </a:cubicBezTo>
                  <a:cubicBezTo>
                    <a:pt x="2569" y="434"/>
                    <a:pt x="2635" y="668"/>
                    <a:pt x="2635" y="834"/>
                  </a:cubicBezTo>
                  <a:cubicBezTo>
                    <a:pt x="2702" y="1335"/>
                    <a:pt x="2735" y="1835"/>
                    <a:pt x="2836" y="2335"/>
                  </a:cubicBezTo>
                  <a:cubicBezTo>
                    <a:pt x="2669" y="1668"/>
                    <a:pt x="2202" y="1101"/>
                    <a:pt x="1568" y="834"/>
                  </a:cubicBezTo>
                  <a:cubicBezTo>
                    <a:pt x="1201" y="668"/>
                    <a:pt x="701" y="601"/>
                    <a:pt x="400" y="901"/>
                  </a:cubicBezTo>
                  <a:cubicBezTo>
                    <a:pt x="0" y="1268"/>
                    <a:pt x="200" y="2002"/>
                    <a:pt x="534" y="2436"/>
                  </a:cubicBezTo>
                  <a:cubicBezTo>
                    <a:pt x="1134" y="3269"/>
                    <a:pt x="2002" y="3870"/>
                    <a:pt x="2969" y="4103"/>
                  </a:cubicBezTo>
                  <a:cubicBezTo>
                    <a:pt x="3069" y="4170"/>
                    <a:pt x="3202" y="4170"/>
                    <a:pt x="3303" y="4070"/>
                  </a:cubicBezTo>
                  <a:cubicBezTo>
                    <a:pt x="3369" y="4003"/>
                    <a:pt x="3202" y="3837"/>
                    <a:pt x="3169" y="3903"/>
                  </a:cubicBezTo>
                </a:path>
              </a:pathLst>
            </a:custGeom>
            <a:noFill/>
            <a:ln cap="rnd" cmpd="sng" w="15850">
              <a:solidFill>
                <a:srgbClr val="4D6D3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4"/>
            <p:cNvSpPr/>
            <p:nvPr/>
          </p:nvSpPr>
          <p:spPr>
            <a:xfrm>
              <a:off x="5981100" y="3443750"/>
              <a:ext cx="215175" cy="112600"/>
            </a:xfrm>
            <a:custGeom>
              <a:rect b="b" l="l" r="r" t="t"/>
              <a:pathLst>
                <a:path extrusionOk="0" fill="none" h="4504" w="8607">
                  <a:moveTo>
                    <a:pt x="6839" y="4170"/>
                  </a:moveTo>
                  <a:cubicBezTo>
                    <a:pt x="7440" y="4236"/>
                    <a:pt x="7873" y="3703"/>
                    <a:pt x="8140" y="3169"/>
                  </a:cubicBezTo>
                  <a:cubicBezTo>
                    <a:pt x="8307" y="2802"/>
                    <a:pt x="8440" y="2402"/>
                    <a:pt x="8507" y="2002"/>
                  </a:cubicBezTo>
                  <a:cubicBezTo>
                    <a:pt x="8540" y="1701"/>
                    <a:pt x="8607" y="1401"/>
                    <a:pt x="8474" y="1168"/>
                  </a:cubicBezTo>
                  <a:cubicBezTo>
                    <a:pt x="8340" y="901"/>
                    <a:pt x="8007" y="734"/>
                    <a:pt x="7773" y="867"/>
                  </a:cubicBezTo>
                  <a:cubicBezTo>
                    <a:pt x="7640" y="967"/>
                    <a:pt x="7506" y="1068"/>
                    <a:pt x="7440" y="1201"/>
                  </a:cubicBezTo>
                  <a:cubicBezTo>
                    <a:pt x="7106" y="1801"/>
                    <a:pt x="6739" y="2335"/>
                    <a:pt x="6439" y="2902"/>
                  </a:cubicBezTo>
                  <a:cubicBezTo>
                    <a:pt x="6305" y="2035"/>
                    <a:pt x="6139" y="1068"/>
                    <a:pt x="5471" y="500"/>
                  </a:cubicBezTo>
                  <a:cubicBezTo>
                    <a:pt x="5338" y="400"/>
                    <a:pt x="5205" y="334"/>
                    <a:pt x="5105" y="300"/>
                  </a:cubicBezTo>
                  <a:cubicBezTo>
                    <a:pt x="4638" y="234"/>
                    <a:pt x="4437" y="834"/>
                    <a:pt x="4471" y="1301"/>
                  </a:cubicBezTo>
                  <a:cubicBezTo>
                    <a:pt x="4504" y="1735"/>
                    <a:pt x="4638" y="2235"/>
                    <a:pt x="4371" y="2635"/>
                  </a:cubicBezTo>
                  <a:cubicBezTo>
                    <a:pt x="4171" y="1801"/>
                    <a:pt x="3704" y="1001"/>
                    <a:pt x="3103" y="400"/>
                  </a:cubicBezTo>
                  <a:cubicBezTo>
                    <a:pt x="2936" y="234"/>
                    <a:pt x="2703" y="67"/>
                    <a:pt x="2469" y="33"/>
                  </a:cubicBezTo>
                  <a:cubicBezTo>
                    <a:pt x="2202" y="0"/>
                    <a:pt x="1969" y="33"/>
                    <a:pt x="1802" y="234"/>
                  </a:cubicBezTo>
                  <a:cubicBezTo>
                    <a:pt x="1635" y="500"/>
                    <a:pt x="1735" y="801"/>
                    <a:pt x="1836" y="1068"/>
                  </a:cubicBezTo>
                  <a:cubicBezTo>
                    <a:pt x="2169" y="1868"/>
                    <a:pt x="2503" y="2702"/>
                    <a:pt x="2803" y="3503"/>
                  </a:cubicBezTo>
                  <a:cubicBezTo>
                    <a:pt x="2603" y="2902"/>
                    <a:pt x="2202" y="2469"/>
                    <a:pt x="1669" y="2135"/>
                  </a:cubicBezTo>
                  <a:cubicBezTo>
                    <a:pt x="1369" y="1968"/>
                    <a:pt x="1035" y="1835"/>
                    <a:pt x="768" y="1835"/>
                  </a:cubicBezTo>
                  <a:cubicBezTo>
                    <a:pt x="468" y="1835"/>
                    <a:pt x="101" y="2135"/>
                    <a:pt x="34" y="2469"/>
                  </a:cubicBezTo>
                  <a:cubicBezTo>
                    <a:pt x="1" y="2669"/>
                    <a:pt x="134" y="2902"/>
                    <a:pt x="201" y="3069"/>
                  </a:cubicBezTo>
                  <a:cubicBezTo>
                    <a:pt x="501" y="3569"/>
                    <a:pt x="968" y="4003"/>
                    <a:pt x="1469" y="4303"/>
                  </a:cubicBezTo>
                  <a:cubicBezTo>
                    <a:pt x="1669" y="4403"/>
                    <a:pt x="1869" y="4503"/>
                    <a:pt x="2102" y="4503"/>
                  </a:cubicBezTo>
                  <a:cubicBezTo>
                    <a:pt x="2303" y="4503"/>
                    <a:pt x="2536" y="4337"/>
                    <a:pt x="2536" y="4070"/>
                  </a:cubicBezTo>
                </a:path>
              </a:pathLst>
            </a:custGeom>
            <a:solidFill>
              <a:schemeClr val="accent3"/>
            </a:solid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4"/>
            <p:cNvSpPr/>
            <p:nvPr/>
          </p:nvSpPr>
          <p:spPr>
            <a:xfrm>
              <a:off x="5513275" y="3499625"/>
              <a:ext cx="249375" cy="141775"/>
            </a:xfrm>
            <a:custGeom>
              <a:rect b="b" l="l" r="r" t="t"/>
              <a:pathLst>
                <a:path extrusionOk="0" fill="none" h="5671" w="9975">
                  <a:moveTo>
                    <a:pt x="9741" y="3136"/>
                  </a:moveTo>
                  <a:cubicBezTo>
                    <a:pt x="9707" y="3269"/>
                    <a:pt x="9874" y="3402"/>
                    <a:pt x="9974" y="3302"/>
                  </a:cubicBezTo>
                  <a:cubicBezTo>
                    <a:pt x="9974" y="2468"/>
                    <a:pt x="9874" y="1601"/>
                    <a:pt x="9707" y="767"/>
                  </a:cubicBezTo>
                  <a:cubicBezTo>
                    <a:pt x="9674" y="534"/>
                    <a:pt x="9541" y="300"/>
                    <a:pt x="9340" y="300"/>
                  </a:cubicBezTo>
                  <a:cubicBezTo>
                    <a:pt x="9174" y="300"/>
                    <a:pt x="9040" y="467"/>
                    <a:pt x="9007" y="600"/>
                  </a:cubicBezTo>
                  <a:cubicBezTo>
                    <a:pt x="8640" y="1201"/>
                    <a:pt x="8340" y="1868"/>
                    <a:pt x="8173" y="2535"/>
                  </a:cubicBezTo>
                  <a:cubicBezTo>
                    <a:pt x="8006" y="2001"/>
                    <a:pt x="7806" y="1501"/>
                    <a:pt x="7639" y="967"/>
                  </a:cubicBezTo>
                  <a:cubicBezTo>
                    <a:pt x="7506" y="534"/>
                    <a:pt x="7206" y="0"/>
                    <a:pt x="6739" y="33"/>
                  </a:cubicBezTo>
                  <a:cubicBezTo>
                    <a:pt x="6272" y="100"/>
                    <a:pt x="6138" y="667"/>
                    <a:pt x="6071" y="1101"/>
                  </a:cubicBezTo>
                  <a:cubicBezTo>
                    <a:pt x="6005" y="1835"/>
                    <a:pt x="5938" y="2535"/>
                    <a:pt x="5938" y="3302"/>
                  </a:cubicBezTo>
                  <a:lnTo>
                    <a:pt x="5071" y="1534"/>
                  </a:lnTo>
                  <a:cubicBezTo>
                    <a:pt x="5004" y="1334"/>
                    <a:pt x="4871" y="1134"/>
                    <a:pt x="4670" y="1001"/>
                  </a:cubicBezTo>
                  <a:cubicBezTo>
                    <a:pt x="4504" y="867"/>
                    <a:pt x="4203" y="834"/>
                    <a:pt x="4037" y="1001"/>
                  </a:cubicBezTo>
                  <a:cubicBezTo>
                    <a:pt x="3870" y="1168"/>
                    <a:pt x="3903" y="1434"/>
                    <a:pt x="3903" y="1635"/>
                  </a:cubicBezTo>
                  <a:cubicBezTo>
                    <a:pt x="4003" y="2168"/>
                    <a:pt x="4037" y="2769"/>
                    <a:pt x="4103" y="3302"/>
                  </a:cubicBezTo>
                  <a:cubicBezTo>
                    <a:pt x="4170" y="3503"/>
                    <a:pt x="4037" y="3836"/>
                    <a:pt x="3837" y="3769"/>
                  </a:cubicBezTo>
                  <a:cubicBezTo>
                    <a:pt x="3603" y="3036"/>
                    <a:pt x="3236" y="2368"/>
                    <a:pt x="2736" y="1835"/>
                  </a:cubicBezTo>
                  <a:cubicBezTo>
                    <a:pt x="2536" y="1601"/>
                    <a:pt x="2202" y="1334"/>
                    <a:pt x="1868" y="1468"/>
                  </a:cubicBezTo>
                  <a:cubicBezTo>
                    <a:pt x="1401" y="1635"/>
                    <a:pt x="1435" y="2268"/>
                    <a:pt x="1602" y="2702"/>
                  </a:cubicBezTo>
                  <a:cubicBezTo>
                    <a:pt x="1768" y="3202"/>
                    <a:pt x="1902" y="3703"/>
                    <a:pt x="2069" y="4203"/>
                  </a:cubicBezTo>
                  <a:cubicBezTo>
                    <a:pt x="1902" y="3869"/>
                    <a:pt x="1735" y="3536"/>
                    <a:pt x="1435" y="3336"/>
                  </a:cubicBezTo>
                  <a:cubicBezTo>
                    <a:pt x="1168" y="3102"/>
                    <a:pt x="734" y="3002"/>
                    <a:pt x="434" y="3202"/>
                  </a:cubicBezTo>
                  <a:cubicBezTo>
                    <a:pt x="0" y="3503"/>
                    <a:pt x="67" y="4203"/>
                    <a:pt x="334" y="4637"/>
                  </a:cubicBezTo>
                  <a:cubicBezTo>
                    <a:pt x="701" y="5270"/>
                    <a:pt x="1401" y="5637"/>
                    <a:pt x="2102" y="5671"/>
                  </a:cubicBezTo>
                </a:path>
              </a:pathLst>
            </a:custGeom>
            <a:solidFill>
              <a:schemeClr val="accent3"/>
            </a:solid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4"/>
            <p:cNvSpPr/>
            <p:nvPr/>
          </p:nvSpPr>
          <p:spPr>
            <a:xfrm>
              <a:off x="5712575" y="3737275"/>
              <a:ext cx="306075" cy="131800"/>
            </a:xfrm>
            <a:custGeom>
              <a:rect b="b" l="l" r="r" t="t"/>
              <a:pathLst>
                <a:path extrusionOk="0" fill="none" h="5272" w="12243">
                  <a:moveTo>
                    <a:pt x="9374" y="4938"/>
                  </a:moveTo>
                  <a:cubicBezTo>
                    <a:pt x="10108" y="5271"/>
                    <a:pt x="10909" y="4638"/>
                    <a:pt x="11509" y="4070"/>
                  </a:cubicBezTo>
                  <a:cubicBezTo>
                    <a:pt x="11876" y="3670"/>
                    <a:pt x="12243" y="3136"/>
                    <a:pt x="11943" y="2736"/>
                  </a:cubicBezTo>
                  <a:cubicBezTo>
                    <a:pt x="11676" y="2336"/>
                    <a:pt x="11042" y="2469"/>
                    <a:pt x="10675" y="2770"/>
                  </a:cubicBezTo>
                  <a:cubicBezTo>
                    <a:pt x="10275" y="3070"/>
                    <a:pt x="9941" y="3470"/>
                    <a:pt x="9508" y="3570"/>
                  </a:cubicBezTo>
                  <a:cubicBezTo>
                    <a:pt x="9875" y="2936"/>
                    <a:pt x="9941" y="2136"/>
                    <a:pt x="9741" y="1435"/>
                  </a:cubicBezTo>
                  <a:cubicBezTo>
                    <a:pt x="9708" y="1268"/>
                    <a:pt x="9608" y="1135"/>
                    <a:pt x="9508" y="1068"/>
                  </a:cubicBezTo>
                  <a:cubicBezTo>
                    <a:pt x="9107" y="801"/>
                    <a:pt x="8674" y="1235"/>
                    <a:pt x="8374" y="1602"/>
                  </a:cubicBezTo>
                  <a:cubicBezTo>
                    <a:pt x="8040" y="2102"/>
                    <a:pt x="7706" y="2636"/>
                    <a:pt x="7406" y="3170"/>
                  </a:cubicBezTo>
                  <a:cubicBezTo>
                    <a:pt x="7106" y="2436"/>
                    <a:pt x="6872" y="1669"/>
                    <a:pt x="6572" y="935"/>
                  </a:cubicBezTo>
                  <a:cubicBezTo>
                    <a:pt x="6506" y="668"/>
                    <a:pt x="6405" y="435"/>
                    <a:pt x="6205" y="301"/>
                  </a:cubicBezTo>
                  <a:cubicBezTo>
                    <a:pt x="5772" y="1"/>
                    <a:pt x="5238" y="334"/>
                    <a:pt x="5038" y="801"/>
                  </a:cubicBezTo>
                  <a:cubicBezTo>
                    <a:pt x="4838" y="1268"/>
                    <a:pt x="4904" y="1769"/>
                    <a:pt x="4904" y="2236"/>
                  </a:cubicBezTo>
                  <a:cubicBezTo>
                    <a:pt x="4904" y="2736"/>
                    <a:pt x="4871" y="3237"/>
                    <a:pt x="4504" y="3570"/>
                  </a:cubicBezTo>
                  <a:cubicBezTo>
                    <a:pt x="4504" y="2236"/>
                    <a:pt x="3570" y="935"/>
                    <a:pt x="2269" y="468"/>
                  </a:cubicBezTo>
                  <a:cubicBezTo>
                    <a:pt x="2002" y="401"/>
                    <a:pt x="1602" y="334"/>
                    <a:pt x="1502" y="601"/>
                  </a:cubicBezTo>
                  <a:cubicBezTo>
                    <a:pt x="1402" y="768"/>
                    <a:pt x="1435" y="968"/>
                    <a:pt x="1502" y="1135"/>
                  </a:cubicBezTo>
                  <a:cubicBezTo>
                    <a:pt x="1735" y="1936"/>
                    <a:pt x="2036" y="2736"/>
                    <a:pt x="2369" y="3470"/>
                  </a:cubicBezTo>
                  <a:cubicBezTo>
                    <a:pt x="2002" y="2970"/>
                    <a:pt x="1502" y="2436"/>
                    <a:pt x="868" y="2569"/>
                  </a:cubicBezTo>
                  <a:cubicBezTo>
                    <a:pt x="168" y="2669"/>
                    <a:pt x="1" y="3670"/>
                    <a:pt x="334" y="4304"/>
                  </a:cubicBezTo>
                  <a:cubicBezTo>
                    <a:pt x="601" y="4838"/>
                    <a:pt x="1368" y="5171"/>
                    <a:pt x="1869" y="4804"/>
                  </a:cubicBezTo>
                </a:path>
              </a:pathLst>
            </a:custGeom>
            <a:solidFill>
              <a:schemeClr val="accent3"/>
            </a:solid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4"/>
            <p:cNvSpPr/>
            <p:nvPr/>
          </p:nvSpPr>
          <p:spPr>
            <a:xfrm>
              <a:off x="5705900" y="3269450"/>
              <a:ext cx="166000" cy="120950"/>
            </a:xfrm>
            <a:custGeom>
              <a:rect b="b" l="l" r="r" t="t"/>
              <a:pathLst>
                <a:path extrusionOk="0" fill="none" h="4838" w="6640">
                  <a:moveTo>
                    <a:pt x="4304" y="3636"/>
                  </a:moveTo>
                  <a:cubicBezTo>
                    <a:pt x="5605" y="3370"/>
                    <a:pt x="6639" y="2135"/>
                    <a:pt x="6639" y="834"/>
                  </a:cubicBezTo>
                  <a:cubicBezTo>
                    <a:pt x="5605" y="1201"/>
                    <a:pt x="5305" y="2769"/>
                    <a:pt x="4271" y="3003"/>
                  </a:cubicBezTo>
                  <a:cubicBezTo>
                    <a:pt x="4538" y="2335"/>
                    <a:pt x="4671" y="1602"/>
                    <a:pt x="4671" y="834"/>
                  </a:cubicBezTo>
                  <a:cubicBezTo>
                    <a:pt x="4671" y="467"/>
                    <a:pt x="4471" y="0"/>
                    <a:pt x="4104" y="101"/>
                  </a:cubicBezTo>
                  <a:cubicBezTo>
                    <a:pt x="3937" y="134"/>
                    <a:pt x="3837" y="301"/>
                    <a:pt x="3770" y="434"/>
                  </a:cubicBezTo>
                  <a:cubicBezTo>
                    <a:pt x="3270" y="1301"/>
                    <a:pt x="2870" y="2202"/>
                    <a:pt x="2703" y="3203"/>
                  </a:cubicBezTo>
                  <a:cubicBezTo>
                    <a:pt x="2436" y="2636"/>
                    <a:pt x="2336" y="1969"/>
                    <a:pt x="2002" y="1368"/>
                  </a:cubicBezTo>
                  <a:cubicBezTo>
                    <a:pt x="1669" y="834"/>
                    <a:pt x="835" y="434"/>
                    <a:pt x="335" y="868"/>
                  </a:cubicBezTo>
                  <a:cubicBezTo>
                    <a:pt x="34" y="1168"/>
                    <a:pt x="1" y="1635"/>
                    <a:pt x="134" y="2002"/>
                  </a:cubicBezTo>
                  <a:cubicBezTo>
                    <a:pt x="301" y="2369"/>
                    <a:pt x="601" y="2702"/>
                    <a:pt x="868" y="3003"/>
                  </a:cubicBezTo>
                  <a:cubicBezTo>
                    <a:pt x="1469" y="3636"/>
                    <a:pt x="2036" y="4203"/>
                    <a:pt x="2670" y="4837"/>
                  </a:cubicBezTo>
                  <a:cubicBezTo>
                    <a:pt x="2803" y="4771"/>
                    <a:pt x="2836" y="4570"/>
                    <a:pt x="2770" y="4470"/>
                  </a:cubicBezTo>
                </a:path>
              </a:pathLst>
            </a:custGeom>
            <a:solidFill>
              <a:schemeClr val="accent3"/>
            </a:solid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4"/>
            <p:cNvSpPr/>
            <p:nvPr/>
          </p:nvSpPr>
          <p:spPr>
            <a:xfrm>
              <a:off x="6570700" y="3037625"/>
              <a:ext cx="178475" cy="132600"/>
            </a:xfrm>
            <a:custGeom>
              <a:rect b="b" l="l" r="r" t="t"/>
              <a:pathLst>
                <a:path extrusionOk="0" fill="none" h="5304" w="7139">
                  <a:moveTo>
                    <a:pt x="3770" y="5304"/>
                  </a:moveTo>
                  <a:cubicBezTo>
                    <a:pt x="5071" y="5204"/>
                    <a:pt x="6305" y="4470"/>
                    <a:pt x="7039" y="3403"/>
                  </a:cubicBezTo>
                  <a:cubicBezTo>
                    <a:pt x="7105" y="3303"/>
                    <a:pt x="7139" y="3202"/>
                    <a:pt x="7139" y="3069"/>
                  </a:cubicBezTo>
                  <a:cubicBezTo>
                    <a:pt x="7139" y="2802"/>
                    <a:pt x="6805" y="2635"/>
                    <a:pt x="6572" y="2735"/>
                  </a:cubicBezTo>
                  <a:cubicBezTo>
                    <a:pt x="6305" y="2802"/>
                    <a:pt x="6105" y="3002"/>
                    <a:pt x="5938" y="3202"/>
                  </a:cubicBezTo>
                  <a:cubicBezTo>
                    <a:pt x="5738" y="3403"/>
                    <a:pt x="5538" y="3569"/>
                    <a:pt x="5237" y="3569"/>
                  </a:cubicBezTo>
                  <a:cubicBezTo>
                    <a:pt x="6138" y="2635"/>
                    <a:pt x="6305" y="1101"/>
                    <a:pt x="5638" y="0"/>
                  </a:cubicBezTo>
                  <a:cubicBezTo>
                    <a:pt x="5071" y="1101"/>
                    <a:pt x="4437" y="2168"/>
                    <a:pt x="3770" y="3269"/>
                  </a:cubicBezTo>
                  <a:cubicBezTo>
                    <a:pt x="3603" y="2469"/>
                    <a:pt x="3303" y="1668"/>
                    <a:pt x="2902" y="1034"/>
                  </a:cubicBezTo>
                  <a:cubicBezTo>
                    <a:pt x="2836" y="934"/>
                    <a:pt x="2769" y="801"/>
                    <a:pt x="2636" y="767"/>
                  </a:cubicBezTo>
                  <a:cubicBezTo>
                    <a:pt x="2469" y="734"/>
                    <a:pt x="2302" y="901"/>
                    <a:pt x="2235" y="1034"/>
                  </a:cubicBezTo>
                  <a:cubicBezTo>
                    <a:pt x="1768" y="1868"/>
                    <a:pt x="2002" y="2902"/>
                    <a:pt x="2302" y="3803"/>
                  </a:cubicBezTo>
                  <a:cubicBezTo>
                    <a:pt x="2135" y="3403"/>
                    <a:pt x="1935" y="2936"/>
                    <a:pt x="1602" y="2635"/>
                  </a:cubicBezTo>
                  <a:cubicBezTo>
                    <a:pt x="1268" y="2369"/>
                    <a:pt x="668" y="2268"/>
                    <a:pt x="334" y="2602"/>
                  </a:cubicBezTo>
                  <a:cubicBezTo>
                    <a:pt x="0" y="2902"/>
                    <a:pt x="67" y="3469"/>
                    <a:pt x="301" y="3803"/>
                  </a:cubicBezTo>
                  <a:cubicBezTo>
                    <a:pt x="567" y="4136"/>
                    <a:pt x="968" y="4403"/>
                    <a:pt x="1335" y="4603"/>
                  </a:cubicBezTo>
                  <a:cubicBezTo>
                    <a:pt x="1468" y="4670"/>
                    <a:pt x="1735" y="4603"/>
                    <a:pt x="1635" y="4470"/>
                  </a:cubicBezTo>
                </a:path>
              </a:pathLst>
            </a:custGeom>
            <a:solidFill>
              <a:schemeClr val="accent3"/>
            </a:solid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4"/>
            <p:cNvSpPr/>
            <p:nvPr/>
          </p:nvSpPr>
          <p:spPr>
            <a:xfrm>
              <a:off x="6788350" y="3369525"/>
              <a:ext cx="75925" cy="95100"/>
            </a:xfrm>
            <a:custGeom>
              <a:rect b="b" l="l" r="r" t="t"/>
              <a:pathLst>
                <a:path extrusionOk="0" fill="none" h="3804" w="3037">
                  <a:moveTo>
                    <a:pt x="1" y="3803"/>
                  </a:moveTo>
                  <a:cubicBezTo>
                    <a:pt x="701" y="3636"/>
                    <a:pt x="1435" y="3436"/>
                    <a:pt x="2035" y="2969"/>
                  </a:cubicBezTo>
                  <a:cubicBezTo>
                    <a:pt x="2602" y="2502"/>
                    <a:pt x="3036" y="1768"/>
                    <a:pt x="2803" y="1001"/>
                  </a:cubicBezTo>
                  <a:cubicBezTo>
                    <a:pt x="2202" y="1468"/>
                    <a:pt x="1668" y="2002"/>
                    <a:pt x="1201" y="2602"/>
                  </a:cubicBezTo>
                  <a:cubicBezTo>
                    <a:pt x="1101" y="2135"/>
                    <a:pt x="1235" y="1635"/>
                    <a:pt x="1268" y="1168"/>
                  </a:cubicBezTo>
                  <a:cubicBezTo>
                    <a:pt x="1335" y="701"/>
                    <a:pt x="1101" y="134"/>
                    <a:pt x="668" y="0"/>
                  </a:cubicBezTo>
                  <a:cubicBezTo>
                    <a:pt x="267" y="801"/>
                    <a:pt x="101" y="1635"/>
                    <a:pt x="101" y="2469"/>
                  </a:cubicBezTo>
                </a:path>
              </a:pathLst>
            </a:custGeom>
            <a:solidFill>
              <a:schemeClr val="accent3"/>
            </a:solid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4"/>
            <p:cNvSpPr/>
            <p:nvPr/>
          </p:nvSpPr>
          <p:spPr>
            <a:xfrm>
              <a:off x="5469075" y="3352850"/>
              <a:ext cx="89250" cy="127600"/>
            </a:xfrm>
            <a:custGeom>
              <a:rect b="b" l="l" r="r" t="t"/>
              <a:pathLst>
                <a:path extrusionOk="0" fill="none" h="5104" w="3570">
                  <a:moveTo>
                    <a:pt x="3570" y="3369"/>
                  </a:moveTo>
                  <a:cubicBezTo>
                    <a:pt x="3503" y="2836"/>
                    <a:pt x="3436" y="2268"/>
                    <a:pt x="3403" y="1701"/>
                  </a:cubicBezTo>
                  <a:cubicBezTo>
                    <a:pt x="3336" y="1334"/>
                    <a:pt x="3303" y="968"/>
                    <a:pt x="3169" y="667"/>
                  </a:cubicBezTo>
                  <a:cubicBezTo>
                    <a:pt x="3003" y="334"/>
                    <a:pt x="2736" y="34"/>
                    <a:pt x="2402" y="0"/>
                  </a:cubicBezTo>
                  <a:cubicBezTo>
                    <a:pt x="2502" y="1034"/>
                    <a:pt x="2636" y="2135"/>
                    <a:pt x="2769" y="3169"/>
                  </a:cubicBezTo>
                  <a:cubicBezTo>
                    <a:pt x="2336" y="2869"/>
                    <a:pt x="2169" y="2402"/>
                    <a:pt x="2002" y="1968"/>
                  </a:cubicBezTo>
                  <a:cubicBezTo>
                    <a:pt x="1935" y="1701"/>
                    <a:pt x="1835" y="1468"/>
                    <a:pt x="1602" y="1368"/>
                  </a:cubicBezTo>
                  <a:cubicBezTo>
                    <a:pt x="1301" y="1268"/>
                    <a:pt x="968" y="1535"/>
                    <a:pt x="935" y="1868"/>
                  </a:cubicBezTo>
                  <a:cubicBezTo>
                    <a:pt x="901" y="2202"/>
                    <a:pt x="1068" y="2502"/>
                    <a:pt x="1168" y="2802"/>
                  </a:cubicBezTo>
                  <a:cubicBezTo>
                    <a:pt x="1402" y="3269"/>
                    <a:pt x="1635" y="3703"/>
                    <a:pt x="1835" y="4170"/>
                  </a:cubicBezTo>
                  <a:cubicBezTo>
                    <a:pt x="1635" y="3770"/>
                    <a:pt x="1335" y="3336"/>
                    <a:pt x="968" y="3036"/>
                  </a:cubicBezTo>
                  <a:cubicBezTo>
                    <a:pt x="734" y="2836"/>
                    <a:pt x="267" y="2702"/>
                    <a:pt x="101" y="3002"/>
                  </a:cubicBezTo>
                  <a:cubicBezTo>
                    <a:pt x="1" y="3169"/>
                    <a:pt x="101" y="3436"/>
                    <a:pt x="167" y="3569"/>
                  </a:cubicBezTo>
                  <a:cubicBezTo>
                    <a:pt x="534" y="4303"/>
                    <a:pt x="1101" y="5037"/>
                    <a:pt x="1902" y="5104"/>
                  </a:cubicBezTo>
                  <a:cubicBezTo>
                    <a:pt x="1835" y="5004"/>
                    <a:pt x="1802" y="4937"/>
                    <a:pt x="1768" y="4804"/>
                  </a:cubicBezTo>
                </a:path>
              </a:pathLst>
            </a:custGeom>
            <a:solidFill>
              <a:schemeClr val="accent3"/>
            </a:solid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4"/>
            <p:cNvSpPr/>
            <p:nvPr/>
          </p:nvSpPr>
          <p:spPr>
            <a:xfrm>
              <a:off x="6054500" y="3584675"/>
              <a:ext cx="392800" cy="187650"/>
            </a:xfrm>
            <a:custGeom>
              <a:rect b="b" l="l" r="r" t="t"/>
              <a:pathLst>
                <a:path extrusionOk="0" fill="none" h="7506" w="15712">
                  <a:moveTo>
                    <a:pt x="13410" y="5705"/>
                  </a:moveTo>
                  <a:cubicBezTo>
                    <a:pt x="14911" y="5037"/>
                    <a:pt x="15712" y="3103"/>
                    <a:pt x="15078" y="1602"/>
                  </a:cubicBezTo>
                  <a:cubicBezTo>
                    <a:pt x="14511" y="2235"/>
                    <a:pt x="13877" y="2903"/>
                    <a:pt x="13276" y="3536"/>
                  </a:cubicBezTo>
                  <a:cubicBezTo>
                    <a:pt x="13610" y="2369"/>
                    <a:pt x="13577" y="1101"/>
                    <a:pt x="13110" y="0"/>
                  </a:cubicBezTo>
                  <a:cubicBezTo>
                    <a:pt x="12443" y="1201"/>
                    <a:pt x="11842" y="2369"/>
                    <a:pt x="11175" y="3570"/>
                  </a:cubicBezTo>
                  <a:cubicBezTo>
                    <a:pt x="11042" y="2936"/>
                    <a:pt x="10908" y="2336"/>
                    <a:pt x="10708" y="1702"/>
                  </a:cubicBezTo>
                  <a:cubicBezTo>
                    <a:pt x="10608" y="1502"/>
                    <a:pt x="10541" y="1235"/>
                    <a:pt x="10374" y="1101"/>
                  </a:cubicBezTo>
                  <a:cubicBezTo>
                    <a:pt x="10007" y="834"/>
                    <a:pt x="9407" y="1101"/>
                    <a:pt x="9207" y="1535"/>
                  </a:cubicBezTo>
                  <a:cubicBezTo>
                    <a:pt x="9007" y="1935"/>
                    <a:pt x="9040" y="2436"/>
                    <a:pt x="9007" y="2903"/>
                  </a:cubicBezTo>
                  <a:cubicBezTo>
                    <a:pt x="8940" y="3370"/>
                    <a:pt x="8740" y="3903"/>
                    <a:pt x="8340" y="4070"/>
                  </a:cubicBezTo>
                  <a:cubicBezTo>
                    <a:pt x="8273" y="3003"/>
                    <a:pt x="7739" y="1902"/>
                    <a:pt x="6905" y="1201"/>
                  </a:cubicBezTo>
                  <a:cubicBezTo>
                    <a:pt x="6105" y="1868"/>
                    <a:pt x="7039" y="3336"/>
                    <a:pt x="6405" y="4170"/>
                  </a:cubicBezTo>
                  <a:cubicBezTo>
                    <a:pt x="6038" y="3003"/>
                    <a:pt x="5371" y="2002"/>
                    <a:pt x="4437" y="1201"/>
                  </a:cubicBezTo>
                  <a:cubicBezTo>
                    <a:pt x="4037" y="2069"/>
                    <a:pt x="3903" y="3103"/>
                    <a:pt x="4103" y="4070"/>
                  </a:cubicBezTo>
                  <a:cubicBezTo>
                    <a:pt x="3603" y="3103"/>
                    <a:pt x="2836" y="2002"/>
                    <a:pt x="1735" y="2102"/>
                  </a:cubicBezTo>
                  <a:cubicBezTo>
                    <a:pt x="1835" y="2936"/>
                    <a:pt x="1902" y="3770"/>
                    <a:pt x="2035" y="4570"/>
                  </a:cubicBezTo>
                  <a:cubicBezTo>
                    <a:pt x="1768" y="4037"/>
                    <a:pt x="1401" y="3536"/>
                    <a:pt x="901" y="3103"/>
                  </a:cubicBezTo>
                  <a:cubicBezTo>
                    <a:pt x="768" y="3036"/>
                    <a:pt x="667" y="2936"/>
                    <a:pt x="501" y="2936"/>
                  </a:cubicBezTo>
                  <a:cubicBezTo>
                    <a:pt x="167" y="2936"/>
                    <a:pt x="0" y="3403"/>
                    <a:pt x="34" y="3770"/>
                  </a:cubicBezTo>
                  <a:cubicBezTo>
                    <a:pt x="67" y="5238"/>
                    <a:pt x="868" y="6672"/>
                    <a:pt x="2068" y="7506"/>
                  </a:cubicBezTo>
                  <a:cubicBezTo>
                    <a:pt x="2202" y="7506"/>
                    <a:pt x="2269" y="7272"/>
                    <a:pt x="2202" y="7206"/>
                  </a:cubicBezTo>
                </a:path>
              </a:pathLst>
            </a:custGeom>
            <a:solidFill>
              <a:schemeClr val="accent3"/>
            </a:solid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4"/>
            <p:cNvSpPr/>
            <p:nvPr/>
          </p:nvSpPr>
          <p:spPr>
            <a:xfrm>
              <a:off x="5992775" y="3153525"/>
              <a:ext cx="417825" cy="208525"/>
            </a:xfrm>
            <a:custGeom>
              <a:rect b="b" l="l" r="r" t="t"/>
              <a:pathLst>
                <a:path extrusionOk="0" fill="none" h="8341" w="16713">
                  <a:moveTo>
                    <a:pt x="15679" y="5972"/>
                  </a:moveTo>
                  <a:cubicBezTo>
                    <a:pt x="16012" y="5605"/>
                    <a:pt x="16313" y="5138"/>
                    <a:pt x="16513" y="4637"/>
                  </a:cubicBezTo>
                  <a:cubicBezTo>
                    <a:pt x="16646" y="4304"/>
                    <a:pt x="16713" y="3904"/>
                    <a:pt x="16413" y="3637"/>
                  </a:cubicBezTo>
                  <a:cubicBezTo>
                    <a:pt x="16146" y="3403"/>
                    <a:pt x="15679" y="3570"/>
                    <a:pt x="15345" y="3770"/>
                  </a:cubicBezTo>
                  <a:cubicBezTo>
                    <a:pt x="14711" y="4170"/>
                    <a:pt x="14178" y="4771"/>
                    <a:pt x="13844" y="5438"/>
                  </a:cubicBezTo>
                  <a:cubicBezTo>
                    <a:pt x="13711" y="4070"/>
                    <a:pt x="13511" y="2669"/>
                    <a:pt x="13177" y="1302"/>
                  </a:cubicBezTo>
                  <a:cubicBezTo>
                    <a:pt x="12343" y="2002"/>
                    <a:pt x="11776" y="3070"/>
                    <a:pt x="11676" y="4104"/>
                  </a:cubicBezTo>
                  <a:cubicBezTo>
                    <a:pt x="11609" y="4304"/>
                    <a:pt x="11542" y="4637"/>
                    <a:pt x="11342" y="4604"/>
                  </a:cubicBezTo>
                  <a:cubicBezTo>
                    <a:pt x="11109" y="4604"/>
                    <a:pt x="11042" y="4304"/>
                    <a:pt x="11042" y="4104"/>
                  </a:cubicBezTo>
                  <a:cubicBezTo>
                    <a:pt x="10909" y="2803"/>
                    <a:pt x="10775" y="1502"/>
                    <a:pt x="10675" y="268"/>
                  </a:cubicBezTo>
                  <a:cubicBezTo>
                    <a:pt x="9674" y="1335"/>
                    <a:pt x="9374" y="2903"/>
                    <a:pt x="9074" y="4337"/>
                  </a:cubicBezTo>
                  <a:cubicBezTo>
                    <a:pt x="8841" y="2836"/>
                    <a:pt x="8407" y="1402"/>
                    <a:pt x="7840" y="1"/>
                  </a:cubicBezTo>
                  <a:cubicBezTo>
                    <a:pt x="7373" y="101"/>
                    <a:pt x="7206" y="668"/>
                    <a:pt x="7173" y="1135"/>
                  </a:cubicBezTo>
                  <a:lnTo>
                    <a:pt x="6772" y="4637"/>
                  </a:lnTo>
                  <a:cubicBezTo>
                    <a:pt x="6205" y="4437"/>
                    <a:pt x="6105" y="3603"/>
                    <a:pt x="6005" y="2970"/>
                  </a:cubicBezTo>
                  <a:cubicBezTo>
                    <a:pt x="5872" y="2336"/>
                    <a:pt x="5171" y="1635"/>
                    <a:pt x="4671" y="2102"/>
                  </a:cubicBezTo>
                  <a:cubicBezTo>
                    <a:pt x="4471" y="2269"/>
                    <a:pt x="4471" y="2603"/>
                    <a:pt x="4404" y="2836"/>
                  </a:cubicBezTo>
                  <a:cubicBezTo>
                    <a:pt x="4371" y="3670"/>
                    <a:pt x="4404" y="4504"/>
                    <a:pt x="4504" y="5338"/>
                  </a:cubicBezTo>
                  <a:cubicBezTo>
                    <a:pt x="4437" y="4471"/>
                    <a:pt x="3670" y="3670"/>
                    <a:pt x="2836" y="3804"/>
                  </a:cubicBezTo>
                  <a:cubicBezTo>
                    <a:pt x="2002" y="3937"/>
                    <a:pt x="1569" y="5271"/>
                    <a:pt x="2269" y="5738"/>
                  </a:cubicBezTo>
                  <a:cubicBezTo>
                    <a:pt x="2036" y="5138"/>
                    <a:pt x="1202" y="4971"/>
                    <a:pt x="668" y="5338"/>
                  </a:cubicBezTo>
                  <a:cubicBezTo>
                    <a:pt x="168" y="5738"/>
                    <a:pt x="1" y="6439"/>
                    <a:pt x="201" y="7073"/>
                  </a:cubicBezTo>
                  <a:cubicBezTo>
                    <a:pt x="401" y="7673"/>
                    <a:pt x="902" y="8107"/>
                    <a:pt x="1502" y="8340"/>
                  </a:cubicBezTo>
                </a:path>
              </a:pathLst>
            </a:custGeom>
            <a:solidFill>
              <a:schemeClr val="accent3"/>
            </a:solid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4"/>
            <p:cNvSpPr/>
            <p:nvPr/>
          </p:nvSpPr>
          <p:spPr>
            <a:xfrm>
              <a:off x="5955575" y="46575"/>
              <a:ext cx="735225" cy="5601500"/>
            </a:xfrm>
            <a:custGeom>
              <a:rect b="b" l="l" r="r" t="t"/>
              <a:pathLst>
                <a:path extrusionOk="0" h="224060" w="29409">
                  <a:moveTo>
                    <a:pt x="5097" y="0"/>
                  </a:moveTo>
                  <a:cubicBezTo>
                    <a:pt x="2590" y="0"/>
                    <a:pt x="0" y="1937"/>
                    <a:pt x="321" y="4360"/>
                  </a:cubicBezTo>
                  <a:cubicBezTo>
                    <a:pt x="12463" y="10497"/>
                    <a:pt x="15466" y="26676"/>
                    <a:pt x="13464" y="40119"/>
                  </a:cubicBezTo>
                  <a:cubicBezTo>
                    <a:pt x="11396" y="53528"/>
                    <a:pt x="5892" y="66571"/>
                    <a:pt x="6726" y="80147"/>
                  </a:cubicBezTo>
                  <a:cubicBezTo>
                    <a:pt x="7693" y="95358"/>
                    <a:pt x="16533" y="109001"/>
                    <a:pt x="19202" y="124012"/>
                  </a:cubicBezTo>
                  <a:cubicBezTo>
                    <a:pt x="20336" y="130150"/>
                    <a:pt x="20369" y="136454"/>
                    <a:pt x="20402" y="142725"/>
                  </a:cubicBezTo>
                  <a:cubicBezTo>
                    <a:pt x="20569" y="167276"/>
                    <a:pt x="20736" y="191794"/>
                    <a:pt x="20903" y="216345"/>
                  </a:cubicBezTo>
                  <a:lnTo>
                    <a:pt x="24505" y="212142"/>
                  </a:lnTo>
                  <a:cubicBezTo>
                    <a:pt x="24539" y="215177"/>
                    <a:pt x="24539" y="218279"/>
                    <a:pt x="24572" y="221315"/>
                  </a:cubicBezTo>
                  <a:cubicBezTo>
                    <a:pt x="24572" y="222082"/>
                    <a:pt x="24605" y="222849"/>
                    <a:pt x="25072" y="223450"/>
                  </a:cubicBezTo>
                  <a:cubicBezTo>
                    <a:pt x="25429" y="223872"/>
                    <a:pt x="25936" y="224059"/>
                    <a:pt x="26467" y="224059"/>
                  </a:cubicBezTo>
                  <a:cubicBezTo>
                    <a:pt x="27279" y="224059"/>
                    <a:pt x="28144" y="223622"/>
                    <a:pt x="28608" y="222916"/>
                  </a:cubicBezTo>
                  <a:cubicBezTo>
                    <a:pt x="29409" y="221749"/>
                    <a:pt x="29375" y="220248"/>
                    <a:pt x="29342" y="218847"/>
                  </a:cubicBezTo>
                  <a:cubicBezTo>
                    <a:pt x="28508" y="194095"/>
                    <a:pt x="27708" y="169378"/>
                    <a:pt x="26874" y="144593"/>
                  </a:cubicBezTo>
                  <a:cubicBezTo>
                    <a:pt x="26640" y="136621"/>
                    <a:pt x="26373" y="128615"/>
                    <a:pt x="25039" y="120776"/>
                  </a:cubicBezTo>
                  <a:cubicBezTo>
                    <a:pt x="21537" y="99695"/>
                    <a:pt x="10495" y="79046"/>
                    <a:pt x="14498" y="58065"/>
                  </a:cubicBezTo>
                  <a:cubicBezTo>
                    <a:pt x="15632" y="52194"/>
                    <a:pt x="17901" y="46623"/>
                    <a:pt x="19068" y="40719"/>
                  </a:cubicBezTo>
                  <a:cubicBezTo>
                    <a:pt x="21503" y="28710"/>
                    <a:pt x="19035" y="15835"/>
                    <a:pt x="12397" y="5527"/>
                  </a:cubicBezTo>
                  <a:cubicBezTo>
                    <a:pt x="10862" y="3159"/>
                    <a:pt x="8894" y="790"/>
                    <a:pt x="6159" y="123"/>
                  </a:cubicBezTo>
                  <a:cubicBezTo>
                    <a:pt x="5812" y="40"/>
                    <a:pt x="5456" y="0"/>
                    <a:pt x="50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4"/>
            <p:cNvSpPr/>
            <p:nvPr/>
          </p:nvSpPr>
          <p:spPr>
            <a:xfrm>
              <a:off x="5934400" y="20575"/>
              <a:ext cx="855650" cy="5707950"/>
            </a:xfrm>
            <a:custGeom>
              <a:rect b="b" l="l" r="r" t="t"/>
              <a:pathLst>
                <a:path extrusionOk="0" h="228318" w="34226">
                  <a:moveTo>
                    <a:pt x="5952" y="2099"/>
                  </a:moveTo>
                  <a:cubicBezTo>
                    <a:pt x="7660" y="2099"/>
                    <a:pt x="9171" y="3195"/>
                    <a:pt x="10342" y="4366"/>
                  </a:cubicBezTo>
                  <a:cubicBezTo>
                    <a:pt x="12743" y="6867"/>
                    <a:pt x="14478" y="10270"/>
                    <a:pt x="15879" y="13439"/>
                  </a:cubicBezTo>
                  <a:cubicBezTo>
                    <a:pt x="18914" y="20344"/>
                    <a:pt x="20149" y="28049"/>
                    <a:pt x="19582" y="35555"/>
                  </a:cubicBezTo>
                  <a:cubicBezTo>
                    <a:pt x="19014" y="43594"/>
                    <a:pt x="15579" y="50899"/>
                    <a:pt x="13911" y="58704"/>
                  </a:cubicBezTo>
                  <a:cubicBezTo>
                    <a:pt x="12343" y="66110"/>
                    <a:pt x="12577" y="73648"/>
                    <a:pt x="13711" y="81121"/>
                  </a:cubicBezTo>
                  <a:cubicBezTo>
                    <a:pt x="16146" y="96932"/>
                    <a:pt x="22584" y="111776"/>
                    <a:pt x="24252" y="127687"/>
                  </a:cubicBezTo>
                  <a:cubicBezTo>
                    <a:pt x="25152" y="136093"/>
                    <a:pt x="25219" y="144599"/>
                    <a:pt x="25519" y="153005"/>
                  </a:cubicBezTo>
                  <a:cubicBezTo>
                    <a:pt x="25753" y="161511"/>
                    <a:pt x="26086" y="170051"/>
                    <a:pt x="26220" y="178590"/>
                  </a:cubicBezTo>
                  <a:cubicBezTo>
                    <a:pt x="26386" y="188331"/>
                    <a:pt x="26553" y="198104"/>
                    <a:pt x="26720" y="207878"/>
                  </a:cubicBezTo>
                  <a:cubicBezTo>
                    <a:pt x="26757" y="209542"/>
                    <a:pt x="26744" y="211224"/>
                    <a:pt x="26731" y="212908"/>
                  </a:cubicBezTo>
                  <a:lnTo>
                    <a:pt x="26731" y="212908"/>
                  </a:lnTo>
                  <a:cubicBezTo>
                    <a:pt x="26659" y="212755"/>
                    <a:pt x="26589" y="212601"/>
                    <a:pt x="26520" y="212448"/>
                  </a:cubicBezTo>
                  <a:cubicBezTo>
                    <a:pt x="26318" y="212043"/>
                    <a:pt x="25860" y="211835"/>
                    <a:pt x="25410" y="211835"/>
                  </a:cubicBezTo>
                  <a:cubicBezTo>
                    <a:pt x="24968" y="211835"/>
                    <a:pt x="24533" y="212035"/>
                    <a:pt x="24352" y="212448"/>
                  </a:cubicBezTo>
                  <a:cubicBezTo>
                    <a:pt x="23756" y="213748"/>
                    <a:pt x="22917" y="215203"/>
                    <a:pt x="22534" y="216651"/>
                  </a:cubicBezTo>
                  <a:lnTo>
                    <a:pt x="22534" y="216651"/>
                  </a:lnTo>
                  <a:cubicBezTo>
                    <a:pt x="22910" y="200350"/>
                    <a:pt x="22682" y="184050"/>
                    <a:pt x="22550" y="167749"/>
                  </a:cubicBezTo>
                  <a:cubicBezTo>
                    <a:pt x="22517" y="159610"/>
                    <a:pt x="22417" y="151471"/>
                    <a:pt x="22384" y="143332"/>
                  </a:cubicBezTo>
                  <a:cubicBezTo>
                    <a:pt x="22350" y="135559"/>
                    <a:pt x="22083" y="127787"/>
                    <a:pt x="20182" y="120182"/>
                  </a:cubicBezTo>
                  <a:cubicBezTo>
                    <a:pt x="16646" y="106372"/>
                    <a:pt x="8841" y="93463"/>
                    <a:pt x="8674" y="78886"/>
                  </a:cubicBezTo>
                  <a:cubicBezTo>
                    <a:pt x="8507" y="64108"/>
                    <a:pt x="15312" y="50432"/>
                    <a:pt x="15979" y="35755"/>
                  </a:cubicBezTo>
                  <a:cubicBezTo>
                    <a:pt x="16503" y="24155"/>
                    <a:pt x="13165" y="10752"/>
                    <a:pt x="2326" y="4812"/>
                  </a:cubicBezTo>
                  <a:lnTo>
                    <a:pt x="2326" y="4812"/>
                  </a:lnTo>
                  <a:cubicBezTo>
                    <a:pt x="2524" y="3459"/>
                    <a:pt x="3695" y="2519"/>
                    <a:pt x="5071" y="2197"/>
                  </a:cubicBezTo>
                  <a:cubicBezTo>
                    <a:pt x="5370" y="2130"/>
                    <a:pt x="5664" y="2099"/>
                    <a:pt x="5952" y="2099"/>
                  </a:cubicBezTo>
                  <a:close/>
                  <a:moveTo>
                    <a:pt x="5926" y="1"/>
                  </a:moveTo>
                  <a:cubicBezTo>
                    <a:pt x="4187" y="1"/>
                    <a:pt x="2462" y="685"/>
                    <a:pt x="1302" y="2031"/>
                  </a:cubicBezTo>
                  <a:cubicBezTo>
                    <a:pt x="635" y="2798"/>
                    <a:pt x="201" y="3698"/>
                    <a:pt x="134" y="4699"/>
                  </a:cubicBezTo>
                  <a:cubicBezTo>
                    <a:pt x="1" y="6234"/>
                    <a:pt x="902" y="6400"/>
                    <a:pt x="2136" y="7168"/>
                  </a:cubicBezTo>
                  <a:cubicBezTo>
                    <a:pt x="4804" y="8802"/>
                    <a:pt x="7039" y="11037"/>
                    <a:pt x="8707" y="13672"/>
                  </a:cubicBezTo>
                  <a:cubicBezTo>
                    <a:pt x="16546" y="25681"/>
                    <a:pt x="13744" y="40692"/>
                    <a:pt x="10575" y="53701"/>
                  </a:cubicBezTo>
                  <a:cubicBezTo>
                    <a:pt x="8640" y="61707"/>
                    <a:pt x="6506" y="69846"/>
                    <a:pt x="6472" y="78118"/>
                  </a:cubicBezTo>
                  <a:cubicBezTo>
                    <a:pt x="6405" y="85857"/>
                    <a:pt x="8507" y="93263"/>
                    <a:pt x="11042" y="100434"/>
                  </a:cubicBezTo>
                  <a:cubicBezTo>
                    <a:pt x="13677" y="107873"/>
                    <a:pt x="16846" y="115145"/>
                    <a:pt x="18547" y="122884"/>
                  </a:cubicBezTo>
                  <a:cubicBezTo>
                    <a:pt x="20516" y="131590"/>
                    <a:pt x="20182" y="140630"/>
                    <a:pt x="20215" y="149503"/>
                  </a:cubicBezTo>
                  <a:cubicBezTo>
                    <a:pt x="20349" y="167749"/>
                    <a:pt x="20415" y="185929"/>
                    <a:pt x="20682" y="204142"/>
                  </a:cubicBezTo>
                  <a:cubicBezTo>
                    <a:pt x="20716" y="208545"/>
                    <a:pt x="20882" y="212982"/>
                    <a:pt x="21049" y="217385"/>
                  </a:cubicBezTo>
                  <a:cubicBezTo>
                    <a:pt x="21066" y="217868"/>
                    <a:pt x="21433" y="218110"/>
                    <a:pt x="21796" y="218110"/>
                  </a:cubicBezTo>
                  <a:cubicBezTo>
                    <a:pt x="21990" y="218110"/>
                    <a:pt x="22183" y="218041"/>
                    <a:pt x="22321" y="217902"/>
                  </a:cubicBezTo>
                  <a:lnTo>
                    <a:pt x="22321" y="217902"/>
                  </a:lnTo>
                  <a:cubicBezTo>
                    <a:pt x="22101" y="219807"/>
                    <a:pt x="21931" y="221937"/>
                    <a:pt x="22250" y="223823"/>
                  </a:cubicBezTo>
                  <a:cubicBezTo>
                    <a:pt x="22715" y="226637"/>
                    <a:pt x="25065" y="228317"/>
                    <a:pt x="27548" y="228317"/>
                  </a:cubicBezTo>
                  <a:cubicBezTo>
                    <a:pt x="28803" y="228317"/>
                    <a:pt x="30092" y="227888"/>
                    <a:pt x="31190" y="226958"/>
                  </a:cubicBezTo>
                  <a:cubicBezTo>
                    <a:pt x="34225" y="224323"/>
                    <a:pt x="33558" y="220120"/>
                    <a:pt x="33391" y="216517"/>
                  </a:cubicBezTo>
                  <a:cubicBezTo>
                    <a:pt x="33191" y="211847"/>
                    <a:pt x="32924" y="207177"/>
                    <a:pt x="32724" y="202507"/>
                  </a:cubicBezTo>
                  <a:cubicBezTo>
                    <a:pt x="31857" y="184628"/>
                    <a:pt x="31056" y="166782"/>
                    <a:pt x="30389" y="148869"/>
                  </a:cubicBezTo>
                  <a:cubicBezTo>
                    <a:pt x="30089" y="140129"/>
                    <a:pt x="29856" y="131356"/>
                    <a:pt x="28555" y="122684"/>
                  </a:cubicBezTo>
                  <a:cubicBezTo>
                    <a:pt x="27287" y="114478"/>
                    <a:pt x="24852" y="106472"/>
                    <a:pt x="22517" y="98500"/>
                  </a:cubicBezTo>
                  <a:cubicBezTo>
                    <a:pt x="20215" y="90727"/>
                    <a:pt x="17747" y="82888"/>
                    <a:pt x="16713" y="74783"/>
                  </a:cubicBezTo>
                  <a:cubicBezTo>
                    <a:pt x="15612" y="66210"/>
                    <a:pt x="16780" y="58271"/>
                    <a:pt x="19181" y="50032"/>
                  </a:cubicBezTo>
                  <a:cubicBezTo>
                    <a:pt x="21349" y="42526"/>
                    <a:pt x="22684" y="35088"/>
                    <a:pt x="21750" y="27249"/>
                  </a:cubicBezTo>
                  <a:cubicBezTo>
                    <a:pt x="20882" y="20010"/>
                    <a:pt x="18481" y="12872"/>
                    <a:pt x="14578" y="6600"/>
                  </a:cubicBezTo>
                  <a:cubicBezTo>
                    <a:pt x="13010" y="4065"/>
                    <a:pt x="11075" y="1497"/>
                    <a:pt x="8173" y="396"/>
                  </a:cubicBezTo>
                  <a:cubicBezTo>
                    <a:pt x="7452" y="132"/>
                    <a:pt x="6688" y="1"/>
                    <a:pt x="59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4"/>
            <p:cNvSpPr/>
            <p:nvPr/>
          </p:nvSpPr>
          <p:spPr>
            <a:xfrm>
              <a:off x="6443100" y="1996875"/>
              <a:ext cx="258550" cy="654650"/>
            </a:xfrm>
            <a:custGeom>
              <a:rect b="b" l="l" r="r" t="t"/>
              <a:pathLst>
                <a:path extrusionOk="0" h="26186" w="10342">
                  <a:moveTo>
                    <a:pt x="8974" y="0"/>
                  </a:moveTo>
                  <a:lnTo>
                    <a:pt x="8974" y="0"/>
                  </a:lnTo>
                  <a:cubicBezTo>
                    <a:pt x="6672" y="7839"/>
                    <a:pt x="3670" y="15411"/>
                    <a:pt x="1" y="22717"/>
                  </a:cubicBezTo>
                  <a:lnTo>
                    <a:pt x="1702" y="26186"/>
                  </a:lnTo>
                  <a:cubicBezTo>
                    <a:pt x="7606" y="18981"/>
                    <a:pt x="10341" y="9207"/>
                    <a:pt x="89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4"/>
            <p:cNvSpPr/>
            <p:nvPr/>
          </p:nvSpPr>
          <p:spPr>
            <a:xfrm>
              <a:off x="6427850" y="1978375"/>
              <a:ext cx="289650" cy="696775"/>
            </a:xfrm>
            <a:custGeom>
              <a:rect b="b" l="l" r="r" t="t"/>
              <a:pathLst>
                <a:path extrusionOk="0" h="27871" w="11586">
                  <a:moveTo>
                    <a:pt x="9631" y="1"/>
                  </a:moveTo>
                  <a:cubicBezTo>
                    <a:pt x="9289" y="1"/>
                    <a:pt x="8922" y="205"/>
                    <a:pt x="8817" y="540"/>
                  </a:cubicBezTo>
                  <a:cubicBezTo>
                    <a:pt x="7649" y="4443"/>
                    <a:pt x="6348" y="8279"/>
                    <a:pt x="4914" y="12082"/>
                  </a:cubicBezTo>
                  <a:cubicBezTo>
                    <a:pt x="3446" y="15885"/>
                    <a:pt x="1411" y="19454"/>
                    <a:pt x="110" y="23290"/>
                  </a:cubicBezTo>
                  <a:cubicBezTo>
                    <a:pt x="0" y="23686"/>
                    <a:pt x="312" y="23937"/>
                    <a:pt x="632" y="23937"/>
                  </a:cubicBezTo>
                  <a:cubicBezTo>
                    <a:pt x="797" y="23937"/>
                    <a:pt x="964" y="23871"/>
                    <a:pt x="1078" y="23723"/>
                  </a:cubicBezTo>
                  <a:cubicBezTo>
                    <a:pt x="3246" y="20454"/>
                    <a:pt x="4647" y="16452"/>
                    <a:pt x="6148" y="12816"/>
                  </a:cubicBezTo>
                  <a:cubicBezTo>
                    <a:pt x="7253" y="10146"/>
                    <a:pt x="8246" y="7412"/>
                    <a:pt x="9151" y="4659"/>
                  </a:cubicBezTo>
                  <a:lnTo>
                    <a:pt x="9151" y="4659"/>
                  </a:lnTo>
                  <a:cubicBezTo>
                    <a:pt x="9236" y="8058"/>
                    <a:pt x="8803" y="11441"/>
                    <a:pt x="7849" y="14717"/>
                  </a:cubicBezTo>
                  <a:cubicBezTo>
                    <a:pt x="6582" y="19154"/>
                    <a:pt x="4147" y="22723"/>
                    <a:pt x="1478" y="26425"/>
                  </a:cubicBezTo>
                  <a:cubicBezTo>
                    <a:pt x="999" y="27081"/>
                    <a:pt x="1702" y="27870"/>
                    <a:pt x="2376" y="27870"/>
                  </a:cubicBezTo>
                  <a:cubicBezTo>
                    <a:pt x="2594" y="27870"/>
                    <a:pt x="2808" y="27788"/>
                    <a:pt x="2979" y="27593"/>
                  </a:cubicBezTo>
                  <a:cubicBezTo>
                    <a:pt x="9284" y="20588"/>
                    <a:pt x="11585" y="9647"/>
                    <a:pt x="10284" y="540"/>
                  </a:cubicBezTo>
                  <a:cubicBezTo>
                    <a:pt x="10221" y="163"/>
                    <a:pt x="9936" y="1"/>
                    <a:pt x="9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4"/>
            <p:cNvSpPr/>
            <p:nvPr/>
          </p:nvSpPr>
          <p:spPr>
            <a:xfrm>
              <a:off x="5263925" y="1275"/>
              <a:ext cx="969900" cy="1880575"/>
            </a:xfrm>
            <a:custGeom>
              <a:rect b="b" l="l" r="r" t="t"/>
              <a:pathLst>
                <a:path extrusionOk="0" h="75223" w="38796">
                  <a:moveTo>
                    <a:pt x="2136" y="1"/>
                  </a:moveTo>
                  <a:cubicBezTo>
                    <a:pt x="1635" y="834"/>
                    <a:pt x="868" y="1502"/>
                    <a:pt x="1" y="1969"/>
                  </a:cubicBezTo>
                  <a:cubicBezTo>
                    <a:pt x="8106" y="9474"/>
                    <a:pt x="9107" y="21616"/>
                    <a:pt x="11342" y="32457"/>
                  </a:cubicBezTo>
                  <a:cubicBezTo>
                    <a:pt x="13710" y="43932"/>
                    <a:pt x="18147" y="54973"/>
                    <a:pt x="24285" y="64947"/>
                  </a:cubicBezTo>
                  <a:cubicBezTo>
                    <a:pt x="27358" y="69970"/>
                    <a:pt x="31806" y="75222"/>
                    <a:pt x="37695" y="75222"/>
                  </a:cubicBezTo>
                  <a:cubicBezTo>
                    <a:pt x="37750" y="75222"/>
                    <a:pt x="37806" y="75222"/>
                    <a:pt x="37861" y="75221"/>
                  </a:cubicBezTo>
                  <a:lnTo>
                    <a:pt x="38795" y="72819"/>
                  </a:lnTo>
                  <a:cubicBezTo>
                    <a:pt x="27287" y="64880"/>
                    <a:pt x="23718" y="49803"/>
                    <a:pt x="20882" y="36126"/>
                  </a:cubicBezTo>
                  <a:cubicBezTo>
                    <a:pt x="18047" y="22450"/>
                    <a:pt x="14011" y="7306"/>
                    <a:pt x="2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4"/>
            <p:cNvSpPr/>
            <p:nvPr/>
          </p:nvSpPr>
          <p:spPr>
            <a:xfrm>
              <a:off x="5237250" y="-21300"/>
              <a:ext cx="1013250" cy="1931500"/>
            </a:xfrm>
            <a:custGeom>
              <a:rect b="b" l="l" r="r" t="t"/>
              <a:pathLst>
                <a:path extrusionOk="0" h="77260" w="40530">
                  <a:moveTo>
                    <a:pt x="3225" y="0"/>
                  </a:moveTo>
                  <a:cubicBezTo>
                    <a:pt x="2907" y="0"/>
                    <a:pt x="2608" y="196"/>
                    <a:pt x="2402" y="470"/>
                  </a:cubicBezTo>
                  <a:cubicBezTo>
                    <a:pt x="1902" y="1170"/>
                    <a:pt x="1368" y="1637"/>
                    <a:pt x="601" y="2038"/>
                  </a:cubicBezTo>
                  <a:cubicBezTo>
                    <a:pt x="100" y="2338"/>
                    <a:pt x="0" y="3072"/>
                    <a:pt x="434" y="3505"/>
                  </a:cubicBezTo>
                  <a:cubicBezTo>
                    <a:pt x="8606" y="11378"/>
                    <a:pt x="9274" y="23520"/>
                    <a:pt x="11442" y="33994"/>
                  </a:cubicBezTo>
                  <a:cubicBezTo>
                    <a:pt x="13944" y="46003"/>
                    <a:pt x="18580" y="58078"/>
                    <a:pt x="25552" y="68252"/>
                  </a:cubicBezTo>
                  <a:cubicBezTo>
                    <a:pt x="28654" y="72739"/>
                    <a:pt x="32996" y="77260"/>
                    <a:pt x="38837" y="77260"/>
                  </a:cubicBezTo>
                  <a:cubicBezTo>
                    <a:pt x="38900" y="77260"/>
                    <a:pt x="38964" y="77259"/>
                    <a:pt x="39028" y="77258"/>
                  </a:cubicBezTo>
                  <a:cubicBezTo>
                    <a:pt x="40529" y="77225"/>
                    <a:pt x="40463" y="75023"/>
                    <a:pt x="39028" y="74957"/>
                  </a:cubicBezTo>
                  <a:cubicBezTo>
                    <a:pt x="31389" y="74590"/>
                    <a:pt x="27053" y="66617"/>
                    <a:pt x="23851" y="60713"/>
                  </a:cubicBezTo>
                  <a:cubicBezTo>
                    <a:pt x="20048" y="53775"/>
                    <a:pt x="17079" y="46436"/>
                    <a:pt x="15011" y="38864"/>
                  </a:cubicBezTo>
                  <a:cubicBezTo>
                    <a:pt x="11670" y="26926"/>
                    <a:pt x="11704" y="12369"/>
                    <a:pt x="2626" y="3018"/>
                  </a:cubicBezTo>
                  <a:lnTo>
                    <a:pt x="2626" y="3018"/>
                  </a:lnTo>
                  <a:cubicBezTo>
                    <a:pt x="2941" y="2757"/>
                    <a:pt x="3228" y="2478"/>
                    <a:pt x="3497" y="2163"/>
                  </a:cubicBezTo>
                  <a:lnTo>
                    <a:pt x="3497" y="2163"/>
                  </a:lnTo>
                  <a:cubicBezTo>
                    <a:pt x="12771" y="8318"/>
                    <a:pt x="16908" y="19161"/>
                    <a:pt x="19581" y="29557"/>
                  </a:cubicBezTo>
                  <a:cubicBezTo>
                    <a:pt x="22283" y="40098"/>
                    <a:pt x="23684" y="51106"/>
                    <a:pt x="28587" y="60947"/>
                  </a:cubicBezTo>
                  <a:cubicBezTo>
                    <a:pt x="31223" y="66184"/>
                    <a:pt x="34792" y="70920"/>
                    <a:pt x="39795" y="74089"/>
                  </a:cubicBezTo>
                  <a:cubicBezTo>
                    <a:pt x="39817" y="74099"/>
                    <a:pt x="39841" y="74103"/>
                    <a:pt x="39864" y="74103"/>
                  </a:cubicBezTo>
                  <a:cubicBezTo>
                    <a:pt x="40092" y="74103"/>
                    <a:pt x="40367" y="73697"/>
                    <a:pt x="40096" y="73455"/>
                  </a:cubicBezTo>
                  <a:cubicBezTo>
                    <a:pt x="21382" y="58845"/>
                    <a:pt x="25385" y="32259"/>
                    <a:pt x="15111" y="12912"/>
                  </a:cubicBezTo>
                  <a:cubicBezTo>
                    <a:pt x="12376" y="7742"/>
                    <a:pt x="8573" y="3305"/>
                    <a:pt x="3670" y="136"/>
                  </a:cubicBezTo>
                  <a:cubicBezTo>
                    <a:pt x="3522" y="42"/>
                    <a:pt x="3372" y="0"/>
                    <a:pt x="32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4"/>
            <p:cNvSpPr/>
            <p:nvPr/>
          </p:nvSpPr>
          <p:spPr>
            <a:xfrm>
              <a:off x="6351375" y="196425"/>
              <a:ext cx="381125" cy="974875"/>
            </a:xfrm>
            <a:custGeom>
              <a:rect b="b" l="l" r="r" t="t"/>
              <a:pathLst>
                <a:path extrusionOk="0" h="38995" w="15245">
                  <a:moveTo>
                    <a:pt x="12710" y="0"/>
                  </a:moveTo>
                  <a:lnTo>
                    <a:pt x="12710" y="0"/>
                  </a:lnTo>
                  <a:cubicBezTo>
                    <a:pt x="12910" y="9774"/>
                    <a:pt x="10508" y="19547"/>
                    <a:pt x="5838" y="28120"/>
                  </a:cubicBezTo>
                  <a:cubicBezTo>
                    <a:pt x="4695" y="30165"/>
                    <a:pt x="2902" y="32372"/>
                    <a:pt x="727" y="32372"/>
                  </a:cubicBezTo>
                  <a:cubicBezTo>
                    <a:pt x="490" y="32372"/>
                    <a:pt x="247" y="32346"/>
                    <a:pt x="0" y="32290"/>
                  </a:cubicBezTo>
                  <a:lnTo>
                    <a:pt x="0" y="38995"/>
                  </a:lnTo>
                  <a:cubicBezTo>
                    <a:pt x="8974" y="30722"/>
                    <a:pt x="14544" y="18847"/>
                    <a:pt x="15145" y="6638"/>
                  </a:cubicBezTo>
                  <a:cubicBezTo>
                    <a:pt x="15245" y="4170"/>
                    <a:pt x="14878" y="1201"/>
                    <a:pt x="12710" y="0"/>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4"/>
            <p:cNvSpPr/>
            <p:nvPr/>
          </p:nvSpPr>
          <p:spPr>
            <a:xfrm>
              <a:off x="6310250" y="172475"/>
              <a:ext cx="445600" cy="1026000"/>
            </a:xfrm>
            <a:custGeom>
              <a:rect b="b" l="l" r="r" t="t"/>
              <a:pathLst>
                <a:path extrusionOk="0" h="41040" w="17824">
                  <a:moveTo>
                    <a:pt x="14379" y="1"/>
                  </a:moveTo>
                  <a:cubicBezTo>
                    <a:pt x="13879" y="1"/>
                    <a:pt x="13387" y="420"/>
                    <a:pt x="13387" y="958"/>
                  </a:cubicBezTo>
                  <a:cubicBezTo>
                    <a:pt x="13487" y="6962"/>
                    <a:pt x="12653" y="12967"/>
                    <a:pt x="10852" y="18704"/>
                  </a:cubicBezTo>
                  <a:cubicBezTo>
                    <a:pt x="9951" y="21673"/>
                    <a:pt x="8784" y="24542"/>
                    <a:pt x="7383" y="27310"/>
                  </a:cubicBezTo>
                  <a:cubicBezTo>
                    <a:pt x="6015" y="29979"/>
                    <a:pt x="4548" y="32114"/>
                    <a:pt x="1612" y="33114"/>
                  </a:cubicBezTo>
                  <a:cubicBezTo>
                    <a:pt x="1479" y="33148"/>
                    <a:pt x="1479" y="33281"/>
                    <a:pt x="1545" y="33315"/>
                  </a:cubicBezTo>
                  <a:cubicBezTo>
                    <a:pt x="2146" y="33747"/>
                    <a:pt x="2737" y="33939"/>
                    <a:pt x="3314" y="33939"/>
                  </a:cubicBezTo>
                  <a:cubicBezTo>
                    <a:pt x="7323" y="33939"/>
                    <a:pt x="10649" y="24673"/>
                    <a:pt x="11553" y="22340"/>
                  </a:cubicBezTo>
                  <a:cubicBezTo>
                    <a:pt x="13896" y="16259"/>
                    <a:pt x="15105" y="9862"/>
                    <a:pt x="15250" y="3382"/>
                  </a:cubicBezTo>
                  <a:lnTo>
                    <a:pt x="15250" y="3382"/>
                  </a:lnTo>
                  <a:cubicBezTo>
                    <a:pt x="16476" y="5836"/>
                    <a:pt x="15733" y="9643"/>
                    <a:pt x="15389" y="11999"/>
                  </a:cubicBezTo>
                  <a:cubicBezTo>
                    <a:pt x="14888" y="15302"/>
                    <a:pt x="14054" y="18571"/>
                    <a:pt x="12887" y="21640"/>
                  </a:cubicBezTo>
                  <a:cubicBezTo>
                    <a:pt x="10285" y="28478"/>
                    <a:pt x="6149" y="34182"/>
                    <a:pt x="812" y="39152"/>
                  </a:cubicBezTo>
                  <a:cubicBezTo>
                    <a:pt x="0" y="39911"/>
                    <a:pt x="790" y="41040"/>
                    <a:pt x="1668" y="41040"/>
                  </a:cubicBezTo>
                  <a:cubicBezTo>
                    <a:pt x="1909" y="41040"/>
                    <a:pt x="2157" y="40955"/>
                    <a:pt x="2379" y="40753"/>
                  </a:cubicBezTo>
                  <a:cubicBezTo>
                    <a:pt x="8317" y="35216"/>
                    <a:pt x="12720" y="27877"/>
                    <a:pt x="15289" y="20205"/>
                  </a:cubicBezTo>
                  <a:cubicBezTo>
                    <a:pt x="16523" y="16469"/>
                    <a:pt x="17323" y="12533"/>
                    <a:pt x="17624" y="8597"/>
                  </a:cubicBezTo>
                  <a:cubicBezTo>
                    <a:pt x="17824" y="5495"/>
                    <a:pt x="17690" y="1992"/>
                    <a:pt x="14822" y="124"/>
                  </a:cubicBezTo>
                  <a:cubicBezTo>
                    <a:pt x="14682" y="39"/>
                    <a:pt x="14530" y="1"/>
                    <a:pt x="14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4"/>
            <p:cNvSpPr/>
            <p:nvPr/>
          </p:nvSpPr>
          <p:spPr>
            <a:xfrm>
              <a:off x="4554250" y="-300825"/>
              <a:ext cx="2652750" cy="1683250"/>
            </a:xfrm>
            <a:custGeom>
              <a:rect b="b" l="l" r="r" t="t"/>
              <a:pathLst>
                <a:path extrusionOk="0" h="67330" w="106110">
                  <a:moveTo>
                    <a:pt x="28017" y="1"/>
                  </a:moveTo>
                  <a:cubicBezTo>
                    <a:pt x="25370" y="1"/>
                    <a:pt x="22764" y="1303"/>
                    <a:pt x="21883" y="3945"/>
                  </a:cubicBezTo>
                  <a:cubicBezTo>
                    <a:pt x="21316" y="5647"/>
                    <a:pt x="21316" y="7548"/>
                    <a:pt x="21583" y="9516"/>
                  </a:cubicBezTo>
                  <a:cubicBezTo>
                    <a:pt x="19715" y="9750"/>
                    <a:pt x="17914" y="10417"/>
                    <a:pt x="16346" y="11651"/>
                  </a:cubicBezTo>
                  <a:cubicBezTo>
                    <a:pt x="13510" y="13819"/>
                    <a:pt x="11742" y="17522"/>
                    <a:pt x="12643" y="20891"/>
                  </a:cubicBezTo>
                  <a:cubicBezTo>
                    <a:pt x="6472" y="21892"/>
                    <a:pt x="1" y="25694"/>
                    <a:pt x="1001" y="32899"/>
                  </a:cubicBezTo>
                  <a:cubicBezTo>
                    <a:pt x="1481" y="36584"/>
                    <a:pt x="4999" y="39138"/>
                    <a:pt x="8369" y="39138"/>
                  </a:cubicBezTo>
                  <a:cubicBezTo>
                    <a:pt x="8752" y="39138"/>
                    <a:pt x="9133" y="39105"/>
                    <a:pt x="9508" y="39037"/>
                  </a:cubicBezTo>
                  <a:lnTo>
                    <a:pt x="9508" y="39037"/>
                  </a:lnTo>
                  <a:cubicBezTo>
                    <a:pt x="8874" y="42740"/>
                    <a:pt x="9541" y="46676"/>
                    <a:pt x="13010" y="48744"/>
                  </a:cubicBezTo>
                  <a:cubicBezTo>
                    <a:pt x="14243" y="49477"/>
                    <a:pt x="15658" y="49846"/>
                    <a:pt x="17055" y="49846"/>
                  </a:cubicBezTo>
                  <a:cubicBezTo>
                    <a:pt x="18265" y="49846"/>
                    <a:pt x="19462" y="49569"/>
                    <a:pt x="20515" y="49011"/>
                  </a:cubicBezTo>
                  <a:cubicBezTo>
                    <a:pt x="21082" y="52714"/>
                    <a:pt x="23584" y="56116"/>
                    <a:pt x="27354" y="57350"/>
                  </a:cubicBezTo>
                  <a:cubicBezTo>
                    <a:pt x="28320" y="57672"/>
                    <a:pt x="29298" y="57822"/>
                    <a:pt x="30264" y="57822"/>
                  </a:cubicBezTo>
                  <a:cubicBezTo>
                    <a:pt x="32799" y="57822"/>
                    <a:pt x="35243" y="56791"/>
                    <a:pt x="37127" y="55149"/>
                  </a:cubicBezTo>
                  <a:cubicBezTo>
                    <a:pt x="37628" y="60386"/>
                    <a:pt x="40229" y="65356"/>
                    <a:pt x="45867" y="66624"/>
                  </a:cubicBezTo>
                  <a:cubicBezTo>
                    <a:pt x="46486" y="66765"/>
                    <a:pt x="47109" y="66833"/>
                    <a:pt x="47726" y="66833"/>
                  </a:cubicBezTo>
                  <a:cubicBezTo>
                    <a:pt x="51465" y="66833"/>
                    <a:pt x="54986" y="64355"/>
                    <a:pt x="56074" y="60920"/>
                  </a:cubicBezTo>
                  <a:cubicBezTo>
                    <a:pt x="57042" y="62487"/>
                    <a:pt x="57775" y="64255"/>
                    <a:pt x="59143" y="65456"/>
                  </a:cubicBezTo>
                  <a:cubicBezTo>
                    <a:pt x="60391" y="66551"/>
                    <a:pt x="61970" y="67330"/>
                    <a:pt x="63568" y="67330"/>
                  </a:cubicBezTo>
                  <a:cubicBezTo>
                    <a:pt x="64404" y="67330"/>
                    <a:pt x="65246" y="67116"/>
                    <a:pt x="66048" y="66624"/>
                  </a:cubicBezTo>
                  <a:cubicBezTo>
                    <a:pt x="68316" y="65223"/>
                    <a:pt x="69083" y="62220"/>
                    <a:pt x="69651" y="59752"/>
                  </a:cubicBezTo>
                  <a:cubicBezTo>
                    <a:pt x="70084" y="58118"/>
                    <a:pt x="70384" y="56450"/>
                    <a:pt x="70585" y="54782"/>
                  </a:cubicBezTo>
                  <a:cubicBezTo>
                    <a:pt x="71911" y="55826"/>
                    <a:pt x="73522" y="56473"/>
                    <a:pt x="75204" y="56473"/>
                  </a:cubicBezTo>
                  <a:cubicBezTo>
                    <a:pt x="76101" y="56473"/>
                    <a:pt x="77018" y="56289"/>
                    <a:pt x="77923" y="55883"/>
                  </a:cubicBezTo>
                  <a:cubicBezTo>
                    <a:pt x="79624" y="55115"/>
                    <a:pt x="80792" y="53781"/>
                    <a:pt x="81492" y="52247"/>
                  </a:cubicBezTo>
                  <a:cubicBezTo>
                    <a:pt x="84289" y="54923"/>
                    <a:pt x="88061" y="56542"/>
                    <a:pt x="91905" y="56542"/>
                  </a:cubicBezTo>
                  <a:cubicBezTo>
                    <a:pt x="92325" y="56542"/>
                    <a:pt x="92746" y="56522"/>
                    <a:pt x="93167" y="56483"/>
                  </a:cubicBezTo>
                  <a:cubicBezTo>
                    <a:pt x="94635" y="56383"/>
                    <a:pt x="96603" y="56116"/>
                    <a:pt x="97871" y="55249"/>
                  </a:cubicBezTo>
                  <a:cubicBezTo>
                    <a:pt x="99305" y="54215"/>
                    <a:pt x="98938" y="51146"/>
                    <a:pt x="98905" y="49578"/>
                  </a:cubicBezTo>
                  <a:cubicBezTo>
                    <a:pt x="98771" y="46142"/>
                    <a:pt x="98004" y="42807"/>
                    <a:pt x="96703" y="39704"/>
                  </a:cubicBezTo>
                  <a:cubicBezTo>
                    <a:pt x="100873" y="39638"/>
                    <a:pt x="104976" y="36535"/>
                    <a:pt x="105576" y="32232"/>
                  </a:cubicBezTo>
                  <a:cubicBezTo>
                    <a:pt x="106110" y="27396"/>
                    <a:pt x="102174" y="23359"/>
                    <a:pt x="97737" y="22659"/>
                  </a:cubicBezTo>
                  <a:cubicBezTo>
                    <a:pt x="100272" y="17288"/>
                    <a:pt x="98738" y="10183"/>
                    <a:pt x="93367" y="7114"/>
                  </a:cubicBezTo>
                  <a:cubicBezTo>
                    <a:pt x="91688" y="6159"/>
                    <a:pt x="89853" y="5722"/>
                    <a:pt x="88022" y="5722"/>
                  </a:cubicBezTo>
                  <a:cubicBezTo>
                    <a:pt x="84037" y="5722"/>
                    <a:pt x="80076" y="7792"/>
                    <a:pt x="77790" y="11084"/>
                  </a:cubicBezTo>
                  <a:cubicBezTo>
                    <a:pt x="75421" y="7515"/>
                    <a:pt x="71585" y="5080"/>
                    <a:pt x="67182" y="4746"/>
                  </a:cubicBezTo>
                  <a:cubicBezTo>
                    <a:pt x="66868" y="4722"/>
                    <a:pt x="66554" y="4710"/>
                    <a:pt x="66242" y="4710"/>
                  </a:cubicBezTo>
                  <a:cubicBezTo>
                    <a:pt x="61810" y="4710"/>
                    <a:pt x="57595" y="7098"/>
                    <a:pt x="55040" y="10650"/>
                  </a:cubicBezTo>
                  <a:cubicBezTo>
                    <a:pt x="52372" y="7681"/>
                    <a:pt x="49269" y="4746"/>
                    <a:pt x="45233" y="4045"/>
                  </a:cubicBezTo>
                  <a:cubicBezTo>
                    <a:pt x="44535" y="3923"/>
                    <a:pt x="43832" y="3860"/>
                    <a:pt x="43137" y="3860"/>
                  </a:cubicBezTo>
                  <a:cubicBezTo>
                    <a:pt x="40805" y="3860"/>
                    <a:pt x="38556" y="4565"/>
                    <a:pt x="36860" y="6080"/>
                  </a:cubicBezTo>
                  <a:cubicBezTo>
                    <a:pt x="35092" y="3412"/>
                    <a:pt x="32924" y="877"/>
                    <a:pt x="29689" y="176"/>
                  </a:cubicBezTo>
                  <a:cubicBezTo>
                    <a:pt x="29140" y="59"/>
                    <a:pt x="28578" y="1"/>
                    <a:pt x="280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4"/>
            <p:cNvSpPr/>
            <p:nvPr/>
          </p:nvSpPr>
          <p:spPr>
            <a:xfrm>
              <a:off x="4953700" y="493300"/>
              <a:ext cx="414500" cy="254375"/>
            </a:xfrm>
            <a:custGeom>
              <a:rect b="b" l="l" r="r" t="t"/>
              <a:pathLst>
                <a:path extrusionOk="0" fill="none" h="10175" w="16580">
                  <a:moveTo>
                    <a:pt x="6038" y="9340"/>
                  </a:moveTo>
                  <a:cubicBezTo>
                    <a:pt x="3203" y="10174"/>
                    <a:pt x="1" y="7439"/>
                    <a:pt x="368" y="4504"/>
                  </a:cubicBezTo>
                  <a:cubicBezTo>
                    <a:pt x="1936" y="4870"/>
                    <a:pt x="3437" y="5538"/>
                    <a:pt x="4771" y="6472"/>
                  </a:cubicBezTo>
                  <a:cubicBezTo>
                    <a:pt x="3537" y="4604"/>
                    <a:pt x="3170" y="2169"/>
                    <a:pt x="3737" y="0"/>
                  </a:cubicBezTo>
                  <a:cubicBezTo>
                    <a:pt x="5004" y="1635"/>
                    <a:pt x="6205" y="3336"/>
                    <a:pt x="7339" y="5104"/>
                  </a:cubicBezTo>
                  <a:cubicBezTo>
                    <a:pt x="7073" y="3436"/>
                    <a:pt x="7439" y="1635"/>
                    <a:pt x="8407" y="267"/>
                  </a:cubicBezTo>
                  <a:cubicBezTo>
                    <a:pt x="9741" y="1635"/>
                    <a:pt x="10342" y="3736"/>
                    <a:pt x="9908" y="5604"/>
                  </a:cubicBezTo>
                  <a:cubicBezTo>
                    <a:pt x="11109" y="3770"/>
                    <a:pt x="12576" y="2102"/>
                    <a:pt x="14211" y="634"/>
                  </a:cubicBezTo>
                  <a:cubicBezTo>
                    <a:pt x="14578" y="301"/>
                    <a:pt x="15078" y="134"/>
                    <a:pt x="15579" y="267"/>
                  </a:cubicBezTo>
                  <a:cubicBezTo>
                    <a:pt x="16546" y="501"/>
                    <a:pt x="16579" y="1568"/>
                    <a:pt x="16413" y="2402"/>
                  </a:cubicBezTo>
                  <a:cubicBezTo>
                    <a:pt x="15946" y="4971"/>
                    <a:pt x="14511" y="7339"/>
                    <a:pt x="12410" y="8973"/>
                  </a:cubicBezTo>
                  <a:cubicBezTo>
                    <a:pt x="12376" y="8606"/>
                    <a:pt x="12343" y="8173"/>
                    <a:pt x="12276" y="7806"/>
                  </a:cubicBezTo>
                </a:path>
              </a:pathLst>
            </a:custGeom>
            <a:noFill/>
            <a:ln cap="rnd" cmpd="sng" w="20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4"/>
            <p:cNvSpPr/>
            <p:nvPr/>
          </p:nvSpPr>
          <p:spPr>
            <a:xfrm>
              <a:off x="5684225" y="846050"/>
              <a:ext cx="655500" cy="314425"/>
            </a:xfrm>
            <a:custGeom>
              <a:rect b="b" l="l" r="r" t="t"/>
              <a:pathLst>
                <a:path extrusionOk="0" fill="none" h="12577" w="26220">
                  <a:moveTo>
                    <a:pt x="6005" y="11842"/>
                  </a:moveTo>
                  <a:cubicBezTo>
                    <a:pt x="3136" y="11309"/>
                    <a:pt x="668" y="8907"/>
                    <a:pt x="67" y="6038"/>
                  </a:cubicBezTo>
                  <a:cubicBezTo>
                    <a:pt x="1" y="5704"/>
                    <a:pt x="134" y="5338"/>
                    <a:pt x="468" y="5171"/>
                  </a:cubicBezTo>
                  <a:cubicBezTo>
                    <a:pt x="801" y="5004"/>
                    <a:pt x="1035" y="5171"/>
                    <a:pt x="1302" y="5371"/>
                  </a:cubicBezTo>
                  <a:cubicBezTo>
                    <a:pt x="2636" y="6472"/>
                    <a:pt x="4004" y="7539"/>
                    <a:pt x="5338" y="8640"/>
                  </a:cubicBezTo>
                  <a:cubicBezTo>
                    <a:pt x="4537" y="6238"/>
                    <a:pt x="4637" y="3636"/>
                    <a:pt x="5538" y="1301"/>
                  </a:cubicBezTo>
                  <a:cubicBezTo>
                    <a:pt x="6639" y="3336"/>
                    <a:pt x="7473" y="5504"/>
                    <a:pt x="8040" y="7739"/>
                  </a:cubicBezTo>
                  <a:cubicBezTo>
                    <a:pt x="9141" y="6905"/>
                    <a:pt x="8874" y="5237"/>
                    <a:pt x="8840" y="3903"/>
                  </a:cubicBezTo>
                  <a:cubicBezTo>
                    <a:pt x="8774" y="2536"/>
                    <a:pt x="9808" y="801"/>
                    <a:pt x="11075" y="1301"/>
                  </a:cubicBezTo>
                  <a:cubicBezTo>
                    <a:pt x="11509" y="3570"/>
                    <a:pt x="11676" y="5905"/>
                    <a:pt x="11509" y="8240"/>
                  </a:cubicBezTo>
                  <a:cubicBezTo>
                    <a:pt x="12076" y="6171"/>
                    <a:pt x="12743" y="4070"/>
                    <a:pt x="13510" y="2069"/>
                  </a:cubicBezTo>
                  <a:cubicBezTo>
                    <a:pt x="13744" y="1368"/>
                    <a:pt x="14511" y="968"/>
                    <a:pt x="15212" y="1168"/>
                  </a:cubicBezTo>
                  <a:cubicBezTo>
                    <a:pt x="15979" y="1401"/>
                    <a:pt x="16046" y="2202"/>
                    <a:pt x="16046" y="2869"/>
                  </a:cubicBezTo>
                  <a:cubicBezTo>
                    <a:pt x="16079" y="4404"/>
                    <a:pt x="16079" y="5905"/>
                    <a:pt x="16112" y="7472"/>
                  </a:cubicBezTo>
                  <a:cubicBezTo>
                    <a:pt x="16913" y="4871"/>
                    <a:pt x="18014" y="2369"/>
                    <a:pt x="19315" y="0"/>
                  </a:cubicBezTo>
                  <a:cubicBezTo>
                    <a:pt x="20649" y="734"/>
                    <a:pt x="20916" y="2569"/>
                    <a:pt x="20716" y="4137"/>
                  </a:cubicBezTo>
                  <a:cubicBezTo>
                    <a:pt x="20515" y="5671"/>
                    <a:pt x="19948" y="7206"/>
                    <a:pt x="20349" y="8707"/>
                  </a:cubicBezTo>
                  <a:cubicBezTo>
                    <a:pt x="20582" y="6138"/>
                    <a:pt x="21883" y="3670"/>
                    <a:pt x="23918" y="2035"/>
                  </a:cubicBezTo>
                  <a:cubicBezTo>
                    <a:pt x="24185" y="1868"/>
                    <a:pt x="24418" y="1735"/>
                    <a:pt x="24718" y="1702"/>
                  </a:cubicBezTo>
                  <a:cubicBezTo>
                    <a:pt x="25886" y="1635"/>
                    <a:pt x="26219" y="3069"/>
                    <a:pt x="26119" y="4170"/>
                  </a:cubicBezTo>
                  <a:cubicBezTo>
                    <a:pt x="25853" y="7072"/>
                    <a:pt x="24452" y="9841"/>
                    <a:pt x="22350" y="11842"/>
                  </a:cubicBezTo>
                  <a:cubicBezTo>
                    <a:pt x="21916" y="12209"/>
                    <a:pt x="21416" y="12576"/>
                    <a:pt x="20849" y="12509"/>
                  </a:cubicBezTo>
                  <a:cubicBezTo>
                    <a:pt x="20282" y="12409"/>
                    <a:pt x="19915" y="11542"/>
                    <a:pt x="20415" y="11309"/>
                  </a:cubicBezTo>
                </a:path>
              </a:pathLst>
            </a:custGeom>
            <a:noFill/>
            <a:ln cap="rnd" cmpd="sng" w="20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4"/>
            <p:cNvSpPr/>
            <p:nvPr/>
          </p:nvSpPr>
          <p:spPr>
            <a:xfrm>
              <a:off x="6546525" y="529150"/>
              <a:ext cx="406975" cy="317750"/>
            </a:xfrm>
            <a:custGeom>
              <a:rect b="b" l="l" r="r" t="t"/>
              <a:pathLst>
                <a:path extrusionOk="0" fill="none" h="12710" w="16279">
                  <a:moveTo>
                    <a:pt x="6738" y="11842"/>
                  </a:moveTo>
                  <a:cubicBezTo>
                    <a:pt x="6838" y="12343"/>
                    <a:pt x="6238" y="12710"/>
                    <a:pt x="5737" y="12643"/>
                  </a:cubicBezTo>
                  <a:cubicBezTo>
                    <a:pt x="5237" y="12510"/>
                    <a:pt x="4904" y="12109"/>
                    <a:pt x="4570" y="11742"/>
                  </a:cubicBezTo>
                  <a:lnTo>
                    <a:pt x="334" y="6705"/>
                  </a:lnTo>
                  <a:cubicBezTo>
                    <a:pt x="0" y="6339"/>
                    <a:pt x="0" y="5738"/>
                    <a:pt x="367" y="5405"/>
                  </a:cubicBezTo>
                  <a:cubicBezTo>
                    <a:pt x="867" y="4938"/>
                    <a:pt x="1434" y="5371"/>
                    <a:pt x="1868" y="5771"/>
                  </a:cubicBezTo>
                  <a:cubicBezTo>
                    <a:pt x="3002" y="6872"/>
                    <a:pt x="4070" y="7940"/>
                    <a:pt x="5204" y="9007"/>
                  </a:cubicBezTo>
                  <a:cubicBezTo>
                    <a:pt x="5070" y="7406"/>
                    <a:pt x="4937" y="5838"/>
                    <a:pt x="4870" y="4237"/>
                  </a:cubicBezTo>
                  <a:cubicBezTo>
                    <a:pt x="4837" y="3503"/>
                    <a:pt x="5270" y="2336"/>
                    <a:pt x="5938" y="2736"/>
                  </a:cubicBezTo>
                  <a:cubicBezTo>
                    <a:pt x="6738" y="4704"/>
                    <a:pt x="7239" y="6739"/>
                    <a:pt x="7505" y="8840"/>
                  </a:cubicBezTo>
                  <a:cubicBezTo>
                    <a:pt x="7239" y="5805"/>
                    <a:pt x="7872" y="2703"/>
                    <a:pt x="9273" y="1"/>
                  </a:cubicBezTo>
                  <a:cubicBezTo>
                    <a:pt x="10407" y="2202"/>
                    <a:pt x="10908" y="4704"/>
                    <a:pt x="10708" y="7172"/>
                  </a:cubicBezTo>
                  <a:cubicBezTo>
                    <a:pt x="11442" y="5271"/>
                    <a:pt x="12242" y="3403"/>
                    <a:pt x="13009" y="1568"/>
                  </a:cubicBezTo>
                  <a:cubicBezTo>
                    <a:pt x="13209" y="1068"/>
                    <a:pt x="13710" y="701"/>
                    <a:pt x="14244" y="701"/>
                  </a:cubicBezTo>
                  <a:cubicBezTo>
                    <a:pt x="14911" y="701"/>
                    <a:pt x="15178" y="1235"/>
                    <a:pt x="15344" y="1702"/>
                  </a:cubicBezTo>
                  <a:cubicBezTo>
                    <a:pt x="16278" y="4604"/>
                    <a:pt x="15411" y="8040"/>
                    <a:pt x="13209" y="10175"/>
                  </a:cubicBezTo>
                </a:path>
              </a:pathLst>
            </a:custGeom>
            <a:noFill/>
            <a:ln cap="rnd" cmpd="sng" w="20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4"/>
            <p:cNvSpPr/>
            <p:nvPr/>
          </p:nvSpPr>
          <p:spPr>
            <a:xfrm>
              <a:off x="6115375" y="312325"/>
              <a:ext cx="433675" cy="295250"/>
            </a:xfrm>
            <a:custGeom>
              <a:rect b="b" l="l" r="r" t="t"/>
              <a:pathLst>
                <a:path extrusionOk="0" fill="none" h="11810" w="17347">
                  <a:moveTo>
                    <a:pt x="7105" y="11809"/>
                  </a:moveTo>
                  <a:cubicBezTo>
                    <a:pt x="3937" y="10408"/>
                    <a:pt x="1335" y="7740"/>
                    <a:pt x="134" y="4537"/>
                  </a:cubicBezTo>
                  <a:cubicBezTo>
                    <a:pt x="0" y="4170"/>
                    <a:pt x="0" y="3737"/>
                    <a:pt x="234" y="3403"/>
                  </a:cubicBezTo>
                  <a:cubicBezTo>
                    <a:pt x="768" y="2503"/>
                    <a:pt x="2002" y="3003"/>
                    <a:pt x="2769" y="3570"/>
                  </a:cubicBezTo>
                  <a:cubicBezTo>
                    <a:pt x="4103" y="4637"/>
                    <a:pt x="5304" y="5905"/>
                    <a:pt x="6272" y="7339"/>
                  </a:cubicBezTo>
                  <a:lnTo>
                    <a:pt x="5304" y="1202"/>
                  </a:lnTo>
                  <a:cubicBezTo>
                    <a:pt x="5237" y="635"/>
                    <a:pt x="5604" y="34"/>
                    <a:pt x="6238" y="34"/>
                  </a:cubicBezTo>
                  <a:cubicBezTo>
                    <a:pt x="6839" y="1"/>
                    <a:pt x="7072" y="568"/>
                    <a:pt x="7206" y="1068"/>
                  </a:cubicBezTo>
                  <a:cubicBezTo>
                    <a:pt x="7973" y="3570"/>
                    <a:pt x="8673" y="6139"/>
                    <a:pt x="9440" y="8640"/>
                  </a:cubicBezTo>
                  <a:cubicBezTo>
                    <a:pt x="9574" y="6806"/>
                    <a:pt x="9641" y="4971"/>
                    <a:pt x="9774" y="3070"/>
                  </a:cubicBezTo>
                  <a:cubicBezTo>
                    <a:pt x="9807" y="2302"/>
                    <a:pt x="10141" y="1202"/>
                    <a:pt x="10942" y="1235"/>
                  </a:cubicBezTo>
                  <a:lnTo>
                    <a:pt x="12176" y="8640"/>
                  </a:lnTo>
                  <a:cubicBezTo>
                    <a:pt x="12476" y="5905"/>
                    <a:pt x="13510" y="3236"/>
                    <a:pt x="15111" y="1035"/>
                  </a:cubicBezTo>
                  <a:cubicBezTo>
                    <a:pt x="17346" y="3136"/>
                    <a:pt x="16312" y="6839"/>
                    <a:pt x="15145" y="9674"/>
                  </a:cubicBezTo>
                  <a:cubicBezTo>
                    <a:pt x="14911" y="10308"/>
                    <a:pt x="14611" y="10975"/>
                    <a:pt x="13977" y="11242"/>
                  </a:cubicBezTo>
                  <a:cubicBezTo>
                    <a:pt x="13410" y="11542"/>
                    <a:pt x="12476" y="11142"/>
                    <a:pt x="12576" y="10508"/>
                  </a:cubicBezTo>
                </a:path>
              </a:pathLst>
            </a:custGeom>
            <a:noFill/>
            <a:ln cap="rnd" cmpd="sng" w="20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4"/>
            <p:cNvSpPr/>
            <p:nvPr/>
          </p:nvSpPr>
          <p:spPr>
            <a:xfrm>
              <a:off x="5546625" y="316500"/>
              <a:ext cx="471200" cy="281050"/>
            </a:xfrm>
            <a:custGeom>
              <a:rect b="b" l="l" r="r" t="t"/>
              <a:pathLst>
                <a:path extrusionOk="0" fill="none" h="11242" w="18848">
                  <a:moveTo>
                    <a:pt x="6172" y="11242"/>
                  </a:moveTo>
                  <a:cubicBezTo>
                    <a:pt x="3236" y="9074"/>
                    <a:pt x="1" y="6305"/>
                    <a:pt x="234" y="2669"/>
                  </a:cubicBezTo>
                  <a:cubicBezTo>
                    <a:pt x="2069" y="4504"/>
                    <a:pt x="4070" y="6172"/>
                    <a:pt x="6239" y="7606"/>
                  </a:cubicBezTo>
                  <a:cubicBezTo>
                    <a:pt x="5204" y="5338"/>
                    <a:pt x="5038" y="2602"/>
                    <a:pt x="5838" y="234"/>
                  </a:cubicBezTo>
                  <a:cubicBezTo>
                    <a:pt x="7706" y="2369"/>
                    <a:pt x="9041" y="4904"/>
                    <a:pt x="9808" y="7606"/>
                  </a:cubicBezTo>
                  <a:cubicBezTo>
                    <a:pt x="10075" y="6539"/>
                    <a:pt x="9941" y="5404"/>
                    <a:pt x="9908" y="4270"/>
                  </a:cubicBezTo>
                  <a:cubicBezTo>
                    <a:pt x="9874" y="2936"/>
                    <a:pt x="10041" y="1502"/>
                    <a:pt x="11142" y="601"/>
                  </a:cubicBezTo>
                  <a:cubicBezTo>
                    <a:pt x="11809" y="67"/>
                    <a:pt x="12810" y="1"/>
                    <a:pt x="13477" y="568"/>
                  </a:cubicBezTo>
                  <a:cubicBezTo>
                    <a:pt x="14311" y="1268"/>
                    <a:pt x="14078" y="2536"/>
                    <a:pt x="13877" y="3536"/>
                  </a:cubicBezTo>
                  <a:cubicBezTo>
                    <a:pt x="13544" y="5004"/>
                    <a:pt x="13177" y="6439"/>
                    <a:pt x="12843" y="7906"/>
                  </a:cubicBezTo>
                  <a:cubicBezTo>
                    <a:pt x="13644" y="5805"/>
                    <a:pt x="14811" y="3837"/>
                    <a:pt x="16246" y="2069"/>
                  </a:cubicBezTo>
                  <a:cubicBezTo>
                    <a:pt x="16613" y="1602"/>
                    <a:pt x="17046" y="1168"/>
                    <a:pt x="17713" y="1368"/>
                  </a:cubicBezTo>
                  <a:cubicBezTo>
                    <a:pt x="18080" y="1435"/>
                    <a:pt x="18381" y="1735"/>
                    <a:pt x="18514" y="2069"/>
                  </a:cubicBezTo>
                  <a:cubicBezTo>
                    <a:pt x="18848" y="2836"/>
                    <a:pt x="18547" y="3603"/>
                    <a:pt x="18281" y="4370"/>
                  </a:cubicBezTo>
                  <a:cubicBezTo>
                    <a:pt x="17880" y="5605"/>
                    <a:pt x="17447" y="6839"/>
                    <a:pt x="17013" y="8073"/>
                  </a:cubicBezTo>
                  <a:cubicBezTo>
                    <a:pt x="16713" y="8874"/>
                    <a:pt x="15912" y="9841"/>
                    <a:pt x="15278" y="9341"/>
                  </a:cubicBezTo>
                </a:path>
              </a:pathLst>
            </a:custGeom>
            <a:noFill/>
            <a:ln cap="rnd" cmpd="sng" w="20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4"/>
            <p:cNvSpPr/>
            <p:nvPr/>
          </p:nvSpPr>
          <p:spPr>
            <a:xfrm>
              <a:off x="5038775" y="-8725"/>
              <a:ext cx="709700" cy="322750"/>
            </a:xfrm>
            <a:custGeom>
              <a:rect b="b" l="l" r="r" t="t"/>
              <a:pathLst>
                <a:path extrusionOk="0" fill="none" h="12910" w="28388">
                  <a:moveTo>
                    <a:pt x="6005" y="12910"/>
                  </a:moveTo>
                  <a:cubicBezTo>
                    <a:pt x="4770" y="12376"/>
                    <a:pt x="3536" y="11709"/>
                    <a:pt x="2435" y="10941"/>
                  </a:cubicBezTo>
                  <a:cubicBezTo>
                    <a:pt x="1201" y="10174"/>
                    <a:pt x="0" y="9107"/>
                    <a:pt x="100" y="7572"/>
                  </a:cubicBezTo>
                  <a:cubicBezTo>
                    <a:pt x="134" y="6738"/>
                    <a:pt x="701" y="6005"/>
                    <a:pt x="1535" y="5904"/>
                  </a:cubicBezTo>
                  <a:cubicBezTo>
                    <a:pt x="3303" y="5704"/>
                    <a:pt x="3970" y="8506"/>
                    <a:pt x="5538" y="8239"/>
                  </a:cubicBezTo>
                  <a:cubicBezTo>
                    <a:pt x="4303" y="5904"/>
                    <a:pt x="4003" y="3036"/>
                    <a:pt x="4804" y="501"/>
                  </a:cubicBezTo>
                  <a:cubicBezTo>
                    <a:pt x="6138" y="2936"/>
                    <a:pt x="7339" y="5538"/>
                    <a:pt x="8306" y="8173"/>
                  </a:cubicBezTo>
                  <a:cubicBezTo>
                    <a:pt x="8340" y="5371"/>
                    <a:pt x="9140" y="2569"/>
                    <a:pt x="10608" y="200"/>
                  </a:cubicBezTo>
                  <a:cubicBezTo>
                    <a:pt x="11842" y="2068"/>
                    <a:pt x="12743" y="4203"/>
                    <a:pt x="13343" y="6371"/>
                  </a:cubicBezTo>
                  <a:cubicBezTo>
                    <a:pt x="13510" y="4604"/>
                    <a:pt x="13944" y="2869"/>
                    <a:pt x="14644" y="1234"/>
                  </a:cubicBezTo>
                  <a:cubicBezTo>
                    <a:pt x="14844" y="701"/>
                    <a:pt x="15211" y="100"/>
                    <a:pt x="15878" y="267"/>
                  </a:cubicBezTo>
                  <a:cubicBezTo>
                    <a:pt x="16312" y="367"/>
                    <a:pt x="16612" y="701"/>
                    <a:pt x="16712" y="1068"/>
                  </a:cubicBezTo>
                  <a:cubicBezTo>
                    <a:pt x="17213" y="2702"/>
                    <a:pt x="17446" y="4403"/>
                    <a:pt x="17313" y="6105"/>
                  </a:cubicBezTo>
                  <a:cubicBezTo>
                    <a:pt x="18280" y="4237"/>
                    <a:pt x="19281" y="2369"/>
                    <a:pt x="20448" y="601"/>
                  </a:cubicBezTo>
                  <a:cubicBezTo>
                    <a:pt x="20615" y="367"/>
                    <a:pt x="20882" y="200"/>
                    <a:pt x="21215" y="200"/>
                  </a:cubicBezTo>
                  <a:cubicBezTo>
                    <a:pt x="21682" y="234"/>
                    <a:pt x="21782" y="601"/>
                    <a:pt x="21816" y="934"/>
                  </a:cubicBezTo>
                  <a:cubicBezTo>
                    <a:pt x="21983" y="2235"/>
                    <a:pt x="21883" y="3569"/>
                    <a:pt x="21516" y="4837"/>
                  </a:cubicBezTo>
                  <a:lnTo>
                    <a:pt x="25252" y="701"/>
                  </a:lnTo>
                  <a:cubicBezTo>
                    <a:pt x="25685" y="234"/>
                    <a:pt x="26319" y="0"/>
                    <a:pt x="26919" y="67"/>
                  </a:cubicBezTo>
                  <a:cubicBezTo>
                    <a:pt x="28387" y="334"/>
                    <a:pt x="28254" y="2202"/>
                    <a:pt x="27820" y="3436"/>
                  </a:cubicBezTo>
                  <a:cubicBezTo>
                    <a:pt x="27386" y="4570"/>
                    <a:pt x="26886" y="5671"/>
                    <a:pt x="26319" y="6705"/>
                  </a:cubicBezTo>
                </a:path>
              </a:pathLst>
            </a:custGeom>
            <a:noFill/>
            <a:ln cap="rnd" cmpd="sng" w="20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4"/>
            <p:cNvSpPr/>
            <p:nvPr/>
          </p:nvSpPr>
          <p:spPr>
            <a:xfrm>
              <a:off x="6557350" y="101350"/>
              <a:ext cx="328600" cy="231025"/>
            </a:xfrm>
            <a:custGeom>
              <a:rect b="b" l="l" r="r" t="t"/>
              <a:pathLst>
                <a:path extrusionOk="0" fill="none" h="9241" w="13144">
                  <a:moveTo>
                    <a:pt x="3436" y="7639"/>
                  </a:moveTo>
                  <a:cubicBezTo>
                    <a:pt x="1735" y="7673"/>
                    <a:pt x="101" y="6238"/>
                    <a:pt x="1" y="4504"/>
                  </a:cubicBezTo>
                  <a:cubicBezTo>
                    <a:pt x="1" y="4337"/>
                    <a:pt x="1" y="4170"/>
                    <a:pt x="134" y="4037"/>
                  </a:cubicBezTo>
                  <a:cubicBezTo>
                    <a:pt x="334" y="3803"/>
                    <a:pt x="768" y="3970"/>
                    <a:pt x="1068" y="4137"/>
                  </a:cubicBezTo>
                  <a:cubicBezTo>
                    <a:pt x="1669" y="4570"/>
                    <a:pt x="2336" y="4937"/>
                    <a:pt x="2969" y="5338"/>
                  </a:cubicBezTo>
                  <a:cubicBezTo>
                    <a:pt x="2803" y="4570"/>
                    <a:pt x="2636" y="3770"/>
                    <a:pt x="2436" y="2969"/>
                  </a:cubicBezTo>
                  <a:cubicBezTo>
                    <a:pt x="2336" y="2636"/>
                    <a:pt x="2269" y="2269"/>
                    <a:pt x="2402" y="1935"/>
                  </a:cubicBezTo>
                  <a:cubicBezTo>
                    <a:pt x="2469" y="1602"/>
                    <a:pt x="2836" y="1301"/>
                    <a:pt x="3170" y="1368"/>
                  </a:cubicBezTo>
                  <a:cubicBezTo>
                    <a:pt x="3470" y="1468"/>
                    <a:pt x="3637" y="1768"/>
                    <a:pt x="3770" y="2002"/>
                  </a:cubicBezTo>
                  <a:cubicBezTo>
                    <a:pt x="4237" y="2869"/>
                    <a:pt x="4671" y="3770"/>
                    <a:pt x="5171" y="4637"/>
                  </a:cubicBezTo>
                  <a:cubicBezTo>
                    <a:pt x="5371" y="3470"/>
                    <a:pt x="5638" y="2269"/>
                    <a:pt x="5838" y="1101"/>
                  </a:cubicBezTo>
                  <a:cubicBezTo>
                    <a:pt x="5938" y="634"/>
                    <a:pt x="6272" y="0"/>
                    <a:pt x="6739" y="167"/>
                  </a:cubicBezTo>
                  <a:cubicBezTo>
                    <a:pt x="7006" y="301"/>
                    <a:pt x="7039" y="634"/>
                    <a:pt x="7106" y="934"/>
                  </a:cubicBezTo>
                  <a:cubicBezTo>
                    <a:pt x="7206" y="2135"/>
                    <a:pt x="7273" y="3403"/>
                    <a:pt x="7273" y="4604"/>
                  </a:cubicBezTo>
                  <a:cubicBezTo>
                    <a:pt x="7573" y="3603"/>
                    <a:pt x="7973" y="2636"/>
                    <a:pt x="8507" y="1768"/>
                  </a:cubicBezTo>
                  <a:cubicBezTo>
                    <a:pt x="8607" y="1635"/>
                    <a:pt x="8674" y="1468"/>
                    <a:pt x="8840" y="1435"/>
                  </a:cubicBezTo>
                  <a:cubicBezTo>
                    <a:pt x="9307" y="1235"/>
                    <a:pt x="9674" y="1868"/>
                    <a:pt x="9708" y="2369"/>
                  </a:cubicBezTo>
                  <a:cubicBezTo>
                    <a:pt x="9808" y="3303"/>
                    <a:pt x="9774" y="4237"/>
                    <a:pt x="9541" y="5104"/>
                  </a:cubicBezTo>
                  <a:cubicBezTo>
                    <a:pt x="9808" y="4504"/>
                    <a:pt x="10275" y="3970"/>
                    <a:pt x="10808" y="3636"/>
                  </a:cubicBezTo>
                  <a:cubicBezTo>
                    <a:pt x="11009" y="3503"/>
                    <a:pt x="11275" y="3403"/>
                    <a:pt x="11509" y="3503"/>
                  </a:cubicBezTo>
                  <a:cubicBezTo>
                    <a:pt x="11909" y="3670"/>
                    <a:pt x="11842" y="4237"/>
                    <a:pt x="11742" y="4637"/>
                  </a:cubicBezTo>
                  <a:lnTo>
                    <a:pt x="11109" y="7005"/>
                  </a:lnTo>
                  <a:cubicBezTo>
                    <a:pt x="11342" y="6405"/>
                    <a:pt x="12309" y="6338"/>
                    <a:pt x="12743" y="6839"/>
                  </a:cubicBezTo>
                  <a:cubicBezTo>
                    <a:pt x="13143" y="7339"/>
                    <a:pt x="13010" y="8140"/>
                    <a:pt x="12576" y="8640"/>
                  </a:cubicBezTo>
                  <a:cubicBezTo>
                    <a:pt x="12109" y="9107"/>
                    <a:pt x="11409" y="9240"/>
                    <a:pt x="10742" y="9140"/>
                  </a:cubicBezTo>
                </a:path>
              </a:pathLst>
            </a:custGeom>
            <a:noFill/>
            <a:ln cap="rnd" cmpd="sng" w="20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4"/>
            <p:cNvSpPr/>
            <p:nvPr/>
          </p:nvSpPr>
          <p:spPr>
            <a:xfrm>
              <a:off x="6144550" y="-6225"/>
              <a:ext cx="209350" cy="180975"/>
            </a:xfrm>
            <a:custGeom>
              <a:rect b="b" l="l" r="r" t="t"/>
              <a:pathLst>
                <a:path extrusionOk="0" fill="none" h="7239" w="8374">
                  <a:moveTo>
                    <a:pt x="3170" y="7239"/>
                  </a:moveTo>
                  <a:cubicBezTo>
                    <a:pt x="1635" y="6638"/>
                    <a:pt x="468" y="5271"/>
                    <a:pt x="134" y="3670"/>
                  </a:cubicBezTo>
                  <a:cubicBezTo>
                    <a:pt x="1" y="3169"/>
                    <a:pt x="134" y="2535"/>
                    <a:pt x="635" y="2469"/>
                  </a:cubicBezTo>
                  <a:cubicBezTo>
                    <a:pt x="835" y="2435"/>
                    <a:pt x="1035" y="2569"/>
                    <a:pt x="1268" y="2736"/>
                  </a:cubicBezTo>
                  <a:cubicBezTo>
                    <a:pt x="1936" y="3169"/>
                    <a:pt x="2569" y="3770"/>
                    <a:pt x="3103" y="4403"/>
                  </a:cubicBezTo>
                  <a:cubicBezTo>
                    <a:pt x="3003" y="3469"/>
                    <a:pt x="2970" y="2602"/>
                    <a:pt x="2936" y="1702"/>
                  </a:cubicBezTo>
                  <a:cubicBezTo>
                    <a:pt x="2936" y="1168"/>
                    <a:pt x="3203" y="467"/>
                    <a:pt x="3670" y="701"/>
                  </a:cubicBezTo>
                  <a:cubicBezTo>
                    <a:pt x="3904" y="768"/>
                    <a:pt x="3970" y="968"/>
                    <a:pt x="4037" y="1168"/>
                  </a:cubicBezTo>
                  <a:cubicBezTo>
                    <a:pt x="4437" y="2269"/>
                    <a:pt x="4804" y="3403"/>
                    <a:pt x="5171" y="4470"/>
                  </a:cubicBezTo>
                  <a:cubicBezTo>
                    <a:pt x="5338" y="3703"/>
                    <a:pt x="5538" y="2902"/>
                    <a:pt x="5705" y="2102"/>
                  </a:cubicBezTo>
                  <a:cubicBezTo>
                    <a:pt x="5872" y="1468"/>
                    <a:pt x="6005" y="801"/>
                    <a:pt x="6539" y="334"/>
                  </a:cubicBezTo>
                  <a:cubicBezTo>
                    <a:pt x="6806" y="134"/>
                    <a:pt x="7139" y="0"/>
                    <a:pt x="7473" y="100"/>
                  </a:cubicBezTo>
                  <a:cubicBezTo>
                    <a:pt x="8173" y="267"/>
                    <a:pt x="8374" y="1068"/>
                    <a:pt x="8307" y="1735"/>
                  </a:cubicBezTo>
                  <a:cubicBezTo>
                    <a:pt x="8207" y="2836"/>
                    <a:pt x="7673" y="3836"/>
                    <a:pt x="7139" y="4837"/>
                  </a:cubicBezTo>
                  <a:cubicBezTo>
                    <a:pt x="7106" y="4971"/>
                    <a:pt x="6973" y="5104"/>
                    <a:pt x="6839" y="5104"/>
                  </a:cubicBezTo>
                  <a:cubicBezTo>
                    <a:pt x="6706" y="5104"/>
                    <a:pt x="6706" y="4837"/>
                    <a:pt x="6839" y="4837"/>
                  </a:cubicBezTo>
                </a:path>
              </a:pathLst>
            </a:custGeom>
            <a:noFill/>
            <a:ln cap="rnd" cmpd="sng" w="20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4"/>
            <p:cNvSpPr/>
            <p:nvPr/>
          </p:nvSpPr>
          <p:spPr>
            <a:xfrm>
              <a:off x="5254750" y="858550"/>
              <a:ext cx="185175" cy="213525"/>
            </a:xfrm>
            <a:custGeom>
              <a:rect b="b" l="l" r="r" t="t"/>
              <a:pathLst>
                <a:path extrusionOk="0" fill="none" h="8541" w="7407">
                  <a:moveTo>
                    <a:pt x="5305" y="8173"/>
                  </a:moveTo>
                  <a:cubicBezTo>
                    <a:pt x="3503" y="8540"/>
                    <a:pt x="1502" y="7706"/>
                    <a:pt x="501" y="6172"/>
                  </a:cubicBezTo>
                  <a:cubicBezTo>
                    <a:pt x="201" y="5705"/>
                    <a:pt x="1" y="5204"/>
                    <a:pt x="334" y="4671"/>
                  </a:cubicBezTo>
                  <a:cubicBezTo>
                    <a:pt x="635" y="4237"/>
                    <a:pt x="1168" y="4037"/>
                    <a:pt x="1669" y="4070"/>
                  </a:cubicBezTo>
                  <a:cubicBezTo>
                    <a:pt x="2636" y="4204"/>
                    <a:pt x="3303" y="4938"/>
                    <a:pt x="3870" y="5705"/>
                  </a:cubicBezTo>
                  <a:lnTo>
                    <a:pt x="3570" y="1535"/>
                  </a:lnTo>
                  <a:cubicBezTo>
                    <a:pt x="3537" y="1035"/>
                    <a:pt x="3803" y="534"/>
                    <a:pt x="4237" y="334"/>
                  </a:cubicBezTo>
                  <a:cubicBezTo>
                    <a:pt x="4904" y="1"/>
                    <a:pt x="5471" y="534"/>
                    <a:pt x="5838" y="1068"/>
                  </a:cubicBezTo>
                  <a:cubicBezTo>
                    <a:pt x="6639" y="2202"/>
                    <a:pt x="7206" y="3537"/>
                    <a:pt x="7406" y="4904"/>
                  </a:cubicBezTo>
                </a:path>
              </a:pathLst>
            </a:custGeom>
            <a:noFill/>
            <a:ln cap="rnd" cmpd="sng" w="20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4"/>
            <p:cNvSpPr/>
            <p:nvPr/>
          </p:nvSpPr>
          <p:spPr>
            <a:xfrm>
              <a:off x="5888550" y="1448150"/>
              <a:ext cx="71725" cy="90875"/>
            </a:xfrm>
            <a:custGeom>
              <a:rect b="b" l="l" r="r" t="t"/>
              <a:pathLst>
                <a:path extrusionOk="0" h="3635" w="2869">
                  <a:moveTo>
                    <a:pt x="834" y="0"/>
                  </a:moveTo>
                  <a:cubicBezTo>
                    <a:pt x="667" y="1001"/>
                    <a:pt x="0" y="3169"/>
                    <a:pt x="1401" y="3603"/>
                  </a:cubicBezTo>
                  <a:cubicBezTo>
                    <a:pt x="1504" y="3623"/>
                    <a:pt x="1607" y="3634"/>
                    <a:pt x="1707" y="3634"/>
                  </a:cubicBezTo>
                  <a:cubicBezTo>
                    <a:pt x="2097" y="3634"/>
                    <a:pt x="2457" y="3474"/>
                    <a:pt x="2669" y="3103"/>
                  </a:cubicBezTo>
                  <a:cubicBezTo>
                    <a:pt x="2869" y="2669"/>
                    <a:pt x="2869" y="2102"/>
                    <a:pt x="2469" y="1868"/>
                  </a:cubicBezTo>
                  <a:cubicBezTo>
                    <a:pt x="2444" y="1860"/>
                    <a:pt x="2421" y="1856"/>
                    <a:pt x="2400" y="1856"/>
                  </a:cubicBezTo>
                  <a:cubicBezTo>
                    <a:pt x="2339" y="1856"/>
                    <a:pt x="2302" y="1893"/>
                    <a:pt x="2302" y="1968"/>
                  </a:cubicBezTo>
                  <a:cubicBezTo>
                    <a:pt x="2335" y="2335"/>
                    <a:pt x="2469" y="2769"/>
                    <a:pt x="2168" y="3002"/>
                  </a:cubicBezTo>
                  <a:cubicBezTo>
                    <a:pt x="2013" y="3140"/>
                    <a:pt x="1863" y="3198"/>
                    <a:pt x="1722" y="3198"/>
                  </a:cubicBezTo>
                  <a:cubicBezTo>
                    <a:pt x="1319" y="3198"/>
                    <a:pt x="1000" y="2723"/>
                    <a:pt x="901" y="2302"/>
                  </a:cubicBezTo>
                  <a:cubicBezTo>
                    <a:pt x="834" y="1635"/>
                    <a:pt x="834" y="768"/>
                    <a:pt x="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4"/>
            <p:cNvSpPr/>
            <p:nvPr/>
          </p:nvSpPr>
          <p:spPr>
            <a:xfrm>
              <a:off x="5822650" y="1404775"/>
              <a:ext cx="173500" cy="210500"/>
            </a:xfrm>
            <a:custGeom>
              <a:rect b="b" l="l" r="r" t="t"/>
              <a:pathLst>
                <a:path extrusionOk="0" h="8420" w="6940">
                  <a:moveTo>
                    <a:pt x="1102" y="1"/>
                  </a:moveTo>
                  <a:cubicBezTo>
                    <a:pt x="1" y="534"/>
                    <a:pt x="668" y="2002"/>
                    <a:pt x="1002" y="2836"/>
                  </a:cubicBezTo>
                  <a:cubicBezTo>
                    <a:pt x="1636" y="4504"/>
                    <a:pt x="2369" y="6539"/>
                    <a:pt x="3770" y="7740"/>
                  </a:cubicBezTo>
                  <a:cubicBezTo>
                    <a:pt x="4185" y="8115"/>
                    <a:pt x="4786" y="8419"/>
                    <a:pt x="5360" y="8419"/>
                  </a:cubicBezTo>
                  <a:cubicBezTo>
                    <a:pt x="5756" y="8419"/>
                    <a:pt x="6139" y="8274"/>
                    <a:pt x="6439" y="7906"/>
                  </a:cubicBezTo>
                  <a:cubicBezTo>
                    <a:pt x="6939" y="7306"/>
                    <a:pt x="6672" y="6405"/>
                    <a:pt x="5939" y="6205"/>
                  </a:cubicBezTo>
                  <a:cubicBezTo>
                    <a:pt x="5927" y="6202"/>
                    <a:pt x="5915" y="6201"/>
                    <a:pt x="5904" y="6201"/>
                  </a:cubicBezTo>
                  <a:cubicBezTo>
                    <a:pt x="5789" y="6201"/>
                    <a:pt x="5714" y="6345"/>
                    <a:pt x="5805" y="6405"/>
                  </a:cubicBezTo>
                  <a:cubicBezTo>
                    <a:pt x="5405" y="7186"/>
                    <a:pt x="5017" y="7594"/>
                    <a:pt x="4633" y="7594"/>
                  </a:cubicBezTo>
                  <a:cubicBezTo>
                    <a:pt x="4377" y="7594"/>
                    <a:pt x="4124" y="7413"/>
                    <a:pt x="3870" y="7039"/>
                  </a:cubicBezTo>
                  <a:cubicBezTo>
                    <a:pt x="3537" y="6672"/>
                    <a:pt x="3270" y="6305"/>
                    <a:pt x="3003" y="5872"/>
                  </a:cubicBezTo>
                  <a:cubicBezTo>
                    <a:pt x="2703" y="5405"/>
                    <a:pt x="2469" y="4904"/>
                    <a:pt x="2203" y="4404"/>
                  </a:cubicBezTo>
                  <a:cubicBezTo>
                    <a:pt x="1669" y="3303"/>
                    <a:pt x="468" y="1335"/>
                    <a:pt x="11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4"/>
            <p:cNvSpPr/>
            <p:nvPr/>
          </p:nvSpPr>
          <p:spPr>
            <a:xfrm>
              <a:off x="5752600" y="1372250"/>
              <a:ext cx="482600" cy="843075"/>
            </a:xfrm>
            <a:custGeom>
              <a:rect b="b" l="l" r="r" t="t"/>
              <a:pathLst>
                <a:path extrusionOk="0" h="33723" w="19304">
                  <a:moveTo>
                    <a:pt x="1" y="1"/>
                  </a:moveTo>
                  <a:lnTo>
                    <a:pt x="1" y="1"/>
                  </a:lnTo>
                  <a:cubicBezTo>
                    <a:pt x="1836" y="5938"/>
                    <a:pt x="6172" y="10842"/>
                    <a:pt x="9441" y="16012"/>
                  </a:cubicBezTo>
                  <a:cubicBezTo>
                    <a:pt x="11176" y="18748"/>
                    <a:pt x="12777" y="21650"/>
                    <a:pt x="14311" y="24518"/>
                  </a:cubicBezTo>
                  <a:cubicBezTo>
                    <a:pt x="15912" y="27487"/>
                    <a:pt x="17080" y="30790"/>
                    <a:pt x="18848" y="33625"/>
                  </a:cubicBezTo>
                  <a:cubicBezTo>
                    <a:pt x="18893" y="33693"/>
                    <a:pt x="18962" y="33723"/>
                    <a:pt x="19031" y="33723"/>
                  </a:cubicBezTo>
                  <a:cubicBezTo>
                    <a:pt x="19166" y="33723"/>
                    <a:pt x="19303" y="33612"/>
                    <a:pt x="19281" y="33458"/>
                  </a:cubicBezTo>
                  <a:cubicBezTo>
                    <a:pt x="18581" y="30556"/>
                    <a:pt x="16913" y="27787"/>
                    <a:pt x="15579" y="25152"/>
                  </a:cubicBezTo>
                  <a:cubicBezTo>
                    <a:pt x="13978" y="22150"/>
                    <a:pt x="12276" y="19215"/>
                    <a:pt x="10408" y="16379"/>
                  </a:cubicBezTo>
                  <a:cubicBezTo>
                    <a:pt x="6839" y="10942"/>
                    <a:pt x="2770" y="5972"/>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4"/>
            <p:cNvSpPr/>
            <p:nvPr/>
          </p:nvSpPr>
          <p:spPr>
            <a:xfrm>
              <a:off x="6372225" y="1710000"/>
              <a:ext cx="25" cy="25"/>
            </a:xfrm>
            <a:custGeom>
              <a:rect b="b" l="l" r="r" t="t"/>
              <a:pathLst>
                <a:path extrusionOk="0" h="1" w="1">
                  <a:moveTo>
                    <a:pt x="0" y="0"/>
                  </a:moveTo>
                  <a:lnTo>
                    <a:pt x="0" y="0"/>
                  </a:ln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4"/>
            <p:cNvSpPr/>
            <p:nvPr/>
          </p:nvSpPr>
          <p:spPr>
            <a:xfrm>
              <a:off x="6194600" y="1487925"/>
              <a:ext cx="109900" cy="123825"/>
            </a:xfrm>
            <a:custGeom>
              <a:rect b="b" l="l" r="r" t="t"/>
              <a:pathLst>
                <a:path extrusionOk="0" h="4953" w="4396">
                  <a:moveTo>
                    <a:pt x="2701" y="1"/>
                  </a:moveTo>
                  <a:cubicBezTo>
                    <a:pt x="2616" y="1"/>
                    <a:pt x="2524" y="98"/>
                    <a:pt x="2569" y="211"/>
                  </a:cubicBezTo>
                  <a:cubicBezTo>
                    <a:pt x="2669" y="1178"/>
                    <a:pt x="3069" y="2179"/>
                    <a:pt x="3002" y="3179"/>
                  </a:cubicBezTo>
                  <a:cubicBezTo>
                    <a:pt x="2969" y="3346"/>
                    <a:pt x="2969" y="3513"/>
                    <a:pt x="2936" y="3713"/>
                  </a:cubicBezTo>
                  <a:lnTo>
                    <a:pt x="2169" y="4480"/>
                  </a:lnTo>
                  <a:cubicBezTo>
                    <a:pt x="2148" y="4486"/>
                    <a:pt x="2125" y="4489"/>
                    <a:pt x="2101" y="4489"/>
                  </a:cubicBezTo>
                  <a:cubicBezTo>
                    <a:pt x="1854" y="4489"/>
                    <a:pt x="1450" y="4199"/>
                    <a:pt x="1268" y="4047"/>
                  </a:cubicBezTo>
                  <a:cubicBezTo>
                    <a:pt x="1001" y="3847"/>
                    <a:pt x="0" y="2812"/>
                    <a:pt x="601" y="2479"/>
                  </a:cubicBezTo>
                  <a:cubicBezTo>
                    <a:pt x="634" y="2412"/>
                    <a:pt x="634" y="2379"/>
                    <a:pt x="601" y="2379"/>
                  </a:cubicBezTo>
                  <a:cubicBezTo>
                    <a:pt x="584" y="2378"/>
                    <a:pt x="567" y="2377"/>
                    <a:pt x="551" y="2377"/>
                  </a:cubicBezTo>
                  <a:cubicBezTo>
                    <a:pt x="0" y="2377"/>
                    <a:pt x="5" y="2925"/>
                    <a:pt x="167" y="3346"/>
                  </a:cubicBezTo>
                  <a:cubicBezTo>
                    <a:pt x="467" y="4080"/>
                    <a:pt x="1235" y="4881"/>
                    <a:pt x="2068" y="4947"/>
                  </a:cubicBezTo>
                  <a:cubicBezTo>
                    <a:pt x="2118" y="4951"/>
                    <a:pt x="2166" y="4953"/>
                    <a:pt x="2212" y="4953"/>
                  </a:cubicBezTo>
                  <a:cubicBezTo>
                    <a:pt x="4395" y="4953"/>
                    <a:pt x="3423" y="1188"/>
                    <a:pt x="2802" y="77"/>
                  </a:cubicBezTo>
                  <a:cubicBezTo>
                    <a:pt x="2781" y="23"/>
                    <a:pt x="2741" y="1"/>
                    <a:pt x="27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4"/>
            <p:cNvSpPr/>
            <p:nvPr/>
          </p:nvSpPr>
          <p:spPr>
            <a:xfrm>
              <a:off x="6198775" y="1393800"/>
              <a:ext cx="88400" cy="133100"/>
            </a:xfrm>
            <a:custGeom>
              <a:rect b="b" l="l" r="r" t="t"/>
              <a:pathLst>
                <a:path extrusionOk="0" h="5324" w="3536">
                  <a:moveTo>
                    <a:pt x="3311" y="0"/>
                  </a:moveTo>
                  <a:cubicBezTo>
                    <a:pt x="3260" y="0"/>
                    <a:pt x="3207" y="22"/>
                    <a:pt x="3169" y="73"/>
                  </a:cubicBezTo>
                  <a:cubicBezTo>
                    <a:pt x="2635" y="1174"/>
                    <a:pt x="2469" y="2475"/>
                    <a:pt x="2202" y="3742"/>
                  </a:cubicBezTo>
                  <a:cubicBezTo>
                    <a:pt x="2168" y="4076"/>
                    <a:pt x="2202" y="4276"/>
                    <a:pt x="1868" y="4409"/>
                  </a:cubicBezTo>
                  <a:cubicBezTo>
                    <a:pt x="1836" y="4418"/>
                    <a:pt x="1805" y="4422"/>
                    <a:pt x="1775" y="4422"/>
                  </a:cubicBezTo>
                  <a:cubicBezTo>
                    <a:pt x="1466" y="4422"/>
                    <a:pt x="1289" y="3980"/>
                    <a:pt x="1168" y="3675"/>
                  </a:cubicBezTo>
                  <a:cubicBezTo>
                    <a:pt x="1101" y="3175"/>
                    <a:pt x="1168" y="2675"/>
                    <a:pt x="1001" y="2174"/>
                  </a:cubicBezTo>
                  <a:lnTo>
                    <a:pt x="1001" y="2174"/>
                  </a:lnTo>
                  <a:cubicBezTo>
                    <a:pt x="0" y="2908"/>
                    <a:pt x="667" y="5143"/>
                    <a:pt x="1835" y="5310"/>
                  </a:cubicBezTo>
                  <a:cubicBezTo>
                    <a:pt x="1893" y="5319"/>
                    <a:pt x="1948" y="5324"/>
                    <a:pt x="1999" y="5324"/>
                  </a:cubicBezTo>
                  <a:cubicBezTo>
                    <a:pt x="2692" y="5324"/>
                    <a:pt x="2845" y="4532"/>
                    <a:pt x="2969" y="3942"/>
                  </a:cubicBezTo>
                  <a:cubicBezTo>
                    <a:pt x="3236" y="2741"/>
                    <a:pt x="3536" y="1407"/>
                    <a:pt x="3469" y="140"/>
                  </a:cubicBezTo>
                  <a:cubicBezTo>
                    <a:pt x="3469" y="57"/>
                    <a:pt x="3393" y="0"/>
                    <a:pt x="33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4"/>
            <p:cNvSpPr/>
            <p:nvPr/>
          </p:nvSpPr>
          <p:spPr>
            <a:xfrm>
              <a:off x="6311350" y="1102950"/>
              <a:ext cx="94250" cy="416550"/>
            </a:xfrm>
            <a:custGeom>
              <a:rect b="b" l="l" r="r" t="t"/>
              <a:pathLst>
                <a:path extrusionOk="0" h="16662" w="3770">
                  <a:moveTo>
                    <a:pt x="2191" y="1"/>
                  </a:moveTo>
                  <a:cubicBezTo>
                    <a:pt x="2106" y="1"/>
                    <a:pt x="2013" y="66"/>
                    <a:pt x="2035" y="132"/>
                  </a:cubicBezTo>
                  <a:cubicBezTo>
                    <a:pt x="2602" y="1633"/>
                    <a:pt x="3036" y="3067"/>
                    <a:pt x="2969" y="4702"/>
                  </a:cubicBezTo>
                  <a:cubicBezTo>
                    <a:pt x="2836" y="6436"/>
                    <a:pt x="2035" y="7937"/>
                    <a:pt x="1335" y="9539"/>
                  </a:cubicBezTo>
                  <a:cubicBezTo>
                    <a:pt x="868" y="10473"/>
                    <a:pt x="434" y="11473"/>
                    <a:pt x="267" y="12541"/>
                  </a:cubicBezTo>
                  <a:cubicBezTo>
                    <a:pt x="0" y="13908"/>
                    <a:pt x="434" y="15243"/>
                    <a:pt x="100" y="16577"/>
                  </a:cubicBezTo>
                  <a:cubicBezTo>
                    <a:pt x="100" y="16619"/>
                    <a:pt x="154" y="16661"/>
                    <a:pt x="201" y="16661"/>
                  </a:cubicBezTo>
                  <a:cubicBezTo>
                    <a:pt x="229" y="16661"/>
                    <a:pt x="255" y="16647"/>
                    <a:pt x="267" y="16610"/>
                  </a:cubicBezTo>
                  <a:cubicBezTo>
                    <a:pt x="667" y="15076"/>
                    <a:pt x="200" y="13541"/>
                    <a:pt x="634" y="11974"/>
                  </a:cubicBezTo>
                  <a:cubicBezTo>
                    <a:pt x="1034" y="10306"/>
                    <a:pt x="2035" y="8905"/>
                    <a:pt x="2669" y="7304"/>
                  </a:cubicBezTo>
                  <a:cubicBezTo>
                    <a:pt x="3603" y="4969"/>
                    <a:pt x="3770" y="2233"/>
                    <a:pt x="2302" y="65"/>
                  </a:cubicBezTo>
                  <a:cubicBezTo>
                    <a:pt x="2279" y="19"/>
                    <a:pt x="2236" y="1"/>
                    <a:pt x="21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4"/>
            <p:cNvSpPr/>
            <p:nvPr/>
          </p:nvSpPr>
          <p:spPr>
            <a:xfrm>
              <a:off x="6304675" y="1093100"/>
              <a:ext cx="53400" cy="250500"/>
            </a:xfrm>
            <a:custGeom>
              <a:rect b="b" l="l" r="r" t="t"/>
              <a:pathLst>
                <a:path extrusionOk="0" h="10020" w="2136">
                  <a:moveTo>
                    <a:pt x="2127" y="0"/>
                  </a:moveTo>
                  <a:cubicBezTo>
                    <a:pt x="2119" y="0"/>
                    <a:pt x="2102" y="9"/>
                    <a:pt x="2102" y="26"/>
                  </a:cubicBezTo>
                  <a:cubicBezTo>
                    <a:pt x="2135" y="9"/>
                    <a:pt x="2135" y="0"/>
                    <a:pt x="2127" y="0"/>
                  </a:cubicBezTo>
                  <a:close/>
                  <a:moveTo>
                    <a:pt x="2102" y="26"/>
                  </a:moveTo>
                  <a:lnTo>
                    <a:pt x="2102" y="26"/>
                  </a:lnTo>
                  <a:cubicBezTo>
                    <a:pt x="901" y="2961"/>
                    <a:pt x="0" y="6730"/>
                    <a:pt x="568" y="9933"/>
                  </a:cubicBezTo>
                  <a:cubicBezTo>
                    <a:pt x="580" y="9995"/>
                    <a:pt x="620" y="10020"/>
                    <a:pt x="666" y="10020"/>
                  </a:cubicBezTo>
                  <a:cubicBezTo>
                    <a:pt x="743" y="10020"/>
                    <a:pt x="834" y="9949"/>
                    <a:pt x="834" y="9866"/>
                  </a:cubicBezTo>
                  <a:cubicBezTo>
                    <a:pt x="1001" y="8331"/>
                    <a:pt x="934" y="6797"/>
                    <a:pt x="1101" y="5263"/>
                  </a:cubicBezTo>
                  <a:cubicBezTo>
                    <a:pt x="1268" y="3461"/>
                    <a:pt x="1735" y="1793"/>
                    <a:pt x="2102" y="2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4"/>
            <p:cNvSpPr/>
            <p:nvPr/>
          </p:nvSpPr>
          <p:spPr>
            <a:xfrm>
              <a:off x="6373550" y="2482225"/>
              <a:ext cx="15375" cy="16225"/>
            </a:xfrm>
            <a:custGeom>
              <a:rect b="b" l="l" r="r" t="t"/>
              <a:pathLst>
                <a:path extrusionOk="0" h="649" w="615">
                  <a:moveTo>
                    <a:pt x="181" y="0"/>
                  </a:moveTo>
                  <a:cubicBezTo>
                    <a:pt x="1" y="270"/>
                    <a:pt x="199" y="649"/>
                    <a:pt x="483" y="649"/>
                  </a:cubicBezTo>
                  <a:cubicBezTo>
                    <a:pt x="515" y="649"/>
                    <a:pt x="548" y="644"/>
                    <a:pt x="581" y="634"/>
                  </a:cubicBezTo>
                  <a:cubicBezTo>
                    <a:pt x="615" y="634"/>
                    <a:pt x="615" y="601"/>
                    <a:pt x="581" y="601"/>
                  </a:cubicBezTo>
                  <a:cubicBezTo>
                    <a:pt x="281" y="601"/>
                    <a:pt x="81" y="267"/>
                    <a:pt x="181"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4"/>
            <p:cNvSpPr/>
            <p:nvPr/>
          </p:nvSpPr>
          <p:spPr>
            <a:xfrm>
              <a:off x="6435600" y="2513675"/>
              <a:ext cx="118950" cy="120400"/>
            </a:xfrm>
            <a:custGeom>
              <a:rect b="b" l="l" r="r" t="t"/>
              <a:pathLst>
                <a:path extrusionOk="0" h="4816" w="4758">
                  <a:moveTo>
                    <a:pt x="395" y="1"/>
                  </a:moveTo>
                  <a:cubicBezTo>
                    <a:pt x="296" y="1"/>
                    <a:pt x="201" y="70"/>
                    <a:pt x="201" y="177"/>
                  </a:cubicBezTo>
                  <a:cubicBezTo>
                    <a:pt x="1" y="1811"/>
                    <a:pt x="34" y="4013"/>
                    <a:pt x="1869" y="4713"/>
                  </a:cubicBezTo>
                  <a:cubicBezTo>
                    <a:pt x="2051" y="4783"/>
                    <a:pt x="2253" y="4816"/>
                    <a:pt x="2460" y="4816"/>
                  </a:cubicBezTo>
                  <a:cubicBezTo>
                    <a:pt x="3538" y="4816"/>
                    <a:pt x="4758" y="3931"/>
                    <a:pt x="4170" y="2812"/>
                  </a:cubicBezTo>
                  <a:cubicBezTo>
                    <a:pt x="4139" y="2749"/>
                    <a:pt x="4070" y="2716"/>
                    <a:pt x="4006" y="2716"/>
                  </a:cubicBezTo>
                  <a:cubicBezTo>
                    <a:pt x="3935" y="2716"/>
                    <a:pt x="3870" y="2757"/>
                    <a:pt x="3870" y="2845"/>
                  </a:cubicBezTo>
                  <a:cubicBezTo>
                    <a:pt x="3737" y="3721"/>
                    <a:pt x="3147" y="4184"/>
                    <a:pt x="2510" y="4184"/>
                  </a:cubicBezTo>
                  <a:cubicBezTo>
                    <a:pt x="2031" y="4184"/>
                    <a:pt x="1526" y="3923"/>
                    <a:pt x="1168" y="3379"/>
                  </a:cubicBezTo>
                  <a:cubicBezTo>
                    <a:pt x="534" y="2478"/>
                    <a:pt x="601" y="1244"/>
                    <a:pt x="601" y="177"/>
                  </a:cubicBezTo>
                  <a:cubicBezTo>
                    <a:pt x="570" y="53"/>
                    <a:pt x="481" y="1"/>
                    <a:pt x="395"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4"/>
            <p:cNvSpPr/>
            <p:nvPr/>
          </p:nvSpPr>
          <p:spPr>
            <a:xfrm>
              <a:off x="6394750" y="2573125"/>
              <a:ext cx="152550" cy="117125"/>
            </a:xfrm>
            <a:custGeom>
              <a:rect b="b" l="l" r="r" t="t"/>
              <a:pathLst>
                <a:path extrusionOk="0" h="4685" w="6102">
                  <a:moveTo>
                    <a:pt x="967" y="0"/>
                  </a:moveTo>
                  <a:cubicBezTo>
                    <a:pt x="967" y="17"/>
                    <a:pt x="959" y="17"/>
                    <a:pt x="951" y="17"/>
                  </a:cubicBezTo>
                  <a:cubicBezTo>
                    <a:pt x="942" y="17"/>
                    <a:pt x="934" y="17"/>
                    <a:pt x="934" y="34"/>
                  </a:cubicBezTo>
                  <a:cubicBezTo>
                    <a:pt x="0" y="1601"/>
                    <a:pt x="1067" y="3936"/>
                    <a:pt x="2635" y="4537"/>
                  </a:cubicBezTo>
                  <a:cubicBezTo>
                    <a:pt x="2889" y="4637"/>
                    <a:pt x="3166" y="4684"/>
                    <a:pt x="3446" y="4684"/>
                  </a:cubicBezTo>
                  <a:cubicBezTo>
                    <a:pt x="4746" y="4684"/>
                    <a:pt x="6102" y="3668"/>
                    <a:pt x="5471" y="2268"/>
                  </a:cubicBezTo>
                  <a:cubicBezTo>
                    <a:pt x="5425" y="2193"/>
                    <a:pt x="5347" y="2159"/>
                    <a:pt x="5273" y="2159"/>
                  </a:cubicBezTo>
                  <a:cubicBezTo>
                    <a:pt x="5184" y="2159"/>
                    <a:pt x="5104" y="2210"/>
                    <a:pt x="5104" y="2302"/>
                  </a:cubicBezTo>
                  <a:cubicBezTo>
                    <a:pt x="4930" y="3281"/>
                    <a:pt x="4258" y="3891"/>
                    <a:pt x="3489" y="3891"/>
                  </a:cubicBezTo>
                  <a:cubicBezTo>
                    <a:pt x="3079" y="3891"/>
                    <a:pt x="2641" y="3718"/>
                    <a:pt x="2235" y="3336"/>
                  </a:cubicBezTo>
                  <a:cubicBezTo>
                    <a:pt x="1234" y="2435"/>
                    <a:pt x="1468" y="1134"/>
                    <a:pt x="967"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4"/>
            <p:cNvSpPr/>
            <p:nvPr/>
          </p:nvSpPr>
          <p:spPr>
            <a:xfrm>
              <a:off x="6373900" y="2726550"/>
              <a:ext cx="253725" cy="1264100"/>
            </a:xfrm>
            <a:custGeom>
              <a:rect b="b" l="l" r="r" t="t"/>
              <a:pathLst>
                <a:path extrusionOk="0" h="50564" w="10149">
                  <a:moveTo>
                    <a:pt x="0" y="1"/>
                  </a:moveTo>
                  <a:lnTo>
                    <a:pt x="0" y="1"/>
                  </a:lnTo>
                  <a:cubicBezTo>
                    <a:pt x="267" y="1535"/>
                    <a:pt x="1134" y="2770"/>
                    <a:pt x="2102" y="3970"/>
                  </a:cubicBezTo>
                  <a:cubicBezTo>
                    <a:pt x="3669" y="5972"/>
                    <a:pt x="5104" y="7873"/>
                    <a:pt x="6071" y="10275"/>
                  </a:cubicBezTo>
                  <a:cubicBezTo>
                    <a:pt x="7906" y="15045"/>
                    <a:pt x="8640" y="20282"/>
                    <a:pt x="8773" y="25386"/>
                  </a:cubicBezTo>
                  <a:cubicBezTo>
                    <a:pt x="8873" y="30022"/>
                    <a:pt x="8106" y="34459"/>
                    <a:pt x="7706" y="39062"/>
                  </a:cubicBezTo>
                  <a:cubicBezTo>
                    <a:pt x="7439" y="42765"/>
                    <a:pt x="7405" y="47335"/>
                    <a:pt x="9707" y="50470"/>
                  </a:cubicBezTo>
                  <a:cubicBezTo>
                    <a:pt x="9757" y="50533"/>
                    <a:pt x="9836" y="50563"/>
                    <a:pt x="9911" y="50563"/>
                  </a:cubicBezTo>
                  <a:cubicBezTo>
                    <a:pt x="10035" y="50563"/>
                    <a:pt x="10149" y="50482"/>
                    <a:pt x="10107" y="50337"/>
                  </a:cubicBezTo>
                  <a:cubicBezTo>
                    <a:pt x="9273" y="48169"/>
                    <a:pt x="8540" y="46167"/>
                    <a:pt x="8339" y="43766"/>
                  </a:cubicBezTo>
                  <a:cubicBezTo>
                    <a:pt x="8173" y="41664"/>
                    <a:pt x="8339" y="39496"/>
                    <a:pt x="8540" y="37328"/>
                  </a:cubicBezTo>
                  <a:cubicBezTo>
                    <a:pt x="9007" y="32658"/>
                    <a:pt x="9607" y="28088"/>
                    <a:pt x="9307" y="23418"/>
                  </a:cubicBezTo>
                  <a:cubicBezTo>
                    <a:pt x="9007" y="19048"/>
                    <a:pt x="8306" y="14545"/>
                    <a:pt x="6705" y="10442"/>
                  </a:cubicBezTo>
                  <a:cubicBezTo>
                    <a:pt x="6038" y="8774"/>
                    <a:pt x="5204" y="7206"/>
                    <a:pt x="4136" y="5738"/>
                  </a:cubicBezTo>
                  <a:cubicBezTo>
                    <a:pt x="2602" y="3870"/>
                    <a:pt x="934" y="2336"/>
                    <a:pt x="0"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4"/>
            <p:cNvSpPr/>
            <p:nvPr/>
          </p:nvSpPr>
          <p:spPr>
            <a:xfrm>
              <a:off x="6410575" y="3006125"/>
              <a:ext cx="121500" cy="1189750"/>
            </a:xfrm>
            <a:custGeom>
              <a:rect b="b" l="l" r="r" t="t"/>
              <a:pathLst>
                <a:path extrusionOk="0" h="47590" w="4860">
                  <a:moveTo>
                    <a:pt x="13" y="1"/>
                  </a:moveTo>
                  <a:lnTo>
                    <a:pt x="13" y="1"/>
                  </a:lnTo>
                  <a:cubicBezTo>
                    <a:pt x="9" y="1"/>
                    <a:pt x="1" y="9"/>
                    <a:pt x="1" y="26"/>
                  </a:cubicBezTo>
                  <a:cubicBezTo>
                    <a:pt x="17" y="9"/>
                    <a:pt x="17" y="1"/>
                    <a:pt x="13" y="1"/>
                  </a:cubicBezTo>
                  <a:close/>
                  <a:moveTo>
                    <a:pt x="1" y="26"/>
                  </a:moveTo>
                  <a:lnTo>
                    <a:pt x="1" y="26"/>
                  </a:lnTo>
                  <a:cubicBezTo>
                    <a:pt x="3337" y="7965"/>
                    <a:pt x="3770" y="16838"/>
                    <a:pt x="3703" y="25344"/>
                  </a:cubicBezTo>
                  <a:cubicBezTo>
                    <a:pt x="3670" y="29380"/>
                    <a:pt x="3270" y="33350"/>
                    <a:pt x="3103" y="37353"/>
                  </a:cubicBezTo>
                  <a:cubicBezTo>
                    <a:pt x="2936" y="40722"/>
                    <a:pt x="2970" y="44491"/>
                    <a:pt x="4637" y="47527"/>
                  </a:cubicBezTo>
                  <a:cubicBezTo>
                    <a:pt x="4660" y="47571"/>
                    <a:pt x="4693" y="47590"/>
                    <a:pt x="4726" y="47590"/>
                  </a:cubicBezTo>
                  <a:cubicBezTo>
                    <a:pt x="4793" y="47590"/>
                    <a:pt x="4860" y="47515"/>
                    <a:pt x="4838" y="47427"/>
                  </a:cubicBezTo>
                  <a:cubicBezTo>
                    <a:pt x="2469" y="39321"/>
                    <a:pt x="4437" y="30881"/>
                    <a:pt x="4304" y="22509"/>
                  </a:cubicBezTo>
                  <a:cubicBezTo>
                    <a:pt x="4204" y="15337"/>
                    <a:pt x="4004" y="6330"/>
                    <a:pt x="1" y="2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4"/>
            <p:cNvSpPr/>
            <p:nvPr/>
          </p:nvSpPr>
          <p:spPr>
            <a:xfrm>
              <a:off x="6514825" y="2788275"/>
              <a:ext cx="88425" cy="275000"/>
            </a:xfrm>
            <a:custGeom>
              <a:rect b="b" l="l" r="r" t="t"/>
              <a:pathLst>
                <a:path extrusionOk="0" h="11000" w="3537">
                  <a:moveTo>
                    <a:pt x="134" y="0"/>
                  </a:moveTo>
                  <a:cubicBezTo>
                    <a:pt x="34" y="0"/>
                    <a:pt x="0" y="34"/>
                    <a:pt x="34" y="67"/>
                  </a:cubicBezTo>
                  <a:cubicBezTo>
                    <a:pt x="2769" y="3336"/>
                    <a:pt x="2636" y="6905"/>
                    <a:pt x="2903" y="10875"/>
                  </a:cubicBezTo>
                  <a:cubicBezTo>
                    <a:pt x="2903" y="10958"/>
                    <a:pt x="2961" y="11000"/>
                    <a:pt x="3023" y="11000"/>
                  </a:cubicBezTo>
                  <a:cubicBezTo>
                    <a:pt x="3086" y="11000"/>
                    <a:pt x="3153" y="10958"/>
                    <a:pt x="3169" y="10875"/>
                  </a:cubicBezTo>
                  <a:cubicBezTo>
                    <a:pt x="3536" y="7105"/>
                    <a:pt x="3269" y="2536"/>
                    <a:pt x="134"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4"/>
            <p:cNvSpPr/>
            <p:nvPr/>
          </p:nvSpPr>
          <p:spPr>
            <a:xfrm>
              <a:off x="6539000" y="4088500"/>
              <a:ext cx="138475" cy="642325"/>
            </a:xfrm>
            <a:custGeom>
              <a:rect b="b" l="l" r="r" t="t"/>
              <a:pathLst>
                <a:path extrusionOk="0" h="25693" w="5539">
                  <a:moveTo>
                    <a:pt x="1031" y="0"/>
                  </a:moveTo>
                  <a:cubicBezTo>
                    <a:pt x="1000" y="0"/>
                    <a:pt x="968" y="39"/>
                    <a:pt x="968" y="62"/>
                  </a:cubicBezTo>
                  <a:cubicBezTo>
                    <a:pt x="968" y="95"/>
                    <a:pt x="901" y="129"/>
                    <a:pt x="901" y="195"/>
                  </a:cubicBezTo>
                  <a:cubicBezTo>
                    <a:pt x="901" y="229"/>
                    <a:pt x="901" y="229"/>
                    <a:pt x="968" y="262"/>
                  </a:cubicBezTo>
                  <a:cubicBezTo>
                    <a:pt x="1002" y="262"/>
                    <a:pt x="1002" y="295"/>
                    <a:pt x="1035" y="295"/>
                  </a:cubicBezTo>
                  <a:cubicBezTo>
                    <a:pt x="1065" y="295"/>
                    <a:pt x="1095" y="269"/>
                    <a:pt x="1076" y="239"/>
                  </a:cubicBezTo>
                  <a:lnTo>
                    <a:pt x="1076" y="239"/>
                  </a:lnTo>
                  <a:cubicBezTo>
                    <a:pt x="2204" y="1645"/>
                    <a:pt x="2503" y="4736"/>
                    <a:pt x="2636" y="6400"/>
                  </a:cubicBezTo>
                  <a:cubicBezTo>
                    <a:pt x="2736" y="8535"/>
                    <a:pt x="2536" y="10636"/>
                    <a:pt x="2036" y="12704"/>
                  </a:cubicBezTo>
                  <a:cubicBezTo>
                    <a:pt x="1335" y="15606"/>
                    <a:pt x="1" y="18542"/>
                    <a:pt x="368" y="21611"/>
                  </a:cubicBezTo>
                  <a:cubicBezTo>
                    <a:pt x="520" y="22771"/>
                    <a:pt x="1260" y="25692"/>
                    <a:pt x="2868" y="25692"/>
                  </a:cubicBezTo>
                  <a:cubicBezTo>
                    <a:pt x="3017" y="25692"/>
                    <a:pt x="3173" y="25667"/>
                    <a:pt x="3337" y="25614"/>
                  </a:cubicBezTo>
                  <a:cubicBezTo>
                    <a:pt x="5538" y="24880"/>
                    <a:pt x="5305" y="20810"/>
                    <a:pt x="4404" y="19309"/>
                  </a:cubicBezTo>
                  <a:cubicBezTo>
                    <a:pt x="4382" y="19276"/>
                    <a:pt x="4348" y="19261"/>
                    <a:pt x="4315" y="19261"/>
                  </a:cubicBezTo>
                  <a:cubicBezTo>
                    <a:pt x="4248" y="19261"/>
                    <a:pt x="4182" y="19320"/>
                    <a:pt x="4204" y="19409"/>
                  </a:cubicBezTo>
                  <a:cubicBezTo>
                    <a:pt x="4356" y="20355"/>
                    <a:pt x="4760" y="24871"/>
                    <a:pt x="2940" y="24871"/>
                  </a:cubicBezTo>
                  <a:cubicBezTo>
                    <a:pt x="2770" y="24871"/>
                    <a:pt x="2580" y="24832"/>
                    <a:pt x="2369" y="24746"/>
                  </a:cubicBezTo>
                  <a:cubicBezTo>
                    <a:pt x="1168" y="24246"/>
                    <a:pt x="901" y="21277"/>
                    <a:pt x="901" y="20243"/>
                  </a:cubicBezTo>
                  <a:cubicBezTo>
                    <a:pt x="901" y="17374"/>
                    <a:pt x="2236" y="14606"/>
                    <a:pt x="2736" y="11804"/>
                  </a:cubicBezTo>
                  <a:cubicBezTo>
                    <a:pt x="3170" y="9569"/>
                    <a:pt x="3236" y="7267"/>
                    <a:pt x="2903" y="4965"/>
                  </a:cubicBezTo>
                  <a:cubicBezTo>
                    <a:pt x="2703" y="3598"/>
                    <a:pt x="2336" y="896"/>
                    <a:pt x="1068" y="29"/>
                  </a:cubicBezTo>
                  <a:cubicBezTo>
                    <a:pt x="1058" y="8"/>
                    <a:pt x="1044" y="0"/>
                    <a:pt x="10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4"/>
            <p:cNvSpPr/>
            <p:nvPr/>
          </p:nvSpPr>
          <p:spPr>
            <a:xfrm>
              <a:off x="6593225" y="4123975"/>
              <a:ext cx="130950" cy="1595350"/>
            </a:xfrm>
            <a:custGeom>
              <a:rect b="b" l="l" r="r" t="t"/>
              <a:pathLst>
                <a:path extrusionOk="0" h="63814" w="5238">
                  <a:moveTo>
                    <a:pt x="3097" y="0"/>
                  </a:moveTo>
                  <a:cubicBezTo>
                    <a:pt x="3043" y="0"/>
                    <a:pt x="2983" y="33"/>
                    <a:pt x="3002" y="111"/>
                  </a:cubicBezTo>
                  <a:cubicBezTo>
                    <a:pt x="3302" y="5881"/>
                    <a:pt x="3803" y="11686"/>
                    <a:pt x="3936" y="17490"/>
                  </a:cubicBezTo>
                  <a:cubicBezTo>
                    <a:pt x="4036" y="20492"/>
                    <a:pt x="4170" y="23494"/>
                    <a:pt x="4070" y="26496"/>
                  </a:cubicBezTo>
                  <a:cubicBezTo>
                    <a:pt x="4003" y="29498"/>
                    <a:pt x="2902" y="31900"/>
                    <a:pt x="1868" y="34669"/>
                  </a:cubicBezTo>
                  <a:cubicBezTo>
                    <a:pt x="67" y="39372"/>
                    <a:pt x="33" y="44409"/>
                    <a:pt x="167" y="49379"/>
                  </a:cubicBezTo>
                  <a:cubicBezTo>
                    <a:pt x="267" y="53916"/>
                    <a:pt x="0" y="59687"/>
                    <a:pt x="2268" y="63723"/>
                  </a:cubicBezTo>
                  <a:cubicBezTo>
                    <a:pt x="2311" y="63787"/>
                    <a:pt x="2367" y="63813"/>
                    <a:pt x="2422" y="63813"/>
                  </a:cubicBezTo>
                  <a:cubicBezTo>
                    <a:pt x="2538" y="63813"/>
                    <a:pt x="2647" y="63692"/>
                    <a:pt x="2602" y="63556"/>
                  </a:cubicBezTo>
                  <a:cubicBezTo>
                    <a:pt x="2202" y="60888"/>
                    <a:pt x="1501" y="58352"/>
                    <a:pt x="1234" y="55650"/>
                  </a:cubicBezTo>
                  <a:cubicBezTo>
                    <a:pt x="1034" y="53049"/>
                    <a:pt x="934" y="50413"/>
                    <a:pt x="867" y="47845"/>
                  </a:cubicBezTo>
                  <a:cubicBezTo>
                    <a:pt x="767" y="45243"/>
                    <a:pt x="767" y="42674"/>
                    <a:pt x="1134" y="40073"/>
                  </a:cubicBezTo>
                  <a:cubicBezTo>
                    <a:pt x="1501" y="37337"/>
                    <a:pt x="2368" y="34902"/>
                    <a:pt x="3369" y="32367"/>
                  </a:cubicBezTo>
                  <a:cubicBezTo>
                    <a:pt x="5237" y="27664"/>
                    <a:pt x="4570" y="22393"/>
                    <a:pt x="4403" y="17456"/>
                  </a:cubicBezTo>
                  <a:cubicBezTo>
                    <a:pt x="4203" y="11652"/>
                    <a:pt x="3903" y="5815"/>
                    <a:pt x="3169" y="44"/>
                  </a:cubicBezTo>
                  <a:cubicBezTo>
                    <a:pt x="3169" y="16"/>
                    <a:pt x="3135" y="0"/>
                    <a:pt x="30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4"/>
            <p:cNvSpPr/>
            <p:nvPr/>
          </p:nvSpPr>
          <p:spPr>
            <a:xfrm>
              <a:off x="6486475" y="4227000"/>
              <a:ext cx="140550" cy="1475475"/>
            </a:xfrm>
            <a:custGeom>
              <a:rect b="b" l="l" r="r" t="t"/>
              <a:pathLst>
                <a:path extrusionOk="0" h="59019" w="5622">
                  <a:moveTo>
                    <a:pt x="647" y="1"/>
                  </a:moveTo>
                  <a:cubicBezTo>
                    <a:pt x="642" y="1"/>
                    <a:pt x="634" y="9"/>
                    <a:pt x="634" y="26"/>
                  </a:cubicBezTo>
                  <a:cubicBezTo>
                    <a:pt x="651" y="9"/>
                    <a:pt x="651" y="1"/>
                    <a:pt x="647" y="1"/>
                  </a:cubicBezTo>
                  <a:close/>
                  <a:moveTo>
                    <a:pt x="634" y="26"/>
                  </a:moveTo>
                  <a:cubicBezTo>
                    <a:pt x="1268" y="4929"/>
                    <a:pt x="567" y="9833"/>
                    <a:pt x="301" y="14736"/>
                  </a:cubicBezTo>
                  <a:cubicBezTo>
                    <a:pt x="0" y="19773"/>
                    <a:pt x="67" y="24877"/>
                    <a:pt x="334" y="29914"/>
                  </a:cubicBezTo>
                  <a:cubicBezTo>
                    <a:pt x="634" y="34617"/>
                    <a:pt x="1101" y="39287"/>
                    <a:pt x="1802" y="43957"/>
                  </a:cubicBezTo>
                  <a:cubicBezTo>
                    <a:pt x="2569" y="48828"/>
                    <a:pt x="3236" y="54131"/>
                    <a:pt x="5004" y="58801"/>
                  </a:cubicBezTo>
                  <a:cubicBezTo>
                    <a:pt x="5067" y="58944"/>
                    <a:pt x="5213" y="59019"/>
                    <a:pt x="5346" y="59019"/>
                  </a:cubicBezTo>
                  <a:cubicBezTo>
                    <a:pt x="5492" y="59019"/>
                    <a:pt x="5622" y="58927"/>
                    <a:pt x="5604" y="58735"/>
                  </a:cubicBezTo>
                  <a:cubicBezTo>
                    <a:pt x="5004" y="54098"/>
                    <a:pt x="3670" y="49495"/>
                    <a:pt x="2936" y="44891"/>
                  </a:cubicBezTo>
                  <a:cubicBezTo>
                    <a:pt x="2102" y="39654"/>
                    <a:pt x="1568" y="34417"/>
                    <a:pt x="1268" y="29113"/>
                  </a:cubicBezTo>
                  <a:cubicBezTo>
                    <a:pt x="1001" y="24210"/>
                    <a:pt x="968" y="19273"/>
                    <a:pt x="1101" y="14303"/>
                  </a:cubicBezTo>
                  <a:cubicBezTo>
                    <a:pt x="1268" y="9533"/>
                    <a:pt x="1568" y="4729"/>
                    <a:pt x="634" y="2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4"/>
            <p:cNvSpPr/>
            <p:nvPr/>
          </p:nvSpPr>
          <p:spPr>
            <a:xfrm>
              <a:off x="5016250" y="1641100"/>
              <a:ext cx="1840500" cy="1106125"/>
            </a:xfrm>
            <a:custGeom>
              <a:rect b="b" l="l" r="r" t="t"/>
              <a:pathLst>
                <a:path extrusionOk="0" h="44245" w="73620">
                  <a:moveTo>
                    <a:pt x="64280" y="20069"/>
                  </a:moveTo>
                  <a:lnTo>
                    <a:pt x="64213" y="20269"/>
                  </a:lnTo>
                  <a:cubicBezTo>
                    <a:pt x="64146" y="20269"/>
                    <a:pt x="64146" y="20269"/>
                    <a:pt x="64113" y="20236"/>
                  </a:cubicBezTo>
                  <a:lnTo>
                    <a:pt x="64280" y="20069"/>
                  </a:lnTo>
                  <a:close/>
                  <a:moveTo>
                    <a:pt x="44008" y="0"/>
                  </a:moveTo>
                  <a:cubicBezTo>
                    <a:pt x="43806" y="0"/>
                    <a:pt x="43602" y="7"/>
                    <a:pt x="43398" y="21"/>
                  </a:cubicBezTo>
                  <a:cubicBezTo>
                    <a:pt x="39596" y="255"/>
                    <a:pt x="36360" y="2923"/>
                    <a:pt x="34959" y="6459"/>
                  </a:cubicBezTo>
                  <a:cubicBezTo>
                    <a:pt x="32740" y="4019"/>
                    <a:pt x="29645" y="1993"/>
                    <a:pt x="26364" y="1993"/>
                  </a:cubicBezTo>
                  <a:cubicBezTo>
                    <a:pt x="25699" y="1993"/>
                    <a:pt x="25026" y="2076"/>
                    <a:pt x="24351" y="2256"/>
                  </a:cubicBezTo>
                  <a:cubicBezTo>
                    <a:pt x="21182" y="3123"/>
                    <a:pt x="18681" y="6226"/>
                    <a:pt x="18914" y="9595"/>
                  </a:cubicBezTo>
                  <a:cubicBezTo>
                    <a:pt x="16779" y="8427"/>
                    <a:pt x="14511" y="7627"/>
                    <a:pt x="12076" y="7393"/>
                  </a:cubicBezTo>
                  <a:cubicBezTo>
                    <a:pt x="11319" y="7301"/>
                    <a:pt x="10490" y="7237"/>
                    <a:pt x="9645" y="7237"/>
                  </a:cubicBezTo>
                  <a:cubicBezTo>
                    <a:pt x="7736" y="7237"/>
                    <a:pt x="5748" y="7563"/>
                    <a:pt x="4337" y="8627"/>
                  </a:cubicBezTo>
                  <a:cubicBezTo>
                    <a:pt x="1" y="11930"/>
                    <a:pt x="3170" y="17701"/>
                    <a:pt x="5738" y="21103"/>
                  </a:cubicBezTo>
                  <a:cubicBezTo>
                    <a:pt x="2002" y="22404"/>
                    <a:pt x="568" y="27307"/>
                    <a:pt x="2569" y="30777"/>
                  </a:cubicBezTo>
                  <a:cubicBezTo>
                    <a:pt x="4011" y="33259"/>
                    <a:pt x="6660" y="34334"/>
                    <a:pt x="9339" y="34334"/>
                  </a:cubicBezTo>
                  <a:cubicBezTo>
                    <a:pt x="10440" y="34334"/>
                    <a:pt x="11546" y="34152"/>
                    <a:pt x="12576" y="33812"/>
                  </a:cubicBezTo>
                  <a:lnTo>
                    <a:pt x="12576" y="33812"/>
                  </a:lnTo>
                  <a:cubicBezTo>
                    <a:pt x="11242" y="37615"/>
                    <a:pt x="13610" y="42285"/>
                    <a:pt x="17380" y="43752"/>
                  </a:cubicBezTo>
                  <a:cubicBezTo>
                    <a:pt x="18258" y="44090"/>
                    <a:pt x="19139" y="44244"/>
                    <a:pt x="20003" y="44244"/>
                  </a:cubicBezTo>
                  <a:cubicBezTo>
                    <a:pt x="23927" y="44244"/>
                    <a:pt x="27500" y="41054"/>
                    <a:pt x="28921" y="37281"/>
                  </a:cubicBezTo>
                  <a:cubicBezTo>
                    <a:pt x="30561" y="39448"/>
                    <a:pt x="33024" y="41153"/>
                    <a:pt x="35678" y="41153"/>
                  </a:cubicBezTo>
                  <a:cubicBezTo>
                    <a:pt x="36046" y="41153"/>
                    <a:pt x="36419" y="41120"/>
                    <a:pt x="36794" y="41051"/>
                  </a:cubicBezTo>
                  <a:cubicBezTo>
                    <a:pt x="39095" y="40584"/>
                    <a:pt x="40930" y="38749"/>
                    <a:pt x="41464" y="36547"/>
                  </a:cubicBezTo>
                  <a:cubicBezTo>
                    <a:pt x="43245" y="39577"/>
                    <a:pt x="46244" y="42103"/>
                    <a:pt x="49752" y="42103"/>
                  </a:cubicBezTo>
                  <a:cubicBezTo>
                    <a:pt x="50184" y="42103"/>
                    <a:pt x="50624" y="42065"/>
                    <a:pt x="51070" y="41985"/>
                  </a:cubicBezTo>
                  <a:cubicBezTo>
                    <a:pt x="54806" y="41317"/>
                    <a:pt x="57642" y="37281"/>
                    <a:pt x="56841" y="33545"/>
                  </a:cubicBezTo>
                  <a:lnTo>
                    <a:pt x="56841" y="33545"/>
                  </a:lnTo>
                  <a:cubicBezTo>
                    <a:pt x="58239" y="34244"/>
                    <a:pt x="59825" y="34612"/>
                    <a:pt x="61385" y="34612"/>
                  </a:cubicBezTo>
                  <a:cubicBezTo>
                    <a:pt x="64365" y="34612"/>
                    <a:pt x="67246" y="33266"/>
                    <a:pt x="68516" y="30310"/>
                  </a:cubicBezTo>
                  <a:cubicBezTo>
                    <a:pt x="69117" y="28942"/>
                    <a:pt x="69250" y="27374"/>
                    <a:pt x="68917" y="25906"/>
                  </a:cubicBezTo>
                  <a:cubicBezTo>
                    <a:pt x="70318" y="25139"/>
                    <a:pt x="71485" y="24038"/>
                    <a:pt x="72152" y="22437"/>
                  </a:cubicBezTo>
                  <a:cubicBezTo>
                    <a:pt x="73620" y="19035"/>
                    <a:pt x="72152" y="15065"/>
                    <a:pt x="69283" y="12964"/>
                  </a:cubicBezTo>
                  <a:cubicBezTo>
                    <a:pt x="70584" y="9795"/>
                    <a:pt x="70718" y="6426"/>
                    <a:pt x="68383" y="3257"/>
                  </a:cubicBezTo>
                  <a:cubicBezTo>
                    <a:pt x="66829" y="1149"/>
                    <a:pt x="64874" y="324"/>
                    <a:pt x="62826" y="324"/>
                  </a:cubicBezTo>
                  <a:cubicBezTo>
                    <a:pt x="59203" y="324"/>
                    <a:pt x="55286" y="2904"/>
                    <a:pt x="52772" y="5525"/>
                  </a:cubicBezTo>
                  <a:cubicBezTo>
                    <a:pt x="51034" y="2239"/>
                    <a:pt x="47649" y="0"/>
                    <a:pt x="4400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4"/>
            <p:cNvSpPr/>
            <p:nvPr/>
          </p:nvSpPr>
          <p:spPr>
            <a:xfrm>
              <a:off x="5504925" y="2527250"/>
              <a:ext cx="78425" cy="148475"/>
            </a:xfrm>
            <a:custGeom>
              <a:rect b="b" l="l" r="r" t="t"/>
              <a:pathLst>
                <a:path extrusionOk="0" fill="none" h="5939" w="3137">
                  <a:moveTo>
                    <a:pt x="2870" y="4037"/>
                  </a:moveTo>
                  <a:cubicBezTo>
                    <a:pt x="2169" y="4437"/>
                    <a:pt x="2236" y="5805"/>
                    <a:pt x="1402" y="5871"/>
                  </a:cubicBezTo>
                  <a:cubicBezTo>
                    <a:pt x="868" y="5938"/>
                    <a:pt x="535" y="5204"/>
                    <a:pt x="701" y="4671"/>
                  </a:cubicBezTo>
                  <a:cubicBezTo>
                    <a:pt x="868" y="4170"/>
                    <a:pt x="1369" y="3837"/>
                    <a:pt x="1836" y="3536"/>
                  </a:cubicBezTo>
                  <a:cubicBezTo>
                    <a:pt x="968" y="3536"/>
                    <a:pt x="134" y="2769"/>
                    <a:pt x="1" y="1835"/>
                  </a:cubicBezTo>
                  <a:cubicBezTo>
                    <a:pt x="1" y="1668"/>
                    <a:pt x="1" y="1502"/>
                    <a:pt x="134" y="1435"/>
                  </a:cubicBezTo>
                  <a:cubicBezTo>
                    <a:pt x="301" y="1268"/>
                    <a:pt x="568" y="1468"/>
                    <a:pt x="735" y="1602"/>
                  </a:cubicBezTo>
                  <a:cubicBezTo>
                    <a:pt x="1002" y="1802"/>
                    <a:pt x="1302" y="2002"/>
                    <a:pt x="1635" y="2169"/>
                  </a:cubicBezTo>
                  <a:cubicBezTo>
                    <a:pt x="1669" y="2202"/>
                    <a:pt x="1735" y="2202"/>
                    <a:pt x="1802" y="2202"/>
                  </a:cubicBezTo>
                  <a:cubicBezTo>
                    <a:pt x="1836" y="2202"/>
                    <a:pt x="1869" y="2135"/>
                    <a:pt x="1869" y="2102"/>
                  </a:cubicBezTo>
                  <a:cubicBezTo>
                    <a:pt x="2002" y="1702"/>
                    <a:pt x="1735" y="1335"/>
                    <a:pt x="1669" y="935"/>
                  </a:cubicBezTo>
                  <a:cubicBezTo>
                    <a:pt x="1535" y="534"/>
                    <a:pt x="1669" y="1"/>
                    <a:pt x="2069" y="1"/>
                  </a:cubicBezTo>
                  <a:cubicBezTo>
                    <a:pt x="2303" y="1"/>
                    <a:pt x="2469" y="167"/>
                    <a:pt x="2569" y="334"/>
                  </a:cubicBezTo>
                  <a:cubicBezTo>
                    <a:pt x="2970" y="868"/>
                    <a:pt x="3136" y="1602"/>
                    <a:pt x="2970" y="2202"/>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4"/>
            <p:cNvSpPr/>
            <p:nvPr/>
          </p:nvSpPr>
          <p:spPr>
            <a:xfrm>
              <a:off x="5404875" y="2170325"/>
              <a:ext cx="205150" cy="157650"/>
            </a:xfrm>
            <a:custGeom>
              <a:rect b="b" l="l" r="r" t="t"/>
              <a:pathLst>
                <a:path extrusionOk="0" fill="none" h="6306" w="8206">
                  <a:moveTo>
                    <a:pt x="4170" y="6272"/>
                  </a:moveTo>
                  <a:cubicBezTo>
                    <a:pt x="3036" y="6305"/>
                    <a:pt x="1901" y="6105"/>
                    <a:pt x="867" y="5638"/>
                  </a:cubicBezTo>
                  <a:cubicBezTo>
                    <a:pt x="567" y="5538"/>
                    <a:pt x="300" y="5371"/>
                    <a:pt x="167" y="5104"/>
                  </a:cubicBezTo>
                  <a:cubicBezTo>
                    <a:pt x="0" y="4871"/>
                    <a:pt x="33" y="4437"/>
                    <a:pt x="300" y="4270"/>
                  </a:cubicBezTo>
                  <a:cubicBezTo>
                    <a:pt x="400" y="4204"/>
                    <a:pt x="567" y="4204"/>
                    <a:pt x="734" y="4204"/>
                  </a:cubicBezTo>
                  <a:cubicBezTo>
                    <a:pt x="1468" y="4237"/>
                    <a:pt x="2202" y="4270"/>
                    <a:pt x="2902" y="4270"/>
                  </a:cubicBezTo>
                  <a:cubicBezTo>
                    <a:pt x="2335" y="3637"/>
                    <a:pt x="2001" y="2803"/>
                    <a:pt x="1968" y="1969"/>
                  </a:cubicBezTo>
                  <a:cubicBezTo>
                    <a:pt x="1968" y="1602"/>
                    <a:pt x="2135" y="1101"/>
                    <a:pt x="2502" y="1202"/>
                  </a:cubicBezTo>
                  <a:cubicBezTo>
                    <a:pt x="2669" y="1235"/>
                    <a:pt x="2802" y="1368"/>
                    <a:pt x="2869" y="1535"/>
                  </a:cubicBezTo>
                  <a:cubicBezTo>
                    <a:pt x="3336" y="2136"/>
                    <a:pt x="3736" y="2736"/>
                    <a:pt x="4203" y="3370"/>
                  </a:cubicBezTo>
                  <a:cubicBezTo>
                    <a:pt x="4170" y="2803"/>
                    <a:pt x="4070" y="2302"/>
                    <a:pt x="4036" y="1769"/>
                  </a:cubicBezTo>
                  <a:cubicBezTo>
                    <a:pt x="4003" y="1402"/>
                    <a:pt x="3970" y="968"/>
                    <a:pt x="4136" y="701"/>
                  </a:cubicBezTo>
                  <a:cubicBezTo>
                    <a:pt x="4303" y="368"/>
                    <a:pt x="4737" y="201"/>
                    <a:pt x="5037" y="434"/>
                  </a:cubicBezTo>
                  <a:cubicBezTo>
                    <a:pt x="5170" y="568"/>
                    <a:pt x="5204" y="768"/>
                    <a:pt x="5237" y="935"/>
                  </a:cubicBezTo>
                  <a:cubicBezTo>
                    <a:pt x="5371" y="1468"/>
                    <a:pt x="5537" y="2069"/>
                    <a:pt x="5671" y="2603"/>
                  </a:cubicBezTo>
                  <a:cubicBezTo>
                    <a:pt x="5571" y="1869"/>
                    <a:pt x="5838" y="1068"/>
                    <a:pt x="6371" y="568"/>
                  </a:cubicBezTo>
                  <a:cubicBezTo>
                    <a:pt x="6705" y="234"/>
                    <a:pt x="7172" y="1"/>
                    <a:pt x="7572" y="201"/>
                  </a:cubicBezTo>
                  <a:cubicBezTo>
                    <a:pt x="8173" y="434"/>
                    <a:pt x="8206" y="1268"/>
                    <a:pt x="8072" y="1869"/>
                  </a:cubicBezTo>
                  <a:cubicBezTo>
                    <a:pt x="7839" y="2936"/>
                    <a:pt x="7172" y="3903"/>
                    <a:pt x="6305" y="4571"/>
                  </a:cubicBezTo>
                  <a:cubicBezTo>
                    <a:pt x="6171" y="4637"/>
                    <a:pt x="6038" y="4737"/>
                    <a:pt x="5971" y="4637"/>
                  </a:cubicBezTo>
                  <a:cubicBezTo>
                    <a:pt x="5838" y="4571"/>
                    <a:pt x="5904" y="4370"/>
                    <a:pt x="6038" y="4404"/>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4"/>
            <p:cNvSpPr/>
            <p:nvPr/>
          </p:nvSpPr>
          <p:spPr>
            <a:xfrm>
              <a:off x="5893550" y="2096100"/>
              <a:ext cx="230175" cy="166825"/>
            </a:xfrm>
            <a:custGeom>
              <a:rect b="b" l="l" r="r" t="t"/>
              <a:pathLst>
                <a:path extrusionOk="0" fill="none" h="6673" w="9207">
                  <a:moveTo>
                    <a:pt x="2836" y="6339"/>
                  </a:moveTo>
                  <a:cubicBezTo>
                    <a:pt x="2302" y="6672"/>
                    <a:pt x="1602" y="6239"/>
                    <a:pt x="1135" y="5772"/>
                  </a:cubicBezTo>
                  <a:cubicBezTo>
                    <a:pt x="801" y="5438"/>
                    <a:pt x="534" y="5071"/>
                    <a:pt x="301" y="4704"/>
                  </a:cubicBezTo>
                  <a:cubicBezTo>
                    <a:pt x="134" y="4404"/>
                    <a:pt x="0" y="4104"/>
                    <a:pt x="0" y="3770"/>
                  </a:cubicBezTo>
                  <a:cubicBezTo>
                    <a:pt x="34" y="3437"/>
                    <a:pt x="301" y="3170"/>
                    <a:pt x="634" y="3203"/>
                  </a:cubicBezTo>
                  <a:cubicBezTo>
                    <a:pt x="801" y="3203"/>
                    <a:pt x="968" y="3337"/>
                    <a:pt x="1101" y="3437"/>
                  </a:cubicBezTo>
                  <a:cubicBezTo>
                    <a:pt x="1668" y="3904"/>
                    <a:pt x="2202" y="4371"/>
                    <a:pt x="2802" y="4838"/>
                  </a:cubicBezTo>
                  <a:cubicBezTo>
                    <a:pt x="2602" y="3870"/>
                    <a:pt x="2369" y="2770"/>
                    <a:pt x="2836" y="1902"/>
                  </a:cubicBezTo>
                  <a:cubicBezTo>
                    <a:pt x="2936" y="1735"/>
                    <a:pt x="3003" y="1602"/>
                    <a:pt x="3169" y="1535"/>
                  </a:cubicBezTo>
                  <a:cubicBezTo>
                    <a:pt x="3636" y="1335"/>
                    <a:pt x="4103" y="1836"/>
                    <a:pt x="4203" y="2336"/>
                  </a:cubicBezTo>
                  <a:cubicBezTo>
                    <a:pt x="4337" y="2836"/>
                    <a:pt x="4437" y="3403"/>
                    <a:pt x="4837" y="3670"/>
                  </a:cubicBezTo>
                  <a:cubicBezTo>
                    <a:pt x="4704" y="2703"/>
                    <a:pt x="4871" y="1702"/>
                    <a:pt x="5271" y="835"/>
                  </a:cubicBezTo>
                  <a:cubicBezTo>
                    <a:pt x="5371" y="568"/>
                    <a:pt x="5504" y="334"/>
                    <a:pt x="5704" y="201"/>
                  </a:cubicBezTo>
                  <a:cubicBezTo>
                    <a:pt x="5938" y="34"/>
                    <a:pt x="6272" y="1"/>
                    <a:pt x="6472" y="168"/>
                  </a:cubicBezTo>
                  <a:cubicBezTo>
                    <a:pt x="6705" y="368"/>
                    <a:pt x="6772" y="735"/>
                    <a:pt x="6772" y="1035"/>
                  </a:cubicBezTo>
                  <a:cubicBezTo>
                    <a:pt x="6772" y="2002"/>
                    <a:pt x="6705" y="2970"/>
                    <a:pt x="6705" y="3937"/>
                  </a:cubicBezTo>
                  <a:cubicBezTo>
                    <a:pt x="6705" y="3270"/>
                    <a:pt x="6939" y="2603"/>
                    <a:pt x="7306" y="2069"/>
                  </a:cubicBezTo>
                  <a:cubicBezTo>
                    <a:pt x="7506" y="1769"/>
                    <a:pt x="7806" y="1502"/>
                    <a:pt x="8140" y="1402"/>
                  </a:cubicBezTo>
                  <a:cubicBezTo>
                    <a:pt x="8473" y="1335"/>
                    <a:pt x="8940" y="1435"/>
                    <a:pt x="9107" y="1769"/>
                  </a:cubicBezTo>
                  <a:cubicBezTo>
                    <a:pt x="9207" y="2002"/>
                    <a:pt x="9207" y="2269"/>
                    <a:pt x="9174" y="2536"/>
                  </a:cubicBezTo>
                  <a:cubicBezTo>
                    <a:pt x="9040" y="3203"/>
                    <a:pt x="8807" y="3770"/>
                    <a:pt x="8373" y="4271"/>
                  </a:cubicBezTo>
                  <a:cubicBezTo>
                    <a:pt x="8206" y="4504"/>
                    <a:pt x="8039" y="4671"/>
                    <a:pt x="7806" y="4738"/>
                  </a:cubicBezTo>
                  <a:cubicBezTo>
                    <a:pt x="7539" y="4838"/>
                    <a:pt x="7272" y="4738"/>
                    <a:pt x="7139" y="4504"/>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4"/>
            <p:cNvSpPr/>
            <p:nvPr/>
          </p:nvSpPr>
          <p:spPr>
            <a:xfrm>
              <a:off x="6356375" y="2012725"/>
              <a:ext cx="280225" cy="125950"/>
            </a:xfrm>
            <a:custGeom>
              <a:rect b="b" l="l" r="r" t="t"/>
              <a:pathLst>
                <a:path extrusionOk="0" fill="none" h="5038" w="11209">
                  <a:moveTo>
                    <a:pt x="968" y="4737"/>
                  </a:moveTo>
                  <a:cubicBezTo>
                    <a:pt x="1035" y="4870"/>
                    <a:pt x="901" y="5037"/>
                    <a:pt x="801" y="5004"/>
                  </a:cubicBezTo>
                  <a:cubicBezTo>
                    <a:pt x="468" y="4103"/>
                    <a:pt x="201" y="3202"/>
                    <a:pt x="34" y="2235"/>
                  </a:cubicBezTo>
                  <a:cubicBezTo>
                    <a:pt x="1" y="2002"/>
                    <a:pt x="1" y="1701"/>
                    <a:pt x="267" y="1601"/>
                  </a:cubicBezTo>
                  <a:cubicBezTo>
                    <a:pt x="434" y="1568"/>
                    <a:pt x="601" y="1668"/>
                    <a:pt x="701" y="1768"/>
                  </a:cubicBezTo>
                  <a:cubicBezTo>
                    <a:pt x="1335" y="2268"/>
                    <a:pt x="1869" y="2869"/>
                    <a:pt x="2336" y="3536"/>
                  </a:cubicBezTo>
                  <a:cubicBezTo>
                    <a:pt x="2302" y="2902"/>
                    <a:pt x="2302" y="2268"/>
                    <a:pt x="2269" y="1668"/>
                  </a:cubicBezTo>
                  <a:cubicBezTo>
                    <a:pt x="2202" y="1168"/>
                    <a:pt x="2302" y="467"/>
                    <a:pt x="2803" y="367"/>
                  </a:cubicBezTo>
                  <a:cubicBezTo>
                    <a:pt x="3270" y="234"/>
                    <a:pt x="3670" y="767"/>
                    <a:pt x="3870" y="1201"/>
                  </a:cubicBezTo>
                  <a:cubicBezTo>
                    <a:pt x="4270" y="1935"/>
                    <a:pt x="4604" y="2702"/>
                    <a:pt x="4871" y="3503"/>
                  </a:cubicBezTo>
                  <a:cubicBezTo>
                    <a:pt x="4937" y="2769"/>
                    <a:pt x="5004" y="2035"/>
                    <a:pt x="5038" y="1334"/>
                  </a:cubicBezTo>
                  <a:cubicBezTo>
                    <a:pt x="5104" y="1068"/>
                    <a:pt x="5104" y="767"/>
                    <a:pt x="5204" y="567"/>
                  </a:cubicBezTo>
                  <a:cubicBezTo>
                    <a:pt x="5338" y="367"/>
                    <a:pt x="5638" y="200"/>
                    <a:pt x="5871" y="334"/>
                  </a:cubicBezTo>
                  <a:cubicBezTo>
                    <a:pt x="6105" y="400"/>
                    <a:pt x="6172" y="701"/>
                    <a:pt x="6272" y="934"/>
                  </a:cubicBezTo>
                  <a:cubicBezTo>
                    <a:pt x="6405" y="1568"/>
                    <a:pt x="6539" y="2202"/>
                    <a:pt x="6705" y="2769"/>
                  </a:cubicBezTo>
                  <a:cubicBezTo>
                    <a:pt x="6772" y="3036"/>
                    <a:pt x="7006" y="3336"/>
                    <a:pt x="7172" y="3169"/>
                  </a:cubicBezTo>
                  <a:cubicBezTo>
                    <a:pt x="7139" y="2335"/>
                    <a:pt x="7272" y="1501"/>
                    <a:pt x="7506" y="734"/>
                  </a:cubicBezTo>
                  <a:cubicBezTo>
                    <a:pt x="7639" y="400"/>
                    <a:pt x="7873" y="0"/>
                    <a:pt x="8240" y="0"/>
                  </a:cubicBezTo>
                  <a:cubicBezTo>
                    <a:pt x="8740" y="0"/>
                    <a:pt x="8974" y="667"/>
                    <a:pt x="9007" y="1201"/>
                  </a:cubicBezTo>
                  <a:lnTo>
                    <a:pt x="9140" y="2936"/>
                  </a:lnTo>
                  <a:cubicBezTo>
                    <a:pt x="9174" y="2535"/>
                    <a:pt x="9207" y="2102"/>
                    <a:pt x="9407" y="1768"/>
                  </a:cubicBezTo>
                  <a:cubicBezTo>
                    <a:pt x="9641" y="1401"/>
                    <a:pt x="10008" y="1134"/>
                    <a:pt x="10408" y="1234"/>
                  </a:cubicBezTo>
                  <a:cubicBezTo>
                    <a:pt x="11008" y="1368"/>
                    <a:pt x="11209" y="2102"/>
                    <a:pt x="11075" y="2702"/>
                  </a:cubicBezTo>
                  <a:cubicBezTo>
                    <a:pt x="10908" y="3469"/>
                    <a:pt x="10375" y="4203"/>
                    <a:pt x="9674" y="4470"/>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4"/>
            <p:cNvSpPr/>
            <p:nvPr/>
          </p:nvSpPr>
          <p:spPr>
            <a:xfrm>
              <a:off x="6207100" y="2307100"/>
              <a:ext cx="319425" cy="211825"/>
            </a:xfrm>
            <a:custGeom>
              <a:rect b="b" l="l" r="r" t="t"/>
              <a:pathLst>
                <a:path extrusionOk="0" fill="none" h="8473" w="12777">
                  <a:moveTo>
                    <a:pt x="3637" y="7839"/>
                  </a:moveTo>
                  <a:cubicBezTo>
                    <a:pt x="3003" y="8473"/>
                    <a:pt x="1935" y="8139"/>
                    <a:pt x="1135" y="7772"/>
                  </a:cubicBezTo>
                  <a:cubicBezTo>
                    <a:pt x="634" y="7506"/>
                    <a:pt x="1" y="7105"/>
                    <a:pt x="134" y="6572"/>
                  </a:cubicBezTo>
                  <a:cubicBezTo>
                    <a:pt x="268" y="6071"/>
                    <a:pt x="968" y="5938"/>
                    <a:pt x="1468" y="6105"/>
                  </a:cubicBezTo>
                  <a:cubicBezTo>
                    <a:pt x="1969" y="6271"/>
                    <a:pt x="2469" y="6572"/>
                    <a:pt x="2969" y="6472"/>
                  </a:cubicBezTo>
                  <a:cubicBezTo>
                    <a:pt x="2336" y="5971"/>
                    <a:pt x="1935" y="5171"/>
                    <a:pt x="1902" y="4337"/>
                  </a:cubicBezTo>
                  <a:cubicBezTo>
                    <a:pt x="1902" y="4170"/>
                    <a:pt x="1902" y="3970"/>
                    <a:pt x="2002" y="3836"/>
                  </a:cubicBezTo>
                  <a:cubicBezTo>
                    <a:pt x="2302" y="3436"/>
                    <a:pt x="2936" y="3670"/>
                    <a:pt x="3336" y="3970"/>
                  </a:cubicBezTo>
                  <a:cubicBezTo>
                    <a:pt x="3903" y="4403"/>
                    <a:pt x="4437" y="4804"/>
                    <a:pt x="4971" y="5271"/>
                  </a:cubicBezTo>
                  <a:cubicBezTo>
                    <a:pt x="4971" y="4337"/>
                    <a:pt x="4938" y="3469"/>
                    <a:pt x="4938" y="2569"/>
                  </a:cubicBezTo>
                  <a:cubicBezTo>
                    <a:pt x="4938" y="2269"/>
                    <a:pt x="4938" y="1968"/>
                    <a:pt x="5104" y="1768"/>
                  </a:cubicBezTo>
                  <a:cubicBezTo>
                    <a:pt x="5371" y="1301"/>
                    <a:pt x="6105" y="1435"/>
                    <a:pt x="6472" y="1802"/>
                  </a:cubicBezTo>
                  <a:cubicBezTo>
                    <a:pt x="6839" y="2168"/>
                    <a:pt x="6972" y="2769"/>
                    <a:pt x="7172" y="3269"/>
                  </a:cubicBezTo>
                  <a:cubicBezTo>
                    <a:pt x="7339" y="3770"/>
                    <a:pt x="7639" y="4303"/>
                    <a:pt x="8140" y="4503"/>
                  </a:cubicBezTo>
                  <a:cubicBezTo>
                    <a:pt x="7606" y="3102"/>
                    <a:pt x="8073" y="1401"/>
                    <a:pt x="9174" y="401"/>
                  </a:cubicBezTo>
                  <a:cubicBezTo>
                    <a:pt x="9441" y="167"/>
                    <a:pt x="9808" y="0"/>
                    <a:pt x="10075" y="234"/>
                  </a:cubicBezTo>
                  <a:cubicBezTo>
                    <a:pt x="10208" y="334"/>
                    <a:pt x="10208" y="601"/>
                    <a:pt x="10275" y="801"/>
                  </a:cubicBezTo>
                  <a:cubicBezTo>
                    <a:pt x="10308" y="1735"/>
                    <a:pt x="10341" y="2669"/>
                    <a:pt x="10308" y="3603"/>
                  </a:cubicBezTo>
                  <a:cubicBezTo>
                    <a:pt x="10475" y="2936"/>
                    <a:pt x="10775" y="2135"/>
                    <a:pt x="11442" y="2002"/>
                  </a:cubicBezTo>
                  <a:cubicBezTo>
                    <a:pt x="12176" y="1902"/>
                    <a:pt x="12776" y="2836"/>
                    <a:pt x="12676" y="3636"/>
                  </a:cubicBezTo>
                  <a:cubicBezTo>
                    <a:pt x="12576" y="4303"/>
                    <a:pt x="11976" y="4970"/>
                    <a:pt x="11309" y="4804"/>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4"/>
            <p:cNvSpPr/>
            <p:nvPr/>
          </p:nvSpPr>
          <p:spPr>
            <a:xfrm>
              <a:off x="6148725" y="1805075"/>
              <a:ext cx="179325" cy="134275"/>
            </a:xfrm>
            <a:custGeom>
              <a:rect b="b" l="l" r="r" t="t"/>
              <a:pathLst>
                <a:path extrusionOk="0" fill="none" h="5371" w="7173">
                  <a:moveTo>
                    <a:pt x="3503" y="4737"/>
                  </a:moveTo>
                  <a:cubicBezTo>
                    <a:pt x="2102" y="5004"/>
                    <a:pt x="568" y="4103"/>
                    <a:pt x="1" y="2702"/>
                  </a:cubicBezTo>
                  <a:cubicBezTo>
                    <a:pt x="1235" y="2669"/>
                    <a:pt x="2136" y="4203"/>
                    <a:pt x="3303" y="4036"/>
                  </a:cubicBezTo>
                  <a:cubicBezTo>
                    <a:pt x="2736" y="3436"/>
                    <a:pt x="2302" y="2702"/>
                    <a:pt x="2069" y="1902"/>
                  </a:cubicBezTo>
                  <a:cubicBezTo>
                    <a:pt x="1935" y="1535"/>
                    <a:pt x="1969" y="934"/>
                    <a:pt x="2336" y="901"/>
                  </a:cubicBezTo>
                  <a:cubicBezTo>
                    <a:pt x="2502" y="901"/>
                    <a:pt x="2669" y="1001"/>
                    <a:pt x="2836" y="1101"/>
                  </a:cubicBezTo>
                  <a:cubicBezTo>
                    <a:pt x="3737" y="1835"/>
                    <a:pt x="4437" y="2702"/>
                    <a:pt x="5004" y="3669"/>
                  </a:cubicBezTo>
                  <a:cubicBezTo>
                    <a:pt x="5104" y="2902"/>
                    <a:pt x="4904" y="2168"/>
                    <a:pt x="5004" y="1435"/>
                  </a:cubicBezTo>
                  <a:cubicBezTo>
                    <a:pt x="5138" y="734"/>
                    <a:pt x="5805" y="0"/>
                    <a:pt x="6505" y="267"/>
                  </a:cubicBezTo>
                  <a:cubicBezTo>
                    <a:pt x="6939" y="434"/>
                    <a:pt x="7172" y="934"/>
                    <a:pt x="7172" y="1401"/>
                  </a:cubicBezTo>
                  <a:cubicBezTo>
                    <a:pt x="7172" y="1868"/>
                    <a:pt x="7006" y="2335"/>
                    <a:pt x="6806" y="2735"/>
                  </a:cubicBezTo>
                  <a:cubicBezTo>
                    <a:pt x="6439" y="3603"/>
                    <a:pt x="6072" y="4503"/>
                    <a:pt x="5738" y="5371"/>
                  </a:cubicBezTo>
                  <a:cubicBezTo>
                    <a:pt x="5571" y="5337"/>
                    <a:pt x="5471" y="5171"/>
                    <a:pt x="5471" y="5004"/>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4"/>
            <p:cNvSpPr/>
            <p:nvPr/>
          </p:nvSpPr>
          <p:spPr>
            <a:xfrm>
              <a:off x="5179700" y="1923475"/>
              <a:ext cx="187650" cy="143475"/>
            </a:xfrm>
            <a:custGeom>
              <a:rect b="b" l="l" r="r" t="t"/>
              <a:pathLst>
                <a:path extrusionOk="0" fill="none" h="5739" w="7506">
                  <a:moveTo>
                    <a:pt x="4470" y="5338"/>
                  </a:moveTo>
                  <a:cubicBezTo>
                    <a:pt x="3069" y="5738"/>
                    <a:pt x="1535" y="5438"/>
                    <a:pt x="368" y="4604"/>
                  </a:cubicBezTo>
                  <a:cubicBezTo>
                    <a:pt x="234" y="4504"/>
                    <a:pt x="167" y="4437"/>
                    <a:pt x="101" y="4304"/>
                  </a:cubicBezTo>
                  <a:cubicBezTo>
                    <a:pt x="1" y="4004"/>
                    <a:pt x="267" y="3737"/>
                    <a:pt x="568" y="3737"/>
                  </a:cubicBezTo>
                  <a:cubicBezTo>
                    <a:pt x="868" y="3670"/>
                    <a:pt x="1168" y="3837"/>
                    <a:pt x="1402" y="3970"/>
                  </a:cubicBezTo>
                  <a:cubicBezTo>
                    <a:pt x="1668" y="4104"/>
                    <a:pt x="2002" y="4171"/>
                    <a:pt x="2236" y="4104"/>
                  </a:cubicBezTo>
                  <a:cubicBezTo>
                    <a:pt x="935" y="3503"/>
                    <a:pt x="167" y="1936"/>
                    <a:pt x="401" y="501"/>
                  </a:cubicBezTo>
                  <a:cubicBezTo>
                    <a:pt x="1468" y="1435"/>
                    <a:pt x="2502" y="2336"/>
                    <a:pt x="3637" y="3170"/>
                  </a:cubicBezTo>
                  <a:cubicBezTo>
                    <a:pt x="3470" y="2269"/>
                    <a:pt x="3503" y="1335"/>
                    <a:pt x="3670" y="468"/>
                  </a:cubicBezTo>
                  <a:cubicBezTo>
                    <a:pt x="3703" y="334"/>
                    <a:pt x="3703" y="234"/>
                    <a:pt x="3837" y="134"/>
                  </a:cubicBezTo>
                  <a:cubicBezTo>
                    <a:pt x="4003" y="1"/>
                    <a:pt x="4204" y="134"/>
                    <a:pt x="4337" y="268"/>
                  </a:cubicBezTo>
                  <a:cubicBezTo>
                    <a:pt x="5104" y="935"/>
                    <a:pt x="5304" y="2136"/>
                    <a:pt x="5338" y="3237"/>
                  </a:cubicBezTo>
                  <a:cubicBezTo>
                    <a:pt x="5338" y="2736"/>
                    <a:pt x="5371" y="2169"/>
                    <a:pt x="5605" y="1736"/>
                  </a:cubicBezTo>
                  <a:cubicBezTo>
                    <a:pt x="5871" y="1269"/>
                    <a:pt x="6405" y="968"/>
                    <a:pt x="6872" y="1168"/>
                  </a:cubicBezTo>
                  <a:cubicBezTo>
                    <a:pt x="7339" y="1402"/>
                    <a:pt x="7506" y="1969"/>
                    <a:pt x="7373" y="2469"/>
                  </a:cubicBezTo>
                  <a:cubicBezTo>
                    <a:pt x="7239" y="2970"/>
                    <a:pt x="6906" y="3337"/>
                    <a:pt x="6605" y="3737"/>
                  </a:cubicBezTo>
                  <a:cubicBezTo>
                    <a:pt x="6505" y="3837"/>
                    <a:pt x="6205" y="3837"/>
                    <a:pt x="6272" y="3737"/>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4"/>
            <p:cNvSpPr/>
            <p:nvPr/>
          </p:nvSpPr>
          <p:spPr>
            <a:xfrm>
              <a:off x="5181375" y="2322100"/>
              <a:ext cx="100100" cy="97600"/>
            </a:xfrm>
            <a:custGeom>
              <a:rect b="b" l="l" r="r" t="t"/>
              <a:pathLst>
                <a:path extrusionOk="0" fill="none" h="3904" w="4004">
                  <a:moveTo>
                    <a:pt x="4003" y="3737"/>
                  </a:moveTo>
                  <a:cubicBezTo>
                    <a:pt x="3236" y="3837"/>
                    <a:pt x="2402" y="3903"/>
                    <a:pt x="1601" y="3703"/>
                  </a:cubicBezTo>
                  <a:cubicBezTo>
                    <a:pt x="801" y="3470"/>
                    <a:pt x="100" y="2803"/>
                    <a:pt x="0" y="1969"/>
                  </a:cubicBezTo>
                  <a:cubicBezTo>
                    <a:pt x="801" y="2202"/>
                    <a:pt x="1601" y="2536"/>
                    <a:pt x="2302" y="2969"/>
                  </a:cubicBezTo>
                  <a:cubicBezTo>
                    <a:pt x="2235" y="2402"/>
                    <a:pt x="1902" y="1969"/>
                    <a:pt x="1635" y="1502"/>
                  </a:cubicBezTo>
                  <a:cubicBezTo>
                    <a:pt x="1435" y="1001"/>
                    <a:pt x="1368" y="334"/>
                    <a:pt x="1802" y="1"/>
                  </a:cubicBezTo>
                  <a:cubicBezTo>
                    <a:pt x="2469" y="668"/>
                    <a:pt x="3002" y="1502"/>
                    <a:pt x="3336" y="2369"/>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4"/>
            <p:cNvSpPr/>
            <p:nvPr/>
          </p:nvSpPr>
          <p:spPr>
            <a:xfrm>
              <a:off x="6510650" y="1802575"/>
              <a:ext cx="105100" cy="131775"/>
            </a:xfrm>
            <a:custGeom>
              <a:rect b="b" l="l" r="r" t="t"/>
              <a:pathLst>
                <a:path extrusionOk="0" fill="none" h="5271" w="4204">
                  <a:moveTo>
                    <a:pt x="701" y="4103"/>
                  </a:moveTo>
                  <a:cubicBezTo>
                    <a:pt x="534" y="3469"/>
                    <a:pt x="368" y="2902"/>
                    <a:pt x="201" y="2268"/>
                  </a:cubicBezTo>
                  <a:cubicBezTo>
                    <a:pt x="101" y="1901"/>
                    <a:pt x="1" y="1468"/>
                    <a:pt x="1" y="1068"/>
                  </a:cubicBezTo>
                  <a:cubicBezTo>
                    <a:pt x="34" y="634"/>
                    <a:pt x="201" y="234"/>
                    <a:pt x="534" y="0"/>
                  </a:cubicBezTo>
                  <a:lnTo>
                    <a:pt x="1435" y="3503"/>
                  </a:lnTo>
                  <a:cubicBezTo>
                    <a:pt x="1702" y="3069"/>
                    <a:pt x="1702" y="2469"/>
                    <a:pt x="1702" y="1935"/>
                  </a:cubicBezTo>
                  <a:cubicBezTo>
                    <a:pt x="1702" y="1635"/>
                    <a:pt x="1702" y="1334"/>
                    <a:pt x="1869" y="1168"/>
                  </a:cubicBezTo>
                  <a:cubicBezTo>
                    <a:pt x="2136" y="934"/>
                    <a:pt x="2603" y="1134"/>
                    <a:pt x="2769" y="1434"/>
                  </a:cubicBezTo>
                  <a:cubicBezTo>
                    <a:pt x="2936" y="1701"/>
                    <a:pt x="2869" y="2135"/>
                    <a:pt x="2869" y="2502"/>
                  </a:cubicBezTo>
                  <a:cubicBezTo>
                    <a:pt x="2836" y="3102"/>
                    <a:pt x="2769" y="3636"/>
                    <a:pt x="2703" y="4203"/>
                  </a:cubicBezTo>
                  <a:cubicBezTo>
                    <a:pt x="2769" y="3669"/>
                    <a:pt x="2936" y="3169"/>
                    <a:pt x="3170" y="2702"/>
                  </a:cubicBezTo>
                  <a:cubicBezTo>
                    <a:pt x="3370" y="2368"/>
                    <a:pt x="3770" y="2102"/>
                    <a:pt x="4037" y="2335"/>
                  </a:cubicBezTo>
                  <a:cubicBezTo>
                    <a:pt x="4204" y="2502"/>
                    <a:pt x="4204" y="2769"/>
                    <a:pt x="4170" y="3002"/>
                  </a:cubicBezTo>
                  <a:cubicBezTo>
                    <a:pt x="4037" y="3870"/>
                    <a:pt x="3837" y="4937"/>
                    <a:pt x="3036" y="5271"/>
                  </a:cubicBezTo>
                  <a:lnTo>
                    <a:pt x="3036" y="4937"/>
                  </a:ln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4"/>
            <p:cNvSpPr/>
            <p:nvPr/>
          </p:nvSpPr>
          <p:spPr>
            <a:xfrm>
              <a:off x="5708425" y="2329600"/>
              <a:ext cx="417800" cy="206850"/>
            </a:xfrm>
            <a:custGeom>
              <a:rect b="b" l="l" r="r" t="t"/>
              <a:pathLst>
                <a:path extrusionOk="0" fill="none" h="8274" w="16712">
                  <a:moveTo>
                    <a:pt x="3369" y="8273"/>
                  </a:moveTo>
                  <a:cubicBezTo>
                    <a:pt x="1568" y="8207"/>
                    <a:pt x="0" y="6439"/>
                    <a:pt x="33" y="4604"/>
                  </a:cubicBezTo>
                  <a:cubicBezTo>
                    <a:pt x="901" y="5071"/>
                    <a:pt x="1735" y="5505"/>
                    <a:pt x="2602" y="5938"/>
                  </a:cubicBezTo>
                  <a:cubicBezTo>
                    <a:pt x="1835" y="4871"/>
                    <a:pt x="1368" y="3537"/>
                    <a:pt x="1368" y="2169"/>
                  </a:cubicBezTo>
                  <a:cubicBezTo>
                    <a:pt x="2502" y="3170"/>
                    <a:pt x="3603" y="4171"/>
                    <a:pt x="4770" y="5205"/>
                  </a:cubicBezTo>
                  <a:cubicBezTo>
                    <a:pt x="4670" y="4504"/>
                    <a:pt x="4570" y="3770"/>
                    <a:pt x="4503" y="3070"/>
                  </a:cubicBezTo>
                  <a:cubicBezTo>
                    <a:pt x="4503" y="2836"/>
                    <a:pt x="4437" y="2569"/>
                    <a:pt x="4603" y="2336"/>
                  </a:cubicBezTo>
                  <a:cubicBezTo>
                    <a:pt x="4870" y="1869"/>
                    <a:pt x="5571" y="1936"/>
                    <a:pt x="5938" y="2336"/>
                  </a:cubicBezTo>
                  <a:cubicBezTo>
                    <a:pt x="6338" y="2703"/>
                    <a:pt x="6505" y="3237"/>
                    <a:pt x="6705" y="3704"/>
                  </a:cubicBezTo>
                  <a:cubicBezTo>
                    <a:pt x="6938" y="4171"/>
                    <a:pt x="7339" y="4671"/>
                    <a:pt x="7839" y="4671"/>
                  </a:cubicBezTo>
                  <a:cubicBezTo>
                    <a:pt x="7439" y="3503"/>
                    <a:pt x="7539" y="2169"/>
                    <a:pt x="8106" y="1068"/>
                  </a:cubicBezTo>
                  <a:cubicBezTo>
                    <a:pt x="9173" y="1502"/>
                    <a:pt x="8840" y="3337"/>
                    <a:pt x="9774" y="4004"/>
                  </a:cubicBezTo>
                  <a:cubicBezTo>
                    <a:pt x="9707" y="2669"/>
                    <a:pt x="10007" y="1268"/>
                    <a:pt x="10608" y="101"/>
                  </a:cubicBezTo>
                  <a:cubicBezTo>
                    <a:pt x="11408" y="868"/>
                    <a:pt x="11909" y="1902"/>
                    <a:pt x="12109" y="3003"/>
                  </a:cubicBezTo>
                  <a:cubicBezTo>
                    <a:pt x="12242" y="1769"/>
                    <a:pt x="12576" y="268"/>
                    <a:pt x="13743" y="1"/>
                  </a:cubicBezTo>
                  <a:cubicBezTo>
                    <a:pt x="14010" y="902"/>
                    <a:pt x="14210" y="1769"/>
                    <a:pt x="14444" y="2703"/>
                  </a:cubicBezTo>
                  <a:cubicBezTo>
                    <a:pt x="14510" y="2002"/>
                    <a:pt x="14711" y="1335"/>
                    <a:pt x="15044" y="735"/>
                  </a:cubicBezTo>
                  <a:cubicBezTo>
                    <a:pt x="15111" y="601"/>
                    <a:pt x="15244" y="435"/>
                    <a:pt x="15378" y="401"/>
                  </a:cubicBezTo>
                  <a:cubicBezTo>
                    <a:pt x="15745" y="268"/>
                    <a:pt x="16045" y="701"/>
                    <a:pt x="16145" y="1068"/>
                  </a:cubicBezTo>
                  <a:cubicBezTo>
                    <a:pt x="16712" y="2603"/>
                    <a:pt x="16445" y="4437"/>
                    <a:pt x="15545" y="5772"/>
                  </a:cubicBezTo>
                  <a:cubicBezTo>
                    <a:pt x="15411" y="5838"/>
                    <a:pt x="15244" y="5672"/>
                    <a:pt x="15278" y="5505"/>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4"/>
            <p:cNvSpPr/>
            <p:nvPr/>
          </p:nvSpPr>
          <p:spPr>
            <a:xfrm>
              <a:off x="4862800" y="299000"/>
              <a:ext cx="87600" cy="129275"/>
            </a:xfrm>
            <a:custGeom>
              <a:rect b="b" l="l" r="r" t="t"/>
              <a:pathLst>
                <a:path extrusionOk="0" h="5171" w="3504">
                  <a:moveTo>
                    <a:pt x="1469" y="100"/>
                  </a:moveTo>
                  <a:cubicBezTo>
                    <a:pt x="2336" y="0"/>
                    <a:pt x="3170" y="967"/>
                    <a:pt x="3337" y="2368"/>
                  </a:cubicBezTo>
                  <a:cubicBezTo>
                    <a:pt x="3503" y="3736"/>
                    <a:pt x="2903" y="4904"/>
                    <a:pt x="2036" y="5037"/>
                  </a:cubicBezTo>
                  <a:cubicBezTo>
                    <a:pt x="1168" y="5170"/>
                    <a:pt x="334" y="4170"/>
                    <a:pt x="168" y="2769"/>
                  </a:cubicBezTo>
                  <a:cubicBezTo>
                    <a:pt x="1" y="1434"/>
                    <a:pt x="568" y="234"/>
                    <a:pt x="1469" y="10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4"/>
            <p:cNvSpPr/>
            <p:nvPr/>
          </p:nvSpPr>
          <p:spPr>
            <a:xfrm>
              <a:off x="4913675" y="350700"/>
              <a:ext cx="121775" cy="107600"/>
            </a:xfrm>
            <a:custGeom>
              <a:rect b="b" l="l" r="r" t="t"/>
              <a:pathLst>
                <a:path extrusionOk="0" h="4304" w="4871">
                  <a:moveTo>
                    <a:pt x="4504" y="1101"/>
                  </a:moveTo>
                  <a:cubicBezTo>
                    <a:pt x="4871" y="1968"/>
                    <a:pt x="4270" y="3136"/>
                    <a:pt x="3136" y="3703"/>
                  </a:cubicBezTo>
                  <a:cubicBezTo>
                    <a:pt x="2002" y="4303"/>
                    <a:pt x="768" y="4103"/>
                    <a:pt x="368" y="3203"/>
                  </a:cubicBezTo>
                  <a:cubicBezTo>
                    <a:pt x="1" y="2335"/>
                    <a:pt x="634" y="1168"/>
                    <a:pt x="1769" y="601"/>
                  </a:cubicBezTo>
                  <a:cubicBezTo>
                    <a:pt x="2936" y="0"/>
                    <a:pt x="4137" y="200"/>
                    <a:pt x="4504" y="110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4"/>
            <p:cNvSpPr/>
            <p:nvPr/>
          </p:nvSpPr>
          <p:spPr>
            <a:xfrm>
              <a:off x="4905350" y="425750"/>
              <a:ext cx="110925" cy="124275"/>
            </a:xfrm>
            <a:custGeom>
              <a:rect b="b" l="l" r="r" t="t"/>
              <a:pathLst>
                <a:path extrusionOk="0" h="4971" w="4437">
                  <a:moveTo>
                    <a:pt x="3769" y="4303"/>
                  </a:moveTo>
                  <a:cubicBezTo>
                    <a:pt x="3136" y="4971"/>
                    <a:pt x="1868" y="4670"/>
                    <a:pt x="1034" y="3670"/>
                  </a:cubicBezTo>
                  <a:cubicBezTo>
                    <a:pt x="167" y="2669"/>
                    <a:pt x="0" y="1335"/>
                    <a:pt x="634" y="668"/>
                  </a:cubicBezTo>
                  <a:cubicBezTo>
                    <a:pt x="1268" y="0"/>
                    <a:pt x="2502" y="301"/>
                    <a:pt x="3336" y="1301"/>
                  </a:cubicBezTo>
                  <a:cubicBezTo>
                    <a:pt x="4203" y="2302"/>
                    <a:pt x="4437" y="3636"/>
                    <a:pt x="3769" y="430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4"/>
            <p:cNvSpPr/>
            <p:nvPr/>
          </p:nvSpPr>
          <p:spPr>
            <a:xfrm>
              <a:off x="4832800" y="433250"/>
              <a:ext cx="100925" cy="130950"/>
            </a:xfrm>
            <a:custGeom>
              <a:rect b="b" l="l" r="r" t="t"/>
              <a:pathLst>
                <a:path extrusionOk="0" h="5238" w="4037">
                  <a:moveTo>
                    <a:pt x="901" y="4804"/>
                  </a:moveTo>
                  <a:cubicBezTo>
                    <a:pt x="167" y="4337"/>
                    <a:pt x="0" y="3003"/>
                    <a:pt x="600" y="1802"/>
                  </a:cubicBezTo>
                  <a:cubicBezTo>
                    <a:pt x="1234" y="568"/>
                    <a:pt x="2335" y="1"/>
                    <a:pt x="3102" y="468"/>
                  </a:cubicBezTo>
                  <a:cubicBezTo>
                    <a:pt x="3869" y="901"/>
                    <a:pt x="4036" y="2236"/>
                    <a:pt x="3402" y="3470"/>
                  </a:cubicBezTo>
                  <a:cubicBezTo>
                    <a:pt x="2769" y="4637"/>
                    <a:pt x="1668" y="5238"/>
                    <a:pt x="901" y="480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4"/>
            <p:cNvSpPr/>
            <p:nvPr/>
          </p:nvSpPr>
          <p:spPr>
            <a:xfrm>
              <a:off x="4788600" y="372375"/>
              <a:ext cx="120925" cy="98425"/>
            </a:xfrm>
            <a:custGeom>
              <a:rect b="b" l="l" r="r" t="t"/>
              <a:pathLst>
                <a:path extrusionOk="0" h="3937" w="4837">
                  <a:moveTo>
                    <a:pt x="167" y="1502"/>
                  </a:moveTo>
                  <a:cubicBezTo>
                    <a:pt x="334" y="601"/>
                    <a:pt x="1468" y="1"/>
                    <a:pt x="2702" y="267"/>
                  </a:cubicBezTo>
                  <a:cubicBezTo>
                    <a:pt x="3970" y="501"/>
                    <a:pt x="4837" y="1468"/>
                    <a:pt x="4670" y="2436"/>
                  </a:cubicBezTo>
                  <a:cubicBezTo>
                    <a:pt x="4503" y="3336"/>
                    <a:pt x="3369" y="3937"/>
                    <a:pt x="2135" y="3670"/>
                  </a:cubicBezTo>
                  <a:cubicBezTo>
                    <a:pt x="867" y="3436"/>
                    <a:pt x="0" y="2469"/>
                    <a:pt x="167" y="150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4"/>
            <p:cNvSpPr/>
            <p:nvPr/>
          </p:nvSpPr>
          <p:spPr>
            <a:xfrm>
              <a:off x="4866975" y="384050"/>
              <a:ext cx="95100" cy="102600"/>
            </a:xfrm>
            <a:custGeom>
              <a:rect b="b" l="l" r="r" t="t"/>
              <a:pathLst>
                <a:path extrusionOk="0" h="4104" w="3804">
                  <a:moveTo>
                    <a:pt x="1669" y="134"/>
                  </a:moveTo>
                  <a:cubicBezTo>
                    <a:pt x="2636" y="1"/>
                    <a:pt x="3537" y="768"/>
                    <a:pt x="3670" y="1802"/>
                  </a:cubicBezTo>
                  <a:cubicBezTo>
                    <a:pt x="3803" y="2836"/>
                    <a:pt x="3070" y="3837"/>
                    <a:pt x="2136" y="3970"/>
                  </a:cubicBezTo>
                  <a:cubicBezTo>
                    <a:pt x="1168" y="4103"/>
                    <a:pt x="234" y="3336"/>
                    <a:pt x="134" y="2302"/>
                  </a:cubicBezTo>
                  <a:cubicBezTo>
                    <a:pt x="1" y="1268"/>
                    <a:pt x="701" y="267"/>
                    <a:pt x="1669"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4"/>
            <p:cNvSpPr/>
            <p:nvPr/>
          </p:nvSpPr>
          <p:spPr>
            <a:xfrm>
              <a:off x="6205425" y="636725"/>
              <a:ext cx="87600" cy="128450"/>
            </a:xfrm>
            <a:custGeom>
              <a:rect b="b" l="l" r="r" t="t"/>
              <a:pathLst>
                <a:path extrusionOk="0" h="5138" w="3504">
                  <a:moveTo>
                    <a:pt x="1469" y="101"/>
                  </a:moveTo>
                  <a:cubicBezTo>
                    <a:pt x="2336" y="1"/>
                    <a:pt x="3170" y="1001"/>
                    <a:pt x="3337" y="2369"/>
                  </a:cubicBezTo>
                  <a:cubicBezTo>
                    <a:pt x="3503" y="3737"/>
                    <a:pt x="2903" y="4904"/>
                    <a:pt x="2036" y="5038"/>
                  </a:cubicBezTo>
                  <a:cubicBezTo>
                    <a:pt x="1168" y="5138"/>
                    <a:pt x="335" y="4170"/>
                    <a:pt x="168" y="2769"/>
                  </a:cubicBezTo>
                  <a:cubicBezTo>
                    <a:pt x="1" y="1435"/>
                    <a:pt x="568" y="234"/>
                    <a:pt x="1469" y="10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4"/>
            <p:cNvSpPr/>
            <p:nvPr/>
          </p:nvSpPr>
          <p:spPr>
            <a:xfrm>
              <a:off x="6257150" y="688425"/>
              <a:ext cx="121775" cy="107600"/>
            </a:xfrm>
            <a:custGeom>
              <a:rect b="b" l="l" r="r" t="t"/>
              <a:pathLst>
                <a:path extrusionOk="0" h="4304" w="4871">
                  <a:moveTo>
                    <a:pt x="4503" y="1102"/>
                  </a:moveTo>
                  <a:cubicBezTo>
                    <a:pt x="4870" y="1969"/>
                    <a:pt x="4270" y="3136"/>
                    <a:pt x="3136" y="3704"/>
                  </a:cubicBezTo>
                  <a:cubicBezTo>
                    <a:pt x="2002" y="4304"/>
                    <a:pt x="767" y="4070"/>
                    <a:pt x="367" y="3203"/>
                  </a:cubicBezTo>
                  <a:cubicBezTo>
                    <a:pt x="0" y="2336"/>
                    <a:pt x="634" y="1168"/>
                    <a:pt x="1768" y="568"/>
                  </a:cubicBezTo>
                  <a:cubicBezTo>
                    <a:pt x="2902" y="1"/>
                    <a:pt x="4136" y="201"/>
                    <a:pt x="4503" y="110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4"/>
            <p:cNvSpPr/>
            <p:nvPr/>
          </p:nvSpPr>
          <p:spPr>
            <a:xfrm>
              <a:off x="6248800" y="762650"/>
              <a:ext cx="110100" cy="124275"/>
            </a:xfrm>
            <a:custGeom>
              <a:rect b="b" l="l" r="r" t="t"/>
              <a:pathLst>
                <a:path extrusionOk="0" h="4971" w="4404">
                  <a:moveTo>
                    <a:pt x="3770" y="4304"/>
                  </a:moveTo>
                  <a:cubicBezTo>
                    <a:pt x="3136" y="4971"/>
                    <a:pt x="1902" y="4671"/>
                    <a:pt x="1068" y="3670"/>
                  </a:cubicBezTo>
                  <a:cubicBezTo>
                    <a:pt x="167" y="2669"/>
                    <a:pt x="1" y="1335"/>
                    <a:pt x="634" y="668"/>
                  </a:cubicBezTo>
                  <a:cubicBezTo>
                    <a:pt x="1268" y="1"/>
                    <a:pt x="2502" y="301"/>
                    <a:pt x="3336" y="1302"/>
                  </a:cubicBezTo>
                  <a:cubicBezTo>
                    <a:pt x="4170" y="2336"/>
                    <a:pt x="4404" y="3670"/>
                    <a:pt x="3770" y="430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4"/>
            <p:cNvSpPr/>
            <p:nvPr/>
          </p:nvSpPr>
          <p:spPr>
            <a:xfrm>
              <a:off x="6175425" y="771000"/>
              <a:ext cx="100925" cy="130950"/>
            </a:xfrm>
            <a:custGeom>
              <a:rect b="b" l="l" r="r" t="t"/>
              <a:pathLst>
                <a:path extrusionOk="0" h="5238" w="4037">
                  <a:moveTo>
                    <a:pt x="901" y="4804"/>
                  </a:moveTo>
                  <a:cubicBezTo>
                    <a:pt x="167" y="4337"/>
                    <a:pt x="0" y="3002"/>
                    <a:pt x="601" y="1802"/>
                  </a:cubicBezTo>
                  <a:cubicBezTo>
                    <a:pt x="1234" y="567"/>
                    <a:pt x="2335" y="0"/>
                    <a:pt x="3102" y="467"/>
                  </a:cubicBezTo>
                  <a:cubicBezTo>
                    <a:pt x="3870" y="901"/>
                    <a:pt x="4036" y="2235"/>
                    <a:pt x="3403" y="3469"/>
                  </a:cubicBezTo>
                  <a:cubicBezTo>
                    <a:pt x="2769" y="4637"/>
                    <a:pt x="1701" y="5237"/>
                    <a:pt x="901" y="480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4"/>
            <p:cNvSpPr/>
            <p:nvPr/>
          </p:nvSpPr>
          <p:spPr>
            <a:xfrm>
              <a:off x="6132050" y="710125"/>
              <a:ext cx="120100" cy="98425"/>
            </a:xfrm>
            <a:custGeom>
              <a:rect b="b" l="l" r="r" t="t"/>
              <a:pathLst>
                <a:path extrusionOk="0" h="3937" w="4804">
                  <a:moveTo>
                    <a:pt x="134" y="1501"/>
                  </a:moveTo>
                  <a:cubicBezTo>
                    <a:pt x="301" y="601"/>
                    <a:pt x="1435" y="0"/>
                    <a:pt x="2669" y="267"/>
                  </a:cubicBezTo>
                  <a:cubicBezTo>
                    <a:pt x="3937" y="501"/>
                    <a:pt x="4804" y="1468"/>
                    <a:pt x="4637" y="2435"/>
                  </a:cubicBezTo>
                  <a:cubicBezTo>
                    <a:pt x="4470" y="3336"/>
                    <a:pt x="3336" y="3936"/>
                    <a:pt x="2102" y="3669"/>
                  </a:cubicBezTo>
                  <a:cubicBezTo>
                    <a:pt x="901" y="3403"/>
                    <a:pt x="1" y="2435"/>
                    <a:pt x="134" y="150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4"/>
            <p:cNvSpPr/>
            <p:nvPr/>
          </p:nvSpPr>
          <p:spPr>
            <a:xfrm>
              <a:off x="6210450" y="721800"/>
              <a:ext cx="95075" cy="102600"/>
            </a:xfrm>
            <a:custGeom>
              <a:rect b="b" l="l" r="r" t="t"/>
              <a:pathLst>
                <a:path extrusionOk="0" h="4104" w="3803">
                  <a:moveTo>
                    <a:pt x="1668" y="134"/>
                  </a:moveTo>
                  <a:cubicBezTo>
                    <a:pt x="2635" y="0"/>
                    <a:pt x="3536" y="767"/>
                    <a:pt x="3669" y="1801"/>
                  </a:cubicBezTo>
                  <a:cubicBezTo>
                    <a:pt x="3803" y="2836"/>
                    <a:pt x="3102" y="3836"/>
                    <a:pt x="2135" y="3970"/>
                  </a:cubicBezTo>
                  <a:cubicBezTo>
                    <a:pt x="1168" y="4103"/>
                    <a:pt x="267" y="3336"/>
                    <a:pt x="134" y="2302"/>
                  </a:cubicBezTo>
                  <a:cubicBezTo>
                    <a:pt x="0" y="1201"/>
                    <a:pt x="667" y="267"/>
                    <a:pt x="1668"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4"/>
            <p:cNvSpPr/>
            <p:nvPr/>
          </p:nvSpPr>
          <p:spPr>
            <a:xfrm>
              <a:off x="5741775" y="248950"/>
              <a:ext cx="87575" cy="129300"/>
            </a:xfrm>
            <a:custGeom>
              <a:rect b="b" l="l" r="r" t="t"/>
              <a:pathLst>
                <a:path extrusionOk="0" h="5172" w="3503">
                  <a:moveTo>
                    <a:pt x="1435" y="101"/>
                  </a:moveTo>
                  <a:cubicBezTo>
                    <a:pt x="2335" y="1"/>
                    <a:pt x="3169" y="1001"/>
                    <a:pt x="3336" y="2369"/>
                  </a:cubicBezTo>
                  <a:cubicBezTo>
                    <a:pt x="3503" y="3737"/>
                    <a:pt x="2902" y="4904"/>
                    <a:pt x="2035" y="5038"/>
                  </a:cubicBezTo>
                  <a:cubicBezTo>
                    <a:pt x="1168" y="5171"/>
                    <a:pt x="334" y="4170"/>
                    <a:pt x="167" y="2769"/>
                  </a:cubicBezTo>
                  <a:cubicBezTo>
                    <a:pt x="0" y="1435"/>
                    <a:pt x="567" y="234"/>
                    <a:pt x="1435" y="10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4"/>
            <p:cNvSpPr/>
            <p:nvPr/>
          </p:nvSpPr>
          <p:spPr>
            <a:xfrm>
              <a:off x="5792650" y="300650"/>
              <a:ext cx="121775" cy="107600"/>
            </a:xfrm>
            <a:custGeom>
              <a:rect b="b" l="l" r="r" t="t"/>
              <a:pathLst>
                <a:path extrusionOk="0" h="4304" w="4871">
                  <a:moveTo>
                    <a:pt x="4503" y="1102"/>
                  </a:moveTo>
                  <a:cubicBezTo>
                    <a:pt x="4870" y="1969"/>
                    <a:pt x="4237" y="3136"/>
                    <a:pt x="3136" y="3703"/>
                  </a:cubicBezTo>
                  <a:cubicBezTo>
                    <a:pt x="2002" y="4304"/>
                    <a:pt x="734" y="4104"/>
                    <a:pt x="367" y="3203"/>
                  </a:cubicBezTo>
                  <a:cubicBezTo>
                    <a:pt x="0" y="2336"/>
                    <a:pt x="634" y="1168"/>
                    <a:pt x="1735" y="601"/>
                  </a:cubicBezTo>
                  <a:cubicBezTo>
                    <a:pt x="2902" y="1"/>
                    <a:pt x="4136" y="201"/>
                    <a:pt x="4503" y="110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4"/>
            <p:cNvSpPr/>
            <p:nvPr/>
          </p:nvSpPr>
          <p:spPr>
            <a:xfrm>
              <a:off x="5784300" y="374875"/>
              <a:ext cx="110100" cy="124275"/>
            </a:xfrm>
            <a:custGeom>
              <a:rect b="b" l="l" r="r" t="t"/>
              <a:pathLst>
                <a:path extrusionOk="0" h="4971" w="4404">
                  <a:moveTo>
                    <a:pt x="3737" y="4304"/>
                  </a:moveTo>
                  <a:cubicBezTo>
                    <a:pt x="3136" y="4971"/>
                    <a:pt x="1869" y="4671"/>
                    <a:pt x="1035" y="3670"/>
                  </a:cubicBezTo>
                  <a:cubicBezTo>
                    <a:pt x="167" y="2669"/>
                    <a:pt x="1" y="1335"/>
                    <a:pt x="634" y="668"/>
                  </a:cubicBezTo>
                  <a:cubicBezTo>
                    <a:pt x="1235" y="1"/>
                    <a:pt x="2502" y="301"/>
                    <a:pt x="3336" y="1302"/>
                  </a:cubicBezTo>
                  <a:cubicBezTo>
                    <a:pt x="4204" y="2336"/>
                    <a:pt x="4404" y="3670"/>
                    <a:pt x="3737" y="430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4"/>
            <p:cNvSpPr/>
            <p:nvPr/>
          </p:nvSpPr>
          <p:spPr>
            <a:xfrm>
              <a:off x="5710925" y="383225"/>
              <a:ext cx="101750" cy="130950"/>
            </a:xfrm>
            <a:custGeom>
              <a:rect b="b" l="l" r="r" t="t"/>
              <a:pathLst>
                <a:path extrusionOk="0" h="5238" w="4070">
                  <a:moveTo>
                    <a:pt x="934" y="4804"/>
                  </a:moveTo>
                  <a:cubicBezTo>
                    <a:pt x="167" y="4337"/>
                    <a:pt x="0" y="3002"/>
                    <a:pt x="634" y="1801"/>
                  </a:cubicBezTo>
                  <a:cubicBezTo>
                    <a:pt x="1268" y="567"/>
                    <a:pt x="2335" y="0"/>
                    <a:pt x="3136" y="467"/>
                  </a:cubicBezTo>
                  <a:cubicBezTo>
                    <a:pt x="3903" y="901"/>
                    <a:pt x="4070" y="2235"/>
                    <a:pt x="3436" y="3469"/>
                  </a:cubicBezTo>
                  <a:cubicBezTo>
                    <a:pt x="2802" y="4637"/>
                    <a:pt x="1668" y="5237"/>
                    <a:pt x="934" y="480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4"/>
            <p:cNvSpPr/>
            <p:nvPr/>
          </p:nvSpPr>
          <p:spPr>
            <a:xfrm>
              <a:off x="5667550" y="322350"/>
              <a:ext cx="120950" cy="98425"/>
            </a:xfrm>
            <a:custGeom>
              <a:rect b="b" l="l" r="r" t="t"/>
              <a:pathLst>
                <a:path extrusionOk="0" h="3937" w="4838">
                  <a:moveTo>
                    <a:pt x="167" y="1501"/>
                  </a:moveTo>
                  <a:cubicBezTo>
                    <a:pt x="334" y="601"/>
                    <a:pt x="1468" y="0"/>
                    <a:pt x="2702" y="267"/>
                  </a:cubicBezTo>
                  <a:cubicBezTo>
                    <a:pt x="3970" y="500"/>
                    <a:pt x="4837" y="1468"/>
                    <a:pt x="4671" y="2435"/>
                  </a:cubicBezTo>
                  <a:cubicBezTo>
                    <a:pt x="4504" y="3336"/>
                    <a:pt x="3370" y="3936"/>
                    <a:pt x="2135" y="3669"/>
                  </a:cubicBezTo>
                  <a:cubicBezTo>
                    <a:pt x="868" y="3403"/>
                    <a:pt x="1" y="2435"/>
                    <a:pt x="167" y="150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4"/>
            <p:cNvSpPr/>
            <p:nvPr/>
          </p:nvSpPr>
          <p:spPr>
            <a:xfrm>
              <a:off x="5745950" y="334025"/>
              <a:ext cx="94250" cy="102600"/>
            </a:xfrm>
            <a:custGeom>
              <a:rect b="b" l="l" r="r" t="t"/>
              <a:pathLst>
                <a:path extrusionOk="0" h="4104" w="3770">
                  <a:moveTo>
                    <a:pt x="1668" y="134"/>
                  </a:moveTo>
                  <a:cubicBezTo>
                    <a:pt x="2602" y="0"/>
                    <a:pt x="3536" y="767"/>
                    <a:pt x="3669" y="1801"/>
                  </a:cubicBezTo>
                  <a:cubicBezTo>
                    <a:pt x="3769" y="2835"/>
                    <a:pt x="3069" y="3836"/>
                    <a:pt x="2102" y="3970"/>
                  </a:cubicBezTo>
                  <a:cubicBezTo>
                    <a:pt x="1168" y="4103"/>
                    <a:pt x="234" y="3336"/>
                    <a:pt x="100" y="2302"/>
                  </a:cubicBezTo>
                  <a:cubicBezTo>
                    <a:pt x="0" y="1201"/>
                    <a:pt x="701" y="267"/>
                    <a:pt x="1668"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4"/>
            <p:cNvSpPr/>
            <p:nvPr/>
          </p:nvSpPr>
          <p:spPr>
            <a:xfrm>
              <a:off x="5476575" y="770150"/>
              <a:ext cx="86750" cy="128450"/>
            </a:xfrm>
            <a:custGeom>
              <a:rect b="b" l="l" r="r" t="t"/>
              <a:pathLst>
                <a:path extrusionOk="0" h="5138" w="3470">
                  <a:moveTo>
                    <a:pt x="1435" y="101"/>
                  </a:moveTo>
                  <a:cubicBezTo>
                    <a:pt x="2302" y="1"/>
                    <a:pt x="3136" y="1002"/>
                    <a:pt x="3303" y="2369"/>
                  </a:cubicBezTo>
                  <a:cubicBezTo>
                    <a:pt x="3470" y="3737"/>
                    <a:pt x="2869" y="4904"/>
                    <a:pt x="2002" y="5038"/>
                  </a:cubicBezTo>
                  <a:cubicBezTo>
                    <a:pt x="1135" y="5138"/>
                    <a:pt x="301" y="4137"/>
                    <a:pt x="134" y="2770"/>
                  </a:cubicBezTo>
                  <a:cubicBezTo>
                    <a:pt x="1" y="1402"/>
                    <a:pt x="601" y="234"/>
                    <a:pt x="1435" y="10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4"/>
            <p:cNvSpPr/>
            <p:nvPr/>
          </p:nvSpPr>
          <p:spPr>
            <a:xfrm>
              <a:off x="5527450" y="821025"/>
              <a:ext cx="121775" cy="107600"/>
            </a:xfrm>
            <a:custGeom>
              <a:rect b="b" l="l" r="r" t="t"/>
              <a:pathLst>
                <a:path extrusionOk="0" h="4304" w="4871">
                  <a:moveTo>
                    <a:pt x="4504" y="1068"/>
                  </a:moveTo>
                  <a:cubicBezTo>
                    <a:pt x="4871" y="1969"/>
                    <a:pt x="4270" y="3136"/>
                    <a:pt x="3136" y="3703"/>
                  </a:cubicBezTo>
                  <a:cubicBezTo>
                    <a:pt x="2002" y="4304"/>
                    <a:pt x="768" y="4070"/>
                    <a:pt x="367" y="3203"/>
                  </a:cubicBezTo>
                  <a:cubicBezTo>
                    <a:pt x="1" y="2336"/>
                    <a:pt x="634" y="1168"/>
                    <a:pt x="1768" y="568"/>
                  </a:cubicBezTo>
                  <a:cubicBezTo>
                    <a:pt x="2903" y="1"/>
                    <a:pt x="4137" y="234"/>
                    <a:pt x="4504" y="106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4"/>
            <p:cNvSpPr/>
            <p:nvPr/>
          </p:nvSpPr>
          <p:spPr>
            <a:xfrm>
              <a:off x="5519100" y="896075"/>
              <a:ext cx="110125" cy="124300"/>
            </a:xfrm>
            <a:custGeom>
              <a:rect b="b" l="l" r="r" t="t"/>
              <a:pathLst>
                <a:path extrusionOk="0" h="4972" w="4405">
                  <a:moveTo>
                    <a:pt x="3770" y="4304"/>
                  </a:moveTo>
                  <a:cubicBezTo>
                    <a:pt x="3137" y="4971"/>
                    <a:pt x="1902" y="4671"/>
                    <a:pt x="1068" y="3670"/>
                  </a:cubicBezTo>
                  <a:cubicBezTo>
                    <a:pt x="168" y="2669"/>
                    <a:pt x="1" y="1335"/>
                    <a:pt x="635" y="668"/>
                  </a:cubicBezTo>
                  <a:cubicBezTo>
                    <a:pt x="1269" y="1"/>
                    <a:pt x="2503" y="301"/>
                    <a:pt x="3337" y="1302"/>
                  </a:cubicBezTo>
                  <a:cubicBezTo>
                    <a:pt x="4237" y="2269"/>
                    <a:pt x="4404" y="3637"/>
                    <a:pt x="3770" y="430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4"/>
            <p:cNvSpPr/>
            <p:nvPr/>
          </p:nvSpPr>
          <p:spPr>
            <a:xfrm>
              <a:off x="5446550" y="903600"/>
              <a:ext cx="100950" cy="130950"/>
            </a:xfrm>
            <a:custGeom>
              <a:rect b="b" l="l" r="r" t="t"/>
              <a:pathLst>
                <a:path extrusionOk="0" h="5238" w="4038">
                  <a:moveTo>
                    <a:pt x="902" y="4770"/>
                  </a:moveTo>
                  <a:cubicBezTo>
                    <a:pt x="168" y="4336"/>
                    <a:pt x="1" y="3002"/>
                    <a:pt x="635" y="1768"/>
                  </a:cubicBezTo>
                  <a:cubicBezTo>
                    <a:pt x="1235" y="567"/>
                    <a:pt x="2336" y="0"/>
                    <a:pt x="3136" y="434"/>
                  </a:cubicBezTo>
                  <a:cubicBezTo>
                    <a:pt x="3870" y="901"/>
                    <a:pt x="4037" y="2235"/>
                    <a:pt x="3403" y="3436"/>
                  </a:cubicBezTo>
                  <a:cubicBezTo>
                    <a:pt x="2803" y="4670"/>
                    <a:pt x="1669" y="5237"/>
                    <a:pt x="902" y="477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4"/>
            <p:cNvSpPr/>
            <p:nvPr/>
          </p:nvSpPr>
          <p:spPr>
            <a:xfrm>
              <a:off x="5402350" y="843550"/>
              <a:ext cx="120950" cy="98425"/>
            </a:xfrm>
            <a:custGeom>
              <a:rect b="b" l="l" r="r" t="t"/>
              <a:pathLst>
                <a:path extrusionOk="0" h="3937" w="4838">
                  <a:moveTo>
                    <a:pt x="168" y="1501"/>
                  </a:moveTo>
                  <a:cubicBezTo>
                    <a:pt x="335" y="601"/>
                    <a:pt x="1469" y="0"/>
                    <a:pt x="2736" y="267"/>
                  </a:cubicBezTo>
                  <a:cubicBezTo>
                    <a:pt x="3970" y="501"/>
                    <a:pt x="4838" y="1468"/>
                    <a:pt x="4671" y="2435"/>
                  </a:cubicBezTo>
                  <a:cubicBezTo>
                    <a:pt x="4504" y="3336"/>
                    <a:pt x="3403" y="3936"/>
                    <a:pt x="2136" y="3670"/>
                  </a:cubicBezTo>
                  <a:cubicBezTo>
                    <a:pt x="902" y="3403"/>
                    <a:pt x="1" y="2435"/>
                    <a:pt x="168" y="150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4"/>
            <p:cNvSpPr/>
            <p:nvPr/>
          </p:nvSpPr>
          <p:spPr>
            <a:xfrm>
              <a:off x="5480750" y="854375"/>
              <a:ext cx="95100" cy="101775"/>
            </a:xfrm>
            <a:custGeom>
              <a:rect b="b" l="l" r="r" t="t"/>
              <a:pathLst>
                <a:path extrusionOk="0" h="4071" w="3804">
                  <a:moveTo>
                    <a:pt x="1668" y="134"/>
                  </a:moveTo>
                  <a:cubicBezTo>
                    <a:pt x="2636" y="1"/>
                    <a:pt x="3536" y="735"/>
                    <a:pt x="3670" y="1802"/>
                  </a:cubicBezTo>
                  <a:cubicBezTo>
                    <a:pt x="3803" y="2836"/>
                    <a:pt x="3103" y="3837"/>
                    <a:pt x="2135" y="3937"/>
                  </a:cubicBezTo>
                  <a:cubicBezTo>
                    <a:pt x="1168" y="4071"/>
                    <a:pt x="267" y="3337"/>
                    <a:pt x="134" y="2269"/>
                  </a:cubicBezTo>
                  <a:cubicBezTo>
                    <a:pt x="1" y="1235"/>
                    <a:pt x="701" y="301"/>
                    <a:pt x="1668"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4"/>
            <p:cNvSpPr/>
            <p:nvPr/>
          </p:nvSpPr>
          <p:spPr>
            <a:xfrm>
              <a:off x="5317300" y="1931825"/>
              <a:ext cx="87600" cy="129275"/>
            </a:xfrm>
            <a:custGeom>
              <a:rect b="b" l="l" r="r" t="t"/>
              <a:pathLst>
                <a:path extrusionOk="0" h="5171" w="3504">
                  <a:moveTo>
                    <a:pt x="1468" y="134"/>
                  </a:moveTo>
                  <a:cubicBezTo>
                    <a:pt x="2336" y="0"/>
                    <a:pt x="3169" y="1001"/>
                    <a:pt x="3336" y="2402"/>
                  </a:cubicBezTo>
                  <a:cubicBezTo>
                    <a:pt x="3503" y="3770"/>
                    <a:pt x="2903" y="4937"/>
                    <a:pt x="2035" y="5071"/>
                  </a:cubicBezTo>
                  <a:cubicBezTo>
                    <a:pt x="1168" y="5171"/>
                    <a:pt x="334" y="4170"/>
                    <a:pt x="167" y="2803"/>
                  </a:cubicBezTo>
                  <a:cubicBezTo>
                    <a:pt x="1" y="1468"/>
                    <a:pt x="568" y="267"/>
                    <a:pt x="1468" y="13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4"/>
            <p:cNvSpPr/>
            <p:nvPr/>
          </p:nvSpPr>
          <p:spPr>
            <a:xfrm>
              <a:off x="5368175" y="1984375"/>
              <a:ext cx="121775" cy="107600"/>
            </a:xfrm>
            <a:custGeom>
              <a:rect b="b" l="l" r="r" t="t"/>
              <a:pathLst>
                <a:path extrusionOk="0" h="4304" w="4871">
                  <a:moveTo>
                    <a:pt x="4504" y="1067"/>
                  </a:moveTo>
                  <a:cubicBezTo>
                    <a:pt x="4870" y="1968"/>
                    <a:pt x="4270" y="3136"/>
                    <a:pt x="3136" y="3703"/>
                  </a:cubicBezTo>
                  <a:cubicBezTo>
                    <a:pt x="2002" y="4303"/>
                    <a:pt x="768" y="4070"/>
                    <a:pt x="367" y="3202"/>
                  </a:cubicBezTo>
                  <a:cubicBezTo>
                    <a:pt x="0" y="2335"/>
                    <a:pt x="634" y="1168"/>
                    <a:pt x="1768" y="567"/>
                  </a:cubicBezTo>
                  <a:cubicBezTo>
                    <a:pt x="2936" y="0"/>
                    <a:pt x="4137" y="200"/>
                    <a:pt x="4504" y="106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4"/>
            <p:cNvSpPr/>
            <p:nvPr/>
          </p:nvSpPr>
          <p:spPr>
            <a:xfrm>
              <a:off x="5359825" y="2058575"/>
              <a:ext cx="110950" cy="123450"/>
            </a:xfrm>
            <a:custGeom>
              <a:rect b="b" l="l" r="r" t="t"/>
              <a:pathLst>
                <a:path extrusionOk="0" h="4938" w="4438">
                  <a:moveTo>
                    <a:pt x="3770" y="4271"/>
                  </a:moveTo>
                  <a:cubicBezTo>
                    <a:pt x="3136" y="4938"/>
                    <a:pt x="1869" y="4671"/>
                    <a:pt x="1035" y="3670"/>
                  </a:cubicBezTo>
                  <a:cubicBezTo>
                    <a:pt x="168" y="2669"/>
                    <a:pt x="1" y="1335"/>
                    <a:pt x="635" y="668"/>
                  </a:cubicBezTo>
                  <a:cubicBezTo>
                    <a:pt x="1268" y="1"/>
                    <a:pt x="2503" y="268"/>
                    <a:pt x="3336" y="1268"/>
                  </a:cubicBezTo>
                  <a:cubicBezTo>
                    <a:pt x="4204" y="2336"/>
                    <a:pt x="4437" y="3670"/>
                    <a:pt x="3770" y="427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4"/>
            <p:cNvSpPr/>
            <p:nvPr/>
          </p:nvSpPr>
          <p:spPr>
            <a:xfrm>
              <a:off x="5287275" y="2066925"/>
              <a:ext cx="100925" cy="130950"/>
            </a:xfrm>
            <a:custGeom>
              <a:rect b="b" l="l" r="r" t="t"/>
              <a:pathLst>
                <a:path extrusionOk="0" h="5238" w="4037">
                  <a:moveTo>
                    <a:pt x="901" y="4770"/>
                  </a:moveTo>
                  <a:cubicBezTo>
                    <a:pt x="167" y="4337"/>
                    <a:pt x="1" y="3003"/>
                    <a:pt x="601" y="1768"/>
                  </a:cubicBezTo>
                  <a:cubicBezTo>
                    <a:pt x="1235" y="567"/>
                    <a:pt x="2336" y="0"/>
                    <a:pt x="3103" y="434"/>
                  </a:cubicBezTo>
                  <a:cubicBezTo>
                    <a:pt x="3870" y="901"/>
                    <a:pt x="4037" y="2235"/>
                    <a:pt x="3403" y="3436"/>
                  </a:cubicBezTo>
                  <a:cubicBezTo>
                    <a:pt x="2769" y="4604"/>
                    <a:pt x="1669" y="5237"/>
                    <a:pt x="901" y="477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4"/>
            <p:cNvSpPr/>
            <p:nvPr/>
          </p:nvSpPr>
          <p:spPr>
            <a:xfrm>
              <a:off x="5243075" y="2006050"/>
              <a:ext cx="120950" cy="97600"/>
            </a:xfrm>
            <a:custGeom>
              <a:rect b="b" l="l" r="r" t="t"/>
              <a:pathLst>
                <a:path extrusionOk="0" h="3904" w="4838">
                  <a:moveTo>
                    <a:pt x="168" y="1501"/>
                  </a:moveTo>
                  <a:cubicBezTo>
                    <a:pt x="334" y="601"/>
                    <a:pt x="1468" y="0"/>
                    <a:pt x="2703" y="267"/>
                  </a:cubicBezTo>
                  <a:cubicBezTo>
                    <a:pt x="3970" y="501"/>
                    <a:pt x="4838" y="1468"/>
                    <a:pt x="4671" y="2402"/>
                  </a:cubicBezTo>
                  <a:cubicBezTo>
                    <a:pt x="4504" y="3336"/>
                    <a:pt x="3370" y="3903"/>
                    <a:pt x="2136" y="3670"/>
                  </a:cubicBezTo>
                  <a:cubicBezTo>
                    <a:pt x="868" y="3369"/>
                    <a:pt x="1" y="2435"/>
                    <a:pt x="168" y="150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4"/>
            <p:cNvSpPr/>
            <p:nvPr/>
          </p:nvSpPr>
          <p:spPr>
            <a:xfrm>
              <a:off x="5321475" y="2017725"/>
              <a:ext cx="95100" cy="101750"/>
            </a:xfrm>
            <a:custGeom>
              <a:rect b="b" l="l" r="r" t="t"/>
              <a:pathLst>
                <a:path extrusionOk="0" h="4070" w="3804">
                  <a:moveTo>
                    <a:pt x="1668" y="134"/>
                  </a:moveTo>
                  <a:cubicBezTo>
                    <a:pt x="2636" y="0"/>
                    <a:pt x="3536" y="734"/>
                    <a:pt x="3670" y="1802"/>
                  </a:cubicBezTo>
                  <a:cubicBezTo>
                    <a:pt x="3803" y="2836"/>
                    <a:pt x="3069" y="3836"/>
                    <a:pt x="2135" y="3970"/>
                  </a:cubicBezTo>
                  <a:cubicBezTo>
                    <a:pt x="1168" y="4070"/>
                    <a:pt x="234" y="3336"/>
                    <a:pt x="134" y="2302"/>
                  </a:cubicBezTo>
                  <a:cubicBezTo>
                    <a:pt x="0" y="1201"/>
                    <a:pt x="701" y="234"/>
                    <a:pt x="1668"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4"/>
            <p:cNvSpPr/>
            <p:nvPr/>
          </p:nvSpPr>
          <p:spPr>
            <a:xfrm>
              <a:off x="5861025" y="2769925"/>
              <a:ext cx="87575" cy="129275"/>
            </a:xfrm>
            <a:custGeom>
              <a:rect b="b" l="l" r="r" t="t"/>
              <a:pathLst>
                <a:path extrusionOk="0" h="5171" w="3503">
                  <a:moveTo>
                    <a:pt x="1468" y="134"/>
                  </a:moveTo>
                  <a:cubicBezTo>
                    <a:pt x="2335" y="0"/>
                    <a:pt x="3169" y="1001"/>
                    <a:pt x="3336" y="2402"/>
                  </a:cubicBezTo>
                  <a:cubicBezTo>
                    <a:pt x="3503" y="3770"/>
                    <a:pt x="2936" y="4937"/>
                    <a:pt x="2069" y="5071"/>
                  </a:cubicBezTo>
                  <a:cubicBezTo>
                    <a:pt x="1168" y="5171"/>
                    <a:pt x="334" y="4170"/>
                    <a:pt x="167" y="2803"/>
                  </a:cubicBezTo>
                  <a:cubicBezTo>
                    <a:pt x="0" y="1468"/>
                    <a:pt x="601" y="267"/>
                    <a:pt x="1468" y="13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4"/>
            <p:cNvSpPr/>
            <p:nvPr/>
          </p:nvSpPr>
          <p:spPr>
            <a:xfrm>
              <a:off x="5912725" y="2822475"/>
              <a:ext cx="121775" cy="107600"/>
            </a:xfrm>
            <a:custGeom>
              <a:rect b="b" l="l" r="r" t="t"/>
              <a:pathLst>
                <a:path extrusionOk="0" h="4304" w="4871">
                  <a:moveTo>
                    <a:pt x="4504" y="1067"/>
                  </a:moveTo>
                  <a:cubicBezTo>
                    <a:pt x="4871" y="1968"/>
                    <a:pt x="4237" y="3136"/>
                    <a:pt x="3103" y="3703"/>
                  </a:cubicBezTo>
                  <a:cubicBezTo>
                    <a:pt x="2002" y="4303"/>
                    <a:pt x="734" y="4070"/>
                    <a:pt x="368" y="3202"/>
                  </a:cubicBezTo>
                  <a:cubicBezTo>
                    <a:pt x="1" y="2335"/>
                    <a:pt x="601" y="1168"/>
                    <a:pt x="1735" y="567"/>
                  </a:cubicBezTo>
                  <a:cubicBezTo>
                    <a:pt x="2903" y="0"/>
                    <a:pt x="4104" y="200"/>
                    <a:pt x="4504" y="106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4"/>
            <p:cNvSpPr/>
            <p:nvPr/>
          </p:nvSpPr>
          <p:spPr>
            <a:xfrm>
              <a:off x="5905225" y="2897525"/>
              <a:ext cx="109275" cy="124275"/>
            </a:xfrm>
            <a:custGeom>
              <a:rect b="b" l="l" r="r" t="t"/>
              <a:pathLst>
                <a:path extrusionOk="0" h="4971" w="4371">
                  <a:moveTo>
                    <a:pt x="3736" y="4270"/>
                  </a:moveTo>
                  <a:cubicBezTo>
                    <a:pt x="3136" y="4970"/>
                    <a:pt x="1868" y="4670"/>
                    <a:pt x="1034" y="3669"/>
                  </a:cubicBezTo>
                  <a:cubicBezTo>
                    <a:pt x="167" y="2669"/>
                    <a:pt x="0" y="1334"/>
                    <a:pt x="634" y="667"/>
                  </a:cubicBezTo>
                  <a:cubicBezTo>
                    <a:pt x="1235" y="0"/>
                    <a:pt x="2502" y="300"/>
                    <a:pt x="3336" y="1301"/>
                  </a:cubicBezTo>
                  <a:cubicBezTo>
                    <a:pt x="4170" y="2302"/>
                    <a:pt x="4370" y="3636"/>
                    <a:pt x="3736" y="427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4"/>
            <p:cNvSpPr/>
            <p:nvPr/>
          </p:nvSpPr>
          <p:spPr>
            <a:xfrm>
              <a:off x="5831000" y="2905025"/>
              <a:ext cx="100925" cy="130950"/>
            </a:xfrm>
            <a:custGeom>
              <a:rect b="b" l="l" r="r" t="t"/>
              <a:pathLst>
                <a:path extrusionOk="0" h="5238" w="4037">
                  <a:moveTo>
                    <a:pt x="935" y="4770"/>
                  </a:moveTo>
                  <a:cubicBezTo>
                    <a:pt x="167" y="4337"/>
                    <a:pt x="1" y="3003"/>
                    <a:pt x="634" y="1768"/>
                  </a:cubicBezTo>
                  <a:cubicBezTo>
                    <a:pt x="1268" y="567"/>
                    <a:pt x="2336" y="0"/>
                    <a:pt x="3136" y="434"/>
                  </a:cubicBezTo>
                  <a:cubicBezTo>
                    <a:pt x="3870" y="901"/>
                    <a:pt x="4037" y="2235"/>
                    <a:pt x="3436" y="3436"/>
                  </a:cubicBezTo>
                  <a:cubicBezTo>
                    <a:pt x="2803" y="4604"/>
                    <a:pt x="1702" y="5237"/>
                    <a:pt x="935" y="477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4"/>
            <p:cNvSpPr/>
            <p:nvPr/>
          </p:nvSpPr>
          <p:spPr>
            <a:xfrm>
              <a:off x="5788475" y="2844150"/>
              <a:ext cx="120100" cy="97600"/>
            </a:xfrm>
            <a:custGeom>
              <a:rect b="b" l="l" r="r" t="t"/>
              <a:pathLst>
                <a:path extrusionOk="0" h="3904" w="4804">
                  <a:moveTo>
                    <a:pt x="134" y="1501"/>
                  </a:moveTo>
                  <a:cubicBezTo>
                    <a:pt x="267" y="601"/>
                    <a:pt x="1401" y="0"/>
                    <a:pt x="2669" y="267"/>
                  </a:cubicBezTo>
                  <a:cubicBezTo>
                    <a:pt x="3903" y="501"/>
                    <a:pt x="4804" y="1468"/>
                    <a:pt x="4637" y="2435"/>
                  </a:cubicBezTo>
                  <a:cubicBezTo>
                    <a:pt x="4470" y="3336"/>
                    <a:pt x="3336" y="3903"/>
                    <a:pt x="2068" y="3670"/>
                  </a:cubicBezTo>
                  <a:cubicBezTo>
                    <a:pt x="868" y="3436"/>
                    <a:pt x="0" y="2469"/>
                    <a:pt x="134" y="150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4"/>
            <p:cNvSpPr/>
            <p:nvPr/>
          </p:nvSpPr>
          <p:spPr>
            <a:xfrm>
              <a:off x="5866850" y="2855825"/>
              <a:ext cx="94275" cy="101750"/>
            </a:xfrm>
            <a:custGeom>
              <a:rect b="b" l="l" r="r" t="t"/>
              <a:pathLst>
                <a:path extrusionOk="0" h="4070" w="3771">
                  <a:moveTo>
                    <a:pt x="1669" y="134"/>
                  </a:moveTo>
                  <a:cubicBezTo>
                    <a:pt x="2603" y="0"/>
                    <a:pt x="3537" y="734"/>
                    <a:pt x="3670" y="1802"/>
                  </a:cubicBezTo>
                  <a:cubicBezTo>
                    <a:pt x="3770" y="2836"/>
                    <a:pt x="3070" y="3836"/>
                    <a:pt x="2102" y="3970"/>
                  </a:cubicBezTo>
                  <a:cubicBezTo>
                    <a:pt x="1168" y="4070"/>
                    <a:pt x="234" y="3336"/>
                    <a:pt x="101" y="2302"/>
                  </a:cubicBezTo>
                  <a:cubicBezTo>
                    <a:pt x="1" y="1235"/>
                    <a:pt x="668" y="234"/>
                    <a:pt x="1669"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4"/>
            <p:cNvSpPr/>
            <p:nvPr/>
          </p:nvSpPr>
          <p:spPr>
            <a:xfrm>
              <a:off x="5622525" y="3337000"/>
              <a:ext cx="87575" cy="129275"/>
            </a:xfrm>
            <a:custGeom>
              <a:rect b="b" l="l" r="r" t="t"/>
              <a:pathLst>
                <a:path extrusionOk="0" h="5171" w="3503">
                  <a:moveTo>
                    <a:pt x="1468" y="134"/>
                  </a:moveTo>
                  <a:cubicBezTo>
                    <a:pt x="2335" y="0"/>
                    <a:pt x="3169" y="1001"/>
                    <a:pt x="3336" y="2402"/>
                  </a:cubicBezTo>
                  <a:cubicBezTo>
                    <a:pt x="3503" y="3770"/>
                    <a:pt x="2936" y="4937"/>
                    <a:pt x="2035" y="5037"/>
                  </a:cubicBezTo>
                  <a:cubicBezTo>
                    <a:pt x="1168" y="5171"/>
                    <a:pt x="334" y="4170"/>
                    <a:pt x="167" y="2802"/>
                  </a:cubicBezTo>
                  <a:cubicBezTo>
                    <a:pt x="0" y="1468"/>
                    <a:pt x="601" y="267"/>
                    <a:pt x="1468" y="13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4"/>
            <p:cNvSpPr/>
            <p:nvPr/>
          </p:nvSpPr>
          <p:spPr>
            <a:xfrm>
              <a:off x="5675050" y="3389525"/>
              <a:ext cx="121775" cy="106775"/>
            </a:xfrm>
            <a:custGeom>
              <a:rect b="b" l="l" r="r" t="t"/>
              <a:pathLst>
                <a:path extrusionOk="0" h="4271" w="4871">
                  <a:moveTo>
                    <a:pt x="4504" y="1068"/>
                  </a:moveTo>
                  <a:cubicBezTo>
                    <a:pt x="4871" y="1969"/>
                    <a:pt x="4237" y="3103"/>
                    <a:pt x="3103" y="3704"/>
                  </a:cubicBezTo>
                  <a:cubicBezTo>
                    <a:pt x="2002" y="4271"/>
                    <a:pt x="735" y="4070"/>
                    <a:pt x="368" y="3203"/>
                  </a:cubicBezTo>
                  <a:cubicBezTo>
                    <a:pt x="1" y="2336"/>
                    <a:pt x="601" y="1168"/>
                    <a:pt x="1735" y="568"/>
                  </a:cubicBezTo>
                  <a:cubicBezTo>
                    <a:pt x="2869" y="1"/>
                    <a:pt x="4104" y="201"/>
                    <a:pt x="4504" y="106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4"/>
            <p:cNvSpPr/>
            <p:nvPr/>
          </p:nvSpPr>
          <p:spPr>
            <a:xfrm>
              <a:off x="5666725" y="3464600"/>
              <a:ext cx="109250" cy="124275"/>
            </a:xfrm>
            <a:custGeom>
              <a:rect b="b" l="l" r="r" t="t"/>
              <a:pathLst>
                <a:path extrusionOk="0" h="4971" w="4370">
                  <a:moveTo>
                    <a:pt x="3736" y="4303"/>
                  </a:moveTo>
                  <a:cubicBezTo>
                    <a:pt x="3102" y="4970"/>
                    <a:pt x="1868" y="4670"/>
                    <a:pt x="1034" y="3669"/>
                  </a:cubicBezTo>
                  <a:cubicBezTo>
                    <a:pt x="134" y="2669"/>
                    <a:pt x="0" y="1334"/>
                    <a:pt x="601" y="667"/>
                  </a:cubicBezTo>
                  <a:cubicBezTo>
                    <a:pt x="1234" y="0"/>
                    <a:pt x="2502" y="300"/>
                    <a:pt x="3336" y="1301"/>
                  </a:cubicBezTo>
                  <a:cubicBezTo>
                    <a:pt x="4203" y="2302"/>
                    <a:pt x="4370" y="3636"/>
                    <a:pt x="3736" y="430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4"/>
            <p:cNvSpPr/>
            <p:nvPr/>
          </p:nvSpPr>
          <p:spPr>
            <a:xfrm>
              <a:off x="5592500" y="3472100"/>
              <a:ext cx="100925" cy="130950"/>
            </a:xfrm>
            <a:custGeom>
              <a:rect b="b" l="l" r="r" t="t"/>
              <a:pathLst>
                <a:path extrusionOk="0" h="5238" w="4037">
                  <a:moveTo>
                    <a:pt x="901" y="4770"/>
                  </a:moveTo>
                  <a:cubicBezTo>
                    <a:pt x="167" y="4303"/>
                    <a:pt x="0" y="2969"/>
                    <a:pt x="634" y="1768"/>
                  </a:cubicBezTo>
                  <a:cubicBezTo>
                    <a:pt x="1235" y="567"/>
                    <a:pt x="2335" y="0"/>
                    <a:pt x="3136" y="434"/>
                  </a:cubicBezTo>
                  <a:cubicBezTo>
                    <a:pt x="3870" y="901"/>
                    <a:pt x="4037" y="2235"/>
                    <a:pt x="3403" y="3436"/>
                  </a:cubicBezTo>
                  <a:cubicBezTo>
                    <a:pt x="2802" y="4604"/>
                    <a:pt x="1702" y="5237"/>
                    <a:pt x="901" y="477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4"/>
            <p:cNvSpPr/>
            <p:nvPr/>
          </p:nvSpPr>
          <p:spPr>
            <a:xfrm>
              <a:off x="5549975" y="3411225"/>
              <a:ext cx="120925" cy="98425"/>
            </a:xfrm>
            <a:custGeom>
              <a:rect b="b" l="l" r="r" t="t"/>
              <a:pathLst>
                <a:path extrusionOk="0" h="3937" w="4837">
                  <a:moveTo>
                    <a:pt x="167" y="1501"/>
                  </a:moveTo>
                  <a:cubicBezTo>
                    <a:pt x="334" y="601"/>
                    <a:pt x="1435" y="0"/>
                    <a:pt x="2702" y="267"/>
                  </a:cubicBezTo>
                  <a:cubicBezTo>
                    <a:pt x="3936" y="501"/>
                    <a:pt x="4837" y="1468"/>
                    <a:pt x="4670" y="2435"/>
                  </a:cubicBezTo>
                  <a:cubicBezTo>
                    <a:pt x="4503" y="3336"/>
                    <a:pt x="3369" y="3936"/>
                    <a:pt x="2102" y="3669"/>
                  </a:cubicBezTo>
                  <a:cubicBezTo>
                    <a:pt x="867" y="3436"/>
                    <a:pt x="0" y="2469"/>
                    <a:pt x="167" y="150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4"/>
            <p:cNvSpPr/>
            <p:nvPr/>
          </p:nvSpPr>
          <p:spPr>
            <a:xfrm>
              <a:off x="5627525" y="3422900"/>
              <a:ext cx="95100" cy="101750"/>
            </a:xfrm>
            <a:custGeom>
              <a:rect b="b" l="l" r="r" t="t"/>
              <a:pathLst>
                <a:path extrusionOk="0" h="4070" w="3804">
                  <a:moveTo>
                    <a:pt x="1668" y="134"/>
                  </a:moveTo>
                  <a:cubicBezTo>
                    <a:pt x="2636" y="0"/>
                    <a:pt x="3570" y="734"/>
                    <a:pt x="3670" y="1801"/>
                  </a:cubicBezTo>
                  <a:cubicBezTo>
                    <a:pt x="3803" y="2836"/>
                    <a:pt x="3103" y="3836"/>
                    <a:pt x="2135" y="3970"/>
                  </a:cubicBezTo>
                  <a:cubicBezTo>
                    <a:pt x="1168" y="4070"/>
                    <a:pt x="267" y="3336"/>
                    <a:pt x="134" y="2302"/>
                  </a:cubicBezTo>
                  <a:cubicBezTo>
                    <a:pt x="0" y="1234"/>
                    <a:pt x="668" y="234"/>
                    <a:pt x="1668"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4"/>
            <p:cNvSpPr/>
            <p:nvPr/>
          </p:nvSpPr>
          <p:spPr>
            <a:xfrm>
              <a:off x="6164575" y="3502950"/>
              <a:ext cx="87575" cy="129275"/>
            </a:xfrm>
            <a:custGeom>
              <a:rect b="b" l="l" r="r" t="t"/>
              <a:pathLst>
                <a:path extrusionOk="0" h="5171" w="3503">
                  <a:moveTo>
                    <a:pt x="1468" y="134"/>
                  </a:moveTo>
                  <a:cubicBezTo>
                    <a:pt x="2335" y="0"/>
                    <a:pt x="3169" y="1001"/>
                    <a:pt x="3336" y="2369"/>
                  </a:cubicBezTo>
                  <a:cubicBezTo>
                    <a:pt x="3503" y="3770"/>
                    <a:pt x="2936" y="4937"/>
                    <a:pt x="2035" y="5037"/>
                  </a:cubicBezTo>
                  <a:cubicBezTo>
                    <a:pt x="1168" y="5171"/>
                    <a:pt x="334" y="4170"/>
                    <a:pt x="167" y="2802"/>
                  </a:cubicBezTo>
                  <a:cubicBezTo>
                    <a:pt x="0" y="1468"/>
                    <a:pt x="601" y="267"/>
                    <a:pt x="1468" y="13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4"/>
            <p:cNvSpPr/>
            <p:nvPr/>
          </p:nvSpPr>
          <p:spPr>
            <a:xfrm>
              <a:off x="6215450" y="3555475"/>
              <a:ext cx="121775" cy="106775"/>
            </a:xfrm>
            <a:custGeom>
              <a:rect b="b" l="l" r="r" t="t"/>
              <a:pathLst>
                <a:path extrusionOk="0" h="4271" w="4871">
                  <a:moveTo>
                    <a:pt x="4503" y="1068"/>
                  </a:moveTo>
                  <a:cubicBezTo>
                    <a:pt x="4870" y="1936"/>
                    <a:pt x="4270" y="3103"/>
                    <a:pt x="3136" y="3704"/>
                  </a:cubicBezTo>
                  <a:cubicBezTo>
                    <a:pt x="2002" y="4271"/>
                    <a:pt x="767" y="4071"/>
                    <a:pt x="367" y="3203"/>
                  </a:cubicBezTo>
                  <a:cubicBezTo>
                    <a:pt x="0" y="2336"/>
                    <a:pt x="634" y="1168"/>
                    <a:pt x="1768" y="568"/>
                  </a:cubicBezTo>
                  <a:cubicBezTo>
                    <a:pt x="2936" y="1"/>
                    <a:pt x="4137" y="201"/>
                    <a:pt x="4503" y="106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4"/>
            <p:cNvSpPr/>
            <p:nvPr/>
          </p:nvSpPr>
          <p:spPr>
            <a:xfrm>
              <a:off x="6207100" y="3628875"/>
              <a:ext cx="110950" cy="124275"/>
            </a:xfrm>
            <a:custGeom>
              <a:rect b="b" l="l" r="r" t="t"/>
              <a:pathLst>
                <a:path extrusionOk="0" h="4971" w="4438">
                  <a:moveTo>
                    <a:pt x="3770" y="4304"/>
                  </a:moveTo>
                  <a:cubicBezTo>
                    <a:pt x="3136" y="4971"/>
                    <a:pt x="1902" y="4670"/>
                    <a:pt x="1068" y="3670"/>
                  </a:cubicBezTo>
                  <a:cubicBezTo>
                    <a:pt x="167" y="2669"/>
                    <a:pt x="1" y="1335"/>
                    <a:pt x="634" y="668"/>
                  </a:cubicBezTo>
                  <a:cubicBezTo>
                    <a:pt x="1268" y="0"/>
                    <a:pt x="2502" y="301"/>
                    <a:pt x="3336" y="1301"/>
                  </a:cubicBezTo>
                  <a:cubicBezTo>
                    <a:pt x="4237" y="2335"/>
                    <a:pt x="4437" y="3670"/>
                    <a:pt x="3770" y="430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4"/>
            <p:cNvSpPr/>
            <p:nvPr/>
          </p:nvSpPr>
          <p:spPr>
            <a:xfrm>
              <a:off x="6134550" y="3637225"/>
              <a:ext cx="100925" cy="131775"/>
            </a:xfrm>
            <a:custGeom>
              <a:rect b="b" l="l" r="r" t="t"/>
              <a:pathLst>
                <a:path extrusionOk="0" h="5271" w="4037">
                  <a:moveTo>
                    <a:pt x="901" y="4803"/>
                  </a:moveTo>
                  <a:cubicBezTo>
                    <a:pt x="167" y="4336"/>
                    <a:pt x="1" y="3002"/>
                    <a:pt x="634" y="1801"/>
                  </a:cubicBezTo>
                  <a:cubicBezTo>
                    <a:pt x="1235" y="600"/>
                    <a:pt x="2336" y="0"/>
                    <a:pt x="3136" y="467"/>
                  </a:cubicBezTo>
                  <a:cubicBezTo>
                    <a:pt x="3870" y="934"/>
                    <a:pt x="4037" y="2268"/>
                    <a:pt x="3403" y="3469"/>
                  </a:cubicBezTo>
                  <a:cubicBezTo>
                    <a:pt x="2803" y="4637"/>
                    <a:pt x="1668" y="5270"/>
                    <a:pt x="901" y="480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4"/>
            <p:cNvSpPr/>
            <p:nvPr/>
          </p:nvSpPr>
          <p:spPr>
            <a:xfrm>
              <a:off x="6090350" y="3577175"/>
              <a:ext cx="120950" cy="97600"/>
            </a:xfrm>
            <a:custGeom>
              <a:rect b="b" l="l" r="r" t="t"/>
              <a:pathLst>
                <a:path extrusionOk="0" h="3904" w="4838">
                  <a:moveTo>
                    <a:pt x="167" y="1501"/>
                  </a:moveTo>
                  <a:cubicBezTo>
                    <a:pt x="334" y="567"/>
                    <a:pt x="1468" y="0"/>
                    <a:pt x="2736" y="234"/>
                  </a:cubicBezTo>
                  <a:cubicBezTo>
                    <a:pt x="3970" y="501"/>
                    <a:pt x="4837" y="1435"/>
                    <a:pt x="4671" y="2402"/>
                  </a:cubicBezTo>
                  <a:cubicBezTo>
                    <a:pt x="4504" y="3336"/>
                    <a:pt x="3403" y="3903"/>
                    <a:pt x="2136" y="3670"/>
                  </a:cubicBezTo>
                  <a:cubicBezTo>
                    <a:pt x="901" y="3369"/>
                    <a:pt x="1" y="2402"/>
                    <a:pt x="167" y="150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4"/>
            <p:cNvSpPr/>
            <p:nvPr/>
          </p:nvSpPr>
          <p:spPr>
            <a:xfrm>
              <a:off x="6168750" y="3588000"/>
              <a:ext cx="95075" cy="102600"/>
            </a:xfrm>
            <a:custGeom>
              <a:rect b="b" l="l" r="r" t="t"/>
              <a:pathLst>
                <a:path extrusionOk="0" h="4104" w="3803">
                  <a:moveTo>
                    <a:pt x="1668" y="134"/>
                  </a:moveTo>
                  <a:cubicBezTo>
                    <a:pt x="2635" y="1"/>
                    <a:pt x="3536" y="768"/>
                    <a:pt x="3670" y="1802"/>
                  </a:cubicBezTo>
                  <a:cubicBezTo>
                    <a:pt x="3803" y="2870"/>
                    <a:pt x="3102" y="3870"/>
                    <a:pt x="2135" y="3970"/>
                  </a:cubicBezTo>
                  <a:cubicBezTo>
                    <a:pt x="1168" y="4104"/>
                    <a:pt x="267" y="3370"/>
                    <a:pt x="134" y="2303"/>
                  </a:cubicBezTo>
                  <a:cubicBezTo>
                    <a:pt x="0" y="1235"/>
                    <a:pt x="701" y="268"/>
                    <a:pt x="1668"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4"/>
            <p:cNvSpPr/>
            <p:nvPr/>
          </p:nvSpPr>
          <p:spPr>
            <a:xfrm>
              <a:off x="6122875" y="4612075"/>
              <a:ext cx="87600" cy="129275"/>
            </a:xfrm>
            <a:custGeom>
              <a:rect b="b" l="l" r="r" t="t"/>
              <a:pathLst>
                <a:path extrusionOk="0" h="5171" w="3504">
                  <a:moveTo>
                    <a:pt x="1468" y="134"/>
                  </a:moveTo>
                  <a:cubicBezTo>
                    <a:pt x="2336" y="1"/>
                    <a:pt x="3170" y="1001"/>
                    <a:pt x="3336" y="2369"/>
                  </a:cubicBezTo>
                  <a:cubicBezTo>
                    <a:pt x="3503" y="3770"/>
                    <a:pt x="2936" y="4937"/>
                    <a:pt x="2035" y="5038"/>
                  </a:cubicBezTo>
                  <a:cubicBezTo>
                    <a:pt x="1168" y="5171"/>
                    <a:pt x="334" y="4170"/>
                    <a:pt x="167" y="2803"/>
                  </a:cubicBezTo>
                  <a:cubicBezTo>
                    <a:pt x="1" y="1468"/>
                    <a:pt x="601" y="267"/>
                    <a:pt x="1468" y="13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4"/>
            <p:cNvSpPr/>
            <p:nvPr/>
          </p:nvSpPr>
          <p:spPr>
            <a:xfrm>
              <a:off x="6173750" y="4664625"/>
              <a:ext cx="121775" cy="106750"/>
            </a:xfrm>
            <a:custGeom>
              <a:rect b="b" l="l" r="r" t="t"/>
              <a:pathLst>
                <a:path extrusionOk="0" h="4270" w="4871">
                  <a:moveTo>
                    <a:pt x="4504" y="1068"/>
                  </a:moveTo>
                  <a:cubicBezTo>
                    <a:pt x="4871" y="1935"/>
                    <a:pt x="4270" y="3102"/>
                    <a:pt x="3136" y="3703"/>
                  </a:cubicBezTo>
                  <a:cubicBezTo>
                    <a:pt x="2002" y="4270"/>
                    <a:pt x="768" y="4070"/>
                    <a:pt x="367" y="3202"/>
                  </a:cubicBezTo>
                  <a:cubicBezTo>
                    <a:pt x="0" y="2335"/>
                    <a:pt x="634" y="1168"/>
                    <a:pt x="1768" y="567"/>
                  </a:cubicBezTo>
                  <a:cubicBezTo>
                    <a:pt x="2936" y="0"/>
                    <a:pt x="4137" y="200"/>
                    <a:pt x="4504" y="106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4"/>
            <p:cNvSpPr/>
            <p:nvPr/>
          </p:nvSpPr>
          <p:spPr>
            <a:xfrm>
              <a:off x="6165400" y="4739675"/>
              <a:ext cx="110950" cy="123450"/>
            </a:xfrm>
            <a:custGeom>
              <a:rect b="b" l="l" r="r" t="t"/>
              <a:pathLst>
                <a:path extrusionOk="0" h="4938" w="4438">
                  <a:moveTo>
                    <a:pt x="3770" y="4270"/>
                  </a:moveTo>
                  <a:cubicBezTo>
                    <a:pt x="3136" y="4937"/>
                    <a:pt x="1902" y="4670"/>
                    <a:pt x="1068" y="3670"/>
                  </a:cubicBezTo>
                  <a:cubicBezTo>
                    <a:pt x="168" y="2669"/>
                    <a:pt x="1" y="1335"/>
                    <a:pt x="635" y="667"/>
                  </a:cubicBezTo>
                  <a:cubicBezTo>
                    <a:pt x="1268" y="0"/>
                    <a:pt x="2503" y="267"/>
                    <a:pt x="3337" y="1268"/>
                  </a:cubicBezTo>
                  <a:cubicBezTo>
                    <a:pt x="4237" y="2269"/>
                    <a:pt x="4437" y="3603"/>
                    <a:pt x="3770" y="427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4"/>
            <p:cNvSpPr/>
            <p:nvPr/>
          </p:nvSpPr>
          <p:spPr>
            <a:xfrm>
              <a:off x="6092850" y="4746350"/>
              <a:ext cx="100925" cy="131775"/>
            </a:xfrm>
            <a:custGeom>
              <a:rect b="b" l="l" r="r" t="t"/>
              <a:pathLst>
                <a:path extrusionOk="0" h="5271" w="4037">
                  <a:moveTo>
                    <a:pt x="901" y="4804"/>
                  </a:moveTo>
                  <a:cubicBezTo>
                    <a:pt x="168" y="4337"/>
                    <a:pt x="1" y="3002"/>
                    <a:pt x="635" y="1801"/>
                  </a:cubicBezTo>
                  <a:cubicBezTo>
                    <a:pt x="1235" y="601"/>
                    <a:pt x="2336" y="0"/>
                    <a:pt x="3136" y="467"/>
                  </a:cubicBezTo>
                  <a:cubicBezTo>
                    <a:pt x="3870" y="934"/>
                    <a:pt x="4037" y="2268"/>
                    <a:pt x="3403" y="3469"/>
                  </a:cubicBezTo>
                  <a:cubicBezTo>
                    <a:pt x="2803" y="4637"/>
                    <a:pt x="1669" y="5271"/>
                    <a:pt x="901" y="480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4"/>
            <p:cNvSpPr/>
            <p:nvPr/>
          </p:nvSpPr>
          <p:spPr>
            <a:xfrm>
              <a:off x="6048650" y="4686300"/>
              <a:ext cx="120950" cy="97600"/>
            </a:xfrm>
            <a:custGeom>
              <a:rect b="b" l="l" r="r" t="t"/>
              <a:pathLst>
                <a:path extrusionOk="0" h="3904" w="4838">
                  <a:moveTo>
                    <a:pt x="168" y="1501"/>
                  </a:moveTo>
                  <a:cubicBezTo>
                    <a:pt x="334" y="567"/>
                    <a:pt x="1469" y="0"/>
                    <a:pt x="2736" y="234"/>
                  </a:cubicBezTo>
                  <a:cubicBezTo>
                    <a:pt x="3970" y="501"/>
                    <a:pt x="4838" y="1468"/>
                    <a:pt x="4671" y="2402"/>
                  </a:cubicBezTo>
                  <a:cubicBezTo>
                    <a:pt x="4504" y="3336"/>
                    <a:pt x="3403" y="3903"/>
                    <a:pt x="2136" y="3670"/>
                  </a:cubicBezTo>
                  <a:cubicBezTo>
                    <a:pt x="901" y="3403"/>
                    <a:pt x="1" y="2469"/>
                    <a:pt x="168" y="150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4"/>
            <p:cNvSpPr/>
            <p:nvPr/>
          </p:nvSpPr>
          <p:spPr>
            <a:xfrm>
              <a:off x="6127050" y="4697975"/>
              <a:ext cx="95100" cy="101750"/>
            </a:xfrm>
            <a:custGeom>
              <a:rect b="b" l="l" r="r" t="t"/>
              <a:pathLst>
                <a:path extrusionOk="0" h="4070" w="3804">
                  <a:moveTo>
                    <a:pt x="1668" y="100"/>
                  </a:moveTo>
                  <a:cubicBezTo>
                    <a:pt x="2636" y="0"/>
                    <a:pt x="3536" y="734"/>
                    <a:pt x="3670" y="1768"/>
                  </a:cubicBezTo>
                  <a:cubicBezTo>
                    <a:pt x="3803" y="2836"/>
                    <a:pt x="3103" y="3836"/>
                    <a:pt x="2135" y="3937"/>
                  </a:cubicBezTo>
                  <a:cubicBezTo>
                    <a:pt x="1168" y="4070"/>
                    <a:pt x="267" y="3336"/>
                    <a:pt x="134" y="2269"/>
                  </a:cubicBezTo>
                  <a:cubicBezTo>
                    <a:pt x="0" y="1235"/>
                    <a:pt x="701" y="234"/>
                    <a:pt x="1668" y="10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4"/>
            <p:cNvSpPr/>
            <p:nvPr/>
          </p:nvSpPr>
          <p:spPr>
            <a:xfrm>
              <a:off x="5288950" y="4485325"/>
              <a:ext cx="87575" cy="128450"/>
            </a:xfrm>
            <a:custGeom>
              <a:rect b="b" l="l" r="r" t="t"/>
              <a:pathLst>
                <a:path extrusionOk="0" h="5138" w="3503">
                  <a:moveTo>
                    <a:pt x="1468" y="100"/>
                  </a:moveTo>
                  <a:cubicBezTo>
                    <a:pt x="2335" y="0"/>
                    <a:pt x="3169" y="1001"/>
                    <a:pt x="3336" y="2369"/>
                  </a:cubicBezTo>
                  <a:cubicBezTo>
                    <a:pt x="3503" y="3736"/>
                    <a:pt x="2936" y="4904"/>
                    <a:pt x="2035" y="5037"/>
                  </a:cubicBezTo>
                  <a:cubicBezTo>
                    <a:pt x="1168" y="5137"/>
                    <a:pt x="334" y="4137"/>
                    <a:pt x="167" y="2769"/>
                  </a:cubicBezTo>
                  <a:cubicBezTo>
                    <a:pt x="0" y="1435"/>
                    <a:pt x="601" y="234"/>
                    <a:pt x="1468" y="10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4"/>
            <p:cNvSpPr/>
            <p:nvPr/>
          </p:nvSpPr>
          <p:spPr>
            <a:xfrm>
              <a:off x="5339825" y="4537025"/>
              <a:ext cx="121775" cy="107600"/>
            </a:xfrm>
            <a:custGeom>
              <a:rect b="b" l="l" r="r" t="t"/>
              <a:pathLst>
                <a:path extrusionOk="0" h="4304" w="4871">
                  <a:moveTo>
                    <a:pt x="4503" y="1101"/>
                  </a:moveTo>
                  <a:cubicBezTo>
                    <a:pt x="4870" y="1969"/>
                    <a:pt x="4270" y="3136"/>
                    <a:pt x="3136" y="3703"/>
                  </a:cubicBezTo>
                  <a:cubicBezTo>
                    <a:pt x="2002" y="4304"/>
                    <a:pt x="767" y="4103"/>
                    <a:pt x="367" y="3203"/>
                  </a:cubicBezTo>
                  <a:cubicBezTo>
                    <a:pt x="0" y="2335"/>
                    <a:pt x="634" y="1168"/>
                    <a:pt x="1768" y="601"/>
                  </a:cubicBezTo>
                  <a:cubicBezTo>
                    <a:pt x="2936" y="0"/>
                    <a:pt x="4136" y="201"/>
                    <a:pt x="4503" y="110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4"/>
            <p:cNvSpPr/>
            <p:nvPr/>
          </p:nvSpPr>
          <p:spPr>
            <a:xfrm>
              <a:off x="5331475" y="4611250"/>
              <a:ext cx="110950" cy="124275"/>
            </a:xfrm>
            <a:custGeom>
              <a:rect b="b" l="l" r="r" t="t"/>
              <a:pathLst>
                <a:path extrusionOk="0" h="4971" w="4438">
                  <a:moveTo>
                    <a:pt x="3770" y="4303"/>
                  </a:moveTo>
                  <a:cubicBezTo>
                    <a:pt x="3136" y="4970"/>
                    <a:pt x="1902" y="4670"/>
                    <a:pt x="1068" y="3670"/>
                  </a:cubicBezTo>
                  <a:cubicBezTo>
                    <a:pt x="167" y="2669"/>
                    <a:pt x="1" y="1335"/>
                    <a:pt x="634" y="667"/>
                  </a:cubicBezTo>
                  <a:cubicBezTo>
                    <a:pt x="1268" y="0"/>
                    <a:pt x="2502" y="300"/>
                    <a:pt x="3336" y="1301"/>
                  </a:cubicBezTo>
                  <a:cubicBezTo>
                    <a:pt x="4237" y="2335"/>
                    <a:pt x="4437" y="3670"/>
                    <a:pt x="3770" y="430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4"/>
            <p:cNvSpPr/>
            <p:nvPr/>
          </p:nvSpPr>
          <p:spPr>
            <a:xfrm>
              <a:off x="5258925" y="4619575"/>
              <a:ext cx="100925" cy="130950"/>
            </a:xfrm>
            <a:custGeom>
              <a:rect b="b" l="l" r="r" t="t"/>
              <a:pathLst>
                <a:path extrusionOk="0" h="5238" w="4037">
                  <a:moveTo>
                    <a:pt x="901" y="4804"/>
                  </a:moveTo>
                  <a:cubicBezTo>
                    <a:pt x="167" y="4337"/>
                    <a:pt x="1" y="3003"/>
                    <a:pt x="634" y="1802"/>
                  </a:cubicBezTo>
                  <a:cubicBezTo>
                    <a:pt x="1235" y="568"/>
                    <a:pt x="2336" y="1"/>
                    <a:pt x="3136" y="468"/>
                  </a:cubicBezTo>
                  <a:cubicBezTo>
                    <a:pt x="3870" y="901"/>
                    <a:pt x="4037" y="2236"/>
                    <a:pt x="3403" y="3470"/>
                  </a:cubicBezTo>
                  <a:cubicBezTo>
                    <a:pt x="2803" y="4637"/>
                    <a:pt x="1668" y="5238"/>
                    <a:pt x="901" y="480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4"/>
            <p:cNvSpPr/>
            <p:nvPr/>
          </p:nvSpPr>
          <p:spPr>
            <a:xfrm>
              <a:off x="5214725" y="4558700"/>
              <a:ext cx="120950" cy="98425"/>
            </a:xfrm>
            <a:custGeom>
              <a:rect b="b" l="l" r="r" t="t"/>
              <a:pathLst>
                <a:path extrusionOk="0" h="3937" w="4838">
                  <a:moveTo>
                    <a:pt x="167" y="1502"/>
                  </a:moveTo>
                  <a:cubicBezTo>
                    <a:pt x="334" y="601"/>
                    <a:pt x="1468" y="1"/>
                    <a:pt x="2736" y="268"/>
                  </a:cubicBezTo>
                  <a:cubicBezTo>
                    <a:pt x="3970" y="501"/>
                    <a:pt x="4837" y="1468"/>
                    <a:pt x="4671" y="2436"/>
                  </a:cubicBezTo>
                  <a:cubicBezTo>
                    <a:pt x="4504" y="3336"/>
                    <a:pt x="3403" y="3937"/>
                    <a:pt x="2135" y="3670"/>
                  </a:cubicBezTo>
                  <a:cubicBezTo>
                    <a:pt x="901" y="3403"/>
                    <a:pt x="1" y="2436"/>
                    <a:pt x="167" y="150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4"/>
            <p:cNvSpPr/>
            <p:nvPr/>
          </p:nvSpPr>
          <p:spPr>
            <a:xfrm>
              <a:off x="5293125" y="4570375"/>
              <a:ext cx="95075" cy="102600"/>
            </a:xfrm>
            <a:custGeom>
              <a:rect b="b" l="l" r="r" t="t"/>
              <a:pathLst>
                <a:path extrusionOk="0" h="4104" w="3803">
                  <a:moveTo>
                    <a:pt x="1668" y="134"/>
                  </a:moveTo>
                  <a:cubicBezTo>
                    <a:pt x="2635" y="1"/>
                    <a:pt x="3536" y="768"/>
                    <a:pt x="3669" y="1802"/>
                  </a:cubicBezTo>
                  <a:cubicBezTo>
                    <a:pt x="3803" y="2836"/>
                    <a:pt x="3102" y="3837"/>
                    <a:pt x="2135" y="3970"/>
                  </a:cubicBezTo>
                  <a:cubicBezTo>
                    <a:pt x="1168" y="4104"/>
                    <a:pt x="267" y="3336"/>
                    <a:pt x="134" y="2302"/>
                  </a:cubicBezTo>
                  <a:cubicBezTo>
                    <a:pt x="0" y="1202"/>
                    <a:pt x="701" y="268"/>
                    <a:pt x="1668"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4"/>
            <p:cNvSpPr/>
            <p:nvPr/>
          </p:nvSpPr>
          <p:spPr>
            <a:xfrm>
              <a:off x="5773450" y="4256000"/>
              <a:ext cx="87600" cy="128450"/>
            </a:xfrm>
            <a:custGeom>
              <a:rect b="b" l="l" r="r" t="t"/>
              <a:pathLst>
                <a:path extrusionOk="0" h="5138" w="3504">
                  <a:moveTo>
                    <a:pt x="1469" y="100"/>
                  </a:moveTo>
                  <a:cubicBezTo>
                    <a:pt x="2336" y="0"/>
                    <a:pt x="3170" y="1001"/>
                    <a:pt x="3337" y="2368"/>
                  </a:cubicBezTo>
                  <a:cubicBezTo>
                    <a:pt x="3503" y="3736"/>
                    <a:pt x="2936" y="4904"/>
                    <a:pt x="2069" y="5037"/>
                  </a:cubicBezTo>
                  <a:cubicBezTo>
                    <a:pt x="1168" y="5137"/>
                    <a:pt x="334" y="4136"/>
                    <a:pt x="168" y="2769"/>
                  </a:cubicBezTo>
                  <a:cubicBezTo>
                    <a:pt x="1" y="1434"/>
                    <a:pt x="601" y="234"/>
                    <a:pt x="1469" y="10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4"/>
            <p:cNvSpPr/>
            <p:nvPr/>
          </p:nvSpPr>
          <p:spPr>
            <a:xfrm>
              <a:off x="5825175" y="4307700"/>
              <a:ext cx="121775" cy="107600"/>
            </a:xfrm>
            <a:custGeom>
              <a:rect b="b" l="l" r="r" t="t"/>
              <a:pathLst>
                <a:path extrusionOk="0" h="4304" w="4871">
                  <a:moveTo>
                    <a:pt x="4503" y="1101"/>
                  </a:moveTo>
                  <a:cubicBezTo>
                    <a:pt x="4870" y="1968"/>
                    <a:pt x="4236" y="3136"/>
                    <a:pt x="3102" y="3703"/>
                  </a:cubicBezTo>
                  <a:cubicBezTo>
                    <a:pt x="2002" y="4303"/>
                    <a:pt x="734" y="4103"/>
                    <a:pt x="367" y="3202"/>
                  </a:cubicBezTo>
                  <a:cubicBezTo>
                    <a:pt x="0" y="2335"/>
                    <a:pt x="600" y="1168"/>
                    <a:pt x="1735" y="601"/>
                  </a:cubicBezTo>
                  <a:cubicBezTo>
                    <a:pt x="2902" y="0"/>
                    <a:pt x="4103" y="200"/>
                    <a:pt x="4503" y="110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4"/>
            <p:cNvSpPr/>
            <p:nvPr/>
          </p:nvSpPr>
          <p:spPr>
            <a:xfrm>
              <a:off x="5816825" y="4382750"/>
              <a:ext cx="110100" cy="124275"/>
            </a:xfrm>
            <a:custGeom>
              <a:rect b="b" l="l" r="r" t="t"/>
              <a:pathLst>
                <a:path extrusionOk="0" h="4971" w="4404">
                  <a:moveTo>
                    <a:pt x="3737" y="4303"/>
                  </a:moveTo>
                  <a:cubicBezTo>
                    <a:pt x="3103" y="4971"/>
                    <a:pt x="1869" y="4670"/>
                    <a:pt x="1035" y="3670"/>
                  </a:cubicBezTo>
                  <a:cubicBezTo>
                    <a:pt x="167" y="2669"/>
                    <a:pt x="0" y="1335"/>
                    <a:pt x="601" y="667"/>
                  </a:cubicBezTo>
                  <a:cubicBezTo>
                    <a:pt x="1235" y="0"/>
                    <a:pt x="2502" y="301"/>
                    <a:pt x="3336" y="1301"/>
                  </a:cubicBezTo>
                  <a:cubicBezTo>
                    <a:pt x="4204" y="2302"/>
                    <a:pt x="4404" y="3636"/>
                    <a:pt x="3737" y="430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4"/>
            <p:cNvSpPr/>
            <p:nvPr/>
          </p:nvSpPr>
          <p:spPr>
            <a:xfrm>
              <a:off x="5743450" y="4390250"/>
              <a:ext cx="100925" cy="130950"/>
            </a:xfrm>
            <a:custGeom>
              <a:rect b="b" l="l" r="r" t="t"/>
              <a:pathLst>
                <a:path extrusionOk="0" h="5238" w="4037">
                  <a:moveTo>
                    <a:pt x="934" y="4804"/>
                  </a:moveTo>
                  <a:cubicBezTo>
                    <a:pt x="167" y="4337"/>
                    <a:pt x="0" y="3003"/>
                    <a:pt x="634" y="1802"/>
                  </a:cubicBezTo>
                  <a:cubicBezTo>
                    <a:pt x="1268" y="568"/>
                    <a:pt x="2335" y="1"/>
                    <a:pt x="3136" y="468"/>
                  </a:cubicBezTo>
                  <a:cubicBezTo>
                    <a:pt x="3869" y="901"/>
                    <a:pt x="4036" y="2235"/>
                    <a:pt x="3436" y="3470"/>
                  </a:cubicBezTo>
                  <a:cubicBezTo>
                    <a:pt x="2802" y="4637"/>
                    <a:pt x="1668" y="5238"/>
                    <a:pt x="934" y="480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4"/>
            <p:cNvSpPr/>
            <p:nvPr/>
          </p:nvSpPr>
          <p:spPr>
            <a:xfrm>
              <a:off x="5700075" y="4329375"/>
              <a:ext cx="120950" cy="98425"/>
            </a:xfrm>
            <a:custGeom>
              <a:rect b="b" l="l" r="r" t="t"/>
              <a:pathLst>
                <a:path extrusionOk="0" h="3937" w="4838">
                  <a:moveTo>
                    <a:pt x="167" y="1502"/>
                  </a:moveTo>
                  <a:cubicBezTo>
                    <a:pt x="334" y="601"/>
                    <a:pt x="1435" y="0"/>
                    <a:pt x="2702" y="267"/>
                  </a:cubicBezTo>
                  <a:cubicBezTo>
                    <a:pt x="3937" y="501"/>
                    <a:pt x="4837" y="1468"/>
                    <a:pt x="4670" y="2436"/>
                  </a:cubicBezTo>
                  <a:cubicBezTo>
                    <a:pt x="4504" y="3336"/>
                    <a:pt x="3370" y="3937"/>
                    <a:pt x="2102" y="3670"/>
                  </a:cubicBezTo>
                  <a:cubicBezTo>
                    <a:pt x="868" y="3436"/>
                    <a:pt x="0" y="2436"/>
                    <a:pt x="167" y="150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4"/>
            <p:cNvSpPr/>
            <p:nvPr/>
          </p:nvSpPr>
          <p:spPr>
            <a:xfrm>
              <a:off x="5777625" y="4341050"/>
              <a:ext cx="95100" cy="102600"/>
            </a:xfrm>
            <a:custGeom>
              <a:rect b="b" l="l" r="r" t="t"/>
              <a:pathLst>
                <a:path extrusionOk="0" h="4104" w="3804">
                  <a:moveTo>
                    <a:pt x="1669" y="134"/>
                  </a:moveTo>
                  <a:cubicBezTo>
                    <a:pt x="2636" y="0"/>
                    <a:pt x="3570" y="768"/>
                    <a:pt x="3670" y="1802"/>
                  </a:cubicBezTo>
                  <a:cubicBezTo>
                    <a:pt x="3803" y="2836"/>
                    <a:pt x="3103" y="3837"/>
                    <a:pt x="2136" y="3970"/>
                  </a:cubicBezTo>
                  <a:cubicBezTo>
                    <a:pt x="1168" y="4103"/>
                    <a:pt x="268" y="3336"/>
                    <a:pt x="134" y="2302"/>
                  </a:cubicBezTo>
                  <a:cubicBezTo>
                    <a:pt x="1" y="1201"/>
                    <a:pt x="735" y="267"/>
                    <a:pt x="1669"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4"/>
            <p:cNvSpPr/>
            <p:nvPr/>
          </p:nvSpPr>
          <p:spPr>
            <a:xfrm>
              <a:off x="6059500" y="2134475"/>
              <a:ext cx="86750" cy="129275"/>
            </a:xfrm>
            <a:custGeom>
              <a:rect b="b" l="l" r="r" t="t"/>
              <a:pathLst>
                <a:path extrusionOk="0" h="5171" w="3470">
                  <a:moveTo>
                    <a:pt x="1401" y="134"/>
                  </a:moveTo>
                  <a:cubicBezTo>
                    <a:pt x="2302" y="0"/>
                    <a:pt x="3136" y="1001"/>
                    <a:pt x="3303" y="2369"/>
                  </a:cubicBezTo>
                  <a:cubicBezTo>
                    <a:pt x="3470" y="3736"/>
                    <a:pt x="2869" y="4904"/>
                    <a:pt x="2002" y="5037"/>
                  </a:cubicBezTo>
                  <a:cubicBezTo>
                    <a:pt x="1101" y="5171"/>
                    <a:pt x="267" y="4170"/>
                    <a:pt x="134" y="2802"/>
                  </a:cubicBezTo>
                  <a:cubicBezTo>
                    <a:pt x="0" y="1468"/>
                    <a:pt x="568" y="234"/>
                    <a:pt x="1401" y="13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4"/>
            <p:cNvSpPr/>
            <p:nvPr/>
          </p:nvSpPr>
          <p:spPr>
            <a:xfrm>
              <a:off x="6110375" y="2186175"/>
              <a:ext cx="121775" cy="106775"/>
            </a:xfrm>
            <a:custGeom>
              <a:rect b="b" l="l" r="r" t="t"/>
              <a:pathLst>
                <a:path extrusionOk="0" h="4271" w="4871">
                  <a:moveTo>
                    <a:pt x="4503" y="1068"/>
                  </a:moveTo>
                  <a:cubicBezTo>
                    <a:pt x="4870" y="1935"/>
                    <a:pt x="4270" y="3103"/>
                    <a:pt x="3136" y="3670"/>
                  </a:cubicBezTo>
                  <a:cubicBezTo>
                    <a:pt x="2002" y="4270"/>
                    <a:pt x="767" y="4070"/>
                    <a:pt x="367" y="3169"/>
                  </a:cubicBezTo>
                  <a:cubicBezTo>
                    <a:pt x="0" y="2302"/>
                    <a:pt x="634" y="1135"/>
                    <a:pt x="1768" y="568"/>
                  </a:cubicBezTo>
                  <a:cubicBezTo>
                    <a:pt x="2869" y="0"/>
                    <a:pt x="4137" y="234"/>
                    <a:pt x="4503" y="106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4"/>
            <p:cNvSpPr/>
            <p:nvPr/>
          </p:nvSpPr>
          <p:spPr>
            <a:xfrm>
              <a:off x="6102025" y="2260400"/>
              <a:ext cx="109275" cy="124275"/>
            </a:xfrm>
            <a:custGeom>
              <a:rect b="b" l="l" r="r" t="t"/>
              <a:pathLst>
                <a:path extrusionOk="0" h="4971" w="4371">
                  <a:moveTo>
                    <a:pt x="3770" y="4303"/>
                  </a:moveTo>
                  <a:cubicBezTo>
                    <a:pt x="3136" y="4970"/>
                    <a:pt x="1869" y="4670"/>
                    <a:pt x="1035" y="3670"/>
                  </a:cubicBezTo>
                  <a:cubicBezTo>
                    <a:pt x="167" y="2669"/>
                    <a:pt x="1" y="1335"/>
                    <a:pt x="634" y="667"/>
                  </a:cubicBezTo>
                  <a:cubicBezTo>
                    <a:pt x="1268" y="0"/>
                    <a:pt x="2502" y="300"/>
                    <a:pt x="3336" y="1301"/>
                  </a:cubicBezTo>
                  <a:cubicBezTo>
                    <a:pt x="4204" y="2302"/>
                    <a:pt x="4370" y="3670"/>
                    <a:pt x="3770" y="430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4"/>
            <p:cNvSpPr/>
            <p:nvPr/>
          </p:nvSpPr>
          <p:spPr>
            <a:xfrm>
              <a:off x="6029475" y="2267900"/>
              <a:ext cx="100925" cy="130950"/>
            </a:xfrm>
            <a:custGeom>
              <a:rect b="b" l="l" r="r" t="t"/>
              <a:pathLst>
                <a:path extrusionOk="0" h="5238" w="4037">
                  <a:moveTo>
                    <a:pt x="901" y="4804"/>
                  </a:moveTo>
                  <a:cubicBezTo>
                    <a:pt x="167" y="4337"/>
                    <a:pt x="1" y="3003"/>
                    <a:pt x="601" y="1802"/>
                  </a:cubicBezTo>
                  <a:cubicBezTo>
                    <a:pt x="1235" y="568"/>
                    <a:pt x="2336" y="0"/>
                    <a:pt x="3103" y="467"/>
                  </a:cubicBezTo>
                  <a:cubicBezTo>
                    <a:pt x="3870" y="901"/>
                    <a:pt x="4037" y="2235"/>
                    <a:pt x="3403" y="3470"/>
                  </a:cubicBezTo>
                  <a:cubicBezTo>
                    <a:pt x="2769" y="4670"/>
                    <a:pt x="1668" y="5238"/>
                    <a:pt x="901" y="480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4"/>
            <p:cNvSpPr/>
            <p:nvPr/>
          </p:nvSpPr>
          <p:spPr>
            <a:xfrm>
              <a:off x="5985275" y="2208700"/>
              <a:ext cx="120950" cy="97575"/>
            </a:xfrm>
            <a:custGeom>
              <a:rect b="b" l="l" r="r" t="t"/>
              <a:pathLst>
                <a:path extrusionOk="0" h="3903" w="4838">
                  <a:moveTo>
                    <a:pt x="167" y="1501"/>
                  </a:moveTo>
                  <a:cubicBezTo>
                    <a:pt x="334" y="567"/>
                    <a:pt x="1468" y="0"/>
                    <a:pt x="2703" y="234"/>
                  </a:cubicBezTo>
                  <a:cubicBezTo>
                    <a:pt x="3970" y="500"/>
                    <a:pt x="4837" y="1434"/>
                    <a:pt x="4671" y="2402"/>
                  </a:cubicBezTo>
                  <a:cubicBezTo>
                    <a:pt x="4504" y="3302"/>
                    <a:pt x="3370" y="3903"/>
                    <a:pt x="2136" y="3669"/>
                  </a:cubicBezTo>
                  <a:cubicBezTo>
                    <a:pt x="868" y="3369"/>
                    <a:pt x="1" y="2402"/>
                    <a:pt x="167" y="150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4"/>
            <p:cNvSpPr/>
            <p:nvPr/>
          </p:nvSpPr>
          <p:spPr>
            <a:xfrm>
              <a:off x="6063675" y="2219525"/>
              <a:ext cx="95075" cy="102600"/>
            </a:xfrm>
            <a:custGeom>
              <a:rect b="b" l="l" r="r" t="t"/>
              <a:pathLst>
                <a:path extrusionOk="0" h="4104" w="3803">
                  <a:moveTo>
                    <a:pt x="1668" y="134"/>
                  </a:moveTo>
                  <a:cubicBezTo>
                    <a:pt x="2635" y="1"/>
                    <a:pt x="3536" y="768"/>
                    <a:pt x="3670" y="1802"/>
                  </a:cubicBezTo>
                  <a:cubicBezTo>
                    <a:pt x="3803" y="2836"/>
                    <a:pt x="3069" y="3837"/>
                    <a:pt x="2135" y="3970"/>
                  </a:cubicBezTo>
                  <a:cubicBezTo>
                    <a:pt x="1168" y="4104"/>
                    <a:pt x="234" y="3336"/>
                    <a:pt x="134" y="2302"/>
                  </a:cubicBezTo>
                  <a:cubicBezTo>
                    <a:pt x="0" y="1235"/>
                    <a:pt x="701" y="268"/>
                    <a:pt x="1668"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3" name="Google Shape;6193;p74"/>
          <p:cNvGrpSpPr/>
          <p:nvPr/>
        </p:nvGrpSpPr>
        <p:grpSpPr>
          <a:xfrm flipH="1" rot="197996">
            <a:off x="260326" y="1787855"/>
            <a:ext cx="1171093" cy="572626"/>
            <a:chOff x="1052625" y="1286000"/>
            <a:chExt cx="1586150" cy="775575"/>
          </a:xfrm>
        </p:grpSpPr>
        <p:sp>
          <p:nvSpPr>
            <p:cNvPr id="6194" name="Google Shape;6194;p74"/>
            <p:cNvSpPr/>
            <p:nvPr/>
          </p:nvSpPr>
          <p:spPr>
            <a:xfrm>
              <a:off x="1196900" y="1286000"/>
              <a:ext cx="1274250" cy="770575"/>
            </a:xfrm>
            <a:custGeom>
              <a:rect b="b" l="l" r="r" t="t"/>
              <a:pathLst>
                <a:path extrusionOk="0" h="30823" w="50970">
                  <a:moveTo>
                    <a:pt x="49669" y="12943"/>
                  </a:moveTo>
                  <a:cubicBezTo>
                    <a:pt x="50970" y="23951"/>
                    <a:pt x="3736" y="30823"/>
                    <a:pt x="1935" y="18180"/>
                  </a:cubicBezTo>
                  <a:cubicBezTo>
                    <a:pt x="0" y="4470"/>
                    <a:pt x="48168" y="1"/>
                    <a:pt x="49669" y="1294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4"/>
            <p:cNvSpPr/>
            <p:nvPr/>
          </p:nvSpPr>
          <p:spPr>
            <a:xfrm>
              <a:off x="1052625" y="1347700"/>
              <a:ext cx="1586150" cy="713875"/>
            </a:xfrm>
            <a:custGeom>
              <a:rect b="b" l="l" r="r" t="t"/>
              <a:pathLst>
                <a:path extrusionOk="0" fill="none" h="28555" w="63446">
                  <a:moveTo>
                    <a:pt x="51637" y="3770"/>
                  </a:moveTo>
                  <a:cubicBezTo>
                    <a:pt x="46534" y="2436"/>
                    <a:pt x="601" y="12010"/>
                    <a:pt x="7339" y="18181"/>
                  </a:cubicBezTo>
                  <a:cubicBezTo>
                    <a:pt x="14044" y="24352"/>
                    <a:pt x="44399" y="17347"/>
                    <a:pt x="53272" y="11342"/>
                  </a:cubicBezTo>
                  <a:cubicBezTo>
                    <a:pt x="62145" y="5338"/>
                    <a:pt x="33424" y="2403"/>
                    <a:pt x="20882" y="4904"/>
                  </a:cubicBezTo>
                  <a:cubicBezTo>
                    <a:pt x="8340" y="7406"/>
                    <a:pt x="0" y="14478"/>
                    <a:pt x="13877" y="21516"/>
                  </a:cubicBezTo>
                  <a:cubicBezTo>
                    <a:pt x="27787" y="28555"/>
                    <a:pt x="59243" y="15712"/>
                    <a:pt x="52738" y="8340"/>
                  </a:cubicBezTo>
                  <a:cubicBezTo>
                    <a:pt x="46200" y="1035"/>
                    <a:pt x="10908" y="902"/>
                    <a:pt x="7906" y="13044"/>
                  </a:cubicBezTo>
                  <a:cubicBezTo>
                    <a:pt x="4871" y="25186"/>
                    <a:pt x="42764" y="22050"/>
                    <a:pt x="50703" y="13811"/>
                  </a:cubicBezTo>
                  <a:cubicBezTo>
                    <a:pt x="58576" y="5605"/>
                    <a:pt x="35226" y="2836"/>
                    <a:pt x="24551" y="2803"/>
                  </a:cubicBezTo>
                  <a:cubicBezTo>
                    <a:pt x="13877" y="2770"/>
                    <a:pt x="1068" y="16446"/>
                    <a:pt x="11609" y="21683"/>
                  </a:cubicBezTo>
                  <a:cubicBezTo>
                    <a:pt x="22150" y="26954"/>
                    <a:pt x="51971" y="18014"/>
                    <a:pt x="55073" y="14178"/>
                  </a:cubicBezTo>
                  <a:cubicBezTo>
                    <a:pt x="58209" y="10342"/>
                    <a:pt x="48769" y="301"/>
                    <a:pt x="35993" y="1535"/>
                  </a:cubicBezTo>
                  <a:cubicBezTo>
                    <a:pt x="23250" y="2803"/>
                    <a:pt x="7272" y="7673"/>
                    <a:pt x="6805" y="15345"/>
                  </a:cubicBezTo>
                  <a:cubicBezTo>
                    <a:pt x="6372" y="22984"/>
                    <a:pt x="37327" y="20015"/>
                    <a:pt x="49703" y="14812"/>
                  </a:cubicBezTo>
                  <a:cubicBezTo>
                    <a:pt x="62045" y="9575"/>
                    <a:pt x="45933" y="3036"/>
                    <a:pt x="40096" y="1902"/>
                  </a:cubicBezTo>
                  <a:cubicBezTo>
                    <a:pt x="34258" y="802"/>
                    <a:pt x="14477" y="2670"/>
                    <a:pt x="11108" y="12844"/>
                  </a:cubicBezTo>
                  <a:cubicBezTo>
                    <a:pt x="7739" y="22984"/>
                    <a:pt x="32757" y="23885"/>
                    <a:pt x="46400" y="18748"/>
                  </a:cubicBezTo>
                  <a:cubicBezTo>
                    <a:pt x="60043" y="13644"/>
                    <a:pt x="51571" y="3403"/>
                    <a:pt x="37727" y="3070"/>
                  </a:cubicBezTo>
                  <a:cubicBezTo>
                    <a:pt x="23917" y="2736"/>
                    <a:pt x="9941" y="3203"/>
                    <a:pt x="8940" y="12310"/>
                  </a:cubicBezTo>
                  <a:cubicBezTo>
                    <a:pt x="7939" y="21383"/>
                    <a:pt x="32457" y="17880"/>
                    <a:pt x="47935" y="15145"/>
                  </a:cubicBezTo>
                  <a:cubicBezTo>
                    <a:pt x="63446" y="12377"/>
                    <a:pt x="55907" y="5538"/>
                    <a:pt x="46067" y="2803"/>
                  </a:cubicBezTo>
                  <a:cubicBezTo>
                    <a:pt x="36260" y="1"/>
                    <a:pt x="10441" y="4471"/>
                    <a:pt x="9174" y="13778"/>
                  </a:cubicBezTo>
                  <a:cubicBezTo>
                    <a:pt x="7873" y="23051"/>
                    <a:pt x="42964" y="22684"/>
                    <a:pt x="52438" y="18047"/>
                  </a:cubicBezTo>
                  <a:cubicBezTo>
                    <a:pt x="61911" y="13444"/>
                    <a:pt x="54539" y="5838"/>
                    <a:pt x="44799" y="3503"/>
                  </a:cubicBezTo>
                  <a:cubicBezTo>
                    <a:pt x="35092" y="1168"/>
                    <a:pt x="11842" y="7973"/>
                    <a:pt x="5204" y="17380"/>
                  </a:cubicBezTo>
                </a:path>
              </a:pathLst>
            </a:custGeom>
            <a:noFill/>
            <a:ln cap="rnd" cmpd="sng" w="17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4"/>
            <p:cNvSpPr/>
            <p:nvPr/>
          </p:nvSpPr>
          <p:spPr>
            <a:xfrm>
              <a:off x="1661400" y="1434450"/>
              <a:ext cx="294400" cy="319400"/>
            </a:xfrm>
            <a:custGeom>
              <a:rect b="b" l="l" r="r" t="t"/>
              <a:pathLst>
                <a:path extrusionOk="0" h="12776" w="11776">
                  <a:moveTo>
                    <a:pt x="4670" y="534"/>
                  </a:moveTo>
                  <a:cubicBezTo>
                    <a:pt x="7606" y="0"/>
                    <a:pt x="10708" y="3169"/>
                    <a:pt x="11442" y="7039"/>
                  </a:cubicBezTo>
                  <a:cubicBezTo>
                    <a:pt x="11775" y="8773"/>
                    <a:pt x="11575" y="10408"/>
                    <a:pt x="10941" y="11709"/>
                  </a:cubicBezTo>
                  <a:cubicBezTo>
                    <a:pt x="9273" y="12109"/>
                    <a:pt x="8039" y="12476"/>
                    <a:pt x="7372" y="12609"/>
                  </a:cubicBezTo>
                  <a:cubicBezTo>
                    <a:pt x="5771" y="12776"/>
                    <a:pt x="4003" y="12676"/>
                    <a:pt x="2368" y="12609"/>
                  </a:cubicBezTo>
                  <a:cubicBezTo>
                    <a:pt x="1568" y="11709"/>
                    <a:pt x="934" y="10541"/>
                    <a:pt x="701" y="9040"/>
                  </a:cubicBezTo>
                  <a:cubicBezTo>
                    <a:pt x="0" y="5171"/>
                    <a:pt x="1701" y="1068"/>
                    <a:pt x="4670" y="534"/>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4"/>
            <p:cNvSpPr/>
            <p:nvPr/>
          </p:nvSpPr>
          <p:spPr>
            <a:xfrm>
              <a:off x="1954100" y="1371900"/>
              <a:ext cx="289400" cy="334425"/>
            </a:xfrm>
            <a:custGeom>
              <a:rect b="b" l="l" r="r" t="t"/>
              <a:pathLst>
                <a:path extrusionOk="0" h="13377" w="11576">
                  <a:moveTo>
                    <a:pt x="6639" y="367"/>
                  </a:moveTo>
                  <a:cubicBezTo>
                    <a:pt x="3636" y="0"/>
                    <a:pt x="734" y="3403"/>
                    <a:pt x="301" y="7339"/>
                  </a:cubicBezTo>
                  <a:cubicBezTo>
                    <a:pt x="0" y="9907"/>
                    <a:pt x="801" y="12076"/>
                    <a:pt x="2235" y="13377"/>
                  </a:cubicBezTo>
                  <a:cubicBezTo>
                    <a:pt x="5137" y="12509"/>
                    <a:pt x="8406" y="11208"/>
                    <a:pt x="11008" y="9541"/>
                  </a:cubicBezTo>
                  <a:cubicBezTo>
                    <a:pt x="11075" y="9240"/>
                    <a:pt x="11142" y="8973"/>
                    <a:pt x="11175" y="8673"/>
                  </a:cubicBezTo>
                  <a:cubicBezTo>
                    <a:pt x="11575" y="4704"/>
                    <a:pt x="9641" y="734"/>
                    <a:pt x="6639" y="36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4"/>
            <p:cNvSpPr/>
            <p:nvPr/>
          </p:nvSpPr>
          <p:spPr>
            <a:xfrm>
              <a:off x="1365350" y="1439450"/>
              <a:ext cx="314400" cy="308575"/>
            </a:xfrm>
            <a:custGeom>
              <a:rect b="b" l="l" r="r" t="t"/>
              <a:pathLst>
                <a:path extrusionOk="0" h="12343" w="12576">
                  <a:moveTo>
                    <a:pt x="2902" y="1401"/>
                  </a:moveTo>
                  <a:cubicBezTo>
                    <a:pt x="5571" y="0"/>
                    <a:pt x="9440" y="2168"/>
                    <a:pt x="11275" y="5671"/>
                  </a:cubicBezTo>
                  <a:cubicBezTo>
                    <a:pt x="12576" y="8139"/>
                    <a:pt x="12509" y="10608"/>
                    <a:pt x="11408" y="12342"/>
                  </a:cubicBezTo>
                  <a:cubicBezTo>
                    <a:pt x="6705" y="11742"/>
                    <a:pt x="2769" y="10208"/>
                    <a:pt x="868" y="8940"/>
                  </a:cubicBezTo>
                  <a:cubicBezTo>
                    <a:pt x="0" y="5838"/>
                    <a:pt x="667" y="2602"/>
                    <a:pt x="2902" y="140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99" name="Google Shape;6199;p74"/>
          <p:cNvSpPr/>
          <p:nvPr/>
        </p:nvSpPr>
        <p:spPr>
          <a:xfrm rot="353219">
            <a:off x="459856" y="2192966"/>
            <a:ext cx="707833" cy="1306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4"/>
          <p:cNvSpPr/>
          <p:nvPr/>
        </p:nvSpPr>
        <p:spPr>
          <a:xfrm flipH="1">
            <a:off x="618200" y="2157013"/>
            <a:ext cx="455350" cy="239375"/>
          </a:xfrm>
          <a:custGeom>
            <a:rect b="b" l="l" r="r" t="t"/>
            <a:pathLst>
              <a:path extrusionOk="0" fill="none" h="9575" w="18214">
                <a:moveTo>
                  <a:pt x="1869" y="9574"/>
                </a:moveTo>
                <a:cubicBezTo>
                  <a:pt x="1368" y="9274"/>
                  <a:pt x="901" y="8907"/>
                  <a:pt x="501" y="8474"/>
                </a:cubicBezTo>
                <a:cubicBezTo>
                  <a:pt x="234" y="8173"/>
                  <a:pt x="1" y="7773"/>
                  <a:pt x="168" y="7406"/>
                </a:cubicBezTo>
                <a:cubicBezTo>
                  <a:pt x="368" y="7006"/>
                  <a:pt x="868" y="6972"/>
                  <a:pt x="1302" y="7106"/>
                </a:cubicBezTo>
                <a:cubicBezTo>
                  <a:pt x="2069" y="7273"/>
                  <a:pt x="2870" y="7673"/>
                  <a:pt x="3503" y="8240"/>
                </a:cubicBezTo>
                <a:cubicBezTo>
                  <a:pt x="3070" y="6739"/>
                  <a:pt x="2736" y="5171"/>
                  <a:pt x="2569" y="3603"/>
                </a:cubicBezTo>
                <a:cubicBezTo>
                  <a:pt x="3703" y="4004"/>
                  <a:pt x="4671" y="4904"/>
                  <a:pt x="5205" y="5972"/>
                </a:cubicBezTo>
                <a:cubicBezTo>
                  <a:pt x="5338" y="6172"/>
                  <a:pt x="5538" y="6472"/>
                  <a:pt x="5738" y="6405"/>
                </a:cubicBezTo>
                <a:cubicBezTo>
                  <a:pt x="5972" y="6305"/>
                  <a:pt x="5905" y="5972"/>
                  <a:pt x="5872" y="5772"/>
                </a:cubicBezTo>
                <a:cubicBezTo>
                  <a:pt x="5505" y="4337"/>
                  <a:pt x="5138" y="2970"/>
                  <a:pt x="4738" y="1569"/>
                </a:cubicBezTo>
                <a:cubicBezTo>
                  <a:pt x="6205" y="2302"/>
                  <a:pt x="7139" y="3804"/>
                  <a:pt x="7973" y="5238"/>
                </a:cubicBezTo>
                <a:cubicBezTo>
                  <a:pt x="7640" y="3570"/>
                  <a:pt x="7473" y="1835"/>
                  <a:pt x="7540" y="134"/>
                </a:cubicBezTo>
                <a:cubicBezTo>
                  <a:pt x="8040" y="1"/>
                  <a:pt x="8474" y="601"/>
                  <a:pt x="8674" y="1068"/>
                </a:cubicBezTo>
                <a:cubicBezTo>
                  <a:pt x="9241" y="2236"/>
                  <a:pt x="9841" y="3437"/>
                  <a:pt x="10408" y="4604"/>
                </a:cubicBezTo>
                <a:cubicBezTo>
                  <a:pt x="10975" y="4137"/>
                  <a:pt x="10708" y="3270"/>
                  <a:pt x="10575" y="2569"/>
                </a:cubicBezTo>
                <a:cubicBezTo>
                  <a:pt x="10475" y="1835"/>
                  <a:pt x="10909" y="835"/>
                  <a:pt x="11576" y="1135"/>
                </a:cubicBezTo>
                <a:cubicBezTo>
                  <a:pt x="11876" y="1268"/>
                  <a:pt x="12009" y="1569"/>
                  <a:pt x="12143" y="1835"/>
                </a:cubicBezTo>
                <a:cubicBezTo>
                  <a:pt x="12510" y="2736"/>
                  <a:pt x="12810" y="3603"/>
                  <a:pt x="13044" y="4504"/>
                </a:cubicBezTo>
                <a:cubicBezTo>
                  <a:pt x="12743" y="3603"/>
                  <a:pt x="13244" y="2436"/>
                  <a:pt x="14178" y="2269"/>
                </a:cubicBezTo>
                <a:cubicBezTo>
                  <a:pt x="15078" y="2102"/>
                  <a:pt x="16012" y="3303"/>
                  <a:pt x="15512" y="4104"/>
                </a:cubicBezTo>
                <a:cubicBezTo>
                  <a:pt x="15545" y="3403"/>
                  <a:pt x="16346" y="2903"/>
                  <a:pt x="17013" y="3103"/>
                </a:cubicBezTo>
                <a:cubicBezTo>
                  <a:pt x="17680" y="3270"/>
                  <a:pt x="18114" y="3970"/>
                  <a:pt x="18181" y="4671"/>
                </a:cubicBezTo>
                <a:cubicBezTo>
                  <a:pt x="18214" y="5405"/>
                  <a:pt x="17847" y="6072"/>
                  <a:pt x="17380" y="6572"/>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04" name="Shape 6204"/>
        <p:cNvGrpSpPr/>
        <p:nvPr/>
      </p:nvGrpSpPr>
      <p:grpSpPr>
        <a:xfrm>
          <a:off x="0" y="0"/>
          <a:ext cx="0" cy="0"/>
          <a:chOff x="0" y="0"/>
          <a:chExt cx="0" cy="0"/>
        </a:xfrm>
      </p:grpSpPr>
      <p:sp>
        <p:nvSpPr>
          <p:cNvPr id="6205" name="Google Shape;6205;p75"/>
          <p:cNvSpPr txBox="1"/>
          <p:nvPr>
            <p:ph type="title"/>
          </p:nvPr>
        </p:nvSpPr>
        <p:spPr>
          <a:xfrm>
            <a:off x="720000" y="1224313"/>
            <a:ext cx="3597900" cy="1063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Phone mockup</a:t>
            </a:r>
            <a:endParaRPr/>
          </a:p>
        </p:txBody>
      </p:sp>
      <p:sp>
        <p:nvSpPr>
          <p:cNvPr id="6206" name="Google Shape;6206;p75"/>
          <p:cNvSpPr txBox="1"/>
          <p:nvPr>
            <p:ph idx="1" type="subTitle"/>
          </p:nvPr>
        </p:nvSpPr>
        <p:spPr>
          <a:xfrm>
            <a:off x="720000" y="2287513"/>
            <a:ext cx="3597900" cy="80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 work. Just right-click on it and select “Replace image”</a:t>
            </a:r>
            <a:endParaRPr/>
          </a:p>
        </p:txBody>
      </p:sp>
      <p:sp>
        <p:nvSpPr>
          <p:cNvPr id="6207" name="Google Shape;6207;p75"/>
          <p:cNvSpPr/>
          <p:nvPr/>
        </p:nvSpPr>
        <p:spPr>
          <a:xfrm>
            <a:off x="5500179" y="891931"/>
            <a:ext cx="1664618" cy="3176204"/>
          </a:xfrm>
          <a:custGeom>
            <a:rect b="b" l="l" r="r" t="t"/>
            <a:pathLst>
              <a:path extrusionOk="0" h="161331" w="84552">
                <a:moveTo>
                  <a:pt x="1" y="1"/>
                </a:moveTo>
                <a:lnTo>
                  <a:pt x="1" y="161331"/>
                </a:lnTo>
                <a:lnTo>
                  <a:pt x="84551" y="161331"/>
                </a:lnTo>
                <a:lnTo>
                  <a:pt x="8455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08" name="Google Shape;6208;p75"/>
          <p:cNvGrpSpPr/>
          <p:nvPr/>
        </p:nvGrpSpPr>
        <p:grpSpPr>
          <a:xfrm>
            <a:off x="5331001" y="539483"/>
            <a:ext cx="2002323" cy="4064369"/>
            <a:chOff x="5186401" y="494525"/>
            <a:chExt cx="1834973" cy="3724678"/>
          </a:xfrm>
        </p:grpSpPr>
        <p:sp>
          <p:nvSpPr>
            <p:cNvPr id="6209" name="Google Shape;6209;p75"/>
            <p:cNvSpPr/>
            <p:nvPr/>
          </p:nvSpPr>
          <p:spPr>
            <a:xfrm>
              <a:off x="5186401" y="494525"/>
              <a:ext cx="1834973" cy="3724678"/>
            </a:xfrm>
            <a:custGeom>
              <a:rect b="b" l="l" r="r" t="t"/>
              <a:pathLst>
                <a:path extrusionOk="0" h="189190" w="93205">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5"/>
            <p:cNvSpPr/>
            <p:nvPr/>
          </p:nvSpPr>
          <p:spPr>
            <a:xfrm>
              <a:off x="5890455" y="3969678"/>
              <a:ext cx="458108" cy="154724"/>
            </a:xfrm>
            <a:custGeom>
              <a:rect b="b" l="l" r="r" t="t"/>
              <a:pathLst>
                <a:path extrusionOk="0" h="7859" w="23269">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6211" name="Google Shape;6211;p75"/>
          <p:cNvPicPr preferRelativeResize="0"/>
          <p:nvPr/>
        </p:nvPicPr>
        <p:blipFill rotWithShape="1">
          <a:blip r:embed="rId3">
            <a:alphaModFix/>
          </a:blip>
          <a:srcRect b="0" l="3643" r="65430" t="0"/>
          <a:stretch/>
        </p:blipFill>
        <p:spPr>
          <a:xfrm>
            <a:off x="5473425" y="917525"/>
            <a:ext cx="1718126" cy="3124999"/>
          </a:xfrm>
          <a:prstGeom prst="rect">
            <a:avLst/>
          </a:prstGeom>
          <a:noFill/>
          <a:ln cap="flat" cmpd="sng" w="19050">
            <a:solidFill>
              <a:schemeClr val="accent1"/>
            </a:solidFill>
            <a:prstDash val="solid"/>
            <a:round/>
            <a:headEnd len="sm" w="sm" type="none"/>
            <a:tailEnd len="sm" w="sm" type="none"/>
          </a:ln>
        </p:spPr>
      </p:pic>
      <p:grpSp>
        <p:nvGrpSpPr>
          <p:cNvPr id="6212" name="Google Shape;6212;p75"/>
          <p:cNvGrpSpPr/>
          <p:nvPr/>
        </p:nvGrpSpPr>
        <p:grpSpPr>
          <a:xfrm flipH="1">
            <a:off x="4019951" y="791751"/>
            <a:ext cx="1104099" cy="1063249"/>
            <a:chOff x="-1723975" y="2179513"/>
            <a:chExt cx="1423725" cy="1371050"/>
          </a:xfrm>
        </p:grpSpPr>
        <p:sp>
          <p:nvSpPr>
            <p:cNvPr id="6213" name="Google Shape;6213;p75"/>
            <p:cNvSpPr/>
            <p:nvPr/>
          </p:nvSpPr>
          <p:spPr>
            <a:xfrm>
              <a:off x="-1139775" y="3234638"/>
              <a:ext cx="201425" cy="221100"/>
            </a:xfrm>
            <a:custGeom>
              <a:rect b="b" l="l" r="r" t="t"/>
              <a:pathLst>
                <a:path extrusionOk="0" h="8844" w="8057">
                  <a:moveTo>
                    <a:pt x="318" y="1"/>
                  </a:moveTo>
                  <a:cubicBezTo>
                    <a:pt x="154" y="1"/>
                    <a:pt x="0" y="102"/>
                    <a:pt x="16" y="327"/>
                  </a:cubicBezTo>
                  <a:cubicBezTo>
                    <a:pt x="317" y="3929"/>
                    <a:pt x="4353" y="7065"/>
                    <a:pt x="7355" y="8799"/>
                  </a:cubicBezTo>
                  <a:cubicBezTo>
                    <a:pt x="7416" y="8830"/>
                    <a:pt x="7476" y="8843"/>
                    <a:pt x="7533" y="8843"/>
                  </a:cubicBezTo>
                  <a:cubicBezTo>
                    <a:pt x="7848" y="8843"/>
                    <a:pt x="8056" y="8425"/>
                    <a:pt x="7688" y="8199"/>
                  </a:cubicBezTo>
                  <a:cubicBezTo>
                    <a:pt x="4953" y="6631"/>
                    <a:pt x="984" y="3629"/>
                    <a:pt x="683" y="327"/>
                  </a:cubicBezTo>
                  <a:cubicBezTo>
                    <a:pt x="683" y="119"/>
                    <a:pt x="495" y="1"/>
                    <a:pt x="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5"/>
            <p:cNvSpPr/>
            <p:nvPr/>
          </p:nvSpPr>
          <p:spPr>
            <a:xfrm>
              <a:off x="-1019600" y="3256463"/>
              <a:ext cx="140800" cy="128000"/>
            </a:xfrm>
            <a:custGeom>
              <a:rect b="b" l="l" r="r" t="t"/>
              <a:pathLst>
                <a:path extrusionOk="0" h="5120" w="5632">
                  <a:moveTo>
                    <a:pt x="436" y="1"/>
                  </a:moveTo>
                  <a:cubicBezTo>
                    <a:pt x="214" y="1"/>
                    <a:pt x="0" y="164"/>
                    <a:pt x="79" y="421"/>
                  </a:cubicBezTo>
                  <a:cubicBezTo>
                    <a:pt x="1013" y="2489"/>
                    <a:pt x="2681" y="4157"/>
                    <a:pt x="4883" y="5091"/>
                  </a:cubicBezTo>
                  <a:cubicBezTo>
                    <a:pt x="4935" y="5111"/>
                    <a:pt x="4986" y="5120"/>
                    <a:pt x="5035" y="5120"/>
                  </a:cubicBezTo>
                  <a:cubicBezTo>
                    <a:pt x="5393" y="5120"/>
                    <a:pt x="5631" y="4637"/>
                    <a:pt x="5250" y="4490"/>
                  </a:cubicBezTo>
                  <a:cubicBezTo>
                    <a:pt x="3215" y="3657"/>
                    <a:pt x="1647" y="2155"/>
                    <a:pt x="813" y="254"/>
                  </a:cubicBezTo>
                  <a:cubicBezTo>
                    <a:pt x="745" y="78"/>
                    <a:pt x="589" y="1"/>
                    <a:pt x="4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5"/>
            <p:cNvSpPr/>
            <p:nvPr/>
          </p:nvSpPr>
          <p:spPr>
            <a:xfrm>
              <a:off x="-958425" y="3341638"/>
              <a:ext cx="64325" cy="66425"/>
            </a:xfrm>
            <a:custGeom>
              <a:rect b="b" l="l" r="r" t="t"/>
              <a:pathLst>
                <a:path extrusionOk="0" h="2657" w="2573">
                  <a:moveTo>
                    <a:pt x="526" y="0"/>
                  </a:moveTo>
                  <a:cubicBezTo>
                    <a:pt x="265" y="0"/>
                    <a:pt x="0" y="181"/>
                    <a:pt x="101" y="483"/>
                  </a:cubicBezTo>
                  <a:cubicBezTo>
                    <a:pt x="368" y="1317"/>
                    <a:pt x="901" y="2017"/>
                    <a:pt x="1602" y="2551"/>
                  </a:cubicBezTo>
                  <a:cubicBezTo>
                    <a:pt x="1699" y="2626"/>
                    <a:pt x="1805" y="2657"/>
                    <a:pt x="1908" y="2657"/>
                  </a:cubicBezTo>
                  <a:cubicBezTo>
                    <a:pt x="2265" y="2657"/>
                    <a:pt x="2573" y="2277"/>
                    <a:pt x="2236" y="2017"/>
                  </a:cubicBezTo>
                  <a:cubicBezTo>
                    <a:pt x="1602" y="1550"/>
                    <a:pt x="1168" y="983"/>
                    <a:pt x="935" y="250"/>
                  </a:cubicBezTo>
                  <a:cubicBezTo>
                    <a:pt x="869" y="78"/>
                    <a:pt x="698" y="0"/>
                    <a:pt x="5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5"/>
            <p:cNvSpPr/>
            <p:nvPr/>
          </p:nvSpPr>
          <p:spPr>
            <a:xfrm>
              <a:off x="-961750" y="3333688"/>
              <a:ext cx="91750" cy="15025"/>
            </a:xfrm>
            <a:custGeom>
              <a:rect b="b" l="l" r="r" t="t"/>
              <a:pathLst>
                <a:path extrusionOk="0" h="601" w="3670">
                  <a:moveTo>
                    <a:pt x="534" y="0"/>
                  </a:moveTo>
                  <a:cubicBezTo>
                    <a:pt x="0" y="0"/>
                    <a:pt x="0" y="601"/>
                    <a:pt x="534" y="601"/>
                  </a:cubicBezTo>
                  <a:lnTo>
                    <a:pt x="3069" y="601"/>
                  </a:lnTo>
                  <a:cubicBezTo>
                    <a:pt x="3670" y="601"/>
                    <a:pt x="3670" y="0"/>
                    <a:pt x="3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5"/>
            <p:cNvSpPr/>
            <p:nvPr/>
          </p:nvSpPr>
          <p:spPr>
            <a:xfrm>
              <a:off x="-1021675" y="3403713"/>
              <a:ext cx="40625" cy="74075"/>
            </a:xfrm>
            <a:custGeom>
              <a:rect b="b" l="l" r="r" t="t"/>
              <a:pathLst>
                <a:path extrusionOk="0" h="2963" w="1625">
                  <a:moveTo>
                    <a:pt x="439" y="0"/>
                  </a:moveTo>
                  <a:cubicBezTo>
                    <a:pt x="208" y="0"/>
                    <a:pt x="0" y="301"/>
                    <a:pt x="162" y="602"/>
                  </a:cubicBezTo>
                  <a:cubicBezTo>
                    <a:pt x="529" y="1236"/>
                    <a:pt x="763" y="1903"/>
                    <a:pt x="963" y="2670"/>
                  </a:cubicBezTo>
                  <a:cubicBezTo>
                    <a:pt x="1015" y="2876"/>
                    <a:pt x="1131" y="2963"/>
                    <a:pt x="1248" y="2963"/>
                  </a:cubicBezTo>
                  <a:cubicBezTo>
                    <a:pt x="1435" y="2963"/>
                    <a:pt x="1625" y="2744"/>
                    <a:pt x="1563" y="2437"/>
                  </a:cubicBezTo>
                  <a:cubicBezTo>
                    <a:pt x="1330" y="1603"/>
                    <a:pt x="1096" y="869"/>
                    <a:pt x="730" y="202"/>
                  </a:cubicBezTo>
                  <a:cubicBezTo>
                    <a:pt x="648" y="59"/>
                    <a:pt x="541" y="0"/>
                    <a:pt x="4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5"/>
            <p:cNvSpPr/>
            <p:nvPr/>
          </p:nvSpPr>
          <p:spPr>
            <a:xfrm>
              <a:off x="-1017625" y="3403738"/>
              <a:ext cx="88425" cy="15025"/>
            </a:xfrm>
            <a:custGeom>
              <a:rect b="b" l="l" r="r" t="t"/>
              <a:pathLst>
                <a:path extrusionOk="0" h="601" w="3537">
                  <a:moveTo>
                    <a:pt x="568" y="1"/>
                  </a:moveTo>
                  <a:cubicBezTo>
                    <a:pt x="0" y="1"/>
                    <a:pt x="0" y="601"/>
                    <a:pt x="568" y="601"/>
                  </a:cubicBezTo>
                  <a:lnTo>
                    <a:pt x="2969" y="601"/>
                  </a:lnTo>
                  <a:cubicBezTo>
                    <a:pt x="3536" y="601"/>
                    <a:pt x="3536" y="1"/>
                    <a:pt x="29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5"/>
            <p:cNvSpPr/>
            <p:nvPr/>
          </p:nvSpPr>
          <p:spPr>
            <a:xfrm>
              <a:off x="-1433750" y="3416338"/>
              <a:ext cx="69950" cy="70550"/>
            </a:xfrm>
            <a:custGeom>
              <a:rect b="b" l="l" r="r" t="t"/>
              <a:pathLst>
                <a:path extrusionOk="0" h="2822" w="2798">
                  <a:moveTo>
                    <a:pt x="1199" y="1"/>
                  </a:moveTo>
                  <a:cubicBezTo>
                    <a:pt x="1160" y="1"/>
                    <a:pt x="1123" y="19"/>
                    <a:pt x="1101" y="64"/>
                  </a:cubicBezTo>
                  <a:cubicBezTo>
                    <a:pt x="767" y="764"/>
                    <a:pt x="0" y="2399"/>
                    <a:pt x="1168" y="2766"/>
                  </a:cubicBezTo>
                  <a:cubicBezTo>
                    <a:pt x="1278" y="2804"/>
                    <a:pt x="1388" y="2821"/>
                    <a:pt x="1494" y="2821"/>
                  </a:cubicBezTo>
                  <a:cubicBezTo>
                    <a:pt x="2221" y="2821"/>
                    <a:pt x="2797" y="1992"/>
                    <a:pt x="2535" y="1264"/>
                  </a:cubicBezTo>
                  <a:cubicBezTo>
                    <a:pt x="2519" y="1231"/>
                    <a:pt x="2477" y="1214"/>
                    <a:pt x="2440" y="1214"/>
                  </a:cubicBezTo>
                  <a:cubicBezTo>
                    <a:pt x="2402" y="1214"/>
                    <a:pt x="2369" y="1231"/>
                    <a:pt x="2369" y="1264"/>
                  </a:cubicBezTo>
                  <a:cubicBezTo>
                    <a:pt x="2259" y="1729"/>
                    <a:pt x="2015" y="2486"/>
                    <a:pt x="1490" y="2486"/>
                  </a:cubicBezTo>
                  <a:cubicBezTo>
                    <a:pt x="1374" y="2486"/>
                    <a:pt x="1245" y="2449"/>
                    <a:pt x="1101" y="2365"/>
                  </a:cubicBezTo>
                  <a:cubicBezTo>
                    <a:pt x="534" y="2032"/>
                    <a:pt x="1101" y="664"/>
                    <a:pt x="1335" y="164"/>
                  </a:cubicBezTo>
                  <a:cubicBezTo>
                    <a:pt x="1357" y="75"/>
                    <a:pt x="1275" y="1"/>
                    <a:pt x="1199" y="1"/>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5"/>
            <p:cNvSpPr/>
            <p:nvPr/>
          </p:nvSpPr>
          <p:spPr>
            <a:xfrm>
              <a:off x="-1329325" y="3410938"/>
              <a:ext cx="44025" cy="52000"/>
            </a:xfrm>
            <a:custGeom>
              <a:rect b="b" l="l" r="r" t="t"/>
              <a:pathLst>
                <a:path extrusionOk="0" h="2080" w="1761">
                  <a:moveTo>
                    <a:pt x="1340" y="0"/>
                  </a:moveTo>
                  <a:cubicBezTo>
                    <a:pt x="1283" y="0"/>
                    <a:pt x="1227" y="38"/>
                    <a:pt x="1227" y="113"/>
                  </a:cubicBezTo>
                  <a:cubicBezTo>
                    <a:pt x="1227" y="580"/>
                    <a:pt x="1661" y="1280"/>
                    <a:pt x="1327" y="1647"/>
                  </a:cubicBezTo>
                  <a:cubicBezTo>
                    <a:pt x="1243" y="1738"/>
                    <a:pt x="1153" y="1776"/>
                    <a:pt x="1063" y="1776"/>
                  </a:cubicBezTo>
                  <a:cubicBezTo>
                    <a:pt x="688" y="1776"/>
                    <a:pt x="294" y="1128"/>
                    <a:pt x="160" y="913"/>
                  </a:cubicBezTo>
                  <a:cubicBezTo>
                    <a:pt x="123" y="858"/>
                    <a:pt x="96" y="834"/>
                    <a:pt x="80" y="834"/>
                  </a:cubicBezTo>
                  <a:cubicBezTo>
                    <a:pt x="66" y="834"/>
                    <a:pt x="60" y="850"/>
                    <a:pt x="60" y="880"/>
                  </a:cubicBezTo>
                  <a:cubicBezTo>
                    <a:pt x="0" y="1414"/>
                    <a:pt x="574" y="2080"/>
                    <a:pt x="1148" y="2080"/>
                  </a:cubicBezTo>
                  <a:cubicBezTo>
                    <a:pt x="1219" y="2080"/>
                    <a:pt x="1290" y="2070"/>
                    <a:pt x="1361" y="2048"/>
                  </a:cubicBezTo>
                  <a:cubicBezTo>
                    <a:pt x="1694" y="1914"/>
                    <a:pt x="1761" y="1581"/>
                    <a:pt x="1761" y="1280"/>
                  </a:cubicBezTo>
                  <a:cubicBezTo>
                    <a:pt x="1761" y="880"/>
                    <a:pt x="1727" y="313"/>
                    <a:pt x="1394" y="13"/>
                  </a:cubicBezTo>
                  <a:cubicBezTo>
                    <a:pt x="1377" y="4"/>
                    <a:pt x="1358" y="0"/>
                    <a:pt x="1340" y="0"/>
                  </a:cubicBezTo>
                  <a:close/>
                </a:path>
              </a:pathLst>
            </a:custGeom>
            <a:solidFill>
              <a:srgbClr val="D68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5"/>
            <p:cNvSpPr/>
            <p:nvPr/>
          </p:nvSpPr>
          <p:spPr>
            <a:xfrm>
              <a:off x="-1324500" y="2179513"/>
              <a:ext cx="502050" cy="743600"/>
            </a:xfrm>
            <a:custGeom>
              <a:rect b="b" l="l" r="r" t="t"/>
              <a:pathLst>
                <a:path extrusionOk="0" h="29744" w="20082">
                  <a:moveTo>
                    <a:pt x="12743" y="1"/>
                  </a:moveTo>
                  <a:cubicBezTo>
                    <a:pt x="12309" y="1"/>
                    <a:pt x="11861" y="229"/>
                    <a:pt x="11642" y="602"/>
                  </a:cubicBezTo>
                  <a:cubicBezTo>
                    <a:pt x="11642" y="602"/>
                    <a:pt x="11642" y="635"/>
                    <a:pt x="11575" y="635"/>
                  </a:cubicBezTo>
                  <a:cubicBezTo>
                    <a:pt x="11375" y="702"/>
                    <a:pt x="11175" y="935"/>
                    <a:pt x="11075" y="1169"/>
                  </a:cubicBezTo>
                  <a:cubicBezTo>
                    <a:pt x="11008" y="1502"/>
                    <a:pt x="10908" y="1802"/>
                    <a:pt x="10808" y="2136"/>
                  </a:cubicBezTo>
                  <a:cubicBezTo>
                    <a:pt x="10141" y="3370"/>
                    <a:pt x="9640" y="4704"/>
                    <a:pt x="9674" y="6039"/>
                  </a:cubicBezTo>
                  <a:cubicBezTo>
                    <a:pt x="9207" y="7540"/>
                    <a:pt x="8740" y="9108"/>
                    <a:pt x="8239" y="10542"/>
                  </a:cubicBezTo>
                  <a:cubicBezTo>
                    <a:pt x="6972" y="14278"/>
                    <a:pt x="5004" y="16546"/>
                    <a:pt x="2535" y="19482"/>
                  </a:cubicBezTo>
                  <a:cubicBezTo>
                    <a:pt x="0" y="22517"/>
                    <a:pt x="567" y="26187"/>
                    <a:pt x="3903" y="28388"/>
                  </a:cubicBezTo>
                  <a:cubicBezTo>
                    <a:pt x="5267" y="29307"/>
                    <a:pt x="7027" y="29744"/>
                    <a:pt x="8817" y="29744"/>
                  </a:cubicBezTo>
                  <a:cubicBezTo>
                    <a:pt x="11187" y="29744"/>
                    <a:pt x="13610" y="28979"/>
                    <a:pt x="15244" y="27554"/>
                  </a:cubicBezTo>
                  <a:cubicBezTo>
                    <a:pt x="16412" y="26553"/>
                    <a:pt x="17079" y="25119"/>
                    <a:pt x="16478" y="23551"/>
                  </a:cubicBezTo>
                  <a:cubicBezTo>
                    <a:pt x="16178" y="22951"/>
                    <a:pt x="15845" y="22517"/>
                    <a:pt x="15378" y="22250"/>
                  </a:cubicBezTo>
                  <a:cubicBezTo>
                    <a:pt x="17746" y="21150"/>
                    <a:pt x="19747" y="19215"/>
                    <a:pt x="19981" y="16480"/>
                  </a:cubicBezTo>
                  <a:cubicBezTo>
                    <a:pt x="20081" y="14411"/>
                    <a:pt x="18980" y="13544"/>
                    <a:pt x="17579" y="13511"/>
                  </a:cubicBezTo>
                  <a:cubicBezTo>
                    <a:pt x="18813" y="11476"/>
                    <a:pt x="19347" y="9141"/>
                    <a:pt x="19147" y="6539"/>
                  </a:cubicBezTo>
                  <a:cubicBezTo>
                    <a:pt x="19077" y="5819"/>
                    <a:pt x="18555" y="5358"/>
                    <a:pt x="17963" y="5358"/>
                  </a:cubicBezTo>
                  <a:cubicBezTo>
                    <a:pt x="17704" y="5358"/>
                    <a:pt x="17432" y="5446"/>
                    <a:pt x="17179" y="5638"/>
                  </a:cubicBezTo>
                  <a:cubicBezTo>
                    <a:pt x="17046" y="5705"/>
                    <a:pt x="16912" y="5839"/>
                    <a:pt x="16812" y="5972"/>
                  </a:cubicBezTo>
                  <a:cubicBezTo>
                    <a:pt x="16579" y="3770"/>
                    <a:pt x="15244" y="1636"/>
                    <a:pt x="13376" y="201"/>
                  </a:cubicBezTo>
                  <a:cubicBezTo>
                    <a:pt x="13193" y="64"/>
                    <a:pt x="12970" y="1"/>
                    <a:pt x="1274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5"/>
            <p:cNvSpPr/>
            <p:nvPr/>
          </p:nvSpPr>
          <p:spPr>
            <a:xfrm>
              <a:off x="-945075" y="2634513"/>
              <a:ext cx="57650" cy="56250"/>
            </a:xfrm>
            <a:custGeom>
              <a:rect b="b" l="l" r="r" t="t"/>
              <a:pathLst>
                <a:path extrusionOk="0" h="2250" w="2306">
                  <a:moveTo>
                    <a:pt x="1371" y="1"/>
                  </a:moveTo>
                  <a:cubicBezTo>
                    <a:pt x="1193" y="1"/>
                    <a:pt x="1039" y="91"/>
                    <a:pt x="968" y="314"/>
                  </a:cubicBezTo>
                  <a:cubicBezTo>
                    <a:pt x="913" y="397"/>
                    <a:pt x="971" y="456"/>
                    <a:pt x="1031" y="456"/>
                  </a:cubicBezTo>
                  <a:cubicBezTo>
                    <a:pt x="1043" y="456"/>
                    <a:pt x="1056" y="454"/>
                    <a:pt x="1068" y="448"/>
                  </a:cubicBezTo>
                  <a:cubicBezTo>
                    <a:pt x="1201" y="414"/>
                    <a:pt x="1335" y="314"/>
                    <a:pt x="1502" y="314"/>
                  </a:cubicBezTo>
                  <a:cubicBezTo>
                    <a:pt x="1668" y="348"/>
                    <a:pt x="1869" y="515"/>
                    <a:pt x="1902" y="681"/>
                  </a:cubicBezTo>
                  <a:cubicBezTo>
                    <a:pt x="2069" y="1282"/>
                    <a:pt x="1368" y="1582"/>
                    <a:pt x="968" y="1615"/>
                  </a:cubicBezTo>
                  <a:cubicBezTo>
                    <a:pt x="568" y="1749"/>
                    <a:pt x="67" y="1782"/>
                    <a:pt x="1" y="2249"/>
                  </a:cubicBezTo>
                  <a:cubicBezTo>
                    <a:pt x="234" y="1749"/>
                    <a:pt x="1135" y="1949"/>
                    <a:pt x="1568" y="1749"/>
                  </a:cubicBezTo>
                  <a:cubicBezTo>
                    <a:pt x="1902" y="1582"/>
                    <a:pt x="2202" y="1282"/>
                    <a:pt x="2235" y="915"/>
                  </a:cubicBezTo>
                  <a:cubicBezTo>
                    <a:pt x="2305" y="474"/>
                    <a:pt x="1777" y="1"/>
                    <a:pt x="137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5"/>
            <p:cNvSpPr/>
            <p:nvPr/>
          </p:nvSpPr>
          <p:spPr>
            <a:xfrm>
              <a:off x="-933350" y="2438013"/>
              <a:ext cx="44175" cy="83850"/>
            </a:xfrm>
            <a:custGeom>
              <a:rect b="b" l="l" r="r" t="t"/>
              <a:pathLst>
                <a:path extrusionOk="0" h="3354" w="1767">
                  <a:moveTo>
                    <a:pt x="872" y="0"/>
                  </a:moveTo>
                  <a:cubicBezTo>
                    <a:pt x="737" y="0"/>
                    <a:pt x="606" y="59"/>
                    <a:pt x="499" y="202"/>
                  </a:cubicBezTo>
                  <a:cubicBezTo>
                    <a:pt x="408" y="293"/>
                    <a:pt x="483" y="440"/>
                    <a:pt x="573" y="440"/>
                  </a:cubicBezTo>
                  <a:cubicBezTo>
                    <a:pt x="581" y="440"/>
                    <a:pt x="590" y="438"/>
                    <a:pt x="599" y="435"/>
                  </a:cubicBezTo>
                  <a:cubicBezTo>
                    <a:pt x="707" y="391"/>
                    <a:pt x="806" y="371"/>
                    <a:pt x="896" y="371"/>
                  </a:cubicBezTo>
                  <a:cubicBezTo>
                    <a:pt x="1277" y="371"/>
                    <a:pt x="1481" y="737"/>
                    <a:pt x="1400" y="1169"/>
                  </a:cubicBezTo>
                  <a:cubicBezTo>
                    <a:pt x="1366" y="1436"/>
                    <a:pt x="1199" y="1670"/>
                    <a:pt x="1066" y="1870"/>
                  </a:cubicBezTo>
                  <a:cubicBezTo>
                    <a:pt x="766" y="2337"/>
                    <a:pt x="432" y="2770"/>
                    <a:pt x="99" y="3171"/>
                  </a:cubicBezTo>
                  <a:cubicBezTo>
                    <a:pt x="1" y="3244"/>
                    <a:pt x="47" y="3354"/>
                    <a:pt x="131" y="3354"/>
                  </a:cubicBezTo>
                  <a:cubicBezTo>
                    <a:pt x="161" y="3354"/>
                    <a:pt x="197" y="3340"/>
                    <a:pt x="232" y="3304"/>
                  </a:cubicBezTo>
                  <a:cubicBezTo>
                    <a:pt x="866" y="2704"/>
                    <a:pt x="1766" y="1770"/>
                    <a:pt x="1700" y="836"/>
                  </a:cubicBezTo>
                  <a:cubicBezTo>
                    <a:pt x="1651" y="445"/>
                    <a:pt x="1244" y="0"/>
                    <a:pt x="87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5"/>
            <p:cNvSpPr/>
            <p:nvPr/>
          </p:nvSpPr>
          <p:spPr>
            <a:xfrm>
              <a:off x="-1049325" y="2295038"/>
              <a:ext cx="67575" cy="84450"/>
            </a:xfrm>
            <a:custGeom>
              <a:rect b="b" l="l" r="r" t="t"/>
              <a:pathLst>
                <a:path extrusionOk="0" h="3378" w="2703">
                  <a:moveTo>
                    <a:pt x="1473" y="0"/>
                  </a:moveTo>
                  <a:cubicBezTo>
                    <a:pt x="1419" y="0"/>
                    <a:pt x="1369" y="17"/>
                    <a:pt x="1335" y="50"/>
                  </a:cubicBezTo>
                  <a:cubicBezTo>
                    <a:pt x="401" y="884"/>
                    <a:pt x="1" y="2118"/>
                    <a:pt x="468" y="3319"/>
                  </a:cubicBezTo>
                  <a:cubicBezTo>
                    <a:pt x="494" y="3359"/>
                    <a:pt x="536" y="3377"/>
                    <a:pt x="577" y="3377"/>
                  </a:cubicBezTo>
                  <a:cubicBezTo>
                    <a:pt x="640" y="3377"/>
                    <a:pt x="701" y="3333"/>
                    <a:pt x="701" y="3252"/>
                  </a:cubicBezTo>
                  <a:cubicBezTo>
                    <a:pt x="547" y="2265"/>
                    <a:pt x="793" y="1249"/>
                    <a:pt x="1491" y="521"/>
                  </a:cubicBezTo>
                  <a:lnTo>
                    <a:pt x="1491" y="521"/>
                  </a:lnTo>
                  <a:cubicBezTo>
                    <a:pt x="2027" y="1328"/>
                    <a:pt x="1965" y="2117"/>
                    <a:pt x="1902" y="3052"/>
                  </a:cubicBezTo>
                  <a:cubicBezTo>
                    <a:pt x="1902" y="3107"/>
                    <a:pt x="1933" y="3132"/>
                    <a:pt x="1965" y="3132"/>
                  </a:cubicBezTo>
                  <a:cubicBezTo>
                    <a:pt x="1992" y="3132"/>
                    <a:pt x="2021" y="3116"/>
                    <a:pt x="2036" y="3086"/>
                  </a:cubicBezTo>
                  <a:cubicBezTo>
                    <a:pt x="2703" y="2185"/>
                    <a:pt x="2236" y="851"/>
                    <a:pt x="1635" y="50"/>
                  </a:cubicBezTo>
                  <a:cubicBezTo>
                    <a:pt x="1585" y="17"/>
                    <a:pt x="1527" y="0"/>
                    <a:pt x="14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5"/>
            <p:cNvSpPr/>
            <p:nvPr/>
          </p:nvSpPr>
          <p:spPr>
            <a:xfrm>
              <a:off x="-1015950" y="2451213"/>
              <a:ext cx="55050" cy="57275"/>
            </a:xfrm>
            <a:custGeom>
              <a:rect b="b" l="l" r="r" t="t"/>
              <a:pathLst>
                <a:path extrusionOk="0" h="2291" w="2202">
                  <a:moveTo>
                    <a:pt x="1773" y="1"/>
                  </a:moveTo>
                  <a:cubicBezTo>
                    <a:pt x="1761" y="1"/>
                    <a:pt x="1749" y="3"/>
                    <a:pt x="1735" y="8"/>
                  </a:cubicBezTo>
                  <a:cubicBezTo>
                    <a:pt x="968" y="575"/>
                    <a:pt x="367" y="1275"/>
                    <a:pt x="0" y="2142"/>
                  </a:cubicBezTo>
                  <a:cubicBezTo>
                    <a:pt x="0" y="2231"/>
                    <a:pt x="59" y="2291"/>
                    <a:pt x="109" y="2291"/>
                  </a:cubicBezTo>
                  <a:cubicBezTo>
                    <a:pt x="134" y="2291"/>
                    <a:pt x="156" y="2276"/>
                    <a:pt x="167" y="2242"/>
                  </a:cubicBezTo>
                  <a:cubicBezTo>
                    <a:pt x="516" y="1449"/>
                    <a:pt x="1076" y="807"/>
                    <a:pt x="1762" y="316"/>
                  </a:cubicBezTo>
                  <a:lnTo>
                    <a:pt x="1762" y="316"/>
                  </a:lnTo>
                  <a:cubicBezTo>
                    <a:pt x="1942" y="939"/>
                    <a:pt x="1789" y="1619"/>
                    <a:pt x="1301" y="2076"/>
                  </a:cubicBezTo>
                  <a:cubicBezTo>
                    <a:pt x="1193" y="2157"/>
                    <a:pt x="1283" y="2260"/>
                    <a:pt x="1392" y="2260"/>
                  </a:cubicBezTo>
                  <a:cubicBezTo>
                    <a:pt x="1417" y="2260"/>
                    <a:pt x="1443" y="2255"/>
                    <a:pt x="1468" y="2242"/>
                  </a:cubicBezTo>
                  <a:cubicBezTo>
                    <a:pt x="2035" y="1675"/>
                    <a:pt x="2202" y="841"/>
                    <a:pt x="1902" y="108"/>
                  </a:cubicBezTo>
                  <a:cubicBezTo>
                    <a:pt x="1873" y="79"/>
                    <a:pt x="1844" y="1"/>
                    <a:pt x="177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5"/>
            <p:cNvSpPr/>
            <p:nvPr/>
          </p:nvSpPr>
          <p:spPr>
            <a:xfrm>
              <a:off x="-993550" y="2567313"/>
              <a:ext cx="71025" cy="52600"/>
            </a:xfrm>
            <a:custGeom>
              <a:rect b="b" l="l" r="r" t="t"/>
              <a:pathLst>
                <a:path extrusionOk="0" h="2104" w="2841">
                  <a:moveTo>
                    <a:pt x="2573" y="0"/>
                  </a:moveTo>
                  <a:cubicBezTo>
                    <a:pt x="1506" y="334"/>
                    <a:pt x="672" y="1001"/>
                    <a:pt x="72" y="1868"/>
                  </a:cubicBezTo>
                  <a:cubicBezTo>
                    <a:pt x="0" y="1987"/>
                    <a:pt x="82" y="2089"/>
                    <a:pt x="171" y="2089"/>
                  </a:cubicBezTo>
                  <a:cubicBezTo>
                    <a:pt x="206" y="2089"/>
                    <a:pt x="243" y="2073"/>
                    <a:pt x="272" y="2035"/>
                  </a:cubicBezTo>
                  <a:cubicBezTo>
                    <a:pt x="813" y="1240"/>
                    <a:pt x="1596" y="687"/>
                    <a:pt x="2507" y="377"/>
                  </a:cubicBezTo>
                  <a:lnTo>
                    <a:pt x="2507" y="377"/>
                  </a:lnTo>
                  <a:cubicBezTo>
                    <a:pt x="2550" y="709"/>
                    <a:pt x="2477" y="1012"/>
                    <a:pt x="2306" y="1268"/>
                  </a:cubicBezTo>
                  <a:cubicBezTo>
                    <a:pt x="2106" y="1601"/>
                    <a:pt x="1806" y="1668"/>
                    <a:pt x="1506" y="1868"/>
                  </a:cubicBezTo>
                  <a:cubicBezTo>
                    <a:pt x="1439" y="1968"/>
                    <a:pt x="1473" y="2102"/>
                    <a:pt x="1573" y="2102"/>
                  </a:cubicBezTo>
                  <a:cubicBezTo>
                    <a:pt x="1590" y="2103"/>
                    <a:pt x="1607" y="2104"/>
                    <a:pt x="1624" y="2104"/>
                  </a:cubicBezTo>
                  <a:cubicBezTo>
                    <a:pt x="2004" y="2104"/>
                    <a:pt x="2350" y="1754"/>
                    <a:pt x="2573" y="1435"/>
                  </a:cubicBezTo>
                  <a:cubicBezTo>
                    <a:pt x="2807" y="1034"/>
                    <a:pt x="2840" y="534"/>
                    <a:pt x="2740" y="134"/>
                  </a:cubicBezTo>
                  <a:cubicBezTo>
                    <a:pt x="2673" y="34"/>
                    <a:pt x="2607" y="0"/>
                    <a:pt x="25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5"/>
            <p:cNvSpPr/>
            <p:nvPr/>
          </p:nvSpPr>
          <p:spPr>
            <a:xfrm>
              <a:off x="-1121675" y="2452788"/>
              <a:ext cx="55700" cy="81600"/>
            </a:xfrm>
            <a:custGeom>
              <a:rect b="b" l="l" r="r" t="t"/>
              <a:pathLst>
                <a:path extrusionOk="0" h="3264" w="2228">
                  <a:moveTo>
                    <a:pt x="153" y="3224"/>
                  </a:moveTo>
                  <a:cubicBezTo>
                    <a:pt x="149" y="3229"/>
                    <a:pt x="149" y="3236"/>
                    <a:pt x="160" y="3247"/>
                  </a:cubicBezTo>
                  <a:cubicBezTo>
                    <a:pt x="157" y="3239"/>
                    <a:pt x="155" y="3232"/>
                    <a:pt x="153" y="3224"/>
                  </a:cubicBezTo>
                  <a:close/>
                  <a:moveTo>
                    <a:pt x="1757" y="0"/>
                  </a:moveTo>
                  <a:cubicBezTo>
                    <a:pt x="1699" y="0"/>
                    <a:pt x="1634" y="14"/>
                    <a:pt x="1561" y="45"/>
                  </a:cubicBezTo>
                  <a:cubicBezTo>
                    <a:pt x="1060" y="211"/>
                    <a:pt x="627" y="1012"/>
                    <a:pt x="460" y="1446"/>
                  </a:cubicBezTo>
                  <a:cubicBezTo>
                    <a:pt x="262" y="2005"/>
                    <a:pt x="0" y="2662"/>
                    <a:pt x="153" y="3224"/>
                  </a:cubicBezTo>
                  <a:lnTo>
                    <a:pt x="153" y="3224"/>
                  </a:lnTo>
                  <a:cubicBezTo>
                    <a:pt x="163" y="3214"/>
                    <a:pt x="193" y="3214"/>
                    <a:pt x="193" y="3214"/>
                  </a:cubicBezTo>
                  <a:cubicBezTo>
                    <a:pt x="560" y="2380"/>
                    <a:pt x="560" y="1245"/>
                    <a:pt x="1294" y="612"/>
                  </a:cubicBezTo>
                  <a:cubicBezTo>
                    <a:pt x="1370" y="498"/>
                    <a:pt x="1456" y="438"/>
                    <a:pt x="1566" y="438"/>
                  </a:cubicBezTo>
                  <a:cubicBezTo>
                    <a:pt x="1649" y="438"/>
                    <a:pt x="1745" y="473"/>
                    <a:pt x="1861" y="545"/>
                  </a:cubicBezTo>
                  <a:lnTo>
                    <a:pt x="1861" y="778"/>
                  </a:lnTo>
                  <a:cubicBezTo>
                    <a:pt x="1928" y="1045"/>
                    <a:pt x="1861" y="1446"/>
                    <a:pt x="1861" y="1746"/>
                  </a:cubicBezTo>
                  <a:cubicBezTo>
                    <a:pt x="1861" y="2213"/>
                    <a:pt x="1761" y="2747"/>
                    <a:pt x="1928" y="3214"/>
                  </a:cubicBezTo>
                  <a:cubicBezTo>
                    <a:pt x="1944" y="3247"/>
                    <a:pt x="1978" y="3264"/>
                    <a:pt x="2011" y="3264"/>
                  </a:cubicBezTo>
                  <a:cubicBezTo>
                    <a:pt x="2044" y="3264"/>
                    <a:pt x="2078" y="3247"/>
                    <a:pt x="2094" y="3214"/>
                  </a:cubicBezTo>
                  <a:cubicBezTo>
                    <a:pt x="2228" y="2847"/>
                    <a:pt x="2161" y="2413"/>
                    <a:pt x="2161" y="2013"/>
                  </a:cubicBezTo>
                  <a:cubicBezTo>
                    <a:pt x="2161" y="1546"/>
                    <a:pt x="2228" y="1045"/>
                    <a:pt x="2161" y="578"/>
                  </a:cubicBezTo>
                  <a:cubicBezTo>
                    <a:pt x="2134" y="278"/>
                    <a:pt x="2017" y="0"/>
                    <a:pt x="175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5"/>
            <p:cNvSpPr/>
            <p:nvPr/>
          </p:nvSpPr>
          <p:spPr>
            <a:xfrm>
              <a:off x="-1059325" y="2560788"/>
              <a:ext cx="39225" cy="43575"/>
            </a:xfrm>
            <a:custGeom>
              <a:rect b="b" l="l" r="r" t="t"/>
              <a:pathLst>
                <a:path extrusionOk="0" h="1743" w="1569">
                  <a:moveTo>
                    <a:pt x="1387" y="0"/>
                  </a:moveTo>
                  <a:cubicBezTo>
                    <a:pt x="1360" y="0"/>
                    <a:pt x="1331" y="8"/>
                    <a:pt x="1302" y="28"/>
                  </a:cubicBezTo>
                  <a:cubicBezTo>
                    <a:pt x="768" y="295"/>
                    <a:pt x="234" y="628"/>
                    <a:pt x="1" y="1195"/>
                  </a:cubicBezTo>
                  <a:cubicBezTo>
                    <a:pt x="440" y="961"/>
                    <a:pt x="802" y="624"/>
                    <a:pt x="1222" y="365"/>
                  </a:cubicBezTo>
                  <a:lnTo>
                    <a:pt x="1222" y="365"/>
                  </a:lnTo>
                  <a:cubicBezTo>
                    <a:pt x="1235" y="572"/>
                    <a:pt x="1235" y="767"/>
                    <a:pt x="1235" y="962"/>
                  </a:cubicBezTo>
                  <a:cubicBezTo>
                    <a:pt x="1235" y="1229"/>
                    <a:pt x="1101" y="1462"/>
                    <a:pt x="1235" y="1696"/>
                  </a:cubicBezTo>
                  <a:cubicBezTo>
                    <a:pt x="1258" y="1719"/>
                    <a:pt x="1315" y="1743"/>
                    <a:pt x="1358" y="1743"/>
                  </a:cubicBezTo>
                  <a:cubicBezTo>
                    <a:pt x="1376" y="1743"/>
                    <a:pt x="1392" y="1739"/>
                    <a:pt x="1402" y="1729"/>
                  </a:cubicBezTo>
                  <a:cubicBezTo>
                    <a:pt x="1568" y="1495"/>
                    <a:pt x="1535" y="1262"/>
                    <a:pt x="1568" y="1028"/>
                  </a:cubicBezTo>
                  <a:cubicBezTo>
                    <a:pt x="1568" y="728"/>
                    <a:pt x="1568" y="395"/>
                    <a:pt x="1502" y="94"/>
                  </a:cubicBezTo>
                  <a:cubicBezTo>
                    <a:pt x="1502" y="47"/>
                    <a:pt x="1452" y="0"/>
                    <a:pt x="13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5"/>
            <p:cNvSpPr/>
            <p:nvPr/>
          </p:nvSpPr>
          <p:spPr>
            <a:xfrm>
              <a:off x="-965925" y="2357413"/>
              <a:ext cx="50775" cy="47300"/>
            </a:xfrm>
            <a:custGeom>
              <a:rect b="b" l="l" r="r" t="t"/>
              <a:pathLst>
                <a:path extrusionOk="0" h="1892" w="2031">
                  <a:moveTo>
                    <a:pt x="1524" y="0"/>
                  </a:moveTo>
                  <a:cubicBezTo>
                    <a:pt x="1473" y="0"/>
                    <a:pt x="1421" y="8"/>
                    <a:pt x="1368" y="24"/>
                  </a:cubicBezTo>
                  <a:cubicBezTo>
                    <a:pt x="1001" y="90"/>
                    <a:pt x="668" y="357"/>
                    <a:pt x="401" y="691"/>
                  </a:cubicBezTo>
                  <a:cubicBezTo>
                    <a:pt x="201" y="924"/>
                    <a:pt x="1" y="1358"/>
                    <a:pt x="167" y="1691"/>
                  </a:cubicBezTo>
                  <a:cubicBezTo>
                    <a:pt x="192" y="1752"/>
                    <a:pt x="242" y="1777"/>
                    <a:pt x="296" y="1777"/>
                  </a:cubicBezTo>
                  <a:cubicBezTo>
                    <a:pt x="392" y="1777"/>
                    <a:pt x="501" y="1698"/>
                    <a:pt x="501" y="1591"/>
                  </a:cubicBezTo>
                  <a:cubicBezTo>
                    <a:pt x="448" y="1591"/>
                    <a:pt x="437" y="1549"/>
                    <a:pt x="401" y="1549"/>
                  </a:cubicBezTo>
                  <a:cubicBezTo>
                    <a:pt x="392" y="1549"/>
                    <a:pt x="381" y="1551"/>
                    <a:pt x="368" y="1558"/>
                  </a:cubicBezTo>
                  <a:cubicBezTo>
                    <a:pt x="334" y="1558"/>
                    <a:pt x="668" y="991"/>
                    <a:pt x="701" y="891"/>
                  </a:cubicBezTo>
                  <a:cubicBezTo>
                    <a:pt x="835" y="724"/>
                    <a:pt x="1068" y="557"/>
                    <a:pt x="1268" y="491"/>
                  </a:cubicBezTo>
                  <a:cubicBezTo>
                    <a:pt x="1319" y="476"/>
                    <a:pt x="1361" y="469"/>
                    <a:pt x="1395" y="469"/>
                  </a:cubicBezTo>
                  <a:cubicBezTo>
                    <a:pt x="1672" y="469"/>
                    <a:pt x="1428" y="909"/>
                    <a:pt x="1368" y="1058"/>
                  </a:cubicBezTo>
                  <a:cubicBezTo>
                    <a:pt x="1268" y="1258"/>
                    <a:pt x="1168" y="1525"/>
                    <a:pt x="1168" y="1758"/>
                  </a:cubicBezTo>
                  <a:cubicBezTo>
                    <a:pt x="1168" y="1847"/>
                    <a:pt x="1213" y="1892"/>
                    <a:pt x="1282" y="1892"/>
                  </a:cubicBezTo>
                  <a:cubicBezTo>
                    <a:pt x="1316" y="1892"/>
                    <a:pt x="1357" y="1880"/>
                    <a:pt x="1402" y="1858"/>
                  </a:cubicBezTo>
                  <a:cubicBezTo>
                    <a:pt x="1635" y="1691"/>
                    <a:pt x="1668" y="1391"/>
                    <a:pt x="1769" y="1158"/>
                  </a:cubicBezTo>
                  <a:cubicBezTo>
                    <a:pt x="1869" y="924"/>
                    <a:pt x="1935" y="724"/>
                    <a:pt x="2002" y="524"/>
                  </a:cubicBezTo>
                  <a:cubicBezTo>
                    <a:pt x="2030" y="215"/>
                    <a:pt x="1798" y="0"/>
                    <a:pt x="152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5"/>
            <p:cNvSpPr/>
            <p:nvPr/>
          </p:nvSpPr>
          <p:spPr>
            <a:xfrm>
              <a:off x="-1000875" y="2674288"/>
              <a:ext cx="50825" cy="56550"/>
            </a:xfrm>
            <a:custGeom>
              <a:rect b="b" l="l" r="r" t="t"/>
              <a:pathLst>
                <a:path extrusionOk="0" h="2262" w="2033">
                  <a:moveTo>
                    <a:pt x="836" y="1"/>
                  </a:moveTo>
                  <a:cubicBezTo>
                    <a:pt x="424" y="1"/>
                    <a:pt x="0" y="223"/>
                    <a:pt x="131" y="658"/>
                  </a:cubicBezTo>
                  <a:cubicBezTo>
                    <a:pt x="168" y="713"/>
                    <a:pt x="215" y="738"/>
                    <a:pt x="266" y="738"/>
                  </a:cubicBezTo>
                  <a:cubicBezTo>
                    <a:pt x="308" y="738"/>
                    <a:pt x="353" y="721"/>
                    <a:pt x="398" y="691"/>
                  </a:cubicBezTo>
                  <a:cubicBezTo>
                    <a:pt x="465" y="525"/>
                    <a:pt x="598" y="358"/>
                    <a:pt x="798" y="325"/>
                  </a:cubicBezTo>
                  <a:cubicBezTo>
                    <a:pt x="839" y="311"/>
                    <a:pt x="879" y="305"/>
                    <a:pt x="918" y="305"/>
                  </a:cubicBezTo>
                  <a:cubicBezTo>
                    <a:pt x="1167" y="305"/>
                    <a:pt x="1370" y="556"/>
                    <a:pt x="1399" y="758"/>
                  </a:cubicBezTo>
                  <a:cubicBezTo>
                    <a:pt x="1532" y="1259"/>
                    <a:pt x="1232" y="1726"/>
                    <a:pt x="932" y="2092"/>
                  </a:cubicBezTo>
                  <a:cubicBezTo>
                    <a:pt x="907" y="2167"/>
                    <a:pt x="957" y="2261"/>
                    <a:pt x="1025" y="2261"/>
                  </a:cubicBezTo>
                  <a:cubicBezTo>
                    <a:pt x="1048" y="2261"/>
                    <a:pt x="1073" y="2251"/>
                    <a:pt x="1098" y="2226"/>
                  </a:cubicBezTo>
                  <a:cubicBezTo>
                    <a:pt x="1532" y="1692"/>
                    <a:pt x="2032" y="825"/>
                    <a:pt x="1399" y="191"/>
                  </a:cubicBezTo>
                  <a:cubicBezTo>
                    <a:pt x="1271" y="64"/>
                    <a:pt x="1055" y="1"/>
                    <a:pt x="83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5"/>
            <p:cNvSpPr/>
            <p:nvPr/>
          </p:nvSpPr>
          <p:spPr>
            <a:xfrm>
              <a:off x="-885875" y="2566388"/>
              <a:ext cx="34225" cy="39550"/>
            </a:xfrm>
            <a:custGeom>
              <a:rect b="b" l="l" r="r" t="t"/>
              <a:pathLst>
                <a:path extrusionOk="0" h="1582" w="1369">
                  <a:moveTo>
                    <a:pt x="966" y="1"/>
                  </a:moveTo>
                  <a:cubicBezTo>
                    <a:pt x="854" y="1"/>
                    <a:pt x="738" y="29"/>
                    <a:pt x="635" y="71"/>
                  </a:cubicBezTo>
                  <a:cubicBezTo>
                    <a:pt x="535" y="137"/>
                    <a:pt x="468" y="237"/>
                    <a:pt x="368" y="304"/>
                  </a:cubicBezTo>
                  <a:cubicBezTo>
                    <a:pt x="334" y="337"/>
                    <a:pt x="168" y="504"/>
                    <a:pt x="68" y="504"/>
                  </a:cubicBezTo>
                  <a:cubicBezTo>
                    <a:pt x="1" y="538"/>
                    <a:pt x="34" y="571"/>
                    <a:pt x="101" y="638"/>
                  </a:cubicBezTo>
                  <a:cubicBezTo>
                    <a:pt x="170" y="661"/>
                    <a:pt x="239" y="700"/>
                    <a:pt x="319" y="700"/>
                  </a:cubicBezTo>
                  <a:cubicBezTo>
                    <a:pt x="355" y="700"/>
                    <a:pt x="393" y="692"/>
                    <a:pt x="435" y="671"/>
                  </a:cubicBezTo>
                  <a:cubicBezTo>
                    <a:pt x="535" y="571"/>
                    <a:pt x="668" y="404"/>
                    <a:pt x="801" y="371"/>
                  </a:cubicBezTo>
                  <a:cubicBezTo>
                    <a:pt x="835" y="337"/>
                    <a:pt x="868" y="337"/>
                    <a:pt x="968" y="337"/>
                  </a:cubicBezTo>
                  <a:cubicBezTo>
                    <a:pt x="1035" y="337"/>
                    <a:pt x="1035" y="371"/>
                    <a:pt x="1035" y="404"/>
                  </a:cubicBezTo>
                  <a:cubicBezTo>
                    <a:pt x="1035" y="504"/>
                    <a:pt x="968" y="638"/>
                    <a:pt x="968" y="671"/>
                  </a:cubicBezTo>
                  <a:cubicBezTo>
                    <a:pt x="868" y="905"/>
                    <a:pt x="735" y="1138"/>
                    <a:pt x="701" y="1372"/>
                  </a:cubicBezTo>
                  <a:cubicBezTo>
                    <a:pt x="679" y="1484"/>
                    <a:pt x="778" y="1582"/>
                    <a:pt x="876" y="1582"/>
                  </a:cubicBezTo>
                  <a:cubicBezTo>
                    <a:pt x="923" y="1582"/>
                    <a:pt x="969" y="1559"/>
                    <a:pt x="1002" y="1505"/>
                  </a:cubicBezTo>
                  <a:cubicBezTo>
                    <a:pt x="1168" y="1205"/>
                    <a:pt x="1235" y="871"/>
                    <a:pt x="1335" y="571"/>
                  </a:cubicBezTo>
                  <a:cubicBezTo>
                    <a:pt x="1369" y="371"/>
                    <a:pt x="1369" y="171"/>
                    <a:pt x="1168" y="37"/>
                  </a:cubicBezTo>
                  <a:cubicBezTo>
                    <a:pt x="1105" y="12"/>
                    <a:pt x="1036" y="1"/>
                    <a:pt x="96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5"/>
            <p:cNvSpPr/>
            <p:nvPr/>
          </p:nvSpPr>
          <p:spPr>
            <a:xfrm>
              <a:off x="-655700" y="2725213"/>
              <a:ext cx="148475" cy="296600"/>
            </a:xfrm>
            <a:custGeom>
              <a:rect b="b" l="l" r="r" t="t"/>
              <a:pathLst>
                <a:path extrusionOk="0" h="11864" w="5939">
                  <a:moveTo>
                    <a:pt x="4548" y="1"/>
                  </a:moveTo>
                  <a:cubicBezTo>
                    <a:pt x="4276" y="1"/>
                    <a:pt x="4003" y="109"/>
                    <a:pt x="3803" y="289"/>
                  </a:cubicBezTo>
                  <a:cubicBezTo>
                    <a:pt x="3470" y="556"/>
                    <a:pt x="3236" y="956"/>
                    <a:pt x="3069" y="1356"/>
                  </a:cubicBezTo>
                  <a:cubicBezTo>
                    <a:pt x="1672" y="4300"/>
                    <a:pt x="1520" y="7668"/>
                    <a:pt x="606" y="10751"/>
                  </a:cubicBezTo>
                  <a:lnTo>
                    <a:pt x="606" y="10751"/>
                  </a:lnTo>
                  <a:cubicBezTo>
                    <a:pt x="1797" y="8947"/>
                    <a:pt x="2967" y="7129"/>
                    <a:pt x="4137" y="5359"/>
                  </a:cubicBezTo>
                  <a:cubicBezTo>
                    <a:pt x="5004" y="4058"/>
                    <a:pt x="5938" y="2524"/>
                    <a:pt x="5571" y="989"/>
                  </a:cubicBezTo>
                  <a:cubicBezTo>
                    <a:pt x="5471" y="656"/>
                    <a:pt x="5338" y="322"/>
                    <a:pt x="5071" y="156"/>
                  </a:cubicBezTo>
                  <a:cubicBezTo>
                    <a:pt x="4911" y="49"/>
                    <a:pt x="4729" y="1"/>
                    <a:pt x="4548" y="1"/>
                  </a:cubicBezTo>
                  <a:close/>
                  <a:moveTo>
                    <a:pt x="606" y="10751"/>
                  </a:moveTo>
                  <a:cubicBezTo>
                    <a:pt x="405" y="11056"/>
                    <a:pt x="203" y="11360"/>
                    <a:pt x="0" y="11664"/>
                  </a:cubicBezTo>
                  <a:lnTo>
                    <a:pt x="234" y="11864"/>
                  </a:lnTo>
                  <a:cubicBezTo>
                    <a:pt x="372" y="11498"/>
                    <a:pt x="494" y="11127"/>
                    <a:pt x="606" y="10751"/>
                  </a:cubicBezTo>
                  <a:close/>
                </a:path>
              </a:pathLst>
            </a:custGeom>
            <a:solidFill>
              <a:srgbClr val="F558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5"/>
            <p:cNvSpPr/>
            <p:nvPr/>
          </p:nvSpPr>
          <p:spPr>
            <a:xfrm>
              <a:off x="-674050" y="2708538"/>
              <a:ext cx="181825" cy="323900"/>
            </a:xfrm>
            <a:custGeom>
              <a:rect b="b" l="l" r="r" t="t"/>
              <a:pathLst>
                <a:path extrusionOk="0" h="12956" w="7273">
                  <a:moveTo>
                    <a:pt x="4843" y="2210"/>
                  </a:moveTo>
                  <a:cubicBezTo>
                    <a:pt x="5066" y="2210"/>
                    <a:pt x="5342" y="2292"/>
                    <a:pt x="5671" y="2457"/>
                  </a:cubicBezTo>
                  <a:cubicBezTo>
                    <a:pt x="5538" y="3391"/>
                    <a:pt x="5238" y="4292"/>
                    <a:pt x="4704" y="5059"/>
                  </a:cubicBezTo>
                  <a:cubicBezTo>
                    <a:pt x="4337" y="5793"/>
                    <a:pt x="3837" y="6493"/>
                    <a:pt x="3370" y="7160"/>
                  </a:cubicBezTo>
                  <a:cubicBezTo>
                    <a:pt x="3167" y="7481"/>
                    <a:pt x="2960" y="7800"/>
                    <a:pt x="2752" y="8119"/>
                  </a:cubicBezTo>
                  <a:lnTo>
                    <a:pt x="2752" y="8119"/>
                  </a:lnTo>
                  <a:cubicBezTo>
                    <a:pt x="3073" y="6584"/>
                    <a:pt x="3185" y="4271"/>
                    <a:pt x="4137" y="3024"/>
                  </a:cubicBezTo>
                  <a:cubicBezTo>
                    <a:pt x="4202" y="2485"/>
                    <a:pt x="4434" y="2210"/>
                    <a:pt x="4843" y="2210"/>
                  </a:cubicBezTo>
                  <a:close/>
                  <a:moveTo>
                    <a:pt x="5061" y="1"/>
                  </a:moveTo>
                  <a:cubicBezTo>
                    <a:pt x="2169" y="1"/>
                    <a:pt x="1092" y="8304"/>
                    <a:pt x="623" y="11454"/>
                  </a:cubicBezTo>
                  <a:lnTo>
                    <a:pt x="623" y="11454"/>
                  </a:lnTo>
                  <a:cubicBezTo>
                    <a:pt x="491" y="11677"/>
                    <a:pt x="361" y="11903"/>
                    <a:pt x="234" y="12131"/>
                  </a:cubicBezTo>
                  <a:cubicBezTo>
                    <a:pt x="1" y="12504"/>
                    <a:pt x="339" y="12844"/>
                    <a:pt x="677" y="12844"/>
                  </a:cubicBezTo>
                  <a:cubicBezTo>
                    <a:pt x="686" y="12844"/>
                    <a:pt x="696" y="12844"/>
                    <a:pt x="705" y="12844"/>
                  </a:cubicBezTo>
                  <a:lnTo>
                    <a:pt x="705" y="12844"/>
                  </a:lnTo>
                  <a:cubicBezTo>
                    <a:pt x="799" y="12914"/>
                    <a:pt x="909" y="12956"/>
                    <a:pt x="1014" y="12956"/>
                  </a:cubicBezTo>
                  <a:cubicBezTo>
                    <a:pt x="1145" y="12956"/>
                    <a:pt x="1267" y="12890"/>
                    <a:pt x="1335" y="12731"/>
                  </a:cubicBezTo>
                  <a:cubicBezTo>
                    <a:pt x="1498" y="12382"/>
                    <a:pt x="1643" y="12034"/>
                    <a:pt x="1773" y="11687"/>
                  </a:cubicBezTo>
                  <a:lnTo>
                    <a:pt x="1773" y="11687"/>
                  </a:lnTo>
                  <a:cubicBezTo>
                    <a:pt x="3516" y="9369"/>
                    <a:pt x="5441" y="6843"/>
                    <a:pt x="6439" y="4292"/>
                  </a:cubicBezTo>
                  <a:cubicBezTo>
                    <a:pt x="6939" y="3124"/>
                    <a:pt x="7272" y="889"/>
                    <a:pt x="5838" y="189"/>
                  </a:cubicBezTo>
                  <a:cubicBezTo>
                    <a:pt x="5565" y="61"/>
                    <a:pt x="5307" y="1"/>
                    <a:pt x="5061" y="1"/>
                  </a:cubicBezTo>
                  <a:close/>
                </a:path>
              </a:pathLst>
            </a:custGeom>
            <a:solidFill>
              <a:srgbClr val="F558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5"/>
            <p:cNvSpPr/>
            <p:nvPr/>
          </p:nvSpPr>
          <p:spPr>
            <a:xfrm>
              <a:off x="-632350" y="2783613"/>
              <a:ext cx="243525" cy="219875"/>
            </a:xfrm>
            <a:custGeom>
              <a:rect b="b" l="l" r="r" t="t"/>
              <a:pathLst>
                <a:path extrusionOk="0" h="8795" w="9741">
                  <a:moveTo>
                    <a:pt x="8718" y="1"/>
                  </a:moveTo>
                  <a:cubicBezTo>
                    <a:pt x="8169" y="1"/>
                    <a:pt x="7545" y="386"/>
                    <a:pt x="7072" y="788"/>
                  </a:cubicBezTo>
                  <a:cubicBezTo>
                    <a:pt x="4704" y="2723"/>
                    <a:pt x="1668" y="6226"/>
                    <a:pt x="0" y="8794"/>
                  </a:cubicBezTo>
                  <a:lnTo>
                    <a:pt x="968" y="8727"/>
                  </a:lnTo>
                  <a:cubicBezTo>
                    <a:pt x="3670" y="7326"/>
                    <a:pt x="6071" y="4724"/>
                    <a:pt x="8473" y="2856"/>
                  </a:cubicBezTo>
                  <a:cubicBezTo>
                    <a:pt x="8873" y="2523"/>
                    <a:pt x="9340" y="2189"/>
                    <a:pt x="9541" y="1689"/>
                  </a:cubicBezTo>
                  <a:cubicBezTo>
                    <a:pt x="9741" y="1222"/>
                    <a:pt x="9741" y="555"/>
                    <a:pt x="9340" y="221"/>
                  </a:cubicBezTo>
                  <a:cubicBezTo>
                    <a:pt x="9156" y="66"/>
                    <a:pt x="8943" y="1"/>
                    <a:pt x="8718" y="1"/>
                  </a:cubicBezTo>
                  <a:close/>
                </a:path>
              </a:pathLst>
            </a:custGeom>
            <a:solidFill>
              <a:srgbClr val="F558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5"/>
            <p:cNvSpPr/>
            <p:nvPr/>
          </p:nvSpPr>
          <p:spPr>
            <a:xfrm>
              <a:off x="-643775" y="2762438"/>
              <a:ext cx="305000" cy="256450"/>
            </a:xfrm>
            <a:custGeom>
              <a:rect b="b" l="l" r="r" t="t"/>
              <a:pathLst>
                <a:path extrusionOk="0" h="10258" w="12200">
                  <a:moveTo>
                    <a:pt x="8259" y="2078"/>
                  </a:moveTo>
                  <a:cubicBezTo>
                    <a:pt x="8371" y="2078"/>
                    <a:pt x="8480" y="2169"/>
                    <a:pt x="8597" y="2403"/>
                  </a:cubicBezTo>
                  <a:cubicBezTo>
                    <a:pt x="8930" y="3003"/>
                    <a:pt x="8597" y="3003"/>
                    <a:pt x="8163" y="3370"/>
                  </a:cubicBezTo>
                  <a:lnTo>
                    <a:pt x="6028" y="5238"/>
                  </a:lnTo>
                  <a:cubicBezTo>
                    <a:pt x="4694" y="6456"/>
                    <a:pt x="3359" y="7649"/>
                    <a:pt x="1827" y="8598"/>
                  </a:cubicBezTo>
                  <a:lnTo>
                    <a:pt x="1827" y="8598"/>
                  </a:lnTo>
                  <a:cubicBezTo>
                    <a:pt x="3600" y="6514"/>
                    <a:pt x="5507" y="4442"/>
                    <a:pt x="7529" y="2669"/>
                  </a:cubicBezTo>
                  <a:cubicBezTo>
                    <a:pt x="7832" y="2388"/>
                    <a:pt x="8051" y="2078"/>
                    <a:pt x="8259" y="2078"/>
                  </a:cubicBezTo>
                  <a:close/>
                  <a:moveTo>
                    <a:pt x="9092" y="1"/>
                  </a:moveTo>
                  <a:cubicBezTo>
                    <a:pt x="7525" y="1"/>
                    <a:pt x="5944" y="1886"/>
                    <a:pt x="4994" y="2836"/>
                  </a:cubicBezTo>
                  <a:cubicBezTo>
                    <a:pt x="3026" y="4838"/>
                    <a:pt x="1425" y="6872"/>
                    <a:pt x="124" y="9374"/>
                  </a:cubicBezTo>
                  <a:cubicBezTo>
                    <a:pt x="0" y="9695"/>
                    <a:pt x="243" y="9998"/>
                    <a:pt x="499" y="9998"/>
                  </a:cubicBezTo>
                  <a:cubicBezTo>
                    <a:pt x="588" y="9998"/>
                    <a:pt x="680" y="9961"/>
                    <a:pt x="758" y="9875"/>
                  </a:cubicBezTo>
                  <a:cubicBezTo>
                    <a:pt x="782" y="9845"/>
                    <a:pt x="807" y="9815"/>
                    <a:pt x="832" y="9785"/>
                  </a:cubicBezTo>
                  <a:lnTo>
                    <a:pt x="832" y="9785"/>
                  </a:lnTo>
                  <a:cubicBezTo>
                    <a:pt x="931" y="10044"/>
                    <a:pt x="1177" y="10257"/>
                    <a:pt x="1473" y="10257"/>
                  </a:cubicBezTo>
                  <a:cubicBezTo>
                    <a:pt x="1575" y="10257"/>
                    <a:pt x="1682" y="10232"/>
                    <a:pt x="1792" y="10175"/>
                  </a:cubicBezTo>
                  <a:cubicBezTo>
                    <a:pt x="4460" y="8707"/>
                    <a:pt x="6662" y="6572"/>
                    <a:pt x="8997" y="4637"/>
                  </a:cubicBezTo>
                  <a:cubicBezTo>
                    <a:pt x="10164" y="3670"/>
                    <a:pt x="12199" y="1435"/>
                    <a:pt x="9998" y="234"/>
                  </a:cubicBezTo>
                  <a:cubicBezTo>
                    <a:pt x="9699" y="72"/>
                    <a:pt x="9396" y="1"/>
                    <a:pt x="9092" y="1"/>
                  </a:cubicBezTo>
                  <a:close/>
                </a:path>
              </a:pathLst>
            </a:custGeom>
            <a:solidFill>
              <a:srgbClr val="F558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5"/>
            <p:cNvSpPr/>
            <p:nvPr/>
          </p:nvSpPr>
          <p:spPr>
            <a:xfrm>
              <a:off x="-594825" y="2894788"/>
              <a:ext cx="278550" cy="124100"/>
            </a:xfrm>
            <a:custGeom>
              <a:rect b="b" l="l" r="r" t="t"/>
              <a:pathLst>
                <a:path extrusionOk="0" h="4964" w="11142">
                  <a:moveTo>
                    <a:pt x="9028" y="0"/>
                  </a:moveTo>
                  <a:cubicBezTo>
                    <a:pt x="8515" y="0"/>
                    <a:pt x="7984" y="242"/>
                    <a:pt x="7506" y="511"/>
                  </a:cubicBezTo>
                  <a:cubicBezTo>
                    <a:pt x="6138" y="1211"/>
                    <a:pt x="4804" y="1879"/>
                    <a:pt x="3470" y="2546"/>
                  </a:cubicBezTo>
                  <a:cubicBezTo>
                    <a:pt x="2502" y="3046"/>
                    <a:pt x="1468" y="3546"/>
                    <a:pt x="367" y="3580"/>
                  </a:cubicBezTo>
                  <a:lnTo>
                    <a:pt x="1" y="4347"/>
                  </a:lnTo>
                  <a:cubicBezTo>
                    <a:pt x="838" y="4789"/>
                    <a:pt x="1858" y="4963"/>
                    <a:pt x="2940" y="4963"/>
                  </a:cubicBezTo>
                  <a:cubicBezTo>
                    <a:pt x="4962" y="4963"/>
                    <a:pt x="7201" y="4355"/>
                    <a:pt x="8874" y="3747"/>
                  </a:cubicBezTo>
                  <a:cubicBezTo>
                    <a:pt x="9574" y="3513"/>
                    <a:pt x="10308" y="3079"/>
                    <a:pt x="10641" y="2412"/>
                  </a:cubicBezTo>
                  <a:cubicBezTo>
                    <a:pt x="11142" y="1412"/>
                    <a:pt x="10341" y="77"/>
                    <a:pt x="9207" y="11"/>
                  </a:cubicBezTo>
                  <a:cubicBezTo>
                    <a:pt x="9148" y="4"/>
                    <a:pt x="9088" y="0"/>
                    <a:pt x="9028" y="0"/>
                  </a:cubicBezTo>
                  <a:close/>
                </a:path>
              </a:pathLst>
            </a:custGeom>
            <a:solidFill>
              <a:srgbClr val="F558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5"/>
            <p:cNvSpPr/>
            <p:nvPr/>
          </p:nvSpPr>
          <p:spPr>
            <a:xfrm>
              <a:off x="-613825" y="2873788"/>
              <a:ext cx="313575" cy="165675"/>
            </a:xfrm>
            <a:custGeom>
              <a:rect b="b" l="l" r="r" t="t"/>
              <a:pathLst>
                <a:path extrusionOk="0" h="6627" w="12543">
                  <a:moveTo>
                    <a:pt x="8583" y="2031"/>
                  </a:moveTo>
                  <a:cubicBezTo>
                    <a:pt x="8851" y="2031"/>
                    <a:pt x="9045" y="2307"/>
                    <a:pt x="9167" y="2852"/>
                  </a:cubicBezTo>
                  <a:cubicBezTo>
                    <a:pt x="10000" y="3519"/>
                    <a:pt x="9867" y="3886"/>
                    <a:pt x="8833" y="3953"/>
                  </a:cubicBezTo>
                  <a:cubicBezTo>
                    <a:pt x="8466" y="4086"/>
                    <a:pt x="8099" y="4220"/>
                    <a:pt x="7665" y="4353"/>
                  </a:cubicBezTo>
                  <a:cubicBezTo>
                    <a:pt x="6898" y="4587"/>
                    <a:pt x="6098" y="4753"/>
                    <a:pt x="5297" y="4887"/>
                  </a:cubicBezTo>
                  <a:cubicBezTo>
                    <a:pt x="4941" y="4938"/>
                    <a:pt x="4597" y="4959"/>
                    <a:pt x="4261" y="4959"/>
                  </a:cubicBezTo>
                  <a:cubicBezTo>
                    <a:pt x="3409" y="4959"/>
                    <a:pt x="2604" y="4825"/>
                    <a:pt x="1763" y="4709"/>
                  </a:cubicBezTo>
                  <a:lnTo>
                    <a:pt x="1763" y="4709"/>
                  </a:lnTo>
                  <a:cubicBezTo>
                    <a:pt x="1820" y="4713"/>
                    <a:pt x="1876" y="4714"/>
                    <a:pt x="1932" y="4714"/>
                  </a:cubicBezTo>
                  <a:cubicBezTo>
                    <a:pt x="2774" y="4714"/>
                    <a:pt x="3574" y="4355"/>
                    <a:pt x="4430" y="4053"/>
                  </a:cubicBezTo>
                  <a:cubicBezTo>
                    <a:pt x="5164" y="3753"/>
                    <a:pt x="5931" y="3419"/>
                    <a:pt x="6631" y="3052"/>
                  </a:cubicBezTo>
                  <a:cubicBezTo>
                    <a:pt x="7098" y="2852"/>
                    <a:pt x="7565" y="2585"/>
                    <a:pt x="7966" y="2385"/>
                  </a:cubicBezTo>
                  <a:cubicBezTo>
                    <a:pt x="8203" y="2148"/>
                    <a:pt x="8408" y="2031"/>
                    <a:pt x="8583" y="2031"/>
                  </a:cubicBezTo>
                  <a:close/>
                  <a:moveTo>
                    <a:pt x="9683" y="1"/>
                  </a:moveTo>
                  <a:cubicBezTo>
                    <a:pt x="9513" y="1"/>
                    <a:pt x="9340" y="17"/>
                    <a:pt x="9167" y="50"/>
                  </a:cubicBezTo>
                  <a:cubicBezTo>
                    <a:pt x="7866" y="284"/>
                    <a:pt x="6598" y="1218"/>
                    <a:pt x="5431" y="1851"/>
                  </a:cubicBezTo>
                  <a:cubicBezTo>
                    <a:pt x="3929" y="2619"/>
                    <a:pt x="2362" y="3386"/>
                    <a:pt x="961" y="4253"/>
                  </a:cubicBezTo>
                  <a:cubicBezTo>
                    <a:pt x="894" y="4353"/>
                    <a:pt x="927" y="4553"/>
                    <a:pt x="1094" y="4587"/>
                  </a:cubicBezTo>
                  <a:cubicBezTo>
                    <a:pt x="1186" y="4615"/>
                    <a:pt x="1277" y="4639"/>
                    <a:pt x="1367" y="4657"/>
                  </a:cubicBezTo>
                  <a:lnTo>
                    <a:pt x="1367" y="4657"/>
                  </a:lnTo>
                  <a:cubicBezTo>
                    <a:pt x="1146" y="4630"/>
                    <a:pt x="922" y="4606"/>
                    <a:pt x="694" y="4587"/>
                  </a:cubicBezTo>
                  <a:cubicBezTo>
                    <a:pt x="683" y="4586"/>
                    <a:pt x="671" y="4585"/>
                    <a:pt x="660" y="4585"/>
                  </a:cubicBezTo>
                  <a:cubicBezTo>
                    <a:pt x="216" y="4585"/>
                    <a:pt x="1" y="5228"/>
                    <a:pt x="294" y="5554"/>
                  </a:cubicBezTo>
                  <a:cubicBezTo>
                    <a:pt x="1129" y="6372"/>
                    <a:pt x="2355" y="6627"/>
                    <a:pt x="3615" y="6627"/>
                  </a:cubicBezTo>
                  <a:cubicBezTo>
                    <a:pt x="4771" y="6627"/>
                    <a:pt x="5957" y="6413"/>
                    <a:pt x="6898" y="6221"/>
                  </a:cubicBezTo>
                  <a:cubicBezTo>
                    <a:pt x="8700" y="5854"/>
                    <a:pt x="12002" y="5254"/>
                    <a:pt x="12302" y="2919"/>
                  </a:cubicBezTo>
                  <a:cubicBezTo>
                    <a:pt x="12542" y="1298"/>
                    <a:pt x="11215" y="1"/>
                    <a:pt x="9683" y="1"/>
                  </a:cubicBezTo>
                  <a:close/>
                </a:path>
              </a:pathLst>
            </a:custGeom>
            <a:solidFill>
              <a:srgbClr val="F558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5"/>
            <p:cNvSpPr/>
            <p:nvPr/>
          </p:nvSpPr>
          <p:spPr>
            <a:xfrm>
              <a:off x="-640700" y="3012613"/>
              <a:ext cx="252725" cy="133950"/>
            </a:xfrm>
            <a:custGeom>
              <a:rect b="b" l="l" r="r" t="t"/>
              <a:pathLst>
                <a:path extrusionOk="0" h="5358" w="10109">
                  <a:moveTo>
                    <a:pt x="401" y="1"/>
                  </a:moveTo>
                  <a:lnTo>
                    <a:pt x="1" y="501"/>
                  </a:lnTo>
                  <a:cubicBezTo>
                    <a:pt x="1335" y="2002"/>
                    <a:pt x="2903" y="3303"/>
                    <a:pt x="4671" y="4337"/>
                  </a:cubicBezTo>
                  <a:cubicBezTo>
                    <a:pt x="5541" y="4848"/>
                    <a:pt x="6493" y="5358"/>
                    <a:pt x="7525" y="5358"/>
                  </a:cubicBezTo>
                  <a:cubicBezTo>
                    <a:pt x="7640" y="5358"/>
                    <a:pt x="7756" y="5352"/>
                    <a:pt x="7873" y="5338"/>
                  </a:cubicBezTo>
                  <a:cubicBezTo>
                    <a:pt x="9041" y="5205"/>
                    <a:pt x="10108" y="4337"/>
                    <a:pt x="10075" y="3170"/>
                  </a:cubicBezTo>
                  <a:cubicBezTo>
                    <a:pt x="10008" y="2069"/>
                    <a:pt x="8974" y="1335"/>
                    <a:pt x="7907" y="1002"/>
                  </a:cubicBezTo>
                  <a:cubicBezTo>
                    <a:pt x="7039" y="701"/>
                    <a:pt x="6172" y="635"/>
                    <a:pt x="5238" y="501"/>
                  </a:cubicBezTo>
                  <a:cubicBezTo>
                    <a:pt x="4404" y="401"/>
                    <a:pt x="3570" y="301"/>
                    <a:pt x="2736" y="201"/>
                  </a:cubicBezTo>
                  <a:cubicBezTo>
                    <a:pt x="1969" y="134"/>
                    <a:pt x="1168" y="1"/>
                    <a:pt x="401" y="1"/>
                  </a:cubicBezTo>
                  <a:close/>
                </a:path>
              </a:pathLst>
            </a:custGeom>
            <a:solidFill>
              <a:srgbClr val="F558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5"/>
            <p:cNvSpPr/>
            <p:nvPr/>
          </p:nvSpPr>
          <p:spPr>
            <a:xfrm>
              <a:off x="-644025" y="3000963"/>
              <a:ext cx="278550" cy="160700"/>
            </a:xfrm>
            <a:custGeom>
              <a:rect b="b" l="l" r="r" t="t"/>
              <a:pathLst>
                <a:path extrusionOk="0" h="6428" w="11142">
                  <a:moveTo>
                    <a:pt x="1536" y="0"/>
                  </a:moveTo>
                  <a:cubicBezTo>
                    <a:pt x="1150" y="0"/>
                    <a:pt x="761" y="28"/>
                    <a:pt x="367" y="100"/>
                  </a:cubicBezTo>
                  <a:cubicBezTo>
                    <a:pt x="0" y="167"/>
                    <a:pt x="34" y="700"/>
                    <a:pt x="367" y="801"/>
                  </a:cubicBezTo>
                  <a:cubicBezTo>
                    <a:pt x="1568" y="1167"/>
                    <a:pt x="2836" y="1201"/>
                    <a:pt x="4070" y="1368"/>
                  </a:cubicBezTo>
                  <a:cubicBezTo>
                    <a:pt x="4871" y="1468"/>
                    <a:pt x="5705" y="1534"/>
                    <a:pt x="6505" y="1701"/>
                  </a:cubicBezTo>
                  <a:cubicBezTo>
                    <a:pt x="7906" y="1968"/>
                    <a:pt x="8573" y="2035"/>
                    <a:pt x="8873" y="3569"/>
                  </a:cubicBezTo>
                  <a:cubicBezTo>
                    <a:pt x="9371" y="4722"/>
                    <a:pt x="9046" y="5299"/>
                    <a:pt x="7880" y="5299"/>
                  </a:cubicBezTo>
                  <a:cubicBezTo>
                    <a:pt x="7562" y="5299"/>
                    <a:pt x="7182" y="5256"/>
                    <a:pt x="6739" y="5170"/>
                  </a:cubicBezTo>
                  <a:cubicBezTo>
                    <a:pt x="6238" y="5037"/>
                    <a:pt x="5738" y="4837"/>
                    <a:pt x="5304" y="4537"/>
                  </a:cubicBezTo>
                  <a:cubicBezTo>
                    <a:pt x="4704" y="4270"/>
                    <a:pt x="4137" y="3869"/>
                    <a:pt x="3570" y="3502"/>
                  </a:cubicBezTo>
                  <a:cubicBezTo>
                    <a:pt x="2369" y="2702"/>
                    <a:pt x="1335" y="1701"/>
                    <a:pt x="101" y="967"/>
                  </a:cubicBezTo>
                  <a:lnTo>
                    <a:pt x="101" y="967"/>
                  </a:lnTo>
                  <a:cubicBezTo>
                    <a:pt x="1067" y="2708"/>
                    <a:pt x="5205" y="6427"/>
                    <a:pt x="8095" y="6427"/>
                  </a:cubicBezTo>
                  <a:cubicBezTo>
                    <a:pt x="9194" y="6427"/>
                    <a:pt x="10112" y="5890"/>
                    <a:pt x="10608" y="4503"/>
                  </a:cubicBezTo>
                  <a:cubicBezTo>
                    <a:pt x="11142" y="2969"/>
                    <a:pt x="9974" y="1768"/>
                    <a:pt x="8673" y="1134"/>
                  </a:cubicBezTo>
                  <a:cubicBezTo>
                    <a:pt x="7472" y="567"/>
                    <a:pt x="6038" y="500"/>
                    <a:pt x="4704" y="334"/>
                  </a:cubicBezTo>
                  <a:cubicBezTo>
                    <a:pt x="3630" y="211"/>
                    <a:pt x="2591" y="0"/>
                    <a:pt x="1536" y="0"/>
                  </a:cubicBezTo>
                  <a:close/>
                </a:path>
              </a:pathLst>
            </a:custGeom>
            <a:solidFill>
              <a:srgbClr val="F558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5"/>
            <p:cNvSpPr/>
            <p:nvPr/>
          </p:nvSpPr>
          <p:spPr>
            <a:xfrm>
              <a:off x="-638500" y="2731513"/>
              <a:ext cx="103325" cy="275175"/>
            </a:xfrm>
            <a:custGeom>
              <a:rect b="b" l="l" r="r" t="t"/>
              <a:pathLst>
                <a:path extrusionOk="0" h="11007" w="4133">
                  <a:moveTo>
                    <a:pt x="4023" y="1"/>
                  </a:moveTo>
                  <a:cubicBezTo>
                    <a:pt x="4000" y="1"/>
                    <a:pt x="3975" y="11"/>
                    <a:pt x="3949" y="37"/>
                  </a:cubicBezTo>
                  <a:cubicBezTo>
                    <a:pt x="1481" y="2939"/>
                    <a:pt x="747" y="7309"/>
                    <a:pt x="46" y="10945"/>
                  </a:cubicBezTo>
                  <a:cubicBezTo>
                    <a:pt x="0" y="10968"/>
                    <a:pt x="34" y="11007"/>
                    <a:pt x="59" y="11007"/>
                  </a:cubicBezTo>
                  <a:cubicBezTo>
                    <a:pt x="70" y="11007"/>
                    <a:pt x="80" y="10999"/>
                    <a:pt x="80" y="10978"/>
                  </a:cubicBezTo>
                  <a:cubicBezTo>
                    <a:pt x="1281" y="7442"/>
                    <a:pt x="1581" y="3106"/>
                    <a:pt x="4083" y="137"/>
                  </a:cubicBezTo>
                  <a:cubicBezTo>
                    <a:pt x="4132" y="87"/>
                    <a:pt x="4090" y="1"/>
                    <a:pt x="40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5"/>
            <p:cNvSpPr/>
            <p:nvPr/>
          </p:nvSpPr>
          <p:spPr>
            <a:xfrm>
              <a:off x="-634400" y="2799413"/>
              <a:ext cx="234950" cy="208550"/>
            </a:xfrm>
            <a:custGeom>
              <a:rect b="b" l="l" r="r" t="t"/>
              <a:pathLst>
                <a:path extrusionOk="0" h="8342" w="9398">
                  <a:moveTo>
                    <a:pt x="9164" y="1"/>
                  </a:moveTo>
                  <a:cubicBezTo>
                    <a:pt x="9140" y="1"/>
                    <a:pt x="9114" y="8"/>
                    <a:pt x="9089" y="23"/>
                  </a:cubicBezTo>
                  <a:cubicBezTo>
                    <a:pt x="5720" y="2091"/>
                    <a:pt x="1917" y="4660"/>
                    <a:pt x="49" y="8262"/>
                  </a:cubicBezTo>
                  <a:cubicBezTo>
                    <a:pt x="0" y="8311"/>
                    <a:pt x="23" y="8342"/>
                    <a:pt x="52" y="8342"/>
                  </a:cubicBezTo>
                  <a:cubicBezTo>
                    <a:pt x="62" y="8342"/>
                    <a:pt x="74" y="8338"/>
                    <a:pt x="82" y="8329"/>
                  </a:cubicBezTo>
                  <a:cubicBezTo>
                    <a:pt x="1383" y="6928"/>
                    <a:pt x="2551" y="5427"/>
                    <a:pt x="3952" y="4193"/>
                  </a:cubicBezTo>
                  <a:cubicBezTo>
                    <a:pt x="5586" y="2725"/>
                    <a:pt x="7421" y="1524"/>
                    <a:pt x="9256" y="323"/>
                  </a:cubicBezTo>
                  <a:cubicBezTo>
                    <a:pt x="9397" y="210"/>
                    <a:pt x="9299" y="1"/>
                    <a:pt x="91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5"/>
            <p:cNvSpPr/>
            <p:nvPr/>
          </p:nvSpPr>
          <p:spPr>
            <a:xfrm>
              <a:off x="-641250" y="2932838"/>
              <a:ext cx="315300" cy="77700"/>
            </a:xfrm>
            <a:custGeom>
              <a:rect b="b" l="l" r="r" t="t"/>
              <a:pathLst>
                <a:path extrusionOk="0" h="3108" w="12612">
                  <a:moveTo>
                    <a:pt x="12468" y="1"/>
                  </a:moveTo>
                  <a:cubicBezTo>
                    <a:pt x="12448" y="1"/>
                    <a:pt x="12424" y="8"/>
                    <a:pt x="12398" y="23"/>
                  </a:cubicBezTo>
                  <a:cubicBezTo>
                    <a:pt x="8362" y="1391"/>
                    <a:pt x="4092" y="1591"/>
                    <a:pt x="56" y="2958"/>
                  </a:cubicBezTo>
                  <a:cubicBezTo>
                    <a:pt x="0" y="2986"/>
                    <a:pt x="15" y="3107"/>
                    <a:pt x="60" y="3107"/>
                  </a:cubicBezTo>
                  <a:cubicBezTo>
                    <a:pt x="69" y="3107"/>
                    <a:pt x="79" y="3103"/>
                    <a:pt x="90" y="3092"/>
                  </a:cubicBezTo>
                  <a:cubicBezTo>
                    <a:pt x="4193" y="2024"/>
                    <a:pt x="8562" y="1891"/>
                    <a:pt x="12498" y="257"/>
                  </a:cubicBezTo>
                  <a:cubicBezTo>
                    <a:pt x="12611" y="200"/>
                    <a:pt x="12581" y="1"/>
                    <a:pt x="124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5"/>
            <p:cNvSpPr/>
            <p:nvPr/>
          </p:nvSpPr>
          <p:spPr>
            <a:xfrm>
              <a:off x="-636275" y="3007388"/>
              <a:ext cx="224100" cy="121175"/>
            </a:xfrm>
            <a:custGeom>
              <a:rect b="b" l="l" r="r" t="t"/>
              <a:pathLst>
                <a:path extrusionOk="0" h="4847" w="8964">
                  <a:moveTo>
                    <a:pt x="44" y="1"/>
                  </a:moveTo>
                  <a:cubicBezTo>
                    <a:pt x="26" y="1"/>
                    <a:pt x="1" y="63"/>
                    <a:pt x="24" y="110"/>
                  </a:cubicBezTo>
                  <a:cubicBezTo>
                    <a:pt x="2226" y="2345"/>
                    <a:pt x="5795" y="4146"/>
                    <a:pt x="8830" y="4847"/>
                  </a:cubicBezTo>
                  <a:cubicBezTo>
                    <a:pt x="8897" y="4847"/>
                    <a:pt x="8964" y="4747"/>
                    <a:pt x="8864" y="4713"/>
                  </a:cubicBezTo>
                  <a:cubicBezTo>
                    <a:pt x="7363" y="3879"/>
                    <a:pt x="5661" y="3412"/>
                    <a:pt x="4127" y="2612"/>
                  </a:cubicBezTo>
                  <a:cubicBezTo>
                    <a:pt x="2659" y="1878"/>
                    <a:pt x="1392" y="944"/>
                    <a:pt x="57" y="43"/>
                  </a:cubicBezTo>
                  <a:cubicBezTo>
                    <a:pt x="57" y="13"/>
                    <a:pt x="51" y="1"/>
                    <a:pt x="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5"/>
            <p:cNvSpPr/>
            <p:nvPr/>
          </p:nvSpPr>
          <p:spPr>
            <a:xfrm>
              <a:off x="-640675" y="3004988"/>
              <a:ext cx="247425" cy="93950"/>
            </a:xfrm>
            <a:custGeom>
              <a:rect b="b" l="l" r="r" t="t"/>
              <a:pathLst>
                <a:path extrusionOk="0" h="3758" w="9897">
                  <a:moveTo>
                    <a:pt x="118" y="0"/>
                  </a:moveTo>
                  <a:cubicBezTo>
                    <a:pt x="1" y="0"/>
                    <a:pt x="7" y="109"/>
                    <a:pt x="67" y="139"/>
                  </a:cubicBezTo>
                  <a:cubicBezTo>
                    <a:pt x="3302" y="1307"/>
                    <a:pt x="6505" y="2774"/>
                    <a:pt x="9740" y="3742"/>
                  </a:cubicBezTo>
                  <a:cubicBezTo>
                    <a:pt x="9757" y="3753"/>
                    <a:pt x="9772" y="3757"/>
                    <a:pt x="9786" y="3757"/>
                  </a:cubicBezTo>
                  <a:cubicBezTo>
                    <a:pt x="9859" y="3757"/>
                    <a:pt x="9896" y="3636"/>
                    <a:pt x="9840" y="3608"/>
                  </a:cubicBezTo>
                  <a:cubicBezTo>
                    <a:pt x="6905" y="2041"/>
                    <a:pt x="3402" y="506"/>
                    <a:pt x="167" y="6"/>
                  </a:cubicBezTo>
                  <a:cubicBezTo>
                    <a:pt x="148" y="2"/>
                    <a:pt x="132" y="0"/>
                    <a:pt x="1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5"/>
            <p:cNvSpPr/>
            <p:nvPr/>
          </p:nvSpPr>
          <p:spPr>
            <a:xfrm>
              <a:off x="-639025" y="3005963"/>
              <a:ext cx="196000" cy="147625"/>
            </a:xfrm>
            <a:custGeom>
              <a:rect b="b" l="l" r="r" t="t"/>
              <a:pathLst>
                <a:path extrusionOk="0" h="5905" w="7840">
                  <a:moveTo>
                    <a:pt x="1" y="0"/>
                  </a:moveTo>
                  <a:lnTo>
                    <a:pt x="1" y="0"/>
                  </a:lnTo>
                  <a:cubicBezTo>
                    <a:pt x="1168" y="2936"/>
                    <a:pt x="4671" y="5371"/>
                    <a:pt x="7739" y="5904"/>
                  </a:cubicBezTo>
                  <a:cubicBezTo>
                    <a:pt x="7773" y="5904"/>
                    <a:pt x="7840" y="5804"/>
                    <a:pt x="7773" y="5771"/>
                  </a:cubicBezTo>
                  <a:cubicBezTo>
                    <a:pt x="6305" y="5104"/>
                    <a:pt x="4937" y="4503"/>
                    <a:pt x="3637" y="3603"/>
                  </a:cubicBezTo>
                  <a:cubicBezTo>
                    <a:pt x="2169" y="2602"/>
                    <a:pt x="1168" y="126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5"/>
            <p:cNvSpPr/>
            <p:nvPr/>
          </p:nvSpPr>
          <p:spPr>
            <a:xfrm>
              <a:off x="-635675" y="2760113"/>
              <a:ext cx="128450" cy="253200"/>
            </a:xfrm>
            <a:custGeom>
              <a:rect b="b" l="l" r="r" t="t"/>
              <a:pathLst>
                <a:path extrusionOk="0" h="10128" w="5138">
                  <a:moveTo>
                    <a:pt x="5068" y="0"/>
                  </a:moveTo>
                  <a:cubicBezTo>
                    <a:pt x="5043" y="0"/>
                    <a:pt x="5018" y="19"/>
                    <a:pt x="5004" y="60"/>
                  </a:cubicBezTo>
                  <a:cubicBezTo>
                    <a:pt x="4003" y="1628"/>
                    <a:pt x="3202" y="3396"/>
                    <a:pt x="2302" y="4997"/>
                  </a:cubicBezTo>
                  <a:cubicBezTo>
                    <a:pt x="1368" y="6598"/>
                    <a:pt x="500" y="8266"/>
                    <a:pt x="0" y="10001"/>
                  </a:cubicBezTo>
                  <a:cubicBezTo>
                    <a:pt x="0" y="10073"/>
                    <a:pt x="52" y="10128"/>
                    <a:pt x="94" y="10128"/>
                  </a:cubicBezTo>
                  <a:cubicBezTo>
                    <a:pt x="110" y="10128"/>
                    <a:pt x="124" y="10120"/>
                    <a:pt x="133" y="10101"/>
                  </a:cubicBezTo>
                  <a:cubicBezTo>
                    <a:pt x="1101" y="8266"/>
                    <a:pt x="1868" y="6432"/>
                    <a:pt x="2969" y="4630"/>
                  </a:cubicBezTo>
                  <a:cubicBezTo>
                    <a:pt x="3803" y="3229"/>
                    <a:pt x="4870" y="1762"/>
                    <a:pt x="5137" y="94"/>
                  </a:cubicBezTo>
                  <a:cubicBezTo>
                    <a:pt x="5137" y="36"/>
                    <a:pt x="5103" y="0"/>
                    <a:pt x="50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5"/>
            <p:cNvSpPr/>
            <p:nvPr/>
          </p:nvSpPr>
          <p:spPr>
            <a:xfrm>
              <a:off x="-634850" y="2837988"/>
              <a:ext cx="219100" cy="171325"/>
            </a:xfrm>
            <a:custGeom>
              <a:rect b="b" l="l" r="r" t="t"/>
              <a:pathLst>
                <a:path extrusionOk="0" h="6853" w="8764">
                  <a:moveTo>
                    <a:pt x="8681" y="0"/>
                  </a:moveTo>
                  <a:cubicBezTo>
                    <a:pt x="8665" y="0"/>
                    <a:pt x="8650" y="5"/>
                    <a:pt x="8640" y="14"/>
                  </a:cubicBezTo>
                  <a:cubicBezTo>
                    <a:pt x="6939" y="1482"/>
                    <a:pt x="5338" y="3050"/>
                    <a:pt x="3470" y="4351"/>
                  </a:cubicBezTo>
                  <a:cubicBezTo>
                    <a:pt x="2502" y="5018"/>
                    <a:pt x="334" y="5652"/>
                    <a:pt x="0" y="6853"/>
                  </a:cubicBezTo>
                  <a:lnTo>
                    <a:pt x="100" y="6853"/>
                  </a:lnTo>
                  <a:cubicBezTo>
                    <a:pt x="801" y="6185"/>
                    <a:pt x="1902" y="5785"/>
                    <a:pt x="2736" y="5285"/>
                  </a:cubicBezTo>
                  <a:cubicBezTo>
                    <a:pt x="3503" y="4784"/>
                    <a:pt x="4303" y="4217"/>
                    <a:pt x="5071" y="3650"/>
                  </a:cubicBezTo>
                  <a:cubicBezTo>
                    <a:pt x="6405" y="2616"/>
                    <a:pt x="7739" y="1449"/>
                    <a:pt x="8740" y="48"/>
                  </a:cubicBezTo>
                  <a:cubicBezTo>
                    <a:pt x="8764" y="24"/>
                    <a:pt x="8720" y="0"/>
                    <a:pt x="86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5"/>
            <p:cNvSpPr/>
            <p:nvPr/>
          </p:nvSpPr>
          <p:spPr>
            <a:xfrm>
              <a:off x="-634525" y="2905888"/>
              <a:ext cx="270725" cy="107825"/>
            </a:xfrm>
            <a:custGeom>
              <a:rect b="b" l="l" r="r" t="t"/>
              <a:pathLst>
                <a:path extrusionOk="0" h="4313" w="10829">
                  <a:moveTo>
                    <a:pt x="10795" y="0"/>
                  </a:moveTo>
                  <a:cubicBezTo>
                    <a:pt x="8794" y="434"/>
                    <a:pt x="6926" y="1201"/>
                    <a:pt x="5058" y="1935"/>
                  </a:cubicBezTo>
                  <a:cubicBezTo>
                    <a:pt x="3323" y="2602"/>
                    <a:pt x="1555" y="3136"/>
                    <a:pt x="54" y="4270"/>
                  </a:cubicBezTo>
                  <a:cubicBezTo>
                    <a:pt x="1" y="4270"/>
                    <a:pt x="33" y="4313"/>
                    <a:pt x="65" y="4313"/>
                  </a:cubicBezTo>
                  <a:cubicBezTo>
                    <a:pt x="73" y="4313"/>
                    <a:pt x="81" y="4310"/>
                    <a:pt x="87" y="4303"/>
                  </a:cubicBezTo>
                  <a:cubicBezTo>
                    <a:pt x="3457" y="2502"/>
                    <a:pt x="7226" y="1301"/>
                    <a:pt x="10795" y="67"/>
                  </a:cubicBezTo>
                  <a:cubicBezTo>
                    <a:pt x="10828" y="67"/>
                    <a:pt x="10795" y="0"/>
                    <a:pt x="107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5"/>
            <p:cNvSpPr/>
            <p:nvPr/>
          </p:nvSpPr>
          <p:spPr>
            <a:xfrm>
              <a:off x="-634600" y="2980938"/>
              <a:ext cx="264950" cy="45300"/>
            </a:xfrm>
            <a:custGeom>
              <a:rect b="b" l="l" r="r" t="t"/>
              <a:pathLst>
                <a:path extrusionOk="0" h="1812" w="10598">
                  <a:moveTo>
                    <a:pt x="10498" y="0"/>
                  </a:moveTo>
                  <a:cubicBezTo>
                    <a:pt x="8301" y="816"/>
                    <a:pt x="5904" y="1370"/>
                    <a:pt x="3536" y="1370"/>
                  </a:cubicBezTo>
                  <a:cubicBezTo>
                    <a:pt x="2417" y="1370"/>
                    <a:pt x="1305" y="1246"/>
                    <a:pt x="224" y="968"/>
                  </a:cubicBezTo>
                  <a:cubicBezTo>
                    <a:pt x="211" y="965"/>
                    <a:pt x="199" y="964"/>
                    <a:pt x="187" y="964"/>
                  </a:cubicBezTo>
                  <a:cubicBezTo>
                    <a:pt x="48" y="964"/>
                    <a:pt x="1" y="1137"/>
                    <a:pt x="124" y="1168"/>
                  </a:cubicBezTo>
                  <a:cubicBezTo>
                    <a:pt x="1181" y="1603"/>
                    <a:pt x="2539" y="1811"/>
                    <a:pt x="3961" y="1811"/>
                  </a:cubicBezTo>
                  <a:cubicBezTo>
                    <a:pt x="6356" y="1811"/>
                    <a:pt x="8933" y="1222"/>
                    <a:pt x="10565" y="134"/>
                  </a:cubicBezTo>
                  <a:cubicBezTo>
                    <a:pt x="10598" y="100"/>
                    <a:pt x="10598" y="0"/>
                    <a:pt x="104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5"/>
            <p:cNvSpPr/>
            <p:nvPr/>
          </p:nvSpPr>
          <p:spPr>
            <a:xfrm>
              <a:off x="-645700" y="2779613"/>
              <a:ext cx="60075" cy="227625"/>
            </a:xfrm>
            <a:custGeom>
              <a:rect b="b" l="l" r="r" t="t"/>
              <a:pathLst>
                <a:path extrusionOk="0" h="9105" w="2403">
                  <a:moveTo>
                    <a:pt x="2364" y="0"/>
                  </a:moveTo>
                  <a:cubicBezTo>
                    <a:pt x="2355" y="0"/>
                    <a:pt x="2346" y="5"/>
                    <a:pt x="2336" y="14"/>
                  </a:cubicBezTo>
                  <a:cubicBezTo>
                    <a:pt x="1435" y="1349"/>
                    <a:pt x="1068" y="2916"/>
                    <a:pt x="701" y="4484"/>
                  </a:cubicBezTo>
                  <a:cubicBezTo>
                    <a:pt x="334" y="5985"/>
                    <a:pt x="1" y="7553"/>
                    <a:pt x="401" y="9054"/>
                  </a:cubicBezTo>
                  <a:cubicBezTo>
                    <a:pt x="401" y="9087"/>
                    <a:pt x="426" y="9104"/>
                    <a:pt x="451" y="9104"/>
                  </a:cubicBezTo>
                  <a:cubicBezTo>
                    <a:pt x="476" y="9104"/>
                    <a:pt x="501" y="9087"/>
                    <a:pt x="501" y="9054"/>
                  </a:cubicBezTo>
                  <a:cubicBezTo>
                    <a:pt x="434" y="5952"/>
                    <a:pt x="1168" y="2950"/>
                    <a:pt x="2402" y="48"/>
                  </a:cubicBezTo>
                  <a:cubicBezTo>
                    <a:pt x="2402" y="24"/>
                    <a:pt x="2386" y="0"/>
                    <a:pt x="23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5"/>
            <p:cNvSpPr/>
            <p:nvPr/>
          </p:nvSpPr>
          <p:spPr>
            <a:xfrm>
              <a:off x="-1723975" y="2797463"/>
              <a:ext cx="171825" cy="147650"/>
            </a:xfrm>
            <a:custGeom>
              <a:rect b="b" l="l" r="r" t="t"/>
              <a:pathLst>
                <a:path extrusionOk="0" h="5906" w="6873">
                  <a:moveTo>
                    <a:pt x="6272" y="1"/>
                  </a:moveTo>
                  <a:lnTo>
                    <a:pt x="1" y="1902"/>
                  </a:lnTo>
                  <a:lnTo>
                    <a:pt x="3137" y="3637"/>
                  </a:lnTo>
                  <a:lnTo>
                    <a:pt x="2002" y="5905"/>
                  </a:lnTo>
                  <a:lnTo>
                    <a:pt x="6873" y="5905"/>
                  </a:lnTo>
                  <a:lnTo>
                    <a:pt x="62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5"/>
            <p:cNvSpPr/>
            <p:nvPr/>
          </p:nvSpPr>
          <p:spPr>
            <a:xfrm>
              <a:off x="-1599700" y="2552213"/>
              <a:ext cx="986400" cy="738450"/>
            </a:xfrm>
            <a:custGeom>
              <a:rect b="b" l="l" r="r" t="t"/>
              <a:pathLst>
                <a:path extrusionOk="0" h="29538" w="39456">
                  <a:moveTo>
                    <a:pt x="13420" y="0"/>
                  </a:moveTo>
                  <a:cubicBezTo>
                    <a:pt x="13031" y="0"/>
                    <a:pt x="12638" y="13"/>
                    <a:pt x="12242" y="37"/>
                  </a:cubicBezTo>
                  <a:cubicBezTo>
                    <a:pt x="8373" y="271"/>
                    <a:pt x="5171" y="1605"/>
                    <a:pt x="2635" y="4707"/>
                  </a:cubicBezTo>
                  <a:cubicBezTo>
                    <a:pt x="1134" y="6542"/>
                    <a:pt x="67" y="8810"/>
                    <a:pt x="234" y="11245"/>
                  </a:cubicBezTo>
                  <a:cubicBezTo>
                    <a:pt x="234" y="11312"/>
                    <a:pt x="234" y="11412"/>
                    <a:pt x="300" y="11479"/>
                  </a:cubicBezTo>
                  <a:cubicBezTo>
                    <a:pt x="67" y="12413"/>
                    <a:pt x="0" y="13313"/>
                    <a:pt x="0" y="14247"/>
                  </a:cubicBezTo>
                  <a:cubicBezTo>
                    <a:pt x="67" y="17883"/>
                    <a:pt x="1801" y="21252"/>
                    <a:pt x="4303" y="23821"/>
                  </a:cubicBezTo>
                  <a:cubicBezTo>
                    <a:pt x="8177" y="27857"/>
                    <a:pt x="13729" y="29538"/>
                    <a:pt x="19315" y="29538"/>
                  </a:cubicBezTo>
                  <a:cubicBezTo>
                    <a:pt x="22916" y="29538"/>
                    <a:pt x="26531" y="28839"/>
                    <a:pt x="29721" y="27624"/>
                  </a:cubicBezTo>
                  <a:cubicBezTo>
                    <a:pt x="33824" y="26089"/>
                    <a:pt x="37694" y="23487"/>
                    <a:pt x="39161" y="19151"/>
                  </a:cubicBezTo>
                  <a:cubicBezTo>
                    <a:pt x="39456" y="18327"/>
                    <a:pt x="38660" y="17503"/>
                    <a:pt x="37850" y="17503"/>
                  </a:cubicBezTo>
                  <a:cubicBezTo>
                    <a:pt x="37742" y="17503"/>
                    <a:pt x="37633" y="17518"/>
                    <a:pt x="37527" y="17550"/>
                  </a:cubicBezTo>
                  <a:cubicBezTo>
                    <a:pt x="36406" y="17867"/>
                    <a:pt x="34896" y="18332"/>
                    <a:pt x="33516" y="18332"/>
                  </a:cubicBezTo>
                  <a:cubicBezTo>
                    <a:pt x="32719" y="18332"/>
                    <a:pt x="31966" y="18177"/>
                    <a:pt x="31356" y="17750"/>
                  </a:cubicBezTo>
                  <a:cubicBezTo>
                    <a:pt x="30322" y="17049"/>
                    <a:pt x="28988" y="15715"/>
                    <a:pt x="28254" y="14648"/>
                  </a:cubicBezTo>
                  <a:cubicBezTo>
                    <a:pt x="27019" y="12813"/>
                    <a:pt x="26319" y="10545"/>
                    <a:pt x="25352" y="8543"/>
                  </a:cubicBezTo>
                  <a:cubicBezTo>
                    <a:pt x="24484" y="6775"/>
                    <a:pt x="23517" y="5041"/>
                    <a:pt x="22183" y="3573"/>
                  </a:cubicBezTo>
                  <a:cubicBezTo>
                    <a:pt x="19822" y="943"/>
                    <a:pt x="16765" y="0"/>
                    <a:pt x="13420" y="0"/>
                  </a:cubicBezTo>
                  <a:close/>
                </a:path>
              </a:pathLst>
            </a:custGeom>
            <a:solidFill>
              <a:srgbClr val="F558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5"/>
            <p:cNvSpPr/>
            <p:nvPr/>
          </p:nvSpPr>
          <p:spPr>
            <a:xfrm>
              <a:off x="-1520475" y="2782388"/>
              <a:ext cx="79250" cy="73975"/>
            </a:xfrm>
            <a:custGeom>
              <a:rect b="b" l="l" r="r" t="t"/>
              <a:pathLst>
                <a:path extrusionOk="0" h="2959" w="3170">
                  <a:moveTo>
                    <a:pt x="608" y="0"/>
                  </a:moveTo>
                  <a:cubicBezTo>
                    <a:pt x="552" y="0"/>
                    <a:pt x="498" y="31"/>
                    <a:pt x="467" y="103"/>
                  </a:cubicBezTo>
                  <a:cubicBezTo>
                    <a:pt x="0" y="1037"/>
                    <a:pt x="167" y="2772"/>
                    <a:pt x="1401" y="2939"/>
                  </a:cubicBezTo>
                  <a:cubicBezTo>
                    <a:pt x="1467" y="2952"/>
                    <a:pt x="1533" y="2958"/>
                    <a:pt x="1598" y="2958"/>
                  </a:cubicBezTo>
                  <a:cubicBezTo>
                    <a:pt x="2030" y="2958"/>
                    <a:pt x="2446" y="2686"/>
                    <a:pt x="2735" y="2338"/>
                  </a:cubicBezTo>
                  <a:cubicBezTo>
                    <a:pt x="3169" y="1738"/>
                    <a:pt x="3102" y="1037"/>
                    <a:pt x="3036" y="370"/>
                  </a:cubicBezTo>
                  <a:cubicBezTo>
                    <a:pt x="3022" y="264"/>
                    <a:pt x="2950" y="221"/>
                    <a:pt x="2873" y="221"/>
                  </a:cubicBezTo>
                  <a:cubicBezTo>
                    <a:pt x="2757" y="221"/>
                    <a:pt x="2629" y="317"/>
                    <a:pt x="2669" y="437"/>
                  </a:cubicBezTo>
                  <a:cubicBezTo>
                    <a:pt x="2796" y="1203"/>
                    <a:pt x="2619" y="2580"/>
                    <a:pt x="1609" y="2580"/>
                  </a:cubicBezTo>
                  <a:cubicBezTo>
                    <a:pt x="1564" y="2580"/>
                    <a:pt x="1517" y="2578"/>
                    <a:pt x="1468" y="2572"/>
                  </a:cubicBezTo>
                  <a:cubicBezTo>
                    <a:pt x="467" y="2438"/>
                    <a:pt x="400" y="1004"/>
                    <a:pt x="801" y="337"/>
                  </a:cubicBezTo>
                  <a:cubicBezTo>
                    <a:pt x="870" y="153"/>
                    <a:pt x="732" y="0"/>
                    <a:pt x="6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5"/>
            <p:cNvSpPr/>
            <p:nvPr/>
          </p:nvSpPr>
          <p:spPr>
            <a:xfrm>
              <a:off x="-1114250" y="2676263"/>
              <a:ext cx="40775" cy="43175"/>
            </a:xfrm>
            <a:custGeom>
              <a:rect b="b" l="l" r="r" t="t"/>
              <a:pathLst>
                <a:path extrusionOk="0" h="1727" w="1631">
                  <a:moveTo>
                    <a:pt x="1062" y="1"/>
                  </a:moveTo>
                  <a:cubicBezTo>
                    <a:pt x="941" y="1"/>
                    <a:pt x="830" y="134"/>
                    <a:pt x="897" y="312"/>
                  </a:cubicBezTo>
                  <a:cubicBezTo>
                    <a:pt x="997" y="579"/>
                    <a:pt x="1230" y="946"/>
                    <a:pt x="997" y="1180"/>
                  </a:cubicBezTo>
                  <a:cubicBezTo>
                    <a:pt x="930" y="1291"/>
                    <a:pt x="860" y="1335"/>
                    <a:pt x="790" y="1335"/>
                  </a:cubicBezTo>
                  <a:cubicBezTo>
                    <a:pt x="652" y="1335"/>
                    <a:pt x="519" y="1157"/>
                    <a:pt x="430" y="979"/>
                  </a:cubicBezTo>
                  <a:cubicBezTo>
                    <a:pt x="391" y="931"/>
                    <a:pt x="337" y="911"/>
                    <a:pt x="281" y="911"/>
                  </a:cubicBezTo>
                  <a:cubicBezTo>
                    <a:pt x="143" y="911"/>
                    <a:pt x="1" y="1037"/>
                    <a:pt x="96" y="1180"/>
                  </a:cubicBezTo>
                  <a:cubicBezTo>
                    <a:pt x="233" y="1476"/>
                    <a:pt x="479" y="1726"/>
                    <a:pt x="760" y="1726"/>
                  </a:cubicBezTo>
                  <a:cubicBezTo>
                    <a:pt x="890" y="1726"/>
                    <a:pt x="1027" y="1673"/>
                    <a:pt x="1164" y="1546"/>
                  </a:cubicBezTo>
                  <a:cubicBezTo>
                    <a:pt x="1631" y="1180"/>
                    <a:pt x="1430" y="579"/>
                    <a:pt x="1230" y="112"/>
                  </a:cubicBezTo>
                  <a:cubicBezTo>
                    <a:pt x="1186" y="34"/>
                    <a:pt x="1123" y="1"/>
                    <a:pt x="10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5"/>
            <p:cNvSpPr/>
            <p:nvPr/>
          </p:nvSpPr>
          <p:spPr>
            <a:xfrm>
              <a:off x="-1121500" y="2808263"/>
              <a:ext cx="35525" cy="31900"/>
            </a:xfrm>
            <a:custGeom>
              <a:rect b="b" l="l" r="r" t="t"/>
              <a:pathLst>
                <a:path extrusionOk="0" h="1276" w="1421">
                  <a:moveTo>
                    <a:pt x="978" y="1"/>
                  </a:moveTo>
                  <a:cubicBezTo>
                    <a:pt x="859" y="1"/>
                    <a:pt x="747" y="84"/>
                    <a:pt x="786" y="203"/>
                  </a:cubicBezTo>
                  <a:cubicBezTo>
                    <a:pt x="853" y="336"/>
                    <a:pt x="1020" y="836"/>
                    <a:pt x="786" y="903"/>
                  </a:cubicBezTo>
                  <a:cubicBezTo>
                    <a:pt x="763" y="915"/>
                    <a:pt x="740" y="920"/>
                    <a:pt x="719" y="920"/>
                  </a:cubicBezTo>
                  <a:cubicBezTo>
                    <a:pt x="556" y="920"/>
                    <a:pt x="445" y="621"/>
                    <a:pt x="386" y="503"/>
                  </a:cubicBezTo>
                  <a:cubicBezTo>
                    <a:pt x="350" y="408"/>
                    <a:pt x="285" y="368"/>
                    <a:pt x="222" y="368"/>
                  </a:cubicBezTo>
                  <a:cubicBezTo>
                    <a:pt x="108" y="368"/>
                    <a:pt x="0" y="498"/>
                    <a:pt x="86" y="670"/>
                  </a:cubicBezTo>
                  <a:cubicBezTo>
                    <a:pt x="226" y="949"/>
                    <a:pt x="459" y="1276"/>
                    <a:pt x="767" y="1276"/>
                  </a:cubicBezTo>
                  <a:cubicBezTo>
                    <a:pt x="826" y="1276"/>
                    <a:pt x="888" y="1264"/>
                    <a:pt x="953" y="1237"/>
                  </a:cubicBezTo>
                  <a:cubicBezTo>
                    <a:pt x="1420" y="1070"/>
                    <a:pt x="1287" y="469"/>
                    <a:pt x="1187" y="136"/>
                  </a:cubicBezTo>
                  <a:cubicBezTo>
                    <a:pt x="1146" y="41"/>
                    <a:pt x="1060" y="1"/>
                    <a:pt x="9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5"/>
            <p:cNvSpPr/>
            <p:nvPr/>
          </p:nvSpPr>
          <p:spPr>
            <a:xfrm>
              <a:off x="-989775" y="2829713"/>
              <a:ext cx="40550" cy="32125"/>
            </a:xfrm>
            <a:custGeom>
              <a:rect b="b" l="l" r="r" t="t"/>
              <a:pathLst>
                <a:path extrusionOk="0" h="1285" w="1622">
                  <a:moveTo>
                    <a:pt x="1161" y="1"/>
                  </a:moveTo>
                  <a:cubicBezTo>
                    <a:pt x="1047" y="1"/>
                    <a:pt x="944" y="134"/>
                    <a:pt x="988" y="312"/>
                  </a:cubicBezTo>
                  <a:cubicBezTo>
                    <a:pt x="1055" y="445"/>
                    <a:pt x="1155" y="612"/>
                    <a:pt x="1121" y="712"/>
                  </a:cubicBezTo>
                  <a:cubicBezTo>
                    <a:pt x="1079" y="818"/>
                    <a:pt x="1010" y="883"/>
                    <a:pt x="931" y="883"/>
                  </a:cubicBezTo>
                  <a:cubicBezTo>
                    <a:pt x="886" y="883"/>
                    <a:pt x="837" y="861"/>
                    <a:pt x="788" y="812"/>
                  </a:cubicBezTo>
                  <a:cubicBezTo>
                    <a:pt x="554" y="679"/>
                    <a:pt x="454" y="445"/>
                    <a:pt x="421" y="179"/>
                  </a:cubicBezTo>
                  <a:cubicBezTo>
                    <a:pt x="395" y="100"/>
                    <a:pt x="322" y="62"/>
                    <a:pt x="245" y="62"/>
                  </a:cubicBezTo>
                  <a:cubicBezTo>
                    <a:pt x="127" y="62"/>
                    <a:pt x="0" y="150"/>
                    <a:pt x="21" y="312"/>
                  </a:cubicBezTo>
                  <a:cubicBezTo>
                    <a:pt x="116" y="693"/>
                    <a:pt x="452" y="1284"/>
                    <a:pt x="944" y="1284"/>
                  </a:cubicBezTo>
                  <a:cubicBezTo>
                    <a:pt x="969" y="1284"/>
                    <a:pt x="995" y="1283"/>
                    <a:pt x="1021" y="1279"/>
                  </a:cubicBezTo>
                  <a:cubicBezTo>
                    <a:pt x="1622" y="1179"/>
                    <a:pt x="1522" y="512"/>
                    <a:pt x="1322" y="112"/>
                  </a:cubicBezTo>
                  <a:cubicBezTo>
                    <a:pt x="1277" y="34"/>
                    <a:pt x="1218" y="1"/>
                    <a:pt x="11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5"/>
            <p:cNvSpPr/>
            <p:nvPr/>
          </p:nvSpPr>
          <p:spPr>
            <a:xfrm>
              <a:off x="-1012875" y="2934588"/>
              <a:ext cx="40300" cy="44700"/>
            </a:xfrm>
            <a:custGeom>
              <a:rect b="b" l="l" r="r" t="t"/>
              <a:pathLst>
                <a:path extrusionOk="0" h="1788" w="1612">
                  <a:moveTo>
                    <a:pt x="673" y="0"/>
                  </a:moveTo>
                  <a:cubicBezTo>
                    <a:pt x="515" y="0"/>
                    <a:pt x="389" y="190"/>
                    <a:pt x="544" y="320"/>
                  </a:cubicBezTo>
                  <a:cubicBezTo>
                    <a:pt x="711" y="487"/>
                    <a:pt x="945" y="687"/>
                    <a:pt x="1045" y="954"/>
                  </a:cubicBezTo>
                  <a:cubicBezTo>
                    <a:pt x="1093" y="1219"/>
                    <a:pt x="880" y="1414"/>
                    <a:pt x="657" y="1414"/>
                  </a:cubicBezTo>
                  <a:cubicBezTo>
                    <a:pt x="572" y="1414"/>
                    <a:pt x="485" y="1385"/>
                    <a:pt x="411" y="1321"/>
                  </a:cubicBezTo>
                  <a:cubicBezTo>
                    <a:pt x="370" y="1280"/>
                    <a:pt x="322" y="1263"/>
                    <a:pt x="275" y="1263"/>
                  </a:cubicBezTo>
                  <a:cubicBezTo>
                    <a:pt x="130" y="1263"/>
                    <a:pt x="1" y="1428"/>
                    <a:pt x="177" y="1554"/>
                  </a:cubicBezTo>
                  <a:cubicBezTo>
                    <a:pt x="333" y="1709"/>
                    <a:pt x="530" y="1787"/>
                    <a:pt x="723" y="1787"/>
                  </a:cubicBezTo>
                  <a:cubicBezTo>
                    <a:pt x="987" y="1787"/>
                    <a:pt x="1244" y="1643"/>
                    <a:pt x="1378" y="1354"/>
                  </a:cubicBezTo>
                  <a:cubicBezTo>
                    <a:pt x="1612" y="854"/>
                    <a:pt x="1211" y="353"/>
                    <a:pt x="811" y="53"/>
                  </a:cubicBezTo>
                  <a:cubicBezTo>
                    <a:pt x="767" y="16"/>
                    <a:pt x="719" y="0"/>
                    <a:pt x="6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5"/>
            <p:cNvSpPr/>
            <p:nvPr/>
          </p:nvSpPr>
          <p:spPr>
            <a:xfrm>
              <a:off x="-985950" y="3133138"/>
              <a:ext cx="45900" cy="35400"/>
            </a:xfrm>
            <a:custGeom>
              <a:rect b="b" l="l" r="r" t="t"/>
              <a:pathLst>
                <a:path extrusionOk="0" h="1416" w="1836">
                  <a:moveTo>
                    <a:pt x="1053" y="1"/>
                  </a:moveTo>
                  <a:cubicBezTo>
                    <a:pt x="900" y="1"/>
                    <a:pt x="750" y="211"/>
                    <a:pt x="935" y="317"/>
                  </a:cubicBezTo>
                  <a:cubicBezTo>
                    <a:pt x="1035" y="417"/>
                    <a:pt x="1435" y="751"/>
                    <a:pt x="1269" y="917"/>
                  </a:cubicBezTo>
                  <a:cubicBezTo>
                    <a:pt x="1215" y="992"/>
                    <a:pt x="1128" y="1019"/>
                    <a:pt x="1027" y="1019"/>
                  </a:cubicBezTo>
                  <a:cubicBezTo>
                    <a:pt x="810" y="1019"/>
                    <a:pt x="527" y="896"/>
                    <a:pt x="368" y="851"/>
                  </a:cubicBezTo>
                  <a:cubicBezTo>
                    <a:pt x="336" y="829"/>
                    <a:pt x="303" y="820"/>
                    <a:pt x="273" y="820"/>
                  </a:cubicBezTo>
                  <a:cubicBezTo>
                    <a:pt x="114" y="820"/>
                    <a:pt x="0" y="1072"/>
                    <a:pt x="168" y="1184"/>
                  </a:cubicBezTo>
                  <a:cubicBezTo>
                    <a:pt x="360" y="1300"/>
                    <a:pt x="698" y="1415"/>
                    <a:pt x="999" y="1415"/>
                  </a:cubicBezTo>
                  <a:cubicBezTo>
                    <a:pt x="1221" y="1415"/>
                    <a:pt x="1423" y="1353"/>
                    <a:pt x="1535" y="1184"/>
                  </a:cubicBezTo>
                  <a:cubicBezTo>
                    <a:pt x="1836" y="817"/>
                    <a:pt x="1435" y="250"/>
                    <a:pt x="1169" y="50"/>
                  </a:cubicBezTo>
                  <a:cubicBezTo>
                    <a:pt x="1134" y="15"/>
                    <a:pt x="1093" y="1"/>
                    <a:pt x="10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5"/>
            <p:cNvSpPr/>
            <p:nvPr/>
          </p:nvSpPr>
          <p:spPr>
            <a:xfrm>
              <a:off x="-891650" y="3002013"/>
              <a:ext cx="44175" cy="42300"/>
            </a:xfrm>
            <a:custGeom>
              <a:rect b="b" l="l" r="r" t="t"/>
              <a:pathLst>
                <a:path extrusionOk="0" h="1692" w="1767">
                  <a:moveTo>
                    <a:pt x="1268" y="1"/>
                  </a:moveTo>
                  <a:cubicBezTo>
                    <a:pt x="1129" y="1"/>
                    <a:pt x="1006" y="165"/>
                    <a:pt x="1133" y="292"/>
                  </a:cubicBezTo>
                  <a:cubicBezTo>
                    <a:pt x="1299" y="492"/>
                    <a:pt x="1366" y="825"/>
                    <a:pt x="1266" y="1092"/>
                  </a:cubicBezTo>
                  <a:cubicBezTo>
                    <a:pt x="1199" y="1248"/>
                    <a:pt x="1107" y="1307"/>
                    <a:pt x="1005" y="1307"/>
                  </a:cubicBezTo>
                  <a:cubicBezTo>
                    <a:pt x="803" y="1307"/>
                    <a:pt x="565" y="1070"/>
                    <a:pt x="432" y="892"/>
                  </a:cubicBezTo>
                  <a:cubicBezTo>
                    <a:pt x="405" y="848"/>
                    <a:pt x="360" y="829"/>
                    <a:pt x="310" y="829"/>
                  </a:cubicBezTo>
                  <a:cubicBezTo>
                    <a:pt x="172" y="829"/>
                    <a:pt x="1" y="970"/>
                    <a:pt x="98" y="1092"/>
                  </a:cubicBezTo>
                  <a:cubicBezTo>
                    <a:pt x="305" y="1368"/>
                    <a:pt x="670" y="1691"/>
                    <a:pt x="1008" y="1691"/>
                  </a:cubicBezTo>
                  <a:cubicBezTo>
                    <a:pt x="1161" y="1691"/>
                    <a:pt x="1308" y="1625"/>
                    <a:pt x="1433" y="1459"/>
                  </a:cubicBezTo>
                  <a:cubicBezTo>
                    <a:pt x="1766" y="1025"/>
                    <a:pt x="1733" y="458"/>
                    <a:pt x="1399" y="58"/>
                  </a:cubicBezTo>
                  <a:cubicBezTo>
                    <a:pt x="1359" y="18"/>
                    <a:pt x="1313" y="1"/>
                    <a:pt x="12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5"/>
            <p:cNvSpPr/>
            <p:nvPr/>
          </p:nvSpPr>
          <p:spPr>
            <a:xfrm>
              <a:off x="-862075" y="3096088"/>
              <a:ext cx="41275" cy="35550"/>
            </a:xfrm>
            <a:custGeom>
              <a:rect b="b" l="l" r="r" t="t"/>
              <a:pathLst>
                <a:path extrusionOk="0" h="1422" w="1651">
                  <a:moveTo>
                    <a:pt x="790" y="0"/>
                  </a:moveTo>
                  <a:cubicBezTo>
                    <a:pt x="638" y="0"/>
                    <a:pt x="544" y="253"/>
                    <a:pt x="683" y="365"/>
                  </a:cubicBezTo>
                  <a:cubicBezTo>
                    <a:pt x="850" y="431"/>
                    <a:pt x="1184" y="732"/>
                    <a:pt x="1150" y="932"/>
                  </a:cubicBezTo>
                  <a:cubicBezTo>
                    <a:pt x="1117" y="1015"/>
                    <a:pt x="934" y="1040"/>
                    <a:pt x="746" y="1040"/>
                  </a:cubicBezTo>
                  <a:cubicBezTo>
                    <a:pt x="558" y="1040"/>
                    <a:pt x="367" y="1015"/>
                    <a:pt x="316" y="998"/>
                  </a:cubicBezTo>
                  <a:cubicBezTo>
                    <a:pt x="299" y="993"/>
                    <a:pt x="281" y="991"/>
                    <a:pt x="265" y="991"/>
                  </a:cubicBezTo>
                  <a:cubicBezTo>
                    <a:pt x="70" y="991"/>
                    <a:pt x="1" y="1335"/>
                    <a:pt x="216" y="1365"/>
                  </a:cubicBezTo>
                  <a:cubicBezTo>
                    <a:pt x="365" y="1380"/>
                    <a:pt x="606" y="1422"/>
                    <a:pt x="843" y="1422"/>
                  </a:cubicBezTo>
                  <a:cubicBezTo>
                    <a:pt x="1137" y="1422"/>
                    <a:pt x="1425" y="1357"/>
                    <a:pt x="1517" y="1098"/>
                  </a:cubicBezTo>
                  <a:cubicBezTo>
                    <a:pt x="1651" y="698"/>
                    <a:pt x="1184" y="231"/>
                    <a:pt x="884" y="31"/>
                  </a:cubicBezTo>
                  <a:cubicBezTo>
                    <a:pt x="851" y="10"/>
                    <a:pt x="820" y="0"/>
                    <a:pt x="7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5"/>
            <p:cNvSpPr/>
            <p:nvPr/>
          </p:nvSpPr>
          <p:spPr>
            <a:xfrm>
              <a:off x="-743250" y="3027513"/>
              <a:ext cx="36575" cy="39350"/>
            </a:xfrm>
            <a:custGeom>
              <a:rect b="b" l="l" r="r" t="t"/>
              <a:pathLst>
                <a:path extrusionOk="0" h="1574" w="1463">
                  <a:moveTo>
                    <a:pt x="815" y="0"/>
                  </a:moveTo>
                  <a:cubicBezTo>
                    <a:pt x="746" y="0"/>
                    <a:pt x="674" y="12"/>
                    <a:pt x="600" y="39"/>
                  </a:cubicBezTo>
                  <a:cubicBezTo>
                    <a:pt x="417" y="100"/>
                    <a:pt x="458" y="414"/>
                    <a:pt x="620" y="414"/>
                  </a:cubicBezTo>
                  <a:cubicBezTo>
                    <a:pt x="635" y="414"/>
                    <a:pt x="651" y="411"/>
                    <a:pt x="667" y="406"/>
                  </a:cubicBezTo>
                  <a:cubicBezTo>
                    <a:pt x="705" y="393"/>
                    <a:pt x="740" y="387"/>
                    <a:pt x="772" y="387"/>
                  </a:cubicBezTo>
                  <a:cubicBezTo>
                    <a:pt x="997" y="387"/>
                    <a:pt x="1084" y="668"/>
                    <a:pt x="967" y="873"/>
                  </a:cubicBezTo>
                  <a:cubicBezTo>
                    <a:pt x="834" y="1106"/>
                    <a:pt x="500" y="1206"/>
                    <a:pt x="233" y="1206"/>
                  </a:cubicBezTo>
                  <a:cubicBezTo>
                    <a:pt x="224" y="1205"/>
                    <a:pt x="215" y="1204"/>
                    <a:pt x="207" y="1204"/>
                  </a:cubicBezTo>
                  <a:cubicBezTo>
                    <a:pt x="0" y="1204"/>
                    <a:pt x="11" y="1573"/>
                    <a:pt x="267" y="1573"/>
                  </a:cubicBezTo>
                  <a:cubicBezTo>
                    <a:pt x="767" y="1573"/>
                    <a:pt x="1334" y="1306"/>
                    <a:pt x="1434" y="739"/>
                  </a:cubicBezTo>
                  <a:cubicBezTo>
                    <a:pt x="1462" y="346"/>
                    <a:pt x="1183" y="0"/>
                    <a:pt x="8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5"/>
            <p:cNvSpPr/>
            <p:nvPr/>
          </p:nvSpPr>
          <p:spPr>
            <a:xfrm>
              <a:off x="-799125" y="3154213"/>
              <a:ext cx="47550" cy="34400"/>
            </a:xfrm>
            <a:custGeom>
              <a:rect b="b" l="l" r="r" t="t"/>
              <a:pathLst>
                <a:path extrusionOk="0" h="1376" w="1902">
                  <a:moveTo>
                    <a:pt x="976" y="0"/>
                  </a:moveTo>
                  <a:cubicBezTo>
                    <a:pt x="759" y="0"/>
                    <a:pt x="718" y="344"/>
                    <a:pt x="934" y="375"/>
                  </a:cubicBezTo>
                  <a:cubicBezTo>
                    <a:pt x="1067" y="375"/>
                    <a:pt x="1268" y="408"/>
                    <a:pt x="1334" y="541"/>
                  </a:cubicBezTo>
                  <a:cubicBezTo>
                    <a:pt x="1401" y="675"/>
                    <a:pt x="1234" y="842"/>
                    <a:pt x="1168" y="908"/>
                  </a:cubicBezTo>
                  <a:cubicBezTo>
                    <a:pt x="901" y="1042"/>
                    <a:pt x="534" y="1042"/>
                    <a:pt x="234" y="1042"/>
                  </a:cubicBezTo>
                  <a:cubicBezTo>
                    <a:pt x="223" y="1040"/>
                    <a:pt x="214" y="1040"/>
                    <a:pt x="204" y="1040"/>
                  </a:cubicBezTo>
                  <a:cubicBezTo>
                    <a:pt x="0" y="1040"/>
                    <a:pt x="10" y="1375"/>
                    <a:pt x="234" y="1375"/>
                  </a:cubicBezTo>
                  <a:cubicBezTo>
                    <a:pt x="734" y="1342"/>
                    <a:pt x="1401" y="1375"/>
                    <a:pt x="1668" y="875"/>
                  </a:cubicBezTo>
                  <a:cubicBezTo>
                    <a:pt x="1901" y="375"/>
                    <a:pt x="1501" y="41"/>
                    <a:pt x="1034" y="8"/>
                  </a:cubicBezTo>
                  <a:cubicBezTo>
                    <a:pt x="1014" y="3"/>
                    <a:pt x="994" y="0"/>
                    <a:pt x="9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5"/>
            <p:cNvSpPr/>
            <p:nvPr/>
          </p:nvSpPr>
          <p:spPr>
            <a:xfrm>
              <a:off x="-924525" y="3223563"/>
              <a:ext cx="31175" cy="38650"/>
            </a:xfrm>
            <a:custGeom>
              <a:rect b="b" l="l" r="r" t="t"/>
              <a:pathLst>
                <a:path extrusionOk="0" h="1546" w="1247">
                  <a:moveTo>
                    <a:pt x="514" y="0"/>
                  </a:moveTo>
                  <a:cubicBezTo>
                    <a:pt x="304" y="0"/>
                    <a:pt x="225" y="307"/>
                    <a:pt x="479" y="403"/>
                  </a:cubicBezTo>
                  <a:cubicBezTo>
                    <a:pt x="646" y="436"/>
                    <a:pt x="1047" y="569"/>
                    <a:pt x="846" y="803"/>
                  </a:cubicBezTo>
                  <a:cubicBezTo>
                    <a:pt x="680" y="970"/>
                    <a:pt x="413" y="1103"/>
                    <a:pt x="213" y="1170"/>
                  </a:cubicBezTo>
                  <a:cubicBezTo>
                    <a:pt x="0" y="1261"/>
                    <a:pt x="119" y="1546"/>
                    <a:pt x="318" y="1546"/>
                  </a:cubicBezTo>
                  <a:cubicBezTo>
                    <a:pt x="338" y="1546"/>
                    <a:pt x="358" y="1543"/>
                    <a:pt x="379" y="1537"/>
                  </a:cubicBezTo>
                  <a:cubicBezTo>
                    <a:pt x="713" y="1403"/>
                    <a:pt x="1213" y="1103"/>
                    <a:pt x="1247" y="703"/>
                  </a:cubicBezTo>
                  <a:cubicBezTo>
                    <a:pt x="1247" y="269"/>
                    <a:pt x="846" y="102"/>
                    <a:pt x="546" y="2"/>
                  </a:cubicBezTo>
                  <a:cubicBezTo>
                    <a:pt x="535" y="1"/>
                    <a:pt x="524" y="0"/>
                    <a:pt x="5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5"/>
            <p:cNvSpPr/>
            <p:nvPr/>
          </p:nvSpPr>
          <p:spPr>
            <a:xfrm>
              <a:off x="-1053475" y="3196138"/>
              <a:ext cx="50875" cy="43375"/>
            </a:xfrm>
            <a:custGeom>
              <a:rect b="b" l="l" r="r" t="t"/>
              <a:pathLst>
                <a:path extrusionOk="0" h="1735" w="2035">
                  <a:moveTo>
                    <a:pt x="937" y="1"/>
                  </a:moveTo>
                  <a:cubicBezTo>
                    <a:pt x="771" y="1"/>
                    <a:pt x="638" y="254"/>
                    <a:pt x="834" y="365"/>
                  </a:cubicBezTo>
                  <a:cubicBezTo>
                    <a:pt x="1068" y="499"/>
                    <a:pt x="1601" y="799"/>
                    <a:pt x="1434" y="1166"/>
                  </a:cubicBezTo>
                  <a:cubicBezTo>
                    <a:pt x="1368" y="1366"/>
                    <a:pt x="1101" y="1366"/>
                    <a:pt x="901" y="1366"/>
                  </a:cubicBezTo>
                  <a:lnTo>
                    <a:pt x="167" y="1366"/>
                  </a:lnTo>
                  <a:cubicBezTo>
                    <a:pt x="160" y="1365"/>
                    <a:pt x="153" y="1364"/>
                    <a:pt x="146" y="1364"/>
                  </a:cubicBezTo>
                  <a:cubicBezTo>
                    <a:pt x="1" y="1364"/>
                    <a:pt x="10" y="1700"/>
                    <a:pt x="234" y="1700"/>
                  </a:cubicBezTo>
                  <a:cubicBezTo>
                    <a:pt x="405" y="1711"/>
                    <a:pt x="632" y="1734"/>
                    <a:pt x="862" y="1734"/>
                  </a:cubicBezTo>
                  <a:cubicBezTo>
                    <a:pt x="1303" y="1734"/>
                    <a:pt x="1759" y="1649"/>
                    <a:pt x="1868" y="1233"/>
                  </a:cubicBezTo>
                  <a:cubicBezTo>
                    <a:pt x="2035" y="666"/>
                    <a:pt x="1501" y="265"/>
                    <a:pt x="1034" y="32"/>
                  </a:cubicBezTo>
                  <a:cubicBezTo>
                    <a:pt x="1002" y="10"/>
                    <a:pt x="969" y="1"/>
                    <a:pt x="9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5"/>
            <p:cNvSpPr/>
            <p:nvPr/>
          </p:nvSpPr>
          <p:spPr>
            <a:xfrm>
              <a:off x="-975725" y="3030188"/>
              <a:ext cx="46525" cy="31050"/>
            </a:xfrm>
            <a:custGeom>
              <a:rect b="b" l="l" r="r" t="t"/>
              <a:pathLst>
                <a:path extrusionOk="0" h="1242" w="1861">
                  <a:moveTo>
                    <a:pt x="998" y="1"/>
                  </a:moveTo>
                  <a:cubicBezTo>
                    <a:pt x="839" y="1"/>
                    <a:pt x="725" y="254"/>
                    <a:pt x="893" y="365"/>
                  </a:cubicBezTo>
                  <a:cubicBezTo>
                    <a:pt x="1060" y="465"/>
                    <a:pt x="1393" y="699"/>
                    <a:pt x="1060" y="832"/>
                  </a:cubicBezTo>
                  <a:cubicBezTo>
                    <a:pt x="989" y="863"/>
                    <a:pt x="909" y="875"/>
                    <a:pt x="828" y="875"/>
                  </a:cubicBezTo>
                  <a:cubicBezTo>
                    <a:pt x="642" y="875"/>
                    <a:pt x="452" y="812"/>
                    <a:pt x="359" y="766"/>
                  </a:cubicBezTo>
                  <a:cubicBezTo>
                    <a:pt x="330" y="742"/>
                    <a:pt x="298" y="732"/>
                    <a:pt x="268" y="732"/>
                  </a:cubicBezTo>
                  <a:cubicBezTo>
                    <a:pt x="125" y="732"/>
                    <a:pt x="0" y="950"/>
                    <a:pt x="192" y="1033"/>
                  </a:cubicBezTo>
                  <a:cubicBezTo>
                    <a:pt x="386" y="1156"/>
                    <a:pt x="654" y="1242"/>
                    <a:pt x="912" y="1242"/>
                  </a:cubicBezTo>
                  <a:cubicBezTo>
                    <a:pt x="1144" y="1242"/>
                    <a:pt x="1369" y="1173"/>
                    <a:pt x="1527" y="999"/>
                  </a:cubicBezTo>
                  <a:cubicBezTo>
                    <a:pt x="1860" y="632"/>
                    <a:pt x="1427" y="199"/>
                    <a:pt x="1093" y="32"/>
                  </a:cubicBezTo>
                  <a:cubicBezTo>
                    <a:pt x="1061" y="10"/>
                    <a:pt x="1028" y="1"/>
                    <a:pt x="9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5"/>
            <p:cNvSpPr/>
            <p:nvPr/>
          </p:nvSpPr>
          <p:spPr>
            <a:xfrm>
              <a:off x="-1103700" y="2924663"/>
              <a:ext cx="43575" cy="44000"/>
            </a:xfrm>
            <a:custGeom>
              <a:rect b="b" l="l" r="r" t="t"/>
              <a:pathLst>
                <a:path extrusionOk="0" h="1760" w="1743">
                  <a:moveTo>
                    <a:pt x="890" y="0"/>
                  </a:moveTo>
                  <a:cubicBezTo>
                    <a:pt x="753" y="0"/>
                    <a:pt x="614" y="142"/>
                    <a:pt x="708" y="283"/>
                  </a:cubicBezTo>
                  <a:cubicBezTo>
                    <a:pt x="775" y="417"/>
                    <a:pt x="875" y="550"/>
                    <a:pt x="1008" y="650"/>
                  </a:cubicBezTo>
                  <a:cubicBezTo>
                    <a:pt x="1075" y="717"/>
                    <a:pt x="1275" y="850"/>
                    <a:pt x="1342" y="984"/>
                  </a:cubicBezTo>
                  <a:cubicBezTo>
                    <a:pt x="1365" y="1209"/>
                    <a:pt x="991" y="1389"/>
                    <a:pt x="715" y="1389"/>
                  </a:cubicBezTo>
                  <a:cubicBezTo>
                    <a:pt x="583" y="1389"/>
                    <a:pt x="474" y="1348"/>
                    <a:pt x="441" y="1251"/>
                  </a:cubicBezTo>
                  <a:cubicBezTo>
                    <a:pt x="402" y="1172"/>
                    <a:pt x="321" y="1134"/>
                    <a:pt x="241" y="1134"/>
                  </a:cubicBezTo>
                  <a:cubicBezTo>
                    <a:pt x="119" y="1134"/>
                    <a:pt x="1" y="1223"/>
                    <a:pt x="41" y="1384"/>
                  </a:cubicBezTo>
                  <a:cubicBezTo>
                    <a:pt x="141" y="1651"/>
                    <a:pt x="400" y="1759"/>
                    <a:pt x="679" y="1759"/>
                  </a:cubicBezTo>
                  <a:cubicBezTo>
                    <a:pt x="958" y="1759"/>
                    <a:pt x="1259" y="1651"/>
                    <a:pt x="1442" y="1484"/>
                  </a:cubicBezTo>
                  <a:cubicBezTo>
                    <a:pt x="1676" y="1317"/>
                    <a:pt x="1742" y="1017"/>
                    <a:pt x="1609" y="750"/>
                  </a:cubicBezTo>
                  <a:cubicBezTo>
                    <a:pt x="1509" y="483"/>
                    <a:pt x="1175" y="350"/>
                    <a:pt x="1042" y="83"/>
                  </a:cubicBezTo>
                  <a:cubicBezTo>
                    <a:pt x="1003" y="25"/>
                    <a:pt x="946" y="0"/>
                    <a:pt x="8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5"/>
            <p:cNvSpPr/>
            <p:nvPr/>
          </p:nvSpPr>
          <p:spPr>
            <a:xfrm>
              <a:off x="-1487425" y="3051888"/>
              <a:ext cx="34525" cy="38400"/>
            </a:xfrm>
            <a:custGeom>
              <a:rect b="b" l="l" r="r" t="t"/>
              <a:pathLst>
                <a:path extrusionOk="0" h="1536" w="1381">
                  <a:moveTo>
                    <a:pt x="779" y="0"/>
                  </a:moveTo>
                  <a:cubicBezTo>
                    <a:pt x="653" y="0"/>
                    <a:pt x="509" y="157"/>
                    <a:pt x="579" y="298"/>
                  </a:cubicBezTo>
                  <a:cubicBezTo>
                    <a:pt x="713" y="498"/>
                    <a:pt x="913" y="765"/>
                    <a:pt x="813" y="998"/>
                  </a:cubicBezTo>
                  <a:cubicBezTo>
                    <a:pt x="761" y="1102"/>
                    <a:pt x="703" y="1141"/>
                    <a:pt x="647" y="1141"/>
                  </a:cubicBezTo>
                  <a:cubicBezTo>
                    <a:pt x="521" y="1141"/>
                    <a:pt x="402" y="947"/>
                    <a:pt x="379" y="832"/>
                  </a:cubicBezTo>
                  <a:cubicBezTo>
                    <a:pt x="358" y="757"/>
                    <a:pt x="309" y="727"/>
                    <a:pt x="255" y="727"/>
                  </a:cubicBezTo>
                  <a:cubicBezTo>
                    <a:pt x="140" y="727"/>
                    <a:pt x="0" y="863"/>
                    <a:pt x="46" y="998"/>
                  </a:cubicBezTo>
                  <a:cubicBezTo>
                    <a:pt x="165" y="1284"/>
                    <a:pt x="385" y="1535"/>
                    <a:pt x="647" y="1535"/>
                  </a:cubicBezTo>
                  <a:cubicBezTo>
                    <a:pt x="753" y="1535"/>
                    <a:pt x="865" y="1495"/>
                    <a:pt x="980" y="1399"/>
                  </a:cubicBezTo>
                  <a:cubicBezTo>
                    <a:pt x="1380" y="998"/>
                    <a:pt x="1180" y="498"/>
                    <a:pt x="913" y="98"/>
                  </a:cubicBezTo>
                  <a:cubicBezTo>
                    <a:pt x="883" y="28"/>
                    <a:pt x="833" y="0"/>
                    <a:pt x="7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5"/>
            <p:cNvSpPr/>
            <p:nvPr/>
          </p:nvSpPr>
          <p:spPr>
            <a:xfrm>
              <a:off x="-1426050" y="2992063"/>
              <a:ext cx="43200" cy="43775"/>
            </a:xfrm>
            <a:custGeom>
              <a:rect b="b" l="l" r="r" t="t"/>
              <a:pathLst>
                <a:path extrusionOk="0" h="1751" w="1728">
                  <a:moveTo>
                    <a:pt x="921" y="1"/>
                  </a:moveTo>
                  <a:cubicBezTo>
                    <a:pt x="796" y="1"/>
                    <a:pt x="657" y="138"/>
                    <a:pt x="726" y="323"/>
                  </a:cubicBezTo>
                  <a:cubicBezTo>
                    <a:pt x="793" y="556"/>
                    <a:pt x="1093" y="823"/>
                    <a:pt x="1093" y="1090"/>
                  </a:cubicBezTo>
                  <a:cubicBezTo>
                    <a:pt x="1077" y="1302"/>
                    <a:pt x="940" y="1403"/>
                    <a:pt x="794" y="1403"/>
                  </a:cubicBezTo>
                  <a:cubicBezTo>
                    <a:pt x="641" y="1403"/>
                    <a:pt x="477" y="1294"/>
                    <a:pt x="426" y="1090"/>
                  </a:cubicBezTo>
                  <a:cubicBezTo>
                    <a:pt x="398" y="992"/>
                    <a:pt x="312" y="947"/>
                    <a:pt x="229" y="947"/>
                  </a:cubicBezTo>
                  <a:cubicBezTo>
                    <a:pt x="112" y="947"/>
                    <a:pt x="1" y="1035"/>
                    <a:pt x="59" y="1190"/>
                  </a:cubicBezTo>
                  <a:cubicBezTo>
                    <a:pt x="148" y="1522"/>
                    <a:pt x="441" y="1751"/>
                    <a:pt x="756" y="1751"/>
                  </a:cubicBezTo>
                  <a:cubicBezTo>
                    <a:pt x="916" y="1751"/>
                    <a:pt x="1081" y="1692"/>
                    <a:pt x="1227" y="1557"/>
                  </a:cubicBezTo>
                  <a:cubicBezTo>
                    <a:pt x="1727" y="1056"/>
                    <a:pt x="1260" y="556"/>
                    <a:pt x="1060" y="89"/>
                  </a:cubicBezTo>
                  <a:cubicBezTo>
                    <a:pt x="1029" y="28"/>
                    <a:pt x="976" y="1"/>
                    <a:pt x="9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5"/>
            <p:cNvSpPr/>
            <p:nvPr/>
          </p:nvSpPr>
          <p:spPr>
            <a:xfrm>
              <a:off x="-1438750" y="3117763"/>
              <a:ext cx="40875" cy="43925"/>
            </a:xfrm>
            <a:custGeom>
              <a:rect b="b" l="l" r="r" t="t"/>
              <a:pathLst>
                <a:path extrusionOk="0" h="1757" w="1635">
                  <a:moveTo>
                    <a:pt x="672" y="0"/>
                  </a:moveTo>
                  <a:cubicBezTo>
                    <a:pt x="513" y="0"/>
                    <a:pt x="399" y="253"/>
                    <a:pt x="567" y="365"/>
                  </a:cubicBezTo>
                  <a:cubicBezTo>
                    <a:pt x="801" y="532"/>
                    <a:pt x="1068" y="799"/>
                    <a:pt x="967" y="1065"/>
                  </a:cubicBezTo>
                  <a:cubicBezTo>
                    <a:pt x="934" y="1199"/>
                    <a:pt x="867" y="1332"/>
                    <a:pt x="734" y="1366"/>
                  </a:cubicBezTo>
                  <a:cubicBezTo>
                    <a:pt x="706" y="1371"/>
                    <a:pt x="678" y="1374"/>
                    <a:pt x="651" y="1374"/>
                  </a:cubicBezTo>
                  <a:cubicBezTo>
                    <a:pt x="516" y="1374"/>
                    <a:pt x="400" y="1304"/>
                    <a:pt x="400" y="1165"/>
                  </a:cubicBezTo>
                  <a:cubicBezTo>
                    <a:pt x="384" y="1032"/>
                    <a:pt x="275" y="965"/>
                    <a:pt x="179" y="965"/>
                  </a:cubicBezTo>
                  <a:cubicBezTo>
                    <a:pt x="84" y="965"/>
                    <a:pt x="0" y="1032"/>
                    <a:pt x="33" y="1165"/>
                  </a:cubicBezTo>
                  <a:cubicBezTo>
                    <a:pt x="55" y="1530"/>
                    <a:pt x="366" y="1757"/>
                    <a:pt x="692" y="1757"/>
                  </a:cubicBezTo>
                  <a:cubicBezTo>
                    <a:pt x="873" y="1757"/>
                    <a:pt x="1058" y="1687"/>
                    <a:pt x="1201" y="1532"/>
                  </a:cubicBezTo>
                  <a:cubicBezTo>
                    <a:pt x="1635" y="1032"/>
                    <a:pt x="1268" y="332"/>
                    <a:pt x="767" y="31"/>
                  </a:cubicBezTo>
                  <a:cubicBezTo>
                    <a:pt x="735" y="10"/>
                    <a:pt x="703" y="0"/>
                    <a:pt x="6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5"/>
            <p:cNvSpPr/>
            <p:nvPr/>
          </p:nvSpPr>
          <p:spPr>
            <a:xfrm>
              <a:off x="-1563625" y="3007888"/>
              <a:ext cx="54850" cy="48700"/>
            </a:xfrm>
            <a:custGeom>
              <a:rect b="b" l="l" r="r" t="t"/>
              <a:pathLst>
                <a:path extrusionOk="0" h="1948" w="2194">
                  <a:moveTo>
                    <a:pt x="1139" y="1"/>
                  </a:moveTo>
                  <a:cubicBezTo>
                    <a:pt x="1023" y="1"/>
                    <a:pt x="880" y="130"/>
                    <a:pt x="926" y="290"/>
                  </a:cubicBezTo>
                  <a:cubicBezTo>
                    <a:pt x="1059" y="524"/>
                    <a:pt x="1126" y="757"/>
                    <a:pt x="1259" y="991"/>
                  </a:cubicBezTo>
                  <a:cubicBezTo>
                    <a:pt x="1359" y="1191"/>
                    <a:pt x="1526" y="1524"/>
                    <a:pt x="1192" y="1591"/>
                  </a:cubicBezTo>
                  <a:cubicBezTo>
                    <a:pt x="1155" y="1599"/>
                    <a:pt x="1120" y="1603"/>
                    <a:pt x="1086" y="1603"/>
                  </a:cubicBezTo>
                  <a:cubicBezTo>
                    <a:pt x="694" y="1603"/>
                    <a:pt x="517" y="1103"/>
                    <a:pt x="425" y="857"/>
                  </a:cubicBezTo>
                  <a:cubicBezTo>
                    <a:pt x="369" y="731"/>
                    <a:pt x="277" y="681"/>
                    <a:pt x="197" y="681"/>
                  </a:cubicBezTo>
                  <a:cubicBezTo>
                    <a:pt x="88" y="681"/>
                    <a:pt x="0" y="775"/>
                    <a:pt x="58" y="890"/>
                  </a:cubicBezTo>
                  <a:cubicBezTo>
                    <a:pt x="229" y="1346"/>
                    <a:pt x="522" y="1948"/>
                    <a:pt x="1060" y="1948"/>
                  </a:cubicBezTo>
                  <a:cubicBezTo>
                    <a:pt x="1153" y="1948"/>
                    <a:pt x="1252" y="1930"/>
                    <a:pt x="1359" y="1891"/>
                  </a:cubicBezTo>
                  <a:cubicBezTo>
                    <a:pt x="2193" y="1591"/>
                    <a:pt x="1459" y="557"/>
                    <a:pt x="1259" y="90"/>
                  </a:cubicBezTo>
                  <a:cubicBezTo>
                    <a:pt x="1238" y="27"/>
                    <a:pt x="1191" y="1"/>
                    <a:pt x="11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5"/>
            <p:cNvSpPr/>
            <p:nvPr/>
          </p:nvSpPr>
          <p:spPr>
            <a:xfrm>
              <a:off x="-1219350" y="2855063"/>
              <a:ext cx="49975" cy="46875"/>
            </a:xfrm>
            <a:custGeom>
              <a:rect b="b" l="l" r="r" t="t"/>
              <a:pathLst>
                <a:path extrusionOk="0" h="1875" w="1999">
                  <a:moveTo>
                    <a:pt x="1064" y="1"/>
                  </a:moveTo>
                  <a:cubicBezTo>
                    <a:pt x="938" y="1"/>
                    <a:pt x="794" y="158"/>
                    <a:pt x="864" y="299"/>
                  </a:cubicBezTo>
                  <a:cubicBezTo>
                    <a:pt x="1031" y="499"/>
                    <a:pt x="1465" y="1099"/>
                    <a:pt x="1298" y="1366"/>
                  </a:cubicBezTo>
                  <a:cubicBezTo>
                    <a:pt x="1230" y="1477"/>
                    <a:pt x="1146" y="1520"/>
                    <a:pt x="1056" y="1520"/>
                  </a:cubicBezTo>
                  <a:cubicBezTo>
                    <a:pt x="797" y="1520"/>
                    <a:pt x="488" y="1157"/>
                    <a:pt x="364" y="1033"/>
                  </a:cubicBezTo>
                  <a:cubicBezTo>
                    <a:pt x="327" y="995"/>
                    <a:pt x="286" y="980"/>
                    <a:pt x="248" y="980"/>
                  </a:cubicBezTo>
                  <a:cubicBezTo>
                    <a:pt x="113" y="980"/>
                    <a:pt x="1" y="1170"/>
                    <a:pt x="130" y="1299"/>
                  </a:cubicBezTo>
                  <a:cubicBezTo>
                    <a:pt x="369" y="1561"/>
                    <a:pt x="709" y="1874"/>
                    <a:pt x="1066" y="1874"/>
                  </a:cubicBezTo>
                  <a:cubicBezTo>
                    <a:pt x="1209" y="1874"/>
                    <a:pt x="1355" y="1824"/>
                    <a:pt x="1498" y="1700"/>
                  </a:cubicBezTo>
                  <a:cubicBezTo>
                    <a:pt x="1998" y="1299"/>
                    <a:pt x="1465" y="499"/>
                    <a:pt x="1198" y="99"/>
                  </a:cubicBezTo>
                  <a:cubicBezTo>
                    <a:pt x="1168" y="29"/>
                    <a:pt x="1118" y="1"/>
                    <a:pt x="10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5"/>
            <p:cNvSpPr/>
            <p:nvPr/>
          </p:nvSpPr>
          <p:spPr>
            <a:xfrm>
              <a:off x="-1169200" y="2588788"/>
              <a:ext cx="45700" cy="43375"/>
            </a:xfrm>
            <a:custGeom>
              <a:rect b="b" l="l" r="r" t="t"/>
              <a:pathLst>
                <a:path extrusionOk="0" h="1735" w="1828">
                  <a:moveTo>
                    <a:pt x="612" y="0"/>
                  </a:moveTo>
                  <a:cubicBezTo>
                    <a:pt x="440" y="0"/>
                    <a:pt x="348" y="317"/>
                    <a:pt x="593" y="409"/>
                  </a:cubicBezTo>
                  <a:cubicBezTo>
                    <a:pt x="860" y="476"/>
                    <a:pt x="1360" y="742"/>
                    <a:pt x="1293" y="1143"/>
                  </a:cubicBezTo>
                  <a:cubicBezTo>
                    <a:pt x="1242" y="1366"/>
                    <a:pt x="1075" y="1439"/>
                    <a:pt x="890" y="1439"/>
                  </a:cubicBezTo>
                  <a:cubicBezTo>
                    <a:pt x="714" y="1439"/>
                    <a:pt x="522" y="1374"/>
                    <a:pt x="393" y="1309"/>
                  </a:cubicBezTo>
                  <a:cubicBezTo>
                    <a:pt x="337" y="1275"/>
                    <a:pt x="286" y="1260"/>
                    <a:pt x="242" y="1260"/>
                  </a:cubicBezTo>
                  <a:cubicBezTo>
                    <a:pt x="72" y="1260"/>
                    <a:pt x="1" y="1471"/>
                    <a:pt x="159" y="1576"/>
                  </a:cubicBezTo>
                  <a:cubicBezTo>
                    <a:pt x="352" y="1673"/>
                    <a:pt x="590" y="1735"/>
                    <a:pt x="818" y="1735"/>
                  </a:cubicBezTo>
                  <a:cubicBezTo>
                    <a:pt x="1141" y="1735"/>
                    <a:pt x="1443" y="1609"/>
                    <a:pt x="1560" y="1276"/>
                  </a:cubicBezTo>
                  <a:cubicBezTo>
                    <a:pt x="1827" y="609"/>
                    <a:pt x="1160" y="175"/>
                    <a:pt x="660" y="9"/>
                  </a:cubicBezTo>
                  <a:cubicBezTo>
                    <a:pt x="643" y="3"/>
                    <a:pt x="627" y="0"/>
                    <a:pt x="6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5"/>
            <p:cNvSpPr/>
            <p:nvPr/>
          </p:nvSpPr>
          <p:spPr>
            <a:xfrm>
              <a:off x="-1472950" y="2888338"/>
              <a:ext cx="483700" cy="662225"/>
            </a:xfrm>
            <a:custGeom>
              <a:rect b="b" l="l" r="r" t="t"/>
              <a:pathLst>
                <a:path extrusionOk="0" h="26489" w="19348">
                  <a:moveTo>
                    <a:pt x="9277" y="1"/>
                  </a:moveTo>
                  <a:cubicBezTo>
                    <a:pt x="9231" y="1"/>
                    <a:pt x="9186" y="1"/>
                    <a:pt x="9140" y="2"/>
                  </a:cubicBezTo>
                  <a:cubicBezTo>
                    <a:pt x="4871" y="68"/>
                    <a:pt x="2269" y="2637"/>
                    <a:pt x="2802" y="6206"/>
                  </a:cubicBezTo>
                  <a:cubicBezTo>
                    <a:pt x="3336" y="9675"/>
                    <a:pt x="3770" y="12444"/>
                    <a:pt x="2802" y="15913"/>
                  </a:cubicBezTo>
                  <a:cubicBezTo>
                    <a:pt x="2436" y="17347"/>
                    <a:pt x="0" y="25053"/>
                    <a:pt x="167" y="25253"/>
                  </a:cubicBezTo>
                  <a:lnTo>
                    <a:pt x="167" y="25320"/>
                  </a:lnTo>
                  <a:cubicBezTo>
                    <a:pt x="135" y="25873"/>
                    <a:pt x="768" y="26489"/>
                    <a:pt x="1448" y="26489"/>
                  </a:cubicBezTo>
                  <a:cubicBezTo>
                    <a:pt x="1466" y="26489"/>
                    <a:pt x="1484" y="26488"/>
                    <a:pt x="1502" y="26487"/>
                  </a:cubicBezTo>
                  <a:cubicBezTo>
                    <a:pt x="4003" y="26254"/>
                    <a:pt x="6438" y="25253"/>
                    <a:pt x="7873" y="23685"/>
                  </a:cubicBezTo>
                  <a:cubicBezTo>
                    <a:pt x="7939" y="23819"/>
                    <a:pt x="8006" y="23986"/>
                    <a:pt x="8040" y="24086"/>
                  </a:cubicBezTo>
                  <a:cubicBezTo>
                    <a:pt x="8280" y="24603"/>
                    <a:pt x="8755" y="24864"/>
                    <a:pt x="9245" y="24864"/>
                  </a:cubicBezTo>
                  <a:cubicBezTo>
                    <a:pt x="9640" y="24864"/>
                    <a:pt x="10044" y="24695"/>
                    <a:pt x="10341" y="24353"/>
                  </a:cubicBezTo>
                  <a:cubicBezTo>
                    <a:pt x="11976" y="22485"/>
                    <a:pt x="12843" y="20383"/>
                    <a:pt x="12943" y="18215"/>
                  </a:cubicBezTo>
                  <a:cubicBezTo>
                    <a:pt x="13407" y="18447"/>
                    <a:pt x="13903" y="18585"/>
                    <a:pt x="14397" y="18585"/>
                  </a:cubicBezTo>
                  <a:cubicBezTo>
                    <a:pt x="15252" y="18585"/>
                    <a:pt x="16103" y="18171"/>
                    <a:pt x="16779" y="17114"/>
                  </a:cubicBezTo>
                  <a:cubicBezTo>
                    <a:pt x="18180" y="14879"/>
                    <a:pt x="17480" y="12411"/>
                    <a:pt x="15979" y="10376"/>
                  </a:cubicBezTo>
                  <a:cubicBezTo>
                    <a:pt x="16512" y="10376"/>
                    <a:pt x="17046" y="10242"/>
                    <a:pt x="17680" y="9875"/>
                  </a:cubicBezTo>
                  <a:cubicBezTo>
                    <a:pt x="19147" y="9008"/>
                    <a:pt x="19348" y="7574"/>
                    <a:pt x="18881" y="6206"/>
                  </a:cubicBezTo>
                  <a:cubicBezTo>
                    <a:pt x="17759" y="2908"/>
                    <a:pt x="13311" y="1"/>
                    <a:pt x="927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5"/>
            <p:cNvSpPr/>
            <p:nvPr/>
          </p:nvSpPr>
          <p:spPr>
            <a:xfrm>
              <a:off x="-1266150" y="3306513"/>
              <a:ext cx="62575" cy="90175"/>
            </a:xfrm>
            <a:custGeom>
              <a:rect b="b" l="l" r="r" t="t"/>
              <a:pathLst>
                <a:path extrusionOk="0" h="3607" w="2503">
                  <a:moveTo>
                    <a:pt x="1981" y="0"/>
                  </a:moveTo>
                  <a:cubicBezTo>
                    <a:pt x="1943" y="0"/>
                    <a:pt x="1902" y="23"/>
                    <a:pt x="1902" y="87"/>
                  </a:cubicBezTo>
                  <a:cubicBezTo>
                    <a:pt x="2002" y="921"/>
                    <a:pt x="2103" y="1788"/>
                    <a:pt x="1902" y="2622"/>
                  </a:cubicBezTo>
                  <a:cubicBezTo>
                    <a:pt x="1832" y="2947"/>
                    <a:pt x="1671" y="3081"/>
                    <a:pt x="1492" y="3081"/>
                  </a:cubicBezTo>
                  <a:cubicBezTo>
                    <a:pt x="1248" y="3081"/>
                    <a:pt x="969" y="2834"/>
                    <a:pt x="835" y="2488"/>
                  </a:cubicBezTo>
                  <a:cubicBezTo>
                    <a:pt x="702" y="2222"/>
                    <a:pt x="735" y="1921"/>
                    <a:pt x="601" y="1655"/>
                  </a:cubicBezTo>
                  <a:cubicBezTo>
                    <a:pt x="578" y="1631"/>
                    <a:pt x="554" y="1607"/>
                    <a:pt x="543" y="1607"/>
                  </a:cubicBezTo>
                  <a:cubicBezTo>
                    <a:pt x="538" y="1607"/>
                    <a:pt x="535" y="1611"/>
                    <a:pt x="535" y="1621"/>
                  </a:cubicBezTo>
                  <a:cubicBezTo>
                    <a:pt x="1" y="2155"/>
                    <a:pt x="857" y="3606"/>
                    <a:pt x="1600" y="3606"/>
                  </a:cubicBezTo>
                  <a:cubicBezTo>
                    <a:pt x="1645" y="3606"/>
                    <a:pt x="1691" y="3601"/>
                    <a:pt x="1736" y="3589"/>
                  </a:cubicBezTo>
                  <a:cubicBezTo>
                    <a:pt x="2236" y="3456"/>
                    <a:pt x="2336" y="2689"/>
                    <a:pt x="2369" y="2322"/>
                  </a:cubicBezTo>
                  <a:cubicBezTo>
                    <a:pt x="2503" y="1554"/>
                    <a:pt x="2403" y="754"/>
                    <a:pt x="2036" y="20"/>
                  </a:cubicBezTo>
                  <a:cubicBezTo>
                    <a:pt x="2024" y="8"/>
                    <a:pt x="2002" y="0"/>
                    <a:pt x="198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5"/>
            <p:cNvSpPr/>
            <p:nvPr/>
          </p:nvSpPr>
          <p:spPr>
            <a:xfrm>
              <a:off x="-1170225" y="3214088"/>
              <a:ext cx="60050" cy="86675"/>
            </a:xfrm>
            <a:custGeom>
              <a:rect b="b" l="l" r="r" t="t"/>
              <a:pathLst>
                <a:path extrusionOk="0" h="3467" w="2402">
                  <a:moveTo>
                    <a:pt x="1194" y="1"/>
                  </a:moveTo>
                  <a:cubicBezTo>
                    <a:pt x="1157" y="1"/>
                    <a:pt x="1120" y="24"/>
                    <a:pt x="1168" y="48"/>
                  </a:cubicBezTo>
                  <a:cubicBezTo>
                    <a:pt x="1368" y="548"/>
                    <a:pt x="1635" y="1048"/>
                    <a:pt x="1735" y="1616"/>
                  </a:cubicBezTo>
                  <a:cubicBezTo>
                    <a:pt x="1835" y="1849"/>
                    <a:pt x="1935" y="2283"/>
                    <a:pt x="1901" y="2550"/>
                  </a:cubicBezTo>
                  <a:cubicBezTo>
                    <a:pt x="1867" y="2963"/>
                    <a:pt x="1691" y="3100"/>
                    <a:pt x="1482" y="3100"/>
                  </a:cubicBezTo>
                  <a:cubicBezTo>
                    <a:pt x="1286" y="3100"/>
                    <a:pt x="1062" y="2979"/>
                    <a:pt x="901" y="2850"/>
                  </a:cubicBezTo>
                  <a:cubicBezTo>
                    <a:pt x="667" y="2683"/>
                    <a:pt x="500" y="2483"/>
                    <a:pt x="334" y="2216"/>
                  </a:cubicBezTo>
                  <a:cubicBezTo>
                    <a:pt x="267" y="2149"/>
                    <a:pt x="234" y="2049"/>
                    <a:pt x="167" y="2016"/>
                  </a:cubicBezTo>
                  <a:cubicBezTo>
                    <a:pt x="138" y="2006"/>
                    <a:pt x="114" y="2002"/>
                    <a:pt x="94" y="2002"/>
                  </a:cubicBezTo>
                  <a:cubicBezTo>
                    <a:pt x="47" y="2002"/>
                    <a:pt x="24" y="2026"/>
                    <a:pt x="0" y="2049"/>
                  </a:cubicBezTo>
                  <a:lnTo>
                    <a:pt x="0" y="2116"/>
                  </a:lnTo>
                  <a:lnTo>
                    <a:pt x="62" y="2116"/>
                  </a:lnTo>
                  <a:cubicBezTo>
                    <a:pt x="73" y="2167"/>
                    <a:pt x="172" y="2460"/>
                    <a:pt x="200" y="2516"/>
                  </a:cubicBezTo>
                  <a:cubicBezTo>
                    <a:pt x="334" y="2783"/>
                    <a:pt x="534" y="2983"/>
                    <a:pt x="734" y="3150"/>
                  </a:cubicBezTo>
                  <a:cubicBezTo>
                    <a:pt x="949" y="3322"/>
                    <a:pt x="1262" y="3467"/>
                    <a:pt x="1555" y="3467"/>
                  </a:cubicBezTo>
                  <a:cubicBezTo>
                    <a:pt x="1716" y="3467"/>
                    <a:pt x="1871" y="3423"/>
                    <a:pt x="2002" y="3317"/>
                  </a:cubicBezTo>
                  <a:cubicBezTo>
                    <a:pt x="2402" y="2983"/>
                    <a:pt x="2235" y="2416"/>
                    <a:pt x="2168" y="1949"/>
                  </a:cubicBezTo>
                  <a:cubicBezTo>
                    <a:pt x="2002" y="1215"/>
                    <a:pt x="1701" y="548"/>
                    <a:pt x="1234" y="14"/>
                  </a:cubicBezTo>
                  <a:cubicBezTo>
                    <a:pt x="1225" y="5"/>
                    <a:pt x="1209" y="1"/>
                    <a:pt x="119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5"/>
            <p:cNvSpPr/>
            <p:nvPr/>
          </p:nvSpPr>
          <p:spPr>
            <a:xfrm>
              <a:off x="-1082675" y="3032188"/>
              <a:ext cx="47550" cy="75850"/>
            </a:xfrm>
            <a:custGeom>
              <a:rect b="b" l="l" r="r" t="t"/>
              <a:pathLst>
                <a:path extrusionOk="0" h="3034" w="1902">
                  <a:moveTo>
                    <a:pt x="417" y="0"/>
                  </a:moveTo>
                  <a:cubicBezTo>
                    <a:pt x="357" y="0"/>
                    <a:pt x="341" y="92"/>
                    <a:pt x="368" y="119"/>
                  </a:cubicBezTo>
                  <a:cubicBezTo>
                    <a:pt x="835" y="586"/>
                    <a:pt x="1235" y="1019"/>
                    <a:pt x="1368" y="1686"/>
                  </a:cubicBezTo>
                  <a:cubicBezTo>
                    <a:pt x="1457" y="2011"/>
                    <a:pt x="1519" y="2621"/>
                    <a:pt x="1072" y="2621"/>
                  </a:cubicBezTo>
                  <a:cubicBezTo>
                    <a:pt x="1014" y="2621"/>
                    <a:pt x="946" y="2610"/>
                    <a:pt x="868" y="2587"/>
                  </a:cubicBezTo>
                  <a:cubicBezTo>
                    <a:pt x="568" y="2520"/>
                    <a:pt x="234" y="2087"/>
                    <a:pt x="34" y="1887"/>
                  </a:cubicBezTo>
                  <a:cubicBezTo>
                    <a:pt x="34" y="1920"/>
                    <a:pt x="1" y="1920"/>
                    <a:pt x="1" y="1953"/>
                  </a:cubicBezTo>
                  <a:cubicBezTo>
                    <a:pt x="160" y="2385"/>
                    <a:pt x="784" y="3034"/>
                    <a:pt x="1239" y="3034"/>
                  </a:cubicBezTo>
                  <a:cubicBezTo>
                    <a:pt x="1452" y="3034"/>
                    <a:pt x="1627" y="2892"/>
                    <a:pt x="1702" y="2520"/>
                  </a:cubicBezTo>
                  <a:cubicBezTo>
                    <a:pt x="1902" y="1553"/>
                    <a:pt x="1402" y="352"/>
                    <a:pt x="468" y="19"/>
                  </a:cubicBezTo>
                  <a:cubicBezTo>
                    <a:pt x="448" y="6"/>
                    <a:pt x="431" y="0"/>
                    <a:pt x="41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5"/>
            <p:cNvSpPr/>
            <p:nvPr/>
          </p:nvSpPr>
          <p:spPr>
            <a:xfrm>
              <a:off x="-1169475" y="3040838"/>
              <a:ext cx="55075" cy="66475"/>
            </a:xfrm>
            <a:custGeom>
              <a:rect b="b" l="l" r="r" t="t"/>
              <a:pathLst>
                <a:path extrusionOk="0" h="2659" w="2203">
                  <a:moveTo>
                    <a:pt x="685" y="1"/>
                  </a:moveTo>
                  <a:cubicBezTo>
                    <a:pt x="658" y="1"/>
                    <a:pt x="631" y="3"/>
                    <a:pt x="604" y="6"/>
                  </a:cubicBezTo>
                  <a:cubicBezTo>
                    <a:pt x="537" y="6"/>
                    <a:pt x="504" y="39"/>
                    <a:pt x="504" y="106"/>
                  </a:cubicBezTo>
                  <a:cubicBezTo>
                    <a:pt x="604" y="340"/>
                    <a:pt x="804" y="440"/>
                    <a:pt x="971" y="607"/>
                  </a:cubicBezTo>
                  <a:cubicBezTo>
                    <a:pt x="1171" y="840"/>
                    <a:pt x="1371" y="1074"/>
                    <a:pt x="1505" y="1340"/>
                  </a:cubicBezTo>
                  <a:cubicBezTo>
                    <a:pt x="1671" y="1707"/>
                    <a:pt x="1838" y="2208"/>
                    <a:pt x="1204" y="2208"/>
                  </a:cubicBezTo>
                  <a:cubicBezTo>
                    <a:pt x="871" y="2208"/>
                    <a:pt x="537" y="2008"/>
                    <a:pt x="270" y="1841"/>
                  </a:cubicBezTo>
                  <a:cubicBezTo>
                    <a:pt x="240" y="1810"/>
                    <a:pt x="208" y="1797"/>
                    <a:pt x="178" y="1797"/>
                  </a:cubicBezTo>
                  <a:cubicBezTo>
                    <a:pt x="76" y="1797"/>
                    <a:pt x="1" y="1946"/>
                    <a:pt x="104" y="2074"/>
                  </a:cubicBezTo>
                  <a:cubicBezTo>
                    <a:pt x="340" y="2401"/>
                    <a:pt x="882" y="2659"/>
                    <a:pt x="1349" y="2659"/>
                  </a:cubicBezTo>
                  <a:cubicBezTo>
                    <a:pt x="1740" y="2659"/>
                    <a:pt x="2078" y="2479"/>
                    <a:pt x="2138" y="2008"/>
                  </a:cubicBezTo>
                  <a:cubicBezTo>
                    <a:pt x="2203" y="1299"/>
                    <a:pt x="1428" y="1"/>
                    <a:pt x="68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5"/>
            <p:cNvSpPr/>
            <p:nvPr/>
          </p:nvSpPr>
          <p:spPr>
            <a:xfrm>
              <a:off x="-1187750" y="2915688"/>
              <a:ext cx="46350" cy="57675"/>
            </a:xfrm>
            <a:custGeom>
              <a:rect b="b" l="l" r="r" t="t"/>
              <a:pathLst>
                <a:path extrusionOk="0" h="2307" w="1854">
                  <a:moveTo>
                    <a:pt x="343" y="0"/>
                  </a:moveTo>
                  <a:cubicBezTo>
                    <a:pt x="296" y="0"/>
                    <a:pt x="248" y="3"/>
                    <a:pt x="201" y="9"/>
                  </a:cubicBezTo>
                  <a:cubicBezTo>
                    <a:pt x="101" y="9"/>
                    <a:pt x="67" y="175"/>
                    <a:pt x="167" y="175"/>
                  </a:cubicBezTo>
                  <a:cubicBezTo>
                    <a:pt x="701" y="309"/>
                    <a:pt x="1335" y="576"/>
                    <a:pt x="1335" y="1243"/>
                  </a:cubicBezTo>
                  <a:cubicBezTo>
                    <a:pt x="1335" y="1695"/>
                    <a:pt x="997" y="1994"/>
                    <a:pt x="624" y="1994"/>
                  </a:cubicBezTo>
                  <a:cubicBezTo>
                    <a:pt x="447" y="1994"/>
                    <a:pt x="262" y="1927"/>
                    <a:pt x="101" y="1776"/>
                  </a:cubicBezTo>
                  <a:cubicBezTo>
                    <a:pt x="101" y="1776"/>
                    <a:pt x="1" y="1877"/>
                    <a:pt x="34" y="1943"/>
                  </a:cubicBezTo>
                  <a:cubicBezTo>
                    <a:pt x="187" y="2198"/>
                    <a:pt x="423" y="2307"/>
                    <a:pt x="667" y="2307"/>
                  </a:cubicBezTo>
                  <a:cubicBezTo>
                    <a:pt x="1061" y="2307"/>
                    <a:pt x="1478" y="2022"/>
                    <a:pt x="1602" y="1610"/>
                  </a:cubicBezTo>
                  <a:cubicBezTo>
                    <a:pt x="1854" y="790"/>
                    <a:pt x="1153" y="0"/>
                    <a:pt x="34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5"/>
            <p:cNvSpPr/>
            <p:nvPr/>
          </p:nvSpPr>
          <p:spPr>
            <a:xfrm>
              <a:off x="-1218850" y="3150363"/>
              <a:ext cx="50300" cy="70200"/>
            </a:xfrm>
            <a:custGeom>
              <a:rect b="b" l="l" r="r" t="t"/>
              <a:pathLst>
                <a:path extrusionOk="0" h="2808" w="2012">
                  <a:moveTo>
                    <a:pt x="1181" y="1"/>
                  </a:moveTo>
                  <a:cubicBezTo>
                    <a:pt x="1128" y="1"/>
                    <a:pt x="1078" y="48"/>
                    <a:pt x="1078" y="95"/>
                  </a:cubicBezTo>
                  <a:cubicBezTo>
                    <a:pt x="1145" y="562"/>
                    <a:pt x="1278" y="1029"/>
                    <a:pt x="1245" y="1529"/>
                  </a:cubicBezTo>
                  <a:cubicBezTo>
                    <a:pt x="1245" y="1682"/>
                    <a:pt x="1161" y="2280"/>
                    <a:pt x="892" y="2280"/>
                  </a:cubicBezTo>
                  <a:cubicBezTo>
                    <a:pt x="867" y="2280"/>
                    <a:pt x="840" y="2275"/>
                    <a:pt x="811" y="2263"/>
                  </a:cubicBezTo>
                  <a:cubicBezTo>
                    <a:pt x="611" y="2230"/>
                    <a:pt x="444" y="1763"/>
                    <a:pt x="444" y="1596"/>
                  </a:cubicBezTo>
                  <a:cubicBezTo>
                    <a:pt x="428" y="1483"/>
                    <a:pt x="342" y="1425"/>
                    <a:pt x="257" y="1425"/>
                  </a:cubicBezTo>
                  <a:cubicBezTo>
                    <a:pt x="166" y="1425"/>
                    <a:pt x="77" y="1492"/>
                    <a:pt x="77" y="1629"/>
                  </a:cubicBezTo>
                  <a:cubicBezTo>
                    <a:pt x="0" y="2140"/>
                    <a:pt x="452" y="2808"/>
                    <a:pt x="937" y="2808"/>
                  </a:cubicBezTo>
                  <a:cubicBezTo>
                    <a:pt x="1086" y="2808"/>
                    <a:pt x="1237" y="2745"/>
                    <a:pt x="1378" y="2597"/>
                  </a:cubicBezTo>
                  <a:cubicBezTo>
                    <a:pt x="2012" y="1930"/>
                    <a:pt x="1745" y="662"/>
                    <a:pt x="1245" y="28"/>
                  </a:cubicBezTo>
                  <a:cubicBezTo>
                    <a:pt x="1225" y="9"/>
                    <a:pt x="1203" y="1"/>
                    <a:pt x="118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5"/>
            <p:cNvSpPr/>
            <p:nvPr/>
          </p:nvSpPr>
          <p:spPr>
            <a:xfrm>
              <a:off x="-1331175" y="3226813"/>
              <a:ext cx="61725" cy="61550"/>
            </a:xfrm>
            <a:custGeom>
              <a:rect b="b" l="l" r="r" t="t"/>
              <a:pathLst>
                <a:path extrusionOk="0" h="2462" w="2469">
                  <a:moveTo>
                    <a:pt x="1526" y="1"/>
                  </a:moveTo>
                  <a:cubicBezTo>
                    <a:pt x="1415" y="1"/>
                    <a:pt x="1345" y="113"/>
                    <a:pt x="1435" y="173"/>
                  </a:cubicBezTo>
                  <a:cubicBezTo>
                    <a:pt x="1801" y="606"/>
                    <a:pt x="2268" y="1373"/>
                    <a:pt x="1635" y="1807"/>
                  </a:cubicBezTo>
                  <a:cubicBezTo>
                    <a:pt x="1540" y="1864"/>
                    <a:pt x="1454" y="1888"/>
                    <a:pt x="1374" y="1888"/>
                  </a:cubicBezTo>
                  <a:cubicBezTo>
                    <a:pt x="1171" y="1888"/>
                    <a:pt x="1011" y="1731"/>
                    <a:pt x="867" y="1540"/>
                  </a:cubicBezTo>
                  <a:cubicBezTo>
                    <a:pt x="801" y="1440"/>
                    <a:pt x="434" y="973"/>
                    <a:pt x="534" y="840"/>
                  </a:cubicBezTo>
                  <a:cubicBezTo>
                    <a:pt x="590" y="812"/>
                    <a:pt x="506" y="691"/>
                    <a:pt x="438" y="691"/>
                  </a:cubicBezTo>
                  <a:cubicBezTo>
                    <a:pt x="424" y="691"/>
                    <a:pt x="411" y="695"/>
                    <a:pt x="400" y="706"/>
                  </a:cubicBezTo>
                  <a:cubicBezTo>
                    <a:pt x="0" y="940"/>
                    <a:pt x="300" y="1607"/>
                    <a:pt x="467" y="1840"/>
                  </a:cubicBezTo>
                  <a:cubicBezTo>
                    <a:pt x="696" y="2213"/>
                    <a:pt x="1023" y="2462"/>
                    <a:pt x="1428" y="2462"/>
                  </a:cubicBezTo>
                  <a:cubicBezTo>
                    <a:pt x="1495" y="2462"/>
                    <a:pt x="1564" y="2455"/>
                    <a:pt x="1635" y="2441"/>
                  </a:cubicBezTo>
                  <a:cubicBezTo>
                    <a:pt x="2135" y="2307"/>
                    <a:pt x="2469" y="1807"/>
                    <a:pt x="2469" y="1307"/>
                  </a:cubicBezTo>
                  <a:cubicBezTo>
                    <a:pt x="2469" y="673"/>
                    <a:pt x="2102" y="273"/>
                    <a:pt x="1568" y="6"/>
                  </a:cubicBezTo>
                  <a:cubicBezTo>
                    <a:pt x="1554" y="2"/>
                    <a:pt x="1539" y="1"/>
                    <a:pt x="152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5"/>
            <p:cNvSpPr/>
            <p:nvPr/>
          </p:nvSpPr>
          <p:spPr>
            <a:xfrm>
              <a:off x="-1374550" y="3097688"/>
              <a:ext cx="41225" cy="48425"/>
            </a:xfrm>
            <a:custGeom>
              <a:rect b="b" l="l" r="r" t="t"/>
              <a:pathLst>
                <a:path extrusionOk="0" h="1937" w="1649">
                  <a:moveTo>
                    <a:pt x="301" y="0"/>
                  </a:moveTo>
                  <a:cubicBezTo>
                    <a:pt x="1" y="134"/>
                    <a:pt x="34" y="768"/>
                    <a:pt x="67" y="1001"/>
                  </a:cubicBezTo>
                  <a:cubicBezTo>
                    <a:pt x="134" y="1335"/>
                    <a:pt x="368" y="1768"/>
                    <a:pt x="701" y="1902"/>
                  </a:cubicBezTo>
                  <a:cubicBezTo>
                    <a:pt x="783" y="1926"/>
                    <a:pt x="857" y="1936"/>
                    <a:pt x="926" y="1936"/>
                  </a:cubicBezTo>
                  <a:cubicBezTo>
                    <a:pt x="1532" y="1936"/>
                    <a:pt x="1648" y="1080"/>
                    <a:pt x="1468" y="601"/>
                  </a:cubicBezTo>
                  <a:cubicBezTo>
                    <a:pt x="1438" y="526"/>
                    <a:pt x="1374" y="491"/>
                    <a:pt x="1313" y="491"/>
                  </a:cubicBezTo>
                  <a:cubicBezTo>
                    <a:pt x="1239" y="491"/>
                    <a:pt x="1168" y="543"/>
                    <a:pt x="1168" y="634"/>
                  </a:cubicBezTo>
                  <a:cubicBezTo>
                    <a:pt x="1168" y="848"/>
                    <a:pt x="1104" y="1424"/>
                    <a:pt x="891" y="1424"/>
                  </a:cubicBezTo>
                  <a:cubicBezTo>
                    <a:pt x="837" y="1424"/>
                    <a:pt x="775" y="1388"/>
                    <a:pt x="701" y="1301"/>
                  </a:cubicBezTo>
                  <a:cubicBezTo>
                    <a:pt x="534" y="1135"/>
                    <a:pt x="501" y="901"/>
                    <a:pt x="468" y="668"/>
                  </a:cubicBezTo>
                  <a:cubicBezTo>
                    <a:pt x="401" y="467"/>
                    <a:pt x="468" y="167"/>
                    <a:pt x="30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5"/>
            <p:cNvSpPr/>
            <p:nvPr/>
          </p:nvSpPr>
          <p:spPr>
            <a:xfrm>
              <a:off x="-1375375" y="3307013"/>
              <a:ext cx="41125" cy="48425"/>
            </a:xfrm>
            <a:custGeom>
              <a:rect b="b" l="l" r="r" t="t"/>
              <a:pathLst>
                <a:path extrusionOk="0" h="1937" w="1645">
                  <a:moveTo>
                    <a:pt x="267" y="0"/>
                  </a:moveTo>
                  <a:cubicBezTo>
                    <a:pt x="0" y="133"/>
                    <a:pt x="34" y="767"/>
                    <a:pt x="67" y="1001"/>
                  </a:cubicBezTo>
                  <a:cubicBezTo>
                    <a:pt x="100" y="1334"/>
                    <a:pt x="367" y="1768"/>
                    <a:pt x="701" y="1901"/>
                  </a:cubicBezTo>
                  <a:cubicBezTo>
                    <a:pt x="779" y="1925"/>
                    <a:pt x="851" y="1936"/>
                    <a:pt x="917" y="1936"/>
                  </a:cubicBezTo>
                  <a:cubicBezTo>
                    <a:pt x="1504" y="1936"/>
                    <a:pt x="1644" y="1080"/>
                    <a:pt x="1435" y="600"/>
                  </a:cubicBezTo>
                  <a:cubicBezTo>
                    <a:pt x="1420" y="525"/>
                    <a:pt x="1364" y="491"/>
                    <a:pt x="1307" y="491"/>
                  </a:cubicBezTo>
                  <a:cubicBezTo>
                    <a:pt x="1238" y="491"/>
                    <a:pt x="1168" y="542"/>
                    <a:pt x="1168" y="634"/>
                  </a:cubicBezTo>
                  <a:cubicBezTo>
                    <a:pt x="1168" y="847"/>
                    <a:pt x="1104" y="1424"/>
                    <a:pt x="890" y="1424"/>
                  </a:cubicBezTo>
                  <a:cubicBezTo>
                    <a:pt x="837" y="1424"/>
                    <a:pt x="774" y="1388"/>
                    <a:pt x="701" y="1301"/>
                  </a:cubicBezTo>
                  <a:cubicBezTo>
                    <a:pt x="534" y="1134"/>
                    <a:pt x="501" y="901"/>
                    <a:pt x="434" y="701"/>
                  </a:cubicBezTo>
                  <a:cubicBezTo>
                    <a:pt x="367" y="467"/>
                    <a:pt x="434" y="234"/>
                    <a:pt x="26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5"/>
            <p:cNvSpPr/>
            <p:nvPr/>
          </p:nvSpPr>
          <p:spPr>
            <a:xfrm>
              <a:off x="-1275300" y="3047513"/>
              <a:ext cx="60900" cy="61325"/>
            </a:xfrm>
            <a:custGeom>
              <a:rect b="b" l="l" r="r" t="t"/>
              <a:pathLst>
                <a:path extrusionOk="0" h="2453" w="2436">
                  <a:moveTo>
                    <a:pt x="1027" y="1"/>
                  </a:moveTo>
                  <a:cubicBezTo>
                    <a:pt x="921" y="1"/>
                    <a:pt x="875" y="113"/>
                    <a:pt x="934" y="173"/>
                  </a:cubicBezTo>
                  <a:cubicBezTo>
                    <a:pt x="1234" y="540"/>
                    <a:pt x="1835" y="1274"/>
                    <a:pt x="1568" y="1807"/>
                  </a:cubicBezTo>
                  <a:cubicBezTo>
                    <a:pt x="1474" y="1987"/>
                    <a:pt x="1351" y="2055"/>
                    <a:pt x="1213" y="2055"/>
                  </a:cubicBezTo>
                  <a:cubicBezTo>
                    <a:pt x="816" y="2055"/>
                    <a:pt x="298" y="1490"/>
                    <a:pt x="0" y="1440"/>
                  </a:cubicBezTo>
                  <a:lnTo>
                    <a:pt x="0" y="1440"/>
                  </a:lnTo>
                  <a:cubicBezTo>
                    <a:pt x="33" y="1807"/>
                    <a:pt x="434" y="2174"/>
                    <a:pt x="767" y="2341"/>
                  </a:cubicBezTo>
                  <a:cubicBezTo>
                    <a:pt x="910" y="2412"/>
                    <a:pt x="1077" y="2453"/>
                    <a:pt x="1242" y="2453"/>
                  </a:cubicBezTo>
                  <a:cubicBezTo>
                    <a:pt x="1463" y="2453"/>
                    <a:pt x="1682" y="2380"/>
                    <a:pt x="1835" y="2208"/>
                  </a:cubicBezTo>
                  <a:cubicBezTo>
                    <a:pt x="2435" y="1507"/>
                    <a:pt x="1735" y="373"/>
                    <a:pt x="1068" y="6"/>
                  </a:cubicBezTo>
                  <a:cubicBezTo>
                    <a:pt x="1053" y="2"/>
                    <a:pt x="1039" y="1"/>
                    <a:pt x="102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5"/>
            <p:cNvSpPr/>
            <p:nvPr/>
          </p:nvSpPr>
          <p:spPr>
            <a:xfrm>
              <a:off x="-1270300" y="2931238"/>
              <a:ext cx="49000" cy="59950"/>
            </a:xfrm>
            <a:custGeom>
              <a:rect b="b" l="l" r="r" t="t"/>
              <a:pathLst>
                <a:path extrusionOk="0" h="2398" w="1960">
                  <a:moveTo>
                    <a:pt x="656" y="0"/>
                  </a:moveTo>
                  <a:cubicBezTo>
                    <a:pt x="557" y="0"/>
                    <a:pt x="460" y="27"/>
                    <a:pt x="367" y="87"/>
                  </a:cubicBezTo>
                  <a:cubicBezTo>
                    <a:pt x="334" y="120"/>
                    <a:pt x="334" y="220"/>
                    <a:pt x="367" y="220"/>
                  </a:cubicBezTo>
                  <a:cubicBezTo>
                    <a:pt x="567" y="321"/>
                    <a:pt x="801" y="387"/>
                    <a:pt x="968" y="554"/>
                  </a:cubicBezTo>
                  <a:cubicBezTo>
                    <a:pt x="1168" y="721"/>
                    <a:pt x="1401" y="954"/>
                    <a:pt x="1501" y="1221"/>
                  </a:cubicBezTo>
                  <a:cubicBezTo>
                    <a:pt x="1668" y="1621"/>
                    <a:pt x="1401" y="1955"/>
                    <a:pt x="1034" y="2088"/>
                  </a:cubicBezTo>
                  <a:cubicBezTo>
                    <a:pt x="890" y="2146"/>
                    <a:pt x="745" y="2160"/>
                    <a:pt x="601" y="2160"/>
                  </a:cubicBezTo>
                  <a:cubicBezTo>
                    <a:pt x="465" y="2160"/>
                    <a:pt x="330" y="2148"/>
                    <a:pt x="194" y="2148"/>
                  </a:cubicBezTo>
                  <a:cubicBezTo>
                    <a:pt x="141" y="2148"/>
                    <a:pt x="87" y="2150"/>
                    <a:pt x="34" y="2155"/>
                  </a:cubicBezTo>
                  <a:cubicBezTo>
                    <a:pt x="0" y="2155"/>
                    <a:pt x="0" y="2222"/>
                    <a:pt x="0" y="2222"/>
                  </a:cubicBezTo>
                  <a:cubicBezTo>
                    <a:pt x="214" y="2334"/>
                    <a:pt x="491" y="2397"/>
                    <a:pt x="768" y="2397"/>
                  </a:cubicBezTo>
                  <a:cubicBezTo>
                    <a:pt x="1314" y="2397"/>
                    <a:pt x="1857" y="2152"/>
                    <a:pt x="1902" y="1555"/>
                  </a:cubicBezTo>
                  <a:cubicBezTo>
                    <a:pt x="1959" y="1037"/>
                    <a:pt x="1274" y="0"/>
                    <a:pt x="65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5"/>
            <p:cNvSpPr/>
            <p:nvPr/>
          </p:nvSpPr>
          <p:spPr>
            <a:xfrm>
              <a:off x="-1348700" y="2976588"/>
              <a:ext cx="65900" cy="57550"/>
            </a:xfrm>
            <a:custGeom>
              <a:rect b="b" l="l" r="r" t="t"/>
              <a:pathLst>
                <a:path extrusionOk="0" h="2302" w="2636">
                  <a:moveTo>
                    <a:pt x="1264" y="1"/>
                  </a:moveTo>
                  <a:cubicBezTo>
                    <a:pt x="1193" y="1"/>
                    <a:pt x="1168" y="83"/>
                    <a:pt x="1168" y="141"/>
                  </a:cubicBezTo>
                  <a:cubicBezTo>
                    <a:pt x="1368" y="575"/>
                    <a:pt x="1802" y="1008"/>
                    <a:pt x="1568" y="1509"/>
                  </a:cubicBezTo>
                  <a:cubicBezTo>
                    <a:pt x="1495" y="1704"/>
                    <a:pt x="1350" y="1828"/>
                    <a:pt x="1187" y="1828"/>
                  </a:cubicBezTo>
                  <a:cubicBezTo>
                    <a:pt x="1127" y="1828"/>
                    <a:pt x="1064" y="1811"/>
                    <a:pt x="1001" y="1776"/>
                  </a:cubicBezTo>
                  <a:cubicBezTo>
                    <a:pt x="868" y="1675"/>
                    <a:pt x="434" y="1342"/>
                    <a:pt x="468" y="1175"/>
                  </a:cubicBezTo>
                  <a:cubicBezTo>
                    <a:pt x="468" y="1045"/>
                    <a:pt x="364" y="977"/>
                    <a:pt x="267" y="977"/>
                  </a:cubicBezTo>
                  <a:cubicBezTo>
                    <a:pt x="189" y="977"/>
                    <a:pt x="116" y="1020"/>
                    <a:pt x="101" y="1108"/>
                  </a:cubicBezTo>
                  <a:cubicBezTo>
                    <a:pt x="1" y="1509"/>
                    <a:pt x="368" y="1909"/>
                    <a:pt x="668" y="2109"/>
                  </a:cubicBezTo>
                  <a:cubicBezTo>
                    <a:pt x="846" y="2234"/>
                    <a:pt x="1054" y="2302"/>
                    <a:pt x="1264" y="2302"/>
                  </a:cubicBezTo>
                  <a:cubicBezTo>
                    <a:pt x="1447" y="2302"/>
                    <a:pt x="1632" y="2251"/>
                    <a:pt x="1802" y="2142"/>
                  </a:cubicBezTo>
                  <a:cubicBezTo>
                    <a:pt x="2636" y="1509"/>
                    <a:pt x="2069" y="341"/>
                    <a:pt x="1302" y="8"/>
                  </a:cubicBezTo>
                  <a:cubicBezTo>
                    <a:pt x="1288" y="3"/>
                    <a:pt x="1276" y="1"/>
                    <a:pt x="126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5"/>
            <p:cNvSpPr/>
            <p:nvPr/>
          </p:nvSpPr>
          <p:spPr>
            <a:xfrm>
              <a:off x="-1110200" y="2971113"/>
              <a:ext cx="43350" cy="45800"/>
            </a:xfrm>
            <a:custGeom>
              <a:rect b="b" l="l" r="r" t="t"/>
              <a:pathLst>
                <a:path extrusionOk="0" h="1832" w="1734">
                  <a:moveTo>
                    <a:pt x="699" y="0"/>
                  </a:moveTo>
                  <a:cubicBezTo>
                    <a:pt x="635" y="0"/>
                    <a:pt x="569" y="9"/>
                    <a:pt x="501" y="26"/>
                  </a:cubicBezTo>
                  <a:cubicBezTo>
                    <a:pt x="468" y="26"/>
                    <a:pt x="468" y="93"/>
                    <a:pt x="501" y="160"/>
                  </a:cubicBezTo>
                  <a:cubicBezTo>
                    <a:pt x="801" y="360"/>
                    <a:pt x="1268" y="660"/>
                    <a:pt x="1135" y="1061"/>
                  </a:cubicBezTo>
                  <a:cubicBezTo>
                    <a:pt x="1071" y="1302"/>
                    <a:pt x="905" y="1411"/>
                    <a:pt x="733" y="1411"/>
                  </a:cubicBezTo>
                  <a:cubicBezTo>
                    <a:pt x="548" y="1411"/>
                    <a:pt x="354" y="1285"/>
                    <a:pt x="268" y="1061"/>
                  </a:cubicBezTo>
                  <a:cubicBezTo>
                    <a:pt x="234" y="1016"/>
                    <a:pt x="194" y="998"/>
                    <a:pt x="154" y="998"/>
                  </a:cubicBezTo>
                  <a:cubicBezTo>
                    <a:pt x="75" y="998"/>
                    <a:pt x="1" y="1072"/>
                    <a:pt x="1" y="1161"/>
                  </a:cubicBezTo>
                  <a:cubicBezTo>
                    <a:pt x="1" y="1494"/>
                    <a:pt x="268" y="1728"/>
                    <a:pt x="601" y="1828"/>
                  </a:cubicBezTo>
                  <a:cubicBezTo>
                    <a:pt x="629" y="1831"/>
                    <a:pt x="657" y="1832"/>
                    <a:pt x="684" y="1832"/>
                  </a:cubicBezTo>
                  <a:cubicBezTo>
                    <a:pt x="979" y="1832"/>
                    <a:pt x="1216" y="1669"/>
                    <a:pt x="1368" y="1394"/>
                  </a:cubicBezTo>
                  <a:cubicBezTo>
                    <a:pt x="1733" y="877"/>
                    <a:pt x="1350" y="0"/>
                    <a:pt x="6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7" name="Google Shape;6287;p75"/>
          <p:cNvGrpSpPr/>
          <p:nvPr/>
        </p:nvGrpSpPr>
        <p:grpSpPr>
          <a:xfrm>
            <a:off x="6655599" y="456945"/>
            <a:ext cx="2259812" cy="5816796"/>
            <a:chOff x="6655599" y="456945"/>
            <a:chExt cx="2259812" cy="5816796"/>
          </a:xfrm>
        </p:grpSpPr>
        <p:grpSp>
          <p:nvGrpSpPr>
            <p:cNvPr id="6288" name="Google Shape;6288;p75"/>
            <p:cNvGrpSpPr/>
            <p:nvPr/>
          </p:nvGrpSpPr>
          <p:grpSpPr>
            <a:xfrm flipH="1" rot="10582589">
              <a:off x="6834069" y="511370"/>
              <a:ext cx="1902873" cy="5707945"/>
              <a:chOff x="4887175" y="20575"/>
              <a:chExt cx="1902875" cy="5707950"/>
            </a:xfrm>
          </p:grpSpPr>
          <p:sp>
            <p:nvSpPr>
              <p:cNvPr id="6289" name="Google Shape;6289;p75"/>
              <p:cNvSpPr/>
              <p:nvPr/>
            </p:nvSpPr>
            <p:spPr>
              <a:xfrm>
                <a:off x="5606675" y="2727400"/>
                <a:ext cx="10875" cy="58400"/>
              </a:xfrm>
              <a:custGeom>
                <a:rect b="b" l="l" r="r" t="t"/>
                <a:pathLst>
                  <a:path extrusionOk="0" h="2336" w="435">
                    <a:moveTo>
                      <a:pt x="134" y="0"/>
                    </a:moveTo>
                    <a:lnTo>
                      <a:pt x="0" y="2335"/>
                    </a:lnTo>
                    <a:cubicBezTo>
                      <a:pt x="401" y="1601"/>
                      <a:pt x="434" y="767"/>
                      <a:pt x="134" y="0"/>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5"/>
              <p:cNvSpPr/>
              <p:nvPr/>
            </p:nvSpPr>
            <p:spPr>
              <a:xfrm>
                <a:off x="5584150" y="2719300"/>
                <a:ext cx="59250" cy="85825"/>
              </a:xfrm>
              <a:custGeom>
                <a:rect b="b" l="l" r="r" t="t"/>
                <a:pathLst>
                  <a:path extrusionOk="0" h="3433" w="2370">
                    <a:moveTo>
                      <a:pt x="1106" y="1"/>
                    </a:moveTo>
                    <a:cubicBezTo>
                      <a:pt x="791" y="1"/>
                      <a:pt x="491" y="167"/>
                      <a:pt x="401" y="524"/>
                    </a:cubicBezTo>
                    <a:cubicBezTo>
                      <a:pt x="334" y="825"/>
                      <a:pt x="301" y="1125"/>
                      <a:pt x="234" y="1458"/>
                    </a:cubicBezTo>
                    <a:cubicBezTo>
                      <a:pt x="168" y="1825"/>
                      <a:pt x="1" y="2126"/>
                      <a:pt x="34" y="2492"/>
                    </a:cubicBezTo>
                    <a:cubicBezTo>
                      <a:pt x="57" y="3041"/>
                      <a:pt x="518" y="3432"/>
                      <a:pt x="1009" y="3432"/>
                    </a:cubicBezTo>
                    <a:cubicBezTo>
                      <a:pt x="1236" y="3432"/>
                      <a:pt x="1469" y="3349"/>
                      <a:pt x="1669" y="3160"/>
                    </a:cubicBezTo>
                    <a:cubicBezTo>
                      <a:pt x="2369" y="2492"/>
                      <a:pt x="2336" y="1125"/>
                      <a:pt x="1835" y="358"/>
                    </a:cubicBezTo>
                    <a:cubicBezTo>
                      <a:pt x="1665" y="125"/>
                      <a:pt x="1380" y="1"/>
                      <a:pt x="1106"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5"/>
              <p:cNvSpPr/>
              <p:nvPr/>
            </p:nvSpPr>
            <p:spPr>
              <a:xfrm>
                <a:off x="5076550" y="2553400"/>
                <a:ext cx="1609175" cy="1719875"/>
              </a:xfrm>
              <a:custGeom>
                <a:rect b="b" l="l" r="r" t="t"/>
                <a:pathLst>
                  <a:path extrusionOk="0" h="68795" w="64367">
                    <a:moveTo>
                      <a:pt x="2581" y="1"/>
                    </a:moveTo>
                    <a:cubicBezTo>
                      <a:pt x="2493" y="1"/>
                      <a:pt x="2425" y="103"/>
                      <a:pt x="2425" y="222"/>
                    </a:cubicBezTo>
                    <a:cubicBezTo>
                      <a:pt x="2492" y="1456"/>
                      <a:pt x="2992" y="2490"/>
                      <a:pt x="3693" y="3424"/>
                    </a:cubicBezTo>
                    <a:cubicBezTo>
                      <a:pt x="2659" y="2824"/>
                      <a:pt x="1625" y="2257"/>
                      <a:pt x="591" y="1723"/>
                    </a:cubicBezTo>
                    <a:cubicBezTo>
                      <a:pt x="540" y="1694"/>
                      <a:pt x="482" y="1681"/>
                      <a:pt x="424" y="1681"/>
                    </a:cubicBezTo>
                    <a:cubicBezTo>
                      <a:pt x="212" y="1681"/>
                      <a:pt x="0" y="1855"/>
                      <a:pt x="157" y="2090"/>
                    </a:cubicBezTo>
                    <a:cubicBezTo>
                      <a:pt x="1191" y="3791"/>
                      <a:pt x="3459" y="5326"/>
                      <a:pt x="5628" y="5326"/>
                    </a:cubicBezTo>
                    <a:cubicBezTo>
                      <a:pt x="6295" y="5960"/>
                      <a:pt x="7029" y="6493"/>
                      <a:pt x="7696" y="7060"/>
                    </a:cubicBezTo>
                    <a:cubicBezTo>
                      <a:pt x="10398" y="9162"/>
                      <a:pt x="13200" y="11263"/>
                      <a:pt x="16302" y="12798"/>
                    </a:cubicBezTo>
                    <a:cubicBezTo>
                      <a:pt x="18971" y="14132"/>
                      <a:pt x="21739" y="15166"/>
                      <a:pt x="24474" y="16434"/>
                    </a:cubicBezTo>
                    <a:cubicBezTo>
                      <a:pt x="27343" y="17768"/>
                      <a:pt x="30078" y="19469"/>
                      <a:pt x="32747" y="21237"/>
                    </a:cubicBezTo>
                    <a:cubicBezTo>
                      <a:pt x="32914" y="21304"/>
                      <a:pt x="33047" y="21437"/>
                      <a:pt x="33214" y="21504"/>
                    </a:cubicBezTo>
                    <a:cubicBezTo>
                      <a:pt x="32480" y="21671"/>
                      <a:pt x="31813" y="22071"/>
                      <a:pt x="31079" y="22271"/>
                    </a:cubicBezTo>
                    <a:cubicBezTo>
                      <a:pt x="30045" y="22571"/>
                      <a:pt x="29011" y="22805"/>
                      <a:pt x="27910" y="23005"/>
                    </a:cubicBezTo>
                    <a:cubicBezTo>
                      <a:pt x="26925" y="23193"/>
                      <a:pt x="25903" y="23336"/>
                      <a:pt x="24889" y="23336"/>
                    </a:cubicBezTo>
                    <a:cubicBezTo>
                      <a:pt x="23741" y="23336"/>
                      <a:pt x="22602" y="23152"/>
                      <a:pt x="21539" y="22638"/>
                    </a:cubicBezTo>
                    <a:cubicBezTo>
                      <a:pt x="18804" y="21304"/>
                      <a:pt x="16902" y="18602"/>
                      <a:pt x="13733" y="18102"/>
                    </a:cubicBezTo>
                    <a:cubicBezTo>
                      <a:pt x="13721" y="18100"/>
                      <a:pt x="13709" y="18100"/>
                      <a:pt x="13697" y="18100"/>
                    </a:cubicBezTo>
                    <a:cubicBezTo>
                      <a:pt x="13386" y="18100"/>
                      <a:pt x="13207" y="18510"/>
                      <a:pt x="13400" y="18735"/>
                    </a:cubicBezTo>
                    <a:cubicBezTo>
                      <a:pt x="16369" y="21738"/>
                      <a:pt x="19638" y="24906"/>
                      <a:pt x="23974" y="25674"/>
                    </a:cubicBezTo>
                    <a:cubicBezTo>
                      <a:pt x="25158" y="25907"/>
                      <a:pt x="26376" y="25991"/>
                      <a:pt x="27593" y="25991"/>
                    </a:cubicBezTo>
                    <a:cubicBezTo>
                      <a:pt x="28811" y="25991"/>
                      <a:pt x="30028" y="25907"/>
                      <a:pt x="31213" y="25807"/>
                    </a:cubicBezTo>
                    <a:cubicBezTo>
                      <a:pt x="33414" y="25607"/>
                      <a:pt x="35683" y="25240"/>
                      <a:pt x="37817" y="24573"/>
                    </a:cubicBezTo>
                    <a:cubicBezTo>
                      <a:pt x="41253" y="27008"/>
                      <a:pt x="44656" y="29677"/>
                      <a:pt x="47391" y="32845"/>
                    </a:cubicBezTo>
                    <a:cubicBezTo>
                      <a:pt x="51427" y="37482"/>
                      <a:pt x="54162" y="43186"/>
                      <a:pt x="55997" y="49024"/>
                    </a:cubicBezTo>
                    <a:cubicBezTo>
                      <a:pt x="57998" y="55462"/>
                      <a:pt x="58866" y="62100"/>
                      <a:pt x="60167" y="68671"/>
                    </a:cubicBezTo>
                    <a:cubicBezTo>
                      <a:pt x="60181" y="68758"/>
                      <a:pt x="60233" y="68795"/>
                      <a:pt x="60288" y="68795"/>
                    </a:cubicBezTo>
                    <a:cubicBezTo>
                      <a:pt x="60359" y="68795"/>
                      <a:pt x="60434" y="68732"/>
                      <a:pt x="60434" y="68638"/>
                    </a:cubicBezTo>
                    <a:cubicBezTo>
                      <a:pt x="60434" y="68504"/>
                      <a:pt x="60400" y="68438"/>
                      <a:pt x="60400" y="68304"/>
                    </a:cubicBezTo>
                    <a:lnTo>
                      <a:pt x="64036" y="56629"/>
                    </a:lnTo>
                    <a:cubicBezTo>
                      <a:pt x="64050" y="56633"/>
                      <a:pt x="64065" y="56634"/>
                      <a:pt x="64080" y="56634"/>
                    </a:cubicBezTo>
                    <a:cubicBezTo>
                      <a:pt x="64209" y="56634"/>
                      <a:pt x="64366" y="56512"/>
                      <a:pt x="64336" y="56362"/>
                    </a:cubicBezTo>
                    <a:cubicBezTo>
                      <a:pt x="63502" y="50458"/>
                      <a:pt x="61434" y="44521"/>
                      <a:pt x="58699" y="39183"/>
                    </a:cubicBezTo>
                    <a:cubicBezTo>
                      <a:pt x="56264" y="34480"/>
                      <a:pt x="53095" y="30244"/>
                      <a:pt x="48825" y="27075"/>
                    </a:cubicBezTo>
                    <a:cubicBezTo>
                      <a:pt x="46357" y="25207"/>
                      <a:pt x="43688" y="23639"/>
                      <a:pt x="41053" y="22004"/>
                    </a:cubicBezTo>
                    <a:cubicBezTo>
                      <a:pt x="38585" y="20437"/>
                      <a:pt x="36150" y="18869"/>
                      <a:pt x="33581" y="17468"/>
                    </a:cubicBezTo>
                    <a:cubicBezTo>
                      <a:pt x="30012" y="15466"/>
                      <a:pt x="26342" y="13665"/>
                      <a:pt x="22573" y="12097"/>
                    </a:cubicBezTo>
                    <a:cubicBezTo>
                      <a:pt x="22473" y="11597"/>
                      <a:pt x="22340" y="11097"/>
                      <a:pt x="22173" y="10630"/>
                    </a:cubicBezTo>
                    <a:cubicBezTo>
                      <a:pt x="21639" y="9095"/>
                      <a:pt x="20839" y="7727"/>
                      <a:pt x="19538" y="6660"/>
                    </a:cubicBezTo>
                    <a:cubicBezTo>
                      <a:pt x="19487" y="6624"/>
                      <a:pt x="19433" y="6608"/>
                      <a:pt x="19380" y="6608"/>
                    </a:cubicBezTo>
                    <a:cubicBezTo>
                      <a:pt x="19189" y="6608"/>
                      <a:pt x="19011" y="6811"/>
                      <a:pt x="19037" y="6994"/>
                    </a:cubicBezTo>
                    <a:cubicBezTo>
                      <a:pt x="19304" y="8428"/>
                      <a:pt x="19704" y="9796"/>
                      <a:pt x="20205" y="11130"/>
                    </a:cubicBezTo>
                    <a:cubicBezTo>
                      <a:pt x="19337" y="10763"/>
                      <a:pt x="18403" y="10429"/>
                      <a:pt x="17536" y="10096"/>
                    </a:cubicBezTo>
                    <a:cubicBezTo>
                      <a:pt x="14701" y="9062"/>
                      <a:pt x="11999" y="7794"/>
                      <a:pt x="9530" y="5993"/>
                    </a:cubicBezTo>
                    <a:cubicBezTo>
                      <a:pt x="7062" y="4225"/>
                      <a:pt x="4860" y="2157"/>
                      <a:pt x="2692" y="55"/>
                    </a:cubicBezTo>
                    <a:cubicBezTo>
                      <a:pt x="2654" y="17"/>
                      <a:pt x="2616" y="1"/>
                      <a:pt x="2581"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5"/>
              <p:cNvSpPr/>
              <p:nvPr/>
            </p:nvSpPr>
            <p:spPr>
              <a:xfrm>
                <a:off x="5588325" y="2509750"/>
                <a:ext cx="100925" cy="239350"/>
              </a:xfrm>
              <a:custGeom>
                <a:rect b="b" l="l" r="r" t="t"/>
                <a:pathLst>
                  <a:path extrusionOk="0" h="9574" w="4037">
                    <a:moveTo>
                      <a:pt x="3536" y="0"/>
                    </a:moveTo>
                    <a:lnTo>
                      <a:pt x="3536" y="0"/>
                    </a:lnTo>
                    <a:cubicBezTo>
                      <a:pt x="1068" y="2368"/>
                      <a:pt x="1" y="6171"/>
                      <a:pt x="835" y="9540"/>
                    </a:cubicBezTo>
                    <a:lnTo>
                      <a:pt x="1068" y="9574"/>
                    </a:lnTo>
                    <a:cubicBezTo>
                      <a:pt x="2236" y="9407"/>
                      <a:pt x="3203" y="8406"/>
                      <a:pt x="3637" y="7305"/>
                    </a:cubicBezTo>
                    <a:cubicBezTo>
                      <a:pt x="4037" y="6138"/>
                      <a:pt x="4003" y="4870"/>
                      <a:pt x="3870" y="3669"/>
                    </a:cubicBezTo>
                    <a:cubicBezTo>
                      <a:pt x="3737" y="2468"/>
                      <a:pt x="3503" y="1234"/>
                      <a:pt x="35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5"/>
              <p:cNvSpPr/>
              <p:nvPr/>
            </p:nvSpPr>
            <p:spPr>
              <a:xfrm>
                <a:off x="5575825" y="2500200"/>
                <a:ext cx="129550" cy="255325"/>
              </a:xfrm>
              <a:custGeom>
                <a:rect b="b" l="l" r="r" t="t"/>
                <a:pathLst>
                  <a:path extrusionOk="0" h="10213" w="5182">
                    <a:moveTo>
                      <a:pt x="3755" y="1114"/>
                    </a:moveTo>
                    <a:lnTo>
                      <a:pt x="3755" y="1114"/>
                    </a:lnTo>
                    <a:cubicBezTo>
                      <a:pt x="3933" y="4354"/>
                      <a:pt x="5182" y="8092"/>
                      <a:pt x="1672" y="9823"/>
                    </a:cubicBezTo>
                    <a:lnTo>
                      <a:pt x="1672" y="9823"/>
                    </a:lnTo>
                    <a:cubicBezTo>
                      <a:pt x="1671" y="9812"/>
                      <a:pt x="1670" y="9801"/>
                      <a:pt x="1668" y="9789"/>
                    </a:cubicBezTo>
                    <a:cubicBezTo>
                      <a:pt x="1171" y="6622"/>
                      <a:pt x="1715" y="3542"/>
                      <a:pt x="3755" y="1114"/>
                    </a:cubicBezTo>
                    <a:close/>
                    <a:moveTo>
                      <a:pt x="4055" y="1"/>
                    </a:moveTo>
                    <a:cubicBezTo>
                      <a:pt x="3991" y="1"/>
                      <a:pt x="3926" y="25"/>
                      <a:pt x="3870" y="82"/>
                    </a:cubicBezTo>
                    <a:cubicBezTo>
                      <a:pt x="1401" y="2550"/>
                      <a:pt x="0" y="6420"/>
                      <a:pt x="1001" y="9922"/>
                    </a:cubicBezTo>
                    <a:cubicBezTo>
                      <a:pt x="1058" y="10123"/>
                      <a:pt x="1202" y="10213"/>
                      <a:pt x="1342" y="10213"/>
                    </a:cubicBezTo>
                    <a:cubicBezTo>
                      <a:pt x="1484" y="10213"/>
                      <a:pt x="1623" y="10120"/>
                      <a:pt x="1662" y="9956"/>
                    </a:cubicBezTo>
                    <a:lnTo>
                      <a:pt x="1662" y="9956"/>
                    </a:lnTo>
                    <a:cubicBezTo>
                      <a:pt x="3197" y="9950"/>
                      <a:pt x="4241" y="8470"/>
                      <a:pt x="4570" y="7087"/>
                    </a:cubicBezTo>
                    <a:cubicBezTo>
                      <a:pt x="5071" y="4885"/>
                      <a:pt x="4337" y="2584"/>
                      <a:pt x="4370" y="349"/>
                    </a:cubicBezTo>
                    <a:cubicBezTo>
                      <a:pt x="4370" y="157"/>
                      <a:pt x="4216" y="1"/>
                      <a:pt x="40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5"/>
              <p:cNvSpPr/>
              <p:nvPr/>
            </p:nvSpPr>
            <p:spPr>
              <a:xfrm>
                <a:off x="5603750" y="2529775"/>
                <a:ext cx="63525" cy="226600"/>
              </a:xfrm>
              <a:custGeom>
                <a:rect b="b" l="l" r="r" t="t"/>
                <a:pathLst>
                  <a:path extrusionOk="0" h="9064" w="2541">
                    <a:moveTo>
                      <a:pt x="2326" y="1"/>
                    </a:moveTo>
                    <a:cubicBezTo>
                      <a:pt x="2275" y="1"/>
                      <a:pt x="2231" y="30"/>
                      <a:pt x="2219" y="100"/>
                    </a:cubicBezTo>
                    <a:cubicBezTo>
                      <a:pt x="1785" y="1401"/>
                      <a:pt x="1852" y="2835"/>
                      <a:pt x="1585" y="4169"/>
                    </a:cubicBezTo>
                    <a:cubicBezTo>
                      <a:pt x="1285" y="5737"/>
                      <a:pt x="751" y="7338"/>
                      <a:pt x="84" y="8839"/>
                    </a:cubicBezTo>
                    <a:cubicBezTo>
                      <a:pt x="1" y="8964"/>
                      <a:pt x="99" y="9063"/>
                      <a:pt x="210" y="9063"/>
                    </a:cubicBezTo>
                    <a:cubicBezTo>
                      <a:pt x="276" y="9063"/>
                      <a:pt x="347" y="9027"/>
                      <a:pt x="384" y="8939"/>
                    </a:cubicBezTo>
                    <a:cubicBezTo>
                      <a:pt x="985" y="7572"/>
                      <a:pt x="1485" y="6104"/>
                      <a:pt x="1819" y="4603"/>
                    </a:cubicBezTo>
                    <a:cubicBezTo>
                      <a:pt x="2119" y="3202"/>
                      <a:pt x="2052" y="1601"/>
                      <a:pt x="2519" y="233"/>
                    </a:cubicBezTo>
                    <a:cubicBezTo>
                      <a:pt x="2541" y="103"/>
                      <a:pt x="2421" y="1"/>
                      <a:pt x="232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5"/>
              <p:cNvSpPr/>
              <p:nvPr/>
            </p:nvSpPr>
            <p:spPr>
              <a:xfrm>
                <a:off x="5611475" y="2702100"/>
                <a:ext cx="51375" cy="29750"/>
              </a:xfrm>
              <a:custGeom>
                <a:rect b="b" l="l" r="r" t="t"/>
                <a:pathLst>
                  <a:path extrusionOk="0" h="1190" w="2055">
                    <a:moveTo>
                      <a:pt x="1797" y="1"/>
                    </a:moveTo>
                    <a:cubicBezTo>
                      <a:pt x="1780" y="1"/>
                      <a:pt x="1761" y="4"/>
                      <a:pt x="1743" y="12"/>
                    </a:cubicBezTo>
                    <a:cubicBezTo>
                      <a:pt x="1243" y="345"/>
                      <a:pt x="742" y="645"/>
                      <a:pt x="209" y="879"/>
                    </a:cubicBezTo>
                    <a:cubicBezTo>
                      <a:pt x="1" y="968"/>
                      <a:pt x="84" y="1190"/>
                      <a:pt x="246" y="1190"/>
                    </a:cubicBezTo>
                    <a:cubicBezTo>
                      <a:pt x="266" y="1190"/>
                      <a:pt x="287" y="1186"/>
                      <a:pt x="309" y="1179"/>
                    </a:cubicBezTo>
                    <a:cubicBezTo>
                      <a:pt x="876" y="946"/>
                      <a:pt x="1376" y="645"/>
                      <a:pt x="1877" y="312"/>
                    </a:cubicBezTo>
                    <a:cubicBezTo>
                      <a:pt x="2055" y="223"/>
                      <a:pt x="1942" y="1"/>
                      <a:pt x="17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5"/>
              <p:cNvSpPr/>
              <p:nvPr/>
            </p:nvSpPr>
            <p:spPr>
              <a:xfrm>
                <a:off x="5599000" y="2679575"/>
                <a:ext cx="24875" cy="51550"/>
              </a:xfrm>
              <a:custGeom>
                <a:rect b="b" l="l" r="r" t="t"/>
                <a:pathLst>
                  <a:path extrusionOk="0" h="2062" w="995">
                    <a:moveTo>
                      <a:pt x="212" y="1"/>
                    </a:moveTo>
                    <a:cubicBezTo>
                      <a:pt x="107" y="1"/>
                      <a:pt x="0" y="78"/>
                      <a:pt x="41" y="179"/>
                    </a:cubicBezTo>
                    <a:cubicBezTo>
                      <a:pt x="107" y="846"/>
                      <a:pt x="307" y="1413"/>
                      <a:pt x="608" y="1947"/>
                    </a:cubicBezTo>
                    <a:cubicBezTo>
                      <a:pt x="643" y="2029"/>
                      <a:pt x="708" y="2062"/>
                      <a:pt x="771" y="2062"/>
                    </a:cubicBezTo>
                    <a:cubicBezTo>
                      <a:pt x="886" y="2062"/>
                      <a:pt x="994" y="1954"/>
                      <a:pt x="908" y="1847"/>
                    </a:cubicBezTo>
                    <a:cubicBezTo>
                      <a:pt x="608" y="1279"/>
                      <a:pt x="441" y="712"/>
                      <a:pt x="374" y="112"/>
                    </a:cubicBezTo>
                    <a:cubicBezTo>
                      <a:pt x="348" y="33"/>
                      <a:pt x="280" y="1"/>
                      <a:pt x="2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5"/>
              <p:cNvSpPr/>
              <p:nvPr/>
            </p:nvSpPr>
            <p:spPr>
              <a:xfrm>
                <a:off x="5631575" y="2642550"/>
                <a:ext cx="47800" cy="27825"/>
              </a:xfrm>
              <a:custGeom>
                <a:rect b="b" l="l" r="r" t="t"/>
                <a:pathLst>
                  <a:path extrusionOk="0" h="1113" w="1912">
                    <a:moveTo>
                      <a:pt x="1659" y="1"/>
                    </a:moveTo>
                    <a:cubicBezTo>
                      <a:pt x="1631" y="1"/>
                      <a:pt x="1601" y="8"/>
                      <a:pt x="1573" y="25"/>
                    </a:cubicBezTo>
                    <a:cubicBezTo>
                      <a:pt x="1106" y="325"/>
                      <a:pt x="639" y="559"/>
                      <a:pt x="172" y="826"/>
                    </a:cubicBezTo>
                    <a:cubicBezTo>
                      <a:pt x="0" y="883"/>
                      <a:pt x="74" y="1113"/>
                      <a:pt x="226" y="1113"/>
                    </a:cubicBezTo>
                    <a:cubicBezTo>
                      <a:pt x="250" y="1113"/>
                      <a:pt x="277" y="1107"/>
                      <a:pt x="305" y="1093"/>
                    </a:cubicBezTo>
                    <a:cubicBezTo>
                      <a:pt x="839" y="859"/>
                      <a:pt x="1306" y="592"/>
                      <a:pt x="1773" y="259"/>
                    </a:cubicBezTo>
                    <a:cubicBezTo>
                      <a:pt x="1912" y="176"/>
                      <a:pt x="1797" y="1"/>
                      <a:pt x="16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5"/>
              <p:cNvSpPr/>
              <p:nvPr/>
            </p:nvSpPr>
            <p:spPr>
              <a:xfrm>
                <a:off x="5617875" y="2626125"/>
                <a:ext cx="25750" cy="42675"/>
              </a:xfrm>
              <a:custGeom>
                <a:rect b="b" l="l" r="r" t="t"/>
                <a:pathLst>
                  <a:path extrusionOk="0" h="1707" w="1030">
                    <a:moveTo>
                      <a:pt x="190" y="0"/>
                    </a:moveTo>
                    <a:cubicBezTo>
                      <a:pt x="96" y="0"/>
                      <a:pt x="1" y="70"/>
                      <a:pt x="19" y="182"/>
                    </a:cubicBezTo>
                    <a:cubicBezTo>
                      <a:pt x="153" y="716"/>
                      <a:pt x="353" y="1183"/>
                      <a:pt x="687" y="1650"/>
                    </a:cubicBezTo>
                    <a:cubicBezTo>
                      <a:pt x="719" y="1690"/>
                      <a:pt x="757" y="1707"/>
                      <a:pt x="795" y="1707"/>
                    </a:cubicBezTo>
                    <a:cubicBezTo>
                      <a:pt x="914" y="1707"/>
                      <a:pt x="1029" y="1542"/>
                      <a:pt x="953" y="1416"/>
                    </a:cubicBezTo>
                    <a:cubicBezTo>
                      <a:pt x="653" y="1049"/>
                      <a:pt x="486" y="582"/>
                      <a:pt x="353" y="148"/>
                    </a:cubicBezTo>
                    <a:cubicBezTo>
                      <a:pt x="338" y="45"/>
                      <a:pt x="264" y="0"/>
                      <a:pt x="19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5"/>
              <p:cNvSpPr/>
              <p:nvPr/>
            </p:nvSpPr>
            <p:spPr>
              <a:xfrm>
                <a:off x="5647350" y="2585850"/>
                <a:ext cx="33000" cy="21950"/>
              </a:xfrm>
              <a:custGeom>
                <a:rect b="b" l="l" r="r" t="t"/>
                <a:pathLst>
                  <a:path extrusionOk="0" h="878" w="1320">
                    <a:moveTo>
                      <a:pt x="1099" y="1"/>
                    </a:moveTo>
                    <a:cubicBezTo>
                      <a:pt x="1079" y="1"/>
                      <a:pt x="1059" y="8"/>
                      <a:pt x="1042" y="25"/>
                    </a:cubicBezTo>
                    <a:cubicBezTo>
                      <a:pt x="809" y="258"/>
                      <a:pt x="508" y="425"/>
                      <a:pt x="175" y="525"/>
                    </a:cubicBezTo>
                    <a:cubicBezTo>
                      <a:pt x="0" y="613"/>
                      <a:pt x="3" y="877"/>
                      <a:pt x="140" y="877"/>
                    </a:cubicBezTo>
                    <a:cubicBezTo>
                      <a:pt x="160" y="877"/>
                      <a:pt x="183" y="872"/>
                      <a:pt x="208" y="859"/>
                    </a:cubicBezTo>
                    <a:cubicBezTo>
                      <a:pt x="608" y="759"/>
                      <a:pt x="942" y="592"/>
                      <a:pt x="1209" y="292"/>
                    </a:cubicBezTo>
                    <a:cubicBezTo>
                      <a:pt x="1320" y="181"/>
                      <a:pt x="1200" y="1"/>
                      <a:pt x="10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5"/>
              <p:cNvSpPr/>
              <p:nvPr/>
            </p:nvSpPr>
            <p:spPr>
              <a:xfrm>
                <a:off x="5632500" y="2582525"/>
                <a:ext cx="22300" cy="25550"/>
              </a:xfrm>
              <a:custGeom>
                <a:rect b="b" l="l" r="r" t="t"/>
                <a:pathLst>
                  <a:path extrusionOk="0" h="1022" w="892">
                    <a:moveTo>
                      <a:pt x="231" y="1"/>
                    </a:moveTo>
                    <a:cubicBezTo>
                      <a:pt x="118" y="1"/>
                      <a:pt x="0" y="122"/>
                      <a:pt x="68" y="258"/>
                    </a:cubicBezTo>
                    <a:cubicBezTo>
                      <a:pt x="135" y="491"/>
                      <a:pt x="302" y="758"/>
                      <a:pt x="535" y="958"/>
                    </a:cubicBezTo>
                    <a:cubicBezTo>
                      <a:pt x="580" y="1003"/>
                      <a:pt x="629" y="1021"/>
                      <a:pt x="674" y="1021"/>
                    </a:cubicBezTo>
                    <a:cubicBezTo>
                      <a:pt x="798" y="1021"/>
                      <a:pt x="891" y="881"/>
                      <a:pt x="769" y="758"/>
                    </a:cubicBezTo>
                    <a:cubicBezTo>
                      <a:pt x="602" y="558"/>
                      <a:pt x="435" y="325"/>
                      <a:pt x="368" y="91"/>
                    </a:cubicBezTo>
                    <a:cubicBezTo>
                      <a:pt x="337" y="27"/>
                      <a:pt x="284" y="1"/>
                      <a:pt x="2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5"/>
              <p:cNvSpPr/>
              <p:nvPr/>
            </p:nvSpPr>
            <p:spPr>
              <a:xfrm>
                <a:off x="5349000" y="2631500"/>
                <a:ext cx="206825" cy="154975"/>
              </a:xfrm>
              <a:custGeom>
                <a:rect b="b" l="l" r="r" t="t"/>
                <a:pathLst>
                  <a:path extrusionOk="0" h="6199" w="8273">
                    <a:moveTo>
                      <a:pt x="0" y="0"/>
                    </a:moveTo>
                    <a:lnTo>
                      <a:pt x="0" y="0"/>
                    </a:lnTo>
                    <a:cubicBezTo>
                      <a:pt x="834" y="934"/>
                      <a:pt x="1468" y="2002"/>
                      <a:pt x="2135" y="3002"/>
                    </a:cubicBezTo>
                    <a:cubicBezTo>
                      <a:pt x="2869" y="4036"/>
                      <a:pt x="3636" y="5004"/>
                      <a:pt x="4703" y="5638"/>
                    </a:cubicBezTo>
                    <a:cubicBezTo>
                      <a:pt x="5279" y="5990"/>
                      <a:pt x="5958" y="6199"/>
                      <a:pt x="6620" y="6199"/>
                    </a:cubicBezTo>
                    <a:cubicBezTo>
                      <a:pt x="7147" y="6199"/>
                      <a:pt x="7662" y="6067"/>
                      <a:pt x="8106" y="5771"/>
                    </a:cubicBezTo>
                    <a:lnTo>
                      <a:pt x="8273" y="5471"/>
                    </a:lnTo>
                    <a:cubicBezTo>
                      <a:pt x="6672" y="2369"/>
                      <a:pt x="3436" y="20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5"/>
              <p:cNvSpPr/>
              <p:nvPr/>
            </p:nvSpPr>
            <p:spPr>
              <a:xfrm>
                <a:off x="5340125" y="2625475"/>
                <a:ext cx="226000" cy="166500"/>
              </a:xfrm>
              <a:custGeom>
                <a:rect b="b" l="l" r="r" t="t"/>
                <a:pathLst>
                  <a:path extrusionOk="0" h="6660" w="9040">
                    <a:moveTo>
                      <a:pt x="1057" y="699"/>
                    </a:moveTo>
                    <a:lnTo>
                      <a:pt x="1057" y="699"/>
                    </a:lnTo>
                    <a:cubicBezTo>
                      <a:pt x="4196" y="1212"/>
                      <a:pt x="6590" y="3219"/>
                      <a:pt x="8294" y="5945"/>
                    </a:cubicBezTo>
                    <a:cubicBezTo>
                      <a:pt x="8295" y="5946"/>
                      <a:pt x="8295" y="5946"/>
                      <a:pt x="8295" y="5947"/>
                    </a:cubicBezTo>
                    <a:lnTo>
                      <a:pt x="8295" y="5947"/>
                    </a:lnTo>
                    <a:cubicBezTo>
                      <a:pt x="7867" y="6056"/>
                      <a:pt x="7468" y="6106"/>
                      <a:pt x="7095" y="6106"/>
                    </a:cubicBezTo>
                    <a:cubicBezTo>
                      <a:pt x="4167" y="6106"/>
                      <a:pt x="2806" y="3014"/>
                      <a:pt x="1057" y="699"/>
                    </a:cubicBezTo>
                    <a:close/>
                    <a:moveTo>
                      <a:pt x="324" y="0"/>
                    </a:moveTo>
                    <a:cubicBezTo>
                      <a:pt x="75" y="0"/>
                      <a:pt x="1" y="356"/>
                      <a:pt x="155" y="541"/>
                    </a:cubicBezTo>
                    <a:cubicBezTo>
                      <a:pt x="1656" y="2209"/>
                      <a:pt x="2557" y="4444"/>
                      <a:pt x="4425" y="5778"/>
                    </a:cubicBezTo>
                    <a:cubicBezTo>
                      <a:pt x="5126" y="6279"/>
                      <a:pt x="6056" y="6660"/>
                      <a:pt x="6940" y="6660"/>
                    </a:cubicBezTo>
                    <a:cubicBezTo>
                      <a:pt x="7503" y="6660"/>
                      <a:pt x="8048" y="6505"/>
                      <a:pt x="8503" y="6129"/>
                    </a:cubicBezTo>
                    <a:lnTo>
                      <a:pt x="8503" y="6129"/>
                    </a:lnTo>
                    <a:cubicBezTo>
                      <a:pt x="8538" y="6142"/>
                      <a:pt x="8575" y="6148"/>
                      <a:pt x="8611" y="6148"/>
                    </a:cubicBezTo>
                    <a:cubicBezTo>
                      <a:pt x="8837" y="6148"/>
                      <a:pt x="9040" y="5902"/>
                      <a:pt x="8928" y="5612"/>
                    </a:cubicBezTo>
                    <a:cubicBezTo>
                      <a:pt x="7427" y="2343"/>
                      <a:pt x="3791" y="241"/>
                      <a:pt x="388" y="8"/>
                    </a:cubicBezTo>
                    <a:cubicBezTo>
                      <a:pt x="366" y="3"/>
                      <a:pt x="344" y="0"/>
                      <a:pt x="3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5"/>
              <p:cNvSpPr/>
              <p:nvPr/>
            </p:nvSpPr>
            <p:spPr>
              <a:xfrm>
                <a:off x="5369600" y="2637650"/>
                <a:ext cx="194700" cy="140300"/>
              </a:xfrm>
              <a:custGeom>
                <a:rect b="b" l="l" r="r" t="t"/>
                <a:pathLst>
                  <a:path extrusionOk="0" h="5612" w="7788">
                    <a:moveTo>
                      <a:pt x="241" y="1"/>
                    </a:moveTo>
                    <a:cubicBezTo>
                      <a:pt x="103" y="1"/>
                      <a:pt x="0" y="231"/>
                      <a:pt x="143" y="288"/>
                    </a:cubicBezTo>
                    <a:cubicBezTo>
                      <a:pt x="1411" y="1055"/>
                      <a:pt x="2378" y="2289"/>
                      <a:pt x="3546" y="3223"/>
                    </a:cubicBezTo>
                    <a:cubicBezTo>
                      <a:pt x="4747" y="4124"/>
                      <a:pt x="6081" y="4925"/>
                      <a:pt x="7449" y="5592"/>
                    </a:cubicBezTo>
                    <a:cubicBezTo>
                      <a:pt x="7477" y="5606"/>
                      <a:pt x="7504" y="5612"/>
                      <a:pt x="7530" y="5612"/>
                    </a:cubicBezTo>
                    <a:cubicBezTo>
                      <a:pt x="7688" y="5612"/>
                      <a:pt x="7788" y="5378"/>
                      <a:pt x="7615" y="5291"/>
                    </a:cubicBezTo>
                    <a:cubicBezTo>
                      <a:pt x="6114" y="4591"/>
                      <a:pt x="4713" y="3757"/>
                      <a:pt x="3412" y="2723"/>
                    </a:cubicBezTo>
                    <a:cubicBezTo>
                      <a:pt x="2312" y="1889"/>
                      <a:pt x="1444" y="755"/>
                      <a:pt x="310" y="21"/>
                    </a:cubicBezTo>
                    <a:cubicBezTo>
                      <a:pt x="287" y="7"/>
                      <a:pt x="263" y="1"/>
                      <a:pt x="2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5"/>
              <p:cNvSpPr/>
              <p:nvPr/>
            </p:nvSpPr>
            <p:spPr>
              <a:xfrm>
                <a:off x="5486025" y="2755550"/>
                <a:ext cx="56050" cy="17800"/>
              </a:xfrm>
              <a:custGeom>
                <a:rect b="b" l="l" r="r" t="t"/>
                <a:pathLst>
                  <a:path extrusionOk="0" h="712" w="2242">
                    <a:moveTo>
                      <a:pt x="2005" y="0"/>
                    </a:moveTo>
                    <a:cubicBezTo>
                      <a:pt x="1990" y="0"/>
                      <a:pt x="1974" y="3"/>
                      <a:pt x="1958" y="8"/>
                    </a:cubicBezTo>
                    <a:cubicBezTo>
                      <a:pt x="1391" y="175"/>
                      <a:pt x="790" y="275"/>
                      <a:pt x="223" y="375"/>
                    </a:cubicBezTo>
                    <a:cubicBezTo>
                      <a:pt x="1" y="407"/>
                      <a:pt x="81" y="711"/>
                      <a:pt x="262" y="711"/>
                    </a:cubicBezTo>
                    <a:cubicBezTo>
                      <a:pt x="271" y="711"/>
                      <a:pt x="280" y="711"/>
                      <a:pt x="290" y="709"/>
                    </a:cubicBezTo>
                    <a:cubicBezTo>
                      <a:pt x="890" y="642"/>
                      <a:pt x="1457" y="509"/>
                      <a:pt x="2058" y="342"/>
                    </a:cubicBezTo>
                    <a:cubicBezTo>
                      <a:pt x="2241" y="311"/>
                      <a:pt x="2172" y="0"/>
                      <a:pt x="20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5"/>
              <p:cNvSpPr/>
              <p:nvPr/>
            </p:nvSpPr>
            <p:spPr>
              <a:xfrm>
                <a:off x="5511825" y="2713825"/>
                <a:ext cx="27800" cy="49975"/>
              </a:xfrm>
              <a:custGeom>
                <a:rect b="b" l="l" r="r" t="t"/>
                <a:pathLst>
                  <a:path extrusionOk="0" h="1999" w="1112">
                    <a:moveTo>
                      <a:pt x="234" y="1"/>
                    </a:moveTo>
                    <a:cubicBezTo>
                      <a:pt x="112" y="1"/>
                      <a:pt x="1" y="106"/>
                      <a:pt x="92" y="243"/>
                    </a:cubicBezTo>
                    <a:cubicBezTo>
                      <a:pt x="425" y="743"/>
                      <a:pt x="692" y="1310"/>
                      <a:pt x="759" y="1878"/>
                    </a:cubicBezTo>
                    <a:cubicBezTo>
                      <a:pt x="773" y="1961"/>
                      <a:pt x="840" y="1998"/>
                      <a:pt x="910" y="1998"/>
                    </a:cubicBezTo>
                    <a:cubicBezTo>
                      <a:pt x="1007" y="1998"/>
                      <a:pt x="1112" y="1927"/>
                      <a:pt x="1093" y="1811"/>
                    </a:cubicBezTo>
                    <a:cubicBezTo>
                      <a:pt x="959" y="1177"/>
                      <a:pt x="726" y="577"/>
                      <a:pt x="392" y="76"/>
                    </a:cubicBezTo>
                    <a:cubicBezTo>
                      <a:pt x="350" y="23"/>
                      <a:pt x="291" y="1"/>
                      <a:pt x="2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5"/>
              <p:cNvSpPr/>
              <p:nvPr/>
            </p:nvSpPr>
            <p:spPr>
              <a:xfrm>
                <a:off x="5434875" y="2723175"/>
                <a:ext cx="52300" cy="15925"/>
              </a:xfrm>
              <a:custGeom>
                <a:rect b="b" l="l" r="r" t="t"/>
                <a:pathLst>
                  <a:path extrusionOk="0" h="637" w="2092">
                    <a:moveTo>
                      <a:pt x="1830" y="0"/>
                    </a:moveTo>
                    <a:cubicBezTo>
                      <a:pt x="1821" y="0"/>
                      <a:pt x="1812" y="1"/>
                      <a:pt x="1802" y="2"/>
                    </a:cubicBezTo>
                    <a:cubicBezTo>
                      <a:pt x="1302" y="136"/>
                      <a:pt x="768" y="203"/>
                      <a:pt x="268" y="303"/>
                    </a:cubicBezTo>
                    <a:cubicBezTo>
                      <a:pt x="1" y="303"/>
                      <a:pt x="1" y="636"/>
                      <a:pt x="201" y="636"/>
                    </a:cubicBezTo>
                    <a:cubicBezTo>
                      <a:pt x="768" y="603"/>
                      <a:pt x="1335" y="469"/>
                      <a:pt x="1869" y="336"/>
                    </a:cubicBezTo>
                    <a:cubicBezTo>
                      <a:pt x="2091" y="304"/>
                      <a:pt x="2011" y="0"/>
                      <a:pt x="18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5"/>
              <p:cNvSpPr/>
              <p:nvPr/>
            </p:nvSpPr>
            <p:spPr>
              <a:xfrm>
                <a:off x="5463150" y="2684800"/>
                <a:ext cx="20950" cy="44700"/>
              </a:xfrm>
              <a:custGeom>
                <a:rect b="b" l="l" r="r" t="t"/>
                <a:pathLst>
                  <a:path extrusionOk="0" h="1788" w="838">
                    <a:moveTo>
                      <a:pt x="232" y="1"/>
                    </a:moveTo>
                    <a:cubicBezTo>
                      <a:pt x="113" y="1"/>
                      <a:pt x="0" y="119"/>
                      <a:pt x="71" y="237"/>
                    </a:cubicBezTo>
                    <a:cubicBezTo>
                      <a:pt x="304" y="670"/>
                      <a:pt x="471" y="1137"/>
                      <a:pt x="504" y="1638"/>
                    </a:cubicBezTo>
                    <a:cubicBezTo>
                      <a:pt x="504" y="1738"/>
                      <a:pt x="588" y="1788"/>
                      <a:pt x="671" y="1788"/>
                    </a:cubicBezTo>
                    <a:cubicBezTo>
                      <a:pt x="755" y="1788"/>
                      <a:pt x="838" y="1738"/>
                      <a:pt x="838" y="1638"/>
                    </a:cubicBezTo>
                    <a:cubicBezTo>
                      <a:pt x="805" y="1070"/>
                      <a:pt x="638" y="570"/>
                      <a:pt x="371" y="70"/>
                    </a:cubicBezTo>
                    <a:cubicBezTo>
                      <a:pt x="332" y="21"/>
                      <a:pt x="281" y="1"/>
                      <a:pt x="2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5"/>
              <p:cNvSpPr/>
              <p:nvPr/>
            </p:nvSpPr>
            <p:spPr>
              <a:xfrm>
                <a:off x="5397375" y="2684350"/>
                <a:ext cx="39225" cy="13050"/>
              </a:xfrm>
              <a:custGeom>
                <a:rect b="b" l="l" r="r" t="t"/>
                <a:pathLst>
                  <a:path extrusionOk="0" h="522" w="1569">
                    <a:moveTo>
                      <a:pt x="1294" y="1"/>
                    </a:moveTo>
                    <a:cubicBezTo>
                      <a:pt x="1265" y="1"/>
                      <a:pt x="1233" y="7"/>
                      <a:pt x="1201" y="21"/>
                    </a:cubicBezTo>
                    <a:cubicBezTo>
                      <a:pt x="867" y="154"/>
                      <a:pt x="534" y="188"/>
                      <a:pt x="200" y="188"/>
                    </a:cubicBezTo>
                    <a:cubicBezTo>
                      <a:pt x="190" y="186"/>
                      <a:pt x="181" y="186"/>
                      <a:pt x="173" y="186"/>
                    </a:cubicBezTo>
                    <a:cubicBezTo>
                      <a:pt x="0" y="186"/>
                      <a:pt x="9" y="490"/>
                      <a:pt x="200" y="521"/>
                    </a:cubicBezTo>
                    <a:cubicBezTo>
                      <a:pt x="634" y="521"/>
                      <a:pt x="1001" y="488"/>
                      <a:pt x="1367" y="321"/>
                    </a:cubicBezTo>
                    <a:cubicBezTo>
                      <a:pt x="1568" y="235"/>
                      <a:pt x="1473" y="1"/>
                      <a:pt x="12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5"/>
              <p:cNvSpPr/>
              <p:nvPr/>
            </p:nvSpPr>
            <p:spPr>
              <a:xfrm>
                <a:off x="5423900" y="2661875"/>
                <a:ext cx="11850" cy="27600"/>
              </a:xfrm>
              <a:custGeom>
                <a:rect b="b" l="l" r="r" t="t"/>
                <a:pathLst>
                  <a:path extrusionOk="0" h="1104" w="474">
                    <a:moveTo>
                      <a:pt x="205" y="1"/>
                    </a:moveTo>
                    <a:cubicBezTo>
                      <a:pt x="102" y="1"/>
                      <a:pt x="0" y="81"/>
                      <a:pt x="40" y="220"/>
                    </a:cubicBezTo>
                    <a:cubicBezTo>
                      <a:pt x="106" y="453"/>
                      <a:pt x="140" y="720"/>
                      <a:pt x="140" y="953"/>
                    </a:cubicBezTo>
                    <a:cubicBezTo>
                      <a:pt x="140" y="1053"/>
                      <a:pt x="223" y="1104"/>
                      <a:pt x="306" y="1104"/>
                    </a:cubicBezTo>
                    <a:cubicBezTo>
                      <a:pt x="390" y="1104"/>
                      <a:pt x="473" y="1053"/>
                      <a:pt x="473" y="953"/>
                    </a:cubicBezTo>
                    <a:cubicBezTo>
                      <a:pt x="473" y="653"/>
                      <a:pt x="440" y="386"/>
                      <a:pt x="373" y="119"/>
                    </a:cubicBezTo>
                    <a:cubicBezTo>
                      <a:pt x="346" y="38"/>
                      <a:pt x="275" y="1"/>
                      <a:pt x="20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5"/>
              <p:cNvSpPr/>
              <p:nvPr/>
            </p:nvSpPr>
            <p:spPr>
              <a:xfrm>
                <a:off x="4896175" y="2486400"/>
                <a:ext cx="206000" cy="154975"/>
              </a:xfrm>
              <a:custGeom>
                <a:rect b="b" l="l" r="r" t="t"/>
                <a:pathLst>
                  <a:path extrusionOk="0" h="6199" w="8240">
                    <a:moveTo>
                      <a:pt x="0" y="0"/>
                    </a:moveTo>
                    <a:lnTo>
                      <a:pt x="0" y="0"/>
                    </a:lnTo>
                    <a:cubicBezTo>
                      <a:pt x="834" y="934"/>
                      <a:pt x="1435" y="2001"/>
                      <a:pt x="2135" y="3002"/>
                    </a:cubicBezTo>
                    <a:cubicBezTo>
                      <a:pt x="2836" y="4036"/>
                      <a:pt x="3636" y="5004"/>
                      <a:pt x="4670" y="5637"/>
                    </a:cubicBezTo>
                    <a:cubicBezTo>
                      <a:pt x="5246" y="5990"/>
                      <a:pt x="5925" y="6198"/>
                      <a:pt x="6587" y="6198"/>
                    </a:cubicBezTo>
                    <a:cubicBezTo>
                      <a:pt x="7113" y="6198"/>
                      <a:pt x="7629" y="6067"/>
                      <a:pt x="8073" y="5771"/>
                    </a:cubicBezTo>
                    <a:lnTo>
                      <a:pt x="8239" y="5471"/>
                    </a:lnTo>
                    <a:cubicBezTo>
                      <a:pt x="6672" y="2368"/>
                      <a:pt x="3403" y="234"/>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5"/>
              <p:cNvSpPr/>
              <p:nvPr/>
            </p:nvSpPr>
            <p:spPr>
              <a:xfrm>
                <a:off x="4887175" y="2480500"/>
                <a:ext cx="225350" cy="167025"/>
              </a:xfrm>
              <a:custGeom>
                <a:rect b="b" l="l" r="r" t="t"/>
                <a:pathLst>
                  <a:path extrusionOk="0" h="6681" w="9014">
                    <a:moveTo>
                      <a:pt x="1055" y="720"/>
                    </a:moveTo>
                    <a:cubicBezTo>
                      <a:pt x="4182" y="1202"/>
                      <a:pt x="6545" y="3201"/>
                      <a:pt x="8249" y="5946"/>
                    </a:cubicBezTo>
                    <a:lnTo>
                      <a:pt x="8249" y="5946"/>
                    </a:lnTo>
                    <a:cubicBezTo>
                      <a:pt x="7828" y="6052"/>
                      <a:pt x="7435" y="6101"/>
                      <a:pt x="7067" y="6101"/>
                    </a:cubicBezTo>
                    <a:cubicBezTo>
                      <a:pt x="4156" y="6101"/>
                      <a:pt x="2813" y="3032"/>
                      <a:pt x="1055" y="720"/>
                    </a:cubicBezTo>
                    <a:close/>
                    <a:moveTo>
                      <a:pt x="323" y="0"/>
                    </a:moveTo>
                    <a:cubicBezTo>
                      <a:pt x="55" y="0"/>
                      <a:pt x="0" y="345"/>
                      <a:pt x="160" y="536"/>
                    </a:cubicBezTo>
                    <a:cubicBezTo>
                      <a:pt x="1661" y="2204"/>
                      <a:pt x="2528" y="4472"/>
                      <a:pt x="4396" y="5807"/>
                    </a:cubicBezTo>
                    <a:cubicBezTo>
                      <a:pt x="5091" y="6303"/>
                      <a:pt x="6010" y="6681"/>
                      <a:pt x="6887" y="6681"/>
                    </a:cubicBezTo>
                    <a:cubicBezTo>
                      <a:pt x="7454" y="6681"/>
                      <a:pt x="8003" y="6523"/>
                      <a:pt x="8462" y="6135"/>
                    </a:cubicBezTo>
                    <a:lnTo>
                      <a:pt x="8462" y="6135"/>
                    </a:lnTo>
                    <a:cubicBezTo>
                      <a:pt x="8498" y="6148"/>
                      <a:pt x="8535" y="6154"/>
                      <a:pt x="8571" y="6154"/>
                    </a:cubicBezTo>
                    <a:cubicBezTo>
                      <a:pt x="8802" y="6154"/>
                      <a:pt x="9013" y="5913"/>
                      <a:pt x="8900" y="5640"/>
                    </a:cubicBezTo>
                    <a:cubicBezTo>
                      <a:pt x="7399" y="2338"/>
                      <a:pt x="3763" y="236"/>
                      <a:pt x="360" y="3"/>
                    </a:cubicBezTo>
                    <a:cubicBezTo>
                      <a:pt x="347" y="1"/>
                      <a:pt x="335" y="0"/>
                      <a:pt x="3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5"/>
              <p:cNvSpPr/>
              <p:nvPr/>
            </p:nvSpPr>
            <p:spPr>
              <a:xfrm>
                <a:off x="4916900" y="2493050"/>
                <a:ext cx="194700" cy="141200"/>
              </a:xfrm>
              <a:custGeom>
                <a:rect b="b" l="l" r="r" t="t"/>
                <a:pathLst>
                  <a:path extrusionOk="0" h="5648" w="7788">
                    <a:moveTo>
                      <a:pt x="220" y="1"/>
                    </a:moveTo>
                    <a:cubicBezTo>
                      <a:pt x="90" y="1"/>
                      <a:pt x="1" y="224"/>
                      <a:pt x="139" y="334"/>
                    </a:cubicBezTo>
                    <a:cubicBezTo>
                      <a:pt x="1373" y="1068"/>
                      <a:pt x="2340" y="2336"/>
                      <a:pt x="3508" y="3237"/>
                    </a:cubicBezTo>
                    <a:cubicBezTo>
                      <a:pt x="4708" y="4171"/>
                      <a:pt x="6043" y="4971"/>
                      <a:pt x="7410" y="5638"/>
                    </a:cubicBezTo>
                    <a:cubicBezTo>
                      <a:pt x="7434" y="5645"/>
                      <a:pt x="7456" y="5648"/>
                      <a:pt x="7477" y="5648"/>
                    </a:cubicBezTo>
                    <a:cubicBezTo>
                      <a:pt x="7673" y="5648"/>
                      <a:pt x="7788" y="5398"/>
                      <a:pt x="7577" y="5338"/>
                    </a:cubicBezTo>
                    <a:cubicBezTo>
                      <a:pt x="6076" y="4638"/>
                      <a:pt x="4675" y="3804"/>
                      <a:pt x="3374" y="2736"/>
                    </a:cubicBezTo>
                    <a:cubicBezTo>
                      <a:pt x="2273" y="1902"/>
                      <a:pt x="1406" y="801"/>
                      <a:pt x="305" y="34"/>
                    </a:cubicBezTo>
                    <a:cubicBezTo>
                      <a:pt x="276" y="11"/>
                      <a:pt x="247" y="1"/>
                      <a:pt x="2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5"/>
              <p:cNvSpPr/>
              <p:nvPr/>
            </p:nvSpPr>
            <p:spPr>
              <a:xfrm>
                <a:off x="5032925" y="2611425"/>
                <a:ext cx="55675" cy="18425"/>
              </a:xfrm>
              <a:custGeom>
                <a:rect b="b" l="l" r="r" t="t"/>
                <a:pathLst>
                  <a:path extrusionOk="0" h="737" w="2227">
                    <a:moveTo>
                      <a:pt x="1968" y="0"/>
                    </a:moveTo>
                    <a:cubicBezTo>
                      <a:pt x="1957" y="0"/>
                      <a:pt x="1947" y="1"/>
                      <a:pt x="1935" y="3"/>
                    </a:cubicBezTo>
                    <a:cubicBezTo>
                      <a:pt x="1368" y="169"/>
                      <a:pt x="768" y="303"/>
                      <a:pt x="201" y="403"/>
                    </a:cubicBezTo>
                    <a:cubicBezTo>
                      <a:pt x="1" y="436"/>
                      <a:pt x="67" y="736"/>
                      <a:pt x="268" y="736"/>
                    </a:cubicBezTo>
                    <a:cubicBezTo>
                      <a:pt x="868" y="636"/>
                      <a:pt x="1435" y="503"/>
                      <a:pt x="2036" y="336"/>
                    </a:cubicBezTo>
                    <a:cubicBezTo>
                      <a:pt x="2226" y="304"/>
                      <a:pt x="2175" y="0"/>
                      <a:pt x="19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5"/>
              <p:cNvSpPr/>
              <p:nvPr/>
            </p:nvSpPr>
            <p:spPr>
              <a:xfrm>
                <a:off x="5058675" y="2569725"/>
                <a:ext cx="27800" cy="49325"/>
              </a:xfrm>
              <a:custGeom>
                <a:rect b="b" l="l" r="r" t="t"/>
                <a:pathLst>
                  <a:path extrusionOk="0" h="1973" w="1112">
                    <a:moveTo>
                      <a:pt x="233" y="0"/>
                    </a:moveTo>
                    <a:cubicBezTo>
                      <a:pt x="114" y="0"/>
                      <a:pt x="1" y="118"/>
                      <a:pt x="72" y="236"/>
                    </a:cubicBezTo>
                    <a:cubicBezTo>
                      <a:pt x="405" y="703"/>
                      <a:pt x="672" y="1270"/>
                      <a:pt x="739" y="1837"/>
                    </a:cubicBezTo>
                    <a:cubicBezTo>
                      <a:pt x="766" y="1933"/>
                      <a:pt x="838" y="1972"/>
                      <a:pt x="909" y="1972"/>
                    </a:cubicBezTo>
                    <a:cubicBezTo>
                      <a:pt x="1011" y="1972"/>
                      <a:pt x="1112" y="1889"/>
                      <a:pt x="1072" y="1771"/>
                    </a:cubicBezTo>
                    <a:cubicBezTo>
                      <a:pt x="972" y="1137"/>
                      <a:pt x="705" y="570"/>
                      <a:pt x="372" y="69"/>
                    </a:cubicBezTo>
                    <a:cubicBezTo>
                      <a:pt x="333" y="21"/>
                      <a:pt x="282" y="0"/>
                      <a:pt x="2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5"/>
              <p:cNvSpPr/>
              <p:nvPr/>
            </p:nvSpPr>
            <p:spPr>
              <a:xfrm>
                <a:off x="4982900" y="2578050"/>
                <a:ext cx="51475" cy="16000"/>
              </a:xfrm>
              <a:custGeom>
                <a:rect b="b" l="l" r="r" t="t"/>
                <a:pathLst>
                  <a:path extrusionOk="0" h="640" w="2059">
                    <a:moveTo>
                      <a:pt x="1800" y="1"/>
                    </a:moveTo>
                    <a:cubicBezTo>
                      <a:pt x="1790" y="1"/>
                      <a:pt x="1779" y="2"/>
                      <a:pt x="1768" y="3"/>
                    </a:cubicBezTo>
                    <a:cubicBezTo>
                      <a:pt x="1268" y="137"/>
                      <a:pt x="734" y="237"/>
                      <a:pt x="234" y="304"/>
                    </a:cubicBezTo>
                    <a:cubicBezTo>
                      <a:pt x="11" y="335"/>
                      <a:pt x="1" y="639"/>
                      <a:pt x="173" y="639"/>
                    </a:cubicBezTo>
                    <a:cubicBezTo>
                      <a:pt x="182" y="639"/>
                      <a:pt x="191" y="639"/>
                      <a:pt x="200" y="637"/>
                    </a:cubicBezTo>
                    <a:cubicBezTo>
                      <a:pt x="734" y="604"/>
                      <a:pt x="1335" y="470"/>
                      <a:pt x="1868" y="337"/>
                    </a:cubicBezTo>
                    <a:cubicBezTo>
                      <a:pt x="2059" y="305"/>
                      <a:pt x="2008" y="1"/>
                      <a:pt x="18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5"/>
              <p:cNvSpPr/>
              <p:nvPr/>
            </p:nvSpPr>
            <p:spPr>
              <a:xfrm>
                <a:off x="5009800" y="2540825"/>
                <a:ext cx="20650" cy="44400"/>
              </a:xfrm>
              <a:custGeom>
                <a:rect b="b" l="l" r="r" t="t"/>
                <a:pathLst>
                  <a:path extrusionOk="0" h="1776" w="826">
                    <a:moveTo>
                      <a:pt x="222" y="1"/>
                    </a:moveTo>
                    <a:cubicBezTo>
                      <a:pt x="111" y="1"/>
                      <a:pt x="1" y="122"/>
                      <a:pt x="92" y="258"/>
                    </a:cubicBezTo>
                    <a:cubicBezTo>
                      <a:pt x="292" y="658"/>
                      <a:pt x="459" y="1125"/>
                      <a:pt x="492" y="1626"/>
                    </a:cubicBezTo>
                    <a:cubicBezTo>
                      <a:pt x="492" y="1726"/>
                      <a:pt x="576" y="1776"/>
                      <a:pt x="659" y="1776"/>
                    </a:cubicBezTo>
                    <a:cubicBezTo>
                      <a:pt x="742" y="1776"/>
                      <a:pt x="826" y="1726"/>
                      <a:pt x="826" y="1626"/>
                    </a:cubicBezTo>
                    <a:cubicBezTo>
                      <a:pt x="792" y="1092"/>
                      <a:pt x="626" y="592"/>
                      <a:pt x="359" y="91"/>
                    </a:cubicBezTo>
                    <a:cubicBezTo>
                      <a:pt x="327" y="27"/>
                      <a:pt x="274" y="1"/>
                      <a:pt x="2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5"/>
              <p:cNvSpPr/>
              <p:nvPr/>
            </p:nvSpPr>
            <p:spPr>
              <a:xfrm>
                <a:off x="4943700" y="2539500"/>
                <a:ext cx="39500" cy="12800"/>
              </a:xfrm>
              <a:custGeom>
                <a:rect b="b" l="l" r="r" t="t"/>
                <a:pathLst>
                  <a:path extrusionOk="0" h="512" w="1580">
                    <a:moveTo>
                      <a:pt x="1299" y="0"/>
                    </a:moveTo>
                    <a:cubicBezTo>
                      <a:pt x="1278" y="0"/>
                      <a:pt x="1257" y="4"/>
                      <a:pt x="1235" y="11"/>
                    </a:cubicBezTo>
                    <a:cubicBezTo>
                      <a:pt x="901" y="144"/>
                      <a:pt x="568" y="178"/>
                      <a:pt x="234" y="178"/>
                    </a:cubicBezTo>
                    <a:cubicBezTo>
                      <a:pt x="1" y="178"/>
                      <a:pt x="1" y="511"/>
                      <a:pt x="234" y="511"/>
                    </a:cubicBezTo>
                    <a:cubicBezTo>
                      <a:pt x="634" y="511"/>
                      <a:pt x="1001" y="478"/>
                      <a:pt x="1402" y="311"/>
                    </a:cubicBezTo>
                    <a:cubicBezTo>
                      <a:pt x="1580" y="222"/>
                      <a:pt x="1467" y="0"/>
                      <a:pt x="12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5"/>
              <p:cNvSpPr/>
              <p:nvPr/>
            </p:nvSpPr>
            <p:spPr>
              <a:xfrm>
                <a:off x="4971025" y="2517375"/>
                <a:ext cx="12725" cy="27625"/>
              </a:xfrm>
              <a:custGeom>
                <a:rect b="b" l="l" r="r" t="t"/>
                <a:pathLst>
                  <a:path extrusionOk="0" h="1105" w="509">
                    <a:moveTo>
                      <a:pt x="215" y="1"/>
                    </a:moveTo>
                    <a:cubicBezTo>
                      <a:pt x="109" y="1"/>
                      <a:pt x="1" y="73"/>
                      <a:pt x="42" y="195"/>
                    </a:cubicBezTo>
                    <a:cubicBezTo>
                      <a:pt x="142" y="429"/>
                      <a:pt x="175" y="696"/>
                      <a:pt x="175" y="929"/>
                    </a:cubicBezTo>
                    <a:cubicBezTo>
                      <a:pt x="175" y="1046"/>
                      <a:pt x="259" y="1104"/>
                      <a:pt x="342" y="1104"/>
                    </a:cubicBezTo>
                    <a:cubicBezTo>
                      <a:pt x="425" y="1104"/>
                      <a:pt x="509" y="1046"/>
                      <a:pt x="509" y="929"/>
                    </a:cubicBezTo>
                    <a:cubicBezTo>
                      <a:pt x="509" y="662"/>
                      <a:pt x="475" y="362"/>
                      <a:pt x="375" y="95"/>
                    </a:cubicBezTo>
                    <a:cubicBezTo>
                      <a:pt x="349" y="30"/>
                      <a:pt x="283" y="1"/>
                      <a:pt x="2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5"/>
              <p:cNvSpPr/>
              <p:nvPr/>
            </p:nvSpPr>
            <p:spPr>
              <a:xfrm>
                <a:off x="5156350" y="2351300"/>
                <a:ext cx="99275" cy="246850"/>
              </a:xfrm>
              <a:custGeom>
                <a:rect b="b" l="l" r="r" t="t"/>
                <a:pathLst>
                  <a:path extrusionOk="0" h="9874" w="3971">
                    <a:moveTo>
                      <a:pt x="2436" y="0"/>
                    </a:moveTo>
                    <a:cubicBezTo>
                      <a:pt x="434" y="2735"/>
                      <a:pt x="1" y="6672"/>
                      <a:pt x="1402" y="9841"/>
                    </a:cubicBezTo>
                    <a:lnTo>
                      <a:pt x="1668" y="9874"/>
                    </a:lnTo>
                    <a:cubicBezTo>
                      <a:pt x="2803" y="9507"/>
                      <a:pt x="3603" y="8373"/>
                      <a:pt x="3770" y="7172"/>
                    </a:cubicBezTo>
                    <a:cubicBezTo>
                      <a:pt x="3970" y="5971"/>
                      <a:pt x="3737" y="4704"/>
                      <a:pt x="3403" y="3536"/>
                    </a:cubicBezTo>
                    <a:cubicBezTo>
                      <a:pt x="3069" y="2369"/>
                      <a:pt x="2602" y="1201"/>
                      <a:pt x="24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5"/>
              <p:cNvSpPr/>
              <p:nvPr/>
            </p:nvSpPr>
            <p:spPr>
              <a:xfrm>
                <a:off x="5142175" y="2343750"/>
                <a:ext cx="136100" cy="263100"/>
              </a:xfrm>
              <a:custGeom>
                <a:rect b="b" l="l" r="r" t="t"/>
                <a:pathLst>
                  <a:path extrusionOk="0" h="10524" w="5444">
                    <a:moveTo>
                      <a:pt x="2823" y="1103"/>
                    </a:moveTo>
                    <a:lnTo>
                      <a:pt x="2823" y="1103"/>
                    </a:lnTo>
                    <a:cubicBezTo>
                      <a:pt x="3566" y="4309"/>
                      <a:pt x="5443" y="7768"/>
                      <a:pt x="2249" y="10085"/>
                    </a:cubicBezTo>
                    <a:lnTo>
                      <a:pt x="2249" y="10085"/>
                    </a:lnTo>
                    <a:cubicBezTo>
                      <a:pt x="2245" y="10071"/>
                      <a:pt x="2241" y="10057"/>
                      <a:pt x="2235" y="10042"/>
                    </a:cubicBezTo>
                    <a:cubicBezTo>
                      <a:pt x="1209" y="6994"/>
                      <a:pt x="1198" y="3889"/>
                      <a:pt x="2823" y="1103"/>
                    </a:cubicBezTo>
                    <a:close/>
                    <a:moveTo>
                      <a:pt x="2923" y="0"/>
                    </a:moveTo>
                    <a:cubicBezTo>
                      <a:pt x="2843" y="0"/>
                      <a:pt x="2762" y="40"/>
                      <a:pt x="2702" y="135"/>
                    </a:cubicBezTo>
                    <a:cubicBezTo>
                      <a:pt x="701" y="2971"/>
                      <a:pt x="1" y="7040"/>
                      <a:pt x="1568" y="10309"/>
                    </a:cubicBezTo>
                    <a:cubicBezTo>
                      <a:pt x="1655" y="10458"/>
                      <a:pt x="1793" y="10524"/>
                      <a:pt x="1923" y="10524"/>
                    </a:cubicBezTo>
                    <a:cubicBezTo>
                      <a:pt x="2070" y="10524"/>
                      <a:pt x="2209" y="10439"/>
                      <a:pt x="2251" y="10294"/>
                    </a:cubicBezTo>
                    <a:lnTo>
                      <a:pt x="2251" y="10294"/>
                    </a:lnTo>
                    <a:cubicBezTo>
                      <a:pt x="3732" y="9981"/>
                      <a:pt x="4505" y="8316"/>
                      <a:pt x="4570" y="6940"/>
                    </a:cubicBezTo>
                    <a:cubicBezTo>
                      <a:pt x="4737" y="4639"/>
                      <a:pt x="3570" y="2504"/>
                      <a:pt x="3236" y="302"/>
                    </a:cubicBezTo>
                    <a:cubicBezTo>
                      <a:pt x="3215" y="130"/>
                      <a:pt x="3069" y="0"/>
                      <a:pt x="29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5"/>
              <p:cNvSpPr/>
              <p:nvPr/>
            </p:nvSpPr>
            <p:spPr>
              <a:xfrm>
                <a:off x="5188425" y="2374350"/>
                <a:ext cx="28000" cy="232525"/>
              </a:xfrm>
              <a:custGeom>
                <a:rect b="b" l="l" r="r" t="t"/>
                <a:pathLst>
                  <a:path extrusionOk="0" h="9301" w="1120">
                    <a:moveTo>
                      <a:pt x="751" y="0"/>
                    </a:moveTo>
                    <a:cubicBezTo>
                      <a:pt x="681" y="0"/>
                      <a:pt x="619" y="45"/>
                      <a:pt x="619" y="146"/>
                    </a:cubicBezTo>
                    <a:cubicBezTo>
                      <a:pt x="385" y="1480"/>
                      <a:pt x="719" y="2881"/>
                      <a:pt x="686" y="4249"/>
                    </a:cubicBezTo>
                    <a:cubicBezTo>
                      <a:pt x="686" y="5916"/>
                      <a:pt x="452" y="7551"/>
                      <a:pt x="19" y="9119"/>
                    </a:cubicBezTo>
                    <a:cubicBezTo>
                      <a:pt x="0" y="9230"/>
                      <a:pt x="95" y="9300"/>
                      <a:pt x="189" y="9300"/>
                    </a:cubicBezTo>
                    <a:cubicBezTo>
                      <a:pt x="263" y="9300"/>
                      <a:pt x="337" y="9256"/>
                      <a:pt x="352" y="9152"/>
                    </a:cubicBezTo>
                    <a:cubicBezTo>
                      <a:pt x="719" y="7651"/>
                      <a:pt x="986" y="6150"/>
                      <a:pt x="1019" y="4615"/>
                    </a:cubicBezTo>
                    <a:cubicBezTo>
                      <a:pt x="1119" y="3148"/>
                      <a:pt x="719" y="1647"/>
                      <a:pt x="953" y="212"/>
                    </a:cubicBezTo>
                    <a:cubicBezTo>
                      <a:pt x="953" y="79"/>
                      <a:pt x="844" y="0"/>
                      <a:pt x="7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5"/>
              <p:cNvSpPr/>
              <p:nvPr/>
            </p:nvSpPr>
            <p:spPr>
              <a:xfrm>
                <a:off x="5190500" y="2545425"/>
                <a:ext cx="46725" cy="36125"/>
              </a:xfrm>
              <a:custGeom>
                <a:rect b="b" l="l" r="r" t="t"/>
                <a:pathLst>
                  <a:path extrusionOk="0" h="1445" w="1869">
                    <a:moveTo>
                      <a:pt x="1642" y="1"/>
                    </a:moveTo>
                    <a:cubicBezTo>
                      <a:pt x="1608" y="1"/>
                      <a:pt x="1572" y="13"/>
                      <a:pt x="1537" y="41"/>
                    </a:cubicBezTo>
                    <a:cubicBezTo>
                      <a:pt x="1103" y="441"/>
                      <a:pt x="636" y="808"/>
                      <a:pt x="136" y="1142"/>
                    </a:cubicBezTo>
                    <a:cubicBezTo>
                      <a:pt x="1" y="1249"/>
                      <a:pt x="128" y="1445"/>
                      <a:pt x="270" y="1445"/>
                    </a:cubicBezTo>
                    <a:cubicBezTo>
                      <a:pt x="303" y="1445"/>
                      <a:pt x="337" y="1434"/>
                      <a:pt x="369" y="1408"/>
                    </a:cubicBezTo>
                    <a:cubicBezTo>
                      <a:pt x="803" y="1075"/>
                      <a:pt x="1270" y="708"/>
                      <a:pt x="1737" y="274"/>
                    </a:cubicBezTo>
                    <a:cubicBezTo>
                      <a:pt x="1869" y="169"/>
                      <a:pt x="1771" y="1"/>
                      <a:pt x="16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5"/>
              <p:cNvSpPr/>
              <p:nvPr/>
            </p:nvSpPr>
            <p:spPr>
              <a:xfrm>
                <a:off x="5171150" y="2532075"/>
                <a:ext cx="31950" cy="49175"/>
              </a:xfrm>
              <a:custGeom>
                <a:rect b="b" l="l" r="r" t="t"/>
                <a:pathLst>
                  <a:path extrusionOk="0" h="1967" w="1278">
                    <a:moveTo>
                      <a:pt x="188" y="0"/>
                    </a:moveTo>
                    <a:cubicBezTo>
                      <a:pt x="90" y="0"/>
                      <a:pt x="1" y="94"/>
                      <a:pt x="42" y="241"/>
                    </a:cubicBezTo>
                    <a:cubicBezTo>
                      <a:pt x="209" y="842"/>
                      <a:pt x="509" y="1409"/>
                      <a:pt x="910" y="1909"/>
                    </a:cubicBezTo>
                    <a:cubicBezTo>
                      <a:pt x="942" y="1950"/>
                      <a:pt x="982" y="1966"/>
                      <a:pt x="1023" y="1966"/>
                    </a:cubicBezTo>
                    <a:cubicBezTo>
                      <a:pt x="1149" y="1966"/>
                      <a:pt x="1278" y="1802"/>
                      <a:pt x="1177" y="1676"/>
                    </a:cubicBezTo>
                    <a:cubicBezTo>
                      <a:pt x="810" y="1175"/>
                      <a:pt x="509" y="675"/>
                      <a:pt x="343" y="108"/>
                    </a:cubicBezTo>
                    <a:cubicBezTo>
                      <a:pt x="305" y="33"/>
                      <a:pt x="245" y="0"/>
                      <a:pt x="1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5"/>
              <p:cNvSpPr/>
              <p:nvPr/>
            </p:nvSpPr>
            <p:spPr>
              <a:xfrm>
                <a:off x="5200425" y="2483625"/>
                <a:ext cx="42925" cy="34250"/>
              </a:xfrm>
              <a:custGeom>
                <a:rect b="b" l="l" r="r" t="t"/>
                <a:pathLst>
                  <a:path extrusionOk="0" h="1370" w="1717">
                    <a:moveTo>
                      <a:pt x="1462" y="0"/>
                    </a:moveTo>
                    <a:cubicBezTo>
                      <a:pt x="1421" y="0"/>
                      <a:pt x="1379" y="13"/>
                      <a:pt x="1340" y="44"/>
                    </a:cubicBezTo>
                    <a:cubicBezTo>
                      <a:pt x="973" y="411"/>
                      <a:pt x="539" y="778"/>
                      <a:pt x="139" y="1078"/>
                    </a:cubicBezTo>
                    <a:cubicBezTo>
                      <a:pt x="0" y="1189"/>
                      <a:pt x="115" y="1370"/>
                      <a:pt x="254" y="1370"/>
                    </a:cubicBezTo>
                    <a:cubicBezTo>
                      <a:pt x="282" y="1370"/>
                      <a:pt x="311" y="1362"/>
                      <a:pt x="339" y="1345"/>
                    </a:cubicBezTo>
                    <a:cubicBezTo>
                      <a:pt x="806" y="1012"/>
                      <a:pt x="1206" y="611"/>
                      <a:pt x="1640" y="244"/>
                    </a:cubicBezTo>
                    <a:cubicBezTo>
                      <a:pt x="1717" y="142"/>
                      <a:pt x="1597" y="0"/>
                      <a:pt x="14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5"/>
              <p:cNvSpPr/>
              <p:nvPr/>
            </p:nvSpPr>
            <p:spPr>
              <a:xfrm>
                <a:off x="5179750" y="2475575"/>
                <a:ext cx="32325" cy="40625"/>
              </a:xfrm>
              <a:custGeom>
                <a:rect b="b" l="l" r="r" t="t"/>
                <a:pathLst>
                  <a:path extrusionOk="0" h="1625" w="1293">
                    <a:moveTo>
                      <a:pt x="228" y="0"/>
                    </a:moveTo>
                    <a:cubicBezTo>
                      <a:pt x="119" y="0"/>
                      <a:pt x="0" y="103"/>
                      <a:pt x="65" y="233"/>
                    </a:cubicBezTo>
                    <a:cubicBezTo>
                      <a:pt x="299" y="733"/>
                      <a:pt x="566" y="1200"/>
                      <a:pt x="966" y="1567"/>
                    </a:cubicBezTo>
                    <a:cubicBezTo>
                      <a:pt x="1006" y="1608"/>
                      <a:pt x="1049" y="1625"/>
                      <a:pt x="1088" y="1625"/>
                    </a:cubicBezTo>
                    <a:cubicBezTo>
                      <a:pt x="1208" y="1625"/>
                      <a:pt x="1292" y="1460"/>
                      <a:pt x="1166" y="1334"/>
                    </a:cubicBezTo>
                    <a:cubicBezTo>
                      <a:pt x="833" y="933"/>
                      <a:pt x="532" y="566"/>
                      <a:pt x="366" y="99"/>
                    </a:cubicBezTo>
                    <a:cubicBezTo>
                      <a:pt x="342" y="30"/>
                      <a:pt x="287" y="0"/>
                      <a:pt x="2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5"/>
              <p:cNvSpPr/>
              <p:nvPr/>
            </p:nvSpPr>
            <p:spPr>
              <a:xfrm>
                <a:off x="5202800" y="2427975"/>
                <a:ext cx="32075" cy="25575"/>
              </a:xfrm>
              <a:custGeom>
                <a:rect b="b" l="l" r="r" t="t"/>
                <a:pathLst>
                  <a:path extrusionOk="0" h="1023" w="1283">
                    <a:moveTo>
                      <a:pt x="1062" y="0"/>
                    </a:moveTo>
                    <a:cubicBezTo>
                      <a:pt x="1013" y="0"/>
                      <a:pt x="959" y="21"/>
                      <a:pt x="911" y="69"/>
                    </a:cubicBezTo>
                    <a:cubicBezTo>
                      <a:pt x="711" y="336"/>
                      <a:pt x="444" y="569"/>
                      <a:pt x="144" y="736"/>
                    </a:cubicBezTo>
                    <a:cubicBezTo>
                      <a:pt x="1" y="793"/>
                      <a:pt x="79" y="1023"/>
                      <a:pt x="210" y="1023"/>
                    </a:cubicBezTo>
                    <a:cubicBezTo>
                      <a:pt x="231" y="1023"/>
                      <a:pt x="254" y="1017"/>
                      <a:pt x="277" y="1003"/>
                    </a:cubicBezTo>
                    <a:cubicBezTo>
                      <a:pt x="644" y="836"/>
                      <a:pt x="945" y="602"/>
                      <a:pt x="1211" y="269"/>
                    </a:cubicBezTo>
                    <a:cubicBezTo>
                      <a:pt x="1283" y="126"/>
                      <a:pt x="1185" y="0"/>
                      <a:pt x="10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5"/>
              <p:cNvSpPr/>
              <p:nvPr/>
            </p:nvSpPr>
            <p:spPr>
              <a:xfrm>
                <a:off x="5186500" y="2430125"/>
                <a:ext cx="25700" cy="23925"/>
              </a:xfrm>
              <a:custGeom>
                <a:rect b="b" l="l" r="r" t="t"/>
                <a:pathLst>
                  <a:path extrusionOk="0" h="957" w="1028">
                    <a:moveTo>
                      <a:pt x="227" y="1"/>
                    </a:moveTo>
                    <a:cubicBezTo>
                      <a:pt x="108" y="1"/>
                      <a:pt x="1" y="150"/>
                      <a:pt x="96" y="316"/>
                    </a:cubicBezTo>
                    <a:cubicBezTo>
                      <a:pt x="262" y="550"/>
                      <a:pt x="429" y="750"/>
                      <a:pt x="696" y="917"/>
                    </a:cubicBezTo>
                    <a:cubicBezTo>
                      <a:pt x="731" y="945"/>
                      <a:pt x="767" y="957"/>
                      <a:pt x="802" y="957"/>
                    </a:cubicBezTo>
                    <a:cubicBezTo>
                      <a:pt x="931" y="957"/>
                      <a:pt x="1028" y="789"/>
                      <a:pt x="896" y="683"/>
                    </a:cubicBezTo>
                    <a:cubicBezTo>
                      <a:pt x="696" y="516"/>
                      <a:pt x="462" y="316"/>
                      <a:pt x="362" y="83"/>
                    </a:cubicBezTo>
                    <a:cubicBezTo>
                      <a:pt x="324" y="25"/>
                      <a:pt x="274" y="1"/>
                      <a:pt x="22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5"/>
              <p:cNvSpPr/>
              <p:nvPr/>
            </p:nvSpPr>
            <p:spPr>
              <a:xfrm>
                <a:off x="5313975" y="3109475"/>
                <a:ext cx="206825" cy="155000"/>
              </a:xfrm>
              <a:custGeom>
                <a:rect b="b" l="l" r="r" t="t"/>
                <a:pathLst>
                  <a:path extrusionOk="0" h="6200" w="8273">
                    <a:moveTo>
                      <a:pt x="6606" y="1"/>
                    </a:moveTo>
                    <a:cubicBezTo>
                      <a:pt x="5935" y="1"/>
                      <a:pt x="5246" y="209"/>
                      <a:pt x="4670" y="562"/>
                    </a:cubicBezTo>
                    <a:cubicBezTo>
                      <a:pt x="3636" y="1196"/>
                      <a:pt x="2835" y="2163"/>
                      <a:pt x="2135" y="3197"/>
                    </a:cubicBezTo>
                    <a:cubicBezTo>
                      <a:pt x="1468" y="4198"/>
                      <a:pt x="834" y="5265"/>
                      <a:pt x="0" y="6199"/>
                    </a:cubicBezTo>
                    <a:cubicBezTo>
                      <a:pt x="3403" y="5999"/>
                      <a:pt x="6672" y="3831"/>
                      <a:pt x="8273" y="729"/>
                    </a:cubicBezTo>
                    <a:lnTo>
                      <a:pt x="8106" y="429"/>
                    </a:lnTo>
                    <a:cubicBezTo>
                      <a:pt x="7662" y="133"/>
                      <a:pt x="7140" y="1"/>
                      <a:pt x="66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5"/>
              <p:cNvSpPr/>
              <p:nvPr/>
            </p:nvSpPr>
            <p:spPr>
              <a:xfrm>
                <a:off x="5305950" y="3103325"/>
                <a:ext cx="226025" cy="167175"/>
              </a:xfrm>
              <a:custGeom>
                <a:rect b="b" l="l" r="r" t="t"/>
                <a:pathLst>
                  <a:path extrusionOk="0" h="6687" w="9041">
                    <a:moveTo>
                      <a:pt x="7085" y="580"/>
                    </a:moveTo>
                    <a:cubicBezTo>
                      <a:pt x="7455" y="580"/>
                      <a:pt x="7851" y="629"/>
                      <a:pt x="8277" y="735"/>
                    </a:cubicBezTo>
                    <a:lnTo>
                      <a:pt x="8277" y="735"/>
                    </a:lnTo>
                    <a:cubicBezTo>
                      <a:pt x="6572" y="3481"/>
                      <a:pt x="4181" y="5479"/>
                      <a:pt x="1049" y="5962"/>
                    </a:cubicBezTo>
                    <a:lnTo>
                      <a:pt x="1049" y="5962"/>
                    </a:lnTo>
                    <a:cubicBezTo>
                      <a:pt x="2808" y="3650"/>
                      <a:pt x="4152" y="580"/>
                      <a:pt x="7085" y="580"/>
                    </a:cubicBezTo>
                    <a:close/>
                    <a:moveTo>
                      <a:pt x="6893" y="0"/>
                    </a:moveTo>
                    <a:cubicBezTo>
                      <a:pt x="6026" y="0"/>
                      <a:pt x="5119" y="378"/>
                      <a:pt x="4424" y="875"/>
                    </a:cubicBezTo>
                    <a:cubicBezTo>
                      <a:pt x="2589" y="2242"/>
                      <a:pt x="1655" y="4477"/>
                      <a:pt x="154" y="6145"/>
                    </a:cubicBezTo>
                    <a:cubicBezTo>
                      <a:pt x="0" y="6330"/>
                      <a:pt x="74" y="6686"/>
                      <a:pt x="297" y="6686"/>
                    </a:cubicBezTo>
                    <a:cubicBezTo>
                      <a:pt x="315" y="6686"/>
                      <a:pt x="334" y="6684"/>
                      <a:pt x="354" y="6679"/>
                    </a:cubicBezTo>
                    <a:cubicBezTo>
                      <a:pt x="3790" y="6445"/>
                      <a:pt x="7426" y="4344"/>
                      <a:pt x="8927" y="1041"/>
                    </a:cubicBezTo>
                    <a:cubicBezTo>
                      <a:pt x="9041" y="769"/>
                      <a:pt x="8814" y="527"/>
                      <a:pt x="8584" y="527"/>
                    </a:cubicBezTo>
                    <a:cubicBezTo>
                      <a:pt x="8543" y="527"/>
                      <a:pt x="8502" y="535"/>
                      <a:pt x="8463" y="551"/>
                    </a:cubicBezTo>
                    <a:lnTo>
                      <a:pt x="8463" y="551"/>
                    </a:lnTo>
                    <a:cubicBezTo>
                      <a:pt x="8003" y="160"/>
                      <a:pt x="7456" y="0"/>
                      <a:pt x="68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5"/>
              <p:cNvSpPr/>
              <p:nvPr/>
            </p:nvSpPr>
            <p:spPr>
              <a:xfrm>
                <a:off x="5334850" y="3117175"/>
                <a:ext cx="195250" cy="140625"/>
              </a:xfrm>
              <a:custGeom>
                <a:rect b="b" l="l" r="r" t="t"/>
                <a:pathLst>
                  <a:path extrusionOk="0" h="5625" w="7810">
                    <a:moveTo>
                      <a:pt x="7553" y="0"/>
                    </a:moveTo>
                    <a:cubicBezTo>
                      <a:pt x="7527" y="0"/>
                      <a:pt x="7499" y="6"/>
                      <a:pt x="7471" y="20"/>
                    </a:cubicBezTo>
                    <a:cubicBezTo>
                      <a:pt x="6103" y="654"/>
                      <a:pt x="4769" y="1455"/>
                      <a:pt x="3535" y="2389"/>
                    </a:cubicBezTo>
                    <a:cubicBezTo>
                      <a:pt x="2367" y="3289"/>
                      <a:pt x="1433" y="4557"/>
                      <a:pt x="166" y="5291"/>
                    </a:cubicBezTo>
                    <a:cubicBezTo>
                      <a:pt x="1" y="5401"/>
                      <a:pt x="85" y="5625"/>
                      <a:pt x="232" y="5625"/>
                    </a:cubicBezTo>
                    <a:cubicBezTo>
                      <a:pt x="264" y="5625"/>
                      <a:pt x="298" y="5614"/>
                      <a:pt x="333" y="5591"/>
                    </a:cubicBezTo>
                    <a:cubicBezTo>
                      <a:pt x="1467" y="4824"/>
                      <a:pt x="2334" y="3723"/>
                      <a:pt x="3401" y="2889"/>
                    </a:cubicBezTo>
                    <a:cubicBezTo>
                      <a:pt x="4702" y="1822"/>
                      <a:pt x="6137" y="988"/>
                      <a:pt x="7638" y="287"/>
                    </a:cubicBezTo>
                    <a:cubicBezTo>
                      <a:pt x="7810" y="230"/>
                      <a:pt x="7711" y="0"/>
                      <a:pt x="75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5"/>
              <p:cNvSpPr/>
              <p:nvPr/>
            </p:nvSpPr>
            <p:spPr>
              <a:xfrm>
                <a:off x="5450725" y="3121850"/>
                <a:ext cx="55675" cy="17600"/>
              </a:xfrm>
              <a:custGeom>
                <a:rect b="b" l="l" r="r" t="t"/>
                <a:pathLst>
                  <a:path extrusionOk="0" h="704" w="2227">
                    <a:moveTo>
                      <a:pt x="301" y="0"/>
                    </a:moveTo>
                    <a:cubicBezTo>
                      <a:pt x="67" y="0"/>
                      <a:pt x="1" y="267"/>
                      <a:pt x="201" y="334"/>
                    </a:cubicBezTo>
                    <a:cubicBezTo>
                      <a:pt x="801" y="401"/>
                      <a:pt x="1368" y="534"/>
                      <a:pt x="1969" y="701"/>
                    </a:cubicBezTo>
                    <a:cubicBezTo>
                      <a:pt x="1978" y="702"/>
                      <a:pt x="1987" y="703"/>
                      <a:pt x="1996" y="703"/>
                    </a:cubicBezTo>
                    <a:cubicBezTo>
                      <a:pt x="2175" y="703"/>
                      <a:pt x="2226" y="399"/>
                      <a:pt x="2035" y="367"/>
                    </a:cubicBezTo>
                    <a:cubicBezTo>
                      <a:pt x="1468" y="200"/>
                      <a:pt x="868" y="67"/>
                      <a:pt x="3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5"/>
              <p:cNvSpPr/>
              <p:nvPr/>
            </p:nvSpPr>
            <p:spPr>
              <a:xfrm>
                <a:off x="5477325" y="3132175"/>
                <a:ext cx="27275" cy="49800"/>
              </a:xfrm>
              <a:custGeom>
                <a:rect b="b" l="l" r="r" t="t"/>
                <a:pathLst>
                  <a:path extrusionOk="0" h="1992" w="1091">
                    <a:moveTo>
                      <a:pt x="889" y="0"/>
                    </a:moveTo>
                    <a:cubicBezTo>
                      <a:pt x="819" y="0"/>
                      <a:pt x="752" y="37"/>
                      <a:pt x="738" y="121"/>
                    </a:cubicBezTo>
                    <a:cubicBezTo>
                      <a:pt x="638" y="688"/>
                      <a:pt x="404" y="1255"/>
                      <a:pt x="71" y="1755"/>
                    </a:cubicBezTo>
                    <a:cubicBezTo>
                      <a:pt x="0" y="1873"/>
                      <a:pt x="113" y="1991"/>
                      <a:pt x="220" y="1991"/>
                    </a:cubicBezTo>
                    <a:cubicBezTo>
                      <a:pt x="265" y="1991"/>
                      <a:pt x="308" y="1971"/>
                      <a:pt x="338" y="1922"/>
                    </a:cubicBezTo>
                    <a:cubicBezTo>
                      <a:pt x="671" y="1422"/>
                      <a:pt x="938" y="821"/>
                      <a:pt x="1072" y="188"/>
                    </a:cubicBezTo>
                    <a:cubicBezTo>
                      <a:pt x="1091" y="71"/>
                      <a:pt x="986" y="0"/>
                      <a:pt x="8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5"/>
              <p:cNvSpPr/>
              <p:nvPr/>
            </p:nvSpPr>
            <p:spPr>
              <a:xfrm>
                <a:off x="5400700" y="3156025"/>
                <a:ext cx="51275" cy="15275"/>
              </a:xfrm>
              <a:custGeom>
                <a:rect b="b" l="l" r="r" t="t"/>
                <a:pathLst>
                  <a:path extrusionOk="0" h="611" w="2051">
                    <a:moveTo>
                      <a:pt x="200" y="1"/>
                    </a:moveTo>
                    <a:cubicBezTo>
                      <a:pt x="0" y="1"/>
                      <a:pt x="0" y="334"/>
                      <a:pt x="234" y="334"/>
                    </a:cubicBezTo>
                    <a:cubicBezTo>
                      <a:pt x="734" y="401"/>
                      <a:pt x="1301" y="501"/>
                      <a:pt x="1802" y="601"/>
                    </a:cubicBezTo>
                    <a:cubicBezTo>
                      <a:pt x="1820" y="607"/>
                      <a:pt x="1837" y="610"/>
                      <a:pt x="1852" y="610"/>
                    </a:cubicBezTo>
                    <a:cubicBezTo>
                      <a:pt x="2012" y="610"/>
                      <a:pt x="2050" y="328"/>
                      <a:pt x="1868" y="268"/>
                    </a:cubicBezTo>
                    <a:cubicBezTo>
                      <a:pt x="1335" y="168"/>
                      <a:pt x="734" y="34"/>
                      <a:pt x="2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5"/>
              <p:cNvSpPr/>
              <p:nvPr/>
            </p:nvSpPr>
            <p:spPr>
              <a:xfrm>
                <a:off x="5428225" y="3165625"/>
                <a:ext cx="20025" cy="44575"/>
              </a:xfrm>
              <a:custGeom>
                <a:rect b="b" l="l" r="r" t="t"/>
                <a:pathLst>
                  <a:path extrusionOk="0" h="1783" w="801">
                    <a:moveTo>
                      <a:pt x="634" y="0"/>
                    </a:moveTo>
                    <a:cubicBezTo>
                      <a:pt x="550" y="0"/>
                      <a:pt x="467" y="51"/>
                      <a:pt x="467" y="151"/>
                    </a:cubicBezTo>
                    <a:cubicBezTo>
                      <a:pt x="434" y="651"/>
                      <a:pt x="267" y="1118"/>
                      <a:pt x="67" y="1518"/>
                    </a:cubicBezTo>
                    <a:cubicBezTo>
                      <a:pt x="1" y="1672"/>
                      <a:pt x="109" y="1783"/>
                      <a:pt x="219" y="1783"/>
                    </a:cubicBezTo>
                    <a:cubicBezTo>
                      <a:pt x="276" y="1783"/>
                      <a:pt x="333" y="1753"/>
                      <a:pt x="367" y="1685"/>
                    </a:cubicBezTo>
                    <a:cubicBezTo>
                      <a:pt x="600" y="1185"/>
                      <a:pt x="767" y="684"/>
                      <a:pt x="801" y="151"/>
                    </a:cubicBezTo>
                    <a:cubicBezTo>
                      <a:pt x="801" y="51"/>
                      <a:pt x="717" y="0"/>
                      <a:pt x="6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5"/>
              <p:cNvSpPr/>
              <p:nvPr/>
            </p:nvSpPr>
            <p:spPr>
              <a:xfrm>
                <a:off x="5363175" y="3198575"/>
                <a:ext cx="38675" cy="12800"/>
              </a:xfrm>
              <a:custGeom>
                <a:rect b="b" l="l" r="r" t="t"/>
                <a:pathLst>
                  <a:path extrusionOk="0" h="512" w="1547">
                    <a:moveTo>
                      <a:pt x="200" y="0"/>
                    </a:moveTo>
                    <a:cubicBezTo>
                      <a:pt x="0" y="0"/>
                      <a:pt x="0" y="334"/>
                      <a:pt x="200" y="334"/>
                    </a:cubicBezTo>
                    <a:cubicBezTo>
                      <a:pt x="534" y="334"/>
                      <a:pt x="867" y="367"/>
                      <a:pt x="1201" y="500"/>
                    </a:cubicBezTo>
                    <a:cubicBezTo>
                      <a:pt x="1223" y="508"/>
                      <a:pt x="1244" y="511"/>
                      <a:pt x="1265" y="511"/>
                    </a:cubicBezTo>
                    <a:cubicBezTo>
                      <a:pt x="1433" y="511"/>
                      <a:pt x="1546" y="289"/>
                      <a:pt x="1368" y="200"/>
                    </a:cubicBezTo>
                    <a:cubicBezTo>
                      <a:pt x="1001" y="33"/>
                      <a:pt x="634"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5"/>
              <p:cNvSpPr/>
              <p:nvPr/>
            </p:nvSpPr>
            <p:spPr>
              <a:xfrm>
                <a:off x="5388800" y="3205850"/>
                <a:ext cx="12750" cy="27400"/>
              </a:xfrm>
              <a:custGeom>
                <a:rect b="b" l="l" r="r" t="t"/>
                <a:pathLst>
                  <a:path extrusionOk="0" h="1096" w="510">
                    <a:moveTo>
                      <a:pt x="343" y="1"/>
                    </a:moveTo>
                    <a:cubicBezTo>
                      <a:pt x="259" y="1"/>
                      <a:pt x="176" y="59"/>
                      <a:pt x="176" y="176"/>
                    </a:cubicBezTo>
                    <a:cubicBezTo>
                      <a:pt x="176" y="410"/>
                      <a:pt x="143" y="676"/>
                      <a:pt x="43" y="910"/>
                    </a:cubicBezTo>
                    <a:cubicBezTo>
                      <a:pt x="0" y="1016"/>
                      <a:pt x="121" y="1096"/>
                      <a:pt x="231" y="1096"/>
                    </a:cubicBezTo>
                    <a:cubicBezTo>
                      <a:pt x="293" y="1096"/>
                      <a:pt x="352" y="1070"/>
                      <a:pt x="376" y="1010"/>
                    </a:cubicBezTo>
                    <a:cubicBezTo>
                      <a:pt x="476" y="743"/>
                      <a:pt x="510" y="443"/>
                      <a:pt x="510" y="176"/>
                    </a:cubicBezTo>
                    <a:cubicBezTo>
                      <a:pt x="510" y="59"/>
                      <a:pt x="426" y="1"/>
                      <a:pt x="3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5"/>
              <p:cNvSpPr/>
              <p:nvPr/>
            </p:nvSpPr>
            <p:spPr>
              <a:xfrm>
                <a:off x="5257425" y="2705725"/>
                <a:ext cx="1164025" cy="820875"/>
              </a:xfrm>
              <a:custGeom>
                <a:rect b="b" l="l" r="r" t="t"/>
                <a:pathLst>
                  <a:path extrusionOk="0" h="32835" w="46561">
                    <a:moveTo>
                      <a:pt x="392" y="1"/>
                    </a:moveTo>
                    <a:cubicBezTo>
                      <a:pt x="174" y="1"/>
                      <a:pt x="0" y="245"/>
                      <a:pt x="194" y="467"/>
                    </a:cubicBezTo>
                    <a:cubicBezTo>
                      <a:pt x="3063" y="3436"/>
                      <a:pt x="7466" y="5037"/>
                      <a:pt x="11269" y="6538"/>
                    </a:cubicBezTo>
                    <a:cubicBezTo>
                      <a:pt x="15905" y="8373"/>
                      <a:pt x="20208" y="10774"/>
                      <a:pt x="24411" y="13476"/>
                    </a:cubicBezTo>
                    <a:cubicBezTo>
                      <a:pt x="28481" y="16078"/>
                      <a:pt x="32617" y="18747"/>
                      <a:pt x="36086" y="22249"/>
                    </a:cubicBezTo>
                    <a:cubicBezTo>
                      <a:pt x="37654" y="23884"/>
                      <a:pt x="39289" y="25418"/>
                      <a:pt x="41057" y="26853"/>
                    </a:cubicBezTo>
                    <a:cubicBezTo>
                      <a:pt x="43158" y="28587"/>
                      <a:pt x="44726" y="30555"/>
                      <a:pt x="46294" y="32757"/>
                    </a:cubicBezTo>
                    <a:cubicBezTo>
                      <a:pt x="46305" y="32812"/>
                      <a:pt x="46342" y="32835"/>
                      <a:pt x="46383" y="32835"/>
                    </a:cubicBezTo>
                    <a:cubicBezTo>
                      <a:pt x="46464" y="32835"/>
                      <a:pt x="46560" y="32746"/>
                      <a:pt x="46494" y="32657"/>
                    </a:cubicBezTo>
                    <a:cubicBezTo>
                      <a:pt x="45293" y="30722"/>
                      <a:pt x="44125" y="28987"/>
                      <a:pt x="42458" y="27420"/>
                    </a:cubicBezTo>
                    <a:cubicBezTo>
                      <a:pt x="40656" y="25818"/>
                      <a:pt x="38955" y="24251"/>
                      <a:pt x="37287" y="22516"/>
                    </a:cubicBezTo>
                    <a:cubicBezTo>
                      <a:pt x="34052" y="19047"/>
                      <a:pt x="30316" y="16345"/>
                      <a:pt x="26413" y="13710"/>
                    </a:cubicBezTo>
                    <a:cubicBezTo>
                      <a:pt x="22376" y="11008"/>
                      <a:pt x="18240" y="8439"/>
                      <a:pt x="13770" y="6538"/>
                    </a:cubicBezTo>
                    <a:cubicBezTo>
                      <a:pt x="11435" y="5537"/>
                      <a:pt x="9067" y="4737"/>
                      <a:pt x="6765" y="3603"/>
                    </a:cubicBezTo>
                    <a:cubicBezTo>
                      <a:pt x="4597" y="2568"/>
                      <a:pt x="2629" y="1101"/>
                      <a:pt x="528" y="33"/>
                    </a:cubicBezTo>
                    <a:cubicBezTo>
                      <a:pt x="482" y="11"/>
                      <a:pt x="436" y="1"/>
                      <a:pt x="392"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5"/>
              <p:cNvSpPr/>
              <p:nvPr/>
            </p:nvSpPr>
            <p:spPr>
              <a:xfrm>
                <a:off x="5446825" y="3035875"/>
                <a:ext cx="365850" cy="151275"/>
              </a:xfrm>
              <a:custGeom>
                <a:rect b="b" l="l" r="r" t="t"/>
                <a:pathLst>
                  <a:path extrusionOk="0" h="6051" w="14634">
                    <a:moveTo>
                      <a:pt x="297" y="1"/>
                    </a:moveTo>
                    <a:cubicBezTo>
                      <a:pt x="140" y="1"/>
                      <a:pt x="0" y="274"/>
                      <a:pt x="190" y="337"/>
                    </a:cubicBezTo>
                    <a:cubicBezTo>
                      <a:pt x="2625" y="1538"/>
                      <a:pt x="4560" y="3339"/>
                      <a:pt x="7128" y="4440"/>
                    </a:cubicBezTo>
                    <a:cubicBezTo>
                      <a:pt x="9464" y="5405"/>
                      <a:pt x="11538" y="6051"/>
                      <a:pt x="14002" y="6051"/>
                    </a:cubicBezTo>
                    <a:cubicBezTo>
                      <a:pt x="14177" y="6051"/>
                      <a:pt x="14354" y="6048"/>
                      <a:pt x="14534" y="6041"/>
                    </a:cubicBezTo>
                    <a:cubicBezTo>
                      <a:pt x="14634" y="6008"/>
                      <a:pt x="14567" y="5941"/>
                      <a:pt x="14534" y="5941"/>
                    </a:cubicBezTo>
                    <a:cubicBezTo>
                      <a:pt x="12966" y="5708"/>
                      <a:pt x="11398" y="5708"/>
                      <a:pt x="9897" y="5174"/>
                    </a:cubicBezTo>
                    <a:cubicBezTo>
                      <a:pt x="8496" y="4673"/>
                      <a:pt x="7128" y="4040"/>
                      <a:pt x="5794" y="3339"/>
                    </a:cubicBezTo>
                    <a:cubicBezTo>
                      <a:pt x="3859" y="2372"/>
                      <a:pt x="2392" y="537"/>
                      <a:pt x="323" y="3"/>
                    </a:cubicBezTo>
                    <a:cubicBezTo>
                      <a:pt x="315" y="2"/>
                      <a:pt x="306" y="1"/>
                      <a:pt x="297"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5"/>
              <p:cNvSpPr/>
              <p:nvPr/>
            </p:nvSpPr>
            <p:spPr>
              <a:xfrm>
                <a:off x="5491600" y="3078050"/>
                <a:ext cx="119825" cy="90600"/>
              </a:xfrm>
              <a:custGeom>
                <a:rect b="b" l="l" r="r" t="t"/>
                <a:pathLst>
                  <a:path extrusionOk="0" h="3624" w="4793">
                    <a:moveTo>
                      <a:pt x="177" y="0"/>
                    </a:moveTo>
                    <a:cubicBezTo>
                      <a:pt x="129" y="0"/>
                      <a:pt x="81" y="6"/>
                      <a:pt x="34" y="18"/>
                    </a:cubicBezTo>
                    <a:cubicBezTo>
                      <a:pt x="0" y="18"/>
                      <a:pt x="0" y="118"/>
                      <a:pt x="34" y="118"/>
                    </a:cubicBezTo>
                    <a:cubicBezTo>
                      <a:pt x="867" y="685"/>
                      <a:pt x="1401" y="1652"/>
                      <a:pt x="2202" y="2319"/>
                    </a:cubicBezTo>
                    <a:cubicBezTo>
                      <a:pt x="2869" y="2820"/>
                      <a:pt x="3603" y="3420"/>
                      <a:pt x="4437" y="3620"/>
                    </a:cubicBezTo>
                    <a:cubicBezTo>
                      <a:pt x="4448" y="3622"/>
                      <a:pt x="4459" y="3623"/>
                      <a:pt x="4470" y="3623"/>
                    </a:cubicBezTo>
                    <a:cubicBezTo>
                      <a:pt x="4628" y="3623"/>
                      <a:pt x="4793" y="3411"/>
                      <a:pt x="4637" y="3287"/>
                    </a:cubicBezTo>
                    <a:cubicBezTo>
                      <a:pt x="3770" y="2519"/>
                      <a:pt x="2735" y="2019"/>
                      <a:pt x="1801" y="1285"/>
                    </a:cubicBezTo>
                    <a:cubicBezTo>
                      <a:pt x="1399" y="945"/>
                      <a:pt x="795" y="0"/>
                      <a:pt x="177"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5"/>
              <p:cNvSpPr/>
              <p:nvPr/>
            </p:nvSpPr>
            <p:spPr>
              <a:xfrm>
                <a:off x="5590000" y="2781600"/>
                <a:ext cx="27550" cy="60075"/>
              </a:xfrm>
              <a:custGeom>
                <a:rect b="b" l="l" r="r" t="t"/>
                <a:pathLst>
                  <a:path extrusionOk="0" h="2403" w="1102">
                    <a:moveTo>
                      <a:pt x="301" y="0"/>
                    </a:moveTo>
                    <a:cubicBezTo>
                      <a:pt x="234" y="0"/>
                      <a:pt x="167" y="0"/>
                      <a:pt x="134" y="34"/>
                    </a:cubicBezTo>
                    <a:cubicBezTo>
                      <a:pt x="100" y="134"/>
                      <a:pt x="67" y="167"/>
                      <a:pt x="100" y="201"/>
                    </a:cubicBezTo>
                    <a:cubicBezTo>
                      <a:pt x="79" y="264"/>
                      <a:pt x="85" y="287"/>
                      <a:pt x="92" y="287"/>
                    </a:cubicBezTo>
                    <a:cubicBezTo>
                      <a:pt x="96" y="287"/>
                      <a:pt x="100" y="280"/>
                      <a:pt x="100" y="267"/>
                    </a:cubicBezTo>
                    <a:cubicBezTo>
                      <a:pt x="100" y="267"/>
                      <a:pt x="301" y="634"/>
                      <a:pt x="334" y="668"/>
                    </a:cubicBezTo>
                    <a:cubicBezTo>
                      <a:pt x="467" y="934"/>
                      <a:pt x="601" y="1135"/>
                      <a:pt x="601" y="1435"/>
                    </a:cubicBezTo>
                    <a:cubicBezTo>
                      <a:pt x="601" y="1502"/>
                      <a:pt x="634" y="1635"/>
                      <a:pt x="601" y="1768"/>
                    </a:cubicBezTo>
                    <a:cubicBezTo>
                      <a:pt x="582" y="1861"/>
                      <a:pt x="533" y="1882"/>
                      <a:pt x="470" y="1882"/>
                    </a:cubicBezTo>
                    <a:cubicBezTo>
                      <a:pt x="419" y="1882"/>
                      <a:pt x="360" y="1869"/>
                      <a:pt x="301" y="1869"/>
                    </a:cubicBezTo>
                    <a:cubicBezTo>
                      <a:pt x="278" y="1869"/>
                      <a:pt x="256" y="1854"/>
                      <a:pt x="224" y="1854"/>
                    </a:cubicBezTo>
                    <a:cubicBezTo>
                      <a:pt x="208" y="1854"/>
                      <a:pt x="189" y="1857"/>
                      <a:pt x="167" y="1869"/>
                    </a:cubicBezTo>
                    <a:cubicBezTo>
                      <a:pt x="100" y="1935"/>
                      <a:pt x="0" y="2002"/>
                      <a:pt x="67" y="2102"/>
                    </a:cubicBezTo>
                    <a:cubicBezTo>
                      <a:pt x="118" y="2282"/>
                      <a:pt x="249" y="2402"/>
                      <a:pt x="444" y="2402"/>
                    </a:cubicBezTo>
                    <a:cubicBezTo>
                      <a:pt x="502" y="2402"/>
                      <a:pt x="565" y="2392"/>
                      <a:pt x="634" y="2369"/>
                    </a:cubicBezTo>
                    <a:cubicBezTo>
                      <a:pt x="901" y="2302"/>
                      <a:pt x="1001" y="2035"/>
                      <a:pt x="1068" y="1802"/>
                    </a:cubicBezTo>
                    <a:cubicBezTo>
                      <a:pt x="1101" y="1468"/>
                      <a:pt x="1001" y="1101"/>
                      <a:pt x="901" y="768"/>
                    </a:cubicBezTo>
                    <a:cubicBezTo>
                      <a:pt x="768" y="501"/>
                      <a:pt x="601" y="34"/>
                      <a:pt x="301"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5"/>
              <p:cNvSpPr/>
              <p:nvPr/>
            </p:nvSpPr>
            <p:spPr>
              <a:xfrm>
                <a:off x="5585000" y="2797100"/>
                <a:ext cx="15850" cy="23775"/>
              </a:xfrm>
              <a:custGeom>
                <a:rect b="b" l="l" r="r" t="t"/>
                <a:pathLst>
                  <a:path extrusionOk="0" h="951" w="634">
                    <a:moveTo>
                      <a:pt x="210" y="0"/>
                    </a:moveTo>
                    <a:cubicBezTo>
                      <a:pt x="192" y="0"/>
                      <a:pt x="177" y="5"/>
                      <a:pt x="167" y="14"/>
                    </a:cubicBezTo>
                    <a:cubicBezTo>
                      <a:pt x="134" y="48"/>
                      <a:pt x="100" y="48"/>
                      <a:pt x="34" y="81"/>
                    </a:cubicBezTo>
                    <a:cubicBezTo>
                      <a:pt x="0" y="148"/>
                      <a:pt x="0" y="181"/>
                      <a:pt x="34" y="181"/>
                    </a:cubicBezTo>
                    <a:cubicBezTo>
                      <a:pt x="69" y="199"/>
                      <a:pt x="96" y="207"/>
                      <a:pt x="118" y="211"/>
                    </a:cubicBezTo>
                    <a:lnTo>
                      <a:pt x="118" y="211"/>
                    </a:lnTo>
                    <a:cubicBezTo>
                      <a:pt x="135" y="291"/>
                      <a:pt x="141" y="376"/>
                      <a:pt x="167" y="481"/>
                    </a:cubicBezTo>
                    <a:cubicBezTo>
                      <a:pt x="167" y="526"/>
                      <a:pt x="152" y="555"/>
                      <a:pt x="162" y="570"/>
                    </a:cubicBezTo>
                    <a:lnTo>
                      <a:pt x="162" y="570"/>
                    </a:lnTo>
                    <a:cubicBezTo>
                      <a:pt x="158" y="570"/>
                      <a:pt x="154" y="569"/>
                      <a:pt x="149" y="569"/>
                    </a:cubicBezTo>
                    <a:cubicBezTo>
                      <a:pt x="92" y="569"/>
                      <a:pt x="34" y="613"/>
                      <a:pt x="34" y="715"/>
                    </a:cubicBezTo>
                    <a:cubicBezTo>
                      <a:pt x="14" y="874"/>
                      <a:pt x="124" y="950"/>
                      <a:pt x="245" y="950"/>
                    </a:cubicBezTo>
                    <a:cubicBezTo>
                      <a:pt x="327" y="950"/>
                      <a:pt x="413" y="915"/>
                      <a:pt x="467" y="848"/>
                    </a:cubicBezTo>
                    <a:cubicBezTo>
                      <a:pt x="634" y="648"/>
                      <a:pt x="467" y="248"/>
                      <a:pt x="334" y="48"/>
                    </a:cubicBezTo>
                    <a:cubicBezTo>
                      <a:pt x="310" y="24"/>
                      <a:pt x="253" y="0"/>
                      <a:pt x="210"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5"/>
              <p:cNvSpPr/>
              <p:nvPr/>
            </p:nvSpPr>
            <p:spPr>
              <a:xfrm>
                <a:off x="5618375" y="2857325"/>
                <a:ext cx="111750" cy="69575"/>
              </a:xfrm>
              <a:custGeom>
                <a:rect b="b" l="l" r="r" t="t"/>
                <a:pathLst>
                  <a:path extrusionOk="0" h="2783" w="4470">
                    <a:moveTo>
                      <a:pt x="63" y="0"/>
                    </a:moveTo>
                    <a:cubicBezTo>
                      <a:pt x="0" y="0"/>
                      <a:pt x="4" y="74"/>
                      <a:pt x="33" y="74"/>
                    </a:cubicBezTo>
                    <a:cubicBezTo>
                      <a:pt x="1534" y="841"/>
                      <a:pt x="2868" y="1908"/>
                      <a:pt x="4336" y="2776"/>
                    </a:cubicBezTo>
                    <a:cubicBezTo>
                      <a:pt x="4341" y="2780"/>
                      <a:pt x="4347" y="2782"/>
                      <a:pt x="4353" y="2782"/>
                    </a:cubicBezTo>
                    <a:cubicBezTo>
                      <a:pt x="4395" y="2782"/>
                      <a:pt x="4469" y="2704"/>
                      <a:pt x="4469" y="2676"/>
                    </a:cubicBezTo>
                    <a:cubicBezTo>
                      <a:pt x="4202" y="1942"/>
                      <a:pt x="3268" y="1508"/>
                      <a:pt x="2635" y="1141"/>
                    </a:cubicBezTo>
                    <a:cubicBezTo>
                      <a:pt x="1886" y="653"/>
                      <a:pt x="1074" y="6"/>
                      <a:pt x="167" y="6"/>
                    </a:cubicBezTo>
                    <a:cubicBezTo>
                      <a:pt x="145" y="6"/>
                      <a:pt x="122" y="6"/>
                      <a:pt x="100" y="7"/>
                    </a:cubicBezTo>
                    <a:cubicBezTo>
                      <a:pt x="85" y="2"/>
                      <a:pt x="73" y="0"/>
                      <a:pt x="63"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5"/>
              <p:cNvSpPr/>
              <p:nvPr/>
            </p:nvSpPr>
            <p:spPr>
              <a:xfrm>
                <a:off x="5470950" y="2847175"/>
                <a:ext cx="146600" cy="73725"/>
              </a:xfrm>
              <a:custGeom>
                <a:rect b="b" l="l" r="r" t="t"/>
                <a:pathLst>
                  <a:path extrusionOk="0" h="2949" w="5864">
                    <a:moveTo>
                      <a:pt x="169" y="1"/>
                    </a:moveTo>
                    <a:cubicBezTo>
                      <a:pt x="45" y="1"/>
                      <a:pt x="0" y="188"/>
                      <a:pt x="59" y="246"/>
                    </a:cubicBezTo>
                    <a:cubicBezTo>
                      <a:pt x="826" y="947"/>
                      <a:pt x="1994" y="1247"/>
                      <a:pt x="2894" y="1681"/>
                    </a:cubicBezTo>
                    <a:cubicBezTo>
                      <a:pt x="3862" y="2081"/>
                      <a:pt x="4829" y="2848"/>
                      <a:pt x="5863" y="2948"/>
                    </a:cubicBezTo>
                    <a:cubicBezTo>
                      <a:pt x="5263" y="2181"/>
                      <a:pt x="4195" y="1747"/>
                      <a:pt x="3328" y="1380"/>
                    </a:cubicBezTo>
                    <a:cubicBezTo>
                      <a:pt x="2327" y="913"/>
                      <a:pt x="1260" y="413"/>
                      <a:pt x="226" y="13"/>
                    </a:cubicBezTo>
                    <a:cubicBezTo>
                      <a:pt x="205" y="5"/>
                      <a:pt x="186" y="1"/>
                      <a:pt x="169"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5"/>
              <p:cNvSpPr/>
              <p:nvPr/>
            </p:nvSpPr>
            <p:spPr>
              <a:xfrm>
                <a:off x="5165925" y="2600225"/>
                <a:ext cx="352375" cy="223100"/>
              </a:xfrm>
              <a:custGeom>
                <a:rect b="b" l="l" r="r" t="t"/>
                <a:pathLst>
                  <a:path extrusionOk="0" h="8924" w="14095">
                    <a:moveTo>
                      <a:pt x="279" y="1"/>
                    </a:moveTo>
                    <a:cubicBezTo>
                      <a:pt x="132" y="1"/>
                      <a:pt x="0" y="142"/>
                      <a:pt x="118" y="284"/>
                    </a:cubicBezTo>
                    <a:cubicBezTo>
                      <a:pt x="1586" y="2519"/>
                      <a:pt x="4054" y="3753"/>
                      <a:pt x="6256" y="5121"/>
                    </a:cubicBezTo>
                    <a:cubicBezTo>
                      <a:pt x="8724" y="6688"/>
                      <a:pt x="11193" y="8223"/>
                      <a:pt x="14061" y="8923"/>
                    </a:cubicBezTo>
                    <a:cubicBezTo>
                      <a:pt x="14061" y="8923"/>
                      <a:pt x="14095" y="8857"/>
                      <a:pt x="14061" y="8857"/>
                    </a:cubicBezTo>
                    <a:cubicBezTo>
                      <a:pt x="11860" y="7589"/>
                      <a:pt x="9458" y="6788"/>
                      <a:pt x="7290" y="5387"/>
                    </a:cubicBezTo>
                    <a:cubicBezTo>
                      <a:pt x="4888" y="3853"/>
                      <a:pt x="2253" y="2385"/>
                      <a:pt x="452" y="84"/>
                    </a:cubicBezTo>
                    <a:cubicBezTo>
                      <a:pt x="403" y="25"/>
                      <a:pt x="340" y="1"/>
                      <a:pt x="279"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5"/>
              <p:cNvSpPr/>
              <p:nvPr/>
            </p:nvSpPr>
            <p:spPr>
              <a:xfrm>
                <a:off x="5133825" y="2636200"/>
                <a:ext cx="103450" cy="53700"/>
              </a:xfrm>
              <a:custGeom>
                <a:rect b="b" l="l" r="r" t="t"/>
                <a:pathLst>
                  <a:path extrusionOk="0" h="2148" w="4138">
                    <a:moveTo>
                      <a:pt x="145" y="0"/>
                    </a:moveTo>
                    <a:cubicBezTo>
                      <a:pt x="79" y="0"/>
                      <a:pt x="1" y="44"/>
                      <a:pt x="1" y="146"/>
                    </a:cubicBezTo>
                    <a:cubicBezTo>
                      <a:pt x="1" y="780"/>
                      <a:pt x="568" y="1113"/>
                      <a:pt x="1168" y="1247"/>
                    </a:cubicBezTo>
                    <a:cubicBezTo>
                      <a:pt x="1635" y="1347"/>
                      <a:pt x="2069" y="1313"/>
                      <a:pt x="2536" y="1447"/>
                    </a:cubicBezTo>
                    <a:cubicBezTo>
                      <a:pt x="3170" y="1580"/>
                      <a:pt x="3537" y="1947"/>
                      <a:pt x="4137" y="2147"/>
                    </a:cubicBezTo>
                    <a:cubicBezTo>
                      <a:pt x="3870" y="1580"/>
                      <a:pt x="3237" y="1280"/>
                      <a:pt x="2670" y="1080"/>
                    </a:cubicBezTo>
                    <a:cubicBezTo>
                      <a:pt x="2236" y="946"/>
                      <a:pt x="1836" y="846"/>
                      <a:pt x="1402" y="746"/>
                    </a:cubicBezTo>
                    <a:cubicBezTo>
                      <a:pt x="968" y="546"/>
                      <a:pt x="635" y="279"/>
                      <a:pt x="201" y="12"/>
                    </a:cubicBezTo>
                    <a:cubicBezTo>
                      <a:pt x="185" y="4"/>
                      <a:pt x="166" y="0"/>
                      <a:pt x="145" y="0"/>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5"/>
              <p:cNvSpPr/>
              <p:nvPr/>
            </p:nvSpPr>
            <p:spPr>
              <a:xfrm>
                <a:off x="5110475" y="2623975"/>
                <a:ext cx="70075" cy="32550"/>
              </a:xfrm>
              <a:custGeom>
                <a:rect b="b" l="l" r="r" t="t"/>
                <a:pathLst>
                  <a:path extrusionOk="0" h="1302" w="2803">
                    <a:moveTo>
                      <a:pt x="168" y="1"/>
                    </a:moveTo>
                    <a:cubicBezTo>
                      <a:pt x="101" y="1"/>
                      <a:pt x="1" y="134"/>
                      <a:pt x="68" y="168"/>
                    </a:cubicBezTo>
                    <a:cubicBezTo>
                      <a:pt x="268" y="568"/>
                      <a:pt x="768" y="635"/>
                      <a:pt x="1135" y="735"/>
                    </a:cubicBezTo>
                    <a:cubicBezTo>
                      <a:pt x="1802" y="902"/>
                      <a:pt x="2269" y="968"/>
                      <a:pt x="2803" y="1302"/>
                    </a:cubicBezTo>
                    <a:cubicBezTo>
                      <a:pt x="2670" y="935"/>
                      <a:pt x="2269" y="735"/>
                      <a:pt x="1902" y="601"/>
                    </a:cubicBezTo>
                    <a:cubicBezTo>
                      <a:pt x="1569" y="468"/>
                      <a:pt x="1235" y="435"/>
                      <a:pt x="902" y="268"/>
                    </a:cubicBezTo>
                    <a:cubicBezTo>
                      <a:pt x="635" y="134"/>
                      <a:pt x="435" y="1"/>
                      <a:pt x="168" y="1"/>
                    </a:cubicBezTo>
                    <a:close/>
                  </a:path>
                </a:pathLst>
              </a:custGeom>
              <a:solidFill>
                <a:srgbClr val="542C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5"/>
              <p:cNvSpPr/>
              <p:nvPr/>
            </p:nvSpPr>
            <p:spPr>
              <a:xfrm>
                <a:off x="5585825" y="2758900"/>
                <a:ext cx="635475" cy="309125"/>
              </a:xfrm>
              <a:custGeom>
                <a:rect b="b" l="l" r="r" t="t"/>
                <a:pathLst>
                  <a:path extrusionOk="0" h="12365" w="25419">
                    <a:moveTo>
                      <a:pt x="19212" y="0"/>
                    </a:moveTo>
                    <a:cubicBezTo>
                      <a:pt x="18408" y="0"/>
                      <a:pt x="17610" y="236"/>
                      <a:pt x="17113" y="875"/>
                    </a:cubicBezTo>
                    <a:cubicBezTo>
                      <a:pt x="16717" y="1337"/>
                      <a:pt x="16481" y="2030"/>
                      <a:pt x="16099" y="2468"/>
                    </a:cubicBezTo>
                    <a:lnTo>
                      <a:pt x="16099" y="2468"/>
                    </a:lnTo>
                    <a:cubicBezTo>
                      <a:pt x="15983" y="2533"/>
                      <a:pt x="15876" y="2613"/>
                      <a:pt x="15779" y="2710"/>
                    </a:cubicBezTo>
                    <a:cubicBezTo>
                      <a:pt x="15746" y="2736"/>
                      <a:pt x="15714" y="2763"/>
                      <a:pt x="15683" y="2792"/>
                    </a:cubicBezTo>
                    <a:lnTo>
                      <a:pt x="15683" y="2792"/>
                    </a:lnTo>
                    <a:cubicBezTo>
                      <a:pt x="15581" y="2838"/>
                      <a:pt x="15469" y="2868"/>
                      <a:pt x="15345" y="2877"/>
                    </a:cubicBezTo>
                    <a:cubicBezTo>
                      <a:pt x="15345" y="1396"/>
                      <a:pt x="13977" y="94"/>
                      <a:pt x="12532" y="94"/>
                    </a:cubicBezTo>
                    <a:cubicBezTo>
                      <a:pt x="12447" y="94"/>
                      <a:pt x="12361" y="99"/>
                      <a:pt x="12276" y="108"/>
                    </a:cubicBezTo>
                    <a:cubicBezTo>
                      <a:pt x="10808" y="268"/>
                      <a:pt x="9614" y="1802"/>
                      <a:pt x="9806" y="3249"/>
                    </a:cubicBezTo>
                    <a:lnTo>
                      <a:pt x="9806" y="3249"/>
                    </a:lnTo>
                    <a:cubicBezTo>
                      <a:pt x="9787" y="3242"/>
                      <a:pt x="9767" y="3234"/>
                      <a:pt x="9748" y="3226"/>
                    </a:cubicBezTo>
                    <a:lnTo>
                      <a:pt x="9748" y="3226"/>
                    </a:lnTo>
                    <a:cubicBezTo>
                      <a:pt x="9501" y="2663"/>
                      <a:pt x="9202" y="2112"/>
                      <a:pt x="8640" y="1876"/>
                    </a:cubicBezTo>
                    <a:cubicBezTo>
                      <a:pt x="8444" y="1766"/>
                      <a:pt x="8217" y="1714"/>
                      <a:pt x="7988" y="1714"/>
                    </a:cubicBezTo>
                    <a:cubicBezTo>
                      <a:pt x="7593" y="1714"/>
                      <a:pt x="7192" y="1868"/>
                      <a:pt x="6939" y="2143"/>
                    </a:cubicBezTo>
                    <a:cubicBezTo>
                      <a:pt x="6505" y="2610"/>
                      <a:pt x="6405" y="3310"/>
                      <a:pt x="6672" y="3877"/>
                    </a:cubicBezTo>
                    <a:cubicBezTo>
                      <a:pt x="6306" y="3161"/>
                      <a:pt x="5544" y="2824"/>
                      <a:pt x="4750" y="2824"/>
                    </a:cubicBezTo>
                    <a:cubicBezTo>
                      <a:pt x="3881" y="2824"/>
                      <a:pt x="2973" y="3228"/>
                      <a:pt x="2502" y="3977"/>
                    </a:cubicBezTo>
                    <a:cubicBezTo>
                      <a:pt x="2321" y="4284"/>
                      <a:pt x="2206" y="4614"/>
                      <a:pt x="2148" y="4953"/>
                    </a:cubicBezTo>
                    <a:lnTo>
                      <a:pt x="2148" y="4953"/>
                    </a:lnTo>
                    <a:cubicBezTo>
                      <a:pt x="2089" y="4961"/>
                      <a:pt x="2030" y="4964"/>
                      <a:pt x="1970" y="4964"/>
                    </a:cubicBezTo>
                    <a:cubicBezTo>
                      <a:pt x="1794" y="4964"/>
                      <a:pt x="1612" y="4939"/>
                      <a:pt x="1435" y="4939"/>
                    </a:cubicBezTo>
                    <a:cubicBezTo>
                      <a:pt x="1390" y="4939"/>
                      <a:pt x="1346" y="4941"/>
                      <a:pt x="1301" y="4945"/>
                    </a:cubicBezTo>
                    <a:cubicBezTo>
                      <a:pt x="334" y="5112"/>
                      <a:pt x="1" y="6379"/>
                      <a:pt x="167" y="7313"/>
                    </a:cubicBezTo>
                    <a:cubicBezTo>
                      <a:pt x="401" y="8714"/>
                      <a:pt x="1402" y="10115"/>
                      <a:pt x="2769" y="10115"/>
                    </a:cubicBezTo>
                    <a:cubicBezTo>
                      <a:pt x="2806" y="10117"/>
                      <a:pt x="2843" y="10118"/>
                      <a:pt x="2880" y="10118"/>
                    </a:cubicBezTo>
                    <a:cubicBezTo>
                      <a:pt x="3738" y="10118"/>
                      <a:pt x="4627" y="9575"/>
                      <a:pt x="5457" y="9575"/>
                    </a:cubicBezTo>
                    <a:cubicBezTo>
                      <a:pt x="5724" y="9575"/>
                      <a:pt x="5986" y="9632"/>
                      <a:pt x="6238" y="9782"/>
                    </a:cubicBezTo>
                    <a:cubicBezTo>
                      <a:pt x="6605" y="9982"/>
                      <a:pt x="6839" y="10415"/>
                      <a:pt x="7139" y="10782"/>
                    </a:cubicBezTo>
                    <a:cubicBezTo>
                      <a:pt x="7943" y="11759"/>
                      <a:pt x="9169" y="12365"/>
                      <a:pt x="10410" y="12365"/>
                    </a:cubicBezTo>
                    <a:cubicBezTo>
                      <a:pt x="10609" y="12365"/>
                      <a:pt x="10810" y="12349"/>
                      <a:pt x="11008" y="12317"/>
                    </a:cubicBezTo>
                    <a:cubicBezTo>
                      <a:pt x="12443" y="12117"/>
                      <a:pt x="13777" y="11116"/>
                      <a:pt x="14311" y="9782"/>
                    </a:cubicBezTo>
                    <a:cubicBezTo>
                      <a:pt x="14611" y="10816"/>
                      <a:pt x="15612" y="11583"/>
                      <a:pt x="16679" y="11650"/>
                    </a:cubicBezTo>
                    <a:cubicBezTo>
                      <a:pt x="16779" y="11659"/>
                      <a:pt x="16878" y="11663"/>
                      <a:pt x="16977" y="11663"/>
                    </a:cubicBezTo>
                    <a:cubicBezTo>
                      <a:pt x="17970" y="11663"/>
                      <a:pt x="18917" y="11216"/>
                      <a:pt x="19615" y="10549"/>
                    </a:cubicBezTo>
                    <a:cubicBezTo>
                      <a:pt x="20057" y="10136"/>
                      <a:pt x="20382" y="9533"/>
                      <a:pt x="20506" y="8935"/>
                    </a:cubicBezTo>
                    <a:lnTo>
                      <a:pt x="20506" y="8935"/>
                    </a:lnTo>
                    <a:cubicBezTo>
                      <a:pt x="20885" y="9302"/>
                      <a:pt x="21385" y="9557"/>
                      <a:pt x="21916" y="9615"/>
                    </a:cubicBezTo>
                    <a:cubicBezTo>
                      <a:pt x="22001" y="9624"/>
                      <a:pt x="22086" y="9629"/>
                      <a:pt x="22171" y="9629"/>
                    </a:cubicBezTo>
                    <a:cubicBezTo>
                      <a:pt x="23284" y="9629"/>
                      <a:pt x="24356" y="8836"/>
                      <a:pt x="24852" y="7813"/>
                    </a:cubicBezTo>
                    <a:cubicBezTo>
                      <a:pt x="25419" y="6713"/>
                      <a:pt x="25319" y="5412"/>
                      <a:pt x="24918" y="4244"/>
                    </a:cubicBezTo>
                    <a:cubicBezTo>
                      <a:pt x="24151" y="2209"/>
                      <a:pt x="22317" y="575"/>
                      <a:pt x="20182" y="108"/>
                    </a:cubicBezTo>
                    <a:cubicBezTo>
                      <a:pt x="19871" y="40"/>
                      <a:pt x="19541" y="0"/>
                      <a:pt x="192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5"/>
              <p:cNvSpPr/>
              <p:nvPr/>
            </p:nvSpPr>
            <p:spPr>
              <a:xfrm>
                <a:off x="5531175" y="2743200"/>
                <a:ext cx="707650" cy="340000"/>
              </a:xfrm>
              <a:custGeom>
                <a:rect b="b" l="l" r="r" t="t"/>
                <a:pathLst>
                  <a:path extrusionOk="0" h="13600" w="28306">
                    <a:moveTo>
                      <a:pt x="14758" y="1417"/>
                    </a:moveTo>
                    <a:cubicBezTo>
                      <a:pt x="15619" y="1417"/>
                      <a:pt x="16450" y="1940"/>
                      <a:pt x="16688" y="3136"/>
                    </a:cubicBezTo>
                    <a:lnTo>
                      <a:pt x="16688" y="3136"/>
                    </a:lnTo>
                    <a:cubicBezTo>
                      <a:pt x="16296" y="3070"/>
                      <a:pt x="16011" y="2625"/>
                      <a:pt x="15484" y="2625"/>
                    </a:cubicBezTo>
                    <a:cubicBezTo>
                      <a:pt x="15435" y="2625"/>
                      <a:pt x="15383" y="2629"/>
                      <a:pt x="15329" y="2637"/>
                    </a:cubicBezTo>
                    <a:cubicBezTo>
                      <a:pt x="14762" y="2704"/>
                      <a:pt x="14362" y="3204"/>
                      <a:pt x="13828" y="3405"/>
                    </a:cubicBezTo>
                    <a:cubicBezTo>
                      <a:pt x="13565" y="3496"/>
                      <a:pt x="13354" y="3532"/>
                      <a:pt x="13165" y="3532"/>
                    </a:cubicBezTo>
                    <a:cubicBezTo>
                      <a:pt x="12927" y="3532"/>
                      <a:pt x="12725" y="3475"/>
                      <a:pt x="12498" y="3400"/>
                    </a:cubicBezTo>
                    <a:lnTo>
                      <a:pt x="12498" y="3400"/>
                    </a:lnTo>
                    <a:cubicBezTo>
                      <a:pt x="12656" y="2163"/>
                      <a:pt x="13728" y="1417"/>
                      <a:pt x="14758" y="1417"/>
                    </a:cubicBezTo>
                    <a:close/>
                    <a:moveTo>
                      <a:pt x="21598" y="1238"/>
                    </a:moveTo>
                    <a:cubicBezTo>
                      <a:pt x="22044" y="1238"/>
                      <a:pt x="22530" y="1345"/>
                      <a:pt x="23068" y="1570"/>
                    </a:cubicBezTo>
                    <a:cubicBezTo>
                      <a:pt x="24536" y="2204"/>
                      <a:pt x="25737" y="3405"/>
                      <a:pt x="26304" y="4906"/>
                    </a:cubicBezTo>
                    <a:cubicBezTo>
                      <a:pt x="26435" y="5315"/>
                      <a:pt x="26542" y="5765"/>
                      <a:pt x="26585" y="6215"/>
                    </a:cubicBezTo>
                    <a:lnTo>
                      <a:pt x="26585" y="6215"/>
                    </a:lnTo>
                    <a:cubicBezTo>
                      <a:pt x="25964" y="5709"/>
                      <a:pt x="25021" y="5514"/>
                      <a:pt x="24063" y="5514"/>
                    </a:cubicBezTo>
                    <a:cubicBezTo>
                      <a:pt x="23557" y="5514"/>
                      <a:pt x="23047" y="5568"/>
                      <a:pt x="22577" y="5660"/>
                    </a:cubicBezTo>
                    <a:lnTo>
                      <a:pt x="22577" y="5660"/>
                    </a:lnTo>
                    <a:cubicBezTo>
                      <a:pt x="22155" y="4064"/>
                      <a:pt x="21192" y="2390"/>
                      <a:pt x="19450" y="2283"/>
                    </a:cubicBezTo>
                    <a:lnTo>
                      <a:pt x="19450" y="2283"/>
                    </a:lnTo>
                    <a:cubicBezTo>
                      <a:pt x="20079" y="1607"/>
                      <a:pt x="20770" y="1238"/>
                      <a:pt x="21598" y="1238"/>
                    </a:cubicBezTo>
                    <a:close/>
                    <a:moveTo>
                      <a:pt x="19366" y="3551"/>
                    </a:moveTo>
                    <a:cubicBezTo>
                      <a:pt x="20158" y="3551"/>
                      <a:pt x="20719" y="4085"/>
                      <a:pt x="21067" y="5172"/>
                    </a:cubicBezTo>
                    <a:cubicBezTo>
                      <a:pt x="21200" y="5573"/>
                      <a:pt x="21334" y="6006"/>
                      <a:pt x="21367" y="6407"/>
                    </a:cubicBezTo>
                    <a:cubicBezTo>
                      <a:pt x="21394" y="6675"/>
                      <a:pt x="21679" y="6878"/>
                      <a:pt x="21947" y="6878"/>
                    </a:cubicBezTo>
                    <a:cubicBezTo>
                      <a:pt x="22011" y="6878"/>
                      <a:pt x="22075" y="6866"/>
                      <a:pt x="22134" y="6840"/>
                    </a:cubicBezTo>
                    <a:cubicBezTo>
                      <a:pt x="22629" y="6703"/>
                      <a:pt x="23435" y="6531"/>
                      <a:pt x="24175" y="6531"/>
                    </a:cubicBezTo>
                    <a:cubicBezTo>
                      <a:pt x="25231" y="6531"/>
                      <a:pt x="26151" y="6880"/>
                      <a:pt x="25837" y="8175"/>
                    </a:cubicBezTo>
                    <a:cubicBezTo>
                      <a:pt x="25833" y="8292"/>
                      <a:pt x="25847" y="8400"/>
                      <a:pt x="25875" y="8497"/>
                    </a:cubicBezTo>
                    <a:lnTo>
                      <a:pt x="25875" y="8497"/>
                    </a:lnTo>
                    <a:cubicBezTo>
                      <a:pt x="25344" y="9018"/>
                      <a:pt x="24592" y="9340"/>
                      <a:pt x="23929" y="9340"/>
                    </a:cubicBezTo>
                    <a:cubicBezTo>
                      <a:pt x="23720" y="9340"/>
                      <a:pt x="23519" y="9308"/>
                      <a:pt x="23337" y="9240"/>
                    </a:cubicBezTo>
                    <a:lnTo>
                      <a:pt x="23337" y="9240"/>
                    </a:lnTo>
                    <a:cubicBezTo>
                      <a:pt x="23397" y="8502"/>
                      <a:pt x="23103" y="7770"/>
                      <a:pt x="22301" y="7174"/>
                    </a:cubicBezTo>
                    <a:cubicBezTo>
                      <a:pt x="22200" y="7104"/>
                      <a:pt x="22095" y="7074"/>
                      <a:pt x="21994" y="7074"/>
                    </a:cubicBezTo>
                    <a:cubicBezTo>
                      <a:pt x="21660" y="7074"/>
                      <a:pt x="21359" y="7401"/>
                      <a:pt x="21334" y="7708"/>
                    </a:cubicBezTo>
                    <a:cubicBezTo>
                      <a:pt x="21303" y="8371"/>
                      <a:pt x="21475" y="8981"/>
                      <a:pt x="21788" y="9486"/>
                    </a:cubicBezTo>
                    <a:lnTo>
                      <a:pt x="21788" y="9486"/>
                    </a:lnTo>
                    <a:cubicBezTo>
                      <a:pt x="21407" y="10540"/>
                      <a:pt x="20046" y="11692"/>
                      <a:pt x="18791" y="11692"/>
                    </a:cubicBezTo>
                    <a:cubicBezTo>
                      <a:pt x="18029" y="11692"/>
                      <a:pt x="17306" y="11268"/>
                      <a:pt x="16864" y="10143"/>
                    </a:cubicBezTo>
                    <a:cubicBezTo>
                      <a:pt x="16765" y="9867"/>
                      <a:pt x="16480" y="9684"/>
                      <a:pt x="16208" y="9684"/>
                    </a:cubicBezTo>
                    <a:cubicBezTo>
                      <a:pt x="16020" y="9684"/>
                      <a:pt x="15839" y="9771"/>
                      <a:pt x="15730" y="9976"/>
                    </a:cubicBezTo>
                    <a:cubicBezTo>
                      <a:pt x="14992" y="11451"/>
                      <a:pt x="13789" y="12160"/>
                      <a:pt x="12523" y="12160"/>
                    </a:cubicBezTo>
                    <a:cubicBezTo>
                      <a:pt x="11441" y="12160"/>
                      <a:pt x="10314" y="11642"/>
                      <a:pt x="9392" y="10643"/>
                    </a:cubicBezTo>
                    <a:cubicBezTo>
                      <a:pt x="8718" y="9905"/>
                      <a:pt x="8261" y="9507"/>
                      <a:pt x="7278" y="9507"/>
                    </a:cubicBezTo>
                    <a:cubicBezTo>
                      <a:pt x="7238" y="9507"/>
                      <a:pt x="7198" y="9508"/>
                      <a:pt x="7157" y="9509"/>
                    </a:cubicBezTo>
                    <a:cubicBezTo>
                      <a:pt x="6428" y="9537"/>
                      <a:pt x="5652" y="10036"/>
                      <a:pt x="4888" y="10036"/>
                    </a:cubicBezTo>
                    <a:cubicBezTo>
                      <a:pt x="4743" y="10036"/>
                      <a:pt x="4598" y="10018"/>
                      <a:pt x="4455" y="9976"/>
                    </a:cubicBezTo>
                    <a:cubicBezTo>
                      <a:pt x="2906" y="9542"/>
                      <a:pt x="2163" y="7267"/>
                      <a:pt x="3507" y="6277"/>
                    </a:cubicBezTo>
                    <a:lnTo>
                      <a:pt x="3507" y="6277"/>
                    </a:lnTo>
                    <a:cubicBezTo>
                      <a:pt x="3617" y="7475"/>
                      <a:pt x="4275" y="8684"/>
                      <a:pt x="5155" y="9509"/>
                    </a:cubicBezTo>
                    <a:cubicBezTo>
                      <a:pt x="5280" y="9627"/>
                      <a:pt x="5422" y="9676"/>
                      <a:pt x="5560" y="9676"/>
                    </a:cubicBezTo>
                    <a:cubicBezTo>
                      <a:pt x="6047" y="9676"/>
                      <a:pt x="6491" y="9058"/>
                      <a:pt x="6023" y="8642"/>
                    </a:cubicBezTo>
                    <a:cubicBezTo>
                      <a:pt x="5197" y="7848"/>
                      <a:pt x="4583" y="6812"/>
                      <a:pt x="4842" y="5679"/>
                    </a:cubicBezTo>
                    <a:lnTo>
                      <a:pt x="4842" y="5679"/>
                    </a:lnTo>
                    <a:cubicBezTo>
                      <a:pt x="5678" y="5383"/>
                      <a:pt x="6564" y="5171"/>
                      <a:pt x="7393" y="5171"/>
                    </a:cubicBezTo>
                    <a:cubicBezTo>
                      <a:pt x="7436" y="5171"/>
                      <a:pt x="7480" y="5171"/>
                      <a:pt x="7524" y="5172"/>
                    </a:cubicBezTo>
                    <a:cubicBezTo>
                      <a:pt x="7705" y="5172"/>
                      <a:pt x="7864" y="5175"/>
                      <a:pt x="8013" y="5175"/>
                    </a:cubicBezTo>
                    <a:cubicBezTo>
                      <a:pt x="8386" y="5175"/>
                      <a:pt x="8696" y="5158"/>
                      <a:pt x="9125" y="5039"/>
                    </a:cubicBezTo>
                    <a:cubicBezTo>
                      <a:pt x="10122" y="4762"/>
                      <a:pt x="9532" y="4232"/>
                      <a:pt x="10545" y="4232"/>
                    </a:cubicBezTo>
                    <a:cubicBezTo>
                      <a:pt x="10736" y="4232"/>
                      <a:pt x="10985" y="4251"/>
                      <a:pt x="11313" y="4294"/>
                    </a:cubicBezTo>
                    <a:lnTo>
                      <a:pt x="11313" y="4294"/>
                    </a:lnTo>
                    <a:cubicBezTo>
                      <a:pt x="11318" y="4309"/>
                      <a:pt x="11322" y="4324"/>
                      <a:pt x="11326" y="4339"/>
                    </a:cubicBezTo>
                    <a:cubicBezTo>
                      <a:pt x="11416" y="4543"/>
                      <a:pt x="11613" y="4635"/>
                      <a:pt x="11820" y="4635"/>
                    </a:cubicBezTo>
                    <a:cubicBezTo>
                      <a:pt x="11985" y="4635"/>
                      <a:pt x="12156" y="4577"/>
                      <a:pt x="12284" y="4471"/>
                    </a:cubicBezTo>
                    <a:lnTo>
                      <a:pt x="12284" y="4471"/>
                    </a:lnTo>
                    <a:cubicBezTo>
                      <a:pt x="12632" y="4548"/>
                      <a:pt x="12928" y="4615"/>
                      <a:pt x="13248" y="4615"/>
                    </a:cubicBezTo>
                    <a:cubicBezTo>
                      <a:pt x="13561" y="4615"/>
                      <a:pt x="13898" y="4551"/>
                      <a:pt x="14329" y="4372"/>
                    </a:cubicBezTo>
                    <a:cubicBezTo>
                      <a:pt x="14665" y="4066"/>
                      <a:pt x="15085" y="3901"/>
                      <a:pt x="15538" y="3901"/>
                    </a:cubicBezTo>
                    <a:cubicBezTo>
                      <a:pt x="15579" y="3901"/>
                      <a:pt x="15621" y="3902"/>
                      <a:pt x="15663" y="3905"/>
                    </a:cubicBezTo>
                    <a:cubicBezTo>
                      <a:pt x="15796" y="4072"/>
                      <a:pt x="15896" y="4205"/>
                      <a:pt x="16063" y="4305"/>
                    </a:cubicBezTo>
                    <a:cubicBezTo>
                      <a:pt x="16463" y="4372"/>
                      <a:pt x="16530" y="4539"/>
                      <a:pt x="16897" y="4539"/>
                    </a:cubicBezTo>
                    <a:cubicBezTo>
                      <a:pt x="17498" y="4505"/>
                      <a:pt x="17397" y="4172"/>
                      <a:pt x="17898" y="4005"/>
                    </a:cubicBezTo>
                    <a:cubicBezTo>
                      <a:pt x="18455" y="3703"/>
                      <a:pt x="18944" y="3551"/>
                      <a:pt x="19366" y="3551"/>
                    </a:cubicBezTo>
                    <a:close/>
                    <a:moveTo>
                      <a:pt x="21258" y="0"/>
                    </a:moveTo>
                    <a:cubicBezTo>
                      <a:pt x="20741" y="0"/>
                      <a:pt x="20223" y="88"/>
                      <a:pt x="19732" y="302"/>
                    </a:cubicBezTo>
                    <a:cubicBezTo>
                      <a:pt x="18856" y="701"/>
                      <a:pt x="18487" y="1903"/>
                      <a:pt x="17817" y="2528"/>
                    </a:cubicBezTo>
                    <a:lnTo>
                      <a:pt x="17817" y="2528"/>
                    </a:lnTo>
                    <a:cubicBezTo>
                      <a:pt x="17272" y="984"/>
                      <a:pt x="15906" y="241"/>
                      <a:pt x="14563" y="241"/>
                    </a:cubicBezTo>
                    <a:cubicBezTo>
                      <a:pt x="13257" y="241"/>
                      <a:pt x="11972" y="942"/>
                      <a:pt x="11478" y="2289"/>
                    </a:cubicBezTo>
                    <a:lnTo>
                      <a:pt x="11478" y="2289"/>
                    </a:lnTo>
                    <a:cubicBezTo>
                      <a:pt x="11094" y="1927"/>
                      <a:pt x="10635" y="1687"/>
                      <a:pt x="10083" y="1687"/>
                    </a:cubicBezTo>
                    <a:cubicBezTo>
                      <a:pt x="9867" y="1687"/>
                      <a:pt x="9637" y="1723"/>
                      <a:pt x="9392" y="1803"/>
                    </a:cubicBezTo>
                    <a:cubicBezTo>
                      <a:pt x="8701" y="2028"/>
                      <a:pt x="8261" y="2524"/>
                      <a:pt x="8077" y="3122"/>
                    </a:cubicBezTo>
                    <a:lnTo>
                      <a:pt x="8077" y="3122"/>
                    </a:lnTo>
                    <a:cubicBezTo>
                      <a:pt x="7636" y="2897"/>
                      <a:pt x="7148" y="2783"/>
                      <a:pt x="6654" y="2783"/>
                    </a:cubicBezTo>
                    <a:cubicBezTo>
                      <a:pt x="5909" y="2783"/>
                      <a:pt x="5151" y="3042"/>
                      <a:pt x="4522" y="3571"/>
                    </a:cubicBezTo>
                    <a:cubicBezTo>
                      <a:pt x="4084" y="3969"/>
                      <a:pt x="3800" y="4430"/>
                      <a:pt x="3643" y="4921"/>
                    </a:cubicBezTo>
                    <a:lnTo>
                      <a:pt x="3643" y="4921"/>
                    </a:lnTo>
                    <a:cubicBezTo>
                      <a:pt x="3550" y="4940"/>
                      <a:pt x="3454" y="4957"/>
                      <a:pt x="3354" y="4972"/>
                    </a:cubicBezTo>
                    <a:cubicBezTo>
                      <a:pt x="1" y="6154"/>
                      <a:pt x="1998" y="11342"/>
                      <a:pt x="5132" y="11342"/>
                    </a:cubicBezTo>
                    <a:cubicBezTo>
                      <a:pt x="5271" y="11342"/>
                      <a:pt x="5412" y="11331"/>
                      <a:pt x="5556" y="11310"/>
                    </a:cubicBezTo>
                    <a:cubicBezTo>
                      <a:pt x="6175" y="11218"/>
                      <a:pt x="6794" y="10874"/>
                      <a:pt x="7403" y="10874"/>
                    </a:cubicBezTo>
                    <a:cubicBezTo>
                      <a:pt x="7679" y="10874"/>
                      <a:pt x="7953" y="10945"/>
                      <a:pt x="8224" y="11143"/>
                    </a:cubicBezTo>
                    <a:cubicBezTo>
                      <a:pt x="8324" y="11210"/>
                      <a:pt x="9058" y="12177"/>
                      <a:pt x="9225" y="12311"/>
                    </a:cubicBezTo>
                    <a:cubicBezTo>
                      <a:pt x="9992" y="12978"/>
                      <a:pt x="10893" y="13378"/>
                      <a:pt x="11893" y="13545"/>
                    </a:cubicBezTo>
                    <a:cubicBezTo>
                      <a:pt x="12131" y="13582"/>
                      <a:pt x="12367" y="13599"/>
                      <a:pt x="12599" y="13599"/>
                    </a:cubicBezTo>
                    <a:cubicBezTo>
                      <a:pt x="14131" y="13599"/>
                      <a:pt x="15509" y="12826"/>
                      <a:pt x="16418" y="11610"/>
                    </a:cubicBezTo>
                    <a:lnTo>
                      <a:pt x="16418" y="11610"/>
                    </a:lnTo>
                    <a:cubicBezTo>
                      <a:pt x="17085" y="12491"/>
                      <a:pt x="17976" y="12850"/>
                      <a:pt x="18897" y="12850"/>
                    </a:cubicBezTo>
                    <a:cubicBezTo>
                      <a:pt x="20461" y="12850"/>
                      <a:pt x="22110" y="11814"/>
                      <a:pt x="22888" y="10536"/>
                    </a:cubicBezTo>
                    <a:lnTo>
                      <a:pt x="22888" y="10536"/>
                    </a:lnTo>
                    <a:cubicBezTo>
                      <a:pt x="23312" y="10772"/>
                      <a:pt x="23797" y="10905"/>
                      <a:pt x="24305" y="10905"/>
                    </a:cubicBezTo>
                    <a:cubicBezTo>
                      <a:pt x="24653" y="10905"/>
                      <a:pt x="25011" y="10843"/>
                      <a:pt x="25370" y="10710"/>
                    </a:cubicBezTo>
                    <a:cubicBezTo>
                      <a:pt x="27571" y="9909"/>
                      <a:pt x="28305" y="7407"/>
                      <a:pt x="27805" y="5306"/>
                    </a:cubicBezTo>
                    <a:cubicBezTo>
                      <a:pt x="27204" y="2971"/>
                      <a:pt x="25336" y="1003"/>
                      <a:pt x="23035" y="302"/>
                    </a:cubicBezTo>
                    <a:cubicBezTo>
                      <a:pt x="22476" y="122"/>
                      <a:pt x="21867" y="0"/>
                      <a:pt x="212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5"/>
              <p:cNvSpPr/>
              <p:nvPr/>
            </p:nvSpPr>
            <p:spPr>
              <a:xfrm>
                <a:off x="6035325" y="2876675"/>
                <a:ext cx="145125" cy="74250"/>
              </a:xfrm>
              <a:custGeom>
                <a:rect b="b" l="l" r="r" t="t"/>
                <a:pathLst>
                  <a:path extrusionOk="0" fill="none" h="2970" w="5805">
                    <a:moveTo>
                      <a:pt x="5637" y="2969"/>
                    </a:moveTo>
                    <a:cubicBezTo>
                      <a:pt x="5704" y="2802"/>
                      <a:pt x="5804" y="2602"/>
                      <a:pt x="5804" y="2402"/>
                    </a:cubicBezTo>
                    <a:cubicBezTo>
                      <a:pt x="5804" y="2202"/>
                      <a:pt x="5704" y="2035"/>
                      <a:pt x="5537" y="1935"/>
                    </a:cubicBezTo>
                    <a:cubicBezTo>
                      <a:pt x="5371" y="1868"/>
                      <a:pt x="5170" y="2002"/>
                      <a:pt x="5004" y="2068"/>
                    </a:cubicBezTo>
                    <a:cubicBezTo>
                      <a:pt x="4703" y="2235"/>
                      <a:pt x="4370" y="2435"/>
                      <a:pt x="4103" y="2602"/>
                    </a:cubicBezTo>
                    <a:cubicBezTo>
                      <a:pt x="4103" y="2335"/>
                      <a:pt x="4236" y="2035"/>
                      <a:pt x="4370" y="1768"/>
                    </a:cubicBezTo>
                    <a:cubicBezTo>
                      <a:pt x="4503" y="1501"/>
                      <a:pt x="4537" y="1134"/>
                      <a:pt x="4337" y="934"/>
                    </a:cubicBezTo>
                    <a:cubicBezTo>
                      <a:pt x="4136" y="734"/>
                      <a:pt x="3736" y="868"/>
                      <a:pt x="3536" y="1068"/>
                    </a:cubicBezTo>
                    <a:cubicBezTo>
                      <a:pt x="3336" y="1301"/>
                      <a:pt x="3136" y="1535"/>
                      <a:pt x="2869" y="1668"/>
                    </a:cubicBezTo>
                    <a:cubicBezTo>
                      <a:pt x="2969" y="1234"/>
                      <a:pt x="2969" y="834"/>
                      <a:pt x="2835" y="434"/>
                    </a:cubicBezTo>
                    <a:cubicBezTo>
                      <a:pt x="2802" y="334"/>
                      <a:pt x="2702" y="167"/>
                      <a:pt x="2569" y="167"/>
                    </a:cubicBezTo>
                    <a:cubicBezTo>
                      <a:pt x="2502" y="167"/>
                      <a:pt x="2335" y="167"/>
                      <a:pt x="2235" y="200"/>
                    </a:cubicBezTo>
                    <a:cubicBezTo>
                      <a:pt x="1901" y="434"/>
                      <a:pt x="1668" y="767"/>
                      <a:pt x="1468" y="1168"/>
                    </a:cubicBezTo>
                    <a:cubicBezTo>
                      <a:pt x="1468" y="701"/>
                      <a:pt x="1368" y="100"/>
                      <a:pt x="901" y="34"/>
                    </a:cubicBezTo>
                    <a:cubicBezTo>
                      <a:pt x="500" y="0"/>
                      <a:pt x="200" y="467"/>
                      <a:pt x="134" y="834"/>
                    </a:cubicBezTo>
                    <a:cubicBezTo>
                      <a:pt x="33" y="1234"/>
                      <a:pt x="0" y="1701"/>
                      <a:pt x="67" y="2168"/>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5"/>
              <p:cNvSpPr/>
              <p:nvPr/>
            </p:nvSpPr>
            <p:spPr>
              <a:xfrm>
                <a:off x="5921075" y="2882500"/>
                <a:ext cx="35050" cy="27550"/>
              </a:xfrm>
              <a:custGeom>
                <a:rect b="b" l="l" r="r" t="t"/>
                <a:pathLst>
                  <a:path extrusionOk="0" fill="none" h="1102" w="1402">
                    <a:moveTo>
                      <a:pt x="1234" y="1102"/>
                    </a:moveTo>
                    <a:cubicBezTo>
                      <a:pt x="1401" y="735"/>
                      <a:pt x="1201" y="168"/>
                      <a:pt x="834" y="101"/>
                    </a:cubicBezTo>
                    <a:cubicBezTo>
                      <a:pt x="400" y="1"/>
                      <a:pt x="0" y="468"/>
                      <a:pt x="200" y="835"/>
                    </a:cubicBezTo>
                  </a:path>
                </a:pathLst>
              </a:custGeom>
              <a:noFill/>
              <a:ln cap="rnd" cmpd="sng" w="15850">
                <a:solidFill>
                  <a:srgbClr val="4D6D3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5"/>
              <p:cNvSpPr/>
              <p:nvPr/>
            </p:nvSpPr>
            <p:spPr>
              <a:xfrm>
                <a:off x="5980275" y="2844150"/>
                <a:ext cx="35050" cy="27550"/>
              </a:xfrm>
              <a:custGeom>
                <a:rect b="b" l="l" r="r" t="t"/>
                <a:pathLst>
                  <a:path extrusionOk="0" fill="none" h="1102" w="1402">
                    <a:moveTo>
                      <a:pt x="1235" y="1101"/>
                    </a:moveTo>
                    <a:cubicBezTo>
                      <a:pt x="1402" y="701"/>
                      <a:pt x="1201" y="167"/>
                      <a:pt x="834" y="100"/>
                    </a:cubicBezTo>
                    <a:cubicBezTo>
                      <a:pt x="401" y="0"/>
                      <a:pt x="1" y="467"/>
                      <a:pt x="201" y="834"/>
                    </a:cubicBezTo>
                  </a:path>
                </a:pathLst>
              </a:custGeom>
              <a:noFill/>
              <a:ln cap="rnd" cmpd="sng" w="15850">
                <a:solidFill>
                  <a:srgbClr val="4D6D3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5"/>
              <p:cNvSpPr/>
              <p:nvPr/>
            </p:nvSpPr>
            <p:spPr>
              <a:xfrm>
                <a:off x="5655050" y="2885850"/>
                <a:ext cx="132600" cy="50050"/>
              </a:xfrm>
              <a:custGeom>
                <a:rect b="b" l="l" r="r" t="t"/>
                <a:pathLst>
                  <a:path extrusionOk="0" fill="none" h="2002" w="5304">
                    <a:moveTo>
                      <a:pt x="5204" y="1601"/>
                    </a:moveTo>
                    <a:cubicBezTo>
                      <a:pt x="5304" y="1034"/>
                      <a:pt x="5171" y="200"/>
                      <a:pt x="4837" y="100"/>
                    </a:cubicBezTo>
                    <a:cubicBezTo>
                      <a:pt x="4470" y="0"/>
                      <a:pt x="4503" y="1268"/>
                      <a:pt x="4503" y="1868"/>
                    </a:cubicBezTo>
                    <a:cubicBezTo>
                      <a:pt x="4170" y="1501"/>
                      <a:pt x="4237" y="801"/>
                      <a:pt x="3803" y="601"/>
                    </a:cubicBezTo>
                    <a:cubicBezTo>
                      <a:pt x="3503" y="467"/>
                      <a:pt x="3169" y="634"/>
                      <a:pt x="3036" y="867"/>
                    </a:cubicBezTo>
                    <a:cubicBezTo>
                      <a:pt x="2869" y="1134"/>
                      <a:pt x="2902" y="1468"/>
                      <a:pt x="3002" y="1768"/>
                    </a:cubicBezTo>
                    <a:cubicBezTo>
                      <a:pt x="2969" y="1435"/>
                      <a:pt x="2802" y="1101"/>
                      <a:pt x="2535" y="834"/>
                    </a:cubicBezTo>
                    <a:cubicBezTo>
                      <a:pt x="2369" y="634"/>
                      <a:pt x="2035" y="501"/>
                      <a:pt x="1835" y="634"/>
                    </a:cubicBezTo>
                    <a:cubicBezTo>
                      <a:pt x="1635" y="767"/>
                      <a:pt x="1635" y="1034"/>
                      <a:pt x="1701" y="1268"/>
                    </a:cubicBezTo>
                    <a:cubicBezTo>
                      <a:pt x="1735" y="1468"/>
                      <a:pt x="1868" y="1701"/>
                      <a:pt x="1835" y="1935"/>
                    </a:cubicBezTo>
                    <a:cubicBezTo>
                      <a:pt x="1668" y="1501"/>
                      <a:pt x="1301" y="1168"/>
                      <a:pt x="867" y="1034"/>
                    </a:cubicBezTo>
                    <a:cubicBezTo>
                      <a:pt x="601" y="968"/>
                      <a:pt x="334" y="1001"/>
                      <a:pt x="167" y="1168"/>
                    </a:cubicBezTo>
                    <a:cubicBezTo>
                      <a:pt x="0" y="1368"/>
                      <a:pt x="67" y="1701"/>
                      <a:pt x="167" y="2002"/>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5"/>
              <p:cNvSpPr/>
              <p:nvPr/>
            </p:nvSpPr>
            <p:spPr>
              <a:xfrm>
                <a:off x="5794300" y="2848325"/>
                <a:ext cx="82600" cy="36700"/>
              </a:xfrm>
              <a:custGeom>
                <a:rect b="b" l="l" r="r" t="t"/>
                <a:pathLst>
                  <a:path extrusionOk="0" fill="none" h="1468" w="3304">
                    <a:moveTo>
                      <a:pt x="3103" y="1334"/>
                    </a:moveTo>
                    <a:cubicBezTo>
                      <a:pt x="3303" y="1101"/>
                      <a:pt x="3103" y="667"/>
                      <a:pt x="2803" y="634"/>
                    </a:cubicBezTo>
                    <a:cubicBezTo>
                      <a:pt x="2469" y="601"/>
                      <a:pt x="2336" y="934"/>
                      <a:pt x="2102" y="1368"/>
                    </a:cubicBezTo>
                    <a:cubicBezTo>
                      <a:pt x="1902" y="1468"/>
                      <a:pt x="2002" y="1034"/>
                      <a:pt x="2002" y="801"/>
                    </a:cubicBezTo>
                    <a:cubicBezTo>
                      <a:pt x="2002" y="534"/>
                      <a:pt x="1969" y="267"/>
                      <a:pt x="1735" y="200"/>
                    </a:cubicBezTo>
                    <a:cubicBezTo>
                      <a:pt x="1569" y="200"/>
                      <a:pt x="1435" y="334"/>
                      <a:pt x="1335" y="500"/>
                    </a:cubicBezTo>
                    <a:cubicBezTo>
                      <a:pt x="1168" y="801"/>
                      <a:pt x="1068" y="1134"/>
                      <a:pt x="1002" y="1434"/>
                    </a:cubicBezTo>
                    <a:cubicBezTo>
                      <a:pt x="1102" y="767"/>
                      <a:pt x="1002" y="0"/>
                      <a:pt x="568" y="167"/>
                    </a:cubicBezTo>
                    <a:cubicBezTo>
                      <a:pt x="168" y="367"/>
                      <a:pt x="1" y="867"/>
                      <a:pt x="168" y="1234"/>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5"/>
              <p:cNvSpPr/>
              <p:nvPr/>
            </p:nvSpPr>
            <p:spPr>
              <a:xfrm>
                <a:off x="5613350" y="2973400"/>
                <a:ext cx="22525" cy="24225"/>
              </a:xfrm>
              <a:custGeom>
                <a:rect b="b" l="l" r="r" t="t"/>
                <a:pathLst>
                  <a:path extrusionOk="0" fill="none" h="969" w="901">
                    <a:moveTo>
                      <a:pt x="67" y="1"/>
                    </a:moveTo>
                    <a:cubicBezTo>
                      <a:pt x="0" y="468"/>
                      <a:pt x="467" y="968"/>
                      <a:pt x="901" y="868"/>
                    </a:cubicBezTo>
                  </a:path>
                </a:pathLst>
              </a:custGeom>
              <a:noFill/>
              <a:ln cap="rnd" cmpd="sng" w="158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5"/>
              <p:cNvSpPr/>
              <p:nvPr/>
            </p:nvSpPr>
            <p:spPr>
              <a:xfrm>
                <a:off x="5955575" y="46575"/>
                <a:ext cx="735225" cy="5601500"/>
              </a:xfrm>
              <a:custGeom>
                <a:rect b="b" l="l" r="r" t="t"/>
                <a:pathLst>
                  <a:path extrusionOk="0" h="224060" w="29409">
                    <a:moveTo>
                      <a:pt x="5097" y="0"/>
                    </a:moveTo>
                    <a:cubicBezTo>
                      <a:pt x="2590" y="0"/>
                      <a:pt x="0" y="1937"/>
                      <a:pt x="321" y="4360"/>
                    </a:cubicBezTo>
                    <a:cubicBezTo>
                      <a:pt x="12463" y="10497"/>
                      <a:pt x="15466" y="26676"/>
                      <a:pt x="13464" y="40119"/>
                    </a:cubicBezTo>
                    <a:cubicBezTo>
                      <a:pt x="11396" y="53528"/>
                      <a:pt x="5892" y="66571"/>
                      <a:pt x="6726" y="80147"/>
                    </a:cubicBezTo>
                    <a:cubicBezTo>
                      <a:pt x="7693" y="95358"/>
                      <a:pt x="16533" y="109001"/>
                      <a:pt x="19202" y="124012"/>
                    </a:cubicBezTo>
                    <a:cubicBezTo>
                      <a:pt x="20336" y="130150"/>
                      <a:pt x="20369" y="136454"/>
                      <a:pt x="20402" y="142725"/>
                    </a:cubicBezTo>
                    <a:cubicBezTo>
                      <a:pt x="20569" y="167276"/>
                      <a:pt x="20736" y="191794"/>
                      <a:pt x="20903" y="216345"/>
                    </a:cubicBezTo>
                    <a:lnTo>
                      <a:pt x="24505" y="212142"/>
                    </a:lnTo>
                    <a:cubicBezTo>
                      <a:pt x="24539" y="215177"/>
                      <a:pt x="24539" y="218279"/>
                      <a:pt x="24572" y="221315"/>
                    </a:cubicBezTo>
                    <a:cubicBezTo>
                      <a:pt x="24572" y="222082"/>
                      <a:pt x="24605" y="222849"/>
                      <a:pt x="25072" y="223450"/>
                    </a:cubicBezTo>
                    <a:cubicBezTo>
                      <a:pt x="25429" y="223872"/>
                      <a:pt x="25936" y="224059"/>
                      <a:pt x="26467" y="224059"/>
                    </a:cubicBezTo>
                    <a:cubicBezTo>
                      <a:pt x="27279" y="224059"/>
                      <a:pt x="28144" y="223622"/>
                      <a:pt x="28608" y="222916"/>
                    </a:cubicBezTo>
                    <a:cubicBezTo>
                      <a:pt x="29409" y="221749"/>
                      <a:pt x="29375" y="220248"/>
                      <a:pt x="29342" y="218847"/>
                    </a:cubicBezTo>
                    <a:cubicBezTo>
                      <a:pt x="28508" y="194095"/>
                      <a:pt x="27708" y="169378"/>
                      <a:pt x="26874" y="144593"/>
                    </a:cubicBezTo>
                    <a:cubicBezTo>
                      <a:pt x="26640" y="136621"/>
                      <a:pt x="26373" y="128615"/>
                      <a:pt x="25039" y="120776"/>
                    </a:cubicBezTo>
                    <a:cubicBezTo>
                      <a:pt x="21537" y="99695"/>
                      <a:pt x="10495" y="79046"/>
                      <a:pt x="14498" y="58065"/>
                    </a:cubicBezTo>
                    <a:cubicBezTo>
                      <a:pt x="15632" y="52194"/>
                      <a:pt x="17901" y="46623"/>
                      <a:pt x="19068" y="40719"/>
                    </a:cubicBezTo>
                    <a:cubicBezTo>
                      <a:pt x="21503" y="28710"/>
                      <a:pt x="19035" y="15835"/>
                      <a:pt x="12397" y="5527"/>
                    </a:cubicBezTo>
                    <a:cubicBezTo>
                      <a:pt x="10862" y="3159"/>
                      <a:pt x="8894" y="790"/>
                      <a:pt x="6159" y="123"/>
                    </a:cubicBezTo>
                    <a:cubicBezTo>
                      <a:pt x="5812" y="40"/>
                      <a:pt x="5456" y="0"/>
                      <a:pt x="5097" y="0"/>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5"/>
              <p:cNvSpPr/>
              <p:nvPr/>
            </p:nvSpPr>
            <p:spPr>
              <a:xfrm>
                <a:off x="5934400" y="20575"/>
                <a:ext cx="855650" cy="5707950"/>
              </a:xfrm>
              <a:custGeom>
                <a:rect b="b" l="l" r="r" t="t"/>
                <a:pathLst>
                  <a:path extrusionOk="0" h="228318" w="34226">
                    <a:moveTo>
                      <a:pt x="5952" y="2099"/>
                    </a:moveTo>
                    <a:cubicBezTo>
                      <a:pt x="7660" y="2099"/>
                      <a:pt x="9171" y="3195"/>
                      <a:pt x="10342" y="4366"/>
                    </a:cubicBezTo>
                    <a:cubicBezTo>
                      <a:pt x="12743" y="6867"/>
                      <a:pt x="14478" y="10270"/>
                      <a:pt x="15879" y="13439"/>
                    </a:cubicBezTo>
                    <a:cubicBezTo>
                      <a:pt x="18914" y="20344"/>
                      <a:pt x="20149" y="28049"/>
                      <a:pt x="19582" y="35555"/>
                    </a:cubicBezTo>
                    <a:cubicBezTo>
                      <a:pt x="19014" y="43594"/>
                      <a:pt x="15579" y="50899"/>
                      <a:pt x="13911" y="58704"/>
                    </a:cubicBezTo>
                    <a:cubicBezTo>
                      <a:pt x="12343" y="66110"/>
                      <a:pt x="12577" y="73648"/>
                      <a:pt x="13711" y="81121"/>
                    </a:cubicBezTo>
                    <a:cubicBezTo>
                      <a:pt x="16146" y="96932"/>
                      <a:pt x="22584" y="111776"/>
                      <a:pt x="24252" y="127687"/>
                    </a:cubicBezTo>
                    <a:cubicBezTo>
                      <a:pt x="25152" y="136093"/>
                      <a:pt x="25219" y="144599"/>
                      <a:pt x="25519" y="153005"/>
                    </a:cubicBezTo>
                    <a:cubicBezTo>
                      <a:pt x="25753" y="161511"/>
                      <a:pt x="26086" y="170051"/>
                      <a:pt x="26220" y="178590"/>
                    </a:cubicBezTo>
                    <a:cubicBezTo>
                      <a:pt x="26386" y="188331"/>
                      <a:pt x="26553" y="198104"/>
                      <a:pt x="26720" y="207878"/>
                    </a:cubicBezTo>
                    <a:cubicBezTo>
                      <a:pt x="26757" y="209542"/>
                      <a:pt x="26744" y="211224"/>
                      <a:pt x="26731" y="212908"/>
                    </a:cubicBezTo>
                    <a:lnTo>
                      <a:pt x="26731" y="212908"/>
                    </a:lnTo>
                    <a:cubicBezTo>
                      <a:pt x="26659" y="212755"/>
                      <a:pt x="26589" y="212601"/>
                      <a:pt x="26520" y="212448"/>
                    </a:cubicBezTo>
                    <a:cubicBezTo>
                      <a:pt x="26318" y="212043"/>
                      <a:pt x="25860" y="211835"/>
                      <a:pt x="25410" y="211835"/>
                    </a:cubicBezTo>
                    <a:cubicBezTo>
                      <a:pt x="24968" y="211835"/>
                      <a:pt x="24533" y="212035"/>
                      <a:pt x="24352" y="212448"/>
                    </a:cubicBezTo>
                    <a:cubicBezTo>
                      <a:pt x="23756" y="213748"/>
                      <a:pt x="22917" y="215203"/>
                      <a:pt x="22534" y="216651"/>
                    </a:cubicBezTo>
                    <a:lnTo>
                      <a:pt x="22534" y="216651"/>
                    </a:lnTo>
                    <a:cubicBezTo>
                      <a:pt x="22910" y="200350"/>
                      <a:pt x="22682" y="184050"/>
                      <a:pt x="22550" y="167749"/>
                    </a:cubicBezTo>
                    <a:cubicBezTo>
                      <a:pt x="22517" y="159610"/>
                      <a:pt x="22417" y="151471"/>
                      <a:pt x="22384" y="143332"/>
                    </a:cubicBezTo>
                    <a:cubicBezTo>
                      <a:pt x="22350" y="135559"/>
                      <a:pt x="22083" y="127787"/>
                      <a:pt x="20182" y="120182"/>
                    </a:cubicBezTo>
                    <a:cubicBezTo>
                      <a:pt x="16646" y="106372"/>
                      <a:pt x="8841" y="93463"/>
                      <a:pt x="8674" y="78886"/>
                    </a:cubicBezTo>
                    <a:cubicBezTo>
                      <a:pt x="8507" y="64108"/>
                      <a:pt x="15312" y="50432"/>
                      <a:pt x="15979" y="35755"/>
                    </a:cubicBezTo>
                    <a:cubicBezTo>
                      <a:pt x="16503" y="24155"/>
                      <a:pt x="13165" y="10752"/>
                      <a:pt x="2326" y="4812"/>
                    </a:cubicBezTo>
                    <a:lnTo>
                      <a:pt x="2326" y="4812"/>
                    </a:lnTo>
                    <a:cubicBezTo>
                      <a:pt x="2524" y="3459"/>
                      <a:pt x="3695" y="2519"/>
                      <a:pt x="5071" y="2197"/>
                    </a:cubicBezTo>
                    <a:cubicBezTo>
                      <a:pt x="5370" y="2130"/>
                      <a:pt x="5664" y="2099"/>
                      <a:pt x="5952" y="2099"/>
                    </a:cubicBezTo>
                    <a:close/>
                    <a:moveTo>
                      <a:pt x="5926" y="1"/>
                    </a:moveTo>
                    <a:cubicBezTo>
                      <a:pt x="4187" y="1"/>
                      <a:pt x="2462" y="685"/>
                      <a:pt x="1302" y="2031"/>
                    </a:cubicBezTo>
                    <a:cubicBezTo>
                      <a:pt x="635" y="2798"/>
                      <a:pt x="201" y="3698"/>
                      <a:pt x="134" y="4699"/>
                    </a:cubicBezTo>
                    <a:cubicBezTo>
                      <a:pt x="1" y="6234"/>
                      <a:pt x="902" y="6400"/>
                      <a:pt x="2136" y="7168"/>
                    </a:cubicBezTo>
                    <a:cubicBezTo>
                      <a:pt x="4804" y="8802"/>
                      <a:pt x="7039" y="11037"/>
                      <a:pt x="8707" y="13672"/>
                    </a:cubicBezTo>
                    <a:cubicBezTo>
                      <a:pt x="16546" y="25681"/>
                      <a:pt x="13744" y="40692"/>
                      <a:pt x="10575" y="53701"/>
                    </a:cubicBezTo>
                    <a:cubicBezTo>
                      <a:pt x="8640" y="61707"/>
                      <a:pt x="6506" y="69846"/>
                      <a:pt x="6472" y="78118"/>
                    </a:cubicBezTo>
                    <a:cubicBezTo>
                      <a:pt x="6405" y="85857"/>
                      <a:pt x="8507" y="93263"/>
                      <a:pt x="11042" y="100434"/>
                    </a:cubicBezTo>
                    <a:cubicBezTo>
                      <a:pt x="13677" y="107873"/>
                      <a:pt x="16846" y="115145"/>
                      <a:pt x="18547" y="122884"/>
                    </a:cubicBezTo>
                    <a:cubicBezTo>
                      <a:pt x="20516" y="131590"/>
                      <a:pt x="20182" y="140630"/>
                      <a:pt x="20215" y="149503"/>
                    </a:cubicBezTo>
                    <a:cubicBezTo>
                      <a:pt x="20349" y="167749"/>
                      <a:pt x="20415" y="185929"/>
                      <a:pt x="20682" y="204142"/>
                    </a:cubicBezTo>
                    <a:cubicBezTo>
                      <a:pt x="20716" y="208545"/>
                      <a:pt x="20882" y="212982"/>
                      <a:pt x="21049" y="217385"/>
                    </a:cubicBezTo>
                    <a:cubicBezTo>
                      <a:pt x="21066" y="217868"/>
                      <a:pt x="21433" y="218110"/>
                      <a:pt x="21796" y="218110"/>
                    </a:cubicBezTo>
                    <a:cubicBezTo>
                      <a:pt x="21990" y="218110"/>
                      <a:pt x="22183" y="218041"/>
                      <a:pt x="22321" y="217902"/>
                    </a:cubicBezTo>
                    <a:lnTo>
                      <a:pt x="22321" y="217902"/>
                    </a:lnTo>
                    <a:cubicBezTo>
                      <a:pt x="22101" y="219807"/>
                      <a:pt x="21931" y="221937"/>
                      <a:pt x="22250" y="223823"/>
                    </a:cubicBezTo>
                    <a:cubicBezTo>
                      <a:pt x="22715" y="226637"/>
                      <a:pt x="25065" y="228317"/>
                      <a:pt x="27548" y="228317"/>
                    </a:cubicBezTo>
                    <a:cubicBezTo>
                      <a:pt x="28803" y="228317"/>
                      <a:pt x="30092" y="227888"/>
                      <a:pt x="31190" y="226958"/>
                    </a:cubicBezTo>
                    <a:cubicBezTo>
                      <a:pt x="34225" y="224323"/>
                      <a:pt x="33558" y="220120"/>
                      <a:pt x="33391" y="216517"/>
                    </a:cubicBezTo>
                    <a:cubicBezTo>
                      <a:pt x="33191" y="211847"/>
                      <a:pt x="32924" y="207177"/>
                      <a:pt x="32724" y="202507"/>
                    </a:cubicBezTo>
                    <a:cubicBezTo>
                      <a:pt x="31857" y="184628"/>
                      <a:pt x="31056" y="166782"/>
                      <a:pt x="30389" y="148869"/>
                    </a:cubicBezTo>
                    <a:cubicBezTo>
                      <a:pt x="30089" y="140129"/>
                      <a:pt x="29856" y="131356"/>
                      <a:pt x="28555" y="122684"/>
                    </a:cubicBezTo>
                    <a:cubicBezTo>
                      <a:pt x="27287" y="114478"/>
                      <a:pt x="24852" y="106472"/>
                      <a:pt x="22517" y="98500"/>
                    </a:cubicBezTo>
                    <a:cubicBezTo>
                      <a:pt x="20215" y="90727"/>
                      <a:pt x="17747" y="82888"/>
                      <a:pt x="16713" y="74783"/>
                    </a:cubicBezTo>
                    <a:cubicBezTo>
                      <a:pt x="15612" y="66210"/>
                      <a:pt x="16780" y="58271"/>
                      <a:pt x="19181" y="50032"/>
                    </a:cubicBezTo>
                    <a:cubicBezTo>
                      <a:pt x="21349" y="42526"/>
                      <a:pt x="22684" y="35088"/>
                      <a:pt x="21750" y="27249"/>
                    </a:cubicBezTo>
                    <a:cubicBezTo>
                      <a:pt x="20882" y="20010"/>
                      <a:pt x="18481" y="12872"/>
                      <a:pt x="14578" y="6600"/>
                    </a:cubicBezTo>
                    <a:cubicBezTo>
                      <a:pt x="13010" y="4065"/>
                      <a:pt x="11075" y="1497"/>
                      <a:pt x="8173" y="396"/>
                    </a:cubicBezTo>
                    <a:cubicBezTo>
                      <a:pt x="7452" y="132"/>
                      <a:pt x="6688" y="1"/>
                      <a:pt x="5926" y="1"/>
                    </a:cubicBezTo>
                    <a:close/>
                  </a:path>
                </a:pathLst>
              </a:custGeom>
              <a:solidFill>
                <a:srgbClr val="633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5"/>
              <p:cNvSpPr/>
              <p:nvPr/>
            </p:nvSpPr>
            <p:spPr>
              <a:xfrm>
                <a:off x="5861025" y="2769925"/>
                <a:ext cx="87575" cy="129275"/>
              </a:xfrm>
              <a:custGeom>
                <a:rect b="b" l="l" r="r" t="t"/>
                <a:pathLst>
                  <a:path extrusionOk="0" h="5171" w="3503">
                    <a:moveTo>
                      <a:pt x="1468" y="134"/>
                    </a:moveTo>
                    <a:cubicBezTo>
                      <a:pt x="2335" y="0"/>
                      <a:pt x="3169" y="1001"/>
                      <a:pt x="3336" y="2402"/>
                    </a:cubicBezTo>
                    <a:cubicBezTo>
                      <a:pt x="3503" y="3770"/>
                      <a:pt x="2936" y="4937"/>
                      <a:pt x="2069" y="5071"/>
                    </a:cubicBezTo>
                    <a:cubicBezTo>
                      <a:pt x="1168" y="5171"/>
                      <a:pt x="334" y="4170"/>
                      <a:pt x="167" y="2803"/>
                    </a:cubicBezTo>
                    <a:cubicBezTo>
                      <a:pt x="0" y="1468"/>
                      <a:pt x="601" y="267"/>
                      <a:pt x="1468" y="13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5"/>
              <p:cNvSpPr/>
              <p:nvPr/>
            </p:nvSpPr>
            <p:spPr>
              <a:xfrm>
                <a:off x="5912725" y="2822475"/>
                <a:ext cx="121775" cy="107600"/>
              </a:xfrm>
              <a:custGeom>
                <a:rect b="b" l="l" r="r" t="t"/>
                <a:pathLst>
                  <a:path extrusionOk="0" h="4304" w="4871">
                    <a:moveTo>
                      <a:pt x="4504" y="1067"/>
                    </a:moveTo>
                    <a:cubicBezTo>
                      <a:pt x="4871" y="1968"/>
                      <a:pt x="4237" y="3136"/>
                      <a:pt x="3103" y="3703"/>
                    </a:cubicBezTo>
                    <a:cubicBezTo>
                      <a:pt x="2002" y="4303"/>
                      <a:pt x="734" y="4070"/>
                      <a:pt x="368" y="3202"/>
                    </a:cubicBezTo>
                    <a:cubicBezTo>
                      <a:pt x="1" y="2335"/>
                      <a:pt x="601" y="1168"/>
                      <a:pt x="1735" y="567"/>
                    </a:cubicBezTo>
                    <a:cubicBezTo>
                      <a:pt x="2903" y="0"/>
                      <a:pt x="4104" y="200"/>
                      <a:pt x="4504" y="106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5"/>
              <p:cNvSpPr/>
              <p:nvPr/>
            </p:nvSpPr>
            <p:spPr>
              <a:xfrm>
                <a:off x="5905225" y="2897525"/>
                <a:ext cx="109275" cy="124275"/>
              </a:xfrm>
              <a:custGeom>
                <a:rect b="b" l="l" r="r" t="t"/>
                <a:pathLst>
                  <a:path extrusionOk="0" h="4971" w="4371">
                    <a:moveTo>
                      <a:pt x="3736" y="4270"/>
                    </a:moveTo>
                    <a:cubicBezTo>
                      <a:pt x="3136" y="4970"/>
                      <a:pt x="1868" y="4670"/>
                      <a:pt x="1034" y="3669"/>
                    </a:cubicBezTo>
                    <a:cubicBezTo>
                      <a:pt x="167" y="2669"/>
                      <a:pt x="0" y="1334"/>
                      <a:pt x="634" y="667"/>
                    </a:cubicBezTo>
                    <a:cubicBezTo>
                      <a:pt x="1235" y="0"/>
                      <a:pt x="2502" y="300"/>
                      <a:pt x="3336" y="1301"/>
                    </a:cubicBezTo>
                    <a:cubicBezTo>
                      <a:pt x="4170" y="2302"/>
                      <a:pt x="4370" y="3636"/>
                      <a:pt x="3736" y="427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5"/>
              <p:cNvSpPr/>
              <p:nvPr/>
            </p:nvSpPr>
            <p:spPr>
              <a:xfrm>
                <a:off x="5831000" y="2905025"/>
                <a:ext cx="100925" cy="130950"/>
              </a:xfrm>
              <a:custGeom>
                <a:rect b="b" l="l" r="r" t="t"/>
                <a:pathLst>
                  <a:path extrusionOk="0" h="5238" w="4037">
                    <a:moveTo>
                      <a:pt x="935" y="4770"/>
                    </a:moveTo>
                    <a:cubicBezTo>
                      <a:pt x="167" y="4337"/>
                      <a:pt x="1" y="3003"/>
                      <a:pt x="634" y="1768"/>
                    </a:cubicBezTo>
                    <a:cubicBezTo>
                      <a:pt x="1268" y="567"/>
                      <a:pt x="2336" y="0"/>
                      <a:pt x="3136" y="434"/>
                    </a:cubicBezTo>
                    <a:cubicBezTo>
                      <a:pt x="3870" y="901"/>
                      <a:pt x="4037" y="2235"/>
                      <a:pt x="3436" y="3436"/>
                    </a:cubicBezTo>
                    <a:cubicBezTo>
                      <a:pt x="2803" y="4604"/>
                      <a:pt x="1702" y="5237"/>
                      <a:pt x="935" y="477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5"/>
              <p:cNvSpPr/>
              <p:nvPr/>
            </p:nvSpPr>
            <p:spPr>
              <a:xfrm>
                <a:off x="5788475" y="2844150"/>
                <a:ext cx="120100" cy="97600"/>
              </a:xfrm>
              <a:custGeom>
                <a:rect b="b" l="l" r="r" t="t"/>
                <a:pathLst>
                  <a:path extrusionOk="0" h="3904" w="4804">
                    <a:moveTo>
                      <a:pt x="134" y="1501"/>
                    </a:moveTo>
                    <a:cubicBezTo>
                      <a:pt x="267" y="601"/>
                      <a:pt x="1401" y="0"/>
                      <a:pt x="2669" y="267"/>
                    </a:cubicBezTo>
                    <a:cubicBezTo>
                      <a:pt x="3903" y="501"/>
                      <a:pt x="4804" y="1468"/>
                      <a:pt x="4637" y="2435"/>
                    </a:cubicBezTo>
                    <a:cubicBezTo>
                      <a:pt x="4470" y="3336"/>
                      <a:pt x="3336" y="3903"/>
                      <a:pt x="2068" y="3670"/>
                    </a:cubicBezTo>
                    <a:cubicBezTo>
                      <a:pt x="868" y="3436"/>
                      <a:pt x="0" y="2469"/>
                      <a:pt x="134" y="150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5"/>
              <p:cNvSpPr/>
              <p:nvPr/>
            </p:nvSpPr>
            <p:spPr>
              <a:xfrm>
                <a:off x="5866850" y="2855825"/>
                <a:ext cx="94275" cy="101750"/>
              </a:xfrm>
              <a:custGeom>
                <a:rect b="b" l="l" r="r" t="t"/>
                <a:pathLst>
                  <a:path extrusionOk="0" h="4070" w="3771">
                    <a:moveTo>
                      <a:pt x="1669" y="134"/>
                    </a:moveTo>
                    <a:cubicBezTo>
                      <a:pt x="2603" y="0"/>
                      <a:pt x="3537" y="734"/>
                      <a:pt x="3670" y="1802"/>
                    </a:cubicBezTo>
                    <a:cubicBezTo>
                      <a:pt x="3770" y="2836"/>
                      <a:pt x="3070" y="3836"/>
                      <a:pt x="2102" y="3970"/>
                    </a:cubicBezTo>
                    <a:cubicBezTo>
                      <a:pt x="1168" y="4070"/>
                      <a:pt x="234" y="3336"/>
                      <a:pt x="101" y="2302"/>
                    </a:cubicBezTo>
                    <a:cubicBezTo>
                      <a:pt x="1" y="1235"/>
                      <a:pt x="668" y="234"/>
                      <a:pt x="1669" y="13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3" name="Google Shape;6363;p75"/>
            <p:cNvGrpSpPr/>
            <p:nvPr/>
          </p:nvGrpSpPr>
          <p:grpSpPr>
            <a:xfrm flipH="1">
              <a:off x="8240414" y="999550"/>
              <a:ext cx="380712" cy="2639812"/>
              <a:chOff x="6335337" y="2559088"/>
              <a:chExt cx="380712" cy="2639812"/>
            </a:xfrm>
          </p:grpSpPr>
          <p:sp>
            <p:nvSpPr>
              <p:cNvPr id="6364" name="Google Shape;6364;p75"/>
              <p:cNvSpPr/>
              <p:nvPr/>
            </p:nvSpPr>
            <p:spPr>
              <a:xfrm rot="349546">
                <a:off x="6398834" y="2568700"/>
                <a:ext cx="253716" cy="1264055"/>
              </a:xfrm>
              <a:custGeom>
                <a:rect b="b" l="l" r="r" t="t"/>
                <a:pathLst>
                  <a:path extrusionOk="0" h="50564" w="10149">
                    <a:moveTo>
                      <a:pt x="0" y="1"/>
                    </a:moveTo>
                    <a:lnTo>
                      <a:pt x="0" y="1"/>
                    </a:lnTo>
                    <a:cubicBezTo>
                      <a:pt x="267" y="1535"/>
                      <a:pt x="1134" y="2770"/>
                      <a:pt x="2102" y="3970"/>
                    </a:cubicBezTo>
                    <a:cubicBezTo>
                      <a:pt x="3669" y="5972"/>
                      <a:pt x="5104" y="7873"/>
                      <a:pt x="6071" y="10275"/>
                    </a:cubicBezTo>
                    <a:cubicBezTo>
                      <a:pt x="7906" y="15045"/>
                      <a:pt x="8640" y="20282"/>
                      <a:pt x="8773" y="25386"/>
                    </a:cubicBezTo>
                    <a:cubicBezTo>
                      <a:pt x="8873" y="30022"/>
                      <a:pt x="8106" y="34459"/>
                      <a:pt x="7706" y="39062"/>
                    </a:cubicBezTo>
                    <a:cubicBezTo>
                      <a:pt x="7439" y="42765"/>
                      <a:pt x="7405" y="47335"/>
                      <a:pt x="9707" y="50470"/>
                    </a:cubicBezTo>
                    <a:cubicBezTo>
                      <a:pt x="9757" y="50533"/>
                      <a:pt x="9836" y="50563"/>
                      <a:pt x="9911" y="50563"/>
                    </a:cubicBezTo>
                    <a:cubicBezTo>
                      <a:pt x="10035" y="50563"/>
                      <a:pt x="10149" y="50482"/>
                      <a:pt x="10107" y="50337"/>
                    </a:cubicBezTo>
                    <a:cubicBezTo>
                      <a:pt x="9273" y="48169"/>
                      <a:pt x="8540" y="46167"/>
                      <a:pt x="8339" y="43766"/>
                    </a:cubicBezTo>
                    <a:cubicBezTo>
                      <a:pt x="8173" y="41664"/>
                      <a:pt x="8339" y="39496"/>
                      <a:pt x="8540" y="37328"/>
                    </a:cubicBezTo>
                    <a:cubicBezTo>
                      <a:pt x="9007" y="32658"/>
                      <a:pt x="9607" y="28088"/>
                      <a:pt x="9307" y="23418"/>
                    </a:cubicBezTo>
                    <a:cubicBezTo>
                      <a:pt x="9007" y="19048"/>
                      <a:pt x="8306" y="14545"/>
                      <a:pt x="6705" y="10442"/>
                    </a:cubicBezTo>
                    <a:cubicBezTo>
                      <a:pt x="6038" y="8774"/>
                      <a:pt x="5204" y="7206"/>
                      <a:pt x="4136" y="5738"/>
                    </a:cubicBezTo>
                    <a:cubicBezTo>
                      <a:pt x="2602" y="3870"/>
                      <a:pt x="934" y="2336"/>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5"/>
              <p:cNvSpPr/>
              <p:nvPr/>
            </p:nvSpPr>
            <p:spPr>
              <a:xfrm>
                <a:off x="6377925" y="3070525"/>
                <a:ext cx="121500" cy="1189750"/>
              </a:xfrm>
              <a:custGeom>
                <a:rect b="b" l="l" r="r" t="t"/>
                <a:pathLst>
                  <a:path extrusionOk="0" h="47590" w="4860">
                    <a:moveTo>
                      <a:pt x="13" y="1"/>
                    </a:moveTo>
                    <a:lnTo>
                      <a:pt x="13" y="1"/>
                    </a:lnTo>
                    <a:cubicBezTo>
                      <a:pt x="9" y="1"/>
                      <a:pt x="1" y="9"/>
                      <a:pt x="1" y="26"/>
                    </a:cubicBezTo>
                    <a:cubicBezTo>
                      <a:pt x="17" y="9"/>
                      <a:pt x="17" y="1"/>
                      <a:pt x="13" y="1"/>
                    </a:cubicBezTo>
                    <a:close/>
                    <a:moveTo>
                      <a:pt x="1" y="26"/>
                    </a:moveTo>
                    <a:lnTo>
                      <a:pt x="1" y="26"/>
                    </a:lnTo>
                    <a:cubicBezTo>
                      <a:pt x="3337" y="7965"/>
                      <a:pt x="3770" y="16838"/>
                      <a:pt x="3703" y="25344"/>
                    </a:cubicBezTo>
                    <a:cubicBezTo>
                      <a:pt x="3670" y="29380"/>
                      <a:pt x="3270" y="33350"/>
                      <a:pt x="3103" y="37353"/>
                    </a:cubicBezTo>
                    <a:cubicBezTo>
                      <a:pt x="2936" y="40722"/>
                      <a:pt x="2970" y="44491"/>
                      <a:pt x="4637" y="47527"/>
                    </a:cubicBezTo>
                    <a:cubicBezTo>
                      <a:pt x="4660" y="47571"/>
                      <a:pt x="4693" y="47590"/>
                      <a:pt x="4726" y="47590"/>
                    </a:cubicBezTo>
                    <a:cubicBezTo>
                      <a:pt x="4793" y="47590"/>
                      <a:pt x="4860" y="47515"/>
                      <a:pt x="4838" y="47427"/>
                    </a:cubicBezTo>
                    <a:cubicBezTo>
                      <a:pt x="2469" y="39321"/>
                      <a:pt x="4437" y="30881"/>
                      <a:pt x="4304" y="22509"/>
                    </a:cubicBezTo>
                    <a:cubicBezTo>
                      <a:pt x="4204" y="15337"/>
                      <a:pt x="4004" y="6330"/>
                      <a:pt x="1" y="2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5"/>
              <p:cNvSpPr/>
              <p:nvPr/>
            </p:nvSpPr>
            <p:spPr>
              <a:xfrm>
                <a:off x="6471575" y="4556575"/>
                <a:ext cx="138475" cy="642325"/>
              </a:xfrm>
              <a:custGeom>
                <a:rect b="b" l="l" r="r" t="t"/>
                <a:pathLst>
                  <a:path extrusionOk="0" h="25693" w="5539">
                    <a:moveTo>
                      <a:pt x="1031" y="0"/>
                    </a:moveTo>
                    <a:cubicBezTo>
                      <a:pt x="1000" y="0"/>
                      <a:pt x="968" y="39"/>
                      <a:pt x="968" y="62"/>
                    </a:cubicBezTo>
                    <a:cubicBezTo>
                      <a:pt x="968" y="95"/>
                      <a:pt x="901" y="129"/>
                      <a:pt x="901" y="195"/>
                    </a:cubicBezTo>
                    <a:cubicBezTo>
                      <a:pt x="901" y="229"/>
                      <a:pt x="901" y="229"/>
                      <a:pt x="968" y="262"/>
                    </a:cubicBezTo>
                    <a:cubicBezTo>
                      <a:pt x="1002" y="262"/>
                      <a:pt x="1002" y="295"/>
                      <a:pt x="1035" y="295"/>
                    </a:cubicBezTo>
                    <a:cubicBezTo>
                      <a:pt x="1065" y="295"/>
                      <a:pt x="1095" y="269"/>
                      <a:pt x="1076" y="239"/>
                    </a:cubicBezTo>
                    <a:lnTo>
                      <a:pt x="1076" y="239"/>
                    </a:lnTo>
                    <a:cubicBezTo>
                      <a:pt x="2204" y="1645"/>
                      <a:pt x="2503" y="4736"/>
                      <a:pt x="2636" y="6400"/>
                    </a:cubicBezTo>
                    <a:cubicBezTo>
                      <a:pt x="2736" y="8535"/>
                      <a:pt x="2536" y="10636"/>
                      <a:pt x="2036" y="12704"/>
                    </a:cubicBezTo>
                    <a:cubicBezTo>
                      <a:pt x="1335" y="15606"/>
                      <a:pt x="1" y="18542"/>
                      <a:pt x="368" y="21611"/>
                    </a:cubicBezTo>
                    <a:cubicBezTo>
                      <a:pt x="520" y="22771"/>
                      <a:pt x="1260" y="25692"/>
                      <a:pt x="2868" y="25692"/>
                    </a:cubicBezTo>
                    <a:cubicBezTo>
                      <a:pt x="3017" y="25692"/>
                      <a:pt x="3173" y="25667"/>
                      <a:pt x="3337" y="25614"/>
                    </a:cubicBezTo>
                    <a:cubicBezTo>
                      <a:pt x="5538" y="24880"/>
                      <a:pt x="5305" y="20810"/>
                      <a:pt x="4404" y="19309"/>
                    </a:cubicBezTo>
                    <a:cubicBezTo>
                      <a:pt x="4382" y="19276"/>
                      <a:pt x="4348" y="19261"/>
                      <a:pt x="4315" y="19261"/>
                    </a:cubicBezTo>
                    <a:cubicBezTo>
                      <a:pt x="4248" y="19261"/>
                      <a:pt x="4182" y="19320"/>
                      <a:pt x="4204" y="19409"/>
                    </a:cubicBezTo>
                    <a:cubicBezTo>
                      <a:pt x="4356" y="20355"/>
                      <a:pt x="4760" y="24871"/>
                      <a:pt x="2940" y="24871"/>
                    </a:cubicBezTo>
                    <a:cubicBezTo>
                      <a:pt x="2770" y="24871"/>
                      <a:pt x="2580" y="24832"/>
                      <a:pt x="2369" y="24746"/>
                    </a:cubicBezTo>
                    <a:cubicBezTo>
                      <a:pt x="1168" y="24246"/>
                      <a:pt x="901" y="21277"/>
                      <a:pt x="901" y="20243"/>
                    </a:cubicBezTo>
                    <a:cubicBezTo>
                      <a:pt x="901" y="17374"/>
                      <a:pt x="2236" y="14606"/>
                      <a:pt x="2736" y="11804"/>
                    </a:cubicBezTo>
                    <a:cubicBezTo>
                      <a:pt x="3170" y="9569"/>
                      <a:pt x="3236" y="7267"/>
                      <a:pt x="2903" y="4965"/>
                    </a:cubicBezTo>
                    <a:cubicBezTo>
                      <a:pt x="2703" y="3598"/>
                      <a:pt x="2336" y="896"/>
                      <a:pt x="1068" y="29"/>
                    </a:cubicBezTo>
                    <a:cubicBezTo>
                      <a:pt x="1058" y="8"/>
                      <a:pt x="1044" y="0"/>
                      <a:pt x="10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67" name="Google Shape;6367;p75"/>
          <p:cNvGrpSpPr/>
          <p:nvPr/>
        </p:nvGrpSpPr>
        <p:grpSpPr>
          <a:xfrm flipH="1" rot="-217478">
            <a:off x="7698300" y="333538"/>
            <a:ext cx="1349817" cy="660016"/>
            <a:chOff x="1052625" y="1286000"/>
            <a:chExt cx="1586150" cy="775575"/>
          </a:xfrm>
        </p:grpSpPr>
        <p:sp>
          <p:nvSpPr>
            <p:cNvPr id="6368" name="Google Shape;6368;p75"/>
            <p:cNvSpPr/>
            <p:nvPr/>
          </p:nvSpPr>
          <p:spPr>
            <a:xfrm>
              <a:off x="1196900" y="1286000"/>
              <a:ext cx="1274250" cy="770575"/>
            </a:xfrm>
            <a:custGeom>
              <a:rect b="b" l="l" r="r" t="t"/>
              <a:pathLst>
                <a:path extrusionOk="0" h="30823" w="50970">
                  <a:moveTo>
                    <a:pt x="49669" y="12943"/>
                  </a:moveTo>
                  <a:cubicBezTo>
                    <a:pt x="50970" y="23951"/>
                    <a:pt x="3736" y="30823"/>
                    <a:pt x="1935" y="18180"/>
                  </a:cubicBezTo>
                  <a:cubicBezTo>
                    <a:pt x="0" y="4470"/>
                    <a:pt x="48168" y="1"/>
                    <a:pt x="49669" y="12943"/>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5"/>
            <p:cNvSpPr/>
            <p:nvPr/>
          </p:nvSpPr>
          <p:spPr>
            <a:xfrm>
              <a:off x="1052625" y="1347700"/>
              <a:ext cx="1586150" cy="713875"/>
            </a:xfrm>
            <a:custGeom>
              <a:rect b="b" l="l" r="r" t="t"/>
              <a:pathLst>
                <a:path extrusionOk="0" fill="none" h="28555" w="63446">
                  <a:moveTo>
                    <a:pt x="51637" y="3770"/>
                  </a:moveTo>
                  <a:cubicBezTo>
                    <a:pt x="46534" y="2436"/>
                    <a:pt x="601" y="12010"/>
                    <a:pt x="7339" y="18181"/>
                  </a:cubicBezTo>
                  <a:cubicBezTo>
                    <a:pt x="14044" y="24352"/>
                    <a:pt x="44399" y="17347"/>
                    <a:pt x="53272" y="11342"/>
                  </a:cubicBezTo>
                  <a:cubicBezTo>
                    <a:pt x="62145" y="5338"/>
                    <a:pt x="33424" y="2403"/>
                    <a:pt x="20882" y="4904"/>
                  </a:cubicBezTo>
                  <a:cubicBezTo>
                    <a:pt x="8340" y="7406"/>
                    <a:pt x="0" y="14478"/>
                    <a:pt x="13877" y="21516"/>
                  </a:cubicBezTo>
                  <a:cubicBezTo>
                    <a:pt x="27787" y="28555"/>
                    <a:pt x="59243" y="15712"/>
                    <a:pt x="52738" y="8340"/>
                  </a:cubicBezTo>
                  <a:cubicBezTo>
                    <a:pt x="46200" y="1035"/>
                    <a:pt x="10908" y="902"/>
                    <a:pt x="7906" y="13044"/>
                  </a:cubicBezTo>
                  <a:cubicBezTo>
                    <a:pt x="4871" y="25186"/>
                    <a:pt x="42764" y="22050"/>
                    <a:pt x="50703" y="13811"/>
                  </a:cubicBezTo>
                  <a:cubicBezTo>
                    <a:pt x="58576" y="5605"/>
                    <a:pt x="35226" y="2836"/>
                    <a:pt x="24551" y="2803"/>
                  </a:cubicBezTo>
                  <a:cubicBezTo>
                    <a:pt x="13877" y="2770"/>
                    <a:pt x="1068" y="16446"/>
                    <a:pt x="11609" y="21683"/>
                  </a:cubicBezTo>
                  <a:cubicBezTo>
                    <a:pt x="22150" y="26954"/>
                    <a:pt x="51971" y="18014"/>
                    <a:pt x="55073" y="14178"/>
                  </a:cubicBezTo>
                  <a:cubicBezTo>
                    <a:pt x="58209" y="10342"/>
                    <a:pt x="48769" y="301"/>
                    <a:pt x="35993" y="1535"/>
                  </a:cubicBezTo>
                  <a:cubicBezTo>
                    <a:pt x="23250" y="2803"/>
                    <a:pt x="7272" y="7673"/>
                    <a:pt x="6805" y="15345"/>
                  </a:cubicBezTo>
                  <a:cubicBezTo>
                    <a:pt x="6372" y="22984"/>
                    <a:pt x="37327" y="20015"/>
                    <a:pt x="49703" y="14812"/>
                  </a:cubicBezTo>
                  <a:cubicBezTo>
                    <a:pt x="62045" y="9575"/>
                    <a:pt x="45933" y="3036"/>
                    <a:pt x="40096" y="1902"/>
                  </a:cubicBezTo>
                  <a:cubicBezTo>
                    <a:pt x="34258" y="802"/>
                    <a:pt x="14477" y="2670"/>
                    <a:pt x="11108" y="12844"/>
                  </a:cubicBezTo>
                  <a:cubicBezTo>
                    <a:pt x="7739" y="22984"/>
                    <a:pt x="32757" y="23885"/>
                    <a:pt x="46400" y="18748"/>
                  </a:cubicBezTo>
                  <a:cubicBezTo>
                    <a:pt x="60043" y="13644"/>
                    <a:pt x="51571" y="3403"/>
                    <a:pt x="37727" y="3070"/>
                  </a:cubicBezTo>
                  <a:cubicBezTo>
                    <a:pt x="23917" y="2736"/>
                    <a:pt x="9941" y="3203"/>
                    <a:pt x="8940" y="12310"/>
                  </a:cubicBezTo>
                  <a:cubicBezTo>
                    <a:pt x="7939" y="21383"/>
                    <a:pt x="32457" y="17880"/>
                    <a:pt x="47935" y="15145"/>
                  </a:cubicBezTo>
                  <a:cubicBezTo>
                    <a:pt x="63446" y="12377"/>
                    <a:pt x="55907" y="5538"/>
                    <a:pt x="46067" y="2803"/>
                  </a:cubicBezTo>
                  <a:cubicBezTo>
                    <a:pt x="36260" y="1"/>
                    <a:pt x="10441" y="4471"/>
                    <a:pt x="9174" y="13778"/>
                  </a:cubicBezTo>
                  <a:cubicBezTo>
                    <a:pt x="7873" y="23051"/>
                    <a:pt x="42964" y="22684"/>
                    <a:pt x="52438" y="18047"/>
                  </a:cubicBezTo>
                  <a:cubicBezTo>
                    <a:pt x="61911" y="13444"/>
                    <a:pt x="54539" y="5838"/>
                    <a:pt x="44799" y="3503"/>
                  </a:cubicBezTo>
                  <a:cubicBezTo>
                    <a:pt x="35092" y="1168"/>
                    <a:pt x="11842" y="7973"/>
                    <a:pt x="5204" y="17380"/>
                  </a:cubicBezTo>
                </a:path>
              </a:pathLst>
            </a:custGeom>
            <a:noFill/>
            <a:ln cap="rnd" cmpd="sng" w="17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5"/>
            <p:cNvSpPr/>
            <p:nvPr/>
          </p:nvSpPr>
          <p:spPr>
            <a:xfrm>
              <a:off x="1661400" y="1434450"/>
              <a:ext cx="294400" cy="319400"/>
            </a:xfrm>
            <a:custGeom>
              <a:rect b="b" l="l" r="r" t="t"/>
              <a:pathLst>
                <a:path extrusionOk="0" h="12776" w="11776">
                  <a:moveTo>
                    <a:pt x="4670" y="534"/>
                  </a:moveTo>
                  <a:cubicBezTo>
                    <a:pt x="7606" y="0"/>
                    <a:pt x="10708" y="3169"/>
                    <a:pt x="11442" y="7039"/>
                  </a:cubicBezTo>
                  <a:cubicBezTo>
                    <a:pt x="11775" y="8773"/>
                    <a:pt x="11575" y="10408"/>
                    <a:pt x="10941" y="11709"/>
                  </a:cubicBezTo>
                  <a:cubicBezTo>
                    <a:pt x="9273" y="12109"/>
                    <a:pt x="8039" y="12476"/>
                    <a:pt x="7372" y="12609"/>
                  </a:cubicBezTo>
                  <a:cubicBezTo>
                    <a:pt x="5771" y="12776"/>
                    <a:pt x="4003" y="12676"/>
                    <a:pt x="2368" y="12609"/>
                  </a:cubicBezTo>
                  <a:cubicBezTo>
                    <a:pt x="1568" y="11709"/>
                    <a:pt x="934" y="10541"/>
                    <a:pt x="701" y="9040"/>
                  </a:cubicBezTo>
                  <a:cubicBezTo>
                    <a:pt x="0" y="5171"/>
                    <a:pt x="1701" y="1068"/>
                    <a:pt x="4670" y="53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5"/>
            <p:cNvSpPr/>
            <p:nvPr/>
          </p:nvSpPr>
          <p:spPr>
            <a:xfrm>
              <a:off x="1954100" y="1371900"/>
              <a:ext cx="289400" cy="334425"/>
            </a:xfrm>
            <a:custGeom>
              <a:rect b="b" l="l" r="r" t="t"/>
              <a:pathLst>
                <a:path extrusionOk="0" h="13377" w="11576">
                  <a:moveTo>
                    <a:pt x="6639" y="367"/>
                  </a:moveTo>
                  <a:cubicBezTo>
                    <a:pt x="3636" y="0"/>
                    <a:pt x="734" y="3403"/>
                    <a:pt x="301" y="7339"/>
                  </a:cubicBezTo>
                  <a:cubicBezTo>
                    <a:pt x="0" y="9907"/>
                    <a:pt x="801" y="12076"/>
                    <a:pt x="2235" y="13377"/>
                  </a:cubicBezTo>
                  <a:cubicBezTo>
                    <a:pt x="5137" y="12509"/>
                    <a:pt x="8406" y="11208"/>
                    <a:pt x="11008" y="9541"/>
                  </a:cubicBezTo>
                  <a:cubicBezTo>
                    <a:pt x="11075" y="9240"/>
                    <a:pt x="11142" y="8973"/>
                    <a:pt x="11175" y="8673"/>
                  </a:cubicBezTo>
                  <a:cubicBezTo>
                    <a:pt x="11575" y="4704"/>
                    <a:pt x="9641" y="734"/>
                    <a:pt x="6639" y="36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5"/>
            <p:cNvSpPr/>
            <p:nvPr/>
          </p:nvSpPr>
          <p:spPr>
            <a:xfrm>
              <a:off x="1365350" y="1439450"/>
              <a:ext cx="314400" cy="308575"/>
            </a:xfrm>
            <a:custGeom>
              <a:rect b="b" l="l" r="r" t="t"/>
              <a:pathLst>
                <a:path extrusionOk="0" h="12343" w="12576">
                  <a:moveTo>
                    <a:pt x="2902" y="1401"/>
                  </a:moveTo>
                  <a:cubicBezTo>
                    <a:pt x="5571" y="0"/>
                    <a:pt x="9440" y="2168"/>
                    <a:pt x="11275" y="5671"/>
                  </a:cubicBezTo>
                  <a:cubicBezTo>
                    <a:pt x="12576" y="8139"/>
                    <a:pt x="12509" y="10608"/>
                    <a:pt x="11408" y="12342"/>
                  </a:cubicBezTo>
                  <a:cubicBezTo>
                    <a:pt x="6705" y="11742"/>
                    <a:pt x="2769" y="10208"/>
                    <a:pt x="868" y="8940"/>
                  </a:cubicBezTo>
                  <a:cubicBezTo>
                    <a:pt x="0" y="5838"/>
                    <a:pt x="667" y="2602"/>
                    <a:pt x="2902" y="140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76" name="Shape 6376"/>
        <p:cNvGrpSpPr/>
        <p:nvPr/>
      </p:nvGrpSpPr>
      <p:grpSpPr>
        <a:xfrm>
          <a:off x="0" y="0"/>
          <a:ext cx="0" cy="0"/>
          <a:chOff x="0" y="0"/>
          <a:chExt cx="0" cy="0"/>
        </a:xfrm>
      </p:grpSpPr>
      <p:grpSp>
        <p:nvGrpSpPr>
          <p:cNvPr id="6377" name="Google Shape;6377;p76"/>
          <p:cNvGrpSpPr/>
          <p:nvPr/>
        </p:nvGrpSpPr>
        <p:grpSpPr>
          <a:xfrm>
            <a:off x="-183354" y="-77075"/>
            <a:ext cx="3475929" cy="5220601"/>
            <a:chOff x="-183354" y="-77075"/>
            <a:chExt cx="3475929" cy="5220601"/>
          </a:xfrm>
        </p:grpSpPr>
        <p:grpSp>
          <p:nvGrpSpPr>
            <p:cNvPr id="6378" name="Google Shape;6378;p76"/>
            <p:cNvGrpSpPr/>
            <p:nvPr/>
          </p:nvGrpSpPr>
          <p:grpSpPr>
            <a:xfrm>
              <a:off x="2175" y="-77075"/>
              <a:ext cx="3290400" cy="5220601"/>
              <a:chOff x="2175" y="-77075"/>
              <a:chExt cx="3290400" cy="5220601"/>
            </a:xfrm>
          </p:grpSpPr>
          <p:sp>
            <p:nvSpPr>
              <p:cNvPr id="6379" name="Google Shape;6379;p76"/>
              <p:cNvSpPr/>
              <p:nvPr/>
            </p:nvSpPr>
            <p:spPr>
              <a:xfrm>
                <a:off x="2175" y="-77075"/>
                <a:ext cx="3290400" cy="52206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6"/>
              <p:cNvSpPr/>
              <p:nvPr/>
            </p:nvSpPr>
            <p:spPr>
              <a:xfrm>
                <a:off x="3227691" y="-59725"/>
                <a:ext cx="64850" cy="5203251"/>
              </a:xfrm>
              <a:custGeom>
                <a:rect b="b" l="l" r="r" t="t"/>
                <a:pathLst>
                  <a:path extrusionOk="0" h="164257" w="24518">
                    <a:moveTo>
                      <a:pt x="13447" y="0"/>
                    </a:moveTo>
                    <a:cubicBezTo>
                      <a:pt x="13090" y="0"/>
                      <a:pt x="12729" y="314"/>
                      <a:pt x="12810" y="800"/>
                    </a:cubicBezTo>
                    <a:cubicBezTo>
                      <a:pt x="14878" y="12175"/>
                      <a:pt x="17880" y="23417"/>
                      <a:pt x="19581" y="34925"/>
                    </a:cubicBezTo>
                    <a:cubicBezTo>
                      <a:pt x="21249" y="46300"/>
                      <a:pt x="21883" y="57875"/>
                      <a:pt x="20415" y="69316"/>
                    </a:cubicBezTo>
                    <a:cubicBezTo>
                      <a:pt x="17746" y="90031"/>
                      <a:pt x="9240" y="109478"/>
                      <a:pt x="4504" y="129726"/>
                    </a:cubicBezTo>
                    <a:cubicBezTo>
                      <a:pt x="1902" y="140700"/>
                      <a:pt x="0" y="152376"/>
                      <a:pt x="2335" y="163517"/>
                    </a:cubicBezTo>
                    <a:cubicBezTo>
                      <a:pt x="2437" y="164027"/>
                      <a:pt x="2845" y="164257"/>
                      <a:pt x="3269" y="164257"/>
                    </a:cubicBezTo>
                    <a:cubicBezTo>
                      <a:pt x="3815" y="164257"/>
                      <a:pt x="4389" y="163874"/>
                      <a:pt x="4370" y="163217"/>
                    </a:cubicBezTo>
                    <a:cubicBezTo>
                      <a:pt x="4370" y="152776"/>
                      <a:pt x="5004" y="142535"/>
                      <a:pt x="7239" y="132328"/>
                    </a:cubicBezTo>
                    <a:cubicBezTo>
                      <a:pt x="9507" y="122054"/>
                      <a:pt x="12743" y="112080"/>
                      <a:pt x="15745" y="102039"/>
                    </a:cubicBezTo>
                    <a:cubicBezTo>
                      <a:pt x="18747" y="92132"/>
                      <a:pt x="21549" y="82059"/>
                      <a:pt x="22950" y="71818"/>
                    </a:cubicBezTo>
                    <a:cubicBezTo>
                      <a:pt x="24518" y="60877"/>
                      <a:pt x="24251" y="49869"/>
                      <a:pt x="22750" y="38961"/>
                    </a:cubicBezTo>
                    <a:cubicBezTo>
                      <a:pt x="21015" y="25952"/>
                      <a:pt x="18013" y="12942"/>
                      <a:pt x="14010" y="433"/>
                    </a:cubicBezTo>
                    <a:cubicBezTo>
                      <a:pt x="13906" y="132"/>
                      <a:pt x="13677" y="0"/>
                      <a:pt x="13447" y="0"/>
                    </a:cubicBezTo>
                    <a:close/>
                  </a:path>
                </a:pathLst>
              </a:custGeom>
              <a:solidFill>
                <a:schemeClr val="dk2"/>
              </a:solidFill>
              <a:ln cap="flat" cmpd="sng" w="11430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1" name="Google Shape;6381;p76"/>
            <p:cNvGrpSpPr/>
            <p:nvPr/>
          </p:nvGrpSpPr>
          <p:grpSpPr>
            <a:xfrm>
              <a:off x="-183354" y="-11"/>
              <a:ext cx="3371635" cy="4960402"/>
              <a:chOff x="-5131775" y="-435834"/>
              <a:chExt cx="3973641" cy="5846084"/>
            </a:xfrm>
          </p:grpSpPr>
          <p:sp>
            <p:nvSpPr>
              <p:cNvPr id="6382" name="Google Shape;6382;p76"/>
              <p:cNvSpPr/>
              <p:nvPr/>
            </p:nvSpPr>
            <p:spPr>
              <a:xfrm>
                <a:off x="-4191950" y="914600"/>
                <a:ext cx="1454400" cy="3354550"/>
              </a:xfrm>
              <a:custGeom>
                <a:rect b="b" l="l" r="r" t="t"/>
                <a:pathLst>
                  <a:path extrusionOk="0" h="134182" w="58176">
                    <a:moveTo>
                      <a:pt x="29931" y="0"/>
                    </a:moveTo>
                    <a:cubicBezTo>
                      <a:pt x="24542" y="0"/>
                      <a:pt x="19526" y="3502"/>
                      <a:pt x="16513" y="7990"/>
                    </a:cubicBezTo>
                    <a:cubicBezTo>
                      <a:pt x="13411" y="12660"/>
                      <a:pt x="2002" y="44383"/>
                      <a:pt x="1002" y="58793"/>
                    </a:cubicBezTo>
                    <a:cubicBezTo>
                      <a:pt x="1" y="73237"/>
                      <a:pt x="2403" y="87714"/>
                      <a:pt x="5472" y="101824"/>
                    </a:cubicBezTo>
                    <a:cubicBezTo>
                      <a:pt x="7139" y="109430"/>
                      <a:pt x="9074" y="117135"/>
                      <a:pt x="13477" y="123573"/>
                    </a:cubicBezTo>
                    <a:cubicBezTo>
                      <a:pt x="17628" y="129534"/>
                      <a:pt x="24349" y="134181"/>
                      <a:pt x="31535" y="134181"/>
                    </a:cubicBezTo>
                    <a:cubicBezTo>
                      <a:pt x="32030" y="134181"/>
                      <a:pt x="32526" y="134159"/>
                      <a:pt x="33025" y="134114"/>
                    </a:cubicBezTo>
                    <a:cubicBezTo>
                      <a:pt x="40263" y="133447"/>
                      <a:pt x="46367" y="128110"/>
                      <a:pt x="49803" y="121738"/>
                    </a:cubicBezTo>
                    <a:cubicBezTo>
                      <a:pt x="53206" y="115334"/>
                      <a:pt x="54373" y="108062"/>
                      <a:pt x="55274" y="100823"/>
                    </a:cubicBezTo>
                    <a:cubicBezTo>
                      <a:pt x="57542" y="81543"/>
                      <a:pt x="58176" y="61929"/>
                      <a:pt x="57042" y="42448"/>
                    </a:cubicBezTo>
                    <a:cubicBezTo>
                      <a:pt x="56775" y="37545"/>
                      <a:pt x="56375" y="32575"/>
                      <a:pt x="54840" y="27871"/>
                    </a:cubicBezTo>
                    <a:cubicBezTo>
                      <a:pt x="53372" y="23368"/>
                      <a:pt x="50871" y="19265"/>
                      <a:pt x="48469" y="15229"/>
                    </a:cubicBezTo>
                    <a:cubicBezTo>
                      <a:pt x="44199" y="8224"/>
                      <a:pt x="38695" y="485"/>
                      <a:pt x="30590" y="18"/>
                    </a:cubicBezTo>
                    <a:cubicBezTo>
                      <a:pt x="30370" y="6"/>
                      <a:pt x="30150" y="0"/>
                      <a:pt x="29931" y="0"/>
                    </a:cubicBezTo>
                    <a:close/>
                  </a:path>
                </a:pathLst>
              </a:custGeom>
              <a:solidFill>
                <a:schemeClr val="dk2"/>
              </a:solidFill>
              <a:ln cap="flat" cmpd="sng" w="65050">
                <a:solidFill>
                  <a:schemeClr val="dk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6"/>
              <p:cNvSpPr/>
              <p:nvPr/>
            </p:nvSpPr>
            <p:spPr>
              <a:xfrm>
                <a:off x="-4167750" y="1389150"/>
                <a:ext cx="1109975" cy="2842725"/>
              </a:xfrm>
              <a:custGeom>
                <a:rect b="b" l="l" r="r" t="t"/>
                <a:pathLst>
                  <a:path extrusionOk="0" h="113709" w="44399">
                    <a:moveTo>
                      <a:pt x="17566" y="0"/>
                    </a:moveTo>
                    <a:cubicBezTo>
                      <a:pt x="15247" y="0"/>
                      <a:pt x="12998" y="689"/>
                      <a:pt x="10975" y="1884"/>
                    </a:cubicBezTo>
                    <a:cubicBezTo>
                      <a:pt x="7005" y="13559"/>
                      <a:pt x="1601" y="30271"/>
                      <a:pt x="968" y="39278"/>
                    </a:cubicBezTo>
                    <a:cubicBezTo>
                      <a:pt x="0" y="53721"/>
                      <a:pt x="2502" y="67298"/>
                      <a:pt x="5471" y="81441"/>
                    </a:cubicBezTo>
                    <a:cubicBezTo>
                      <a:pt x="7039" y="89013"/>
                      <a:pt x="9340" y="97453"/>
                      <a:pt x="13543" y="103857"/>
                    </a:cubicBezTo>
                    <a:cubicBezTo>
                      <a:pt x="17463" y="109782"/>
                      <a:pt x="23980" y="113709"/>
                      <a:pt x="30797" y="113709"/>
                    </a:cubicBezTo>
                    <a:cubicBezTo>
                      <a:pt x="31349" y="113709"/>
                      <a:pt x="31903" y="113683"/>
                      <a:pt x="32457" y="113631"/>
                    </a:cubicBezTo>
                    <a:cubicBezTo>
                      <a:pt x="35192" y="113364"/>
                      <a:pt x="37761" y="112330"/>
                      <a:pt x="40096" y="110795"/>
                    </a:cubicBezTo>
                    <a:cubicBezTo>
                      <a:pt x="40830" y="107493"/>
                      <a:pt x="41230" y="104157"/>
                      <a:pt x="41630" y="100822"/>
                    </a:cubicBezTo>
                    <a:cubicBezTo>
                      <a:pt x="43832" y="81508"/>
                      <a:pt x="44399" y="61927"/>
                      <a:pt x="43365" y="42447"/>
                    </a:cubicBezTo>
                    <a:cubicBezTo>
                      <a:pt x="43131" y="37543"/>
                      <a:pt x="42731" y="32573"/>
                      <a:pt x="41297" y="27869"/>
                    </a:cubicBezTo>
                    <a:cubicBezTo>
                      <a:pt x="39862" y="23366"/>
                      <a:pt x="37527" y="19263"/>
                      <a:pt x="35192" y="15227"/>
                    </a:cubicBezTo>
                    <a:cubicBezTo>
                      <a:pt x="31156" y="8222"/>
                      <a:pt x="25919" y="450"/>
                      <a:pt x="18180" y="16"/>
                    </a:cubicBezTo>
                    <a:cubicBezTo>
                      <a:pt x="17975" y="5"/>
                      <a:pt x="17770" y="0"/>
                      <a:pt x="175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6"/>
              <p:cNvSpPr/>
              <p:nvPr/>
            </p:nvSpPr>
            <p:spPr>
              <a:xfrm>
                <a:off x="-1441709" y="3343025"/>
                <a:ext cx="283575" cy="1675250"/>
              </a:xfrm>
              <a:custGeom>
                <a:rect b="b" l="l" r="r" t="t"/>
                <a:pathLst>
                  <a:path extrusionOk="0" h="67010" w="11343">
                    <a:moveTo>
                      <a:pt x="893" y="0"/>
                    </a:moveTo>
                    <a:cubicBezTo>
                      <a:pt x="651" y="0"/>
                      <a:pt x="418" y="167"/>
                      <a:pt x="401" y="517"/>
                    </a:cubicBezTo>
                    <a:cubicBezTo>
                      <a:pt x="1" y="11358"/>
                      <a:pt x="3970" y="22199"/>
                      <a:pt x="6472" y="32640"/>
                    </a:cubicBezTo>
                    <a:cubicBezTo>
                      <a:pt x="7773" y="38078"/>
                      <a:pt x="8841" y="43648"/>
                      <a:pt x="9241" y="49219"/>
                    </a:cubicBezTo>
                    <a:cubicBezTo>
                      <a:pt x="9608" y="55023"/>
                      <a:pt x="8807" y="60427"/>
                      <a:pt x="7940" y="66164"/>
                    </a:cubicBezTo>
                    <a:cubicBezTo>
                      <a:pt x="7873" y="66609"/>
                      <a:pt x="8281" y="67009"/>
                      <a:pt x="8659" y="67009"/>
                    </a:cubicBezTo>
                    <a:cubicBezTo>
                      <a:pt x="8848" y="67009"/>
                      <a:pt x="9030" y="66909"/>
                      <a:pt x="9141" y="66665"/>
                    </a:cubicBezTo>
                    <a:cubicBezTo>
                      <a:pt x="11142" y="61861"/>
                      <a:pt x="11342" y="56257"/>
                      <a:pt x="11176" y="51154"/>
                    </a:cubicBezTo>
                    <a:cubicBezTo>
                      <a:pt x="10975" y="45616"/>
                      <a:pt x="10008" y="40179"/>
                      <a:pt x="8807" y="34842"/>
                    </a:cubicBezTo>
                    <a:cubicBezTo>
                      <a:pt x="6239" y="23400"/>
                      <a:pt x="2569" y="12226"/>
                      <a:pt x="1435" y="484"/>
                    </a:cubicBezTo>
                    <a:cubicBezTo>
                      <a:pt x="1385" y="167"/>
                      <a:pt x="1135" y="0"/>
                      <a:pt x="8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6"/>
              <p:cNvSpPr/>
              <p:nvPr/>
            </p:nvSpPr>
            <p:spPr>
              <a:xfrm>
                <a:off x="-5131775" y="-138200"/>
                <a:ext cx="612950" cy="4106425"/>
              </a:xfrm>
              <a:custGeom>
                <a:rect b="b" l="l" r="r" t="t"/>
                <a:pathLst>
                  <a:path extrusionOk="0" h="164257" w="24518">
                    <a:moveTo>
                      <a:pt x="13447" y="0"/>
                    </a:moveTo>
                    <a:cubicBezTo>
                      <a:pt x="13090" y="0"/>
                      <a:pt x="12729" y="314"/>
                      <a:pt x="12810" y="800"/>
                    </a:cubicBezTo>
                    <a:cubicBezTo>
                      <a:pt x="14878" y="12175"/>
                      <a:pt x="17880" y="23417"/>
                      <a:pt x="19581" y="34925"/>
                    </a:cubicBezTo>
                    <a:cubicBezTo>
                      <a:pt x="21249" y="46300"/>
                      <a:pt x="21883" y="57875"/>
                      <a:pt x="20415" y="69316"/>
                    </a:cubicBezTo>
                    <a:cubicBezTo>
                      <a:pt x="17746" y="90031"/>
                      <a:pt x="9240" y="109478"/>
                      <a:pt x="4504" y="129726"/>
                    </a:cubicBezTo>
                    <a:cubicBezTo>
                      <a:pt x="1902" y="140700"/>
                      <a:pt x="0" y="152376"/>
                      <a:pt x="2335" y="163517"/>
                    </a:cubicBezTo>
                    <a:cubicBezTo>
                      <a:pt x="2437" y="164027"/>
                      <a:pt x="2845" y="164257"/>
                      <a:pt x="3269" y="164257"/>
                    </a:cubicBezTo>
                    <a:cubicBezTo>
                      <a:pt x="3815" y="164257"/>
                      <a:pt x="4389" y="163874"/>
                      <a:pt x="4370" y="163217"/>
                    </a:cubicBezTo>
                    <a:cubicBezTo>
                      <a:pt x="4370" y="152776"/>
                      <a:pt x="5004" y="142535"/>
                      <a:pt x="7239" y="132328"/>
                    </a:cubicBezTo>
                    <a:cubicBezTo>
                      <a:pt x="9507" y="122054"/>
                      <a:pt x="12743" y="112080"/>
                      <a:pt x="15745" y="102039"/>
                    </a:cubicBezTo>
                    <a:cubicBezTo>
                      <a:pt x="18747" y="92132"/>
                      <a:pt x="21549" y="82059"/>
                      <a:pt x="22950" y="71818"/>
                    </a:cubicBezTo>
                    <a:cubicBezTo>
                      <a:pt x="24518" y="60877"/>
                      <a:pt x="24251" y="49869"/>
                      <a:pt x="22750" y="38961"/>
                    </a:cubicBezTo>
                    <a:cubicBezTo>
                      <a:pt x="21015" y="25952"/>
                      <a:pt x="18013" y="12942"/>
                      <a:pt x="14010" y="433"/>
                    </a:cubicBezTo>
                    <a:cubicBezTo>
                      <a:pt x="13906" y="132"/>
                      <a:pt x="13677" y="0"/>
                      <a:pt x="134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6"/>
              <p:cNvSpPr/>
              <p:nvPr/>
            </p:nvSpPr>
            <p:spPr>
              <a:xfrm>
                <a:off x="-1316610" y="-435834"/>
                <a:ext cx="158475" cy="936675"/>
              </a:xfrm>
              <a:custGeom>
                <a:rect b="b" l="l" r="r" t="t"/>
                <a:pathLst>
                  <a:path extrusionOk="0" h="37467" w="6339">
                    <a:moveTo>
                      <a:pt x="1160" y="1"/>
                    </a:moveTo>
                    <a:cubicBezTo>
                      <a:pt x="809" y="1"/>
                      <a:pt x="438" y="288"/>
                      <a:pt x="401" y="705"/>
                    </a:cubicBezTo>
                    <a:cubicBezTo>
                      <a:pt x="0" y="3874"/>
                      <a:pt x="434" y="7143"/>
                      <a:pt x="667" y="10312"/>
                    </a:cubicBezTo>
                    <a:cubicBezTo>
                      <a:pt x="934" y="13414"/>
                      <a:pt x="1234" y="16450"/>
                      <a:pt x="1601" y="19552"/>
                    </a:cubicBezTo>
                    <a:cubicBezTo>
                      <a:pt x="1935" y="22420"/>
                      <a:pt x="2335" y="25323"/>
                      <a:pt x="2802" y="28225"/>
                    </a:cubicBezTo>
                    <a:cubicBezTo>
                      <a:pt x="3269" y="31127"/>
                      <a:pt x="3503" y="34329"/>
                      <a:pt x="4770" y="37064"/>
                    </a:cubicBezTo>
                    <a:cubicBezTo>
                      <a:pt x="4906" y="37347"/>
                      <a:pt x="5145" y="37467"/>
                      <a:pt x="5393" y="37467"/>
                    </a:cubicBezTo>
                    <a:cubicBezTo>
                      <a:pt x="5819" y="37467"/>
                      <a:pt x="6271" y="37115"/>
                      <a:pt x="6271" y="36631"/>
                    </a:cubicBezTo>
                    <a:cubicBezTo>
                      <a:pt x="6338" y="33762"/>
                      <a:pt x="5471" y="30827"/>
                      <a:pt x="5004" y="28058"/>
                    </a:cubicBezTo>
                    <a:cubicBezTo>
                      <a:pt x="4470" y="24822"/>
                      <a:pt x="4003" y="21620"/>
                      <a:pt x="3603" y="18384"/>
                    </a:cubicBezTo>
                    <a:cubicBezTo>
                      <a:pt x="3236" y="15449"/>
                      <a:pt x="2902" y="12480"/>
                      <a:pt x="2635" y="9578"/>
                    </a:cubicBezTo>
                    <a:cubicBezTo>
                      <a:pt x="2402" y="6576"/>
                      <a:pt x="2335" y="3474"/>
                      <a:pt x="1768" y="572"/>
                    </a:cubicBezTo>
                    <a:cubicBezTo>
                      <a:pt x="1682" y="168"/>
                      <a:pt x="1427" y="1"/>
                      <a:pt x="11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6"/>
              <p:cNvSpPr/>
              <p:nvPr/>
            </p:nvSpPr>
            <p:spPr>
              <a:xfrm>
                <a:off x="-4598900" y="2989675"/>
                <a:ext cx="2028825" cy="2028600"/>
              </a:xfrm>
              <a:custGeom>
                <a:rect b="b" l="l" r="r" t="t"/>
                <a:pathLst>
                  <a:path extrusionOk="0" h="81144" w="81153">
                    <a:moveTo>
                      <a:pt x="2726" y="1"/>
                    </a:moveTo>
                    <a:cubicBezTo>
                      <a:pt x="2444" y="1"/>
                      <a:pt x="2161" y="149"/>
                      <a:pt x="2102" y="475"/>
                    </a:cubicBezTo>
                    <a:cubicBezTo>
                      <a:pt x="234" y="11649"/>
                      <a:pt x="1" y="23091"/>
                      <a:pt x="1669" y="34332"/>
                    </a:cubicBezTo>
                    <a:cubicBezTo>
                      <a:pt x="3270" y="45240"/>
                      <a:pt x="6405" y="56348"/>
                      <a:pt x="11609" y="66122"/>
                    </a:cubicBezTo>
                    <a:cubicBezTo>
                      <a:pt x="15786" y="73856"/>
                      <a:pt x="22485" y="81143"/>
                      <a:pt x="31894" y="81143"/>
                    </a:cubicBezTo>
                    <a:cubicBezTo>
                      <a:pt x="32103" y="81143"/>
                      <a:pt x="32313" y="81140"/>
                      <a:pt x="32524" y="81132"/>
                    </a:cubicBezTo>
                    <a:cubicBezTo>
                      <a:pt x="37894" y="80932"/>
                      <a:pt x="42965" y="78631"/>
                      <a:pt x="47601" y="76095"/>
                    </a:cubicBezTo>
                    <a:cubicBezTo>
                      <a:pt x="51971" y="73660"/>
                      <a:pt x="56107" y="70825"/>
                      <a:pt x="59977" y="67689"/>
                    </a:cubicBezTo>
                    <a:cubicBezTo>
                      <a:pt x="68616" y="60785"/>
                      <a:pt x="76655" y="51945"/>
                      <a:pt x="80825" y="41537"/>
                    </a:cubicBezTo>
                    <a:cubicBezTo>
                      <a:pt x="81152" y="40752"/>
                      <a:pt x="80509" y="40252"/>
                      <a:pt x="79839" y="40252"/>
                    </a:cubicBezTo>
                    <a:cubicBezTo>
                      <a:pt x="79484" y="40252"/>
                      <a:pt x="79121" y="40392"/>
                      <a:pt x="78890" y="40703"/>
                    </a:cubicBezTo>
                    <a:cubicBezTo>
                      <a:pt x="73453" y="48376"/>
                      <a:pt x="68149" y="55981"/>
                      <a:pt x="61211" y="62352"/>
                    </a:cubicBezTo>
                    <a:cubicBezTo>
                      <a:pt x="57742" y="65521"/>
                      <a:pt x="53973" y="68390"/>
                      <a:pt x="49970" y="70958"/>
                    </a:cubicBezTo>
                    <a:cubicBezTo>
                      <a:pt x="45767" y="73627"/>
                      <a:pt x="41230" y="76196"/>
                      <a:pt x="36360" y="77396"/>
                    </a:cubicBezTo>
                    <a:cubicBezTo>
                      <a:pt x="34902" y="77756"/>
                      <a:pt x="33502" y="77924"/>
                      <a:pt x="32158" y="77924"/>
                    </a:cubicBezTo>
                    <a:cubicBezTo>
                      <a:pt x="24282" y="77924"/>
                      <a:pt x="18377" y="72131"/>
                      <a:pt x="14444" y="65121"/>
                    </a:cubicBezTo>
                    <a:cubicBezTo>
                      <a:pt x="9507" y="56281"/>
                      <a:pt x="6439" y="46107"/>
                      <a:pt x="4571" y="36200"/>
                    </a:cubicBezTo>
                    <a:cubicBezTo>
                      <a:pt x="2369" y="24492"/>
                      <a:pt x="1902" y="12483"/>
                      <a:pt x="3336" y="641"/>
                    </a:cubicBezTo>
                    <a:cubicBezTo>
                      <a:pt x="3429" y="233"/>
                      <a:pt x="3078" y="1"/>
                      <a:pt x="27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6"/>
              <p:cNvSpPr/>
              <p:nvPr/>
            </p:nvSpPr>
            <p:spPr>
              <a:xfrm>
                <a:off x="-4083825" y="447250"/>
                <a:ext cx="1547450" cy="880500"/>
              </a:xfrm>
              <a:custGeom>
                <a:rect b="b" l="l" r="r" t="t"/>
                <a:pathLst>
                  <a:path extrusionOk="0" h="35220" w="61898">
                    <a:moveTo>
                      <a:pt x="31657" y="0"/>
                    </a:moveTo>
                    <a:cubicBezTo>
                      <a:pt x="23792" y="0"/>
                      <a:pt x="15721" y="3160"/>
                      <a:pt x="9953" y="8071"/>
                    </a:cubicBezTo>
                    <a:cubicBezTo>
                      <a:pt x="5250" y="12040"/>
                      <a:pt x="1580" y="17378"/>
                      <a:pt x="46" y="23382"/>
                    </a:cubicBezTo>
                    <a:cubicBezTo>
                      <a:pt x="1" y="23631"/>
                      <a:pt x="278" y="23849"/>
                      <a:pt x="513" y="23849"/>
                    </a:cubicBezTo>
                    <a:cubicBezTo>
                      <a:pt x="624" y="23849"/>
                      <a:pt x="726" y="23800"/>
                      <a:pt x="780" y="23682"/>
                    </a:cubicBezTo>
                    <a:cubicBezTo>
                      <a:pt x="6321" y="11190"/>
                      <a:pt x="17770" y="2048"/>
                      <a:pt x="31594" y="2048"/>
                    </a:cubicBezTo>
                    <a:cubicBezTo>
                      <a:pt x="32498" y="2048"/>
                      <a:pt x="33413" y="2087"/>
                      <a:pt x="34337" y="2167"/>
                    </a:cubicBezTo>
                    <a:cubicBezTo>
                      <a:pt x="41742" y="2767"/>
                      <a:pt x="47780" y="7204"/>
                      <a:pt x="51849" y="13241"/>
                    </a:cubicBezTo>
                    <a:cubicBezTo>
                      <a:pt x="56219" y="19713"/>
                      <a:pt x="57920" y="27385"/>
                      <a:pt x="60322" y="34690"/>
                    </a:cubicBezTo>
                    <a:cubicBezTo>
                      <a:pt x="60441" y="35059"/>
                      <a:pt x="60726" y="35220"/>
                      <a:pt x="61013" y="35220"/>
                    </a:cubicBezTo>
                    <a:cubicBezTo>
                      <a:pt x="61453" y="35220"/>
                      <a:pt x="61898" y="34842"/>
                      <a:pt x="61757" y="34256"/>
                    </a:cubicBezTo>
                    <a:cubicBezTo>
                      <a:pt x="59488" y="22681"/>
                      <a:pt x="55052" y="9405"/>
                      <a:pt x="44144" y="3167"/>
                    </a:cubicBezTo>
                    <a:cubicBezTo>
                      <a:pt x="40332" y="975"/>
                      <a:pt x="36026" y="0"/>
                      <a:pt x="316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6"/>
              <p:cNvSpPr/>
              <p:nvPr/>
            </p:nvSpPr>
            <p:spPr>
              <a:xfrm>
                <a:off x="-2533350" y="1670800"/>
                <a:ext cx="93525" cy="846950"/>
              </a:xfrm>
              <a:custGeom>
                <a:rect b="b" l="l" r="r" t="t"/>
                <a:pathLst>
                  <a:path extrusionOk="0" h="33878" w="3741">
                    <a:moveTo>
                      <a:pt x="711" y="1"/>
                    </a:moveTo>
                    <a:cubicBezTo>
                      <a:pt x="363" y="1"/>
                      <a:pt x="0" y="217"/>
                      <a:pt x="38" y="592"/>
                    </a:cubicBezTo>
                    <a:cubicBezTo>
                      <a:pt x="672" y="5996"/>
                      <a:pt x="1038" y="11466"/>
                      <a:pt x="1305" y="16937"/>
                    </a:cubicBezTo>
                    <a:cubicBezTo>
                      <a:pt x="1539" y="22374"/>
                      <a:pt x="1205" y="27945"/>
                      <a:pt x="1839" y="33349"/>
                    </a:cubicBezTo>
                    <a:cubicBezTo>
                      <a:pt x="1858" y="33658"/>
                      <a:pt x="2169" y="33878"/>
                      <a:pt x="2447" y="33878"/>
                    </a:cubicBezTo>
                    <a:cubicBezTo>
                      <a:pt x="2648" y="33878"/>
                      <a:pt x="2831" y="33763"/>
                      <a:pt x="2873" y="33482"/>
                    </a:cubicBezTo>
                    <a:cubicBezTo>
                      <a:pt x="3740" y="28045"/>
                      <a:pt x="3273" y="22341"/>
                      <a:pt x="2973" y="16937"/>
                    </a:cubicBezTo>
                    <a:cubicBezTo>
                      <a:pt x="2640" y="11366"/>
                      <a:pt x="2039" y="5862"/>
                      <a:pt x="1305" y="425"/>
                    </a:cubicBezTo>
                    <a:cubicBezTo>
                      <a:pt x="1247" y="133"/>
                      <a:pt x="983" y="1"/>
                      <a:pt x="7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6"/>
              <p:cNvSpPr/>
              <p:nvPr/>
            </p:nvSpPr>
            <p:spPr>
              <a:xfrm>
                <a:off x="-2471550" y="2772325"/>
                <a:ext cx="47575" cy="460425"/>
              </a:xfrm>
              <a:custGeom>
                <a:rect b="b" l="l" r="r" t="t"/>
                <a:pathLst>
                  <a:path extrusionOk="0" h="18417" w="1903">
                    <a:moveTo>
                      <a:pt x="784" y="1"/>
                    </a:moveTo>
                    <a:cubicBezTo>
                      <a:pt x="513" y="1"/>
                      <a:pt x="220" y="196"/>
                      <a:pt x="201" y="496"/>
                    </a:cubicBezTo>
                    <a:cubicBezTo>
                      <a:pt x="1" y="3331"/>
                      <a:pt x="368" y="6300"/>
                      <a:pt x="401" y="9169"/>
                    </a:cubicBezTo>
                    <a:cubicBezTo>
                      <a:pt x="434" y="12071"/>
                      <a:pt x="501" y="14973"/>
                      <a:pt x="568" y="17842"/>
                    </a:cubicBezTo>
                    <a:cubicBezTo>
                      <a:pt x="585" y="18225"/>
                      <a:pt x="868" y="18417"/>
                      <a:pt x="1152" y="18417"/>
                    </a:cubicBezTo>
                    <a:cubicBezTo>
                      <a:pt x="1435" y="18417"/>
                      <a:pt x="1719" y="18225"/>
                      <a:pt x="1735" y="17842"/>
                    </a:cubicBezTo>
                    <a:cubicBezTo>
                      <a:pt x="1902" y="14806"/>
                      <a:pt x="1902" y="11804"/>
                      <a:pt x="1769" y="8768"/>
                    </a:cubicBezTo>
                    <a:cubicBezTo>
                      <a:pt x="1702" y="6000"/>
                      <a:pt x="1769" y="3098"/>
                      <a:pt x="1235" y="396"/>
                    </a:cubicBezTo>
                    <a:cubicBezTo>
                      <a:pt x="1191" y="119"/>
                      <a:pt x="994" y="1"/>
                      <a:pt x="7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6"/>
              <p:cNvSpPr/>
              <p:nvPr/>
            </p:nvSpPr>
            <p:spPr>
              <a:xfrm>
                <a:off x="-4342050" y="-81325"/>
                <a:ext cx="685900" cy="604850"/>
              </a:xfrm>
              <a:custGeom>
                <a:rect b="b" l="l" r="r" t="t"/>
                <a:pathLst>
                  <a:path extrusionOk="0" h="24194" w="27436">
                    <a:moveTo>
                      <a:pt x="458" y="1"/>
                    </a:moveTo>
                    <a:cubicBezTo>
                      <a:pt x="254" y="1"/>
                      <a:pt x="67" y="135"/>
                      <a:pt x="67" y="393"/>
                    </a:cubicBezTo>
                    <a:cubicBezTo>
                      <a:pt x="1" y="3295"/>
                      <a:pt x="601" y="6231"/>
                      <a:pt x="968" y="9066"/>
                    </a:cubicBezTo>
                    <a:cubicBezTo>
                      <a:pt x="1402" y="12135"/>
                      <a:pt x="1769" y="15171"/>
                      <a:pt x="2269" y="18206"/>
                    </a:cubicBezTo>
                    <a:cubicBezTo>
                      <a:pt x="2670" y="20641"/>
                      <a:pt x="4468" y="24193"/>
                      <a:pt x="7092" y="24193"/>
                    </a:cubicBezTo>
                    <a:cubicBezTo>
                      <a:pt x="7738" y="24193"/>
                      <a:pt x="8435" y="23978"/>
                      <a:pt x="9174" y="23477"/>
                    </a:cubicBezTo>
                    <a:cubicBezTo>
                      <a:pt x="10975" y="22242"/>
                      <a:pt x="11976" y="19907"/>
                      <a:pt x="12910" y="18039"/>
                    </a:cubicBezTo>
                    <a:cubicBezTo>
                      <a:pt x="14111" y="15638"/>
                      <a:pt x="15178" y="13136"/>
                      <a:pt x="16980" y="11068"/>
                    </a:cubicBezTo>
                    <a:cubicBezTo>
                      <a:pt x="20015" y="7565"/>
                      <a:pt x="25119" y="5530"/>
                      <a:pt x="27187" y="1194"/>
                    </a:cubicBezTo>
                    <a:cubicBezTo>
                      <a:pt x="27435" y="697"/>
                      <a:pt x="27073" y="199"/>
                      <a:pt x="26623" y="199"/>
                    </a:cubicBezTo>
                    <a:cubicBezTo>
                      <a:pt x="26469" y="199"/>
                      <a:pt x="26306" y="257"/>
                      <a:pt x="26153" y="393"/>
                    </a:cubicBezTo>
                    <a:cubicBezTo>
                      <a:pt x="23284" y="2895"/>
                      <a:pt x="20249" y="5297"/>
                      <a:pt x="17346" y="7865"/>
                    </a:cubicBezTo>
                    <a:cubicBezTo>
                      <a:pt x="14278" y="10634"/>
                      <a:pt x="12743" y="14036"/>
                      <a:pt x="10942" y="17706"/>
                    </a:cubicBezTo>
                    <a:cubicBezTo>
                      <a:pt x="10242" y="19159"/>
                      <a:pt x="8849" y="22239"/>
                      <a:pt x="7023" y="22239"/>
                    </a:cubicBezTo>
                    <a:cubicBezTo>
                      <a:pt x="6585" y="22239"/>
                      <a:pt x="6122" y="22061"/>
                      <a:pt x="5638" y="21642"/>
                    </a:cubicBezTo>
                    <a:cubicBezTo>
                      <a:pt x="3937" y="20174"/>
                      <a:pt x="3870" y="17205"/>
                      <a:pt x="3603" y="15171"/>
                    </a:cubicBezTo>
                    <a:cubicBezTo>
                      <a:pt x="2836" y="10334"/>
                      <a:pt x="2436" y="5030"/>
                      <a:pt x="935" y="360"/>
                    </a:cubicBezTo>
                    <a:cubicBezTo>
                      <a:pt x="854" y="118"/>
                      <a:pt x="649" y="1"/>
                      <a:pt x="4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6"/>
              <p:cNvSpPr/>
              <p:nvPr/>
            </p:nvSpPr>
            <p:spPr>
              <a:xfrm>
                <a:off x="-2079600" y="2137525"/>
                <a:ext cx="625000" cy="3270525"/>
              </a:xfrm>
              <a:custGeom>
                <a:rect b="b" l="l" r="r" t="t"/>
                <a:pathLst>
                  <a:path extrusionOk="0" h="130821" w="25000">
                    <a:moveTo>
                      <a:pt x="24468" y="1"/>
                    </a:moveTo>
                    <a:cubicBezTo>
                      <a:pt x="24300" y="1"/>
                      <a:pt x="24137" y="92"/>
                      <a:pt x="24085" y="303"/>
                    </a:cubicBezTo>
                    <a:cubicBezTo>
                      <a:pt x="17080" y="34227"/>
                      <a:pt x="3036" y="66584"/>
                      <a:pt x="668" y="101475"/>
                    </a:cubicBezTo>
                    <a:cubicBezTo>
                      <a:pt x="1" y="111082"/>
                      <a:pt x="67" y="120889"/>
                      <a:pt x="2402" y="130229"/>
                    </a:cubicBezTo>
                    <a:cubicBezTo>
                      <a:pt x="2507" y="130632"/>
                      <a:pt x="2871" y="130821"/>
                      <a:pt x="3233" y="130821"/>
                    </a:cubicBezTo>
                    <a:cubicBezTo>
                      <a:pt x="3681" y="130821"/>
                      <a:pt x="4126" y="130531"/>
                      <a:pt x="4070" y="129996"/>
                    </a:cubicBezTo>
                    <a:cubicBezTo>
                      <a:pt x="3370" y="121590"/>
                      <a:pt x="2736" y="113150"/>
                      <a:pt x="3070" y="104644"/>
                    </a:cubicBezTo>
                    <a:cubicBezTo>
                      <a:pt x="3470" y="95871"/>
                      <a:pt x="4637" y="87098"/>
                      <a:pt x="6238" y="78459"/>
                    </a:cubicBezTo>
                    <a:cubicBezTo>
                      <a:pt x="9441" y="61747"/>
                      <a:pt x="14378" y="45402"/>
                      <a:pt x="18681" y="28923"/>
                    </a:cubicBezTo>
                    <a:cubicBezTo>
                      <a:pt x="21116" y="19550"/>
                      <a:pt x="23251" y="10076"/>
                      <a:pt x="24918" y="536"/>
                    </a:cubicBezTo>
                    <a:cubicBezTo>
                      <a:pt x="24999" y="214"/>
                      <a:pt x="24726" y="1"/>
                      <a:pt x="244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6"/>
              <p:cNvSpPr/>
              <p:nvPr/>
            </p:nvSpPr>
            <p:spPr>
              <a:xfrm>
                <a:off x="-1653450" y="3970050"/>
                <a:ext cx="165300" cy="1330250"/>
              </a:xfrm>
              <a:custGeom>
                <a:rect b="b" l="l" r="r" t="t"/>
                <a:pathLst>
                  <a:path extrusionOk="0" h="53210" w="6612">
                    <a:moveTo>
                      <a:pt x="2743" y="0"/>
                    </a:moveTo>
                    <a:cubicBezTo>
                      <a:pt x="2564" y="0"/>
                      <a:pt x="2376" y="94"/>
                      <a:pt x="2302" y="288"/>
                    </a:cubicBezTo>
                    <a:cubicBezTo>
                      <a:pt x="1134" y="4391"/>
                      <a:pt x="801" y="8894"/>
                      <a:pt x="467" y="13097"/>
                    </a:cubicBezTo>
                    <a:cubicBezTo>
                      <a:pt x="67" y="17733"/>
                      <a:pt x="0" y="22403"/>
                      <a:pt x="200" y="27007"/>
                    </a:cubicBezTo>
                    <a:cubicBezTo>
                      <a:pt x="400" y="31343"/>
                      <a:pt x="968" y="35680"/>
                      <a:pt x="1701" y="39949"/>
                    </a:cubicBezTo>
                    <a:cubicBezTo>
                      <a:pt x="2068" y="42118"/>
                      <a:pt x="2535" y="44252"/>
                      <a:pt x="3069" y="46421"/>
                    </a:cubicBezTo>
                    <a:cubicBezTo>
                      <a:pt x="3636" y="48589"/>
                      <a:pt x="4070" y="50924"/>
                      <a:pt x="5204" y="52859"/>
                    </a:cubicBezTo>
                    <a:cubicBezTo>
                      <a:pt x="5337" y="53098"/>
                      <a:pt x="5591" y="53210"/>
                      <a:pt x="5845" y="53210"/>
                    </a:cubicBezTo>
                    <a:cubicBezTo>
                      <a:pt x="6229" y="53210"/>
                      <a:pt x="6612" y="52953"/>
                      <a:pt x="6572" y="52492"/>
                    </a:cubicBezTo>
                    <a:cubicBezTo>
                      <a:pt x="6371" y="50490"/>
                      <a:pt x="5638" y="48589"/>
                      <a:pt x="5137" y="46654"/>
                    </a:cubicBezTo>
                    <a:cubicBezTo>
                      <a:pt x="4570" y="44519"/>
                      <a:pt x="4036" y="42418"/>
                      <a:pt x="3636" y="40250"/>
                    </a:cubicBezTo>
                    <a:cubicBezTo>
                      <a:pt x="2702" y="35746"/>
                      <a:pt x="2068" y="31243"/>
                      <a:pt x="1735" y="26640"/>
                    </a:cubicBezTo>
                    <a:cubicBezTo>
                      <a:pt x="1401" y="22403"/>
                      <a:pt x="1368" y="18134"/>
                      <a:pt x="1568" y="13864"/>
                    </a:cubicBezTo>
                    <a:cubicBezTo>
                      <a:pt x="1835" y="9294"/>
                      <a:pt x="2669" y="4891"/>
                      <a:pt x="3136" y="421"/>
                    </a:cubicBezTo>
                    <a:cubicBezTo>
                      <a:pt x="3173" y="144"/>
                      <a:pt x="2964" y="0"/>
                      <a:pt x="2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6"/>
              <p:cNvSpPr/>
              <p:nvPr/>
            </p:nvSpPr>
            <p:spPr>
              <a:xfrm>
                <a:off x="-1434625" y="722850"/>
                <a:ext cx="240675" cy="2349700"/>
              </a:xfrm>
              <a:custGeom>
                <a:rect b="b" l="l" r="r" t="t"/>
                <a:pathLst>
                  <a:path extrusionOk="0" h="93988" w="9627">
                    <a:moveTo>
                      <a:pt x="5107" y="1"/>
                    </a:moveTo>
                    <a:cubicBezTo>
                      <a:pt x="4604" y="1"/>
                      <a:pt x="4071" y="339"/>
                      <a:pt x="4090" y="916"/>
                    </a:cubicBezTo>
                    <a:cubicBezTo>
                      <a:pt x="5190" y="16528"/>
                      <a:pt x="7192" y="31939"/>
                      <a:pt x="7225" y="47583"/>
                    </a:cubicBezTo>
                    <a:cubicBezTo>
                      <a:pt x="7225" y="63128"/>
                      <a:pt x="5457" y="78806"/>
                      <a:pt x="120" y="93483"/>
                    </a:cubicBezTo>
                    <a:cubicBezTo>
                      <a:pt x="0" y="93783"/>
                      <a:pt x="252" y="93987"/>
                      <a:pt x="509" y="93987"/>
                    </a:cubicBezTo>
                    <a:cubicBezTo>
                      <a:pt x="681" y="93987"/>
                      <a:pt x="854" y="93896"/>
                      <a:pt x="921" y="93683"/>
                    </a:cubicBezTo>
                    <a:cubicBezTo>
                      <a:pt x="6725" y="79106"/>
                      <a:pt x="9027" y="63595"/>
                      <a:pt x="9360" y="47950"/>
                    </a:cubicBezTo>
                    <a:cubicBezTo>
                      <a:pt x="9627" y="32205"/>
                      <a:pt x="8293" y="16227"/>
                      <a:pt x="5958" y="683"/>
                    </a:cubicBezTo>
                    <a:cubicBezTo>
                      <a:pt x="5884" y="212"/>
                      <a:pt x="5505" y="1"/>
                      <a:pt x="51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6"/>
              <p:cNvSpPr/>
              <p:nvPr/>
            </p:nvSpPr>
            <p:spPr>
              <a:xfrm>
                <a:off x="-1959400" y="-220025"/>
                <a:ext cx="335150" cy="1301675"/>
              </a:xfrm>
              <a:custGeom>
                <a:rect b="b" l="l" r="r" t="t"/>
                <a:pathLst>
                  <a:path extrusionOk="0" h="52067" w="13406">
                    <a:moveTo>
                      <a:pt x="974" y="1"/>
                    </a:moveTo>
                    <a:cubicBezTo>
                      <a:pt x="484" y="1"/>
                      <a:pt x="1" y="397"/>
                      <a:pt x="196" y="1004"/>
                    </a:cubicBezTo>
                    <a:cubicBezTo>
                      <a:pt x="1531" y="5074"/>
                      <a:pt x="3265" y="9010"/>
                      <a:pt x="4699" y="13046"/>
                    </a:cubicBezTo>
                    <a:cubicBezTo>
                      <a:pt x="6100" y="17083"/>
                      <a:pt x="7335" y="21252"/>
                      <a:pt x="8269" y="25455"/>
                    </a:cubicBezTo>
                    <a:cubicBezTo>
                      <a:pt x="10270" y="34095"/>
                      <a:pt x="10904" y="42801"/>
                      <a:pt x="11538" y="51607"/>
                    </a:cubicBezTo>
                    <a:cubicBezTo>
                      <a:pt x="11554" y="51916"/>
                      <a:pt x="11784" y="52066"/>
                      <a:pt x="12019" y="52066"/>
                    </a:cubicBezTo>
                    <a:cubicBezTo>
                      <a:pt x="12267" y="52066"/>
                      <a:pt x="12521" y="51899"/>
                      <a:pt x="12538" y="51574"/>
                    </a:cubicBezTo>
                    <a:cubicBezTo>
                      <a:pt x="13406" y="42801"/>
                      <a:pt x="12338" y="33795"/>
                      <a:pt x="10537" y="25222"/>
                    </a:cubicBezTo>
                    <a:cubicBezTo>
                      <a:pt x="8769" y="16782"/>
                      <a:pt x="6367" y="7609"/>
                      <a:pt x="1664" y="371"/>
                    </a:cubicBezTo>
                    <a:cubicBezTo>
                      <a:pt x="1501" y="115"/>
                      <a:pt x="1236" y="1"/>
                      <a:pt x="9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6"/>
              <p:cNvSpPr/>
              <p:nvPr/>
            </p:nvSpPr>
            <p:spPr>
              <a:xfrm>
                <a:off x="-2647500" y="3595825"/>
                <a:ext cx="468850" cy="1814425"/>
              </a:xfrm>
              <a:custGeom>
                <a:rect b="b" l="l" r="r" t="t"/>
                <a:pathLst>
                  <a:path extrusionOk="0" h="72577" w="18754">
                    <a:moveTo>
                      <a:pt x="18445" y="0"/>
                    </a:moveTo>
                    <a:cubicBezTo>
                      <a:pt x="18341" y="0"/>
                      <a:pt x="18241" y="56"/>
                      <a:pt x="18213" y="179"/>
                    </a:cubicBezTo>
                    <a:cubicBezTo>
                      <a:pt x="17380" y="3248"/>
                      <a:pt x="16913" y="6384"/>
                      <a:pt x="16045" y="9486"/>
                    </a:cubicBezTo>
                    <a:cubicBezTo>
                      <a:pt x="15211" y="12421"/>
                      <a:pt x="14244" y="15357"/>
                      <a:pt x="13210" y="18225"/>
                    </a:cubicBezTo>
                    <a:cubicBezTo>
                      <a:pt x="11108" y="24163"/>
                      <a:pt x="8740" y="30001"/>
                      <a:pt x="6839" y="35938"/>
                    </a:cubicBezTo>
                    <a:cubicBezTo>
                      <a:pt x="3203" y="47179"/>
                      <a:pt x="0" y="60255"/>
                      <a:pt x="3570" y="71897"/>
                    </a:cubicBezTo>
                    <a:cubicBezTo>
                      <a:pt x="3715" y="72373"/>
                      <a:pt x="4059" y="72576"/>
                      <a:pt x="4411" y="72576"/>
                    </a:cubicBezTo>
                    <a:cubicBezTo>
                      <a:pt x="4948" y="72576"/>
                      <a:pt x="5505" y="72102"/>
                      <a:pt x="5404" y="71397"/>
                    </a:cubicBezTo>
                    <a:cubicBezTo>
                      <a:pt x="4437" y="65126"/>
                      <a:pt x="4203" y="59021"/>
                      <a:pt x="5004" y="52717"/>
                    </a:cubicBezTo>
                    <a:cubicBezTo>
                      <a:pt x="5771" y="46546"/>
                      <a:pt x="7439" y="40575"/>
                      <a:pt x="9240" y="34671"/>
                    </a:cubicBezTo>
                    <a:cubicBezTo>
                      <a:pt x="11008" y="28900"/>
                      <a:pt x="13010" y="23229"/>
                      <a:pt x="14711" y="17492"/>
                    </a:cubicBezTo>
                    <a:cubicBezTo>
                      <a:pt x="16379" y="12021"/>
                      <a:pt x="18414" y="6050"/>
                      <a:pt x="18714" y="313"/>
                    </a:cubicBezTo>
                    <a:cubicBezTo>
                      <a:pt x="18753" y="116"/>
                      <a:pt x="18595" y="0"/>
                      <a:pt x="184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6"/>
              <p:cNvSpPr/>
              <p:nvPr/>
            </p:nvSpPr>
            <p:spPr>
              <a:xfrm>
                <a:off x="-4613900" y="4661350"/>
                <a:ext cx="357575" cy="570725"/>
              </a:xfrm>
              <a:custGeom>
                <a:rect b="b" l="l" r="r" t="t"/>
                <a:pathLst>
                  <a:path extrusionOk="0" h="22829" w="14303">
                    <a:moveTo>
                      <a:pt x="883" y="1"/>
                    </a:moveTo>
                    <a:cubicBezTo>
                      <a:pt x="595" y="1"/>
                      <a:pt x="288" y="258"/>
                      <a:pt x="267" y="556"/>
                    </a:cubicBezTo>
                    <a:cubicBezTo>
                      <a:pt x="0" y="2624"/>
                      <a:pt x="968" y="5059"/>
                      <a:pt x="1635" y="6960"/>
                    </a:cubicBezTo>
                    <a:cubicBezTo>
                      <a:pt x="2335" y="9062"/>
                      <a:pt x="3303" y="11096"/>
                      <a:pt x="4370" y="12998"/>
                    </a:cubicBezTo>
                    <a:cubicBezTo>
                      <a:pt x="6605" y="16834"/>
                      <a:pt x="9474" y="20336"/>
                      <a:pt x="13210" y="22738"/>
                    </a:cubicBezTo>
                    <a:cubicBezTo>
                      <a:pt x="13313" y="22801"/>
                      <a:pt x="13415" y="22829"/>
                      <a:pt x="13512" y="22829"/>
                    </a:cubicBezTo>
                    <a:cubicBezTo>
                      <a:pt x="13976" y="22829"/>
                      <a:pt x="14303" y="22191"/>
                      <a:pt x="13944" y="21804"/>
                    </a:cubicBezTo>
                    <a:cubicBezTo>
                      <a:pt x="10841" y="18769"/>
                      <a:pt x="7839" y="15633"/>
                      <a:pt x="5671" y="11897"/>
                    </a:cubicBezTo>
                    <a:cubicBezTo>
                      <a:pt x="4604" y="9996"/>
                      <a:pt x="3636" y="7994"/>
                      <a:pt x="2936" y="5959"/>
                    </a:cubicBezTo>
                    <a:cubicBezTo>
                      <a:pt x="2302" y="4125"/>
                      <a:pt x="2102" y="2057"/>
                      <a:pt x="1301" y="289"/>
                    </a:cubicBezTo>
                    <a:cubicBezTo>
                      <a:pt x="1205" y="83"/>
                      <a:pt x="1047" y="1"/>
                      <a:pt x="8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6"/>
              <p:cNvSpPr/>
              <p:nvPr/>
            </p:nvSpPr>
            <p:spPr>
              <a:xfrm>
                <a:off x="-2516525" y="-129575"/>
                <a:ext cx="613750" cy="2652750"/>
              </a:xfrm>
              <a:custGeom>
                <a:rect b="b" l="l" r="r" t="t"/>
                <a:pathLst>
                  <a:path extrusionOk="0" h="106110" w="24550">
                    <a:moveTo>
                      <a:pt x="642" y="0"/>
                    </a:moveTo>
                    <a:cubicBezTo>
                      <a:pt x="333" y="0"/>
                      <a:pt x="0" y="483"/>
                      <a:pt x="332" y="789"/>
                    </a:cubicBezTo>
                    <a:cubicBezTo>
                      <a:pt x="5136" y="5426"/>
                      <a:pt x="7004" y="11964"/>
                      <a:pt x="9072" y="18101"/>
                    </a:cubicBezTo>
                    <a:cubicBezTo>
                      <a:pt x="11407" y="24873"/>
                      <a:pt x="13542" y="31778"/>
                      <a:pt x="15443" y="38683"/>
                    </a:cubicBezTo>
                    <a:cubicBezTo>
                      <a:pt x="19212" y="52659"/>
                      <a:pt x="21814" y="66970"/>
                      <a:pt x="22214" y="81447"/>
                    </a:cubicBezTo>
                    <a:cubicBezTo>
                      <a:pt x="22481" y="89486"/>
                      <a:pt x="21514" y="97358"/>
                      <a:pt x="21014" y="105364"/>
                    </a:cubicBezTo>
                    <a:cubicBezTo>
                      <a:pt x="20995" y="105844"/>
                      <a:pt x="21395" y="106109"/>
                      <a:pt x="21791" y="106109"/>
                    </a:cubicBezTo>
                    <a:cubicBezTo>
                      <a:pt x="22110" y="106109"/>
                      <a:pt x="22425" y="105936"/>
                      <a:pt x="22515" y="105564"/>
                    </a:cubicBezTo>
                    <a:cubicBezTo>
                      <a:pt x="24383" y="98559"/>
                      <a:pt x="24549" y="90987"/>
                      <a:pt x="24483" y="83782"/>
                    </a:cubicBezTo>
                    <a:cubicBezTo>
                      <a:pt x="24383" y="76543"/>
                      <a:pt x="23682" y="69371"/>
                      <a:pt x="22548" y="62266"/>
                    </a:cubicBezTo>
                    <a:cubicBezTo>
                      <a:pt x="20213" y="47422"/>
                      <a:pt x="16010" y="32912"/>
                      <a:pt x="10906" y="18802"/>
                    </a:cubicBezTo>
                    <a:cubicBezTo>
                      <a:pt x="8538" y="12230"/>
                      <a:pt x="6236" y="4992"/>
                      <a:pt x="899" y="155"/>
                    </a:cubicBezTo>
                    <a:cubicBezTo>
                      <a:pt x="829" y="46"/>
                      <a:pt x="736" y="0"/>
                      <a:pt x="6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6"/>
              <p:cNvSpPr/>
              <p:nvPr/>
            </p:nvSpPr>
            <p:spPr>
              <a:xfrm>
                <a:off x="-2484875" y="2646450"/>
                <a:ext cx="35800" cy="31600"/>
              </a:xfrm>
              <a:custGeom>
                <a:rect b="b" l="l" r="r" t="t"/>
                <a:pathLst>
                  <a:path extrusionOk="0" h="1264" w="1432">
                    <a:moveTo>
                      <a:pt x="579" y="1"/>
                    </a:moveTo>
                    <a:cubicBezTo>
                      <a:pt x="412" y="1"/>
                      <a:pt x="256" y="69"/>
                      <a:pt x="167" y="194"/>
                    </a:cubicBezTo>
                    <a:cubicBezTo>
                      <a:pt x="0" y="461"/>
                      <a:pt x="67" y="827"/>
                      <a:pt x="367" y="1028"/>
                    </a:cubicBezTo>
                    <a:cubicBezTo>
                      <a:pt x="434" y="1094"/>
                      <a:pt x="567" y="1161"/>
                      <a:pt x="667" y="1194"/>
                    </a:cubicBezTo>
                    <a:cubicBezTo>
                      <a:pt x="734" y="1261"/>
                      <a:pt x="867" y="1261"/>
                      <a:pt x="934" y="1261"/>
                    </a:cubicBezTo>
                    <a:cubicBezTo>
                      <a:pt x="948" y="1263"/>
                      <a:pt x="962" y="1263"/>
                      <a:pt x="976" y="1263"/>
                    </a:cubicBezTo>
                    <a:cubicBezTo>
                      <a:pt x="1252" y="1263"/>
                      <a:pt x="1431" y="948"/>
                      <a:pt x="1368" y="694"/>
                    </a:cubicBezTo>
                    <a:cubicBezTo>
                      <a:pt x="1334" y="627"/>
                      <a:pt x="1334" y="494"/>
                      <a:pt x="1234" y="427"/>
                    </a:cubicBezTo>
                    <a:cubicBezTo>
                      <a:pt x="1201" y="327"/>
                      <a:pt x="1068" y="260"/>
                      <a:pt x="1001" y="160"/>
                    </a:cubicBezTo>
                    <a:cubicBezTo>
                      <a:pt x="877" y="52"/>
                      <a:pt x="724" y="1"/>
                      <a:pt x="579" y="1"/>
                    </a:cubicBezTo>
                    <a:close/>
                  </a:path>
                </a:pathLst>
              </a:custGeom>
              <a:solidFill>
                <a:srgbClr val="32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00" name="Google Shape;6400;p76"/>
          <p:cNvGrpSpPr/>
          <p:nvPr/>
        </p:nvGrpSpPr>
        <p:grpSpPr>
          <a:xfrm>
            <a:off x="266278" y="2347315"/>
            <a:ext cx="1954093" cy="1564997"/>
            <a:chOff x="-8387925" y="1427000"/>
            <a:chExt cx="2653575" cy="2125200"/>
          </a:xfrm>
        </p:grpSpPr>
        <p:sp>
          <p:nvSpPr>
            <p:cNvPr id="6401" name="Google Shape;6401;p76"/>
            <p:cNvSpPr/>
            <p:nvPr/>
          </p:nvSpPr>
          <p:spPr>
            <a:xfrm>
              <a:off x="-7854200" y="2772325"/>
              <a:ext cx="675150" cy="301925"/>
            </a:xfrm>
            <a:custGeom>
              <a:rect b="b" l="l" r="r" t="t"/>
              <a:pathLst>
                <a:path extrusionOk="0" h="12077" w="27006">
                  <a:moveTo>
                    <a:pt x="1721" y="0"/>
                  </a:moveTo>
                  <a:cubicBezTo>
                    <a:pt x="1456" y="0"/>
                    <a:pt x="1206" y="147"/>
                    <a:pt x="1134" y="491"/>
                  </a:cubicBezTo>
                  <a:cubicBezTo>
                    <a:pt x="0" y="5662"/>
                    <a:pt x="4370" y="10065"/>
                    <a:pt x="9007" y="11466"/>
                  </a:cubicBezTo>
                  <a:cubicBezTo>
                    <a:pt x="10474" y="11893"/>
                    <a:pt x="11939" y="12077"/>
                    <a:pt x="13395" y="12077"/>
                  </a:cubicBezTo>
                  <a:cubicBezTo>
                    <a:pt x="17965" y="12077"/>
                    <a:pt x="22445" y="10268"/>
                    <a:pt x="26619" y="8497"/>
                  </a:cubicBezTo>
                  <a:cubicBezTo>
                    <a:pt x="27005" y="8319"/>
                    <a:pt x="26809" y="7770"/>
                    <a:pt x="26456" y="7770"/>
                  </a:cubicBezTo>
                  <a:cubicBezTo>
                    <a:pt x="26412" y="7770"/>
                    <a:pt x="26366" y="7778"/>
                    <a:pt x="26319" y="7797"/>
                  </a:cubicBezTo>
                  <a:cubicBezTo>
                    <a:pt x="22421" y="9078"/>
                    <a:pt x="18337" y="10475"/>
                    <a:pt x="14202" y="10475"/>
                  </a:cubicBezTo>
                  <a:cubicBezTo>
                    <a:pt x="13384" y="10475"/>
                    <a:pt x="12563" y="10420"/>
                    <a:pt x="11742" y="10299"/>
                  </a:cubicBezTo>
                  <a:cubicBezTo>
                    <a:pt x="6571" y="9531"/>
                    <a:pt x="2769" y="5995"/>
                    <a:pt x="2469" y="658"/>
                  </a:cubicBezTo>
                  <a:cubicBezTo>
                    <a:pt x="2450" y="259"/>
                    <a:pt x="2073" y="0"/>
                    <a:pt x="1721" y="0"/>
                  </a:cubicBezTo>
                  <a:close/>
                </a:path>
              </a:pathLst>
            </a:custGeom>
            <a:solidFill>
              <a:srgbClr val="32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02" name="Google Shape;6402;p76"/>
            <p:cNvGrpSpPr/>
            <p:nvPr/>
          </p:nvGrpSpPr>
          <p:grpSpPr>
            <a:xfrm>
              <a:off x="-8387925" y="1427000"/>
              <a:ext cx="2653575" cy="2125200"/>
              <a:chOff x="-4931625" y="2074200"/>
              <a:chExt cx="2653575" cy="2125200"/>
            </a:xfrm>
          </p:grpSpPr>
          <p:sp>
            <p:nvSpPr>
              <p:cNvPr id="6403" name="Google Shape;6403;p76"/>
              <p:cNvSpPr/>
              <p:nvPr/>
            </p:nvSpPr>
            <p:spPr>
              <a:xfrm>
                <a:off x="-3571500" y="3608125"/>
                <a:ext cx="519225" cy="509525"/>
              </a:xfrm>
              <a:custGeom>
                <a:rect b="b" l="l" r="r" t="t"/>
                <a:pathLst>
                  <a:path extrusionOk="0" h="20381" w="20769">
                    <a:moveTo>
                      <a:pt x="9857" y="0"/>
                    </a:moveTo>
                    <a:cubicBezTo>
                      <a:pt x="9731" y="0"/>
                      <a:pt x="9598" y="46"/>
                      <a:pt x="9474" y="154"/>
                    </a:cubicBezTo>
                    <a:cubicBezTo>
                      <a:pt x="6339" y="2923"/>
                      <a:pt x="3537" y="6092"/>
                      <a:pt x="468" y="8927"/>
                    </a:cubicBezTo>
                    <a:cubicBezTo>
                      <a:pt x="1" y="9361"/>
                      <a:pt x="134" y="10161"/>
                      <a:pt x="668" y="10428"/>
                    </a:cubicBezTo>
                    <a:cubicBezTo>
                      <a:pt x="3703" y="12330"/>
                      <a:pt x="6872" y="14031"/>
                      <a:pt x="10041" y="15699"/>
                    </a:cubicBezTo>
                    <a:cubicBezTo>
                      <a:pt x="12910" y="17266"/>
                      <a:pt x="16012" y="19401"/>
                      <a:pt x="19181" y="20335"/>
                    </a:cubicBezTo>
                    <a:cubicBezTo>
                      <a:pt x="19292" y="20366"/>
                      <a:pt x="19397" y="20380"/>
                      <a:pt x="19495" y="20380"/>
                    </a:cubicBezTo>
                    <a:cubicBezTo>
                      <a:pt x="20457" y="20380"/>
                      <a:pt x="20769" y="19006"/>
                      <a:pt x="19982" y="18401"/>
                    </a:cubicBezTo>
                    <a:cubicBezTo>
                      <a:pt x="17346" y="16366"/>
                      <a:pt x="13744" y="15098"/>
                      <a:pt x="10808" y="13564"/>
                    </a:cubicBezTo>
                    <a:cubicBezTo>
                      <a:pt x="8053" y="12171"/>
                      <a:pt x="5377" y="10700"/>
                      <a:pt x="2663" y="9266"/>
                    </a:cubicBezTo>
                    <a:lnTo>
                      <a:pt x="2663" y="9266"/>
                    </a:lnTo>
                    <a:cubicBezTo>
                      <a:pt x="5147" y="6430"/>
                      <a:pt x="7849" y="3764"/>
                      <a:pt x="10308" y="855"/>
                    </a:cubicBezTo>
                    <a:cubicBezTo>
                      <a:pt x="10615" y="496"/>
                      <a:pt x="10274" y="0"/>
                      <a:pt x="98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6"/>
              <p:cNvSpPr/>
              <p:nvPr/>
            </p:nvSpPr>
            <p:spPr>
              <a:xfrm>
                <a:off x="-3217075" y="3945375"/>
                <a:ext cx="204800" cy="72750"/>
              </a:xfrm>
              <a:custGeom>
                <a:rect b="b" l="l" r="r" t="t"/>
                <a:pathLst>
                  <a:path extrusionOk="0" h="2910" w="8192">
                    <a:moveTo>
                      <a:pt x="7870" y="1"/>
                    </a:moveTo>
                    <a:cubicBezTo>
                      <a:pt x="7850" y="1"/>
                      <a:pt x="7829" y="3"/>
                      <a:pt x="7806" y="7"/>
                    </a:cubicBezTo>
                    <a:cubicBezTo>
                      <a:pt x="6505" y="74"/>
                      <a:pt x="5271" y="674"/>
                      <a:pt x="4003" y="1074"/>
                    </a:cubicBezTo>
                    <a:cubicBezTo>
                      <a:pt x="2769" y="1441"/>
                      <a:pt x="1435" y="1708"/>
                      <a:pt x="267" y="2342"/>
                    </a:cubicBezTo>
                    <a:cubicBezTo>
                      <a:pt x="1" y="2442"/>
                      <a:pt x="167" y="2909"/>
                      <a:pt x="468" y="2909"/>
                    </a:cubicBezTo>
                    <a:cubicBezTo>
                      <a:pt x="1768" y="2909"/>
                      <a:pt x="3103" y="2442"/>
                      <a:pt x="4304" y="2075"/>
                    </a:cubicBezTo>
                    <a:cubicBezTo>
                      <a:pt x="5538" y="1708"/>
                      <a:pt x="6939" y="1408"/>
                      <a:pt x="7973" y="607"/>
                    </a:cubicBezTo>
                    <a:cubicBezTo>
                      <a:pt x="8192" y="451"/>
                      <a:pt x="8176" y="1"/>
                      <a:pt x="78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6"/>
              <p:cNvSpPr/>
              <p:nvPr/>
            </p:nvSpPr>
            <p:spPr>
              <a:xfrm>
                <a:off x="-2509900" y="2594575"/>
                <a:ext cx="231850" cy="231025"/>
              </a:xfrm>
              <a:custGeom>
                <a:rect b="b" l="l" r="r" t="t"/>
                <a:pathLst>
                  <a:path extrusionOk="0" h="9241" w="9274">
                    <a:moveTo>
                      <a:pt x="0" y="0"/>
                    </a:moveTo>
                    <a:lnTo>
                      <a:pt x="334" y="9240"/>
                    </a:lnTo>
                    <a:lnTo>
                      <a:pt x="9274" y="5338"/>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6"/>
              <p:cNvSpPr/>
              <p:nvPr/>
            </p:nvSpPr>
            <p:spPr>
              <a:xfrm>
                <a:off x="-2609150" y="2723100"/>
                <a:ext cx="331100" cy="21600"/>
              </a:xfrm>
              <a:custGeom>
                <a:rect b="b" l="l" r="r" t="t"/>
                <a:pathLst>
                  <a:path extrusionOk="0" h="864" w="13244">
                    <a:moveTo>
                      <a:pt x="9529" y="0"/>
                    </a:moveTo>
                    <a:cubicBezTo>
                      <a:pt x="6388" y="0"/>
                      <a:pt x="3226" y="212"/>
                      <a:pt x="168" y="597"/>
                    </a:cubicBezTo>
                    <a:cubicBezTo>
                      <a:pt x="1" y="597"/>
                      <a:pt x="1" y="864"/>
                      <a:pt x="168" y="864"/>
                    </a:cubicBezTo>
                    <a:cubicBezTo>
                      <a:pt x="4504" y="630"/>
                      <a:pt x="8841" y="530"/>
                      <a:pt x="13144" y="297"/>
                    </a:cubicBezTo>
                    <a:cubicBezTo>
                      <a:pt x="13244" y="263"/>
                      <a:pt x="13244" y="96"/>
                      <a:pt x="13144" y="96"/>
                    </a:cubicBezTo>
                    <a:cubicBezTo>
                      <a:pt x="11947" y="31"/>
                      <a:pt x="10739" y="0"/>
                      <a:pt x="9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6"/>
              <p:cNvSpPr/>
              <p:nvPr/>
            </p:nvSpPr>
            <p:spPr>
              <a:xfrm>
                <a:off x="-4726475" y="2104175"/>
                <a:ext cx="2259125" cy="1723275"/>
              </a:xfrm>
              <a:custGeom>
                <a:rect b="b" l="l" r="r" t="t"/>
                <a:pathLst>
                  <a:path extrusionOk="0" h="68931" w="90365">
                    <a:moveTo>
                      <a:pt x="67587" y="1"/>
                    </a:moveTo>
                    <a:cubicBezTo>
                      <a:pt x="67529" y="1"/>
                      <a:pt x="67472" y="1"/>
                      <a:pt x="67415" y="2"/>
                    </a:cubicBezTo>
                    <a:cubicBezTo>
                      <a:pt x="66714" y="36"/>
                      <a:pt x="66014" y="169"/>
                      <a:pt x="65514" y="636"/>
                    </a:cubicBezTo>
                    <a:cubicBezTo>
                      <a:pt x="64646" y="1470"/>
                      <a:pt x="64913" y="3004"/>
                      <a:pt x="65580" y="4005"/>
                    </a:cubicBezTo>
                    <a:cubicBezTo>
                      <a:pt x="65914" y="4472"/>
                      <a:pt x="66314" y="4872"/>
                      <a:pt x="66714" y="5273"/>
                    </a:cubicBezTo>
                    <a:cubicBezTo>
                      <a:pt x="65213" y="4806"/>
                      <a:pt x="63712" y="4472"/>
                      <a:pt x="62144" y="4305"/>
                    </a:cubicBezTo>
                    <a:cubicBezTo>
                      <a:pt x="61656" y="4257"/>
                      <a:pt x="61154" y="4226"/>
                      <a:pt x="60651" y="4226"/>
                    </a:cubicBezTo>
                    <a:cubicBezTo>
                      <a:pt x="59778" y="4226"/>
                      <a:pt x="58900" y="4318"/>
                      <a:pt x="58075" y="4572"/>
                    </a:cubicBezTo>
                    <a:cubicBezTo>
                      <a:pt x="57374" y="4839"/>
                      <a:pt x="56674" y="5206"/>
                      <a:pt x="56240" y="5840"/>
                    </a:cubicBezTo>
                    <a:cubicBezTo>
                      <a:pt x="55840" y="6474"/>
                      <a:pt x="55707" y="7341"/>
                      <a:pt x="56140" y="7975"/>
                    </a:cubicBezTo>
                    <a:cubicBezTo>
                      <a:pt x="56507" y="8542"/>
                      <a:pt x="57241" y="8742"/>
                      <a:pt x="57908" y="8842"/>
                    </a:cubicBezTo>
                    <a:cubicBezTo>
                      <a:pt x="58142" y="8866"/>
                      <a:pt x="58375" y="8877"/>
                      <a:pt x="58609" y="8877"/>
                    </a:cubicBezTo>
                    <a:cubicBezTo>
                      <a:pt x="60010" y="8877"/>
                      <a:pt x="61411" y="8485"/>
                      <a:pt x="62812" y="8141"/>
                    </a:cubicBezTo>
                    <a:cubicBezTo>
                      <a:pt x="63012" y="8075"/>
                      <a:pt x="63212" y="8008"/>
                      <a:pt x="63412" y="7975"/>
                    </a:cubicBezTo>
                    <a:lnTo>
                      <a:pt x="63412" y="7975"/>
                    </a:lnTo>
                    <a:cubicBezTo>
                      <a:pt x="55373" y="10743"/>
                      <a:pt x="49335" y="16481"/>
                      <a:pt x="43198" y="22919"/>
                    </a:cubicBezTo>
                    <a:cubicBezTo>
                      <a:pt x="31022" y="35828"/>
                      <a:pt x="17146" y="48237"/>
                      <a:pt x="0" y="52840"/>
                    </a:cubicBezTo>
                    <a:lnTo>
                      <a:pt x="200" y="56109"/>
                    </a:lnTo>
                    <a:cubicBezTo>
                      <a:pt x="5504" y="62414"/>
                      <a:pt x="12476" y="66283"/>
                      <a:pt x="20515" y="67784"/>
                    </a:cubicBezTo>
                    <a:cubicBezTo>
                      <a:pt x="24543" y="68541"/>
                      <a:pt x="28884" y="68930"/>
                      <a:pt x="33356" y="68930"/>
                    </a:cubicBezTo>
                    <a:cubicBezTo>
                      <a:pt x="52143" y="68930"/>
                      <a:pt x="73244" y="62060"/>
                      <a:pt x="83159" y="46702"/>
                    </a:cubicBezTo>
                    <a:cubicBezTo>
                      <a:pt x="87663" y="39731"/>
                      <a:pt x="90365" y="28489"/>
                      <a:pt x="88663" y="19616"/>
                    </a:cubicBezTo>
                    <a:cubicBezTo>
                      <a:pt x="87362" y="12811"/>
                      <a:pt x="83493" y="7374"/>
                      <a:pt x="75854" y="6374"/>
                    </a:cubicBezTo>
                    <a:cubicBezTo>
                      <a:pt x="75554" y="4606"/>
                      <a:pt x="74520" y="2938"/>
                      <a:pt x="73086" y="1804"/>
                    </a:cubicBezTo>
                    <a:cubicBezTo>
                      <a:pt x="71561" y="571"/>
                      <a:pt x="69595" y="1"/>
                      <a:pt x="675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6"/>
              <p:cNvSpPr/>
              <p:nvPr/>
            </p:nvSpPr>
            <p:spPr>
              <a:xfrm>
                <a:off x="-2998500" y="2528350"/>
                <a:ext cx="280275" cy="193825"/>
              </a:xfrm>
              <a:custGeom>
                <a:rect b="b" l="l" r="r" t="t"/>
                <a:pathLst>
                  <a:path extrusionOk="0" h="7753" w="11211">
                    <a:moveTo>
                      <a:pt x="579" y="1"/>
                    </a:moveTo>
                    <a:cubicBezTo>
                      <a:pt x="309" y="1"/>
                      <a:pt x="1" y="244"/>
                      <a:pt x="64" y="581"/>
                    </a:cubicBezTo>
                    <a:cubicBezTo>
                      <a:pt x="397" y="3050"/>
                      <a:pt x="1598" y="6352"/>
                      <a:pt x="4100" y="7419"/>
                    </a:cubicBezTo>
                    <a:cubicBezTo>
                      <a:pt x="4628" y="7651"/>
                      <a:pt x="5149" y="7752"/>
                      <a:pt x="5656" y="7752"/>
                    </a:cubicBezTo>
                    <a:cubicBezTo>
                      <a:pt x="7713" y="7752"/>
                      <a:pt x="9561" y="6082"/>
                      <a:pt x="10872" y="4584"/>
                    </a:cubicBezTo>
                    <a:cubicBezTo>
                      <a:pt x="11210" y="4167"/>
                      <a:pt x="10857" y="3648"/>
                      <a:pt x="10431" y="3648"/>
                    </a:cubicBezTo>
                    <a:cubicBezTo>
                      <a:pt x="10312" y="3648"/>
                      <a:pt x="10188" y="3689"/>
                      <a:pt x="10071" y="3784"/>
                    </a:cubicBezTo>
                    <a:cubicBezTo>
                      <a:pt x="8830" y="4878"/>
                      <a:pt x="7306" y="6292"/>
                      <a:pt x="5692" y="6292"/>
                    </a:cubicBezTo>
                    <a:cubicBezTo>
                      <a:pt x="5093" y="6292"/>
                      <a:pt x="4481" y="6097"/>
                      <a:pt x="3867" y="5618"/>
                    </a:cubicBezTo>
                    <a:cubicBezTo>
                      <a:pt x="2232" y="4384"/>
                      <a:pt x="1365" y="2216"/>
                      <a:pt x="931" y="281"/>
                    </a:cubicBezTo>
                    <a:cubicBezTo>
                      <a:pt x="882" y="84"/>
                      <a:pt x="737" y="1"/>
                      <a:pt x="5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6"/>
              <p:cNvSpPr/>
              <p:nvPr/>
            </p:nvSpPr>
            <p:spPr>
              <a:xfrm>
                <a:off x="-3771625" y="3075825"/>
                <a:ext cx="845575" cy="496925"/>
              </a:xfrm>
              <a:custGeom>
                <a:rect b="b" l="l" r="r" t="t"/>
                <a:pathLst>
                  <a:path extrusionOk="0" h="19877" w="33823">
                    <a:moveTo>
                      <a:pt x="33371" y="0"/>
                    </a:moveTo>
                    <a:cubicBezTo>
                      <a:pt x="33209" y="0"/>
                      <a:pt x="33039" y="93"/>
                      <a:pt x="32957" y="298"/>
                    </a:cubicBezTo>
                    <a:cubicBezTo>
                      <a:pt x="30789" y="5802"/>
                      <a:pt x="26652" y="10138"/>
                      <a:pt x="21549" y="13174"/>
                    </a:cubicBezTo>
                    <a:cubicBezTo>
                      <a:pt x="18947" y="14775"/>
                      <a:pt x="16145" y="15976"/>
                      <a:pt x="13276" y="16943"/>
                    </a:cubicBezTo>
                    <a:cubicBezTo>
                      <a:pt x="11842" y="17377"/>
                      <a:pt x="10441" y="17810"/>
                      <a:pt x="8973" y="18010"/>
                    </a:cubicBezTo>
                    <a:cubicBezTo>
                      <a:pt x="8506" y="18077"/>
                      <a:pt x="8056" y="18110"/>
                      <a:pt x="7601" y="18110"/>
                    </a:cubicBezTo>
                    <a:cubicBezTo>
                      <a:pt x="7147" y="18110"/>
                      <a:pt x="6688" y="18077"/>
                      <a:pt x="6204" y="18010"/>
                    </a:cubicBezTo>
                    <a:cubicBezTo>
                      <a:pt x="5771" y="17977"/>
                      <a:pt x="5304" y="17877"/>
                      <a:pt x="4870" y="17777"/>
                    </a:cubicBezTo>
                    <a:cubicBezTo>
                      <a:pt x="3803" y="17610"/>
                      <a:pt x="3436" y="16843"/>
                      <a:pt x="3769" y="15542"/>
                    </a:cubicBezTo>
                    <a:cubicBezTo>
                      <a:pt x="4576" y="15110"/>
                      <a:pt x="4064" y="14056"/>
                      <a:pt x="3308" y="14056"/>
                    </a:cubicBezTo>
                    <a:cubicBezTo>
                      <a:pt x="3188" y="14056"/>
                      <a:pt x="3063" y="14082"/>
                      <a:pt x="2935" y="14141"/>
                    </a:cubicBezTo>
                    <a:cubicBezTo>
                      <a:pt x="0" y="15375"/>
                      <a:pt x="2102" y="18611"/>
                      <a:pt x="4170" y="19345"/>
                    </a:cubicBezTo>
                    <a:cubicBezTo>
                      <a:pt x="5200" y="19719"/>
                      <a:pt x="6268" y="19876"/>
                      <a:pt x="7351" y="19876"/>
                    </a:cubicBezTo>
                    <a:cubicBezTo>
                      <a:pt x="10511" y="19876"/>
                      <a:pt x="13787" y="18536"/>
                      <a:pt x="16545" y="17343"/>
                    </a:cubicBezTo>
                    <a:cubicBezTo>
                      <a:pt x="24151" y="14108"/>
                      <a:pt x="31189" y="8670"/>
                      <a:pt x="33724" y="531"/>
                    </a:cubicBezTo>
                    <a:cubicBezTo>
                      <a:pt x="33823" y="196"/>
                      <a:pt x="33606" y="0"/>
                      <a:pt x="333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6"/>
              <p:cNvSpPr/>
              <p:nvPr/>
            </p:nvSpPr>
            <p:spPr>
              <a:xfrm>
                <a:off x="-4103625" y="3261225"/>
                <a:ext cx="111525" cy="94600"/>
              </a:xfrm>
              <a:custGeom>
                <a:rect b="b" l="l" r="r" t="t"/>
                <a:pathLst>
                  <a:path extrusionOk="0" h="3784" w="4461">
                    <a:moveTo>
                      <a:pt x="3905" y="1"/>
                    </a:moveTo>
                    <a:cubicBezTo>
                      <a:pt x="3862" y="1"/>
                      <a:pt x="3817" y="7"/>
                      <a:pt x="3773" y="20"/>
                    </a:cubicBezTo>
                    <a:cubicBezTo>
                      <a:pt x="3106" y="120"/>
                      <a:pt x="2472" y="854"/>
                      <a:pt x="1939" y="1254"/>
                    </a:cubicBezTo>
                    <a:cubicBezTo>
                      <a:pt x="1371" y="1721"/>
                      <a:pt x="571" y="2155"/>
                      <a:pt x="237" y="2855"/>
                    </a:cubicBezTo>
                    <a:cubicBezTo>
                      <a:pt x="0" y="3241"/>
                      <a:pt x="316" y="3783"/>
                      <a:pt x="763" y="3783"/>
                    </a:cubicBezTo>
                    <a:cubicBezTo>
                      <a:pt x="820" y="3783"/>
                      <a:pt x="878" y="3775"/>
                      <a:pt x="938" y="3756"/>
                    </a:cubicBezTo>
                    <a:cubicBezTo>
                      <a:pt x="1705" y="3489"/>
                      <a:pt x="2239" y="2855"/>
                      <a:pt x="2806" y="2288"/>
                    </a:cubicBezTo>
                    <a:cubicBezTo>
                      <a:pt x="3373" y="1788"/>
                      <a:pt x="4107" y="1321"/>
                      <a:pt x="4374" y="621"/>
                    </a:cubicBezTo>
                    <a:cubicBezTo>
                      <a:pt x="4461" y="273"/>
                      <a:pt x="4195" y="1"/>
                      <a:pt x="39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6"/>
              <p:cNvSpPr/>
              <p:nvPr/>
            </p:nvSpPr>
            <p:spPr>
              <a:xfrm>
                <a:off x="-3871700" y="3285375"/>
                <a:ext cx="70900" cy="60700"/>
              </a:xfrm>
              <a:custGeom>
                <a:rect b="b" l="l" r="r" t="t"/>
                <a:pathLst>
                  <a:path extrusionOk="0" h="2428" w="2836">
                    <a:moveTo>
                      <a:pt x="2154" y="0"/>
                    </a:moveTo>
                    <a:cubicBezTo>
                      <a:pt x="2017" y="0"/>
                      <a:pt x="1881" y="58"/>
                      <a:pt x="1768" y="155"/>
                    </a:cubicBezTo>
                    <a:cubicBezTo>
                      <a:pt x="1268" y="622"/>
                      <a:pt x="701" y="1089"/>
                      <a:pt x="200" y="1556"/>
                    </a:cubicBezTo>
                    <a:cubicBezTo>
                      <a:pt x="0" y="1689"/>
                      <a:pt x="0" y="2090"/>
                      <a:pt x="200" y="2290"/>
                    </a:cubicBezTo>
                    <a:cubicBezTo>
                      <a:pt x="312" y="2385"/>
                      <a:pt x="431" y="2428"/>
                      <a:pt x="554" y="2428"/>
                    </a:cubicBezTo>
                    <a:cubicBezTo>
                      <a:pt x="689" y="2428"/>
                      <a:pt x="828" y="2377"/>
                      <a:pt x="968" y="2290"/>
                    </a:cubicBezTo>
                    <a:lnTo>
                      <a:pt x="2569" y="1056"/>
                    </a:lnTo>
                    <a:cubicBezTo>
                      <a:pt x="2836" y="822"/>
                      <a:pt x="2802" y="422"/>
                      <a:pt x="2569" y="222"/>
                    </a:cubicBezTo>
                    <a:cubicBezTo>
                      <a:pt x="2448" y="66"/>
                      <a:pt x="2301" y="0"/>
                      <a:pt x="21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6"/>
              <p:cNvSpPr/>
              <p:nvPr/>
            </p:nvSpPr>
            <p:spPr>
              <a:xfrm>
                <a:off x="-3904125" y="3142450"/>
                <a:ext cx="142200" cy="109075"/>
              </a:xfrm>
              <a:custGeom>
                <a:rect b="b" l="l" r="r" t="t"/>
                <a:pathLst>
                  <a:path extrusionOk="0" h="4363" w="5688">
                    <a:moveTo>
                      <a:pt x="4736" y="1"/>
                    </a:moveTo>
                    <a:cubicBezTo>
                      <a:pt x="4591" y="1"/>
                      <a:pt x="4439" y="51"/>
                      <a:pt x="4299" y="168"/>
                    </a:cubicBezTo>
                    <a:cubicBezTo>
                      <a:pt x="2998" y="1269"/>
                      <a:pt x="1564" y="2169"/>
                      <a:pt x="397" y="3370"/>
                    </a:cubicBezTo>
                    <a:cubicBezTo>
                      <a:pt x="0" y="3795"/>
                      <a:pt x="348" y="4363"/>
                      <a:pt x="829" y="4363"/>
                    </a:cubicBezTo>
                    <a:cubicBezTo>
                      <a:pt x="915" y="4363"/>
                      <a:pt x="1006" y="4345"/>
                      <a:pt x="1097" y="4304"/>
                    </a:cubicBezTo>
                    <a:cubicBezTo>
                      <a:pt x="2631" y="3537"/>
                      <a:pt x="3966" y="2269"/>
                      <a:pt x="5167" y="1068"/>
                    </a:cubicBezTo>
                    <a:cubicBezTo>
                      <a:pt x="5687" y="626"/>
                      <a:pt x="5253" y="1"/>
                      <a:pt x="47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6"/>
              <p:cNvSpPr/>
              <p:nvPr/>
            </p:nvSpPr>
            <p:spPr>
              <a:xfrm>
                <a:off x="-3662525" y="3158000"/>
                <a:ext cx="129875" cy="107600"/>
              </a:xfrm>
              <a:custGeom>
                <a:rect b="b" l="l" r="r" t="t"/>
                <a:pathLst>
                  <a:path extrusionOk="0" h="4304" w="5195">
                    <a:moveTo>
                      <a:pt x="4327" y="1"/>
                    </a:moveTo>
                    <a:cubicBezTo>
                      <a:pt x="4226" y="1"/>
                      <a:pt x="4118" y="25"/>
                      <a:pt x="4009" y="80"/>
                    </a:cubicBezTo>
                    <a:cubicBezTo>
                      <a:pt x="3275" y="446"/>
                      <a:pt x="2608" y="1147"/>
                      <a:pt x="1941" y="1681"/>
                    </a:cubicBezTo>
                    <a:cubicBezTo>
                      <a:pt x="1273" y="2248"/>
                      <a:pt x="673" y="2848"/>
                      <a:pt x="239" y="3549"/>
                    </a:cubicBezTo>
                    <a:cubicBezTo>
                      <a:pt x="0" y="3894"/>
                      <a:pt x="312" y="4303"/>
                      <a:pt x="651" y="4303"/>
                    </a:cubicBezTo>
                    <a:cubicBezTo>
                      <a:pt x="737" y="4303"/>
                      <a:pt x="825" y="4277"/>
                      <a:pt x="906" y="4216"/>
                    </a:cubicBezTo>
                    <a:cubicBezTo>
                      <a:pt x="1607" y="3749"/>
                      <a:pt x="2241" y="3248"/>
                      <a:pt x="2808" y="2715"/>
                    </a:cubicBezTo>
                    <a:cubicBezTo>
                      <a:pt x="3442" y="2181"/>
                      <a:pt x="4242" y="1681"/>
                      <a:pt x="4776" y="1047"/>
                    </a:cubicBezTo>
                    <a:cubicBezTo>
                      <a:pt x="5194" y="629"/>
                      <a:pt x="4843" y="1"/>
                      <a:pt x="43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6"/>
              <p:cNvSpPr/>
              <p:nvPr/>
            </p:nvSpPr>
            <p:spPr>
              <a:xfrm>
                <a:off x="-3635300" y="2983275"/>
                <a:ext cx="73000" cy="66900"/>
              </a:xfrm>
              <a:custGeom>
                <a:rect b="b" l="l" r="r" t="t"/>
                <a:pathLst>
                  <a:path extrusionOk="0" h="2676" w="2920">
                    <a:moveTo>
                      <a:pt x="2213" y="1"/>
                    </a:moveTo>
                    <a:cubicBezTo>
                      <a:pt x="2050" y="1"/>
                      <a:pt x="1881" y="67"/>
                      <a:pt x="1719" y="197"/>
                    </a:cubicBezTo>
                    <a:cubicBezTo>
                      <a:pt x="1152" y="664"/>
                      <a:pt x="651" y="1198"/>
                      <a:pt x="251" y="1831"/>
                    </a:cubicBezTo>
                    <a:cubicBezTo>
                      <a:pt x="1" y="2207"/>
                      <a:pt x="407" y="2676"/>
                      <a:pt x="795" y="2676"/>
                    </a:cubicBezTo>
                    <a:cubicBezTo>
                      <a:pt x="924" y="2676"/>
                      <a:pt x="1052" y="2624"/>
                      <a:pt x="1152" y="2499"/>
                    </a:cubicBezTo>
                    <a:cubicBezTo>
                      <a:pt x="1519" y="1998"/>
                      <a:pt x="1986" y="1531"/>
                      <a:pt x="2519" y="1198"/>
                    </a:cubicBezTo>
                    <a:cubicBezTo>
                      <a:pt x="2853" y="998"/>
                      <a:pt x="2920" y="564"/>
                      <a:pt x="2686" y="230"/>
                    </a:cubicBezTo>
                    <a:cubicBezTo>
                      <a:pt x="2549" y="76"/>
                      <a:pt x="2385" y="1"/>
                      <a:pt x="22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6"/>
              <p:cNvSpPr/>
              <p:nvPr/>
            </p:nvSpPr>
            <p:spPr>
              <a:xfrm>
                <a:off x="-3882325" y="2991975"/>
                <a:ext cx="116675" cy="87225"/>
              </a:xfrm>
              <a:custGeom>
                <a:rect b="b" l="l" r="r" t="t"/>
                <a:pathLst>
                  <a:path extrusionOk="0" h="3489" w="4667">
                    <a:moveTo>
                      <a:pt x="3789" y="1"/>
                    </a:moveTo>
                    <a:cubicBezTo>
                      <a:pt x="3673" y="1"/>
                      <a:pt x="3550" y="45"/>
                      <a:pt x="3427" y="149"/>
                    </a:cubicBezTo>
                    <a:cubicBezTo>
                      <a:pt x="2393" y="916"/>
                      <a:pt x="1359" y="1717"/>
                      <a:pt x="392" y="2584"/>
                    </a:cubicBezTo>
                    <a:cubicBezTo>
                      <a:pt x="1" y="2919"/>
                      <a:pt x="358" y="3488"/>
                      <a:pt x="778" y="3488"/>
                    </a:cubicBezTo>
                    <a:cubicBezTo>
                      <a:pt x="860" y="3488"/>
                      <a:pt x="944" y="3467"/>
                      <a:pt x="1026" y="3418"/>
                    </a:cubicBezTo>
                    <a:cubicBezTo>
                      <a:pt x="2060" y="2751"/>
                      <a:pt x="3094" y="2051"/>
                      <a:pt x="4094" y="1317"/>
                    </a:cubicBezTo>
                    <a:cubicBezTo>
                      <a:pt x="4666" y="881"/>
                      <a:pt x="4304" y="1"/>
                      <a:pt x="37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6"/>
              <p:cNvSpPr/>
              <p:nvPr/>
            </p:nvSpPr>
            <p:spPr>
              <a:xfrm>
                <a:off x="-3527375" y="3355075"/>
                <a:ext cx="112625" cy="90650"/>
              </a:xfrm>
              <a:custGeom>
                <a:rect b="b" l="l" r="r" t="t"/>
                <a:pathLst>
                  <a:path extrusionOk="0" h="3626" w="4505">
                    <a:moveTo>
                      <a:pt x="3695" y="0"/>
                    </a:moveTo>
                    <a:cubicBezTo>
                      <a:pt x="3634" y="0"/>
                      <a:pt x="3570" y="12"/>
                      <a:pt x="3506" y="35"/>
                    </a:cubicBezTo>
                    <a:cubicBezTo>
                      <a:pt x="2906" y="302"/>
                      <a:pt x="2405" y="769"/>
                      <a:pt x="1938" y="1170"/>
                    </a:cubicBezTo>
                    <a:cubicBezTo>
                      <a:pt x="1438" y="1603"/>
                      <a:pt x="938" y="2004"/>
                      <a:pt x="437" y="2471"/>
                    </a:cubicBezTo>
                    <a:cubicBezTo>
                      <a:pt x="0" y="2880"/>
                      <a:pt x="391" y="3626"/>
                      <a:pt x="895" y="3626"/>
                    </a:cubicBezTo>
                    <a:cubicBezTo>
                      <a:pt x="1006" y="3626"/>
                      <a:pt x="1123" y="3589"/>
                      <a:pt x="1238" y="3505"/>
                    </a:cubicBezTo>
                    <a:cubicBezTo>
                      <a:pt x="1772" y="3138"/>
                      <a:pt x="2272" y="2771"/>
                      <a:pt x="2772" y="2337"/>
                    </a:cubicBezTo>
                    <a:cubicBezTo>
                      <a:pt x="3273" y="1937"/>
                      <a:pt x="3873" y="1603"/>
                      <a:pt x="4240" y="1036"/>
                    </a:cubicBezTo>
                    <a:cubicBezTo>
                      <a:pt x="4504" y="596"/>
                      <a:pt x="4148" y="0"/>
                      <a:pt x="36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6"/>
              <p:cNvSpPr/>
              <p:nvPr/>
            </p:nvSpPr>
            <p:spPr>
              <a:xfrm>
                <a:off x="-3241275" y="3205000"/>
                <a:ext cx="72900" cy="57025"/>
              </a:xfrm>
              <a:custGeom>
                <a:rect b="b" l="l" r="r" t="t"/>
                <a:pathLst>
                  <a:path extrusionOk="0" h="2281" w="2916">
                    <a:moveTo>
                      <a:pt x="2123" y="1"/>
                    </a:moveTo>
                    <a:cubicBezTo>
                      <a:pt x="2022" y="1"/>
                      <a:pt x="1913" y="31"/>
                      <a:pt x="1802" y="101"/>
                    </a:cubicBezTo>
                    <a:cubicBezTo>
                      <a:pt x="1235" y="468"/>
                      <a:pt x="768" y="968"/>
                      <a:pt x="301" y="1469"/>
                    </a:cubicBezTo>
                    <a:cubicBezTo>
                      <a:pt x="1" y="1796"/>
                      <a:pt x="260" y="2281"/>
                      <a:pt x="638" y="2281"/>
                    </a:cubicBezTo>
                    <a:cubicBezTo>
                      <a:pt x="722" y="2281"/>
                      <a:pt x="811" y="2257"/>
                      <a:pt x="902" y="2202"/>
                    </a:cubicBezTo>
                    <a:cubicBezTo>
                      <a:pt x="1469" y="1869"/>
                      <a:pt x="2069" y="1535"/>
                      <a:pt x="2503" y="1035"/>
                    </a:cubicBezTo>
                    <a:cubicBezTo>
                      <a:pt x="2916" y="677"/>
                      <a:pt x="2602" y="1"/>
                      <a:pt x="21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6"/>
              <p:cNvSpPr/>
              <p:nvPr/>
            </p:nvSpPr>
            <p:spPr>
              <a:xfrm>
                <a:off x="-3420050" y="3157725"/>
                <a:ext cx="107625" cy="85675"/>
              </a:xfrm>
              <a:custGeom>
                <a:rect b="b" l="l" r="r" t="t"/>
                <a:pathLst>
                  <a:path extrusionOk="0" h="3427" w="4305">
                    <a:moveTo>
                      <a:pt x="3446" y="0"/>
                    </a:moveTo>
                    <a:cubicBezTo>
                      <a:pt x="3341" y="0"/>
                      <a:pt x="3229" y="28"/>
                      <a:pt x="3116" y="91"/>
                    </a:cubicBezTo>
                    <a:cubicBezTo>
                      <a:pt x="2115" y="658"/>
                      <a:pt x="1248" y="1592"/>
                      <a:pt x="414" y="2359"/>
                    </a:cubicBezTo>
                    <a:cubicBezTo>
                      <a:pt x="1" y="2745"/>
                      <a:pt x="384" y="3426"/>
                      <a:pt x="849" y="3426"/>
                    </a:cubicBezTo>
                    <a:cubicBezTo>
                      <a:pt x="947" y="3426"/>
                      <a:pt x="1049" y="3396"/>
                      <a:pt x="1148" y="3326"/>
                    </a:cubicBezTo>
                    <a:cubicBezTo>
                      <a:pt x="1615" y="2959"/>
                      <a:pt x="2115" y="2592"/>
                      <a:pt x="2582" y="2259"/>
                    </a:cubicBezTo>
                    <a:cubicBezTo>
                      <a:pt x="3049" y="1925"/>
                      <a:pt x="3516" y="1558"/>
                      <a:pt x="3917" y="1158"/>
                    </a:cubicBezTo>
                    <a:cubicBezTo>
                      <a:pt x="4304" y="660"/>
                      <a:pt x="3956" y="0"/>
                      <a:pt x="34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6"/>
              <p:cNvSpPr/>
              <p:nvPr/>
            </p:nvSpPr>
            <p:spPr>
              <a:xfrm>
                <a:off x="-3437850" y="2967375"/>
                <a:ext cx="99375" cy="76475"/>
              </a:xfrm>
              <a:custGeom>
                <a:rect b="b" l="l" r="r" t="t"/>
                <a:pathLst>
                  <a:path extrusionOk="0" h="3059" w="3975">
                    <a:moveTo>
                      <a:pt x="3122" y="1"/>
                    </a:moveTo>
                    <a:cubicBezTo>
                      <a:pt x="3000" y="1"/>
                      <a:pt x="2874" y="40"/>
                      <a:pt x="2761" y="132"/>
                    </a:cubicBezTo>
                    <a:cubicBezTo>
                      <a:pt x="1960" y="766"/>
                      <a:pt x="1126" y="1367"/>
                      <a:pt x="359" y="2101"/>
                    </a:cubicBezTo>
                    <a:cubicBezTo>
                      <a:pt x="0" y="2432"/>
                      <a:pt x="349" y="3059"/>
                      <a:pt x="763" y="3059"/>
                    </a:cubicBezTo>
                    <a:cubicBezTo>
                      <a:pt x="850" y="3059"/>
                      <a:pt x="939" y="3031"/>
                      <a:pt x="1026" y="2968"/>
                    </a:cubicBezTo>
                    <a:cubicBezTo>
                      <a:pt x="1927" y="2334"/>
                      <a:pt x="2694" y="1634"/>
                      <a:pt x="3528" y="933"/>
                    </a:cubicBezTo>
                    <a:cubicBezTo>
                      <a:pt x="3974" y="539"/>
                      <a:pt x="3573" y="1"/>
                      <a:pt x="31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6"/>
              <p:cNvSpPr/>
              <p:nvPr/>
            </p:nvSpPr>
            <p:spPr>
              <a:xfrm>
                <a:off x="-3190625" y="3035500"/>
                <a:ext cx="67800" cy="49925"/>
              </a:xfrm>
              <a:custGeom>
                <a:rect b="b" l="l" r="r" t="t"/>
                <a:pathLst>
                  <a:path extrusionOk="0" h="1997" w="2712">
                    <a:moveTo>
                      <a:pt x="2051" y="0"/>
                    </a:moveTo>
                    <a:cubicBezTo>
                      <a:pt x="1957" y="0"/>
                      <a:pt x="1862" y="23"/>
                      <a:pt x="1778" y="76"/>
                    </a:cubicBezTo>
                    <a:cubicBezTo>
                      <a:pt x="1278" y="443"/>
                      <a:pt x="777" y="910"/>
                      <a:pt x="310" y="1277"/>
                    </a:cubicBezTo>
                    <a:cubicBezTo>
                      <a:pt x="1" y="1530"/>
                      <a:pt x="308" y="1997"/>
                      <a:pt x="632" y="1997"/>
                    </a:cubicBezTo>
                    <a:cubicBezTo>
                      <a:pt x="692" y="1997"/>
                      <a:pt x="753" y="1981"/>
                      <a:pt x="811" y="1944"/>
                    </a:cubicBezTo>
                    <a:cubicBezTo>
                      <a:pt x="1311" y="1644"/>
                      <a:pt x="1878" y="1377"/>
                      <a:pt x="2312" y="977"/>
                    </a:cubicBezTo>
                    <a:cubicBezTo>
                      <a:pt x="2578" y="810"/>
                      <a:pt x="2712" y="510"/>
                      <a:pt x="2545" y="243"/>
                    </a:cubicBezTo>
                    <a:cubicBezTo>
                      <a:pt x="2454" y="106"/>
                      <a:pt x="2254" y="0"/>
                      <a:pt x="20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6"/>
              <p:cNvSpPr/>
              <p:nvPr/>
            </p:nvSpPr>
            <p:spPr>
              <a:xfrm>
                <a:off x="-3908400" y="3689625"/>
                <a:ext cx="519175" cy="509775"/>
              </a:xfrm>
              <a:custGeom>
                <a:rect b="b" l="l" r="r" t="t"/>
                <a:pathLst>
                  <a:path extrusionOk="0" h="20391" w="20767">
                    <a:moveTo>
                      <a:pt x="9857" y="0"/>
                    </a:moveTo>
                    <a:cubicBezTo>
                      <a:pt x="9730" y="0"/>
                      <a:pt x="9597" y="48"/>
                      <a:pt x="9474" y="163"/>
                    </a:cubicBezTo>
                    <a:cubicBezTo>
                      <a:pt x="6338" y="2965"/>
                      <a:pt x="3570" y="6134"/>
                      <a:pt x="467" y="8969"/>
                    </a:cubicBezTo>
                    <a:cubicBezTo>
                      <a:pt x="0" y="9403"/>
                      <a:pt x="134" y="10170"/>
                      <a:pt x="668" y="10471"/>
                    </a:cubicBezTo>
                    <a:cubicBezTo>
                      <a:pt x="3736" y="12339"/>
                      <a:pt x="6905" y="14073"/>
                      <a:pt x="10074" y="15741"/>
                    </a:cubicBezTo>
                    <a:cubicBezTo>
                      <a:pt x="12943" y="17309"/>
                      <a:pt x="16012" y="19444"/>
                      <a:pt x="19181" y="20344"/>
                    </a:cubicBezTo>
                    <a:cubicBezTo>
                      <a:pt x="19297" y="20376"/>
                      <a:pt x="19406" y="20390"/>
                      <a:pt x="19508" y="20390"/>
                    </a:cubicBezTo>
                    <a:cubicBezTo>
                      <a:pt x="20485" y="20390"/>
                      <a:pt x="20767" y="19047"/>
                      <a:pt x="19981" y="18443"/>
                    </a:cubicBezTo>
                    <a:cubicBezTo>
                      <a:pt x="17346" y="16408"/>
                      <a:pt x="13777" y="15141"/>
                      <a:pt x="10808" y="13606"/>
                    </a:cubicBezTo>
                    <a:cubicBezTo>
                      <a:pt x="8086" y="12186"/>
                      <a:pt x="5391" y="10714"/>
                      <a:pt x="2675" y="9305"/>
                    </a:cubicBezTo>
                    <a:lnTo>
                      <a:pt x="2675" y="9305"/>
                    </a:lnTo>
                    <a:cubicBezTo>
                      <a:pt x="5182" y="6470"/>
                      <a:pt x="7880" y="3805"/>
                      <a:pt x="10308" y="897"/>
                    </a:cubicBezTo>
                    <a:cubicBezTo>
                      <a:pt x="10642" y="537"/>
                      <a:pt x="10283" y="0"/>
                      <a:pt x="98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6"/>
              <p:cNvSpPr/>
              <p:nvPr/>
            </p:nvSpPr>
            <p:spPr>
              <a:xfrm>
                <a:off x="-3553975" y="4027225"/>
                <a:ext cx="205775" cy="73450"/>
              </a:xfrm>
              <a:custGeom>
                <a:rect b="b" l="l" r="r" t="t"/>
                <a:pathLst>
                  <a:path extrusionOk="0" h="2938" w="8231">
                    <a:moveTo>
                      <a:pt x="7840" y="0"/>
                    </a:moveTo>
                    <a:cubicBezTo>
                      <a:pt x="7829" y="0"/>
                      <a:pt x="7818" y="1"/>
                      <a:pt x="7806" y="2"/>
                    </a:cubicBezTo>
                    <a:cubicBezTo>
                      <a:pt x="6505" y="102"/>
                      <a:pt x="5271" y="669"/>
                      <a:pt x="4003" y="1103"/>
                    </a:cubicBezTo>
                    <a:cubicBezTo>
                      <a:pt x="2769" y="1470"/>
                      <a:pt x="1435" y="1737"/>
                      <a:pt x="267" y="2337"/>
                    </a:cubicBezTo>
                    <a:cubicBezTo>
                      <a:pt x="0" y="2470"/>
                      <a:pt x="134" y="2937"/>
                      <a:pt x="467" y="2937"/>
                    </a:cubicBezTo>
                    <a:cubicBezTo>
                      <a:pt x="1768" y="2937"/>
                      <a:pt x="3102" y="2470"/>
                      <a:pt x="4303" y="2104"/>
                    </a:cubicBezTo>
                    <a:cubicBezTo>
                      <a:pt x="5571" y="1737"/>
                      <a:pt x="6939" y="1436"/>
                      <a:pt x="7973" y="636"/>
                    </a:cubicBezTo>
                    <a:cubicBezTo>
                      <a:pt x="8231" y="474"/>
                      <a:pt x="8177" y="0"/>
                      <a:pt x="784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6"/>
              <p:cNvSpPr/>
              <p:nvPr/>
            </p:nvSpPr>
            <p:spPr>
              <a:xfrm>
                <a:off x="-4931625" y="2074200"/>
                <a:ext cx="379450" cy="1431875"/>
              </a:xfrm>
              <a:custGeom>
                <a:rect b="b" l="l" r="r" t="t"/>
                <a:pathLst>
                  <a:path extrusionOk="0" h="57275" w="15178">
                    <a:moveTo>
                      <a:pt x="7405" y="0"/>
                    </a:moveTo>
                    <a:cubicBezTo>
                      <a:pt x="0" y="3069"/>
                      <a:pt x="3336" y="38661"/>
                      <a:pt x="8406" y="57275"/>
                    </a:cubicBezTo>
                    <a:cubicBezTo>
                      <a:pt x="9640" y="39162"/>
                      <a:pt x="15178" y="1301"/>
                      <a:pt x="74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6"/>
              <p:cNvSpPr/>
              <p:nvPr/>
            </p:nvSpPr>
            <p:spPr>
              <a:xfrm>
                <a:off x="-4770675" y="2090050"/>
                <a:ext cx="448675" cy="1416025"/>
              </a:xfrm>
              <a:custGeom>
                <a:rect b="b" l="l" r="r" t="t"/>
                <a:pathLst>
                  <a:path extrusionOk="0" h="56641" w="17947">
                    <a:moveTo>
                      <a:pt x="10474" y="0"/>
                    </a:moveTo>
                    <a:cubicBezTo>
                      <a:pt x="2702" y="1835"/>
                      <a:pt x="0" y="37427"/>
                      <a:pt x="1968" y="56641"/>
                    </a:cubicBezTo>
                    <a:cubicBezTo>
                      <a:pt x="6205" y="38961"/>
                      <a:pt x="17946" y="2569"/>
                      <a:pt x="104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425" name="Google Shape;6425;p76"/>
          <p:cNvSpPr txBox="1"/>
          <p:nvPr>
            <p:ph type="title"/>
          </p:nvPr>
        </p:nvSpPr>
        <p:spPr>
          <a:xfrm>
            <a:off x="3982663" y="677525"/>
            <a:ext cx="4448100" cy="105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6426" name="Google Shape;6426;p76"/>
          <p:cNvSpPr txBox="1"/>
          <p:nvPr>
            <p:ph idx="1" type="subTitle"/>
          </p:nvPr>
        </p:nvSpPr>
        <p:spPr>
          <a:xfrm>
            <a:off x="3982625" y="1841450"/>
            <a:ext cx="4448100" cy="105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accent1"/>
                </a:solidFill>
                <a:latin typeface="BioRhyme"/>
                <a:ea typeface="BioRhyme"/>
                <a:cs typeface="BioRhyme"/>
                <a:sym typeface="BioRhyme"/>
              </a:rPr>
              <a:t>Do you have any questions?</a:t>
            </a:r>
            <a:endParaRPr b="1" sz="2000">
              <a:solidFill>
                <a:schemeClr val="accent1"/>
              </a:solidFill>
              <a:latin typeface="BioRhyme"/>
              <a:ea typeface="BioRhyme"/>
              <a:cs typeface="BioRhyme"/>
              <a:sym typeface="BioRhyme"/>
            </a:endParaRPr>
          </a:p>
          <a:p>
            <a:pPr indent="0" lvl="0" marL="0" rtl="0" algn="ctr">
              <a:spcBef>
                <a:spcPts val="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6427" name="Google Shape;6427;p76"/>
          <p:cNvSpPr/>
          <p:nvPr/>
        </p:nvSpPr>
        <p:spPr>
          <a:xfrm>
            <a:off x="5369150" y="3088037"/>
            <a:ext cx="437400" cy="4374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6"/>
          <p:cNvSpPr/>
          <p:nvPr/>
        </p:nvSpPr>
        <p:spPr>
          <a:xfrm>
            <a:off x="5987975" y="3088037"/>
            <a:ext cx="437400" cy="4374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6"/>
          <p:cNvSpPr/>
          <p:nvPr/>
        </p:nvSpPr>
        <p:spPr>
          <a:xfrm>
            <a:off x="6606800" y="3088037"/>
            <a:ext cx="437400" cy="4374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30" name="Google Shape;6430;p76"/>
          <p:cNvGrpSpPr/>
          <p:nvPr/>
        </p:nvGrpSpPr>
        <p:grpSpPr>
          <a:xfrm>
            <a:off x="5456299" y="3167535"/>
            <a:ext cx="276012" cy="275991"/>
            <a:chOff x="3368074" y="3882537"/>
            <a:chExt cx="215298" cy="215298"/>
          </a:xfrm>
        </p:grpSpPr>
        <p:sp>
          <p:nvSpPr>
            <p:cNvPr id="6431" name="Google Shape;6431;p76"/>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6"/>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6"/>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4" name="Google Shape;6434;p76"/>
          <p:cNvGrpSpPr/>
          <p:nvPr/>
        </p:nvGrpSpPr>
        <p:grpSpPr>
          <a:xfrm>
            <a:off x="6073281" y="3186243"/>
            <a:ext cx="266790" cy="238574"/>
            <a:chOff x="3824739" y="3890112"/>
            <a:chExt cx="208105" cy="186110"/>
          </a:xfrm>
        </p:grpSpPr>
        <p:sp>
          <p:nvSpPr>
            <p:cNvPr id="6435" name="Google Shape;6435;p76"/>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6"/>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6"/>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38" name="Google Shape;6438;p76"/>
          <p:cNvSpPr/>
          <p:nvPr/>
        </p:nvSpPr>
        <p:spPr>
          <a:xfrm>
            <a:off x="6688115" y="3186482"/>
            <a:ext cx="291511" cy="238097"/>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6"/>
          <p:cNvSpPr txBox="1"/>
          <p:nvPr/>
        </p:nvSpPr>
        <p:spPr>
          <a:xfrm>
            <a:off x="4130875" y="4278250"/>
            <a:ext cx="4151700" cy="260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Lato"/>
                <a:ea typeface="Lato"/>
                <a:cs typeface="Lato"/>
                <a:sym typeface="Lato"/>
              </a:rPr>
              <a:t>Please keep this slide for attribution</a:t>
            </a:r>
            <a:endParaRPr sz="1200">
              <a:solidFill>
                <a:schemeClr val="dk1"/>
              </a:solidFill>
              <a:latin typeface="Lato"/>
              <a:ea typeface="Lato"/>
              <a:cs typeface="Lato"/>
              <a:sym typeface="Lato"/>
            </a:endParaRPr>
          </a:p>
        </p:txBody>
      </p:sp>
      <p:grpSp>
        <p:nvGrpSpPr>
          <p:cNvPr id="6440" name="Google Shape;6440;p76"/>
          <p:cNvGrpSpPr/>
          <p:nvPr/>
        </p:nvGrpSpPr>
        <p:grpSpPr>
          <a:xfrm rot="-131342">
            <a:off x="2656502" y="273803"/>
            <a:ext cx="1056551" cy="1214061"/>
            <a:chOff x="7181125" y="91075"/>
            <a:chExt cx="929875" cy="1068500"/>
          </a:xfrm>
        </p:grpSpPr>
        <p:sp>
          <p:nvSpPr>
            <p:cNvPr id="6441" name="Google Shape;6441;p76"/>
            <p:cNvSpPr/>
            <p:nvPr/>
          </p:nvSpPr>
          <p:spPr>
            <a:xfrm>
              <a:off x="7181125" y="156925"/>
              <a:ext cx="929875" cy="1002650"/>
            </a:xfrm>
            <a:custGeom>
              <a:rect b="b" l="l" r="r" t="t"/>
              <a:pathLst>
                <a:path extrusionOk="0" h="40106" w="37195">
                  <a:moveTo>
                    <a:pt x="18292" y="1"/>
                  </a:moveTo>
                  <a:cubicBezTo>
                    <a:pt x="13589" y="1"/>
                    <a:pt x="7673" y="3115"/>
                    <a:pt x="7673" y="3115"/>
                  </a:cubicBezTo>
                  <a:cubicBezTo>
                    <a:pt x="4771" y="6751"/>
                    <a:pt x="2436" y="10853"/>
                    <a:pt x="768" y="15123"/>
                  </a:cubicBezTo>
                  <a:cubicBezTo>
                    <a:pt x="368" y="16191"/>
                    <a:pt x="1" y="17291"/>
                    <a:pt x="68" y="18426"/>
                  </a:cubicBezTo>
                  <a:cubicBezTo>
                    <a:pt x="168" y="19560"/>
                    <a:pt x="835" y="20727"/>
                    <a:pt x="1902" y="21027"/>
                  </a:cubicBezTo>
                  <a:cubicBezTo>
                    <a:pt x="2114" y="21085"/>
                    <a:pt x="2330" y="21108"/>
                    <a:pt x="2549" y="21108"/>
                  </a:cubicBezTo>
                  <a:cubicBezTo>
                    <a:pt x="3224" y="21108"/>
                    <a:pt x="3924" y="20887"/>
                    <a:pt x="4604" y="20761"/>
                  </a:cubicBezTo>
                  <a:cubicBezTo>
                    <a:pt x="4873" y="20711"/>
                    <a:pt x="5159" y="20679"/>
                    <a:pt x="5442" y="20679"/>
                  </a:cubicBezTo>
                  <a:cubicBezTo>
                    <a:pt x="6108" y="20679"/>
                    <a:pt x="6755" y="20856"/>
                    <a:pt x="7106" y="21394"/>
                  </a:cubicBezTo>
                  <a:cubicBezTo>
                    <a:pt x="7540" y="22028"/>
                    <a:pt x="7406" y="22862"/>
                    <a:pt x="7206" y="23563"/>
                  </a:cubicBezTo>
                  <a:cubicBezTo>
                    <a:pt x="6772" y="24930"/>
                    <a:pt x="6172" y="26298"/>
                    <a:pt x="6239" y="27732"/>
                  </a:cubicBezTo>
                  <a:cubicBezTo>
                    <a:pt x="6271" y="29140"/>
                    <a:pt x="7315" y="30609"/>
                    <a:pt x="8666" y="30609"/>
                  </a:cubicBezTo>
                  <a:cubicBezTo>
                    <a:pt x="8724" y="30609"/>
                    <a:pt x="8782" y="30606"/>
                    <a:pt x="8840" y="30601"/>
                  </a:cubicBezTo>
                  <a:cubicBezTo>
                    <a:pt x="9908" y="30534"/>
                    <a:pt x="10708" y="29567"/>
                    <a:pt x="11542" y="28866"/>
                  </a:cubicBezTo>
                  <a:cubicBezTo>
                    <a:pt x="12067" y="28405"/>
                    <a:pt x="12802" y="28062"/>
                    <a:pt x="13459" y="28062"/>
                  </a:cubicBezTo>
                  <a:cubicBezTo>
                    <a:pt x="13846" y="28062"/>
                    <a:pt x="14205" y="28181"/>
                    <a:pt x="14478" y="28466"/>
                  </a:cubicBezTo>
                  <a:cubicBezTo>
                    <a:pt x="14978" y="29033"/>
                    <a:pt x="14878" y="29867"/>
                    <a:pt x="14678" y="30568"/>
                  </a:cubicBezTo>
                  <a:cubicBezTo>
                    <a:pt x="14344" y="31802"/>
                    <a:pt x="13677" y="32969"/>
                    <a:pt x="13477" y="34270"/>
                  </a:cubicBezTo>
                  <a:cubicBezTo>
                    <a:pt x="13244" y="35571"/>
                    <a:pt x="13577" y="37072"/>
                    <a:pt x="14711" y="37706"/>
                  </a:cubicBezTo>
                  <a:cubicBezTo>
                    <a:pt x="15110" y="37913"/>
                    <a:pt x="15569" y="37998"/>
                    <a:pt x="16038" y="37998"/>
                  </a:cubicBezTo>
                  <a:cubicBezTo>
                    <a:pt x="16551" y="37998"/>
                    <a:pt x="17076" y="37896"/>
                    <a:pt x="17547" y="37739"/>
                  </a:cubicBezTo>
                  <a:cubicBezTo>
                    <a:pt x="19381" y="37139"/>
                    <a:pt x="21016" y="35971"/>
                    <a:pt x="22183" y="34404"/>
                  </a:cubicBezTo>
                  <a:cubicBezTo>
                    <a:pt x="23718" y="35271"/>
                    <a:pt x="23751" y="37439"/>
                    <a:pt x="24852" y="38807"/>
                  </a:cubicBezTo>
                  <a:cubicBezTo>
                    <a:pt x="25491" y="39671"/>
                    <a:pt x="26542" y="40105"/>
                    <a:pt x="27593" y="40105"/>
                  </a:cubicBezTo>
                  <a:cubicBezTo>
                    <a:pt x="28570" y="40105"/>
                    <a:pt x="29546" y="39729"/>
                    <a:pt x="30189" y="38974"/>
                  </a:cubicBezTo>
                  <a:cubicBezTo>
                    <a:pt x="31390" y="37573"/>
                    <a:pt x="31256" y="35438"/>
                    <a:pt x="30556" y="33736"/>
                  </a:cubicBezTo>
                  <a:cubicBezTo>
                    <a:pt x="29855" y="32035"/>
                    <a:pt x="28588" y="30601"/>
                    <a:pt x="27687" y="29033"/>
                  </a:cubicBezTo>
                  <a:cubicBezTo>
                    <a:pt x="27354" y="28466"/>
                    <a:pt x="27053" y="27766"/>
                    <a:pt x="27387" y="27232"/>
                  </a:cubicBezTo>
                  <a:cubicBezTo>
                    <a:pt x="27606" y="26873"/>
                    <a:pt x="27977" y="26755"/>
                    <a:pt x="28397" y="26755"/>
                  </a:cubicBezTo>
                  <a:cubicBezTo>
                    <a:pt x="28874" y="26755"/>
                    <a:pt x="29412" y="26907"/>
                    <a:pt x="29855" y="27032"/>
                  </a:cubicBezTo>
                  <a:cubicBezTo>
                    <a:pt x="30523" y="27215"/>
                    <a:pt x="31223" y="27307"/>
                    <a:pt x="31915" y="27307"/>
                  </a:cubicBezTo>
                  <a:cubicBezTo>
                    <a:pt x="32607" y="27307"/>
                    <a:pt x="33291" y="27215"/>
                    <a:pt x="33925" y="27032"/>
                  </a:cubicBezTo>
                  <a:cubicBezTo>
                    <a:pt x="34692" y="26798"/>
                    <a:pt x="35393" y="26431"/>
                    <a:pt x="35893" y="25864"/>
                  </a:cubicBezTo>
                  <a:cubicBezTo>
                    <a:pt x="37194" y="24263"/>
                    <a:pt x="36093" y="21728"/>
                    <a:pt x="34359" y="20694"/>
                  </a:cubicBezTo>
                  <a:cubicBezTo>
                    <a:pt x="32591" y="19626"/>
                    <a:pt x="30456" y="19626"/>
                    <a:pt x="28421" y="19526"/>
                  </a:cubicBezTo>
                  <a:cubicBezTo>
                    <a:pt x="26386" y="19393"/>
                    <a:pt x="24185" y="19026"/>
                    <a:pt x="22850" y="17525"/>
                  </a:cubicBezTo>
                  <a:cubicBezTo>
                    <a:pt x="22584" y="17258"/>
                    <a:pt x="22383" y="16958"/>
                    <a:pt x="22417" y="16591"/>
                  </a:cubicBezTo>
                  <a:cubicBezTo>
                    <a:pt x="22448" y="15845"/>
                    <a:pt x="23407" y="15620"/>
                    <a:pt x="24185" y="15620"/>
                  </a:cubicBezTo>
                  <a:cubicBezTo>
                    <a:pt x="24242" y="15620"/>
                    <a:pt x="24297" y="15621"/>
                    <a:pt x="24352" y="15624"/>
                  </a:cubicBezTo>
                  <a:cubicBezTo>
                    <a:pt x="25083" y="15671"/>
                    <a:pt x="25822" y="15711"/>
                    <a:pt x="26558" y="15711"/>
                  </a:cubicBezTo>
                  <a:cubicBezTo>
                    <a:pt x="27366" y="15711"/>
                    <a:pt x="28170" y="15663"/>
                    <a:pt x="28955" y="15523"/>
                  </a:cubicBezTo>
                  <a:cubicBezTo>
                    <a:pt x="30456" y="15190"/>
                    <a:pt x="31990" y="14356"/>
                    <a:pt x="32691" y="13022"/>
                  </a:cubicBezTo>
                  <a:cubicBezTo>
                    <a:pt x="33391" y="11621"/>
                    <a:pt x="33124" y="9719"/>
                    <a:pt x="31857" y="8885"/>
                  </a:cubicBezTo>
                  <a:cubicBezTo>
                    <a:pt x="31190" y="8452"/>
                    <a:pt x="30389" y="8352"/>
                    <a:pt x="29589" y="8285"/>
                  </a:cubicBezTo>
                  <a:cubicBezTo>
                    <a:pt x="29478" y="8282"/>
                    <a:pt x="29367" y="8281"/>
                    <a:pt x="29256" y="8281"/>
                  </a:cubicBezTo>
                  <a:cubicBezTo>
                    <a:pt x="25722" y="8281"/>
                    <a:pt x="22351" y="9727"/>
                    <a:pt x="18819" y="9727"/>
                  </a:cubicBezTo>
                  <a:cubicBezTo>
                    <a:pt x="18673" y="9727"/>
                    <a:pt x="18527" y="9724"/>
                    <a:pt x="18381" y="9719"/>
                  </a:cubicBezTo>
                  <a:cubicBezTo>
                    <a:pt x="17847" y="9719"/>
                    <a:pt x="17180" y="9519"/>
                    <a:pt x="17180" y="8952"/>
                  </a:cubicBezTo>
                  <a:cubicBezTo>
                    <a:pt x="17113" y="8552"/>
                    <a:pt x="17580" y="8252"/>
                    <a:pt x="18014" y="8118"/>
                  </a:cubicBezTo>
                  <a:cubicBezTo>
                    <a:pt x="19348" y="7718"/>
                    <a:pt x="20849" y="8051"/>
                    <a:pt x="22083" y="7418"/>
                  </a:cubicBezTo>
                  <a:cubicBezTo>
                    <a:pt x="23718" y="6584"/>
                    <a:pt x="24218" y="4282"/>
                    <a:pt x="23351" y="2681"/>
                  </a:cubicBezTo>
                  <a:cubicBezTo>
                    <a:pt x="22450" y="1046"/>
                    <a:pt x="20616" y="79"/>
                    <a:pt x="18781" y="12"/>
                  </a:cubicBezTo>
                  <a:cubicBezTo>
                    <a:pt x="18620" y="4"/>
                    <a:pt x="18456" y="1"/>
                    <a:pt x="182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6"/>
            <p:cNvSpPr/>
            <p:nvPr/>
          </p:nvSpPr>
          <p:spPr>
            <a:xfrm>
              <a:off x="7261125" y="91075"/>
              <a:ext cx="580725" cy="877125"/>
            </a:xfrm>
            <a:custGeom>
              <a:rect b="b" l="l" r="r" t="t"/>
              <a:pathLst>
                <a:path extrusionOk="0" h="35085" w="23229">
                  <a:moveTo>
                    <a:pt x="204" y="0"/>
                  </a:moveTo>
                  <a:cubicBezTo>
                    <a:pt x="95" y="0"/>
                    <a:pt x="1" y="142"/>
                    <a:pt x="103" y="245"/>
                  </a:cubicBezTo>
                  <a:cubicBezTo>
                    <a:pt x="4473" y="5749"/>
                    <a:pt x="8843" y="11186"/>
                    <a:pt x="12645" y="17090"/>
                  </a:cubicBezTo>
                  <a:cubicBezTo>
                    <a:pt x="16348" y="22861"/>
                    <a:pt x="19284" y="28865"/>
                    <a:pt x="22452" y="34903"/>
                  </a:cubicBezTo>
                  <a:cubicBezTo>
                    <a:pt x="22522" y="35029"/>
                    <a:pt x="22642" y="35085"/>
                    <a:pt x="22764" y="35085"/>
                  </a:cubicBezTo>
                  <a:cubicBezTo>
                    <a:pt x="22995" y="35085"/>
                    <a:pt x="23229" y="34886"/>
                    <a:pt x="23120" y="34603"/>
                  </a:cubicBezTo>
                  <a:cubicBezTo>
                    <a:pt x="20484" y="28231"/>
                    <a:pt x="16815" y="22127"/>
                    <a:pt x="13046" y="16423"/>
                  </a:cubicBezTo>
                  <a:cubicBezTo>
                    <a:pt x="9310" y="10719"/>
                    <a:pt x="5107" y="4948"/>
                    <a:pt x="303" y="44"/>
                  </a:cubicBezTo>
                  <a:cubicBezTo>
                    <a:pt x="272" y="13"/>
                    <a:pt x="238" y="0"/>
                    <a:pt x="2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6"/>
            <p:cNvSpPr/>
            <p:nvPr/>
          </p:nvSpPr>
          <p:spPr>
            <a:xfrm>
              <a:off x="7655650" y="701700"/>
              <a:ext cx="272400" cy="276675"/>
            </a:xfrm>
            <a:custGeom>
              <a:rect b="b" l="l" r="r" t="t"/>
              <a:pathLst>
                <a:path extrusionOk="0" h="11067" w="10896">
                  <a:moveTo>
                    <a:pt x="2808" y="1"/>
                  </a:moveTo>
                  <a:cubicBezTo>
                    <a:pt x="2452" y="1"/>
                    <a:pt x="2120" y="69"/>
                    <a:pt x="1868" y="270"/>
                  </a:cubicBezTo>
                  <a:cubicBezTo>
                    <a:pt x="934" y="1104"/>
                    <a:pt x="867" y="3773"/>
                    <a:pt x="667" y="4907"/>
                  </a:cubicBezTo>
                  <a:cubicBezTo>
                    <a:pt x="334" y="6808"/>
                    <a:pt x="0" y="8810"/>
                    <a:pt x="67" y="10711"/>
                  </a:cubicBezTo>
                  <a:cubicBezTo>
                    <a:pt x="67" y="10936"/>
                    <a:pt x="267" y="11066"/>
                    <a:pt x="448" y="11066"/>
                  </a:cubicBezTo>
                  <a:cubicBezTo>
                    <a:pt x="589" y="11066"/>
                    <a:pt x="719" y="10987"/>
                    <a:pt x="734" y="10811"/>
                  </a:cubicBezTo>
                  <a:cubicBezTo>
                    <a:pt x="1168" y="8009"/>
                    <a:pt x="1168" y="5141"/>
                    <a:pt x="1935" y="2472"/>
                  </a:cubicBezTo>
                  <a:cubicBezTo>
                    <a:pt x="2202" y="1671"/>
                    <a:pt x="2268" y="1004"/>
                    <a:pt x="3202" y="804"/>
                  </a:cubicBezTo>
                  <a:cubicBezTo>
                    <a:pt x="3297" y="780"/>
                    <a:pt x="3401" y="770"/>
                    <a:pt x="3510" y="770"/>
                  </a:cubicBezTo>
                  <a:cubicBezTo>
                    <a:pt x="4014" y="770"/>
                    <a:pt x="4638" y="983"/>
                    <a:pt x="5104" y="1038"/>
                  </a:cubicBezTo>
                  <a:cubicBezTo>
                    <a:pt x="6905" y="1271"/>
                    <a:pt x="8673" y="1571"/>
                    <a:pt x="10441" y="1805"/>
                  </a:cubicBezTo>
                  <a:cubicBezTo>
                    <a:pt x="10454" y="1806"/>
                    <a:pt x="10467" y="1807"/>
                    <a:pt x="10480" y="1807"/>
                  </a:cubicBezTo>
                  <a:cubicBezTo>
                    <a:pt x="10784" y="1807"/>
                    <a:pt x="10896" y="1437"/>
                    <a:pt x="10608" y="1405"/>
                  </a:cubicBezTo>
                  <a:cubicBezTo>
                    <a:pt x="8573" y="971"/>
                    <a:pt x="6571" y="571"/>
                    <a:pt x="4503" y="270"/>
                  </a:cubicBezTo>
                  <a:cubicBezTo>
                    <a:pt x="4046" y="187"/>
                    <a:pt x="3395" y="1"/>
                    <a:pt x="28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6"/>
            <p:cNvSpPr/>
            <p:nvPr/>
          </p:nvSpPr>
          <p:spPr>
            <a:xfrm>
              <a:off x="7437875" y="443100"/>
              <a:ext cx="474650" cy="363675"/>
            </a:xfrm>
            <a:custGeom>
              <a:rect b="b" l="l" r="r" t="t"/>
              <a:pathLst>
                <a:path extrusionOk="0" h="14547" w="18986">
                  <a:moveTo>
                    <a:pt x="10845" y="1"/>
                  </a:moveTo>
                  <a:cubicBezTo>
                    <a:pt x="10489" y="1"/>
                    <a:pt x="10134" y="3"/>
                    <a:pt x="9778" y="7"/>
                  </a:cubicBezTo>
                  <a:cubicBezTo>
                    <a:pt x="8277" y="7"/>
                    <a:pt x="6776" y="74"/>
                    <a:pt x="5309" y="174"/>
                  </a:cubicBezTo>
                  <a:cubicBezTo>
                    <a:pt x="4875" y="240"/>
                    <a:pt x="4375" y="174"/>
                    <a:pt x="3974" y="507"/>
                  </a:cubicBezTo>
                  <a:cubicBezTo>
                    <a:pt x="3574" y="841"/>
                    <a:pt x="3441" y="1508"/>
                    <a:pt x="3274" y="1975"/>
                  </a:cubicBezTo>
                  <a:cubicBezTo>
                    <a:pt x="2740" y="3443"/>
                    <a:pt x="2240" y="4944"/>
                    <a:pt x="1806" y="6445"/>
                  </a:cubicBezTo>
                  <a:cubicBezTo>
                    <a:pt x="1072" y="8947"/>
                    <a:pt x="238" y="11582"/>
                    <a:pt x="38" y="14150"/>
                  </a:cubicBezTo>
                  <a:cubicBezTo>
                    <a:pt x="1" y="14411"/>
                    <a:pt x="213" y="14547"/>
                    <a:pt x="424" y="14547"/>
                  </a:cubicBezTo>
                  <a:cubicBezTo>
                    <a:pt x="593" y="14547"/>
                    <a:pt x="761" y="14461"/>
                    <a:pt x="805" y="14284"/>
                  </a:cubicBezTo>
                  <a:cubicBezTo>
                    <a:pt x="1473" y="12182"/>
                    <a:pt x="1806" y="9981"/>
                    <a:pt x="2407" y="7846"/>
                  </a:cubicBezTo>
                  <a:cubicBezTo>
                    <a:pt x="2673" y="6712"/>
                    <a:pt x="3007" y="5611"/>
                    <a:pt x="3341" y="4477"/>
                  </a:cubicBezTo>
                  <a:cubicBezTo>
                    <a:pt x="3641" y="3576"/>
                    <a:pt x="3908" y="1842"/>
                    <a:pt x="4641" y="1274"/>
                  </a:cubicBezTo>
                  <a:cubicBezTo>
                    <a:pt x="5065" y="952"/>
                    <a:pt x="5805" y="897"/>
                    <a:pt x="6523" y="897"/>
                  </a:cubicBezTo>
                  <a:cubicBezTo>
                    <a:pt x="6890" y="897"/>
                    <a:pt x="7251" y="912"/>
                    <a:pt x="7561" y="912"/>
                  </a:cubicBezTo>
                  <a:cubicBezTo>
                    <a:pt x="7648" y="912"/>
                    <a:pt x="7732" y="910"/>
                    <a:pt x="7810" y="908"/>
                  </a:cubicBezTo>
                  <a:cubicBezTo>
                    <a:pt x="9011" y="841"/>
                    <a:pt x="10245" y="807"/>
                    <a:pt x="11480" y="807"/>
                  </a:cubicBezTo>
                  <a:cubicBezTo>
                    <a:pt x="13915" y="807"/>
                    <a:pt x="16350" y="908"/>
                    <a:pt x="18785" y="908"/>
                  </a:cubicBezTo>
                  <a:cubicBezTo>
                    <a:pt x="18985" y="841"/>
                    <a:pt x="18985" y="441"/>
                    <a:pt x="18718" y="407"/>
                  </a:cubicBezTo>
                  <a:cubicBezTo>
                    <a:pt x="16105" y="113"/>
                    <a:pt x="13465" y="1"/>
                    <a:pt x="108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6"/>
            <p:cNvSpPr/>
            <p:nvPr/>
          </p:nvSpPr>
          <p:spPr>
            <a:xfrm>
              <a:off x="7329575" y="253900"/>
              <a:ext cx="315100" cy="280925"/>
            </a:xfrm>
            <a:custGeom>
              <a:rect b="b" l="l" r="r" t="t"/>
              <a:pathLst>
                <a:path extrusionOk="0" h="11237" w="12604">
                  <a:moveTo>
                    <a:pt x="12432" y="0"/>
                  </a:moveTo>
                  <a:cubicBezTo>
                    <a:pt x="12425" y="0"/>
                    <a:pt x="12417" y="1"/>
                    <a:pt x="12409" y="3"/>
                  </a:cubicBezTo>
                  <a:cubicBezTo>
                    <a:pt x="10775" y="136"/>
                    <a:pt x="9140" y="336"/>
                    <a:pt x="7539" y="570"/>
                  </a:cubicBezTo>
                  <a:cubicBezTo>
                    <a:pt x="6438" y="737"/>
                    <a:pt x="4437" y="703"/>
                    <a:pt x="3603" y="1504"/>
                  </a:cubicBezTo>
                  <a:cubicBezTo>
                    <a:pt x="2769" y="2238"/>
                    <a:pt x="2302" y="4239"/>
                    <a:pt x="1935" y="5240"/>
                  </a:cubicBezTo>
                  <a:cubicBezTo>
                    <a:pt x="1268" y="7041"/>
                    <a:pt x="601" y="8842"/>
                    <a:pt x="100" y="10677"/>
                  </a:cubicBezTo>
                  <a:cubicBezTo>
                    <a:pt x="1" y="11017"/>
                    <a:pt x="272" y="11237"/>
                    <a:pt x="541" y="11237"/>
                  </a:cubicBezTo>
                  <a:cubicBezTo>
                    <a:pt x="721" y="11237"/>
                    <a:pt x="901" y="11138"/>
                    <a:pt x="968" y="10911"/>
                  </a:cubicBezTo>
                  <a:cubicBezTo>
                    <a:pt x="1802" y="8342"/>
                    <a:pt x="2469" y="5407"/>
                    <a:pt x="3770" y="3005"/>
                  </a:cubicBezTo>
                  <a:cubicBezTo>
                    <a:pt x="4570" y="1537"/>
                    <a:pt x="6238" y="1537"/>
                    <a:pt x="7739" y="1237"/>
                  </a:cubicBezTo>
                  <a:cubicBezTo>
                    <a:pt x="9307" y="970"/>
                    <a:pt x="10908" y="670"/>
                    <a:pt x="12476" y="336"/>
                  </a:cubicBezTo>
                  <a:cubicBezTo>
                    <a:pt x="12603" y="305"/>
                    <a:pt x="12579" y="0"/>
                    <a:pt x="124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49" name="Shape 6449"/>
        <p:cNvGrpSpPr/>
        <p:nvPr/>
      </p:nvGrpSpPr>
      <p:grpSpPr>
        <a:xfrm>
          <a:off x="0" y="0"/>
          <a:ext cx="0" cy="0"/>
          <a:chOff x="0" y="0"/>
          <a:chExt cx="0" cy="0"/>
        </a:xfrm>
      </p:grpSpPr>
      <p:sp>
        <p:nvSpPr>
          <p:cNvPr id="6450" name="Google Shape;6450;p7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Icon pack</a:t>
            </a:r>
            <a:endParaRPr/>
          </a:p>
        </p:txBody>
      </p:sp>
      <p:grpSp>
        <p:nvGrpSpPr>
          <p:cNvPr id="6451" name="Google Shape;6451;p77"/>
          <p:cNvGrpSpPr/>
          <p:nvPr/>
        </p:nvGrpSpPr>
        <p:grpSpPr>
          <a:xfrm>
            <a:off x="2635176" y="3361187"/>
            <a:ext cx="507665" cy="405524"/>
            <a:chOff x="2382354" y="3410144"/>
            <a:chExt cx="573050" cy="457753"/>
          </a:xfrm>
        </p:grpSpPr>
        <p:sp>
          <p:nvSpPr>
            <p:cNvPr id="6452" name="Google Shape;6452;p77"/>
            <p:cNvSpPr/>
            <p:nvPr/>
          </p:nvSpPr>
          <p:spPr>
            <a:xfrm>
              <a:off x="2512462" y="3474905"/>
              <a:ext cx="15809" cy="23699"/>
            </a:xfrm>
            <a:custGeom>
              <a:rect b="b" l="l" r="r" t="t"/>
              <a:pathLst>
                <a:path extrusionOk="0" h="808" w="539">
                  <a:moveTo>
                    <a:pt x="270" y="1"/>
                  </a:moveTo>
                  <a:cubicBezTo>
                    <a:pt x="91" y="1"/>
                    <a:pt x="1" y="180"/>
                    <a:pt x="1" y="270"/>
                  </a:cubicBezTo>
                  <a:lnTo>
                    <a:pt x="1" y="494"/>
                  </a:lnTo>
                  <a:cubicBezTo>
                    <a:pt x="1" y="673"/>
                    <a:pt x="91" y="808"/>
                    <a:pt x="270" y="808"/>
                  </a:cubicBezTo>
                  <a:cubicBezTo>
                    <a:pt x="449" y="808"/>
                    <a:pt x="539" y="673"/>
                    <a:pt x="539" y="494"/>
                  </a:cubicBezTo>
                  <a:lnTo>
                    <a:pt x="539" y="270"/>
                  </a:lnTo>
                  <a:cubicBezTo>
                    <a:pt x="539" y="135"/>
                    <a:pt x="449" y="1"/>
                    <a:pt x="2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7"/>
            <p:cNvSpPr/>
            <p:nvPr/>
          </p:nvSpPr>
          <p:spPr>
            <a:xfrm>
              <a:off x="2382354" y="3410144"/>
              <a:ext cx="573050" cy="457753"/>
            </a:xfrm>
            <a:custGeom>
              <a:rect b="b" l="l" r="r" t="t"/>
              <a:pathLst>
                <a:path extrusionOk="0" h="15607" w="19538">
                  <a:moveTo>
                    <a:pt x="4927" y="593"/>
                  </a:moveTo>
                  <a:cubicBezTo>
                    <a:pt x="5315" y="593"/>
                    <a:pt x="5749" y="708"/>
                    <a:pt x="6229" y="999"/>
                  </a:cubicBezTo>
                  <a:cubicBezTo>
                    <a:pt x="6722" y="1313"/>
                    <a:pt x="7170" y="1761"/>
                    <a:pt x="7484" y="2343"/>
                  </a:cubicBezTo>
                  <a:lnTo>
                    <a:pt x="6991" y="2030"/>
                  </a:lnTo>
                  <a:cubicBezTo>
                    <a:pt x="5998" y="1513"/>
                    <a:pt x="4969" y="1208"/>
                    <a:pt x="3874" y="1208"/>
                  </a:cubicBezTo>
                  <a:cubicBezTo>
                    <a:pt x="3734" y="1208"/>
                    <a:pt x="3593" y="1213"/>
                    <a:pt x="3451" y="1223"/>
                  </a:cubicBezTo>
                  <a:lnTo>
                    <a:pt x="3406" y="1223"/>
                  </a:lnTo>
                  <a:cubicBezTo>
                    <a:pt x="3794" y="891"/>
                    <a:pt x="4301" y="593"/>
                    <a:pt x="4927" y="593"/>
                  </a:cubicBezTo>
                  <a:close/>
                  <a:moveTo>
                    <a:pt x="2286" y="2119"/>
                  </a:moveTo>
                  <a:lnTo>
                    <a:pt x="2286" y="2119"/>
                  </a:lnTo>
                  <a:cubicBezTo>
                    <a:pt x="2331" y="2343"/>
                    <a:pt x="2331" y="2612"/>
                    <a:pt x="2241" y="2836"/>
                  </a:cubicBezTo>
                  <a:lnTo>
                    <a:pt x="1076" y="2433"/>
                  </a:lnTo>
                  <a:lnTo>
                    <a:pt x="2286" y="2119"/>
                  </a:lnTo>
                  <a:close/>
                  <a:moveTo>
                    <a:pt x="2779" y="3060"/>
                  </a:moveTo>
                  <a:lnTo>
                    <a:pt x="4034" y="3822"/>
                  </a:lnTo>
                  <a:cubicBezTo>
                    <a:pt x="4123" y="3912"/>
                    <a:pt x="4213" y="4001"/>
                    <a:pt x="4213" y="4136"/>
                  </a:cubicBezTo>
                  <a:cubicBezTo>
                    <a:pt x="4213" y="4225"/>
                    <a:pt x="4123" y="4360"/>
                    <a:pt x="4078" y="4449"/>
                  </a:cubicBezTo>
                  <a:lnTo>
                    <a:pt x="2913" y="5480"/>
                  </a:lnTo>
                  <a:lnTo>
                    <a:pt x="2689" y="3240"/>
                  </a:lnTo>
                  <a:cubicBezTo>
                    <a:pt x="2734" y="3150"/>
                    <a:pt x="2734" y="3105"/>
                    <a:pt x="2779" y="3060"/>
                  </a:cubicBezTo>
                  <a:close/>
                  <a:moveTo>
                    <a:pt x="8380" y="3598"/>
                  </a:moveTo>
                  <a:cubicBezTo>
                    <a:pt x="8963" y="3598"/>
                    <a:pt x="9456" y="3822"/>
                    <a:pt x="9859" y="4225"/>
                  </a:cubicBezTo>
                  <a:lnTo>
                    <a:pt x="12682" y="7093"/>
                  </a:lnTo>
                  <a:cubicBezTo>
                    <a:pt x="11248" y="6914"/>
                    <a:pt x="10083" y="6735"/>
                    <a:pt x="9008" y="6555"/>
                  </a:cubicBezTo>
                  <a:cubicBezTo>
                    <a:pt x="8828" y="6555"/>
                    <a:pt x="8739" y="6645"/>
                    <a:pt x="8694" y="6824"/>
                  </a:cubicBezTo>
                  <a:cubicBezTo>
                    <a:pt x="8694" y="6959"/>
                    <a:pt x="8739" y="7093"/>
                    <a:pt x="8918" y="7138"/>
                  </a:cubicBezTo>
                  <a:cubicBezTo>
                    <a:pt x="10128" y="7362"/>
                    <a:pt x="11517" y="7541"/>
                    <a:pt x="13309" y="7676"/>
                  </a:cubicBezTo>
                  <a:lnTo>
                    <a:pt x="13757" y="8169"/>
                  </a:lnTo>
                  <a:cubicBezTo>
                    <a:pt x="11069" y="8034"/>
                    <a:pt x="8559" y="7855"/>
                    <a:pt x="6229" y="7541"/>
                  </a:cubicBezTo>
                  <a:cubicBezTo>
                    <a:pt x="6095" y="7183"/>
                    <a:pt x="6005" y="6869"/>
                    <a:pt x="6005" y="6466"/>
                  </a:cubicBezTo>
                  <a:lnTo>
                    <a:pt x="6005" y="6421"/>
                  </a:lnTo>
                  <a:cubicBezTo>
                    <a:pt x="6498" y="6600"/>
                    <a:pt x="7036" y="6690"/>
                    <a:pt x="7663" y="6824"/>
                  </a:cubicBezTo>
                  <a:lnTo>
                    <a:pt x="7708" y="6824"/>
                  </a:lnTo>
                  <a:cubicBezTo>
                    <a:pt x="7842" y="6824"/>
                    <a:pt x="8022" y="6690"/>
                    <a:pt x="8022" y="6555"/>
                  </a:cubicBezTo>
                  <a:cubicBezTo>
                    <a:pt x="8067" y="6421"/>
                    <a:pt x="7932" y="6287"/>
                    <a:pt x="7798" y="6242"/>
                  </a:cubicBezTo>
                  <a:cubicBezTo>
                    <a:pt x="7126" y="6152"/>
                    <a:pt x="6543" y="5973"/>
                    <a:pt x="6050" y="5794"/>
                  </a:cubicBezTo>
                  <a:cubicBezTo>
                    <a:pt x="6140" y="5256"/>
                    <a:pt x="6498" y="4629"/>
                    <a:pt x="6946" y="4181"/>
                  </a:cubicBezTo>
                  <a:cubicBezTo>
                    <a:pt x="7305" y="3777"/>
                    <a:pt x="7842" y="3598"/>
                    <a:pt x="8380" y="3598"/>
                  </a:cubicBezTo>
                  <a:close/>
                  <a:moveTo>
                    <a:pt x="6588" y="8213"/>
                  </a:moveTo>
                  <a:lnTo>
                    <a:pt x="6588" y="8213"/>
                  </a:lnTo>
                  <a:cubicBezTo>
                    <a:pt x="9008" y="8527"/>
                    <a:pt x="11651" y="8706"/>
                    <a:pt x="14429" y="8751"/>
                  </a:cubicBezTo>
                  <a:lnTo>
                    <a:pt x="14833" y="9154"/>
                  </a:lnTo>
                  <a:lnTo>
                    <a:pt x="13713" y="9154"/>
                  </a:lnTo>
                  <a:cubicBezTo>
                    <a:pt x="13363" y="9162"/>
                    <a:pt x="13016" y="9165"/>
                    <a:pt x="12669" y="9165"/>
                  </a:cubicBezTo>
                  <a:cubicBezTo>
                    <a:pt x="10877" y="9165"/>
                    <a:pt x="9107" y="9066"/>
                    <a:pt x="7305" y="8841"/>
                  </a:cubicBezTo>
                  <a:cubicBezTo>
                    <a:pt x="7260" y="8841"/>
                    <a:pt x="7260" y="8751"/>
                    <a:pt x="7215" y="8751"/>
                  </a:cubicBezTo>
                  <a:cubicBezTo>
                    <a:pt x="6946" y="8662"/>
                    <a:pt x="6767" y="8437"/>
                    <a:pt x="6588" y="8213"/>
                  </a:cubicBezTo>
                  <a:close/>
                  <a:moveTo>
                    <a:pt x="8380" y="9603"/>
                  </a:moveTo>
                  <a:cubicBezTo>
                    <a:pt x="9859" y="9692"/>
                    <a:pt x="11382" y="9827"/>
                    <a:pt x="12861" y="9827"/>
                  </a:cubicBezTo>
                  <a:lnTo>
                    <a:pt x="13713" y="9827"/>
                  </a:lnTo>
                  <a:lnTo>
                    <a:pt x="15415" y="9782"/>
                  </a:lnTo>
                  <a:cubicBezTo>
                    <a:pt x="15505" y="9871"/>
                    <a:pt x="15684" y="10006"/>
                    <a:pt x="15863" y="10095"/>
                  </a:cubicBezTo>
                  <a:lnTo>
                    <a:pt x="12144" y="10319"/>
                  </a:lnTo>
                  <a:cubicBezTo>
                    <a:pt x="11923" y="10342"/>
                    <a:pt x="11701" y="10353"/>
                    <a:pt x="11479" y="10353"/>
                  </a:cubicBezTo>
                  <a:cubicBezTo>
                    <a:pt x="10394" y="10353"/>
                    <a:pt x="9310" y="10086"/>
                    <a:pt x="8380" y="9603"/>
                  </a:cubicBezTo>
                  <a:close/>
                  <a:moveTo>
                    <a:pt x="10531" y="12650"/>
                  </a:moveTo>
                  <a:lnTo>
                    <a:pt x="9500" y="14263"/>
                  </a:lnTo>
                  <a:lnTo>
                    <a:pt x="9142" y="14263"/>
                  </a:lnTo>
                  <a:lnTo>
                    <a:pt x="8828" y="13859"/>
                  </a:lnTo>
                  <a:lnTo>
                    <a:pt x="9590" y="12694"/>
                  </a:lnTo>
                  <a:cubicBezTo>
                    <a:pt x="9859" y="12694"/>
                    <a:pt x="10128" y="12694"/>
                    <a:pt x="10486" y="12650"/>
                  </a:cubicBezTo>
                  <a:close/>
                  <a:moveTo>
                    <a:pt x="4897" y="0"/>
                  </a:moveTo>
                  <a:cubicBezTo>
                    <a:pt x="4289" y="0"/>
                    <a:pt x="3784" y="210"/>
                    <a:pt x="3406" y="461"/>
                  </a:cubicBezTo>
                  <a:cubicBezTo>
                    <a:pt x="2869" y="820"/>
                    <a:pt x="2465" y="1313"/>
                    <a:pt x="2331" y="1492"/>
                  </a:cubicBezTo>
                  <a:lnTo>
                    <a:pt x="270" y="2075"/>
                  </a:lnTo>
                  <a:cubicBezTo>
                    <a:pt x="90" y="2164"/>
                    <a:pt x="1" y="2254"/>
                    <a:pt x="1" y="2433"/>
                  </a:cubicBezTo>
                  <a:cubicBezTo>
                    <a:pt x="1" y="2612"/>
                    <a:pt x="90" y="2702"/>
                    <a:pt x="270" y="2747"/>
                  </a:cubicBezTo>
                  <a:lnTo>
                    <a:pt x="2107" y="3329"/>
                  </a:lnTo>
                  <a:lnTo>
                    <a:pt x="2421" y="6107"/>
                  </a:lnTo>
                  <a:cubicBezTo>
                    <a:pt x="2555" y="8034"/>
                    <a:pt x="3541" y="9692"/>
                    <a:pt x="4975" y="10947"/>
                  </a:cubicBezTo>
                  <a:cubicBezTo>
                    <a:pt x="5019" y="10992"/>
                    <a:pt x="5109" y="10992"/>
                    <a:pt x="5154" y="10992"/>
                  </a:cubicBezTo>
                  <a:cubicBezTo>
                    <a:pt x="5199" y="10992"/>
                    <a:pt x="5333" y="10947"/>
                    <a:pt x="5378" y="10902"/>
                  </a:cubicBezTo>
                  <a:cubicBezTo>
                    <a:pt x="5468" y="10768"/>
                    <a:pt x="5468" y="10588"/>
                    <a:pt x="5333" y="10499"/>
                  </a:cubicBezTo>
                  <a:cubicBezTo>
                    <a:pt x="3989" y="9378"/>
                    <a:pt x="3137" y="7810"/>
                    <a:pt x="2958" y="6063"/>
                  </a:cubicBezTo>
                  <a:lnTo>
                    <a:pt x="4437" y="4853"/>
                  </a:lnTo>
                  <a:cubicBezTo>
                    <a:pt x="4661" y="4629"/>
                    <a:pt x="4751" y="4315"/>
                    <a:pt x="4751" y="4046"/>
                  </a:cubicBezTo>
                  <a:cubicBezTo>
                    <a:pt x="4751" y="3777"/>
                    <a:pt x="4571" y="3508"/>
                    <a:pt x="4303" y="3329"/>
                  </a:cubicBezTo>
                  <a:lnTo>
                    <a:pt x="2913" y="2433"/>
                  </a:lnTo>
                  <a:cubicBezTo>
                    <a:pt x="2913" y="2209"/>
                    <a:pt x="2913" y="1985"/>
                    <a:pt x="2779" y="1806"/>
                  </a:cubicBezTo>
                  <a:lnTo>
                    <a:pt x="2779" y="1761"/>
                  </a:lnTo>
                  <a:lnTo>
                    <a:pt x="3451" y="1761"/>
                  </a:lnTo>
                  <a:cubicBezTo>
                    <a:pt x="3532" y="1758"/>
                    <a:pt x="3612" y="1756"/>
                    <a:pt x="3692" y="1756"/>
                  </a:cubicBezTo>
                  <a:cubicBezTo>
                    <a:pt x="4726" y="1756"/>
                    <a:pt x="5721" y="2024"/>
                    <a:pt x="6677" y="2523"/>
                  </a:cubicBezTo>
                  <a:lnTo>
                    <a:pt x="7708" y="3105"/>
                  </a:lnTo>
                  <a:cubicBezTo>
                    <a:pt x="7350" y="3195"/>
                    <a:pt x="6946" y="3419"/>
                    <a:pt x="6588" y="3732"/>
                  </a:cubicBezTo>
                  <a:cubicBezTo>
                    <a:pt x="5826" y="4449"/>
                    <a:pt x="5423" y="5435"/>
                    <a:pt x="5468" y="6511"/>
                  </a:cubicBezTo>
                  <a:cubicBezTo>
                    <a:pt x="5557" y="7586"/>
                    <a:pt x="6050" y="8572"/>
                    <a:pt x="6901" y="9199"/>
                  </a:cubicBezTo>
                  <a:cubicBezTo>
                    <a:pt x="8291" y="10275"/>
                    <a:pt x="9949" y="10902"/>
                    <a:pt x="11696" y="10902"/>
                  </a:cubicBezTo>
                  <a:lnTo>
                    <a:pt x="12279" y="10902"/>
                  </a:lnTo>
                  <a:lnTo>
                    <a:pt x="13444" y="10768"/>
                  </a:lnTo>
                  <a:lnTo>
                    <a:pt x="13444" y="10768"/>
                  </a:lnTo>
                  <a:cubicBezTo>
                    <a:pt x="12592" y="11395"/>
                    <a:pt x="11606" y="11843"/>
                    <a:pt x="10531" y="11933"/>
                  </a:cubicBezTo>
                  <a:cubicBezTo>
                    <a:pt x="10232" y="11969"/>
                    <a:pt x="9937" y="11987"/>
                    <a:pt x="9646" y="11987"/>
                  </a:cubicBezTo>
                  <a:cubicBezTo>
                    <a:pt x="8495" y="11987"/>
                    <a:pt x="7401" y="11707"/>
                    <a:pt x="6364" y="11171"/>
                  </a:cubicBezTo>
                  <a:cubicBezTo>
                    <a:pt x="6331" y="11154"/>
                    <a:pt x="6280" y="11144"/>
                    <a:pt x="6227" y="11144"/>
                  </a:cubicBezTo>
                  <a:cubicBezTo>
                    <a:pt x="6134" y="11144"/>
                    <a:pt x="6034" y="11175"/>
                    <a:pt x="6005" y="11260"/>
                  </a:cubicBezTo>
                  <a:cubicBezTo>
                    <a:pt x="5916" y="11440"/>
                    <a:pt x="5916" y="11619"/>
                    <a:pt x="6095" y="11664"/>
                  </a:cubicBezTo>
                  <a:cubicBezTo>
                    <a:pt x="6991" y="12157"/>
                    <a:pt x="8022" y="12515"/>
                    <a:pt x="9052" y="12560"/>
                  </a:cubicBezTo>
                  <a:lnTo>
                    <a:pt x="8067" y="14128"/>
                  </a:lnTo>
                  <a:lnTo>
                    <a:pt x="7394" y="14128"/>
                  </a:lnTo>
                  <a:cubicBezTo>
                    <a:pt x="7215" y="14128"/>
                    <a:pt x="7126" y="14263"/>
                    <a:pt x="7126" y="14397"/>
                  </a:cubicBezTo>
                  <a:cubicBezTo>
                    <a:pt x="7126" y="14576"/>
                    <a:pt x="7215" y="14711"/>
                    <a:pt x="7394" y="14711"/>
                  </a:cubicBezTo>
                  <a:lnTo>
                    <a:pt x="8246" y="14711"/>
                  </a:lnTo>
                  <a:cubicBezTo>
                    <a:pt x="8335" y="14711"/>
                    <a:pt x="8380" y="14621"/>
                    <a:pt x="8470" y="14576"/>
                  </a:cubicBezTo>
                  <a:lnTo>
                    <a:pt x="8604" y="14308"/>
                  </a:lnTo>
                  <a:lnTo>
                    <a:pt x="8828" y="14576"/>
                  </a:lnTo>
                  <a:cubicBezTo>
                    <a:pt x="8918" y="14621"/>
                    <a:pt x="9008" y="14711"/>
                    <a:pt x="9052" y="14711"/>
                  </a:cubicBezTo>
                  <a:lnTo>
                    <a:pt x="9232" y="14711"/>
                  </a:lnTo>
                  <a:lnTo>
                    <a:pt x="9008" y="15024"/>
                  </a:lnTo>
                  <a:lnTo>
                    <a:pt x="8335" y="15024"/>
                  </a:lnTo>
                  <a:cubicBezTo>
                    <a:pt x="8156" y="15024"/>
                    <a:pt x="8067" y="15159"/>
                    <a:pt x="8067" y="15293"/>
                  </a:cubicBezTo>
                  <a:cubicBezTo>
                    <a:pt x="8067" y="15473"/>
                    <a:pt x="8156" y="15607"/>
                    <a:pt x="8335" y="15607"/>
                  </a:cubicBezTo>
                  <a:lnTo>
                    <a:pt x="9187" y="15607"/>
                  </a:lnTo>
                  <a:cubicBezTo>
                    <a:pt x="9276" y="15607"/>
                    <a:pt x="9366" y="15517"/>
                    <a:pt x="9411" y="15473"/>
                  </a:cubicBezTo>
                  <a:lnTo>
                    <a:pt x="9590" y="15204"/>
                  </a:lnTo>
                  <a:lnTo>
                    <a:pt x="9814" y="15473"/>
                  </a:lnTo>
                  <a:cubicBezTo>
                    <a:pt x="9859" y="15517"/>
                    <a:pt x="9949" y="15607"/>
                    <a:pt x="10038" y="15607"/>
                  </a:cubicBezTo>
                  <a:lnTo>
                    <a:pt x="10621" y="15607"/>
                  </a:lnTo>
                  <a:cubicBezTo>
                    <a:pt x="10800" y="15607"/>
                    <a:pt x="10934" y="15473"/>
                    <a:pt x="10934" y="15293"/>
                  </a:cubicBezTo>
                  <a:cubicBezTo>
                    <a:pt x="10934" y="15159"/>
                    <a:pt x="10800" y="15024"/>
                    <a:pt x="10621" y="15024"/>
                  </a:cubicBezTo>
                  <a:lnTo>
                    <a:pt x="10128" y="15024"/>
                  </a:lnTo>
                  <a:lnTo>
                    <a:pt x="9859" y="14621"/>
                  </a:lnTo>
                  <a:lnTo>
                    <a:pt x="11293" y="12336"/>
                  </a:lnTo>
                  <a:cubicBezTo>
                    <a:pt x="12144" y="12112"/>
                    <a:pt x="12996" y="11709"/>
                    <a:pt x="13713" y="11171"/>
                  </a:cubicBezTo>
                  <a:lnTo>
                    <a:pt x="14116" y="10902"/>
                  </a:lnTo>
                  <a:lnTo>
                    <a:pt x="14967" y="11574"/>
                  </a:lnTo>
                  <a:cubicBezTo>
                    <a:pt x="15012" y="11619"/>
                    <a:pt x="15057" y="11619"/>
                    <a:pt x="15102" y="11619"/>
                  </a:cubicBezTo>
                  <a:cubicBezTo>
                    <a:pt x="15191" y="11619"/>
                    <a:pt x="15281" y="11574"/>
                    <a:pt x="15326" y="11485"/>
                  </a:cubicBezTo>
                  <a:cubicBezTo>
                    <a:pt x="15460" y="11395"/>
                    <a:pt x="15460" y="11216"/>
                    <a:pt x="15281" y="11126"/>
                  </a:cubicBezTo>
                  <a:lnTo>
                    <a:pt x="14654" y="10588"/>
                  </a:lnTo>
                  <a:lnTo>
                    <a:pt x="15550" y="10544"/>
                  </a:lnTo>
                  <a:lnTo>
                    <a:pt x="18552" y="12157"/>
                  </a:lnTo>
                  <a:cubicBezTo>
                    <a:pt x="18686" y="12291"/>
                    <a:pt x="18821" y="12426"/>
                    <a:pt x="18866" y="12650"/>
                  </a:cubicBezTo>
                  <a:lnTo>
                    <a:pt x="18866" y="12918"/>
                  </a:lnTo>
                  <a:lnTo>
                    <a:pt x="18149" y="12426"/>
                  </a:lnTo>
                  <a:cubicBezTo>
                    <a:pt x="18092" y="12369"/>
                    <a:pt x="18020" y="12344"/>
                    <a:pt x="17952" y="12344"/>
                  </a:cubicBezTo>
                  <a:cubicBezTo>
                    <a:pt x="17858" y="12344"/>
                    <a:pt x="17771" y="12392"/>
                    <a:pt x="17745" y="12470"/>
                  </a:cubicBezTo>
                  <a:cubicBezTo>
                    <a:pt x="17656" y="12560"/>
                    <a:pt x="17701" y="12784"/>
                    <a:pt x="17790" y="12829"/>
                  </a:cubicBezTo>
                  <a:lnTo>
                    <a:pt x="18552" y="13367"/>
                  </a:lnTo>
                  <a:cubicBezTo>
                    <a:pt x="18462" y="13411"/>
                    <a:pt x="18373" y="13411"/>
                    <a:pt x="18328" y="13411"/>
                  </a:cubicBezTo>
                  <a:cubicBezTo>
                    <a:pt x="18149" y="13411"/>
                    <a:pt x="17925" y="13411"/>
                    <a:pt x="17790" y="13232"/>
                  </a:cubicBezTo>
                  <a:lnTo>
                    <a:pt x="16177" y="11888"/>
                  </a:lnTo>
                  <a:cubicBezTo>
                    <a:pt x="16137" y="11848"/>
                    <a:pt x="16078" y="11825"/>
                    <a:pt x="16014" y="11825"/>
                  </a:cubicBezTo>
                  <a:cubicBezTo>
                    <a:pt x="15935" y="11825"/>
                    <a:pt x="15848" y="11859"/>
                    <a:pt x="15774" y="11933"/>
                  </a:cubicBezTo>
                  <a:cubicBezTo>
                    <a:pt x="15684" y="12067"/>
                    <a:pt x="15684" y="12246"/>
                    <a:pt x="15863" y="12336"/>
                  </a:cubicBezTo>
                  <a:lnTo>
                    <a:pt x="17477" y="13680"/>
                  </a:lnTo>
                  <a:cubicBezTo>
                    <a:pt x="17701" y="13859"/>
                    <a:pt x="17969" y="13949"/>
                    <a:pt x="18238" y="13949"/>
                  </a:cubicBezTo>
                  <a:lnTo>
                    <a:pt x="18418" y="13949"/>
                  </a:lnTo>
                  <a:cubicBezTo>
                    <a:pt x="18776" y="13904"/>
                    <a:pt x="19090" y="13725"/>
                    <a:pt x="19269" y="13456"/>
                  </a:cubicBezTo>
                  <a:cubicBezTo>
                    <a:pt x="19448" y="13322"/>
                    <a:pt x="19538" y="12963"/>
                    <a:pt x="19448" y="12650"/>
                  </a:cubicBezTo>
                  <a:cubicBezTo>
                    <a:pt x="19359" y="12291"/>
                    <a:pt x="19134" y="12022"/>
                    <a:pt x="18821" y="11843"/>
                  </a:cubicBezTo>
                  <a:lnTo>
                    <a:pt x="16446" y="10544"/>
                  </a:lnTo>
                  <a:cubicBezTo>
                    <a:pt x="16536" y="10499"/>
                    <a:pt x="16580" y="10364"/>
                    <a:pt x="16625" y="10275"/>
                  </a:cubicBezTo>
                  <a:cubicBezTo>
                    <a:pt x="16670" y="10051"/>
                    <a:pt x="16580" y="9827"/>
                    <a:pt x="16401" y="9692"/>
                  </a:cubicBezTo>
                  <a:lnTo>
                    <a:pt x="16132" y="9558"/>
                  </a:lnTo>
                  <a:cubicBezTo>
                    <a:pt x="15953" y="9468"/>
                    <a:pt x="15863" y="9378"/>
                    <a:pt x="15729" y="9244"/>
                  </a:cubicBezTo>
                  <a:lnTo>
                    <a:pt x="10307" y="3777"/>
                  </a:lnTo>
                  <a:cubicBezTo>
                    <a:pt x="9814" y="3284"/>
                    <a:pt x="9187" y="2971"/>
                    <a:pt x="8470" y="2971"/>
                  </a:cubicBezTo>
                  <a:lnTo>
                    <a:pt x="8380" y="2971"/>
                  </a:lnTo>
                  <a:lnTo>
                    <a:pt x="8246" y="2612"/>
                  </a:lnTo>
                  <a:cubicBezTo>
                    <a:pt x="7887" y="1716"/>
                    <a:pt x="7260" y="954"/>
                    <a:pt x="6498" y="461"/>
                  </a:cubicBezTo>
                  <a:cubicBezTo>
                    <a:pt x="5909" y="128"/>
                    <a:pt x="5372" y="0"/>
                    <a:pt x="48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4" name="Google Shape;6454;p77"/>
          <p:cNvGrpSpPr/>
          <p:nvPr/>
        </p:nvGrpSpPr>
        <p:grpSpPr>
          <a:xfrm>
            <a:off x="1941262" y="3374750"/>
            <a:ext cx="507665" cy="387309"/>
            <a:chOff x="1599067" y="3425454"/>
            <a:chExt cx="573050" cy="437193"/>
          </a:xfrm>
        </p:grpSpPr>
        <p:sp>
          <p:nvSpPr>
            <p:cNvPr id="6455" name="Google Shape;6455;p77"/>
            <p:cNvSpPr/>
            <p:nvPr/>
          </p:nvSpPr>
          <p:spPr>
            <a:xfrm>
              <a:off x="1679226" y="3546793"/>
              <a:ext cx="492891" cy="315855"/>
            </a:xfrm>
            <a:custGeom>
              <a:rect b="b" l="l" r="r" t="t"/>
              <a:pathLst>
                <a:path extrusionOk="0" h="10769" w="16805">
                  <a:moveTo>
                    <a:pt x="14161" y="7229"/>
                  </a:moveTo>
                  <a:lnTo>
                    <a:pt x="16132" y="8932"/>
                  </a:lnTo>
                  <a:cubicBezTo>
                    <a:pt x="16177" y="8976"/>
                    <a:pt x="16177" y="9021"/>
                    <a:pt x="16177" y="9111"/>
                  </a:cubicBezTo>
                  <a:cubicBezTo>
                    <a:pt x="16222" y="9200"/>
                    <a:pt x="16132" y="9335"/>
                    <a:pt x="15998" y="9335"/>
                  </a:cubicBezTo>
                  <a:cubicBezTo>
                    <a:pt x="15505" y="9335"/>
                    <a:pt x="15012" y="9111"/>
                    <a:pt x="14653" y="8708"/>
                  </a:cubicBezTo>
                  <a:lnTo>
                    <a:pt x="13399" y="7363"/>
                  </a:lnTo>
                  <a:lnTo>
                    <a:pt x="14161" y="7229"/>
                  </a:lnTo>
                  <a:close/>
                  <a:moveTo>
                    <a:pt x="5602" y="7901"/>
                  </a:moveTo>
                  <a:cubicBezTo>
                    <a:pt x="5871" y="7991"/>
                    <a:pt x="6095" y="8035"/>
                    <a:pt x="6364" y="8035"/>
                  </a:cubicBezTo>
                  <a:lnTo>
                    <a:pt x="5602" y="9380"/>
                  </a:lnTo>
                  <a:lnTo>
                    <a:pt x="5199" y="9380"/>
                  </a:lnTo>
                  <a:lnTo>
                    <a:pt x="4930" y="8976"/>
                  </a:lnTo>
                  <a:lnTo>
                    <a:pt x="5602" y="7901"/>
                  </a:lnTo>
                  <a:close/>
                  <a:moveTo>
                    <a:pt x="6443" y="0"/>
                  </a:moveTo>
                  <a:cubicBezTo>
                    <a:pt x="6365" y="0"/>
                    <a:pt x="6282" y="44"/>
                    <a:pt x="6229" y="149"/>
                  </a:cubicBezTo>
                  <a:cubicBezTo>
                    <a:pt x="6095" y="239"/>
                    <a:pt x="6095" y="418"/>
                    <a:pt x="6274" y="507"/>
                  </a:cubicBezTo>
                  <a:lnTo>
                    <a:pt x="13623" y="6736"/>
                  </a:lnTo>
                  <a:lnTo>
                    <a:pt x="12547" y="6870"/>
                  </a:lnTo>
                  <a:cubicBezTo>
                    <a:pt x="11953" y="6945"/>
                    <a:pt x="11356" y="6981"/>
                    <a:pt x="10761" y="6981"/>
                  </a:cubicBezTo>
                  <a:cubicBezTo>
                    <a:pt x="9201" y="6981"/>
                    <a:pt x="7656" y="6729"/>
                    <a:pt x="6229" y="6243"/>
                  </a:cubicBezTo>
                  <a:cubicBezTo>
                    <a:pt x="5199" y="5885"/>
                    <a:pt x="4347" y="5347"/>
                    <a:pt x="3630" y="4495"/>
                  </a:cubicBezTo>
                  <a:cubicBezTo>
                    <a:pt x="3552" y="4443"/>
                    <a:pt x="3473" y="4421"/>
                    <a:pt x="3394" y="4421"/>
                  </a:cubicBezTo>
                  <a:cubicBezTo>
                    <a:pt x="3338" y="4421"/>
                    <a:pt x="3283" y="4432"/>
                    <a:pt x="3227" y="4451"/>
                  </a:cubicBezTo>
                  <a:cubicBezTo>
                    <a:pt x="3137" y="4540"/>
                    <a:pt x="3137" y="4719"/>
                    <a:pt x="3182" y="4854"/>
                  </a:cubicBezTo>
                  <a:cubicBezTo>
                    <a:pt x="3899" y="5660"/>
                    <a:pt x="4930" y="6333"/>
                    <a:pt x="6005" y="6736"/>
                  </a:cubicBezTo>
                  <a:cubicBezTo>
                    <a:pt x="6812" y="7005"/>
                    <a:pt x="7708" y="7229"/>
                    <a:pt x="8604" y="7363"/>
                  </a:cubicBezTo>
                  <a:lnTo>
                    <a:pt x="8291" y="7408"/>
                  </a:lnTo>
                  <a:cubicBezTo>
                    <a:pt x="7938" y="7458"/>
                    <a:pt x="7583" y="7484"/>
                    <a:pt x="7228" y="7484"/>
                  </a:cubicBezTo>
                  <a:cubicBezTo>
                    <a:pt x="6005" y="7484"/>
                    <a:pt x="4786" y="7182"/>
                    <a:pt x="3675" y="6557"/>
                  </a:cubicBezTo>
                  <a:cubicBezTo>
                    <a:pt x="2331" y="5795"/>
                    <a:pt x="1211" y="4630"/>
                    <a:pt x="628" y="3196"/>
                  </a:cubicBezTo>
                  <a:cubicBezTo>
                    <a:pt x="560" y="3059"/>
                    <a:pt x="465" y="3001"/>
                    <a:pt x="344" y="3001"/>
                  </a:cubicBezTo>
                  <a:cubicBezTo>
                    <a:pt x="307" y="3001"/>
                    <a:pt x="267" y="3006"/>
                    <a:pt x="225" y="3017"/>
                  </a:cubicBezTo>
                  <a:cubicBezTo>
                    <a:pt x="46" y="3106"/>
                    <a:pt x="1" y="3286"/>
                    <a:pt x="46" y="3420"/>
                  </a:cubicBezTo>
                  <a:cubicBezTo>
                    <a:pt x="718" y="4944"/>
                    <a:pt x="1883" y="6243"/>
                    <a:pt x="3361" y="7050"/>
                  </a:cubicBezTo>
                  <a:cubicBezTo>
                    <a:pt x="3854" y="7363"/>
                    <a:pt x="4437" y="7587"/>
                    <a:pt x="4975" y="7722"/>
                  </a:cubicBezTo>
                  <a:lnTo>
                    <a:pt x="4034" y="9290"/>
                  </a:lnTo>
                  <a:lnTo>
                    <a:pt x="3361" y="9290"/>
                  </a:lnTo>
                  <a:cubicBezTo>
                    <a:pt x="3182" y="9290"/>
                    <a:pt x="3093" y="9424"/>
                    <a:pt x="3093" y="9604"/>
                  </a:cubicBezTo>
                  <a:cubicBezTo>
                    <a:pt x="3093" y="9738"/>
                    <a:pt x="3182" y="9873"/>
                    <a:pt x="3361" y="9873"/>
                  </a:cubicBezTo>
                  <a:lnTo>
                    <a:pt x="4213" y="9873"/>
                  </a:lnTo>
                  <a:cubicBezTo>
                    <a:pt x="4302" y="9873"/>
                    <a:pt x="4347" y="9828"/>
                    <a:pt x="4437" y="9738"/>
                  </a:cubicBezTo>
                  <a:lnTo>
                    <a:pt x="4571" y="9469"/>
                  </a:lnTo>
                  <a:lnTo>
                    <a:pt x="4795" y="9738"/>
                  </a:lnTo>
                  <a:cubicBezTo>
                    <a:pt x="4885" y="9828"/>
                    <a:pt x="4975" y="9873"/>
                    <a:pt x="5019" y="9873"/>
                  </a:cubicBezTo>
                  <a:lnTo>
                    <a:pt x="5199" y="9873"/>
                  </a:lnTo>
                  <a:lnTo>
                    <a:pt x="4975" y="10186"/>
                  </a:lnTo>
                  <a:lnTo>
                    <a:pt x="4302" y="10186"/>
                  </a:lnTo>
                  <a:cubicBezTo>
                    <a:pt x="4123" y="10186"/>
                    <a:pt x="4034" y="10321"/>
                    <a:pt x="4034" y="10500"/>
                  </a:cubicBezTo>
                  <a:cubicBezTo>
                    <a:pt x="4034" y="10634"/>
                    <a:pt x="4123" y="10769"/>
                    <a:pt x="4302" y="10769"/>
                  </a:cubicBezTo>
                  <a:lnTo>
                    <a:pt x="5154" y="10769"/>
                  </a:lnTo>
                  <a:cubicBezTo>
                    <a:pt x="5243" y="10769"/>
                    <a:pt x="5333" y="10724"/>
                    <a:pt x="5378" y="10634"/>
                  </a:cubicBezTo>
                  <a:lnTo>
                    <a:pt x="5557" y="10365"/>
                  </a:lnTo>
                  <a:lnTo>
                    <a:pt x="5781" y="10634"/>
                  </a:lnTo>
                  <a:cubicBezTo>
                    <a:pt x="5826" y="10724"/>
                    <a:pt x="5916" y="10769"/>
                    <a:pt x="6005" y="10769"/>
                  </a:cubicBezTo>
                  <a:lnTo>
                    <a:pt x="6588" y="10769"/>
                  </a:lnTo>
                  <a:cubicBezTo>
                    <a:pt x="6767" y="10769"/>
                    <a:pt x="6901" y="10634"/>
                    <a:pt x="6901" y="10500"/>
                  </a:cubicBezTo>
                  <a:cubicBezTo>
                    <a:pt x="6901" y="10321"/>
                    <a:pt x="6767" y="10186"/>
                    <a:pt x="6588" y="10186"/>
                  </a:cubicBezTo>
                  <a:lnTo>
                    <a:pt x="6095" y="10186"/>
                  </a:lnTo>
                  <a:lnTo>
                    <a:pt x="5826" y="9828"/>
                  </a:lnTo>
                  <a:lnTo>
                    <a:pt x="6946" y="8035"/>
                  </a:lnTo>
                  <a:cubicBezTo>
                    <a:pt x="7394" y="8035"/>
                    <a:pt x="7842" y="8035"/>
                    <a:pt x="8291" y="7991"/>
                  </a:cubicBezTo>
                  <a:lnTo>
                    <a:pt x="12547" y="7363"/>
                  </a:lnTo>
                  <a:lnTo>
                    <a:pt x="12637" y="7363"/>
                  </a:lnTo>
                  <a:lnTo>
                    <a:pt x="14205" y="9021"/>
                  </a:lnTo>
                  <a:cubicBezTo>
                    <a:pt x="14653" y="9559"/>
                    <a:pt x="15326" y="9828"/>
                    <a:pt x="15998" y="9828"/>
                  </a:cubicBezTo>
                  <a:cubicBezTo>
                    <a:pt x="16446" y="9828"/>
                    <a:pt x="16804" y="9469"/>
                    <a:pt x="16804" y="9021"/>
                  </a:cubicBezTo>
                  <a:cubicBezTo>
                    <a:pt x="16804" y="8887"/>
                    <a:pt x="16670" y="8663"/>
                    <a:pt x="16535" y="8528"/>
                  </a:cubicBezTo>
                  <a:lnTo>
                    <a:pt x="6588" y="59"/>
                  </a:lnTo>
                  <a:cubicBezTo>
                    <a:pt x="6551" y="22"/>
                    <a:pt x="6498" y="0"/>
                    <a:pt x="64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7"/>
            <p:cNvSpPr/>
            <p:nvPr/>
          </p:nvSpPr>
          <p:spPr>
            <a:xfrm>
              <a:off x="1599067" y="3425454"/>
              <a:ext cx="252355" cy="240066"/>
            </a:xfrm>
            <a:custGeom>
              <a:rect b="b" l="l" r="r" t="t"/>
              <a:pathLst>
                <a:path extrusionOk="0" h="8185" w="8604">
                  <a:moveTo>
                    <a:pt x="1434" y="2180"/>
                  </a:moveTo>
                  <a:lnTo>
                    <a:pt x="1434" y="2762"/>
                  </a:lnTo>
                  <a:lnTo>
                    <a:pt x="628" y="2718"/>
                  </a:lnTo>
                  <a:cubicBezTo>
                    <a:pt x="807" y="2404"/>
                    <a:pt x="1031" y="2269"/>
                    <a:pt x="1345" y="2180"/>
                  </a:cubicBezTo>
                  <a:close/>
                  <a:moveTo>
                    <a:pt x="4112" y="605"/>
                  </a:moveTo>
                  <a:cubicBezTo>
                    <a:pt x="4175" y="605"/>
                    <a:pt x="4239" y="607"/>
                    <a:pt x="4302" y="612"/>
                  </a:cubicBezTo>
                  <a:lnTo>
                    <a:pt x="4616" y="701"/>
                  </a:lnTo>
                  <a:cubicBezTo>
                    <a:pt x="5422" y="791"/>
                    <a:pt x="6139" y="1284"/>
                    <a:pt x="6408" y="2090"/>
                  </a:cubicBezTo>
                  <a:lnTo>
                    <a:pt x="6543" y="2314"/>
                  </a:lnTo>
                  <a:lnTo>
                    <a:pt x="6363" y="2359"/>
                  </a:lnTo>
                  <a:cubicBezTo>
                    <a:pt x="5646" y="2583"/>
                    <a:pt x="5064" y="3076"/>
                    <a:pt x="4750" y="3748"/>
                  </a:cubicBezTo>
                  <a:cubicBezTo>
                    <a:pt x="4302" y="3435"/>
                    <a:pt x="3720" y="3255"/>
                    <a:pt x="3227" y="3255"/>
                  </a:cubicBezTo>
                  <a:lnTo>
                    <a:pt x="2151" y="3255"/>
                  </a:lnTo>
                  <a:lnTo>
                    <a:pt x="1972" y="3031"/>
                  </a:lnTo>
                  <a:lnTo>
                    <a:pt x="1972" y="2986"/>
                  </a:lnTo>
                  <a:lnTo>
                    <a:pt x="1972" y="2852"/>
                  </a:lnTo>
                  <a:lnTo>
                    <a:pt x="2375" y="2852"/>
                  </a:lnTo>
                  <a:cubicBezTo>
                    <a:pt x="2555" y="2852"/>
                    <a:pt x="2644" y="2762"/>
                    <a:pt x="2644" y="2583"/>
                  </a:cubicBezTo>
                  <a:cubicBezTo>
                    <a:pt x="2644" y="2404"/>
                    <a:pt x="2555" y="2314"/>
                    <a:pt x="2375" y="2314"/>
                  </a:cubicBezTo>
                  <a:lnTo>
                    <a:pt x="2062" y="2314"/>
                  </a:lnTo>
                  <a:cubicBezTo>
                    <a:pt x="2062" y="2269"/>
                    <a:pt x="2062" y="2135"/>
                    <a:pt x="2017" y="2090"/>
                  </a:cubicBezTo>
                  <a:lnTo>
                    <a:pt x="2017" y="1911"/>
                  </a:lnTo>
                  <a:cubicBezTo>
                    <a:pt x="2062" y="1866"/>
                    <a:pt x="2062" y="1732"/>
                    <a:pt x="2106" y="1687"/>
                  </a:cubicBezTo>
                  <a:lnTo>
                    <a:pt x="4526" y="1687"/>
                  </a:lnTo>
                  <a:cubicBezTo>
                    <a:pt x="4705" y="1687"/>
                    <a:pt x="4840" y="1777"/>
                    <a:pt x="4840" y="2001"/>
                  </a:cubicBezTo>
                  <a:cubicBezTo>
                    <a:pt x="4840" y="2180"/>
                    <a:pt x="4750" y="2359"/>
                    <a:pt x="4526" y="2359"/>
                  </a:cubicBezTo>
                  <a:lnTo>
                    <a:pt x="4347" y="2359"/>
                  </a:lnTo>
                  <a:cubicBezTo>
                    <a:pt x="4168" y="2359"/>
                    <a:pt x="4078" y="2449"/>
                    <a:pt x="4078" y="2628"/>
                  </a:cubicBezTo>
                  <a:cubicBezTo>
                    <a:pt x="4078" y="2807"/>
                    <a:pt x="4168" y="2897"/>
                    <a:pt x="4347" y="2897"/>
                  </a:cubicBezTo>
                  <a:lnTo>
                    <a:pt x="4526" y="2897"/>
                  </a:lnTo>
                  <a:cubicBezTo>
                    <a:pt x="5019" y="2897"/>
                    <a:pt x="5422" y="2538"/>
                    <a:pt x="5422" y="2001"/>
                  </a:cubicBezTo>
                  <a:cubicBezTo>
                    <a:pt x="5422" y="1508"/>
                    <a:pt x="5019" y="1104"/>
                    <a:pt x="4526" y="1104"/>
                  </a:cubicBezTo>
                  <a:lnTo>
                    <a:pt x="2599" y="1104"/>
                  </a:lnTo>
                  <a:cubicBezTo>
                    <a:pt x="3002" y="782"/>
                    <a:pt x="3550" y="605"/>
                    <a:pt x="4112" y="605"/>
                  </a:cubicBezTo>
                  <a:close/>
                  <a:moveTo>
                    <a:pt x="3969" y="0"/>
                  </a:moveTo>
                  <a:cubicBezTo>
                    <a:pt x="2937" y="0"/>
                    <a:pt x="1959" y="638"/>
                    <a:pt x="1479" y="1597"/>
                  </a:cubicBezTo>
                  <a:lnTo>
                    <a:pt x="1210" y="1642"/>
                  </a:lnTo>
                  <a:cubicBezTo>
                    <a:pt x="673" y="1732"/>
                    <a:pt x="224" y="2135"/>
                    <a:pt x="45" y="2762"/>
                  </a:cubicBezTo>
                  <a:cubicBezTo>
                    <a:pt x="0" y="2852"/>
                    <a:pt x="45" y="2986"/>
                    <a:pt x="90" y="3031"/>
                  </a:cubicBezTo>
                  <a:cubicBezTo>
                    <a:pt x="135" y="3166"/>
                    <a:pt x="269" y="3210"/>
                    <a:pt x="359" y="3210"/>
                  </a:cubicBezTo>
                  <a:lnTo>
                    <a:pt x="1479" y="3300"/>
                  </a:lnTo>
                  <a:lnTo>
                    <a:pt x="2017" y="4151"/>
                  </a:lnTo>
                  <a:cubicBezTo>
                    <a:pt x="2062" y="4196"/>
                    <a:pt x="2062" y="4286"/>
                    <a:pt x="2062" y="4331"/>
                  </a:cubicBezTo>
                  <a:lnTo>
                    <a:pt x="2151" y="5406"/>
                  </a:lnTo>
                  <a:cubicBezTo>
                    <a:pt x="2196" y="5720"/>
                    <a:pt x="2286" y="6078"/>
                    <a:pt x="2375" y="6392"/>
                  </a:cubicBezTo>
                  <a:cubicBezTo>
                    <a:pt x="2465" y="6526"/>
                    <a:pt x="2555" y="6616"/>
                    <a:pt x="2689" y="6616"/>
                  </a:cubicBezTo>
                  <a:lnTo>
                    <a:pt x="2734" y="6616"/>
                  </a:lnTo>
                  <a:cubicBezTo>
                    <a:pt x="2868" y="6616"/>
                    <a:pt x="3003" y="6437"/>
                    <a:pt x="2958" y="6302"/>
                  </a:cubicBezTo>
                  <a:cubicBezTo>
                    <a:pt x="2913" y="5944"/>
                    <a:pt x="2779" y="5675"/>
                    <a:pt x="2779" y="5317"/>
                  </a:cubicBezTo>
                  <a:lnTo>
                    <a:pt x="2689" y="4286"/>
                  </a:lnTo>
                  <a:cubicBezTo>
                    <a:pt x="2689" y="4151"/>
                    <a:pt x="2599" y="3972"/>
                    <a:pt x="2555" y="3883"/>
                  </a:cubicBezTo>
                  <a:lnTo>
                    <a:pt x="2510" y="3838"/>
                  </a:lnTo>
                  <a:lnTo>
                    <a:pt x="3227" y="3838"/>
                  </a:lnTo>
                  <a:cubicBezTo>
                    <a:pt x="3675" y="3838"/>
                    <a:pt x="4123" y="3972"/>
                    <a:pt x="4481" y="4196"/>
                  </a:cubicBezTo>
                  <a:lnTo>
                    <a:pt x="4526" y="4286"/>
                  </a:lnTo>
                  <a:cubicBezTo>
                    <a:pt x="4392" y="4555"/>
                    <a:pt x="4392" y="4868"/>
                    <a:pt x="4392" y="5182"/>
                  </a:cubicBezTo>
                  <a:cubicBezTo>
                    <a:pt x="4437" y="6168"/>
                    <a:pt x="4750" y="7109"/>
                    <a:pt x="5243" y="8005"/>
                  </a:cubicBezTo>
                  <a:cubicBezTo>
                    <a:pt x="5288" y="8140"/>
                    <a:pt x="5422" y="8184"/>
                    <a:pt x="5467" y="8184"/>
                  </a:cubicBezTo>
                  <a:cubicBezTo>
                    <a:pt x="5512" y="8184"/>
                    <a:pt x="5602" y="8184"/>
                    <a:pt x="5602" y="8140"/>
                  </a:cubicBezTo>
                  <a:cubicBezTo>
                    <a:pt x="5691" y="8095"/>
                    <a:pt x="5736" y="7915"/>
                    <a:pt x="5691" y="7736"/>
                  </a:cubicBezTo>
                  <a:cubicBezTo>
                    <a:pt x="5243" y="6974"/>
                    <a:pt x="4974" y="6078"/>
                    <a:pt x="4974" y="5182"/>
                  </a:cubicBezTo>
                  <a:cubicBezTo>
                    <a:pt x="4929" y="4151"/>
                    <a:pt x="5602" y="3210"/>
                    <a:pt x="6543" y="2852"/>
                  </a:cubicBezTo>
                  <a:lnTo>
                    <a:pt x="6811" y="2762"/>
                  </a:lnTo>
                  <a:lnTo>
                    <a:pt x="6856" y="2807"/>
                  </a:lnTo>
                  <a:lnTo>
                    <a:pt x="8111" y="3838"/>
                  </a:lnTo>
                  <a:cubicBezTo>
                    <a:pt x="8148" y="3875"/>
                    <a:pt x="8201" y="3897"/>
                    <a:pt x="8259" y="3897"/>
                  </a:cubicBezTo>
                  <a:cubicBezTo>
                    <a:pt x="8341" y="3897"/>
                    <a:pt x="8435" y="3853"/>
                    <a:pt x="8514" y="3748"/>
                  </a:cubicBezTo>
                  <a:cubicBezTo>
                    <a:pt x="8604" y="3659"/>
                    <a:pt x="8604" y="3479"/>
                    <a:pt x="8425" y="3390"/>
                  </a:cubicBezTo>
                  <a:lnTo>
                    <a:pt x="7215" y="2359"/>
                  </a:lnTo>
                  <a:lnTo>
                    <a:pt x="7170" y="2314"/>
                  </a:lnTo>
                  <a:lnTo>
                    <a:pt x="7035" y="2090"/>
                  </a:lnTo>
                  <a:lnTo>
                    <a:pt x="6946" y="1821"/>
                  </a:lnTo>
                  <a:cubicBezTo>
                    <a:pt x="6543" y="836"/>
                    <a:pt x="5691" y="163"/>
                    <a:pt x="4705" y="74"/>
                  </a:cubicBezTo>
                  <a:lnTo>
                    <a:pt x="4347" y="29"/>
                  </a:lnTo>
                  <a:cubicBezTo>
                    <a:pt x="4221" y="10"/>
                    <a:pt x="4094" y="0"/>
                    <a:pt x="39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7"/>
            <p:cNvSpPr/>
            <p:nvPr/>
          </p:nvSpPr>
          <p:spPr>
            <a:xfrm>
              <a:off x="1691075" y="3485434"/>
              <a:ext cx="15780" cy="21059"/>
            </a:xfrm>
            <a:custGeom>
              <a:rect b="b" l="l" r="r" t="t"/>
              <a:pathLst>
                <a:path extrusionOk="0" h="718" w="538">
                  <a:moveTo>
                    <a:pt x="269" y="0"/>
                  </a:moveTo>
                  <a:cubicBezTo>
                    <a:pt x="90" y="0"/>
                    <a:pt x="0" y="90"/>
                    <a:pt x="0" y="269"/>
                  </a:cubicBezTo>
                  <a:lnTo>
                    <a:pt x="0" y="449"/>
                  </a:lnTo>
                  <a:cubicBezTo>
                    <a:pt x="0" y="583"/>
                    <a:pt x="90" y="717"/>
                    <a:pt x="269" y="717"/>
                  </a:cubicBezTo>
                  <a:cubicBezTo>
                    <a:pt x="448" y="717"/>
                    <a:pt x="538" y="583"/>
                    <a:pt x="538" y="449"/>
                  </a:cubicBezTo>
                  <a:lnTo>
                    <a:pt x="538" y="269"/>
                  </a:lnTo>
                  <a:cubicBezTo>
                    <a:pt x="538" y="90"/>
                    <a:pt x="448" y="0"/>
                    <a:pt x="2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7"/>
            <p:cNvSpPr/>
            <p:nvPr/>
          </p:nvSpPr>
          <p:spPr>
            <a:xfrm>
              <a:off x="1888202" y="3626013"/>
              <a:ext cx="80188" cy="64467"/>
            </a:xfrm>
            <a:custGeom>
              <a:rect b="b" l="l" r="r" t="t"/>
              <a:pathLst>
                <a:path extrusionOk="0" h="2198" w="2734">
                  <a:moveTo>
                    <a:pt x="351" y="0"/>
                  </a:moveTo>
                  <a:cubicBezTo>
                    <a:pt x="264" y="0"/>
                    <a:pt x="177" y="50"/>
                    <a:pt x="90" y="136"/>
                  </a:cubicBezTo>
                  <a:cubicBezTo>
                    <a:pt x="0" y="226"/>
                    <a:pt x="45" y="405"/>
                    <a:pt x="135" y="495"/>
                  </a:cubicBezTo>
                  <a:lnTo>
                    <a:pt x="2241" y="2153"/>
                  </a:lnTo>
                  <a:cubicBezTo>
                    <a:pt x="2286" y="2198"/>
                    <a:pt x="2331" y="2198"/>
                    <a:pt x="2375" y="2198"/>
                  </a:cubicBezTo>
                  <a:cubicBezTo>
                    <a:pt x="2510" y="2198"/>
                    <a:pt x="2555" y="2198"/>
                    <a:pt x="2599" y="2063"/>
                  </a:cubicBezTo>
                  <a:cubicBezTo>
                    <a:pt x="2734" y="1974"/>
                    <a:pt x="2689" y="1794"/>
                    <a:pt x="2555" y="1705"/>
                  </a:cubicBezTo>
                  <a:lnTo>
                    <a:pt x="493" y="47"/>
                  </a:lnTo>
                  <a:cubicBezTo>
                    <a:pt x="446" y="15"/>
                    <a:pt x="398" y="0"/>
                    <a:pt x="3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7"/>
            <p:cNvSpPr/>
            <p:nvPr/>
          </p:nvSpPr>
          <p:spPr>
            <a:xfrm>
              <a:off x="1798834" y="3586564"/>
              <a:ext cx="80188" cy="64497"/>
            </a:xfrm>
            <a:custGeom>
              <a:rect b="b" l="l" r="r" t="t"/>
              <a:pathLst>
                <a:path extrusionOk="0" h="2199" w="2734">
                  <a:moveTo>
                    <a:pt x="372" y="1"/>
                  </a:moveTo>
                  <a:cubicBezTo>
                    <a:pt x="288" y="1"/>
                    <a:pt x="193" y="50"/>
                    <a:pt x="135" y="137"/>
                  </a:cubicBezTo>
                  <a:cubicBezTo>
                    <a:pt x="0" y="227"/>
                    <a:pt x="45" y="406"/>
                    <a:pt x="180" y="496"/>
                  </a:cubicBezTo>
                  <a:lnTo>
                    <a:pt x="2241" y="2154"/>
                  </a:lnTo>
                  <a:cubicBezTo>
                    <a:pt x="2286" y="2198"/>
                    <a:pt x="2375" y="2198"/>
                    <a:pt x="2420" y="2198"/>
                  </a:cubicBezTo>
                  <a:cubicBezTo>
                    <a:pt x="2510" y="2198"/>
                    <a:pt x="2555" y="2154"/>
                    <a:pt x="2644" y="2064"/>
                  </a:cubicBezTo>
                  <a:cubicBezTo>
                    <a:pt x="2734" y="1974"/>
                    <a:pt x="2689" y="1795"/>
                    <a:pt x="2599" y="1706"/>
                  </a:cubicBezTo>
                  <a:lnTo>
                    <a:pt x="493" y="48"/>
                  </a:lnTo>
                  <a:cubicBezTo>
                    <a:pt x="462" y="16"/>
                    <a:pt x="419" y="1"/>
                    <a:pt x="3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7"/>
            <p:cNvSpPr/>
            <p:nvPr/>
          </p:nvSpPr>
          <p:spPr>
            <a:xfrm>
              <a:off x="1810654" y="3650914"/>
              <a:ext cx="80218" cy="64555"/>
            </a:xfrm>
            <a:custGeom>
              <a:rect b="b" l="l" r="r" t="t"/>
              <a:pathLst>
                <a:path extrusionOk="0" h="2201" w="2735">
                  <a:moveTo>
                    <a:pt x="296" y="0"/>
                  </a:moveTo>
                  <a:cubicBezTo>
                    <a:pt x="197" y="0"/>
                    <a:pt x="118" y="39"/>
                    <a:pt x="90" y="94"/>
                  </a:cubicBezTo>
                  <a:cubicBezTo>
                    <a:pt x="1" y="228"/>
                    <a:pt x="46" y="408"/>
                    <a:pt x="135" y="497"/>
                  </a:cubicBezTo>
                  <a:lnTo>
                    <a:pt x="2241" y="2110"/>
                  </a:lnTo>
                  <a:cubicBezTo>
                    <a:pt x="2286" y="2200"/>
                    <a:pt x="2331" y="2200"/>
                    <a:pt x="2420" y="2200"/>
                  </a:cubicBezTo>
                  <a:cubicBezTo>
                    <a:pt x="2510" y="2200"/>
                    <a:pt x="2555" y="2110"/>
                    <a:pt x="2644" y="2066"/>
                  </a:cubicBezTo>
                  <a:cubicBezTo>
                    <a:pt x="2734" y="1976"/>
                    <a:pt x="2689" y="1797"/>
                    <a:pt x="2555" y="1662"/>
                  </a:cubicBezTo>
                  <a:lnTo>
                    <a:pt x="494" y="49"/>
                  </a:lnTo>
                  <a:cubicBezTo>
                    <a:pt x="425" y="15"/>
                    <a:pt x="357" y="0"/>
                    <a:pt x="2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7"/>
            <p:cNvSpPr/>
            <p:nvPr/>
          </p:nvSpPr>
          <p:spPr>
            <a:xfrm>
              <a:off x="1918441" y="3696904"/>
              <a:ext cx="36809" cy="30386"/>
            </a:xfrm>
            <a:custGeom>
              <a:rect b="b" l="l" r="r" t="t"/>
              <a:pathLst>
                <a:path extrusionOk="0" h="1036" w="1255">
                  <a:moveTo>
                    <a:pt x="372" y="1"/>
                  </a:moveTo>
                  <a:cubicBezTo>
                    <a:pt x="280" y="1"/>
                    <a:pt x="190" y="39"/>
                    <a:pt x="135" y="94"/>
                  </a:cubicBezTo>
                  <a:cubicBezTo>
                    <a:pt x="0" y="229"/>
                    <a:pt x="90" y="408"/>
                    <a:pt x="179" y="498"/>
                  </a:cubicBezTo>
                  <a:lnTo>
                    <a:pt x="807" y="991"/>
                  </a:lnTo>
                  <a:cubicBezTo>
                    <a:pt x="851" y="1035"/>
                    <a:pt x="896" y="1035"/>
                    <a:pt x="986" y="1035"/>
                  </a:cubicBezTo>
                  <a:cubicBezTo>
                    <a:pt x="1031" y="1035"/>
                    <a:pt x="1120" y="991"/>
                    <a:pt x="1210" y="946"/>
                  </a:cubicBezTo>
                  <a:cubicBezTo>
                    <a:pt x="1255" y="856"/>
                    <a:pt x="1255" y="677"/>
                    <a:pt x="1120" y="542"/>
                  </a:cubicBezTo>
                  <a:lnTo>
                    <a:pt x="538" y="50"/>
                  </a:lnTo>
                  <a:cubicBezTo>
                    <a:pt x="486" y="15"/>
                    <a:pt x="429" y="1"/>
                    <a:pt x="3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2" name="Google Shape;6462;p77"/>
          <p:cNvGrpSpPr/>
          <p:nvPr/>
        </p:nvGrpSpPr>
        <p:grpSpPr>
          <a:xfrm>
            <a:off x="3354736" y="3352197"/>
            <a:ext cx="509977" cy="421503"/>
            <a:chOff x="3194590" y="3399996"/>
            <a:chExt cx="575660" cy="475791"/>
          </a:xfrm>
        </p:grpSpPr>
        <p:sp>
          <p:nvSpPr>
            <p:cNvPr id="6463" name="Google Shape;6463;p77"/>
            <p:cNvSpPr/>
            <p:nvPr/>
          </p:nvSpPr>
          <p:spPr>
            <a:xfrm>
              <a:off x="3278679" y="3482795"/>
              <a:ext cx="17129" cy="19739"/>
            </a:xfrm>
            <a:custGeom>
              <a:rect b="b" l="l" r="r" t="t"/>
              <a:pathLst>
                <a:path extrusionOk="0" h="673" w="584">
                  <a:moveTo>
                    <a:pt x="315" y="1"/>
                  </a:moveTo>
                  <a:cubicBezTo>
                    <a:pt x="135" y="1"/>
                    <a:pt x="1" y="180"/>
                    <a:pt x="1" y="314"/>
                  </a:cubicBezTo>
                  <a:lnTo>
                    <a:pt x="1" y="404"/>
                  </a:lnTo>
                  <a:cubicBezTo>
                    <a:pt x="1" y="583"/>
                    <a:pt x="135" y="673"/>
                    <a:pt x="315" y="673"/>
                  </a:cubicBezTo>
                  <a:cubicBezTo>
                    <a:pt x="449" y="673"/>
                    <a:pt x="583" y="583"/>
                    <a:pt x="583" y="404"/>
                  </a:cubicBezTo>
                  <a:lnTo>
                    <a:pt x="583" y="314"/>
                  </a:lnTo>
                  <a:cubicBezTo>
                    <a:pt x="583" y="135"/>
                    <a:pt x="449" y="1"/>
                    <a:pt x="3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7"/>
            <p:cNvSpPr/>
            <p:nvPr/>
          </p:nvSpPr>
          <p:spPr>
            <a:xfrm>
              <a:off x="3194590" y="3399996"/>
              <a:ext cx="575660" cy="475791"/>
            </a:xfrm>
            <a:custGeom>
              <a:rect b="b" l="l" r="r" t="t"/>
              <a:pathLst>
                <a:path extrusionOk="0" h="16222" w="19627">
                  <a:moveTo>
                    <a:pt x="1837" y="3048"/>
                  </a:moveTo>
                  <a:lnTo>
                    <a:pt x="1882" y="3496"/>
                  </a:lnTo>
                  <a:lnTo>
                    <a:pt x="1837" y="3854"/>
                  </a:lnTo>
                  <a:cubicBezTo>
                    <a:pt x="1524" y="3810"/>
                    <a:pt x="1210" y="3675"/>
                    <a:pt x="851" y="3451"/>
                  </a:cubicBezTo>
                  <a:cubicBezTo>
                    <a:pt x="1165" y="3362"/>
                    <a:pt x="1479" y="3182"/>
                    <a:pt x="1837" y="3048"/>
                  </a:cubicBezTo>
                  <a:close/>
                  <a:moveTo>
                    <a:pt x="3274" y="2412"/>
                  </a:moveTo>
                  <a:cubicBezTo>
                    <a:pt x="3429" y="2412"/>
                    <a:pt x="3565" y="2527"/>
                    <a:pt x="3630" y="2689"/>
                  </a:cubicBezTo>
                  <a:cubicBezTo>
                    <a:pt x="3719" y="2824"/>
                    <a:pt x="3899" y="3003"/>
                    <a:pt x="4123" y="3003"/>
                  </a:cubicBezTo>
                  <a:lnTo>
                    <a:pt x="4615" y="3003"/>
                  </a:lnTo>
                  <a:cubicBezTo>
                    <a:pt x="4212" y="3675"/>
                    <a:pt x="3540" y="4078"/>
                    <a:pt x="2778" y="4078"/>
                  </a:cubicBezTo>
                  <a:lnTo>
                    <a:pt x="2330" y="4078"/>
                  </a:lnTo>
                  <a:lnTo>
                    <a:pt x="2420" y="3675"/>
                  </a:lnTo>
                  <a:lnTo>
                    <a:pt x="2420" y="3586"/>
                  </a:lnTo>
                  <a:lnTo>
                    <a:pt x="2375" y="2734"/>
                  </a:lnTo>
                  <a:lnTo>
                    <a:pt x="2465" y="2555"/>
                  </a:lnTo>
                  <a:lnTo>
                    <a:pt x="3092" y="2465"/>
                  </a:lnTo>
                  <a:cubicBezTo>
                    <a:pt x="3154" y="2428"/>
                    <a:pt x="3215" y="2412"/>
                    <a:pt x="3274" y="2412"/>
                  </a:cubicBezTo>
                  <a:close/>
                  <a:moveTo>
                    <a:pt x="3406" y="4527"/>
                  </a:moveTo>
                  <a:lnTo>
                    <a:pt x="3406" y="4527"/>
                  </a:lnTo>
                  <a:cubicBezTo>
                    <a:pt x="3182" y="4975"/>
                    <a:pt x="3047" y="5468"/>
                    <a:pt x="3002" y="5916"/>
                  </a:cubicBezTo>
                  <a:lnTo>
                    <a:pt x="2778" y="5423"/>
                  </a:lnTo>
                  <a:cubicBezTo>
                    <a:pt x="2733" y="5378"/>
                    <a:pt x="2733" y="5244"/>
                    <a:pt x="2644" y="5199"/>
                  </a:cubicBezTo>
                  <a:lnTo>
                    <a:pt x="2554" y="4975"/>
                  </a:lnTo>
                  <a:cubicBezTo>
                    <a:pt x="2509" y="4840"/>
                    <a:pt x="2375" y="4751"/>
                    <a:pt x="2375" y="4571"/>
                  </a:cubicBezTo>
                  <a:lnTo>
                    <a:pt x="2823" y="4571"/>
                  </a:lnTo>
                  <a:cubicBezTo>
                    <a:pt x="3002" y="4571"/>
                    <a:pt x="3226" y="4571"/>
                    <a:pt x="3406" y="4527"/>
                  </a:cubicBezTo>
                  <a:close/>
                  <a:moveTo>
                    <a:pt x="11158" y="7618"/>
                  </a:moveTo>
                  <a:lnTo>
                    <a:pt x="15728" y="10979"/>
                  </a:lnTo>
                  <a:cubicBezTo>
                    <a:pt x="13264" y="10890"/>
                    <a:pt x="10665" y="10531"/>
                    <a:pt x="7887" y="9769"/>
                  </a:cubicBezTo>
                  <a:cubicBezTo>
                    <a:pt x="7528" y="9545"/>
                    <a:pt x="7214" y="9321"/>
                    <a:pt x="6856" y="9052"/>
                  </a:cubicBezTo>
                  <a:cubicBezTo>
                    <a:pt x="8021" y="8380"/>
                    <a:pt x="9500" y="7887"/>
                    <a:pt x="11158" y="7618"/>
                  </a:cubicBezTo>
                  <a:close/>
                  <a:moveTo>
                    <a:pt x="9679" y="10800"/>
                  </a:moveTo>
                  <a:cubicBezTo>
                    <a:pt x="10306" y="10890"/>
                    <a:pt x="10934" y="11069"/>
                    <a:pt x="11561" y="11114"/>
                  </a:cubicBezTo>
                  <a:lnTo>
                    <a:pt x="11561" y="11562"/>
                  </a:lnTo>
                  <a:cubicBezTo>
                    <a:pt x="10889" y="11338"/>
                    <a:pt x="10261" y="11069"/>
                    <a:pt x="9679" y="10800"/>
                  </a:cubicBezTo>
                  <a:close/>
                  <a:moveTo>
                    <a:pt x="12188" y="11248"/>
                  </a:moveTo>
                  <a:cubicBezTo>
                    <a:pt x="12502" y="11293"/>
                    <a:pt x="12860" y="11338"/>
                    <a:pt x="13129" y="11338"/>
                  </a:cubicBezTo>
                  <a:lnTo>
                    <a:pt x="13129" y="12010"/>
                  </a:lnTo>
                  <a:cubicBezTo>
                    <a:pt x="12816" y="11920"/>
                    <a:pt x="12457" y="11831"/>
                    <a:pt x="12188" y="11741"/>
                  </a:cubicBezTo>
                  <a:lnTo>
                    <a:pt x="12188" y="11248"/>
                  </a:lnTo>
                  <a:close/>
                  <a:moveTo>
                    <a:pt x="15146" y="11562"/>
                  </a:moveTo>
                  <a:cubicBezTo>
                    <a:pt x="15594" y="11562"/>
                    <a:pt x="16042" y="11651"/>
                    <a:pt x="16490" y="11651"/>
                  </a:cubicBezTo>
                  <a:lnTo>
                    <a:pt x="16848" y="11875"/>
                  </a:lnTo>
                  <a:cubicBezTo>
                    <a:pt x="16266" y="12010"/>
                    <a:pt x="15728" y="12144"/>
                    <a:pt x="15146" y="12234"/>
                  </a:cubicBezTo>
                  <a:lnTo>
                    <a:pt x="15146" y="11562"/>
                  </a:lnTo>
                  <a:close/>
                  <a:moveTo>
                    <a:pt x="13712" y="11472"/>
                  </a:moveTo>
                  <a:cubicBezTo>
                    <a:pt x="13981" y="11517"/>
                    <a:pt x="14294" y="11517"/>
                    <a:pt x="14608" y="11517"/>
                  </a:cubicBezTo>
                  <a:lnTo>
                    <a:pt x="14608" y="12279"/>
                  </a:lnTo>
                  <a:cubicBezTo>
                    <a:pt x="14518" y="12368"/>
                    <a:pt x="14474" y="12368"/>
                    <a:pt x="14429" y="12368"/>
                  </a:cubicBezTo>
                  <a:cubicBezTo>
                    <a:pt x="14205" y="12323"/>
                    <a:pt x="13936" y="12234"/>
                    <a:pt x="13712" y="12189"/>
                  </a:cubicBezTo>
                  <a:lnTo>
                    <a:pt x="13712" y="11472"/>
                  </a:lnTo>
                  <a:close/>
                  <a:moveTo>
                    <a:pt x="17117" y="12368"/>
                  </a:moveTo>
                  <a:lnTo>
                    <a:pt x="18013" y="12996"/>
                  </a:lnTo>
                  <a:cubicBezTo>
                    <a:pt x="17789" y="13264"/>
                    <a:pt x="17431" y="13488"/>
                    <a:pt x="17117" y="13578"/>
                  </a:cubicBezTo>
                  <a:lnTo>
                    <a:pt x="16535" y="12503"/>
                  </a:lnTo>
                  <a:cubicBezTo>
                    <a:pt x="16714" y="12458"/>
                    <a:pt x="16938" y="12413"/>
                    <a:pt x="17117" y="12368"/>
                  </a:cubicBezTo>
                  <a:close/>
                  <a:moveTo>
                    <a:pt x="9141" y="13354"/>
                  </a:moveTo>
                  <a:cubicBezTo>
                    <a:pt x="9365" y="13354"/>
                    <a:pt x="9589" y="13444"/>
                    <a:pt x="9813" y="13444"/>
                  </a:cubicBezTo>
                  <a:lnTo>
                    <a:pt x="9993" y="13444"/>
                  </a:lnTo>
                  <a:lnTo>
                    <a:pt x="9320" y="14564"/>
                  </a:lnTo>
                  <a:lnTo>
                    <a:pt x="8917" y="14564"/>
                  </a:lnTo>
                  <a:lnTo>
                    <a:pt x="8648" y="14161"/>
                  </a:lnTo>
                  <a:lnTo>
                    <a:pt x="9141" y="13354"/>
                  </a:lnTo>
                  <a:close/>
                  <a:moveTo>
                    <a:pt x="18462" y="13309"/>
                  </a:moveTo>
                  <a:lnTo>
                    <a:pt x="18954" y="13623"/>
                  </a:lnTo>
                  <a:cubicBezTo>
                    <a:pt x="18730" y="14205"/>
                    <a:pt x="18238" y="14564"/>
                    <a:pt x="17655" y="14654"/>
                  </a:cubicBezTo>
                  <a:lnTo>
                    <a:pt x="17341" y="14116"/>
                  </a:lnTo>
                  <a:cubicBezTo>
                    <a:pt x="17789" y="13937"/>
                    <a:pt x="18193" y="13713"/>
                    <a:pt x="18462" y="13309"/>
                  </a:cubicBezTo>
                  <a:close/>
                  <a:moveTo>
                    <a:pt x="6453" y="1"/>
                  </a:moveTo>
                  <a:cubicBezTo>
                    <a:pt x="3585" y="1"/>
                    <a:pt x="2151" y="2017"/>
                    <a:pt x="2106" y="2062"/>
                  </a:cubicBezTo>
                  <a:lnTo>
                    <a:pt x="1882" y="2331"/>
                  </a:lnTo>
                  <a:cubicBezTo>
                    <a:pt x="1792" y="2376"/>
                    <a:pt x="1792" y="2465"/>
                    <a:pt x="1792" y="2510"/>
                  </a:cubicBezTo>
                  <a:cubicBezTo>
                    <a:pt x="1210" y="2689"/>
                    <a:pt x="672" y="2958"/>
                    <a:pt x="179" y="3272"/>
                  </a:cubicBezTo>
                  <a:cubicBezTo>
                    <a:pt x="90" y="3362"/>
                    <a:pt x="0" y="3451"/>
                    <a:pt x="0" y="3586"/>
                  </a:cubicBezTo>
                  <a:cubicBezTo>
                    <a:pt x="0" y="3675"/>
                    <a:pt x="90" y="3810"/>
                    <a:pt x="179" y="3854"/>
                  </a:cubicBezTo>
                  <a:cubicBezTo>
                    <a:pt x="672" y="4168"/>
                    <a:pt x="1210" y="4392"/>
                    <a:pt x="1703" y="4482"/>
                  </a:cubicBezTo>
                  <a:cubicBezTo>
                    <a:pt x="1748" y="4751"/>
                    <a:pt x="1792" y="5064"/>
                    <a:pt x="2017" y="5288"/>
                  </a:cubicBezTo>
                  <a:lnTo>
                    <a:pt x="2151" y="5512"/>
                  </a:lnTo>
                  <a:cubicBezTo>
                    <a:pt x="2151" y="5602"/>
                    <a:pt x="2196" y="5602"/>
                    <a:pt x="2196" y="5647"/>
                  </a:cubicBezTo>
                  <a:lnTo>
                    <a:pt x="3047" y="7753"/>
                  </a:lnTo>
                  <a:cubicBezTo>
                    <a:pt x="3092" y="7887"/>
                    <a:pt x="3226" y="7932"/>
                    <a:pt x="3316" y="7932"/>
                  </a:cubicBezTo>
                  <a:lnTo>
                    <a:pt x="3450" y="7932"/>
                  </a:lnTo>
                  <a:cubicBezTo>
                    <a:pt x="3585" y="7887"/>
                    <a:pt x="3674" y="7708"/>
                    <a:pt x="3585" y="7529"/>
                  </a:cubicBezTo>
                  <a:lnTo>
                    <a:pt x="3495" y="7305"/>
                  </a:lnTo>
                  <a:lnTo>
                    <a:pt x="3495" y="6946"/>
                  </a:lnTo>
                  <a:cubicBezTo>
                    <a:pt x="3450" y="6050"/>
                    <a:pt x="3674" y="5154"/>
                    <a:pt x="4123" y="4303"/>
                  </a:cubicBezTo>
                  <a:cubicBezTo>
                    <a:pt x="4571" y="4034"/>
                    <a:pt x="4929" y="3630"/>
                    <a:pt x="5243" y="3137"/>
                  </a:cubicBezTo>
                  <a:cubicBezTo>
                    <a:pt x="5288" y="2958"/>
                    <a:pt x="5288" y="2779"/>
                    <a:pt x="5243" y="2600"/>
                  </a:cubicBezTo>
                  <a:cubicBezTo>
                    <a:pt x="5153" y="2465"/>
                    <a:pt x="5019" y="2376"/>
                    <a:pt x="4795" y="2376"/>
                  </a:cubicBezTo>
                  <a:lnTo>
                    <a:pt x="4167" y="2376"/>
                  </a:lnTo>
                  <a:cubicBezTo>
                    <a:pt x="3988" y="2017"/>
                    <a:pt x="3540" y="1793"/>
                    <a:pt x="3137" y="1793"/>
                  </a:cubicBezTo>
                  <a:cubicBezTo>
                    <a:pt x="3719" y="1255"/>
                    <a:pt x="4660" y="673"/>
                    <a:pt x="6005" y="539"/>
                  </a:cubicBezTo>
                  <a:lnTo>
                    <a:pt x="6005" y="539"/>
                  </a:lnTo>
                  <a:lnTo>
                    <a:pt x="5736" y="1031"/>
                  </a:lnTo>
                  <a:cubicBezTo>
                    <a:pt x="5691" y="1121"/>
                    <a:pt x="5691" y="1211"/>
                    <a:pt x="5736" y="1345"/>
                  </a:cubicBezTo>
                  <a:cubicBezTo>
                    <a:pt x="5781" y="1435"/>
                    <a:pt x="5825" y="1480"/>
                    <a:pt x="5960" y="1480"/>
                  </a:cubicBezTo>
                  <a:lnTo>
                    <a:pt x="6273" y="1569"/>
                  </a:lnTo>
                  <a:lnTo>
                    <a:pt x="6005" y="2062"/>
                  </a:lnTo>
                  <a:cubicBezTo>
                    <a:pt x="6005" y="2107"/>
                    <a:pt x="5960" y="2152"/>
                    <a:pt x="5960" y="2241"/>
                  </a:cubicBezTo>
                  <a:lnTo>
                    <a:pt x="5960" y="2958"/>
                  </a:lnTo>
                  <a:cubicBezTo>
                    <a:pt x="5960" y="3137"/>
                    <a:pt x="6005" y="3272"/>
                    <a:pt x="6139" y="3451"/>
                  </a:cubicBezTo>
                  <a:lnTo>
                    <a:pt x="7259" y="4616"/>
                  </a:lnTo>
                  <a:lnTo>
                    <a:pt x="7035" y="4706"/>
                  </a:lnTo>
                  <a:cubicBezTo>
                    <a:pt x="6049" y="4930"/>
                    <a:pt x="5288" y="5602"/>
                    <a:pt x="4884" y="6409"/>
                  </a:cubicBezTo>
                  <a:cubicBezTo>
                    <a:pt x="4481" y="7305"/>
                    <a:pt x="4481" y="8335"/>
                    <a:pt x="4884" y="9187"/>
                  </a:cubicBezTo>
                  <a:cubicBezTo>
                    <a:pt x="5332" y="10128"/>
                    <a:pt x="6005" y="10890"/>
                    <a:pt x="6856" y="11517"/>
                  </a:cubicBezTo>
                  <a:cubicBezTo>
                    <a:pt x="6901" y="11562"/>
                    <a:pt x="6946" y="11562"/>
                    <a:pt x="7035" y="11562"/>
                  </a:cubicBezTo>
                  <a:cubicBezTo>
                    <a:pt x="7125" y="11562"/>
                    <a:pt x="7170" y="11517"/>
                    <a:pt x="7259" y="11472"/>
                  </a:cubicBezTo>
                  <a:cubicBezTo>
                    <a:pt x="7349" y="11338"/>
                    <a:pt x="7304" y="11203"/>
                    <a:pt x="7170" y="11069"/>
                  </a:cubicBezTo>
                  <a:cubicBezTo>
                    <a:pt x="6453" y="10531"/>
                    <a:pt x="5825" y="9769"/>
                    <a:pt x="5467" y="8963"/>
                  </a:cubicBezTo>
                  <a:cubicBezTo>
                    <a:pt x="5377" y="8828"/>
                    <a:pt x="5332" y="8649"/>
                    <a:pt x="5288" y="8559"/>
                  </a:cubicBezTo>
                  <a:lnTo>
                    <a:pt x="5288" y="8559"/>
                  </a:lnTo>
                  <a:cubicBezTo>
                    <a:pt x="6363" y="9545"/>
                    <a:pt x="7528" y="10441"/>
                    <a:pt x="8917" y="11203"/>
                  </a:cubicBezTo>
                  <a:cubicBezTo>
                    <a:pt x="9993" y="11741"/>
                    <a:pt x="11113" y="12189"/>
                    <a:pt x="12323" y="12547"/>
                  </a:cubicBezTo>
                  <a:cubicBezTo>
                    <a:pt x="11830" y="12547"/>
                    <a:pt x="11292" y="12458"/>
                    <a:pt x="10754" y="12368"/>
                  </a:cubicBezTo>
                  <a:lnTo>
                    <a:pt x="9634" y="12189"/>
                  </a:lnTo>
                  <a:cubicBezTo>
                    <a:pt x="9141" y="12144"/>
                    <a:pt x="8648" y="11965"/>
                    <a:pt x="8200" y="11741"/>
                  </a:cubicBezTo>
                  <a:cubicBezTo>
                    <a:pt x="8158" y="11730"/>
                    <a:pt x="8116" y="11725"/>
                    <a:pt x="8075" y="11725"/>
                  </a:cubicBezTo>
                  <a:cubicBezTo>
                    <a:pt x="7944" y="11725"/>
                    <a:pt x="7831" y="11783"/>
                    <a:pt x="7797" y="11920"/>
                  </a:cubicBezTo>
                  <a:cubicBezTo>
                    <a:pt x="7752" y="12099"/>
                    <a:pt x="7797" y="12234"/>
                    <a:pt x="7976" y="12323"/>
                  </a:cubicBezTo>
                  <a:cubicBezTo>
                    <a:pt x="8469" y="12547"/>
                    <a:pt x="9052" y="12682"/>
                    <a:pt x="9589" y="12816"/>
                  </a:cubicBezTo>
                  <a:lnTo>
                    <a:pt x="10530" y="12996"/>
                  </a:lnTo>
                  <a:cubicBezTo>
                    <a:pt x="10325" y="13016"/>
                    <a:pt x="10121" y="13026"/>
                    <a:pt x="9918" y="13026"/>
                  </a:cubicBezTo>
                  <a:cubicBezTo>
                    <a:pt x="7455" y="13026"/>
                    <a:pt x="5164" y="11546"/>
                    <a:pt x="4212" y="9187"/>
                  </a:cubicBezTo>
                  <a:lnTo>
                    <a:pt x="4123" y="8828"/>
                  </a:lnTo>
                  <a:cubicBezTo>
                    <a:pt x="4054" y="8691"/>
                    <a:pt x="3959" y="8633"/>
                    <a:pt x="3839" y="8633"/>
                  </a:cubicBezTo>
                  <a:cubicBezTo>
                    <a:pt x="3801" y="8633"/>
                    <a:pt x="3762" y="8638"/>
                    <a:pt x="3719" y="8649"/>
                  </a:cubicBezTo>
                  <a:cubicBezTo>
                    <a:pt x="3540" y="8739"/>
                    <a:pt x="3495" y="8873"/>
                    <a:pt x="3540" y="9052"/>
                  </a:cubicBezTo>
                  <a:lnTo>
                    <a:pt x="3674" y="9411"/>
                  </a:lnTo>
                  <a:cubicBezTo>
                    <a:pt x="4481" y="11562"/>
                    <a:pt x="6408" y="13040"/>
                    <a:pt x="8514" y="13488"/>
                  </a:cubicBezTo>
                  <a:lnTo>
                    <a:pt x="7752" y="14788"/>
                  </a:lnTo>
                  <a:lnTo>
                    <a:pt x="7080" y="14788"/>
                  </a:lnTo>
                  <a:cubicBezTo>
                    <a:pt x="6901" y="14788"/>
                    <a:pt x="6811" y="14878"/>
                    <a:pt x="6811" y="15057"/>
                  </a:cubicBezTo>
                  <a:cubicBezTo>
                    <a:pt x="6811" y="15236"/>
                    <a:pt x="6901" y="15326"/>
                    <a:pt x="7080" y="15326"/>
                  </a:cubicBezTo>
                  <a:lnTo>
                    <a:pt x="7931" y="15326"/>
                  </a:lnTo>
                  <a:cubicBezTo>
                    <a:pt x="8021" y="15326"/>
                    <a:pt x="8066" y="15281"/>
                    <a:pt x="8155" y="15236"/>
                  </a:cubicBezTo>
                  <a:lnTo>
                    <a:pt x="8290" y="14922"/>
                  </a:lnTo>
                  <a:lnTo>
                    <a:pt x="8514" y="15236"/>
                  </a:lnTo>
                  <a:cubicBezTo>
                    <a:pt x="8604" y="15281"/>
                    <a:pt x="8693" y="15326"/>
                    <a:pt x="8738" y="15326"/>
                  </a:cubicBezTo>
                  <a:lnTo>
                    <a:pt x="8917" y="15326"/>
                  </a:lnTo>
                  <a:lnTo>
                    <a:pt x="8693" y="15684"/>
                  </a:lnTo>
                  <a:lnTo>
                    <a:pt x="8111" y="15684"/>
                  </a:lnTo>
                  <a:cubicBezTo>
                    <a:pt x="7931" y="15684"/>
                    <a:pt x="7797" y="15774"/>
                    <a:pt x="7797" y="15953"/>
                  </a:cubicBezTo>
                  <a:cubicBezTo>
                    <a:pt x="7797" y="16132"/>
                    <a:pt x="7931" y="16222"/>
                    <a:pt x="8111" y="16222"/>
                  </a:cubicBezTo>
                  <a:lnTo>
                    <a:pt x="8917" y="16222"/>
                  </a:lnTo>
                  <a:cubicBezTo>
                    <a:pt x="9052" y="16222"/>
                    <a:pt x="9096" y="16177"/>
                    <a:pt x="9141" y="16132"/>
                  </a:cubicBezTo>
                  <a:lnTo>
                    <a:pt x="9320" y="15819"/>
                  </a:lnTo>
                  <a:lnTo>
                    <a:pt x="9545" y="16132"/>
                  </a:lnTo>
                  <a:cubicBezTo>
                    <a:pt x="9589" y="16177"/>
                    <a:pt x="9724" y="16222"/>
                    <a:pt x="9769" y="16222"/>
                  </a:cubicBezTo>
                  <a:lnTo>
                    <a:pt x="10396" y="16222"/>
                  </a:lnTo>
                  <a:cubicBezTo>
                    <a:pt x="10575" y="16222"/>
                    <a:pt x="10665" y="16132"/>
                    <a:pt x="10665" y="15953"/>
                  </a:cubicBezTo>
                  <a:cubicBezTo>
                    <a:pt x="10665" y="15774"/>
                    <a:pt x="10575" y="15684"/>
                    <a:pt x="10396" y="15684"/>
                  </a:cubicBezTo>
                  <a:lnTo>
                    <a:pt x="9903" y="15684"/>
                  </a:lnTo>
                  <a:lnTo>
                    <a:pt x="9589" y="15281"/>
                  </a:lnTo>
                  <a:lnTo>
                    <a:pt x="10665" y="13533"/>
                  </a:lnTo>
                  <a:cubicBezTo>
                    <a:pt x="10844" y="13533"/>
                    <a:pt x="11023" y="13488"/>
                    <a:pt x="11158" y="13444"/>
                  </a:cubicBezTo>
                  <a:lnTo>
                    <a:pt x="12457" y="13130"/>
                  </a:lnTo>
                  <a:lnTo>
                    <a:pt x="12860" y="13130"/>
                  </a:lnTo>
                  <a:cubicBezTo>
                    <a:pt x="13846" y="13130"/>
                    <a:pt x="14877" y="13040"/>
                    <a:pt x="15863" y="12816"/>
                  </a:cubicBezTo>
                  <a:lnTo>
                    <a:pt x="17162" y="15146"/>
                  </a:lnTo>
                  <a:cubicBezTo>
                    <a:pt x="17207" y="15281"/>
                    <a:pt x="17386" y="15370"/>
                    <a:pt x="17565" y="15370"/>
                  </a:cubicBezTo>
                  <a:lnTo>
                    <a:pt x="17745" y="15370"/>
                  </a:lnTo>
                  <a:cubicBezTo>
                    <a:pt x="18506" y="15281"/>
                    <a:pt x="19179" y="14788"/>
                    <a:pt x="19447" y="14026"/>
                  </a:cubicBezTo>
                  <a:cubicBezTo>
                    <a:pt x="19627" y="13668"/>
                    <a:pt x="19582" y="13444"/>
                    <a:pt x="19403" y="13309"/>
                  </a:cubicBezTo>
                  <a:lnTo>
                    <a:pt x="17565" y="11965"/>
                  </a:lnTo>
                  <a:cubicBezTo>
                    <a:pt x="17565" y="11786"/>
                    <a:pt x="17521" y="11651"/>
                    <a:pt x="17386" y="11562"/>
                  </a:cubicBezTo>
                  <a:lnTo>
                    <a:pt x="9948" y="6050"/>
                  </a:lnTo>
                  <a:cubicBezTo>
                    <a:pt x="9891" y="5994"/>
                    <a:pt x="9827" y="5969"/>
                    <a:pt x="9765" y="5969"/>
                  </a:cubicBezTo>
                  <a:cubicBezTo>
                    <a:pt x="9679" y="5969"/>
                    <a:pt x="9597" y="6017"/>
                    <a:pt x="9545" y="6095"/>
                  </a:cubicBezTo>
                  <a:cubicBezTo>
                    <a:pt x="9410" y="6185"/>
                    <a:pt x="9500" y="6364"/>
                    <a:pt x="9589" y="6498"/>
                  </a:cubicBezTo>
                  <a:lnTo>
                    <a:pt x="10530" y="7215"/>
                  </a:lnTo>
                  <a:cubicBezTo>
                    <a:pt x="8962" y="7484"/>
                    <a:pt x="7573" y="8067"/>
                    <a:pt x="6408" y="8783"/>
                  </a:cubicBezTo>
                  <a:cubicBezTo>
                    <a:pt x="5960" y="8380"/>
                    <a:pt x="5556" y="7977"/>
                    <a:pt x="5153" y="7618"/>
                  </a:cubicBezTo>
                  <a:cubicBezTo>
                    <a:pt x="5153" y="7260"/>
                    <a:pt x="5288" y="6991"/>
                    <a:pt x="5377" y="6633"/>
                  </a:cubicBezTo>
                  <a:cubicBezTo>
                    <a:pt x="5736" y="5916"/>
                    <a:pt x="6363" y="5423"/>
                    <a:pt x="7125" y="5199"/>
                  </a:cubicBezTo>
                  <a:lnTo>
                    <a:pt x="7707" y="5019"/>
                  </a:lnTo>
                  <a:lnTo>
                    <a:pt x="8648" y="5736"/>
                  </a:lnTo>
                  <a:cubicBezTo>
                    <a:pt x="8686" y="5793"/>
                    <a:pt x="8739" y="5818"/>
                    <a:pt x="8798" y="5818"/>
                  </a:cubicBezTo>
                  <a:cubicBezTo>
                    <a:pt x="8880" y="5818"/>
                    <a:pt x="8973" y="5770"/>
                    <a:pt x="9052" y="5692"/>
                  </a:cubicBezTo>
                  <a:cubicBezTo>
                    <a:pt x="9141" y="5602"/>
                    <a:pt x="9096" y="5423"/>
                    <a:pt x="8962" y="5288"/>
                  </a:cubicBezTo>
                  <a:lnTo>
                    <a:pt x="7931" y="4527"/>
                  </a:lnTo>
                  <a:cubicBezTo>
                    <a:pt x="7931" y="4527"/>
                    <a:pt x="7842" y="4527"/>
                    <a:pt x="7842" y="4482"/>
                  </a:cubicBezTo>
                  <a:lnTo>
                    <a:pt x="6453" y="3003"/>
                  </a:lnTo>
                  <a:lnTo>
                    <a:pt x="6408" y="2958"/>
                  </a:lnTo>
                  <a:lnTo>
                    <a:pt x="6408" y="2331"/>
                  </a:lnTo>
                  <a:lnTo>
                    <a:pt x="6901" y="1480"/>
                  </a:lnTo>
                  <a:cubicBezTo>
                    <a:pt x="6946" y="1435"/>
                    <a:pt x="6946" y="1345"/>
                    <a:pt x="6901" y="1211"/>
                  </a:cubicBezTo>
                  <a:cubicBezTo>
                    <a:pt x="6856" y="1121"/>
                    <a:pt x="6811" y="1031"/>
                    <a:pt x="6677" y="1031"/>
                  </a:cubicBezTo>
                  <a:lnTo>
                    <a:pt x="6363" y="987"/>
                  </a:lnTo>
                  <a:lnTo>
                    <a:pt x="6677" y="359"/>
                  </a:lnTo>
                  <a:cubicBezTo>
                    <a:pt x="6722" y="270"/>
                    <a:pt x="6722" y="135"/>
                    <a:pt x="6677" y="90"/>
                  </a:cubicBezTo>
                  <a:cubicBezTo>
                    <a:pt x="6632" y="1"/>
                    <a:pt x="6497" y="1"/>
                    <a:pt x="6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65" name="Google Shape;6465;p77"/>
          <p:cNvSpPr/>
          <p:nvPr/>
        </p:nvSpPr>
        <p:spPr>
          <a:xfrm>
            <a:off x="4032296" y="3375957"/>
            <a:ext cx="506477" cy="376720"/>
          </a:xfrm>
          <a:custGeom>
            <a:rect b="b" l="l" r="r" t="t"/>
            <a:pathLst>
              <a:path extrusionOk="0" h="14499" w="19493">
                <a:moveTo>
                  <a:pt x="2241" y="1548"/>
                </a:moveTo>
                <a:cubicBezTo>
                  <a:pt x="2241" y="1683"/>
                  <a:pt x="2196" y="1817"/>
                  <a:pt x="2106" y="1996"/>
                </a:cubicBezTo>
                <a:lnTo>
                  <a:pt x="1300" y="1772"/>
                </a:lnTo>
                <a:lnTo>
                  <a:pt x="2241" y="1548"/>
                </a:lnTo>
                <a:close/>
                <a:moveTo>
                  <a:pt x="4647" y="558"/>
                </a:moveTo>
                <a:cubicBezTo>
                  <a:pt x="4695" y="558"/>
                  <a:pt x="4745" y="559"/>
                  <a:pt x="4795" y="563"/>
                </a:cubicBezTo>
                <a:cubicBezTo>
                  <a:pt x="5691" y="697"/>
                  <a:pt x="6542" y="1369"/>
                  <a:pt x="7349" y="2579"/>
                </a:cubicBezTo>
                <a:cubicBezTo>
                  <a:pt x="7215" y="2624"/>
                  <a:pt x="7035" y="2713"/>
                  <a:pt x="6946" y="2758"/>
                </a:cubicBezTo>
                <a:lnTo>
                  <a:pt x="6274" y="2041"/>
                </a:lnTo>
                <a:cubicBezTo>
                  <a:pt x="5646" y="1369"/>
                  <a:pt x="4750" y="1011"/>
                  <a:pt x="3809" y="1011"/>
                </a:cubicBezTo>
                <a:lnTo>
                  <a:pt x="3182" y="1011"/>
                </a:lnTo>
                <a:cubicBezTo>
                  <a:pt x="3555" y="803"/>
                  <a:pt x="4043" y="558"/>
                  <a:pt x="4647" y="558"/>
                </a:cubicBezTo>
                <a:close/>
                <a:moveTo>
                  <a:pt x="3899" y="1593"/>
                </a:moveTo>
                <a:cubicBezTo>
                  <a:pt x="4078" y="1593"/>
                  <a:pt x="4212" y="1593"/>
                  <a:pt x="4347" y="1638"/>
                </a:cubicBezTo>
                <a:lnTo>
                  <a:pt x="4481" y="1907"/>
                </a:lnTo>
                <a:cubicBezTo>
                  <a:pt x="4571" y="2265"/>
                  <a:pt x="4571" y="2579"/>
                  <a:pt x="4436" y="2893"/>
                </a:cubicBezTo>
                <a:cubicBezTo>
                  <a:pt x="4257" y="3161"/>
                  <a:pt x="3988" y="3341"/>
                  <a:pt x="3630" y="3386"/>
                </a:cubicBezTo>
                <a:lnTo>
                  <a:pt x="3540" y="3386"/>
                </a:lnTo>
                <a:cubicBezTo>
                  <a:pt x="3451" y="3206"/>
                  <a:pt x="3406" y="3117"/>
                  <a:pt x="3316" y="2982"/>
                </a:cubicBezTo>
                <a:lnTo>
                  <a:pt x="2689" y="2310"/>
                </a:lnTo>
                <a:cubicBezTo>
                  <a:pt x="2778" y="2086"/>
                  <a:pt x="2868" y="1862"/>
                  <a:pt x="2868" y="1593"/>
                </a:cubicBezTo>
                <a:lnTo>
                  <a:pt x="3361" y="1593"/>
                </a:lnTo>
                <a:lnTo>
                  <a:pt x="3361" y="1862"/>
                </a:lnTo>
                <a:cubicBezTo>
                  <a:pt x="3361" y="2041"/>
                  <a:pt x="3451" y="2131"/>
                  <a:pt x="3630" y="2131"/>
                </a:cubicBezTo>
                <a:cubicBezTo>
                  <a:pt x="3809" y="2131"/>
                  <a:pt x="3899" y="2041"/>
                  <a:pt x="3899" y="1862"/>
                </a:cubicBezTo>
                <a:lnTo>
                  <a:pt x="3899" y="1593"/>
                </a:lnTo>
                <a:close/>
                <a:moveTo>
                  <a:pt x="15504" y="8987"/>
                </a:moveTo>
                <a:lnTo>
                  <a:pt x="16087" y="9480"/>
                </a:lnTo>
                <a:cubicBezTo>
                  <a:pt x="16176" y="9614"/>
                  <a:pt x="16311" y="9659"/>
                  <a:pt x="16400" y="9704"/>
                </a:cubicBezTo>
                <a:cubicBezTo>
                  <a:pt x="15598" y="9956"/>
                  <a:pt x="14771" y="10079"/>
                  <a:pt x="13946" y="10079"/>
                </a:cubicBezTo>
                <a:cubicBezTo>
                  <a:pt x="13158" y="10079"/>
                  <a:pt x="12371" y="9967"/>
                  <a:pt x="11606" y="9748"/>
                </a:cubicBezTo>
                <a:lnTo>
                  <a:pt x="11023" y="9614"/>
                </a:lnTo>
                <a:cubicBezTo>
                  <a:pt x="10966" y="9556"/>
                  <a:pt x="10871" y="9517"/>
                  <a:pt x="10774" y="9497"/>
                </a:cubicBezTo>
                <a:lnTo>
                  <a:pt x="10774" y="9497"/>
                </a:lnTo>
                <a:cubicBezTo>
                  <a:pt x="11171" y="9544"/>
                  <a:pt x="11568" y="9614"/>
                  <a:pt x="11964" y="9614"/>
                </a:cubicBezTo>
                <a:lnTo>
                  <a:pt x="12412" y="9614"/>
                </a:lnTo>
                <a:lnTo>
                  <a:pt x="12995" y="9524"/>
                </a:lnTo>
                <a:cubicBezTo>
                  <a:pt x="13891" y="9480"/>
                  <a:pt x="14743" y="9300"/>
                  <a:pt x="15504" y="8987"/>
                </a:cubicBezTo>
                <a:close/>
                <a:moveTo>
                  <a:pt x="9724" y="11989"/>
                </a:moveTo>
                <a:cubicBezTo>
                  <a:pt x="9858" y="11989"/>
                  <a:pt x="9903" y="11989"/>
                  <a:pt x="10038" y="12079"/>
                </a:cubicBezTo>
                <a:lnTo>
                  <a:pt x="10575" y="12123"/>
                </a:lnTo>
                <a:lnTo>
                  <a:pt x="9903" y="13244"/>
                </a:lnTo>
                <a:lnTo>
                  <a:pt x="9500" y="13244"/>
                </a:lnTo>
                <a:lnTo>
                  <a:pt x="9231" y="12840"/>
                </a:lnTo>
                <a:lnTo>
                  <a:pt x="9724" y="11989"/>
                </a:lnTo>
                <a:close/>
                <a:moveTo>
                  <a:pt x="4571" y="0"/>
                </a:moveTo>
                <a:cubicBezTo>
                  <a:pt x="3451" y="0"/>
                  <a:pt x="2619" y="718"/>
                  <a:pt x="2375" y="921"/>
                </a:cubicBezTo>
                <a:lnTo>
                  <a:pt x="224" y="1459"/>
                </a:lnTo>
                <a:cubicBezTo>
                  <a:pt x="45" y="1504"/>
                  <a:pt x="0" y="1638"/>
                  <a:pt x="0" y="1817"/>
                </a:cubicBezTo>
                <a:cubicBezTo>
                  <a:pt x="0" y="1952"/>
                  <a:pt x="90" y="2086"/>
                  <a:pt x="224" y="2086"/>
                </a:cubicBezTo>
                <a:lnTo>
                  <a:pt x="2151" y="2534"/>
                </a:lnTo>
                <a:lnTo>
                  <a:pt x="2823" y="3251"/>
                </a:lnTo>
                <a:cubicBezTo>
                  <a:pt x="2913" y="3296"/>
                  <a:pt x="2913" y="3386"/>
                  <a:pt x="2958" y="3430"/>
                </a:cubicBezTo>
                <a:lnTo>
                  <a:pt x="3495" y="6119"/>
                </a:lnTo>
                <a:cubicBezTo>
                  <a:pt x="3854" y="7642"/>
                  <a:pt x="4616" y="9032"/>
                  <a:pt x="5825" y="10107"/>
                </a:cubicBezTo>
                <a:cubicBezTo>
                  <a:pt x="5870" y="10152"/>
                  <a:pt x="5915" y="10152"/>
                  <a:pt x="5960" y="10152"/>
                </a:cubicBezTo>
                <a:cubicBezTo>
                  <a:pt x="6049" y="10152"/>
                  <a:pt x="6139" y="10107"/>
                  <a:pt x="6184" y="10017"/>
                </a:cubicBezTo>
                <a:cubicBezTo>
                  <a:pt x="6318" y="9928"/>
                  <a:pt x="6318" y="9748"/>
                  <a:pt x="6184" y="9659"/>
                </a:cubicBezTo>
                <a:cubicBezTo>
                  <a:pt x="5153" y="8718"/>
                  <a:pt x="4392" y="7418"/>
                  <a:pt x="4078" y="5984"/>
                </a:cubicBezTo>
                <a:lnTo>
                  <a:pt x="3630" y="3878"/>
                </a:lnTo>
                <a:lnTo>
                  <a:pt x="3675" y="3878"/>
                </a:lnTo>
                <a:cubicBezTo>
                  <a:pt x="4167" y="3834"/>
                  <a:pt x="4616" y="3520"/>
                  <a:pt x="4929" y="3072"/>
                </a:cubicBezTo>
                <a:cubicBezTo>
                  <a:pt x="5153" y="2713"/>
                  <a:pt x="5198" y="2176"/>
                  <a:pt x="5064" y="1728"/>
                </a:cubicBezTo>
                <a:lnTo>
                  <a:pt x="5064" y="1728"/>
                </a:lnTo>
                <a:cubicBezTo>
                  <a:pt x="5422" y="1907"/>
                  <a:pt x="5691" y="2086"/>
                  <a:pt x="5915" y="2355"/>
                </a:cubicBezTo>
                <a:lnTo>
                  <a:pt x="6587" y="3027"/>
                </a:lnTo>
                <a:cubicBezTo>
                  <a:pt x="5960" y="3699"/>
                  <a:pt x="5736" y="4640"/>
                  <a:pt x="6094" y="5492"/>
                </a:cubicBezTo>
                <a:cubicBezTo>
                  <a:pt x="6498" y="6567"/>
                  <a:pt x="7170" y="7553"/>
                  <a:pt x="7976" y="8359"/>
                </a:cubicBezTo>
                <a:cubicBezTo>
                  <a:pt x="8828" y="9121"/>
                  <a:pt x="9858" y="9748"/>
                  <a:pt x="10979" y="10017"/>
                </a:cubicBezTo>
                <a:lnTo>
                  <a:pt x="11516" y="10197"/>
                </a:lnTo>
                <a:cubicBezTo>
                  <a:pt x="12323" y="10421"/>
                  <a:pt x="13219" y="10600"/>
                  <a:pt x="14026" y="10600"/>
                </a:cubicBezTo>
                <a:cubicBezTo>
                  <a:pt x="14429" y="10600"/>
                  <a:pt x="14877" y="10555"/>
                  <a:pt x="15280" y="10465"/>
                </a:cubicBezTo>
                <a:lnTo>
                  <a:pt x="15818" y="11093"/>
                </a:lnTo>
                <a:cubicBezTo>
                  <a:pt x="14762" y="11413"/>
                  <a:pt x="13683" y="11573"/>
                  <a:pt x="12581" y="11573"/>
                </a:cubicBezTo>
                <a:cubicBezTo>
                  <a:pt x="12140" y="11573"/>
                  <a:pt x="11695" y="11547"/>
                  <a:pt x="11247" y="11496"/>
                </a:cubicBezTo>
                <a:lnTo>
                  <a:pt x="10217" y="11362"/>
                </a:lnTo>
                <a:cubicBezTo>
                  <a:pt x="9186" y="11272"/>
                  <a:pt x="8156" y="10869"/>
                  <a:pt x="7259" y="10331"/>
                </a:cubicBezTo>
                <a:cubicBezTo>
                  <a:pt x="7224" y="10278"/>
                  <a:pt x="7168" y="10253"/>
                  <a:pt x="7107" y="10253"/>
                </a:cubicBezTo>
                <a:cubicBezTo>
                  <a:pt x="7014" y="10253"/>
                  <a:pt x="6910" y="10312"/>
                  <a:pt x="6856" y="10421"/>
                </a:cubicBezTo>
                <a:cubicBezTo>
                  <a:pt x="6766" y="10555"/>
                  <a:pt x="6811" y="10779"/>
                  <a:pt x="6990" y="10824"/>
                </a:cubicBezTo>
                <a:cubicBezTo>
                  <a:pt x="7707" y="11272"/>
                  <a:pt x="8514" y="11586"/>
                  <a:pt x="9321" y="11765"/>
                </a:cubicBezTo>
                <a:lnTo>
                  <a:pt x="8514" y="13064"/>
                </a:lnTo>
                <a:lnTo>
                  <a:pt x="7842" y="13064"/>
                </a:lnTo>
                <a:cubicBezTo>
                  <a:pt x="7663" y="13064"/>
                  <a:pt x="7528" y="13154"/>
                  <a:pt x="7528" y="13333"/>
                </a:cubicBezTo>
                <a:cubicBezTo>
                  <a:pt x="7528" y="13512"/>
                  <a:pt x="7663" y="13602"/>
                  <a:pt x="7842" y="13602"/>
                </a:cubicBezTo>
                <a:lnTo>
                  <a:pt x="8648" y="13602"/>
                </a:lnTo>
                <a:cubicBezTo>
                  <a:pt x="8783" y="13602"/>
                  <a:pt x="8828" y="13557"/>
                  <a:pt x="8872" y="13512"/>
                </a:cubicBezTo>
                <a:lnTo>
                  <a:pt x="9052" y="13244"/>
                </a:lnTo>
                <a:lnTo>
                  <a:pt x="9276" y="13512"/>
                </a:lnTo>
                <a:cubicBezTo>
                  <a:pt x="9321" y="13557"/>
                  <a:pt x="9455" y="13602"/>
                  <a:pt x="9500" y="13602"/>
                </a:cubicBezTo>
                <a:lnTo>
                  <a:pt x="9679" y="13602"/>
                </a:lnTo>
                <a:lnTo>
                  <a:pt x="9455" y="13961"/>
                </a:lnTo>
                <a:lnTo>
                  <a:pt x="8783" y="13961"/>
                </a:lnTo>
                <a:cubicBezTo>
                  <a:pt x="8604" y="13961"/>
                  <a:pt x="8514" y="14050"/>
                  <a:pt x="8514" y="14229"/>
                </a:cubicBezTo>
                <a:cubicBezTo>
                  <a:pt x="8514" y="14409"/>
                  <a:pt x="8604" y="14498"/>
                  <a:pt x="8783" y="14498"/>
                </a:cubicBezTo>
                <a:lnTo>
                  <a:pt x="9634" y="14498"/>
                </a:lnTo>
                <a:cubicBezTo>
                  <a:pt x="9724" y="14498"/>
                  <a:pt x="9769" y="14453"/>
                  <a:pt x="9858" y="14409"/>
                </a:cubicBezTo>
                <a:lnTo>
                  <a:pt x="9993" y="14140"/>
                </a:lnTo>
                <a:lnTo>
                  <a:pt x="10217" y="14409"/>
                </a:lnTo>
                <a:cubicBezTo>
                  <a:pt x="10306" y="14453"/>
                  <a:pt x="10396" y="14498"/>
                  <a:pt x="10486" y="14498"/>
                </a:cubicBezTo>
                <a:lnTo>
                  <a:pt x="11068" y="14498"/>
                </a:lnTo>
                <a:cubicBezTo>
                  <a:pt x="11247" y="14498"/>
                  <a:pt x="11337" y="14409"/>
                  <a:pt x="11337" y="14229"/>
                </a:cubicBezTo>
                <a:cubicBezTo>
                  <a:pt x="11337" y="14050"/>
                  <a:pt x="11247" y="13961"/>
                  <a:pt x="11068" y="13961"/>
                </a:cubicBezTo>
                <a:lnTo>
                  <a:pt x="10575" y="13961"/>
                </a:lnTo>
                <a:lnTo>
                  <a:pt x="10306" y="13557"/>
                </a:lnTo>
                <a:lnTo>
                  <a:pt x="11292" y="11989"/>
                </a:lnTo>
                <a:cubicBezTo>
                  <a:pt x="11695" y="12034"/>
                  <a:pt x="12144" y="12034"/>
                  <a:pt x="12547" y="12034"/>
                </a:cubicBezTo>
                <a:cubicBezTo>
                  <a:pt x="13757" y="12034"/>
                  <a:pt x="15011" y="11899"/>
                  <a:pt x="16176" y="11496"/>
                </a:cubicBezTo>
                <a:lnTo>
                  <a:pt x="16221" y="11496"/>
                </a:lnTo>
                <a:lnTo>
                  <a:pt x="16625" y="11944"/>
                </a:lnTo>
                <a:cubicBezTo>
                  <a:pt x="16669" y="11989"/>
                  <a:pt x="16714" y="12034"/>
                  <a:pt x="16849" y="12034"/>
                </a:cubicBezTo>
                <a:cubicBezTo>
                  <a:pt x="16893" y="12034"/>
                  <a:pt x="16938" y="12034"/>
                  <a:pt x="17028" y="11989"/>
                </a:cubicBezTo>
                <a:cubicBezTo>
                  <a:pt x="17117" y="11899"/>
                  <a:pt x="17117" y="11720"/>
                  <a:pt x="17028" y="11586"/>
                </a:cubicBezTo>
                <a:lnTo>
                  <a:pt x="15818" y="10331"/>
                </a:lnTo>
                <a:cubicBezTo>
                  <a:pt x="16132" y="10241"/>
                  <a:pt x="16400" y="10152"/>
                  <a:pt x="16714" y="10107"/>
                </a:cubicBezTo>
                <a:lnTo>
                  <a:pt x="18686" y="11810"/>
                </a:lnTo>
                <a:cubicBezTo>
                  <a:pt x="18865" y="11944"/>
                  <a:pt x="18910" y="12123"/>
                  <a:pt x="18865" y="12347"/>
                </a:cubicBezTo>
                <a:cubicBezTo>
                  <a:pt x="18865" y="12482"/>
                  <a:pt x="18775" y="12661"/>
                  <a:pt x="18596" y="12796"/>
                </a:cubicBezTo>
                <a:cubicBezTo>
                  <a:pt x="18521" y="12825"/>
                  <a:pt x="18437" y="12840"/>
                  <a:pt x="18352" y="12840"/>
                </a:cubicBezTo>
                <a:cubicBezTo>
                  <a:pt x="18183" y="12840"/>
                  <a:pt x="18014" y="12781"/>
                  <a:pt x="17924" y="12661"/>
                </a:cubicBezTo>
                <a:lnTo>
                  <a:pt x="17879" y="12616"/>
                </a:lnTo>
                <a:cubicBezTo>
                  <a:pt x="17812" y="12549"/>
                  <a:pt x="17734" y="12515"/>
                  <a:pt x="17661" y="12515"/>
                </a:cubicBezTo>
                <a:cubicBezTo>
                  <a:pt x="17588" y="12515"/>
                  <a:pt x="17521" y="12549"/>
                  <a:pt x="17476" y="12616"/>
                </a:cubicBezTo>
                <a:cubicBezTo>
                  <a:pt x="17341" y="12706"/>
                  <a:pt x="17341" y="12885"/>
                  <a:pt x="17476" y="13020"/>
                </a:cubicBezTo>
                <a:lnTo>
                  <a:pt x="17521" y="13064"/>
                </a:lnTo>
                <a:cubicBezTo>
                  <a:pt x="17745" y="13288"/>
                  <a:pt x="18014" y="13468"/>
                  <a:pt x="18372" y="13468"/>
                </a:cubicBezTo>
                <a:cubicBezTo>
                  <a:pt x="18551" y="13468"/>
                  <a:pt x="18686" y="13378"/>
                  <a:pt x="18865" y="13333"/>
                </a:cubicBezTo>
                <a:cubicBezTo>
                  <a:pt x="19223" y="13154"/>
                  <a:pt x="19448" y="12840"/>
                  <a:pt x="19492" y="12437"/>
                </a:cubicBezTo>
                <a:cubicBezTo>
                  <a:pt x="19492" y="12123"/>
                  <a:pt x="19313" y="11765"/>
                  <a:pt x="19044" y="11496"/>
                </a:cubicBezTo>
                <a:lnTo>
                  <a:pt x="17207" y="9883"/>
                </a:lnTo>
                <a:cubicBezTo>
                  <a:pt x="17207" y="9838"/>
                  <a:pt x="17207" y="9838"/>
                  <a:pt x="17252" y="9748"/>
                </a:cubicBezTo>
                <a:cubicBezTo>
                  <a:pt x="17252" y="9614"/>
                  <a:pt x="17207" y="9435"/>
                  <a:pt x="17028" y="9390"/>
                </a:cubicBezTo>
                <a:lnTo>
                  <a:pt x="16714" y="9211"/>
                </a:lnTo>
                <a:cubicBezTo>
                  <a:pt x="16625" y="9166"/>
                  <a:pt x="16580" y="9076"/>
                  <a:pt x="16445" y="9032"/>
                </a:cubicBezTo>
                <a:lnTo>
                  <a:pt x="12188" y="5223"/>
                </a:lnTo>
                <a:cubicBezTo>
                  <a:pt x="12144" y="5178"/>
                  <a:pt x="12076" y="5155"/>
                  <a:pt x="12009" y="5155"/>
                </a:cubicBezTo>
                <a:cubicBezTo>
                  <a:pt x="11942" y="5155"/>
                  <a:pt x="11875" y="5178"/>
                  <a:pt x="11830" y="5223"/>
                </a:cubicBezTo>
                <a:cubicBezTo>
                  <a:pt x="11695" y="5312"/>
                  <a:pt x="11695" y="5492"/>
                  <a:pt x="11830" y="5626"/>
                </a:cubicBezTo>
                <a:lnTo>
                  <a:pt x="15056" y="8539"/>
                </a:lnTo>
                <a:cubicBezTo>
                  <a:pt x="14384" y="8763"/>
                  <a:pt x="13667" y="8897"/>
                  <a:pt x="12995" y="8897"/>
                </a:cubicBezTo>
                <a:lnTo>
                  <a:pt x="12412" y="8987"/>
                </a:lnTo>
                <a:cubicBezTo>
                  <a:pt x="12288" y="8994"/>
                  <a:pt x="12163" y="8998"/>
                  <a:pt x="12038" y="8998"/>
                </a:cubicBezTo>
                <a:cubicBezTo>
                  <a:pt x="10679" y="8998"/>
                  <a:pt x="9301" y="8557"/>
                  <a:pt x="8111" y="7777"/>
                </a:cubicBezTo>
                <a:cubicBezTo>
                  <a:pt x="7439" y="7105"/>
                  <a:pt x="6901" y="6298"/>
                  <a:pt x="6542" y="5402"/>
                </a:cubicBezTo>
                <a:cubicBezTo>
                  <a:pt x="6274" y="4640"/>
                  <a:pt x="6498" y="3834"/>
                  <a:pt x="7125" y="3386"/>
                </a:cubicBezTo>
                <a:cubicBezTo>
                  <a:pt x="7463" y="3110"/>
                  <a:pt x="7862" y="2975"/>
                  <a:pt x="8254" y="2975"/>
                </a:cubicBezTo>
                <a:cubicBezTo>
                  <a:pt x="8693" y="2975"/>
                  <a:pt x="9124" y="3144"/>
                  <a:pt x="9455" y="3475"/>
                </a:cubicBezTo>
                <a:lnTo>
                  <a:pt x="10934" y="4775"/>
                </a:lnTo>
                <a:cubicBezTo>
                  <a:pt x="10979" y="4819"/>
                  <a:pt x="11046" y="4842"/>
                  <a:pt x="11113" y="4842"/>
                </a:cubicBezTo>
                <a:cubicBezTo>
                  <a:pt x="11180" y="4842"/>
                  <a:pt x="11247" y="4819"/>
                  <a:pt x="11292" y="4775"/>
                </a:cubicBezTo>
                <a:cubicBezTo>
                  <a:pt x="11427" y="4640"/>
                  <a:pt x="11427" y="4506"/>
                  <a:pt x="11292" y="4371"/>
                </a:cubicBezTo>
                <a:lnTo>
                  <a:pt x="9858" y="3072"/>
                </a:lnTo>
                <a:cubicBezTo>
                  <a:pt x="9406" y="2620"/>
                  <a:pt x="8729" y="2394"/>
                  <a:pt x="8101" y="2394"/>
                </a:cubicBezTo>
                <a:cubicBezTo>
                  <a:pt x="8044" y="2394"/>
                  <a:pt x="7987" y="2396"/>
                  <a:pt x="7931" y="2400"/>
                </a:cubicBezTo>
                <a:cubicBezTo>
                  <a:pt x="7035" y="966"/>
                  <a:pt x="6049" y="114"/>
                  <a:pt x="4929" y="25"/>
                </a:cubicBezTo>
                <a:cubicBezTo>
                  <a:pt x="4807" y="8"/>
                  <a:pt x="4688" y="0"/>
                  <a:pt x="45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66" name="Google Shape;6466;p77"/>
          <p:cNvGrpSpPr/>
          <p:nvPr/>
        </p:nvGrpSpPr>
        <p:grpSpPr>
          <a:xfrm>
            <a:off x="4698340" y="3392471"/>
            <a:ext cx="506495" cy="382398"/>
            <a:chOff x="4711244" y="3445458"/>
            <a:chExt cx="571730" cy="431650"/>
          </a:xfrm>
        </p:grpSpPr>
        <p:sp>
          <p:nvSpPr>
            <p:cNvPr id="6467" name="Google Shape;6467;p77"/>
            <p:cNvSpPr/>
            <p:nvPr/>
          </p:nvSpPr>
          <p:spPr>
            <a:xfrm>
              <a:off x="4821642" y="3482795"/>
              <a:ext cx="17099" cy="26309"/>
            </a:xfrm>
            <a:custGeom>
              <a:rect b="b" l="l" r="r" t="t"/>
              <a:pathLst>
                <a:path extrusionOk="0" h="897" w="583">
                  <a:moveTo>
                    <a:pt x="269" y="1"/>
                  </a:moveTo>
                  <a:cubicBezTo>
                    <a:pt x="135" y="1"/>
                    <a:pt x="0" y="135"/>
                    <a:pt x="0" y="314"/>
                  </a:cubicBezTo>
                  <a:lnTo>
                    <a:pt x="0" y="628"/>
                  </a:lnTo>
                  <a:cubicBezTo>
                    <a:pt x="0" y="807"/>
                    <a:pt x="135" y="897"/>
                    <a:pt x="269" y="897"/>
                  </a:cubicBezTo>
                  <a:cubicBezTo>
                    <a:pt x="448" y="897"/>
                    <a:pt x="583" y="807"/>
                    <a:pt x="583" y="628"/>
                  </a:cubicBezTo>
                  <a:lnTo>
                    <a:pt x="583" y="314"/>
                  </a:lnTo>
                  <a:cubicBezTo>
                    <a:pt x="583" y="135"/>
                    <a:pt x="448" y="1"/>
                    <a:pt x="2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7"/>
            <p:cNvSpPr/>
            <p:nvPr/>
          </p:nvSpPr>
          <p:spPr>
            <a:xfrm>
              <a:off x="4711244" y="3445458"/>
              <a:ext cx="571730" cy="431650"/>
            </a:xfrm>
            <a:custGeom>
              <a:rect b="b" l="l" r="r" t="t"/>
              <a:pathLst>
                <a:path extrusionOk="0" h="14717" w="19493">
                  <a:moveTo>
                    <a:pt x="1793" y="1677"/>
                  </a:moveTo>
                  <a:cubicBezTo>
                    <a:pt x="1793" y="1856"/>
                    <a:pt x="1793" y="2080"/>
                    <a:pt x="1703" y="2260"/>
                  </a:cubicBezTo>
                  <a:lnTo>
                    <a:pt x="672" y="2036"/>
                  </a:lnTo>
                  <a:cubicBezTo>
                    <a:pt x="896" y="1856"/>
                    <a:pt x="1076" y="1722"/>
                    <a:pt x="1300" y="1722"/>
                  </a:cubicBezTo>
                  <a:lnTo>
                    <a:pt x="1793" y="1677"/>
                  </a:lnTo>
                  <a:close/>
                  <a:moveTo>
                    <a:pt x="4584" y="504"/>
                  </a:moveTo>
                  <a:cubicBezTo>
                    <a:pt x="4669" y="504"/>
                    <a:pt x="4754" y="507"/>
                    <a:pt x="4840" y="512"/>
                  </a:cubicBezTo>
                  <a:cubicBezTo>
                    <a:pt x="5557" y="557"/>
                    <a:pt x="6184" y="871"/>
                    <a:pt x="6677" y="1408"/>
                  </a:cubicBezTo>
                  <a:lnTo>
                    <a:pt x="7394" y="2170"/>
                  </a:lnTo>
                  <a:lnTo>
                    <a:pt x="6274" y="3021"/>
                  </a:lnTo>
                  <a:cubicBezTo>
                    <a:pt x="6139" y="3111"/>
                    <a:pt x="6005" y="3245"/>
                    <a:pt x="5825" y="3425"/>
                  </a:cubicBezTo>
                  <a:lnTo>
                    <a:pt x="4795" y="3290"/>
                  </a:lnTo>
                  <a:cubicBezTo>
                    <a:pt x="4033" y="3245"/>
                    <a:pt x="3361" y="2842"/>
                    <a:pt x="2868" y="2304"/>
                  </a:cubicBezTo>
                  <a:lnTo>
                    <a:pt x="2420" y="1722"/>
                  </a:lnTo>
                  <a:lnTo>
                    <a:pt x="2420" y="1498"/>
                  </a:lnTo>
                  <a:lnTo>
                    <a:pt x="2868" y="1050"/>
                  </a:lnTo>
                  <a:cubicBezTo>
                    <a:pt x="3381" y="655"/>
                    <a:pt x="3963" y="504"/>
                    <a:pt x="4584" y="504"/>
                  </a:cubicBezTo>
                  <a:close/>
                  <a:moveTo>
                    <a:pt x="2196" y="2484"/>
                  </a:moveTo>
                  <a:lnTo>
                    <a:pt x="2375" y="2708"/>
                  </a:lnTo>
                  <a:cubicBezTo>
                    <a:pt x="2913" y="3380"/>
                    <a:pt x="3764" y="3828"/>
                    <a:pt x="4616" y="3918"/>
                  </a:cubicBezTo>
                  <a:lnTo>
                    <a:pt x="5377" y="3962"/>
                  </a:lnTo>
                  <a:cubicBezTo>
                    <a:pt x="5333" y="4097"/>
                    <a:pt x="5288" y="4186"/>
                    <a:pt x="5288" y="4321"/>
                  </a:cubicBezTo>
                  <a:lnTo>
                    <a:pt x="4929" y="4276"/>
                  </a:lnTo>
                  <a:cubicBezTo>
                    <a:pt x="4856" y="4282"/>
                    <a:pt x="4781" y="4285"/>
                    <a:pt x="4707" y="4285"/>
                  </a:cubicBezTo>
                  <a:cubicBezTo>
                    <a:pt x="4233" y="4285"/>
                    <a:pt x="3736" y="4174"/>
                    <a:pt x="3271" y="4097"/>
                  </a:cubicBezTo>
                  <a:cubicBezTo>
                    <a:pt x="3137" y="4052"/>
                    <a:pt x="3002" y="3962"/>
                    <a:pt x="2868" y="3918"/>
                  </a:cubicBezTo>
                  <a:cubicBezTo>
                    <a:pt x="2510" y="3694"/>
                    <a:pt x="2330" y="3380"/>
                    <a:pt x="2196" y="3021"/>
                  </a:cubicBezTo>
                  <a:lnTo>
                    <a:pt x="2106" y="2618"/>
                  </a:lnTo>
                  <a:cubicBezTo>
                    <a:pt x="2151" y="2573"/>
                    <a:pt x="2151" y="2528"/>
                    <a:pt x="2196" y="2484"/>
                  </a:cubicBezTo>
                  <a:close/>
                  <a:moveTo>
                    <a:pt x="6722" y="7458"/>
                  </a:moveTo>
                  <a:lnTo>
                    <a:pt x="12457" y="7502"/>
                  </a:lnTo>
                  <a:cubicBezTo>
                    <a:pt x="12592" y="7682"/>
                    <a:pt x="12771" y="7771"/>
                    <a:pt x="12950" y="7906"/>
                  </a:cubicBezTo>
                  <a:lnTo>
                    <a:pt x="7394" y="8219"/>
                  </a:lnTo>
                  <a:cubicBezTo>
                    <a:pt x="7125" y="7995"/>
                    <a:pt x="6901" y="7726"/>
                    <a:pt x="6722" y="7458"/>
                  </a:cubicBezTo>
                  <a:close/>
                  <a:moveTo>
                    <a:pt x="13667" y="8443"/>
                  </a:moveTo>
                  <a:lnTo>
                    <a:pt x="14518" y="8981"/>
                  </a:lnTo>
                  <a:lnTo>
                    <a:pt x="9141" y="9519"/>
                  </a:lnTo>
                  <a:cubicBezTo>
                    <a:pt x="8738" y="9295"/>
                    <a:pt x="8380" y="9071"/>
                    <a:pt x="7976" y="8802"/>
                  </a:cubicBezTo>
                  <a:lnTo>
                    <a:pt x="13622" y="8443"/>
                  </a:lnTo>
                  <a:close/>
                  <a:moveTo>
                    <a:pt x="15594" y="9340"/>
                  </a:moveTo>
                  <a:cubicBezTo>
                    <a:pt x="15684" y="9429"/>
                    <a:pt x="15863" y="9474"/>
                    <a:pt x="15997" y="9519"/>
                  </a:cubicBezTo>
                  <a:lnTo>
                    <a:pt x="16311" y="9653"/>
                  </a:lnTo>
                  <a:lnTo>
                    <a:pt x="15011" y="9967"/>
                  </a:lnTo>
                  <a:cubicBezTo>
                    <a:pt x="14292" y="10163"/>
                    <a:pt x="13529" y="10264"/>
                    <a:pt x="12771" y="10264"/>
                  </a:cubicBezTo>
                  <a:cubicBezTo>
                    <a:pt x="11971" y="10264"/>
                    <a:pt x="11177" y="10152"/>
                    <a:pt x="10441" y="9922"/>
                  </a:cubicBezTo>
                  <a:lnTo>
                    <a:pt x="15549" y="9340"/>
                  </a:lnTo>
                  <a:close/>
                  <a:moveTo>
                    <a:pt x="10844" y="11759"/>
                  </a:moveTo>
                  <a:lnTo>
                    <a:pt x="10082" y="13059"/>
                  </a:lnTo>
                  <a:lnTo>
                    <a:pt x="9724" y="13059"/>
                  </a:lnTo>
                  <a:lnTo>
                    <a:pt x="9410" y="12655"/>
                  </a:lnTo>
                  <a:lnTo>
                    <a:pt x="9903" y="11804"/>
                  </a:lnTo>
                  <a:cubicBezTo>
                    <a:pt x="10217" y="11804"/>
                    <a:pt x="10530" y="11804"/>
                    <a:pt x="10844" y="11759"/>
                  </a:cubicBezTo>
                  <a:close/>
                  <a:moveTo>
                    <a:pt x="4658" y="0"/>
                  </a:moveTo>
                  <a:cubicBezTo>
                    <a:pt x="3930" y="0"/>
                    <a:pt x="3221" y="236"/>
                    <a:pt x="2644" y="736"/>
                  </a:cubicBezTo>
                  <a:lnTo>
                    <a:pt x="2106" y="1184"/>
                  </a:lnTo>
                  <a:lnTo>
                    <a:pt x="1345" y="1274"/>
                  </a:lnTo>
                  <a:cubicBezTo>
                    <a:pt x="852" y="1363"/>
                    <a:pt x="359" y="1677"/>
                    <a:pt x="90" y="2125"/>
                  </a:cubicBezTo>
                  <a:cubicBezTo>
                    <a:pt x="0" y="2260"/>
                    <a:pt x="0" y="2349"/>
                    <a:pt x="90" y="2394"/>
                  </a:cubicBezTo>
                  <a:cubicBezTo>
                    <a:pt x="135" y="2528"/>
                    <a:pt x="179" y="2573"/>
                    <a:pt x="314" y="2573"/>
                  </a:cubicBezTo>
                  <a:lnTo>
                    <a:pt x="1703" y="2932"/>
                  </a:lnTo>
                  <a:lnTo>
                    <a:pt x="1793" y="3290"/>
                  </a:lnTo>
                  <a:cubicBezTo>
                    <a:pt x="1927" y="3828"/>
                    <a:pt x="2241" y="4276"/>
                    <a:pt x="2689" y="4545"/>
                  </a:cubicBezTo>
                  <a:lnTo>
                    <a:pt x="2823" y="5755"/>
                  </a:lnTo>
                  <a:cubicBezTo>
                    <a:pt x="3002" y="7861"/>
                    <a:pt x="4123" y="9653"/>
                    <a:pt x="5781" y="10818"/>
                  </a:cubicBezTo>
                  <a:cubicBezTo>
                    <a:pt x="5825" y="10863"/>
                    <a:pt x="5915" y="10863"/>
                    <a:pt x="5960" y="10863"/>
                  </a:cubicBezTo>
                  <a:cubicBezTo>
                    <a:pt x="6049" y="10863"/>
                    <a:pt x="6139" y="10818"/>
                    <a:pt x="6184" y="10773"/>
                  </a:cubicBezTo>
                  <a:cubicBezTo>
                    <a:pt x="6274" y="10639"/>
                    <a:pt x="6229" y="10415"/>
                    <a:pt x="6139" y="10370"/>
                  </a:cubicBezTo>
                  <a:cubicBezTo>
                    <a:pt x="4571" y="9295"/>
                    <a:pt x="3540" y="7637"/>
                    <a:pt x="3451" y="5755"/>
                  </a:cubicBezTo>
                  <a:lnTo>
                    <a:pt x="3361" y="4814"/>
                  </a:lnTo>
                  <a:lnTo>
                    <a:pt x="3361" y="4814"/>
                  </a:lnTo>
                  <a:cubicBezTo>
                    <a:pt x="3899" y="4948"/>
                    <a:pt x="4392" y="5038"/>
                    <a:pt x="4884" y="5038"/>
                  </a:cubicBezTo>
                  <a:lnTo>
                    <a:pt x="5467" y="5038"/>
                  </a:lnTo>
                  <a:cubicBezTo>
                    <a:pt x="5467" y="5307"/>
                    <a:pt x="5467" y="5620"/>
                    <a:pt x="5512" y="5889"/>
                  </a:cubicBezTo>
                  <a:cubicBezTo>
                    <a:pt x="6139" y="8174"/>
                    <a:pt x="7931" y="10012"/>
                    <a:pt x="10217" y="10639"/>
                  </a:cubicBezTo>
                  <a:lnTo>
                    <a:pt x="10441" y="10684"/>
                  </a:lnTo>
                  <a:cubicBezTo>
                    <a:pt x="11158" y="10908"/>
                    <a:pt x="11875" y="11042"/>
                    <a:pt x="12681" y="11042"/>
                  </a:cubicBezTo>
                  <a:cubicBezTo>
                    <a:pt x="11904" y="11301"/>
                    <a:pt x="11066" y="11469"/>
                    <a:pt x="10192" y="11469"/>
                  </a:cubicBezTo>
                  <a:cubicBezTo>
                    <a:pt x="10008" y="11469"/>
                    <a:pt x="9822" y="11461"/>
                    <a:pt x="9634" y="11446"/>
                  </a:cubicBezTo>
                  <a:lnTo>
                    <a:pt x="9186" y="11356"/>
                  </a:lnTo>
                  <a:cubicBezTo>
                    <a:pt x="8514" y="11311"/>
                    <a:pt x="7842" y="11132"/>
                    <a:pt x="7259" y="10908"/>
                  </a:cubicBezTo>
                  <a:cubicBezTo>
                    <a:pt x="7217" y="10897"/>
                    <a:pt x="7175" y="10892"/>
                    <a:pt x="7134" y="10892"/>
                  </a:cubicBezTo>
                  <a:cubicBezTo>
                    <a:pt x="7003" y="10892"/>
                    <a:pt x="6890" y="10950"/>
                    <a:pt x="6856" y="11087"/>
                  </a:cubicBezTo>
                  <a:cubicBezTo>
                    <a:pt x="6811" y="11266"/>
                    <a:pt x="6856" y="11446"/>
                    <a:pt x="7035" y="11490"/>
                  </a:cubicBezTo>
                  <a:cubicBezTo>
                    <a:pt x="7707" y="11759"/>
                    <a:pt x="8424" y="11938"/>
                    <a:pt x="9141" y="11983"/>
                  </a:cubicBezTo>
                  <a:lnTo>
                    <a:pt x="9545" y="12028"/>
                  </a:lnTo>
                  <a:lnTo>
                    <a:pt x="8738" y="13283"/>
                  </a:lnTo>
                  <a:lnTo>
                    <a:pt x="8066" y="13283"/>
                  </a:lnTo>
                  <a:cubicBezTo>
                    <a:pt x="7931" y="13283"/>
                    <a:pt x="7797" y="13372"/>
                    <a:pt x="7797" y="13552"/>
                  </a:cubicBezTo>
                  <a:cubicBezTo>
                    <a:pt x="7797" y="13731"/>
                    <a:pt x="7931" y="13820"/>
                    <a:pt x="8066" y="13820"/>
                  </a:cubicBezTo>
                  <a:lnTo>
                    <a:pt x="8917" y="13820"/>
                  </a:lnTo>
                  <a:cubicBezTo>
                    <a:pt x="9052" y="13820"/>
                    <a:pt x="9097" y="13776"/>
                    <a:pt x="9141" y="13731"/>
                  </a:cubicBezTo>
                  <a:lnTo>
                    <a:pt x="9321" y="13462"/>
                  </a:lnTo>
                  <a:lnTo>
                    <a:pt x="9545" y="13731"/>
                  </a:lnTo>
                  <a:cubicBezTo>
                    <a:pt x="9589" y="13776"/>
                    <a:pt x="9724" y="13820"/>
                    <a:pt x="9769" y="13820"/>
                  </a:cubicBezTo>
                  <a:lnTo>
                    <a:pt x="9948" y="13820"/>
                  </a:lnTo>
                  <a:lnTo>
                    <a:pt x="9724" y="14179"/>
                  </a:lnTo>
                  <a:lnTo>
                    <a:pt x="9052" y="14179"/>
                  </a:lnTo>
                  <a:cubicBezTo>
                    <a:pt x="8872" y="14179"/>
                    <a:pt x="8738" y="14269"/>
                    <a:pt x="8738" y="14448"/>
                  </a:cubicBezTo>
                  <a:cubicBezTo>
                    <a:pt x="8738" y="14627"/>
                    <a:pt x="8872" y="14717"/>
                    <a:pt x="9052" y="14717"/>
                  </a:cubicBezTo>
                  <a:lnTo>
                    <a:pt x="9858" y="14717"/>
                  </a:lnTo>
                  <a:cubicBezTo>
                    <a:pt x="9993" y="14717"/>
                    <a:pt x="10038" y="14672"/>
                    <a:pt x="10082" y="14627"/>
                  </a:cubicBezTo>
                  <a:lnTo>
                    <a:pt x="10262" y="14358"/>
                  </a:lnTo>
                  <a:lnTo>
                    <a:pt x="10486" y="14627"/>
                  </a:lnTo>
                  <a:cubicBezTo>
                    <a:pt x="10530" y="14672"/>
                    <a:pt x="10665" y="14717"/>
                    <a:pt x="10710" y="14717"/>
                  </a:cubicBezTo>
                  <a:lnTo>
                    <a:pt x="11337" y="14717"/>
                  </a:lnTo>
                  <a:cubicBezTo>
                    <a:pt x="11516" y="14717"/>
                    <a:pt x="11606" y="14627"/>
                    <a:pt x="11606" y="14448"/>
                  </a:cubicBezTo>
                  <a:cubicBezTo>
                    <a:pt x="11606" y="14269"/>
                    <a:pt x="11516" y="14179"/>
                    <a:pt x="11337" y="14179"/>
                  </a:cubicBezTo>
                  <a:lnTo>
                    <a:pt x="10710" y="14179"/>
                  </a:lnTo>
                  <a:lnTo>
                    <a:pt x="10441" y="13776"/>
                  </a:lnTo>
                  <a:lnTo>
                    <a:pt x="11651" y="11804"/>
                  </a:lnTo>
                  <a:cubicBezTo>
                    <a:pt x="12233" y="11714"/>
                    <a:pt x="12771" y="11490"/>
                    <a:pt x="13353" y="11266"/>
                  </a:cubicBezTo>
                  <a:lnTo>
                    <a:pt x="14474" y="11983"/>
                  </a:lnTo>
                  <a:cubicBezTo>
                    <a:pt x="14518" y="12028"/>
                    <a:pt x="14563" y="12028"/>
                    <a:pt x="14653" y="12028"/>
                  </a:cubicBezTo>
                  <a:cubicBezTo>
                    <a:pt x="14743" y="12028"/>
                    <a:pt x="14787" y="11983"/>
                    <a:pt x="14832" y="11938"/>
                  </a:cubicBezTo>
                  <a:cubicBezTo>
                    <a:pt x="14967" y="11804"/>
                    <a:pt x="14922" y="11580"/>
                    <a:pt x="14787" y="11535"/>
                  </a:cubicBezTo>
                  <a:lnTo>
                    <a:pt x="13891" y="10997"/>
                  </a:lnTo>
                  <a:cubicBezTo>
                    <a:pt x="14294" y="10908"/>
                    <a:pt x="14743" y="10863"/>
                    <a:pt x="15146" y="10773"/>
                  </a:cubicBezTo>
                  <a:lnTo>
                    <a:pt x="16132" y="10549"/>
                  </a:lnTo>
                  <a:lnTo>
                    <a:pt x="18551" y="12387"/>
                  </a:lnTo>
                  <a:lnTo>
                    <a:pt x="18596" y="12431"/>
                  </a:lnTo>
                  <a:cubicBezTo>
                    <a:pt x="18233" y="12540"/>
                    <a:pt x="17855" y="12598"/>
                    <a:pt x="17478" y="12598"/>
                  </a:cubicBezTo>
                  <a:cubicBezTo>
                    <a:pt x="16923" y="12598"/>
                    <a:pt x="16369" y="12474"/>
                    <a:pt x="15863" y="12207"/>
                  </a:cubicBezTo>
                  <a:cubicBezTo>
                    <a:pt x="15818" y="12196"/>
                    <a:pt x="15773" y="12191"/>
                    <a:pt x="15730" y="12191"/>
                  </a:cubicBezTo>
                  <a:cubicBezTo>
                    <a:pt x="15602" y="12191"/>
                    <a:pt x="15493" y="12241"/>
                    <a:pt x="15459" y="12342"/>
                  </a:cubicBezTo>
                  <a:cubicBezTo>
                    <a:pt x="15415" y="12476"/>
                    <a:pt x="15459" y="12655"/>
                    <a:pt x="15594" y="12700"/>
                  </a:cubicBezTo>
                  <a:cubicBezTo>
                    <a:pt x="16221" y="13014"/>
                    <a:pt x="16804" y="13148"/>
                    <a:pt x="17476" y="13148"/>
                  </a:cubicBezTo>
                  <a:cubicBezTo>
                    <a:pt x="18103" y="13148"/>
                    <a:pt x="18686" y="13059"/>
                    <a:pt x="19268" y="12790"/>
                  </a:cubicBezTo>
                  <a:cubicBezTo>
                    <a:pt x="19403" y="12700"/>
                    <a:pt x="19492" y="12611"/>
                    <a:pt x="19492" y="12431"/>
                  </a:cubicBezTo>
                  <a:cubicBezTo>
                    <a:pt x="19448" y="12118"/>
                    <a:pt x="19313" y="11983"/>
                    <a:pt x="19223" y="11938"/>
                  </a:cubicBezTo>
                  <a:lnTo>
                    <a:pt x="18999" y="11804"/>
                  </a:lnTo>
                  <a:cubicBezTo>
                    <a:pt x="18955" y="11804"/>
                    <a:pt x="18955" y="11759"/>
                    <a:pt x="18910" y="11759"/>
                  </a:cubicBezTo>
                  <a:lnTo>
                    <a:pt x="16893" y="10191"/>
                  </a:lnTo>
                  <a:lnTo>
                    <a:pt x="16938" y="10191"/>
                  </a:lnTo>
                  <a:cubicBezTo>
                    <a:pt x="17117" y="10146"/>
                    <a:pt x="17207" y="10012"/>
                    <a:pt x="17207" y="9877"/>
                  </a:cubicBezTo>
                  <a:cubicBezTo>
                    <a:pt x="17207" y="9698"/>
                    <a:pt x="17117" y="9519"/>
                    <a:pt x="16983" y="9474"/>
                  </a:cubicBezTo>
                  <a:lnTo>
                    <a:pt x="16132" y="9115"/>
                  </a:lnTo>
                  <a:cubicBezTo>
                    <a:pt x="14653" y="8533"/>
                    <a:pt x="13219" y="7547"/>
                    <a:pt x="12099" y="6382"/>
                  </a:cubicBezTo>
                  <a:lnTo>
                    <a:pt x="9993" y="4097"/>
                  </a:lnTo>
                  <a:cubicBezTo>
                    <a:pt x="9926" y="4030"/>
                    <a:pt x="9858" y="3996"/>
                    <a:pt x="9791" y="3996"/>
                  </a:cubicBezTo>
                  <a:cubicBezTo>
                    <a:pt x="9724" y="3996"/>
                    <a:pt x="9657" y="4030"/>
                    <a:pt x="9589" y="4097"/>
                  </a:cubicBezTo>
                  <a:cubicBezTo>
                    <a:pt x="9500" y="4186"/>
                    <a:pt x="9500" y="4366"/>
                    <a:pt x="9589" y="4500"/>
                  </a:cubicBezTo>
                  <a:lnTo>
                    <a:pt x="11740" y="6785"/>
                  </a:lnTo>
                  <a:lnTo>
                    <a:pt x="11964" y="7009"/>
                  </a:lnTo>
                  <a:lnTo>
                    <a:pt x="6498" y="6965"/>
                  </a:lnTo>
                  <a:cubicBezTo>
                    <a:pt x="6274" y="6561"/>
                    <a:pt x="6139" y="6113"/>
                    <a:pt x="6005" y="5620"/>
                  </a:cubicBezTo>
                  <a:cubicBezTo>
                    <a:pt x="5781" y="4814"/>
                    <a:pt x="6139" y="3962"/>
                    <a:pt x="6722" y="3514"/>
                  </a:cubicBezTo>
                  <a:lnTo>
                    <a:pt x="7931" y="2708"/>
                  </a:lnTo>
                  <a:lnTo>
                    <a:pt x="8738" y="3604"/>
                  </a:lnTo>
                  <a:cubicBezTo>
                    <a:pt x="8805" y="3649"/>
                    <a:pt x="8884" y="3671"/>
                    <a:pt x="8957" y="3671"/>
                  </a:cubicBezTo>
                  <a:cubicBezTo>
                    <a:pt x="9029" y="3671"/>
                    <a:pt x="9097" y="3649"/>
                    <a:pt x="9141" y="3604"/>
                  </a:cubicBezTo>
                  <a:cubicBezTo>
                    <a:pt x="9276" y="3469"/>
                    <a:pt x="9276" y="3290"/>
                    <a:pt x="9141" y="3201"/>
                  </a:cubicBezTo>
                  <a:lnTo>
                    <a:pt x="7170" y="1050"/>
                  </a:lnTo>
                  <a:cubicBezTo>
                    <a:pt x="6632" y="467"/>
                    <a:pt x="5825" y="64"/>
                    <a:pt x="5019" y="19"/>
                  </a:cubicBezTo>
                  <a:cubicBezTo>
                    <a:pt x="4898" y="6"/>
                    <a:pt x="4778" y="0"/>
                    <a:pt x="46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9" name="Google Shape;6469;p77"/>
          <p:cNvGrpSpPr/>
          <p:nvPr/>
        </p:nvGrpSpPr>
        <p:grpSpPr>
          <a:xfrm>
            <a:off x="5365491" y="3389431"/>
            <a:ext cx="506495" cy="381957"/>
            <a:chOff x="5464321" y="3442026"/>
            <a:chExt cx="571730" cy="431151"/>
          </a:xfrm>
        </p:grpSpPr>
        <p:sp>
          <p:nvSpPr>
            <p:cNvPr id="6470" name="Google Shape;6470;p77"/>
            <p:cNvSpPr/>
            <p:nvPr/>
          </p:nvSpPr>
          <p:spPr>
            <a:xfrm>
              <a:off x="5608889" y="3495934"/>
              <a:ext cx="15780" cy="25018"/>
            </a:xfrm>
            <a:custGeom>
              <a:rect b="b" l="l" r="r" t="t"/>
              <a:pathLst>
                <a:path extrusionOk="0" h="853" w="538">
                  <a:moveTo>
                    <a:pt x="269" y="1"/>
                  </a:moveTo>
                  <a:cubicBezTo>
                    <a:pt x="90" y="1"/>
                    <a:pt x="0" y="135"/>
                    <a:pt x="0" y="315"/>
                  </a:cubicBezTo>
                  <a:lnTo>
                    <a:pt x="0" y="583"/>
                  </a:lnTo>
                  <a:cubicBezTo>
                    <a:pt x="0" y="763"/>
                    <a:pt x="90" y="852"/>
                    <a:pt x="269" y="852"/>
                  </a:cubicBezTo>
                  <a:cubicBezTo>
                    <a:pt x="448" y="852"/>
                    <a:pt x="538" y="763"/>
                    <a:pt x="538" y="583"/>
                  </a:cubicBezTo>
                  <a:lnTo>
                    <a:pt x="538" y="315"/>
                  </a:lnTo>
                  <a:cubicBezTo>
                    <a:pt x="538" y="135"/>
                    <a:pt x="448" y="1"/>
                    <a:pt x="2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7"/>
            <p:cNvSpPr/>
            <p:nvPr/>
          </p:nvSpPr>
          <p:spPr>
            <a:xfrm>
              <a:off x="5464321" y="3442026"/>
              <a:ext cx="571730" cy="431151"/>
            </a:xfrm>
            <a:custGeom>
              <a:rect b="b" l="l" r="r" t="t"/>
              <a:pathLst>
                <a:path extrusionOk="0" h="14700" w="19493">
                  <a:moveTo>
                    <a:pt x="3137" y="2063"/>
                  </a:moveTo>
                  <a:cubicBezTo>
                    <a:pt x="3182" y="2063"/>
                    <a:pt x="3226" y="2063"/>
                    <a:pt x="3316" y="2153"/>
                  </a:cubicBezTo>
                  <a:cubicBezTo>
                    <a:pt x="3316" y="2197"/>
                    <a:pt x="3361" y="2197"/>
                    <a:pt x="3361" y="2242"/>
                  </a:cubicBezTo>
                  <a:lnTo>
                    <a:pt x="3361" y="2511"/>
                  </a:lnTo>
                  <a:cubicBezTo>
                    <a:pt x="3361" y="2645"/>
                    <a:pt x="3316" y="2690"/>
                    <a:pt x="3182" y="2690"/>
                  </a:cubicBezTo>
                  <a:lnTo>
                    <a:pt x="896" y="2914"/>
                  </a:lnTo>
                  <a:cubicBezTo>
                    <a:pt x="1344" y="2421"/>
                    <a:pt x="2061" y="2153"/>
                    <a:pt x="2778" y="2063"/>
                  </a:cubicBezTo>
                  <a:close/>
                  <a:moveTo>
                    <a:pt x="6023" y="448"/>
                  </a:moveTo>
                  <a:cubicBezTo>
                    <a:pt x="7276" y="448"/>
                    <a:pt x="8346" y="1201"/>
                    <a:pt x="8738" y="2377"/>
                  </a:cubicBezTo>
                  <a:cubicBezTo>
                    <a:pt x="8290" y="2377"/>
                    <a:pt x="7842" y="2421"/>
                    <a:pt x="7438" y="2645"/>
                  </a:cubicBezTo>
                  <a:cubicBezTo>
                    <a:pt x="6721" y="3004"/>
                    <a:pt x="6273" y="3721"/>
                    <a:pt x="6094" y="4483"/>
                  </a:cubicBezTo>
                  <a:cubicBezTo>
                    <a:pt x="5872" y="4492"/>
                    <a:pt x="5653" y="4498"/>
                    <a:pt x="5435" y="4498"/>
                  </a:cubicBezTo>
                  <a:cubicBezTo>
                    <a:pt x="4641" y="4498"/>
                    <a:pt x="3875" y="4425"/>
                    <a:pt x="3137" y="4214"/>
                  </a:cubicBezTo>
                  <a:cubicBezTo>
                    <a:pt x="3047" y="3945"/>
                    <a:pt x="3047" y="3631"/>
                    <a:pt x="3047" y="3407"/>
                  </a:cubicBezTo>
                  <a:cubicBezTo>
                    <a:pt x="3182" y="3318"/>
                    <a:pt x="3182" y="3318"/>
                    <a:pt x="3182" y="3273"/>
                  </a:cubicBezTo>
                  <a:cubicBezTo>
                    <a:pt x="3585" y="3183"/>
                    <a:pt x="3854" y="2914"/>
                    <a:pt x="3854" y="2511"/>
                  </a:cubicBezTo>
                  <a:lnTo>
                    <a:pt x="3854" y="2242"/>
                  </a:lnTo>
                  <a:cubicBezTo>
                    <a:pt x="3854" y="2063"/>
                    <a:pt x="3809" y="1929"/>
                    <a:pt x="3674" y="1794"/>
                  </a:cubicBezTo>
                  <a:cubicBezTo>
                    <a:pt x="3674" y="1794"/>
                    <a:pt x="3674" y="1749"/>
                    <a:pt x="3630" y="1749"/>
                  </a:cubicBezTo>
                  <a:cubicBezTo>
                    <a:pt x="4123" y="943"/>
                    <a:pt x="5019" y="450"/>
                    <a:pt x="5915" y="450"/>
                  </a:cubicBezTo>
                  <a:cubicBezTo>
                    <a:pt x="5951" y="449"/>
                    <a:pt x="5987" y="448"/>
                    <a:pt x="6023" y="448"/>
                  </a:cubicBezTo>
                  <a:close/>
                  <a:moveTo>
                    <a:pt x="3361" y="4752"/>
                  </a:moveTo>
                  <a:cubicBezTo>
                    <a:pt x="4078" y="4931"/>
                    <a:pt x="4795" y="5065"/>
                    <a:pt x="5601" y="5065"/>
                  </a:cubicBezTo>
                  <a:lnTo>
                    <a:pt x="6139" y="5065"/>
                  </a:lnTo>
                  <a:lnTo>
                    <a:pt x="6139" y="5334"/>
                  </a:lnTo>
                  <a:lnTo>
                    <a:pt x="6139" y="5379"/>
                  </a:lnTo>
                  <a:cubicBezTo>
                    <a:pt x="5543" y="5714"/>
                    <a:pt x="4917" y="5894"/>
                    <a:pt x="4130" y="5894"/>
                  </a:cubicBezTo>
                  <a:cubicBezTo>
                    <a:pt x="3970" y="5894"/>
                    <a:pt x="3804" y="5887"/>
                    <a:pt x="3630" y="5872"/>
                  </a:cubicBezTo>
                  <a:cubicBezTo>
                    <a:pt x="3540" y="5558"/>
                    <a:pt x="3406" y="5155"/>
                    <a:pt x="3361" y="4752"/>
                  </a:cubicBezTo>
                  <a:close/>
                  <a:moveTo>
                    <a:pt x="15952" y="10622"/>
                  </a:moveTo>
                  <a:lnTo>
                    <a:pt x="17252" y="10711"/>
                  </a:lnTo>
                  <a:lnTo>
                    <a:pt x="18013" y="11070"/>
                  </a:lnTo>
                  <a:cubicBezTo>
                    <a:pt x="18193" y="11204"/>
                    <a:pt x="18417" y="11249"/>
                    <a:pt x="18641" y="11339"/>
                  </a:cubicBezTo>
                  <a:cubicBezTo>
                    <a:pt x="18419" y="11413"/>
                    <a:pt x="18183" y="11446"/>
                    <a:pt x="17956" y="11446"/>
                  </a:cubicBezTo>
                  <a:cubicBezTo>
                    <a:pt x="17771" y="11446"/>
                    <a:pt x="17592" y="11424"/>
                    <a:pt x="17431" y="11383"/>
                  </a:cubicBezTo>
                  <a:lnTo>
                    <a:pt x="16580" y="11159"/>
                  </a:lnTo>
                  <a:cubicBezTo>
                    <a:pt x="16356" y="10980"/>
                    <a:pt x="16176" y="10801"/>
                    <a:pt x="15952" y="10622"/>
                  </a:cubicBezTo>
                  <a:close/>
                  <a:moveTo>
                    <a:pt x="11651" y="11339"/>
                  </a:moveTo>
                  <a:lnTo>
                    <a:pt x="10754" y="12907"/>
                  </a:lnTo>
                  <a:lnTo>
                    <a:pt x="10351" y="12907"/>
                  </a:lnTo>
                  <a:lnTo>
                    <a:pt x="10082" y="12504"/>
                  </a:lnTo>
                  <a:lnTo>
                    <a:pt x="10754" y="11428"/>
                  </a:lnTo>
                  <a:cubicBezTo>
                    <a:pt x="11023" y="11428"/>
                    <a:pt x="11382" y="11383"/>
                    <a:pt x="11651" y="11339"/>
                  </a:cubicBezTo>
                  <a:close/>
                  <a:moveTo>
                    <a:pt x="6146" y="0"/>
                  </a:moveTo>
                  <a:cubicBezTo>
                    <a:pt x="6114" y="0"/>
                    <a:pt x="6082" y="1"/>
                    <a:pt x="6049" y="2"/>
                  </a:cubicBezTo>
                  <a:cubicBezTo>
                    <a:pt x="4929" y="47"/>
                    <a:pt x="3854" y="674"/>
                    <a:pt x="3226" y="1615"/>
                  </a:cubicBezTo>
                  <a:lnTo>
                    <a:pt x="2778" y="1615"/>
                  </a:lnTo>
                  <a:cubicBezTo>
                    <a:pt x="1792" y="1704"/>
                    <a:pt x="851" y="2197"/>
                    <a:pt x="179" y="2959"/>
                  </a:cubicBezTo>
                  <a:lnTo>
                    <a:pt x="90" y="3094"/>
                  </a:lnTo>
                  <a:cubicBezTo>
                    <a:pt x="0" y="3183"/>
                    <a:pt x="0" y="3362"/>
                    <a:pt x="45" y="3497"/>
                  </a:cubicBezTo>
                  <a:cubicBezTo>
                    <a:pt x="90" y="3586"/>
                    <a:pt x="224" y="3721"/>
                    <a:pt x="403" y="3721"/>
                  </a:cubicBezTo>
                  <a:lnTo>
                    <a:pt x="448" y="3721"/>
                  </a:lnTo>
                  <a:lnTo>
                    <a:pt x="2689" y="3497"/>
                  </a:lnTo>
                  <a:lnTo>
                    <a:pt x="2689" y="3542"/>
                  </a:lnTo>
                  <a:cubicBezTo>
                    <a:pt x="2689" y="4931"/>
                    <a:pt x="3092" y="6320"/>
                    <a:pt x="3764" y="7575"/>
                  </a:cubicBezTo>
                  <a:cubicBezTo>
                    <a:pt x="4436" y="8784"/>
                    <a:pt x="5422" y="9815"/>
                    <a:pt x="6587" y="10532"/>
                  </a:cubicBezTo>
                  <a:cubicBezTo>
                    <a:pt x="6677" y="10577"/>
                    <a:pt x="6721" y="10577"/>
                    <a:pt x="6766" y="10577"/>
                  </a:cubicBezTo>
                  <a:cubicBezTo>
                    <a:pt x="6901" y="10577"/>
                    <a:pt x="6946" y="10532"/>
                    <a:pt x="6990" y="10487"/>
                  </a:cubicBezTo>
                  <a:cubicBezTo>
                    <a:pt x="7035" y="10353"/>
                    <a:pt x="7035" y="10129"/>
                    <a:pt x="6901" y="10084"/>
                  </a:cubicBezTo>
                  <a:cubicBezTo>
                    <a:pt x="5780" y="9412"/>
                    <a:pt x="4884" y="8471"/>
                    <a:pt x="4257" y="7350"/>
                  </a:cubicBezTo>
                  <a:cubicBezTo>
                    <a:pt x="4123" y="7126"/>
                    <a:pt x="4033" y="6947"/>
                    <a:pt x="3898" y="6723"/>
                  </a:cubicBezTo>
                  <a:lnTo>
                    <a:pt x="4212" y="6723"/>
                  </a:lnTo>
                  <a:cubicBezTo>
                    <a:pt x="5019" y="6723"/>
                    <a:pt x="5691" y="6544"/>
                    <a:pt x="6318" y="6185"/>
                  </a:cubicBezTo>
                  <a:cubicBezTo>
                    <a:pt x="6453" y="6544"/>
                    <a:pt x="6677" y="6947"/>
                    <a:pt x="6990" y="7216"/>
                  </a:cubicBezTo>
                  <a:lnTo>
                    <a:pt x="7931" y="8202"/>
                  </a:lnTo>
                  <a:cubicBezTo>
                    <a:pt x="9365" y="9546"/>
                    <a:pt x="11023" y="10442"/>
                    <a:pt x="12860" y="10756"/>
                  </a:cubicBezTo>
                  <a:cubicBezTo>
                    <a:pt x="12140" y="11013"/>
                    <a:pt x="11361" y="11137"/>
                    <a:pt x="10574" y="11137"/>
                  </a:cubicBezTo>
                  <a:cubicBezTo>
                    <a:pt x="9990" y="11137"/>
                    <a:pt x="9400" y="11069"/>
                    <a:pt x="8828" y="10935"/>
                  </a:cubicBezTo>
                  <a:cubicBezTo>
                    <a:pt x="8559" y="10890"/>
                    <a:pt x="8290" y="10756"/>
                    <a:pt x="8021" y="10666"/>
                  </a:cubicBezTo>
                  <a:cubicBezTo>
                    <a:pt x="7971" y="10641"/>
                    <a:pt x="7921" y="10630"/>
                    <a:pt x="7874" y="10630"/>
                  </a:cubicBezTo>
                  <a:cubicBezTo>
                    <a:pt x="7752" y="10630"/>
                    <a:pt x="7650" y="10704"/>
                    <a:pt x="7618" y="10801"/>
                  </a:cubicBezTo>
                  <a:cubicBezTo>
                    <a:pt x="7573" y="10980"/>
                    <a:pt x="7618" y="11159"/>
                    <a:pt x="7797" y="11204"/>
                  </a:cubicBezTo>
                  <a:cubicBezTo>
                    <a:pt x="8066" y="11339"/>
                    <a:pt x="8379" y="11428"/>
                    <a:pt x="8693" y="11563"/>
                  </a:cubicBezTo>
                  <a:cubicBezTo>
                    <a:pt x="9186" y="11652"/>
                    <a:pt x="9679" y="11787"/>
                    <a:pt x="10127" y="11787"/>
                  </a:cubicBezTo>
                  <a:lnTo>
                    <a:pt x="9231" y="13221"/>
                  </a:lnTo>
                  <a:lnTo>
                    <a:pt x="8559" y="13221"/>
                  </a:lnTo>
                  <a:cubicBezTo>
                    <a:pt x="8379" y="13221"/>
                    <a:pt x="8290" y="13355"/>
                    <a:pt x="8290" y="13489"/>
                  </a:cubicBezTo>
                  <a:cubicBezTo>
                    <a:pt x="8290" y="13669"/>
                    <a:pt x="8379" y="13803"/>
                    <a:pt x="8559" y="13803"/>
                  </a:cubicBezTo>
                  <a:lnTo>
                    <a:pt x="9410" y="13803"/>
                  </a:lnTo>
                  <a:cubicBezTo>
                    <a:pt x="9500" y="13803"/>
                    <a:pt x="9589" y="13713"/>
                    <a:pt x="9634" y="13669"/>
                  </a:cubicBezTo>
                  <a:lnTo>
                    <a:pt x="9813" y="13400"/>
                  </a:lnTo>
                  <a:lnTo>
                    <a:pt x="10037" y="13669"/>
                  </a:lnTo>
                  <a:cubicBezTo>
                    <a:pt x="10082" y="13713"/>
                    <a:pt x="10172" y="13803"/>
                    <a:pt x="10261" y="13803"/>
                  </a:cubicBezTo>
                  <a:lnTo>
                    <a:pt x="10396" y="13803"/>
                  </a:lnTo>
                  <a:lnTo>
                    <a:pt x="10172" y="14117"/>
                  </a:lnTo>
                  <a:lnTo>
                    <a:pt x="9500" y="14117"/>
                  </a:lnTo>
                  <a:cubicBezTo>
                    <a:pt x="9365" y="14117"/>
                    <a:pt x="9231" y="14251"/>
                    <a:pt x="9231" y="14386"/>
                  </a:cubicBezTo>
                  <a:cubicBezTo>
                    <a:pt x="9231" y="14565"/>
                    <a:pt x="9365" y="14699"/>
                    <a:pt x="9500" y="14699"/>
                  </a:cubicBezTo>
                  <a:lnTo>
                    <a:pt x="10351" y="14699"/>
                  </a:lnTo>
                  <a:cubicBezTo>
                    <a:pt x="10485" y="14699"/>
                    <a:pt x="10530" y="14610"/>
                    <a:pt x="10575" y="14565"/>
                  </a:cubicBezTo>
                  <a:lnTo>
                    <a:pt x="10754" y="14296"/>
                  </a:lnTo>
                  <a:lnTo>
                    <a:pt x="10978" y="14565"/>
                  </a:lnTo>
                  <a:cubicBezTo>
                    <a:pt x="11023" y="14610"/>
                    <a:pt x="11158" y="14699"/>
                    <a:pt x="11202" y="14699"/>
                  </a:cubicBezTo>
                  <a:lnTo>
                    <a:pt x="11830" y="14699"/>
                  </a:lnTo>
                  <a:cubicBezTo>
                    <a:pt x="11964" y="14699"/>
                    <a:pt x="12099" y="14565"/>
                    <a:pt x="12099" y="14386"/>
                  </a:cubicBezTo>
                  <a:cubicBezTo>
                    <a:pt x="12099" y="14251"/>
                    <a:pt x="11964" y="14117"/>
                    <a:pt x="11830" y="14117"/>
                  </a:cubicBezTo>
                  <a:lnTo>
                    <a:pt x="11382" y="14117"/>
                  </a:lnTo>
                  <a:lnTo>
                    <a:pt x="11068" y="13713"/>
                  </a:lnTo>
                  <a:lnTo>
                    <a:pt x="12502" y="11473"/>
                  </a:lnTo>
                  <a:lnTo>
                    <a:pt x="13488" y="11159"/>
                  </a:lnTo>
                  <a:lnTo>
                    <a:pt x="14429" y="11876"/>
                  </a:lnTo>
                  <a:cubicBezTo>
                    <a:pt x="14518" y="11921"/>
                    <a:pt x="14563" y="11921"/>
                    <a:pt x="14608" y="11921"/>
                  </a:cubicBezTo>
                  <a:cubicBezTo>
                    <a:pt x="14742" y="11921"/>
                    <a:pt x="14787" y="11876"/>
                    <a:pt x="14832" y="11831"/>
                  </a:cubicBezTo>
                  <a:cubicBezTo>
                    <a:pt x="14966" y="11697"/>
                    <a:pt x="14877" y="11563"/>
                    <a:pt x="14787" y="11428"/>
                  </a:cubicBezTo>
                  <a:lnTo>
                    <a:pt x="14115" y="10935"/>
                  </a:lnTo>
                  <a:lnTo>
                    <a:pt x="15011" y="10935"/>
                  </a:lnTo>
                  <a:cubicBezTo>
                    <a:pt x="15863" y="11787"/>
                    <a:pt x="16848" y="12459"/>
                    <a:pt x="18013" y="13041"/>
                  </a:cubicBezTo>
                  <a:cubicBezTo>
                    <a:pt x="17207" y="12996"/>
                    <a:pt x="16400" y="12683"/>
                    <a:pt x="15683" y="12235"/>
                  </a:cubicBezTo>
                  <a:cubicBezTo>
                    <a:pt x="15627" y="12178"/>
                    <a:pt x="15555" y="12154"/>
                    <a:pt x="15487" y="12154"/>
                  </a:cubicBezTo>
                  <a:cubicBezTo>
                    <a:pt x="15393" y="12154"/>
                    <a:pt x="15306" y="12201"/>
                    <a:pt x="15280" y="12280"/>
                  </a:cubicBezTo>
                  <a:cubicBezTo>
                    <a:pt x="15190" y="12369"/>
                    <a:pt x="15235" y="12593"/>
                    <a:pt x="15325" y="12683"/>
                  </a:cubicBezTo>
                  <a:cubicBezTo>
                    <a:pt x="16221" y="13265"/>
                    <a:pt x="17297" y="13669"/>
                    <a:pt x="18372" y="13669"/>
                  </a:cubicBezTo>
                  <a:lnTo>
                    <a:pt x="18910" y="13669"/>
                  </a:lnTo>
                  <a:cubicBezTo>
                    <a:pt x="19089" y="13669"/>
                    <a:pt x="19268" y="13579"/>
                    <a:pt x="19268" y="13355"/>
                  </a:cubicBezTo>
                  <a:cubicBezTo>
                    <a:pt x="19447" y="12907"/>
                    <a:pt x="19358" y="12728"/>
                    <a:pt x="19223" y="12683"/>
                  </a:cubicBezTo>
                  <a:cubicBezTo>
                    <a:pt x="18775" y="12504"/>
                    <a:pt x="18327" y="12280"/>
                    <a:pt x="17879" y="12055"/>
                  </a:cubicBezTo>
                  <a:lnTo>
                    <a:pt x="17924" y="12055"/>
                  </a:lnTo>
                  <a:cubicBezTo>
                    <a:pt x="18372" y="12055"/>
                    <a:pt x="18820" y="11921"/>
                    <a:pt x="19223" y="11697"/>
                  </a:cubicBezTo>
                  <a:cubicBezTo>
                    <a:pt x="19358" y="11607"/>
                    <a:pt x="19492" y="11428"/>
                    <a:pt x="19447" y="11249"/>
                  </a:cubicBezTo>
                  <a:cubicBezTo>
                    <a:pt x="19358" y="11070"/>
                    <a:pt x="19268" y="10935"/>
                    <a:pt x="19089" y="10890"/>
                  </a:cubicBezTo>
                  <a:cubicBezTo>
                    <a:pt x="18820" y="10801"/>
                    <a:pt x="18551" y="10711"/>
                    <a:pt x="18327" y="10577"/>
                  </a:cubicBezTo>
                  <a:lnTo>
                    <a:pt x="17789" y="10353"/>
                  </a:lnTo>
                  <a:cubicBezTo>
                    <a:pt x="17879" y="10129"/>
                    <a:pt x="17745" y="9905"/>
                    <a:pt x="17565" y="9815"/>
                  </a:cubicBezTo>
                  <a:lnTo>
                    <a:pt x="16445" y="9188"/>
                  </a:lnTo>
                  <a:cubicBezTo>
                    <a:pt x="15549" y="8695"/>
                    <a:pt x="14787" y="8067"/>
                    <a:pt x="14115" y="7216"/>
                  </a:cubicBezTo>
                  <a:lnTo>
                    <a:pt x="13084" y="6006"/>
                  </a:lnTo>
                  <a:cubicBezTo>
                    <a:pt x="13035" y="5932"/>
                    <a:pt x="12959" y="5899"/>
                    <a:pt x="12885" y="5899"/>
                  </a:cubicBezTo>
                  <a:cubicBezTo>
                    <a:pt x="12825" y="5899"/>
                    <a:pt x="12766" y="5921"/>
                    <a:pt x="12726" y="5961"/>
                  </a:cubicBezTo>
                  <a:cubicBezTo>
                    <a:pt x="12592" y="6051"/>
                    <a:pt x="12592" y="6230"/>
                    <a:pt x="12636" y="6320"/>
                  </a:cubicBezTo>
                  <a:lnTo>
                    <a:pt x="13667" y="7575"/>
                  </a:lnTo>
                  <a:cubicBezTo>
                    <a:pt x="14384" y="8426"/>
                    <a:pt x="15235" y="9143"/>
                    <a:pt x="16176" y="9636"/>
                  </a:cubicBezTo>
                  <a:lnTo>
                    <a:pt x="17072" y="10129"/>
                  </a:lnTo>
                  <a:lnTo>
                    <a:pt x="14563" y="10129"/>
                  </a:lnTo>
                  <a:cubicBezTo>
                    <a:pt x="12188" y="10129"/>
                    <a:pt x="10037" y="9232"/>
                    <a:pt x="8335" y="7575"/>
                  </a:cubicBezTo>
                  <a:lnTo>
                    <a:pt x="7394" y="6634"/>
                  </a:lnTo>
                  <a:cubicBezTo>
                    <a:pt x="7035" y="6275"/>
                    <a:pt x="6811" y="5827"/>
                    <a:pt x="6766" y="5379"/>
                  </a:cubicBezTo>
                  <a:lnTo>
                    <a:pt x="6766" y="5289"/>
                  </a:lnTo>
                  <a:cubicBezTo>
                    <a:pt x="6677" y="4438"/>
                    <a:pt x="7125" y="3586"/>
                    <a:pt x="7842" y="3183"/>
                  </a:cubicBezTo>
                  <a:cubicBezTo>
                    <a:pt x="8112" y="3024"/>
                    <a:pt x="8415" y="2950"/>
                    <a:pt x="8723" y="2950"/>
                  </a:cubicBezTo>
                  <a:cubicBezTo>
                    <a:pt x="9283" y="2950"/>
                    <a:pt x="9856" y="3197"/>
                    <a:pt x="10261" y="3631"/>
                  </a:cubicBezTo>
                  <a:lnTo>
                    <a:pt x="11471" y="4976"/>
                  </a:lnTo>
                  <a:lnTo>
                    <a:pt x="11875" y="5513"/>
                  </a:lnTo>
                  <a:cubicBezTo>
                    <a:pt x="11927" y="5566"/>
                    <a:pt x="12010" y="5588"/>
                    <a:pt x="12097" y="5588"/>
                  </a:cubicBezTo>
                  <a:cubicBezTo>
                    <a:pt x="12159" y="5588"/>
                    <a:pt x="12222" y="5577"/>
                    <a:pt x="12278" y="5558"/>
                  </a:cubicBezTo>
                  <a:cubicBezTo>
                    <a:pt x="12367" y="5424"/>
                    <a:pt x="12367" y="5289"/>
                    <a:pt x="12323" y="5155"/>
                  </a:cubicBezTo>
                  <a:lnTo>
                    <a:pt x="11919" y="4662"/>
                  </a:lnTo>
                  <a:lnTo>
                    <a:pt x="10710" y="3318"/>
                  </a:lnTo>
                  <a:cubicBezTo>
                    <a:pt x="10351" y="2959"/>
                    <a:pt x="9948" y="2690"/>
                    <a:pt x="9500" y="2601"/>
                  </a:cubicBezTo>
                  <a:cubicBezTo>
                    <a:pt x="9148" y="1064"/>
                    <a:pt x="7721" y="0"/>
                    <a:pt x="61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7"/>
            <p:cNvSpPr/>
            <p:nvPr/>
          </p:nvSpPr>
          <p:spPr>
            <a:xfrm>
              <a:off x="5695617" y="3578733"/>
              <a:ext cx="27629" cy="32908"/>
            </a:xfrm>
            <a:custGeom>
              <a:rect b="b" l="l" r="r" t="t"/>
              <a:pathLst>
                <a:path extrusionOk="0" h="1122" w="942">
                  <a:moveTo>
                    <a:pt x="717" y="1"/>
                  </a:moveTo>
                  <a:cubicBezTo>
                    <a:pt x="583" y="46"/>
                    <a:pt x="404" y="180"/>
                    <a:pt x="404" y="315"/>
                  </a:cubicBezTo>
                  <a:cubicBezTo>
                    <a:pt x="404" y="449"/>
                    <a:pt x="314" y="539"/>
                    <a:pt x="225" y="539"/>
                  </a:cubicBezTo>
                  <a:cubicBezTo>
                    <a:pt x="45" y="628"/>
                    <a:pt x="1" y="763"/>
                    <a:pt x="135" y="942"/>
                  </a:cubicBezTo>
                  <a:cubicBezTo>
                    <a:pt x="180" y="1076"/>
                    <a:pt x="269" y="1121"/>
                    <a:pt x="404" y="1121"/>
                  </a:cubicBezTo>
                  <a:cubicBezTo>
                    <a:pt x="449" y="1121"/>
                    <a:pt x="493" y="1121"/>
                    <a:pt x="493" y="1076"/>
                  </a:cubicBezTo>
                  <a:cubicBezTo>
                    <a:pt x="807" y="942"/>
                    <a:pt x="942" y="673"/>
                    <a:pt x="942" y="404"/>
                  </a:cubicBezTo>
                  <a:lnTo>
                    <a:pt x="942" y="315"/>
                  </a:lnTo>
                  <a:cubicBezTo>
                    <a:pt x="942" y="180"/>
                    <a:pt x="852" y="46"/>
                    <a:pt x="7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7"/>
            <p:cNvSpPr/>
            <p:nvPr/>
          </p:nvSpPr>
          <p:spPr>
            <a:xfrm>
              <a:off x="5745566" y="3583162"/>
              <a:ext cx="27629" cy="31090"/>
            </a:xfrm>
            <a:custGeom>
              <a:rect b="b" l="l" r="r" t="t"/>
              <a:pathLst>
                <a:path extrusionOk="0" h="1060" w="942">
                  <a:moveTo>
                    <a:pt x="611" y="1"/>
                  </a:moveTo>
                  <a:cubicBezTo>
                    <a:pt x="499" y="1"/>
                    <a:pt x="429" y="113"/>
                    <a:pt x="359" y="253"/>
                  </a:cubicBezTo>
                  <a:lnTo>
                    <a:pt x="359" y="298"/>
                  </a:lnTo>
                  <a:cubicBezTo>
                    <a:pt x="359" y="388"/>
                    <a:pt x="314" y="477"/>
                    <a:pt x="224" y="522"/>
                  </a:cubicBezTo>
                  <a:cubicBezTo>
                    <a:pt x="45" y="567"/>
                    <a:pt x="0" y="746"/>
                    <a:pt x="45" y="925"/>
                  </a:cubicBezTo>
                  <a:cubicBezTo>
                    <a:pt x="90" y="1015"/>
                    <a:pt x="224" y="1060"/>
                    <a:pt x="314" y="1060"/>
                  </a:cubicBezTo>
                  <a:cubicBezTo>
                    <a:pt x="359" y="1015"/>
                    <a:pt x="359" y="1015"/>
                    <a:pt x="448" y="1015"/>
                  </a:cubicBezTo>
                  <a:cubicBezTo>
                    <a:pt x="717" y="925"/>
                    <a:pt x="896" y="701"/>
                    <a:pt x="941" y="388"/>
                  </a:cubicBezTo>
                  <a:lnTo>
                    <a:pt x="941" y="343"/>
                  </a:lnTo>
                  <a:cubicBezTo>
                    <a:pt x="941" y="164"/>
                    <a:pt x="852" y="74"/>
                    <a:pt x="717" y="29"/>
                  </a:cubicBezTo>
                  <a:cubicBezTo>
                    <a:pt x="678" y="9"/>
                    <a:pt x="643" y="1"/>
                    <a:pt x="6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7"/>
            <p:cNvSpPr/>
            <p:nvPr/>
          </p:nvSpPr>
          <p:spPr>
            <a:xfrm>
              <a:off x="5804696" y="3648890"/>
              <a:ext cx="27629" cy="29770"/>
            </a:xfrm>
            <a:custGeom>
              <a:rect b="b" l="l" r="r" t="t"/>
              <a:pathLst>
                <a:path extrusionOk="0" h="1015" w="942">
                  <a:moveTo>
                    <a:pt x="630" y="0"/>
                  </a:moveTo>
                  <a:cubicBezTo>
                    <a:pt x="526" y="0"/>
                    <a:pt x="429" y="113"/>
                    <a:pt x="359" y="253"/>
                  </a:cubicBezTo>
                  <a:cubicBezTo>
                    <a:pt x="359" y="342"/>
                    <a:pt x="314" y="477"/>
                    <a:pt x="225" y="477"/>
                  </a:cubicBezTo>
                  <a:cubicBezTo>
                    <a:pt x="46" y="522"/>
                    <a:pt x="1" y="701"/>
                    <a:pt x="46" y="835"/>
                  </a:cubicBezTo>
                  <a:cubicBezTo>
                    <a:pt x="90" y="970"/>
                    <a:pt x="225" y="1014"/>
                    <a:pt x="314" y="1014"/>
                  </a:cubicBezTo>
                  <a:lnTo>
                    <a:pt x="449" y="1014"/>
                  </a:lnTo>
                  <a:cubicBezTo>
                    <a:pt x="718" y="925"/>
                    <a:pt x="897" y="701"/>
                    <a:pt x="942" y="387"/>
                  </a:cubicBezTo>
                  <a:lnTo>
                    <a:pt x="942" y="342"/>
                  </a:lnTo>
                  <a:cubicBezTo>
                    <a:pt x="942" y="163"/>
                    <a:pt x="852" y="73"/>
                    <a:pt x="718" y="29"/>
                  </a:cubicBezTo>
                  <a:cubicBezTo>
                    <a:pt x="688" y="9"/>
                    <a:pt x="659"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7"/>
            <p:cNvSpPr/>
            <p:nvPr/>
          </p:nvSpPr>
          <p:spPr>
            <a:xfrm>
              <a:off x="5749497" y="3644110"/>
              <a:ext cx="30269" cy="29301"/>
            </a:xfrm>
            <a:custGeom>
              <a:rect b="b" l="l" r="r" t="t"/>
              <a:pathLst>
                <a:path extrusionOk="0" h="999" w="1032">
                  <a:moveTo>
                    <a:pt x="646" y="1"/>
                  </a:moveTo>
                  <a:cubicBezTo>
                    <a:pt x="527" y="1"/>
                    <a:pt x="404" y="88"/>
                    <a:pt x="404" y="236"/>
                  </a:cubicBezTo>
                  <a:lnTo>
                    <a:pt x="404" y="281"/>
                  </a:lnTo>
                  <a:cubicBezTo>
                    <a:pt x="404" y="416"/>
                    <a:pt x="359" y="460"/>
                    <a:pt x="225" y="505"/>
                  </a:cubicBezTo>
                  <a:cubicBezTo>
                    <a:pt x="46" y="550"/>
                    <a:pt x="1" y="729"/>
                    <a:pt x="46" y="909"/>
                  </a:cubicBezTo>
                  <a:cubicBezTo>
                    <a:pt x="135" y="909"/>
                    <a:pt x="225" y="998"/>
                    <a:pt x="359" y="998"/>
                  </a:cubicBezTo>
                  <a:lnTo>
                    <a:pt x="449" y="998"/>
                  </a:lnTo>
                  <a:cubicBezTo>
                    <a:pt x="718" y="909"/>
                    <a:pt x="897" y="685"/>
                    <a:pt x="942" y="416"/>
                  </a:cubicBezTo>
                  <a:lnTo>
                    <a:pt x="942" y="326"/>
                  </a:lnTo>
                  <a:cubicBezTo>
                    <a:pt x="1031" y="192"/>
                    <a:pt x="897" y="12"/>
                    <a:pt x="718" y="12"/>
                  </a:cubicBezTo>
                  <a:cubicBezTo>
                    <a:pt x="695" y="5"/>
                    <a:pt x="670" y="1"/>
                    <a:pt x="6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7"/>
            <p:cNvSpPr/>
            <p:nvPr/>
          </p:nvSpPr>
          <p:spPr>
            <a:xfrm>
              <a:off x="5840185" y="3692827"/>
              <a:ext cx="28949" cy="30503"/>
            </a:xfrm>
            <a:custGeom>
              <a:rect b="b" l="l" r="r" t="t"/>
              <a:pathLst>
                <a:path extrusionOk="0" h="1040" w="987">
                  <a:moveTo>
                    <a:pt x="648" y="1"/>
                  </a:moveTo>
                  <a:cubicBezTo>
                    <a:pt x="505" y="1"/>
                    <a:pt x="404" y="117"/>
                    <a:pt x="404" y="233"/>
                  </a:cubicBezTo>
                  <a:lnTo>
                    <a:pt x="404" y="323"/>
                  </a:lnTo>
                  <a:cubicBezTo>
                    <a:pt x="404" y="413"/>
                    <a:pt x="314" y="457"/>
                    <a:pt x="225" y="547"/>
                  </a:cubicBezTo>
                  <a:cubicBezTo>
                    <a:pt x="45" y="592"/>
                    <a:pt x="1" y="771"/>
                    <a:pt x="45" y="906"/>
                  </a:cubicBezTo>
                  <a:cubicBezTo>
                    <a:pt x="135" y="995"/>
                    <a:pt x="225" y="1040"/>
                    <a:pt x="359" y="1040"/>
                  </a:cubicBezTo>
                  <a:lnTo>
                    <a:pt x="449" y="1040"/>
                  </a:lnTo>
                  <a:cubicBezTo>
                    <a:pt x="718" y="906"/>
                    <a:pt x="897" y="681"/>
                    <a:pt x="942" y="413"/>
                  </a:cubicBezTo>
                  <a:lnTo>
                    <a:pt x="942" y="368"/>
                  </a:lnTo>
                  <a:cubicBezTo>
                    <a:pt x="986" y="189"/>
                    <a:pt x="897" y="9"/>
                    <a:pt x="718" y="9"/>
                  </a:cubicBezTo>
                  <a:cubicBezTo>
                    <a:pt x="693" y="3"/>
                    <a:pt x="670" y="1"/>
                    <a:pt x="6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7" name="Google Shape;6477;p77"/>
          <p:cNvGrpSpPr/>
          <p:nvPr/>
        </p:nvGrpSpPr>
        <p:grpSpPr>
          <a:xfrm>
            <a:off x="6739366" y="2766452"/>
            <a:ext cx="507665" cy="382035"/>
            <a:chOff x="7015145" y="2738810"/>
            <a:chExt cx="573050" cy="431239"/>
          </a:xfrm>
        </p:grpSpPr>
        <p:sp>
          <p:nvSpPr>
            <p:cNvPr id="6478" name="Google Shape;6478;p77"/>
            <p:cNvSpPr/>
            <p:nvPr/>
          </p:nvSpPr>
          <p:spPr>
            <a:xfrm>
              <a:off x="7107124" y="2777056"/>
              <a:ext cx="18449" cy="22349"/>
            </a:xfrm>
            <a:custGeom>
              <a:rect b="b" l="l" r="r" t="t"/>
              <a:pathLst>
                <a:path extrusionOk="0" h="762" w="629">
                  <a:moveTo>
                    <a:pt x="270" y="0"/>
                  </a:moveTo>
                  <a:cubicBezTo>
                    <a:pt x="91" y="0"/>
                    <a:pt x="1" y="90"/>
                    <a:pt x="1" y="269"/>
                  </a:cubicBezTo>
                  <a:lnTo>
                    <a:pt x="1" y="493"/>
                  </a:lnTo>
                  <a:cubicBezTo>
                    <a:pt x="1" y="672"/>
                    <a:pt x="91" y="762"/>
                    <a:pt x="270" y="762"/>
                  </a:cubicBezTo>
                  <a:cubicBezTo>
                    <a:pt x="449" y="762"/>
                    <a:pt x="539" y="672"/>
                    <a:pt x="539" y="493"/>
                  </a:cubicBezTo>
                  <a:lnTo>
                    <a:pt x="539" y="269"/>
                  </a:lnTo>
                  <a:cubicBezTo>
                    <a:pt x="628" y="90"/>
                    <a:pt x="449" y="0"/>
                    <a:pt x="2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7"/>
            <p:cNvSpPr/>
            <p:nvPr/>
          </p:nvSpPr>
          <p:spPr>
            <a:xfrm>
              <a:off x="7015145" y="2738810"/>
              <a:ext cx="573050" cy="431239"/>
            </a:xfrm>
            <a:custGeom>
              <a:rect b="b" l="l" r="r" t="t"/>
              <a:pathLst>
                <a:path extrusionOk="0" h="14703" w="19538">
                  <a:moveTo>
                    <a:pt x="1613" y="2156"/>
                  </a:moveTo>
                  <a:cubicBezTo>
                    <a:pt x="1748" y="2200"/>
                    <a:pt x="1793" y="2245"/>
                    <a:pt x="1748" y="2380"/>
                  </a:cubicBezTo>
                  <a:lnTo>
                    <a:pt x="1748" y="2514"/>
                  </a:lnTo>
                  <a:cubicBezTo>
                    <a:pt x="1748" y="2604"/>
                    <a:pt x="1658" y="2648"/>
                    <a:pt x="1613" y="2693"/>
                  </a:cubicBezTo>
                  <a:lnTo>
                    <a:pt x="1569" y="2738"/>
                  </a:lnTo>
                  <a:lnTo>
                    <a:pt x="717" y="2514"/>
                  </a:lnTo>
                  <a:cubicBezTo>
                    <a:pt x="941" y="2290"/>
                    <a:pt x="1300" y="2156"/>
                    <a:pt x="1613" y="2156"/>
                  </a:cubicBezTo>
                  <a:close/>
                  <a:moveTo>
                    <a:pt x="4276" y="619"/>
                  </a:moveTo>
                  <a:cubicBezTo>
                    <a:pt x="4508" y="619"/>
                    <a:pt x="4743" y="652"/>
                    <a:pt x="4974" y="722"/>
                  </a:cubicBezTo>
                  <a:cubicBezTo>
                    <a:pt x="5467" y="901"/>
                    <a:pt x="6005" y="1259"/>
                    <a:pt x="6318" y="1663"/>
                  </a:cubicBezTo>
                  <a:lnTo>
                    <a:pt x="6722" y="2200"/>
                  </a:lnTo>
                  <a:cubicBezTo>
                    <a:pt x="5198" y="2514"/>
                    <a:pt x="3899" y="3321"/>
                    <a:pt x="2868" y="4441"/>
                  </a:cubicBezTo>
                  <a:lnTo>
                    <a:pt x="2017" y="3141"/>
                  </a:lnTo>
                  <a:cubicBezTo>
                    <a:pt x="2196" y="2962"/>
                    <a:pt x="2286" y="2783"/>
                    <a:pt x="2286" y="2559"/>
                  </a:cubicBezTo>
                  <a:lnTo>
                    <a:pt x="2286" y="2424"/>
                  </a:lnTo>
                  <a:cubicBezTo>
                    <a:pt x="2286" y="2200"/>
                    <a:pt x="2241" y="1976"/>
                    <a:pt x="2061" y="1797"/>
                  </a:cubicBezTo>
                  <a:lnTo>
                    <a:pt x="2465" y="1394"/>
                  </a:lnTo>
                  <a:cubicBezTo>
                    <a:pt x="2963" y="895"/>
                    <a:pt x="3610" y="619"/>
                    <a:pt x="4276" y="619"/>
                  </a:cubicBezTo>
                  <a:close/>
                  <a:moveTo>
                    <a:pt x="12995" y="7129"/>
                  </a:moveTo>
                  <a:lnTo>
                    <a:pt x="14026" y="7846"/>
                  </a:lnTo>
                  <a:lnTo>
                    <a:pt x="14115" y="7891"/>
                  </a:lnTo>
                  <a:cubicBezTo>
                    <a:pt x="13040" y="8250"/>
                    <a:pt x="11920" y="8474"/>
                    <a:pt x="10799" y="8518"/>
                  </a:cubicBezTo>
                  <a:lnTo>
                    <a:pt x="8559" y="8653"/>
                  </a:lnTo>
                  <a:lnTo>
                    <a:pt x="7349" y="8205"/>
                  </a:lnTo>
                  <a:cubicBezTo>
                    <a:pt x="7259" y="8205"/>
                    <a:pt x="7215" y="8205"/>
                    <a:pt x="7170" y="8115"/>
                  </a:cubicBezTo>
                  <a:lnTo>
                    <a:pt x="8828" y="8026"/>
                  </a:lnTo>
                  <a:cubicBezTo>
                    <a:pt x="10262" y="7981"/>
                    <a:pt x="11651" y="7622"/>
                    <a:pt x="12995" y="7129"/>
                  </a:cubicBezTo>
                  <a:close/>
                  <a:moveTo>
                    <a:pt x="14743" y="8250"/>
                  </a:moveTo>
                  <a:cubicBezTo>
                    <a:pt x="14967" y="8339"/>
                    <a:pt x="15191" y="8429"/>
                    <a:pt x="15415" y="8474"/>
                  </a:cubicBezTo>
                  <a:lnTo>
                    <a:pt x="16535" y="8787"/>
                  </a:lnTo>
                  <a:lnTo>
                    <a:pt x="14563" y="9191"/>
                  </a:lnTo>
                  <a:cubicBezTo>
                    <a:pt x="13831" y="9320"/>
                    <a:pt x="13098" y="9387"/>
                    <a:pt x="12376" y="9387"/>
                  </a:cubicBezTo>
                  <a:cubicBezTo>
                    <a:pt x="11596" y="9387"/>
                    <a:pt x="10827" y="9309"/>
                    <a:pt x="10082" y="9146"/>
                  </a:cubicBezTo>
                  <a:lnTo>
                    <a:pt x="10799" y="9101"/>
                  </a:lnTo>
                  <a:cubicBezTo>
                    <a:pt x="12144" y="9011"/>
                    <a:pt x="13488" y="8742"/>
                    <a:pt x="14743" y="8250"/>
                  </a:cubicBezTo>
                  <a:close/>
                  <a:moveTo>
                    <a:pt x="10844" y="9908"/>
                  </a:moveTo>
                  <a:cubicBezTo>
                    <a:pt x="11427" y="9997"/>
                    <a:pt x="11920" y="10042"/>
                    <a:pt x="12502" y="10042"/>
                  </a:cubicBezTo>
                  <a:cubicBezTo>
                    <a:pt x="12861" y="10042"/>
                    <a:pt x="13219" y="10042"/>
                    <a:pt x="13622" y="9997"/>
                  </a:cubicBezTo>
                  <a:lnTo>
                    <a:pt x="13622" y="9997"/>
                  </a:lnTo>
                  <a:cubicBezTo>
                    <a:pt x="12505" y="10755"/>
                    <a:pt x="11246" y="11229"/>
                    <a:pt x="9908" y="11229"/>
                  </a:cubicBezTo>
                  <a:cubicBezTo>
                    <a:pt x="9743" y="11229"/>
                    <a:pt x="9577" y="11222"/>
                    <a:pt x="9410" y="11207"/>
                  </a:cubicBezTo>
                  <a:cubicBezTo>
                    <a:pt x="9276" y="11207"/>
                    <a:pt x="9186" y="11207"/>
                    <a:pt x="9052" y="11162"/>
                  </a:cubicBezTo>
                  <a:cubicBezTo>
                    <a:pt x="9679" y="10804"/>
                    <a:pt x="10306" y="10356"/>
                    <a:pt x="10844" y="9908"/>
                  </a:cubicBezTo>
                  <a:close/>
                  <a:moveTo>
                    <a:pt x="10396" y="11700"/>
                  </a:moveTo>
                  <a:lnTo>
                    <a:pt x="9589" y="13179"/>
                  </a:lnTo>
                  <a:lnTo>
                    <a:pt x="9186" y="13179"/>
                  </a:lnTo>
                  <a:lnTo>
                    <a:pt x="8917" y="12775"/>
                  </a:lnTo>
                  <a:lnTo>
                    <a:pt x="9500" y="11790"/>
                  </a:lnTo>
                  <a:lnTo>
                    <a:pt x="9724" y="11790"/>
                  </a:lnTo>
                  <a:cubicBezTo>
                    <a:pt x="9948" y="11790"/>
                    <a:pt x="10172" y="11790"/>
                    <a:pt x="10396" y="11700"/>
                  </a:cubicBezTo>
                  <a:close/>
                  <a:moveTo>
                    <a:pt x="4312" y="0"/>
                  </a:moveTo>
                  <a:cubicBezTo>
                    <a:pt x="3487" y="0"/>
                    <a:pt x="2689" y="351"/>
                    <a:pt x="2061" y="946"/>
                  </a:cubicBezTo>
                  <a:lnTo>
                    <a:pt x="1569" y="1528"/>
                  </a:lnTo>
                  <a:cubicBezTo>
                    <a:pt x="1120" y="1573"/>
                    <a:pt x="672" y="1752"/>
                    <a:pt x="314" y="2156"/>
                  </a:cubicBezTo>
                  <a:lnTo>
                    <a:pt x="135" y="2290"/>
                  </a:lnTo>
                  <a:cubicBezTo>
                    <a:pt x="45" y="2424"/>
                    <a:pt x="0" y="2604"/>
                    <a:pt x="45" y="2738"/>
                  </a:cubicBezTo>
                  <a:cubicBezTo>
                    <a:pt x="90" y="2917"/>
                    <a:pt x="224" y="3052"/>
                    <a:pt x="359" y="3052"/>
                  </a:cubicBezTo>
                  <a:lnTo>
                    <a:pt x="1479" y="3321"/>
                  </a:lnTo>
                  <a:lnTo>
                    <a:pt x="2510" y="4934"/>
                  </a:lnTo>
                  <a:cubicBezTo>
                    <a:pt x="2510" y="4934"/>
                    <a:pt x="2510" y="4979"/>
                    <a:pt x="2554" y="4979"/>
                  </a:cubicBezTo>
                  <a:lnTo>
                    <a:pt x="3137" y="6860"/>
                  </a:lnTo>
                  <a:cubicBezTo>
                    <a:pt x="3316" y="7309"/>
                    <a:pt x="3451" y="7801"/>
                    <a:pt x="3675" y="8205"/>
                  </a:cubicBezTo>
                  <a:cubicBezTo>
                    <a:pt x="3764" y="8294"/>
                    <a:pt x="3854" y="8339"/>
                    <a:pt x="3899" y="8339"/>
                  </a:cubicBezTo>
                  <a:cubicBezTo>
                    <a:pt x="3988" y="8339"/>
                    <a:pt x="4033" y="8339"/>
                    <a:pt x="4033" y="8294"/>
                  </a:cubicBezTo>
                  <a:cubicBezTo>
                    <a:pt x="4123" y="8250"/>
                    <a:pt x="4212" y="8070"/>
                    <a:pt x="4123" y="7891"/>
                  </a:cubicBezTo>
                  <a:cubicBezTo>
                    <a:pt x="3899" y="7533"/>
                    <a:pt x="3719" y="7085"/>
                    <a:pt x="3585" y="6681"/>
                  </a:cubicBezTo>
                  <a:lnTo>
                    <a:pt x="3092" y="4934"/>
                  </a:lnTo>
                  <a:cubicBezTo>
                    <a:pt x="4123" y="3769"/>
                    <a:pt x="5422" y="2962"/>
                    <a:pt x="7035" y="2604"/>
                  </a:cubicBezTo>
                  <a:lnTo>
                    <a:pt x="7663" y="3500"/>
                  </a:lnTo>
                  <a:cubicBezTo>
                    <a:pt x="7259" y="3545"/>
                    <a:pt x="6811" y="3634"/>
                    <a:pt x="6498" y="3858"/>
                  </a:cubicBezTo>
                  <a:cubicBezTo>
                    <a:pt x="5557" y="4486"/>
                    <a:pt x="5153" y="5606"/>
                    <a:pt x="5422" y="6681"/>
                  </a:cubicBezTo>
                  <a:lnTo>
                    <a:pt x="5557" y="6995"/>
                  </a:lnTo>
                  <a:cubicBezTo>
                    <a:pt x="5781" y="7801"/>
                    <a:pt x="6318" y="8429"/>
                    <a:pt x="7125" y="8742"/>
                  </a:cubicBezTo>
                  <a:lnTo>
                    <a:pt x="8514" y="9325"/>
                  </a:lnTo>
                  <a:cubicBezTo>
                    <a:pt x="9007" y="9549"/>
                    <a:pt x="9589" y="9639"/>
                    <a:pt x="10127" y="9818"/>
                  </a:cubicBezTo>
                  <a:cubicBezTo>
                    <a:pt x="9500" y="10266"/>
                    <a:pt x="8917" y="10669"/>
                    <a:pt x="8245" y="10983"/>
                  </a:cubicBezTo>
                  <a:lnTo>
                    <a:pt x="8111" y="11028"/>
                  </a:lnTo>
                  <a:cubicBezTo>
                    <a:pt x="6811" y="10714"/>
                    <a:pt x="5691" y="9997"/>
                    <a:pt x="4884" y="8967"/>
                  </a:cubicBezTo>
                  <a:cubicBezTo>
                    <a:pt x="4806" y="8914"/>
                    <a:pt x="4712" y="8892"/>
                    <a:pt x="4629" y="8892"/>
                  </a:cubicBezTo>
                  <a:cubicBezTo>
                    <a:pt x="4571" y="8892"/>
                    <a:pt x="4518" y="8903"/>
                    <a:pt x="4481" y="8922"/>
                  </a:cubicBezTo>
                  <a:cubicBezTo>
                    <a:pt x="4347" y="9011"/>
                    <a:pt x="4347" y="9191"/>
                    <a:pt x="4436" y="9325"/>
                  </a:cubicBezTo>
                  <a:cubicBezTo>
                    <a:pt x="5557" y="10669"/>
                    <a:pt x="7170" y="11565"/>
                    <a:pt x="8917" y="11790"/>
                  </a:cubicBezTo>
                  <a:lnTo>
                    <a:pt x="8021" y="13223"/>
                  </a:lnTo>
                  <a:lnTo>
                    <a:pt x="7349" y="13223"/>
                  </a:lnTo>
                  <a:cubicBezTo>
                    <a:pt x="7170" y="13223"/>
                    <a:pt x="7035" y="13358"/>
                    <a:pt x="7035" y="13492"/>
                  </a:cubicBezTo>
                  <a:cubicBezTo>
                    <a:pt x="7035" y="13672"/>
                    <a:pt x="7170" y="13806"/>
                    <a:pt x="7349" y="13806"/>
                  </a:cubicBezTo>
                  <a:lnTo>
                    <a:pt x="8156" y="13806"/>
                  </a:lnTo>
                  <a:cubicBezTo>
                    <a:pt x="8290" y="13806"/>
                    <a:pt x="8335" y="13716"/>
                    <a:pt x="8380" y="13672"/>
                  </a:cubicBezTo>
                  <a:lnTo>
                    <a:pt x="8559" y="13403"/>
                  </a:lnTo>
                  <a:lnTo>
                    <a:pt x="8783" y="13672"/>
                  </a:lnTo>
                  <a:cubicBezTo>
                    <a:pt x="8828" y="13716"/>
                    <a:pt x="8962" y="13806"/>
                    <a:pt x="9007" y="13806"/>
                  </a:cubicBezTo>
                  <a:lnTo>
                    <a:pt x="9186" y="13806"/>
                  </a:lnTo>
                  <a:lnTo>
                    <a:pt x="8962" y="14120"/>
                  </a:lnTo>
                  <a:lnTo>
                    <a:pt x="8335" y="14120"/>
                  </a:lnTo>
                  <a:cubicBezTo>
                    <a:pt x="8156" y="14120"/>
                    <a:pt x="8066" y="14254"/>
                    <a:pt x="8066" y="14388"/>
                  </a:cubicBezTo>
                  <a:cubicBezTo>
                    <a:pt x="8066" y="14568"/>
                    <a:pt x="8156" y="14702"/>
                    <a:pt x="8335" y="14702"/>
                  </a:cubicBezTo>
                  <a:lnTo>
                    <a:pt x="9186" y="14702"/>
                  </a:lnTo>
                  <a:cubicBezTo>
                    <a:pt x="9276" y="14702"/>
                    <a:pt x="9365" y="14613"/>
                    <a:pt x="9410" y="14568"/>
                  </a:cubicBezTo>
                  <a:lnTo>
                    <a:pt x="9589" y="14299"/>
                  </a:lnTo>
                  <a:lnTo>
                    <a:pt x="9813" y="14568"/>
                  </a:lnTo>
                  <a:cubicBezTo>
                    <a:pt x="9858" y="14613"/>
                    <a:pt x="9948" y="14702"/>
                    <a:pt x="9993" y="14702"/>
                  </a:cubicBezTo>
                  <a:lnTo>
                    <a:pt x="10620" y="14702"/>
                  </a:lnTo>
                  <a:cubicBezTo>
                    <a:pt x="10799" y="14702"/>
                    <a:pt x="10934" y="14568"/>
                    <a:pt x="10934" y="14388"/>
                  </a:cubicBezTo>
                  <a:cubicBezTo>
                    <a:pt x="10934" y="14254"/>
                    <a:pt x="10799" y="14120"/>
                    <a:pt x="10620" y="14120"/>
                  </a:cubicBezTo>
                  <a:lnTo>
                    <a:pt x="10127" y="14120"/>
                  </a:lnTo>
                  <a:lnTo>
                    <a:pt x="9858" y="13716"/>
                  </a:lnTo>
                  <a:lnTo>
                    <a:pt x="11158" y="11655"/>
                  </a:lnTo>
                  <a:cubicBezTo>
                    <a:pt x="12144" y="11431"/>
                    <a:pt x="13085" y="10983"/>
                    <a:pt x="13936" y="10356"/>
                  </a:cubicBezTo>
                  <a:lnTo>
                    <a:pt x="14608" y="9863"/>
                  </a:lnTo>
                  <a:lnTo>
                    <a:pt x="15639" y="10311"/>
                  </a:lnTo>
                  <a:lnTo>
                    <a:pt x="15728" y="10311"/>
                  </a:lnTo>
                  <a:cubicBezTo>
                    <a:pt x="15863" y="10311"/>
                    <a:pt x="15952" y="10266"/>
                    <a:pt x="15997" y="10132"/>
                  </a:cubicBezTo>
                  <a:cubicBezTo>
                    <a:pt x="16087" y="9997"/>
                    <a:pt x="15997" y="9818"/>
                    <a:pt x="15863" y="9773"/>
                  </a:cubicBezTo>
                  <a:lnTo>
                    <a:pt x="15504" y="9594"/>
                  </a:lnTo>
                  <a:lnTo>
                    <a:pt x="16535" y="9370"/>
                  </a:lnTo>
                  <a:lnTo>
                    <a:pt x="18596" y="10804"/>
                  </a:lnTo>
                  <a:cubicBezTo>
                    <a:pt x="18417" y="10804"/>
                    <a:pt x="18282" y="10759"/>
                    <a:pt x="18148" y="10714"/>
                  </a:cubicBezTo>
                  <a:lnTo>
                    <a:pt x="16938" y="10221"/>
                  </a:lnTo>
                  <a:cubicBezTo>
                    <a:pt x="16901" y="10196"/>
                    <a:pt x="16860" y="10185"/>
                    <a:pt x="16819" y="10185"/>
                  </a:cubicBezTo>
                  <a:cubicBezTo>
                    <a:pt x="16714" y="10185"/>
                    <a:pt x="16612" y="10259"/>
                    <a:pt x="16580" y="10356"/>
                  </a:cubicBezTo>
                  <a:cubicBezTo>
                    <a:pt x="16490" y="10535"/>
                    <a:pt x="16580" y="10714"/>
                    <a:pt x="16714" y="10759"/>
                  </a:cubicBezTo>
                  <a:lnTo>
                    <a:pt x="17924" y="11252"/>
                  </a:lnTo>
                  <a:cubicBezTo>
                    <a:pt x="18148" y="11386"/>
                    <a:pt x="18417" y="11431"/>
                    <a:pt x="18641" y="11431"/>
                  </a:cubicBezTo>
                  <a:cubicBezTo>
                    <a:pt x="18820" y="11431"/>
                    <a:pt x="18999" y="11431"/>
                    <a:pt x="19089" y="11386"/>
                  </a:cubicBezTo>
                  <a:cubicBezTo>
                    <a:pt x="19268" y="11341"/>
                    <a:pt x="19358" y="11207"/>
                    <a:pt x="19358" y="11028"/>
                  </a:cubicBezTo>
                  <a:cubicBezTo>
                    <a:pt x="19537" y="10849"/>
                    <a:pt x="19492" y="10714"/>
                    <a:pt x="19358" y="10580"/>
                  </a:cubicBezTo>
                  <a:lnTo>
                    <a:pt x="17341" y="9191"/>
                  </a:lnTo>
                  <a:cubicBezTo>
                    <a:pt x="17521" y="9146"/>
                    <a:pt x="17566" y="8967"/>
                    <a:pt x="17655" y="8787"/>
                  </a:cubicBezTo>
                  <a:cubicBezTo>
                    <a:pt x="17655" y="8563"/>
                    <a:pt x="17521" y="8429"/>
                    <a:pt x="17297" y="8429"/>
                  </a:cubicBezTo>
                  <a:lnTo>
                    <a:pt x="15549" y="7981"/>
                  </a:lnTo>
                  <a:cubicBezTo>
                    <a:pt x="15101" y="7846"/>
                    <a:pt x="14698" y="7667"/>
                    <a:pt x="14339" y="7398"/>
                  </a:cubicBezTo>
                  <a:lnTo>
                    <a:pt x="11471" y="5382"/>
                  </a:lnTo>
                  <a:cubicBezTo>
                    <a:pt x="11420" y="5348"/>
                    <a:pt x="11369" y="5333"/>
                    <a:pt x="11317" y="5333"/>
                  </a:cubicBezTo>
                  <a:cubicBezTo>
                    <a:pt x="11234" y="5333"/>
                    <a:pt x="11151" y="5371"/>
                    <a:pt x="11068" y="5427"/>
                  </a:cubicBezTo>
                  <a:cubicBezTo>
                    <a:pt x="10979" y="5561"/>
                    <a:pt x="11023" y="5740"/>
                    <a:pt x="11113" y="5830"/>
                  </a:cubicBezTo>
                  <a:lnTo>
                    <a:pt x="12368" y="6726"/>
                  </a:lnTo>
                  <a:cubicBezTo>
                    <a:pt x="11203" y="7129"/>
                    <a:pt x="9993" y="7398"/>
                    <a:pt x="8783" y="7443"/>
                  </a:cubicBezTo>
                  <a:lnTo>
                    <a:pt x="6498" y="7577"/>
                  </a:lnTo>
                  <a:cubicBezTo>
                    <a:pt x="6318" y="7353"/>
                    <a:pt x="6184" y="7129"/>
                    <a:pt x="6094" y="6816"/>
                  </a:cubicBezTo>
                  <a:lnTo>
                    <a:pt x="5960" y="6502"/>
                  </a:lnTo>
                  <a:cubicBezTo>
                    <a:pt x="5781" y="5651"/>
                    <a:pt x="6094" y="4799"/>
                    <a:pt x="6811" y="4306"/>
                  </a:cubicBezTo>
                  <a:cubicBezTo>
                    <a:pt x="7139" y="4088"/>
                    <a:pt x="7521" y="3976"/>
                    <a:pt x="7903" y="3976"/>
                  </a:cubicBezTo>
                  <a:cubicBezTo>
                    <a:pt x="8305" y="3976"/>
                    <a:pt x="8708" y="4099"/>
                    <a:pt x="9052" y="4351"/>
                  </a:cubicBezTo>
                  <a:lnTo>
                    <a:pt x="10127" y="5158"/>
                  </a:lnTo>
                  <a:cubicBezTo>
                    <a:pt x="10161" y="5192"/>
                    <a:pt x="10209" y="5207"/>
                    <a:pt x="10262" y="5207"/>
                  </a:cubicBezTo>
                  <a:cubicBezTo>
                    <a:pt x="10347" y="5207"/>
                    <a:pt x="10447" y="5168"/>
                    <a:pt x="10530" y="5113"/>
                  </a:cubicBezTo>
                  <a:cubicBezTo>
                    <a:pt x="10620" y="4979"/>
                    <a:pt x="10575" y="4799"/>
                    <a:pt x="10441" y="4710"/>
                  </a:cubicBezTo>
                  <a:lnTo>
                    <a:pt x="9410" y="3903"/>
                  </a:lnTo>
                  <a:cubicBezTo>
                    <a:pt x="9097" y="3679"/>
                    <a:pt x="8783" y="3589"/>
                    <a:pt x="8514" y="3545"/>
                  </a:cubicBezTo>
                  <a:lnTo>
                    <a:pt x="6811" y="1259"/>
                  </a:lnTo>
                  <a:cubicBezTo>
                    <a:pt x="6408" y="677"/>
                    <a:pt x="5870" y="274"/>
                    <a:pt x="5198" y="139"/>
                  </a:cubicBezTo>
                  <a:cubicBezTo>
                    <a:pt x="4904" y="45"/>
                    <a:pt x="4606" y="0"/>
                    <a:pt x="4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0" name="Google Shape;6480;p77"/>
          <p:cNvGrpSpPr/>
          <p:nvPr/>
        </p:nvGrpSpPr>
        <p:grpSpPr>
          <a:xfrm>
            <a:off x="6086194" y="2707236"/>
            <a:ext cx="507665" cy="433092"/>
            <a:chOff x="6277847" y="2671967"/>
            <a:chExt cx="573050" cy="488872"/>
          </a:xfrm>
        </p:grpSpPr>
        <p:sp>
          <p:nvSpPr>
            <p:cNvPr id="6481" name="Google Shape;6481;p77"/>
            <p:cNvSpPr/>
            <p:nvPr/>
          </p:nvSpPr>
          <p:spPr>
            <a:xfrm>
              <a:off x="6372466" y="2720537"/>
              <a:ext cx="17099" cy="23669"/>
            </a:xfrm>
            <a:custGeom>
              <a:rect b="b" l="l" r="r" t="t"/>
              <a:pathLst>
                <a:path extrusionOk="0" h="807" w="583">
                  <a:moveTo>
                    <a:pt x="269" y="0"/>
                  </a:moveTo>
                  <a:cubicBezTo>
                    <a:pt x="135" y="0"/>
                    <a:pt x="0" y="135"/>
                    <a:pt x="0" y="269"/>
                  </a:cubicBezTo>
                  <a:lnTo>
                    <a:pt x="0" y="538"/>
                  </a:lnTo>
                  <a:cubicBezTo>
                    <a:pt x="0" y="672"/>
                    <a:pt x="135" y="807"/>
                    <a:pt x="269" y="807"/>
                  </a:cubicBezTo>
                  <a:cubicBezTo>
                    <a:pt x="448" y="807"/>
                    <a:pt x="583" y="672"/>
                    <a:pt x="583" y="538"/>
                  </a:cubicBezTo>
                  <a:lnTo>
                    <a:pt x="583" y="269"/>
                  </a:lnTo>
                  <a:cubicBezTo>
                    <a:pt x="583" y="135"/>
                    <a:pt x="448" y="0"/>
                    <a:pt x="2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7"/>
            <p:cNvSpPr/>
            <p:nvPr/>
          </p:nvSpPr>
          <p:spPr>
            <a:xfrm>
              <a:off x="6277847" y="2671967"/>
              <a:ext cx="573050" cy="488872"/>
            </a:xfrm>
            <a:custGeom>
              <a:rect b="b" l="l" r="r" t="t"/>
              <a:pathLst>
                <a:path extrusionOk="0" h="16668" w="19538">
                  <a:moveTo>
                    <a:pt x="2106" y="1522"/>
                  </a:moveTo>
                  <a:cubicBezTo>
                    <a:pt x="2106" y="2015"/>
                    <a:pt x="1882" y="2463"/>
                    <a:pt x="1479" y="2777"/>
                  </a:cubicBezTo>
                  <a:lnTo>
                    <a:pt x="1389" y="2866"/>
                  </a:lnTo>
                  <a:lnTo>
                    <a:pt x="672" y="2328"/>
                  </a:lnTo>
                  <a:cubicBezTo>
                    <a:pt x="941" y="1925"/>
                    <a:pt x="1344" y="1656"/>
                    <a:pt x="1837" y="1567"/>
                  </a:cubicBezTo>
                  <a:lnTo>
                    <a:pt x="2106" y="1522"/>
                  </a:lnTo>
                  <a:close/>
                  <a:moveTo>
                    <a:pt x="4123" y="6496"/>
                  </a:moveTo>
                  <a:lnTo>
                    <a:pt x="5646" y="6675"/>
                  </a:lnTo>
                  <a:cubicBezTo>
                    <a:pt x="5825" y="6675"/>
                    <a:pt x="5960" y="6720"/>
                    <a:pt x="6184" y="6720"/>
                  </a:cubicBezTo>
                  <a:cubicBezTo>
                    <a:pt x="5736" y="7123"/>
                    <a:pt x="5243" y="7437"/>
                    <a:pt x="4705" y="7795"/>
                  </a:cubicBezTo>
                  <a:cubicBezTo>
                    <a:pt x="4481" y="7347"/>
                    <a:pt x="4302" y="6944"/>
                    <a:pt x="4123" y="6496"/>
                  </a:cubicBezTo>
                  <a:close/>
                  <a:moveTo>
                    <a:pt x="4304" y="622"/>
                  </a:moveTo>
                  <a:cubicBezTo>
                    <a:pt x="4613" y="622"/>
                    <a:pt x="4919" y="683"/>
                    <a:pt x="5198" y="805"/>
                  </a:cubicBezTo>
                  <a:cubicBezTo>
                    <a:pt x="5870" y="1119"/>
                    <a:pt x="6318" y="1701"/>
                    <a:pt x="6497" y="2418"/>
                  </a:cubicBezTo>
                  <a:lnTo>
                    <a:pt x="6632" y="3180"/>
                  </a:lnTo>
                  <a:cubicBezTo>
                    <a:pt x="6632" y="3225"/>
                    <a:pt x="6722" y="3314"/>
                    <a:pt x="6766" y="3359"/>
                  </a:cubicBezTo>
                  <a:lnTo>
                    <a:pt x="8738" y="4748"/>
                  </a:lnTo>
                  <a:cubicBezTo>
                    <a:pt x="9993" y="5644"/>
                    <a:pt x="11068" y="6809"/>
                    <a:pt x="11785" y="8243"/>
                  </a:cubicBezTo>
                  <a:lnTo>
                    <a:pt x="10575" y="7571"/>
                  </a:lnTo>
                  <a:cubicBezTo>
                    <a:pt x="9052" y="6720"/>
                    <a:pt x="7394" y="6227"/>
                    <a:pt x="5646" y="6048"/>
                  </a:cubicBezTo>
                  <a:lnTo>
                    <a:pt x="3899" y="5868"/>
                  </a:lnTo>
                  <a:cubicBezTo>
                    <a:pt x="3809" y="5420"/>
                    <a:pt x="3719" y="4927"/>
                    <a:pt x="3719" y="4479"/>
                  </a:cubicBezTo>
                  <a:lnTo>
                    <a:pt x="4705" y="4479"/>
                  </a:lnTo>
                  <a:cubicBezTo>
                    <a:pt x="5467" y="4479"/>
                    <a:pt x="6094" y="3852"/>
                    <a:pt x="6094" y="3045"/>
                  </a:cubicBezTo>
                  <a:cubicBezTo>
                    <a:pt x="6094" y="2284"/>
                    <a:pt x="5467" y="1656"/>
                    <a:pt x="4705" y="1656"/>
                  </a:cubicBezTo>
                  <a:cubicBezTo>
                    <a:pt x="4526" y="1656"/>
                    <a:pt x="4391" y="1791"/>
                    <a:pt x="4391" y="1925"/>
                  </a:cubicBezTo>
                  <a:cubicBezTo>
                    <a:pt x="4391" y="2104"/>
                    <a:pt x="4526" y="2239"/>
                    <a:pt x="4705" y="2239"/>
                  </a:cubicBezTo>
                  <a:cubicBezTo>
                    <a:pt x="5153" y="2239"/>
                    <a:pt x="5467" y="2553"/>
                    <a:pt x="5467" y="3001"/>
                  </a:cubicBezTo>
                  <a:cubicBezTo>
                    <a:pt x="5467" y="3449"/>
                    <a:pt x="5153" y="3807"/>
                    <a:pt x="4705" y="3807"/>
                  </a:cubicBezTo>
                  <a:lnTo>
                    <a:pt x="1568" y="3807"/>
                  </a:lnTo>
                  <a:lnTo>
                    <a:pt x="1568" y="3359"/>
                  </a:lnTo>
                  <a:lnTo>
                    <a:pt x="1568" y="3314"/>
                  </a:lnTo>
                  <a:lnTo>
                    <a:pt x="1792" y="3135"/>
                  </a:lnTo>
                  <a:cubicBezTo>
                    <a:pt x="2330" y="2732"/>
                    <a:pt x="2599" y="2060"/>
                    <a:pt x="2599" y="1387"/>
                  </a:cubicBezTo>
                  <a:lnTo>
                    <a:pt x="2599" y="1298"/>
                  </a:lnTo>
                  <a:lnTo>
                    <a:pt x="2913" y="1074"/>
                  </a:lnTo>
                  <a:cubicBezTo>
                    <a:pt x="3323" y="773"/>
                    <a:pt x="3818" y="622"/>
                    <a:pt x="4304" y="622"/>
                  </a:cubicBezTo>
                  <a:close/>
                  <a:moveTo>
                    <a:pt x="6946" y="6809"/>
                  </a:moveTo>
                  <a:cubicBezTo>
                    <a:pt x="7214" y="6899"/>
                    <a:pt x="7483" y="6944"/>
                    <a:pt x="7752" y="7033"/>
                  </a:cubicBezTo>
                  <a:cubicBezTo>
                    <a:pt x="7080" y="7706"/>
                    <a:pt x="6273" y="8333"/>
                    <a:pt x="5422" y="8915"/>
                  </a:cubicBezTo>
                  <a:cubicBezTo>
                    <a:pt x="5243" y="8647"/>
                    <a:pt x="5064" y="8467"/>
                    <a:pt x="4974" y="8288"/>
                  </a:cubicBezTo>
                  <a:cubicBezTo>
                    <a:pt x="5691" y="7840"/>
                    <a:pt x="6363" y="7392"/>
                    <a:pt x="6946" y="6809"/>
                  </a:cubicBezTo>
                  <a:close/>
                  <a:moveTo>
                    <a:pt x="8379" y="7213"/>
                  </a:moveTo>
                  <a:cubicBezTo>
                    <a:pt x="8648" y="7302"/>
                    <a:pt x="8872" y="7392"/>
                    <a:pt x="9096" y="7482"/>
                  </a:cubicBezTo>
                  <a:cubicBezTo>
                    <a:pt x="9007" y="7616"/>
                    <a:pt x="8828" y="7795"/>
                    <a:pt x="8648" y="7885"/>
                  </a:cubicBezTo>
                  <a:cubicBezTo>
                    <a:pt x="8559" y="7974"/>
                    <a:pt x="8559" y="8154"/>
                    <a:pt x="8648" y="8288"/>
                  </a:cubicBezTo>
                  <a:cubicBezTo>
                    <a:pt x="8738" y="8333"/>
                    <a:pt x="8783" y="8378"/>
                    <a:pt x="8872" y="8378"/>
                  </a:cubicBezTo>
                  <a:cubicBezTo>
                    <a:pt x="8962" y="8378"/>
                    <a:pt x="9007" y="8378"/>
                    <a:pt x="9052" y="8333"/>
                  </a:cubicBezTo>
                  <a:cubicBezTo>
                    <a:pt x="9276" y="8154"/>
                    <a:pt x="9455" y="7930"/>
                    <a:pt x="9679" y="7706"/>
                  </a:cubicBezTo>
                  <a:lnTo>
                    <a:pt x="10351" y="8064"/>
                  </a:lnTo>
                  <a:lnTo>
                    <a:pt x="10396" y="8064"/>
                  </a:lnTo>
                  <a:cubicBezTo>
                    <a:pt x="9500" y="8960"/>
                    <a:pt x="8514" y="9767"/>
                    <a:pt x="7304" y="10529"/>
                  </a:cubicBezTo>
                  <a:cubicBezTo>
                    <a:pt x="7080" y="10394"/>
                    <a:pt x="6946" y="10305"/>
                    <a:pt x="6766" y="10125"/>
                  </a:cubicBezTo>
                  <a:cubicBezTo>
                    <a:pt x="7259" y="9767"/>
                    <a:pt x="7707" y="9453"/>
                    <a:pt x="8155" y="9095"/>
                  </a:cubicBezTo>
                  <a:cubicBezTo>
                    <a:pt x="8290" y="9005"/>
                    <a:pt x="8335" y="8826"/>
                    <a:pt x="8200" y="8736"/>
                  </a:cubicBezTo>
                  <a:cubicBezTo>
                    <a:pt x="8142" y="8649"/>
                    <a:pt x="8047" y="8600"/>
                    <a:pt x="7963" y="8600"/>
                  </a:cubicBezTo>
                  <a:cubicBezTo>
                    <a:pt x="7917" y="8600"/>
                    <a:pt x="7874" y="8615"/>
                    <a:pt x="7842" y="8647"/>
                  </a:cubicBezTo>
                  <a:cubicBezTo>
                    <a:pt x="7304" y="9050"/>
                    <a:pt x="6811" y="9408"/>
                    <a:pt x="6318" y="9722"/>
                  </a:cubicBezTo>
                  <a:cubicBezTo>
                    <a:pt x="6094" y="9632"/>
                    <a:pt x="5915" y="9453"/>
                    <a:pt x="5825" y="9364"/>
                  </a:cubicBezTo>
                  <a:cubicBezTo>
                    <a:pt x="6766" y="8736"/>
                    <a:pt x="7663" y="8019"/>
                    <a:pt x="8379" y="7213"/>
                  </a:cubicBezTo>
                  <a:close/>
                  <a:moveTo>
                    <a:pt x="10978" y="8378"/>
                  </a:moveTo>
                  <a:cubicBezTo>
                    <a:pt x="10978" y="8378"/>
                    <a:pt x="12457" y="9229"/>
                    <a:pt x="12547" y="9274"/>
                  </a:cubicBezTo>
                  <a:lnTo>
                    <a:pt x="15325" y="11649"/>
                  </a:lnTo>
                  <a:lnTo>
                    <a:pt x="11740" y="11514"/>
                  </a:lnTo>
                  <a:lnTo>
                    <a:pt x="10754" y="11514"/>
                  </a:lnTo>
                  <a:cubicBezTo>
                    <a:pt x="9769" y="11514"/>
                    <a:pt x="8783" y="11246"/>
                    <a:pt x="7931" y="10842"/>
                  </a:cubicBezTo>
                  <a:cubicBezTo>
                    <a:pt x="9052" y="10125"/>
                    <a:pt x="10082" y="9274"/>
                    <a:pt x="10978" y="8378"/>
                  </a:cubicBezTo>
                  <a:close/>
                  <a:moveTo>
                    <a:pt x="7035" y="11066"/>
                  </a:moveTo>
                  <a:cubicBezTo>
                    <a:pt x="8066" y="11694"/>
                    <a:pt x="9231" y="12007"/>
                    <a:pt x="10351" y="12097"/>
                  </a:cubicBezTo>
                  <a:lnTo>
                    <a:pt x="10217" y="12142"/>
                  </a:lnTo>
                  <a:cubicBezTo>
                    <a:pt x="9583" y="12401"/>
                    <a:pt x="8875" y="12531"/>
                    <a:pt x="8129" y="12531"/>
                  </a:cubicBezTo>
                  <a:cubicBezTo>
                    <a:pt x="7714" y="12531"/>
                    <a:pt x="7288" y="12491"/>
                    <a:pt x="6856" y="12411"/>
                  </a:cubicBezTo>
                  <a:cubicBezTo>
                    <a:pt x="6542" y="12366"/>
                    <a:pt x="6184" y="12276"/>
                    <a:pt x="5870" y="12142"/>
                  </a:cubicBezTo>
                  <a:cubicBezTo>
                    <a:pt x="6363" y="11873"/>
                    <a:pt x="6766" y="11470"/>
                    <a:pt x="7035" y="11066"/>
                  </a:cubicBezTo>
                  <a:close/>
                  <a:moveTo>
                    <a:pt x="9096" y="13038"/>
                  </a:moveTo>
                  <a:lnTo>
                    <a:pt x="8200" y="14517"/>
                  </a:lnTo>
                  <a:lnTo>
                    <a:pt x="7842" y="14517"/>
                  </a:lnTo>
                  <a:lnTo>
                    <a:pt x="7528" y="14113"/>
                  </a:lnTo>
                  <a:lnTo>
                    <a:pt x="8155" y="13083"/>
                  </a:lnTo>
                  <a:cubicBezTo>
                    <a:pt x="8514" y="13083"/>
                    <a:pt x="8783" y="13038"/>
                    <a:pt x="9096" y="13038"/>
                  </a:cubicBezTo>
                  <a:close/>
                  <a:moveTo>
                    <a:pt x="12636" y="12142"/>
                  </a:moveTo>
                  <a:lnTo>
                    <a:pt x="13712" y="12187"/>
                  </a:lnTo>
                  <a:cubicBezTo>
                    <a:pt x="13981" y="12590"/>
                    <a:pt x="14250" y="12948"/>
                    <a:pt x="14608" y="13217"/>
                  </a:cubicBezTo>
                  <a:cubicBezTo>
                    <a:pt x="14653" y="13262"/>
                    <a:pt x="14698" y="13262"/>
                    <a:pt x="14832" y="13262"/>
                  </a:cubicBezTo>
                  <a:cubicBezTo>
                    <a:pt x="14877" y="13262"/>
                    <a:pt x="15011" y="13217"/>
                    <a:pt x="15056" y="13172"/>
                  </a:cubicBezTo>
                  <a:cubicBezTo>
                    <a:pt x="15146" y="13038"/>
                    <a:pt x="15146" y="12859"/>
                    <a:pt x="15056" y="12769"/>
                  </a:cubicBezTo>
                  <a:cubicBezTo>
                    <a:pt x="14832" y="12590"/>
                    <a:pt x="14653" y="12366"/>
                    <a:pt x="14474" y="12142"/>
                  </a:cubicBezTo>
                  <a:lnTo>
                    <a:pt x="14474" y="12142"/>
                  </a:lnTo>
                  <a:lnTo>
                    <a:pt x="15594" y="12187"/>
                  </a:lnTo>
                  <a:lnTo>
                    <a:pt x="18327" y="14561"/>
                  </a:lnTo>
                  <a:lnTo>
                    <a:pt x="18238" y="14561"/>
                  </a:lnTo>
                  <a:cubicBezTo>
                    <a:pt x="17386" y="14337"/>
                    <a:pt x="16669" y="13979"/>
                    <a:pt x="15952" y="13486"/>
                  </a:cubicBezTo>
                  <a:cubicBezTo>
                    <a:pt x="15901" y="13452"/>
                    <a:pt x="15837" y="13437"/>
                    <a:pt x="15774" y="13437"/>
                  </a:cubicBezTo>
                  <a:cubicBezTo>
                    <a:pt x="15673" y="13437"/>
                    <a:pt x="15577" y="13475"/>
                    <a:pt x="15549" y="13531"/>
                  </a:cubicBezTo>
                  <a:cubicBezTo>
                    <a:pt x="15415" y="13665"/>
                    <a:pt x="15504" y="13889"/>
                    <a:pt x="15594" y="13934"/>
                  </a:cubicBezTo>
                  <a:cubicBezTo>
                    <a:pt x="16221" y="14337"/>
                    <a:pt x="16848" y="14651"/>
                    <a:pt x="17565" y="14875"/>
                  </a:cubicBezTo>
                  <a:lnTo>
                    <a:pt x="18596" y="15995"/>
                  </a:lnTo>
                  <a:cubicBezTo>
                    <a:pt x="16400" y="15547"/>
                    <a:pt x="14474" y="14382"/>
                    <a:pt x="13040" y="12635"/>
                  </a:cubicBezTo>
                  <a:lnTo>
                    <a:pt x="12636" y="12142"/>
                  </a:lnTo>
                  <a:close/>
                  <a:moveTo>
                    <a:pt x="4401" y="1"/>
                  </a:moveTo>
                  <a:cubicBezTo>
                    <a:pt x="3813" y="1"/>
                    <a:pt x="3241" y="189"/>
                    <a:pt x="2733" y="536"/>
                  </a:cubicBezTo>
                  <a:lnTo>
                    <a:pt x="2330" y="850"/>
                  </a:lnTo>
                  <a:lnTo>
                    <a:pt x="1703" y="939"/>
                  </a:lnTo>
                  <a:cubicBezTo>
                    <a:pt x="1031" y="1119"/>
                    <a:pt x="493" y="1522"/>
                    <a:pt x="90" y="2104"/>
                  </a:cubicBezTo>
                  <a:cubicBezTo>
                    <a:pt x="0" y="2284"/>
                    <a:pt x="45" y="2508"/>
                    <a:pt x="224" y="2642"/>
                  </a:cubicBezTo>
                  <a:lnTo>
                    <a:pt x="1031" y="3225"/>
                  </a:lnTo>
                  <a:lnTo>
                    <a:pt x="1031" y="3404"/>
                  </a:lnTo>
                  <a:lnTo>
                    <a:pt x="1031" y="5824"/>
                  </a:lnTo>
                  <a:cubicBezTo>
                    <a:pt x="1031" y="6272"/>
                    <a:pt x="1120" y="6675"/>
                    <a:pt x="1165" y="7033"/>
                  </a:cubicBezTo>
                  <a:cubicBezTo>
                    <a:pt x="1165" y="7173"/>
                    <a:pt x="1274" y="7286"/>
                    <a:pt x="1386" y="7286"/>
                  </a:cubicBezTo>
                  <a:cubicBezTo>
                    <a:pt x="1418" y="7286"/>
                    <a:pt x="1449" y="7277"/>
                    <a:pt x="1479" y="7258"/>
                  </a:cubicBezTo>
                  <a:cubicBezTo>
                    <a:pt x="1658" y="7258"/>
                    <a:pt x="1792" y="7123"/>
                    <a:pt x="1703" y="6944"/>
                  </a:cubicBezTo>
                  <a:cubicBezTo>
                    <a:pt x="1658" y="6541"/>
                    <a:pt x="1613" y="6137"/>
                    <a:pt x="1613" y="5779"/>
                  </a:cubicBezTo>
                  <a:lnTo>
                    <a:pt x="1613" y="4345"/>
                  </a:lnTo>
                  <a:lnTo>
                    <a:pt x="3361" y="4345"/>
                  </a:lnTo>
                  <a:cubicBezTo>
                    <a:pt x="3361" y="5689"/>
                    <a:pt x="3674" y="7033"/>
                    <a:pt x="4347" y="8154"/>
                  </a:cubicBezTo>
                  <a:cubicBezTo>
                    <a:pt x="4929" y="9139"/>
                    <a:pt x="5691" y="9946"/>
                    <a:pt x="6587" y="10618"/>
                  </a:cubicBezTo>
                  <a:cubicBezTo>
                    <a:pt x="6273" y="11066"/>
                    <a:pt x="5825" y="11425"/>
                    <a:pt x="5243" y="11738"/>
                  </a:cubicBezTo>
                  <a:cubicBezTo>
                    <a:pt x="4750" y="11514"/>
                    <a:pt x="4302" y="11201"/>
                    <a:pt x="3899" y="10842"/>
                  </a:cubicBezTo>
                  <a:cubicBezTo>
                    <a:pt x="3047" y="10125"/>
                    <a:pt x="2375" y="9184"/>
                    <a:pt x="2061" y="8109"/>
                  </a:cubicBezTo>
                  <a:cubicBezTo>
                    <a:pt x="2027" y="7972"/>
                    <a:pt x="1914" y="7913"/>
                    <a:pt x="1783" y="7913"/>
                  </a:cubicBezTo>
                  <a:cubicBezTo>
                    <a:pt x="1743" y="7913"/>
                    <a:pt x="1700" y="7919"/>
                    <a:pt x="1658" y="7930"/>
                  </a:cubicBezTo>
                  <a:cubicBezTo>
                    <a:pt x="1479" y="8019"/>
                    <a:pt x="1434" y="8154"/>
                    <a:pt x="1479" y="8333"/>
                  </a:cubicBezTo>
                  <a:cubicBezTo>
                    <a:pt x="1882" y="9453"/>
                    <a:pt x="2599" y="10484"/>
                    <a:pt x="3495" y="11290"/>
                  </a:cubicBezTo>
                  <a:cubicBezTo>
                    <a:pt x="4481" y="12142"/>
                    <a:pt x="5601" y="12724"/>
                    <a:pt x="6766" y="12948"/>
                  </a:cubicBezTo>
                  <a:cubicBezTo>
                    <a:pt x="6990" y="12993"/>
                    <a:pt x="7259" y="13038"/>
                    <a:pt x="7483" y="13038"/>
                  </a:cubicBezTo>
                  <a:lnTo>
                    <a:pt x="6587" y="14427"/>
                  </a:lnTo>
                  <a:lnTo>
                    <a:pt x="5915" y="14427"/>
                  </a:lnTo>
                  <a:cubicBezTo>
                    <a:pt x="5736" y="14427"/>
                    <a:pt x="5646" y="14561"/>
                    <a:pt x="5646" y="14741"/>
                  </a:cubicBezTo>
                  <a:cubicBezTo>
                    <a:pt x="5646" y="14875"/>
                    <a:pt x="5736" y="15010"/>
                    <a:pt x="5915" y="15010"/>
                  </a:cubicBezTo>
                  <a:lnTo>
                    <a:pt x="6766" y="15010"/>
                  </a:lnTo>
                  <a:cubicBezTo>
                    <a:pt x="6856" y="15010"/>
                    <a:pt x="6946" y="14965"/>
                    <a:pt x="6990" y="14875"/>
                  </a:cubicBezTo>
                  <a:lnTo>
                    <a:pt x="7170" y="14606"/>
                  </a:lnTo>
                  <a:lnTo>
                    <a:pt x="7394" y="14875"/>
                  </a:lnTo>
                  <a:cubicBezTo>
                    <a:pt x="7438" y="14965"/>
                    <a:pt x="7528" y="15010"/>
                    <a:pt x="7618" y="15010"/>
                  </a:cubicBezTo>
                  <a:lnTo>
                    <a:pt x="7752" y="15010"/>
                  </a:lnTo>
                  <a:lnTo>
                    <a:pt x="7528" y="15323"/>
                  </a:lnTo>
                  <a:lnTo>
                    <a:pt x="6856" y="15323"/>
                  </a:lnTo>
                  <a:cubicBezTo>
                    <a:pt x="6722" y="15323"/>
                    <a:pt x="6587" y="15458"/>
                    <a:pt x="6587" y="15637"/>
                  </a:cubicBezTo>
                  <a:cubicBezTo>
                    <a:pt x="6587" y="15771"/>
                    <a:pt x="6722" y="15906"/>
                    <a:pt x="6856" y="15906"/>
                  </a:cubicBezTo>
                  <a:lnTo>
                    <a:pt x="7707" y="15906"/>
                  </a:lnTo>
                  <a:cubicBezTo>
                    <a:pt x="7842" y="15906"/>
                    <a:pt x="7887" y="15861"/>
                    <a:pt x="7931" y="15771"/>
                  </a:cubicBezTo>
                  <a:lnTo>
                    <a:pt x="8111" y="15502"/>
                  </a:lnTo>
                  <a:lnTo>
                    <a:pt x="8335" y="15771"/>
                  </a:lnTo>
                  <a:cubicBezTo>
                    <a:pt x="8379" y="15861"/>
                    <a:pt x="8514" y="15906"/>
                    <a:pt x="8559" y="15906"/>
                  </a:cubicBezTo>
                  <a:lnTo>
                    <a:pt x="9186" y="15906"/>
                  </a:lnTo>
                  <a:cubicBezTo>
                    <a:pt x="9320" y="15906"/>
                    <a:pt x="9455" y="15771"/>
                    <a:pt x="9455" y="15637"/>
                  </a:cubicBezTo>
                  <a:cubicBezTo>
                    <a:pt x="9455" y="15458"/>
                    <a:pt x="9320" y="15323"/>
                    <a:pt x="9186" y="15323"/>
                  </a:cubicBezTo>
                  <a:lnTo>
                    <a:pt x="8648" y="15323"/>
                  </a:lnTo>
                  <a:lnTo>
                    <a:pt x="8379" y="14965"/>
                  </a:lnTo>
                  <a:lnTo>
                    <a:pt x="9724" y="12769"/>
                  </a:lnTo>
                  <a:cubicBezTo>
                    <a:pt x="9948" y="12724"/>
                    <a:pt x="10127" y="12635"/>
                    <a:pt x="10351" y="12545"/>
                  </a:cubicBezTo>
                  <a:lnTo>
                    <a:pt x="11651" y="12052"/>
                  </a:lnTo>
                  <a:lnTo>
                    <a:pt x="11785" y="12052"/>
                  </a:lnTo>
                  <a:lnTo>
                    <a:pt x="12457" y="12859"/>
                  </a:lnTo>
                  <a:cubicBezTo>
                    <a:pt x="14025" y="14830"/>
                    <a:pt x="16266" y="16175"/>
                    <a:pt x="18730" y="16623"/>
                  </a:cubicBezTo>
                  <a:lnTo>
                    <a:pt x="18910" y="16667"/>
                  </a:lnTo>
                  <a:lnTo>
                    <a:pt x="18955" y="16667"/>
                  </a:lnTo>
                  <a:cubicBezTo>
                    <a:pt x="19089" y="16667"/>
                    <a:pt x="19268" y="16623"/>
                    <a:pt x="19313" y="16533"/>
                  </a:cubicBezTo>
                  <a:cubicBezTo>
                    <a:pt x="19537" y="16399"/>
                    <a:pt x="19537" y="16219"/>
                    <a:pt x="19403" y="16130"/>
                  </a:cubicBezTo>
                  <a:lnTo>
                    <a:pt x="18641" y="15234"/>
                  </a:lnTo>
                  <a:lnTo>
                    <a:pt x="18865" y="15278"/>
                  </a:lnTo>
                  <a:lnTo>
                    <a:pt x="18955" y="15278"/>
                  </a:lnTo>
                  <a:cubicBezTo>
                    <a:pt x="19134" y="15278"/>
                    <a:pt x="19268" y="15189"/>
                    <a:pt x="19358" y="15054"/>
                  </a:cubicBezTo>
                  <a:cubicBezTo>
                    <a:pt x="19447" y="14875"/>
                    <a:pt x="19403" y="14651"/>
                    <a:pt x="19268" y="14561"/>
                  </a:cubicBezTo>
                  <a:lnTo>
                    <a:pt x="16132" y="11918"/>
                  </a:lnTo>
                  <a:cubicBezTo>
                    <a:pt x="16176" y="11738"/>
                    <a:pt x="16132" y="11604"/>
                    <a:pt x="15997" y="11425"/>
                  </a:cubicBezTo>
                  <a:lnTo>
                    <a:pt x="12860" y="8781"/>
                  </a:lnTo>
                  <a:lnTo>
                    <a:pt x="12860" y="8736"/>
                  </a:lnTo>
                  <a:lnTo>
                    <a:pt x="12771" y="8467"/>
                  </a:lnTo>
                  <a:cubicBezTo>
                    <a:pt x="11919" y="6765"/>
                    <a:pt x="10754" y="5331"/>
                    <a:pt x="9231" y="4255"/>
                  </a:cubicBezTo>
                  <a:lnTo>
                    <a:pt x="7394" y="2911"/>
                  </a:lnTo>
                  <a:lnTo>
                    <a:pt x="7214" y="2239"/>
                  </a:lnTo>
                  <a:cubicBezTo>
                    <a:pt x="7035" y="1343"/>
                    <a:pt x="6408" y="626"/>
                    <a:pt x="5601" y="267"/>
                  </a:cubicBezTo>
                  <a:cubicBezTo>
                    <a:pt x="5204" y="86"/>
                    <a:pt x="4799" y="1"/>
                    <a:pt x="44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3" name="Google Shape;6483;p77"/>
          <p:cNvGrpSpPr/>
          <p:nvPr/>
        </p:nvGrpSpPr>
        <p:grpSpPr>
          <a:xfrm>
            <a:off x="1923801" y="3952856"/>
            <a:ext cx="508548" cy="434443"/>
            <a:chOff x="1579357" y="4078018"/>
            <a:chExt cx="574047" cy="490398"/>
          </a:xfrm>
        </p:grpSpPr>
        <p:sp>
          <p:nvSpPr>
            <p:cNvPr id="6484" name="Google Shape;6484;p77"/>
            <p:cNvSpPr/>
            <p:nvPr/>
          </p:nvSpPr>
          <p:spPr>
            <a:xfrm>
              <a:off x="1579357" y="4078018"/>
              <a:ext cx="574047" cy="490398"/>
            </a:xfrm>
            <a:custGeom>
              <a:rect b="b" l="l" r="r" t="t"/>
              <a:pathLst>
                <a:path extrusionOk="0" h="16720" w="19572">
                  <a:moveTo>
                    <a:pt x="3943" y="1081"/>
                  </a:moveTo>
                  <a:cubicBezTo>
                    <a:pt x="4078" y="1350"/>
                    <a:pt x="4123" y="1619"/>
                    <a:pt x="4123" y="1843"/>
                  </a:cubicBezTo>
                  <a:lnTo>
                    <a:pt x="2554" y="2022"/>
                  </a:lnTo>
                  <a:cubicBezTo>
                    <a:pt x="2061" y="2067"/>
                    <a:pt x="1569" y="2201"/>
                    <a:pt x="1120" y="2425"/>
                  </a:cubicBezTo>
                  <a:lnTo>
                    <a:pt x="1031" y="2425"/>
                  </a:lnTo>
                  <a:cubicBezTo>
                    <a:pt x="1793" y="1574"/>
                    <a:pt x="2823" y="1081"/>
                    <a:pt x="3943" y="1081"/>
                  </a:cubicBezTo>
                  <a:close/>
                  <a:moveTo>
                    <a:pt x="4123" y="2470"/>
                  </a:moveTo>
                  <a:lnTo>
                    <a:pt x="4123" y="2470"/>
                  </a:lnTo>
                  <a:cubicBezTo>
                    <a:pt x="4078" y="2694"/>
                    <a:pt x="3988" y="2828"/>
                    <a:pt x="3943" y="3097"/>
                  </a:cubicBezTo>
                  <a:lnTo>
                    <a:pt x="1613" y="2873"/>
                  </a:lnTo>
                  <a:cubicBezTo>
                    <a:pt x="1927" y="2739"/>
                    <a:pt x="2286" y="2649"/>
                    <a:pt x="2689" y="2649"/>
                  </a:cubicBezTo>
                  <a:lnTo>
                    <a:pt x="4123" y="2470"/>
                  </a:lnTo>
                  <a:close/>
                  <a:moveTo>
                    <a:pt x="5288" y="1081"/>
                  </a:moveTo>
                  <a:lnTo>
                    <a:pt x="5288" y="1126"/>
                  </a:lnTo>
                  <a:cubicBezTo>
                    <a:pt x="5512" y="1798"/>
                    <a:pt x="5467" y="2515"/>
                    <a:pt x="5198" y="3142"/>
                  </a:cubicBezTo>
                  <a:lnTo>
                    <a:pt x="4526" y="3097"/>
                  </a:lnTo>
                  <a:cubicBezTo>
                    <a:pt x="4750" y="2425"/>
                    <a:pt x="4750" y="1753"/>
                    <a:pt x="4571" y="1081"/>
                  </a:cubicBezTo>
                  <a:close/>
                  <a:moveTo>
                    <a:pt x="5960" y="1395"/>
                  </a:moveTo>
                  <a:lnTo>
                    <a:pt x="6318" y="1529"/>
                  </a:lnTo>
                  <a:cubicBezTo>
                    <a:pt x="6901" y="1663"/>
                    <a:pt x="7439" y="2067"/>
                    <a:pt x="7752" y="2560"/>
                  </a:cubicBezTo>
                  <a:cubicBezTo>
                    <a:pt x="7259" y="3187"/>
                    <a:pt x="6498" y="3590"/>
                    <a:pt x="5646" y="3590"/>
                  </a:cubicBezTo>
                  <a:lnTo>
                    <a:pt x="5691" y="3456"/>
                  </a:lnTo>
                  <a:lnTo>
                    <a:pt x="5736" y="3366"/>
                  </a:lnTo>
                  <a:cubicBezTo>
                    <a:pt x="6050" y="2739"/>
                    <a:pt x="6094" y="2067"/>
                    <a:pt x="5960" y="1395"/>
                  </a:cubicBezTo>
                  <a:close/>
                  <a:moveTo>
                    <a:pt x="7004" y="615"/>
                  </a:moveTo>
                  <a:cubicBezTo>
                    <a:pt x="7633" y="615"/>
                    <a:pt x="8256" y="824"/>
                    <a:pt x="8738" y="1215"/>
                  </a:cubicBezTo>
                  <a:cubicBezTo>
                    <a:pt x="9231" y="1663"/>
                    <a:pt x="9545" y="2336"/>
                    <a:pt x="9545" y="3097"/>
                  </a:cubicBezTo>
                  <a:lnTo>
                    <a:pt x="9545" y="4352"/>
                  </a:lnTo>
                  <a:lnTo>
                    <a:pt x="8962" y="4576"/>
                  </a:lnTo>
                  <a:lnTo>
                    <a:pt x="8962" y="4307"/>
                  </a:lnTo>
                  <a:cubicBezTo>
                    <a:pt x="8962" y="3545"/>
                    <a:pt x="8738" y="2873"/>
                    <a:pt x="8290" y="2246"/>
                  </a:cubicBezTo>
                  <a:cubicBezTo>
                    <a:pt x="7842" y="1619"/>
                    <a:pt x="7215" y="1171"/>
                    <a:pt x="6498" y="946"/>
                  </a:cubicBezTo>
                  <a:lnTo>
                    <a:pt x="6050" y="857"/>
                  </a:lnTo>
                  <a:lnTo>
                    <a:pt x="6094" y="767"/>
                  </a:lnTo>
                  <a:cubicBezTo>
                    <a:pt x="6388" y="664"/>
                    <a:pt x="6697" y="615"/>
                    <a:pt x="7004" y="615"/>
                  </a:cubicBezTo>
                  <a:close/>
                  <a:moveTo>
                    <a:pt x="8111" y="3142"/>
                  </a:moveTo>
                  <a:cubicBezTo>
                    <a:pt x="8290" y="3545"/>
                    <a:pt x="8380" y="3904"/>
                    <a:pt x="8335" y="4352"/>
                  </a:cubicBezTo>
                  <a:lnTo>
                    <a:pt x="8335" y="4890"/>
                  </a:lnTo>
                  <a:cubicBezTo>
                    <a:pt x="7394" y="5248"/>
                    <a:pt x="6498" y="5786"/>
                    <a:pt x="5691" y="6458"/>
                  </a:cubicBezTo>
                  <a:lnTo>
                    <a:pt x="5691" y="4218"/>
                  </a:lnTo>
                  <a:cubicBezTo>
                    <a:pt x="6632" y="4128"/>
                    <a:pt x="7483" y="3769"/>
                    <a:pt x="8111" y="3142"/>
                  </a:cubicBezTo>
                  <a:close/>
                  <a:moveTo>
                    <a:pt x="12099" y="14165"/>
                  </a:moveTo>
                  <a:lnTo>
                    <a:pt x="11337" y="15465"/>
                  </a:lnTo>
                  <a:lnTo>
                    <a:pt x="10979" y="15465"/>
                  </a:lnTo>
                  <a:lnTo>
                    <a:pt x="10665" y="15061"/>
                  </a:lnTo>
                  <a:lnTo>
                    <a:pt x="11203" y="14210"/>
                  </a:lnTo>
                  <a:cubicBezTo>
                    <a:pt x="11471" y="14210"/>
                    <a:pt x="11785" y="14165"/>
                    <a:pt x="12099" y="14165"/>
                  </a:cubicBezTo>
                  <a:close/>
                  <a:moveTo>
                    <a:pt x="7014" y="0"/>
                  </a:moveTo>
                  <a:cubicBezTo>
                    <a:pt x="6629" y="0"/>
                    <a:pt x="6242" y="75"/>
                    <a:pt x="5870" y="230"/>
                  </a:cubicBezTo>
                  <a:lnTo>
                    <a:pt x="5422" y="409"/>
                  </a:lnTo>
                  <a:lnTo>
                    <a:pt x="4033" y="409"/>
                  </a:lnTo>
                  <a:cubicBezTo>
                    <a:pt x="2330" y="409"/>
                    <a:pt x="807" y="1305"/>
                    <a:pt x="45" y="2739"/>
                  </a:cubicBezTo>
                  <a:cubicBezTo>
                    <a:pt x="0" y="2828"/>
                    <a:pt x="0" y="2963"/>
                    <a:pt x="45" y="3097"/>
                  </a:cubicBezTo>
                  <a:cubicBezTo>
                    <a:pt x="90" y="3187"/>
                    <a:pt x="224" y="3232"/>
                    <a:pt x="314" y="3232"/>
                  </a:cubicBezTo>
                  <a:lnTo>
                    <a:pt x="5064" y="3635"/>
                  </a:lnTo>
                  <a:lnTo>
                    <a:pt x="5064" y="8519"/>
                  </a:lnTo>
                  <a:cubicBezTo>
                    <a:pt x="5064" y="8743"/>
                    <a:pt x="5064" y="8967"/>
                    <a:pt x="5153" y="9191"/>
                  </a:cubicBezTo>
                  <a:cubicBezTo>
                    <a:pt x="5153" y="9308"/>
                    <a:pt x="5254" y="9424"/>
                    <a:pt x="5398" y="9424"/>
                  </a:cubicBezTo>
                  <a:cubicBezTo>
                    <a:pt x="5420" y="9424"/>
                    <a:pt x="5443" y="9421"/>
                    <a:pt x="5467" y="9415"/>
                  </a:cubicBezTo>
                  <a:cubicBezTo>
                    <a:pt x="5646" y="9415"/>
                    <a:pt x="5736" y="9236"/>
                    <a:pt x="5691" y="9057"/>
                  </a:cubicBezTo>
                  <a:cubicBezTo>
                    <a:pt x="5691" y="8833"/>
                    <a:pt x="5646" y="8699"/>
                    <a:pt x="5646" y="8430"/>
                  </a:cubicBezTo>
                  <a:lnTo>
                    <a:pt x="5646" y="7041"/>
                  </a:lnTo>
                  <a:cubicBezTo>
                    <a:pt x="6094" y="6682"/>
                    <a:pt x="6542" y="6324"/>
                    <a:pt x="6991" y="5965"/>
                  </a:cubicBezTo>
                  <a:lnTo>
                    <a:pt x="7170" y="6503"/>
                  </a:lnTo>
                  <a:cubicBezTo>
                    <a:pt x="7932" y="8699"/>
                    <a:pt x="9500" y="10401"/>
                    <a:pt x="11561" y="11477"/>
                  </a:cubicBezTo>
                  <a:cubicBezTo>
                    <a:pt x="11651" y="11477"/>
                    <a:pt x="11696" y="11522"/>
                    <a:pt x="11696" y="11522"/>
                  </a:cubicBezTo>
                  <a:cubicBezTo>
                    <a:pt x="11785" y="11522"/>
                    <a:pt x="11920" y="11477"/>
                    <a:pt x="11964" y="11342"/>
                  </a:cubicBezTo>
                  <a:cubicBezTo>
                    <a:pt x="12009" y="11208"/>
                    <a:pt x="11964" y="11029"/>
                    <a:pt x="11875" y="10984"/>
                  </a:cubicBezTo>
                  <a:cubicBezTo>
                    <a:pt x="9903" y="10043"/>
                    <a:pt x="8424" y="8385"/>
                    <a:pt x="7752" y="6324"/>
                  </a:cubicBezTo>
                  <a:lnTo>
                    <a:pt x="7528" y="5741"/>
                  </a:lnTo>
                  <a:cubicBezTo>
                    <a:pt x="7887" y="5607"/>
                    <a:pt x="8200" y="5427"/>
                    <a:pt x="8559" y="5293"/>
                  </a:cubicBezTo>
                  <a:lnTo>
                    <a:pt x="9769" y="4800"/>
                  </a:lnTo>
                  <a:lnTo>
                    <a:pt x="11247" y="5741"/>
                  </a:lnTo>
                  <a:cubicBezTo>
                    <a:pt x="13712" y="7399"/>
                    <a:pt x="15773" y="9460"/>
                    <a:pt x="17476" y="11925"/>
                  </a:cubicBezTo>
                  <a:lnTo>
                    <a:pt x="15146" y="11790"/>
                  </a:lnTo>
                  <a:cubicBezTo>
                    <a:pt x="14429" y="11746"/>
                    <a:pt x="13712" y="11656"/>
                    <a:pt x="13040" y="11432"/>
                  </a:cubicBezTo>
                  <a:cubicBezTo>
                    <a:pt x="12998" y="11411"/>
                    <a:pt x="12956" y="11402"/>
                    <a:pt x="12917" y="11402"/>
                  </a:cubicBezTo>
                  <a:cubicBezTo>
                    <a:pt x="12787" y="11402"/>
                    <a:pt x="12681" y="11498"/>
                    <a:pt x="12681" y="11566"/>
                  </a:cubicBezTo>
                  <a:cubicBezTo>
                    <a:pt x="12637" y="11746"/>
                    <a:pt x="12771" y="11925"/>
                    <a:pt x="12861" y="11925"/>
                  </a:cubicBezTo>
                  <a:cubicBezTo>
                    <a:pt x="13578" y="12149"/>
                    <a:pt x="14384" y="12328"/>
                    <a:pt x="15146" y="12328"/>
                  </a:cubicBezTo>
                  <a:lnTo>
                    <a:pt x="15908" y="12373"/>
                  </a:lnTo>
                  <a:lnTo>
                    <a:pt x="15011" y="12687"/>
                  </a:lnTo>
                  <a:cubicBezTo>
                    <a:pt x="13712" y="13224"/>
                    <a:pt x="12323" y="13493"/>
                    <a:pt x="10889" y="13493"/>
                  </a:cubicBezTo>
                  <a:cubicBezTo>
                    <a:pt x="10854" y="13494"/>
                    <a:pt x="10819" y="13494"/>
                    <a:pt x="10785" y="13494"/>
                  </a:cubicBezTo>
                  <a:cubicBezTo>
                    <a:pt x="8675" y="13494"/>
                    <a:pt x="6753" y="12160"/>
                    <a:pt x="5960" y="10132"/>
                  </a:cubicBezTo>
                  <a:cubicBezTo>
                    <a:pt x="5926" y="9996"/>
                    <a:pt x="5813" y="9937"/>
                    <a:pt x="5702" y="9937"/>
                  </a:cubicBezTo>
                  <a:cubicBezTo>
                    <a:pt x="5667" y="9937"/>
                    <a:pt x="5633" y="9943"/>
                    <a:pt x="5601" y="9953"/>
                  </a:cubicBezTo>
                  <a:cubicBezTo>
                    <a:pt x="5422" y="9998"/>
                    <a:pt x="5377" y="10177"/>
                    <a:pt x="5422" y="10356"/>
                  </a:cubicBezTo>
                  <a:cubicBezTo>
                    <a:pt x="6184" y="12552"/>
                    <a:pt x="8200" y="13986"/>
                    <a:pt x="10530" y="14120"/>
                  </a:cubicBezTo>
                  <a:lnTo>
                    <a:pt x="9769" y="15286"/>
                  </a:lnTo>
                  <a:lnTo>
                    <a:pt x="9097" y="15286"/>
                  </a:lnTo>
                  <a:cubicBezTo>
                    <a:pt x="8962" y="15286"/>
                    <a:pt x="8828" y="15375"/>
                    <a:pt x="8828" y="15554"/>
                  </a:cubicBezTo>
                  <a:cubicBezTo>
                    <a:pt x="8828" y="15734"/>
                    <a:pt x="8962" y="15823"/>
                    <a:pt x="9097" y="15823"/>
                  </a:cubicBezTo>
                  <a:lnTo>
                    <a:pt x="9948" y="15823"/>
                  </a:lnTo>
                  <a:cubicBezTo>
                    <a:pt x="10082" y="15823"/>
                    <a:pt x="10127" y="15778"/>
                    <a:pt x="10172" y="15734"/>
                  </a:cubicBezTo>
                  <a:lnTo>
                    <a:pt x="10351" y="15465"/>
                  </a:lnTo>
                  <a:lnTo>
                    <a:pt x="10575" y="15734"/>
                  </a:lnTo>
                  <a:cubicBezTo>
                    <a:pt x="10620" y="15778"/>
                    <a:pt x="10755" y="15823"/>
                    <a:pt x="10799" y="15823"/>
                  </a:cubicBezTo>
                  <a:lnTo>
                    <a:pt x="10979" y="15823"/>
                  </a:lnTo>
                  <a:lnTo>
                    <a:pt x="10755" y="16182"/>
                  </a:lnTo>
                  <a:lnTo>
                    <a:pt x="10082" y="16182"/>
                  </a:lnTo>
                  <a:cubicBezTo>
                    <a:pt x="9903" y="16182"/>
                    <a:pt x="9769" y="16271"/>
                    <a:pt x="9769" y="16451"/>
                  </a:cubicBezTo>
                  <a:cubicBezTo>
                    <a:pt x="9769" y="16630"/>
                    <a:pt x="9903" y="16719"/>
                    <a:pt x="10082" y="16719"/>
                  </a:cubicBezTo>
                  <a:lnTo>
                    <a:pt x="10889" y="16719"/>
                  </a:lnTo>
                  <a:cubicBezTo>
                    <a:pt x="11023" y="16719"/>
                    <a:pt x="11068" y="16675"/>
                    <a:pt x="11113" y="16630"/>
                  </a:cubicBezTo>
                  <a:lnTo>
                    <a:pt x="11292" y="16361"/>
                  </a:lnTo>
                  <a:lnTo>
                    <a:pt x="11516" y="16630"/>
                  </a:lnTo>
                  <a:cubicBezTo>
                    <a:pt x="11561" y="16675"/>
                    <a:pt x="11696" y="16719"/>
                    <a:pt x="11740" y="16719"/>
                  </a:cubicBezTo>
                  <a:lnTo>
                    <a:pt x="12368" y="16719"/>
                  </a:lnTo>
                  <a:cubicBezTo>
                    <a:pt x="12547" y="16719"/>
                    <a:pt x="12637" y="16630"/>
                    <a:pt x="12637" y="16451"/>
                  </a:cubicBezTo>
                  <a:cubicBezTo>
                    <a:pt x="12637" y="16271"/>
                    <a:pt x="12547" y="16182"/>
                    <a:pt x="12368" y="16182"/>
                  </a:cubicBezTo>
                  <a:lnTo>
                    <a:pt x="11875" y="16182"/>
                  </a:lnTo>
                  <a:lnTo>
                    <a:pt x="11561" y="15778"/>
                  </a:lnTo>
                  <a:lnTo>
                    <a:pt x="12816" y="13807"/>
                  </a:lnTo>
                  <a:cubicBezTo>
                    <a:pt x="13578" y="13672"/>
                    <a:pt x="14339" y="13493"/>
                    <a:pt x="15101" y="13135"/>
                  </a:cubicBezTo>
                  <a:lnTo>
                    <a:pt x="16176" y="12776"/>
                  </a:lnTo>
                  <a:lnTo>
                    <a:pt x="16401" y="13448"/>
                  </a:lnTo>
                  <a:cubicBezTo>
                    <a:pt x="16445" y="13538"/>
                    <a:pt x="16580" y="13583"/>
                    <a:pt x="16669" y="13583"/>
                  </a:cubicBezTo>
                  <a:lnTo>
                    <a:pt x="16804" y="13583"/>
                  </a:lnTo>
                  <a:cubicBezTo>
                    <a:pt x="16938" y="13538"/>
                    <a:pt x="17028" y="13359"/>
                    <a:pt x="16938" y="13224"/>
                  </a:cubicBezTo>
                  <a:lnTo>
                    <a:pt x="16625" y="12328"/>
                  </a:lnTo>
                  <a:lnTo>
                    <a:pt x="17790" y="12373"/>
                  </a:lnTo>
                  <a:cubicBezTo>
                    <a:pt x="18058" y="12821"/>
                    <a:pt x="18372" y="13269"/>
                    <a:pt x="18596" y="13717"/>
                  </a:cubicBezTo>
                  <a:lnTo>
                    <a:pt x="18865" y="14210"/>
                  </a:lnTo>
                  <a:lnTo>
                    <a:pt x="18865" y="14389"/>
                  </a:lnTo>
                  <a:lnTo>
                    <a:pt x="18014" y="15510"/>
                  </a:lnTo>
                  <a:cubicBezTo>
                    <a:pt x="17969" y="15554"/>
                    <a:pt x="17924" y="15554"/>
                    <a:pt x="17924" y="15554"/>
                  </a:cubicBezTo>
                  <a:cubicBezTo>
                    <a:pt x="17924" y="15554"/>
                    <a:pt x="17834" y="15554"/>
                    <a:pt x="17790" y="15465"/>
                  </a:cubicBezTo>
                  <a:lnTo>
                    <a:pt x="17386" y="14389"/>
                  </a:lnTo>
                  <a:cubicBezTo>
                    <a:pt x="17352" y="14252"/>
                    <a:pt x="17239" y="14194"/>
                    <a:pt x="17128" y="14194"/>
                  </a:cubicBezTo>
                  <a:cubicBezTo>
                    <a:pt x="17094" y="14194"/>
                    <a:pt x="17060" y="14200"/>
                    <a:pt x="17028" y="14210"/>
                  </a:cubicBezTo>
                  <a:cubicBezTo>
                    <a:pt x="16849" y="14255"/>
                    <a:pt x="16804" y="14434"/>
                    <a:pt x="16849" y="14613"/>
                  </a:cubicBezTo>
                  <a:lnTo>
                    <a:pt x="17252" y="15689"/>
                  </a:lnTo>
                  <a:cubicBezTo>
                    <a:pt x="17342" y="15913"/>
                    <a:pt x="17521" y="16047"/>
                    <a:pt x="17790" y="16137"/>
                  </a:cubicBezTo>
                  <a:lnTo>
                    <a:pt x="17924" y="16137"/>
                  </a:lnTo>
                  <a:cubicBezTo>
                    <a:pt x="18148" y="16137"/>
                    <a:pt x="18372" y="16002"/>
                    <a:pt x="18462" y="15823"/>
                  </a:cubicBezTo>
                  <a:lnTo>
                    <a:pt x="19313" y="14703"/>
                  </a:lnTo>
                  <a:cubicBezTo>
                    <a:pt x="19326" y="14706"/>
                    <a:pt x="19338" y="14707"/>
                    <a:pt x="19350" y="14707"/>
                  </a:cubicBezTo>
                  <a:cubicBezTo>
                    <a:pt x="19542" y="14707"/>
                    <a:pt x="19572" y="14376"/>
                    <a:pt x="19403" y="14165"/>
                  </a:cubicBezTo>
                  <a:lnTo>
                    <a:pt x="19134" y="13672"/>
                  </a:lnTo>
                  <a:cubicBezTo>
                    <a:pt x="17297" y="10356"/>
                    <a:pt x="14653" y="7489"/>
                    <a:pt x="11516" y="5383"/>
                  </a:cubicBezTo>
                  <a:lnTo>
                    <a:pt x="10082" y="4442"/>
                  </a:lnTo>
                  <a:lnTo>
                    <a:pt x="10082" y="3097"/>
                  </a:lnTo>
                  <a:cubicBezTo>
                    <a:pt x="10082" y="2246"/>
                    <a:pt x="9724" y="1395"/>
                    <a:pt x="9052" y="767"/>
                  </a:cubicBezTo>
                  <a:cubicBezTo>
                    <a:pt x="8465" y="268"/>
                    <a:pt x="7744" y="0"/>
                    <a:pt x="70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7"/>
            <p:cNvSpPr/>
            <p:nvPr/>
          </p:nvSpPr>
          <p:spPr>
            <a:xfrm>
              <a:off x="1764664" y="4139933"/>
              <a:ext cx="17099" cy="19739"/>
            </a:xfrm>
            <a:custGeom>
              <a:rect b="b" l="l" r="r" t="t"/>
              <a:pathLst>
                <a:path extrusionOk="0" h="673" w="583">
                  <a:moveTo>
                    <a:pt x="269" y="1"/>
                  </a:moveTo>
                  <a:cubicBezTo>
                    <a:pt x="90" y="1"/>
                    <a:pt x="0" y="135"/>
                    <a:pt x="0" y="314"/>
                  </a:cubicBezTo>
                  <a:lnTo>
                    <a:pt x="0" y="404"/>
                  </a:lnTo>
                  <a:cubicBezTo>
                    <a:pt x="0" y="583"/>
                    <a:pt x="90" y="673"/>
                    <a:pt x="269" y="673"/>
                  </a:cubicBezTo>
                  <a:cubicBezTo>
                    <a:pt x="448" y="673"/>
                    <a:pt x="538" y="583"/>
                    <a:pt x="538" y="404"/>
                  </a:cubicBezTo>
                  <a:lnTo>
                    <a:pt x="538" y="314"/>
                  </a:lnTo>
                  <a:cubicBezTo>
                    <a:pt x="583" y="180"/>
                    <a:pt x="448" y="1"/>
                    <a:pt x="2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6" name="Google Shape;6486;p77"/>
          <p:cNvGrpSpPr/>
          <p:nvPr/>
        </p:nvGrpSpPr>
        <p:grpSpPr>
          <a:xfrm>
            <a:off x="7427459" y="2710068"/>
            <a:ext cx="511146" cy="439562"/>
            <a:chOff x="7791862" y="2675164"/>
            <a:chExt cx="576980" cy="496176"/>
          </a:xfrm>
        </p:grpSpPr>
        <p:sp>
          <p:nvSpPr>
            <p:cNvPr id="6487" name="Google Shape;6487;p77"/>
            <p:cNvSpPr/>
            <p:nvPr/>
          </p:nvSpPr>
          <p:spPr>
            <a:xfrm>
              <a:off x="7885190" y="2758637"/>
              <a:ext cx="18419" cy="21059"/>
            </a:xfrm>
            <a:custGeom>
              <a:rect b="b" l="l" r="r" t="t"/>
              <a:pathLst>
                <a:path extrusionOk="0" h="718" w="628">
                  <a:moveTo>
                    <a:pt x="359" y="1"/>
                  </a:moveTo>
                  <a:cubicBezTo>
                    <a:pt x="179" y="1"/>
                    <a:pt x="90" y="90"/>
                    <a:pt x="90" y="270"/>
                  </a:cubicBezTo>
                  <a:lnTo>
                    <a:pt x="90" y="449"/>
                  </a:lnTo>
                  <a:cubicBezTo>
                    <a:pt x="0" y="628"/>
                    <a:pt x="179" y="718"/>
                    <a:pt x="359" y="718"/>
                  </a:cubicBezTo>
                  <a:cubicBezTo>
                    <a:pt x="538" y="718"/>
                    <a:pt x="627" y="628"/>
                    <a:pt x="627" y="449"/>
                  </a:cubicBezTo>
                  <a:lnTo>
                    <a:pt x="627" y="270"/>
                  </a:lnTo>
                  <a:cubicBezTo>
                    <a:pt x="627" y="90"/>
                    <a:pt x="538" y="1"/>
                    <a:pt x="3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7"/>
            <p:cNvSpPr/>
            <p:nvPr/>
          </p:nvSpPr>
          <p:spPr>
            <a:xfrm>
              <a:off x="8038938" y="2853901"/>
              <a:ext cx="25018" cy="21734"/>
            </a:xfrm>
            <a:custGeom>
              <a:rect b="b" l="l" r="r" t="t"/>
              <a:pathLst>
                <a:path extrusionOk="0" h="741" w="853">
                  <a:moveTo>
                    <a:pt x="334" y="0"/>
                  </a:moveTo>
                  <a:cubicBezTo>
                    <a:pt x="240" y="0"/>
                    <a:pt x="147" y="57"/>
                    <a:pt x="90" y="114"/>
                  </a:cubicBezTo>
                  <a:cubicBezTo>
                    <a:pt x="1" y="293"/>
                    <a:pt x="46" y="472"/>
                    <a:pt x="135" y="517"/>
                  </a:cubicBezTo>
                  <a:lnTo>
                    <a:pt x="359" y="696"/>
                  </a:lnTo>
                  <a:cubicBezTo>
                    <a:pt x="449" y="741"/>
                    <a:pt x="494" y="741"/>
                    <a:pt x="539" y="741"/>
                  </a:cubicBezTo>
                  <a:cubicBezTo>
                    <a:pt x="673" y="741"/>
                    <a:pt x="718" y="696"/>
                    <a:pt x="763" y="606"/>
                  </a:cubicBezTo>
                  <a:cubicBezTo>
                    <a:pt x="852" y="517"/>
                    <a:pt x="807" y="338"/>
                    <a:pt x="718" y="248"/>
                  </a:cubicBezTo>
                  <a:lnTo>
                    <a:pt x="494" y="69"/>
                  </a:lnTo>
                  <a:cubicBezTo>
                    <a:pt x="444" y="19"/>
                    <a:pt x="389" y="0"/>
                    <a:pt x="3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7"/>
            <p:cNvSpPr/>
            <p:nvPr/>
          </p:nvSpPr>
          <p:spPr>
            <a:xfrm>
              <a:off x="8111236" y="2924498"/>
              <a:ext cx="26309" cy="22115"/>
            </a:xfrm>
            <a:custGeom>
              <a:rect b="b" l="l" r="r" t="t"/>
              <a:pathLst>
                <a:path extrusionOk="0" h="754" w="897">
                  <a:moveTo>
                    <a:pt x="324" y="0"/>
                  </a:moveTo>
                  <a:cubicBezTo>
                    <a:pt x="246" y="0"/>
                    <a:pt x="168" y="48"/>
                    <a:pt x="90" y="126"/>
                  </a:cubicBezTo>
                  <a:cubicBezTo>
                    <a:pt x="0" y="216"/>
                    <a:pt x="45" y="395"/>
                    <a:pt x="135" y="529"/>
                  </a:cubicBezTo>
                  <a:lnTo>
                    <a:pt x="359" y="664"/>
                  </a:lnTo>
                  <a:cubicBezTo>
                    <a:pt x="448" y="754"/>
                    <a:pt x="493" y="754"/>
                    <a:pt x="538" y="754"/>
                  </a:cubicBezTo>
                  <a:cubicBezTo>
                    <a:pt x="672" y="754"/>
                    <a:pt x="717" y="664"/>
                    <a:pt x="762" y="619"/>
                  </a:cubicBezTo>
                  <a:cubicBezTo>
                    <a:pt x="897" y="529"/>
                    <a:pt x="807" y="350"/>
                    <a:pt x="717" y="216"/>
                  </a:cubicBezTo>
                  <a:lnTo>
                    <a:pt x="493" y="81"/>
                  </a:lnTo>
                  <a:cubicBezTo>
                    <a:pt x="437" y="25"/>
                    <a:pt x="381" y="0"/>
                    <a:pt x="3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7"/>
            <p:cNvSpPr/>
            <p:nvPr/>
          </p:nvSpPr>
          <p:spPr>
            <a:xfrm>
              <a:off x="8038938" y="2919600"/>
              <a:ext cx="25018" cy="21763"/>
            </a:xfrm>
            <a:custGeom>
              <a:rect b="b" l="l" r="r" t="t"/>
              <a:pathLst>
                <a:path extrusionOk="0" h="742" w="853">
                  <a:moveTo>
                    <a:pt x="334" y="1"/>
                  </a:moveTo>
                  <a:cubicBezTo>
                    <a:pt x="240" y="1"/>
                    <a:pt x="147" y="57"/>
                    <a:pt x="90" y="114"/>
                  </a:cubicBezTo>
                  <a:cubicBezTo>
                    <a:pt x="1" y="204"/>
                    <a:pt x="46" y="383"/>
                    <a:pt x="135" y="517"/>
                  </a:cubicBezTo>
                  <a:lnTo>
                    <a:pt x="359" y="696"/>
                  </a:lnTo>
                  <a:cubicBezTo>
                    <a:pt x="449" y="741"/>
                    <a:pt x="494" y="741"/>
                    <a:pt x="539" y="741"/>
                  </a:cubicBezTo>
                  <a:cubicBezTo>
                    <a:pt x="673" y="741"/>
                    <a:pt x="718" y="696"/>
                    <a:pt x="763" y="607"/>
                  </a:cubicBezTo>
                  <a:cubicBezTo>
                    <a:pt x="852" y="517"/>
                    <a:pt x="807" y="338"/>
                    <a:pt x="718" y="248"/>
                  </a:cubicBezTo>
                  <a:lnTo>
                    <a:pt x="494" y="69"/>
                  </a:lnTo>
                  <a:cubicBezTo>
                    <a:pt x="444" y="20"/>
                    <a:pt x="389" y="1"/>
                    <a:pt x="3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7"/>
            <p:cNvSpPr/>
            <p:nvPr/>
          </p:nvSpPr>
          <p:spPr>
            <a:xfrm>
              <a:off x="8087567" y="2878479"/>
              <a:ext cx="26309" cy="22144"/>
            </a:xfrm>
            <a:custGeom>
              <a:rect b="b" l="l" r="r" t="t"/>
              <a:pathLst>
                <a:path extrusionOk="0" h="755" w="897">
                  <a:moveTo>
                    <a:pt x="347" y="1"/>
                  </a:moveTo>
                  <a:cubicBezTo>
                    <a:pt x="270" y="1"/>
                    <a:pt x="187" y="49"/>
                    <a:pt x="135" y="127"/>
                  </a:cubicBezTo>
                  <a:cubicBezTo>
                    <a:pt x="1" y="217"/>
                    <a:pt x="46" y="441"/>
                    <a:pt x="180" y="485"/>
                  </a:cubicBezTo>
                  <a:lnTo>
                    <a:pt x="404" y="665"/>
                  </a:lnTo>
                  <a:cubicBezTo>
                    <a:pt x="449" y="754"/>
                    <a:pt x="494" y="754"/>
                    <a:pt x="583" y="754"/>
                  </a:cubicBezTo>
                  <a:cubicBezTo>
                    <a:pt x="673" y="754"/>
                    <a:pt x="718" y="665"/>
                    <a:pt x="763" y="620"/>
                  </a:cubicBezTo>
                  <a:cubicBezTo>
                    <a:pt x="897" y="530"/>
                    <a:pt x="852" y="351"/>
                    <a:pt x="718" y="217"/>
                  </a:cubicBezTo>
                  <a:lnTo>
                    <a:pt x="494" y="82"/>
                  </a:lnTo>
                  <a:cubicBezTo>
                    <a:pt x="456" y="26"/>
                    <a:pt x="403" y="1"/>
                    <a:pt x="3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7"/>
            <p:cNvSpPr/>
            <p:nvPr/>
          </p:nvSpPr>
          <p:spPr>
            <a:xfrm>
              <a:off x="7992948" y="2870238"/>
              <a:ext cx="26309" cy="21176"/>
            </a:xfrm>
            <a:custGeom>
              <a:rect b="b" l="l" r="r" t="t"/>
              <a:pathLst>
                <a:path extrusionOk="0" h="722" w="897">
                  <a:moveTo>
                    <a:pt x="339" y="1"/>
                  </a:moveTo>
                  <a:cubicBezTo>
                    <a:pt x="256" y="1"/>
                    <a:pt x="173" y="39"/>
                    <a:pt x="90" y="94"/>
                  </a:cubicBezTo>
                  <a:cubicBezTo>
                    <a:pt x="0" y="229"/>
                    <a:pt x="45" y="408"/>
                    <a:pt x="135" y="498"/>
                  </a:cubicBezTo>
                  <a:lnTo>
                    <a:pt x="359" y="677"/>
                  </a:lnTo>
                  <a:cubicBezTo>
                    <a:pt x="449" y="722"/>
                    <a:pt x="493" y="722"/>
                    <a:pt x="538" y="722"/>
                  </a:cubicBezTo>
                  <a:cubicBezTo>
                    <a:pt x="673" y="722"/>
                    <a:pt x="717" y="677"/>
                    <a:pt x="762" y="632"/>
                  </a:cubicBezTo>
                  <a:cubicBezTo>
                    <a:pt x="897" y="498"/>
                    <a:pt x="807" y="273"/>
                    <a:pt x="717" y="229"/>
                  </a:cubicBezTo>
                  <a:lnTo>
                    <a:pt x="493" y="49"/>
                  </a:lnTo>
                  <a:cubicBezTo>
                    <a:pt x="442" y="15"/>
                    <a:pt x="391" y="1"/>
                    <a:pt x="3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7"/>
            <p:cNvSpPr/>
            <p:nvPr/>
          </p:nvSpPr>
          <p:spPr>
            <a:xfrm>
              <a:off x="7791862" y="2675164"/>
              <a:ext cx="576980" cy="496176"/>
            </a:xfrm>
            <a:custGeom>
              <a:rect b="b" l="l" r="r" t="t"/>
              <a:pathLst>
                <a:path extrusionOk="0" h="16917" w="19672">
                  <a:moveTo>
                    <a:pt x="4226" y="634"/>
                  </a:moveTo>
                  <a:cubicBezTo>
                    <a:pt x="4684" y="634"/>
                    <a:pt x="5144" y="757"/>
                    <a:pt x="5557" y="1010"/>
                  </a:cubicBezTo>
                  <a:lnTo>
                    <a:pt x="5736" y="1099"/>
                  </a:lnTo>
                  <a:cubicBezTo>
                    <a:pt x="5871" y="1234"/>
                    <a:pt x="6050" y="1323"/>
                    <a:pt x="6229" y="1503"/>
                  </a:cubicBezTo>
                  <a:lnTo>
                    <a:pt x="5826" y="1413"/>
                  </a:lnTo>
                  <a:cubicBezTo>
                    <a:pt x="5679" y="1398"/>
                    <a:pt x="5533" y="1391"/>
                    <a:pt x="5387" y="1391"/>
                  </a:cubicBezTo>
                  <a:cubicBezTo>
                    <a:pt x="4202" y="1391"/>
                    <a:pt x="3079" y="1869"/>
                    <a:pt x="2241" y="2668"/>
                  </a:cubicBezTo>
                  <a:lnTo>
                    <a:pt x="1703" y="3250"/>
                  </a:lnTo>
                  <a:lnTo>
                    <a:pt x="1703" y="2981"/>
                  </a:lnTo>
                  <a:cubicBezTo>
                    <a:pt x="1748" y="2130"/>
                    <a:pt x="2241" y="1413"/>
                    <a:pt x="2958" y="965"/>
                  </a:cubicBezTo>
                  <a:cubicBezTo>
                    <a:pt x="3352" y="746"/>
                    <a:pt x="3788" y="634"/>
                    <a:pt x="4226" y="634"/>
                  </a:cubicBezTo>
                  <a:close/>
                  <a:moveTo>
                    <a:pt x="1345" y="3653"/>
                  </a:moveTo>
                  <a:cubicBezTo>
                    <a:pt x="1569" y="3788"/>
                    <a:pt x="1703" y="4101"/>
                    <a:pt x="1569" y="4326"/>
                  </a:cubicBezTo>
                  <a:lnTo>
                    <a:pt x="718" y="4550"/>
                  </a:lnTo>
                  <a:lnTo>
                    <a:pt x="718" y="4460"/>
                  </a:lnTo>
                  <a:cubicBezTo>
                    <a:pt x="852" y="4146"/>
                    <a:pt x="1031" y="3877"/>
                    <a:pt x="1345" y="3653"/>
                  </a:cubicBezTo>
                  <a:close/>
                  <a:moveTo>
                    <a:pt x="4482" y="2085"/>
                  </a:moveTo>
                  <a:lnTo>
                    <a:pt x="4661" y="3026"/>
                  </a:lnTo>
                  <a:cubicBezTo>
                    <a:pt x="5064" y="4684"/>
                    <a:pt x="4482" y="6432"/>
                    <a:pt x="3182" y="7507"/>
                  </a:cubicBezTo>
                  <a:lnTo>
                    <a:pt x="2555" y="6476"/>
                  </a:lnTo>
                  <a:cubicBezTo>
                    <a:pt x="2241" y="5983"/>
                    <a:pt x="2062" y="5356"/>
                    <a:pt x="2062" y="4818"/>
                  </a:cubicBezTo>
                  <a:lnTo>
                    <a:pt x="2062" y="4594"/>
                  </a:lnTo>
                  <a:lnTo>
                    <a:pt x="2151" y="4460"/>
                  </a:lnTo>
                  <a:cubicBezTo>
                    <a:pt x="2196" y="4191"/>
                    <a:pt x="2196" y="3877"/>
                    <a:pt x="2062" y="3653"/>
                  </a:cubicBezTo>
                  <a:lnTo>
                    <a:pt x="2689" y="3071"/>
                  </a:lnTo>
                  <a:cubicBezTo>
                    <a:pt x="3182" y="2578"/>
                    <a:pt x="3809" y="2219"/>
                    <a:pt x="4482" y="2085"/>
                  </a:cubicBezTo>
                  <a:close/>
                  <a:moveTo>
                    <a:pt x="9993" y="5356"/>
                  </a:moveTo>
                  <a:lnTo>
                    <a:pt x="10531" y="5715"/>
                  </a:lnTo>
                  <a:cubicBezTo>
                    <a:pt x="12368" y="6790"/>
                    <a:pt x="14026" y="8000"/>
                    <a:pt x="15415" y="9568"/>
                  </a:cubicBezTo>
                  <a:cubicBezTo>
                    <a:pt x="15146" y="9613"/>
                    <a:pt x="14788" y="9658"/>
                    <a:pt x="14474" y="9747"/>
                  </a:cubicBezTo>
                  <a:cubicBezTo>
                    <a:pt x="14295" y="9747"/>
                    <a:pt x="14160" y="9927"/>
                    <a:pt x="14250" y="10061"/>
                  </a:cubicBezTo>
                  <a:cubicBezTo>
                    <a:pt x="14250" y="10240"/>
                    <a:pt x="14384" y="10285"/>
                    <a:pt x="14519" y="10285"/>
                  </a:cubicBezTo>
                  <a:lnTo>
                    <a:pt x="14564" y="10285"/>
                  </a:lnTo>
                  <a:cubicBezTo>
                    <a:pt x="15057" y="10240"/>
                    <a:pt x="15505" y="10151"/>
                    <a:pt x="15908" y="10061"/>
                  </a:cubicBezTo>
                  <a:cubicBezTo>
                    <a:pt x="16087" y="10285"/>
                    <a:pt x="16311" y="10509"/>
                    <a:pt x="16491" y="10733"/>
                  </a:cubicBezTo>
                  <a:cubicBezTo>
                    <a:pt x="15133" y="10971"/>
                    <a:pt x="13673" y="11080"/>
                    <a:pt x="12188" y="11080"/>
                  </a:cubicBezTo>
                  <a:cubicBezTo>
                    <a:pt x="11712" y="11080"/>
                    <a:pt x="11233" y="11069"/>
                    <a:pt x="10755" y="11047"/>
                  </a:cubicBezTo>
                  <a:cubicBezTo>
                    <a:pt x="10710" y="11047"/>
                    <a:pt x="10665" y="10957"/>
                    <a:pt x="10665" y="10957"/>
                  </a:cubicBezTo>
                  <a:cubicBezTo>
                    <a:pt x="10307" y="10868"/>
                    <a:pt x="10038" y="10688"/>
                    <a:pt x="9679" y="10599"/>
                  </a:cubicBezTo>
                  <a:cubicBezTo>
                    <a:pt x="11158" y="10599"/>
                    <a:pt x="12323" y="10509"/>
                    <a:pt x="13354" y="10464"/>
                  </a:cubicBezTo>
                  <a:cubicBezTo>
                    <a:pt x="13488" y="10464"/>
                    <a:pt x="13623" y="10285"/>
                    <a:pt x="13623" y="10196"/>
                  </a:cubicBezTo>
                  <a:cubicBezTo>
                    <a:pt x="13623" y="10016"/>
                    <a:pt x="13443" y="9927"/>
                    <a:pt x="13354" y="9927"/>
                  </a:cubicBezTo>
                  <a:cubicBezTo>
                    <a:pt x="12099" y="10016"/>
                    <a:pt x="10665" y="10016"/>
                    <a:pt x="8649" y="10016"/>
                  </a:cubicBezTo>
                  <a:cubicBezTo>
                    <a:pt x="7887" y="9613"/>
                    <a:pt x="7170" y="9120"/>
                    <a:pt x="6543" y="8627"/>
                  </a:cubicBezTo>
                  <a:cubicBezTo>
                    <a:pt x="6095" y="8224"/>
                    <a:pt x="5871" y="7776"/>
                    <a:pt x="5826" y="7283"/>
                  </a:cubicBezTo>
                  <a:cubicBezTo>
                    <a:pt x="5781" y="6790"/>
                    <a:pt x="5960" y="6342"/>
                    <a:pt x="6274" y="5939"/>
                  </a:cubicBezTo>
                  <a:cubicBezTo>
                    <a:pt x="6632" y="5535"/>
                    <a:pt x="7081" y="5356"/>
                    <a:pt x="7573" y="5356"/>
                  </a:cubicBezTo>
                  <a:close/>
                  <a:moveTo>
                    <a:pt x="16849" y="11137"/>
                  </a:moveTo>
                  <a:cubicBezTo>
                    <a:pt x="16939" y="11271"/>
                    <a:pt x="17028" y="11361"/>
                    <a:pt x="17073" y="11495"/>
                  </a:cubicBezTo>
                  <a:lnTo>
                    <a:pt x="17432" y="11943"/>
                  </a:lnTo>
                  <a:lnTo>
                    <a:pt x="15281" y="11853"/>
                  </a:lnTo>
                  <a:cubicBezTo>
                    <a:pt x="14474" y="11809"/>
                    <a:pt x="13668" y="11674"/>
                    <a:pt x="12816" y="11540"/>
                  </a:cubicBezTo>
                  <a:cubicBezTo>
                    <a:pt x="14250" y="11540"/>
                    <a:pt x="15594" y="11361"/>
                    <a:pt x="16849" y="11137"/>
                  </a:cubicBezTo>
                  <a:close/>
                  <a:moveTo>
                    <a:pt x="7887" y="10196"/>
                  </a:moveTo>
                  <a:cubicBezTo>
                    <a:pt x="8694" y="10688"/>
                    <a:pt x="9545" y="11092"/>
                    <a:pt x="10441" y="11405"/>
                  </a:cubicBezTo>
                  <a:cubicBezTo>
                    <a:pt x="12010" y="12033"/>
                    <a:pt x="13623" y="12346"/>
                    <a:pt x="15281" y="12436"/>
                  </a:cubicBezTo>
                  <a:lnTo>
                    <a:pt x="15863" y="12436"/>
                  </a:lnTo>
                  <a:lnTo>
                    <a:pt x="15146" y="12660"/>
                  </a:lnTo>
                  <a:cubicBezTo>
                    <a:pt x="14185" y="12935"/>
                    <a:pt x="13212" y="13069"/>
                    <a:pt x="12239" y="13069"/>
                  </a:cubicBezTo>
                  <a:cubicBezTo>
                    <a:pt x="11307" y="13069"/>
                    <a:pt x="10376" y="12946"/>
                    <a:pt x="9455" y="12705"/>
                  </a:cubicBezTo>
                  <a:cubicBezTo>
                    <a:pt x="8514" y="12481"/>
                    <a:pt x="7663" y="12078"/>
                    <a:pt x="6856" y="11540"/>
                  </a:cubicBezTo>
                  <a:cubicBezTo>
                    <a:pt x="6901" y="10957"/>
                    <a:pt x="7305" y="10464"/>
                    <a:pt x="7797" y="10240"/>
                  </a:cubicBezTo>
                  <a:lnTo>
                    <a:pt x="7887" y="10196"/>
                  </a:lnTo>
                  <a:close/>
                  <a:moveTo>
                    <a:pt x="17521" y="12526"/>
                  </a:moveTo>
                  <a:lnTo>
                    <a:pt x="19000" y="14676"/>
                  </a:lnTo>
                  <a:cubicBezTo>
                    <a:pt x="19045" y="14676"/>
                    <a:pt x="19045" y="14721"/>
                    <a:pt x="19000" y="14721"/>
                  </a:cubicBezTo>
                  <a:lnTo>
                    <a:pt x="18955" y="14721"/>
                  </a:lnTo>
                  <a:lnTo>
                    <a:pt x="16177" y="12929"/>
                  </a:lnTo>
                  <a:lnTo>
                    <a:pt x="17521" y="12526"/>
                  </a:lnTo>
                  <a:close/>
                  <a:moveTo>
                    <a:pt x="11248" y="13601"/>
                  </a:moveTo>
                  <a:cubicBezTo>
                    <a:pt x="11561" y="13601"/>
                    <a:pt x="11830" y="13646"/>
                    <a:pt x="12099" y="13646"/>
                  </a:cubicBezTo>
                  <a:lnTo>
                    <a:pt x="10979" y="15438"/>
                  </a:lnTo>
                  <a:lnTo>
                    <a:pt x="10576" y="15528"/>
                  </a:lnTo>
                  <a:lnTo>
                    <a:pt x="10307" y="15125"/>
                  </a:lnTo>
                  <a:lnTo>
                    <a:pt x="11248" y="13601"/>
                  </a:lnTo>
                  <a:close/>
                  <a:moveTo>
                    <a:pt x="4146" y="1"/>
                  </a:moveTo>
                  <a:cubicBezTo>
                    <a:pt x="3630" y="1"/>
                    <a:pt x="3117" y="125"/>
                    <a:pt x="2644" y="382"/>
                  </a:cubicBezTo>
                  <a:cubicBezTo>
                    <a:pt x="1748" y="875"/>
                    <a:pt x="1166" y="1771"/>
                    <a:pt x="1076" y="2847"/>
                  </a:cubicBezTo>
                  <a:lnTo>
                    <a:pt x="1076" y="3116"/>
                  </a:lnTo>
                  <a:cubicBezTo>
                    <a:pt x="628" y="3429"/>
                    <a:pt x="269" y="3788"/>
                    <a:pt x="180" y="4326"/>
                  </a:cubicBezTo>
                  <a:lnTo>
                    <a:pt x="45" y="4684"/>
                  </a:lnTo>
                  <a:cubicBezTo>
                    <a:pt x="1" y="4818"/>
                    <a:pt x="45" y="4953"/>
                    <a:pt x="180" y="5042"/>
                  </a:cubicBezTo>
                  <a:cubicBezTo>
                    <a:pt x="225" y="5087"/>
                    <a:pt x="314" y="5132"/>
                    <a:pt x="449" y="5132"/>
                  </a:cubicBezTo>
                  <a:lnTo>
                    <a:pt x="538" y="5132"/>
                  </a:lnTo>
                  <a:lnTo>
                    <a:pt x="1569" y="4908"/>
                  </a:lnTo>
                  <a:cubicBezTo>
                    <a:pt x="1569" y="5580"/>
                    <a:pt x="1793" y="6252"/>
                    <a:pt x="2107" y="6835"/>
                  </a:cubicBezTo>
                  <a:lnTo>
                    <a:pt x="3227" y="8627"/>
                  </a:lnTo>
                  <a:cubicBezTo>
                    <a:pt x="3361" y="8762"/>
                    <a:pt x="3451" y="8986"/>
                    <a:pt x="3585" y="9165"/>
                  </a:cubicBezTo>
                  <a:cubicBezTo>
                    <a:pt x="3637" y="9243"/>
                    <a:pt x="3720" y="9291"/>
                    <a:pt x="3806" y="9291"/>
                  </a:cubicBezTo>
                  <a:cubicBezTo>
                    <a:pt x="3868" y="9291"/>
                    <a:pt x="3932" y="9266"/>
                    <a:pt x="3989" y="9210"/>
                  </a:cubicBezTo>
                  <a:cubicBezTo>
                    <a:pt x="4078" y="9120"/>
                    <a:pt x="4123" y="8941"/>
                    <a:pt x="4033" y="8851"/>
                  </a:cubicBezTo>
                  <a:lnTo>
                    <a:pt x="3675" y="8314"/>
                  </a:lnTo>
                  <a:lnTo>
                    <a:pt x="3541" y="8045"/>
                  </a:lnTo>
                  <a:cubicBezTo>
                    <a:pt x="5019" y="6835"/>
                    <a:pt x="5691" y="4863"/>
                    <a:pt x="5243" y="2936"/>
                  </a:cubicBezTo>
                  <a:lnTo>
                    <a:pt x="5019" y="1995"/>
                  </a:lnTo>
                  <a:cubicBezTo>
                    <a:pt x="5176" y="1973"/>
                    <a:pt x="5322" y="1962"/>
                    <a:pt x="5462" y="1962"/>
                  </a:cubicBezTo>
                  <a:cubicBezTo>
                    <a:pt x="5602" y="1962"/>
                    <a:pt x="5736" y="1973"/>
                    <a:pt x="5871" y="1995"/>
                  </a:cubicBezTo>
                  <a:lnTo>
                    <a:pt x="6677" y="2040"/>
                  </a:lnTo>
                  <a:cubicBezTo>
                    <a:pt x="6767" y="2264"/>
                    <a:pt x="6812" y="2444"/>
                    <a:pt x="6901" y="2668"/>
                  </a:cubicBezTo>
                  <a:lnTo>
                    <a:pt x="7036" y="3474"/>
                  </a:lnTo>
                  <a:cubicBezTo>
                    <a:pt x="7125" y="3609"/>
                    <a:pt x="7215" y="3788"/>
                    <a:pt x="7349" y="3833"/>
                  </a:cubicBezTo>
                  <a:lnTo>
                    <a:pt x="9052" y="4818"/>
                  </a:lnTo>
                  <a:lnTo>
                    <a:pt x="7618" y="4818"/>
                  </a:lnTo>
                  <a:cubicBezTo>
                    <a:pt x="6946" y="4818"/>
                    <a:pt x="6319" y="5087"/>
                    <a:pt x="5871" y="5535"/>
                  </a:cubicBezTo>
                  <a:cubicBezTo>
                    <a:pt x="5423" y="5983"/>
                    <a:pt x="5199" y="6656"/>
                    <a:pt x="5243" y="7328"/>
                  </a:cubicBezTo>
                  <a:cubicBezTo>
                    <a:pt x="5333" y="7955"/>
                    <a:pt x="5602" y="8538"/>
                    <a:pt x="6095" y="8941"/>
                  </a:cubicBezTo>
                  <a:cubicBezTo>
                    <a:pt x="6498" y="9299"/>
                    <a:pt x="6901" y="9568"/>
                    <a:pt x="7349" y="9837"/>
                  </a:cubicBezTo>
                  <a:cubicBezTo>
                    <a:pt x="6856" y="10106"/>
                    <a:pt x="6498" y="10644"/>
                    <a:pt x="6319" y="11181"/>
                  </a:cubicBezTo>
                  <a:cubicBezTo>
                    <a:pt x="5781" y="10733"/>
                    <a:pt x="5199" y="10285"/>
                    <a:pt x="4750" y="9747"/>
                  </a:cubicBezTo>
                  <a:cubicBezTo>
                    <a:pt x="4706" y="9680"/>
                    <a:pt x="4638" y="9647"/>
                    <a:pt x="4566" y="9647"/>
                  </a:cubicBezTo>
                  <a:cubicBezTo>
                    <a:pt x="4493" y="9647"/>
                    <a:pt x="4414" y="9680"/>
                    <a:pt x="4347" y="9747"/>
                  </a:cubicBezTo>
                  <a:cubicBezTo>
                    <a:pt x="4258" y="9837"/>
                    <a:pt x="4258" y="10016"/>
                    <a:pt x="4347" y="10106"/>
                  </a:cubicBezTo>
                  <a:cubicBezTo>
                    <a:pt x="5691" y="11629"/>
                    <a:pt x="7439" y="12705"/>
                    <a:pt x="9366" y="13243"/>
                  </a:cubicBezTo>
                  <a:cubicBezTo>
                    <a:pt x="9814" y="13377"/>
                    <a:pt x="10262" y="13467"/>
                    <a:pt x="10710" y="13556"/>
                  </a:cubicBezTo>
                  <a:lnTo>
                    <a:pt x="9455" y="15438"/>
                  </a:lnTo>
                  <a:lnTo>
                    <a:pt x="8783" y="15438"/>
                  </a:lnTo>
                  <a:cubicBezTo>
                    <a:pt x="8604" y="15438"/>
                    <a:pt x="8514" y="15573"/>
                    <a:pt x="8514" y="15707"/>
                  </a:cubicBezTo>
                  <a:cubicBezTo>
                    <a:pt x="8514" y="15886"/>
                    <a:pt x="8604" y="16021"/>
                    <a:pt x="8783" y="16021"/>
                  </a:cubicBezTo>
                  <a:lnTo>
                    <a:pt x="9635" y="16021"/>
                  </a:lnTo>
                  <a:cubicBezTo>
                    <a:pt x="9724" y="16021"/>
                    <a:pt x="9814" y="15931"/>
                    <a:pt x="9859" y="15886"/>
                  </a:cubicBezTo>
                  <a:lnTo>
                    <a:pt x="10038" y="15617"/>
                  </a:lnTo>
                  <a:lnTo>
                    <a:pt x="10262" y="15886"/>
                  </a:lnTo>
                  <a:cubicBezTo>
                    <a:pt x="10307" y="15931"/>
                    <a:pt x="10352" y="16021"/>
                    <a:pt x="10486" y="16021"/>
                  </a:cubicBezTo>
                  <a:lnTo>
                    <a:pt x="10620" y="16021"/>
                  </a:lnTo>
                  <a:lnTo>
                    <a:pt x="10396" y="16334"/>
                  </a:lnTo>
                  <a:lnTo>
                    <a:pt x="9724" y="16334"/>
                  </a:lnTo>
                  <a:cubicBezTo>
                    <a:pt x="9590" y="16334"/>
                    <a:pt x="9455" y="16469"/>
                    <a:pt x="9455" y="16603"/>
                  </a:cubicBezTo>
                  <a:cubicBezTo>
                    <a:pt x="9455" y="16783"/>
                    <a:pt x="9590" y="16917"/>
                    <a:pt x="9724" y="16917"/>
                  </a:cubicBezTo>
                  <a:lnTo>
                    <a:pt x="10576" y="16917"/>
                  </a:lnTo>
                  <a:cubicBezTo>
                    <a:pt x="10710" y="16917"/>
                    <a:pt x="10755" y="16827"/>
                    <a:pt x="10800" y="16783"/>
                  </a:cubicBezTo>
                  <a:lnTo>
                    <a:pt x="10979" y="16514"/>
                  </a:lnTo>
                  <a:lnTo>
                    <a:pt x="11203" y="16783"/>
                  </a:lnTo>
                  <a:cubicBezTo>
                    <a:pt x="11248" y="16827"/>
                    <a:pt x="11293" y="16917"/>
                    <a:pt x="11427" y="16917"/>
                  </a:cubicBezTo>
                  <a:lnTo>
                    <a:pt x="12054" y="16917"/>
                  </a:lnTo>
                  <a:cubicBezTo>
                    <a:pt x="12189" y="16917"/>
                    <a:pt x="12323" y="16783"/>
                    <a:pt x="12323" y="16603"/>
                  </a:cubicBezTo>
                  <a:cubicBezTo>
                    <a:pt x="12323" y="16469"/>
                    <a:pt x="12189" y="16334"/>
                    <a:pt x="12054" y="16334"/>
                  </a:cubicBezTo>
                  <a:lnTo>
                    <a:pt x="11517" y="16334"/>
                  </a:lnTo>
                  <a:lnTo>
                    <a:pt x="11248" y="15931"/>
                  </a:lnTo>
                  <a:lnTo>
                    <a:pt x="12727" y="13601"/>
                  </a:lnTo>
                  <a:cubicBezTo>
                    <a:pt x="13443" y="13556"/>
                    <a:pt x="14160" y="13422"/>
                    <a:pt x="14877" y="13243"/>
                  </a:cubicBezTo>
                  <a:lnTo>
                    <a:pt x="16087" y="14542"/>
                  </a:lnTo>
                  <a:cubicBezTo>
                    <a:pt x="16132" y="14587"/>
                    <a:pt x="16177" y="14676"/>
                    <a:pt x="16311" y="14676"/>
                  </a:cubicBezTo>
                  <a:cubicBezTo>
                    <a:pt x="16356" y="14676"/>
                    <a:pt x="16401" y="14676"/>
                    <a:pt x="16446" y="14587"/>
                  </a:cubicBezTo>
                  <a:cubicBezTo>
                    <a:pt x="16580" y="14497"/>
                    <a:pt x="16580" y="14318"/>
                    <a:pt x="16446" y="14228"/>
                  </a:cubicBezTo>
                  <a:lnTo>
                    <a:pt x="15639" y="13287"/>
                  </a:lnTo>
                  <a:lnTo>
                    <a:pt x="17969" y="14766"/>
                  </a:lnTo>
                  <a:lnTo>
                    <a:pt x="18193" y="16021"/>
                  </a:lnTo>
                  <a:lnTo>
                    <a:pt x="17297" y="15035"/>
                  </a:lnTo>
                  <a:cubicBezTo>
                    <a:pt x="17252" y="14990"/>
                    <a:pt x="17185" y="14968"/>
                    <a:pt x="17112" y="14968"/>
                  </a:cubicBezTo>
                  <a:cubicBezTo>
                    <a:pt x="17039" y="14968"/>
                    <a:pt x="16961" y="14990"/>
                    <a:pt x="16894" y="15035"/>
                  </a:cubicBezTo>
                  <a:cubicBezTo>
                    <a:pt x="16804" y="15169"/>
                    <a:pt x="16804" y="15349"/>
                    <a:pt x="16894" y="15438"/>
                  </a:cubicBezTo>
                  <a:lnTo>
                    <a:pt x="17924" y="16558"/>
                  </a:lnTo>
                  <a:cubicBezTo>
                    <a:pt x="18014" y="16693"/>
                    <a:pt x="18148" y="16738"/>
                    <a:pt x="18328" y="16738"/>
                  </a:cubicBezTo>
                  <a:cubicBezTo>
                    <a:pt x="18373" y="16738"/>
                    <a:pt x="18462" y="16738"/>
                    <a:pt x="18552" y="16693"/>
                  </a:cubicBezTo>
                  <a:cubicBezTo>
                    <a:pt x="18776" y="16558"/>
                    <a:pt x="18865" y="16334"/>
                    <a:pt x="18821" y="16110"/>
                  </a:cubicBezTo>
                  <a:lnTo>
                    <a:pt x="18641" y="15169"/>
                  </a:lnTo>
                  <a:lnTo>
                    <a:pt x="18641" y="15169"/>
                  </a:lnTo>
                  <a:cubicBezTo>
                    <a:pt x="18776" y="15214"/>
                    <a:pt x="18865" y="15214"/>
                    <a:pt x="18910" y="15214"/>
                  </a:cubicBezTo>
                  <a:cubicBezTo>
                    <a:pt x="19089" y="15214"/>
                    <a:pt x="19269" y="15169"/>
                    <a:pt x="19358" y="15035"/>
                  </a:cubicBezTo>
                  <a:cubicBezTo>
                    <a:pt x="19627" y="14901"/>
                    <a:pt x="19672" y="14632"/>
                    <a:pt x="19493" y="14318"/>
                  </a:cubicBezTo>
                  <a:lnTo>
                    <a:pt x="18059" y="12212"/>
                  </a:lnTo>
                  <a:cubicBezTo>
                    <a:pt x="18104" y="12033"/>
                    <a:pt x="18104" y="11853"/>
                    <a:pt x="17969" y="11674"/>
                  </a:cubicBezTo>
                  <a:lnTo>
                    <a:pt x="17566" y="11181"/>
                  </a:lnTo>
                  <a:cubicBezTo>
                    <a:pt x="15818" y="8717"/>
                    <a:pt x="13578" y="6700"/>
                    <a:pt x="10845" y="5177"/>
                  </a:cubicBezTo>
                  <a:lnTo>
                    <a:pt x="7573" y="3340"/>
                  </a:lnTo>
                  <a:lnTo>
                    <a:pt x="7394" y="2578"/>
                  </a:lnTo>
                  <a:cubicBezTo>
                    <a:pt x="7215" y="1727"/>
                    <a:pt x="6722" y="1010"/>
                    <a:pt x="5915" y="562"/>
                  </a:cubicBezTo>
                  <a:lnTo>
                    <a:pt x="5781" y="427"/>
                  </a:lnTo>
                  <a:cubicBezTo>
                    <a:pt x="5268" y="147"/>
                    <a:pt x="4706" y="1"/>
                    <a:pt x="41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4" name="Google Shape;6494;p77"/>
          <p:cNvGrpSpPr/>
          <p:nvPr/>
        </p:nvGrpSpPr>
        <p:grpSpPr>
          <a:xfrm>
            <a:off x="5381782" y="3999756"/>
            <a:ext cx="508834" cy="384035"/>
            <a:chOff x="5482711" y="4130958"/>
            <a:chExt cx="574369" cy="433497"/>
          </a:xfrm>
        </p:grpSpPr>
        <p:sp>
          <p:nvSpPr>
            <p:cNvPr id="6495" name="Google Shape;6495;p77"/>
            <p:cNvSpPr/>
            <p:nvPr/>
          </p:nvSpPr>
          <p:spPr>
            <a:xfrm>
              <a:off x="5628598" y="4185923"/>
              <a:ext cx="15780" cy="26338"/>
            </a:xfrm>
            <a:custGeom>
              <a:rect b="b" l="l" r="r" t="t"/>
              <a:pathLst>
                <a:path extrusionOk="0" h="898" w="538">
                  <a:moveTo>
                    <a:pt x="269" y="1"/>
                  </a:moveTo>
                  <a:cubicBezTo>
                    <a:pt x="90" y="1"/>
                    <a:pt x="0" y="135"/>
                    <a:pt x="0" y="315"/>
                  </a:cubicBezTo>
                  <a:lnTo>
                    <a:pt x="0" y="628"/>
                  </a:lnTo>
                  <a:cubicBezTo>
                    <a:pt x="0" y="807"/>
                    <a:pt x="90" y="897"/>
                    <a:pt x="269" y="897"/>
                  </a:cubicBezTo>
                  <a:cubicBezTo>
                    <a:pt x="359" y="897"/>
                    <a:pt x="538" y="807"/>
                    <a:pt x="538" y="628"/>
                  </a:cubicBezTo>
                  <a:lnTo>
                    <a:pt x="538" y="315"/>
                  </a:lnTo>
                  <a:cubicBezTo>
                    <a:pt x="538" y="135"/>
                    <a:pt x="448" y="1"/>
                    <a:pt x="2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7"/>
            <p:cNvSpPr/>
            <p:nvPr/>
          </p:nvSpPr>
          <p:spPr>
            <a:xfrm>
              <a:off x="5482711" y="4130958"/>
              <a:ext cx="574369" cy="433497"/>
            </a:xfrm>
            <a:custGeom>
              <a:rect b="b" l="l" r="r" t="t"/>
              <a:pathLst>
                <a:path extrusionOk="0" h="14780" w="19583">
                  <a:moveTo>
                    <a:pt x="6225" y="550"/>
                  </a:moveTo>
                  <a:cubicBezTo>
                    <a:pt x="6467" y="550"/>
                    <a:pt x="6710" y="586"/>
                    <a:pt x="6946" y="665"/>
                  </a:cubicBezTo>
                  <a:cubicBezTo>
                    <a:pt x="7752" y="934"/>
                    <a:pt x="8335" y="1651"/>
                    <a:pt x="8514" y="2502"/>
                  </a:cubicBezTo>
                  <a:lnTo>
                    <a:pt x="7932" y="2099"/>
                  </a:lnTo>
                  <a:cubicBezTo>
                    <a:pt x="7170" y="1427"/>
                    <a:pt x="6094" y="1113"/>
                    <a:pt x="4974" y="1113"/>
                  </a:cubicBezTo>
                  <a:lnTo>
                    <a:pt x="4616" y="1113"/>
                  </a:lnTo>
                  <a:cubicBezTo>
                    <a:pt x="5060" y="764"/>
                    <a:pt x="5639" y="550"/>
                    <a:pt x="6225" y="550"/>
                  </a:cubicBezTo>
                  <a:close/>
                  <a:moveTo>
                    <a:pt x="3316" y="2502"/>
                  </a:moveTo>
                  <a:cubicBezTo>
                    <a:pt x="3451" y="2726"/>
                    <a:pt x="3451" y="2950"/>
                    <a:pt x="3451" y="3174"/>
                  </a:cubicBezTo>
                  <a:lnTo>
                    <a:pt x="3451" y="3219"/>
                  </a:lnTo>
                  <a:lnTo>
                    <a:pt x="1031" y="3802"/>
                  </a:lnTo>
                  <a:cubicBezTo>
                    <a:pt x="1614" y="3219"/>
                    <a:pt x="2330" y="2861"/>
                    <a:pt x="3092" y="2547"/>
                  </a:cubicBezTo>
                  <a:lnTo>
                    <a:pt x="3316" y="2502"/>
                  </a:lnTo>
                  <a:close/>
                  <a:moveTo>
                    <a:pt x="14832" y="7162"/>
                  </a:moveTo>
                  <a:lnTo>
                    <a:pt x="15639" y="7790"/>
                  </a:lnTo>
                  <a:cubicBezTo>
                    <a:pt x="14698" y="8014"/>
                    <a:pt x="13757" y="8103"/>
                    <a:pt x="12816" y="8103"/>
                  </a:cubicBezTo>
                  <a:lnTo>
                    <a:pt x="9545" y="8103"/>
                  </a:lnTo>
                  <a:cubicBezTo>
                    <a:pt x="9500" y="8059"/>
                    <a:pt x="9366" y="8014"/>
                    <a:pt x="9321" y="7879"/>
                  </a:cubicBezTo>
                  <a:lnTo>
                    <a:pt x="8693" y="7342"/>
                  </a:lnTo>
                  <a:lnTo>
                    <a:pt x="12906" y="7342"/>
                  </a:lnTo>
                  <a:lnTo>
                    <a:pt x="12906" y="7431"/>
                  </a:lnTo>
                  <a:cubicBezTo>
                    <a:pt x="13578" y="7431"/>
                    <a:pt x="14205" y="7342"/>
                    <a:pt x="14832" y="7162"/>
                  </a:cubicBezTo>
                  <a:close/>
                  <a:moveTo>
                    <a:pt x="16266" y="8283"/>
                  </a:moveTo>
                  <a:lnTo>
                    <a:pt x="16849" y="8731"/>
                  </a:lnTo>
                  <a:lnTo>
                    <a:pt x="17342" y="9044"/>
                  </a:lnTo>
                  <a:cubicBezTo>
                    <a:pt x="16849" y="9224"/>
                    <a:pt x="16266" y="9358"/>
                    <a:pt x="15729" y="9403"/>
                  </a:cubicBezTo>
                  <a:cubicBezTo>
                    <a:pt x="15549" y="9403"/>
                    <a:pt x="15460" y="9582"/>
                    <a:pt x="15460" y="9717"/>
                  </a:cubicBezTo>
                  <a:cubicBezTo>
                    <a:pt x="15460" y="9896"/>
                    <a:pt x="15594" y="9985"/>
                    <a:pt x="15729" y="9985"/>
                  </a:cubicBezTo>
                  <a:cubicBezTo>
                    <a:pt x="16445" y="9941"/>
                    <a:pt x="17162" y="9761"/>
                    <a:pt x="17879" y="9492"/>
                  </a:cubicBezTo>
                  <a:lnTo>
                    <a:pt x="17969" y="9448"/>
                  </a:lnTo>
                  <a:lnTo>
                    <a:pt x="18641" y="9761"/>
                  </a:lnTo>
                  <a:cubicBezTo>
                    <a:pt x="17883" y="10479"/>
                    <a:pt x="16912" y="10807"/>
                    <a:pt x="15918" y="10807"/>
                  </a:cubicBezTo>
                  <a:cubicBezTo>
                    <a:pt x="15795" y="10807"/>
                    <a:pt x="15672" y="10802"/>
                    <a:pt x="15549" y="10792"/>
                  </a:cubicBezTo>
                  <a:cubicBezTo>
                    <a:pt x="15504" y="10792"/>
                    <a:pt x="15325" y="10747"/>
                    <a:pt x="15236" y="10747"/>
                  </a:cubicBezTo>
                  <a:cubicBezTo>
                    <a:pt x="14250" y="10613"/>
                    <a:pt x="13354" y="10344"/>
                    <a:pt x="12457" y="9941"/>
                  </a:cubicBezTo>
                  <a:lnTo>
                    <a:pt x="14563" y="9941"/>
                  </a:lnTo>
                  <a:cubicBezTo>
                    <a:pt x="14698" y="9941"/>
                    <a:pt x="14832" y="9851"/>
                    <a:pt x="14832" y="9672"/>
                  </a:cubicBezTo>
                  <a:cubicBezTo>
                    <a:pt x="14832" y="9492"/>
                    <a:pt x="14698" y="9403"/>
                    <a:pt x="14563" y="9403"/>
                  </a:cubicBezTo>
                  <a:lnTo>
                    <a:pt x="11292" y="9403"/>
                  </a:lnTo>
                  <a:cubicBezTo>
                    <a:pt x="10934" y="9224"/>
                    <a:pt x="10620" y="9000"/>
                    <a:pt x="10307" y="8776"/>
                  </a:cubicBezTo>
                  <a:lnTo>
                    <a:pt x="12816" y="8776"/>
                  </a:lnTo>
                  <a:cubicBezTo>
                    <a:pt x="13981" y="8776"/>
                    <a:pt x="15146" y="8596"/>
                    <a:pt x="16266" y="8283"/>
                  </a:cubicBezTo>
                  <a:close/>
                  <a:moveTo>
                    <a:pt x="8783" y="8148"/>
                  </a:moveTo>
                  <a:lnTo>
                    <a:pt x="9007" y="8327"/>
                  </a:lnTo>
                  <a:cubicBezTo>
                    <a:pt x="10307" y="9492"/>
                    <a:pt x="11785" y="10344"/>
                    <a:pt x="13443" y="10837"/>
                  </a:cubicBezTo>
                  <a:lnTo>
                    <a:pt x="12189" y="11016"/>
                  </a:lnTo>
                  <a:cubicBezTo>
                    <a:pt x="11929" y="11047"/>
                    <a:pt x="11671" y="11061"/>
                    <a:pt x="11415" y="11061"/>
                  </a:cubicBezTo>
                  <a:cubicBezTo>
                    <a:pt x="10165" y="11061"/>
                    <a:pt x="8957" y="10707"/>
                    <a:pt x="7842" y="10075"/>
                  </a:cubicBezTo>
                  <a:cubicBezTo>
                    <a:pt x="7170" y="9672"/>
                    <a:pt x="6543" y="9179"/>
                    <a:pt x="6050" y="8551"/>
                  </a:cubicBezTo>
                  <a:lnTo>
                    <a:pt x="6632" y="8551"/>
                  </a:lnTo>
                  <a:cubicBezTo>
                    <a:pt x="7394" y="8551"/>
                    <a:pt x="8111" y="8462"/>
                    <a:pt x="8783" y="8148"/>
                  </a:cubicBezTo>
                  <a:close/>
                  <a:moveTo>
                    <a:pt x="18148" y="10926"/>
                  </a:moveTo>
                  <a:lnTo>
                    <a:pt x="18820" y="11464"/>
                  </a:lnTo>
                  <a:cubicBezTo>
                    <a:pt x="18720" y="11472"/>
                    <a:pt x="18623" y="11476"/>
                    <a:pt x="18528" y="11476"/>
                  </a:cubicBezTo>
                  <a:cubicBezTo>
                    <a:pt x="18070" y="11476"/>
                    <a:pt x="17668" y="11389"/>
                    <a:pt x="17297" y="11240"/>
                  </a:cubicBezTo>
                  <a:cubicBezTo>
                    <a:pt x="17566" y="11195"/>
                    <a:pt x="17835" y="11061"/>
                    <a:pt x="18148" y="10926"/>
                  </a:cubicBezTo>
                  <a:close/>
                  <a:moveTo>
                    <a:pt x="12233" y="11643"/>
                  </a:moveTo>
                  <a:lnTo>
                    <a:pt x="11292" y="13212"/>
                  </a:lnTo>
                  <a:lnTo>
                    <a:pt x="10889" y="13212"/>
                  </a:lnTo>
                  <a:lnTo>
                    <a:pt x="10620" y="12808"/>
                  </a:lnTo>
                  <a:lnTo>
                    <a:pt x="11337" y="11688"/>
                  </a:lnTo>
                  <a:cubicBezTo>
                    <a:pt x="11651" y="11688"/>
                    <a:pt x="11920" y="11688"/>
                    <a:pt x="12189" y="11643"/>
                  </a:cubicBezTo>
                  <a:close/>
                  <a:moveTo>
                    <a:pt x="6165" y="0"/>
                  </a:moveTo>
                  <a:cubicBezTo>
                    <a:pt x="5239" y="0"/>
                    <a:pt x="4329" y="462"/>
                    <a:pt x="3764" y="1292"/>
                  </a:cubicBezTo>
                  <a:lnTo>
                    <a:pt x="3271" y="2009"/>
                  </a:lnTo>
                  <a:lnTo>
                    <a:pt x="2913" y="2099"/>
                  </a:lnTo>
                  <a:cubicBezTo>
                    <a:pt x="1838" y="2457"/>
                    <a:pt x="852" y="3085"/>
                    <a:pt x="135" y="3891"/>
                  </a:cubicBezTo>
                  <a:lnTo>
                    <a:pt x="90" y="3981"/>
                  </a:lnTo>
                  <a:cubicBezTo>
                    <a:pt x="0" y="4071"/>
                    <a:pt x="0" y="4295"/>
                    <a:pt x="45" y="4429"/>
                  </a:cubicBezTo>
                  <a:cubicBezTo>
                    <a:pt x="90" y="4519"/>
                    <a:pt x="269" y="4563"/>
                    <a:pt x="359" y="4563"/>
                  </a:cubicBezTo>
                  <a:lnTo>
                    <a:pt x="493" y="4563"/>
                  </a:lnTo>
                  <a:lnTo>
                    <a:pt x="3406" y="3891"/>
                  </a:lnTo>
                  <a:lnTo>
                    <a:pt x="3899" y="5908"/>
                  </a:lnTo>
                  <a:cubicBezTo>
                    <a:pt x="3944" y="6042"/>
                    <a:pt x="4078" y="6132"/>
                    <a:pt x="4168" y="6132"/>
                  </a:cubicBezTo>
                  <a:lnTo>
                    <a:pt x="4212" y="6132"/>
                  </a:lnTo>
                  <a:cubicBezTo>
                    <a:pt x="4392" y="6087"/>
                    <a:pt x="4437" y="5908"/>
                    <a:pt x="4437" y="5818"/>
                  </a:cubicBezTo>
                  <a:lnTo>
                    <a:pt x="3899" y="3622"/>
                  </a:lnTo>
                  <a:lnTo>
                    <a:pt x="3944" y="3443"/>
                  </a:lnTo>
                  <a:cubicBezTo>
                    <a:pt x="4078" y="3085"/>
                    <a:pt x="4033" y="2726"/>
                    <a:pt x="3854" y="2413"/>
                  </a:cubicBezTo>
                  <a:lnTo>
                    <a:pt x="3854" y="2323"/>
                  </a:lnTo>
                  <a:lnTo>
                    <a:pt x="4168" y="1830"/>
                  </a:lnTo>
                  <a:lnTo>
                    <a:pt x="4974" y="1830"/>
                  </a:lnTo>
                  <a:cubicBezTo>
                    <a:pt x="5915" y="1830"/>
                    <a:pt x="6856" y="2189"/>
                    <a:pt x="7573" y="2726"/>
                  </a:cubicBezTo>
                  <a:lnTo>
                    <a:pt x="8066" y="3085"/>
                  </a:lnTo>
                  <a:cubicBezTo>
                    <a:pt x="7976" y="3085"/>
                    <a:pt x="7932" y="3130"/>
                    <a:pt x="7932" y="3130"/>
                  </a:cubicBezTo>
                  <a:lnTo>
                    <a:pt x="7887" y="3130"/>
                  </a:lnTo>
                  <a:cubicBezTo>
                    <a:pt x="7035" y="3533"/>
                    <a:pt x="6543" y="4339"/>
                    <a:pt x="6543" y="5236"/>
                  </a:cubicBezTo>
                  <a:lnTo>
                    <a:pt x="6543" y="5325"/>
                  </a:lnTo>
                  <a:cubicBezTo>
                    <a:pt x="6543" y="6042"/>
                    <a:pt x="6811" y="6714"/>
                    <a:pt x="7394" y="7162"/>
                  </a:cubicBezTo>
                  <a:lnTo>
                    <a:pt x="8201" y="7924"/>
                  </a:lnTo>
                  <a:cubicBezTo>
                    <a:pt x="7708" y="8103"/>
                    <a:pt x="7170" y="8148"/>
                    <a:pt x="6587" y="8148"/>
                  </a:cubicBezTo>
                  <a:lnTo>
                    <a:pt x="5512" y="8148"/>
                  </a:lnTo>
                  <a:cubicBezTo>
                    <a:pt x="5243" y="7790"/>
                    <a:pt x="5019" y="7386"/>
                    <a:pt x="4840" y="6983"/>
                  </a:cubicBezTo>
                  <a:cubicBezTo>
                    <a:pt x="4806" y="6846"/>
                    <a:pt x="4693" y="6788"/>
                    <a:pt x="4582" y="6788"/>
                  </a:cubicBezTo>
                  <a:cubicBezTo>
                    <a:pt x="4547" y="6788"/>
                    <a:pt x="4513" y="6793"/>
                    <a:pt x="4481" y="6804"/>
                  </a:cubicBezTo>
                  <a:cubicBezTo>
                    <a:pt x="4302" y="6894"/>
                    <a:pt x="4257" y="7028"/>
                    <a:pt x="4302" y="7207"/>
                  </a:cubicBezTo>
                  <a:cubicBezTo>
                    <a:pt x="4974" y="8731"/>
                    <a:pt x="6050" y="9941"/>
                    <a:pt x="7439" y="10747"/>
                  </a:cubicBezTo>
                  <a:cubicBezTo>
                    <a:pt x="8425" y="11285"/>
                    <a:pt x="9500" y="11643"/>
                    <a:pt x="10620" y="11733"/>
                  </a:cubicBezTo>
                  <a:lnTo>
                    <a:pt x="9679" y="13301"/>
                  </a:lnTo>
                  <a:lnTo>
                    <a:pt x="9052" y="13301"/>
                  </a:lnTo>
                  <a:cubicBezTo>
                    <a:pt x="8873" y="13301"/>
                    <a:pt x="8783" y="13436"/>
                    <a:pt x="8783" y="13615"/>
                  </a:cubicBezTo>
                  <a:cubicBezTo>
                    <a:pt x="8783" y="13749"/>
                    <a:pt x="8873" y="13884"/>
                    <a:pt x="9052" y="13884"/>
                  </a:cubicBezTo>
                  <a:lnTo>
                    <a:pt x="9903" y="13884"/>
                  </a:lnTo>
                  <a:cubicBezTo>
                    <a:pt x="9993" y="13884"/>
                    <a:pt x="10083" y="13839"/>
                    <a:pt x="10127" y="13749"/>
                  </a:cubicBezTo>
                  <a:lnTo>
                    <a:pt x="10307" y="13481"/>
                  </a:lnTo>
                  <a:lnTo>
                    <a:pt x="10486" y="13749"/>
                  </a:lnTo>
                  <a:cubicBezTo>
                    <a:pt x="10575" y="13839"/>
                    <a:pt x="10665" y="13884"/>
                    <a:pt x="10710" y="13884"/>
                  </a:cubicBezTo>
                  <a:lnTo>
                    <a:pt x="10889" y="13884"/>
                  </a:lnTo>
                  <a:lnTo>
                    <a:pt x="10665" y="14197"/>
                  </a:lnTo>
                  <a:lnTo>
                    <a:pt x="9993" y="14197"/>
                  </a:lnTo>
                  <a:cubicBezTo>
                    <a:pt x="9814" y="14197"/>
                    <a:pt x="9724" y="14332"/>
                    <a:pt x="9724" y="14511"/>
                  </a:cubicBezTo>
                  <a:cubicBezTo>
                    <a:pt x="9724" y="14646"/>
                    <a:pt x="9814" y="14780"/>
                    <a:pt x="9993" y="14780"/>
                  </a:cubicBezTo>
                  <a:lnTo>
                    <a:pt x="10844" y="14780"/>
                  </a:lnTo>
                  <a:cubicBezTo>
                    <a:pt x="10934" y="14780"/>
                    <a:pt x="11024" y="14735"/>
                    <a:pt x="11068" y="14646"/>
                  </a:cubicBezTo>
                  <a:lnTo>
                    <a:pt x="11248" y="14377"/>
                  </a:lnTo>
                  <a:lnTo>
                    <a:pt x="11472" y="14646"/>
                  </a:lnTo>
                  <a:cubicBezTo>
                    <a:pt x="11516" y="14735"/>
                    <a:pt x="11606" y="14780"/>
                    <a:pt x="11696" y="14780"/>
                  </a:cubicBezTo>
                  <a:lnTo>
                    <a:pt x="12278" y="14780"/>
                  </a:lnTo>
                  <a:cubicBezTo>
                    <a:pt x="12457" y="14780"/>
                    <a:pt x="12592" y="14646"/>
                    <a:pt x="12592" y="14511"/>
                  </a:cubicBezTo>
                  <a:cubicBezTo>
                    <a:pt x="12592" y="14332"/>
                    <a:pt x="12457" y="14197"/>
                    <a:pt x="12278" y="14197"/>
                  </a:cubicBezTo>
                  <a:lnTo>
                    <a:pt x="11785" y="14197"/>
                  </a:lnTo>
                  <a:lnTo>
                    <a:pt x="11516" y="13839"/>
                  </a:lnTo>
                  <a:lnTo>
                    <a:pt x="12861" y="11643"/>
                  </a:lnTo>
                  <a:lnTo>
                    <a:pt x="15012" y="11419"/>
                  </a:lnTo>
                  <a:cubicBezTo>
                    <a:pt x="15146" y="11419"/>
                    <a:pt x="15280" y="11464"/>
                    <a:pt x="15460" y="11464"/>
                  </a:cubicBezTo>
                  <a:lnTo>
                    <a:pt x="16042" y="11464"/>
                  </a:lnTo>
                  <a:lnTo>
                    <a:pt x="16804" y="11823"/>
                  </a:lnTo>
                  <a:cubicBezTo>
                    <a:pt x="17297" y="12047"/>
                    <a:pt x="17790" y="12136"/>
                    <a:pt x="18283" y="12136"/>
                  </a:cubicBezTo>
                  <a:cubicBezTo>
                    <a:pt x="18507" y="12136"/>
                    <a:pt x="18820" y="12136"/>
                    <a:pt x="19044" y="12091"/>
                  </a:cubicBezTo>
                  <a:cubicBezTo>
                    <a:pt x="19179" y="12047"/>
                    <a:pt x="19313" y="11912"/>
                    <a:pt x="19358" y="11733"/>
                  </a:cubicBezTo>
                  <a:cubicBezTo>
                    <a:pt x="19582" y="11464"/>
                    <a:pt x="19537" y="11285"/>
                    <a:pt x="19358" y="11195"/>
                  </a:cubicBezTo>
                  <a:lnTo>
                    <a:pt x="18596" y="10613"/>
                  </a:lnTo>
                  <a:cubicBezTo>
                    <a:pt x="18731" y="10523"/>
                    <a:pt x="18910" y="10344"/>
                    <a:pt x="19089" y="10254"/>
                  </a:cubicBezTo>
                  <a:lnTo>
                    <a:pt x="19179" y="10120"/>
                  </a:lnTo>
                  <a:cubicBezTo>
                    <a:pt x="19313" y="10030"/>
                    <a:pt x="19358" y="9851"/>
                    <a:pt x="19358" y="9672"/>
                  </a:cubicBezTo>
                  <a:cubicBezTo>
                    <a:pt x="19358" y="9492"/>
                    <a:pt x="19268" y="9403"/>
                    <a:pt x="19089" y="9268"/>
                  </a:cubicBezTo>
                  <a:lnTo>
                    <a:pt x="17611" y="8551"/>
                  </a:lnTo>
                  <a:cubicBezTo>
                    <a:pt x="17431" y="8462"/>
                    <a:pt x="17297" y="8372"/>
                    <a:pt x="17118" y="8238"/>
                  </a:cubicBezTo>
                  <a:lnTo>
                    <a:pt x="12726" y="4922"/>
                  </a:lnTo>
                  <a:cubicBezTo>
                    <a:pt x="12693" y="4873"/>
                    <a:pt x="12642" y="4853"/>
                    <a:pt x="12589" y="4853"/>
                  </a:cubicBezTo>
                  <a:cubicBezTo>
                    <a:pt x="12496" y="4853"/>
                    <a:pt x="12396" y="4910"/>
                    <a:pt x="12368" y="4967"/>
                  </a:cubicBezTo>
                  <a:cubicBezTo>
                    <a:pt x="12233" y="5101"/>
                    <a:pt x="12278" y="5325"/>
                    <a:pt x="12413" y="5370"/>
                  </a:cubicBezTo>
                  <a:lnTo>
                    <a:pt x="14205" y="6714"/>
                  </a:lnTo>
                  <a:cubicBezTo>
                    <a:pt x="13757" y="6804"/>
                    <a:pt x="13309" y="6804"/>
                    <a:pt x="12861" y="6804"/>
                  </a:cubicBezTo>
                  <a:lnTo>
                    <a:pt x="8066" y="6804"/>
                  </a:lnTo>
                  <a:lnTo>
                    <a:pt x="7708" y="6535"/>
                  </a:lnTo>
                  <a:cubicBezTo>
                    <a:pt x="7304" y="6221"/>
                    <a:pt x="7080" y="5639"/>
                    <a:pt x="7080" y="5146"/>
                  </a:cubicBezTo>
                  <a:lnTo>
                    <a:pt x="7080" y="5101"/>
                  </a:lnTo>
                  <a:cubicBezTo>
                    <a:pt x="7080" y="4429"/>
                    <a:pt x="7484" y="3757"/>
                    <a:pt x="8111" y="3443"/>
                  </a:cubicBezTo>
                  <a:lnTo>
                    <a:pt x="8156" y="3443"/>
                  </a:lnTo>
                  <a:cubicBezTo>
                    <a:pt x="8429" y="3315"/>
                    <a:pt x="8726" y="3255"/>
                    <a:pt x="9017" y="3255"/>
                  </a:cubicBezTo>
                  <a:cubicBezTo>
                    <a:pt x="9440" y="3255"/>
                    <a:pt x="9853" y="3383"/>
                    <a:pt x="10172" y="3622"/>
                  </a:cubicBezTo>
                  <a:lnTo>
                    <a:pt x="11472" y="4653"/>
                  </a:lnTo>
                  <a:cubicBezTo>
                    <a:pt x="11503" y="4685"/>
                    <a:pt x="11552" y="4700"/>
                    <a:pt x="11606" y="4700"/>
                  </a:cubicBezTo>
                  <a:cubicBezTo>
                    <a:pt x="11703" y="4700"/>
                    <a:pt x="11817" y="4650"/>
                    <a:pt x="11875" y="4563"/>
                  </a:cubicBezTo>
                  <a:cubicBezTo>
                    <a:pt x="11965" y="4474"/>
                    <a:pt x="11920" y="4250"/>
                    <a:pt x="11785" y="4205"/>
                  </a:cubicBezTo>
                  <a:lnTo>
                    <a:pt x="10486" y="3174"/>
                  </a:lnTo>
                  <a:cubicBezTo>
                    <a:pt x="10127" y="2861"/>
                    <a:pt x="9590" y="2681"/>
                    <a:pt x="9097" y="2681"/>
                  </a:cubicBezTo>
                  <a:cubicBezTo>
                    <a:pt x="9007" y="1516"/>
                    <a:pt x="8245" y="486"/>
                    <a:pt x="7125" y="172"/>
                  </a:cubicBezTo>
                  <a:cubicBezTo>
                    <a:pt x="6813" y="56"/>
                    <a:pt x="6488" y="0"/>
                    <a:pt x="61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7" name="Google Shape;6497;p77"/>
          <p:cNvGrpSpPr/>
          <p:nvPr/>
        </p:nvGrpSpPr>
        <p:grpSpPr>
          <a:xfrm>
            <a:off x="6785928" y="3357056"/>
            <a:ext cx="507665" cy="399184"/>
            <a:chOff x="7067704" y="3405481"/>
            <a:chExt cx="573050" cy="450597"/>
          </a:xfrm>
        </p:grpSpPr>
        <p:sp>
          <p:nvSpPr>
            <p:cNvPr id="6498" name="Google Shape;6498;p77"/>
            <p:cNvSpPr/>
            <p:nvPr/>
          </p:nvSpPr>
          <p:spPr>
            <a:xfrm>
              <a:off x="7067704" y="3405481"/>
              <a:ext cx="573050" cy="450597"/>
            </a:xfrm>
            <a:custGeom>
              <a:rect b="b" l="l" r="r" t="t"/>
              <a:pathLst>
                <a:path extrusionOk="0" h="15363" w="19538">
                  <a:moveTo>
                    <a:pt x="1838" y="3533"/>
                  </a:moveTo>
                  <a:cubicBezTo>
                    <a:pt x="2017" y="3891"/>
                    <a:pt x="1972" y="4295"/>
                    <a:pt x="1793" y="4564"/>
                  </a:cubicBezTo>
                  <a:lnTo>
                    <a:pt x="718" y="4340"/>
                  </a:lnTo>
                  <a:cubicBezTo>
                    <a:pt x="986" y="3936"/>
                    <a:pt x="1390" y="3712"/>
                    <a:pt x="1838" y="3533"/>
                  </a:cubicBezTo>
                  <a:close/>
                  <a:moveTo>
                    <a:pt x="2510" y="2950"/>
                  </a:moveTo>
                  <a:lnTo>
                    <a:pt x="2958" y="2995"/>
                  </a:lnTo>
                  <a:cubicBezTo>
                    <a:pt x="3541" y="2995"/>
                    <a:pt x="4033" y="3488"/>
                    <a:pt x="4033" y="4071"/>
                  </a:cubicBezTo>
                  <a:cubicBezTo>
                    <a:pt x="4033" y="4429"/>
                    <a:pt x="3809" y="4788"/>
                    <a:pt x="3541" y="4967"/>
                  </a:cubicBezTo>
                  <a:lnTo>
                    <a:pt x="2331" y="5684"/>
                  </a:lnTo>
                  <a:lnTo>
                    <a:pt x="2241" y="4967"/>
                  </a:lnTo>
                  <a:lnTo>
                    <a:pt x="2286" y="4877"/>
                  </a:lnTo>
                  <a:cubicBezTo>
                    <a:pt x="2644" y="4384"/>
                    <a:pt x="2689" y="3847"/>
                    <a:pt x="2420" y="3264"/>
                  </a:cubicBezTo>
                  <a:lnTo>
                    <a:pt x="2331" y="3219"/>
                  </a:lnTo>
                  <a:lnTo>
                    <a:pt x="2510" y="2950"/>
                  </a:lnTo>
                  <a:close/>
                  <a:moveTo>
                    <a:pt x="12502" y="8686"/>
                  </a:moveTo>
                  <a:cubicBezTo>
                    <a:pt x="12951" y="8910"/>
                    <a:pt x="13399" y="9224"/>
                    <a:pt x="13847" y="9448"/>
                  </a:cubicBezTo>
                  <a:lnTo>
                    <a:pt x="13040" y="9493"/>
                  </a:lnTo>
                  <a:lnTo>
                    <a:pt x="12502" y="8686"/>
                  </a:lnTo>
                  <a:close/>
                  <a:moveTo>
                    <a:pt x="10172" y="7297"/>
                  </a:moveTo>
                  <a:cubicBezTo>
                    <a:pt x="10576" y="7521"/>
                    <a:pt x="10934" y="7790"/>
                    <a:pt x="11293" y="8014"/>
                  </a:cubicBezTo>
                  <a:lnTo>
                    <a:pt x="12368" y="9537"/>
                  </a:lnTo>
                  <a:lnTo>
                    <a:pt x="11472" y="9582"/>
                  </a:lnTo>
                  <a:lnTo>
                    <a:pt x="10172" y="7297"/>
                  </a:lnTo>
                  <a:close/>
                  <a:moveTo>
                    <a:pt x="6140" y="3981"/>
                  </a:moveTo>
                  <a:cubicBezTo>
                    <a:pt x="6498" y="4340"/>
                    <a:pt x="6901" y="4653"/>
                    <a:pt x="7260" y="5012"/>
                  </a:cubicBezTo>
                  <a:lnTo>
                    <a:pt x="8470" y="7790"/>
                  </a:lnTo>
                  <a:cubicBezTo>
                    <a:pt x="8514" y="7924"/>
                    <a:pt x="8604" y="7969"/>
                    <a:pt x="8738" y="7969"/>
                  </a:cubicBezTo>
                  <a:lnTo>
                    <a:pt x="8828" y="7969"/>
                  </a:lnTo>
                  <a:cubicBezTo>
                    <a:pt x="9007" y="7924"/>
                    <a:pt x="9052" y="7745"/>
                    <a:pt x="9007" y="7566"/>
                  </a:cubicBezTo>
                  <a:lnTo>
                    <a:pt x="8290" y="5773"/>
                  </a:lnTo>
                  <a:lnTo>
                    <a:pt x="8290" y="5773"/>
                  </a:lnTo>
                  <a:cubicBezTo>
                    <a:pt x="8559" y="5998"/>
                    <a:pt x="8918" y="6222"/>
                    <a:pt x="9187" y="6446"/>
                  </a:cubicBezTo>
                  <a:lnTo>
                    <a:pt x="10934" y="9582"/>
                  </a:lnTo>
                  <a:lnTo>
                    <a:pt x="9903" y="9717"/>
                  </a:lnTo>
                  <a:lnTo>
                    <a:pt x="9859" y="9717"/>
                  </a:lnTo>
                  <a:lnTo>
                    <a:pt x="9455" y="8776"/>
                  </a:lnTo>
                  <a:cubicBezTo>
                    <a:pt x="9421" y="8639"/>
                    <a:pt x="9308" y="8580"/>
                    <a:pt x="9177" y="8580"/>
                  </a:cubicBezTo>
                  <a:cubicBezTo>
                    <a:pt x="9137" y="8580"/>
                    <a:pt x="9094" y="8586"/>
                    <a:pt x="9052" y="8596"/>
                  </a:cubicBezTo>
                  <a:cubicBezTo>
                    <a:pt x="8918" y="8641"/>
                    <a:pt x="8828" y="8821"/>
                    <a:pt x="8918" y="8955"/>
                  </a:cubicBezTo>
                  <a:lnTo>
                    <a:pt x="9231" y="9717"/>
                  </a:lnTo>
                  <a:cubicBezTo>
                    <a:pt x="8470" y="9672"/>
                    <a:pt x="7663" y="9358"/>
                    <a:pt x="6991" y="8865"/>
                  </a:cubicBezTo>
                  <a:cubicBezTo>
                    <a:pt x="6140" y="8238"/>
                    <a:pt x="5557" y="7342"/>
                    <a:pt x="5333" y="6356"/>
                  </a:cubicBezTo>
                  <a:cubicBezTo>
                    <a:pt x="5154" y="5773"/>
                    <a:pt x="5333" y="5191"/>
                    <a:pt x="5647" y="4653"/>
                  </a:cubicBezTo>
                  <a:lnTo>
                    <a:pt x="6140" y="3981"/>
                  </a:lnTo>
                  <a:close/>
                  <a:moveTo>
                    <a:pt x="10083" y="12585"/>
                  </a:moveTo>
                  <a:lnTo>
                    <a:pt x="9231" y="13974"/>
                  </a:lnTo>
                  <a:lnTo>
                    <a:pt x="8828" y="13974"/>
                  </a:lnTo>
                  <a:lnTo>
                    <a:pt x="8559" y="13570"/>
                  </a:lnTo>
                  <a:lnTo>
                    <a:pt x="9142" y="12719"/>
                  </a:lnTo>
                  <a:cubicBezTo>
                    <a:pt x="9455" y="12674"/>
                    <a:pt x="9814" y="12629"/>
                    <a:pt x="10083" y="12585"/>
                  </a:cubicBezTo>
                  <a:close/>
                  <a:moveTo>
                    <a:pt x="14160" y="10389"/>
                  </a:moveTo>
                  <a:lnTo>
                    <a:pt x="18776" y="13526"/>
                  </a:lnTo>
                  <a:lnTo>
                    <a:pt x="18776" y="13526"/>
                  </a:lnTo>
                  <a:lnTo>
                    <a:pt x="17207" y="12674"/>
                  </a:lnTo>
                  <a:lnTo>
                    <a:pt x="16222" y="12181"/>
                  </a:lnTo>
                  <a:cubicBezTo>
                    <a:pt x="16186" y="12169"/>
                    <a:pt x="16146" y="12164"/>
                    <a:pt x="16107" y="12164"/>
                  </a:cubicBezTo>
                  <a:cubicBezTo>
                    <a:pt x="16001" y="12164"/>
                    <a:pt x="15896" y="12205"/>
                    <a:pt x="15863" y="12271"/>
                  </a:cubicBezTo>
                  <a:cubicBezTo>
                    <a:pt x="15774" y="12450"/>
                    <a:pt x="15863" y="12629"/>
                    <a:pt x="15953" y="12674"/>
                  </a:cubicBezTo>
                  <a:lnTo>
                    <a:pt x="16849" y="13167"/>
                  </a:lnTo>
                  <a:lnTo>
                    <a:pt x="17790" y="14287"/>
                  </a:lnTo>
                  <a:cubicBezTo>
                    <a:pt x="17880" y="14332"/>
                    <a:pt x="17880" y="14511"/>
                    <a:pt x="17790" y="14556"/>
                  </a:cubicBezTo>
                  <a:cubicBezTo>
                    <a:pt x="17762" y="14641"/>
                    <a:pt x="17679" y="14673"/>
                    <a:pt x="17611" y="14673"/>
                  </a:cubicBezTo>
                  <a:cubicBezTo>
                    <a:pt x="17572" y="14673"/>
                    <a:pt x="17538" y="14662"/>
                    <a:pt x="17521" y="14646"/>
                  </a:cubicBezTo>
                  <a:lnTo>
                    <a:pt x="13533" y="11464"/>
                  </a:lnTo>
                  <a:lnTo>
                    <a:pt x="14833" y="12092"/>
                  </a:lnTo>
                  <a:cubicBezTo>
                    <a:pt x="14877" y="12092"/>
                    <a:pt x="14967" y="12181"/>
                    <a:pt x="14967" y="12181"/>
                  </a:cubicBezTo>
                  <a:cubicBezTo>
                    <a:pt x="15057" y="12181"/>
                    <a:pt x="15191" y="12092"/>
                    <a:pt x="15236" y="12002"/>
                  </a:cubicBezTo>
                  <a:cubicBezTo>
                    <a:pt x="15281" y="11823"/>
                    <a:pt x="15236" y="11644"/>
                    <a:pt x="15101" y="11599"/>
                  </a:cubicBezTo>
                  <a:lnTo>
                    <a:pt x="13623" y="10837"/>
                  </a:lnTo>
                  <a:lnTo>
                    <a:pt x="14160" y="10389"/>
                  </a:lnTo>
                  <a:close/>
                  <a:moveTo>
                    <a:pt x="5877" y="1"/>
                  </a:moveTo>
                  <a:cubicBezTo>
                    <a:pt x="5841" y="1"/>
                    <a:pt x="5807" y="12"/>
                    <a:pt x="5781" y="38"/>
                  </a:cubicBezTo>
                  <a:lnTo>
                    <a:pt x="5467" y="83"/>
                  </a:lnTo>
                  <a:cubicBezTo>
                    <a:pt x="4302" y="307"/>
                    <a:pt x="3227" y="979"/>
                    <a:pt x="2510" y="1965"/>
                  </a:cubicBezTo>
                  <a:lnTo>
                    <a:pt x="1838" y="2950"/>
                  </a:lnTo>
                  <a:cubicBezTo>
                    <a:pt x="1166" y="3085"/>
                    <a:pt x="628" y="3488"/>
                    <a:pt x="180" y="4071"/>
                  </a:cubicBezTo>
                  <a:lnTo>
                    <a:pt x="90" y="4160"/>
                  </a:lnTo>
                  <a:cubicBezTo>
                    <a:pt x="45" y="4295"/>
                    <a:pt x="1" y="4384"/>
                    <a:pt x="45" y="4564"/>
                  </a:cubicBezTo>
                  <a:cubicBezTo>
                    <a:pt x="90" y="4653"/>
                    <a:pt x="225" y="4788"/>
                    <a:pt x="314" y="4832"/>
                  </a:cubicBezTo>
                  <a:lnTo>
                    <a:pt x="1614" y="5191"/>
                  </a:lnTo>
                  <a:lnTo>
                    <a:pt x="2107" y="7700"/>
                  </a:lnTo>
                  <a:cubicBezTo>
                    <a:pt x="2286" y="8462"/>
                    <a:pt x="2555" y="9269"/>
                    <a:pt x="3003" y="9941"/>
                  </a:cubicBezTo>
                  <a:cubicBezTo>
                    <a:pt x="3088" y="9997"/>
                    <a:pt x="3173" y="10054"/>
                    <a:pt x="3258" y="10054"/>
                  </a:cubicBezTo>
                  <a:cubicBezTo>
                    <a:pt x="3307" y="10054"/>
                    <a:pt x="3357" y="10035"/>
                    <a:pt x="3406" y="9986"/>
                  </a:cubicBezTo>
                  <a:cubicBezTo>
                    <a:pt x="3496" y="9896"/>
                    <a:pt x="3585" y="9717"/>
                    <a:pt x="3451" y="9582"/>
                  </a:cubicBezTo>
                  <a:cubicBezTo>
                    <a:pt x="3048" y="9000"/>
                    <a:pt x="2779" y="8328"/>
                    <a:pt x="2600" y="7521"/>
                  </a:cubicBezTo>
                  <a:lnTo>
                    <a:pt x="2331" y="6222"/>
                  </a:lnTo>
                  <a:lnTo>
                    <a:pt x="3675" y="5415"/>
                  </a:lnTo>
                  <a:cubicBezTo>
                    <a:pt x="4168" y="5101"/>
                    <a:pt x="4482" y="4564"/>
                    <a:pt x="4482" y="3981"/>
                  </a:cubicBezTo>
                  <a:cubicBezTo>
                    <a:pt x="4482" y="3085"/>
                    <a:pt x="3720" y="2368"/>
                    <a:pt x="2824" y="2368"/>
                  </a:cubicBezTo>
                  <a:lnTo>
                    <a:pt x="2779" y="2368"/>
                  </a:lnTo>
                  <a:lnTo>
                    <a:pt x="2824" y="2323"/>
                  </a:lnTo>
                  <a:cubicBezTo>
                    <a:pt x="3451" y="1472"/>
                    <a:pt x="4302" y="934"/>
                    <a:pt x="5288" y="710"/>
                  </a:cubicBezTo>
                  <a:lnTo>
                    <a:pt x="5288" y="710"/>
                  </a:lnTo>
                  <a:lnTo>
                    <a:pt x="5199" y="934"/>
                  </a:lnTo>
                  <a:cubicBezTo>
                    <a:pt x="5154" y="979"/>
                    <a:pt x="5154" y="1068"/>
                    <a:pt x="5199" y="1158"/>
                  </a:cubicBezTo>
                  <a:cubicBezTo>
                    <a:pt x="5243" y="1203"/>
                    <a:pt x="5288" y="1248"/>
                    <a:pt x="5423" y="1293"/>
                  </a:cubicBezTo>
                  <a:lnTo>
                    <a:pt x="5691" y="1382"/>
                  </a:lnTo>
                  <a:lnTo>
                    <a:pt x="5602" y="1696"/>
                  </a:lnTo>
                  <a:cubicBezTo>
                    <a:pt x="5467" y="2099"/>
                    <a:pt x="5288" y="2413"/>
                    <a:pt x="5019" y="2726"/>
                  </a:cubicBezTo>
                  <a:cubicBezTo>
                    <a:pt x="4930" y="2816"/>
                    <a:pt x="4930" y="2995"/>
                    <a:pt x="5019" y="3085"/>
                  </a:cubicBezTo>
                  <a:lnTo>
                    <a:pt x="5512" y="3623"/>
                  </a:lnTo>
                  <a:lnTo>
                    <a:pt x="4974" y="4295"/>
                  </a:lnTo>
                  <a:cubicBezTo>
                    <a:pt x="4482" y="4877"/>
                    <a:pt x="4302" y="5684"/>
                    <a:pt x="4526" y="6446"/>
                  </a:cubicBezTo>
                  <a:cubicBezTo>
                    <a:pt x="4795" y="7566"/>
                    <a:pt x="5467" y="8641"/>
                    <a:pt x="6408" y="9313"/>
                  </a:cubicBezTo>
                  <a:cubicBezTo>
                    <a:pt x="7260" y="9941"/>
                    <a:pt x="8290" y="10254"/>
                    <a:pt x="9321" y="10254"/>
                  </a:cubicBezTo>
                  <a:lnTo>
                    <a:pt x="9724" y="10254"/>
                  </a:lnTo>
                  <a:lnTo>
                    <a:pt x="13488" y="9941"/>
                  </a:lnTo>
                  <a:lnTo>
                    <a:pt x="12458" y="10703"/>
                  </a:lnTo>
                  <a:cubicBezTo>
                    <a:pt x="11337" y="11554"/>
                    <a:pt x="9948" y="12136"/>
                    <a:pt x="8559" y="12181"/>
                  </a:cubicBezTo>
                  <a:cubicBezTo>
                    <a:pt x="8446" y="12187"/>
                    <a:pt x="8332" y="12190"/>
                    <a:pt x="8219" y="12190"/>
                  </a:cubicBezTo>
                  <a:cubicBezTo>
                    <a:pt x="6638" y="12190"/>
                    <a:pt x="5121" y="11605"/>
                    <a:pt x="4033" y="10434"/>
                  </a:cubicBezTo>
                  <a:cubicBezTo>
                    <a:pt x="3966" y="10389"/>
                    <a:pt x="3888" y="10366"/>
                    <a:pt x="3815" y="10366"/>
                  </a:cubicBezTo>
                  <a:cubicBezTo>
                    <a:pt x="3742" y="10366"/>
                    <a:pt x="3675" y="10389"/>
                    <a:pt x="3630" y="10434"/>
                  </a:cubicBezTo>
                  <a:cubicBezTo>
                    <a:pt x="3496" y="10568"/>
                    <a:pt x="3496" y="10703"/>
                    <a:pt x="3630" y="10837"/>
                  </a:cubicBezTo>
                  <a:cubicBezTo>
                    <a:pt x="4840" y="12047"/>
                    <a:pt x="6498" y="12719"/>
                    <a:pt x="8201" y="12719"/>
                  </a:cubicBezTo>
                  <a:lnTo>
                    <a:pt x="8290" y="12719"/>
                  </a:lnTo>
                  <a:lnTo>
                    <a:pt x="7529" y="13929"/>
                  </a:lnTo>
                  <a:lnTo>
                    <a:pt x="6856" y="13929"/>
                  </a:lnTo>
                  <a:cubicBezTo>
                    <a:pt x="6722" y="13929"/>
                    <a:pt x="6588" y="14018"/>
                    <a:pt x="6588" y="14198"/>
                  </a:cubicBezTo>
                  <a:cubicBezTo>
                    <a:pt x="6588" y="14377"/>
                    <a:pt x="6722" y="14467"/>
                    <a:pt x="6856" y="14467"/>
                  </a:cubicBezTo>
                  <a:lnTo>
                    <a:pt x="7708" y="14467"/>
                  </a:lnTo>
                  <a:cubicBezTo>
                    <a:pt x="7842" y="14467"/>
                    <a:pt x="7887" y="14422"/>
                    <a:pt x="7932" y="14377"/>
                  </a:cubicBezTo>
                  <a:lnTo>
                    <a:pt x="8111" y="14063"/>
                  </a:lnTo>
                  <a:lnTo>
                    <a:pt x="8335" y="14377"/>
                  </a:lnTo>
                  <a:cubicBezTo>
                    <a:pt x="8380" y="14422"/>
                    <a:pt x="8514" y="14467"/>
                    <a:pt x="8559" y="14467"/>
                  </a:cubicBezTo>
                  <a:lnTo>
                    <a:pt x="8738" y="14467"/>
                  </a:lnTo>
                  <a:lnTo>
                    <a:pt x="8514" y="14825"/>
                  </a:lnTo>
                  <a:lnTo>
                    <a:pt x="7842" y="14825"/>
                  </a:lnTo>
                  <a:cubicBezTo>
                    <a:pt x="7663" y="14825"/>
                    <a:pt x="7529" y="14915"/>
                    <a:pt x="7529" y="15094"/>
                  </a:cubicBezTo>
                  <a:cubicBezTo>
                    <a:pt x="7529" y="15273"/>
                    <a:pt x="7663" y="15363"/>
                    <a:pt x="7842" y="15363"/>
                  </a:cubicBezTo>
                  <a:lnTo>
                    <a:pt x="8649" y="15363"/>
                  </a:lnTo>
                  <a:cubicBezTo>
                    <a:pt x="8783" y="15363"/>
                    <a:pt x="8828" y="15318"/>
                    <a:pt x="8873" y="15273"/>
                  </a:cubicBezTo>
                  <a:lnTo>
                    <a:pt x="9052" y="14959"/>
                  </a:lnTo>
                  <a:lnTo>
                    <a:pt x="9276" y="15273"/>
                  </a:lnTo>
                  <a:cubicBezTo>
                    <a:pt x="9321" y="15318"/>
                    <a:pt x="9455" y="15363"/>
                    <a:pt x="9500" y="15363"/>
                  </a:cubicBezTo>
                  <a:lnTo>
                    <a:pt x="10128" y="15363"/>
                  </a:lnTo>
                  <a:cubicBezTo>
                    <a:pt x="10307" y="15363"/>
                    <a:pt x="10396" y="15273"/>
                    <a:pt x="10396" y="15094"/>
                  </a:cubicBezTo>
                  <a:cubicBezTo>
                    <a:pt x="10396" y="14915"/>
                    <a:pt x="10307" y="14825"/>
                    <a:pt x="10128" y="14825"/>
                  </a:cubicBezTo>
                  <a:lnTo>
                    <a:pt x="9635" y="14825"/>
                  </a:lnTo>
                  <a:lnTo>
                    <a:pt x="9321" y="14422"/>
                  </a:lnTo>
                  <a:lnTo>
                    <a:pt x="10665" y="12226"/>
                  </a:lnTo>
                  <a:cubicBezTo>
                    <a:pt x="11293" y="12002"/>
                    <a:pt x="11920" y="11733"/>
                    <a:pt x="12458" y="11330"/>
                  </a:cubicBezTo>
                  <a:lnTo>
                    <a:pt x="16894" y="14915"/>
                  </a:lnTo>
                  <a:cubicBezTo>
                    <a:pt x="17073" y="15049"/>
                    <a:pt x="17252" y="15094"/>
                    <a:pt x="17387" y="15094"/>
                  </a:cubicBezTo>
                  <a:cubicBezTo>
                    <a:pt x="17611" y="15094"/>
                    <a:pt x="17835" y="14959"/>
                    <a:pt x="18014" y="14825"/>
                  </a:cubicBezTo>
                  <a:cubicBezTo>
                    <a:pt x="18238" y="14511"/>
                    <a:pt x="18238" y="14063"/>
                    <a:pt x="18014" y="13794"/>
                  </a:cubicBezTo>
                  <a:lnTo>
                    <a:pt x="17969" y="13750"/>
                  </a:lnTo>
                  <a:lnTo>
                    <a:pt x="18462" y="14018"/>
                  </a:lnTo>
                  <a:cubicBezTo>
                    <a:pt x="18507" y="14063"/>
                    <a:pt x="18641" y="14063"/>
                    <a:pt x="18731" y="14063"/>
                  </a:cubicBezTo>
                  <a:cubicBezTo>
                    <a:pt x="18865" y="14063"/>
                    <a:pt x="18955" y="14063"/>
                    <a:pt x="19045" y="14018"/>
                  </a:cubicBezTo>
                  <a:cubicBezTo>
                    <a:pt x="19179" y="13929"/>
                    <a:pt x="19313" y="13750"/>
                    <a:pt x="19313" y="13570"/>
                  </a:cubicBezTo>
                  <a:cubicBezTo>
                    <a:pt x="19538" y="13481"/>
                    <a:pt x="19448" y="13301"/>
                    <a:pt x="19269" y="13167"/>
                  </a:cubicBezTo>
                  <a:lnTo>
                    <a:pt x="14653" y="9986"/>
                  </a:lnTo>
                  <a:lnTo>
                    <a:pt x="14833" y="9896"/>
                  </a:lnTo>
                  <a:cubicBezTo>
                    <a:pt x="14967" y="9806"/>
                    <a:pt x="15012" y="9717"/>
                    <a:pt x="15057" y="9582"/>
                  </a:cubicBezTo>
                  <a:cubicBezTo>
                    <a:pt x="15101" y="9448"/>
                    <a:pt x="15012" y="9269"/>
                    <a:pt x="14833" y="9224"/>
                  </a:cubicBezTo>
                  <a:lnTo>
                    <a:pt x="14653" y="9134"/>
                  </a:lnTo>
                  <a:cubicBezTo>
                    <a:pt x="11606" y="7745"/>
                    <a:pt x="8738" y="5773"/>
                    <a:pt x="6274" y="3443"/>
                  </a:cubicBezTo>
                  <a:lnTo>
                    <a:pt x="5781" y="2950"/>
                  </a:lnTo>
                  <a:cubicBezTo>
                    <a:pt x="6005" y="2592"/>
                    <a:pt x="6140" y="2278"/>
                    <a:pt x="6274" y="1875"/>
                  </a:cubicBezTo>
                  <a:lnTo>
                    <a:pt x="6453" y="1293"/>
                  </a:lnTo>
                  <a:cubicBezTo>
                    <a:pt x="6453" y="1203"/>
                    <a:pt x="6453" y="1158"/>
                    <a:pt x="6364" y="1024"/>
                  </a:cubicBezTo>
                  <a:cubicBezTo>
                    <a:pt x="6319" y="979"/>
                    <a:pt x="6274" y="934"/>
                    <a:pt x="6140" y="844"/>
                  </a:cubicBezTo>
                  <a:lnTo>
                    <a:pt x="6005" y="800"/>
                  </a:lnTo>
                  <a:lnTo>
                    <a:pt x="6140" y="486"/>
                  </a:lnTo>
                  <a:cubicBezTo>
                    <a:pt x="6229" y="352"/>
                    <a:pt x="6229" y="172"/>
                    <a:pt x="6095" y="127"/>
                  </a:cubicBezTo>
                  <a:cubicBezTo>
                    <a:pt x="6063" y="64"/>
                    <a:pt x="5964" y="1"/>
                    <a:pt x="58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7"/>
            <p:cNvSpPr/>
            <p:nvPr/>
          </p:nvSpPr>
          <p:spPr>
            <a:xfrm>
              <a:off x="7151823" y="3506464"/>
              <a:ext cx="15809" cy="22379"/>
            </a:xfrm>
            <a:custGeom>
              <a:rect b="b" l="l" r="r" t="t"/>
              <a:pathLst>
                <a:path extrusionOk="0" h="763" w="539">
                  <a:moveTo>
                    <a:pt x="269" y="0"/>
                  </a:moveTo>
                  <a:cubicBezTo>
                    <a:pt x="90" y="0"/>
                    <a:pt x="0" y="90"/>
                    <a:pt x="0" y="269"/>
                  </a:cubicBezTo>
                  <a:lnTo>
                    <a:pt x="0" y="448"/>
                  </a:lnTo>
                  <a:cubicBezTo>
                    <a:pt x="0" y="628"/>
                    <a:pt x="135" y="762"/>
                    <a:pt x="269" y="762"/>
                  </a:cubicBezTo>
                  <a:cubicBezTo>
                    <a:pt x="449" y="762"/>
                    <a:pt x="538" y="673"/>
                    <a:pt x="538" y="493"/>
                  </a:cubicBezTo>
                  <a:lnTo>
                    <a:pt x="538" y="269"/>
                  </a:lnTo>
                  <a:cubicBezTo>
                    <a:pt x="538" y="90"/>
                    <a:pt x="449" y="0"/>
                    <a:pt x="2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0" name="Google Shape;6500;p77"/>
          <p:cNvGrpSpPr/>
          <p:nvPr/>
        </p:nvGrpSpPr>
        <p:grpSpPr>
          <a:xfrm>
            <a:off x="1268291" y="4016463"/>
            <a:ext cx="505326" cy="338227"/>
            <a:chOff x="839420" y="4149817"/>
            <a:chExt cx="570410" cy="381789"/>
          </a:xfrm>
        </p:grpSpPr>
        <p:sp>
          <p:nvSpPr>
            <p:cNvPr id="6501" name="Google Shape;6501;p77"/>
            <p:cNvSpPr/>
            <p:nvPr/>
          </p:nvSpPr>
          <p:spPr>
            <a:xfrm>
              <a:off x="937998" y="4192493"/>
              <a:ext cx="17099" cy="22379"/>
            </a:xfrm>
            <a:custGeom>
              <a:rect b="b" l="l" r="r" t="t"/>
              <a:pathLst>
                <a:path extrusionOk="0" h="763" w="583">
                  <a:moveTo>
                    <a:pt x="269" y="1"/>
                  </a:moveTo>
                  <a:cubicBezTo>
                    <a:pt x="135" y="1"/>
                    <a:pt x="0" y="135"/>
                    <a:pt x="0" y="315"/>
                  </a:cubicBezTo>
                  <a:lnTo>
                    <a:pt x="0" y="449"/>
                  </a:lnTo>
                  <a:cubicBezTo>
                    <a:pt x="0" y="628"/>
                    <a:pt x="135" y="763"/>
                    <a:pt x="269" y="763"/>
                  </a:cubicBezTo>
                  <a:cubicBezTo>
                    <a:pt x="448" y="763"/>
                    <a:pt x="583" y="628"/>
                    <a:pt x="583" y="449"/>
                  </a:cubicBezTo>
                  <a:lnTo>
                    <a:pt x="583" y="315"/>
                  </a:lnTo>
                  <a:cubicBezTo>
                    <a:pt x="583" y="135"/>
                    <a:pt x="448" y="1"/>
                    <a:pt x="2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7"/>
            <p:cNvSpPr/>
            <p:nvPr/>
          </p:nvSpPr>
          <p:spPr>
            <a:xfrm>
              <a:off x="839420" y="4149817"/>
              <a:ext cx="570410" cy="381789"/>
            </a:xfrm>
            <a:custGeom>
              <a:rect b="b" l="l" r="r" t="t"/>
              <a:pathLst>
                <a:path extrusionOk="0" h="13017" w="19448">
                  <a:moveTo>
                    <a:pt x="1972" y="1680"/>
                  </a:moveTo>
                  <a:cubicBezTo>
                    <a:pt x="2017" y="1814"/>
                    <a:pt x="2017" y="1994"/>
                    <a:pt x="2017" y="2128"/>
                  </a:cubicBezTo>
                  <a:lnTo>
                    <a:pt x="2017" y="2531"/>
                  </a:lnTo>
                  <a:lnTo>
                    <a:pt x="807" y="2262"/>
                  </a:lnTo>
                  <a:cubicBezTo>
                    <a:pt x="1121" y="1904"/>
                    <a:pt x="1524" y="1770"/>
                    <a:pt x="1972" y="1680"/>
                  </a:cubicBezTo>
                  <a:close/>
                  <a:moveTo>
                    <a:pt x="4018" y="589"/>
                  </a:moveTo>
                  <a:cubicBezTo>
                    <a:pt x="4173" y="589"/>
                    <a:pt x="4328" y="608"/>
                    <a:pt x="4481" y="649"/>
                  </a:cubicBezTo>
                  <a:cubicBezTo>
                    <a:pt x="5154" y="784"/>
                    <a:pt x="5647" y="1232"/>
                    <a:pt x="5826" y="1859"/>
                  </a:cubicBezTo>
                  <a:cubicBezTo>
                    <a:pt x="5154" y="2352"/>
                    <a:pt x="4616" y="2890"/>
                    <a:pt x="4078" y="3338"/>
                  </a:cubicBezTo>
                  <a:cubicBezTo>
                    <a:pt x="3675" y="2800"/>
                    <a:pt x="3137" y="2442"/>
                    <a:pt x="2510" y="2218"/>
                  </a:cubicBezTo>
                  <a:lnTo>
                    <a:pt x="2510" y="2083"/>
                  </a:lnTo>
                  <a:cubicBezTo>
                    <a:pt x="2510" y="1859"/>
                    <a:pt x="2510" y="1635"/>
                    <a:pt x="2420" y="1411"/>
                  </a:cubicBezTo>
                  <a:lnTo>
                    <a:pt x="2644" y="1232"/>
                  </a:lnTo>
                  <a:cubicBezTo>
                    <a:pt x="2990" y="817"/>
                    <a:pt x="3496" y="589"/>
                    <a:pt x="4018" y="589"/>
                  </a:cubicBezTo>
                  <a:close/>
                  <a:moveTo>
                    <a:pt x="2510" y="2890"/>
                  </a:moveTo>
                  <a:lnTo>
                    <a:pt x="2510" y="2890"/>
                  </a:lnTo>
                  <a:cubicBezTo>
                    <a:pt x="2958" y="3024"/>
                    <a:pt x="3361" y="3383"/>
                    <a:pt x="3720" y="3741"/>
                  </a:cubicBezTo>
                  <a:cubicBezTo>
                    <a:pt x="3406" y="4100"/>
                    <a:pt x="3137" y="4369"/>
                    <a:pt x="2868" y="4727"/>
                  </a:cubicBezTo>
                  <a:lnTo>
                    <a:pt x="2510" y="2890"/>
                  </a:lnTo>
                  <a:close/>
                  <a:moveTo>
                    <a:pt x="6184" y="2307"/>
                  </a:moveTo>
                  <a:lnTo>
                    <a:pt x="6991" y="2979"/>
                  </a:lnTo>
                  <a:cubicBezTo>
                    <a:pt x="5781" y="3920"/>
                    <a:pt x="4392" y="5130"/>
                    <a:pt x="3361" y="6519"/>
                  </a:cubicBezTo>
                  <a:cubicBezTo>
                    <a:pt x="3182" y="6161"/>
                    <a:pt x="3092" y="5847"/>
                    <a:pt x="3048" y="5444"/>
                  </a:cubicBezTo>
                  <a:cubicBezTo>
                    <a:pt x="3765" y="4458"/>
                    <a:pt x="4750" y="3428"/>
                    <a:pt x="6184" y="2307"/>
                  </a:cubicBezTo>
                  <a:close/>
                  <a:moveTo>
                    <a:pt x="5109" y="5399"/>
                  </a:moveTo>
                  <a:lnTo>
                    <a:pt x="5422" y="5668"/>
                  </a:lnTo>
                  <a:cubicBezTo>
                    <a:pt x="6184" y="6295"/>
                    <a:pt x="7080" y="6743"/>
                    <a:pt x="8021" y="6967"/>
                  </a:cubicBezTo>
                  <a:cubicBezTo>
                    <a:pt x="8425" y="7012"/>
                    <a:pt x="8738" y="7057"/>
                    <a:pt x="9142" y="7057"/>
                  </a:cubicBezTo>
                  <a:cubicBezTo>
                    <a:pt x="9679" y="7057"/>
                    <a:pt x="10307" y="6967"/>
                    <a:pt x="10889" y="6788"/>
                  </a:cubicBezTo>
                  <a:lnTo>
                    <a:pt x="11830" y="6519"/>
                  </a:lnTo>
                  <a:lnTo>
                    <a:pt x="14519" y="7729"/>
                  </a:lnTo>
                  <a:cubicBezTo>
                    <a:pt x="14608" y="7819"/>
                    <a:pt x="14743" y="7864"/>
                    <a:pt x="14832" y="7864"/>
                  </a:cubicBezTo>
                  <a:lnTo>
                    <a:pt x="14788" y="7864"/>
                  </a:lnTo>
                  <a:lnTo>
                    <a:pt x="13623" y="8312"/>
                  </a:lnTo>
                  <a:cubicBezTo>
                    <a:pt x="12787" y="8660"/>
                    <a:pt x="11904" y="8828"/>
                    <a:pt x="11009" y="8828"/>
                  </a:cubicBezTo>
                  <a:cubicBezTo>
                    <a:pt x="10177" y="8828"/>
                    <a:pt x="9335" y="8682"/>
                    <a:pt x="8514" y="8401"/>
                  </a:cubicBezTo>
                  <a:cubicBezTo>
                    <a:pt x="8490" y="8395"/>
                    <a:pt x="8465" y="8392"/>
                    <a:pt x="8441" y="8392"/>
                  </a:cubicBezTo>
                  <a:cubicBezTo>
                    <a:pt x="8289" y="8392"/>
                    <a:pt x="8156" y="8503"/>
                    <a:pt x="8156" y="8581"/>
                  </a:cubicBezTo>
                  <a:cubicBezTo>
                    <a:pt x="8111" y="8760"/>
                    <a:pt x="8245" y="8939"/>
                    <a:pt x="8335" y="8939"/>
                  </a:cubicBezTo>
                  <a:cubicBezTo>
                    <a:pt x="9186" y="9208"/>
                    <a:pt x="10038" y="9298"/>
                    <a:pt x="10844" y="9298"/>
                  </a:cubicBezTo>
                  <a:cubicBezTo>
                    <a:pt x="11382" y="9298"/>
                    <a:pt x="11875" y="9253"/>
                    <a:pt x="12413" y="9163"/>
                  </a:cubicBezTo>
                  <a:lnTo>
                    <a:pt x="12413" y="9163"/>
                  </a:lnTo>
                  <a:cubicBezTo>
                    <a:pt x="11376" y="9624"/>
                    <a:pt x="10207" y="9854"/>
                    <a:pt x="8991" y="9854"/>
                  </a:cubicBezTo>
                  <a:cubicBezTo>
                    <a:pt x="8789" y="9854"/>
                    <a:pt x="8585" y="9848"/>
                    <a:pt x="8380" y="9835"/>
                  </a:cubicBezTo>
                  <a:cubicBezTo>
                    <a:pt x="6319" y="9835"/>
                    <a:pt x="4661" y="8715"/>
                    <a:pt x="3720" y="7057"/>
                  </a:cubicBezTo>
                  <a:cubicBezTo>
                    <a:pt x="3854" y="6788"/>
                    <a:pt x="4078" y="6519"/>
                    <a:pt x="4392" y="6161"/>
                  </a:cubicBezTo>
                  <a:lnTo>
                    <a:pt x="4526" y="6340"/>
                  </a:lnTo>
                  <a:cubicBezTo>
                    <a:pt x="5198" y="7236"/>
                    <a:pt x="6095" y="7953"/>
                    <a:pt x="7125" y="8536"/>
                  </a:cubicBezTo>
                  <a:cubicBezTo>
                    <a:pt x="7170" y="8536"/>
                    <a:pt x="7215" y="8581"/>
                    <a:pt x="7215" y="8581"/>
                  </a:cubicBezTo>
                  <a:cubicBezTo>
                    <a:pt x="7349" y="8581"/>
                    <a:pt x="7439" y="8536"/>
                    <a:pt x="7529" y="8401"/>
                  </a:cubicBezTo>
                  <a:cubicBezTo>
                    <a:pt x="7573" y="8312"/>
                    <a:pt x="7529" y="8088"/>
                    <a:pt x="7394" y="8043"/>
                  </a:cubicBezTo>
                  <a:cubicBezTo>
                    <a:pt x="6453" y="7505"/>
                    <a:pt x="5647" y="6833"/>
                    <a:pt x="4974" y="6026"/>
                  </a:cubicBezTo>
                  <a:lnTo>
                    <a:pt x="4750" y="5713"/>
                  </a:lnTo>
                  <a:lnTo>
                    <a:pt x="5109" y="5399"/>
                  </a:lnTo>
                  <a:close/>
                  <a:moveTo>
                    <a:pt x="9545" y="10552"/>
                  </a:moveTo>
                  <a:lnTo>
                    <a:pt x="8918" y="11538"/>
                  </a:lnTo>
                  <a:lnTo>
                    <a:pt x="8514" y="11538"/>
                  </a:lnTo>
                  <a:lnTo>
                    <a:pt x="8245" y="11180"/>
                  </a:lnTo>
                  <a:lnTo>
                    <a:pt x="8649" y="10552"/>
                  </a:lnTo>
                  <a:close/>
                  <a:moveTo>
                    <a:pt x="4165" y="0"/>
                  </a:moveTo>
                  <a:cubicBezTo>
                    <a:pt x="3459" y="0"/>
                    <a:pt x="2787" y="337"/>
                    <a:pt x="2286" y="873"/>
                  </a:cubicBezTo>
                  <a:lnTo>
                    <a:pt x="2107" y="1097"/>
                  </a:lnTo>
                  <a:cubicBezTo>
                    <a:pt x="1390" y="1142"/>
                    <a:pt x="717" y="1456"/>
                    <a:pt x="225" y="1994"/>
                  </a:cubicBezTo>
                  <a:lnTo>
                    <a:pt x="135" y="2083"/>
                  </a:lnTo>
                  <a:cubicBezTo>
                    <a:pt x="1" y="2218"/>
                    <a:pt x="1" y="2307"/>
                    <a:pt x="45" y="2442"/>
                  </a:cubicBezTo>
                  <a:cubicBezTo>
                    <a:pt x="135" y="2531"/>
                    <a:pt x="180" y="2666"/>
                    <a:pt x="269" y="2666"/>
                  </a:cubicBezTo>
                  <a:lnTo>
                    <a:pt x="2107" y="3114"/>
                  </a:lnTo>
                  <a:lnTo>
                    <a:pt x="2510" y="5220"/>
                  </a:lnTo>
                  <a:cubicBezTo>
                    <a:pt x="3003" y="8088"/>
                    <a:pt x="5333" y="10194"/>
                    <a:pt x="8111" y="10552"/>
                  </a:cubicBezTo>
                  <a:lnTo>
                    <a:pt x="7484" y="11538"/>
                  </a:lnTo>
                  <a:lnTo>
                    <a:pt x="6812" y="11538"/>
                  </a:lnTo>
                  <a:cubicBezTo>
                    <a:pt x="6677" y="11538"/>
                    <a:pt x="6543" y="11672"/>
                    <a:pt x="6543" y="11852"/>
                  </a:cubicBezTo>
                  <a:cubicBezTo>
                    <a:pt x="6543" y="11986"/>
                    <a:pt x="6677" y="12121"/>
                    <a:pt x="6812" y="12121"/>
                  </a:cubicBezTo>
                  <a:lnTo>
                    <a:pt x="7663" y="12121"/>
                  </a:lnTo>
                  <a:cubicBezTo>
                    <a:pt x="7797" y="12121"/>
                    <a:pt x="7842" y="12076"/>
                    <a:pt x="7887" y="11986"/>
                  </a:cubicBezTo>
                  <a:lnTo>
                    <a:pt x="8066" y="11717"/>
                  </a:lnTo>
                  <a:lnTo>
                    <a:pt x="8290" y="11986"/>
                  </a:lnTo>
                  <a:cubicBezTo>
                    <a:pt x="8335" y="12076"/>
                    <a:pt x="8470" y="12121"/>
                    <a:pt x="8514" y="12121"/>
                  </a:cubicBezTo>
                  <a:lnTo>
                    <a:pt x="8694" y="12121"/>
                  </a:lnTo>
                  <a:lnTo>
                    <a:pt x="8470" y="12434"/>
                  </a:lnTo>
                  <a:lnTo>
                    <a:pt x="7797" y="12434"/>
                  </a:lnTo>
                  <a:cubicBezTo>
                    <a:pt x="7618" y="12434"/>
                    <a:pt x="7484" y="12569"/>
                    <a:pt x="7484" y="12748"/>
                  </a:cubicBezTo>
                  <a:cubicBezTo>
                    <a:pt x="7484" y="12882"/>
                    <a:pt x="7618" y="13017"/>
                    <a:pt x="7797" y="13017"/>
                  </a:cubicBezTo>
                  <a:lnTo>
                    <a:pt x="8604" y="13017"/>
                  </a:lnTo>
                  <a:cubicBezTo>
                    <a:pt x="8738" y="13017"/>
                    <a:pt x="8783" y="12972"/>
                    <a:pt x="8828" y="12882"/>
                  </a:cubicBezTo>
                  <a:lnTo>
                    <a:pt x="9007" y="12613"/>
                  </a:lnTo>
                  <a:lnTo>
                    <a:pt x="9231" y="12882"/>
                  </a:lnTo>
                  <a:cubicBezTo>
                    <a:pt x="9276" y="12972"/>
                    <a:pt x="9410" y="13017"/>
                    <a:pt x="9455" y="13017"/>
                  </a:cubicBezTo>
                  <a:lnTo>
                    <a:pt x="9993" y="13017"/>
                  </a:lnTo>
                  <a:cubicBezTo>
                    <a:pt x="10127" y="13017"/>
                    <a:pt x="10262" y="12882"/>
                    <a:pt x="10262" y="12748"/>
                  </a:cubicBezTo>
                  <a:cubicBezTo>
                    <a:pt x="10262" y="12569"/>
                    <a:pt x="10127" y="12434"/>
                    <a:pt x="9993" y="12434"/>
                  </a:cubicBezTo>
                  <a:lnTo>
                    <a:pt x="9455" y="12434"/>
                  </a:lnTo>
                  <a:lnTo>
                    <a:pt x="9186" y="12076"/>
                  </a:lnTo>
                  <a:lnTo>
                    <a:pt x="10217" y="10507"/>
                  </a:lnTo>
                  <a:cubicBezTo>
                    <a:pt x="11561" y="10328"/>
                    <a:pt x="12816" y="9835"/>
                    <a:pt x="13936" y="9029"/>
                  </a:cubicBezTo>
                  <a:lnTo>
                    <a:pt x="14384" y="8715"/>
                  </a:lnTo>
                  <a:lnTo>
                    <a:pt x="15684" y="9656"/>
                  </a:lnTo>
                  <a:cubicBezTo>
                    <a:pt x="15729" y="9701"/>
                    <a:pt x="15818" y="9701"/>
                    <a:pt x="15863" y="9701"/>
                  </a:cubicBezTo>
                  <a:cubicBezTo>
                    <a:pt x="15953" y="9701"/>
                    <a:pt x="15997" y="9656"/>
                    <a:pt x="16087" y="9611"/>
                  </a:cubicBezTo>
                  <a:cubicBezTo>
                    <a:pt x="16177" y="9477"/>
                    <a:pt x="16132" y="9298"/>
                    <a:pt x="15997" y="9208"/>
                  </a:cubicBezTo>
                  <a:lnTo>
                    <a:pt x="14877" y="8357"/>
                  </a:lnTo>
                  <a:lnTo>
                    <a:pt x="15236" y="8267"/>
                  </a:lnTo>
                  <a:lnTo>
                    <a:pt x="18462" y="9880"/>
                  </a:lnTo>
                  <a:lnTo>
                    <a:pt x="18417" y="9880"/>
                  </a:lnTo>
                  <a:cubicBezTo>
                    <a:pt x="18220" y="9952"/>
                    <a:pt x="18023" y="9980"/>
                    <a:pt x="17829" y="9980"/>
                  </a:cubicBezTo>
                  <a:cubicBezTo>
                    <a:pt x="17537" y="9980"/>
                    <a:pt x="17252" y="9916"/>
                    <a:pt x="16983" y="9835"/>
                  </a:cubicBezTo>
                  <a:cubicBezTo>
                    <a:pt x="16933" y="9810"/>
                    <a:pt x="16883" y="9799"/>
                    <a:pt x="16836" y="9799"/>
                  </a:cubicBezTo>
                  <a:cubicBezTo>
                    <a:pt x="16714" y="9799"/>
                    <a:pt x="16612" y="9873"/>
                    <a:pt x="16580" y="9970"/>
                  </a:cubicBezTo>
                  <a:cubicBezTo>
                    <a:pt x="16535" y="10149"/>
                    <a:pt x="16580" y="10328"/>
                    <a:pt x="16759" y="10373"/>
                  </a:cubicBezTo>
                  <a:cubicBezTo>
                    <a:pt x="17073" y="10507"/>
                    <a:pt x="17431" y="10597"/>
                    <a:pt x="17790" y="10597"/>
                  </a:cubicBezTo>
                  <a:cubicBezTo>
                    <a:pt x="18104" y="10597"/>
                    <a:pt x="18372" y="10552"/>
                    <a:pt x="18641" y="10507"/>
                  </a:cubicBezTo>
                  <a:lnTo>
                    <a:pt x="19089" y="10328"/>
                  </a:lnTo>
                  <a:cubicBezTo>
                    <a:pt x="19269" y="10283"/>
                    <a:pt x="19358" y="10149"/>
                    <a:pt x="19358" y="9970"/>
                  </a:cubicBezTo>
                  <a:cubicBezTo>
                    <a:pt x="19448" y="9835"/>
                    <a:pt x="19313" y="9656"/>
                    <a:pt x="19224" y="9611"/>
                  </a:cubicBezTo>
                  <a:lnTo>
                    <a:pt x="15729" y="7908"/>
                  </a:lnTo>
                  <a:lnTo>
                    <a:pt x="15729" y="7819"/>
                  </a:lnTo>
                  <a:cubicBezTo>
                    <a:pt x="15729" y="7640"/>
                    <a:pt x="15594" y="7460"/>
                    <a:pt x="15415" y="7460"/>
                  </a:cubicBezTo>
                  <a:lnTo>
                    <a:pt x="15146" y="7416"/>
                  </a:lnTo>
                  <a:cubicBezTo>
                    <a:pt x="14967" y="7416"/>
                    <a:pt x="14788" y="7371"/>
                    <a:pt x="14608" y="7236"/>
                  </a:cubicBezTo>
                  <a:lnTo>
                    <a:pt x="12054" y="6071"/>
                  </a:lnTo>
                  <a:cubicBezTo>
                    <a:pt x="12054" y="5892"/>
                    <a:pt x="11920" y="5713"/>
                    <a:pt x="11785" y="5713"/>
                  </a:cubicBezTo>
                  <a:lnTo>
                    <a:pt x="11651" y="5668"/>
                  </a:lnTo>
                  <a:cubicBezTo>
                    <a:pt x="11472" y="5623"/>
                    <a:pt x="11382" y="5578"/>
                    <a:pt x="11248" y="5489"/>
                  </a:cubicBezTo>
                  <a:lnTo>
                    <a:pt x="9410" y="4100"/>
                  </a:lnTo>
                  <a:cubicBezTo>
                    <a:pt x="9359" y="4065"/>
                    <a:pt x="9308" y="4051"/>
                    <a:pt x="9256" y="4051"/>
                  </a:cubicBezTo>
                  <a:cubicBezTo>
                    <a:pt x="9173" y="4051"/>
                    <a:pt x="9090" y="4089"/>
                    <a:pt x="9007" y="4144"/>
                  </a:cubicBezTo>
                  <a:cubicBezTo>
                    <a:pt x="8918" y="4279"/>
                    <a:pt x="8962" y="4458"/>
                    <a:pt x="9097" y="4548"/>
                  </a:cubicBezTo>
                  <a:lnTo>
                    <a:pt x="10934" y="5937"/>
                  </a:lnTo>
                  <a:cubicBezTo>
                    <a:pt x="10979" y="5982"/>
                    <a:pt x="11068" y="6071"/>
                    <a:pt x="11203" y="6116"/>
                  </a:cubicBezTo>
                  <a:lnTo>
                    <a:pt x="10620" y="6295"/>
                  </a:lnTo>
                  <a:cubicBezTo>
                    <a:pt x="10119" y="6458"/>
                    <a:pt x="9602" y="6539"/>
                    <a:pt x="9088" y="6539"/>
                  </a:cubicBezTo>
                  <a:cubicBezTo>
                    <a:pt x="7901" y="6539"/>
                    <a:pt x="6732" y="6109"/>
                    <a:pt x="5826" y="5265"/>
                  </a:cubicBezTo>
                  <a:lnTo>
                    <a:pt x="5557" y="4996"/>
                  </a:lnTo>
                  <a:cubicBezTo>
                    <a:pt x="6050" y="4503"/>
                    <a:pt x="6722" y="3920"/>
                    <a:pt x="7573" y="3338"/>
                  </a:cubicBezTo>
                  <a:lnTo>
                    <a:pt x="8156" y="3786"/>
                  </a:lnTo>
                  <a:cubicBezTo>
                    <a:pt x="8203" y="3818"/>
                    <a:pt x="8257" y="3833"/>
                    <a:pt x="8310" y="3833"/>
                  </a:cubicBezTo>
                  <a:cubicBezTo>
                    <a:pt x="8406" y="3833"/>
                    <a:pt x="8501" y="3783"/>
                    <a:pt x="8559" y="3696"/>
                  </a:cubicBezTo>
                  <a:cubicBezTo>
                    <a:pt x="8694" y="3607"/>
                    <a:pt x="8649" y="3428"/>
                    <a:pt x="8514" y="3338"/>
                  </a:cubicBezTo>
                  <a:lnTo>
                    <a:pt x="6498" y="1814"/>
                  </a:lnTo>
                  <a:cubicBezTo>
                    <a:pt x="6274" y="963"/>
                    <a:pt x="5557" y="246"/>
                    <a:pt x="4706" y="67"/>
                  </a:cubicBezTo>
                  <a:cubicBezTo>
                    <a:pt x="4525" y="22"/>
                    <a:pt x="4344" y="0"/>
                    <a:pt x="41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3" name="Google Shape;6503;p77"/>
          <p:cNvGrpSpPr/>
          <p:nvPr/>
        </p:nvGrpSpPr>
        <p:grpSpPr>
          <a:xfrm>
            <a:off x="6683475" y="2131754"/>
            <a:ext cx="506495" cy="384503"/>
            <a:chOff x="6952056" y="2022366"/>
            <a:chExt cx="571730" cy="434025"/>
          </a:xfrm>
        </p:grpSpPr>
        <p:sp>
          <p:nvSpPr>
            <p:cNvPr id="6504" name="Google Shape;6504;p77"/>
            <p:cNvSpPr/>
            <p:nvPr/>
          </p:nvSpPr>
          <p:spPr>
            <a:xfrm>
              <a:off x="6952056" y="2022366"/>
              <a:ext cx="314124" cy="289458"/>
            </a:xfrm>
            <a:custGeom>
              <a:rect b="b" l="l" r="r" t="t"/>
              <a:pathLst>
                <a:path extrusionOk="0" h="9869" w="10710">
                  <a:moveTo>
                    <a:pt x="3291" y="1801"/>
                  </a:moveTo>
                  <a:cubicBezTo>
                    <a:pt x="3387" y="1801"/>
                    <a:pt x="3482" y="1850"/>
                    <a:pt x="3540" y="1937"/>
                  </a:cubicBezTo>
                  <a:cubicBezTo>
                    <a:pt x="3899" y="2385"/>
                    <a:pt x="4033" y="2878"/>
                    <a:pt x="4123" y="3416"/>
                  </a:cubicBezTo>
                  <a:lnTo>
                    <a:pt x="3988" y="3506"/>
                  </a:lnTo>
                  <a:cubicBezTo>
                    <a:pt x="3271" y="3774"/>
                    <a:pt x="2510" y="3909"/>
                    <a:pt x="1793" y="3909"/>
                  </a:cubicBezTo>
                  <a:cubicBezTo>
                    <a:pt x="1793" y="3595"/>
                    <a:pt x="1748" y="3326"/>
                    <a:pt x="1658" y="3058"/>
                  </a:cubicBezTo>
                  <a:lnTo>
                    <a:pt x="3137" y="1848"/>
                  </a:lnTo>
                  <a:cubicBezTo>
                    <a:pt x="3185" y="1816"/>
                    <a:pt x="3238" y="1801"/>
                    <a:pt x="3291" y="1801"/>
                  </a:cubicBezTo>
                  <a:close/>
                  <a:moveTo>
                    <a:pt x="897" y="2789"/>
                  </a:moveTo>
                  <a:cubicBezTo>
                    <a:pt x="1121" y="3237"/>
                    <a:pt x="1255" y="3819"/>
                    <a:pt x="1121" y="4312"/>
                  </a:cubicBezTo>
                  <a:lnTo>
                    <a:pt x="1076" y="4312"/>
                  </a:lnTo>
                  <a:cubicBezTo>
                    <a:pt x="986" y="4312"/>
                    <a:pt x="807" y="4447"/>
                    <a:pt x="673" y="4536"/>
                  </a:cubicBezTo>
                  <a:lnTo>
                    <a:pt x="583" y="4715"/>
                  </a:lnTo>
                  <a:lnTo>
                    <a:pt x="583" y="3595"/>
                  </a:lnTo>
                  <a:cubicBezTo>
                    <a:pt x="583" y="3282"/>
                    <a:pt x="673" y="2968"/>
                    <a:pt x="897" y="2789"/>
                  </a:cubicBezTo>
                  <a:close/>
                  <a:moveTo>
                    <a:pt x="4033" y="4043"/>
                  </a:moveTo>
                  <a:cubicBezTo>
                    <a:pt x="3944" y="4536"/>
                    <a:pt x="3720" y="4984"/>
                    <a:pt x="3316" y="5388"/>
                  </a:cubicBezTo>
                  <a:cubicBezTo>
                    <a:pt x="2913" y="5388"/>
                    <a:pt x="2599" y="5298"/>
                    <a:pt x="2330" y="4984"/>
                  </a:cubicBezTo>
                  <a:lnTo>
                    <a:pt x="1748" y="4447"/>
                  </a:lnTo>
                  <a:cubicBezTo>
                    <a:pt x="2510" y="4447"/>
                    <a:pt x="3316" y="4312"/>
                    <a:pt x="4033" y="4043"/>
                  </a:cubicBezTo>
                  <a:close/>
                  <a:moveTo>
                    <a:pt x="3885" y="1"/>
                  </a:moveTo>
                  <a:cubicBezTo>
                    <a:pt x="2985" y="1"/>
                    <a:pt x="2097" y="436"/>
                    <a:pt x="1569" y="1176"/>
                  </a:cubicBezTo>
                  <a:lnTo>
                    <a:pt x="852" y="2206"/>
                  </a:lnTo>
                  <a:cubicBezTo>
                    <a:pt x="359" y="2475"/>
                    <a:pt x="0" y="3013"/>
                    <a:pt x="0" y="3640"/>
                  </a:cubicBezTo>
                  <a:lnTo>
                    <a:pt x="0" y="5164"/>
                  </a:lnTo>
                  <a:cubicBezTo>
                    <a:pt x="0" y="5343"/>
                    <a:pt x="135" y="5477"/>
                    <a:pt x="269" y="5567"/>
                  </a:cubicBezTo>
                  <a:lnTo>
                    <a:pt x="448" y="5567"/>
                  </a:lnTo>
                  <a:cubicBezTo>
                    <a:pt x="583" y="5567"/>
                    <a:pt x="673" y="5477"/>
                    <a:pt x="807" y="5388"/>
                  </a:cubicBezTo>
                  <a:lnTo>
                    <a:pt x="1165" y="4895"/>
                  </a:lnTo>
                  <a:cubicBezTo>
                    <a:pt x="1165" y="4895"/>
                    <a:pt x="1255" y="4805"/>
                    <a:pt x="1300" y="4805"/>
                  </a:cubicBezTo>
                  <a:lnTo>
                    <a:pt x="1389" y="4805"/>
                  </a:lnTo>
                  <a:lnTo>
                    <a:pt x="1972" y="5388"/>
                  </a:lnTo>
                  <a:cubicBezTo>
                    <a:pt x="2375" y="5791"/>
                    <a:pt x="2823" y="5925"/>
                    <a:pt x="3316" y="5925"/>
                  </a:cubicBezTo>
                  <a:lnTo>
                    <a:pt x="5602" y="8972"/>
                  </a:lnTo>
                  <a:cubicBezTo>
                    <a:pt x="5826" y="9241"/>
                    <a:pt x="6050" y="9510"/>
                    <a:pt x="6319" y="9824"/>
                  </a:cubicBezTo>
                  <a:cubicBezTo>
                    <a:pt x="6408" y="9869"/>
                    <a:pt x="6453" y="9869"/>
                    <a:pt x="6543" y="9869"/>
                  </a:cubicBezTo>
                  <a:cubicBezTo>
                    <a:pt x="6632" y="9869"/>
                    <a:pt x="6722" y="9824"/>
                    <a:pt x="6767" y="9734"/>
                  </a:cubicBezTo>
                  <a:cubicBezTo>
                    <a:pt x="6901" y="9645"/>
                    <a:pt x="6901" y="9465"/>
                    <a:pt x="6767" y="9376"/>
                  </a:cubicBezTo>
                  <a:cubicBezTo>
                    <a:pt x="6453" y="9152"/>
                    <a:pt x="6229" y="8928"/>
                    <a:pt x="6050" y="8659"/>
                  </a:cubicBezTo>
                  <a:lnTo>
                    <a:pt x="3809" y="5746"/>
                  </a:lnTo>
                  <a:cubicBezTo>
                    <a:pt x="4885" y="4626"/>
                    <a:pt x="5019" y="2878"/>
                    <a:pt x="4033" y="1579"/>
                  </a:cubicBezTo>
                  <a:cubicBezTo>
                    <a:pt x="3864" y="1382"/>
                    <a:pt x="3607" y="1255"/>
                    <a:pt x="3339" y="1255"/>
                  </a:cubicBezTo>
                  <a:cubicBezTo>
                    <a:pt x="3180" y="1255"/>
                    <a:pt x="3018" y="1300"/>
                    <a:pt x="2868" y="1400"/>
                  </a:cubicBezTo>
                  <a:lnTo>
                    <a:pt x="1389" y="2475"/>
                  </a:lnTo>
                  <a:lnTo>
                    <a:pt x="1345" y="2430"/>
                  </a:lnTo>
                  <a:lnTo>
                    <a:pt x="2017" y="1489"/>
                  </a:lnTo>
                  <a:cubicBezTo>
                    <a:pt x="2462" y="872"/>
                    <a:pt x="3118" y="544"/>
                    <a:pt x="3802" y="544"/>
                  </a:cubicBezTo>
                  <a:cubicBezTo>
                    <a:pt x="4013" y="544"/>
                    <a:pt x="4226" y="575"/>
                    <a:pt x="4437" y="638"/>
                  </a:cubicBezTo>
                  <a:lnTo>
                    <a:pt x="4481" y="638"/>
                  </a:lnTo>
                  <a:cubicBezTo>
                    <a:pt x="5243" y="862"/>
                    <a:pt x="5781" y="1355"/>
                    <a:pt x="5960" y="2072"/>
                  </a:cubicBezTo>
                  <a:lnTo>
                    <a:pt x="5960" y="2117"/>
                  </a:lnTo>
                  <a:cubicBezTo>
                    <a:pt x="6005" y="2251"/>
                    <a:pt x="6050" y="2296"/>
                    <a:pt x="6184" y="2385"/>
                  </a:cubicBezTo>
                  <a:lnTo>
                    <a:pt x="8335" y="3237"/>
                  </a:lnTo>
                  <a:cubicBezTo>
                    <a:pt x="8962" y="3550"/>
                    <a:pt x="9634" y="3819"/>
                    <a:pt x="10262" y="4133"/>
                  </a:cubicBezTo>
                  <a:cubicBezTo>
                    <a:pt x="10288" y="4159"/>
                    <a:pt x="10326" y="4170"/>
                    <a:pt x="10368" y="4170"/>
                  </a:cubicBezTo>
                  <a:cubicBezTo>
                    <a:pt x="10471" y="4170"/>
                    <a:pt x="10602" y="4107"/>
                    <a:pt x="10665" y="4043"/>
                  </a:cubicBezTo>
                  <a:cubicBezTo>
                    <a:pt x="10710" y="3909"/>
                    <a:pt x="10665" y="3685"/>
                    <a:pt x="10531" y="3640"/>
                  </a:cubicBezTo>
                  <a:cubicBezTo>
                    <a:pt x="9903" y="3326"/>
                    <a:pt x="9231" y="2968"/>
                    <a:pt x="8559" y="2744"/>
                  </a:cubicBezTo>
                  <a:lnTo>
                    <a:pt x="6498" y="1892"/>
                  </a:lnTo>
                  <a:cubicBezTo>
                    <a:pt x="6229" y="996"/>
                    <a:pt x="5557" y="324"/>
                    <a:pt x="4661" y="100"/>
                  </a:cubicBezTo>
                  <a:lnTo>
                    <a:pt x="4616" y="100"/>
                  </a:lnTo>
                  <a:cubicBezTo>
                    <a:pt x="4376" y="33"/>
                    <a:pt x="4130" y="1"/>
                    <a:pt x="38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7"/>
            <p:cNvSpPr/>
            <p:nvPr/>
          </p:nvSpPr>
          <p:spPr>
            <a:xfrm>
              <a:off x="7028285" y="2100208"/>
              <a:ext cx="15809" cy="21059"/>
            </a:xfrm>
            <a:custGeom>
              <a:rect b="b" l="l" r="r" t="t"/>
              <a:pathLst>
                <a:path extrusionOk="0" h="718" w="539">
                  <a:moveTo>
                    <a:pt x="269" y="0"/>
                  </a:moveTo>
                  <a:cubicBezTo>
                    <a:pt x="90" y="0"/>
                    <a:pt x="0" y="90"/>
                    <a:pt x="0" y="269"/>
                  </a:cubicBezTo>
                  <a:lnTo>
                    <a:pt x="0" y="448"/>
                  </a:lnTo>
                  <a:cubicBezTo>
                    <a:pt x="0" y="628"/>
                    <a:pt x="90" y="717"/>
                    <a:pt x="269" y="717"/>
                  </a:cubicBezTo>
                  <a:cubicBezTo>
                    <a:pt x="448" y="717"/>
                    <a:pt x="538" y="628"/>
                    <a:pt x="538" y="448"/>
                  </a:cubicBezTo>
                  <a:lnTo>
                    <a:pt x="538" y="269"/>
                  </a:lnTo>
                  <a:cubicBezTo>
                    <a:pt x="538" y="90"/>
                    <a:pt x="448" y="0"/>
                    <a:pt x="2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7"/>
            <p:cNvSpPr/>
            <p:nvPr/>
          </p:nvSpPr>
          <p:spPr>
            <a:xfrm>
              <a:off x="7124223" y="2144056"/>
              <a:ext cx="399563" cy="312335"/>
            </a:xfrm>
            <a:custGeom>
              <a:rect b="b" l="l" r="r" t="t"/>
              <a:pathLst>
                <a:path extrusionOk="0" h="10649" w="13623">
                  <a:moveTo>
                    <a:pt x="7215" y="1866"/>
                  </a:moveTo>
                  <a:cubicBezTo>
                    <a:pt x="7663" y="2180"/>
                    <a:pt x="8021" y="2538"/>
                    <a:pt x="8425" y="2941"/>
                  </a:cubicBezTo>
                  <a:cubicBezTo>
                    <a:pt x="7483" y="3262"/>
                    <a:pt x="6418" y="3379"/>
                    <a:pt x="5324" y="3379"/>
                  </a:cubicBezTo>
                  <a:cubicBezTo>
                    <a:pt x="4127" y="3379"/>
                    <a:pt x="2895" y="3240"/>
                    <a:pt x="1748" y="3076"/>
                  </a:cubicBezTo>
                  <a:cubicBezTo>
                    <a:pt x="1614" y="2941"/>
                    <a:pt x="1434" y="2762"/>
                    <a:pt x="1255" y="2538"/>
                  </a:cubicBezTo>
                  <a:cubicBezTo>
                    <a:pt x="1165" y="2404"/>
                    <a:pt x="1031" y="2314"/>
                    <a:pt x="986" y="2135"/>
                  </a:cubicBezTo>
                  <a:lnTo>
                    <a:pt x="986" y="2135"/>
                  </a:lnTo>
                  <a:cubicBezTo>
                    <a:pt x="2062" y="2314"/>
                    <a:pt x="3003" y="2404"/>
                    <a:pt x="3899" y="2404"/>
                  </a:cubicBezTo>
                  <a:cubicBezTo>
                    <a:pt x="5198" y="2404"/>
                    <a:pt x="6319" y="2269"/>
                    <a:pt x="7215" y="1866"/>
                  </a:cubicBezTo>
                  <a:close/>
                  <a:moveTo>
                    <a:pt x="8873" y="3389"/>
                  </a:moveTo>
                  <a:lnTo>
                    <a:pt x="10620" y="5003"/>
                  </a:lnTo>
                  <a:lnTo>
                    <a:pt x="8873" y="5271"/>
                  </a:lnTo>
                  <a:cubicBezTo>
                    <a:pt x="8425" y="5316"/>
                    <a:pt x="7976" y="5406"/>
                    <a:pt x="7528" y="5406"/>
                  </a:cubicBezTo>
                  <a:cubicBezTo>
                    <a:pt x="5781" y="5316"/>
                    <a:pt x="4078" y="4779"/>
                    <a:pt x="2599" y="3748"/>
                  </a:cubicBezTo>
                  <a:lnTo>
                    <a:pt x="2599" y="3748"/>
                  </a:lnTo>
                  <a:cubicBezTo>
                    <a:pt x="3496" y="3882"/>
                    <a:pt x="4392" y="3927"/>
                    <a:pt x="5288" y="3927"/>
                  </a:cubicBezTo>
                  <a:cubicBezTo>
                    <a:pt x="6587" y="3927"/>
                    <a:pt x="7797" y="3748"/>
                    <a:pt x="8873" y="3389"/>
                  </a:cubicBezTo>
                  <a:close/>
                  <a:moveTo>
                    <a:pt x="11292" y="5630"/>
                  </a:moveTo>
                  <a:lnTo>
                    <a:pt x="13085" y="7064"/>
                  </a:lnTo>
                  <a:cubicBezTo>
                    <a:pt x="12973" y="7139"/>
                    <a:pt x="12845" y="7174"/>
                    <a:pt x="12718" y="7174"/>
                  </a:cubicBezTo>
                  <a:cubicBezTo>
                    <a:pt x="12540" y="7174"/>
                    <a:pt x="12364" y="7105"/>
                    <a:pt x="12233" y="6974"/>
                  </a:cubicBezTo>
                  <a:lnTo>
                    <a:pt x="11292" y="5630"/>
                  </a:lnTo>
                  <a:close/>
                  <a:moveTo>
                    <a:pt x="10486" y="5540"/>
                  </a:moveTo>
                  <a:lnTo>
                    <a:pt x="12592" y="8363"/>
                  </a:lnTo>
                  <a:cubicBezTo>
                    <a:pt x="12637" y="8363"/>
                    <a:pt x="12592" y="8408"/>
                    <a:pt x="12592" y="8408"/>
                  </a:cubicBezTo>
                  <a:cubicBezTo>
                    <a:pt x="12592" y="8408"/>
                    <a:pt x="12502" y="8453"/>
                    <a:pt x="12457" y="8453"/>
                  </a:cubicBezTo>
                  <a:lnTo>
                    <a:pt x="12278" y="8453"/>
                  </a:lnTo>
                  <a:cubicBezTo>
                    <a:pt x="12009" y="8453"/>
                    <a:pt x="11740" y="8319"/>
                    <a:pt x="11561" y="8050"/>
                  </a:cubicBezTo>
                  <a:lnTo>
                    <a:pt x="9948" y="5585"/>
                  </a:lnTo>
                  <a:lnTo>
                    <a:pt x="10486" y="5540"/>
                  </a:lnTo>
                  <a:close/>
                  <a:moveTo>
                    <a:pt x="4616" y="7736"/>
                  </a:moveTo>
                  <a:cubicBezTo>
                    <a:pt x="4885" y="7781"/>
                    <a:pt x="5198" y="7781"/>
                    <a:pt x="5422" y="7781"/>
                  </a:cubicBezTo>
                  <a:lnTo>
                    <a:pt x="4840" y="8677"/>
                  </a:lnTo>
                  <a:lnTo>
                    <a:pt x="4526" y="8677"/>
                  </a:lnTo>
                  <a:lnTo>
                    <a:pt x="4213" y="8319"/>
                  </a:lnTo>
                  <a:lnTo>
                    <a:pt x="4616" y="7736"/>
                  </a:lnTo>
                  <a:close/>
                  <a:moveTo>
                    <a:pt x="540" y="0"/>
                  </a:moveTo>
                  <a:cubicBezTo>
                    <a:pt x="439" y="0"/>
                    <a:pt x="349" y="113"/>
                    <a:pt x="314" y="253"/>
                  </a:cubicBezTo>
                  <a:lnTo>
                    <a:pt x="180" y="701"/>
                  </a:lnTo>
                  <a:cubicBezTo>
                    <a:pt x="0" y="1507"/>
                    <a:pt x="269" y="2359"/>
                    <a:pt x="852" y="2986"/>
                  </a:cubicBezTo>
                  <a:lnTo>
                    <a:pt x="941" y="3031"/>
                  </a:lnTo>
                  <a:cubicBezTo>
                    <a:pt x="2734" y="4868"/>
                    <a:pt x="5109" y="5944"/>
                    <a:pt x="7663" y="5944"/>
                  </a:cubicBezTo>
                  <a:cubicBezTo>
                    <a:pt x="7932" y="5944"/>
                    <a:pt x="8201" y="5944"/>
                    <a:pt x="8469" y="5899"/>
                  </a:cubicBezTo>
                  <a:lnTo>
                    <a:pt x="8828" y="6571"/>
                  </a:lnTo>
                  <a:cubicBezTo>
                    <a:pt x="7867" y="7051"/>
                    <a:pt x="6823" y="7285"/>
                    <a:pt x="5782" y="7285"/>
                  </a:cubicBezTo>
                  <a:cubicBezTo>
                    <a:pt x="4396" y="7285"/>
                    <a:pt x="3015" y="6871"/>
                    <a:pt x="1838" y="6078"/>
                  </a:cubicBezTo>
                  <a:cubicBezTo>
                    <a:pt x="1781" y="6022"/>
                    <a:pt x="1717" y="5997"/>
                    <a:pt x="1655" y="5997"/>
                  </a:cubicBezTo>
                  <a:cubicBezTo>
                    <a:pt x="1569" y="5997"/>
                    <a:pt x="1486" y="6045"/>
                    <a:pt x="1434" y="6123"/>
                  </a:cubicBezTo>
                  <a:cubicBezTo>
                    <a:pt x="1300" y="6212"/>
                    <a:pt x="1390" y="6392"/>
                    <a:pt x="1479" y="6526"/>
                  </a:cubicBezTo>
                  <a:cubicBezTo>
                    <a:pt x="2286" y="7064"/>
                    <a:pt x="3182" y="7422"/>
                    <a:pt x="4078" y="7646"/>
                  </a:cubicBezTo>
                  <a:lnTo>
                    <a:pt x="3406" y="8677"/>
                  </a:lnTo>
                  <a:lnTo>
                    <a:pt x="2734" y="8677"/>
                  </a:lnTo>
                  <a:cubicBezTo>
                    <a:pt x="2555" y="8677"/>
                    <a:pt x="2420" y="8811"/>
                    <a:pt x="2420" y="8991"/>
                  </a:cubicBezTo>
                  <a:cubicBezTo>
                    <a:pt x="2420" y="9125"/>
                    <a:pt x="2555" y="9260"/>
                    <a:pt x="2734" y="9260"/>
                  </a:cubicBezTo>
                  <a:lnTo>
                    <a:pt x="3540" y="9260"/>
                  </a:lnTo>
                  <a:cubicBezTo>
                    <a:pt x="3675" y="9260"/>
                    <a:pt x="3720" y="9215"/>
                    <a:pt x="3764" y="9125"/>
                  </a:cubicBezTo>
                  <a:lnTo>
                    <a:pt x="3944" y="8856"/>
                  </a:lnTo>
                  <a:lnTo>
                    <a:pt x="4168" y="9125"/>
                  </a:lnTo>
                  <a:cubicBezTo>
                    <a:pt x="4213" y="9215"/>
                    <a:pt x="4302" y="9260"/>
                    <a:pt x="4392" y="9260"/>
                  </a:cubicBezTo>
                  <a:lnTo>
                    <a:pt x="4571" y="9260"/>
                  </a:lnTo>
                  <a:lnTo>
                    <a:pt x="4347" y="9573"/>
                  </a:lnTo>
                  <a:lnTo>
                    <a:pt x="3675" y="9573"/>
                  </a:lnTo>
                  <a:cubicBezTo>
                    <a:pt x="3496" y="9573"/>
                    <a:pt x="3406" y="9708"/>
                    <a:pt x="3406" y="9887"/>
                  </a:cubicBezTo>
                  <a:cubicBezTo>
                    <a:pt x="3406" y="10021"/>
                    <a:pt x="3496" y="10156"/>
                    <a:pt x="3675" y="10156"/>
                  </a:cubicBezTo>
                  <a:lnTo>
                    <a:pt x="4526" y="10156"/>
                  </a:lnTo>
                  <a:cubicBezTo>
                    <a:pt x="4616" y="10156"/>
                    <a:pt x="4661" y="10111"/>
                    <a:pt x="4750" y="10021"/>
                  </a:cubicBezTo>
                  <a:lnTo>
                    <a:pt x="4885" y="9752"/>
                  </a:lnTo>
                  <a:lnTo>
                    <a:pt x="5109" y="10021"/>
                  </a:lnTo>
                  <a:cubicBezTo>
                    <a:pt x="5198" y="10111"/>
                    <a:pt x="5243" y="10156"/>
                    <a:pt x="5333" y="10156"/>
                  </a:cubicBezTo>
                  <a:lnTo>
                    <a:pt x="5960" y="10156"/>
                  </a:lnTo>
                  <a:cubicBezTo>
                    <a:pt x="6139" y="10156"/>
                    <a:pt x="6229" y="10021"/>
                    <a:pt x="6229" y="9887"/>
                  </a:cubicBezTo>
                  <a:cubicBezTo>
                    <a:pt x="6229" y="9708"/>
                    <a:pt x="6139" y="9573"/>
                    <a:pt x="5960" y="9573"/>
                  </a:cubicBezTo>
                  <a:lnTo>
                    <a:pt x="5467" y="9573"/>
                  </a:lnTo>
                  <a:lnTo>
                    <a:pt x="5198" y="9215"/>
                  </a:lnTo>
                  <a:lnTo>
                    <a:pt x="6094" y="7781"/>
                  </a:lnTo>
                  <a:cubicBezTo>
                    <a:pt x="7080" y="7736"/>
                    <a:pt x="8111" y="7512"/>
                    <a:pt x="9052" y="7019"/>
                  </a:cubicBezTo>
                  <a:lnTo>
                    <a:pt x="9366" y="7736"/>
                  </a:lnTo>
                  <a:cubicBezTo>
                    <a:pt x="9455" y="7870"/>
                    <a:pt x="9545" y="7915"/>
                    <a:pt x="9679" y="7915"/>
                  </a:cubicBezTo>
                  <a:cubicBezTo>
                    <a:pt x="9724" y="7915"/>
                    <a:pt x="9769" y="7915"/>
                    <a:pt x="9769" y="7870"/>
                  </a:cubicBezTo>
                  <a:cubicBezTo>
                    <a:pt x="9948" y="7781"/>
                    <a:pt x="9993" y="7602"/>
                    <a:pt x="9903" y="7467"/>
                  </a:cubicBezTo>
                  <a:lnTo>
                    <a:pt x="9052" y="5764"/>
                  </a:lnTo>
                  <a:lnTo>
                    <a:pt x="9366" y="5720"/>
                  </a:lnTo>
                  <a:lnTo>
                    <a:pt x="11113" y="8408"/>
                  </a:lnTo>
                  <a:lnTo>
                    <a:pt x="12189" y="10021"/>
                  </a:lnTo>
                  <a:lnTo>
                    <a:pt x="12189" y="10111"/>
                  </a:lnTo>
                  <a:lnTo>
                    <a:pt x="12054" y="10111"/>
                  </a:lnTo>
                  <a:cubicBezTo>
                    <a:pt x="11516" y="10021"/>
                    <a:pt x="11024" y="9708"/>
                    <a:pt x="10710" y="9215"/>
                  </a:cubicBezTo>
                  <a:lnTo>
                    <a:pt x="10396" y="8587"/>
                  </a:lnTo>
                  <a:cubicBezTo>
                    <a:pt x="10366" y="8468"/>
                    <a:pt x="10277" y="8408"/>
                    <a:pt x="10167" y="8408"/>
                  </a:cubicBezTo>
                  <a:cubicBezTo>
                    <a:pt x="10112" y="8408"/>
                    <a:pt x="10053" y="8423"/>
                    <a:pt x="9993" y="8453"/>
                  </a:cubicBezTo>
                  <a:cubicBezTo>
                    <a:pt x="9814" y="8543"/>
                    <a:pt x="9769" y="8677"/>
                    <a:pt x="9903" y="8856"/>
                  </a:cubicBezTo>
                  <a:lnTo>
                    <a:pt x="10217" y="9484"/>
                  </a:lnTo>
                  <a:cubicBezTo>
                    <a:pt x="10575" y="10156"/>
                    <a:pt x="11292" y="10649"/>
                    <a:pt x="12009" y="10649"/>
                  </a:cubicBezTo>
                  <a:lnTo>
                    <a:pt x="12144" y="10649"/>
                  </a:lnTo>
                  <a:cubicBezTo>
                    <a:pt x="12368" y="10649"/>
                    <a:pt x="12502" y="10559"/>
                    <a:pt x="12637" y="10380"/>
                  </a:cubicBezTo>
                  <a:cubicBezTo>
                    <a:pt x="12726" y="10156"/>
                    <a:pt x="12726" y="9932"/>
                    <a:pt x="12637" y="9752"/>
                  </a:cubicBezTo>
                  <a:lnTo>
                    <a:pt x="12189" y="9080"/>
                  </a:lnTo>
                  <a:lnTo>
                    <a:pt x="12457" y="9080"/>
                  </a:lnTo>
                  <a:cubicBezTo>
                    <a:pt x="12726" y="9080"/>
                    <a:pt x="12950" y="8901"/>
                    <a:pt x="13085" y="8677"/>
                  </a:cubicBezTo>
                  <a:cubicBezTo>
                    <a:pt x="13174" y="8453"/>
                    <a:pt x="13174" y="8184"/>
                    <a:pt x="13040" y="7960"/>
                  </a:cubicBezTo>
                  <a:lnTo>
                    <a:pt x="12861" y="7736"/>
                  </a:lnTo>
                  <a:cubicBezTo>
                    <a:pt x="13040" y="7736"/>
                    <a:pt x="13264" y="7602"/>
                    <a:pt x="13398" y="7512"/>
                  </a:cubicBezTo>
                  <a:cubicBezTo>
                    <a:pt x="13578" y="7378"/>
                    <a:pt x="13622" y="7243"/>
                    <a:pt x="13622" y="7064"/>
                  </a:cubicBezTo>
                  <a:cubicBezTo>
                    <a:pt x="13622" y="6885"/>
                    <a:pt x="13578" y="6750"/>
                    <a:pt x="13398" y="6616"/>
                  </a:cubicBezTo>
                  <a:lnTo>
                    <a:pt x="11248" y="4868"/>
                  </a:lnTo>
                  <a:cubicBezTo>
                    <a:pt x="11248" y="4779"/>
                    <a:pt x="11158" y="4644"/>
                    <a:pt x="11068" y="4599"/>
                  </a:cubicBezTo>
                  <a:lnTo>
                    <a:pt x="8828" y="2538"/>
                  </a:lnTo>
                  <a:cubicBezTo>
                    <a:pt x="7887" y="1642"/>
                    <a:pt x="6811" y="835"/>
                    <a:pt x="5691" y="118"/>
                  </a:cubicBezTo>
                  <a:cubicBezTo>
                    <a:pt x="5646" y="103"/>
                    <a:pt x="5592" y="94"/>
                    <a:pt x="5537" y="94"/>
                  </a:cubicBezTo>
                  <a:cubicBezTo>
                    <a:pt x="5427" y="94"/>
                    <a:pt x="5318" y="133"/>
                    <a:pt x="5288" y="253"/>
                  </a:cubicBezTo>
                  <a:cubicBezTo>
                    <a:pt x="5243" y="342"/>
                    <a:pt x="5243" y="566"/>
                    <a:pt x="5422" y="611"/>
                  </a:cubicBezTo>
                  <a:cubicBezTo>
                    <a:pt x="5870" y="925"/>
                    <a:pt x="6229" y="1194"/>
                    <a:pt x="6677" y="1463"/>
                  </a:cubicBezTo>
                  <a:cubicBezTo>
                    <a:pt x="5850" y="1738"/>
                    <a:pt x="4870" y="1888"/>
                    <a:pt x="3735" y="1888"/>
                  </a:cubicBezTo>
                  <a:cubicBezTo>
                    <a:pt x="2840" y="1888"/>
                    <a:pt x="1849" y="1795"/>
                    <a:pt x="762" y="1597"/>
                  </a:cubicBezTo>
                  <a:cubicBezTo>
                    <a:pt x="673" y="1283"/>
                    <a:pt x="673" y="1015"/>
                    <a:pt x="762" y="791"/>
                  </a:cubicBezTo>
                  <a:lnTo>
                    <a:pt x="852" y="342"/>
                  </a:lnTo>
                  <a:cubicBezTo>
                    <a:pt x="941" y="163"/>
                    <a:pt x="807" y="74"/>
                    <a:pt x="628" y="29"/>
                  </a:cubicBezTo>
                  <a:cubicBezTo>
                    <a:pt x="598" y="9"/>
                    <a:pt x="569" y="0"/>
                    <a:pt x="5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7" name="Google Shape;6507;p77"/>
          <p:cNvGrpSpPr/>
          <p:nvPr/>
        </p:nvGrpSpPr>
        <p:grpSpPr>
          <a:xfrm>
            <a:off x="1220559" y="2705027"/>
            <a:ext cx="511146" cy="431819"/>
            <a:chOff x="785541" y="2669474"/>
            <a:chExt cx="576980" cy="487435"/>
          </a:xfrm>
        </p:grpSpPr>
        <p:sp>
          <p:nvSpPr>
            <p:cNvPr id="6508" name="Google Shape;6508;p77"/>
            <p:cNvSpPr/>
            <p:nvPr/>
          </p:nvSpPr>
          <p:spPr>
            <a:xfrm>
              <a:off x="785541" y="2669474"/>
              <a:ext cx="576980" cy="487435"/>
            </a:xfrm>
            <a:custGeom>
              <a:rect b="b" l="l" r="r" t="t"/>
              <a:pathLst>
                <a:path extrusionOk="0" h="16619" w="19672">
                  <a:moveTo>
                    <a:pt x="1972" y="4564"/>
                  </a:moveTo>
                  <a:cubicBezTo>
                    <a:pt x="2151" y="4788"/>
                    <a:pt x="2286" y="5012"/>
                    <a:pt x="2286" y="5236"/>
                  </a:cubicBezTo>
                  <a:lnTo>
                    <a:pt x="1121" y="5057"/>
                  </a:lnTo>
                  <a:lnTo>
                    <a:pt x="1972" y="4564"/>
                  </a:lnTo>
                  <a:close/>
                  <a:moveTo>
                    <a:pt x="4795" y="3758"/>
                  </a:moveTo>
                  <a:lnTo>
                    <a:pt x="4795" y="4744"/>
                  </a:lnTo>
                  <a:cubicBezTo>
                    <a:pt x="4795" y="5281"/>
                    <a:pt x="4481" y="5774"/>
                    <a:pt x="3899" y="5953"/>
                  </a:cubicBezTo>
                  <a:lnTo>
                    <a:pt x="3227" y="6177"/>
                  </a:lnTo>
                  <a:cubicBezTo>
                    <a:pt x="3227" y="6088"/>
                    <a:pt x="3182" y="5998"/>
                    <a:pt x="3137" y="5909"/>
                  </a:cubicBezTo>
                  <a:lnTo>
                    <a:pt x="2868" y="5461"/>
                  </a:lnTo>
                  <a:lnTo>
                    <a:pt x="2868" y="5236"/>
                  </a:lnTo>
                  <a:cubicBezTo>
                    <a:pt x="2868" y="4833"/>
                    <a:pt x="2689" y="4430"/>
                    <a:pt x="2420" y="4161"/>
                  </a:cubicBezTo>
                  <a:lnTo>
                    <a:pt x="2286" y="4116"/>
                  </a:lnTo>
                  <a:cubicBezTo>
                    <a:pt x="2554" y="3892"/>
                    <a:pt x="2913" y="3758"/>
                    <a:pt x="3227" y="3758"/>
                  </a:cubicBezTo>
                  <a:close/>
                  <a:moveTo>
                    <a:pt x="5512" y="980"/>
                  </a:moveTo>
                  <a:cubicBezTo>
                    <a:pt x="5691" y="1159"/>
                    <a:pt x="5736" y="1383"/>
                    <a:pt x="5691" y="1607"/>
                  </a:cubicBezTo>
                  <a:lnTo>
                    <a:pt x="5691" y="1697"/>
                  </a:lnTo>
                  <a:cubicBezTo>
                    <a:pt x="5691" y="1786"/>
                    <a:pt x="5691" y="1921"/>
                    <a:pt x="5781" y="1965"/>
                  </a:cubicBezTo>
                  <a:cubicBezTo>
                    <a:pt x="5826" y="2010"/>
                    <a:pt x="5915" y="2100"/>
                    <a:pt x="6050" y="2100"/>
                  </a:cubicBezTo>
                  <a:lnTo>
                    <a:pt x="6139" y="2100"/>
                  </a:lnTo>
                  <a:lnTo>
                    <a:pt x="5915" y="2593"/>
                  </a:lnTo>
                  <a:cubicBezTo>
                    <a:pt x="5915" y="2638"/>
                    <a:pt x="5870" y="2682"/>
                    <a:pt x="5870" y="2817"/>
                  </a:cubicBezTo>
                  <a:lnTo>
                    <a:pt x="5870" y="3265"/>
                  </a:lnTo>
                  <a:cubicBezTo>
                    <a:pt x="5870" y="4116"/>
                    <a:pt x="6229" y="4878"/>
                    <a:pt x="6767" y="5550"/>
                  </a:cubicBezTo>
                  <a:cubicBezTo>
                    <a:pt x="5377" y="6670"/>
                    <a:pt x="4347" y="7880"/>
                    <a:pt x="3675" y="9090"/>
                  </a:cubicBezTo>
                  <a:cubicBezTo>
                    <a:pt x="3630" y="8911"/>
                    <a:pt x="3630" y="8687"/>
                    <a:pt x="3585" y="8552"/>
                  </a:cubicBezTo>
                  <a:lnTo>
                    <a:pt x="3361" y="6805"/>
                  </a:lnTo>
                  <a:lnTo>
                    <a:pt x="4123" y="6536"/>
                  </a:lnTo>
                  <a:cubicBezTo>
                    <a:pt x="4929" y="6222"/>
                    <a:pt x="5422" y="5505"/>
                    <a:pt x="5422" y="4744"/>
                  </a:cubicBezTo>
                  <a:lnTo>
                    <a:pt x="5422" y="3444"/>
                  </a:lnTo>
                  <a:cubicBezTo>
                    <a:pt x="5422" y="3310"/>
                    <a:pt x="5377" y="3220"/>
                    <a:pt x="5243" y="3086"/>
                  </a:cubicBezTo>
                  <a:cubicBezTo>
                    <a:pt x="5198" y="3063"/>
                    <a:pt x="5131" y="3052"/>
                    <a:pt x="5069" y="3052"/>
                  </a:cubicBezTo>
                  <a:cubicBezTo>
                    <a:pt x="5008" y="3052"/>
                    <a:pt x="4952" y="3063"/>
                    <a:pt x="4929" y="3086"/>
                  </a:cubicBezTo>
                  <a:lnTo>
                    <a:pt x="4750" y="3220"/>
                  </a:lnTo>
                  <a:lnTo>
                    <a:pt x="3271" y="3220"/>
                  </a:lnTo>
                  <a:cubicBezTo>
                    <a:pt x="3003" y="3220"/>
                    <a:pt x="2734" y="3265"/>
                    <a:pt x="2465" y="3399"/>
                  </a:cubicBezTo>
                  <a:cubicBezTo>
                    <a:pt x="2644" y="2862"/>
                    <a:pt x="3092" y="2503"/>
                    <a:pt x="3630" y="2324"/>
                  </a:cubicBezTo>
                  <a:cubicBezTo>
                    <a:pt x="4123" y="2189"/>
                    <a:pt x="4661" y="2100"/>
                    <a:pt x="4885" y="2055"/>
                  </a:cubicBezTo>
                  <a:cubicBezTo>
                    <a:pt x="4974" y="1965"/>
                    <a:pt x="5064" y="1921"/>
                    <a:pt x="5153" y="1876"/>
                  </a:cubicBezTo>
                  <a:cubicBezTo>
                    <a:pt x="5377" y="1607"/>
                    <a:pt x="5512" y="1293"/>
                    <a:pt x="5512" y="980"/>
                  </a:cubicBezTo>
                  <a:close/>
                  <a:moveTo>
                    <a:pt x="15997" y="10703"/>
                  </a:moveTo>
                  <a:lnTo>
                    <a:pt x="16804" y="11286"/>
                  </a:lnTo>
                  <a:cubicBezTo>
                    <a:pt x="16580" y="11599"/>
                    <a:pt x="16221" y="11868"/>
                    <a:pt x="15863" y="12047"/>
                  </a:cubicBezTo>
                  <a:cubicBezTo>
                    <a:pt x="15684" y="12003"/>
                    <a:pt x="15549" y="11868"/>
                    <a:pt x="15415" y="11779"/>
                  </a:cubicBezTo>
                  <a:lnTo>
                    <a:pt x="15011" y="11510"/>
                  </a:lnTo>
                  <a:cubicBezTo>
                    <a:pt x="15325" y="11286"/>
                    <a:pt x="15684" y="11062"/>
                    <a:pt x="15997" y="10703"/>
                  </a:cubicBezTo>
                  <a:close/>
                  <a:moveTo>
                    <a:pt x="6632" y="10927"/>
                  </a:moveTo>
                  <a:lnTo>
                    <a:pt x="6632" y="10927"/>
                  </a:lnTo>
                  <a:cubicBezTo>
                    <a:pt x="8828" y="11555"/>
                    <a:pt x="10844" y="11868"/>
                    <a:pt x="12816" y="11868"/>
                  </a:cubicBezTo>
                  <a:cubicBezTo>
                    <a:pt x="12592" y="12003"/>
                    <a:pt x="12413" y="12003"/>
                    <a:pt x="12323" y="12047"/>
                  </a:cubicBezTo>
                  <a:cubicBezTo>
                    <a:pt x="11667" y="12217"/>
                    <a:pt x="10991" y="12306"/>
                    <a:pt x="10319" y="12306"/>
                  </a:cubicBezTo>
                  <a:cubicBezTo>
                    <a:pt x="9567" y="12306"/>
                    <a:pt x="8820" y="12194"/>
                    <a:pt x="8111" y="11958"/>
                  </a:cubicBezTo>
                  <a:cubicBezTo>
                    <a:pt x="7484" y="11779"/>
                    <a:pt x="6991" y="11465"/>
                    <a:pt x="6632" y="10927"/>
                  </a:cubicBezTo>
                  <a:close/>
                  <a:moveTo>
                    <a:pt x="17297" y="11599"/>
                  </a:moveTo>
                  <a:lnTo>
                    <a:pt x="17790" y="12003"/>
                  </a:lnTo>
                  <a:cubicBezTo>
                    <a:pt x="17655" y="12227"/>
                    <a:pt x="17476" y="12406"/>
                    <a:pt x="17297" y="12585"/>
                  </a:cubicBezTo>
                  <a:cubicBezTo>
                    <a:pt x="17028" y="12496"/>
                    <a:pt x="16759" y="12451"/>
                    <a:pt x="16535" y="12361"/>
                  </a:cubicBezTo>
                  <a:cubicBezTo>
                    <a:pt x="16804" y="12092"/>
                    <a:pt x="17073" y="11868"/>
                    <a:pt x="17297" y="11599"/>
                  </a:cubicBezTo>
                  <a:close/>
                  <a:moveTo>
                    <a:pt x="18193" y="12361"/>
                  </a:moveTo>
                  <a:lnTo>
                    <a:pt x="18686" y="12675"/>
                  </a:lnTo>
                  <a:lnTo>
                    <a:pt x="17969" y="12675"/>
                  </a:lnTo>
                  <a:cubicBezTo>
                    <a:pt x="18103" y="12585"/>
                    <a:pt x="18148" y="12451"/>
                    <a:pt x="18193" y="12361"/>
                  </a:cubicBezTo>
                  <a:close/>
                  <a:moveTo>
                    <a:pt x="11068" y="14064"/>
                  </a:moveTo>
                  <a:lnTo>
                    <a:pt x="10396" y="15184"/>
                  </a:lnTo>
                  <a:lnTo>
                    <a:pt x="9993" y="15184"/>
                  </a:lnTo>
                  <a:lnTo>
                    <a:pt x="9724" y="14826"/>
                  </a:lnTo>
                  <a:lnTo>
                    <a:pt x="10127" y="14198"/>
                  </a:lnTo>
                  <a:cubicBezTo>
                    <a:pt x="10486" y="14198"/>
                    <a:pt x="10755" y="14154"/>
                    <a:pt x="11068" y="14064"/>
                  </a:cubicBezTo>
                  <a:close/>
                  <a:moveTo>
                    <a:pt x="5152" y="0"/>
                  </a:moveTo>
                  <a:cubicBezTo>
                    <a:pt x="5107" y="0"/>
                    <a:pt x="5061" y="11"/>
                    <a:pt x="5019" y="39"/>
                  </a:cubicBezTo>
                  <a:cubicBezTo>
                    <a:pt x="4929" y="83"/>
                    <a:pt x="4885" y="173"/>
                    <a:pt x="4885" y="307"/>
                  </a:cubicBezTo>
                  <a:lnTo>
                    <a:pt x="4885" y="800"/>
                  </a:lnTo>
                  <a:cubicBezTo>
                    <a:pt x="4885" y="1069"/>
                    <a:pt x="4750" y="1293"/>
                    <a:pt x="4571" y="1517"/>
                  </a:cubicBezTo>
                  <a:cubicBezTo>
                    <a:pt x="4347" y="1607"/>
                    <a:pt x="3899" y="1697"/>
                    <a:pt x="3361" y="1831"/>
                  </a:cubicBezTo>
                  <a:cubicBezTo>
                    <a:pt x="2330" y="2100"/>
                    <a:pt x="1613" y="2996"/>
                    <a:pt x="1613" y="3982"/>
                  </a:cubicBezTo>
                  <a:lnTo>
                    <a:pt x="1613" y="4071"/>
                  </a:lnTo>
                  <a:lnTo>
                    <a:pt x="224" y="4878"/>
                  </a:lnTo>
                  <a:cubicBezTo>
                    <a:pt x="90" y="4968"/>
                    <a:pt x="0" y="5102"/>
                    <a:pt x="45" y="5281"/>
                  </a:cubicBezTo>
                  <a:cubicBezTo>
                    <a:pt x="90" y="5461"/>
                    <a:pt x="224" y="5550"/>
                    <a:pt x="314" y="5550"/>
                  </a:cubicBezTo>
                  <a:lnTo>
                    <a:pt x="2286" y="5864"/>
                  </a:lnTo>
                  <a:lnTo>
                    <a:pt x="2554" y="6312"/>
                  </a:lnTo>
                  <a:lnTo>
                    <a:pt x="2554" y="6357"/>
                  </a:lnTo>
                  <a:lnTo>
                    <a:pt x="2913" y="8597"/>
                  </a:lnTo>
                  <a:cubicBezTo>
                    <a:pt x="3137" y="10255"/>
                    <a:pt x="4033" y="11823"/>
                    <a:pt x="5377" y="12854"/>
                  </a:cubicBezTo>
                  <a:cubicBezTo>
                    <a:pt x="5422" y="12899"/>
                    <a:pt x="5467" y="12899"/>
                    <a:pt x="5557" y="12899"/>
                  </a:cubicBezTo>
                  <a:cubicBezTo>
                    <a:pt x="5646" y="12899"/>
                    <a:pt x="5691" y="12854"/>
                    <a:pt x="5781" y="12809"/>
                  </a:cubicBezTo>
                  <a:cubicBezTo>
                    <a:pt x="5870" y="12675"/>
                    <a:pt x="5826" y="12496"/>
                    <a:pt x="5691" y="12406"/>
                  </a:cubicBezTo>
                  <a:cubicBezTo>
                    <a:pt x="4795" y="11734"/>
                    <a:pt x="4212" y="10838"/>
                    <a:pt x="3809" y="9807"/>
                  </a:cubicBezTo>
                  <a:cubicBezTo>
                    <a:pt x="4481" y="8463"/>
                    <a:pt x="5557" y="7253"/>
                    <a:pt x="6991" y="5909"/>
                  </a:cubicBezTo>
                  <a:lnTo>
                    <a:pt x="7887" y="6805"/>
                  </a:lnTo>
                  <a:cubicBezTo>
                    <a:pt x="7394" y="6850"/>
                    <a:pt x="6901" y="7074"/>
                    <a:pt x="6363" y="7298"/>
                  </a:cubicBezTo>
                  <a:cubicBezTo>
                    <a:pt x="5646" y="7701"/>
                    <a:pt x="5198" y="8552"/>
                    <a:pt x="5243" y="9359"/>
                  </a:cubicBezTo>
                  <a:cubicBezTo>
                    <a:pt x="5377" y="10838"/>
                    <a:pt x="6363" y="12047"/>
                    <a:pt x="7842" y="12496"/>
                  </a:cubicBezTo>
                  <a:cubicBezTo>
                    <a:pt x="8604" y="12720"/>
                    <a:pt x="9455" y="12899"/>
                    <a:pt x="10307" y="12899"/>
                  </a:cubicBezTo>
                  <a:cubicBezTo>
                    <a:pt x="10979" y="12899"/>
                    <a:pt x="11696" y="12809"/>
                    <a:pt x="12368" y="12630"/>
                  </a:cubicBezTo>
                  <a:cubicBezTo>
                    <a:pt x="13040" y="12451"/>
                    <a:pt x="13712" y="12182"/>
                    <a:pt x="14339" y="11823"/>
                  </a:cubicBezTo>
                  <a:lnTo>
                    <a:pt x="14653" y="12047"/>
                  </a:lnTo>
                  <a:cubicBezTo>
                    <a:pt x="13264" y="12944"/>
                    <a:pt x="11606" y="13526"/>
                    <a:pt x="9903" y="13616"/>
                  </a:cubicBezTo>
                  <a:lnTo>
                    <a:pt x="9814" y="13616"/>
                  </a:lnTo>
                  <a:cubicBezTo>
                    <a:pt x="9637" y="13631"/>
                    <a:pt x="9460" y="13638"/>
                    <a:pt x="9284" y="13638"/>
                  </a:cubicBezTo>
                  <a:cubicBezTo>
                    <a:pt x="8388" y="13638"/>
                    <a:pt x="7508" y="13445"/>
                    <a:pt x="6722" y="13033"/>
                  </a:cubicBezTo>
                  <a:cubicBezTo>
                    <a:pt x="6669" y="13007"/>
                    <a:pt x="6617" y="12996"/>
                    <a:pt x="6568" y="12996"/>
                  </a:cubicBezTo>
                  <a:cubicBezTo>
                    <a:pt x="6449" y="12996"/>
                    <a:pt x="6350" y="13060"/>
                    <a:pt x="6318" y="13123"/>
                  </a:cubicBezTo>
                  <a:cubicBezTo>
                    <a:pt x="6274" y="13302"/>
                    <a:pt x="6318" y="13481"/>
                    <a:pt x="6453" y="13526"/>
                  </a:cubicBezTo>
                  <a:cubicBezTo>
                    <a:pt x="7349" y="13974"/>
                    <a:pt x="8335" y="14198"/>
                    <a:pt x="9366" y="14198"/>
                  </a:cubicBezTo>
                  <a:lnTo>
                    <a:pt x="8738" y="15139"/>
                  </a:lnTo>
                  <a:lnTo>
                    <a:pt x="8066" y="15139"/>
                  </a:lnTo>
                  <a:cubicBezTo>
                    <a:pt x="7887" y="15139"/>
                    <a:pt x="7752" y="15229"/>
                    <a:pt x="7752" y="15408"/>
                  </a:cubicBezTo>
                  <a:cubicBezTo>
                    <a:pt x="7752" y="15587"/>
                    <a:pt x="7887" y="15722"/>
                    <a:pt x="8066" y="15722"/>
                  </a:cubicBezTo>
                  <a:lnTo>
                    <a:pt x="9007" y="15722"/>
                  </a:lnTo>
                  <a:cubicBezTo>
                    <a:pt x="9141" y="15722"/>
                    <a:pt x="9186" y="15632"/>
                    <a:pt x="9231" y="15587"/>
                  </a:cubicBezTo>
                  <a:lnTo>
                    <a:pt x="9410" y="15319"/>
                  </a:lnTo>
                  <a:lnTo>
                    <a:pt x="9634" y="15587"/>
                  </a:lnTo>
                  <a:cubicBezTo>
                    <a:pt x="9679" y="15632"/>
                    <a:pt x="9769" y="15722"/>
                    <a:pt x="9858" y="15722"/>
                  </a:cubicBezTo>
                  <a:lnTo>
                    <a:pt x="9993" y="15722"/>
                  </a:lnTo>
                  <a:lnTo>
                    <a:pt x="9769" y="16036"/>
                  </a:lnTo>
                  <a:lnTo>
                    <a:pt x="9097" y="16036"/>
                  </a:lnTo>
                  <a:cubicBezTo>
                    <a:pt x="8962" y="16036"/>
                    <a:pt x="8828" y="16125"/>
                    <a:pt x="8828" y="16304"/>
                  </a:cubicBezTo>
                  <a:cubicBezTo>
                    <a:pt x="8828" y="16484"/>
                    <a:pt x="8962" y="16618"/>
                    <a:pt x="9097" y="16618"/>
                  </a:cubicBezTo>
                  <a:lnTo>
                    <a:pt x="9948" y="16618"/>
                  </a:lnTo>
                  <a:cubicBezTo>
                    <a:pt x="10082" y="16618"/>
                    <a:pt x="10127" y="16528"/>
                    <a:pt x="10172" y="16484"/>
                  </a:cubicBezTo>
                  <a:lnTo>
                    <a:pt x="10351" y="16215"/>
                  </a:lnTo>
                  <a:lnTo>
                    <a:pt x="10575" y="16484"/>
                  </a:lnTo>
                  <a:cubicBezTo>
                    <a:pt x="10620" y="16528"/>
                    <a:pt x="10755" y="16618"/>
                    <a:pt x="10799" y="16618"/>
                  </a:cubicBezTo>
                  <a:lnTo>
                    <a:pt x="11427" y="16618"/>
                  </a:lnTo>
                  <a:cubicBezTo>
                    <a:pt x="11561" y="16618"/>
                    <a:pt x="11696" y="16484"/>
                    <a:pt x="11696" y="16304"/>
                  </a:cubicBezTo>
                  <a:cubicBezTo>
                    <a:pt x="11696" y="16125"/>
                    <a:pt x="11561" y="16036"/>
                    <a:pt x="11427" y="16036"/>
                  </a:cubicBezTo>
                  <a:lnTo>
                    <a:pt x="10889" y="16036"/>
                  </a:lnTo>
                  <a:lnTo>
                    <a:pt x="10620" y="15632"/>
                  </a:lnTo>
                  <a:lnTo>
                    <a:pt x="11740" y="13840"/>
                  </a:lnTo>
                  <a:cubicBezTo>
                    <a:pt x="12861" y="13571"/>
                    <a:pt x="13981" y="13078"/>
                    <a:pt x="15011" y="12451"/>
                  </a:cubicBezTo>
                  <a:cubicBezTo>
                    <a:pt x="15011" y="12451"/>
                    <a:pt x="15101" y="12406"/>
                    <a:pt x="15146" y="12361"/>
                  </a:cubicBezTo>
                  <a:cubicBezTo>
                    <a:pt x="16132" y="12899"/>
                    <a:pt x="17118" y="13168"/>
                    <a:pt x="18238" y="13168"/>
                  </a:cubicBezTo>
                  <a:lnTo>
                    <a:pt x="19134" y="13168"/>
                  </a:lnTo>
                  <a:cubicBezTo>
                    <a:pt x="19313" y="13168"/>
                    <a:pt x="19492" y="13078"/>
                    <a:pt x="19492" y="12899"/>
                  </a:cubicBezTo>
                  <a:cubicBezTo>
                    <a:pt x="19672" y="12809"/>
                    <a:pt x="19582" y="12630"/>
                    <a:pt x="19492" y="12496"/>
                  </a:cubicBezTo>
                  <a:lnTo>
                    <a:pt x="16401" y="10345"/>
                  </a:lnTo>
                  <a:cubicBezTo>
                    <a:pt x="16445" y="10210"/>
                    <a:pt x="16535" y="10121"/>
                    <a:pt x="16445" y="9986"/>
                  </a:cubicBezTo>
                  <a:cubicBezTo>
                    <a:pt x="16401" y="9897"/>
                    <a:pt x="16311" y="9762"/>
                    <a:pt x="16177" y="9717"/>
                  </a:cubicBezTo>
                  <a:lnTo>
                    <a:pt x="15639" y="9538"/>
                  </a:lnTo>
                  <a:lnTo>
                    <a:pt x="15549" y="9538"/>
                  </a:lnTo>
                  <a:lnTo>
                    <a:pt x="14295" y="8911"/>
                  </a:lnTo>
                  <a:cubicBezTo>
                    <a:pt x="14250" y="8900"/>
                    <a:pt x="14205" y="8894"/>
                    <a:pt x="14162" y="8894"/>
                  </a:cubicBezTo>
                  <a:cubicBezTo>
                    <a:pt x="14034" y="8894"/>
                    <a:pt x="13925" y="8944"/>
                    <a:pt x="13891" y="9045"/>
                  </a:cubicBezTo>
                  <a:cubicBezTo>
                    <a:pt x="13846" y="9224"/>
                    <a:pt x="13891" y="9359"/>
                    <a:pt x="13981" y="9404"/>
                  </a:cubicBezTo>
                  <a:lnTo>
                    <a:pt x="15280" y="10031"/>
                  </a:lnTo>
                  <a:cubicBezTo>
                    <a:pt x="15325" y="10031"/>
                    <a:pt x="15415" y="10076"/>
                    <a:pt x="15460" y="10076"/>
                  </a:cubicBezTo>
                  <a:lnTo>
                    <a:pt x="15728" y="10165"/>
                  </a:lnTo>
                  <a:cubicBezTo>
                    <a:pt x="15460" y="10434"/>
                    <a:pt x="15101" y="10658"/>
                    <a:pt x="14832" y="10882"/>
                  </a:cubicBezTo>
                  <a:cubicBezTo>
                    <a:pt x="13219" y="10748"/>
                    <a:pt x="11606" y="10434"/>
                    <a:pt x="9724" y="9852"/>
                  </a:cubicBezTo>
                  <a:cubicBezTo>
                    <a:pt x="9706" y="9846"/>
                    <a:pt x="9686" y="9843"/>
                    <a:pt x="9667" y="9843"/>
                  </a:cubicBezTo>
                  <a:cubicBezTo>
                    <a:pt x="9544" y="9843"/>
                    <a:pt x="9410" y="9954"/>
                    <a:pt x="9410" y="10031"/>
                  </a:cubicBezTo>
                  <a:cubicBezTo>
                    <a:pt x="9321" y="10210"/>
                    <a:pt x="9455" y="10390"/>
                    <a:pt x="9545" y="10390"/>
                  </a:cubicBezTo>
                  <a:cubicBezTo>
                    <a:pt x="10979" y="10838"/>
                    <a:pt x="12323" y="11106"/>
                    <a:pt x="13622" y="11286"/>
                  </a:cubicBezTo>
                  <a:cubicBezTo>
                    <a:pt x="13493" y="11288"/>
                    <a:pt x="13364" y="11289"/>
                    <a:pt x="13234" y="11289"/>
                  </a:cubicBezTo>
                  <a:cubicBezTo>
                    <a:pt x="11023" y="11289"/>
                    <a:pt x="8724" y="10927"/>
                    <a:pt x="6184" y="10165"/>
                  </a:cubicBezTo>
                  <a:cubicBezTo>
                    <a:pt x="6094" y="9852"/>
                    <a:pt x="6005" y="9538"/>
                    <a:pt x="6005" y="9180"/>
                  </a:cubicBezTo>
                  <a:lnTo>
                    <a:pt x="6005" y="8911"/>
                  </a:lnTo>
                  <a:cubicBezTo>
                    <a:pt x="6811" y="9314"/>
                    <a:pt x="7663" y="9628"/>
                    <a:pt x="8469" y="9941"/>
                  </a:cubicBezTo>
                  <a:lnTo>
                    <a:pt x="8559" y="9941"/>
                  </a:lnTo>
                  <a:cubicBezTo>
                    <a:pt x="8693" y="9941"/>
                    <a:pt x="8783" y="9852"/>
                    <a:pt x="8828" y="9762"/>
                  </a:cubicBezTo>
                  <a:cubicBezTo>
                    <a:pt x="8917" y="9583"/>
                    <a:pt x="8828" y="9404"/>
                    <a:pt x="8693" y="9359"/>
                  </a:cubicBezTo>
                  <a:cubicBezTo>
                    <a:pt x="7887" y="9090"/>
                    <a:pt x="7035" y="8732"/>
                    <a:pt x="6139" y="8373"/>
                  </a:cubicBezTo>
                  <a:cubicBezTo>
                    <a:pt x="6274" y="8059"/>
                    <a:pt x="6498" y="7835"/>
                    <a:pt x="6811" y="7701"/>
                  </a:cubicBezTo>
                  <a:cubicBezTo>
                    <a:pt x="7463" y="7363"/>
                    <a:pt x="8166" y="7194"/>
                    <a:pt x="8866" y="7194"/>
                  </a:cubicBezTo>
                  <a:cubicBezTo>
                    <a:pt x="9465" y="7194"/>
                    <a:pt x="10062" y="7318"/>
                    <a:pt x="10620" y="7567"/>
                  </a:cubicBezTo>
                  <a:lnTo>
                    <a:pt x="13085" y="8732"/>
                  </a:lnTo>
                  <a:cubicBezTo>
                    <a:pt x="13137" y="8758"/>
                    <a:pt x="13190" y="8769"/>
                    <a:pt x="13239" y="8769"/>
                  </a:cubicBezTo>
                  <a:cubicBezTo>
                    <a:pt x="13357" y="8769"/>
                    <a:pt x="13456" y="8705"/>
                    <a:pt x="13488" y="8642"/>
                  </a:cubicBezTo>
                  <a:cubicBezTo>
                    <a:pt x="13533" y="8463"/>
                    <a:pt x="13488" y="8328"/>
                    <a:pt x="13398" y="8239"/>
                  </a:cubicBezTo>
                  <a:lnTo>
                    <a:pt x="10934" y="7074"/>
                  </a:lnTo>
                  <a:cubicBezTo>
                    <a:pt x="10262" y="6760"/>
                    <a:pt x="9590" y="6626"/>
                    <a:pt x="8828" y="6626"/>
                  </a:cubicBezTo>
                  <a:lnTo>
                    <a:pt x="7439" y="5236"/>
                  </a:lnTo>
                  <a:cubicBezTo>
                    <a:pt x="6901" y="4654"/>
                    <a:pt x="6543" y="3892"/>
                    <a:pt x="6543" y="3086"/>
                  </a:cubicBezTo>
                  <a:lnTo>
                    <a:pt x="6543" y="2638"/>
                  </a:lnTo>
                  <a:lnTo>
                    <a:pt x="6767" y="1921"/>
                  </a:lnTo>
                  <a:cubicBezTo>
                    <a:pt x="6811" y="1831"/>
                    <a:pt x="6811" y="1697"/>
                    <a:pt x="6722" y="1607"/>
                  </a:cubicBezTo>
                  <a:cubicBezTo>
                    <a:pt x="6632" y="1472"/>
                    <a:pt x="6543" y="1428"/>
                    <a:pt x="6453" y="1428"/>
                  </a:cubicBezTo>
                  <a:lnTo>
                    <a:pt x="6229" y="1428"/>
                  </a:lnTo>
                  <a:cubicBezTo>
                    <a:pt x="6229" y="1024"/>
                    <a:pt x="6094" y="666"/>
                    <a:pt x="5826" y="487"/>
                  </a:cubicBezTo>
                  <a:lnTo>
                    <a:pt x="5377" y="83"/>
                  </a:lnTo>
                  <a:cubicBezTo>
                    <a:pt x="5347" y="52"/>
                    <a:pt x="5252" y="0"/>
                    <a:pt x="51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7"/>
            <p:cNvSpPr/>
            <p:nvPr/>
          </p:nvSpPr>
          <p:spPr>
            <a:xfrm>
              <a:off x="880159" y="2790196"/>
              <a:ext cx="17129" cy="22349"/>
            </a:xfrm>
            <a:custGeom>
              <a:rect b="b" l="l" r="r" t="t"/>
              <a:pathLst>
                <a:path extrusionOk="0" h="762" w="584">
                  <a:moveTo>
                    <a:pt x="314" y="0"/>
                  </a:moveTo>
                  <a:cubicBezTo>
                    <a:pt x="135" y="0"/>
                    <a:pt x="1" y="90"/>
                    <a:pt x="1" y="269"/>
                  </a:cubicBezTo>
                  <a:lnTo>
                    <a:pt x="1" y="493"/>
                  </a:lnTo>
                  <a:cubicBezTo>
                    <a:pt x="1" y="672"/>
                    <a:pt x="180" y="762"/>
                    <a:pt x="314" y="762"/>
                  </a:cubicBezTo>
                  <a:cubicBezTo>
                    <a:pt x="449" y="762"/>
                    <a:pt x="583" y="672"/>
                    <a:pt x="583" y="493"/>
                  </a:cubicBezTo>
                  <a:lnTo>
                    <a:pt x="583" y="269"/>
                  </a:lnTo>
                  <a:cubicBezTo>
                    <a:pt x="583" y="90"/>
                    <a:pt x="449" y="0"/>
                    <a:pt x="3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0" name="Google Shape;6510;p77"/>
          <p:cNvGrpSpPr/>
          <p:nvPr/>
        </p:nvGrpSpPr>
        <p:grpSpPr>
          <a:xfrm>
            <a:off x="4633121" y="2769310"/>
            <a:ext cx="506495" cy="369848"/>
            <a:chOff x="4637626" y="2742036"/>
            <a:chExt cx="571730" cy="417483"/>
          </a:xfrm>
        </p:grpSpPr>
        <p:sp>
          <p:nvSpPr>
            <p:cNvPr id="6511" name="Google Shape;6511;p77"/>
            <p:cNvSpPr/>
            <p:nvPr/>
          </p:nvSpPr>
          <p:spPr>
            <a:xfrm>
              <a:off x="4794043" y="2788876"/>
              <a:ext cx="15780" cy="21059"/>
            </a:xfrm>
            <a:custGeom>
              <a:rect b="b" l="l" r="r" t="t"/>
              <a:pathLst>
                <a:path extrusionOk="0" h="718" w="538">
                  <a:moveTo>
                    <a:pt x="269" y="0"/>
                  </a:moveTo>
                  <a:cubicBezTo>
                    <a:pt x="90" y="0"/>
                    <a:pt x="0" y="90"/>
                    <a:pt x="0" y="269"/>
                  </a:cubicBezTo>
                  <a:lnTo>
                    <a:pt x="0" y="449"/>
                  </a:lnTo>
                  <a:cubicBezTo>
                    <a:pt x="0" y="583"/>
                    <a:pt x="90" y="717"/>
                    <a:pt x="269" y="717"/>
                  </a:cubicBezTo>
                  <a:cubicBezTo>
                    <a:pt x="448" y="717"/>
                    <a:pt x="538" y="583"/>
                    <a:pt x="538" y="449"/>
                  </a:cubicBezTo>
                  <a:lnTo>
                    <a:pt x="538" y="269"/>
                  </a:lnTo>
                  <a:cubicBezTo>
                    <a:pt x="538" y="90"/>
                    <a:pt x="448" y="0"/>
                    <a:pt x="2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7"/>
            <p:cNvSpPr/>
            <p:nvPr/>
          </p:nvSpPr>
          <p:spPr>
            <a:xfrm>
              <a:off x="4637626" y="2742036"/>
              <a:ext cx="571730" cy="417483"/>
            </a:xfrm>
            <a:custGeom>
              <a:rect b="b" l="l" r="r" t="t"/>
              <a:pathLst>
                <a:path extrusionOk="0" h="14234" w="19493">
                  <a:moveTo>
                    <a:pt x="3810" y="2762"/>
                  </a:moveTo>
                  <a:cubicBezTo>
                    <a:pt x="3899" y="2852"/>
                    <a:pt x="3989" y="3031"/>
                    <a:pt x="3989" y="3255"/>
                  </a:cubicBezTo>
                  <a:lnTo>
                    <a:pt x="1838" y="4017"/>
                  </a:lnTo>
                  <a:cubicBezTo>
                    <a:pt x="1569" y="4152"/>
                    <a:pt x="1300" y="4152"/>
                    <a:pt x="1032" y="4152"/>
                  </a:cubicBezTo>
                  <a:lnTo>
                    <a:pt x="3810" y="2762"/>
                  </a:lnTo>
                  <a:close/>
                  <a:moveTo>
                    <a:pt x="17297" y="10425"/>
                  </a:moveTo>
                  <a:lnTo>
                    <a:pt x="18821" y="10873"/>
                  </a:lnTo>
                  <a:cubicBezTo>
                    <a:pt x="18562" y="11132"/>
                    <a:pt x="18247" y="11262"/>
                    <a:pt x="17912" y="11262"/>
                  </a:cubicBezTo>
                  <a:cubicBezTo>
                    <a:pt x="17726" y="11262"/>
                    <a:pt x="17534" y="11222"/>
                    <a:pt x="17342" y="11142"/>
                  </a:cubicBezTo>
                  <a:lnTo>
                    <a:pt x="16446" y="10783"/>
                  </a:lnTo>
                  <a:cubicBezTo>
                    <a:pt x="16760" y="10649"/>
                    <a:pt x="17028" y="10604"/>
                    <a:pt x="17297" y="10425"/>
                  </a:cubicBezTo>
                  <a:close/>
                  <a:moveTo>
                    <a:pt x="11427" y="11366"/>
                  </a:moveTo>
                  <a:lnTo>
                    <a:pt x="10531" y="12934"/>
                  </a:lnTo>
                  <a:lnTo>
                    <a:pt x="10128" y="12934"/>
                  </a:lnTo>
                  <a:lnTo>
                    <a:pt x="9859" y="12576"/>
                  </a:lnTo>
                  <a:lnTo>
                    <a:pt x="10531" y="11455"/>
                  </a:lnTo>
                  <a:lnTo>
                    <a:pt x="11427" y="11366"/>
                  </a:lnTo>
                  <a:close/>
                  <a:moveTo>
                    <a:pt x="6018" y="1"/>
                  </a:moveTo>
                  <a:cubicBezTo>
                    <a:pt x="5626" y="1"/>
                    <a:pt x="5234" y="102"/>
                    <a:pt x="4885" y="298"/>
                  </a:cubicBezTo>
                  <a:cubicBezTo>
                    <a:pt x="4258" y="612"/>
                    <a:pt x="3810" y="1239"/>
                    <a:pt x="3675" y="1956"/>
                  </a:cubicBezTo>
                  <a:lnTo>
                    <a:pt x="3630" y="2270"/>
                  </a:lnTo>
                  <a:lnTo>
                    <a:pt x="673" y="3748"/>
                  </a:lnTo>
                  <a:cubicBezTo>
                    <a:pt x="628" y="3838"/>
                    <a:pt x="539" y="3838"/>
                    <a:pt x="494" y="3838"/>
                  </a:cubicBezTo>
                  <a:lnTo>
                    <a:pt x="270" y="3883"/>
                  </a:lnTo>
                  <a:cubicBezTo>
                    <a:pt x="91" y="3928"/>
                    <a:pt x="1" y="4062"/>
                    <a:pt x="1" y="4196"/>
                  </a:cubicBezTo>
                  <a:cubicBezTo>
                    <a:pt x="1" y="4376"/>
                    <a:pt x="91" y="4555"/>
                    <a:pt x="270" y="4555"/>
                  </a:cubicBezTo>
                  <a:lnTo>
                    <a:pt x="673" y="4644"/>
                  </a:lnTo>
                  <a:cubicBezTo>
                    <a:pt x="897" y="4689"/>
                    <a:pt x="1076" y="4689"/>
                    <a:pt x="1300" y="4689"/>
                  </a:cubicBezTo>
                  <a:cubicBezTo>
                    <a:pt x="1569" y="4689"/>
                    <a:pt x="1838" y="4644"/>
                    <a:pt x="2107" y="4555"/>
                  </a:cubicBezTo>
                  <a:lnTo>
                    <a:pt x="4123" y="3748"/>
                  </a:lnTo>
                  <a:lnTo>
                    <a:pt x="4213" y="3928"/>
                  </a:lnTo>
                  <a:cubicBezTo>
                    <a:pt x="4258" y="4107"/>
                    <a:pt x="4303" y="4331"/>
                    <a:pt x="4303" y="4465"/>
                  </a:cubicBezTo>
                  <a:lnTo>
                    <a:pt x="4258" y="5809"/>
                  </a:lnTo>
                  <a:cubicBezTo>
                    <a:pt x="4213" y="7154"/>
                    <a:pt x="4661" y="8453"/>
                    <a:pt x="5468" y="9529"/>
                  </a:cubicBezTo>
                  <a:cubicBezTo>
                    <a:pt x="5557" y="9573"/>
                    <a:pt x="5602" y="9618"/>
                    <a:pt x="5692" y="9618"/>
                  </a:cubicBezTo>
                  <a:cubicBezTo>
                    <a:pt x="5781" y="9618"/>
                    <a:pt x="5826" y="9618"/>
                    <a:pt x="5871" y="9573"/>
                  </a:cubicBezTo>
                  <a:cubicBezTo>
                    <a:pt x="6005" y="9484"/>
                    <a:pt x="6005" y="9305"/>
                    <a:pt x="5916" y="9170"/>
                  </a:cubicBezTo>
                  <a:cubicBezTo>
                    <a:pt x="5333" y="8453"/>
                    <a:pt x="4930" y="7557"/>
                    <a:pt x="4885" y="6616"/>
                  </a:cubicBezTo>
                  <a:cubicBezTo>
                    <a:pt x="5468" y="6526"/>
                    <a:pt x="6095" y="6258"/>
                    <a:pt x="6543" y="5809"/>
                  </a:cubicBezTo>
                  <a:cubicBezTo>
                    <a:pt x="6678" y="5720"/>
                    <a:pt x="6678" y="5541"/>
                    <a:pt x="6588" y="5451"/>
                  </a:cubicBezTo>
                  <a:cubicBezTo>
                    <a:pt x="6539" y="5377"/>
                    <a:pt x="6462" y="5344"/>
                    <a:pt x="6388" y="5344"/>
                  </a:cubicBezTo>
                  <a:cubicBezTo>
                    <a:pt x="6328" y="5344"/>
                    <a:pt x="6270" y="5366"/>
                    <a:pt x="6229" y="5406"/>
                  </a:cubicBezTo>
                  <a:cubicBezTo>
                    <a:pt x="5826" y="5720"/>
                    <a:pt x="5378" y="5944"/>
                    <a:pt x="4885" y="5989"/>
                  </a:cubicBezTo>
                  <a:lnTo>
                    <a:pt x="4885" y="5809"/>
                  </a:lnTo>
                  <a:lnTo>
                    <a:pt x="4930" y="4465"/>
                  </a:lnTo>
                  <a:cubicBezTo>
                    <a:pt x="4930" y="4196"/>
                    <a:pt x="4885" y="3928"/>
                    <a:pt x="4751" y="3659"/>
                  </a:cubicBezTo>
                  <a:lnTo>
                    <a:pt x="4571" y="3300"/>
                  </a:lnTo>
                  <a:lnTo>
                    <a:pt x="4571" y="3211"/>
                  </a:lnTo>
                  <a:cubicBezTo>
                    <a:pt x="4661" y="2852"/>
                    <a:pt x="4482" y="2449"/>
                    <a:pt x="4258" y="2270"/>
                  </a:cubicBezTo>
                  <a:lnTo>
                    <a:pt x="4213" y="2180"/>
                  </a:lnTo>
                  <a:lnTo>
                    <a:pt x="4258" y="1911"/>
                  </a:lnTo>
                  <a:cubicBezTo>
                    <a:pt x="4303" y="1373"/>
                    <a:pt x="4661" y="925"/>
                    <a:pt x="5109" y="612"/>
                  </a:cubicBezTo>
                  <a:cubicBezTo>
                    <a:pt x="5359" y="466"/>
                    <a:pt x="5638" y="398"/>
                    <a:pt x="5923" y="398"/>
                  </a:cubicBezTo>
                  <a:cubicBezTo>
                    <a:pt x="6252" y="398"/>
                    <a:pt x="6590" y="488"/>
                    <a:pt x="6902" y="656"/>
                  </a:cubicBezTo>
                  <a:cubicBezTo>
                    <a:pt x="7708" y="1194"/>
                    <a:pt x="8111" y="2180"/>
                    <a:pt x="7932" y="3076"/>
                  </a:cubicBezTo>
                  <a:lnTo>
                    <a:pt x="7887" y="3300"/>
                  </a:lnTo>
                  <a:lnTo>
                    <a:pt x="6946" y="4420"/>
                  </a:lnTo>
                  <a:cubicBezTo>
                    <a:pt x="6812" y="4555"/>
                    <a:pt x="6812" y="4734"/>
                    <a:pt x="6991" y="4824"/>
                  </a:cubicBezTo>
                  <a:cubicBezTo>
                    <a:pt x="7036" y="4869"/>
                    <a:pt x="7126" y="4869"/>
                    <a:pt x="7170" y="4869"/>
                  </a:cubicBezTo>
                  <a:cubicBezTo>
                    <a:pt x="7215" y="4869"/>
                    <a:pt x="7350" y="4824"/>
                    <a:pt x="7394" y="4779"/>
                  </a:cubicBezTo>
                  <a:lnTo>
                    <a:pt x="8111" y="3928"/>
                  </a:lnTo>
                  <a:lnTo>
                    <a:pt x="8470" y="4152"/>
                  </a:lnTo>
                  <a:lnTo>
                    <a:pt x="7484" y="5317"/>
                  </a:lnTo>
                  <a:cubicBezTo>
                    <a:pt x="6946" y="5989"/>
                    <a:pt x="6722" y="6975"/>
                    <a:pt x="6946" y="7871"/>
                  </a:cubicBezTo>
                  <a:cubicBezTo>
                    <a:pt x="7170" y="8857"/>
                    <a:pt x="7932" y="9708"/>
                    <a:pt x="8963" y="9977"/>
                  </a:cubicBezTo>
                  <a:lnTo>
                    <a:pt x="11562" y="10694"/>
                  </a:lnTo>
                  <a:lnTo>
                    <a:pt x="10083" y="10828"/>
                  </a:lnTo>
                  <a:cubicBezTo>
                    <a:pt x="9954" y="10838"/>
                    <a:pt x="9823" y="10843"/>
                    <a:pt x="9692" y="10843"/>
                  </a:cubicBezTo>
                  <a:cubicBezTo>
                    <a:pt x="8643" y="10843"/>
                    <a:pt x="7559" y="10524"/>
                    <a:pt x="6722" y="9887"/>
                  </a:cubicBezTo>
                  <a:cubicBezTo>
                    <a:pt x="6685" y="9831"/>
                    <a:pt x="6632" y="9806"/>
                    <a:pt x="6572" y="9806"/>
                  </a:cubicBezTo>
                  <a:cubicBezTo>
                    <a:pt x="6490" y="9806"/>
                    <a:pt x="6397" y="9854"/>
                    <a:pt x="6319" y="9932"/>
                  </a:cubicBezTo>
                  <a:cubicBezTo>
                    <a:pt x="6229" y="10022"/>
                    <a:pt x="6274" y="10201"/>
                    <a:pt x="6409" y="10335"/>
                  </a:cubicBezTo>
                  <a:cubicBezTo>
                    <a:pt x="7350" y="11052"/>
                    <a:pt x="8470" y="11366"/>
                    <a:pt x="9635" y="11366"/>
                  </a:cubicBezTo>
                  <a:lnTo>
                    <a:pt x="9814" y="11366"/>
                  </a:lnTo>
                  <a:lnTo>
                    <a:pt x="8918" y="12800"/>
                  </a:lnTo>
                  <a:lnTo>
                    <a:pt x="8246" y="12800"/>
                  </a:lnTo>
                  <a:cubicBezTo>
                    <a:pt x="8067" y="12800"/>
                    <a:pt x="7977" y="12889"/>
                    <a:pt x="7977" y="13069"/>
                  </a:cubicBezTo>
                  <a:cubicBezTo>
                    <a:pt x="7977" y="13248"/>
                    <a:pt x="8067" y="13337"/>
                    <a:pt x="8246" y="13337"/>
                  </a:cubicBezTo>
                  <a:lnTo>
                    <a:pt x="9097" y="13337"/>
                  </a:lnTo>
                  <a:cubicBezTo>
                    <a:pt x="9187" y="13337"/>
                    <a:pt x="9232" y="13293"/>
                    <a:pt x="9321" y="13248"/>
                  </a:cubicBezTo>
                  <a:lnTo>
                    <a:pt x="9456" y="12934"/>
                  </a:lnTo>
                  <a:lnTo>
                    <a:pt x="9680" y="13248"/>
                  </a:lnTo>
                  <a:cubicBezTo>
                    <a:pt x="9769" y="13293"/>
                    <a:pt x="9814" y="13337"/>
                    <a:pt x="9904" y="13337"/>
                  </a:cubicBezTo>
                  <a:lnTo>
                    <a:pt x="10083" y="13337"/>
                  </a:lnTo>
                  <a:lnTo>
                    <a:pt x="9859" y="13696"/>
                  </a:lnTo>
                  <a:lnTo>
                    <a:pt x="9321" y="13696"/>
                  </a:lnTo>
                  <a:cubicBezTo>
                    <a:pt x="9142" y="13696"/>
                    <a:pt x="9008" y="13786"/>
                    <a:pt x="9008" y="13965"/>
                  </a:cubicBezTo>
                  <a:cubicBezTo>
                    <a:pt x="9008" y="14144"/>
                    <a:pt x="9142" y="14234"/>
                    <a:pt x="9321" y="14234"/>
                  </a:cubicBezTo>
                  <a:lnTo>
                    <a:pt x="10128" y="14234"/>
                  </a:lnTo>
                  <a:cubicBezTo>
                    <a:pt x="10262" y="14234"/>
                    <a:pt x="10307" y="14189"/>
                    <a:pt x="10352" y="14144"/>
                  </a:cubicBezTo>
                  <a:lnTo>
                    <a:pt x="10531" y="13830"/>
                  </a:lnTo>
                  <a:lnTo>
                    <a:pt x="10755" y="14144"/>
                  </a:lnTo>
                  <a:cubicBezTo>
                    <a:pt x="10800" y="14189"/>
                    <a:pt x="10845" y="14234"/>
                    <a:pt x="10979" y="14234"/>
                  </a:cubicBezTo>
                  <a:lnTo>
                    <a:pt x="11607" y="14234"/>
                  </a:lnTo>
                  <a:cubicBezTo>
                    <a:pt x="11741" y="14234"/>
                    <a:pt x="11875" y="14144"/>
                    <a:pt x="11875" y="13965"/>
                  </a:cubicBezTo>
                  <a:cubicBezTo>
                    <a:pt x="11875" y="13786"/>
                    <a:pt x="11741" y="13696"/>
                    <a:pt x="11607" y="13696"/>
                  </a:cubicBezTo>
                  <a:lnTo>
                    <a:pt x="11114" y="13696"/>
                  </a:lnTo>
                  <a:lnTo>
                    <a:pt x="10800" y="13293"/>
                  </a:lnTo>
                  <a:lnTo>
                    <a:pt x="12144" y="11142"/>
                  </a:lnTo>
                  <a:lnTo>
                    <a:pt x="14385" y="11007"/>
                  </a:lnTo>
                  <a:cubicBezTo>
                    <a:pt x="14788" y="11007"/>
                    <a:pt x="15191" y="10918"/>
                    <a:pt x="15595" y="10828"/>
                  </a:cubicBezTo>
                  <a:lnTo>
                    <a:pt x="17073" y="11500"/>
                  </a:lnTo>
                  <a:cubicBezTo>
                    <a:pt x="17297" y="11590"/>
                    <a:pt x="17566" y="11635"/>
                    <a:pt x="17835" y="11635"/>
                  </a:cubicBezTo>
                  <a:cubicBezTo>
                    <a:pt x="18328" y="11635"/>
                    <a:pt x="18866" y="11411"/>
                    <a:pt x="19224" y="11007"/>
                  </a:cubicBezTo>
                  <a:lnTo>
                    <a:pt x="19314" y="10828"/>
                  </a:lnTo>
                  <a:cubicBezTo>
                    <a:pt x="19364" y="10853"/>
                    <a:pt x="19400" y="10864"/>
                    <a:pt x="19426" y="10864"/>
                  </a:cubicBezTo>
                  <a:cubicBezTo>
                    <a:pt x="19493" y="10864"/>
                    <a:pt x="19493" y="10791"/>
                    <a:pt x="19493" y="10694"/>
                  </a:cubicBezTo>
                  <a:cubicBezTo>
                    <a:pt x="19448" y="10604"/>
                    <a:pt x="19403" y="10470"/>
                    <a:pt x="19224" y="10425"/>
                  </a:cubicBezTo>
                  <a:lnTo>
                    <a:pt x="18014" y="10111"/>
                  </a:lnTo>
                  <a:lnTo>
                    <a:pt x="18552" y="9753"/>
                  </a:lnTo>
                  <a:cubicBezTo>
                    <a:pt x="18686" y="9663"/>
                    <a:pt x="18776" y="9484"/>
                    <a:pt x="18686" y="9305"/>
                  </a:cubicBezTo>
                  <a:cubicBezTo>
                    <a:pt x="18642" y="9125"/>
                    <a:pt x="18552" y="9036"/>
                    <a:pt x="18373" y="8991"/>
                  </a:cubicBezTo>
                  <a:lnTo>
                    <a:pt x="17342" y="8857"/>
                  </a:lnTo>
                  <a:cubicBezTo>
                    <a:pt x="17253" y="8857"/>
                    <a:pt x="17208" y="8812"/>
                    <a:pt x="17073" y="8767"/>
                  </a:cubicBezTo>
                  <a:lnTo>
                    <a:pt x="15102" y="7557"/>
                  </a:lnTo>
                  <a:cubicBezTo>
                    <a:pt x="15072" y="7542"/>
                    <a:pt x="15027" y="7532"/>
                    <a:pt x="14979" y="7532"/>
                  </a:cubicBezTo>
                  <a:cubicBezTo>
                    <a:pt x="14883" y="7532"/>
                    <a:pt x="14773" y="7572"/>
                    <a:pt x="14743" y="7691"/>
                  </a:cubicBezTo>
                  <a:cubicBezTo>
                    <a:pt x="14654" y="7781"/>
                    <a:pt x="14654" y="8005"/>
                    <a:pt x="14833" y="8095"/>
                  </a:cubicBezTo>
                  <a:lnTo>
                    <a:pt x="16804" y="9260"/>
                  </a:lnTo>
                  <a:cubicBezTo>
                    <a:pt x="16984" y="9349"/>
                    <a:pt x="17118" y="9439"/>
                    <a:pt x="17297" y="9439"/>
                  </a:cubicBezTo>
                  <a:lnTo>
                    <a:pt x="17880" y="9484"/>
                  </a:lnTo>
                  <a:cubicBezTo>
                    <a:pt x="16894" y="10022"/>
                    <a:pt x="15863" y="10380"/>
                    <a:pt x="14788" y="10470"/>
                  </a:cubicBezTo>
                  <a:cubicBezTo>
                    <a:pt x="14788" y="10470"/>
                    <a:pt x="14116" y="10559"/>
                    <a:pt x="13937" y="10559"/>
                  </a:cubicBezTo>
                  <a:cubicBezTo>
                    <a:pt x="13220" y="10559"/>
                    <a:pt x="12548" y="10425"/>
                    <a:pt x="11831" y="10246"/>
                  </a:cubicBezTo>
                  <a:lnTo>
                    <a:pt x="9142" y="9529"/>
                  </a:lnTo>
                  <a:cubicBezTo>
                    <a:pt x="8335" y="9305"/>
                    <a:pt x="7663" y="8632"/>
                    <a:pt x="7484" y="7871"/>
                  </a:cubicBezTo>
                  <a:cubicBezTo>
                    <a:pt x="7350" y="7199"/>
                    <a:pt x="7484" y="6392"/>
                    <a:pt x="7932" y="5854"/>
                  </a:cubicBezTo>
                  <a:lnTo>
                    <a:pt x="8963" y="4600"/>
                  </a:lnTo>
                  <a:lnTo>
                    <a:pt x="13757" y="7512"/>
                  </a:lnTo>
                  <a:cubicBezTo>
                    <a:pt x="13807" y="7529"/>
                    <a:pt x="13868" y="7539"/>
                    <a:pt x="13928" y="7539"/>
                  </a:cubicBezTo>
                  <a:cubicBezTo>
                    <a:pt x="14032" y="7539"/>
                    <a:pt x="14132" y="7508"/>
                    <a:pt x="14161" y="7423"/>
                  </a:cubicBezTo>
                  <a:cubicBezTo>
                    <a:pt x="14205" y="7288"/>
                    <a:pt x="14205" y="7064"/>
                    <a:pt x="14071" y="7019"/>
                  </a:cubicBezTo>
                  <a:lnTo>
                    <a:pt x="8470" y="3659"/>
                  </a:lnTo>
                  <a:lnTo>
                    <a:pt x="8515" y="3390"/>
                  </a:lnTo>
                  <a:cubicBezTo>
                    <a:pt x="8739" y="2180"/>
                    <a:pt x="8246" y="970"/>
                    <a:pt x="7215" y="343"/>
                  </a:cubicBezTo>
                  <a:cubicBezTo>
                    <a:pt x="6847" y="113"/>
                    <a:pt x="6432" y="1"/>
                    <a:pt x="60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3" name="Google Shape;6513;p77"/>
          <p:cNvGrpSpPr/>
          <p:nvPr/>
        </p:nvGrpSpPr>
        <p:grpSpPr>
          <a:xfrm>
            <a:off x="7277275" y="1390498"/>
            <a:ext cx="442446" cy="507509"/>
            <a:chOff x="7622335" y="1185640"/>
            <a:chExt cx="499431" cy="572874"/>
          </a:xfrm>
        </p:grpSpPr>
        <p:sp>
          <p:nvSpPr>
            <p:cNvPr id="6514" name="Google Shape;6514;p77"/>
            <p:cNvSpPr/>
            <p:nvPr/>
          </p:nvSpPr>
          <p:spPr>
            <a:xfrm>
              <a:off x="7622335" y="1185640"/>
              <a:ext cx="499431" cy="572874"/>
            </a:xfrm>
            <a:custGeom>
              <a:rect b="b" l="l" r="r" t="t"/>
              <a:pathLst>
                <a:path extrusionOk="0" h="19532" w="17028">
                  <a:moveTo>
                    <a:pt x="5377" y="1787"/>
                  </a:moveTo>
                  <a:lnTo>
                    <a:pt x="5512" y="2056"/>
                  </a:lnTo>
                  <a:cubicBezTo>
                    <a:pt x="5557" y="2146"/>
                    <a:pt x="5601" y="2325"/>
                    <a:pt x="5601" y="2459"/>
                  </a:cubicBezTo>
                  <a:lnTo>
                    <a:pt x="2017" y="3714"/>
                  </a:lnTo>
                  <a:lnTo>
                    <a:pt x="5377" y="1787"/>
                  </a:lnTo>
                  <a:close/>
                  <a:moveTo>
                    <a:pt x="10665" y="16574"/>
                  </a:moveTo>
                  <a:lnTo>
                    <a:pt x="9858" y="17919"/>
                  </a:lnTo>
                  <a:lnTo>
                    <a:pt x="9500" y="17919"/>
                  </a:lnTo>
                  <a:lnTo>
                    <a:pt x="9186" y="17515"/>
                  </a:lnTo>
                  <a:lnTo>
                    <a:pt x="9769" y="16619"/>
                  </a:lnTo>
                  <a:lnTo>
                    <a:pt x="9993" y="16619"/>
                  </a:lnTo>
                  <a:cubicBezTo>
                    <a:pt x="10217" y="16619"/>
                    <a:pt x="10441" y="16619"/>
                    <a:pt x="10665" y="16574"/>
                  </a:cubicBezTo>
                  <a:close/>
                  <a:moveTo>
                    <a:pt x="7545" y="1"/>
                  </a:moveTo>
                  <a:cubicBezTo>
                    <a:pt x="7020" y="1"/>
                    <a:pt x="6536" y="216"/>
                    <a:pt x="6139" y="577"/>
                  </a:cubicBezTo>
                  <a:lnTo>
                    <a:pt x="5377" y="1250"/>
                  </a:lnTo>
                  <a:lnTo>
                    <a:pt x="224" y="4341"/>
                  </a:lnTo>
                  <a:cubicBezTo>
                    <a:pt x="90" y="4476"/>
                    <a:pt x="0" y="4610"/>
                    <a:pt x="90" y="4789"/>
                  </a:cubicBezTo>
                  <a:cubicBezTo>
                    <a:pt x="135" y="4969"/>
                    <a:pt x="314" y="5058"/>
                    <a:pt x="448" y="5058"/>
                  </a:cubicBezTo>
                  <a:lnTo>
                    <a:pt x="3092" y="4969"/>
                  </a:lnTo>
                  <a:cubicBezTo>
                    <a:pt x="3271" y="4969"/>
                    <a:pt x="3361" y="4789"/>
                    <a:pt x="3361" y="4655"/>
                  </a:cubicBezTo>
                  <a:cubicBezTo>
                    <a:pt x="3361" y="4521"/>
                    <a:pt x="3226" y="4386"/>
                    <a:pt x="3092" y="4386"/>
                  </a:cubicBezTo>
                  <a:lnTo>
                    <a:pt x="2375" y="4476"/>
                  </a:lnTo>
                  <a:lnTo>
                    <a:pt x="5736" y="3221"/>
                  </a:lnTo>
                  <a:lnTo>
                    <a:pt x="5736" y="3221"/>
                  </a:lnTo>
                  <a:cubicBezTo>
                    <a:pt x="5691" y="3400"/>
                    <a:pt x="5691" y="3490"/>
                    <a:pt x="5557" y="3669"/>
                  </a:cubicBezTo>
                  <a:lnTo>
                    <a:pt x="5243" y="4341"/>
                  </a:lnTo>
                  <a:lnTo>
                    <a:pt x="4257" y="4386"/>
                  </a:lnTo>
                  <a:cubicBezTo>
                    <a:pt x="4123" y="4386"/>
                    <a:pt x="3988" y="4565"/>
                    <a:pt x="3988" y="4655"/>
                  </a:cubicBezTo>
                  <a:cubicBezTo>
                    <a:pt x="3988" y="4834"/>
                    <a:pt x="4123" y="4969"/>
                    <a:pt x="4257" y="4969"/>
                  </a:cubicBezTo>
                  <a:lnTo>
                    <a:pt x="4840" y="4969"/>
                  </a:lnTo>
                  <a:lnTo>
                    <a:pt x="4571" y="5462"/>
                  </a:lnTo>
                  <a:cubicBezTo>
                    <a:pt x="3585" y="7209"/>
                    <a:pt x="3361" y="9226"/>
                    <a:pt x="3809" y="11108"/>
                  </a:cubicBezTo>
                  <a:cubicBezTo>
                    <a:pt x="3899" y="11242"/>
                    <a:pt x="3988" y="11332"/>
                    <a:pt x="4123" y="11332"/>
                  </a:cubicBezTo>
                  <a:lnTo>
                    <a:pt x="4167" y="11332"/>
                  </a:lnTo>
                  <a:cubicBezTo>
                    <a:pt x="4347" y="11287"/>
                    <a:pt x="4392" y="11197"/>
                    <a:pt x="4392" y="11018"/>
                  </a:cubicBezTo>
                  <a:cubicBezTo>
                    <a:pt x="3943" y="9226"/>
                    <a:pt x="4212" y="7388"/>
                    <a:pt x="5064" y="5730"/>
                  </a:cubicBezTo>
                  <a:lnTo>
                    <a:pt x="6005" y="3938"/>
                  </a:lnTo>
                  <a:cubicBezTo>
                    <a:pt x="6363" y="3356"/>
                    <a:pt x="6363" y="2594"/>
                    <a:pt x="6049" y="1922"/>
                  </a:cubicBezTo>
                  <a:lnTo>
                    <a:pt x="5915" y="1608"/>
                  </a:lnTo>
                  <a:lnTo>
                    <a:pt x="6498" y="1025"/>
                  </a:lnTo>
                  <a:cubicBezTo>
                    <a:pt x="6783" y="776"/>
                    <a:pt x="7153" y="640"/>
                    <a:pt x="7541" y="640"/>
                  </a:cubicBezTo>
                  <a:cubicBezTo>
                    <a:pt x="7641" y="640"/>
                    <a:pt x="7741" y="649"/>
                    <a:pt x="7842" y="667"/>
                  </a:cubicBezTo>
                  <a:lnTo>
                    <a:pt x="7931" y="667"/>
                  </a:lnTo>
                  <a:cubicBezTo>
                    <a:pt x="8648" y="757"/>
                    <a:pt x="9276" y="1384"/>
                    <a:pt x="9321" y="2101"/>
                  </a:cubicBezTo>
                  <a:lnTo>
                    <a:pt x="9365" y="2370"/>
                  </a:lnTo>
                  <a:cubicBezTo>
                    <a:pt x="9410" y="2952"/>
                    <a:pt x="9276" y="3445"/>
                    <a:pt x="8828" y="3848"/>
                  </a:cubicBezTo>
                  <a:lnTo>
                    <a:pt x="6632" y="5865"/>
                  </a:lnTo>
                  <a:cubicBezTo>
                    <a:pt x="6139" y="6358"/>
                    <a:pt x="5825" y="7030"/>
                    <a:pt x="5915" y="7702"/>
                  </a:cubicBezTo>
                  <a:cubicBezTo>
                    <a:pt x="5960" y="8374"/>
                    <a:pt x="6274" y="8957"/>
                    <a:pt x="6811" y="9405"/>
                  </a:cubicBezTo>
                  <a:cubicBezTo>
                    <a:pt x="6856" y="9450"/>
                    <a:pt x="6901" y="9450"/>
                    <a:pt x="6901" y="9494"/>
                  </a:cubicBezTo>
                  <a:lnTo>
                    <a:pt x="6901" y="10884"/>
                  </a:lnTo>
                  <a:cubicBezTo>
                    <a:pt x="6901" y="13348"/>
                    <a:pt x="8917" y="15365"/>
                    <a:pt x="11382" y="15365"/>
                  </a:cubicBezTo>
                  <a:lnTo>
                    <a:pt x="12905" y="15365"/>
                  </a:lnTo>
                  <a:lnTo>
                    <a:pt x="12099" y="15768"/>
                  </a:lnTo>
                  <a:cubicBezTo>
                    <a:pt x="11476" y="16070"/>
                    <a:pt x="10782" y="16221"/>
                    <a:pt x="10083" y="16221"/>
                  </a:cubicBezTo>
                  <a:cubicBezTo>
                    <a:pt x="9123" y="16221"/>
                    <a:pt x="8153" y="15935"/>
                    <a:pt x="7349" y="15365"/>
                  </a:cubicBezTo>
                  <a:cubicBezTo>
                    <a:pt x="6184" y="14558"/>
                    <a:pt x="5288" y="13438"/>
                    <a:pt x="4795" y="12138"/>
                  </a:cubicBezTo>
                  <a:cubicBezTo>
                    <a:pt x="4726" y="12001"/>
                    <a:pt x="4632" y="11943"/>
                    <a:pt x="4511" y="11943"/>
                  </a:cubicBezTo>
                  <a:cubicBezTo>
                    <a:pt x="4474" y="11943"/>
                    <a:pt x="4434" y="11948"/>
                    <a:pt x="4392" y="11959"/>
                  </a:cubicBezTo>
                  <a:cubicBezTo>
                    <a:pt x="4212" y="12004"/>
                    <a:pt x="4167" y="12183"/>
                    <a:pt x="4212" y="12362"/>
                  </a:cubicBezTo>
                  <a:cubicBezTo>
                    <a:pt x="4795" y="13751"/>
                    <a:pt x="5781" y="15006"/>
                    <a:pt x="7035" y="15813"/>
                  </a:cubicBezTo>
                  <a:cubicBezTo>
                    <a:pt x="7707" y="16261"/>
                    <a:pt x="8424" y="16619"/>
                    <a:pt x="9186" y="16709"/>
                  </a:cubicBezTo>
                  <a:lnTo>
                    <a:pt x="8380" y="18053"/>
                  </a:lnTo>
                  <a:lnTo>
                    <a:pt x="7707" y="18053"/>
                  </a:lnTo>
                  <a:cubicBezTo>
                    <a:pt x="7528" y="18053"/>
                    <a:pt x="7394" y="18188"/>
                    <a:pt x="7394" y="18367"/>
                  </a:cubicBezTo>
                  <a:cubicBezTo>
                    <a:pt x="7394" y="18501"/>
                    <a:pt x="7528" y="18636"/>
                    <a:pt x="7707" y="18636"/>
                  </a:cubicBezTo>
                  <a:lnTo>
                    <a:pt x="8514" y="18636"/>
                  </a:lnTo>
                  <a:cubicBezTo>
                    <a:pt x="8648" y="18636"/>
                    <a:pt x="8693" y="18591"/>
                    <a:pt x="8738" y="18501"/>
                  </a:cubicBezTo>
                  <a:lnTo>
                    <a:pt x="8917" y="18232"/>
                  </a:lnTo>
                  <a:lnTo>
                    <a:pt x="9141" y="18501"/>
                  </a:lnTo>
                  <a:cubicBezTo>
                    <a:pt x="9186" y="18591"/>
                    <a:pt x="9321" y="18636"/>
                    <a:pt x="9365" y="18636"/>
                  </a:cubicBezTo>
                  <a:lnTo>
                    <a:pt x="9545" y="18636"/>
                  </a:lnTo>
                  <a:lnTo>
                    <a:pt x="9321" y="18949"/>
                  </a:lnTo>
                  <a:lnTo>
                    <a:pt x="8648" y="18949"/>
                  </a:lnTo>
                  <a:cubicBezTo>
                    <a:pt x="8469" y="18949"/>
                    <a:pt x="8380" y="19084"/>
                    <a:pt x="8380" y="19263"/>
                  </a:cubicBezTo>
                  <a:cubicBezTo>
                    <a:pt x="8380" y="19397"/>
                    <a:pt x="8469" y="19532"/>
                    <a:pt x="8648" y="19532"/>
                  </a:cubicBezTo>
                  <a:lnTo>
                    <a:pt x="9500" y="19532"/>
                  </a:lnTo>
                  <a:cubicBezTo>
                    <a:pt x="9589" y="19532"/>
                    <a:pt x="9634" y="19487"/>
                    <a:pt x="9724" y="19397"/>
                  </a:cubicBezTo>
                  <a:lnTo>
                    <a:pt x="9858" y="19129"/>
                  </a:lnTo>
                  <a:lnTo>
                    <a:pt x="10082" y="19397"/>
                  </a:lnTo>
                  <a:cubicBezTo>
                    <a:pt x="10172" y="19487"/>
                    <a:pt x="10262" y="19532"/>
                    <a:pt x="10306" y="19532"/>
                  </a:cubicBezTo>
                  <a:lnTo>
                    <a:pt x="10934" y="19532"/>
                  </a:lnTo>
                  <a:cubicBezTo>
                    <a:pt x="11113" y="19532"/>
                    <a:pt x="11203" y="19397"/>
                    <a:pt x="11203" y="19263"/>
                  </a:cubicBezTo>
                  <a:cubicBezTo>
                    <a:pt x="11203" y="19084"/>
                    <a:pt x="11113" y="18949"/>
                    <a:pt x="10934" y="18949"/>
                  </a:cubicBezTo>
                  <a:lnTo>
                    <a:pt x="10441" y="18949"/>
                  </a:lnTo>
                  <a:lnTo>
                    <a:pt x="10172" y="18591"/>
                  </a:lnTo>
                  <a:lnTo>
                    <a:pt x="11382" y="16574"/>
                  </a:lnTo>
                  <a:cubicBezTo>
                    <a:pt x="11651" y="16485"/>
                    <a:pt x="11964" y="16395"/>
                    <a:pt x="12233" y="16216"/>
                  </a:cubicBezTo>
                  <a:lnTo>
                    <a:pt x="13846" y="15454"/>
                  </a:lnTo>
                  <a:cubicBezTo>
                    <a:pt x="14070" y="15499"/>
                    <a:pt x="14339" y="15544"/>
                    <a:pt x="14563" y="15678"/>
                  </a:cubicBezTo>
                  <a:lnTo>
                    <a:pt x="15997" y="16261"/>
                  </a:lnTo>
                  <a:cubicBezTo>
                    <a:pt x="16087" y="16350"/>
                    <a:pt x="16132" y="16350"/>
                    <a:pt x="16266" y="16350"/>
                  </a:cubicBezTo>
                  <a:cubicBezTo>
                    <a:pt x="16356" y="16350"/>
                    <a:pt x="16535" y="16261"/>
                    <a:pt x="16625" y="16216"/>
                  </a:cubicBezTo>
                  <a:cubicBezTo>
                    <a:pt x="16804" y="16126"/>
                    <a:pt x="16983" y="15902"/>
                    <a:pt x="16983" y="15678"/>
                  </a:cubicBezTo>
                  <a:lnTo>
                    <a:pt x="16983" y="14692"/>
                  </a:lnTo>
                  <a:cubicBezTo>
                    <a:pt x="17028" y="14020"/>
                    <a:pt x="16983" y="13527"/>
                    <a:pt x="16804" y="13034"/>
                  </a:cubicBezTo>
                  <a:cubicBezTo>
                    <a:pt x="16535" y="12004"/>
                    <a:pt x="15997" y="11108"/>
                    <a:pt x="15191" y="10435"/>
                  </a:cubicBezTo>
                  <a:cubicBezTo>
                    <a:pt x="15153" y="10398"/>
                    <a:pt x="15101" y="10377"/>
                    <a:pt x="15043" y="10377"/>
                  </a:cubicBezTo>
                  <a:cubicBezTo>
                    <a:pt x="14960" y="10377"/>
                    <a:pt x="14866" y="10420"/>
                    <a:pt x="14787" y="10525"/>
                  </a:cubicBezTo>
                  <a:cubicBezTo>
                    <a:pt x="14698" y="10615"/>
                    <a:pt x="14698" y="10794"/>
                    <a:pt x="14877" y="10884"/>
                  </a:cubicBezTo>
                  <a:cubicBezTo>
                    <a:pt x="15594" y="11511"/>
                    <a:pt x="16087" y="12317"/>
                    <a:pt x="16311" y="13214"/>
                  </a:cubicBezTo>
                  <a:cubicBezTo>
                    <a:pt x="16445" y="13617"/>
                    <a:pt x="16535" y="14065"/>
                    <a:pt x="16535" y="14603"/>
                  </a:cubicBezTo>
                  <a:lnTo>
                    <a:pt x="16535" y="15544"/>
                  </a:lnTo>
                  <a:cubicBezTo>
                    <a:pt x="16535" y="15589"/>
                    <a:pt x="16490" y="15589"/>
                    <a:pt x="16490" y="15678"/>
                  </a:cubicBezTo>
                  <a:cubicBezTo>
                    <a:pt x="16490" y="15678"/>
                    <a:pt x="16470" y="15698"/>
                    <a:pt x="16430" y="15698"/>
                  </a:cubicBezTo>
                  <a:cubicBezTo>
                    <a:pt x="16410" y="15698"/>
                    <a:pt x="16386" y="15693"/>
                    <a:pt x="16356" y="15678"/>
                  </a:cubicBezTo>
                  <a:lnTo>
                    <a:pt x="14967" y="15051"/>
                  </a:lnTo>
                  <a:cubicBezTo>
                    <a:pt x="14339" y="14782"/>
                    <a:pt x="13757" y="14648"/>
                    <a:pt x="13085" y="14648"/>
                  </a:cubicBezTo>
                  <a:lnTo>
                    <a:pt x="11382" y="14648"/>
                  </a:lnTo>
                  <a:cubicBezTo>
                    <a:pt x="9186" y="14648"/>
                    <a:pt x="7483" y="12900"/>
                    <a:pt x="7483" y="10749"/>
                  </a:cubicBezTo>
                  <a:lnTo>
                    <a:pt x="7483" y="9629"/>
                  </a:lnTo>
                  <a:cubicBezTo>
                    <a:pt x="7707" y="9674"/>
                    <a:pt x="7931" y="9719"/>
                    <a:pt x="8156" y="9719"/>
                  </a:cubicBezTo>
                  <a:lnTo>
                    <a:pt x="11606" y="9719"/>
                  </a:lnTo>
                  <a:cubicBezTo>
                    <a:pt x="12412" y="9719"/>
                    <a:pt x="13174" y="9898"/>
                    <a:pt x="13846" y="10301"/>
                  </a:cubicBezTo>
                  <a:cubicBezTo>
                    <a:pt x="13891" y="10312"/>
                    <a:pt x="13936" y="10318"/>
                    <a:pt x="13979" y="10318"/>
                  </a:cubicBezTo>
                  <a:cubicBezTo>
                    <a:pt x="14107" y="10318"/>
                    <a:pt x="14216" y="10267"/>
                    <a:pt x="14250" y="10167"/>
                  </a:cubicBezTo>
                  <a:cubicBezTo>
                    <a:pt x="14294" y="9987"/>
                    <a:pt x="14250" y="9853"/>
                    <a:pt x="14115" y="9763"/>
                  </a:cubicBezTo>
                  <a:cubicBezTo>
                    <a:pt x="13353" y="9405"/>
                    <a:pt x="12502" y="9181"/>
                    <a:pt x="11606" y="9181"/>
                  </a:cubicBezTo>
                  <a:lnTo>
                    <a:pt x="8156" y="9181"/>
                  </a:lnTo>
                  <a:cubicBezTo>
                    <a:pt x="7797" y="9181"/>
                    <a:pt x="7394" y="9046"/>
                    <a:pt x="7125" y="8822"/>
                  </a:cubicBezTo>
                  <a:cubicBezTo>
                    <a:pt x="6722" y="8553"/>
                    <a:pt x="6498" y="8061"/>
                    <a:pt x="6453" y="7612"/>
                  </a:cubicBezTo>
                  <a:cubicBezTo>
                    <a:pt x="6408" y="7075"/>
                    <a:pt x="6632" y="6537"/>
                    <a:pt x="7035" y="6179"/>
                  </a:cubicBezTo>
                  <a:lnTo>
                    <a:pt x="9186" y="4162"/>
                  </a:lnTo>
                  <a:cubicBezTo>
                    <a:pt x="9769" y="3669"/>
                    <a:pt x="9993" y="2952"/>
                    <a:pt x="9948" y="2280"/>
                  </a:cubicBezTo>
                  <a:lnTo>
                    <a:pt x="9858" y="2011"/>
                  </a:lnTo>
                  <a:cubicBezTo>
                    <a:pt x="9769" y="981"/>
                    <a:pt x="8962" y="174"/>
                    <a:pt x="7976" y="40"/>
                  </a:cubicBezTo>
                  <a:lnTo>
                    <a:pt x="7931" y="40"/>
                  </a:lnTo>
                  <a:cubicBezTo>
                    <a:pt x="7801" y="14"/>
                    <a:pt x="7672" y="1"/>
                    <a:pt x="75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7"/>
            <p:cNvSpPr/>
            <p:nvPr/>
          </p:nvSpPr>
          <p:spPr>
            <a:xfrm>
              <a:off x="7823421" y="1220953"/>
              <a:ext cx="15780" cy="25018"/>
            </a:xfrm>
            <a:custGeom>
              <a:rect b="b" l="l" r="r" t="t"/>
              <a:pathLst>
                <a:path extrusionOk="0" h="853" w="538">
                  <a:moveTo>
                    <a:pt x="269" y="1"/>
                  </a:moveTo>
                  <a:cubicBezTo>
                    <a:pt x="90" y="1"/>
                    <a:pt x="0" y="135"/>
                    <a:pt x="0" y="270"/>
                  </a:cubicBezTo>
                  <a:lnTo>
                    <a:pt x="0" y="583"/>
                  </a:lnTo>
                  <a:cubicBezTo>
                    <a:pt x="0" y="718"/>
                    <a:pt x="90" y="852"/>
                    <a:pt x="269" y="852"/>
                  </a:cubicBezTo>
                  <a:cubicBezTo>
                    <a:pt x="448" y="852"/>
                    <a:pt x="538" y="718"/>
                    <a:pt x="538" y="583"/>
                  </a:cubicBezTo>
                  <a:lnTo>
                    <a:pt x="538" y="270"/>
                  </a:lnTo>
                  <a:cubicBezTo>
                    <a:pt x="538" y="135"/>
                    <a:pt x="448" y="1"/>
                    <a:pt x="2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6" name="Google Shape;6516;p77"/>
          <p:cNvGrpSpPr/>
          <p:nvPr/>
        </p:nvGrpSpPr>
        <p:grpSpPr>
          <a:xfrm>
            <a:off x="5272340" y="2090233"/>
            <a:ext cx="508834" cy="438834"/>
            <a:chOff x="5359173" y="1975497"/>
            <a:chExt cx="574369" cy="495354"/>
          </a:xfrm>
        </p:grpSpPr>
        <p:sp>
          <p:nvSpPr>
            <p:cNvPr id="6517" name="Google Shape;6517;p77"/>
            <p:cNvSpPr/>
            <p:nvPr/>
          </p:nvSpPr>
          <p:spPr>
            <a:xfrm>
              <a:off x="5445902" y="2023979"/>
              <a:ext cx="17129" cy="23669"/>
            </a:xfrm>
            <a:custGeom>
              <a:rect b="b" l="l" r="r" t="t"/>
              <a:pathLst>
                <a:path extrusionOk="0" h="807" w="584">
                  <a:moveTo>
                    <a:pt x="270" y="0"/>
                  </a:moveTo>
                  <a:cubicBezTo>
                    <a:pt x="135" y="0"/>
                    <a:pt x="1" y="135"/>
                    <a:pt x="1" y="314"/>
                  </a:cubicBezTo>
                  <a:lnTo>
                    <a:pt x="1" y="538"/>
                  </a:lnTo>
                  <a:cubicBezTo>
                    <a:pt x="1" y="672"/>
                    <a:pt x="135" y="807"/>
                    <a:pt x="270" y="807"/>
                  </a:cubicBezTo>
                  <a:cubicBezTo>
                    <a:pt x="449" y="807"/>
                    <a:pt x="583" y="672"/>
                    <a:pt x="583" y="538"/>
                  </a:cubicBezTo>
                  <a:lnTo>
                    <a:pt x="583" y="314"/>
                  </a:lnTo>
                  <a:cubicBezTo>
                    <a:pt x="583" y="180"/>
                    <a:pt x="449" y="0"/>
                    <a:pt x="2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7"/>
            <p:cNvSpPr/>
            <p:nvPr/>
          </p:nvSpPr>
          <p:spPr>
            <a:xfrm>
              <a:off x="5359173" y="1975497"/>
              <a:ext cx="574369" cy="495354"/>
            </a:xfrm>
            <a:custGeom>
              <a:rect b="b" l="l" r="r" t="t"/>
              <a:pathLst>
                <a:path extrusionOk="0" h="16889" w="19583">
                  <a:moveTo>
                    <a:pt x="1434" y="2953"/>
                  </a:moveTo>
                  <a:cubicBezTo>
                    <a:pt x="1569" y="3132"/>
                    <a:pt x="1613" y="3266"/>
                    <a:pt x="1613" y="3535"/>
                  </a:cubicBezTo>
                  <a:lnTo>
                    <a:pt x="1613" y="3625"/>
                  </a:lnTo>
                  <a:lnTo>
                    <a:pt x="672" y="3804"/>
                  </a:lnTo>
                  <a:cubicBezTo>
                    <a:pt x="852" y="3446"/>
                    <a:pt x="1121" y="3177"/>
                    <a:pt x="1434" y="2953"/>
                  </a:cubicBezTo>
                  <a:close/>
                  <a:moveTo>
                    <a:pt x="3435" y="565"/>
                  </a:moveTo>
                  <a:cubicBezTo>
                    <a:pt x="3735" y="565"/>
                    <a:pt x="4038" y="655"/>
                    <a:pt x="4302" y="847"/>
                  </a:cubicBezTo>
                  <a:cubicBezTo>
                    <a:pt x="4929" y="1205"/>
                    <a:pt x="5377" y="1833"/>
                    <a:pt x="5557" y="2549"/>
                  </a:cubicBezTo>
                  <a:lnTo>
                    <a:pt x="5601" y="2863"/>
                  </a:lnTo>
                  <a:cubicBezTo>
                    <a:pt x="5601" y="2953"/>
                    <a:pt x="5646" y="2998"/>
                    <a:pt x="5691" y="3087"/>
                  </a:cubicBezTo>
                  <a:lnTo>
                    <a:pt x="7618" y="4880"/>
                  </a:lnTo>
                  <a:cubicBezTo>
                    <a:pt x="7349" y="4969"/>
                    <a:pt x="7035" y="5104"/>
                    <a:pt x="6811" y="5328"/>
                  </a:cubicBezTo>
                  <a:cubicBezTo>
                    <a:pt x="6363" y="5686"/>
                    <a:pt x="6094" y="6224"/>
                    <a:pt x="6005" y="6762"/>
                  </a:cubicBezTo>
                  <a:lnTo>
                    <a:pt x="5781" y="6762"/>
                  </a:lnTo>
                  <a:cubicBezTo>
                    <a:pt x="5243" y="6806"/>
                    <a:pt x="4750" y="6941"/>
                    <a:pt x="4257" y="7165"/>
                  </a:cubicBezTo>
                  <a:cubicBezTo>
                    <a:pt x="4212" y="6986"/>
                    <a:pt x="4212" y="6806"/>
                    <a:pt x="4123" y="6672"/>
                  </a:cubicBezTo>
                  <a:lnTo>
                    <a:pt x="3406" y="4521"/>
                  </a:lnTo>
                  <a:cubicBezTo>
                    <a:pt x="3316" y="4297"/>
                    <a:pt x="3137" y="4073"/>
                    <a:pt x="2913" y="3983"/>
                  </a:cubicBezTo>
                  <a:lnTo>
                    <a:pt x="2196" y="3670"/>
                  </a:lnTo>
                  <a:lnTo>
                    <a:pt x="2196" y="3535"/>
                  </a:lnTo>
                  <a:cubicBezTo>
                    <a:pt x="2196" y="3177"/>
                    <a:pt x="2106" y="2908"/>
                    <a:pt x="1882" y="2639"/>
                  </a:cubicBezTo>
                  <a:lnTo>
                    <a:pt x="1793" y="2505"/>
                  </a:lnTo>
                  <a:lnTo>
                    <a:pt x="1793" y="2236"/>
                  </a:lnTo>
                  <a:cubicBezTo>
                    <a:pt x="1793" y="1608"/>
                    <a:pt x="2106" y="1071"/>
                    <a:pt x="2689" y="757"/>
                  </a:cubicBezTo>
                  <a:cubicBezTo>
                    <a:pt x="2918" y="632"/>
                    <a:pt x="3175" y="565"/>
                    <a:pt x="3435" y="565"/>
                  </a:cubicBezTo>
                  <a:close/>
                  <a:moveTo>
                    <a:pt x="13443" y="8195"/>
                  </a:moveTo>
                  <a:cubicBezTo>
                    <a:pt x="13667" y="8375"/>
                    <a:pt x="13891" y="8599"/>
                    <a:pt x="14026" y="8823"/>
                  </a:cubicBezTo>
                  <a:lnTo>
                    <a:pt x="13981" y="8823"/>
                  </a:lnTo>
                  <a:cubicBezTo>
                    <a:pt x="13040" y="8957"/>
                    <a:pt x="12144" y="9495"/>
                    <a:pt x="11651" y="10346"/>
                  </a:cubicBezTo>
                  <a:cubicBezTo>
                    <a:pt x="11427" y="10794"/>
                    <a:pt x="11023" y="11108"/>
                    <a:pt x="10575" y="11332"/>
                  </a:cubicBezTo>
                  <a:lnTo>
                    <a:pt x="10127" y="11556"/>
                  </a:lnTo>
                  <a:cubicBezTo>
                    <a:pt x="9769" y="11332"/>
                    <a:pt x="9500" y="11108"/>
                    <a:pt x="9186" y="10884"/>
                  </a:cubicBezTo>
                  <a:lnTo>
                    <a:pt x="9455" y="10794"/>
                  </a:lnTo>
                  <a:cubicBezTo>
                    <a:pt x="10038" y="10526"/>
                    <a:pt x="10486" y="10122"/>
                    <a:pt x="10755" y="9585"/>
                  </a:cubicBezTo>
                  <a:cubicBezTo>
                    <a:pt x="11158" y="8868"/>
                    <a:pt x="11875" y="8375"/>
                    <a:pt x="12637" y="8330"/>
                  </a:cubicBezTo>
                  <a:lnTo>
                    <a:pt x="13443" y="8195"/>
                  </a:lnTo>
                  <a:close/>
                  <a:moveTo>
                    <a:pt x="14563" y="9361"/>
                  </a:moveTo>
                  <a:lnTo>
                    <a:pt x="15549" y="10526"/>
                  </a:lnTo>
                  <a:cubicBezTo>
                    <a:pt x="14563" y="10974"/>
                    <a:pt x="13667" y="11601"/>
                    <a:pt x="12950" y="12363"/>
                  </a:cubicBezTo>
                  <a:lnTo>
                    <a:pt x="12637" y="12676"/>
                  </a:lnTo>
                  <a:cubicBezTo>
                    <a:pt x="12323" y="12587"/>
                    <a:pt x="11964" y="12452"/>
                    <a:pt x="11696" y="12318"/>
                  </a:cubicBezTo>
                  <a:cubicBezTo>
                    <a:pt x="11382" y="12273"/>
                    <a:pt x="11068" y="12094"/>
                    <a:pt x="10799" y="11915"/>
                  </a:cubicBezTo>
                  <a:lnTo>
                    <a:pt x="10934" y="11870"/>
                  </a:lnTo>
                  <a:cubicBezTo>
                    <a:pt x="11472" y="11601"/>
                    <a:pt x="11920" y="11198"/>
                    <a:pt x="12188" y="10615"/>
                  </a:cubicBezTo>
                  <a:cubicBezTo>
                    <a:pt x="12592" y="9943"/>
                    <a:pt x="13309" y="9450"/>
                    <a:pt x="14115" y="9405"/>
                  </a:cubicBezTo>
                  <a:lnTo>
                    <a:pt x="14563" y="9361"/>
                  </a:lnTo>
                  <a:close/>
                  <a:moveTo>
                    <a:pt x="15908" y="11018"/>
                  </a:moveTo>
                  <a:cubicBezTo>
                    <a:pt x="15952" y="11153"/>
                    <a:pt x="15997" y="11198"/>
                    <a:pt x="16087" y="11287"/>
                  </a:cubicBezTo>
                  <a:cubicBezTo>
                    <a:pt x="16087" y="11287"/>
                    <a:pt x="16087" y="11377"/>
                    <a:pt x="16132" y="11377"/>
                  </a:cubicBezTo>
                  <a:lnTo>
                    <a:pt x="18103" y="13259"/>
                  </a:lnTo>
                  <a:lnTo>
                    <a:pt x="17790" y="13304"/>
                  </a:lnTo>
                  <a:cubicBezTo>
                    <a:pt x="17307" y="13361"/>
                    <a:pt x="16825" y="13390"/>
                    <a:pt x="16342" y="13390"/>
                  </a:cubicBezTo>
                  <a:cubicBezTo>
                    <a:pt x="15301" y="13390"/>
                    <a:pt x="14260" y="13252"/>
                    <a:pt x="13219" y="12945"/>
                  </a:cubicBezTo>
                  <a:lnTo>
                    <a:pt x="13309" y="12811"/>
                  </a:lnTo>
                  <a:cubicBezTo>
                    <a:pt x="14026" y="12049"/>
                    <a:pt x="14922" y="11422"/>
                    <a:pt x="15908" y="11018"/>
                  </a:cubicBezTo>
                  <a:close/>
                  <a:moveTo>
                    <a:pt x="9141" y="13662"/>
                  </a:moveTo>
                  <a:cubicBezTo>
                    <a:pt x="9410" y="13707"/>
                    <a:pt x="9679" y="13707"/>
                    <a:pt x="9903" y="13707"/>
                  </a:cubicBezTo>
                  <a:lnTo>
                    <a:pt x="9141" y="15007"/>
                  </a:lnTo>
                  <a:lnTo>
                    <a:pt x="8783" y="15051"/>
                  </a:lnTo>
                  <a:lnTo>
                    <a:pt x="8514" y="14648"/>
                  </a:lnTo>
                  <a:lnTo>
                    <a:pt x="9141" y="13662"/>
                  </a:lnTo>
                  <a:close/>
                  <a:moveTo>
                    <a:pt x="3529" y="1"/>
                  </a:moveTo>
                  <a:cubicBezTo>
                    <a:pt x="3159" y="1"/>
                    <a:pt x="2791" y="90"/>
                    <a:pt x="2465" y="264"/>
                  </a:cubicBezTo>
                  <a:cubicBezTo>
                    <a:pt x="1748" y="667"/>
                    <a:pt x="1300" y="1429"/>
                    <a:pt x="1300" y="2281"/>
                  </a:cubicBezTo>
                  <a:lnTo>
                    <a:pt x="1300" y="2460"/>
                  </a:lnTo>
                  <a:cubicBezTo>
                    <a:pt x="672" y="2729"/>
                    <a:pt x="224" y="3266"/>
                    <a:pt x="45" y="3894"/>
                  </a:cubicBezTo>
                  <a:lnTo>
                    <a:pt x="45" y="3939"/>
                  </a:lnTo>
                  <a:cubicBezTo>
                    <a:pt x="0" y="4073"/>
                    <a:pt x="45" y="4163"/>
                    <a:pt x="180" y="4297"/>
                  </a:cubicBezTo>
                  <a:cubicBezTo>
                    <a:pt x="224" y="4342"/>
                    <a:pt x="314" y="4387"/>
                    <a:pt x="448" y="4387"/>
                  </a:cubicBezTo>
                  <a:lnTo>
                    <a:pt x="493" y="4387"/>
                  </a:lnTo>
                  <a:lnTo>
                    <a:pt x="1882" y="4118"/>
                  </a:lnTo>
                  <a:lnTo>
                    <a:pt x="2689" y="4476"/>
                  </a:lnTo>
                  <a:cubicBezTo>
                    <a:pt x="2778" y="4521"/>
                    <a:pt x="2868" y="4566"/>
                    <a:pt x="2868" y="4700"/>
                  </a:cubicBezTo>
                  <a:lnTo>
                    <a:pt x="3585" y="6806"/>
                  </a:lnTo>
                  <a:cubicBezTo>
                    <a:pt x="3630" y="7030"/>
                    <a:pt x="3675" y="7210"/>
                    <a:pt x="3764" y="7434"/>
                  </a:cubicBezTo>
                  <a:lnTo>
                    <a:pt x="3809" y="8061"/>
                  </a:lnTo>
                  <a:cubicBezTo>
                    <a:pt x="3854" y="8733"/>
                    <a:pt x="4078" y="9405"/>
                    <a:pt x="4347" y="9988"/>
                  </a:cubicBezTo>
                  <a:cubicBezTo>
                    <a:pt x="4436" y="10122"/>
                    <a:pt x="4526" y="10167"/>
                    <a:pt x="4660" y="10167"/>
                  </a:cubicBezTo>
                  <a:lnTo>
                    <a:pt x="4750" y="10167"/>
                  </a:lnTo>
                  <a:cubicBezTo>
                    <a:pt x="4929" y="10122"/>
                    <a:pt x="4974" y="9943"/>
                    <a:pt x="4885" y="9764"/>
                  </a:cubicBezTo>
                  <a:cubicBezTo>
                    <a:pt x="4571" y="9226"/>
                    <a:pt x="4436" y="8599"/>
                    <a:pt x="4347" y="7971"/>
                  </a:cubicBezTo>
                  <a:lnTo>
                    <a:pt x="4302" y="7703"/>
                  </a:lnTo>
                  <a:cubicBezTo>
                    <a:pt x="4750" y="7479"/>
                    <a:pt x="5243" y="7299"/>
                    <a:pt x="5781" y="7254"/>
                  </a:cubicBezTo>
                  <a:lnTo>
                    <a:pt x="5915" y="7254"/>
                  </a:lnTo>
                  <a:cubicBezTo>
                    <a:pt x="5915" y="7703"/>
                    <a:pt x="6094" y="8106"/>
                    <a:pt x="6318" y="8509"/>
                  </a:cubicBezTo>
                  <a:cubicBezTo>
                    <a:pt x="7573" y="10391"/>
                    <a:pt x="9231" y="11915"/>
                    <a:pt x="11292" y="12856"/>
                  </a:cubicBezTo>
                  <a:cubicBezTo>
                    <a:pt x="11472" y="12900"/>
                    <a:pt x="11651" y="13035"/>
                    <a:pt x="11830" y="13080"/>
                  </a:cubicBezTo>
                  <a:lnTo>
                    <a:pt x="10486" y="13125"/>
                  </a:lnTo>
                  <a:cubicBezTo>
                    <a:pt x="10350" y="13134"/>
                    <a:pt x="10215" y="13138"/>
                    <a:pt x="10079" y="13138"/>
                  </a:cubicBezTo>
                  <a:cubicBezTo>
                    <a:pt x="8252" y="13138"/>
                    <a:pt x="6507" y="12300"/>
                    <a:pt x="5422" y="10839"/>
                  </a:cubicBezTo>
                  <a:cubicBezTo>
                    <a:pt x="5366" y="10783"/>
                    <a:pt x="5273" y="10726"/>
                    <a:pt x="5179" y="10726"/>
                  </a:cubicBezTo>
                  <a:cubicBezTo>
                    <a:pt x="5124" y="10726"/>
                    <a:pt x="5068" y="10745"/>
                    <a:pt x="5019" y="10794"/>
                  </a:cubicBezTo>
                  <a:cubicBezTo>
                    <a:pt x="4929" y="10884"/>
                    <a:pt x="4885" y="11063"/>
                    <a:pt x="4974" y="11198"/>
                  </a:cubicBezTo>
                  <a:cubicBezTo>
                    <a:pt x="5870" y="12363"/>
                    <a:pt x="7125" y="13125"/>
                    <a:pt x="8469" y="13528"/>
                  </a:cubicBezTo>
                  <a:lnTo>
                    <a:pt x="7483" y="15007"/>
                  </a:lnTo>
                  <a:lnTo>
                    <a:pt x="6811" y="15007"/>
                  </a:lnTo>
                  <a:cubicBezTo>
                    <a:pt x="6677" y="15007"/>
                    <a:pt x="6542" y="15096"/>
                    <a:pt x="6542" y="15275"/>
                  </a:cubicBezTo>
                  <a:cubicBezTo>
                    <a:pt x="6542" y="15455"/>
                    <a:pt x="6677" y="15544"/>
                    <a:pt x="6811" y="15544"/>
                  </a:cubicBezTo>
                  <a:lnTo>
                    <a:pt x="7663" y="15544"/>
                  </a:lnTo>
                  <a:cubicBezTo>
                    <a:pt x="7797" y="15544"/>
                    <a:pt x="7842" y="15499"/>
                    <a:pt x="7887" y="15455"/>
                  </a:cubicBezTo>
                  <a:lnTo>
                    <a:pt x="8066" y="15141"/>
                  </a:lnTo>
                  <a:lnTo>
                    <a:pt x="8290" y="15455"/>
                  </a:lnTo>
                  <a:cubicBezTo>
                    <a:pt x="8335" y="15499"/>
                    <a:pt x="8469" y="15544"/>
                    <a:pt x="8514" y="15544"/>
                  </a:cubicBezTo>
                  <a:lnTo>
                    <a:pt x="8693" y="15544"/>
                  </a:lnTo>
                  <a:lnTo>
                    <a:pt x="8469" y="15903"/>
                  </a:lnTo>
                  <a:lnTo>
                    <a:pt x="7797" y="15903"/>
                  </a:lnTo>
                  <a:cubicBezTo>
                    <a:pt x="7618" y="15903"/>
                    <a:pt x="7483" y="15992"/>
                    <a:pt x="7483" y="16172"/>
                  </a:cubicBezTo>
                  <a:cubicBezTo>
                    <a:pt x="7483" y="16351"/>
                    <a:pt x="7618" y="16440"/>
                    <a:pt x="7797" y="16440"/>
                  </a:cubicBezTo>
                  <a:lnTo>
                    <a:pt x="8604" y="16440"/>
                  </a:lnTo>
                  <a:cubicBezTo>
                    <a:pt x="8738" y="16440"/>
                    <a:pt x="8783" y="16396"/>
                    <a:pt x="8828" y="16351"/>
                  </a:cubicBezTo>
                  <a:lnTo>
                    <a:pt x="9007" y="16037"/>
                  </a:lnTo>
                  <a:lnTo>
                    <a:pt x="9231" y="16351"/>
                  </a:lnTo>
                  <a:cubicBezTo>
                    <a:pt x="9276" y="16396"/>
                    <a:pt x="9410" y="16440"/>
                    <a:pt x="9455" y="16440"/>
                  </a:cubicBezTo>
                  <a:lnTo>
                    <a:pt x="10082" y="16440"/>
                  </a:lnTo>
                  <a:cubicBezTo>
                    <a:pt x="10262" y="16440"/>
                    <a:pt x="10351" y="16351"/>
                    <a:pt x="10351" y="16172"/>
                  </a:cubicBezTo>
                  <a:cubicBezTo>
                    <a:pt x="10351" y="15992"/>
                    <a:pt x="10262" y="15903"/>
                    <a:pt x="10082" y="15903"/>
                  </a:cubicBezTo>
                  <a:lnTo>
                    <a:pt x="9590" y="15903"/>
                  </a:lnTo>
                  <a:lnTo>
                    <a:pt x="9276" y="15499"/>
                  </a:lnTo>
                  <a:lnTo>
                    <a:pt x="10396" y="13707"/>
                  </a:lnTo>
                  <a:lnTo>
                    <a:pt x="13174" y="13528"/>
                  </a:lnTo>
                  <a:cubicBezTo>
                    <a:pt x="13219" y="13528"/>
                    <a:pt x="13309" y="13573"/>
                    <a:pt x="13398" y="13573"/>
                  </a:cubicBezTo>
                  <a:lnTo>
                    <a:pt x="15236" y="14827"/>
                  </a:lnTo>
                  <a:cubicBezTo>
                    <a:pt x="15280" y="14872"/>
                    <a:pt x="15325" y="14872"/>
                    <a:pt x="15415" y="14872"/>
                  </a:cubicBezTo>
                  <a:cubicBezTo>
                    <a:pt x="15504" y="14872"/>
                    <a:pt x="15549" y="14827"/>
                    <a:pt x="15639" y="14782"/>
                  </a:cubicBezTo>
                  <a:cubicBezTo>
                    <a:pt x="15728" y="14648"/>
                    <a:pt x="15684" y="14424"/>
                    <a:pt x="15549" y="14379"/>
                  </a:cubicBezTo>
                  <a:lnTo>
                    <a:pt x="14832" y="13886"/>
                  </a:lnTo>
                  <a:lnTo>
                    <a:pt x="14832" y="13886"/>
                  </a:lnTo>
                  <a:cubicBezTo>
                    <a:pt x="15280" y="13931"/>
                    <a:pt x="15684" y="13931"/>
                    <a:pt x="16132" y="13931"/>
                  </a:cubicBezTo>
                  <a:lnTo>
                    <a:pt x="16356" y="13931"/>
                  </a:lnTo>
                  <a:lnTo>
                    <a:pt x="18775" y="16216"/>
                  </a:lnTo>
                  <a:lnTo>
                    <a:pt x="18775" y="16351"/>
                  </a:lnTo>
                  <a:lnTo>
                    <a:pt x="18641" y="16351"/>
                  </a:lnTo>
                  <a:lnTo>
                    <a:pt x="16580" y="15007"/>
                  </a:lnTo>
                  <a:cubicBezTo>
                    <a:pt x="16523" y="14950"/>
                    <a:pt x="16451" y="14925"/>
                    <a:pt x="16383" y="14925"/>
                  </a:cubicBezTo>
                  <a:cubicBezTo>
                    <a:pt x="16289" y="14925"/>
                    <a:pt x="16203" y="14973"/>
                    <a:pt x="16177" y="15051"/>
                  </a:cubicBezTo>
                  <a:cubicBezTo>
                    <a:pt x="16087" y="15141"/>
                    <a:pt x="16132" y="15365"/>
                    <a:pt x="16221" y="15455"/>
                  </a:cubicBezTo>
                  <a:lnTo>
                    <a:pt x="18327" y="16799"/>
                  </a:lnTo>
                  <a:cubicBezTo>
                    <a:pt x="18417" y="16844"/>
                    <a:pt x="18551" y="16889"/>
                    <a:pt x="18641" y="16889"/>
                  </a:cubicBezTo>
                  <a:cubicBezTo>
                    <a:pt x="18820" y="16889"/>
                    <a:pt x="19000" y="16844"/>
                    <a:pt x="19089" y="16664"/>
                  </a:cubicBezTo>
                  <a:cubicBezTo>
                    <a:pt x="19582" y="16530"/>
                    <a:pt x="19582" y="16127"/>
                    <a:pt x="19313" y="15903"/>
                  </a:cubicBezTo>
                  <a:lnTo>
                    <a:pt x="17297" y="13931"/>
                  </a:lnTo>
                  <a:cubicBezTo>
                    <a:pt x="17521" y="13931"/>
                    <a:pt x="17700" y="13886"/>
                    <a:pt x="17924" y="13886"/>
                  </a:cubicBezTo>
                  <a:lnTo>
                    <a:pt x="18551" y="13752"/>
                  </a:lnTo>
                  <a:cubicBezTo>
                    <a:pt x="18686" y="13752"/>
                    <a:pt x="18820" y="13662"/>
                    <a:pt x="18865" y="13483"/>
                  </a:cubicBezTo>
                  <a:cubicBezTo>
                    <a:pt x="18910" y="13304"/>
                    <a:pt x="18865" y="13214"/>
                    <a:pt x="18775" y="13080"/>
                  </a:cubicBezTo>
                  <a:lnTo>
                    <a:pt x="16580" y="10974"/>
                  </a:lnTo>
                  <a:cubicBezTo>
                    <a:pt x="15460" y="9361"/>
                    <a:pt x="14115" y="7882"/>
                    <a:pt x="12502" y="6717"/>
                  </a:cubicBezTo>
                  <a:cubicBezTo>
                    <a:pt x="12453" y="6667"/>
                    <a:pt x="12397" y="6648"/>
                    <a:pt x="12342" y="6648"/>
                  </a:cubicBezTo>
                  <a:cubicBezTo>
                    <a:pt x="12248" y="6648"/>
                    <a:pt x="12156" y="6705"/>
                    <a:pt x="12099" y="6762"/>
                  </a:cubicBezTo>
                  <a:cubicBezTo>
                    <a:pt x="11964" y="6896"/>
                    <a:pt x="12054" y="7030"/>
                    <a:pt x="12144" y="7165"/>
                  </a:cubicBezTo>
                  <a:cubicBezTo>
                    <a:pt x="12368" y="7344"/>
                    <a:pt x="12637" y="7568"/>
                    <a:pt x="12861" y="7703"/>
                  </a:cubicBezTo>
                  <a:lnTo>
                    <a:pt x="12592" y="7792"/>
                  </a:lnTo>
                  <a:cubicBezTo>
                    <a:pt x="11651" y="7882"/>
                    <a:pt x="10755" y="8464"/>
                    <a:pt x="10262" y="9271"/>
                  </a:cubicBezTo>
                  <a:cubicBezTo>
                    <a:pt x="10038" y="9719"/>
                    <a:pt x="9634" y="10077"/>
                    <a:pt x="9186" y="10302"/>
                  </a:cubicBezTo>
                  <a:lnTo>
                    <a:pt x="8783" y="10526"/>
                  </a:lnTo>
                  <a:cubicBezTo>
                    <a:pt x="8066" y="9853"/>
                    <a:pt x="7394" y="9136"/>
                    <a:pt x="6901" y="8285"/>
                  </a:cubicBezTo>
                  <a:cubicBezTo>
                    <a:pt x="6363" y="7434"/>
                    <a:pt x="6542" y="6358"/>
                    <a:pt x="7259" y="5776"/>
                  </a:cubicBezTo>
                  <a:cubicBezTo>
                    <a:pt x="7620" y="5466"/>
                    <a:pt x="8041" y="5320"/>
                    <a:pt x="8470" y="5320"/>
                  </a:cubicBezTo>
                  <a:cubicBezTo>
                    <a:pt x="8786" y="5320"/>
                    <a:pt x="9106" y="5400"/>
                    <a:pt x="9410" y="5552"/>
                  </a:cubicBezTo>
                  <a:lnTo>
                    <a:pt x="10172" y="5910"/>
                  </a:lnTo>
                  <a:lnTo>
                    <a:pt x="10710" y="6224"/>
                  </a:lnTo>
                  <a:cubicBezTo>
                    <a:pt x="10844" y="6313"/>
                    <a:pt x="11023" y="6358"/>
                    <a:pt x="11158" y="6493"/>
                  </a:cubicBezTo>
                  <a:cubicBezTo>
                    <a:pt x="11188" y="6523"/>
                    <a:pt x="11233" y="6538"/>
                    <a:pt x="11281" y="6538"/>
                  </a:cubicBezTo>
                  <a:cubicBezTo>
                    <a:pt x="11377" y="6538"/>
                    <a:pt x="11486" y="6478"/>
                    <a:pt x="11516" y="6358"/>
                  </a:cubicBezTo>
                  <a:cubicBezTo>
                    <a:pt x="11651" y="6269"/>
                    <a:pt x="11606" y="6045"/>
                    <a:pt x="11427" y="6000"/>
                  </a:cubicBezTo>
                  <a:cubicBezTo>
                    <a:pt x="11247" y="5865"/>
                    <a:pt x="11068" y="5776"/>
                    <a:pt x="10934" y="5686"/>
                  </a:cubicBezTo>
                  <a:lnTo>
                    <a:pt x="10396" y="5417"/>
                  </a:lnTo>
                  <a:lnTo>
                    <a:pt x="9634" y="5014"/>
                  </a:lnTo>
                  <a:cubicBezTo>
                    <a:pt x="9231" y="4790"/>
                    <a:pt x="8783" y="4745"/>
                    <a:pt x="8335" y="4745"/>
                  </a:cubicBezTo>
                  <a:lnTo>
                    <a:pt x="6139" y="2684"/>
                  </a:lnTo>
                  <a:lnTo>
                    <a:pt x="6094" y="2460"/>
                  </a:lnTo>
                  <a:cubicBezTo>
                    <a:pt x="5915" y="1564"/>
                    <a:pt x="5377" y="757"/>
                    <a:pt x="4660" y="309"/>
                  </a:cubicBezTo>
                  <a:cubicBezTo>
                    <a:pt x="4315" y="101"/>
                    <a:pt x="3921" y="1"/>
                    <a:pt x="35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9" name="Google Shape;6519;p77"/>
          <p:cNvGrpSpPr/>
          <p:nvPr/>
        </p:nvGrpSpPr>
        <p:grpSpPr>
          <a:xfrm>
            <a:off x="5988392" y="2118035"/>
            <a:ext cx="512316" cy="408694"/>
            <a:chOff x="6167449" y="2006880"/>
            <a:chExt cx="578300" cy="461332"/>
          </a:xfrm>
        </p:grpSpPr>
        <p:sp>
          <p:nvSpPr>
            <p:cNvPr id="6520" name="Google Shape;6520;p77"/>
            <p:cNvSpPr/>
            <p:nvPr/>
          </p:nvSpPr>
          <p:spPr>
            <a:xfrm>
              <a:off x="6277847" y="2043689"/>
              <a:ext cx="15780" cy="22379"/>
            </a:xfrm>
            <a:custGeom>
              <a:rect b="b" l="l" r="r" t="t"/>
              <a:pathLst>
                <a:path extrusionOk="0" h="763" w="538">
                  <a:moveTo>
                    <a:pt x="269" y="0"/>
                  </a:moveTo>
                  <a:cubicBezTo>
                    <a:pt x="90" y="0"/>
                    <a:pt x="0" y="135"/>
                    <a:pt x="0" y="314"/>
                  </a:cubicBezTo>
                  <a:lnTo>
                    <a:pt x="0" y="449"/>
                  </a:lnTo>
                  <a:cubicBezTo>
                    <a:pt x="0" y="628"/>
                    <a:pt x="90" y="762"/>
                    <a:pt x="269" y="762"/>
                  </a:cubicBezTo>
                  <a:cubicBezTo>
                    <a:pt x="448" y="762"/>
                    <a:pt x="538" y="628"/>
                    <a:pt x="538" y="449"/>
                  </a:cubicBezTo>
                  <a:lnTo>
                    <a:pt x="538" y="314"/>
                  </a:lnTo>
                  <a:cubicBezTo>
                    <a:pt x="538" y="135"/>
                    <a:pt x="448" y="0"/>
                    <a:pt x="2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7"/>
            <p:cNvSpPr/>
            <p:nvPr/>
          </p:nvSpPr>
          <p:spPr>
            <a:xfrm>
              <a:off x="6167449" y="2006880"/>
              <a:ext cx="578300" cy="461332"/>
            </a:xfrm>
            <a:custGeom>
              <a:rect b="b" l="l" r="r" t="t"/>
              <a:pathLst>
                <a:path extrusionOk="0" h="15729" w="19717">
                  <a:moveTo>
                    <a:pt x="2017" y="1883"/>
                  </a:moveTo>
                  <a:lnTo>
                    <a:pt x="2465" y="2331"/>
                  </a:lnTo>
                  <a:cubicBezTo>
                    <a:pt x="2554" y="2376"/>
                    <a:pt x="2644" y="2510"/>
                    <a:pt x="2554" y="2600"/>
                  </a:cubicBezTo>
                  <a:lnTo>
                    <a:pt x="2420" y="2913"/>
                  </a:lnTo>
                  <a:lnTo>
                    <a:pt x="1748" y="2958"/>
                  </a:lnTo>
                  <a:cubicBezTo>
                    <a:pt x="1658" y="2958"/>
                    <a:pt x="1613" y="2958"/>
                    <a:pt x="1568" y="3003"/>
                  </a:cubicBezTo>
                  <a:lnTo>
                    <a:pt x="851" y="3227"/>
                  </a:lnTo>
                  <a:lnTo>
                    <a:pt x="851" y="3227"/>
                  </a:lnTo>
                  <a:lnTo>
                    <a:pt x="986" y="2779"/>
                  </a:lnTo>
                  <a:cubicBezTo>
                    <a:pt x="1120" y="2555"/>
                    <a:pt x="1300" y="2331"/>
                    <a:pt x="1524" y="2241"/>
                  </a:cubicBezTo>
                  <a:lnTo>
                    <a:pt x="2017" y="1883"/>
                  </a:lnTo>
                  <a:close/>
                  <a:moveTo>
                    <a:pt x="13084" y="7439"/>
                  </a:moveTo>
                  <a:lnTo>
                    <a:pt x="14877" y="10621"/>
                  </a:lnTo>
                  <a:lnTo>
                    <a:pt x="14518" y="10621"/>
                  </a:lnTo>
                  <a:cubicBezTo>
                    <a:pt x="12592" y="10621"/>
                    <a:pt x="10754" y="10128"/>
                    <a:pt x="9141" y="9097"/>
                  </a:cubicBezTo>
                  <a:lnTo>
                    <a:pt x="8245" y="8559"/>
                  </a:lnTo>
                  <a:cubicBezTo>
                    <a:pt x="8200" y="8537"/>
                    <a:pt x="8155" y="8526"/>
                    <a:pt x="8105" y="8526"/>
                  </a:cubicBezTo>
                  <a:cubicBezTo>
                    <a:pt x="8055" y="8526"/>
                    <a:pt x="7999" y="8537"/>
                    <a:pt x="7931" y="8559"/>
                  </a:cubicBezTo>
                  <a:cubicBezTo>
                    <a:pt x="7887" y="8559"/>
                    <a:pt x="7887" y="8604"/>
                    <a:pt x="7842" y="8649"/>
                  </a:cubicBezTo>
                  <a:lnTo>
                    <a:pt x="7259" y="7932"/>
                  </a:lnTo>
                  <a:lnTo>
                    <a:pt x="8828" y="7932"/>
                  </a:lnTo>
                  <a:cubicBezTo>
                    <a:pt x="9007" y="7932"/>
                    <a:pt x="9186" y="7887"/>
                    <a:pt x="9365" y="7753"/>
                  </a:cubicBezTo>
                  <a:lnTo>
                    <a:pt x="9679" y="7484"/>
                  </a:lnTo>
                  <a:cubicBezTo>
                    <a:pt x="9724" y="7439"/>
                    <a:pt x="9813" y="7439"/>
                    <a:pt x="9858" y="7439"/>
                  </a:cubicBezTo>
                  <a:close/>
                  <a:moveTo>
                    <a:pt x="10037" y="11741"/>
                  </a:moveTo>
                  <a:cubicBezTo>
                    <a:pt x="10306" y="11786"/>
                    <a:pt x="10575" y="11786"/>
                    <a:pt x="10799" y="11875"/>
                  </a:cubicBezTo>
                  <a:lnTo>
                    <a:pt x="10082" y="13040"/>
                  </a:lnTo>
                  <a:lnTo>
                    <a:pt x="9724" y="13040"/>
                  </a:lnTo>
                  <a:lnTo>
                    <a:pt x="9455" y="12637"/>
                  </a:lnTo>
                  <a:lnTo>
                    <a:pt x="10037" y="11741"/>
                  </a:lnTo>
                  <a:close/>
                  <a:moveTo>
                    <a:pt x="14339" y="11248"/>
                  </a:moveTo>
                  <a:lnTo>
                    <a:pt x="15191" y="12458"/>
                  </a:lnTo>
                  <a:cubicBezTo>
                    <a:pt x="15325" y="12682"/>
                    <a:pt x="15504" y="12906"/>
                    <a:pt x="15728" y="13130"/>
                  </a:cubicBezTo>
                  <a:cubicBezTo>
                    <a:pt x="15773" y="13220"/>
                    <a:pt x="15863" y="13264"/>
                    <a:pt x="15952" y="13264"/>
                  </a:cubicBezTo>
                  <a:cubicBezTo>
                    <a:pt x="15997" y="13264"/>
                    <a:pt x="16132" y="13264"/>
                    <a:pt x="16176" y="13220"/>
                  </a:cubicBezTo>
                  <a:cubicBezTo>
                    <a:pt x="16311" y="13085"/>
                    <a:pt x="16311" y="12906"/>
                    <a:pt x="16176" y="12816"/>
                  </a:cubicBezTo>
                  <a:cubicBezTo>
                    <a:pt x="15997" y="12637"/>
                    <a:pt x="15818" y="12413"/>
                    <a:pt x="15728" y="12234"/>
                  </a:cubicBezTo>
                  <a:lnTo>
                    <a:pt x="15101" y="11293"/>
                  </a:lnTo>
                  <a:lnTo>
                    <a:pt x="15370" y="11293"/>
                  </a:lnTo>
                  <a:lnTo>
                    <a:pt x="18820" y="14026"/>
                  </a:lnTo>
                  <a:cubicBezTo>
                    <a:pt x="18193" y="13981"/>
                    <a:pt x="17565" y="13802"/>
                    <a:pt x="17073" y="13533"/>
                  </a:cubicBezTo>
                  <a:cubicBezTo>
                    <a:pt x="17028" y="13518"/>
                    <a:pt x="16973" y="13508"/>
                    <a:pt x="16918" y="13508"/>
                  </a:cubicBezTo>
                  <a:cubicBezTo>
                    <a:pt x="16809" y="13508"/>
                    <a:pt x="16699" y="13548"/>
                    <a:pt x="16669" y="13668"/>
                  </a:cubicBezTo>
                  <a:cubicBezTo>
                    <a:pt x="16624" y="13757"/>
                    <a:pt x="16624" y="13981"/>
                    <a:pt x="16804" y="14026"/>
                  </a:cubicBezTo>
                  <a:cubicBezTo>
                    <a:pt x="17297" y="14340"/>
                    <a:pt x="17789" y="14474"/>
                    <a:pt x="18372" y="14609"/>
                  </a:cubicBezTo>
                  <a:lnTo>
                    <a:pt x="18686" y="15281"/>
                  </a:lnTo>
                  <a:lnTo>
                    <a:pt x="18596" y="15146"/>
                  </a:lnTo>
                  <a:cubicBezTo>
                    <a:pt x="16893" y="15057"/>
                    <a:pt x="15415" y="14116"/>
                    <a:pt x="14563" y="12592"/>
                  </a:cubicBezTo>
                  <a:lnTo>
                    <a:pt x="13846" y="11293"/>
                  </a:lnTo>
                  <a:cubicBezTo>
                    <a:pt x="13891" y="11293"/>
                    <a:pt x="13936" y="11248"/>
                    <a:pt x="13981" y="11248"/>
                  </a:cubicBezTo>
                  <a:close/>
                  <a:moveTo>
                    <a:pt x="4418" y="0"/>
                  </a:moveTo>
                  <a:cubicBezTo>
                    <a:pt x="3780" y="0"/>
                    <a:pt x="3136" y="221"/>
                    <a:pt x="2599" y="673"/>
                  </a:cubicBezTo>
                  <a:lnTo>
                    <a:pt x="1837" y="1255"/>
                  </a:lnTo>
                  <a:lnTo>
                    <a:pt x="1120" y="1704"/>
                  </a:lnTo>
                  <a:cubicBezTo>
                    <a:pt x="762" y="1928"/>
                    <a:pt x="538" y="2196"/>
                    <a:pt x="359" y="2555"/>
                  </a:cubicBezTo>
                  <a:lnTo>
                    <a:pt x="45" y="3272"/>
                  </a:lnTo>
                  <a:cubicBezTo>
                    <a:pt x="0" y="3451"/>
                    <a:pt x="0" y="3630"/>
                    <a:pt x="90" y="3720"/>
                  </a:cubicBezTo>
                  <a:cubicBezTo>
                    <a:pt x="224" y="3854"/>
                    <a:pt x="314" y="3899"/>
                    <a:pt x="448" y="3899"/>
                  </a:cubicBezTo>
                  <a:lnTo>
                    <a:pt x="538" y="3899"/>
                  </a:lnTo>
                  <a:lnTo>
                    <a:pt x="1568" y="3541"/>
                  </a:lnTo>
                  <a:lnTo>
                    <a:pt x="2196" y="3496"/>
                  </a:lnTo>
                  <a:lnTo>
                    <a:pt x="3450" y="6767"/>
                  </a:lnTo>
                  <a:cubicBezTo>
                    <a:pt x="3540" y="6857"/>
                    <a:pt x="3630" y="6901"/>
                    <a:pt x="3764" y="6901"/>
                  </a:cubicBezTo>
                  <a:lnTo>
                    <a:pt x="3854" y="6901"/>
                  </a:lnTo>
                  <a:cubicBezTo>
                    <a:pt x="4033" y="6857"/>
                    <a:pt x="4078" y="6677"/>
                    <a:pt x="4033" y="6543"/>
                  </a:cubicBezTo>
                  <a:lnTo>
                    <a:pt x="3316" y="4571"/>
                  </a:lnTo>
                  <a:lnTo>
                    <a:pt x="3361" y="4571"/>
                  </a:lnTo>
                  <a:cubicBezTo>
                    <a:pt x="4257" y="4078"/>
                    <a:pt x="5108" y="3406"/>
                    <a:pt x="5691" y="2555"/>
                  </a:cubicBezTo>
                  <a:cubicBezTo>
                    <a:pt x="5825" y="2420"/>
                    <a:pt x="5781" y="2286"/>
                    <a:pt x="5646" y="2152"/>
                  </a:cubicBezTo>
                  <a:cubicBezTo>
                    <a:pt x="5612" y="2117"/>
                    <a:pt x="5565" y="2103"/>
                    <a:pt x="5512" y="2103"/>
                  </a:cubicBezTo>
                  <a:cubicBezTo>
                    <a:pt x="5426" y="2103"/>
                    <a:pt x="5326" y="2141"/>
                    <a:pt x="5243" y="2196"/>
                  </a:cubicBezTo>
                  <a:cubicBezTo>
                    <a:pt x="4705" y="3003"/>
                    <a:pt x="3988" y="3630"/>
                    <a:pt x="3137" y="4078"/>
                  </a:cubicBezTo>
                  <a:lnTo>
                    <a:pt x="2778" y="3227"/>
                  </a:lnTo>
                  <a:lnTo>
                    <a:pt x="2958" y="2958"/>
                  </a:lnTo>
                  <a:cubicBezTo>
                    <a:pt x="3137" y="2600"/>
                    <a:pt x="3047" y="2196"/>
                    <a:pt x="2868" y="1972"/>
                  </a:cubicBezTo>
                  <a:lnTo>
                    <a:pt x="2465" y="1614"/>
                  </a:lnTo>
                  <a:lnTo>
                    <a:pt x="3002" y="1166"/>
                  </a:lnTo>
                  <a:cubicBezTo>
                    <a:pt x="3435" y="820"/>
                    <a:pt x="3942" y="641"/>
                    <a:pt x="4463" y="641"/>
                  </a:cubicBezTo>
                  <a:cubicBezTo>
                    <a:pt x="4752" y="641"/>
                    <a:pt x="5045" y="696"/>
                    <a:pt x="5332" y="807"/>
                  </a:cubicBezTo>
                  <a:lnTo>
                    <a:pt x="5377" y="807"/>
                  </a:lnTo>
                  <a:cubicBezTo>
                    <a:pt x="6005" y="1031"/>
                    <a:pt x="6497" y="1614"/>
                    <a:pt x="6677" y="2196"/>
                  </a:cubicBezTo>
                  <a:lnTo>
                    <a:pt x="6722" y="2376"/>
                  </a:lnTo>
                  <a:cubicBezTo>
                    <a:pt x="6722" y="2420"/>
                    <a:pt x="6766" y="2510"/>
                    <a:pt x="6811" y="2555"/>
                  </a:cubicBezTo>
                  <a:lnTo>
                    <a:pt x="7707" y="3227"/>
                  </a:lnTo>
                  <a:cubicBezTo>
                    <a:pt x="7438" y="3272"/>
                    <a:pt x="7170" y="3406"/>
                    <a:pt x="6901" y="3496"/>
                  </a:cubicBezTo>
                  <a:cubicBezTo>
                    <a:pt x="6273" y="3854"/>
                    <a:pt x="5825" y="4392"/>
                    <a:pt x="5646" y="5109"/>
                  </a:cubicBezTo>
                  <a:cubicBezTo>
                    <a:pt x="5467" y="5781"/>
                    <a:pt x="5601" y="6543"/>
                    <a:pt x="6005" y="7125"/>
                  </a:cubicBezTo>
                  <a:lnTo>
                    <a:pt x="7573" y="9321"/>
                  </a:lnTo>
                  <a:cubicBezTo>
                    <a:pt x="7647" y="9432"/>
                    <a:pt x="7781" y="9512"/>
                    <a:pt x="7926" y="9512"/>
                  </a:cubicBezTo>
                  <a:cubicBezTo>
                    <a:pt x="7958" y="9512"/>
                    <a:pt x="7989" y="9508"/>
                    <a:pt x="8021" y="9500"/>
                  </a:cubicBezTo>
                  <a:cubicBezTo>
                    <a:pt x="8111" y="9500"/>
                    <a:pt x="8155" y="9456"/>
                    <a:pt x="8245" y="9321"/>
                  </a:cubicBezTo>
                  <a:lnTo>
                    <a:pt x="8783" y="9680"/>
                  </a:lnTo>
                  <a:cubicBezTo>
                    <a:pt x="9948" y="10397"/>
                    <a:pt x="11292" y="10889"/>
                    <a:pt x="12726" y="11114"/>
                  </a:cubicBezTo>
                  <a:cubicBezTo>
                    <a:pt x="12211" y="11254"/>
                    <a:pt x="11695" y="11321"/>
                    <a:pt x="11186" y="11321"/>
                  </a:cubicBezTo>
                  <a:cubicBezTo>
                    <a:pt x="10722" y="11321"/>
                    <a:pt x="10262" y="11265"/>
                    <a:pt x="9813" y="11158"/>
                  </a:cubicBezTo>
                  <a:lnTo>
                    <a:pt x="8379" y="10845"/>
                  </a:lnTo>
                  <a:cubicBezTo>
                    <a:pt x="8356" y="10837"/>
                    <a:pt x="8331" y="10833"/>
                    <a:pt x="8304" y="10833"/>
                  </a:cubicBezTo>
                  <a:cubicBezTo>
                    <a:pt x="8172" y="10833"/>
                    <a:pt x="8006" y="10920"/>
                    <a:pt x="7931" y="11069"/>
                  </a:cubicBezTo>
                  <a:lnTo>
                    <a:pt x="7931" y="11114"/>
                  </a:lnTo>
                  <a:cubicBezTo>
                    <a:pt x="6542" y="10262"/>
                    <a:pt x="5377" y="9052"/>
                    <a:pt x="4660" y="7574"/>
                  </a:cubicBezTo>
                  <a:cubicBezTo>
                    <a:pt x="4603" y="7488"/>
                    <a:pt x="4529" y="7457"/>
                    <a:pt x="4436" y="7457"/>
                  </a:cubicBezTo>
                  <a:cubicBezTo>
                    <a:pt x="4382" y="7457"/>
                    <a:pt x="4323" y="7468"/>
                    <a:pt x="4257" y="7484"/>
                  </a:cubicBezTo>
                  <a:cubicBezTo>
                    <a:pt x="4078" y="7529"/>
                    <a:pt x="4078" y="7708"/>
                    <a:pt x="4123" y="7887"/>
                  </a:cubicBezTo>
                  <a:cubicBezTo>
                    <a:pt x="5019" y="9545"/>
                    <a:pt x="6363" y="10889"/>
                    <a:pt x="8021" y="11786"/>
                  </a:cubicBezTo>
                  <a:cubicBezTo>
                    <a:pt x="8043" y="11808"/>
                    <a:pt x="8077" y="11819"/>
                    <a:pt x="8116" y="11819"/>
                  </a:cubicBezTo>
                  <a:cubicBezTo>
                    <a:pt x="8155" y="11819"/>
                    <a:pt x="8200" y="11808"/>
                    <a:pt x="8245" y="11786"/>
                  </a:cubicBezTo>
                  <a:cubicBezTo>
                    <a:pt x="8290" y="11741"/>
                    <a:pt x="8379" y="11696"/>
                    <a:pt x="8379" y="11606"/>
                  </a:cubicBezTo>
                  <a:lnTo>
                    <a:pt x="8469" y="11472"/>
                  </a:lnTo>
                  <a:lnTo>
                    <a:pt x="9410" y="11696"/>
                  </a:lnTo>
                  <a:lnTo>
                    <a:pt x="8514" y="13085"/>
                  </a:lnTo>
                  <a:lnTo>
                    <a:pt x="7842" y="13085"/>
                  </a:lnTo>
                  <a:cubicBezTo>
                    <a:pt x="7663" y="13085"/>
                    <a:pt x="7573" y="13175"/>
                    <a:pt x="7573" y="13354"/>
                  </a:cubicBezTo>
                  <a:cubicBezTo>
                    <a:pt x="7573" y="13533"/>
                    <a:pt x="7663" y="13623"/>
                    <a:pt x="7842" y="13623"/>
                  </a:cubicBezTo>
                  <a:lnTo>
                    <a:pt x="8693" y="13623"/>
                  </a:lnTo>
                  <a:cubicBezTo>
                    <a:pt x="8783" y="13623"/>
                    <a:pt x="8828" y="13578"/>
                    <a:pt x="8917" y="13533"/>
                  </a:cubicBezTo>
                  <a:lnTo>
                    <a:pt x="9052" y="13264"/>
                  </a:lnTo>
                  <a:lnTo>
                    <a:pt x="9276" y="13533"/>
                  </a:lnTo>
                  <a:cubicBezTo>
                    <a:pt x="9365" y="13578"/>
                    <a:pt x="9455" y="13623"/>
                    <a:pt x="9500" y="13623"/>
                  </a:cubicBezTo>
                  <a:lnTo>
                    <a:pt x="9679" y="13623"/>
                  </a:lnTo>
                  <a:lnTo>
                    <a:pt x="9455" y="13981"/>
                  </a:lnTo>
                  <a:lnTo>
                    <a:pt x="8783" y="13981"/>
                  </a:lnTo>
                  <a:cubicBezTo>
                    <a:pt x="8604" y="13981"/>
                    <a:pt x="8514" y="14071"/>
                    <a:pt x="8514" y="14250"/>
                  </a:cubicBezTo>
                  <a:cubicBezTo>
                    <a:pt x="8514" y="14429"/>
                    <a:pt x="8604" y="14519"/>
                    <a:pt x="8783" y="14519"/>
                  </a:cubicBezTo>
                  <a:lnTo>
                    <a:pt x="9634" y="14519"/>
                  </a:lnTo>
                  <a:cubicBezTo>
                    <a:pt x="9724" y="14519"/>
                    <a:pt x="9813" y="14474"/>
                    <a:pt x="9858" y="14429"/>
                  </a:cubicBezTo>
                  <a:lnTo>
                    <a:pt x="10037" y="14161"/>
                  </a:lnTo>
                  <a:lnTo>
                    <a:pt x="10261" y="14429"/>
                  </a:lnTo>
                  <a:cubicBezTo>
                    <a:pt x="10306" y="14474"/>
                    <a:pt x="10396" y="14519"/>
                    <a:pt x="10486" y="14519"/>
                  </a:cubicBezTo>
                  <a:lnTo>
                    <a:pt x="11068" y="14519"/>
                  </a:lnTo>
                  <a:cubicBezTo>
                    <a:pt x="11247" y="14519"/>
                    <a:pt x="11382" y="14429"/>
                    <a:pt x="11382" y="14250"/>
                  </a:cubicBezTo>
                  <a:cubicBezTo>
                    <a:pt x="11382" y="14071"/>
                    <a:pt x="11247" y="13981"/>
                    <a:pt x="11068" y="13981"/>
                  </a:cubicBezTo>
                  <a:lnTo>
                    <a:pt x="10575" y="13981"/>
                  </a:lnTo>
                  <a:lnTo>
                    <a:pt x="10306" y="13578"/>
                  </a:lnTo>
                  <a:lnTo>
                    <a:pt x="11382" y="11830"/>
                  </a:lnTo>
                  <a:cubicBezTo>
                    <a:pt x="11964" y="11786"/>
                    <a:pt x="12592" y="11696"/>
                    <a:pt x="13174" y="11517"/>
                  </a:cubicBezTo>
                  <a:lnTo>
                    <a:pt x="13891" y="12861"/>
                  </a:lnTo>
                  <a:cubicBezTo>
                    <a:pt x="14832" y="14519"/>
                    <a:pt x="16535" y="15594"/>
                    <a:pt x="18417" y="15729"/>
                  </a:cubicBezTo>
                  <a:lnTo>
                    <a:pt x="18820" y="15729"/>
                  </a:lnTo>
                  <a:cubicBezTo>
                    <a:pt x="18999" y="15729"/>
                    <a:pt x="19089" y="15639"/>
                    <a:pt x="19223" y="15505"/>
                  </a:cubicBezTo>
                  <a:cubicBezTo>
                    <a:pt x="19313" y="15370"/>
                    <a:pt x="19313" y="15146"/>
                    <a:pt x="19223" y="15057"/>
                  </a:cubicBezTo>
                  <a:lnTo>
                    <a:pt x="18910" y="14474"/>
                  </a:lnTo>
                  <a:lnTo>
                    <a:pt x="19134" y="14474"/>
                  </a:lnTo>
                  <a:cubicBezTo>
                    <a:pt x="19313" y="14474"/>
                    <a:pt x="19492" y="14385"/>
                    <a:pt x="19537" y="14205"/>
                  </a:cubicBezTo>
                  <a:cubicBezTo>
                    <a:pt x="19716" y="14116"/>
                    <a:pt x="19671" y="13892"/>
                    <a:pt x="19492" y="13757"/>
                  </a:cubicBezTo>
                  <a:lnTo>
                    <a:pt x="15504" y="10576"/>
                  </a:lnTo>
                  <a:lnTo>
                    <a:pt x="13622" y="7081"/>
                  </a:lnTo>
                  <a:cubicBezTo>
                    <a:pt x="13174" y="6274"/>
                    <a:pt x="12547" y="5512"/>
                    <a:pt x="11875" y="4885"/>
                  </a:cubicBezTo>
                  <a:cubicBezTo>
                    <a:pt x="11807" y="4840"/>
                    <a:pt x="11740" y="4818"/>
                    <a:pt x="11673" y="4818"/>
                  </a:cubicBezTo>
                  <a:cubicBezTo>
                    <a:pt x="11606" y="4818"/>
                    <a:pt x="11539" y="4840"/>
                    <a:pt x="11471" y="4885"/>
                  </a:cubicBezTo>
                  <a:cubicBezTo>
                    <a:pt x="11382" y="5019"/>
                    <a:pt x="11382" y="5199"/>
                    <a:pt x="11471" y="5288"/>
                  </a:cubicBezTo>
                  <a:cubicBezTo>
                    <a:pt x="11964" y="5736"/>
                    <a:pt x="12412" y="6274"/>
                    <a:pt x="12771" y="6812"/>
                  </a:cubicBezTo>
                  <a:lnTo>
                    <a:pt x="9858" y="6812"/>
                  </a:lnTo>
                  <a:cubicBezTo>
                    <a:pt x="9679" y="6812"/>
                    <a:pt x="9500" y="6857"/>
                    <a:pt x="9365" y="6991"/>
                  </a:cubicBezTo>
                  <a:lnTo>
                    <a:pt x="9007" y="7260"/>
                  </a:lnTo>
                  <a:cubicBezTo>
                    <a:pt x="8962" y="7305"/>
                    <a:pt x="8917" y="7305"/>
                    <a:pt x="8828" y="7305"/>
                  </a:cubicBezTo>
                  <a:lnTo>
                    <a:pt x="6811" y="7260"/>
                  </a:lnTo>
                  <a:lnTo>
                    <a:pt x="6453" y="6677"/>
                  </a:lnTo>
                  <a:cubicBezTo>
                    <a:pt x="6139" y="6274"/>
                    <a:pt x="6049" y="5692"/>
                    <a:pt x="6229" y="5154"/>
                  </a:cubicBezTo>
                  <a:cubicBezTo>
                    <a:pt x="6363" y="4571"/>
                    <a:pt x="6722" y="4123"/>
                    <a:pt x="7170" y="3899"/>
                  </a:cubicBezTo>
                  <a:cubicBezTo>
                    <a:pt x="7465" y="3738"/>
                    <a:pt x="7810" y="3657"/>
                    <a:pt x="8154" y="3657"/>
                  </a:cubicBezTo>
                  <a:cubicBezTo>
                    <a:pt x="8383" y="3657"/>
                    <a:pt x="8612" y="3693"/>
                    <a:pt x="8828" y="3765"/>
                  </a:cubicBezTo>
                  <a:cubicBezTo>
                    <a:pt x="9410" y="4034"/>
                    <a:pt x="9948" y="4302"/>
                    <a:pt x="10486" y="4616"/>
                  </a:cubicBezTo>
                  <a:cubicBezTo>
                    <a:pt x="10518" y="4666"/>
                    <a:pt x="10570" y="4685"/>
                    <a:pt x="10623" y="4685"/>
                  </a:cubicBezTo>
                  <a:cubicBezTo>
                    <a:pt x="10716" y="4685"/>
                    <a:pt x="10816" y="4628"/>
                    <a:pt x="10844" y="4571"/>
                  </a:cubicBezTo>
                  <a:cubicBezTo>
                    <a:pt x="10978" y="4437"/>
                    <a:pt x="10934" y="4258"/>
                    <a:pt x="10799" y="4168"/>
                  </a:cubicBezTo>
                  <a:cubicBezTo>
                    <a:pt x="10217" y="3765"/>
                    <a:pt x="9679" y="3496"/>
                    <a:pt x="9052" y="3272"/>
                  </a:cubicBezTo>
                  <a:cubicBezTo>
                    <a:pt x="8962" y="3227"/>
                    <a:pt x="8828" y="3227"/>
                    <a:pt x="8738" y="3182"/>
                  </a:cubicBezTo>
                  <a:lnTo>
                    <a:pt x="7214" y="2062"/>
                  </a:lnTo>
                  <a:lnTo>
                    <a:pt x="7214" y="2017"/>
                  </a:lnTo>
                  <a:cubicBezTo>
                    <a:pt x="6946" y="1166"/>
                    <a:pt x="6363" y="538"/>
                    <a:pt x="5601" y="225"/>
                  </a:cubicBezTo>
                  <a:lnTo>
                    <a:pt x="5512" y="225"/>
                  </a:lnTo>
                  <a:cubicBezTo>
                    <a:pt x="5164" y="76"/>
                    <a:pt x="4792" y="0"/>
                    <a:pt x="4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2" name="Google Shape;6522;p77"/>
          <p:cNvGrpSpPr/>
          <p:nvPr/>
        </p:nvGrpSpPr>
        <p:grpSpPr>
          <a:xfrm>
            <a:off x="3874015" y="2119828"/>
            <a:ext cx="509977" cy="401080"/>
            <a:chOff x="3780750" y="2008903"/>
            <a:chExt cx="575660" cy="452738"/>
          </a:xfrm>
        </p:grpSpPr>
        <p:sp>
          <p:nvSpPr>
            <p:cNvPr id="6523" name="Google Shape;6523;p77"/>
            <p:cNvSpPr/>
            <p:nvPr/>
          </p:nvSpPr>
          <p:spPr>
            <a:xfrm>
              <a:off x="3979197" y="2069969"/>
              <a:ext cx="15809" cy="25018"/>
            </a:xfrm>
            <a:custGeom>
              <a:rect b="b" l="l" r="r" t="t"/>
              <a:pathLst>
                <a:path extrusionOk="0" h="853" w="539">
                  <a:moveTo>
                    <a:pt x="269" y="1"/>
                  </a:moveTo>
                  <a:cubicBezTo>
                    <a:pt x="90" y="1"/>
                    <a:pt x="0" y="135"/>
                    <a:pt x="0" y="314"/>
                  </a:cubicBezTo>
                  <a:lnTo>
                    <a:pt x="0" y="583"/>
                  </a:lnTo>
                  <a:cubicBezTo>
                    <a:pt x="0" y="762"/>
                    <a:pt x="90" y="852"/>
                    <a:pt x="269" y="852"/>
                  </a:cubicBezTo>
                  <a:cubicBezTo>
                    <a:pt x="448" y="852"/>
                    <a:pt x="538" y="762"/>
                    <a:pt x="538" y="583"/>
                  </a:cubicBezTo>
                  <a:lnTo>
                    <a:pt x="538" y="314"/>
                  </a:lnTo>
                  <a:cubicBezTo>
                    <a:pt x="538" y="135"/>
                    <a:pt x="448" y="1"/>
                    <a:pt x="2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7"/>
            <p:cNvSpPr/>
            <p:nvPr/>
          </p:nvSpPr>
          <p:spPr>
            <a:xfrm>
              <a:off x="3780750" y="2008903"/>
              <a:ext cx="575660" cy="452738"/>
            </a:xfrm>
            <a:custGeom>
              <a:rect b="b" l="l" r="r" t="t"/>
              <a:pathLst>
                <a:path extrusionOk="0" h="15436" w="19627">
                  <a:moveTo>
                    <a:pt x="4481" y="1321"/>
                  </a:moveTo>
                  <a:lnTo>
                    <a:pt x="4481" y="2262"/>
                  </a:lnTo>
                  <a:cubicBezTo>
                    <a:pt x="4481" y="2486"/>
                    <a:pt x="4481" y="2665"/>
                    <a:pt x="4391" y="2889"/>
                  </a:cubicBezTo>
                  <a:cubicBezTo>
                    <a:pt x="3495" y="3068"/>
                    <a:pt x="2689" y="3337"/>
                    <a:pt x="1927" y="3785"/>
                  </a:cubicBezTo>
                  <a:cubicBezTo>
                    <a:pt x="1837" y="3651"/>
                    <a:pt x="1748" y="3561"/>
                    <a:pt x="1658" y="3427"/>
                  </a:cubicBezTo>
                  <a:cubicBezTo>
                    <a:pt x="2285" y="2441"/>
                    <a:pt x="3271" y="1635"/>
                    <a:pt x="4481" y="1321"/>
                  </a:cubicBezTo>
                  <a:close/>
                  <a:moveTo>
                    <a:pt x="5646" y="1097"/>
                  </a:moveTo>
                  <a:lnTo>
                    <a:pt x="5601" y="1321"/>
                  </a:lnTo>
                  <a:cubicBezTo>
                    <a:pt x="5467" y="1993"/>
                    <a:pt x="5467" y="2665"/>
                    <a:pt x="5646" y="3337"/>
                  </a:cubicBezTo>
                  <a:cubicBezTo>
                    <a:pt x="5691" y="3606"/>
                    <a:pt x="5736" y="3830"/>
                    <a:pt x="5870" y="4099"/>
                  </a:cubicBezTo>
                  <a:lnTo>
                    <a:pt x="5288" y="4099"/>
                  </a:lnTo>
                  <a:cubicBezTo>
                    <a:pt x="5108" y="4099"/>
                    <a:pt x="4974" y="4099"/>
                    <a:pt x="4795" y="4189"/>
                  </a:cubicBezTo>
                  <a:cubicBezTo>
                    <a:pt x="4974" y="3561"/>
                    <a:pt x="5019" y="2934"/>
                    <a:pt x="5019" y="2307"/>
                  </a:cubicBezTo>
                  <a:lnTo>
                    <a:pt x="5019" y="1186"/>
                  </a:lnTo>
                  <a:cubicBezTo>
                    <a:pt x="5064" y="1186"/>
                    <a:pt x="5198" y="1186"/>
                    <a:pt x="5243" y="1142"/>
                  </a:cubicBezTo>
                  <a:lnTo>
                    <a:pt x="5646" y="1097"/>
                  </a:lnTo>
                  <a:close/>
                  <a:moveTo>
                    <a:pt x="4347" y="3517"/>
                  </a:moveTo>
                  <a:lnTo>
                    <a:pt x="4347" y="3517"/>
                  </a:lnTo>
                  <a:cubicBezTo>
                    <a:pt x="4302" y="3741"/>
                    <a:pt x="4257" y="4009"/>
                    <a:pt x="4167" y="4233"/>
                  </a:cubicBezTo>
                  <a:cubicBezTo>
                    <a:pt x="3943" y="4233"/>
                    <a:pt x="3674" y="4278"/>
                    <a:pt x="3450" y="4323"/>
                  </a:cubicBezTo>
                  <a:lnTo>
                    <a:pt x="2285" y="4637"/>
                  </a:lnTo>
                  <a:cubicBezTo>
                    <a:pt x="2285" y="4502"/>
                    <a:pt x="2241" y="4368"/>
                    <a:pt x="2241" y="4278"/>
                  </a:cubicBezTo>
                  <a:cubicBezTo>
                    <a:pt x="2913" y="3875"/>
                    <a:pt x="3630" y="3606"/>
                    <a:pt x="4347" y="3517"/>
                  </a:cubicBezTo>
                  <a:close/>
                  <a:moveTo>
                    <a:pt x="1344" y="3965"/>
                  </a:moveTo>
                  <a:cubicBezTo>
                    <a:pt x="1568" y="4189"/>
                    <a:pt x="1658" y="4458"/>
                    <a:pt x="1658" y="4726"/>
                  </a:cubicBezTo>
                  <a:lnTo>
                    <a:pt x="762" y="4950"/>
                  </a:lnTo>
                  <a:lnTo>
                    <a:pt x="1344" y="3965"/>
                  </a:lnTo>
                  <a:close/>
                  <a:moveTo>
                    <a:pt x="7402" y="588"/>
                  </a:moveTo>
                  <a:cubicBezTo>
                    <a:pt x="7908" y="588"/>
                    <a:pt x="8372" y="816"/>
                    <a:pt x="8648" y="1231"/>
                  </a:cubicBezTo>
                  <a:lnTo>
                    <a:pt x="9769" y="2889"/>
                  </a:lnTo>
                  <a:cubicBezTo>
                    <a:pt x="9858" y="2979"/>
                    <a:pt x="9948" y="3113"/>
                    <a:pt x="10127" y="3158"/>
                  </a:cubicBezTo>
                  <a:lnTo>
                    <a:pt x="10351" y="3248"/>
                  </a:lnTo>
                  <a:lnTo>
                    <a:pt x="10217" y="3382"/>
                  </a:lnTo>
                  <a:cubicBezTo>
                    <a:pt x="9500" y="4099"/>
                    <a:pt x="9320" y="5219"/>
                    <a:pt x="9724" y="6115"/>
                  </a:cubicBezTo>
                  <a:cubicBezTo>
                    <a:pt x="10127" y="7012"/>
                    <a:pt x="10665" y="7818"/>
                    <a:pt x="11292" y="8490"/>
                  </a:cubicBezTo>
                  <a:cubicBezTo>
                    <a:pt x="11359" y="8535"/>
                    <a:pt x="11427" y="8558"/>
                    <a:pt x="11494" y="8558"/>
                  </a:cubicBezTo>
                  <a:cubicBezTo>
                    <a:pt x="11561" y="8558"/>
                    <a:pt x="11628" y="8535"/>
                    <a:pt x="11695" y="8490"/>
                  </a:cubicBezTo>
                  <a:cubicBezTo>
                    <a:pt x="11785" y="8356"/>
                    <a:pt x="11785" y="8177"/>
                    <a:pt x="11695" y="8087"/>
                  </a:cubicBezTo>
                  <a:cubicBezTo>
                    <a:pt x="11068" y="7460"/>
                    <a:pt x="10575" y="6698"/>
                    <a:pt x="10172" y="5891"/>
                  </a:cubicBezTo>
                  <a:cubicBezTo>
                    <a:pt x="9858" y="5174"/>
                    <a:pt x="9993" y="4323"/>
                    <a:pt x="10575" y="3785"/>
                  </a:cubicBezTo>
                  <a:cubicBezTo>
                    <a:pt x="10889" y="3427"/>
                    <a:pt x="11427" y="3203"/>
                    <a:pt x="11919" y="3203"/>
                  </a:cubicBezTo>
                  <a:cubicBezTo>
                    <a:pt x="12323" y="3203"/>
                    <a:pt x="12636" y="3248"/>
                    <a:pt x="12995" y="3427"/>
                  </a:cubicBezTo>
                  <a:cubicBezTo>
                    <a:pt x="13757" y="3696"/>
                    <a:pt x="14384" y="4278"/>
                    <a:pt x="14787" y="5085"/>
                  </a:cubicBezTo>
                  <a:lnTo>
                    <a:pt x="17610" y="10328"/>
                  </a:lnTo>
                  <a:lnTo>
                    <a:pt x="16669" y="10328"/>
                  </a:lnTo>
                  <a:cubicBezTo>
                    <a:pt x="15370" y="10328"/>
                    <a:pt x="14160" y="9924"/>
                    <a:pt x="13084" y="9252"/>
                  </a:cubicBezTo>
                  <a:lnTo>
                    <a:pt x="12592" y="8938"/>
                  </a:lnTo>
                  <a:cubicBezTo>
                    <a:pt x="12542" y="8889"/>
                    <a:pt x="12493" y="8870"/>
                    <a:pt x="12443" y="8870"/>
                  </a:cubicBezTo>
                  <a:cubicBezTo>
                    <a:pt x="12358" y="8870"/>
                    <a:pt x="12273" y="8927"/>
                    <a:pt x="12188" y="8983"/>
                  </a:cubicBezTo>
                  <a:cubicBezTo>
                    <a:pt x="12099" y="9118"/>
                    <a:pt x="12143" y="9252"/>
                    <a:pt x="12233" y="9387"/>
                  </a:cubicBezTo>
                  <a:cubicBezTo>
                    <a:pt x="12412" y="9476"/>
                    <a:pt x="12592" y="9655"/>
                    <a:pt x="12816" y="9790"/>
                  </a:cubicBezTo>
                  <a:cubicBezTo>
                    <a:pt x="13488" y="10238"/>
                    <a:pt x="14160" y="10507"/>
                    <a:pt x="14922" y="10731"/>
                  </a:cubicBezTo>
                  <a:cubicBezTo>
                    <a:pt x="14749" y="10737"/>
                    <a:pt x="14574" y="10741"/>
                    <a:pt x="14398" y="10741"/>
                  </a:cubicBezTo>
                  <a:cubicBezTo>
                    <a:pt x="13343" y="10741"/>
                    <a:pt x="12246" y="10609"/>
                    <a:pt x="11247" y="10148"/>
                  </a:cubicBezTo>
                  <a:cubicBezTo>
                    <a:pt x="9679" y="9476"/>
                    <a:pt x="8379" y="8311"/>
                    <a:pt x="7663" y="6743"/>
                  </a:cubicBezTo>
                  <a:lnTo>
                    <a:pt x="7528" y="6474"/>
                  </a:lnTo>
                  <a:lnTo>
                    <a:pt x="8559" y="4771"/>
                  </a:lnTo>
                  <a:cubicBezTo>
                    <a:pt x="8872" y="4233"/>
                    <a:pt x="9007" y="3606"/>
                    <a:pt x="8828" y="2979"/>
                  </a:cubicBezTo>
                  <a:cubicBezTo>
                    <a:pt x="8789" y="2862"/>
                    <a:pt x="8683" y="2746"/>
                    <a:pt x="8568" y="2746"/>
                  </a:cubicBezTo>
                  <a:cubicBezTo>
                    <a:pt x="8550" y="2746"/>
                    <a:pt x="8532" y="2749"/>
                    <a:pt x="8514" y="2755"/>
                  </a:cubicBezTo>
                  <a:cubicBezTo>
                    <a:pt x="8335" y="2844"/>
                    <a:pt x="8200" y="2934"/>
                    <a:pt x="8290" y="3113"/>
                  </a:cubicBezTo>
                  <a:cubicBezTo>
                    <a:pt x="8379" y="3606"/>
                    <a:pt x="8290" y="4054"/>
                    <a:pt x="8066" y="4502"/>
                  </a:cubicBezTo>
                  <a:lnTo>
                    <a:pt x="7214" y="5891"/>
                  </a:lnTo>
                  <a:lnTo>
                    <a:pt x="6946" y="5354"/>
                  </a:lnTo>
                  <a:cubicBezTo>
                    <a:pt x="6587" y="4682"/>
                    <a:pt x="6363" y="3965"/>
                    <a:pt x="6184" y="3248"/>
                  </a:cubicBezTo>
                  <a:cubicBezTo>
                    <a:pt x="6094" y="2710"/>
                    <a:pt x="6049" y="2083"/>
                    <a:pt x="6139" y="1455"/>
                  </a:cubicBezTo>
                  <a:lnTo>
                    <a:pt x="6184" y="1097"/>
                  </a:lnTo>
                  <a:lnTo>
                    <a:pt x="7528" y="2038"/>
                  </a:lnTo>
                  <a:cubicBezTo>
                    <a:pt x="7618" y="2083"/>
                    <a:pt x="7663" y="2127"/>
                    <a:pt x="7752" y="2217"/>
                  </a:cubicBezTo>
                  <a:cubicBezTo>
                    <a:pt x="7842" y="2262"/>
                    <a:pt x="7887" y="2262"/>
                    <a:pt x="7976" y="2262"/>
                  </a:cubicBezTo>
                  <a:cubicBezTo>
                    <a:pt x="8066" y="2262"/>
                    <a:pt x="8155" y="2217"/>
                    <a:pt x="8200" y="2127"/>
                  </a:cubicBezTo>
                  <a:cubicBezTo>
                    <a:pt x="8335" y="2038"/>
                    <a:pt x="8335" y="1859"/>
                    <a:pt x="8200" y="1769"/>
                  </a:cubicBezTo>
                  <a:cubicBezTo>
                    <a:pt x="8155" y="1679"/>
                    <a:pt x="8066" y="1590"/>
                    <a:pt x="7931" y="1545"/>
                  </a:cubicBezTo>
                  <a:lnTo>
                    <a:pt x="6811" y="694"/>
                  </a:lnTo>
                  <a:lnTo>
                    <a:pt x="6946" y="649"/>
                  </a:lnTo>
                  <a:cubicBezTo>
                    <a:pt x="7099" y="608"/>
                    <a:pt x="7252" y="588"/>
                    <a:pt x="7402" y="588"/>
                  </a:cubicBezTo>
                  <a:close/>
                  <a:moveTo>
                    <a:pt x="11516" y="10910"/>
                  </a:moveTo>
                  <a:cubicBezTo>
                    <a:pt x="11740" y="10955"/>
                    <a:pt x="12009" y="11045"/>
                    <a:pt x="12233" y="11134"/>
                  </a:cubicBezTo>
                  <a:lnTo>
                    <a:pt x="11695" y="12075"/>
                  </a:lnTo>
                  <a:lnTo>
                    <a:pt x="11292" y="12075"/>
                  </a:lnTo>
                  <a:lnTo>
                    <a:pt x="11023" y="11672"/>
                  </a:lnTo>
                  <a:lnTo>
                    <a:pt x="11516" y="10910"/>
                  </a:lnTo>
                  <a:close/>
                  <a:moveTo>
                    <a:pt x="16714" y="10820"/>
                  </a:moveTo>
                  <a:lnTo>
                    <a:pt x="18910" y="12792"/>
                  </a:lnTo>
                  <a:cubicBezTo>
                    <a:pt x="18955" y="12837"/>
                    <a:pt x="18955" y="12927"/>
                    <a:pt x="18955" y="12971"/>
                  </a:cubicBezTo>
                  <a:cubicBezTo>
                    <a:pt x="19044" y="13016"/>
                    <a:pt x="19044" y="13061"/>
                    <a:pt x="18955" y="13151"/>
                  </a:cubicBezTo>
                  <a:lnTo>
                    <a:pt x="18730" y="13285"/>
                  </a:lnTo>
                  <a:cubicBezTo>
                    <a:pt x="18686" y="13330"/>
                    <a:pt x="18641" y="13330"/>
                    <a:pt x="18551" y="13330"/>
                  </a:cubicBezTo>
                  <a:cubicBezTo>
                    <a:pt x="18506" y="13330"/>
                    <a:pt x="18462" y="13285"/>
                    <a:pt x="18417" y="13285"/>
                  </a:cubicBezTo>
                  <a:lnTo>
                    <a:pt x="16490" y="10820"/>
                  </a:lnTo>
                  <a:close/>
                  <a:moveTo>
                    <a:pt x="7238" y="0"/>
                  </a:moveTo>
                  <a:cubicBezTo>
                    <a:pt x="7052" y="0"/>
                    <a:pt x="6863" y="22"/>
                    <a:pt x="6677" y="66"/>
                  </a:cubicBezTo>
                  <a:lnTo>
                    <a:pt x="6005" y="245"/>
                  </a:lnTo>
                  <a:cubicBezTo>
                    <a:pt x="5915" y="290"/>
                    <a:pt x="5781" y="380"/>
                    <a:pt x="5736" y="425"/>
                  </a:cubicBezTo>
                  <a:lnTo>
                    <a:pt x="5064" y="514"/>
                  </a:lnTo>
                  <a:cubicBezTo>
                    <a:pt x="4257" y="649"/>
                    <a:pt x="3406" y="962"/>
                    <a:pt x="2644" y="1500"/>
                  </a:cubicBezTo>
                  <a:cubicBezTo>
                    <a:pt x="1927" y="1993"/>
                    <a:pt x="1300" y="2665"/>
                    <a:pt x="941" y="3382"/>
                  </a:cubicBezTo>
                  <a:lnTo>
                    <a:pt x="90" y="4861"/>
                  </a:lnTo>
                  <a:cubicBezTo>
                    <a:pt x="0" y="4995"/>
                    <a:pt x="45" y="5219"/>
                    <a:pt x="135" y="5399"/>
                  </a:cubicBezTo>
                  <a:cubicBezTo>
                    <a:pt x="269" y="5533"/>
                    <a:pt x="359" y="5623"/>
                    <a:pt x="538" y="5623"/>
                  </a:cubicBezTo>
                  <a:lnTo>
                    <a:pt x="627" y="5623"/>
                  </a:lnTo>
                  <a:lnTo>
                    <a:pt x="3495" y="4950"/>
                  </a:lnTo>
                  <a:cubicBezTo>
                    <a:pt x="4078" y="4861"/>
                    <a:pt x="4660" y="4726"/>
                    <a:pt x="5243" y="4726"/>
                  </a:cubicBezTo>
                  <a:lnTo>
                    <a:pt x="6005" y="4682"/>
                  </a:lnTo>
                  <a:lnTo>
                    <a:pt x="6363" y="5533"/>
                  </a:lnTo>
                  <a:lnTo>
                    <a:pt x="7035" y="7012"/>
                  </a:lnTo>
                  <a:cubicBezTo>
                    <a:pt x="7797" y="8714"/>
                    <a:pt x="9141" y="10014"/>
                    <a:pt x="10889" y="10731"/>
                  </a:cubicBezTo>
                  <a:lnTo>
                    <a:pt x="10037" y="12120"/>
                  </a:lnTo>
                  <a:lnTo>
                    <a:pt x="9365" y="12120"/>
                  </a:lnTo>
                  <a:cubicBezTo>
                    <a:pt x="9231" y="12120"/>
                    <a:pt x="9096" y="12254"/>
                    <a:pt x="9096" y="12389"/>
                  </a:cubicBezTo>
                  <a:cubicBezTo>
                    <a:pt x="9096" y="12568"/>
                    <a:pt x="9231" y="12702"/>
                    <a:pt x="9365" y="12702"/>
                  </a:cubicBezTo>
                  <a:lnTo>
                    <a:pt x="10217" y="12702"/>
                  </a:lnTo>
                  <a:cubicBezTo>
                    <a:pt x="10351" y="12702"/>
                    <a:pt x="10396" y="12613"/>
                    <a:pt x="10441" y="12568"/>
                  </a:cubicBezTo>
                  <a:lnTo>
                    <a:pt x="10620" y="12299"/>
                  </a:lnTo>
                  <a:lnTo>
                    <a:pt x="10844" y="12568"/>
                  </a:lnTo>
                  <a:cubicBezTo>
                    <a:pt x="10889" y="12613"/>
                    <a:pt x="11023" y="12702"/>
                    <a:pt x="11068" y="12702"/>
                  </a:cubicBezTo>
                  <a:lnTo>
                    <a:pt x="11247" y="12702"/>
                  </a:lnTo>
                  <a:lnTo>
                    <a:pt x="11023" y="13016"/>
                  </a:lnTo>
                  <a:lnTo>
                    <a:pt x="10351" y="13016"/>
                  </a:lnTo>
                  <a:cubicBezTo>
                    <a:pt x="10172" y="13016"/>
                    <a:pt x="10082" y="13151"/>
                    <a:pt x="10082" y="13285"/>
                  </a:cubicBezTo>
                  <a:cubicBezTo>
                    <a:pt x="10082" y="13464"/>
                    <a:pt x="10172" y="13599"/>
                    <a:pt x="10351" y="13599"/>
                  </a:cubicBezTo>
                  <a:lnTo>
                    <a:pt x="11202" y="13599"/>
                  </a:lnTo>
                  <a:cubicBezTo>
                    <a:pt x="11292" y="13599"/>
                    <a:pt x="11337" y="13509"/>
                    <a:pt x="11427" y="13464"/>
                  </a:cubicBezTo>
                  <a:lnTo>
                    <a:pt x="11561" y="13195"/>
                  </a:lnTo>
                  <a:lnTo>
                    <a:pt x="11785" y="13464"/>
                  </a:lnTo>
                  <a:cubicBezTo>
                    <a:pt x="11875" y="13509"/>
                    <a:pt x="11964" y="13599"/>
                    <a:pt x="12009" y="13599"/>
                  </a:cubicBezTo>
                  <a:lnTo>
                    <a:pt x="12636" y="13599"/>
                  </a:lnTo>
                  <a:cubicBezTo>
                    <a:pt x="12816" y="13599"/>
                    <a:pt x="12905" y="13464"/>
                    <a:pt x="12905" y="13285"/>
                  </a:cubicBezTo>
                  <a:cubicBezTo>
                    <a:pt x="12905" y="13151"/>
                    <a:pt x="12816" y="13016"/>
                    <a:pt x="12636" y="13016"/>
                  </a:cubicBezTo>
                  <a:lnTo>
                    <a:pt x="12143" y="13016"/>
                  </a:lnTo>
                  <a:lnTo>
                    <a:pt x="11875" y="12613"/>
                  </a:lnTo>
                  <a:lnTo>
                    <a:pt x="12771" y="11224"/>
                  </a:lnTo>
                  <a:cubicBezTo>
                    <a:pt x="13084" y="11269"/>
                    <a:pt x="13353" y="11269"/>
                    <a:pt x="13712" y="11269"/>
                  </a:cubicBezTo>
                  <a:cubicBezTo>
                    <a:pt x="14070" y="11269"/>
                    <a:pt x="14429" y="11269"/>
                    <a:pt x="14832" y="11224"/>
                  </a:cubicBezTo>
                  <a:lnTo>
                    <a:pt x="16042" y="13419"/>
                  </a:lnTo>
                  <a:cubicBezTo>
                    <a:pt x="16087" y="13509"/>
                    <a:pt x="16221" y="13599"/>
                    <a:pt x="16266" y="13599"/>
                  </a:cubicBezTo>
                  <a:cubicBezTo>
                    <a:pt x="16311" y="13599"/>
                    <a:pt x="16400" y="13599"/>
                    <a:pt x="16445" y="13509"/>
                  </a:cubicBezTo>
                  <a:cubicBezTo>
                    <a:pt x="16580" y="13464"/>
                    <a:pt x="16624" y="13240"/>
                    <a:pt x="16580" y="13151"/>
                  </a:cubicBezTo>
                  <a:lnTo>
                    <a:pt x="15459" y="11134"/>
                  </a:lnTo>
                  <a:cubicBezTo>
                    <a:pt x="15549" y="11134"/>
                    <a:pt x="15683" y="11045"/>
                    <a:pt x="15773" y="11000"/>
                  </a:cubicBezTo>
                  <a:lnTo>
                    <a:pt x="17521" y="13240"/>
                  </a:lnTo>
                  <a:lnTo>
                    <a:pt x="17834" y="13643"/>
                  </a:lnTo>
                  <a:lnTo>
                    <a:pt x="18193" y="14092"/>
                  </a:lnTo>
                  <a:lnTo>
                    <a:pt x="18193" y="14181"/>
                  </a:lnTo>
                  <a:lnTo>
                    <a:pt x="17655" y="14809"/>
                  </a:lnTo>
                  <a:cubicBezTo>
                    <a:pt x="17655" y="14853"/>
                    <a:pt x="17610" y="14853"/>
                    <a:pt x="17610" y="14853"/>
                  </a:cubicBezTo>
                  <a:cubicBezTo>
                    <a:pt x="17610" y="14853"/>
                    <a:pt x="17565" y="14853"/>
                    <a:pt x="17565" y="14809"/>
                  </a:cubicBezTo>
                  <a:lnTo>
                    <a:pt x="17207" y="14181"/>
                  </a:lnTo>
                  <a:cubicBezTo>
                    <a:pt x="17174" y="14116"/>
                    <a:pt x="17045" y="14074"/>
                    <a:pt x="16943" y="14074"/>
                  </a:cubicBezTo>
                  <a:cubicBezTo>
                    <a:pt x="16906" y="14074"/>
                    <a:pt x="16872" y="14080"/>
                    <a:pt x="16848" y="14092"/>
                  </a:cubicBezTo>
                  <a:cubicBezTo>
                    <a:pt x="16714" y="14136"/>
                    <a:pt x="16669" y="14360"/>
                    <a:pt x="16714" y="14495"/>
                  </a:cubicBezTo>
                  <a:lnTo>
                    <a:pt x="17073" y="15077"/>
                  </a:lnTo>
                  <a:cubicBezTo>
                    <a:pt x="17162" y="15257"/>
                    <a:pt x="17341" y="15436"/>
                    <a:pt x="17565" y="15436"/>
                  </a:cubicBezTo>
                  <a:lnTo>
                    <a:pt x="17610" y="15436"/>
                  </a:lnTo>
                  <a:cubicBezTo>
                    <a:pt x="17834" y="15436"/>
                    <a:pt x="18014" y="15301"/>
                    <a:pt x="18148" y="15167"/>
                  </a:cubicBezTo>
                  <a:lnTo>
                    <a:pt x="18641" y="14540"/>
                  </a:lnTo>
                  <a:cubicBezTo>
                    <a:pt x="18730" y="14360"/>
                    <a:pt x="18820" y="14136"/>
                    <a:pt x="18730" y="13912"/>
                  </a:cubicBezTo>
                  <a:cubicBezTo>
                    <a:pt x="18865" y="13868"/>
                    <a:pt x="18910" y="13823"/>
                    <a:pt x="19044" y="13733"/>
                  </a:cubicBezTo>
                  <a:lnTo>
                    <a:pt x="19268" y="13599"/>
                  </a:lnTo>
                  <a:cubicBezTo>
                    <a:pt x="19403" y="13419"/>
                    <a:pt x="19537" y="13240"/>
                    <a:pt x="19537" y="13016"/>
                  </a:cubicBezTo>
                  <a:cubicBezTo>
                    <a:pt x="19627" y="12747"/>
                    <a:pt x="19537" y="12523"/>
                    <a:pt x="19358" y="12344"/>
                  </a:cubicBezTo>
                  <a:lnTo>
                    <a:pt x="17700" y="10820"/>
                  </a:lnTo>
                  <a:lnTo>
                    <a:pt x="18058" y="10820"/>
                  </a:lnTo>
                  <a:cubicBezTo>
                    <a:pt x="18193" y="10820"/>
                    <a:pt x="18282" y="10776"/>
                    <a:pt x="18372" y="10686"/>
                  </a:cubicBezTo>
                  <a:cubicBezTo>
                    <a:pt x="18417" y="10552"/>
                    <a:pt x="18417" y="10462"/>
                    <a:pt x="18372" y="10328"/>
                  </a:cubicBezTo>
                  <a:lnTo>
                    <a:pt x="15325" y="4726"/>
                  </a:lnTo>
                  <a:cubicBezTo>
                    <a:pt x="14877" y="3875"/>
                    <a:pt x="14115" y="3203"/>
                    <a:pt x="13219" y="2889"/>
                  </a:cubicBezTo>
                  <a:cubicBezTo>
                    <a:pt x="12816" y="2710"/>
                    <a:pt x="12368" y="2665"/>
                    <a:pt x="11919" y="2665"/>
                  </a:cubicBezTo>
                  <a:cubicBezTo>
                    <a:pt x="11516" y="2665"/>
                    <a:pt x="11158" y="2755"/>
                    <a:pt x="10844" y="2889"/>
                  </a:cubicBezTo>
                  <a:lnTo>
                    <a:pt x="10261" y="2665"/>
                  </a:lnTo>
                  <a:cubicBezTo>
                    <a:pt x="10217" y="2665"/>
                    <a:pt x="10217" y="2620"/>
                    <a:pt x="10217" y="2620"/>
                  </a:cubicBezTo>
                  <a:lnTo>
                    <a:pt x="9096" y="962"/>
                  </a:lnTo>
                  <a:cubicBezTo>
                    <a:pt x="8701" y="352"/>
                    <a:pt x="7989" y="0"/>
                    <a:pt x="72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5" name="Google Shape;6525;p77"/>
          <p:cNvGrpSpPr/>
          <p:nvPr/>
        </p:nvGrpSpPr>
        <p:grpSpPr>
          <a:xfrm>
            <a:off x="1884203" y="2139004"/>
            <a:ext cx="506495" cy="365613"/>
            <a:chOff x="1534658" y="2030549"/>
            <a:chExt cx="571730" cy="412702"/>
          </a:xfrm>
        </p:grpSpPr>
        <p:sp>
          <p:nvSpPr>
            <p:cNvPr id="6526" name="Google Shape;6526;p77"/>
            <p:cNvSpPr/>
            <p:nvPr/>
          </p:nvSpPr>
          <p:spPr>
            <a:xfrm>
              <a:off x="1606957" y="2083108"/>
              <a:ext cx="15780" cy="19739"/>
            </a:xfrm>
            <a:custGeom>
              <a:rect b="b" l="l" r="r" t="t"/>
              <a:pathLst>
                <a:path extrusionOk="0" h="673" w="538">
                  <a:moveTo>
                    <a:pt x="269" y="1"/>
                  </a:moveTo>
                  <a:cubicBezTo>
                    <a:pt x="90" y="1"/>
                    <a:pt x="0" y="135"/>
                    <a:pt x="0" y="314"/>
                  </a:cubicBezTo>
                  <a:lnTo>
                    <a:pt x="0" y="404"/>
                  </a:lnTo>
                  <a:cubicBezTo>
                    <a:pt x="0" y="583"/>
                    <a:pt x="90" y="673"/>
                    <a:pt x="269" y="673"/>
                  </a:cubicBezTo>
                  <a:cubicBezTo>
                    <a:pt x="448" y="673"/>
                    <a:pt x="538" y="583"/>
                    <a:pt x="538" y="404"/>
                  </a:cubicBezTo>
                  <a:lnTo>
                    <a:pt x="538" y="314"/>
                  </a:lnTo>
                  <a:cubicBezTo>
                    <a:pt x="538" y="180"/>
                    <a:pt x="448" y="1"/>
                    <a:pt x="2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7"/>
            <p:cNvSpPr/>
            <p:nvPr/>
          </p:nvSpPr>
          <p:spPr>
            <a:xfrm>
              <a:off x="1534658" y="2030549"/>
              <a:ext cx="571730" cy="412702"/>
            </a:xfrm>
            <a:custGeom>
              <a:rect b="b" l="l" r="r" t="t"/>
              <a:pathLst>
                <a:path extrusionOk="0" h="14071" w="19493">
                  <a:moveTo>
                    <a:pt x="1076" y="2689"/>
                  </a:moveTo>
                  <a:lnTo>
                    <a:pt x="1121" y="3047"/>
                  </a:lnTo>
                  <a:lnTo>
                    <a:pt x="1121" y="3361"/>
                  </a:lnTo>
                  <a:lnTo>
                    <a:pt x="538" y="3316"/>
                  </a:lnTo>
                  <a:cubicBezTo>
                    <a:pt x="718" y="3047"/>
                    <a:pt x="897" y="2868"/>
                    <a:pt x="1076" y="2689"/>
                  </a:cubicBezTo>
                  <a:close/>
                  <a:moveTo>
                    <a:pt x="3944" y="628"/>
                  </a:moveTo>
                  <a:cubicBezTo>
                    <a:pt x="4706" y="628"/>
                    <a:pt x="5423" y="897"/>
                    <a:pt x="5916" y="1479"/>
                  </a:cubicBezTo>
                  <a:lnTo>
                    <a:pt x="6184" y="1793"/>
                  </a:lnTo>
                  <a:cubicBezTo>
                    <a:pt x="6095" y="1882"/>
                    <a:pt x="5960" y="1927"/>
                    <a:pt x="5871" y="2017"/>
                  </a:cubicBezTo>
                  <a:cubicBezTo>
                    <a:pt x="4751" y="2151"/>
                    <a:pt x="3675" y="2644"/>
                    <a:pt x="2958" y="3451"/>
                  </a:cubicBezTo>
                  <a:lnTo>
                    <a:pt x="2420" y="3988"/>
                  </a:lnTo>
                  <a:lnTo>
                    <a:pt x="1703" y="3540"/>
                  </a:lnTo>
                  <a:lnTo>
                    <a:pt x="1703" y="3003"/>
                  </a:lnTo>
                  <a:lnTo>
                    <a:pt x="1703" y="2913"/>
                  </a:lnTo>
                  <a:lnTo>
                    <a:pt x="1569" y="2330"/>
                  </a:lnTo>
                  <a:lnTo>
                    <a:pt x="1972" y="1748"/>
                  </a:lnTo>
                  <a:cubicBezTo>
                    <a:pt x="2420" y="1076"/>
                    <a:pt x="3137" y="628"/>
                    <a:pt x="3944" y="628"/>
                  </a:cubicBezTo>
                  <a:close/>
                  <a:moveTo>
                    <a:pt x="7170" y="2196"/>
                  </a:moveTo>
                  <a:cubicBezTo>
                    <a:pt x="9276" y="2196"/>
                    <a:pt x="11248" y="3495"/>
                    <a:pt x="12144" y="5467"/>
                  </a:cubicBezTo>
                  <a:lnTo>
                    <a:pt x="12279" y="5736"/>
                  </a:lnTo>
                  <a:cubicBezTo>
                    <a:pt x="10643" y="5127"/>
                    <a:pt x="8910" y="4809"/>
                    <a:pt x="7218" y="4809"/>
                  </a:cubicBezTo>
                  <a:cubicBezTo>
                    <a:pt x="6917" y="4809"/>
                    <a:pt x="6617" y="4819"/>
                    <a:pt x="6319" y="4840"/>
                  </a:cubicBezTo>
                  <a:lnTo>
                    <a:pt x="5647" y="4885"/>
                  </a:lnTo>
                  <a:cubicBezTo>
                    <a:pt x="5602" y="4481"/>
                    <a:pt x="5512" y="4033"/>
                    <a:pt x="5602" y="3630"/>
                  </a:cubicBezTo>
                  <a:cubicBezTo>
                    <a:pt x="5647" y="2823"/>
                    <a:pt x="6319" y="2196"/>
                    <a:pt x="7170" y="2196"/>
                  </a:cubicBezTo>
                  <a:close/>
                  <a:moveTo>
                    <a:pt x="8290" y="9321"/>
                  </a:moveTo>
                  <a:cubicBezTo>
                    <a:pt x="8425" y="9366"/>
                    <a:pt x="8604" y="9500"/>
                    <a:pt x="8739" y="9545"/>
                  </a:cubicBezTo>
                  <a:lnTo>
                    <a:pt x="9411" y="9814"/>
                  </a:lnTo>
                  <a:cubicBezTo>
                    <a:pt x="10307" y="10172"/>
                    <a:pt x="11248" y="10396"/>
                    <a:pt x="12189" y="10441"/>
                  </a:cubicBezTo>
                  <a:cubicBezTo>
                    <a:pt x="11517" y="10643"/>
                    <a:pt x="10822" y="10743"/>
                    <a:pt x="10122" y="10743"/>
                  </a:cubicBezTo>
                  <a:cubicBezTo>
                    <a:pt x="9422" y="10743"/>
                    <a:pt x="8716" y="10643"/>
                    <a:pt x="8022" y="10441"/>
                  </a:cubicBezTo>
                  <a:cubicBezTo>
                    <a:pt x="7887" y="10307"/>
                    <a:pt x="7798" y="10262"/>
                    <a:pt x="7663" y="10217"/>
                  </a:cubicBezTo>
                  <a:cubicBezTo>
                    <a:pt x="7932" y="9993"/>
                    <a:pt x="8156" y="9634"/>
                    <a:pt x="8290" y="9321"/>
                  </a:cubicBezTo>
                  <a:close/>
                  <a:moveTo>
                    <a:pt x="10531" y="11203"/>
                  </a:moveTo>
                  <a:lnTo>
                    <a:pt x="9680" y="12637"/>
                  </a:lnTo>
                  <a:lnTo>
                    <a:pt x="9276" y="12637"/>
                  </a:lnTo>
                  <a:lnTo>
                    <a:pt x="9007" y="12233"/>
                  </a:lnTo>
                  <a:lnTo>
                    <a:pt x="9635" y="11203"/>
                  </a:lnTo>
                  <a:close/>
                  <a:moveTo>
                    <a:pt x="3989" y="0"/>
                  </a:moveTo>
                  <a:cubicBezTo>
                    <a:pt x="2958" y="45"/>
                    <a:pt x="2062" y="583"/>
                    <a:pt x="1524" y="1389"/>
                  </a:cubicBezTo>
                  <a:lnTo>
                    <a:pt x="1121" y="2017"/>
                  </a:lnTo>
                  <a:cubicBezTo>
                    <a:pt x="673" y="2241"/>
                    <a:pt x="270" y="2644"/>
                    <a:pt x="90" y="3137"/>
                  </a:cubicBezTo>
                  <a:lnTo>
                    <a:pt x="46" y="3361"/>
                  </a:lnTo>
                  <a:cubicBezTo>
                    <a:pt x="1" y="3495"/>
                    <a:pt x="46" y="3585"/>
                    <a:pt x="90" y="3630"/>
                  </a:cubicBezTo>
                  <a:cubicBezTo>
                    <a:pt x="180" y="3764"/>
                    <a:pt x="270" y="3809"/>
                    <a:pt x="314" y="3809"/>
                  </a:cubicBezTo>
                  <a:lnTo>
                    <a:pt x="1390" y="3988"/>
                  </a:lnTo>
                  <a:lnTo>
                    <a:pt x="2241" y="4526"/>
                  </a:lnTo>
                  <a:lnTo>
                    <a:pt x="3003" y="6318"/>
                  </a:lnTo>
                  <a:cubicBezTo>
                    <a:pt x="3093" y="6453"/>
                    <a:pt x="3182" y="6498"/>
                    <a:pt x="3317" y="6498"/>
                  </a:cubicBezTo>
                  <a:lnTo>
                    <a:pt x="3406" y="6498"/>
                  </a:lnTo>
                  <a:cubicBezTo>
                    <a:pt x="3585" y="6453"/>
                    <a:pt x="3630" y="6274"/>
                    <a:pt x="3585" y="6094"/>
                  </a:cubicBezTo>
                  <a:lnTo>
                    <a:pt x="2869" y="4436"/>
                  </a:lnTo>
                  <a:lnTo>
                    <a:pt x="3451" y="3809"/>
                  </a:lnTo>
                  <a:cubicBezTo>
                    <a:pt x="3989" y="3271"/>
                    <a:pt x="4661" y="2913"/>
                    <a:pt x="5378" y="2689"/>
                  </a:cubicBezTo>
                  <a:lnTo>
                    <a:pt x="5378" y="2689"/>
                  </a:lnTo>
                  <a:cubicBezTo>
                    <a:pt x="5199" y="2958"/>
                    <a:pt x="5154" y="3271"/>
                    <a:pt x="5109" y="3585"/>
                  </a:cubicBezTo>
                  <a:cubicBezTo>
                    <a:pt x="5019" y="4750"/>
                    <a:pt x="5333" y="5870"/>
                    <a:pt x="5871" y="6901"/>
                  </a:cubicBezTo>
                  <a:cubicBezTo>
                    <a:pt x="5902" y="6964"/>
                    <a:pt x="6024" y="7028"/>
                    <a:pt x="6140" y="7028"/>
                  </a:cubicBezTo>
                  <a:cubicBezTo>
                    <a:pt x="6188" y="7028"/>
                    <a:pt x="6235" y="7017"/>
                    <a:pt x="6274" y="6991"/>
                  </a:cubicBezTo>
                  <a:cubicBezTo>
                    <a:pt x="6364" y="6946"/>
                    <a:pt x="6453" y="6722"/>
                    <a:pt x="6364" y="6632"/>
                  </a:cubicBezTo>
                  <a:cubicBezTo>
                    <a:pt x="6140" y="6229"/>
                    <a:pt x="6005" y="5826"/>
                    <a:pt x="5871" y="5467"/>
                  </a:cubicBezTo>
                  <a:lnTo>
                    <a:pt x="6498" y="5377"/>
                  </a:lnTo>
                  <a:cubicBezTo>
                    <a:pt x="6743" y="5367"/>
                    <a:pt x="6988" y="5361"/>
                    <a:pt x="7234" y="5361"/>
                  </a:cubicBezTo>
                  <a:cubicBezTo>
                    <a:pt x="9013" y="5361"/>
                    <a:pt x="10810" y="5655"/>
                    <a:pt x="12503" y="6363"/>
                  </a:cubicBezTo>
                  <a:lnTo>
                    <a:pt x="12637" y="6408"/>
                  </a:lnTo>
                  <a:lnTo>
                    <a:pt x="14116" y="9634"/>
                  </a:lnTo>
                  <a:cubicBezTo>
                    <a:pt x="13631" y="9737"/>
                    <a:pt x="13146" y="9787"/>
                    <a:pt x="12662" y="9787"/>
                  </a:cubicBezTo>
                  <a:cubicBezTo>
                    <a:pt x="11672" y="9787"/>
                    <a:pt x="10688" y="9578"/>
                    <a:pt x="9724" y="9186"/>
                  </a:cubicBezTo>
                  <a:lnTo>
                    <a:pt x="9052" y="8917"/>
                  </a:lnTo>
                  <a:cubicBezTo>
                    <a:pt x="8290" y="8649"/>
                    <a:pt x="7618" y="8111"/>
                    <a:pt x="7036" y="7528"/>
                  </a:cubicBezTo>
                  <a:cubicBezTo>
                    <a:pt x="6991" y="7461"/>
                    <a:pt x="6924" y="7428"/>
                    <a:pt x="6857" y="7428"/>
                  </a:cubicBezTo>
                  <a:cubicBezTo>
                    <a:pt x="6789" y="7428"/>
                    <a:pt x="6722" y="7461"/>
                    <a:pt x="6677" y="7528"/>
                  </a:cubicBezTo>
                  <a:cubicBezTo>
                    <a:pt x="6543" y="7618"/>
                    <a:pt x="6543" y="7797"/>
                    <a:pt x="6677" y="7932"/>
                  </a:cubicBezTo>
                  <a:cubicBezTo>
                    <a:pt x="7036" y="8290"/>
                    <a:pt x="7439" y="8649"/>
                    <a:pt x="7887" y="8917"/>
                  </a:cubicBezTo>
                  <a:cubicBezTo>
                    <a:pt x="7708" y="9321"/>
                    <a:pt x="7484" y="9634"/>
                    <a:pt x="7170" y="9858"/>
                  </a:cubicBezTo>
                  <a:cubicBezTo>
                    <a:pt x="5916" y="9276"/>
                    <a:pt x="4885" y="8290"/>
                    <a:pt x="4123" y="7080"/>
                  </a:cubicBezTo>
                  <a:cubicBezTo>
                    <a:pt x="4090" y="6979"/>
                    <a:pt x="3955" y="6929"/>
                    <a:pt x="3852" y="6929"/>
                  </a:cubicBezTo>
                  <a:cubicBezTo>
                    <a:pt x="3818" y="6929"/>
                    <a:pt x="3787" y="6935"/>
                    <a:pt x="3765" y="6946"/>
                  </a:cubicBezTo>
                  <a:cubicBezTo>
                    <a:pt x="3630" y="6991"/>
                    <a:pt x="3585" y="7259"/>
                    <a:pt x="3630" y="7349"/>
                  </a:cubicBezTo>
                  <a:cubicBezTo>
                    <a:pt x="4571" y="8962"/>
                    <a:pt x="6095" y="10217"/>
                    <a:pt x="7932" y="10755"/>
                  </a:cubicBezTo>
                  <a:cubicBezTo>
                    <a:pt x="8335" y="10889"/>
                    <a:pt x="8739" y="10979"/>
                    <a:pt x="9142" y="11068"/>
                  </a:cubicBezTo>
                  <a:lnTo>
                    <a:pt x="8246" y="12502"/>
                  </a:lnTo>
                  <a:lnTo>
                    <a:pt x="7574" y="12502"/>
                  </a:lnTo>
                  <a:cubicBezTo>
                    <a:pt x="7394" y="12502"/>
                    <a:pt x="7260" y="12592"/>
                    <a:pt x="7260" y="12771"/>
                  </a:cubicBezTo>
                  <a:cubicBezTo>
                    <a:pt x="7260" y="12950"/>
                    <a:pt x="7394" y="13040"/>
                    <a:pt x="7574" y="13040"/>
                  </a:cubicBezTo>
                  <a:lnTo>
                    <a:pt x="8380" y="13040"/>
                  </a:lnTo>
                  <a:cubicBezTo>
                    <a:pt x="8515" y="13040"/>
                    <a:pt x="8559" y="12995"/>
                    <a:pt x="8604" y="12950"/>
                  </a:cubicBezTo>
                  <a:lnTo>
                    <a:pt x="8783" y="12681"/>
                  </a:lnTo>
                  <a:lnTo>
                    <a:pt x="9007" y="12995"/>
                  </a:lnTo>
                  <a:cubicBezTo>
                    <a:pt x="9052" y="13040"/>
                    <a:pt x="9187" y="13130"/>
                    <a:pt x="9231" y="13130"/>
                  </a:cubicBezTo>
                  <a:lnTo>
                    <a:pt x="9411" y="13130"/>
                  </a:lnTo>
                  <a:lnTo>
                    <a:pt x="9187" y="13443"/>
                  </a:lnTo>
                  <a:lnTo>
                    <a:pt x="8515" y="13443"/>
                  </a:lnTo>
                  <a:cubicBezTo>
                    <a:pt x="8335" y="13443"/>
                    <a:pt x="8246" y="13578"/>
                    <a:pt x="8246" y="13712"/>
                  </a:cubicBezTo>
                  <a:cubicBezTo>
                    <a:pt x="8246" y="13891"/>
                    <a:pt x="8335" y="14026"/>
                    <a:pt x="8515" y="14026"/>
                  </a:cubicBezTo>
                  <a:lnTo>
                    <a:pt x="9366" y="14026"/>
                  </a:lnTo>
                  <a:cubicBezTo>
                    <a:pt x="9456" y="14026"/>
                    <a:pt x="9500" y="13936"/>
                    <a:pt x="9590" y="13891"/>
                  </a:cubicBezTo>
                  <a:lnTo>
                    <a:pt x="9724" y="13622"/>
                  </a:lnTo>
                  <a:lnTo>
                    <a:pt x="9948" y="13936"/>
                  </a:lnTo>
                  <a:cubicBezTo>
                    <a:pt x="10038" y="14026"/>
                    <a:pt x="10128" y="14071"/>
                    <a:pt x="10172" y="14071"/>
                  </a:cubicBezTo>
                  <a:lnTo>
                    <a:pt x="10845" y="14071"/>
                  </a:lnTo>
                  <a:cubicBezTo>
                    <a:pt x="11024" y="14071"/>
                    <a:pt x="11158" y="13936"/>
                    <a:pt x="11158" y="13802"/>
                  </a:cubicBezTo>
                  <a:cubicBezTo>
                    <a:pt x="11158" y="13622"/>
                    <a:pt x="11024" y="13488"/>
                    <a:pt x="10845" y="13488"/>
                  </a:cubicBezTo>
                  <a:lnTo>
                    <a:pt x="10352" y="13488"/>
                  </a:lnTo>
                  <a:lnTo>
                    <a:pt x="10083" y="13130"/>
                  </a:lnTo>
                  <a:lnTo>
                    <a:pt x="11293" y="11113"/>
                  </a:lnTo>
                  <a:cubicBezTo>
                    <a:pt x="11920" y="10979"/>
                    <a:pt x="12592" y="10799"/>
                    <a:pt x="13175" y="10575"/>
                  </a:cubicBezTo>
                  <a:cubicBezTo>
                    <a:pt x="13533" y="11203"/>
                    <a:pt x="13936" y="11785"/>
                    <a:pt x="14385" y="12233"/>
                  </a:cubicBezTo>
                  <a:cubicBezTo>
                    <a:pt x="14429" y="12278"/>
                    <a:pt x="14519" y="12323"/>
                    <a:pt x="14609" y="12323"/>
                  </a:cubicBezTo>
                  <a:cubicBezTo>
                    <a:pt x="14653" y="12323"/>
                    <a:pt x="14743" y="12323"/>
                    <a:pt x="14788" y="12278"/>
                  </a:cubicBezTo>
                  <a:cubicBezTo>
                    <a:pt x="14877" y="12144"/>
                    <a:pt x="14877" y="12009"/>
                    <a:pt x="14833" y="11875"/>
                  </a:cubicBezTo>
                  <a:cubicBezTo>
                    <a:pt x="14429" y="11427"/>
                    <a:pt x="14116" y="10934"/>
                    <a:pt x="13712" y="10351"/>
                  </a:cubicBezTo>
                  <a:lnTo>
                    <a:pt x="13981" y="10262"/>
                  </a:lnTo>
                  <a:cubicBezTo>
                    <a:pt x="14071" y="10262"/>
                    <a:pt x="14116" y="10262"/>
                    <a:pt x="14161" y="10217"/>
                  </a:cubicBezTo>
                  <a:lnTo>
                    <a:pt x="18641" y="13398"/>
                  </a:lnTo>
                  <a:lnTo>
                    <a:pt x="18238" y="13443"/>
                  </a:lnTo>
                  <a:cubicBezTo>
                    <a:pt x="18159" y="13456"/>
                    <a:pt x="18077" y="13462"/>
                    <a:pt x="17992" y="13462"/>
                  </a:cubicBezTo>
                  <a:cubicBezTo>
                    <a:pt x="17786" y="13462"/>
                    <a:pt x="17564" y="13430"/>
                    <a:pt x="17342" y="13398"/>
                  </a:cubicBezTo>
                  <a:lnTo>
                    <a:pt x="16849" y="13219"/>
                  </a:lnTo>
                  <a:cubicBezTo>
                    <a:pt x="16827" y="13208"/>
                    <a:pt x="16799" y="13202"/>
                    <a:pt x="16769" y="13202"/>
                  </a:cubicBezTo>
                  <a:cubicBezTo>
                    <a:pt x="16678" y="13202"/>
                    <a:pt x="16569" y="13253"/>
                    <a:pt x="16535" y="13354"/>
                  </a:cubicBezTo>
                  <a:lnTo>
                    <a:pt x="16446" y="13443"/>
                  </a:lnTo>
                  <a:cubicBezTo>
                    <a:pt x="16177" y="13219"/>
                    <a:pt x="15908" y="12995"/>
                    <a:pt x="15639" y="12726"/>
                  </a:cubicBezTo>
                  <a:cubicBezTo>
                    <a:pt x="15572" y="12659"/>
                    <a:pt x="15494" y="12625"/>
                    <a:pt x="15421" y="12625"/>
                  </a:cubicBezTo>
                  <a:cubicBezTo>
                    <a:pt x="15348" y="12625"/>
                    <a:pt x="15281" y="12659"/>
                    <a:pt x="15236" y="12726"/>
                  </a:cubicBezTo>
                  <a:cubicBezTo>
                    <a:pt x="15102" y="12861"/>
                    <a:pt x="15102" y="12995"/>
                    <a:pt x="15236" y="13130"/>
                  </a:cubicBezTo>
                  <a:cubicBezTo>
                    <a:pt x="15550" y="13443"/>
                    <a:pt x="15908" y="13712"/>
                    <a:pt x="16222" y="13981"/>
                  </a:cubicBezTo>
                  <a:cubicBezTo>
                    <a:pt x="16311" y="14026"/>
                    <a:pt x="16401" y="14071"/>
                    <a:pt x="16535" y="14071"/>
                  </a:cubicBezTo>
                  <a:lnTo>
                    <a:pt x="16625" y="14071"/>
                  </a:lnTo>
                  <a:cubicBezTo>
                    <a:pt x="16759" y="14071"/>
                    <a:pt x="16849" y="13981"/>
                    <a:pt x="16894" y="13846"/>
                  </a:cubicBezTo>
                  <a:lnTo>
                    <a:pt x="16894" y="13802"/>
                  </a:lnTo>
                  <a:lnTo>
                    <a:pt x="17208" y="13891"/>
                  </a:lnTo>
                  <a:cubicBezTo>
                    <a:pt x="17476" y="13992"/>
                    <a:pt x="17770" y="14043"/>
                    <a:pt x="18071" y="14043"/>
                  </a:cubicBezTo>
                  <a:cubicBezTo>
                    <a:pt x="18171" y="14043"/>
                    <a:pt x="18272" y="14037"/>
                    <a:pt x="18373" y="14026"/>
                  </a:cubicBezTo>
                  <a:lnTo>
                    <a:pt x="19090" y="13891"/>
                  </a:lnTo>
                  <a:cubicBezTo>
                    <a:pt x="19269" y="13891"/>
                    <a:pt x="19358" y="13757"/>
                    <a:pt x="19448" y="13578"/>
                  </a:cubicBezTo>
                  <a:cubicBezTo>
                    <a:pt x="19493" y="13443"/>
                    <a:pt x="19448" y="13309"/>
                    <a:pt x="19314" y="13174"/>
                  </a:cubicBezTo>
                  <a:lnTo>
                    <a:pt x="14609" y="9814"/>
                  </a:lnTo>
                  <a:cubicBezTo>
                    <a:pt x="14609" y="9724"/>
                    <a:pt x="14609" y="9634"/>
                    <a:pt x="14564" y="9545"/>
                  </a:cubicBezTo>
                  <a:lnTo>
                    <a:pt x="12592" y="5243"/>
                  </a:lnTo>
                  <a:cubicBezTo>
                    <a:pt x="11651" y="3047"/>
                    <a:pt x="9456" y="1658"/>
                    <a:pt x="7125" y="1658"/>
                  </a:cubicBezTo>
                  <a:lnTo>
                    <a:pt x="6812" y="1658"/>
                  </a:lnTo>
                  <a:lnTo>
                    <a:pt x="6364" y="1076"/>
                  </a:lnTo>
                  <a:cubicBezTo>
                    <a:pt x="5781" y="404"/>
                    <a:pt x="4885" y="0"/>
                    <a:pt x="39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8" name="Google Shape;6528;p77"/>
          <p:cNvGrpSpPr/>
          <p:nvPr/>
        </p:nvGrpSpPr>
        <p:grpSpPr>
          <a:xfrm>
            <a:off x="4463138" y="1492224"/>
            <a:ext cx="506495" cy="406953"/>
            <a:chOff x="4445749" y="1300467"/>
            <a:chExt cx="571730" cy="459366"/>
          </a:xfrm>
        </p:grpSpPr>
        <p:sp>
          <p:nvSpPr>
            <p:cNvPr id="6529" name="Google Shape;6529;p77"/>
            <p:cNvSpPr/>
            <p:nvPr/>
          </p:nvSpPr>
          <p:spPr>
            <a:xfrm>
              <a:off x="4445749" y="1300467"/>
              <a:ext cx="571730" cy="459366"/>
            </a:xfrm>
            <a:custGeom>
              <a:rect b="b" l="l" r="r" t="t"/>
              <a:pathLst>
                <a:path extrusionOk="0" h="15662" w="19493">
                  <a:moveTo>
                    <a:pt x="1659" y="1143"/>
                  </a:moveTo>
                  <a:cubicBezTo>
                    <a:pt x="1793" y="1457"/>
                    <a:pt x="1793" y="1726"/>
                    <a:pt x="1569" y="1950"/>
                  </a:cubicBezTo>
                  <a:lnTo>
                    <a:pt x="718" y="1815"/>
                  </a:lnTo>
                  <a:cubicBezTo>
                    <a:pt x="987" y="1547"/>
                    <a:pt x="1300" y="1323"/>
                    <a:pt x="1659" y="1143"/>
                  </a:cubicBezTo>
                  <a:close/>
                  <a:moveTo>
                    <a:pt x="3671" y="522"/>
                  </a:moveTo>
                  <a:cubicBezTo>
                    <a:pt x="4071" y="522"/>
                    <a:pt x="4462" y="625"/>
                    <a:pt x="4795" y="830"/>
                  </a:cubicBezTo>
                  <a:cubicBezTo>
                    <a:pt x="5557" y="1233"/>
                    <a:pt x="5916" y="1995"/>
                    <a:pt x="5916" y="2801"/>
                  </a:cubicBezTo>
                  <a:lnTo>
                    <a:pt x="5916" y="3070"/>
                  </a:lnTo>
                  <a:lnTo>
                    <a:pt x="5557" y="3070"/>
                  </a:lnTo>
                  <a:cubicBezTo>
                    <a:pt x="5478" y="3073"/>
                    <a:pt x="5399" y="3074"/>
                    <a:pt x="5321" y="3074"/>
                  </a:cubicBezTo>
                  <a:cubicBezTo>
                    <a:pt x="4156" y="3074"/>
                    <a:pt x="3072" y="2765"/>
                    <a:pt x="2107" y="2219"/>
                  </a:cubicBezTo>
                  <a:cubicBezTo>
                    <a:pt x="2420" y="1815"/>
                    <a:pt x="2420" y="1367"/>
                    <a:pt x="2241" y="919"/>
                  </a:cubicBezTo>
                  <a:lnTo>
                    <a:pt x="2779" y="695"/>
                  </a:lnTo>
                  <a:cubicBezTo>
                    <a:pt x="3067" y="580"/>
                    <a:pt x="3371" y="522"/>
                    <a:pt x="3671" y="522"/>
                  </a:cubicBezTo>
                  <a:close/>
                  <a:moveTo>
                    <a:pt x="2450" y="3128"/>
                  </a:moveTo>
                  <a:cubicBezTo>
                    <a:pt x="3382" y="3523"/>
                    <a:pt x="4359" y="3742"/>
                    <a:pt x="5423" y="3742"/>
                  </a:cubicBezTo>
                  <a:lnTo>
                    <a:pt x="5557" y="3742"/>
                  </a:lnTo>
                  <a:cubicBezTo>
                    <a:pt x="5423" y="3966"/>
                    <a:pt x="5378" y="4146"/>
                    <a:pt x="5243" y="4370"/>
                  </a:cubicBezTo>
                  <a:cubicBezTo>
                    <a:pt x="4437" y="5176"/>
                    <a:pt x="3899" y="6431"/>
                    <a:pt x="3989" y="7730"/>
                  </a:cubicBezTo>
                  <a:cubicBezTo>
                    <a:pt x="3361" y="6745"/>
                    <a:pt x="2958" y="5759"/>
                    <a:pt x="2734" y="4638"/>
                  </a:cubicBezTo>
                  <a:lnTo>
                    <a:pt x="2465" y="3249"/>
                  </a:lnTo>
                  <a:cubicBezTo>
                    <a:pt x="2465" y="3187"/>
                    <a:pt x="2465" y="3147"/>
                    <a:pt x="2450" y="3128"/>
                  </a:cubicBezTo>
                  <a:close/>
                  <a:moveTo>
                    <a:pt x="6364" y="3563"/>
                  </a:moveTo>
                  <a:cubicBezTo>
                    <a:pt x="8290" y="4594"/>
                    <a:pt x="10083" y="5759"/>
                    <a:pt x="11741" y="7103"/>
                  </a:cubicBezTo>
                  <a:cubicBezTo>
                    <a:pt x="11293" y="7282"/>
                    <a:pt x="10845" y="7372"/>
                    <a:pt x="10397" y="7372"/>
                  </a:cubicBezTo>
                  <a:lnTo>
                    <a:pt x="9904" y="7417"/>
                  </a:lnTo>
                  <a:cubicBezTo>
                    <a:pt x="9724" y="7417"/>
                    <a:pt x="9635" y="7596"/>
                    <a:pt x="9635" y="7730"/>
                  </a:cubicBezTo>
                  <a:cubicBezTo>
                    <a:pt x="9635" y="7865"/>
                    <a:pt x="9724" y="7999"/>
                    <a:pt x="9904" y="7999"/>
                  </a:cubicBezTo>
                  <a:lnTo>
                    <a:pt x="10397" y="7954"/>
                  </a:lnTo>
                  <a:cubicBezTo>
                    <a:pt x="11024" y="7865"/>
                    <a:pt x="11651" y="7775"/>
                    <a:pt x="12189" y="7506"/>
                  </a:cubicBezTo>
                  <a:cubicBezTo>
                    <a:pt x="12771" y="7954"/>
                    <a:pt x="13264" y="8402"/>
                    <a:pt x="13757" y="8895"/>
                  </a:cubicBezTo>
                  <a:cubicBezTo>
                    <a:pt x="13533" y="8985"/>
                    <a:pt x="13309" y="9119"/>
                    <a:pt x="13085" y="9119"/>
                  </a:cubicBezTo>
                  <a:lnTo>
                    <a:pt x="8783" y="9523"/>
                  </a:lnTo>
                  <a:cubicBezTo>
                    <a:pt x="7887" y="9299"/>
                    <a:pt x="7125" y="8851"/>
                    <a:pt x="6543" y="8089"/>
                  </a:cubicBezTo>
                  <a:lnTo>
                    <a:pt x="8694" y="7999"/>
                  </a:lnTo>
                  <a:cubicBezTo>
                    <a:pt x="8828" y="7999"/>
                    <a:pt x="8963" y="7820"/>
                    <a:pt x="8963" y="7730"/>
                  </a:cubicBezTo>
                  <a:cubicBezTo>
                    <a:pt x="8963" y="7551"/>
                    <a:pt x="8783" y="7417"/>
                    <a:pt x="8694" y="7417"/>
                  </a:cubicBezTo>
                  <a:lnTo>
                    <a:pt x="6229" y="7596"/>
                  </a:lnTo>
                  <a:lnTo>
                    <a:pt x="6050" y="7282"/>
                  </a:lnTo>
                  <a:cubicBezTo>
                    <a:pt x="5467" y="6028"/>
                    <a:pt x="5647" y="4638"/>
                    <a:pt x="6364" y="3563"/>
                  </a:cubicBezTo>
                  <a:close/>
                  <a:moveTo>
                    <a:pt x="14161" y="9254"/>
                  </a:moveTo>
                  <a:cubicBezTo>
                    <a:pt x="14653" y="9702"/>
                    <a:pt x="15101" y="10195"/>
                    <a:pt x="15550" y="10688"/>
                  </a:cubicBezTo>
                  <a:lnTo>
                    <a:pt x="15729" y="10822"/>
                  </a:lnTo>
                  <a:lnTo>
                    <a:pt x="10755" y="9881"/>
                  </a:lnTo>
                  <a:lnTo>
                    <a:pt x="13085" y="9657"/>
                  </a:lnTo>
                  <a:cubicBezTo>
                    <a:pt x="13488" y="9612"/>
                    <a:pt x="13847" y="9478"/>
                    <a:pt x="14161" y="9254"/>
                  </a:cubicBezTo>
                  <a:close/>
                  <a:moveTo>
                    <a:pt x="11830" y="10688"/>
                  </a:moveTo>
                  <a:lnTo>
                    <a:pt x="13533" y="11001"/>
                  </a:lnTo>
                  <a:cubicBezTo>
                    <a:pt x="13712" y="11181"/>
                    <a:pt x="13802" y="11360"/>
                    <a:pt x="13936" y="11539"/>
                  </a:cubicBezTo>
                  <a:cubicBezTo>
                    <a:pt x="13623" y="11584"/>
                    <a:pt x="13085" y="11629"/>
                    <a:pt x="12503" y="11674"/>
                  </a:cubicBezTo>
                  <a:cubicBezTo>
                    <a:pt x="12159" y="11720"/>
                    <a:pt x="11821" y="11740"/>
                    <a:pt x="11488" y="11740"/>
                  </a:cubicBezTo>
                  <a:cubicBezTo>
                    <a:pt x="10866" y="11740"/>
                    <a:pt x="10263" y="11672"/>
                    <a:pt x="9680" y="11584"/>
                  </a:cubicBezTo>
                  <a:cubicBezTo>
                    <a:pt x="10397" y="11360"/>
                    <a:pt x="11158" y="11046"/>
                    <a:pt x="11830" y="10688"/>
                  </a:cubicBezTo>
                  <a:close/>
                  <a:moveTo>
                    <a:pt x="9411" y="12122"/>
                  </a:moveTo>
                  <a:lnTo>
                    <a:pt x="10262" y="12301"/>
                  </a:lnTo>
                  <a:lnTo>
                    <a:pt x="9724" y="13018"/>
                  </a:lnTo>
                  <a:lnTo>
                    <a:pt x="9366" y="13018"/>
                  </a:lnTo>
                  <a:lnTo>
                    <a:pt x="9052" y="12659"/>
                  </a:lnTo>
                  <a:lnTo>
                    <a:pt x="9411" y="12122"/>
                  </a:lnTo>
                  <a:close/>
                  <a:moveTo>
                    <a:pt x="3630" y="0"/>
                  </a:moveTo>
                  <a:cubicBezTo>
                    <a:pt x="3252" y="0"/>
                    <a:pt x="2873" y="69"/>
                    <a:pt x="2510" y="202"/>
                  </a:cubicBezTo>
                  <a:lnTo>
                    <a:pt x="1659" y="561"/>
                  </a:lnTo>
                  <a:cubicBezTo>
                    <a:pt x="987" y="785"/>
                    <a:pt x="494" y="1143"/>
                    <a:pt x="90" y="1726"/>
                  </a:cubicBezTo>
                  <a:lnTo>
                    <a:pt x="46" y="1815"/>
                  </a:lnTo>
                  <a:cubicBezTo>
                    <a:pt x="1" y="1950"/>
                    <a:pt x="1" y="2040"/>
                    <a:pt x="1" y="2174"/>
                  </a:cubicBezTo>
                  <a:cubicBezTo>
                    <a:pt x="46" y="2264"/>
                    <a:pt x="180" y="2353"/>
                    <a:pt x="270" y="2398"/>
                  </a:cubicBezTo>
                  <a:lnTo>
                    <a:pt x="1524" y="2622"/>
                  </a:lnTo>
                  <a:lnTo>
                    <a:pt x="1659" y="2801"/>
                  </a:lnTo>
                  <a:cubicBezTo>
                    <a:pt x="1793" y="2936"/>
                    <a:pt x="1883" y="3115"/>
                    <a:pt x="1883" y="3294"/>
                  </a:cubicBezTo>
                  <a:lnTo>
                    <a:pt x="2196" y="4683"/>
                  </a:lnTo>
                  <a:cubicBezTo>
                    <a:pt x="2510" y="6610"/>
                    <a:pt x="3451" y="8313"/>
                    <a:pt x="4885" y="9657"/>
                  </a:cubicBezTo>
                  <a:cubicBezTo>
                    <a:pt x="4930" y="9724"/>
                    <a:pt x="4997" y="9758"/>
                    <a:pt x="5064" y="9758"/>
                  </a:cubicBezTo>
                  <a:cubicBezTo>
                    <a:pt x="5131" y="9758"/>
                    <a:pt x="5199" y="9724"/>
                    <a:pt x="5243" y="9657"/>
                  </a:cubicBezTo>
                  <a:cubicBezTo>
                    <a:pt x="5378" y="9568"/>
                    <a:pt x="5378" y="9388"/>
                    <a:pt x="5243" y="9299"/>
                  </a:cubicBezTo>
                  <a:cubicBezTo>
                    <a:pt x="5019" y="9030"/>
                    <a:pt x="4795" y="8851"/>
                    <a:pt x="4571" y="8537"/>
                  </a:cubicBezTo>
                  <a:lnTo>
                    <a:pt x="4526" y="7775"/>
                  </a:lnTo>
                  <a:cubicBezTo>
                    <a:pt x="4482" y="6969"/>
                    <a:pt x="4706" y="6207"/>
                    <a:pt x="5109" y="5535"/>
                  </a:cubicBezTo>
                  <a:cubicBezTo>
                    <a:pt x="5109" y="6207"/>
                    <a:pt x="5199" y="6879"/>
                    <a:pt x="5467" y="7461"/>
                  </a:cubicBezTo>
                  <a:cubicBezTo>
                    <a:pt x="6050" y="8851"/>
                    <a:pt x="7260" y="9792"/>
                    <a:pt x="8694" y="10060"/>
                  </a:cubicBezTo>
                  <a:lnTo>
                    <a:pt x="10934" y="10509"/>
                  </a:lnTo>
                  <a:cubicBezTo>
                    <a:pt x="10486" y="10733"/>
                    <a:pt x="10038" y="10912"/>
                    <a:pt x="9500" y="11001"/>
                  </a:cubicBezTo>
                  <a:lnTo>
                    <a:pt x="8559" y="11270"/>
                  </a:lnTo>
                  <a:cubicBezTo>
                    <a:pt x="7708" y="11001"/>
                    <a:pt x="6901" y="10553"/>
                    <a:pt x="6140" y="10060"/>
                  </a:cubicBezTo>
                  <a:cubicBezTo>
                    <a:pt x="6107" y="10011"/>
                    <a:pt x="6056" y="9992"/>
                    <a:pt x="6002" y="9992"/>
                  </a:cubicBezTo>
                  <a:cubicBezTo>
                    <a:pt x="5910" y="9992"/>
                    <a:pt x="5809" y="10049"/>
                    <a:pt x="5781" y="10105"/>
                  </a:cubicBezTo>
                  <a:cubicBezTo>
                    <a:pt x="5647" y="10240"/>
                    <a:pt x="5692" y="10464"/>
                    <a:pt x="5826" y="10509"/>
                  </a:cubicBezTo>
                  <a:cubicBezTo>
                    <a:pt x="6722" y="11181"/>
                    <a:pt x="7708" y="11674"/>
                    <a:pt x="8783" y="11942"/>
                  </a:cubicBezTo>
                  <a:lnTo>
                    <a:pt x="8111" y="13018"/>
                  </a:lnTo>
                  <a:lnTo>
                    <a:pt x="7439" y="13018"/>
                  </a:lnTo>
                  <a:cubicBezTo>
                    <a:pt x="7260" y="13018"/>
                    <a:pt x="7170" y="13152"/>
                    <a:pt x="7170" y="13287"/>
                  </a:cubicBezTo>
                  <a:cubicBezTo>
                    <a:pt x="7170" y="13466"/>
                    <a:pt x="7260" y="13600"/>
                    <a:pt x="7439" y="13600"/>
                  </a:cubicBezTo>
                  <a:lnTo>
                    <a:pt x="8290" y="13600"/>
                  </a:lnTo>
                  <a:cubicBezTo>
                    <a:pt x="8380" y="13600"/>
                    <a:pt x="8470" y="13511"/>
                    <a:pt x="8515" y="13466"/>
                  </a:cubicBezTo>
                  <a:lnTo>
                    <a:pt x="8694" y="13197"/>
                  </a:lnTo>
                  <a:lnTo>
                    <a:pt x="8873" y="13511"/>
                  </a:lnTo>
                  <a:cubicBezTo>
                    <a:pt x="8963" y="13600"/>
                    <a:pt x="9052" y="13645"/>
                    <a:pt x="9097" y="13645"/>
                  </a:cubicBezTo>
                  <a:lnTo>
                    <a:pt x="9276" y="13645"/>
                  </a:lnTo>
                  <a:lnTo>
                    <a:pt x="9052" y="13959"/>
                  </a:lnTo>
                  <a:lnTo>
                    <a:pt x="8335" y="13959"/>
                  </a:lnTo>
                  <a:cubicBezTo>
                    <a:pt x="8156" y="13959"/>
                    <a:pt x="8066" y="14093"/>
                    <a:pt x="8066" y="14273"/>
                  </a:cubicBezTo>
                  <a:cubicBezTo>
                    <a:pt x="8066" y="14407"/>
                    <a:pt x="8156" y="14541"/>
                    <a:pt x="8335" y="14541"/>
                  </a:cubicBezTo>
                  <a:lnTo>
                    <a:pt x="9187" y="14541"/>
                  </a:lnTo>
                  <a:cubicBezTo>
                    <a:pt x="9276" y="14541"/>
                    <a:pt x="9321" y="14497"/>
                    <a:pt x="9411" y="14407"/>
                  </a:cubicBezTo>
                  <a:lnTo>
                    <a:pt x="9545" y="14138"/>
                  </a:lnTo>
                  <a:lnTo>
                    <a:pt x="9769" y="14497"/>
                  </a:lnTo>
                  <a:cubicBezTo>
                    <a:pt x="9859" y="14541"/>
                    <a:pt x="9948" y="14586"/>
                    <a:pt x="9993" y="14586"/>
                  </a:cubicBezTo>
                  <a:lnTo>
                    <a:pt x="10665" y="14586"/>
                  </a:lnTo>
                  <a:cubicBezTo>
                    <a:pt x="10845" y="14586"/>
                    <a:pt x="10979" y="14497"/>
                    <a:pt x="10979" y="14317"/>
                  </a:cubicBezTo>
                  <a:cubicBezTo>
                    <a:pt x="10979" y="14138"/>
                    <a:pt x="10845" y="14048"/>
                    <a:pt x="10665" y="14048"/>
                  </a:cubicBezTo>
                  <a:lnTo>
                    <a:pt x="10172" y="14048"/>
                  </a:lnTo>
                  <a:lnTo>
                    <a:pt x="9904" y="13645"/>
                  </a:lnTo>
                  <a:lnTo>
                    <a:pt x="10665" y="12346"/>
                  </a:lnTo>
                  <a:lnTo>
                    <a:pt x="11203" y="12346"/>
                  </a:lnTo>
                  <a:cubicBezTo>
                    <a:pt x="11562" y="12346"/>
                    <a:pt x="11965" y="12346"/>
                    <a:pt x="12368" y="12301"/>
                  </a:cubicBezTo>
                  <a:cubicBezTo>
                    <a:pt x="13264" y="12166"/>
                    <a:pt x="13892" y="12122"/>
                    <a:pt x="14161" y="12077"/>
                  </a:cubicBezTo>
                  <a:cubicBezTo>
                    <a:pt x="14564" y="12570"/>
                    <a:pt x="14922" y="13018"/>
                    <a:pt x="15326" y="13466"/>
                  </a:cubicBezTo>
                  <a:cubicBezTo>
                    <a:pt x="15370" y="13511"/>
                    <a:pt x="15460" y="13600"/>
                    <a:pt x="15550" y="13600"/>
                  </a:cubicBezTo>
                  <a:cubicBezTo>
                    <a:pt x="15594" y="13600"/>
                    <a:pt x="15729" y="13600"/>
                    <a:pt x="15774" y="13511"/>
                  </a:cubicBezTo>
                  <a:cubicBezTo>
                    <a:pt x="15908" y="13421"/>
                    <a:pt x="15908" y="13242"/>
                    <a:pt x="15774" y="13152"/>
                  </a:cubicBezTo>
                  <a:cubicBezTo>
                    <a:pt x="15281" y="12615"/>
                    <a:pt x="14833" y="12032"/>
                    <a:pt x="14250" y="11270"/>
                  </a:cubicBezTo>
                  <a:lnTo>
                    <a:pt x="14250" y="11270"/>
                  </a:lnTo>
                  <a:lnTo>
                    <a:pt x="15729" y="11584"/>
                  </a:lnTo>
                  <a:cubicBezTo>
                    <a:pt x="16849" y="12346"/>
                    <a:pt x="17835" y="13197"/>
                    <a:pt x="18641" y="14093"/>
                  </a:cubicBezTo>
                  <a:lnTo>
                    <a:pt x="18283" y="14183"/>
                  </a:lnTo>
                  <a:cubicBezTo>
                    <a:pt x="18193" y="14273"/>
                    <a:pt x="18059" y="14317"/>
                    <a:pt x="18059" y="14497"/>
                  </a:cubicBezTo>
                  <a:lnTo>
                    <a:pt x="17924" y="14989"/>
                  </a:lnTo>
                  <a:cubicBezTo>
                    <a:pt x="17476" y="14721"/>
                    <a:pt x="17073" y="14362"/>
                    <a:pt x="16670" y="14048"/>
                  </a:cubicBezTo>
                  <a:cubicBezTo>
                    <a:pt x="16625" y="13981"/>
                    <a:pt x="16558" y="13948"/>
                    <a:pt x="16485" y="13948"/>
                  </a:cubicBezTo>
                  <a:cubicBezTo>
                    <a:pt x="16412" y="13948"/>
                    <a:pt x="16334" y="13981"/>
                    <a:pt x="16267" y="14048"/>
                  </a:cubicBezTo>
                  <a:cubicBezTo>
                    <a:pt x="16177" y="14138"/>
                    <a:pt x="16177" y="14317"/>
                    <a:pt x="16267" y="14407"/>
                  </a:cubicBezTo>
                  <a:cubicBezTo>
                    <a:pt x="16804" y="14855"/>
                    <a:pt x="17297" y="15258"/>
                    <a:pt x="17790" y="15617"/>
                  </a:cubicBezTo>
                  <a:cubicBezTo>
                    <a:pt x="17835" y="15662"/>
                    <a:pt x="17969" y="15662"/>
                    <a:pt x="18014" y="15662"/>
                  </a:cubicBezTo>
                  <a:lnTo>
                    <a:pt x="18149" y="15662"/>
                  </a:lnTo>
                  <a:cubicBezTo>
                    <a:pt x="18238" y="15617"/>
                    <a:pt x="18373" y="15527"/>
                    <a:pt x="18373" y="15393"/>
                  </a:cubicBezTo>
                  <a:lnTo>
                    <a:pt x="18597" y="14765"/>
                  </a:lnTo>
                  <a:lnTo>
                    <a:pt x="19224" y="14452"/>
                  </a:lnTo>
                  <a:cubicBezTo>
                    <a:pt x="19314" y="14362"/>
                    <a:pt x="19403" y="14273"/>
                    <a:pt x="19403" y="14138"/>
                  </a:cubicBezTo>
                  <a:cubicBezTo>
                    <a:pt x="19493" y="14048"/>
                    <a:pt x="19493" y="13914"/>
                    <a:pt x="19358" y="13824"/>
                  </a:cubicBezTo>
                  <a:cubicBezTo>
                    <a:pt x="18597" y="12883"/>
                    <a:pt x="17656" y="11987"/>
                    <a:pt x="16446" y="11181"/>
                  </a:cubicBezTo>
                  <a:cubicBezTo>
                    <a:pt x="16535" y="11001"/>
                    <a:pt x="16446" y="10867"/>
                    <a:pt x="16356" y="10688"/>
                  </a:cubicBezTo>
                  <a:lnTo>
                    <a:pt x="15953" y="10284"/>
                  </a:lnTo>
                  <a:cubicBezTo>
                    <a:pt x="13220" y="7327"/>
                    <a:pt x="10038" y="4863"/>
                    <a:pt x="6498" y="2981"/>
                  </a:cubicBezTo>
                  <a:lnTo>
                    <a:pt x="6498" y="2846"/>
                  </a:lnTo>
                  <a:cubicBezTo>
                    <a:pt x="6498" y="1815"/>
                    <a:pt x="5916" y="874"/>
                    <a:pt x="5109" y="382"/>
                  </a:cubicBezTo>
                  <a:cubicBezTo>
                    <a:pt x="4646" y="124"/>
                    <a:pt x="4139" y="0"/>
                    <a:pt x="3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7"/>
            <p:cNvSpPr/>
            <p:nvPr/>
          </p:nvSpPr>
          <p:spPr>
            <a:xfrm>
              <a:off x="4536437" y="1330031"/>
              <a:ext cx="15809" cy="21059"/>
            </a:xfrm>
            <a:custGeom>
              <a:rect b="b" l="l" r="r" t="t"/>
              <a:pathLst>
                <a:path extrusionOk="0" h="718" w="539">
                  <a:moveTo>
                    <a:pt x="269" y="1"/>
                  </a:moveTo>
                  <a:cubicBezTo>
                    <a:pt x="90" y="1"/>
                    <a:pt x="1" y="91"/>
                    <a:pt x="1" y="270"/>
                  </a:cubicBezTo>
                  <a:lnTo>
                    <a:pt x="1" y="449"/>
                  </a:lnTo>
                  <a:cubicBezTo>
                    <a:pt x="1" y="583"/>
                    <a:pt x="90" y="718"/>
                    <a:pt x="269" y="718"/>
                  </a:cubicBezTo>
                  <a:cubicBezTo>
                    <a:pt x="449" y="718"/>
                    <a:pt x="538" y="583"/>
                    <a:pt x="538" y="449"/>
                  </a:cubicBezTo>
                  <a:lnTo>
                    <a:pt x="538" y="270"/>
                  </a:lnTo>
                  <a:cubicBezTo>
                    <a:pt x="538" y="91"/>
                    <a:pt x="449" y="1"/>
                    <a:pt x="2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1" name="Google Shape;6531;p77"/>
          <p:cNvGrpSpPr/>
          <p:nvPr/>
        </p:nvGrpSpPr>
        <p:grpSpPr>
          <a:xfrm>
            <a:off x="2582794" y="2700870"/>
            <a:ext cx="506495" cy="439458"/>
            <a:chOff x="2323225" y="2664781"/>
            <a:chExt cx="571730" cy="496058"/>
          </a:xfrm>
        </p:grpSpPr>
        <p:sp>
          <p:nvSpPr>
            <p:cNvPr id="6532" name="Google Shape;6532;p77"/>
            <p:cNvSpPr/>
            <p:nvPr/>
          </p:nvSpPr>
          <p:spPr>
            <a:xfrm>
              <a:off x="2427053" y="2711328"/>
              <a:ext cx="15809" cy="22379"/>
            </a:xfrm>
            <a:custGeom>
              <a:rect b="b" l="l" r="r" t="t"/>
              <a:pathLst>
                <a:path extrusionOk="0" h="763" w="539">
                  <a:moveTo>
                    <a:pt x="269" y="1"/>
                  </a:moveTo>
                  <a:cubicBezTo>
                    <a:pt x="90" y="1"/>
                    <a:pt x="0" y="90"/>
                    <a:pt x="0" y="270"/>
                  </a:cubicBezTo>
                  <a:lnTo>
                    <a:pt x="0" y="494"/>
                  </a:lnTo>
                  <a:cubicBezTo>
                    <a:pt x="0" y="673"/>
                    <a:pt x="90" y="762"/>
                    <a:pt x="269" y="762"/>
                  </a:cubicBezTo>
                  <a:cubicBezTo>
                    <a:pt x="448" y="762"/>
                    <a:pt x="538" y="673"/>
                    <a:pt x="538" y="494"/>
                  </a:cubicBezTo>
                  <a:lnTo>
                    <a:pt x="538" y="270"/>
                  </a:lnTo>
                  <a:cubicBezTo>
                    <a:pt x="538" y="90"/>
                    <a:pt x="448" y="1"/>
                    <a:pt x="2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7"/>
            <p:cNvSpPr/>
            <p:nvPr/>
          </p:nvSpPr>
          <p:spPr>
            <a:xfrm>
              <a:off x="2323225" y="2664781"/>
              <a:ext cx="571730" cy="496058"/>
            </a:xfrm>
            <a:custGeom>
              <a:rect b="b" l="l" r="r" t="t"/>
              <a:pathLst>
                <a:path extrusionOk="0" h="16913" w="19493">
                  <a:moveTo>
                    <a:pt x="1614" y="1991"/>
                  </a:moveTo>
                  <a:lnTo>
                    <a:pt x="1614" y="2036"/>
                  </a:lnTo>
                  <a:cubicBezTo>
                    <a:pt x="1658" y="2215"/>
                    <a:pt x="1658" y="2349"/>
                    <a:pt x="1614" y="2484"/>
                  </a:cubicBezTo>
                  <a:lnTo>
                    <a:pt x="1524" y="2798"/>
                  </a:lnTo>
                  <a:lnTo>
                    <a:pt x="852" y="2887"/>
                  </a:lnTo>
                  <a:lnTo>
                    <a:pt x="673" y="2887"/>
                  </a:lnTo>
                  <a:cubicBezTo>
                    <a:pt x="673" y="2798"/>
                    <a:pt x="717" y="2798"/>
                    <a:pt x="762" y="2753"/>
                  </a:cubicBezTo>
                  <a:lnTo>
                    <a:pt x="1614" y="1991"/>
                  </a:lnTo>
                  <a:close/>
                  <a:moveTo>
                    <a:pt x="10710" y="10325"/>
                  </a:moveTo>
                  <a:lnTo>
                    <a:pt x="13174" y="10594"/>
                  </a:lnTo>
                  <a:cubicBezTo>
                    <a:pt x="13174" y="10594"/>
                    <a:pt x="11561" y="10908"/>
                    <a:pt x="11516" y="10908"/>
                  </a:cubicBezTo>
                  <a:lnTo>
                    <a:pt x="11472" y="10863"/>
                  </a:lnTo>
                  <a:cubicBezTo>
                    <a:pt x="11203" y="10684"/>
                    <a:pt x="10934" y="10550"/>
                    <a:pt x="10710" y="10325"/>
                  </a:cubicBezTo>
                  <a:close/>
                  <a:moveTo>
                    <a:pt x="8693" y="11491"/>
                  </a:moveTo>
                  <a:cubicBezTo>
                    <a:pt x="8962" y="11535"/>
                    <a:pt x="9231" y="11625"/>
                    <a:pt x="9500" y="11625"/>
                  </a:cubicBezTo>
                  <a:lnTo>
                    <a:pt x="9142" y="12252"/>
                  </a:lnTo>
                  <a:lnTo>
                    <a:pt x="8738" y="12252"/>
                  </a:lnTo>
                  <a:lnTo>
                    <a:pt x="8469" y="11894"/>
                  </a:lnTo>
                  <a:lnTo>
                    <a:pt x="8693" y="11491"/>
                  </a:lnTo>
                  <a:close/>
                  <a:moveTo>
                    <a:pt x="3741" y="0"/>
                  </a:moveTo>
                  <a:cubicBezTo>
                    <a:pt x="3150" y="0"/>
                    <a:pt x="2535" y="231"/>
                    <a:pt x="2151" y="691"/>
                  </a:cubicBezTo>
                  <a:lnTo>
                    <a:pt x="359" y="2349"/>
                  </a:lnTo>
                  <a:cubicBezTo>
                    <a:pt x="135" y="2573"/>
                    <a:pt x="0" y="2932"/>
                    <a:pt x="0" y="3246"/>
                  </a:cubicBezTo>
                  <a:cubicBezTo>
                    <a:pt x="0" y="3380"/>
                    <a:pt x="45" y="3425"/>
                    <a:pt x="90" y="3470"/>
                  </a:cubicBezTo>
                  <a:cubicBezTo>
                    <a:pt x="135" y="3514"/>
                    <a:pt x="224" y="3514"/>
                    <a:pt x="269" y="3514"/>
                  </a:cubicBezTo>
                  <a:lnTo>
                    <a:pt x="314" y="3514"/>
                  </a:lnTo>
                  <a:lnTo>
                    <a:pt x="897" y="3425"/>
                  </a:lnTo>
                  <a:lnTo>
                    <a:pt x="1479" y="3425"/>
                  </a:lnTo>
                  <a:cubicBezTo>
                    <a:pt x="1703" y="3918"/>
                    <a:pt x="2106" y="4321"/>
                    <a:pt x="2689" y="4500"/>
                  </a:cubicBezTo>
                  <a:lnTo>
                    <a:pt x="2779" y="5172"/>
                  </a:lnTo>
                  <a:cubicBezTo>
                    <a:pt x="2823" y="5621"/>
                    <a:pt x="2958" y="5979"/>
                    <a:pt x="3047" y="6382"/>
                  </a:cubicBezTo>
                  <a:cubicBezTo>
                    <a:pt x="3116" y="6519"/>
                    <a:pt x="3211" y="6578"/>
                    <a:pt x="3311" y="6578"/>
                  </a:cubicBezTo>
                  <a:cubicBezTo>
                    <a:pt x="3342" y="6578"/>
                    <a:pt x="3374" y="6572"/>
                    <a:pt x="3406" y="6562"/>
                  </a:cubicBezTo>
                  <a:cubicBezTo>
                    <a:pt x="3585" y="6517"/>
                    <a:pt x="3630" y="6337"/>
                    <a:pt x="3585" y="6203"/>
                  </a:cubicBezTo>
                  <a:cubicBezTo>
                    <a:pt x="3451" y="5845"/>
                    <a:pt x="3361" y="5441"/>
                    <a:pt x="3271" y="5038"/>
                  </a:cubicBezTo>
                  <a:lnTo>
                    <a:pt x="3182" y="4276"/>
                  </a:lnTo>
                  <a:cubicBezTo>
                    <a:pt x="3182" y="4097"/>
                    <a:pt x="3047" y="3963"/>
                    <a:pt x="2913" y="3963"/>
                  </a:cubicBezTo>
                  <a:cubicBezTo>
                    <a:pt x="2510" y="3873"/>
                    <a:pt x="2151" y="3604"/>
                    <a:pt x="1927" y="3201"/>
                  </a:cubicBezTo>
                  <a:lnTo>
                    <a:pt x="1927" y="3156"/>
                  </a:lnTo>
                  <a:lnTo>
                    <a:pt x="2106" y="2753"/>
                  </a:lnTo>
                  <a:cubicBezTo>
                    <a:pt x="2241" y="2484"/>
                    <a:pt x="2241" y="2125"/>
                    <a:pt x="2106" y="1857"/>
                  </a:cubicBezTo>
                  <a:lnTo>
                    <a:pt x="2017" y="1632"/>
                  </a:lnTo>
                  <a:lnTo>
                    <a:pt x="2555" y="1140"/>
                  </a:lnTo>
                  <a:cubicBezTo>
                    <a:pt x="2918" y="777"/>
                    <a:pt x="3353" y="595"/>
                    <a:pt x="3796" y="595"/>
                  </a:cubicBezTo>
                  <a:cubicBezTo>
                    <a:pt x="3845" y="595"/>
                    <a:pt x="3894" y="597"/>
                    <a:pt x="3944" y="602"/>
                  </a:cubicBezTo>
                  <a:lnTo>
                    <a:pt x="4078" y="602"/>
                  </a:lnTo>
                  <a:cubicBezTo>
                    <a:pt x="4705" y="691"/>
                    <a:pt x="5243" y="1050"/>
                    <a:pt x="5467" y="1677"/>
                  </a:cubicBezTo>
                  <a:cubicBezTo>
                    <a:pt x="5602" y="1946"/>
                    <a:pt x="5646" y="2260"/>
                    <a:pt x="5602" y="2573"/>
                  </a:cubicBezTo>
                  <a:lnTo>
                    <a:pt x="5512" y="3022"/>
                  </a:lnTo>
                  <a:cubicBezTo>
                    <a:pt x="5512" y="3246"/>
                    <a:pt x="5646" y="3514"/>
                    <a:pt x="5826" y="3649"/>
                  </a:cubicBezTo>
                  <a:lnTo>
                    <a:pt x="9052" y="5486"/>
                  </a:lnTo>
                  <a:cubicBezTo>
                    <a:pt x="10172" y="6158"/>
                    <a:pt x="11203" y="7010"/>
                    <a:pt x="11965" y="8085"/>
                  </a:cubicBezTo>
                  <a:lnTo>
                    <a:pt x="12233" y="8399"/>
                  </a:lnTo>
                  <a:lnTo>
                    <a:pt x="11472" y="8264"/>
                  </a:lnTo>
                  <a:cubicBezTo>
                    <a:pt x="9679" y="7951"/>
                    <a:pt x="8021" y="7413"/>
                    <a:pt x="6453" y="6517"/>
                  </a:cubicBezTo>
                  <a:lnTo>
                    <a:pt x="5422" y="5934"/>
                  </a:lnTo>
                  <a:cubicBezTo>
                    <a:pt x="5243" y="5486"/>
                    <a:pt x="5153" y="5038"/>
                    <a:pt x="5109" y="4590"/>
                  </a:cubicBezTo>
                  <a:lnTo>
                    <a:pt x="5109" y="4500"/>
                  </a:lnTo>
                  <a:cubicBezTo>
                    <a:pt x="5109" y="4352"/>
                    <a:pt x="4986" y="4265"/>
                    <a:pt x="4842" y="4265"/>
                  </a:cubicBezTo>
                  <a:cubicBezTo>
                    <a:pt x="4812" y="4265"/>
                    <a:pt x="4781" y="4269"/>
                    <a:pt x="4750" y="4276"/>
                  </a:cubicBezTo>
                  <a:cubicBezTo>
                    <a:pt x="4571" y="4276"/>
                    <a:pt x="4481" y="4455"/>
                    <a:pt x="4526" y="4590"/>
                  </a:cubicBezTo>
                  <a:lnTo>
                    <a:pt x="4526" y="4724"/>
                  </a:lnTo>
                  <a:cubicBezTo>
                    <a:pt x="4705" y="6158"/>
                    <a:pt x="5378" y="7503"/>
                    <a:pt x="6453" y="8533"/>
                  </a:cubicBezTo>
                  <a:cubicBezTo>
                    <a:pt x="6587" y="8712"/>
                    <a:pt x="6767" y="8847"/>
                    <a:pt x="6946" y="8981"/>
                  </a:cubicBezTo>
                  <a:cubicBezTo>
                    <a:pt x="6991" y="9026"/>
                    <a:pt x="7035" y="9026"/>
                    <a:pt x="7125" y="9026"/>
                  </a:cubicBezTo>
                  <a:cubicBezTo>
                    <a:pt x="7215" y="9026"/>
                    <a:pt x="7260" y="8981"/>
                    <a:pt x="7349" y="8936"/>
                  </a:cubicBezTo>
                  <a:cubicBezTo>
                    <a:pt x="7439" y="8802"/>
                    <a:pt x="7394" y="8623"/>
                    <a:pt x="7260" y="8533"/>
                  </a:cubicBezTo>
                  <a:cubicBezTo>
                    <a:pt x="7125" y="8399"/>
                    <a:pt x="6946" y="8264"/>
                    <a:pt x="6767" y="8130"/>
                  </a:cubicBezTo>
                  <a:cubicBezTo>
                    <a:pt x="6363" y="7727"/>
                    <a:pt x="6050" y="7368"/>
                    <a:pt x="5781" y="6830"/>
                  </a:cubicBezTo>
                  <a:lnTo>
                    <a:pt x="5781" y="6830"/>
                  </a:lnTo>
                  <a:lnTo>
                    <a:pt x="6050" y="7010"/>
                  </a:lnTo>
                  <a:cubicBezTo>
                    <a:pt x="7663" y="7906"/>
                    <a:pt x="9455" y="8533"/>
                    <a:pt x="11248" y="8802"/>
                  </a:cubicBezTo>
                  <a:lnTo>
                    <a:pt x="12637" y="9026"/>
                  </a:lnTo>
                  <a:lnTo>
                    <a:pt x="14429" y="10191"/>
                  </a:lnTo>
                  <a:lnTo>
                    <a:pt x="14429" y="10191"/>
                  </a:lnTo>
                  <a:lnTo>
                    <a:pt x="10127" y="9698"/>
                  </a:lnTo>
                  <a:cubicBezTo>
                    <a:pt x="9455" y="9653"/>
                    <a:pt x="8783" y="9429"/>
                    <a:pt x="8156" y="9160"/>
                  </a:cubicBezTo>
                  <a:cubicBezTo>
                    <a:pt x="8116" y="9134"/>
                    <a:pt x="8073" y="9123"/>
                    <a:pt x="8031" y="9123"/>
                  </a:cubicBezTo>
                  <a:cubicBezTo>
                    <a:pt x="7928" y="9123"/>
                    <a:pt x="7829" y="9187"/>
                    <a:pt x="7797" y="9250"/>
                  </a:cubicBezTo>
                  <a:cubicBezTo>
                    <a:pt x="7708" y="9429"/>
                    <a:pt x="7797" y="9609"/>
                    <a:pt x="7887" y="9653"/>
                  </a:cubicBezTo>
                  <a:cubicBezTo>
                    <a:pt x="8469" y="9922"/>
                    <a:pt x="9052" y="10146"/>
                    <a:pt x="9679" y="10191"/>
                  </a:cubicBezTo>
                  <a:cubicBezTo>
                    <a:pt x="9903" y="10550"/>
                    <a:pt x="10127" y="10818"/>
                    <a:pt x="10486" y="11042"/>
                  </a:cubicBezTo>
                  <a:cubicBezTo>
                    <a:pt x="10385" y="11046"/>
                    <a:pt x="10284" y="11048"/>
                    <a:pt x="10184" y="11048"/>
                  </a:cubicBezTo>
                  <a:cubicBezTo>
                    <a:pt x="9082" y="11048"/>
                    <a:pt x="8021" y="10822"/>
                    <a:pt x="7035" y="10370"/>
                  </a:cubicBezTo>
                  <a:cubicBezTo>
                    <a:pt x="5646" y="9698"/>
                    <a:pt x="4526" y="8623"/>
                    <a:pt x="3854" y="7278"/>
                  </a:cubicBezTo>
                  <a:cubicBezTo>
                    <a:pt x="3821" y="7213"/>
                    <a:pt x="3716" y="7171"/>
                    <a:pt x="3592" y="7171"/>
                  </a:cubicBezTo>
                  <a:cubicBezTo>
                    <a:pt x="3547" y="7171"/>
                    <a:pt x="3499" y="7177"/>
                    <a:pt x="3451" y="7189"/>
                  </a:cubicBezTo>
                  <a:cubicBezTo>
                    <a:pt x="3361" y="7234"/>
                    <a:pt x="3316" y="7413"/>
                    <a:pt x="3361" y="7592"/>
                  </a:cubicBezTo>
                  <a:cubicBezTo>
                    <a:pt x="4123" y="9026"/>
                    <a:pt x="5378" y="10191"/>
                    <a:pt x="6811" y="10953"/>
                  </a:cubicBezTo>
                  <a:cubicBezTo>
                    <a:pt x="7215" y="11087"/>
                    <a:pt x="7573" y="11266"/>
                    <a:pt x="7932" y="11401"/>
                  </a:cubicBezTo>
                  <a:lnTo>
                    <a:pt x="7349" y="12342"/>
                  </a:lnTo>
                  <a:lnTo>
                    <a:pt x="6587" y="12342"/>
                  </a:lnTo>
                  <a:cubicBezTo>
                    <a:pt x="6453" y="12342"/>
                    <a:pt x="6319" y="12432"/>
                    <a:pt x="6319" y="12611"/>
                  </a:cubicBezTo>
                  <a:cubicBezTo>
                    <a:pt x="6319" y="12790"/>
                    <a:pt x="6453" y="12880"/>
                    <a:pt x="6587" y="12880"/>
                  </a:cubicBezTo>
                  <a:lnTo>
                    <a:pt x="7484" y="12880"/>
                  </a:lnTo>
                  <a:cubicBezTo>
                    <a:pt x="7618" y="12880"/>
                    <a:pt x="7663" y="12835"/>
                    <a:pt x="7708" y="12790"/>
                  </a:cubicBezTo>
                  <a:lnTo>
                    <a:pt x="7887" y="12432"/>
                  </a:lnTo>
                  <a:lnTo>
                    <a:pt x="8111" y="12790"/>
                  </a:lnTo>
                  <a:cubicBezTo>
                    <a:pt x="8156" y="12835"/>
                    <a:pt x="8245" y="12880"/>
                    <a:pt x="8335" y="12880"/>
                  </a:cubicBezTo>
                  <a:lnTo>
                    <a:pt x="8559" y="12880"/>
                  </a:lnTo>
                  <a:lnTo>
                    <a:pt x="8335" y="13283"/>
                  </a:lnTo>
                  <a:lnTo>
                    <a:pt x="7618" y="13283"/>
                  </a:lnTo>
                  <a:cubicBezTo>
                    <a:pt x="7439" y="13283"/>
                    <a:pt x="7349" y="13373"/>
                    <a:pt x="7349" y="13552"/>
                  </a:cubicBezTo>
                  <a:cubicBezTo>
                    <a:pt x="7349" y="13731"/>
                    <a:pt x="7439" y="13865"/>
                    <a:pt x="7618" y="13865"/>
                  </a:cubicBezTo>
                  <a:lnTo>
                    <a:pt x="8514" y="13865"/>
                  </a:lnTo>
                  <a:cubicBezTo>
                    <a:pt x="8604" y="13865"/>
                    <a:pt x="8693" y="13776"/>
                    <a:pt x="8738" y="13731"/>
                  </a:cubicBezTo>
                  <a:lnTo>
                    <a:pt x="8917" y="13417"/>
                  </a:lnTo>
                  <a:lnTo>
                    <a:pt x="9142" y="13731"/>
                  </a:lnTo>
                  <a:cubicBezTo>
                    <a:pt x="9186" y="13776"/>
                    <a:pt x="9231" y="13865"/>
                    <a:pt x="9366" y="13865"/>
                  </a:cubicBezTo>
                  <a:lnTo>
                    <a:pt x="10038" y="13865"/>
                  </a:lnTo>
                  <a:cubicBezTo>
                    <a:pt x="10172" y="13865"/>
                    <a:pt x="10307" y="13731"/>
                    <a:pt x="10307" y="13552"/>
                  </a:cubicBezTo>
                  <a:cubicBezTo>
                    <a:pt x="10307" y="13373"/>
                    <a:pt x="10172" y="13283"/>
                    <a:pt x="10038" y="13283"/>
                  </a:cubicBezTo>
                  <a:lnTo>
                    <a:pt x="9500" y="13283"/>
                  </a:lnTo>
                  <a:lnTo>
                    <a:pt x="9231" y="12880"/>
                  </a:lnTo>
                  <a:lnTo>
                    <a:pt x="9948" y="11715"/>
                  </a:lnTo>
                  <a:lnTo>
                    <a:pt x="10038" y="11715"/>
                  </a:lnTo>
                  <a:cubicBezTo>
                    <a:pt x="10531" y="11715"/>
                    <a:pt x="11024" y="11670"/>
                    <a:pt x="11516" y="11535"/>
                  </a:cubicBezTo>
                  <a:lnTo>
                    <a:pt x="13488" y="13641"/>
                  </a:lnTo>
                  <a:cubicBezTo>
                    <a:pt x="13533" y="13686"/>
                    <a:pt x="13622" y="13731"/>
                    <a:pt x="13712" y="13731"/>
                  </a:cubicBezTo>
                  <a:cubicBezTo>
                    <a:pt x="13757" y="13731"/>
                    <a:pt x="13847" y="13731"/>
                    <a:pt x="13891" y="13686"/>
                  </a:cubicBezTo>
                  <a:cubicBezTo>
                    <a:pt x="13981" y="13552"/>
                    <a:pt x="13981" y="13373"/>
                    <a:pt x="13891" y="13283"/>
                  </a:cubicBezTo>
                  <a:lnTo>
                    <a:pt x="12144" y="11446"/>
                  </a:lnTo>
                  <a:lnTo>
                    <a:pt x="13891" y="11042"/>
                  </a:lnTo>
                  <a:lnTo>
                    <a:pt x="16983" y="13238"/>
                  </a:lnTo>
                  <a:cubicBezTo>
                    <a:pt x="17342" y="13507"/>
                    <a:pt x="17745" y="13731"/>
                    <a:pt x="18193" y="13955"/>
                  </a:cubicBezTo>
                  <a:lnTo>
                    <a:pt x="18596" y="14134"/>
                  </a:lnTo>
                  <a:lnTo>
                    <a:pt x="17700" y="14986"/>
                  </a:lnTo>
                  <a:lnTo>
                    <a:pt x="17252" y="15075"/>
                  </a:lnTo>
                  <a:cubicBezTo>
                    <a:pt x="17028" y="15120"/>
                    <a:pt x="16849" y="15299"/>
                    <a:pt x="16849" y="15523"/>
                  </a:cubicBezTo>
                  <a:lnTo>
                    <a:pt x="16804" y="15792"/>
                  </a:lnTo>
                  <a:lnTo>
                    <a:pt x="16132" y="16420"/>
                  </a:lnTo>
                  <a:lnTo>
                    <a:pt x="15863" y="15792"/>
                  </a:lnTo>
                  <a:cubicBezTo>
                    <a:pt x="15549" y="15210"/>
                    <a:pt x="15191" y="14627"/>
                    <a:pt x="14653" y="14134"/>
                  </a:cubicBezTo>
                  <a:cubicBezTo>
                    <a:pt x="14608" y="14067"/>
                    <a:pt x="14541" y="14033"/>
                    <a:pt x="14474" y="14033"/>
                  </a:cubicBezTo>
                  <a:cubicBezTo>
                    <a:pt x="14407" y="14033"/>
                    <a:pt x="14339" y="14067"/>
                    <a:pt x="14295" y="14134"/>
                  </a:cubicBezTo>
                  <a:cubicBezTo>
                    <a:pt x="14160" y="14224"/>
                    <a:pt x="14160" y="14403"/>
                    <a:pt x="14295" y="14538"/>
                  </a:cubicBezTo>
                  <a:cubicBezTo>
                    <a:pt x="14743" y="14986"/>
                    <a:pt x="15056" y="15479"/>
                    <a:pt x="15325" y="16016"/>
                  </a:cubicBezTo>
                  <a:lnTo>
                    <a:pt x="15639" y="16644"/>
                  </a:lnTo>
                  <a:cubicBezTo>
                    <a:pt x="15684" y="16823"/>
                    <a:pt x="15863" y="16912"/>
                    <a:pt x="15997" y="16912"/>
                  </a:cubicBezTo>
                  <a:lnTo>
                    <a:pt x="16132" y="16912"/>
                  </a:lnTo>
                  <a:cubicBezTo>
                    <a:pt x="16311" y="16912"/>
                    <a:pt x="16401" y="16868"/>
                    <a:pt x="16535" y="16778"/>
                  </a:cubicBezTo>
                  <a:lnTo>
                    <a:pt x="17297" y="16016"/>
                  </a:lnTo>
                  <a:cubicBezTo>
                    <a:pt x="17342" y="15971"/>
                    <a:pt x="17342" y="15927"/>
                    <a:pt x="17431" y="15837"/>
                  </a:cubicBezTo>
                  <a:lnTo>
                    <a:pt x="17476" y="15523"/>
                  </a:lnTo>
                  <a:lnTo>
                    <a:pt x="17969" y="15389"/>
                  </a:lnTo>
                  <a:cubicBezTo>
                    <a:pt x="18014" y="15389"/>
                    <a:pt x="18103" y="15344"/>
                    <a:pt x="18103" y="15344"/>
                  </a:cubicBezTo>
                  <a:lnTo>
                    <a:pt x="19044" y="14493"/>
                  </a:lnTo>
                  <a:cubicBezTo>
                    <a:pt x="19403" y="14358"/>
                    <a:pt x="19493" y="14134"/>
                    <a:pt x="19403" y="13955"/>
                  </a:cubicBezTo>
                  <a:cubicBezTo>
                    <a:pt x="19358" y="13776"/>
                    <a:pt x="19268" y="13641"/>
                    <a:pt x="19089" y="13507"/>
                  </a:cubicBezTo>
                  <a:lnTo>
                    <a:pt x="18686" y="13328"/>
                  </a:lnTo>
                  <a:cubicBezTo>
                    <a:pt x="18327" y="13148"/>
                    <a:pt x="17924" y="12924"/>
                    <a:pt x="17566" y="12656"/>
                  </a:cubicBezTo>
                  <a:lnTo>
                    <a:pt x="14877" y="10774"/>
                  </a:lnTo>
                  <a:lnTo>
                    <a:pt x="14922" y="10774"/>
                  </a:lnTo>
                  <a:lnTo>
                    <a:pt x="15236" y="10818"/>
                  </a:lnTo>
                  <a:lnTo>
                    <a:pt x="15280" y="10818"/>
                  </a:lnTo>
                  <a:cubicBezTo>
                    <a:pt x="15460" y="10818"/>
                    <a:pt x="15594" y="10684"/>
                    <a:pt x="15684" y="10550"/>
                  </a:cubicBezTo>
                  <a:cubicBezTo>
                    <a:pt x="15729" y="10370"/>
                    <a:pt x="15684" y="10146"/>
                    <a:pt x="15504" y="10101"/>
                  </a:cubicBezTo>
                  <a:lnTo>
                    <a:pt x="13085" y="8533"/>
                  </a:lnTo>
                  <a:lnTo>
                    <a:pt x="13040" y="8443"/>
                  </a:lnTo>
                  <a:lnTo>
                    <a:pt x="12457" y="7682"/>
                  </a:lnTo>
                  <a:cubicBezTo>
                    <a:pt x="11651" y="6562"/>
                    <a:pt x="10620" y="5621"/>
                    <a:pt x="9410" y="4948"/>
                  </a:cubicBezTo>
                  <a:lnTo>
                    <a:pt x="6139" y="3066"/>
                  </a:lnTo>
                  <a:lnTo>
                    <a:pt x="6139" y="3022"/>
                  </a:lnTo>
                  <a:lnTo>
                    <a:pt x="6184" y="2573"/>
                  </a:lnTo>
                  <a:cubicBezTo>
                    <a:pt x="6274" y="2170"/>
                    <a:pt x="6184" y="1812"/>
                    <a:pt x="6050" y="1408"/>
                  </a:cubicBezTo>
                  <a:cubicBezTo>
                    <a:pt x="5691" y="602"/>
                    <a:pt x="4974" y="109"/>
                    <a:pt x="4123" y="19"/>
                  </a:cubicBezTo>
                  <a:lnTo>
                    <a:pt x="4033" y="19"/>
                  </a:lnTo>
                  <a:cubicBezTo>
                    <a:pt x="3937" y="7"/>
                    <a:pt x="3839" y="0"/>
                    <a:pt x="37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4" name="Google Shape;6534;p77"/>
          <p:cNvGrpSpPr/>
          <p:nvPr/>
        </p:nvGrpSpPr>
        <p:grpSpPr>
          <a:xfrm>
            <a:off x="3301158" y="2711263"/>
            <a:ext cx="511172" cy="437223"/>
            <a:chOff x="3134111" y="2676513"/>
            <a:chExt cx="577009" cy="493536"/>
          </a:xfrm>
        </p:grpSpPr>
        <p:sp>
          <p:nvSpPr>
            <p:cNvPr id="6535" name="Google Shape;6535;p77"/>
            <p:cNvSpPr/>
            <p:nvPr/>
          </p:nvSpPr>
          <p:spPr>
            <a:xfrm>
              <a:off x="3203770" y="2770486"/>
              <a:ext cx="15809" cy="22349"/>
            </a:xfrm>
            <a:custGeom>
              <a:rect b="b" l="l" r="r" t="t"/>
              <a:pathLst>
                <a:path extrusionOk="0" h="762" w="539">
                  <a:moveTo>
                    <a:pt x="270" y="0"/>
                  </a:moveTo>
                  <a:cubicBezTo>
                    <a:pt x="90" y="0"/>
                    <a:pt x="1" y="90"/>
                    <a:pt x="1" y="269"/>
                  </a:cubicBezTo>
                  <a:lnTo>
                    <a:pt x="1" y="493"/>
                  </a:lnTo>
                  <a:cubicBezTo>
                    <a:pt x="1" y="672"/>
                    <a:pt x="90" y="762"/>
                    <a:pt x="270" y="762"/>
                  </a:cubicBezTo>
                  <a:cubicBezTo>
                    <a:pt x="449" y="762"/>
                    <a:pt x="538" y="672"/>
                    <a:pt x="538" y="493"/>
                  </a:cubicBezTo>
                  <a:lnTo>
                    <a:pt x="538" y="269"/>
                  </a:lnTo>
                  <a:cubicBezTo>
                    <a:pt x="538" y="90"/>
                    <a:pt x="449" y="0"/>
                    <a:pt x="2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7"/>
            <p:cNvSpPr/>
            <p:nvPr/>
          </p:nvSpPr>
          <p:spPr>
            <a:xfrm>
              <a:off x="3134111" y="2676513"/>
              <a:ext cx="577009" cy="493536"/>
            </a:xfrm>
            <a:custGeom>
              <a:rect b="b" l="l" r="r" t="t"/>
              <a:pathLst>
                <a:path extrusionOk="0" h="16827" w="19673">
                  <a:moveTo>
                    <a:pt x="4795" y="1053"/>
                  </a:moveTo>
                  <a:cubicBezTo>
                    <a:pt x="4437" y="1232"/>
                    <a:pt x="4123" y="1412"/>
                    <a:pt x="3765" y="1457"/>
                  </a:cubicBezTo>
                  <a:lnTo>
                    <a:pt x="3675" y="1501"/>
                  </a:lnTo>
                  <a:cubicBezTo>
                    <a:pt x="3003" y="1681"/>
                    <a:pt x="2376" y="2084"/>
                    <a:pt x="1883" y="2532"/>
                  </a:cubicBezTo>
                  <a:lnTo>
                    <a:pt x="1256" y="3070"/>
                  </a:lnTo>
                  <a:lnTo>
                    <a:pt x="1076" y="3070"/>
                  </a:lnTo>
                  <a:lnTo>
                    <a:pt x="1300" y="2622"/>
                  </a:lnTo>
                  <a:cubicBezTo>
                    <a:pt x="1793" y="1681"/>
                    <a:pt x="2779" y="1053"/>
                    <a:pt x="3810" y="1053"/>
                  </a:cubicBezTo>
                  <a:close/>
                  <a:moveTo>
                    <a:pt x="3048" y="2308"/>
                  </a:moveTo>
                  <a:lnTo>
                    <a:pt x="3541" y="2711"/>
                  </a:lnTo>
                  <a:cubicBezTo>
                    <a:pt x="3810" y="2935"/>
                    <a:pt x="3944" y="3294"/>
                    <a:pt x="3899" y="3652"/>
                  </a:cubicBezTo>
                  <a:cubicBezTo>
                    <a:pt x="3810" y="3966"/>
                    <a:pt x="3630" y="4324"/>
                    <a:pt x="3317" y="4504"/>
                  </a:cubicBezTo>
                  <a:lnTo>
                    <a:pt x="2241" y="5131"/>
                  </a:lnTo>
                  <a:lnTo>
                    <a:pt x="2197" y="5086"/>
                  </a:lnTo>
                  <a:cubicBezTo>
                    <a:pt x="1928" y="4817"/>
                    <a:pt x="1748" y="4414"/>
                    <a:pt x="1704" y="4011"/>
                  </a:cubicBezTo>
                  <a:lnTo>
                    <a:pt x="1569" y="3473"/>
                  </a:lnTo>
                  <a:lnTo>
                    <a:pt x="2152" y="2890"/>
                  </a:lnTo>
                  <a:cubicBezTo>
                    <a:pt x="2421" y="2622"/>
                    <a:pt x="2689" y="2442"/>
                    <a:pt x="3048" y="2308"/>
                  </a:cubicBezTo>
                  <a:close/>
                  <a:moveTo>
                    <a:pt x="1076" y="3652"/>
                  </a:moveTo>
                  <a:lnTo>
                    <a:pt x="1121" y="4100"/>
                  </a:lnTo>
                  <a:cubicBezTo>
                    <a:pt x="1211" y="4324"/>
                    <a:pt x="1256" y="4504"/>
                    <a:pt x="1300" y="4728"/>
                  </a:cubicBezTo>
                  <a:lnTo>
                    <a:pt x="852" y="5221"/>
                  </a:lnTo>
                  <a:lnTo>
                    <a:pt x="807" y="5086"/>
                  </a:lnTo>
                  <a:cubicBezTo>
                    <a:pt x="628" y="4728"/>
                    <a:pt x="628" y="4280"/>
                    <a:pt x="763" y="3876"/>
                  </a:cubicBezTo>
                  <a:cubicBezTo>
                    <a:pt x="763" y="3831"/>
                    <a:pt x="807" y="3742"/>
                    <a:pt x="807" y="3652"/>
                  </a:cubicBezTo>
                  <a:close/>
                  <a:moveTo>
                    <a:pt x="8201" y="11897"/>
                  </a:moveTo>
                  <a:lnTo>
                    <a:pt x="9052" y="12032"/>
                  </a:lnTo>
                  <a:lnTo>
                    <a:pt x="8604" y="12659"/>
                  </a:lnTo>
                  <a:lnTo>
                    <a:pt x="8201" y="12659"/>
                  </a:lnTo>
                  <a:lnTo>
                    <a:pt x="7932" y="12256"/>
                  </a:lnTo>
                  <a:lnTo>
                    <a:pt x="8201" y="11897"/>
                  </a:lnTo>
                  <a:close/>
                  <a:moveTo>
                    <a:pt x="14922" y="9925"/>
                  </a:moveTo>
                  <a:lnTo>
                    <a:pt x="18193" y="12883"/>
                  </a:lnTo>
                  <a:lnTo>
                    <a:pt x="18373" y="13062"/>
                  </a:lnTo>
                  <a:cubicBezTo>
                    <a:pt x="18171" y="13072"/>
                    <a:pt x="17970" y="13078"/>
                    <a:pt x="17768" y="13078"/>
                  </a:cubicBezTo>
                  <a:cubicBezTo>
                    <a:pt x="17074" y="13078"/>
                    <a:pt x="16379" y="13012"/>
                    <a:pt x="15684" y="12838"/>
                  </a:cubicBezTo>
                  <a:cubicBezTo>
                    <a:pt x="15653" y="12830"/>
                    <a:pt x="15624" y="12827"/>
                    <a:pt x="15596" y="12827"/>
                  </a:cubicBezTo>
                  <a:cubicBezTo>
                    <a:pt x="15463" y="12827"/>
                    <a:pt x="15370" y="12914"/>
                    <a:pt x="15370" y="13062"/>
                  </a:cubicBezTo>
                  <a:cubicBezTo>
                    <a:pt x="15281" y="13241"/>
                    <a:pt x="15415" y="13376"/>
                    <a:pt x="15595" y="13376"/>
                  </a:cubicBezTo>
                  <a:cubicBezTo>
                    <a:pt x="15908" y="13465"/>
                    <a:pt x="16311" y="13555"/>
                    <a:pt x="16625" y="13555"/>
                  </a:cubicBezTo>
                  <a:lnTo>
                    <a:pt x="18642" y="16064"/>
                  </a:lnTo>
                  <a:lnTo>
                    <a:pt x="11831" y="12121"/>
                  </a:lnTo>
                  <a:lnTo>
                    <a:pt x="12503" y="12032"/>
                  </a:lnTo>
                  <a:lnTo>
                    <a:pt x="12592" y="12166"/>
                  </a:lnTo>
                  <a:cubicBezTo>
                    <a:pt x="13175" y="12480"/>
                    <a:pt x="13713" y="12748"/>
                    <a:pt x="14295" y="12973"/>
                  </a:cubicBezTo>
                  <a:lnTo>
                    <a:pt x="14385" y="12973"/>
                  </a:lnTo>
                  <a:cubicBezTo>
                    <a:pt x="14519" y="12973"/>
                    <a:pt x="14609" y="12928"/>
                    <a:pt x="14698" y="12838"/>
                  </a:cubicBezTo>
                  <a:cubicBezTo>
                    <a:pt x="14743" y="12659"/>
                    <a:pt x="14698" y="12480"/>
                    <a:pt x="14519" y="12435"/>
                  </a:cubicBezTo>
                  <a:cubicBezTo>
                    <a:pt x="13937" y="12211"/>
                    <a:pt x="13444" y="11987"/>
                    <a:pt x="12951" y="11628"/>
                  </a:cubicBezTo>
                  <a:lnTo>
                    <a:pt x="11562" y="10822"/>
                  </a:lnTo>
                  <a:cubicBezTo>
                    <a:pt x="12368" y="10732"/>
                    <a:pt x="13264" y="10598"/>
                    <a:pt x="14071" y="10239"/>
                  </a:cubicBezTo>
                  <a:lnTo>
                    <a:pt x="14922" y="9925"/>
                  </a:lnTo>
                  <a:close/>
                  <a:moveTo>
                    <a:pt x="5954" y="1"/>
                  </a:moveTo>
                  <a:cubicBezTo>
                    <a:pt x="5901" y="1"/>
                    <a:pt x="5844" y="21"/>
                    <a:pt x="5781" y="67"/>
                  </a:cubicBezTo>
                  <a:lnTo>
                    <a:pt x="4930" y="471"/>
                  </a:lnTo>
                  <a:lnTo>
                    <a:pt x="3720" y="471"/>
                  </a:lnTo>
                  <a:cubicBezTo>
                    <a:pt x="2421" y="471"/>
                    <a:pt x="1256" y="1188"/>
                    <a:pt x="673" y="2308"/>
                  </a:cubicBezTo>
                  <a:lnTo>
                    <a:pt x="449" y="2801"/>
                  </a:lnTo>
                  <a:lnTo>
                    <a:pt x="135" y="3652"/>
                  </a:lnTo>
                  <a:cubicBezTo>
                    <a:pt x="1" y="4145"/>
                    <a:pt x="1" y="4728"/>
                    <a:pt x="180" y="5221"/>
                  </a:cubicBezTo>
                  <a:lnTo>
                    <a:pt x="270" y="5534"/>
                  </a:lnTo>
                  <a:cubicBezTo>
                    <a:pt x="359" y="5713"/>
                    <a:pt x="449" y="5848"/>
                    <a:pt x="628" y="5848"/>
                  </a:cubicBezTo>
                  <a:lnTo>
                    <a:pt x="718" y="5848"/>
                  </a:lnTo>
                  <a:cubicBezTo>
                    <a:pt x="852" y="5848"/>
                    <a:pt x="942" y="5758"/>
                    <a:pt x="1076" y="5669"/>
                  </a:cubicBezTo>
                  <a:lnTo>
                    <a:pt x="1569" y="5176"/>
                  </a:lnTo>
                  <a:cubicBezTo>
                    <a:pt x="1614" y="5221"/>
                    <a:pt x="1614" y="5265"/>
                    <a:pt x="1704" y="5310"/>
                  </a:cubicBezTo>
                  <a:lnTo>
                    <a:pt x="1748" y="5534"/>
                  </a:lnTo>
                  <a:cubicBezTo>
                    <a:pt x="1972" y="6206"/>
                    <a:pt x="2241" y="6878"/>
                    <a:pt x="2600" y="7506"/>
                  </a:cubicBezTo>
                  <a:cubicBezTo>
                    <a:pt x="2645" y="7640"/>
                    <a:pt x="2734" y="7685"/>
                    <a:pt x="2824" y="7685"/>
                  </a:cubicBezTo>
                  <a:cubicBezTo>
                    <a:pt x="2869" y="7685"/>
                    <a:pt x="2913" y="7685"/>
                    <a:pt x="2958" y="7640"/>
                  </a:cubicBezTo>
                  <a:cubicBezTo>
                    <a:pt x="3093" y="7551"/>
                    <a:pt x="3138" y="7327"/>
                    <a:pt x="3093" y="7237"/>
                  </a:cubicBezTo>
                  <a:cubicBezTo>
                    <a:pt x="2824" y="6744"/>
                    <a:pt x="2510" y="6162"/>
                    <a:pt x="2376" y="5534"/>
                  </a:cubicBezTo>
                  <a:lnTo>
                    <a:pt x="3541" y="4817"/>
                  </a:lnTo>
                  <a:cubicBezTo>
                    <a:pt x="3989" y="4548"/>
                    <a:pt x="4258" y="4100"/>
                    <a:pt x="4303" y="3518"/>
                  </a:cubicBezTo>
                  <a:cubicBezTo>
                    <a:pt x="4392" y="3025"/>
                    <a:pt x="4213" y="2487"/>
                    <a:pt x="3810" y="2129"/>
                  </a:cubicBezTo>
                  <a:lnTo>
                    <a:pt x="3586" y="1905"/>
                  </a:lnTo>
                  <a:lnTo>
                    <a:pt x="3630" y="1905"/>
                  </a:lnTo>
                  <a:lnTo>
                    <a:pt x="3765" y="1860"/>
                  </a:lnTo>
                  <a:cubicBezTo>
                    <a:pt x="3854" y="1815"/>
                    <a:pt x="4034" y="1815"/>
                    <a:pt x="4168" y="1725"/>
                  </a:cubicBezTo>
                  <a:lnTo>
                    <a:pt x="4437" y="1949"/>
                  </a:lnTo>
                  <a:cubicBezTo>
                    <a:pt x="4885" y="2308"/>
                    <a:pt x="5199" y="2801"/>
                    <a:pt x="5378" y="3294"/>
                  </a:cubicBezTo>
                  <a:cubicBezTo>
                    <a:pt x="5423" y="3428"/>
                    <a:pt x="5512" y="3473"/>
                    <a:pt x="5557" y="3473"/>
                  </a:cubicBezTo>
                  <a:lnTo>
                    <a:pt x="7574" y="4145"/>
                  </a:lnTo>
                  <a:cubicBezTo>
                    <a:pt x="9904" y="4952"/>
                    <a:pt x="12010" y="6341"/>
                    <a:pt x="13623" y="8178"/>
                  </a:cubicBezTo>
                  <a:lnTo>
                    <a:pt x="14250" y="8895"/>
                  </a:lnTo>
                  <a:lnTo>
                    <a:pt x="13264" y="8984"/>
                  </a:lnTo>
                  <a:cubicBezTo>
                    <a:pt x="13033" y="8997"/>
                    <a:pt x="12803" y="9003"/>
                    <a:pt x="12574" y="9003"/>
                  </a:cubicBezTo>
                  <a:cubicBezTo>
                    <a:pt x="10357" y="9003"/>
                    <a:pt x="8223" y="8415"/>
                    <a:pt x="6274" y="7237"/>
                  </a:cubicBezTo>
                  <a:lnTo>
                    <a:pt x="4482" y="6162"/>
                  </a:lnTo>
                  <a:cubicBezTo>
                    <a:pt x="4527" y="5937"/>
                    <a:pt x="4661" y="5669"/>
                    <a:pt x="4751" y="5489"/>
                  </a:cubicBezTo>
                  <a:lnTo>
                    <a:pt x="5109" y="5041"/>
                  </a:lnTo>
                  <a:cubicBezTo>
                    <a:pt x="5199" y="4952"/>
                    <a:pt x="5154" y="4772"/>
                    <a:pt x="5064" y="4638"/>
                  </a:cubicBezTo>
                  <a:cubicBezTo>
                    <a:pt x="5017" y="4606"/>
                    <a:pt x="4963" y="4591"/>
                    <a:pt x="4911" y="4591"/>
                  </a:cubicBezTo>
                  <a:cubicBezTo>
                    <a:pt x="4814" y="4591"/>
                    <a:pt x="4719" y="4641"/>
                    <a:pt x="4661" y="4728"/>
                  </a:cubicBezTo>
                  <a:lnTo>
                    <a:pt x="4303" y="5176"/>
                  </a:lnTo>
                  <a:cubicBezTo>
                    <a:pt x="3630" y="6072"/>
                    <a:pt x="3765" y="7237"/>
                    <a:pt x="4482" y="7999"/>
                  </a:cubicBezTo>
                  <a:cubicBezTo>
                    <a:pt x="5109" y="8671"/>
                    <a:pt x="5826" y="9253"/>
                    <a:pt x="6677" y="9657"/>
                  </a:cubicBezTo>
                  <a:cubicBezTo>
                    <a:pt x="6722" y="9657"/>
                    <a:pt x="6767" y="9701"/>
                    <a:pt x="6767" y="9701"/>
                  </a:cubicBezTo>
                  <a:cubicBezTo>
                    <a:pt x="6902" y="9701"/>
                    <a:pt x="6991" y="9657"/>
                    <a:pt x="7081" y="9522"/>
                  </a:cubicBezTo>
                  <a:cubicBezTo>
                    <a:pt x="7126" y="9343"/>
                    <a:pt x="7081" y="9209"/>
                    <a:pt x="6946" y="9119"/>
                  </a:cubicBezTo>
                  <a:cubicBezTo>
                    <a:pt x="6229" y="8760"/>
                    <a:pt x="5512" y="8223"/>
                    <a:pt x="4930" y="7640"/>
                  </a:cubicBezTo>
                  <a:cubicBezTo>
                    <a:pt x="4706" y="7416"/>
                    <a:pt x="4616" y="7103"/>
                    <a:pt x="4482" y="6834"/>
                  </a:cubicBezTo>
                  <a:lnTo>
                    <a:pt x="4482" y="6834"/>
                  </a:lnTo>
                  <a:lnTo>
                    <a:pt x="5961" y="7730"/>
                  </a:lnTo>
                  <a:cubicBezTo>
                    <a:pt x="7977" y="8984"/>
                    <a:pt x="10217" y="9567"/>
                    <a:pt x="12548" y="9567"/>
                  </a:cubicBezTo>
                  <a:lnTo>
                    <a:pt x="13713" y="9567"/>
                  </a:lnTo>
                  <a:cubicBezTo>
                    <a:pt x="12733" y="9925"/>
                    <a:pt x="11702" y="10118"/>
                    <a:pt x="10675" y="10118"/>
                  </a:cubicBezTo>
                  <a:cubicBezTo>
                    <a:pt x="9776" y="10118"/>
                    <a:pt x="8879" y="9970"/>
                    <a:pt x="8022" y="9657"/>
                  </a:cubicBezTo>
                  <a:cubicBezTo>
                    <a:pt x="7972" y="9632"/>
                    <a:pt x="7922" y="9621"/>
                    <a:pt x="7875" y="9621"/>
                  </a:cubicBezTo>
                  <a:cubicBezTo>
                    <a:pt x="7753" y="9621"/>
                    <a:pt x="7651" y="9694"/>
                    <a:pt x="7618" y="9791"/>
                  </a:cubicBezTo>
                  <a:cubicBezTo>
                    <a:pt x="7574" y="9970"/>
                    <a:pt x="7618" y="10150"/>
                    <a:pt x="7798" y="10194"/>
                  </a:cubicBezTo>
                  <a:cubicBezTo>
                    <a:pt x="8559" y="10463"/>
                    <a:pt x="9411" y="10642"/>
                    <a:pt x="10262" y="10687"/>
                  </a:cubicBezTo>
                  <a:lnTo>
                    <a:pt x="11427" y="11449"/>
                  </a:lnTo>
                  <a:lnTo>
                    <a:pt x="10934" y="11494"/>
                  </a:lnTo>
                  <a:cubicBezTo>
                    <a:pt x="10702" y="11512"/>
                    <a:pt x="10470" y="11521"/>
                    <a:pt x="10239" y="11521"/>
                  </a:cubicBezTo>
                  <a:cubicBezTo>
                    <a:pt x="7629" y="11521"/>
                    <a:pt x="5188" y="10364"/>
                    <a:pt x="3541" y="8223"/>
                  </a:cubicBezTo>
                  <a:cubicBezTo>
                    <a:pt x="3458" y="8167"/>
                    <a:pt x="3375" y="8129"/>
                    <a:pt x="3292" y="8129"/>
                  </a:cubicBezTo>
                  <a:cubicBezTo>
                    <a:pt x="3240" y="8129"/>
                    <a:pt x="3189" y="8144"/>
                    <a:pt x="3138" y="8178"/>
                  </a:cubicBezTo>
                  <a:cubicBezTo>
                    <a:pt x="3048" y="8312"/>
                    <a:pt x="2958" y="8447"/>
                    <a:pt x="3093" y="8581"/>
                  </a:cubicBezTo>
                  <a:cubicBezTo>
                    <a:pt x="4213" y="9970"/>
                    <a:pt x="5647" y="11001"/>
                    <a:pt x="7305" y="11539"/>
                  </a:cubicBezTo>
                  <a:lnTo>
                    <a:pt x="6677" y="12569"/>
                  </a:lnTo>
                  <a:lnTo>
                    <a:pt x="6229" y="12569"/>
                  </a:lnTo>
                  <a:cubicBezTo>
                    <a:pt x="6050" y="12569"/>
                    <a:pt x="5961" y="12659"/>
                    <a:pt x="5961" y="12838"/>
                  </a:cubicBezTo>
                  <a:cubicBezTo>
                    <a:pt x="5961" y="13017"/>
                    <a:pt x="6050" y="13107"/>
                    <a:pt x="6229" y="13107"/>
                  </a:cubicBezTo>
                  <a:lnTo>
                    <a:pt x="7126" y="13107"/>
                  </a:lnTo>
                  <a:cubicBezTo>
                    <a:pt x="7260" y="13107"/>
                    <a:pt x="7305" y="13062"/>
                    <a:pt x="7350" y="13017"/>
                  </a:cubicBezTo>
                  <a:lnTo>
                    <a:pt x="7574" y="12659"/>
                  </a:lnTo>
                  <a:lnTo>
                    <a:pt x="7798" y="13017"/>
                  </a:lnTo>
                  <a:cubicBezTo>
                    <a:pt x="7843" y="13062"/>
                    <a:pt x="7977" y="13107"/>
                    <a:pt x="8022" y="13107"/>
                  </a:cubicBezTo>
                  <a:lnTo>
                    <a:pt x="8246" y="13107"/>
                  </a:lnTo>
                  <a:lnTo>
                    <a:pt x="8022" y="13510"/>
                  </a:lnTo>
                  <a:lnTo>
                    <a:pt x="7305" y="13510"/>
                  </a:lnTo>
                  <a:cubicBezTo>
                    <a:pt x="7126" y="13510"/>
                    <a:pt x="7036" y="13600"/>
                    <a:pt x="7036" y="13779"/>
                  </a:cubicBezTo>
                  <a:cubicBezTo>
                    <a:pt x="7036" y="13958"/>
                    <a:pt x="7126" y="14048"/>
                    <a:pt x="7305" y="14048"/>
                  </a:cubicBezTo>
                  <a:lnTo>
                    <a:pt x="8201" y="14048"/>
                  </a:lnTo>
                  <a:cubicBezTo>
                    <a:pt x="8291" y="14048"/>
                    <a:pt x="8380" y="14003"/>
                    <a:pt x="8425" y="13958"/>
                  </a:cubicBezTo>
                  <a:lnTo>
                    <a:pt x="8649" y="13600"/>
                  </a:lnTo>
                  <a:lnTo>
                    <a:pt x="8873" y="13958"/>
                  </a:lnTo>
                  <a:cubicBezTo>
                    <a:pt x="8918" y="14003"/>
                    <a:pt x="9052" y="14048"/>
                    <a:pt x="9097" y="14048"/>
                  </a:cubicBezTo>
                  <a:lnTo>
                    <a:pt x="9769" y="14048"/>
                  </a:lnTo>
                  <a:cubicBezTo>
                    <a:pt x="9949" y="14048"/>
                    <a:pt x="10038" y="13958"/>
                    <a:pt x="10038" y="13779"/>
                  </a:cubicBezTo>
                  <a:cubicBezTo>
                    <a:pt x="10038" y="13600"/>
                    <a:pt x="9949" y="13510"/>
                    <a:pt x="9769" y="13510"/>
                  </a:cubicBezTo>
                  <a:lnTo>
                    <a:pt x="9276" y="13510"/>
                  </a:lnTo>
                  <a:lnTo>
                    <a:pt x="8963" y="13107"/>
                  </a:lnTo>
                  <a:lnTo>
                    <a:pt x="9635" y="11987"/>
                  </a:lnTo>
                  <a:cubicBezTo>
                    <a:pt x="9949" y="12032"/>
                    <a:pt x="10262" y="12032"/>
                    <a:pt x="10531" y="12032"/>
                  </a:cubicBezTo>
                  <a:lnTo>
                    <a:pt x="10845" y="12032"/>
                  </a:lnTo>
                  <a:lnTo>
                    <a:pt x="18955" y="16737"/>
                  </a:lnTo>
                  <a:cubicBezTo>
                    <a:pt x="19000" y="16826"/>
                    <a:pt x="19134" y="16826"/>
                    <a:pt x="19179" y="16826"/>
                  </a:cubicBezTo>
                  <a:cubicBezTo>
                    <a:pt x="19269" y="16826"/>
                    <a:pt x="19448" y="16737"/>
                    <a:pt x="19493" y="16647"/>
                  </a:cubicBezTo>
                  <a:cubicBezTo>
                    <a:pt x="19672" y="16602"/>
                    <a:pt x="19672" y="16288"/>
                    <a:pt x="19493" y="16154"/>
                  </a:cubicBezTo>
                  <a:lnTo>
                    <a:pt x="17477" y="13555"/>
                  </a:lnTo>
                  <a:lnTo>
                    <a:pt x="17790" y="13555"/>
                  </a:lnTo>
                  <a:cubicBezTo>
                    <a:pt x="18149" y="13555"/>
                    <a:pt x="18597" y="13555"/>
                    <a:pt x="19000" y="13510"/>
                  </a:cubicBezTo>
                  <a:cubicBezTo>
                    <a:pt x="19179" y="13510"/>
                    <a:pt x="19269" y="13376"/>
                    <a:pt x="19269" y="13241"/>
                  </a:cubicBezTo>
                  <a:cubicBezTo>
                    <a:pt x="19314" y="13062"/>
                    <a:pt x="19269" y="12928"/>
                    <a:pt x="19090" y="12838"/>
                  </a:cubicBezTo>
                  <a:lnTo>
                    <a:pt x="18866" y="12659"/>
                  </a:lnTo>
                  <a:cubicBezTo>
                    <a:pt x="18776" y="12614"/>
                    <a:pt x="18642" y="12480"/>
                    <a:pt x="18552" y="12390"/>
                  </a:cubicBezTo>
                  <a:lnTo>
                    <a:pt x="15460" y="9567"/>
                  </a:lnTo>
                  <a:cubicBezTo>
                    <a:pt x="15505" y="9522"/>
                    <a:pt x="15505" y="9477"/>
                    <a:pt x="15505" y="9343"/>
                  </a:cubicBezTo>
                  <a:cubicBezTo>
                    <a:pt x="15505" y="9209"/>
                    <a:pt x="15460" y="9074"/>
                    <a:pt x="15370" y="9029"/>
                  </a:cubicBezTo>
                  <a:lnTo>
                    <a:pt x="14922" y="8760"/>
                  </a:lnTo>
                  <a:lnTo>
                    <a:pt x="14161" y="7909"/>
                  </a:lnTo>
                  <a:cubicBezTo>
                    <a:pt x="12503" y="5982"/>
                    <a:pt x="10307" y="4548"/>
                    <a:pt x="7843" y="3697"/>
                  </a:cubicBezTo>
                  <a:lnTo>
                    <a:pt x="6005" y="3070"/>
                  </a:lnTo>
                  <a:cubicBezTo>
                    <a:pt x="5781" y="2532"/>
                    <a:pt x="5378" y="2039"/>
                    <a:pt x="4885" y="1636"/>
                  </a:cubicBezTo>
                  <a:lnTo>
                    <a:pt x="4840" y="1591"/>
                  </a:lnTo>
                  <a:cubicBezTo>
                    <a:pt x="5154" y="1412"/>
                    <a:pt x="5423" y="1232"/>
                    <a:pt x="5736" y="1008"/>
                  </a:cubicBezTo>
                  <a:lnTo>
                    <a:pt x="6185" y="605"/>
                  </a:lnTo>
                  <a:cubicBezTo>
                    <a:pt x="6274" y="516"/>
                    <a:pt x="6319" y="336"/>
                    <a:pt x="6229" y="157"/>
                  </a:cubicBezTo>
                  <a:cubicBezTo>
                    <a:pt x="6142" y="69"/>
                    <a:pt x="6054" y="1"/>
                    <a:pt x="59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7" name="Google Shape;6537;p77"/>
          <p:cNvGrpSpPr/>
          <p:nvPr/>
        </p:nvGrpSpPr>
        <p:grpSpPr>
          <a:xfrm>
            <a:off x="1849281" y="1592987"/>
            <a:ext cx="508834" cy="308527"/>
            <a:chOff x="1495239" y="1414208"/>
            <a:chExt cx="574369" cy="348264"/>
          </a:xfrm>
        </p:grpSpPr>
        <p:sp>
          <p:nvSpPr>
            <p:cNvPr id="6538" name="Google Shape;6538;p77"/>
            <p:cNvSpPr/>
            <p:nvPr/>
          </p:nvSpPr>
          <p:spPr>
            <a:xfrm>
              <a:off x="1570148" y="1458849"/>
              <a:ext cx="17129" cy="19739"/>
            </a:xfrm>
            <a:custGeom>
              <a:rect b="b" l="l" r="r" t="t"/>
              <a:pathLst>
                <a:path extrusionOk="0" h="673" w="584">
                  <a:moveTo>
                    <a:pt x="314" y="0"/>
                  </a:moveTo>
                  <a:cubicBezTo>
                    <a:pt x="135" y="0"/>
                    <a:pt x="1" y="135"/>
                    <a:pt x="1" y="314"/>
                  </a:cubicBezTo>
                  <a:lnTo>
                    <a:pt x="1" y="404"/>
                  </a:lnTo>
                  <a:cubicBezTo>
                    <a:pt x="1" y="583"/>
                    <a:pt x="135" y="672"/>
                    <a:pt x="314" y="672"/>
                  </a:cubicBezTo>
                  <a:cubicBezTo>
                    <a:pt x="449" y="672"/>
                    <a:pt x="583" y="583"/>
                    <a:pt x="583" y="404"/>
                  </a:cubicBezTo>
                  <a:lnTo>
                    <a:pt x="583" y="269"/>
                  </a:lnTo>
                  <a:cubicBezTo>
                    <a:pt x="583" y="135"/>
                    <a:pt x="449" y="0"/>
                    <a:pt x="3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7"/>
            <p:cNvSpPr/>
            <p:nvPr/>
          </p:nvSpPr>
          <p:spPr>
            <a:xfrm>
              <a:off x="1495239" y="1414208"/>
              <a:ext cx="574369" cy="348264"/>
            </a:xfrm>
            <a:custGeom>
              <a:rect b="b" l="l" r="r" t="t"/>
              <a:pathLst>
                <a:path extrusionOk="0" h="11874" w="19583">
                  <a:moveTo>
                    <a:pt x="1345" y="2150"/>
                  </a:moveTo>
                  <a:lnTo>
                    <a:pt x="1434" y="2329"/>
                  </a:lnTo>
                  <a:cubicBezTo>
                    <a:pt x="1524" y="2374"/>
                    <a:pt x="1524" y="2463"/>
                    <a:pt x="1524" y="2553"/>
                  </a:cubicBezTo>
                  <a:lnTo>
                    <a:pt x="1524" y="2867"/>
                  </a:lnTo>
                  <a:lnTo>
                    <a:pt x="762" y="2732"/>
                  </a:lnTo>
                  <a:lnTo>
                    <a:pt x="1345" y="2150"/>
                  </a:lnTo>
                  <a:close/>
                  <a:moveTo>
                    <a:pt x="3732" y="564"/>
                  </a:moveTo>
                  <a:cubicBezTo>
                    <a:pt x="3996" y="564"/>
                    <a:pt x="4266" y="614"/>
                    <a:pt x="4526" y="716"/>
                  </a:cubicBezTo>
                  <a:cubicBezTo>
                    <a:pt x="5198" y="940"/>
                    <a:pt x="5691" y="1477"/>
                    <a:pt x="5826" y="2194"/>
                  </a:cubicBezTo>
                  <a:lnTo>
                    <a:pt x="5826" y="2284"/>
                  </a:lnTo>
                  <a:cubicBezTo>
                    <a:pt x="5288" y="2642"/>
                    <a:pt x="4974" y="3225"/>
                    <a:pt x="4840" y="3852"/>
                  </a:cubicBezTo>
                  <a:lnTo>
                    <a:pt x="4795" y="3852"/>
                  </a:lnTo>
                  <a:cubicBezTo>
                    <a:pt x="4078" y="4300"/>
                    <a:pt x="3316" y="4524"/>
                    <a:pt x="2510" y="4524"/>
                  </a:cubicBezTo>
                  <a:lnTo>
                    <a:pt x="2375" y="4524"/>
                  </a:lnTo>
                  <a:cubicBezTo>
                    <a:pt x="2241" y="4211"/>
                    <a:pt x="2106" y="3897"/>
                    <a:pt x="2106" y="3539"/>
                  </a:cubicBezTo>
                  <a:lnTo>
                    <a:pt x="2106" y="2553"/>
                  </a:lnTo>
                  <a:cubicBezTo>
                    <a:pt x="2106" y="2374"/>
                    <a:pt x="2062" y="2194"/>
                    <a:pt x="2017" y="2060"/>
                  </a:cubicBezTo>
                  <a:lnTo>
                    <a:pt x="1838" y="1701"/>
                  </a:lnTo>
                  <a:lnTo>
                    <a:pt x="2286" y="1209"/>
                  </a:lnTo>
                  <a:cubicBezTo>
                    <a:pt x="2650" y="784"/>
                    <a:pt x="3178" y="564"/>
                    <a:pt x="3732" y="564"/>
                  </a:cubicBezTo>
                  <a:close/>
                  <a:moveTo>
                    <a:pt x="6095" y="2777"/>
                  </a:moveTo>
                  <a:lnTo>
                    <a:pt x="7349" y="3628"/>
                  </a:lnTo>
                  <a:lnTo>
                    <a:pt x="6991" y="3628"/>
                  </a:lnTo>
                  <a:cubicBezTo>
                    <a:pt x="6811" y="3628"/>
                    <a:pt x="6722" y="3718"/>
                    <a:pt x="6722" y="3897"/>
                  </a:cubicBezTo>
                  <a:cubicBezTo>
                    <a:pt x="6722" y="4076"/>
                    <a:pt x="6811" y="4166"/>
                    <a:pt x="6991" y="4166"/>
                  </a:cubicBezTo>
                  <a:lnTo>
                    <a:pt x="8245" y="4166"/>
                  </a:lnTo>
                  <a:lnTo>
                    <a:pt x="10575" y="5734"/>
                  </a:lnTo>
                  <a:lnTo>
                    <a:pt x="9590" y="5734"/>
                  </a:lnTo>
                  <a:cubicBezTo>
                    <a:pt x="9410" y="5734"/>
                    <a:pt x="9276" y="5869"/>
                    <a:pt x="9276" y="6003"/>
                  </a:cubicBezTo>
                  <a:cubicBezTo>
                    <a:pt x="9276" y="6182"/>
                    <a:pt x="9410" y="6317"/>
                    <a:pt x="9590" y="6317"/>
                  </a:cubicBezTo>
                  <a:lnTo>
                    <a:pt x="11472" y="6317"/>
                  </a:lnTo>
                  <a:lnTo>
                    <a:pt x="12771" y="7123"/>
                  </a:lnTo>
                  <a:cubicBezTo>
                    <a:pt x="12323" y="7347"/>
                    <a:pt x="11875" y="7527"/>
                    <a:pt x="11382" y="7661"/>
                  </a:cubicBezTo>
                  <a:cubicBezTo>
                    <a:pt x="11203" y="7706"/>
                    <a:pt x="11158" y="7796"/>
                    <a:pt x="11158" y="7930"/>
                  </a:cubicBezTo>
                  <a:cubicBezTo>
                    <a:pt x="11158" y="8109"/>
                    <a:pt x="11292" y="8199"/>
                    <a:pt x="11427" y="8199"/>
                  </a:cubicBezTo>
                  <a:lnTo>
                    <a:pt x="11472" y="8199"/>
                  </a:lnTo>
                  <a:cubicBezTo>
                    <a:pt x="12099" y="8109"/>
                    <a:pt x="12726" y="7885"/>
                    <a:pt x="13264" y="7527"/>
                  </a:cubicBezTo>
                  <a:lnTo>
                    <a:pt x="13847" y="7930"/>
                  </a:lnTo>
                  <a:cubicBezTo>
                    <a:pt x="13891" y="7975"/>
                    <a:pt x="13981" y="8020"/>
                    <a:pt x="14115" y="8020"/>
                  </a:cubicBezTo>
                  <a:lnTo>
                    <a:pt x="14384" y="8109"/>
                  </a:lnTo>
                  <a:lnTo>
                    <a:pt x="13623" y="8423"/>
                  </a:lnTo>
                  <a:cubicBezTo>
                    <a:pt x="13085" y="8647"/>
                    <a:pt x="12323" y="8781"/>
                    <a:pt x="11696" y="8871"/>
                  </a:cubicBezTo>
                  <a:cubicBezTo>
                    <a:pt x="11465" y="8920"/>
                    <a:pt x="11229" y="8940"/>
                    <a:pt x="10990" y="8940"/>
                  </a:cubicBezTo>
                  <a:cubicBezTo>
                    <a:pt x="10580" y="8940"/>
                    <a:pt x="10166" y="8883"/>
                    <a:pt x="9769" y="8826"/>
                  </a:cubicBezTo>
                  <a:cubicBezTo>
                    <a:pt x="9276" y="8692"/>
                    <a:pt x="8649" y="8602"/>
                    <a:pt x="8290" y="8423"/>
                  </a:cubicBezTo>
                  <a:lnTo>
                    <a:pt x="8156" y="8378"/>
                  </a:lnTo>
                  <a:cubicBezTo>
                    <a:pt x="8066" y="8333"/>
                    <a:pt x="7932" y="8244"/>
                    <a:pt x="7752" y="8199"/>
                  </a:cubicBezTo>
                  <a:lnTo>
                    <a:pt x="7752" y="8199"/>
                  </a:lnTo>
                  <a:lnTo>
                    <a:pt x="9679" y="8333"/>
                  </a:lnTo>
                  <a:lnTo>
                    <a:pt x="10172" y="8333"/>
                  </a:lnTo>
                  <a:cubicBezTo>
                    <a:pt x="10351" y="8333"/>
                    <a:pt x="10486" y="8199"/>
                    <a:pt x="10486" y="8020"/>
                  </a:cubicBezTo>
                  <a:cubicBezTo>
                    <a:pt x="10486" y="7885"/>
                    <a:pt x="10351" y="7751"/>
                    <a:pt x="10172" y="7751"/>
                  </a:cubicBezTo>
                  <a:lnTo>
                    <a:pt x="9724" y="7751"/>
                  </a:lnTo>
                  <a:lnTo>
                    <a:pt x="6901" y="7572"/>
                  </a:lnTo>
                  <a:cubicBezTo>
                    <a:pt x="6363" y="7123"/>
                    <a:pt x="6005" y="6586"/>
                    <a:pt x="5691" y="5958"/>
                  </a:cubicBezTo>
                  <a:lnTo>
                    <a:pt x="6767" y="5958"/>
                  </a:lnTo>
                  <a:cubicBezTo>
                    <a:pt x="6946" y="5958"/>
                    <a:pt x="7036" y="5869"/>
                    <a:pt x="7036" y="5690"/>
                  </a:cubicBezTo>
                  <a:cubicBezTo>
                    <a:pt x="7036" y="5510"/>
                    <a:pt x="6946" y="5421"/>
                    <a:pt x="6767" y="5421"/>
                  </a:cubicBezTo>
                  <a:lnTo>
                    <a:pt x="5467" y="5421"/>
                  </a:lnTo>
                  <a:cubicBezTo>
                    <a:pt x="5378" y="5062"/>
                    <a:pt x="5333" y="4659"/>
                    <a:pt x="5333" y="4345"/>
                  </a:cubicBezTo>
                  <a:cubicBezTo>
                    <a:pt x="5333" y="3718"/>
                    <a:pt x="5602" y="3180"/>
                    <a:pt x="6095" y="2777"/>
                  </a:cubicBezTo>
                  <a:close/>
                  <a:moveTo>
                    <a:pt x="9007" y="9498"/>
                  </a:moveTo>
                  <a:lnTo>
                    <a:pt x="8469" y="10305"/>
                  </a:lnTo>
                  <a:lnTo>
                    <a:pt x="8066" y="10305"/>
                  </a:lnTo>
                  <a:lnTo>
                    <a:pt x="7797" y="9946"/>
                  </a:lnTo>
                  <a:lnTo>
                    <a:pt x="8066" y="9498"/>
                  </a:lnTo>
                  <a:close/>
                  <a:moveTo>
                    <a:pt x="3764" y="0"/>
                  </a:moveTo>
                  <a:cubicBezTo>
                    <a:pt x="3037" y="0"/>
                    <a:pt x="2339" y="304"/>
                    <a:pt x="1838" y="805"/>
                  </a:cubicBezTo>
                  <a:lnTo>
                    <a:pt x="1210" y="1433"/>
                  </a:lnTo>
                  <a:lnTo>
                    <a:pt x="180" y="2463"/>
                  </a:lnTo>
                  <a:cubicBezTo>
                    <a:pt x="45" y="2598"/>
                    <a:pt x="0" y="2777"/>
                    <a:pt x="45" y="2867"/>
                  </a:cubicBezTo>
                  <a:cubicBezTo>
                    <a:pt x="90" y="3046"/>
                    <a:pt x="224" y="3091"/>
                    <a:pt x="314" y="3180"/>
                  </a:cubicBezTo>
                  <a:lnTo>
                    <a:pt x="1524" y="3449"/>
                  </a:lnTo>
                  <a:lnTo>
                    <a:pt x="1524" y="3494"/>
                  </a:lnTo>
                  <a:cubicBezTo>
                    <a:pt x="1524" y="3987"/>
                    <a:pt x="1658" y="4435"/>
                    <a:pt x="1972" y="4838"/>
                  </a:cubicBezTo>
                  <a:cubicBezTo>
                    <a:pt x="2196" y="5734"/>
                    <a:pt x="2644" y="6631"/>
                    <a:pt x="3182" y="7347"/>
                  </a:cubicBezTo>
                  <a:cubicBezTo>
                    <a:pt x="3256" y="7421"/>
                    <a:pt x="3330" y="7455"/>
                    <a:pt x="3404" y="7455"/>
                  </a:cubicBezTo>
                  <a:cubicBezTo>
                    <a:pt x="3464" y="7455"/>
                    <a:pt x="3525" y="7433"/>
                    <a:pt x="3585" y="7392"/>
                  </a:cubicBezTo>
                  <a:cubicBezTo>
                    <a:pt x="3675" y="7303"/>
                    <a:pt x="3675" y="7123"/>
                    <a:pt x="3630" y="7034"/>
                  </a:cubicBezTo>
                  <a:cubicBezTo>
                    <a:pt x="3137" y="6451"/>
                    <a:pt x="2779" y="5779"/>
                    <a:pt x="2555" y="5062"/>
                  </a:cubicBezTo>
                  <a:cubicBezTo>
                    <a:pt x="3361" y="5062"/>
                    <a:pt x="4078" y="4838"/>
                    <a:pt x="4750" y="4480"/>
                  </a:cubicBezTo>
                  <a:cubicBezTo>
                    <a:pt x="4885" y="6451"/>
                    <a:pt x="6095" y="8199"/>
                    <a:pt x="7932" y="8916"/>
                  </a:cubicBezTo>
                  <a:lnTo>
                    <a:pt x="8066" y="8961"/>
                  </a:lnTo>
                  <a:lnTo>
                    <a:pt x="7842" y="8961"/>
                  </a:lnTo>
                  <a:cubicBezTo>
                    <a:pt x="6677" y="8961"/>
                    <a:pt x="5467" y="8602"/>
                    <a:pt x="4526" y="7840"/>
                  </a:cubicBezTo>
                  <a:cubicBezTo>
                    <a:pt x="4494" y="7809"/>
                    <a:pt x="4451" y="7794"/>
                    <a:pt x="4403" y="7794"/>
                  </a:cubicBezTo>
                  <a:cubicBezTo>
                    <a:pt x="4315" y="7794"/>
                    <a:pt x="4210" y="7843"/>
                    <a:pt x="4123" y="7930"/>
                  </a:cubicBezTo>
                  <a:cubicBezTo>
                    <a:pt x="4033" y="8020"/>
                    <a:pt x="4078" y="8199"/>
                    <a:pt x="4168" y="8288"/>
                  </a:cubicBezTo>
                  <a:cubicBezTo>
                    <a:pt x="5154" y="9050"/>
                    <a:pt x="6184" y="9409"/>
                    <a:pt x="7394" y="9543"/>
                  </a:cubicBezTo>
                  <a:lnTo>
                    <a:pt x="6811" y="10395"/>
                  </a:lnTo>
                  <a:lnTo>
                    <a:pt x="6095" y="10395"/>
                  </a:lnTo>
                  <a:cubicBezTo>
                    <a:pt x="5915" y="10395"/>
                    <a:pt x="5826" y="10484"/>
                    <a:pt x="5826" y="10663"/>
                  </a:cubicBezTo>
                  <a:cubicBezTo>
                    <a:pt x="5826" y="10843"/>
                    <a:pt x="5915" y="10932"/>
                    <a:pt x="6095" y="10932"/>
                  </a:cubicBezTo>
                  <a:lnTo>
                    <a:pt x="6991" y="10932"/>
                  </a:lnTo>
                  <a:cubicBezTo>
                    <a:pt x="7125" y="10932"/>
                    <a:pt x="7170" y="10887"/>
                    <a:pt x="7215" y="10843"/>
                  </a:cubicBezTo>
                  <a:lnTo>
                    <a:pt x="7394" y="10484"/>
                  </a:lnTo>
                  <a:lnTo>
                    <a:pt x="7618" y="10843"/>
                  </a:lnTo>
                  <a:cubicBezTo>
                    <a:pt x="7663" y="10887"/>
                    <a:pt x="7797" y="10932"/>
                    <a:pt x="7842" y="10932"/>
                  </a:cubicBezTo>
                  <a:lnTo>
                    <a:pt x="8066" y="10932"/>
                  </a:lnTo>
                  <a:lnTo>
                    <a:pt x="7842" y="11336"/>
                  </a:lnTo>
                  <a:lnTo>
                    <a:pt x="7125" y="11336"/>
                  </a:lnTo>
                  <a:cubicBezTo>
                    <a:pt x="6946" y="11336"/>
                    <a:pt x="6811" y="11425"/>
                    <a:pt x="6811" y="11604"/>
                  </a:cubicBezTo>
                  <a:cubicBezTo>
                    <a:pt x="6811" y="11784"/>
                    <a:pt x="6946" y="11873"/>
                    <a:pt x="7125" y="11873"/>
                  </a:cubicBezTo>
                  <a:lnTo>
                    <a:pt x="8021" y="11873"/>
                  </a:lnTo>
                  <a:cubicBezTo>
                    <a:pt x="8111" y="11873"/>
                    <a:pt x="8156" y="11828"/>
                    <a:pt x="8245" y="11784"/>
                  </a:cubicBezTo>
                  <a:lnTo>
                    <a:pt x="8380" y="11425"/>
                  </a:lnTo>
                  <a:lnTo>
                    <a:pt x="8604" y="11784"/>
                  </a:lnTo>
                  <a:cubicBezTo>
                    <a:pt x="8693" y="11828"/>
                    <a:pt x="8783" y="11873"/>
                    <a:pt x="8828" y="11873"/>
                  </a:cubicBezTo>
                  <a:lnTo>
                    <a:pt x="9500" y="11873"/>
                  </a:lnTo>
                  <a:cubicBezTo>
                    <a:pt x="9679" y="11873"/>
                    <a:pt x="9814" y="11784"/>
                    <a:pt x="9814" y="11604"/>
                  </a:cubicBezTo>
                  <a:cubicBezTo>
                    <a:pt x="9814" y="11425"/>
                    <a:pt x="9679" y="11336"/>
                    <a:pt x="9500" y="11336"/>
                  </a:cubicBezTo>
                  <a:lnTo>
                    <a:pt x="9007" y="11336"/>
                  </a:lnTo>
                  <a:lnTo>
                    <a:pt x="8738" y="10932"/>
                  </a:lnTo>
                  <a:lnTo>
                    <a:pt x="9590" y="9543"/>
                  </a:lnTo>
                  <a:lnTo>
                    <a:pt x="10844" y="9543"/>
                  </a:lnTo>
                  <a:cubicBezTo>
                    <a:pt x="11830" y="9543"/>
                    <a:pt x="12726" y="9364"/>
                    <a:pt x="13623" y="9050"/>
                  </a:cubicBezTo>
                  <a:lnTo>
                    <a:pt x="14339" y="9543"/>
                  </a:lnTo>
                  <a:cubicBezTo>
                    <a:pt x="14564" y="9722"/>
                    <a:pt x="14832" y="9857"/>
                    <a:pt x="15056" y="9991"/>
                  </a:cubicBezTo>
                  <a:cubicBezTo>
                    <a:pt x="15101" y="9991"/>
                    <a:pt x="15191" y="10036"/>
                    <a:pt x="15191" y="10036"/>
                  </a:cubicBezTo>
                  <a:cubicBezTo>
                    <a:pt x="15280" y="10036"/>
                    <a:pt x="15415" y="9991"/>
                    <a:pt x="15415" y="9857"/>
                  </a:cubicBezTo>
                  <a:cubicBezTo>
                    <a:pt x="15460" y="9767"/>
                    <a:pt x="15460" y="9543"/>
                    <a:pt x="15280" y="9498"/>
                  </a:cubicBezTo>
                  <a:cubicBezTo>
                    <a:pt x="15056" y="9364"/>
                    <a:pt x="14832" y="9185"/>
                    <a:pt x="14608" y="9050"/>
                  </a:cubicBezTo>
                  <a:lnTo>
                    <a:pt x="14160" y="8692"/>
                  </a:lnTo>
                  <a:lnTo>
                    <a:pt x="14743" y="8468"/>
                  </a:lnTo>
                  <a:lnTo>
                    <a:pt x="18820" y="10305"/>
                  </a:lnTo>
                  <a:lnTo>
                    <a:pt x="18686" y="10305"/>
                  </a:lnTo>
                  <a:cubicBezTo>
                    <a:pt x="17879" y="10305"/>
                    <a:pt x="17073" y="10170"/>
                    <a:pt x="16311" y="9857"/>
                  </a:cubicBezTo>
                  <a:cubicBezTo>
                    <a:pt x="16269" y="9846"/>
                    <a:pt x="16226" y="9841"/>
                    <a:pt x="16186" y="9841"/>
                  </a:cubicBezTo>
                  <a:cubicBezTo>
                    <a:pt x="16055" y="9841"/>
                    <a:pt x="15942" y="9899"/>
                    <a:pt x="15908" y="10036"/>
                  </a:cubicBezTo>
                  <a:cubicBezTo>
                    <a:pt x="15863" y="10215"/>
                    <a:pt x="15908" y="10395"/>
                    <a:pt x="16087" y="10439"/>
                  </a:cubicBezTo>
                  <a:cubicBezTo>
                    <a:pt x="16894" y="10708"/>
                    <a:pt x="17790" y="10887"/>
                    <a:pt x="18641" y="10887"/>
                  </a:cubicBezTo>
                  <a:lnTo>
                    <a:pt x="19000" y="10887"/>
                  </a:lnTo>
                  <a:cubicBezTo>
                    <a:pt x="19269" y="10887"/>
                    <a:pt x="19493" y="10708"/>
                    <a:pt x="19537" y="10439"/>
                  </a:cubicBezTo>
                  <a:cubicBezTo>
                    <a:pt x="19582" y="10215"/>
                    <a:pt x="19493" y="9991"/>
                    <a:pt x="19224" y="9902"/>
                  </a:cubicBezTo>
                  <a:lnTo>
                    <a:pt x="15236" y="8064"/>
                  </a:lnTo>
                  <a:cubicBezTo>
                    <a:pt x="15236" y="7930"/>
                    <a:pt x="15101" y="7751"/>
                    <a:pt x="14967" y="7706"/>
                  </a:cubicBezTo>
                  <a:lnTo>
                    <a:pt x="14295" y="7482"/>
                  </a:lnTo>
                  <a:cubicBezTo>
                    <a:pt x="14205" y="7482"/>
                    <a:pt x="14205" y="7392"/>
                    <a:pt x="14160" y="7392"/>
                  </a:cubicBezTo>
                  <a:lnTo>
                    <a:pt x="6363" y="2194"/>
                  </a:lnTo>
                  <a:lnTo>
                    <a:pt x="6363" y="2105"/>
                  </a:lnTo>
                  <a:cubicBezTo>
                    <a:pt x="6229" y="1209"/>
                    <a:pt x="5557" y="536"/>
                    <a:pt x="4705" y="178"/>
                  </a:cubicBezTo>
                  <a:cubicBezTo>
                    <a:pt x="4395" y="57"/>
                    <a:pt x="4077" y="0"/>
                    <a:pt x="37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7"/>
            <p:cNvSpPr/>
            <p:nvPr/>
          </p:nvSpPr>
          <p:spPr>
            <a:xfrm>
              <a:off x="1717355" y="1606027"/>
              <a:ext cx="26309" cy="15809"/>
            </a:xfrm>
            <a:custGeom>
              <a:rect b="b" l="l" r="r" t="t"/>
              <a:pathLst>
                <a:path extrusionOk="0" h="539" w="897">
                  <a:moveTo>
                    <a:pt x="269" y="1"/>
                  </a:moveTo>
                  <a:cubicBezTo>
                    <a:pt x="90" y="1"/>
                    <a:pt x="0" y="91"/>
                    <a:pt x="0" y="270"/>
                  </a:cubicBezTo>
                  <a:cubicBezTo>
                    <a:pt x="0" y="404"/>
                    <a:pt x="90" y="539"/>
                    <a:pt x="269" y="539"/>
                  </a:cubicBezTo>
                  <a:lnTo>
                    <a:pt x="583" y="539"/>
                  </a:lnTo>
                  <a:cubicBezTo>
                    <a:pt x="762" y="539"/>
                    <a:pt x="896" y="404"/>
                    <a:pt x="896" y="270"/>
                  </a:cubicBezTo>
                  <a:cubicBezTo>
                    <a:pt x="896" y="91"/>
                    <a:pt x="762" y="1"/>
                    <a:pt x="5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1" name="Google Shape;6541;p77"/>
          <p:cNvGrpSpPr/>
          <p:nvPr/>
        </p:nvGrpSpPr>
        <p:grpSpPr>
          <a:xfrm>
            <a:off x="1156510" y="1504020"/>
            <a:ext cx="507665" cy="404484"/>
            <a:chOff x="713242" y="1313782"/>
            <a:chExt cx="573050" cy="456580"/>
          </a:xfrm>
        </p:grpSpPr>
        <p:sp>
          <p:nvSpPr>
            <p:cNvPr id="6542" name="Google Shape;6542;p77"/>
            <p:cNvSpPr/>
            <p:nvPr/>
          </p:nvSpPr>
          <p:spPr>
            <a:xfrm>
              <a:off x="793431" y="1365521"/>
              <a:ext cx="15780" cy="21059"/>
            </a:xfrm>
            <a:custGeom>
              <a:rect b="b" l="l" r="r" t="t"/>
              <a:pathLst>
                <a:path extrusionOk="0" h="718" w="538">
                  <a:moveTo>
                    <a:pt x="269" y="1"/>
                  </a:moveTo>
                  <a:cubicBezTo>
                    <a:pt x="90" y="1"/>
                    <a:pt x="0" y="135"/>
                    <a:pt x="0" y="270"/>
                  </a:cubicBezTo>
                  <a:lnTo>
                    <a:pt x="0" y="449"/>
                  </a:lnTo>
                  <a:cubicBezTo>
                    <a:pt x="0" y="628"/>
                    <a:pt x="135" y="718"/>
                    <a:pt x="269" y="718"/>
                  </a:cubicBezTo>
                  <a:cubicBezTo>
                    <a:pt x="448" y="718"/>
                    <a:pt x="538" y="628"/>
                    <a:pt x="538" y="449"/>
                  </a:cubicBezTo>
                  <a:lnTo>
                    <a:pt x="538" y="270"/>
                  </a:lnTo>
                  <a:cubicBezTo>
                    <a:pt x="538" y="135"/>
                    <a:pt x="448" y="1"/>
                    <a:pt x="2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7"/>
            <p:cNvSpPr/>
            <p:nvPr/>
          </p:nvSpPr>
          <p:spPr>
            <a:xfrm>
              <a:off x="713242" y="1313782"/>
              <a:ext cx="573050" cy="456580"/>
            </a:xfrm>
            <a:custGeom>
              <a:rect b="b" l="l" r="r" t="t"/>
              <a:pathLst>
                <a:path extrusionOk="0" h="15567" w="19538">
                  <a:moveTo>
                    <a:pt x="3746" y="555"/>
                  </a:moveTo>
                  <a:cubicBezTo>
                    <a:pt x="3857" y="555"/>
                    <a:pt x="3967" y="569"/>
                    <a:pt x="4078" y="600"/>
                  </a:cubicBezTo>
                  <a:cubicBezTo>
                    <a:pt x="4571" y="645"/>
                    <a:pt x="5019" y="1003"/>
                    <a:pt x="5333" y="1361"/>
                  </a:cubicBezTo>
                  <a:cubicBezTo>
                    <a:pt x="4633" y="1140"/>
                    <a:pt x="3871" y="980"/>
                    <a:pt x="3124" y="980"/>
                  </a:cubicBezTo>
                  <a:cubicBezTo>
                    <a:pt x="2963" y="980"/>
                    <a:pt x="2803" y="987"/>
                    <a:pt x="2645" y="1003"/>
                  </a:cubicBezTo>
                  <a:cubicBezTo>
                    <a:pt x="2992" y="725"/>
                    <a:pt x="3366" y="555"/>
                    <a:pt x="3746" y="555"/>
                  </a:cubicBezTo>
                  <a:close/>
                  <a:moveTo>
                    <a:pt x="1524" y="2123"/>
                  </a:moveTo>
                  <a:cubicBezTo>
                    <a:pt x="1614" y="2258"/>
                    <a:pt x="1659" y="2482"/>
                    <a:pt x="1659" y="2706"/>
                  </a:cubicBezTo>
                  <a:lnTo>
                    <a:pt x="852" y="2571"/>
                  </a:lnTo>
                  <a:lnTo>
                    <a:pt x="1524" y="2123"/>
                  </a:lnTo>
                  <a:close/>
                  <a:moveTo>
                    <a:pt x="2916" y="1516"/>
                  </a:moveTo>
                  <a:cubicBezTo>
                    <a:pt x="3717" y="1516"/>
                    <a:pt x="4517" y="1692"/>
                    <a:pt x="5244" y="1989"/>
                  </a:cubicBezTo>
                  <a:lnTo>
                    <a:pt x="5692" y="2168"/>
                  </a:lnTo>
                  <a:lnTo>
                    <a:pt x="5871" y="2482"/>
                  </a:lnTo>
                  <a:cubicBezTo>
                    <a:pt x="4751" y="2482"/>
                    <a:pt x="3630" y="2706"/>
                    <a:pt x="2555" y="3064"/>
                  </a:cubicBezTo>
                  <a:lnTo>
                    <a:pt x="2331" y="3109"/>
                  </a:lnTo>
                  <a:lnTo>
                    <a:pt x="2241" y="2930"/>
                  </a:lnTo>
                  <a:lnTo>
                    <a:pt x="2241" y="2840"/>
                  </a:lnTo>
                  <a:cubicBezTo>
                    <a:pt x="2286" y="2437"/>
                    <a:pt x="2152" y="2034"/>
                    <a:pt x="1972" y="1720"/>
                  </a:cubicBezTo>
                  <a:lnTo>
                    <a:pt x="2062" y="1586"/>
                  </a:lnTo>
                  <a:cubicBezTo>
                    <a:pt x="2345" y="1538"/>
                    <a:pt x="2631" y="1516"/>
                    <a:pt x="2916" y="1516"/>
                  </a:cubicBezTo>
                  <a:close/>
                  <a:moveTo>
                    <a:pt x="11293" y="6604"/>
                  </a:moveTo>
                  <a:lnTo>
                    <a:pt x="11965" y="7276"/>
                  </a:lnTo>
                  <a:cubicBezTo>
                    <a:pt x="11517" y="7276"/>
                    <a:pt x="11024" y="7276"/>
                    <a:pt x="10576" y="7187"/>
                  </a:cubicBezTo>
                  <a:lnTo>
                    <a:pt x="10441" y="7187"/>
                  </a:lnTo>
                  <a:cubicBezTo>
                    <a:pt x="10755" y="7052"/>
                    <a:pt x="11024" y="6828"/>
                    <a:pt x="11293" y="6604"/>
                  </a:cubicBezTo>
                  <a:close/>
                  <a:moveTo>
                    <a:pt x="7555" y="3903"/>
                  </a:moveTo>
                  <a:cubicBezTo>
                    <a:pt x="7830" y="3903"/>
                    <a:pt x="8103" y="3994"/>
                    <a:pt x="8335" y="4184"/>
                  </a:cubicBezTo>
                  <a:cubicBezTo>
                    <a:pt x="9187" y="4812"/>
                    <a:pt x="10038" y="5484"/>
                    <a:pt x="10800" y="6201"/>
                  </a:cubicBezTo>
                  <a:cubicBezTo>
                    <a:pt x="9859" y="6963"/>
                    <a:pt x="8739" y="7545"/>
                    <a:pt x="7529" y="7769"/>
                  </a:cubicBezTo>
                  <a:lnTo>
                    <a:pt x="7439" y="7769"/>
                  </a:lnTo>
                  <a:cubicBezTo>
                    <a:pt x="6946" y="7187"/>
                    <a:pt x="6543" y="6604"/>
                    <a:pt x="6274" y="5842"/>
                  </a:cubicBezTo>
                  <a:cubicBezTo>
                    <a:pt x="6050" y="5305"/>
                    <a:pt x="6229" y="4633"/>
                    <a:pt x="6677" y="4229"/>
                  </a:cubicBezTo>
                  <a:cubicBezTo>
                    <a:pt x="6938" y="4016"/>
                    <a:pt x="7248" y="3903"/>
                    <a:pt x="7555" y="3903"/>
                  </a:cubicBezTo>
                  <a:close/>
                  <a:moveTo>
                    <a:pt x="9680" y="7635"/>
                  </a:moveTo>
                  <a:lnTo>
                    <a:pt x="10576" y="7769"/>
                  </a:lnTo>
                  <a:cubicBezTo>
                    <a:pt x="10934" y="7814"/>
                    <a:pt x="11293" y="7814"/>
                    <a:pt x="11651" y="7814"/>
                  </a:cubicBezTo>
                  <a:cubicBezTo>
                    <a:pt x="11920" y="7814"/>
                    <a:pt x="12279" y="7814"/>
                    <a:pt x="12547" y="7769"/>
                  </a:cubicBezTo>
                  <a:cubicBezTo>
                    <a:pt x="12682" y="7993"/>
                    <a:pt x="12951" y="8128"/>
                    <a:pt x="13085" y="8352"/>
                  </a:cubicBezTo>
                  <a:cubicBezTo>
                    <a:pt x="12793" y="8381"/>
                    <a:pt x="12500" y="8395"/>
                    <a:pt x="12209" y="8395"/>
                  </a:cubicBezTo>
                  <a:cubicBezTo>
                    <a:pt x="11162" y="8395"/>
                    <a:pt x="10133" y="8209"/>
                    <a:pt x="9187" y="7859"/>
                  </a:cubicBezTo>
                  <a:cubicBezTo>
                    <a:pt x="9366" y="7814"/>
                    <a:pt x="9500" y="7769"/>
                    <a:pt x="9680" y="7635"/>
                  </a:cubicBezTo>
                  <a:close/>
                  <a:moveTo>
                    <a:pt x="9052" y="11847"/>
                  </a:moveTo>
                  <a:cubicBezTo>
                    <a:pt x="9366" y="11892"/>
                    <a:pt x="9635" y="11937"/>
                    <a:pt x="9859" y="12026"/>
                  </a:cubicBezTo>
                  <a:lnTo>
                    <a:pt x="9232" y="13012"/>
                  </a:lnTo>
                  <a:lnTo>
                    <a:pt x="8828" y="13012"/>
                  </a:lnTo>
                  <a:lnTo>
                    <a:pt x="8559" y="12609"/>
                  </a:lnTo>
                  <a:lnTo>
                    <a:pt x="9052" y="11847"/>
                  </a:lnTo>
                  <a:close/>
                  <a:moveTo>
                    <a:pt x="15639" y="11444"/>
                  </a:moveTo>
                  <a:lnTo>
                    <a:pt x="18866" y="13415"/>
                  </a:lnTo>
                  <a:cubicBezTo>
                    <a:pt x="18910" y="13460"/>
                    <a:pt x="19000" y="13550"/>
                    <a:pt x="19000" y="13639"/>
                  </a:cubicBezTo>
                  <a:cubicBezTo>
                    <a:pt x="18910" y="13684"/>
                    <a:pt x="18910" y="13819"/>
                    <a:pt x="18866" y="13863"/>
                  </a:cubicBezTo>
                  <a:cubicBezTo>
                    <a:pt x="18821" y="13931"/>
                    <a:pt x="18754" y="13964"/>
                    <a:pt x="18692" y="13964"/>
                  </a:cubicBezTo>
                  <a:cubicBezTo>
                    <a:pt x="18630" y="13964"/>
                    <a:pt x="18574" y="13931"/>
                    <a:pt x="18552" y="13863"/>
                  </a:cubicBezTo>
                  <a:lnTo>
                    <a:pt x="15191" y="11578"/>
                  </a:lnTo>
                  <a:lnTo>
                    <a:pt x="15415" y="11533"/>
                  </a:lnTo>
                  <a:cubicBezTo>
                    <a:pt x="15460" y="11533"/>
                    <a:pt x="15550" y="11444"/>
                    <a:pt x="15639" y="11444"/>
                  </a:cubicBezTo>
                  <a:close/>
                  <a:moveTo>
                    <a:pt x="3866" y="0"/>
                  </a:moveTo>
                  <a:cubicBezTo>
                    <a:pt x="3164" y="0"/>
                    <a:pt x="2488" y="275"/>
                    <a:pt x="2017" y="824"/>
                  </a:cubicBezTo>
                  <a:lnTo>
                    <a:pt x="1390" y="1496"/>
                  </a:lnTo>
                  <a:lnTo>
                    <a:pt x="225" y="2347"/>
                  </a:lnTo>
                  <a:cubicBezTo>
                    <a:pt x="90" y="2437"/>
                    <a:pt x="1" y="2616"/>
                    <a:pt x="46" y="2706"/>
                  </a:cubicBezTo>
                  <a:cubicBezTo>
                    <a:pt x="90" y="2840"/>
                    <a:pt x="225" y="3019"/>
                    <a:pt x="404" y="3064"/>
                  </a:cubicBezTo>
                  <a:lnTo>
                    <a:pt x="1838" y="3333"/>
                  </a:lnTo>
                  <a:lnTo>
                    <a:pt x="2734" y="4364"/>
                  </a:lnTo>
                  <a:lnTo>
                    <a:pt x="2734" y="4409"/>
                  </a:lnTo>
                  <a:lnTo>
                    <a:pt x="2734" y="4677"/>
                  </a:lnTo>
                  <a:cubicBezTo>
                    <a:pt x="2779" y="5529"/>
                    <a:pt x="3003" y="6380"/>
                    <a:pt x="3362" y="7187"/>
                  </a:cubicBezTo>
                  <a:cubicBezTo>
                    <a:pt x="3406" y="7321"/>
                    <a:pt x="3541" y="7366"/>
                    <a:pt x="3630" y="7366"/>
                  </a:cubicBezTo>
                  <a:lnTo>
                    <a:pt x="3765" y="7366"/>
                  </a:lnTo>
                  <a:cubicBezTo>
                    <a:pt x="3899" y="7321"/>
                    <a:pt x="3989" y="7142"/>
                    <a:pt x="3899" y="6963"/>
                  </a:cubicBezTo>
                  <a:cubicBezTo>
                    <a:pt x="3586" y="6246"/>
                    <a:pt x="3406" y="5484"/>
                    <a:pt x="3317" y="4677"/>
                  </a:cubicBezTo>
                  <a:lnTo>
                    <a:pt x="3317" y="4409"/>
                  </a:lnTo>
                  <a:cubicBezTo>
                    <a:pt x="3317" y="4274"/>
                    <a:pt x="3227" y="4140"/>
                    <a:pt x="3137" y="4005"/>
                  </a:cubicBezTo>
                  <a:lnTo>
                    <a:pt x="2869" y="3647"/>
                  </a:lnTo>
                  <a:cubicBezTo>
                    <a:pt x="3876" y="3325"/>
                    <a:pt x="4919" y="3147"/>
                    <a:pt x="5966" y="3147"/>
                  </a:cubicBezTo>
                  <a:cubicBezTo>
                    <a:pt x="6084" y="3147"/>
                    <a:pt x="6201" y="3149"/>
                    <a:pt x="6319" y="3154"/>
                  </a:cubicBezTo>
                  <a:lnTo>
                    <a:pt x="6901" y="3602"/>
                  </a:lnTo>
                  <a:cubicBezTo>
                    <a:pt x="6722" y="3647"/>
                    <a:pt x="6543" y="3781"/>
                    <a:pt x="6364" y="3871"/>
                  </a:cubicBezTo>
                  <a:cubicBezTo>
                    <a:pt x="5692" y="4453"/>
                    <a:pt x="5468" y="5350"/>
                    <a:pt x="5781" y="6156"/>
                  </a:cubicBezTo>
                  <a:cubicBezTo>
                    <a:pt x="6140" y="7097"/>
                    <a:pt x="6767" y="7993"/>
                    <a:pt x="7574" y="8665"/>
                  </a:cubicBezTo>
                  <a:cubicBezTo>
                    <a:pt x="8335" y="9338"/>
                    <a:pt x="9232" y="9830"/>
                    <a:pt x="10262" y="10099"/>
                  </a:cubicBezTo>
                  <a:cubicBezTo>
                    <a:pt x="10285" y="10107"/>
                    <a:pt x="10310" y="10111"/>
                    <a:pt x="10334" y="10111"/>
                  </a:cubicBezTo>
                  <a:cubicBezTo>
                    <a:pt x="10453" y="10111"/>
                    <a:pt x="10576" y="10024"/>
                    <a:pt x="10576" y="9875"/>
                  </a:cubicBezTo>
                  <a:cubicBezTo>
                    <a:pt x="10621" y="9696"/>
                    <a:pt x="10531" y="9562"/>
                    <a:pt x="10352" y="9562"/>
                  </a:cubicBezTo>
                  <a:cubicBezTo>
                    <a:pt x="9456" y="9338"/>
                    <a:pt x="8694" y="8889"/>
                    <a:pt x="8022" y="8262"/>
                  </a:cubicBezTo>
                  <a:cubicBezTo>
                    <a:pt x="8111" y="8262"/>
                    <a:pt x="8246" y="8217"/>
                    <a:pt x="8335" y="8217"/>
                  </a:cubicBezTo>
                  <a:lnTo>
                    <a:pt x="8828" y="8397"/>
                  </a:lnTo>
                  <a:cubicBezTo>
                    <a:pt x="10083" y="8845"/>
                    <a:pt x="11338" y="9069"/>
                    <a:pt x="12637" y="9069"/>
                  </a:cubicBezTo>
                  <a:cubicBezTo>
                    <a:pt x="12996" y="9069"/>
                    <a:pt x="13264" y="9069"/>
                    <a:pt x="13623" y="8979"/>
                  </a:cubicBezTo>
                  <a:lnTo>
                    <a:pt x="14116" y="9562"/>
                  </a:lnTo>
                  <a:lnTo>
                    <a:pt x="12592" y="9741"/>
                  </a:lnTo>
                  <a:cubicBezTo>
                    <a:pt x="12391" y="9763"/>
                    <a:pt x="12211" y="9774"/>
                    <a:pt x="12032" y="9774"/>
                  </a:cubicBezTo>
                  <a:cubicBezTo>
                    <a:pt x="11853" y="9774"/>
                    <a:pt x="11674" y="9763"/>
                    <a:pt x="11472" y="9741"/>
                  </a:cubicBezTo>
                  <a:cubicBezTo>
                    <a:pt x="11293" y="9741"/>
                    <a:pt x="11203" y="9830"/>
                    <a:pt x="11203" y="10010"/>
                  </a:cubicBezTo>
                  <a:cubicBezTo>
                    <a:pt x="11203" y="10189"/>
                    <a:pt x="11293" y="10279"/>
                    <a:pt x="11472" y="10279"/>
                  </a:cubicBezTo>
                  <a:lnTo>
                    <a:pt x="11965" y="10279"/>
                  </a:lnTo>
                  <a:cubicBezTo>
                    <a:pt x="12189" y="10279"/>
                    <a:pt x="12458" y="10279"/>
                    <a:pt x="12682" y="10234"/>
                  </a:cubicBezTo>
                  <a:lnTo>
                    <a:pt x="14340" y="10055"/>
                  </a:lnTo>
                  <a:lnTo>
                    <a:pt x="15281" y="10951"/>
                  </a:lnTo>
                  <a:lnTo>
                    <a:pt x="11965" y="11399"/>
                  </a:lnTo>
                  <a:cubicBezTo>
                    <a:pt x="11606" y="11455"/>
                    <a:pt x="11242" y="11483"/>
                    <a:pt x="10877" y="11483"/>
                  </a:cubicBezTo>
                  <a:cubicBezTo>
                    <a:pt x="9780" y="11483"/>
                    <a:pt x="8671" y="11231"/>
                    <a:pt x="7663" y="10727"/>
                  </a:cubicBezTo>
                  <a:cubicBezTo>
                    <a:pt x="6364" y="10099"/>
                    <a:pt x="5244" y="9158"/>
                    <a:pt x="4482" y="7948"/>
                  </a:cubicBezTo>
                  <a:cubicBezTo>
                    <a:pt x="4381" y="7848"/>
                    <a:pt x="4280" y="7797"/>
                    <a:pt x="4179" y="7797"/>
                  </a:cubicBezTo>
                  <a:cubicBezTo>
                    <a:pt x="4146" y="7797"/>
                    <a:pt x="4112" y="7803"/>
                    <a:pt x="4078" y="7814"/>
                  </a:cubicBezTo>
                  <a:cubicBezTo>
                    <a:pt x="3989" y="7948"/>
                    <a:pt x="3899" y="8083"/>
                    <a:pt x="3989" y="8217"/>
                  </a:cubicBezTo>
                  <a:cubicBezTo>
                    <a:pt x="4795" y="9517"/>
                    <a:pt x="6005" y="10547"/>
                    <a:pt x="7394" y="11220"/>
                  </a:cubicBezTo>
                  <a:cubicBezTo>
                    <a:pt x="7708" y="11399"/>
                    <a:pt x="8067" y="11533"/>
                    <a:pt x="8470" y="11623"/>
                  </a:cubicBezTo>
                  <a:lnTo>
                    <a:pt x="7618" y="12922"/>
                  </a:lnTo>
                  <a:lnTo>
                    <a:pt x="6946" y="12922"/>
                  </a:lnTo>
                  <a:cubicBezTo>
                    <a:pt x="6767" y="12922"/>
                    <a:pt x="6677" y="13012"/>
                    <a:pt x="6677" y="13191"/>
                  </a:cubicBezTo>
                  <a:cubicBezTo>
                    <a:pt x="6677" y="13370"/>
                    <a:pt x="6767" y="13460"/>
                    <a:pt x="6946" y="13460"/>
                  </a:cubicBezTo>
                  <a:lnTo>
                    <a:pt x="7798" y="13460"/>
                  </a:lnTo>
                  <a:cubicBezTo>
                    <a:pt x="7887" y="13460"/>
                    <a:pt x="7932" y="13415"/>
                    <a:pt x="8022" y="13370"/>
                  </a:cubicBezTo>
                  <a:lnTo>
                    <a:pt x="8156" y="13102"/>
                  </a:lnTo>
                  <a:lnTo>
                    <a:pt x="8380" y="13415"/>
                  </a:lnTo>
                  <a:cubicBezTo>
                    <a:pt x="8470" y="13460"/>
                    <a:pt x="8559" y="13550"/>
                    <a:pt x="8604" y="13550"/>
                  </a:cubicBezTo>
                  <a:lnTo>
                    <a:pt x="8783" y="13550"/>
                  </a:lnTo>
                  <a:lnTo>
                    <a:pt x="8559" y="13863"/>
                  </a:lnTo>
                  <a:lnTo>
                    <a:pt x="7887" y="13863"/>
                  </a:lnTo>
                  <a:cubicBezTo>
                    <a:pt x="7708" y="13863"/>
                    <a:pt x="7618" y="13998"/>
                    <a:pt x="7618" y="14132"/>
                  </a:cubicBezTo>
                  <a:cubicBezTo>
                    <a:pt x="7618" y="14311"/>
                    <a:pt x="7708" y="14446"/>
                    <a:pt x="7887" y="14446"/>
                  </a:cubicBezTo>
                  <a:lnTo>
                    <a:pt x="8739" y="14446"/>
                  </a:lnTo>
                  <a:cubicBezTo>
                    <a:pt x="8828" y="14446"/>
                    <a:pt x="8918" y="14356"/>
                    <a:pt x="8963" y="14311"/>
                  </a:cubicBezTo>
                  <a:lnTo>
                    <a:pt x="9142" y="14043"/>
                  </a:lnTo>
                  <a:lnTo>
                    <a:pt x="9366" y="14356"/>
                  </a:lnTo>
                  <a:cubicBezTo>
                    <a:pt x="9411" y="14401"/>
                    <a:pt x="9500" y="14491"/>
                    <a:pt x="9590" y="14491"/>
                  </a:cubicBezTo>
                  <a:lnTo>
                    <a:pt x="10173" y="14491"/>
                  </a:lnTo>
                  <a:cubicBezTo>
                    <a:pt x="10352" y="14491"/>
                    <a:pt x="10486" y="14356"/>
                    <a:pt x="10486" y="14177"/>
                  </a:cubicBezTo>
                  <a:cubicBezTo>
                    <a:pt x="10486" y="14043"/>
                    <a:pt x="10352" y="13908"/>
                    <a:pt x="10173" y="13908"/>
                  </a:cubicBezTo>
                  <a:lnTo>
                    <a:pt x="9814" y="13908"/>
                  </a:lnTo>
                  <a:lnTo>
                    <a:pt x="9500" y="13505"/>
                  </a:lnTo>
                  <a:lnTo>
                    <a:pt x="10397" y="12071"/>
                  </a:lnTo>
                  <a:lnTo>
                    <a:pt x="10800" y="12071"/>
                  </a:lnTo>
                  <a:cubicBezTo>
                    <a:pt x="11203" y="12071"/>
                    <a:pt x="11517" y="12071"/>
                    <a:pt x="11920" y="12026"/>
                  </a:cubicBezTo>
                  <a:lnTo>
                    <a:pt x="13668" y="11802"/>
                  </a:lnTo>
                  <a:lnTo>
                    <a:pt x="15684" y="13908"/>
                  </a:lnTo>
                  <a:cubicBezTo>
                    <a:pt x="15729" y="13953"/>
                    <a:pt x="15774" y="14043"/>
                    <a:pt x="15908" y="14043"/>
                  </a:cubicBezTo>
                  <a:cubicBezTo>
                    <a:pt x="15953" y="14043"/>
                    <a:pt x="16087" y="14043"/>
                    <a:pt x="16132" y="13998"/>
                  </a:cubicBezTo>
                  <a:cubicBezTo>
                    <a:pt x="16222" y="13863"/>
                    <a:pt x="16222" y="13684"/>
                    <a:pt x="16132" y="13594"/>
                  </a:cubicBezTo>
                  <a:lnTo>
                    <a:pt x="14743" y="12116"/>
                  </a:lnTo>
                  <a:lnTo>
                    <a:pt x="14743" y="12116"/>
                  </a:lnTo>
                  <a:lnTo>
                    <a:pt x="17925" y="14311"/>
                  </a:lnTo>
                  <a:cubicBezTo>
                    <a:pt x="17969" y="14356"/>
                    <a:pt x="17969" y="14446"/>
                    <a:pt x="18014" y="14491"/>
                  </a:cubicBezTo>
                  <a:cubicBezTo>
                    <a:pt x="18014" y="14580"/>
                    <a:pt x="18014" y="14715"/>
                    <a:pt x="17925" y="14804"/>
                  </a:cubicBezTo>
                  <a:cubicBezTo>
                    <a:pt x="17880" y="14939"/>
                    <a:pt x="17745" y="14939"/>
                    <a:pt x="17656" y="14984"/>
                  </a:cubicBezTo>
                  <a:cubicBezTo>
                    <a:pt x="17521" y="14984"/>
                    <a:pt x="17432" y="14939"/>
                    <a:pt x="17342" y="14849"/>
                  </a:cubicBezTo>
                  <a:lnTo>
                    <a:pt x="16984" y="14491"/>
                  </a:lnTo>
                  <a:cubicBezTo>
                    <a:pt x="16916" y="14423"/>
                    <a:pt x="16838" y="14390"/>
                    <a:pt x="16765" y="14390"/>
                  </a:cubicBezTo>
                  <a:cubicBezTo>
                    <a:pt x="16692" y="14390"/>
                    <a:pt x="16625" y="14423"/>
                    <a:pt x="16580" y="14491"/>
                  </a:cubicBezTo>
                  <a:cubicBezTo>
                    <a:pt x="16446" y="14580"/>
                    <a:pt x="16446" y="14760"/>
                    <a:pt x="16580" y="14849"/>
                  </a:cubicBezTo>
                  <a:lnTo>
                    <a:pt x="16984" y="15252"/>
                  </a:lnTo>
                  <a:cubicBezTo>
                    <a:pt x="17118" y="15432"/>
                    <a:pt x="17432" y="15566"/>
                    <a:pt x="17701" y="15566"/>
                  </a:cubicBezTo>
                  <a:lnTo>
                    <a:pt x="17745" y="15566"/>
                  </a:lnTo>
                  <a:cubicBezTo>
                    <a:pt x="18014" y="15566"/>
                    <a:pt x="18328" y="15432"/>
                    <a:pt x="18462" y="15208"/>
                  </a:cubicBezTo>
                  <a:cubicBezTo>
                    <a:pt x="18597" y="15028"/>
                    <a:pt x="18686" y="14804"/>
                    <a:pt x="18686" y="14670"/>
                  </a:cubicBezTo>
                  <a:cubicBezTo>
                    <a:pt x="18910" y="14670"/>
                    <a:pt x="19134" y="14580"/>
                    <a:pt x="19314" y="14446"/>
                  </a:cubicBezTo>
                  <a:cubicBezTo>
                    <a:pt x="19448" y="14087"/>
                    <a:pt x="19538" y="13819"/>
                    <a:pt x="19493" y="13594"/>
                  </a:cubicBezTo>
                  <a:cubicBezTo>
                    <a:pt x="19448" y="13326"/>
                    <a:pt x="19314" y="13057"/>
                    <a:pt x="19090" y="12967"/>
                  </a:cubicBezTo>
                  <a:lnTo>
                    <a:pt x="15863" y="10996"/>
                  </a:lnTo>
                  <a:cubicBezTo>
                    <a:pt x="15863" y="10861"/>
                    <a:pt x="15774" y="10727"/>
                    <a:pt x="15684" y="10637"/>
                  </a:cubicBezTo>
                  <a:lnTo>
                    <a:pt x="14788" y="9830"/>
                  </a:lnTo>
                  <a:cubicBezTo>
                    <a:pt x="14833" y="9696"/>
                    <a:pt x="14788" y="9562"/>
                    <a:pt x="14653" y="9427"/>
                  </a:cubicBezTo>
                  <a:lnTo>
                    <a:pt x="13892" y="8531"/>
                  </a:lnTo>
                  <a:cubicBezTo>
                    <a:pt x="12368" y="6739"/>
                    <a:pt x="10576" y="5170"/>
                    <a:pt x="8649" y="3781"/>
                  </a:cubicBezTo>
                  <a:cubicBezTo>
                    <a:pt x="8335" y="3557"/>
                    <a:pt x="7932" y="3378"/>
                    <a:pt x="7529" y="3378"/>
                  </a:cubicBezTo>
                  <a:lnTo>
                    <a:pt x="6588" y="2616"/>
                  </a:lnTo>
                  <a:lnTo>
                    <a:pt x="5916" y="1317"/>
                  </a:lnTo>
                  <a:cubicBezTo>
                    <a:pt x="5602" y="645"/>
                    <a:pt x="4930" y="152"/>
                    <a:pt x="4168" y="17"/>
                  </a:cubicBezTo>
                  <a:cubicBezTo>
                    <a:pt x="4067" y="6"/>
                    <a:pt x="3966" y="0"/>
                    <a:pt x="38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4" name="Google Shape;6544;p77"/>
          <p:cNvGrpSpPr/>
          <p:nvPr/>
        </p:nvGrpSpPr>
        <p:grpSpPr>
          <a:xfrm>
            <a:off x="2630525" y="3993234"/>
            <a:ext cx="512316" cy="405706"/>
            <a:chOff x="2377104" y="4123596"/>
            <a:chExt cx="578300" cy="457959"/>
          </a:xfrm>
        </p:grpSpPr>
        <p:sp>
          <p:nvSpPr>
            <p:cNvPr id="6545" name="Google Shape;6545;p77"/>
            <p:cNvSpPr/>
            <p:nvPr/>
          </p:nvSpPr>
          <p:spPr>
            <a:xfrm>
              <a:off x="2377104" y="4123596"/>
              <a:ext cx="578300" cy="457959"/>
            </a:xfrm>
            <a:custGeom>
              <a:rect b="b" l="l" r="r" t="t"/>
              <a:pathLst>
                <a:path extrusionOk="0" h="15614" w="19717">
                  <a:moveTo>
                    <a:pt x="3092" y="1588"/>
                  </a:moveTo>
                  <a:cubicBezTo>
                    <a:pt x="3137" y="1767"/>
                    <a:pt x="3137" y="1902"/>
                    <a:pt x="3137" y="2081"/>
                  </a:cubicBezTo>
                  <a:lnTo>
                    <a:pt x="3137" y="2215"/>
                  </a:lnTo>
                  <a:lnTo>
                    <a:pt x="1166" y="2081"/>
                  </a:lnTo>
                  <a:cubicBezTo>
                    <a:pt x="1703" y="1767"/>
                    <a:pt x="2241" y="1588"/>
                    <a:pt x="2868" y="1588"/>
                  </a:cubicBezTo>
                  <a:close/>
                  <a:moveTo>
                    <a:pt x="3809" y="1185"/>
                  </a:moveTo>
                  <a:lnTo>
                    <a:pt x="5512" y="1678"/>
                  </a:lnTo>
                  <a:cubicBezTo>
                    <a:pt x="5647" y="1678"/>
                    <a:pt x="5781" y="1902"/>
                    <a:pt x="5781" y="2126"/>
                  </a:cubicBezTo>
                  <a:cubicBezTo>
                    <a:pt x="5781" y="2305"/>
                    <a:pt x="5647" y="2484"/>
                    <a:pt x="5423" y="2574"/>
                  </a:cubicBezTo>
                  <a:lnTo>
                    <a:pt x="4078" y="3112"/>
                  </a:lnTo>
                  <a:cubicBezTo>
                    <a:pt x="4078" y="2932"/>
                    <a:pt x="4033" y="2798"/>
                    <a:pt x="3944" y="2708"/>
                  </a:cubicBezTo>
                  <a:lnTo>
                    <a:pt x="3720" y="2484"/>
                  </a:lnTo>
                  <a:lnTo>
                    <a:pt x="3765" y="2260"/>
                  </a:lnTo>
                  <a:cubicBezTo>
                    <a:pt x="3809" y="1991"/>
                    <a:pt x="3765" y="1678"/>
                    <a:pt x="3630" y="1409"/>
                  </a:cubicBezTo>
                  <a:lnTo>
                    <a:pt x="3585" y="1364"/>
                  </a:lnTo>
                  <a:lnTo>
                    <a:pt x="3809" y="1185"/>
                  </a:lnTo>
                  <a:close/>
                  <a:moveTo>
                    <a:pt x="7903" y="3160"/>
                  </a:moveTo>
                  <a:cubicBezTo>
                    <a:pt x="8468" y="3160"/>
                    <a:pt x="9013" y="3386"/>
                    <a:pt x="9411" y="3784"/>
                  </a:cubicBezTo>
                  <a:lnTo>
                    <a:pt x="11203" y="5487"/>
                  </a:lnTo>
                  <a:cubicBezTo>
                    <a:pt x="10396" y="5487"/>
                    <a:pt x="9590" y="5263"/>
                    <a:pt x="8873" y="4949"/>
                  </a:cubicBezTo>
                  <a:cubicBezTo>
                    <a:pt x="8052" y="4538"/>
                    <a:pt x="7118" y="4316"/>
                    <a:pt x="6209" y="4316"/>
                  </a:cubicBezTo>
                  <a:cubicBezTo>
                    <a:pt x="6126" y="4316"/>
                    <a:pt x="6043" y="4318"/>
                    <a:pt x="5960" y="4322"/>
                  </a:cubicBezTo>
                  <a:cubicBezTo>
                    <a:pt x="6229" y="3829"/>
                    <a:pt x="6677" y="3425"/>
                    <a:pt x="7305" y="3246"/>
                  </a:cubicBezTo>
                  <a:cubicBezTo>
                    <a:pt x="7503" y="3188"/>
                    <a:pt x="7704" y="3160"/>
                    <a:pt x="7903" y="3160"/>
                  </a:cubicBezTo>
                  <a:close/>
                  <a:moveTo>
                    <a:pt x="8111" y="10953"/>
                  </a:moveTo>
                  <a:cubicBezTo>
                    <a:pt x="8335" y="11043"/>
                    <a:pt x="8649" y="11177"/>
                    <a:pt x="8873" y="11222"/>
                  </a:cubicBezTo>
                  <a:lnTo>
                    <a:pt x="8514" y="11715"/>
                  </a:lnTo>
                  <a:lnTo>
                    <a:pt x="8201" y="11715"/>
                  </a:lnTo>
                  <a:lnTo>
                    <a:pt x="7887" y="11312"/>
                  </a:lnTo>
                  <a:lnTo>
                    <a:pt x="8111" y="10953"/>
                  </a:lnTo>
                  <a:close/>
                  <a:moveTo>
                    <a:pt x="16625" y="11401"/>
                  </a:moveTo>
                  <a:lnTo>
                    <a:pt x="18776" y="12791"/>
                  </a:lnTo>
                  <a:cubicBezTo>
                    <a:pt x="19000" y="12880"/>
                    <a:pt x="19045" y="13194"/>
                    <a:pt x="19000" y="13418"/>
                  </a:cubicBezTo>
                  <a:cubicBezTo>
                    <a:pt x="18955" y="13507"/>
                    <a:pt x="18865" y="13552"/>
                    <a:pt x="18776" y="13642"/>
                  </a:cubicBezTo>
                  <a:cubicBezTo>
                    <a:pt x="18740" y="13654"/>
                    <a:pt x="18707" y="13659"/>
                    <a:pt x="18677" y="13659"/>
                  </a:cubicBezTo>
                  <a:cubicBezTo>
                    <a:pt x="18597" y="13659"/>
                    <a:pt x="18540" y="13618"/>
                    <a:pt x="18507" y="13552"/>
                  </a:cubicBezTo>
                  <a:lnTo>
                    <a:pt x="15863" y="11401"/>
                  </a:lnTo>
                  <a:close/>
                  <a:moveTo>
                    <a:pt x="5157" y="0"/>
                  </a:moveTo>
                  <a:cubicBezTo>
                    <a:pt x="4557" y="0"/>
                    <a:pt x="4000" y="220"/>
                    <a:pt x="3541" y="602"/>
                  </a:cubicBezTo>
                  <a:lnTo>
                    <a:pt x="3003" y="1006"/>
                  </a:lnTo>
                  <a:lnTo>
                    <a:pt x="2958" y="1050"/>
                  </a:lnTo>
                  <a:lnTo>
                    <a:pt x="2779" y="1050"/>
                  </a:lnTo>
                  <a:cubicBezTo>
                    <a:pt x="2017" y="1050"/>
                    <a:pt x="1300" y="1274"/>
                    <a:pt x="628" y="1723"/>
                  </a:cubicBezTo>
                  <a:lnTo>
                    <a:pt x="180" y="2036"/>
                  </a:lnTo>
                  <a:cubicBezTo>
                    <a:pt x="45" y="2081"/>
                    <a:pt x="1" y="2260"/>
                    <a:pt x="45" y="2395"/>
                  </a:cubicBezTo>
                  <a:cubicBezTo>
                    <a:pt x="90" y="2529"/>
                    <a:pt x="225" y="2619"/>
                    <a:pt x="314" y="2619"/>
                  </a:cubicBezTo>
                  <a:lnTo>
                    <a:pt x="3137" y="2798"/>
                  </a:lnTo>
                  <a:lnTo>
                    <a:pt x="3406" y="3022"/>
                  </a:lnTo>
                  <a:lnTo>
                    <a:pt x="3406" y="3067"/>
                  </a:lnTo>
                  <a:lnTo>
                    <a:pt x="3451" y="4366"/>
                  </a:lnTo>
                  <a:cubicBezTo>
                    <a:pt x="3541" y="5845"/>
                    <a:pt x="4033" y="7234"/>
                    <a:pt x="4885" y="8399"/>
                  </a:cubicBezTo>
                  <a:cubicBezTo>
                    <a:pt x="4930" y="8444"/>
                    <a:pt x="5019" y="8534"/>
                    <a:pt x="5109" y="8534"/>
                  </a:cubicBezTo>
                  <a:cubicBezTo>
                    <a:pt x="5154" y="8534"/>
                    <a:pt x="5198" y="8534"/>
                    <a:pt x="5243" y="8444"/>
                  </a:cubicBezTo>
                  <a:cubicBezTo>
                    <a:pt x="5378" y="8354"/>
                    <a:pt x="5423" y="8175"/>
                    <a:pt x="5333" y="8086"/>
                  </a:cubicBezTo>
                  <a:cubicBezTo>
                    <a:pt x="4526" y="6965"/>
                    <a:pt x="4078" y="5666"/>
                    <a:pt x="4033" y="4366"/>
                  </a:cubicBezTo>
                  <a:lnTo>
                    <a:pt x="3989" y="3694"/>
                  </a:lnTo>
                  <a:lnTo>
                    <a:pt x="5467" y="3156"/>
                  </a:lnTo>
                  <a:cubicBezTo>
                    <a:pt x="5871" y="2977"/>
                    <a:pt x="6139" y="2619"/>
                    <a:pt x="6139" y="2171"/>
                  </a:cubicBezTo>
                  <a:cubicBezTo>
                    <a:pt x="6139" y="1678"/>
                    <a:pt x="5871" y="1274"/>
                    <a:pt x="5423" y="1140"/>
                  </a:cubicBezTo>
                  <a:lnTo>
                    <a:pt x="4257" y="737"/>
                  </a:lnTo>
                  <a:cubicBezTo>
                    <a:pt x="4516" y="626"/>
                    <a:pt x="4804" y="546"/>
                    <a:pt x="5123" y="546"/>
                  </a:cubicBezTo>
                  <a:cubicBezTo>
                    <a:pt x="5191" y="546"/>
                    <a:pt x="5261" y="550"/>
                    <a:pt x="5333" y="558"/>
                  </a:cubicBezTo>
                  <a:lnTo>
                    <a:pt x="5378" y="558"/>
                  </a:lnTo>
                  <a:cubicBezTo>
                    <a:pt x="6319" y="602"/>
                    <a:pt x="7215" y="1230"/>
                    <a:pt x="7484" y="2171"/>
                  </a:cubicBezTo>
                  <a:lnTo>
                    <a:pt x="7663" y="2619"/>
                  </a:lnTo>
                  <a:cubicBezTo>
                    <a:pt x="7439" y="2619"/>
                    <a:pt x="7215" y="2708"/>
                    <a:pt x="6991" y="2753"/>
                  </a:cubicBezTo>
                  <a:cubicBezTo>
                    <a:pt x="5960" y="3067"/>
                    <a:pt x="5154" y="4053"/>
                    <a:pt x="5064" y="5173"/>
                  </a:cubicBezTo>
                  <a:lnTo>
                    <a:pt x="5064" y="5442"/>
                  </a:lnTo>
                  <a:cubicBezTo>
                    <a:pt x="4974" y="6383"/>
                    <a:pt x="5378" y="7279"/>
                    <a:pt x="6095" y="7861"/>
                  </a:cubicBezTo>
                  <a:lnTo>
                    <a:pt x="7080" y="8578"/>
                  </a:lnTo>
                  <a:cubicBezTo>
                    <a:pt x="8246" y="9475"/>
                    <a:pt x="9455" y="10147"/>
                    <a:pt x="10889" y="10640"/>
                  </a:cubicBezTo>
                  <a:cubicBezTo>
                    <a:pt x="11651" y="10909"/>
                    <a:pt x="12502" y="11133"/>
                    <a:pt x="13354" y="11267"/>
                  </a:cubicBezTo>
                  <a:cubicBezTo>
                    <a:pt x="13051" y="11289"/>
                    <a:pt x="12749" y="11301"/>
                    <a:pt x="12447" y="11301"/>
                  </a:cubicBezTo>
                  <a:cubicBezTo>
                    <a:pt x="11542" y="11301"/>
                    <a:pt x="10643" y="11200"/>
                    <a:pt x="9769" y="10998"/>
                  </a:cubicBezTo>
                  <a:lnTo>
                    <a:pt x="9411" y="10864"/>
                  </a:lnTo>
                  <a:cubicBezTo>
                    <a:pt x="8201" y="10550"/>
                    <a:pt x="6991" y="9923"/>
                    <a:pt x="6095" y="8982"/>
                  </a:cubicBezTo>
                  <a:cubicBezTo>
                    <a:pt x="6050" y="8915"/>
                    <a:pt x="5983" y="8881"/>
                    <a:pt x="5915" y="8881"/>
                  </a:cubicBezTo>
                  <a:cubicBezTo>
                    <a:pt x="5848" y="8881"/>
                    <a:pt x="5781" y="8915"/>
                    <a:pt x="5736" y="8982"/>
                  </a:cubicBezTo>
                  <a:cubicBezTo>
                    <a:pt x="5602" y="9071"/>
                    <a:pt x="5602" y="9251"/>
                    <a:pt x="5736" y="9340"/>
                  </a:cubicBezTo>
                  <a:cubicBezTo>
                    <a:pt x="6274" y="9923"/>
                    <a:pt x="6901" y="10371"/>
                    <a:pt x="7573" y="10774"/>
                  </a:cubicBezTo>
                  <a:lnTo>
                    <a:pt x="6901" y="11760"/>
                  </a:lnTo>
                  <a:lnTo>
                    <a:pt x="6229" y="11760"/>
                  </a:lnTo>
                  <a:cubicBezTo>
                    <a:pt x="6050" y="11760"/>
                    <a:pt x="5960" y="11894"/>
                    <a:pt x="5960" y="12029"/>
                  </a:cubicBezTo>
                  <a:cubicBezTo>
                    <a:pt x="5960" y="12208"/>
                    <a:pt x="6050" y="12342"/>
                    <a:pt x="6229" y="12342"/>
                  </a:cubicBezTo>
                  <a:lnTo>
                    <a:pt x="7080" y="12342"/>
                  </a:lnTo>
                  <a:cubicBezTo>
                    <a:pt x="7170" y="12342"/>
                    <a:pt x="7215" y="12253"/>
                    <a:pt x="7305" y="12208"/>
                  </a:cubicBezTo>
                  <a:lnTo>
                    <a:pt x="7439" y="11939"/>
                  </a:lnTo>
                  <a:lnTo>
                    <a:pt x="7663" y="12253"/>
                  </a:lnTo>
                  <a:cubicBezTo>
                    <a:pt x="7753" y="12342"/>
                    <a:pt x="7842" y="12387"/>
                    <a:pt x="7887" y="12387"/>
                  </a:cubicBezTo>
                  <a:lnTo>
                    <a:pt x="8066" y="12387"/>
                  </a:lnTo>
                  <a:lnTo>
                    <a:pt x="7842" y="12701"/>
                  </a:lnTo>
                  <a:lnTo>
                    <a:pt x="7170" y="12701"/>
                  </a:lnTo>
                  <a:cubicBezTo>
                    <a:pt x="6991" y="12701"/>
                    <a:pt x="6901" y="12835"/>
                    <a:pt x="6901" y="13015"/>
                  </a:cubicBezTo>
                  <a:cubicBezTo>
                    <a:pt x="6901" y="13149"/>
                    <a:pt x="6991" y="13283"/>
                    <a:pt x="7170" y="13283"/>
                  </a:cubicBezTo>
                  <a:lnTo>
                    <a:pt x="8021" y="13283"/>
                  </a:lnTo>
                  <a:cubicBezTo>
                    <a:pt x="8111" y="13283"/>
                    <a:pt x="8201" y="13239"/>
                    <a:pt x="8246" y="13149"/>
                  </a:cubicBezTo>
                  <a:lnTo>
                    <a:pt x="8425" y="12880"/>
                  </a:lnTo>
                  <a:lnTo>
                    <a:pt x="8649" y="13239"/>
                  </a:lnTo>
                  <a:cubicBezTo>
                    <a:pt x="8694" y="13283"/>
                    <a:pt x="8783" y="13328"/>
                    <a:pt x="8873" y="13328"/>
                  </a:cubicBezTo>
                  <a:lnTo>
                    <a:pt x="9455" y="13328"/>
                  </a:lnTo>
                  <a:cubicBezTo>
                    <a:pt x="9635" y="13328"/>
                    <a:pt x="9769" y="13239"/>
                    <a:pt x="9769" y="13059"/>
                  </a:cubicBezTo>
                  <a:cubicBezTo>
                    <a:pt x="9769" y="12880"/>
                    <a:pt x="9635" y="12791"/>
                    <a:pt x="9455" y="12791"/>
                  </a:cubicBezTo>
                  <a:lnTo>
                    <a:pt x="8962" y="12791"/>
                  </a:lnTo>
                  <a:lnTo>
                    <a:pt x="8694" y="12387"/>
                  </a:lnTo>
                  <a:lnTo>
                    <a:pt x="9231" y="11491"/>
                  </a:lnTo>
                  <a:lnTo>
                    <a:pt x="9455" y="11536"/>
                  </a:lnTo>
                  <a:cubicBezTo>
                    <a:pt x="10352" y="11760"/>
                    <a:pt x="11337" y="11894"/>
                    <a:pt x="12278" y="11894"/>
                  </a:cubicBezTo>
                  <a:lnTo>
                    <a:pt x="12458" y="11894"/>
                  </a:lnTo>
                  <a:lnTo>
                    <a:pt x="14519" y="13149"/>
                  </a:lnTo>
                  <a:cubicBezTo>
                    <a:pt x="14564" y="13239"/>
                    <a:pt x="14608" y="13239"/>
                    <a:pt x="14698" y="13239"/>
                  </a:cubicBezTo>
                  <a:cubicBezTo>
                    <a:pt x="14788" y="13239"/>
                    <a:pt x="14833" y="13149"/>
                    <a:pt x="14922" y="13104"/>
                  </a:cubicBezTo>
                  <a:cubicBezTo>
                    <a:pt x="14967" y="13015"/>
                    <a:pt x="14967" y="12791"/>
                    <a:pt x="14788" y="12701"/>
                  </a:cubicBezTo>
                  <a:lnTo>
                    <a:pt x="13399" y="11894"/>
                  </a:lnTo>
                  <a:cubicBezTo>
                    <a:pt x="13847" y="11805"/>
                    <a:pt x="14340" y="11760"/>
                    <a:pt x="14788" y="11670"/>
                  </a:cubicBezTo>
                  <a:lnTo>
                    <a:pt x="17700" y="14045"/>
                  </a:lnTo>
                  <a:lnTo>
                    <a:pt x="17835" y="14180"/>
                  </a:lnTo>
                  <a:lnTo>
                    <a:pt x="18507" y="14717"/>
                  </a:lnTo>
                  <a:cubicBezTo>
                    <a:pt x="18552" y="14807"/>
                    <a:pt x="18552" y="14852"/>
                    <a:pt x="18552" y="14897"/>
                  </a:cubicBezTo>
                  <a:cubicBezTo>
                    <a:pt x="18552" y="14941"/>
                    <a:pt x="18507" y="15031"/>
                    <a:pt x="18417" y="15031"/>
                  </a:cubicBezTo>
                  <a:lnTo>
                    <a:pt x="18283" y="15031"/>
                  </a:lnTo>
                  <a:lnTo>
                    <a:pt x="15818" y="13463"/>
                  </a:lnTo>
                  <a:cubicBezTo>
                    <a:pt x="15763" y="13426"/>
                    <a:pt x="15692" y="13404"/>
                    <a:pt x="15624" y="13404"/>
                  </a:cubicBezTo>
                  <a:cubicBezTo>
                    <a:pt x="15529" y="13404"/>
                    <a:pt x="15441" y="13447"/>
                    <a:pt x="15415" y="13552"/>
                  </a:cubicBezTo>
                  <a:cubicBezTo>
                    <a:pt x="15370" y="13687"/>
                    <a:pt x="15370" y="13911"/>
                    <a:pt x="15505" y="13956"/>
                  </a:cubicBezTo>
                  <a:lnTo>
                    <a:pt x="17969" y="15524"/>
                  </a:lnTo>
                  <a:cubicBezTo>
                    <a:pt x="18104" y="15569"/>
                    <a:pt x="18283" y="15614"/>
                    <a:pt x="18372" y="15614"/>
                  </a:cubicBezTo>
                  <a:cubicBezTo>
                    <a:pt x="18507" y="15614"/>
                    <a:pt x="18552" y="15614"/>
                    <a:pt x="18641" y="15569"/>
                  </a:cubicBezTo>
                  <a:cubicBezTo>
                    <a:pt x="18865" y="15524"/>
                    <a:pt x="19045" y="15300"/>
                    <a:pt x="19089" y="15121"/>
                  </a:cubicBezTo>
                  <a:cubicBezTo>
                    <a:pt x="19224" y="14852"/>
                    <a:pt x="19089" y="14493"/>
                    <a:pt x="18865" y="14359"/>
                  </a:cubicBezTo>
                  <a:lnTo>
                    <a:pt x="18821" y="14269"/>
                  </a:lnTo>
                  <a:cubicBezTo>
                    <a:pt x="19313" y="13956"/>
                    <a:pt x="19448" y="13776"/>
                    <a:pt x="19538" y="13642"/>
                  </a:cubicBezTo>
                  <a:cubicBezTo>
                    <a:pt x="19717" y="13104"/>
                    <a:pt x="19538" y="12611"/>
                    <a:pt x="19089" y="12342"/>
                  </a:cubicBezTo>
                  <a:lnTo>
                    <a:pt x="17745" y="11446"/>
                  </a:lnTo>
                  <a:lnTo>
                    <a:pt x="18462" y="11446"/>
                  </a:lnTo>
                  <a:cubicBezTo>
                    <a:pt x="18597" y="11446"/>
                    <a:pt x="18686" y="11312"/>
                    <a:pt x="18776" y="11222"/>
                  </a:cubicBezTo>
                  <a:cubicBezTo>
                    <a:pt x="18821" y="11088"/>
                    <a:pt x="18686" y="10953"/>
                    <a:pt x="18597" y="10864"/>
                  </a:cubicBezTo>
                  <a:lnTo>
                    <a:pt x="14967" y="9071"/>
                  </a:lnTo>
                  <a:cubicBezTo>
                    <a:pt x="15057" y="9027"/>
                    <a:pt x="15101" y="8982"/>
                    <a:pt x="15101" y="8847"/>
                  </a:cubicBezTo>
                  <a:cubicBezTo>
                    <a:pt x="15101" y="8758"/>
                    <a:pt x="15101" y="8623"/>
                    <a:pt x="15012" y="8534"/>
                  </a:cubicBezTo>
                  <a:lnTo>
                    <a:pt x="13667" y="7189"/>
                  </a:lnTo>
                  <a:cubicBezTo>
                    <a:pt x="13623" y="7122"/>
                    <a:pt x="13555" y="7089"/>
                    <a:pt x="13483" y="7089"/>
                  </a:cubicBezTo>
                  <a:cubicBezTo>
                    <a:pt x="13410" y="7089"/>
                    <a:pt x="13331" y="7122"/>
                    <a:pt x="13264" y="7189"/>
                  </a:cubicBezTo>
                  <a:cubicBezTo>
                    <a:pt x="13175" y="7279"/>
                    <a:pt x="13175" y="7458"/>
                    <a:pt x="13264" y="7593"/>
                  </a:cubicBezTo>
                  <a:lnTo>
                    <a:pt x="14384" y="8713"/>
                  </a:lnTo>
                  <a:lnTo>
                    <a:pt x="14205" y="8758"/>
                  </a:lnTo>
                  <a:lnTo>
                    <a:pt x="13847" y="8713"/>
                  </a:lnTo>
                  <a:cubicBezTo>
                    <a:pt x="12995" y="8578"/>
                    <a:pt x="12234" y="8310"/>
                    <a:pt x="11472" y="7861"/>
                  </a:cubicBezTo>
                  <a:cubicBezTo>
                    <a:pt x="11439" y="7845"/>
                    <a:pt x="11388" y="7835"/>
                    <a:pt x="11335" y="7835"/>
                  </a:cubicBezTo>
                  <a:cubicBezTo>
                    <a:pt x="11242" y="7835"/>
                    <a:pt x="11142" y="7866"/>
                    <a:pt x="11113" y="7951"/>
                  </a:cubicBezTo>
                  <a:cubicBezTo>
                    <a:pt x="11024" y="8086"/>
                    <a:pt x="11024" y="8310"/>
                    <a:pt x="11203" y="8354"/>
                  </a:cubicBezTo>
                  <a:cubicBezTo>
                    <a:pt x="12010" y="8847"/>
                    <a:pt x="12816" y="9116"/>
                    <a:pt x="13802" y="9295"/>
                  </a:cubicBezTo>
                  <a:lnTo>
                    <a:pt x="14250" y="9340"/>
                  </a:lnTo>
                  <a:lnTo>
                    <a:pt x="17252" y="10864"/>
                  </a:lnTo>
                  <a:lnTo>
                    <a:pt x="15370" y="10819"/>
                  </a:lnTo>
                  <a:cubicBezTo>
                    <a:pt x="13936" y="10774"/>
                    <a:pt x="12592" y="10550"/>
                    <a:pt x="11248" y="10012"/>
                  </a:cubicBezTo>
                  <a:cubicBezTo>
                    <a:pt x="9993" y="9564"/>
                    <a:pt x="8738" y="8892"/>
                    <a:pt x="7618" y="8086"/>
                  </a:cubicBezTo>
                  <a:lnTo>
                    <a:pt x="6677" y="7324"/>
                  </a:lnTo>
                  <a:cubicBezTo>
                    <a:pt x="6095" y="6876"/>
                    <a:pt x="5781" y="6159"/>
                    <a:pt x="5826" y="5442"/>
                  </a:cubicBezTo>
                  <a:lnTo>
                    <a:pt x="5826" y="5173"/>
                  </a:lnTo>
                  <a:cubicBezTo>
                    <a:pt x="5826" y="5083"/>
                    <a:pt x="5826" y="4994"/>
                    <a:pt x="5871" y="4949"/>
                  </a:cubicBezTo>
                  <a:cubicBezTo>
                    <a:pt x="6035" y="4934"/>
                    <a:pt x="6199" y="4926"/>
                    <a:pt x="6363" y="4926"/>
                  </a:cubicBezTo>
                  <a:cubicBezTo>
                    <a:pt x="7181" y="4926"/>
                    <a:pt x="7984" y="5113"/>
                    <a:pt x="8694" y="5487"/>
                  </a:cubicBezTo>
                  <a:cubicBezTo>
                    <a:pt x="9545" y="5890"/>
                    <a:pt x="10441" y="6114"/>
                    <a:pt x="11337" y="6114"/>
                  </a:cubicBezTo>
                  <a:lnTo>
                    <a:pt x="11785" y="6114"/>
                  </a:lnTo>
                  <a:lnTo>
                    <a:pt x="12458" y="6786"/>
                  </a:lnTo>
                  <a:cubicBezTo>
                    <a:pt x="12502" y="6831"/>
                    <a:pt x="12570" y="6853"/>
                    <a:pt x="12637" y="6853"/>
                  </a:cubicBezTo>
                  <a:cubicBezTo>
                    <a:pt x="12704" y="6853"/>
                    <a:pt x="12771" y="6831"/>
                    <a:pt x="12816" y="6786"/>
                  </a:cubicBezTo>
                  <a:cubicBezTo>
                    <a:pt x="12951" y="6652"/>
                    <a:pt x="12951" y="6517"/>
                    <a:pt x="12816" y="6383"/>
                  </a:cubicBezTo>
                  <a:lnTo>
                    <a:pt x="9814" y="3425"/>
                  </a:lnTo>
                  <a:cubicBezTo>
                    <a:pt x="9411" y="3022"/>
                    <a:pt x="8918" y="2798"/>
                    <a:pt x="8380" y="2708"/>
                  </a:cubicBezTo>
                  <a:lnTo>
                    <a:pt x="8156" y="2036"/>
                  </a:lnTo>
                  <a:cubicBezTo>
                    <a:pt x="7797" y="826"/>
                    <a:pt x="6722" y="65"/>
                    <a:pt x="5557" y="20"/>
                  </a:cubicBezTo>
                  <a:lnTo>
                    <a:pt x="5467" y="20"/>
                  </a:lnTo>
                  <a:cubicBezTo>
                    <a:pt x="5363" y="7"/>
                    <a:pt x="5259" y="0"/>
                    <a:pt x="51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7"/>
            <p:cNvSpPr/>
            <p:nvPr/>
          </p:nvSpPr>
          <p:spPr>
            <a:xfrm>
              <a:off x="2503282" y="4172783"/>
              <a:ext cx="17099" cy="22379"/>
            </a:xfrm>
            <a:custGeom>
              <a:rect b="b" l="l" r="r" t="t"/>
              <a:pathLst>
                <a:path extrusionOk="0" h="763" w="583">
                  <a:moveTo>
                    <a:pt x="314" y="1"/>
                  </a:moveTo>
                  <a:cubicBezTo>
                    <a:pt x="135" y="1"/>
                    <a:pt x="0" y="135"/>
                    <a:pt x="0" y="314"/>
                  </a:cubicBezTo>
                  <a:lnTo>
                    <a:pt x="0" y="449"/>
                  </a:lnTo>
                  <a:cubicBezTo>
                    <a:pt x="0" y="628"/>
                    <a:pt x="180" y="763"/>
                    <a:pt x="314" y="763"/>
                  </a:cubicBezTo>
                  <a:cubicBezTo>
                    <a:pt x="448" y="763"/>
                    <a:pt x="583" y="628"/>
                    <a:pt x="583" y="449"/>
                  </a:cubicBezTo>
                  <a:lnTo>
                    <a:pt x="583" y="314"/>
                  </a:lnTo>
                  <a:cubicBezTo>
                    <a:pt x="583" y="135"/>
                    <a:pt x="448" y="1"/>
                    <a:pt x="3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7" name="Google Shape;6547;p77"/>
          <p:cNvGrpSpPr/>
          <p:nvPr/>
        </p:nvGrpSpPr>
        <p:grpSpPr>
          <a:xfrm>
            <a:off x="1238020" y="3329071"/>
            <a:ext cx="506495" cy="435327"/>
            <a:chOff x="805251" y="3373892"/>
            <a:chExt cx="571730" cy="491395"/>
          </a:xfrm>
        </p:grpSpPr>
        <p:sp>
          <p:nvSpPr>
            <p:cNvPr id="6548" name="Google Shape;6548;p77"/>
            <p:cNvSpPr/>
            <p:nvPr/>
          </p:nvSpPr>
          <p:spPr>
            <a:xfrm>
              <a:off x="805251" y="3373892"/>
              <a:ext cx="571730" cy="491395"/>
            </a:xfrm>
            <a:custGeom>
              <a:rect b="b" l="l" r="r" t="t"/>
              <a:pathLst>
                <a:path extrusionOk="0" h="16754" w="19493">
                  <a:moveTo>
                    <a:pt x="2241" y="1832"/>
                  </a:moveTo>
                  <a:cubicBezTo>
                    <a:pt x="2420" y="2145"/>
                    <a:pt x="2465" y="2504"/>
                    <a:pt x="2331" y="2818"/>
                  </a:cubicBezTo>
                  <a:lnTo>
                    <a:pt x="762" y="2952"/>
                  </a:lnTo>
                  <a:cubicBezTo>
                    <a:pt x="1121" y="2370"/>
                    <a:pt x="1614" y="2011"/>
                    <a:pt x="2241" y="1832"/>
                  </a:cubicBezTo>
                  <a:close/>
                  <a:moveTo>
                    <a:pt x="4885" y="1429"/>
                  </a:moveTo>
                  <a:cubicBezTo>
                    <a:pt x="5333" y="1429"/>
                    <a:pt x="5646" y="1787"/>
                    <a:pt x="5646" y="2235"/>
                  </a:cubicBezTo>
                  <a:cubicBezTo>
                    <a:pt x="5646" y="2683"/>
                    <a:pt x="5333" y="2997"/>
                    <a:pt x="4885" y="2997"/>
                  </a:cubicBezTo>
                  <a:cubicBezTo>
                    <a:pt x="4571" y="2997"/>
                    <a:pt x="4123" y="2549"/>
                    <a:pt x="3854" y="2235"/>
                  </a:cubicBezTo>
                  <a:cubicBezTo>
                    <a:pt x="4213" y="1877"/>
                    <a:pt x="4661" y="1429"/>
                    <a:pt x="4885" y="1429"/>
                  </a:cubicBezTo>
                  <a:close/>
                  <a:moveTo>
                    <a:pt x="6946" y="4789"/>
                  </a:moveTo>
                  <a:lnTo>
                    <a:pt x="9007" y="6178"/>
                  </a:lnTo>
                  <a:cubicBezTo>
                    <a:pt x="10620" y="7254"/>
                    <a:pt x="12368" y="8060"/>
                    <a:pt x="14160" y="8598"/>
                  </a:cubicBezTo>
                  <a:cubicBezTo>
                    <a:pt x="13757" y="8822"/>
                    <a:pt x="13398" y="8867"/>
                    <a:pt x="12950" y="8867"/>
                  </a:cubicBezTo>
                  <a:lnTo>
                    <a:pt x="9052" y="8643"/>
                  </a:lnTo>
                  <a:cubicBezTo>
                    <a:pt x="8335" y="8150"/>
                    <a:pt x="7663" y="7478"/>
                    <a:pt x="7036" y="6761"/>
                  </a:cubicBezTo>
                  <a:lnTo>
                    <a:pt x="6812" y="6492"/>
                  </a:lnTo>
                  <a:cubicBezTo>
                    <a:pt x="6543" y="6089"/>
                    <a:pt x="6498" y="5596"/>
                    <a:pt x="6722" y="5148"/>
                  </a:cubicBezTo>
                  <a:cubicBezTo>
                    <a:pt x="6767" y="5013"/>
                    <a:pt x="6901" y="4924"/>
                    <a:pt x="6946" y="4789"/>
                  </a:cubicBezTo>
                  <a:close/>
                  <a:moveTo>
                    <a:pt x="14788" y="8957"/>
                  </a:moveTo>
                  <a:lnTo>
                    <a:pt x="15863" y="10346"/>
                  </a:lnTo>
                  <a:lnTo>
                    <a:pt x="15997" y="10525"/>
                  </a:lnTo>
                  <a:lnTo>
                    <a:pt x="16490" y="10973"/>
                  </a:lnTo>
                  <a:lnTo>
                    <a:pt x="13667" y="10570"/>
                  </a:lnTo>
                  <a:cubicBezTo>
                    <a:pt x="12368" y="10346"/>
                    <a:pt x="11203" y="9898"/>
                    <a:pt x="10083" y="9315"/>
                  </a:cubicBezTo>
                  <a:lnTo>
                    <a:pt x="10083" y="9315"/>
                  </a:lnTo>
                  <a:lnTo>
                    <a:pt x="12950" y="9494"/>
                  </a:lnTo>
                  <a:lnTo>
                    <a:pt x="13085" y="9494"/>
                  </a:lnTo>
                  <a:cubicBezTo>
                    <a:pt x="13712" y="9494"/>
                    <a:pt x="14339" y="9270"/>
                    <a:pt x="14788" y="8957"/>
                  </a:cubicBezTo>
                  <a:close/>
                  <a:moveTo>
                    <a:pt x="8290" y="11331"/>
                  </a:moveTo>
                  <a:cubicBezTo>
                    <a:pt x="8335" y="11421"/>
                    <a:pt x="8380" y="11421"/>
                    <a:pt x="8514" y="11466"/>
                  </a:cubicBezTo>
                  <a:lnTo>
                    <a:pt x="9007" y="11645"/>
                  </a:lnTo>
                  <a:lnTo>
                    <a:pt x="8469" y="12586"/>
                  </a:lnTo>
                  <a:lnTo>
                    <a:pt x="8066" y="12586"/>
                  </a:lnTo>
                  <a:lnTo>
                    <a:pt x="7797" y="12183"/>
                  </a:lnTo>
                  <a:lnTo>
                    <a:pt x="8290" y="11331"/>
                  </a:lnTo>
                  <a:close/>
                  <a:moveTo>
                    <a:pt x="4859" y="0"/>
                  </a:moveTo>
                  <a:cubicBezTo>
                    <a:pt x="4117" y="0"/>
                    <a:pt x="3395" y="252"/>
                    <a:pt x="2823" y="756"/>
                  </a:cubicBezTo>
                  <a:lnTo>
                    <a:pt x="2286" y="1249"/>
                  </a:lnTo>
                  <a:cubicBezTo>
                    <a:pt x="1345" y="1563"/>
                    <a:pt x="538" y="2235"/>
                    <a:pt x="45" y="3042"/>
                  </a:cubicBezTo>
                  <a:cubicBezTo>
                    <a:pt x="0" y="3176"/>
                    <a:pt x="0" y="3266"/>
                    <a:pt x="45" y="3400"/>
                  </a:cubicBezTo>
                  <a:cubicBezTo>
                    <a:pt x="90" y="3490"/>
                    <a:pt x="225" y="3579"/>
                    <a:pt x="314" y="3579"/>
                  </a:cubicBezTo>
                  <a:lnTo>
                    <a:pt x="2375" y="3445"/>
                  </a:lnTo>
                  <a:lnTo>
                    <a:pt x="3272" y="4476"/>
                  </a:lnTo>
                  <a:lnTo>
                    <a:pt x="3361" y="5013"/>
                  </a:lnTo>
                  <a:cubicBezTo>
                    <a:pt x="3406" y="5685"/>
                    <a:pt x="3585" y="6358"/>
                    <a:pt x="3854" y="7030"/>
                  </a:cubicBezTo>
                  <a:cubicBezTo>
                    <a:pt x="3899" y="7164"/>
                    <a:pt x="4033" y="7209"/>
                    <a:pt x="4123" y="7209"/>
                  </a:cubicBezTo>
                  <a:lnTo>
                    <a:pt x="4257" y="7209"/>
                  </a:lnTo>
                  <a:cubicBezTo>
                    <a:pt x="4392" y="7164"/>
                    <a:pt x="4481" y="6985"/>
                    <a:pt x="4392" y="6806"/>
                  </a:cubicBezTo>
                  <a:cubicBezTo>
                    <a:pt x="4123" y="6268"/>
                    <a:pt x="4033" y="5641"/>
                    <a:pt x="3944" y="5013"/>
                  </a:cubicBezTo>
                  <a:lnTo>
                    <a:pt x="3854" y="4252"/>
                  </a:lnTo>
                  <a:cubicBezTo>
                    <a:pt x="3854" y="4117"/>
                    <a:pt x="3809" y="4072"/>
                    <a:pt x="3764" y="3938"/>
                  </a:cubicBezTo>
                  <a:lnTo>
                    <a:pt x="2868" y="2952"/>
                  </a:lnTo>
                  <a:cubicBezTo>
                    <a:pt x="2913" y="2773"/>
                    <a:pt x="2958" y="2594"/>
                    <a:pt x="2958" y="2459"/>
                  </a:cubicBezTo>
                  <a:lnTo>
                    <a:pt x="3361" y="2459"/>
                  </a:lnTo>
                  <a:cubicBezTo>
                    <a:pt x="3451" y="2549"/>
                    <a:pt x="3585" y="2728"/>
                    <a:pt x="3720" y="2907"/>
                  </a:cubicBezTo>
                  <a:cubicBezTo>
                    <a:pt x="4213" y="3266"/>
                    <a:pt x="4526" y="3490"/>
                    <a:pt x="4840" y="3490"/>
                  </a:cubicBezTo>
                  <a:cubicBezTo>
                    <a:pt x="5602" y="3490"/>
                    <a:pt x="6184" y="2907"/>
                    <a:pt x="6184" y="2145"/>
                  </a:cubicBezTo>
                  <a:cubicBezTo>
                    <a:pt x="6184" y="1429"/>
                    <a:pt x="5602" y="801"/>
                    <a:pt x="4840" y="801"/>
                  </a:cubicBezTo>
                  <a:cubicBezTo>
                    <a:pt x="4526" y="801"/>
                    <a:pt x="4213" y="1025"/>
                    <a:pt x="3720" y="1429"/>
                  </a:cubicBezTo>
                  <a:cubicBezTo>
                    <a:pt x="3585" y="1608"/>
                    <a:pt x="3406" y="1742"/>
                    <a:pt x="3361" y="1877"/>
                  </a:cubicBezTo>
                  <a:lnTo>
                    <a:pt x="2913" y="1877"/>
                  </a:lnTo>
                  <a:cubicBezTo>
                    <a:pt x="2823" y="1697"/>
                    <a:pt x="2779" y="1608"/>
                    <a:pt x="2734" y="1429"/>
                  </a:cubicBezTo>
                  <a:lnTo>
                    <a:pt x="3182" y="1025"/>
                  </a:lnTo>
                  <a:cubicBezTo>
                    <a:pt x="3652" y="622"/>
                    <a:pt x="4249" y="420"/>
                    <a:pt x="4839" y="420"/>
                  </a:cubicBezTo>
                  <a:cubicBezTo>
                    <a:pt x="5036" y="420"/>
                    <a:pt x="5232" y="443"/>
                    <a:pt x="5422" y="488"/>
                  </a:cubicBezTo>
                  <a:cubicBezTo>
                    <a:pt x="6319" y="712"/>
                    <a:pt x="6991" y="1384"/>
                    <a:pt x="7260" y="2190"/>
                  </a:cubicBezTo>
                  <a:lnTo>
                    <a:pt x="7439" y="2728"/>
                  </a:lnTo>
                  <a:cubicBezTo>
                    <a:pt x="7439" y="2773"/>
                    <a:pt x="7484" y="2773"/>
                    <a:pt x="7484" y="2818"/>
                  </a:cubicBezTo>
                  <a:lnTo>
                    <a:pt x="8380" y="3848"/>
                  </a:lnTo>
                  <a:lnTo>
                    <a:pt x="7797" y="3848"/>
                  </a:lnTo>
                  <a:cubicBezTo>
                    <a:pt x="7125" y="3848"/>
                    <a:pt x="6498" y="4162"/>
                    <a:pt x="6229" y="4789"/>
                  </a:cubicBezTo>
                  <a:cubicBezTo>
                    <a:pt x="5871" y="5417"/>
                    <a:pt x="5915" y="6178"/>
                    <a:pt x="6363" y="6761"/>
                  </a:cubicBezTo>
                  <a:lnTo>
                    <a:pt x="6587" y="7030"/>
                  </a:lnTo>
                  <a:cubicBezTo>
                    <a:pt x="7708" y="8419"/>
                    <a:pt x="9231" y="9539"/>
                    <a:pt x="10844" y="10211"/>
                  </a:cubicBezTo>
                  <a:lnTo>
                    <a:pt x="12144" y="11376"/>
                  </a:lnTo>
                  <a:cubicBezTo>
                    <a:pt x="11957" y="11391"/>
                    <a:pt x="11769" y="11399"/>
                    <a:pt x="11581" y="11399"/>
                  </a:cubicBezTo>
                  <a:cubicBezTo>
                    <a:pt x="10638" y="11399"/>
                    <a:pt x="9679" y="11212"/>
                    <a:pt x="8783" y="10839"/>
                  </a:cubicBezTo>
                  <a:cubicBezTo>
                    <a:pt x="7484" y="10346"/>
                    <a:pt x="6453" y="9494"/>
                    <a:pt x="5512" y="8419"/>
                  </a:cubicBezTo>
                  <a:lnTo>
                    <a:pt x="5064" y="7881"/>
                  </a:lnTo>
                  <a:cubicBezTo>
                    <a:pt x="5019" y="7791"/>
                    <a:pt x="4974" y="7747"/>
                    <a:pt x="4930" y="7657"/>
                  </a:cubicBezTo>
                  <a:cubicBezTo>
                    <a:pt x="4843" y="7570"/>
                    <a:pt x="4737" y="7521"/>
                    <a:pt x="4649" y="7521"/>
                  </a:cubicBezTo>
                  <a:cubicBezTo>
                    <a:pt x="4601" y="7521"/>
                    <a:pt x="4558" y="7536"/>
                    <a:pt x="4526" y="7567"/>
                  </a:cubicBezTo>
                  <a:cubicBezTo>
                    <a:pt x="4392" y="7702"/>
                    <a:pt x="4347" y="7881"/>
                    <a:pt x="4481" y="7971"/>
                  </a:cubicBezTo>
                  <a:cubicBezTo>
                    <a:pt x="4526" y="8016"/>
                    <a:pt x="4571" y="8150"/>
                    <a:pt x="4616" y="8195"/>
                  </a:cubicBezTo>
                  <a:lnTo>
                    <a:pt x="5064" y="8777"/>
                  </a:lnTo>
                  <a:cubicBezTo>
                    <a:pt x="5826" y="9718"/>
                    <a:pt x="6767" y="10480"/>
                    <a:pt x="7842" y="11018"/>
                  </a:cubicBezTo>
                  <a:lnTo>
                    <a:pt x="6946" y="12452"/>
                  </a:lnTo>
                  <a:lnTo>
                    <a:pt x="6274" y="12452"/>
                  </a:lnTo>
                  <a:cubicBezTo>
                    <a:pt x="6095" y="12452"/>
                    <a:pt x="5960" y="12586"/>
                    <a:pt x="5960" y="12721"/>
                  </a:cubicBezTo>
                  <a:cubicBezTo>
                    <a:pt x="5960" y="12900"/>
                    <a:pt x="6095" y="13034"/>
                    <a:pt x="6274" y="13034"/>
                  </a:cubicBezTo>
                  <a:lnTo>
                    <a:pt x="7080" y="13034"/>
                  </a:lnTo>
                  <a:cubicBezTo>
                    <a:pt x="7215" y="13034"/>
                    <a:pt x="7260" y="12945"/>
                    <a:pt x="7304" y="12900"/>
                  </a:cubicBezTo>
                  <a:lnTo>
                    <a:pt x="7484" y="12631"/>
                  </a:lnTo>
                  <a:lnTo>
                    <a:pt x="7708" y="12900"/>
                  </a:lnTo>
                  <a:cubicBezTo>
                    <a:pt x="7753" y="12945"/>
                    <a:pt x="7887" y="13034"/>
                    <a:pt x="7932" y="13034"/>
                  </a:cubicBezTo>
                  <a:lnTo>
                    <a:pt x="8111" y="13034"/>
                  </a:lnTo>
                  <a:lnTo>
                    <a:pt x="7887" y="13348"/>
                  </a:lnTo>
                  <a:lnTo>
                    <a:pt x="7215" y="13348"/>
                  </a:lnTo>
                  <a:cubicBezTo>
                    <a:pt x="7036" y="13348"/>
                    <a:pt x="6946" y="13482"/>
                    <a:pt x="6946" y="13617"/>
                  </a:cubicBezTo>
                  <a:cubicBezTo>
                    <a:pt x="6946" y="13796"/>
                    <a:pt x="7036" y="13930"/>
                    <a:pt x="7215" y="13930"/>
                  </a:cubicBezTo>
                  <a:lnTo>
                    <a:pt x="8066" y="13930"/>
                  </a:lnTo>
                  <a:cubicBezTo>
                    <a:pt x="8156" y="13930"/>
                    <a:pt x="8201" y="13841"/>
                    <a:pt x="8290" y="13796"/>
                  </a:cubicBezTo>
                  <a:lnTo>
                    <a:pt x="8425" y="13527"/>
                  </a:lnTo>
                  <a:lnTo>
                    <a:pt x="8649" y="13796"/>
                  </a:lnTo>
                  <a:cubicBezTo>
                    <a:pt x="8738" y="13841"/>
                    <a:pt x="8828" y="13930"/>
                    <a:pt x="8873" y="13930"/>
                  </a:cubicBezTo>
                  <a:lnTo>
                    <a:pt x="9500" y="13930"/>
                  </a:lnTo>
                  <a:cubicBezTo>
                    <a:pt x="9679" y="13930"/>
                    <a:pt x="9769" y="13796"/>
                    <a:pt x="9769" y="13617"/>
                  </a:cubicBezTo>
                  <a:cubicBezTo>
                    <a:pt x="9769" y="13482"/>
                    <a:pt x="9679" y="13348"/>
                    <a:pt x="9500" y="13348"/>
                  </a:cubicBezTo>
                  <a:lnTo>
                    <a:pt x="9007" y="13348"/>
                  </a:lnTo>
                  <a:lnTo>
                    <a:pt x="8738" y="12945"/>
                  </a:lnTo>
                  <a:lnTo>
                    <a:pt x="9545" y="11600"/>
                  </a:lnTo>
                  <a:cubicBezTo>
                    <a:pt x="10262" y="11780"/>
                    <a:pt x="10979" y="11914"/>
                    <a:pt x="11696" y="11914"/>
                  </a:cubicBezTo>
                  <a:cubicBezTo>
                    <a:pt x="12009" y="11914"/>
                    <a:pt x="12368" y="11914"/>
                    <a:pt x="12682" y="11824"/>
                  </a:cubicBezTo>
                  <a:lnTo>
                    <a:pt x="14877" y="13751"/>
                  </a:lnTo>
                  <a:cubicBezTo>
                    <a:pt x="14922" y="13796"/>
                    <a:pt x="15012" y="13796"/>
                    <a:pt x="15056" y="13796"/>
                  </a:cubicBezTo>
                  <a:cubicBezTo>
                    <a:pt x="15101" y="13796"/>
                    <a:pt x="15236" y="13751"/>
                    <a:pt x="15280" y="13706"/>
                  </a:cubicBezTo>
                  <a:cubicBezTo>
                    <a:pt x="15370" y="13572"/>
                    <a:pt x="15370" y="13393"/>
                    <a:pt x="15280" y="13303"/>
                  </a:cubicBezTo>
                  <a:lnTo>
                    <a:pt x="12233" y="10614"/>
                  </a:lnTo>
                  <a:lnTo>
                    <a:pt x="12233" y="10614"/>
                  </a:lnTo>
                  <a:cubicBezTo>
                    <a:pt x="12682" y="10704"/>
                    <a:pt x="13130" y="10839"/>
                    <a:pt x="13578" y="10883"/>
                  </a:cubicBezTo>
                  <a:lnTo>
                    <a:pt x="15146" y="11107"/>
                  </a:lnTo>
                  <a:lnTo>
                    <a:pt x="18865" y="16036"/>
                  </a:lnTo>
                  <a:cubicBezTo>
                    <a:pt x="18910" y="16081"/>
                    <a:pt x="18910" y="16171"/>
                    <a:pt x="18865" y="16216"/>
                  </a:cubicBezTo>
                  <a:cubicBezTo>
                    <a:pt x="18820" y="16260"/>
                    <a:pt x="18731" y="16260"/>
                    <a:pt x="18731" y="16260"/>
                  </a:cubicBezTo>
                  <a:cubicBezTo>
                    <a:pt x="18686" y="16260"/>
                    <a:pt x="18686" y="16260"/>
                    <a:pt x="18641" y="16216"/>
                  </a:cubicBezTo>
                  <a:lnTo>
                    <a:pt x="16221" y="14065"/>
                  </a:lnTo>
                  <a:cubicBezTo>
                    <a:pt x="16177" y="14020"/>
                    <a:pt x="16109" y="13998"/>
                    <a:pt x="16037" y="13998"/>
                  </a:cubicBezTo>
                  <a:cubicBezTo>
                    <a:pt x="15964" y="13998"/>
                    <a:pt x="15885" y="14020"/>
                    <a:pt x="15818" y="14065"/>
                  </a:cubicBezTo>
                  <a:cubicBezTo>
                    <a:pt x="15729" y="14199"/>
                    <a:pt x="15729" y="14378"/>
                    <a:pt x="15818" y="14468"/>
                  </a:cubicBezTo>
                  <a:lnTo>
                    <a:pt x="18238" y="16619"/>
                  </a:lnTo>
                  <a:cubicBezTo>
                    <a:pt x="18372" y="16709"/>
                    <a:pt x="18507" y="16753"/>
                    <a:pt x="18731" y="16753"/>
                  </a:cubicBezTo>
                  <a:lnTo>
                    <a:pt x="18865" y="16753"/>
                  </a:lnTo>
                  <a:cubicBezTo>
                    <a:pt x="19089" y="16709"/>
                    <a:pt x="19269" y="16619"/>
                    <a:pt x="19358" y="16395"/>
                  </a:cubicBezTo>
                  <a:cubicBezTo>
                    <a:pt x="19493" y="16395"/>
                    <a:pt x="19493" y="16126"/>
                    <a:pt x="19313" y="15902"/>
                  </a:cubicBezTo>
                  <a:lnTo>
                    <a:pt x="15953" y="11421"/>
                  </a:lnTo>
                  <a:lnTo>
                    <a:pt x="16670" y="11511"/>
                  </a:lnTo>
                  <a:lnTo>
                    <a:pt x="16759" y="11511"/>
                  </a:lnTo>
                  <a:cubicBezTo>
                    <a:pt x="16983" y="11511"/>
                    <a:pt x="17118" y="11421"/>
                    <a:pt x="17207" y="11242"/>
                  </a:cubicBezTo>
                  <a:cubicBezTo>
                    <a:pt x="17297" y="11018"/>
                    <a:pt x="17252" y="10794"/>
                    <a:pt x="17073" y="10614"/>
                  </a:cubicBezTo>
                  <a:lnTo>
                    <a:pt x="16401" y="10077"/>
                  </a:lnTo>
                  <a:cubicBezTo>
                    <a:pt x="16356" y="10077"/>
                    <a:pt x="16356" y="9987"/>
                    <a:pt x="16266" y="9942"/>
                  </a:cubicBezTo>
                  <a:lnTo>
                    <a:pt x="14205" y="7209"/>
                  </a:lnTo>
                  <a:cubicBezTo>
                    <a:pt x="13802" y="6716"/>
                    <a:pt x="13309" y="6178"/>
                    <a:pt x="12816" y="5730"/>
                  </a:cubicBezTo>
                  <a:cubicBezTo>
                    <a:pt x="12768" y="5698"/>
                    <a:pt x="12721" y="5684"/>
                    <a:pt x="12673" y="5684"/>
                  </a:cubicBezTo>
                  <a:cubicBezTo>
                    <a:pt x="12586" y="5684"/>
                    <a:pt x="12499" y="5733"/>
                    <a:pt x="12413" y="5820"/>
                  </a:cubicBezTo>
                  <a:cubicBezTo>
                    <a:pt x="12323" y="5909"/>
                    <a:pt x="12368" y="6089"/>
                    <a:pt x="12457" y="6178"/>
                  </a:cubicBezTo>
                  <a:cubicBezTo>
                    <a:pt x="12995" y="6582"/>
                    <a:pt x="13354" y="7030"/>
                    <a:pt x="13757" y="7523"/>
                  </a:cubicBezTo>
                  <a:lnTo>
                    <a:pt x="14115" y="7971"/>
                  </a:lnTo>
                  <a:cubicBezTo>
                    <a:pt x="12413" y="7478"/>
                    <a:pt x="10800" y="6761"/>
                    <a:pt x="9321" y="5730"/>
                  </a:cubicBezTo>
                  <a:lnTo>
                    <a:pt x="7528" y="4565"/>
                  </a:lnTo>
                  <a:lnTo>
                    <a:pt x="8066" y="4565"/>
                  </a:lnTo>
                  <a:cubicBezTo>
                    <a:pt x="8962" y="4565"/>
                    <a:pt x="9769" y="4744"/>
                    <a:pt x="10575" y="5148"/>
                  </a:cubicBezTo>
                  <a:cubicBezTo>
                    <a:pt x="10889" y="5237"/>
                    <a:pt x="11203" y="5417"/>
                    <a:pt x="11472" y="5596"/>
                  </a:cubicBezTo>
                  <a:cubicBezTo>
                    <a:pt x="11502" y="5611"/>
                    <a:pt x="11546" y="5621"/>
                    <a:pt x="11596" y="5621"/>
                  </a:cubicBezTo>
                  <a:cubicBezTo>
                    <a:pt x="11696" y="5621"/>
                    <a:pt x="11815" y="5581"/>
                    <a:pt x="11875" y="5461"/>
                  </a:cubicBezTo>
                  <a:cubicBezTo>
                    <a:pt x="11920" y="5372"/>
                    <a:pt x="11920" y="5148"/>
                    <a:pt x="11741" y="5058"/>
                  </a:cubicBezTo>
                  <a:cubicBezTo>
                    <a:pt x="11427" y="4924"/>
                    <a:pt x="11113" y="4744"/>
                    <a:pt x="10800" y="4565"/>
                  </a:cubicBezTo>
                  <a:cubicBezTo>
                    <a:pt x="10307" y="4341"/>
                    <a:pt x="9724" y="4162"/>
                    <a:pt x="9186" y="4072"/>
                  </a:cubicBezTo>
                  <a:lnTo>
                    <a:pt x="7932" y="2683"/>
                  </a:lnTo>
                  <a:lnTo>
                    <a:pt x="7842" y="2235"/>
                  </a:lnTo>
                  <a:cubicBezTo>
                    <a:pt x="7484" y="1160"/>
                    <a:pt x="6632" y="308"/>
                    <a:pt x="5602" y="84"/>
                  </a:cubicBezTo>
                  <a:cubicBezTo>
                    <a:pt x="5355" y="28"/>
                    <a:pt x="5106" y="0"/>
                    <a:pt x="48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7"/>
            <p:cNvSpPr/>
            <p:nvPr/>
          </p:nvSpPr>
          <p:spPr>
            <a:xfrm>
              <a:off x="939318" y="3428915"/>
              <a:ext cx="17099" cy="19739"/>
            </a:xfrm>
            <a:custGeom>
              <a:rect b="b" l="l" r="r" t="t"/>
              <a:pathLst>
                <a:path extrusionOk="0" h="673" w="583">
                  <a:moveTo>
                    <a:pt x="314" y="1"/>
                  </a:moveTo>
                  <a:cubicBezTo>
                    <a:pt x="134" y="1"/>
                    <a:pt x="0" y="135"/>
                    <a:pt x="0" y="269"/>
                  </a:cubicBezTo>
                  <a:lnTo>
                    <a:pt x="0" y="404"/>
                  </a:lnTo>
                  <a:cubicBezTo>
                    <a:pt x="0" y="583"/>
                    <a:pt x="179" y="673"/>
                    <a:pt x="314" y="673"/>
                  </a:cubicBezTo>
                  <a:cubicBezTo>
                    <a:pt x="448" y="673"/>
                    <a:pt x="583" y="583"/>
                    <a:pt x="583" y="404"/>
                  </a:cubicBezTo>
                  <a:lnTo>
                    <a:pt x="583" y="269"/>
                  </a:lnTo>
                  <a:cubicBezTo>
                    <a:pt x="583" y="135"/>
                    <a:pt x="448" y="1"/>
                    <a:pt x="3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0" name="Google Shape;6550;p77"/>
          <p:cNvGrpSpPr/>
          <p:nvPr/>
        </p:nvGrpSpPr>
        <p:grpSpPr>
          <a:xfrm>
            <a:off x="3371027" y="4005109"/>
            <a:ext cx="506495" cy="371719"/>
            <a:chOff x="3212980" y="4137000"/>
            <a:chExt cx="571730" cy="419595"/>
          </a:xfrm>
        </p:grpSpPr>
        <p:sp>
          <p:nvSpPr>
            <p:cNvPr id="6551" name="Google Shape;6551;p77"/>
            <p:cNvSpPr/>
            <p:nvPr/>
          </p:nvSpPr>
          <p:spPr>
            <a:xfrm>
              <a:off x="3291819" y="4225372"/>
              <a:ext cx="17129" cy="22349"/>
            </a:xfrm>
            <a:custGeom>
              <a:rect b="b" l="l" r="r" t="t"/>
              <a:pathLst>
                <a:path extrusionOk="0" h="762" w="584">
                  <a:moveTo>
                    <a:pt x="315" y="0"/>
                  </a:moveTo>
                  <a:cubicBezTo>
                    <a:pt x="180" y="0"/>
                    <a:pt x="1" y="135"/>
                    <a:pt x="1" y="314"/>
                  </a:cubicBezTo>
                  <a:lnTo>
                    <a:pt x="1" y="448"/>
                  </a:lnTo>
                  <a:cubicBezTo>
                    <a:pt x="1" y="627"/>
                    <a:pt x="135" y="762"/>
                    <a:pt x="315" y="762"/>
                  </a:cubicBezTo>
                  <a:cubicBezTo>
                    <a:pt x="449" y="762"/>
                    <a:pt x="584" y="627"/>
                    <a:pt x="584" y="448"/>
                  </a:cubicBezTo>
                  <a:lnTo>
                    <a:pt x="584" y="314"/>
                  </a:lnTo>
                  <a:cubicBezTo>
                    <a:pt x="584" y="135"/>
                    <a:pt x="449" y="0"/>
                    <a:pt x="3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7"/>
            <p:cNvSpPr/>
            <p:nvPr/>
          </p:nvSpPr>
          <p:spPr>
            <a:xfrm>
              <a:off x="3212980" y="4137000"/>
              <a:ext cx="571730" cy="419595"/>
            </a:xfrm>
            <a:custGeom>
              <a:rect b="b" l="l" r="r" t="t"/>
              <a:pathLst>
                <a:path extrusionOk="0" h="14306" w="19493">
                  <a:moveTo>
                    <a:pt x="3316" y="683"/>
                  </a:moveTo>
                  <a:cubicBezTo>
                    <a:pt x="3585" y="862"/>
                    <a:pt x="3899" y="1086"/>
                    <a:pt x="4033" y="1310"/>
                  </a:cubicBezTo>
                  <a:cubicBezTo>
                    <a:pt x="3316" y="1758"/>
                    <a:pt x="2375" y="2027"/>
                    <a:pt x="1434" y="2117"/>
                  </a:cubicBezTo>
                  <a:cubicBezTo>
                    <a:pt x="1703" y="1534"/>
                    <a:pt x="2241" y="997"/>
                    <a:pt x="2868" y="773"/>
                  </a:cubicBezTo>
                  <a:cubicBezTo>
                    <a:pt x="3047" y="728"/>
                    <a:pt x="3137" y="683"/>
                    <a:pt x="3316" y="683"/>
                  </a:cubicBezTo>
                  <a:close/>
                  <a:moveTo>
                    <a:pt x="897" y="4044"/>
                  </a:moveTo>
                  <a:lnTo>
                    <a:pt x="1076" y="4133"/>
                  </a:lnTo>
                  <a:cubicBezTo>
                    <a:pt x="1255" y="4223"/>
                    <a:pt x="1434" y="4313"/>
                    <a:pt x="1524" y="4492"/>
                  </a:cubicBezTo>
                  <a:lnTo>
                    <a:pt x="583" y="5478"/>
                  </a:lnTo>
                  <a:cubicBezTo>
                    <a:pt x="583" y="5119"/>
                    <a:pt x="628" y="4671"/>
                    <a:pt x="807" y="4313"/>
                  </a:cubicBezTo>
                  <a:lnTo>
                    <a:pt x="897" y="4044"/>
                  </a:lnTo>
                  <a:close/>
                  <a:moveTo>
                    <a:pt x="1748" y="5030"/>
                  </a:moveTo>
                  <a:cubicBezTo>
                    <a:pt x="1748" y="5119"/>
                    <a:pt x="1793" y="5209"/>
                    <a:pt x="1793" y="5254"/>
                  </a:cubicBezTo>
                  <a:lnTo>
                    <a:pt x="1793" y="5612"/>
                  </a:lnTo>
                  <a:cubicBezTo>
                    <a:pt x="1569" y="5702"/>
                    <a:pt x="1345" y="5702"/>
                    <a:pt x="1121" y="5702"/>
                  </a:cubicBezTo>
                  <a:lnTo>
                    <a:pt x="1748" y="5030"/>
                  </a:lnTo>
                  <a:close/>
                  <a:moveTo>
                    <a:pt x="15460" y="8614"/>
                  </a:moveTo>
                  <a:lnTo>
                    <a:pt x="16445" y="9690"/>
                  </a:lnTo>
                  <a:lnTo>
                    <a:pt x="10172" y="9286"/>
                  </a:lnTo>
                  <a:cubicBezTo>
                    <a:pt x="9993" y="9242"/>
                    <a:pt x="9814" y="9197"/>
                    <a:pt x="9590" y="9197"/>
                  </a:cubicBezTo>
                  <a:lnTo>
                    <a:pt x="13578" y="9197"/>
                  </a:lnTo>
                  <a:cubicBezTo>
                    <a:pt x="14250" y="9197"/>
                    <a:pt x="14922" y="8973"/>
                    <a:pt x="15460" y="8614"/>
                  </a:cubicBezTo>
                  <a:close/>
                  <a:moveTo>
                    <a:pt x="16132" y="10183"/>
                  </a:moveTo>
                  <a:lnTo>
                    <a:pt x="16670" y="10272"/>
                  </a:lnTo>
                  <a:lnTo>
                    <a:pt x="17655" y="10810"/>
                  </a:lnTo>
                  <a:cubicBezTo>
                    <a:pt x="17476" y="10855"/>
                    <a:pt x="17342" y="10900"/>
                    <a:pt x="17118" y="10900"/>
                  </a:cubicBezTo>
                  <a:lnTo>
                    <a:pt x="17028" y="10989"/>
                  </a:lnTo>
                  <a:lnTo>
                    <a:pt x="16132" y="10183"/>
                  </a:lnTo>
                  <a:close/>
                  <a:moveTo>
                    <a:pt x="13981" y="10048"/>
                  </a:moveTo>
                  <a:lnTo>
                    <a:pt x="15146" y="10093"/>
                  </a:lnTo>
                  <a:lnTo>
                    <a:pt x="16983" y="11661"/>
                  </a:lnTo>
                  <a:cubicBezTo>
                    <a:pt x="16580" y="11706"/>
                    <a:pt x="16132" y="11751"/>
                    <a:pt x="15684" y="11751"/>
                  </a:cubicBezTo>
                  <a:lnTo>
                    <a:pt x="15191" y="11751"/>
                  </a:lnTo>
                  <a:cubicBezTo>
                    <a:pt x="15101" y="11661"/>
                    <a:pt x="14967" y="11482"/>
                    <a:pt x="14877" y="11303"/>
                  </a:cubicBezTo>
                  <a:lnTo>
                    <a:pt x="13981" y="10048"/>
                  </a:lnTo>
                  <a:close/>
                  <a:moveTo>
                    <a:pt x="18238" y="11168"/>
                  </a:moveTo>
                  <a:lnTo>
                    <a:pt x="18865" y="11527"/>
                  </a:lnTo>
                  <a:lnTo>
                    <a:pt x="18955" y="11617"/>
                  </a:lnTo>
                  <a:cubicBezTo>
                    <a:pt x="18955" y="11661"/>
                    <a:pt x="18910" y="11661"/>
                    <a:pt x="18910" y="11706"/>
                  </a:cubicBezTo>
                  <a:cubicBezTo>
                    <a:pt x="18769" y="11762"/>
                    <a:pt x="18620" y="11788"/>
                    <a:pt x="18471" y="11788"/>
                  </a:cubicBezTo>
                  <a:cubicBezTo>
                    <a:pt x="18146" y="11788"/>
                    <a:pt x="17826" y="11667"/>
                    <a:pt x="17611" y="11482"/>
                  </a:cubicBezTo>
                  <a:lnTo>
                    <a:pt x="17566" y="11437"/>
                  </a:lnTo>
                  <a:cubicBezTo>
                    <a:pt x="17790" y="11393"/>
                    <a:pt x="18014" y="11258"/>
                    <a:pt x="18238" y="11168"/>
                  </a:cubicBezTo>
                  <a:close/>
                  <a:moveTo>
                    <a:pt x="8425" y="11930"/>
                  </a:moveTo>
                  <a:cubicBezTo>
                    <a:pt x="8649" y="11975"/>
                    <a:pt x="8918" y="12065"/>
                    <a:pt x="9142" y="12109"/>
                  </a:cubicBezTo>
                  <a:lnTo>
                    <a:pt x="8738" y="12826"/>
                  </a:lnTo>
                  <a:lnTo>
                    <a:pt x="8380" y="12826"/>
                  </a:lnTo>
                  <a:lnTo>
                    <a:pt x="8066" y="12423"/>
                  </a:lnTo>
                  <a:lnTo>
                    <a:pt x="8425" y="11930"/>
                  </a:lnTo>
                  <a:close/>
                  <a:moveTo>
                    <a:pt x="17611" y="12199"/>
                  </a:moveTo>
                  <a:lnTo>
                    <a:pt x="18462" y="12871"/>
                  </a:lnTo>
                  <a:lnTo>
                    <a:pt x="18103" y="12961"/>
                  </a:lnTo>
                  <a:cubicBezTo>
                    <a:pt x="18032" y="12965"/>
                    <a:pt x="17960" y="12968"/>
                    <a:pt x="17888" y="12968"/>
                  </a:cubicBezTo>
                  <a:cubicBezTo>
                    <a:pt x="17244" y="12968"/>
                    <a:pt x="16607" y="12786"/>
                    <a:pt x="16042" y="12423"/>
                  </a:cubicBezTo>
                  <a:cubicBezTo>
                    <a:pt x="16580" y="12423"/>
                    <a:pt x="17118" y="12378"/>
                    <a:pt x="17611" y="12199"/>
                  </a:cubicBezTo>
                  <a:close/>
                  <a:moveTo>
                    <a:pt x="3896" y="0"/>
                  </a:moveTo>
                  <a:cubicBezTo>
                    <a:pt x="3488" y="0"/>
                    <a:pt x="3078" y="76"/>
                    <a:pt x="2689" y="235"/>
                  </a:cubicBezTo>
                  <a:cubicBezTo>
                    <a:pt x="1524" y="683"/>
                    <a:pt x="762" y="1758"/>
                    <a:pt x="628" y="2968"/>
                  </a:cubicBezTo>
                  <a:lnTo>
                    <a:pt x="583" y="3551"/>
                  </a:lnTo>
                  <a:lnTo>
                    <a:pt x="359" y="4089"/>
                  </a:lnTo>
                  <a:cubicBezTo>
                    <a:pt x="90" y="4761"/>
                    <a:pt x="0" y="5478"/>
                    <a:pt x="135" y="6239"/>
                  </a:cubicBezTo>
                  <a:cubicBezTo>
                    <a:pt x="135" y="6329"/>
                    <a:pt x="224" y="6374"/>
                    <a:pt x="359" y="6463"/>
                  </a:cubicBezTo>
                  <a:lnTo>
                    <a:pt x="404" y="6463"/>
                  </a:lnTo>
                  <a:cubicBezTo>
                    <a:pt x="449" y="6463"/>
                    <a:pt x="583" y="6374"/>
                    <a:pt x="628" y="6329"/>
                  </a:cubicBezTo>
                  <a:lnTo>
                    <a:pt x="762" y="6239"/>
                  </a:lnTo>
                  <a:cubicBezTo>
                    <a:pt x="897" y="6284"/>
                    <a:pt x="1121" y="6329"/>
                    <a:pt x="1300" y="6329"/>
                  </a:cubicBezTo>
                  <a:cubicBezTo>
                    <a:pt x="1569" y="6329"/>
                    <a:pt x="1882" y="6284"/>
                    <a:pt x="2196" y="6105"/>
                  </a:cubicBezTo>
                  <a:lnTo>
                    <a:pt x="3092" y="6508"/>
                  </a:lnTo>
                  <a:lnTo>
                    <a:pt x="3675" y="7718"/>
                  </a:lnTo>
                  <a:cubicBezTo>
                    <a:pt x="3809" y="8077"/>
                    <a:pt x="3988" y="8390"/>
                    <a:pt x="4168" y="8704"/>
                  </a:cubicBezTo>
                  <a:cubicBezTo>
                    <a:pt x="4213" y="8794"/>
                    <a:pt x="4347" y="8794"/>
                    <a:pt x="4392" y="8794"/>
                  </a:cubicBezTo>
                  <a:cubicBezTo>
                    <a:pt x="4437" y="8794"/>
                    <a:pt x="4481" y="8794"/>
                    <a:pt x="4571" y="8749"/>
                  </a:cubicBezTo>
                  <a:cubicBezTo>
                    <a:pt x="4661" y="8614"/>
                    <a:pt x="4705" y="8480"/>
                    <a:pt x="4661" y="8345"/>
                  </a:cubicBezTo>
                  <a:cubicBezTo>
                    <a:pt x="4481" y="8077"/>
                    <a:pt x="4347" y="7808"/>
                    <a:pt x="4213" y="7449"/>
                  </a:cubicBezTo>
                  <a:lnTo>
                    <a:pt x="3675" y="6284"/>
                  </a:lnTo>
                  <a:lnTo>
                    <a:pt x="4033" y="6015"/>
                  </a:lnTo>
                  <a:cubicBezTo>
                    <a:pt x="4840" y="5388"/>
                    <a:pt x="5333" y="4492"/>
                    <a:pt x="5422" y="3551"/>
                  </a:cubicBezTo>
                  <a:cubicBezTo>
                    <a:pt x="5422" y="3372"/>
                    <a:pt x="5333" y="3237"/>
                    <a:pt x="5154" y="3192"/>
                  </a:cubicBezTo>
                  <a:cubicBezTo>
                    <a:pt x="4974" y="3192"/>
                    <a:pt x="4885" y="3327"/>
                    <a:pt x="4840" y="3461"/>
                  </a:cubicBezTo>
                  <a:cubicBezTo>
                    <a:pt x="4795" y="4313"/>
                    <a:pt x="4302" y="5030"/>
                    <a:pt x="3675" y="5567"/>
                  </a:cubicBezTo>
                  <a:lnTo>
                    <a:pt x="3137" y="5926"/>
                  </a:lnTo>
                  <a:lnTo>
                    <a:pt x="2420" y="5612"/>
                  </a:lnTo>
                  <a:lnTo>
                    <a:pt x="2375" y="5209"/>
                  </a:lnTo>
                  <a:cubicBezTo>
                    <a:pt x="2331" y="4537"/>
                    <a:pt x="1972" y="3999"/>
                    <a:pt x="1434" y="3640"/>
                  </a:cubicBezTo>
                  <a:lnTo>
                    <a:pt x="1121" y="3461"/>
                  </a:lnTo>
                  <a:lnTo>
                    <a:pt x="1210" y="3103"/>
                  </a:lnTo>
                  <a:cubicBezTo>
                    <a:pt x="1210" y="2968"/>
                    <a:pt x="1255" y="2879"/>
                    <a:pt x="1255" y="2744"/>
                  </a:cubicBezTo>
                  <a:cubicBezTo>
                    <a:pt x="2375" y="2699"/>
                    <a:pt x="3496" y="2341"/>
                    <a:pt x="4437" y="1803"/>
                  </a:cubicBezTo>
                  <a:cubicBezTo>
                    <a:pt x="4481" y="1893"/>
                    <a:pt x="4526" y="2072"/>
                    <a:pt x="4616" y="2207"/>
                  </a:cubicBezTo>
                  <a:cubicBezTo>
                    <a:pt x="4616" y="2251"/>
                    <a:pt x="4661" y="2341"/>
                    <a:pt x="4661" y="2431"/>
                  </a:cubicBezTo>
                  <a:cubicBezTo>
                    <a:pt x="4705" y="2520"/>
                    <a:pt x="4840" y="2655"/>
                    <a:pt x="4929" y="2655"/>
                  </a:cubicBezTo>
                  <a:lnTo>
                    <a:pt x="4974" y="2655"/>
                  </a:lnTo>
                  <a:cubicBezTo>
                    <a:pt x="5154" y="2565"/>
                    <a:pt x="5198" y="2431"/>
                    <a:pt x="5198" y="2296"/>
                  </a:cubicBezTo>
                  <a:cubicBezTo>
                    <a:pt x="5198" y="2207"/>
                    <a:pt x="5154" y="2117"/>
                    <a:pt x="5109" y="2027"/>
                  </a:cubicBezTo>
                  <a:cubicBezTo>
                    <a:pt x="5019" y="1758"/>
                    <a:pt x="4885" y="1534"/>
                    <a:pt x="4705" y="1310"/>
                  </a:cubicBezTo>
                  <a:cubicBezTo>
                    <a:pt x="4571" y="1086"/>
                    <a:pt x="4437" y="907"/>
                    <a:pt x="4213" y="728"/>
                  </a:cubicBezTo>
                  <a:lnTo>
                    <a:pt x="4213" y="728"/>
                  </a:lnTo>
                  <a:cubicBezTo>
                    <a:pt x="4616" y="773"/>
                    <a:pt x="5019" y="907"/>
                    <a:pt x="5333" y="1131"/>
                  </a:cubicBezTo>
                  <a:cubicBezTo>
                    <a:pt x="5781" y="1400"/>
                    <a:pt x="6184" y="1758"/>
                    <a:pt x="6498" y="2117"/>
                  </a:cubicBezTo>
                  <a:lnTo>
                    <a:pt x="7080" y="2879"/>
                  </a:lnTo>
                  <a:lnTo>
                    <a:pt x="6901" y="2879"/>
                  </a:lnTo>
                  <a:cubicBezTo>
                    <a:pt x="5467" y="3865"/>
                    <a:pt x="5064" y="5836"/>
                    <a:pt x="5960" y="7270"/>
                  </a:cubicBezTo>
                  <a:cubicBezTo>
                    <a:pt x="6856" y="8749"/>
                    <a:pt x="8425" y="9690"/>
                    <a:pt x="10172" y="9824"/>
                  </a:cubicBezTo>
                  <a:lnTo>
                    <a:pt x="13219" y="10048"/>
                  </a:lnTo>
                  <a:lnTo>
                    <a:pt x="14115" y="11303"/>
                  </a:lnTo>
                  <a:lnTo>
                    <a:pt x="11561" y="11661"/>
                  </a:lnTo>
                  <a:cubicBezTo>
                    <a:pt x="11283" y="11693"/>
                    <a:pt x="11006" y="11708"/>
                    <a:pt x="10731" y="11708"/>
                  </a:cubicBezTo>
                  <a:cubicBezTo>
                    <a:pt x="8652" y="11708"/>
                    <a:pt x="6673" y="10824"/>
                    <a:pt x="5288" y="9242"/>
                  </a:cubicBezTo>
                  <a:cubicBezTo>
                    <a:pt x="5221" y="9197"/>
                    <a:pt x="5154" y="9174"/>
                    <a:pt x="5086" y="9174"/>
                  </a:cubicBezTo>
                  <a:cubicBezTo>
                    <a:pt x="5019" y="9174"/>
                    <a:pt x="4952" y="9197"/>
                    <a:pt x="4885" y="9242"/>
                  </a:cubicBezTo>
                  <a:cubicBezTo>
                    <a:pt x="4795" y="9376"/>
                    <a:pt x="4795" y="9511"/>
                    <a:pt x="4885" y="9645"/>
                  </a:cubicBezTo>
                  <a:cubicBezTo>
                    <a:pt x="5736" y="10586"/>
                    <a:pt x="6811" y="11303"/>
                    <a:pt x="7932" y="11751"/>
                  </a:cubicBezTo>
                  <a:lnTo>
                    <a:pt x="7260" y="12826"/>
                  </a:lnTo>
                  <a:lnTo>
                    <a:pt x="6587" y="12826"/>
                  </a:lnTo>
                  <a:cubicBezTo>
                    <a:pt x="6408" y="12826"/>
                    <a:pt x="6274" y="12961"/>
                    <a:pt x="6274" y="13095"/>
                  </a:cubicBezTo>
                  <a:cubicBezTo>
                    <a:pt x="6274" y="13275"/>
                    <a:pt x="6408" y="13409"/>
                    <a:pt x="6587" y="13409"/>
                  </a:cubicBezTo>
                  <a:lnTo>
                    <a:pt x="7394" y="13409"/>
                  </a:lnTo>
                  <a:cubicBezTo>
                    <a:pt x="7528" y="13409"/>
                    <a:pt x="7573" y="13319"/>
                    <a:pt x="7618" y="13275"/>
                  </a:cubicBezTo>
                  <a:lnTo>
                    <a:pt x="7797" y="13006"/>
                  </a:lnTo>
                  <a:lnTo>
                    <a:pt x="8021" y="13275"/>
                  </a:lnTo>
                  <a:cubicBezTo>
                    <a:pt x="8066" y="13319"/>
                    <a:pt x="8201" y="13409"/>
                    <a:pt x="8245" y="13409"/>
                  </a:cubicBezTo>
                  <a:lnTo>
                    <a:pt x="8425" y="13409"/>
                  </a:lnTo>
                  <a:lnTo>
                    <a:pt x="8201" y="13723"/>
                  </a:lnTo>
                  <a:lnTo>
                    <a:pt x="7528" y="13723"/>
                  </a:lnTo>
                  <a:cubicBezTo>
                    <a:pt x="7349" y="13723"/>
                    <a:pt x="7260" y="13857"/>
                    <a:pt x="7260" y="13991"/>
                  </a:cubicBezTo>
                  <a:cubicBezTo>
                    <a:pt x="7260" y="14171"/>
                    <a:pt x="7349" y="14305"/>
                    <a:pt x="7528" y="14305"/>
                  </a:cubicBezTo>
                  <a:lnTo>
                    <a:pt x="8380" y="14305"/>
                  </a:lnTo>
                  <a:cubicBezTo>
                    <a:pt x="8469" y="14305"/>
                    <a:pt x="8514" y="14216"/>
                    <a:pt x="8604" y="14171"/>
                  </a:cubicBezTo>
                  <a:lnTo>
                    <a:pt x="8738" y="13902"/>
                  </a:lnTo>
                  <a:lnTo>
                    <a:pt x="8962" y="14171"/>
                  </a:lnTo>
                  <a:cubicBezTo>
                    <a:pt x="9052" y="14216"/>
                    <a:pt x="9142" y="14305"/>
                    <a:pt x="9186" y="14305"/>
                  </a:cubicBezTo>
                  <a:lnTo>
                    <a:pt x="9814" y="14305"/>
                  </a:lnTo>
                  <a:cubicBezTo>
                    <a:pt x="9993" y="14305"/>
                    <a:pt x="10083" y="14171"/>
                    <a:pt x="10083" y="13991"/>
                  </a:cubicBezTo>
                  <a:cubicBezTo>
                    <a:pt x="10083" y="13857"/>
                    <a:pt x="9993" y="13723"/>
                    <a:pt x="9814" y="13723"/>
                  </a:cubicBezTo>
                  <a:lnTo>
                    <a:pt x="9321" y="13723"/>
                  </a:lnTo>
                  <a:lnTo>
                    <a:pt x="9052" y="13319"/>
                  </a:lnTo>
                  <a:lnTo>
                    <a:pt x="9769" y="12199"/>
                  </a:lnTo>
                  <a:cubicBezTo>
                    <a:pt x="10038" y="12289"/>
                    <a:pt x="10396" y="12289"/>
                    <a:pt x="10665" y="12289"/>
                  </a:cubicBezTo>
                  <a:cubicBezTo>
                    <a:pt x="10934" y="12289"/>
                    <a:pt x="11292" y="12289"/>
                    <a:pt x="11561" y="12199"/>
                  </a:cubicBezTo>
                  <a:lnTo>
                    <a:pt x="14429" y="11841"/>
                  </a:lnTo>
                  <a:cubicBezTo>
                    <a:pt x="15191" y="12826"/>
                    <a:pt x="16445" y="13454"/>
                    <a:pt x="17790" y="13454"/>
                  </a:cubicBezTo>
                  <a:lnTo>
                    <a:pt x="18059" y="13454"/>
                  </a:lnTo>
                  <a:lnTo>
                    <a:pt x="18596" y="13409"/>
                  </a:lnTo>
                  <a:cubicBezTo>
                    <a:pt x="18776" y="13409"/>
                    <a:pt x="18955" y="13230"/>
                    <a:pt x="19044" y="13050"/>
                  </a:cubicBezTo>
                  <a:cubicBezTo>
                    <a:pt x="19134" y="12871"/>
                    <a:pt x="19044" y="12647"/>
                    <a:pt x="18910" y="12558"/>
                  </a:cubicBezTo>
                  <a:lnTo>
                    <a:pt x="18552" y="12289"/>
                  </a:lnTo>
                  <a:cubicBezTo>
                    <a:pt x="18686" y="12289"/>
                    <a:pt x="18820" y="12199"/>
                    <a:pt x="18955" y="12154"/>
                  </a:cubicBezTo>
                  <a:lnTo>
                    <a:pt x="19000" y="12154"/>
                  </a:lnTo>
                  <a:cubicBezTo>
                    <a:pt x="19224" y="12109"/>
                    <a:pt x="19403" y="11885"/>
                    <a:pt x="19448" y="11617"/>
                  </a:cubicBezTo>
                  <a:cubicBezTo>
                    <a:pt x="19493" y="11437"/>
                    <a:pt x="19403" y="11213"/>
                    <a:pt x="19179" y="11079"/>
                  </a:cubicBezTo>
                  <a:lnTo>
                    <a:pt x="17162" y="9914"/>
                  </a:lnTo>
                  <a:cubicBezTo>
                    <a:pt x="17207" y="9735"/>
                    <a:pt x="17162" y="9600"/>
                    <a:pt x="17028" y="9466"/>
                  </a:cubicBezTo>
                  <a:lnTo>
                    <a:pt x="14788" y="7001"/>
                  </a:lnTo>
                  <a:cubicBezTo>
                    <a:pt x="14563" y="6732"/>
                    <a:pt x="14295" y="6508"/>
                    <a:pt x="14071" y="6195"/>
                  </a:cubicBezTo>
                  <a:cubicBezTo>
                    <a:pt x="14026" y="6150"/>
                    <a:pt x="13959" y="6127"/>
                    <a:pt x="13886" y="6127"/>
                  </a:cubicBezTo>
                  <a:cubicBezTo>
                    <a:pt x="13813" y="6127"/>
                    <a:pt x="13735" y="6150"/>
                    <a:pt x="13667" y="6195"/>
                  </a:cubicBezTo>
                  <a:cubicBezTo>
                    <a:pt x="13578" y="6329"/>
                    <a:pt x="13578" y="6508"/>
                    <a:pt x="13667" y="6598"/>
                  </a:cubicBezTo>
                  <a:lnTo>
                    <a:pt x="14429" y="7315"/>
                  </a:lnTo>
                  <a:lnTo>
                    <a:pt x="15101" y="8121"/>
                  </a:lnTo>
                  <a:cubicBezTo>
                    <a:pt x="14653" y="8390"/>
                    <a:pt x="14115" y="8570"/>
                    <a:pt x="13578" y="8570"/>
                  </a:cubicBezTo>
                  <a:lnTo>
                    <a:pt x="8066" y="8570"/>
                  </a:lnTo>
                  <a:cubicBezTo>
                    <a:pt x="7394" y="8166"/>
                    <a:pt x="6856" y="7629"/>
                    <a:pt x="6453" y="7001"/>
                  </a:cubicBezTo>
                  <a:cubicBezTo>
                    <a:pt x="5691" y="5791"/>
                    <a:pt x="6005" y="4133"/>
                    <a:pt x="7260" y="3372"/>
                  </a:cubicBezTo>
                  <a:lnTo>
                    <a:pt x="7573" y="3148"/>
                  </a:lnTo>
                  <a:cubicBezTo>
                    <a:pt x="9500" y="3685"/>
                    <a:pt x="11203" y="4581"/>
                    <a:pt x="12771" y="5881"/>
                  </a:cubicBezTo>
                  <a:cubicBezTo>
                    <a:pt x="12822" y="5915"/>
                    <a:pt x="12880" y="5930"/>
                    <a:pt x="12937" y="5930"/>
                  </a:cubicBezTo>
                  <a:cubicBezTo>
                    <a:pt x="13029" y="5930"/>
                    <a:pt x="13119" y="5892"/>
                    <a:pt x="13174" y="5836"/>
                  </a:cubicBezTo>
                  <a:cubicBezTo>
                    <a:pt x="13309" y="5702"/>
                    <a:pt x="13219" y="5567"/>
                    <a:pt x="13130" y="5433"/>
                  </a:cubicBezTo>
                  <a:cubicBezTo>
                    <a:pt x="11516" y="4133"/>
                    <a:pt x="9724" y="3192"/>
                    <a:pt x="7708" y="2565"/>
                  </a:cubicBezTo>
                  <a:lnTo>
                    <a:pt x="6946" y="1669"/>
                  </a:lnTo>
                  <a:cubicBezTo>
                    <a:pt x="6587" y="1221"/>
                    <a:pt x="6184" y="862"/>
                    <a:pt x="5691" y="504"/>
                  </a:cubicBezTo>
                  <a:cubicBezTo>
                    <a:pt x="5149" y="178"/>
                    <a:pt x="4524" y="0"/>
                    <a:pt x="38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53" name="Google Shape;6553;p77"/>
          <p:cNvSpPr/>
          <p:nvPr/>
        </p:nvSpPr>
        <p:spPr>
          <a:xfrm>
            <a:off x="6129175" y="3399108"/>
            <a:ext cx="511128" cy="368692"/>
          </a:xfrm>
          <a:custGeom>
            <a:rect b="b" l="l" r="r" t="t"/>
            <a:pathLst>
              <a:path extrusionOk="0" h="14190" w="19672">
                <a:moveTo>
                  <a:pt x="3666" y="496"/>
                </a:moveTo>
                <a:cubicBezTo>
                  <a:pt x="3878" y="496"/>
                  <a:pt x="4091" y="520"/>
                  <a:pt x="4302" y="568"/>
                </a:cubicBezTo>
                <a:lnTo>
                  <a:pt x="3988" y="971"/>
                </a:lnTo>
                <a:cubicBezTo>
                  <a:pt x="3898" y="1016"/>
                  <a:pt x="3854" y="1016"/>
                  <a:pt x="3854" y="1016"/>
                </a:cubicBezTo>
                <a:cubicBezTo>
                  <a:pt x="3737" y="1005"/>
                  <a:pt x="3621" y="1000"/>
                  <a:pt x="3505" y="1000"/>
                </a:cubicBezTo>
                <a:cubicBezTo>
                  <a:pt x="3128" y="1000"/>
                  <a:pt x="2752" y="1058"/>
                  <a:pt x="2375" y="1195"/>
                </a:cubicBezTo>
                <a:lnTo>
                  <a:pt x="1613" y="1464"/>
                </a:lnTo>
                <a:cubicBezTo>
                  <a:pt x="1613" y="1419"/>
                  <a:pt x="1568" y="1419"/>
                  <a:pt x="1568" y="1419"/>
                </a:cubicBezTo>
                <a:lnTo>
                  <a:pt x="1524" y="1374"/>
                </a:lnTo>
                <a:cubicBezTo>
                  <a:pt x="2122" y="811"/>
                  <a:pt x="2887" y="496"/>
                  <a:pt x="3666" y="496"/>
                </a:cubicBezTo>
                <a:close/>
                <a:moveTo>
                  <a:pt x="1075" y="1778"/>
                </a:moveTo>
                <a:cubicBezTo>
                  <a:pt x="1300" y="2002"/>
                  <a:pt x="1479" y="2270"/>
                  <a:pt x="1479" y="2584"/>
                </a:cubicBezTo>
                <a:lnTo>
                  <a:pt x="672" y="2539"/>
                </a:lnTo>
                <a:cubicBezTo>
                  <a:pt x="717" y="2270"/>
                  <a:pt x="896" y="2002"/>
                  <a:pt x="1075" y="1778"/>
                </a:cubicBezTo>
                <a:close/>
                <a:moveTo>
                  <a:pt x="4884" y="702"/>
                </a:moveTo>
                <a:cubicBezTo>
                  <a:pt x="5064" y="747"/>
                  <a:pt x="5153" y="792"/>
                  <a:pt x="5288" y="926"/>
                </a:cubicBezTo>
                <a:lnTo>
                  <a:pt x="7349" y="2226"/>
                </a:lnTo>
                <a:cubicBezTo>
                  <a:pt x="6946" y="2270"/>
                  <a:pt x="6542" y="2360"/>
                  <a:pt x="6139" y="2539"/>
                </a:cubicBezTo>
                <a:lnTo>
                  <a:pt x="5422" y="2898"/>
                </a:lnTo>
                <a:cubicBezTo>
                  <a:pt x="5288" y="2315"/>
                  <a:pt x="4929" y="1822"/>
                  <a:pt x="4481" y="1374"/>
                </a:cubicBezTo>
                <a:lnTo>
                  <a:pt x="4391" y="1240"/>
                </a:lnTo>
                <a:lnTo>
                  <a:pt x="4884" y="702"/>
                </a:lnTo>
                <a:close/>
                <a:moveTo>
                  <a:pt x="7738" y="2757"/>
                </a:moveTo>
                <a:cubicBezTo>
                  <a:pt x="8451" y="2757"/>
                  <a:pt x="9153" y="3005"/>
                  <a:pt x="9769" y="3480"/>
                </a:cubicBezTo>
                <a:lnTo>
                  <a:pt x="14070" y="7020"/>
                </a:lnTo>
                <a:lnTo>
                  <a:pt x="13622" y="7424"/>
                </a:lnTo>
                <a:lnTo>
                  <a:pt x="11426" y="7244"/>
                </a:lnTo>
                <a:cubicBezTo>
                  <a:pt x="11247" y="7244"/>
                  <a:pt x="11158" y="7379"/>
                  <a:pt x="11068" y="7513"/>
                </a:cubicBezTo>
                <a:cubicBezTo>
                  <a:pt x="11023" y="7692"/>
                  <a:pt x="11202" y="7827"/>
                  <a:pt x="11382" y="7872"/>
                </a:cubicBezTo>
                <a:lnTo>
                  <a:pt x="13622" y="8051"/>
                </a:lnTo>
                <a:lnTo>
                  <a:pt x="15370" y="8992"/>
                </a:lnTo>
                <a:lnTo>
                  <a:pt x="9096" y="8857"/>
                </a:lnTo>
                <a:cubicBezTo>
                  <a:pt x="8021" y="8813"/>
                  <a:pt x="6901" y="8409"/>
                  <a:pt x="6049" y="7692"/>
                </a:cubicBezTo>
                <a:cubicBezTo>
                  <a:pt x="5736" y="7424"/>
                  <a:pt x="5377" y="7065"/>
                  <a:pt x="5153" y="6707"/>
                </a:cubicBezTo>
                <a:lnTo>
                  <a:pt x="5153" y="6707"/>
                </a:lnTo>
                <a:cubicBezTo>
                  <a:pt x="6318" y="7200"/>
                  <a:pt x="7618" y="7513"/>
                  <a:pt x="8917" y="7648"/>
                </a:cubicBezTo>
                <a:lnTo>
                  <a:pt x="10127" y="7737"/>
                </a:lnTo>
                <a:cubicBezTo>
                  <a:pt x="10306" y="7737"/>
                  <a:pt x="10396" y="7648"/>
                  <a:pt x="10396" y="7468"/>
                </a:cubicBezTo>
                <a:cubicBezTo>
                  <a:pt x="10396" y="7289"/>
                  <a:pt x="10306" y="7200"/>
                  <a:pt x="10127" y="7110"/>
                </a:cubicBezTo>
                <a:lnTo>
                  <a:pt x="8917" y="7020"/>
                </a:lnTo>
                <a:cubicBezTo>
                  <a:pt x="7394" y="6931"/>
                  <a:pt x="5915" y="6527"/>
                  <a:pt x="4615" y="5810"/>
                </a:cubicBezTo>
                <a:cubicBezTo>
                  <a:pt x="4481" y="5497"/>
                  <a:pt x="4391" y="5183"/>
                  <a:pt x="4302" y="4914"/>
                </a:cubicBezTo>
                <a:cubicBezTo>
                  <a:pt x="4212" y="4377"/>
                  <a:pt x="4481" y="3928"/>
                  <a:pt x="4929" y="3704"/>
                </a:cubicBezTo>
                <a:lnTo>
                  <a:pt x="6453" y="3032"/>
                </a:lnTo>
                <a:cubicBezTo>
                  <a:pt x="6874" y="2847"/>
                  <a:pt x="7308" y="2757"/>
                  <a:pt x="7738" y="2757"/>
                </a:cubicBezTo>
                <a:close/>
                <a:moveTo>
                  <a:pt x="7214" y="10964"/>
                </a:moveTo>
                <a:cubicBezTo>
                  <a:pt x="7528" y="11008"/>
                  <a:pt x="7797" y="11053"/>
                  <a:pt x="8066" y="11053"/>
                </a:cubicBezTo>
                <a:lnTo>
                  <a:pt x="7662" y="11680"/>
                </a:lnTo>
                <a:lnTo>
                  <a:pt x="7304" y="11680"/>
                </a:lnTo>
                <a:lnTo>
                  <a:pt x="6990" y="11277"/>
                </a:lnTo>
                <a:lnTo>
                  <a:pt x="7214" y="10964"/>
                </a:lnTo>
                <a:close/>
                <a:moveTo>
                  <a:pt x="3620" y="1"/>
                </a:moveTo>
                <a:cubicBezTo>
                  <a:pt x="2692" y="1"/>
                  <a:pt x="1772" y="345"/>
                  <a:pt x="1075" y="1016"/>
                </a:cubicBezTo>
                <a:lnTo>
                  <a:pt x="851" y="1240"/>
                </a:lnTo>
                <a:cubicBezTo>
                  <a:pt x="403" y="1643"/>
                  <a:pt x="134" y="2136"/>
                  <a:pt x="0" y="2719"/>
                </a:cubicBezTo>
                <a:cubicBezTo>
                  <a:pt x="0" y="2808"/>
                  <a:pt x="0" y="2943"/>
                  <a:pt x="45" y="3032"/>
                </a:cubicBezTo>
                <a:cubicBezTo>
                  <a:pt x="134" y="3167"/>
                  <a:pt x="224" y="3211"/>
                  <a:pt x="359" y="3211"/>
                </a:cubicBezTo>
                <a:lnTo>
                  <a:pt x="1479" y="3256"/>
                </a:lnTo>
                <a:lnTo>
                  <a:pt x="1703" y="3839"/>
                </a:lnTo>
                <a:cubicBezTo>
                  <a:pt x="1748" y="3884"/>
                  <a:pt x="1748" y="3928"/>
                  <a:pt x="1748" y="4063"/>
                </a:cubicBezTo>
                <a:lnTo>
                  <a:pt x="1748" y="4421"/>
                </a:lnTo>
                <a:cubicBezTo>
                  <a:pt x="1748" y="5452"/>
                  <a:pt x="1972" y="6393"/>
                  <a:pt x="2375" y="7289"/>
                </a:cubicBezTo>
                <a:cubicBezTo>
                  <a:pt x="2420" y="7424"/>
                  <a:pt x="2509" y="7468"/>
                  <a:pt x="2644" y="7468"/>
                </a:cubicBezTo>
                <a:lnTo>
                  <a:pt x="2733" y="7468"/>
                </a:lnTo>
                <a:cubicBezTo>
                  <a:pt x="2913" y="7424"/>
                  <a:pt x="2957" y="7244"/>
                  <a:pt x="2913" y="7065"/>
                </a:cubicBezTo>
                <a:cubicBezTo>
                  <a:pt x="2509" y="6214"/>
                  <a:pt x="2375" y="5407"/>
                  <a:pt x="2375" y="4511"/>
                </a:cubicBezTo>
                <a:lnTo>
                  <a:pt x="2375" y="4108"/>
                </a:lnTo>
                <a:cubicBezTo>
                  <a:pt x="2375" y="3928"/>
                  <a:pt x="2285" y="3839"/>
                  <a:pt x="2241" y="3660"/>
                </a:cubicBezTo>
                <a:lnTo>
                  <a:pt x="1972" y="3032"/>
                </a:lnTo>
                <a:lnTo>
                  <a:pt x="1972" y="2943"/>
                </a:lnTo>
                <a:cubicBezTo>
                  <a:pt x="1972" y="2674"/>
                  <a:pt x="1927" y="2450"/>
                  <a:pt x="1792" y="2226"/>
                </a:cubicBezTo>
                <a:lnTo>
                  <a:pt x="2420" y="2002"/>
                </a:lnTo>
                <a:lnTo>
                  <a:pt x="2420" y="2226"/>
                </a:lnTo>
                <a:cubicBezTo>
                  <a:pt x="2420" y="2360"/>
                  <a:pt x="2509" y="2495"/>
                  <a:pt x="2689" y="2495"/>
                </a:cubicBezTo>
                <a:cubicBezTo>
                  <a:pt x="2868" y="2495"/>
                  <a:pt x="2957" y="2360"/>
                  <a:pt x="2957" y="2226"/>
                </a:cubicBezTo>
                <a:lnTo>
                  <a:pt x="2957" y="1867"/>
                </a:lnTo>
                <a:cubicBezTo>
                  <a:pt x="3182" y="1822"/>
                  <a:pt x="3495" y="1822"/>
                  <a:pt x="3719" y="1822"/>
                </a:cubicBezTo>
                <a:lnTo>
                  <a:pt x="3764" y="1822"/>
                </a:lnTo>
                <a:lnTo>
                  <a:pt x="3988" y="2046"/>
                </a:lnTo>
                <a:cubicBezTo>
                  <a:pt x="4391" y="2450"/>
                  <a:pt x="4660" y="2898"/>
                  <a:pt x="4884" y="3391"/>
                </a:cubicBezTo>
                <a:lnTo>
                  <a:pt x="4615" y="3480"/>
                </a:lnTo>
                <a:cubicBezTo>
                  <a:pt x="3943" y="3839"/>
                  <a:pt x="3540" y="4556"/>
                  <a:pt x="3719" y="5273"/>
                </a:cubicBezTo>
                <a:cubicBezTo>
                  <a:pt x="3764" y="5676"/>
                  <a:pt x="3943" y="6034"/>
                  <a:pt x="4033" y="6393"/>
                </a:cubicBezTo>
                <a:lnTo>
                  <a:pt x="4033" y="6483"/>
                </a:lnTo>
                <a:cubicBezTo>
                  <a:pt x="4391" y="7244"/>
                  <a:pt x="4884" y="7916"/>
                  <a:pt x="5556" y="8409"/>
                </a:cubicBezTo>
                <a:cubicBezTo>
                  <a:pt x="6497" y="9216"/>
                  <a:pt x="7752" y="9664"/>
                  <a:pt x="8962" y="9709"/>
                </a:cubicBezTo>
                <a:lnTo>
                  <a:pt x="11830" y="9754"/>
                </a:lnTo>
                <a:lnTo>
                  <a:pt x="12457" y="10202"/>
                </a:lnTo>
                <a:lnTo>
                  <a:pt x="9544" y="10739"/>
                </a:lnTo>
                <a:cubicBezTo>
                  <a:pt x="9204" y="10793"/>
                  <a:pt x="8862" y="10820"/>
                  <a:pt x="8521" y="10820"/>
                </a:cubicBezTo>
                <a:cubicBezTo>
                  <a:pt x="7159" y="10820"/>
                  <a:pt x="5825" y="10390"/>
                  <a:pt x="4750" y="9530"/>
                </a:cubicBezTo>
                <a:cubicBezTo>
                  <a:pt x="4257" y="9171"/>
                  <a:pt x="3809" y="8723"/>
                  <a:pt x="3495" y="8185"/>
                </a:cubicBezTo>
                <a:cubicBezTo>
                  <a:pt x="3412" y="8130"/>
                  <a:pt x="3312" y="8092"/>
                  <a:pt x="3226" y="8092"/>
                </a:cubicBezTo>
                <a:cubicBezTo>
                  <a:pt x="3173" y="8092"/>
                  <a:pt x="3126" y="8106"/>
                  <a:pt x="3092" y="8141"/>
                </a:cubicBezTo>
                <a:cubicBezTo>
                  <a:pt x="2957" y="8275"/>
                  <a:pt x="2913" y="8409"/>
                  <a:pt x="3047" y="8544"/>
                </a:cubicBezTo>
                <a:cubicBezTo>
                  <a:pt x="3406" y="9082"/>
                  <a:pt x="3943" y="9619"/>
                  <a:pt x="4481" y="9978"/>
                </a:cubicBezTo>
                <a:cubicBezTo>
                  <a:pt x="5108" y="10426"/>
                  <a:pt x="5825" y="10829"/>
                  <a:pt x="6542" y="11053"/>
                </a:cubicBezTo>
                <a:lnTo>
                  <a:pt x="6005" y="11949"/>
                </a:lnTo>
                <a:lnTo>
                  <a:pt x="5288" y="11949"/>
                </a:lnTo>
                <a:cubicBezTo>
                  <a:pt x="5108" y="11949"/>
                  <a:pt x="4974" y="12084"/>
                  <a:pt x="4974" y="12218"/>
                </a:cubicBezTo>
                <a:cubicBezTo>
                  <a:pt x="4974" y="12397"/>
                  <a:pt x="5108" y="12532"/>
                  <a:pt x="5288" y="12532"/>
                </a:cubicBezTo>
                <a:lnTo>
                  <a:pt x="6094" y="12532"/>
                </a:lnTo>
                <a:cubicBezTo>
                  <a:pt x="6229" y="12532"/>
                  <a:pt x="6273" y="12442"/>
                  <a:pt x="6318" y="12397"/>
                </a:cubicBezTo>
                <a:lnTo>
                  <a:pt x="6497" y="12129"/>
                </a:lnTo>
                <a:lnTo>
                  <a:pt x="6721" y="12442"/>
                </a:lnTo>
                <a:cubicBezTo>
                  <a:pt x="6766" y="12532"/>
                  <a:pt x="6901" y="12577"/>
                  <a:pt x="6946" y="12577"/>
                </a:cubicBezTo>
                <a:lnTo>
                  <a:pt x="7125" y="12577"/>
                </a:lnTo>
                <a:lnTo>
                  <a:pt x="6901" y="12890"/>
                </a:lnTo>
                <a:lnTo>
                  <a:pt x="6184" y="12890"/>
                </a:lnTo>
                <a:cubicBezTo>
                  <a:pt x="6005" y="12890"/>
                  <a:pt x="5870" y="13025"/>
                  <a:pt x="5870" y="13204"/>
                </a:cubicBezTo>
                <a:cubicBezTo>
                  <a:pt x="5870" y="13338"/>
                  <a:pt x="6005" y="13473"/>
                  <a:pt x="6184" y="13473"/>
                </a:cubicBezTo>
                <a:lnTo>
                  <a:pt x="6990" y="13473"/>
                </a:lnTo>
                <a:cubicBezTo>
                  <a:pt x="7125" y="13473"/>
                  <a:pt x="7170" y="13428"/>
                  <a:pt x="7214" y="13338"/>
                </a:cubicBezTo>
                <a:lnTo>
                  <a:pt x="7394" y="13070"/>
                </a:lnTo>
                <a:lnTo>
                  <a:pt x="7618" y="13428"/>
                </a:lnTo>
                <a:cubicBezTo>
                  <a:pt x="7662" y="13473"/>
                  <a:pt x="7797" y="13518"/>
                  <a:pt x="7842" y="13518"/>
                </a:cubicBezTo>
                <a:lnTo>
                  <a:pt x="8514" y="13518"/>
                </a:lnTo>
                <a:cubicBezTo>
                  <a:pt x="8693" y="13518"/>
                  <a:pt x="8783" y="13428"/>
                  <a:pt x="8783" y="13249"/>
                </a:cubicBezTo>
                <a:cubicBezTo>
                  <a:pt x="8783" y="13070"/>
                  <a:pt x="8693" y="12935"/>
                  <a:pt x="8514" y="12935"/>
                </a:cubicBezTo>
                <a:lnTo>
                  <a:pt x="8290" y="12935"/>
                </a:lnTo>
                <a:lnTo>
                  <a:pt x="8021" y="12577"/>
                </a:lnTo>
                <a:lnTo>
                  <a:pt x="8738" y="11456"/>
                </a:lnTo>
                <a:cubicBezTo>
                  <a:pt x="9096" y="11456"/>
                  <a:pt x="9410" y="11412"/>
                  <a:pt x="9813" y="11322"/>
                </a:cubicBezTo>
                <a:lnTo>
                  <a:pt x="13219" y="10739"/>
                </a:lnTo>
                <a:lnTo>
                  <a:pt x="15504" y="12353"/>
                </a:lnTo>
                <a:cubicBezTo>
                  <a:pt x="15594" y="12397"/>
                  <a:pt x="15639" y="12397"/>
                  <a:pt x="15683" y="12397"/>
                </a:cubicBezTo>
                <a:cubicBezTo>
                  <a:pt x="15818" y="12397"/>
                  <a:pt x="15863" y="12353"/>
                  <a:pt x="15907" y="12308"/>
                </a:cubicBezTo>
                <a:cubicBezTo>
                  <a:pt x="16042" y="12173"/>
                  <a:pt x="15952" y="11949"/>
                  <a:pt x="15863" y="11905"/>
                </a:cubicBezTo>
                <a:lnTo>
                  <a:pt x="12995" y="9843"/>
                </a:lnTo>
                <a:lnTo>
                  <a:pt x="14025" y="9843"/>
                </a:lnTo>
                <a:lnTo>
                  <a:pt x="18954" y="12621"/>
                </a:lnTo>
                <a:lnTo>
                  <a:pt x="18596" y="12801"/>
                </a:lnTo>
                <a:cubicBezTo>
                  <a:pt x="18506" y="12846"/>
                  <a:pt x="18372" y="12980"/>
                  <a:pt x="18327" y="13114"/>
                </a:cubicBezTo>
                <a:lnTo>
                  <a:pt x="18238" y="13518"/>
                </a:lnTo>
                <a:lnTo>
                  <a:pt x="16938" y="12577"/>
                </a:lnTo>
                <a:cubicBezTo>
                  <a:pt x="16889" y="12527"/>
                  <a:pt x="16827" y="12508"/>
                  <a:pt x="16767" y="12508"/>
                </a:cubicBezTo>
                <a:cubicBezTo>
                  <a:pt x="16663" y="12508"/>
                  <a:pt x="16563" y="12565"/>
                  <a:pt x="16535" y="12621"/>
                </a:cubicBezTo>
                <a:cubicBezTo>
                  <a:pt x="16400" y="12756"/>
                  <a:pt x="16490" y="12980"/>
                  <a:pt x="16580" y="13025"/>
                </a:cubicBezTo>
                <a:lnTo>
                  <a:pt x="18103" y="14100"/>
                </a:lnTo>
                <a:cubicBezTo>
                  <a:pt x="18148" y="14145"/>
                  <a:pt x="18282" y="14190"/>
                  <a:pt x="18372" y="14190"/>
                </a:cubicBezTo>
                <a:cubicBezTo>
                  <a:pt x="18417" y="14190"/>
                  <a:pt x="18506" y="14190"/>
                  <a:pt x="18551" y="14145"/>
                </a:cubicBezTo>
                <a:cubicBezTo>
                  <a:pt x="18730" y="14100"/>
                  <a:pt x="18775" y="13966"/>
                  <a:pt x="18820" y="13787"/>
                </a:cubicBezTo>
                <a:lnTo>
                  <a:pt x="18865" y="13294"/>
                </a:lnTo>
                <a:lnTo>
                  <a:pt x="19403" y="13070"/>
                </a:lnTo>
                <a:cubicBezTo>
                  <a:pt x="19537" y="13025"/>
                  <a:pt x="19671" y="12846"/>
                  <a:pt x="19671" y="12666"/>
                </a:cubicBezTo>
                <a:cubicBezTo>
                  <a:pt x="19627" y="12173"/>
                  <a:pt x="19492" y="11994"/>
                  <a:pt x="19313" y="11949"/>
                </a:cubicBezTo>
                <a:lnTo>
                  <a:pt x="15146" y="9530"/>
                </a:lnTo>
                <a:lnTo>
                  <a:pt x="15907" y="9530"/>
                </a:lnTo>
                <a:cubicBezTo>
                  <a:pt x="16131" y="9530"/>
                  <a:pt x="16311" y="9440"/>
                  <a:pt x="16356" y="9216"/>
                </a:cubicBezTo>
                <a:cubicBezTo>
                  <a:pt x="16400" y="8992"/>
                  <a:pt x="16311" y="8813"/>
                  <a:pt x="16131" y="8723"/>
                </a:cubicBezTo>
                <a:lnTo>
                  <a:pt x="14249" y="7692"/>
                </a:lnTo>
                <a:lnTo>
                  <a:pt x="14608" y="7424"/>
                </a:lnTo>
                <a:cubicBezTo>
                  <a:pt x="14742" y="7334"/>
                  <a:pt x="14787" y="7244"/>
                  <a:pt x="14787" y="7110"/>
                </a:cubicBezTo>
                <a:cubicBezTo>
                  <a:pt x="14787" y="7020"/>
                  <a:pt x="14742" y="6886"/>
                  <a:pt x="14608" y="6841"/>
                </a:cubicBezTo>
                <a:lnTo>
                  <a:pt x="10127" y="3167"/>
                </a:lnTo>
                <a:cubicBezTo>
                  <a:pt x="9679" y="2808"/>
                  <a:pt x="9186" y="2539"/>
                  <a:pt x="8648" y="2405"/>
                </a:cubicBezTo>
                <a:lnTo>
                  <a:pt x="5601" y="568"/>
                </a:lnTo>
                <a:cubicBezTo>
                  <a:pt x="4993" y="188"/>
                  <a:pt x="4304" y="1"/>
                  <a:pt x="36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54" name="Google Shape;6554;p77"/>
          <p:cNvGrpSpPr/>
          <p:nvPr/>
        </p:nvGrpSpPr>
        <p:grpSpPr>
          <a:xfrm>
            <a:off x="4043999" y="4091712"/>
            <a:ext cx="507665" cy="296757"/>
            <a:chOff x="3972627" y="4234757"/>
            <a:chExt cx="573050" cy="334978"/>
          </a:xfrm>
        </p:grpSpPr>
        <p:sp>
          <p:nvSpPr>
            <p:cNvPr id="6555" name="Google Shape;6555;p77"/>
            <p:cNvSpPr/>
            <p:nvPr/>
          </p:nvSpPr>
          <p:spPr>
            <a:xfrm>
              <a:off x="3972627" y="4234757"/>
              <a:ext cx="573050" cy="334978"/>
            </a:xfrm>
            <a:custGeom>
              <a:rect b="b" l="l" r="r" t="t"/>
              <a:pathLst>
                <a:path extrusionOk="0" h="11421" w="19538">
                  <a:moveTo>
                    <a:pt x="4274" y="554"/>
                  </a:moveTo>
                  <a:cubicBezTo>
                    <a:pt x="4374" y="554"/>
                    <a:pt x="4474" y="561"/>
                    <a:pt x="4571" y="576"/>
                  </a:cubicBezTo>
                  <a:cubicBezTo>
                    <a:pt x="5377" y="711"/>
                    <a:pt x="6050" y="1338"/>
                    <a:pt x="6274" y="2100"/>
                  </a:cubicBezTo>
                  <a:cubicBezTo>
                    <a:pt x="6229" y="2100"/>
                    <a:pt x="6229" y="2145"/>
                    <a:pt x="6229" y="2145"/>
                  </a:cubicBezTo>
                  <a:cubicBezTo>
                    <a:pt x="6050" y="2279"/>
                    <a:pt x="5915" y="2369"/>
                    <a:pt x="5826" y="2503"/>
                  </a:cubicBezTo>
                  <a:cubicBezTo>
                    <a:pt x="4750" y="2279"/>
                    <a:pt x="3675" y="1876"/>
                    <a:pt x="2689" y="1428"/>
                  </a:cubicBezTo>
                  <a:lnTo>
                    <a:pt x="2554" y="1383"/>
                  </a:lnTo>
                  <a:lnTo>
                    <a:pt x="2868" y="1114"/>
                  </a:lnTo>
                  <a:cubicBezTo>
                    <a:pt x="3242" y="741"/>
                    <a:pt x="3771" y="554"/>
                    <a:pt x="4274" y="554"/>
                  </a:cubicBezTo>
                  <a:close/>
                  <a:moveTo>
                    <a:pt x="1300" y="2503"/>
                  </a:moveTo>
                  <a:cubicBezTo>
                    <a:pt x="1345" y="2727"/>
                    <a:pt x="1389" y="2951"/>
                    <a:pt x="1345" y="3175"/>
                  </a:cubicBezTo>
                  <a:lnTo>
                    <a:pt x="717" y="2906"/>
                  </a:lnTo>
                  <a:lnTo>
                    <a:pt x="1300" y="2503"/>
                  </a:lnTo>
                  <a:close/>
                  <a:moveTo>
                    <a:pt x="2196" y="1697"/>
                  </a:moveTo>
                  <a:lnTo>
                    <a:pt x="2465" y="1876"/>
                  </a:lnTo>
                  <a:cubicBezTo>
                    <a:pt x="3137" y="2234"/>
                    <a:pt x="3809" y="2458"/>
                    <a:pt x="4481" y="2682"/>
                  </a:cubicBezTo>
                  <a:lnTo>
                    <a:pt x="4078" y="2951"/>
                  </a:lnTo>
                  <a:cubicBezTo>
                    <a:pt x="3406" y="3399"/>
                    <a:pt x="2689" y="3668"/>
                    <a:pt x="1882" y="3847"/>
                  </a:cubicBezTo>
                  <a:lnTo>
                    <a:pt x="1837" y="3579"/>
                  </a:lnTo>
                  <a:lnTo>
                    <a:pt x="1882" y="3265"/>
                  </a:lnTo>
                  <a:cubicBezTo>
                    <a:pt x="1927" y="2951"/>
                    <a:pt x="1927" y="2593"/>
                    <a:pt x="1837" y="2279"/>
                  </a:cubicBezTo>
                  <a:lnTo>
                    <a:pt x="1793" y="2055"/>
                  </a:lnTo>
                  <a:lnTo>
                    <a:pt x="2196" y="1697"/>
                  </a:lnTo>
                  <a:close/>
                  <a:moveTo>
                    <a:pt x="9007" y="9269"/>
                  </a:moveTo>
                  <a:lnTo>
                    <a:pt x="8604" y="9897"/>
                  </a:lnTo>
                  <a:lnTo>
                    <a:pt x="8245" y="9897"/>
                  </a:lnTo>
                  <a:lnTo>
                    <a:pt x="7932" y="9493"/>
                  </a:lnTo>
                  <a:lnTo>
                    <a:pt x="8021" y="9404"/>
                  </a:lnTo>
                  <a:cubicBezTo>
                    <a:pt x="8335" y="9404"/>
                    <a:pt x="8649" y="9314"/>
                    <a:pt x="9007" y="9269"/>
                  </a:cubicBezTo>
                  <a:close/>
                  <a:moveTo>
                    <a:pt x="4204" y="1"/>
                  </a:moveTo>
                  <a:cubicBezTo>
                    <a:pt x="3546" y="1"/>
                    <a:pt x="2902" y="237"/>
                    <a:pt x="2465" y="711"/>
                  </a:cubicBezTo>
                  <a:lnTo>
                    <a:pt x="1210" y="1831"/>
                  </a:lnTo>
                  <a:lnTo>
                    <a:pt x="224" y="2548"/>
                  </a:lnTo>
                  <a:cubicBezTo>
                    <a:pt x="90" y="2682"/>
                    <a:pt x="0" y="2772"/>
                    <a:pt x="45" y="2951"/>
                  </a:cubicBezTo>
                  <a:cubicBezTo>
                    <a:pt x="45" y="3130"/>
                    <a:pt x="135" y="3220"/>
                    <a:pt x="314" y="3265"/>
                  </a:cubicBezTo>
                  <a:lnTo>
                    <a:pt x="1345" y="3713"/>
                  </a:lnTo>
                  <a:lnTo>
                    <a:pt x="1434" y="4385"/>
                  </a:lnTo>
                  <a:cubicBezTo>
                    <a:pt x="1479" y="4699"/>
                    <a:pt x="1569" y="4968"/>
                    <a:pt x="1658" y="5237"/>
                  </a:cubicBezTo>
                  <a:cubicBezTo>
                    <a:pt x="1882" y="5864"/>
                    <a:pt x="2241" y="6357"/>
                    <a:pt x="2599" y="6850"/>
                  </a:cubicBezTo>
                  <a:cubicBezTo>
                    <a:pt x="2689" y="6939"/>
                    <a:pt x="2778" y="6984"/>
                    <a:pt x="2823" y="6984"/>
                  </a:cubicBezTo>
                  <a:cubicBezTo>
                    <a:pt x="2913" y="6984"/>
                    <a:pt x="2958" y="6984"/>
                    <a:pt x="3003" y="6939"/>
                  </a:cubicBezTo>
                  <a:cubicBezTo>
                    <a:pt x="3137" y="6805"/>
                    <a:pt x="3182" y="6626"/>
                    <a:pt x="3047" y="6536"/>
                  </a:cubicBezTo>
                  <a:cubicBezTo>
                    <a:pt x="2689" y="6088"/>
                    <a:pt x="2420" y="5595"/>
                    <a:pt x="2196" y="5012"/>
                  </a:cubicBezTo>
                  <a:cubicBezTo>
                    <a:pt x="2062" y="4788"/>
                    <a:pt x="2017" y="4564"/>
                    <a:pt x="1927" y="4340"/>
                  </a:cubicBezTo>
                  <a:cubicBezTo>
                    <a:pt x="2778" y="4116"/>
                    <a:pt x="3630" y="3847"/>
                    <a:pt x="4347" y="3355"/>
                  </a:cubicBezTo>
                  <a:lnTo>
                    <a:pt x="5153" y="2817"/>
                  </a:lnTo>
                  <a:cubicBezTo>
                    <a:pt x="5243" y="2906"/>
                    <a:pt x="5377" y="2906"/>
                    <a:pt x="5467" y="2906"/>
                  </a:cubicBezTo>
                  <a:cubicBezTo>
                    <a:pt x="5422" y="3130"/>
                    <a:pt x="5377" y="3355"/>
                    <a:pt x="5377" y="3579"/>
                  </a:cubicBezTo>
                  <a:cubicBezTo>
                    <a:pt x="5377" y="4161"/>
                    <a:pt x="5646" y="4744"/>
                    <a:pt x="6139" y="5147"/>
                  </a:cubicBezTo>
                  <a:cubicBezTo>
                    <a:pt x="6318" y="5237"/>
                    <a:pt x="6498" y="5371"/>
                    <a:pt x="6677" y="5505"/>
                  </a:cubicBezTo>
                  <a:cubicBezTo>
                    <a:pt x="6712" y="5558"/>
                    <a:pt x="6769" y="5584"/>
                    <a:pt x="6826" y="5584"/>
                  </a:cubicBezTo>
                  <a:cubicBezTo>
                    <a:pt x="6915" y="5584"/>
                    <a:pt x="7008" y="5524"/>
                    <a:pt x="7035" y="5416"/>
                  </a:cubicBezTo>
                  <a:cubicBezTo>
                    <a:pt x="7170" y="5281"/>
                    <a:pt x="7125" y="5057"/>
                    <a:pt x="6946" y="5012"/>
                  </a:cubicBezTo>
                  <a:lnTo>
                    <a:pt x="6453" y="4699"/>
                  </a:lnTo>
                  <a:cubicBezTo>
                    <a:pt x="6094" y="4385"/>
                    <a:pt x="5870" y="4027"/>
                    <a:pt x="5870" y="3623"/>
                  </a:cubicBezTo>
                  <a:cubicBezTo>
                    <a:pt x="5870" y="3175"/>
                    <a:pt x="6094" y="2772"/>
                    <a:pt x="6453" y="2548"/>
                  </a:cubicBezTo>
                  <a:cubicBezTo>
                    <a:pt x="6685" y="2382"/>
                    <a:pt x="6967" y="2290"/>
                    <a:pt x="7262" y="2290"/>
                  </a:cubicBezTo>
                  <a:cubicBezTo>
                    <a:pt x="7365" y="2290"/>
                    <a:pt x="7469" y="2301"/>
                    <a:pt x="7573" y="2324"/>
                  </a:cubicBezTo>
                  <a:cubicBezTo>
                    <a:pt x="8559" y="2548"/>
                    <a:pt x="9500" y="2951"/>
                    <a:pt x="10396" y="3489"/>
                  </a:cubicBezTo>
                  <a:lnTo>
                    <a:pt x="14519" y="5953"/>
                  </a:lnTo>
                  <a:lnTo>
                    <a:pt x="12278" y="6267"/>
                  </a:lnTo>
                  <a:cubicBezTo>
                    <a:pt x="11941" y="6298"/>
                    <a:pt x="11605" y="6315"/>
                    <a:pt x="11273" y="6315"/>
                  </a:cubicBezTo>
                  <a:cubicBezTo>
                    <a:pt x="10149" y="6315"/>
                    <a:pt x="9059" y="6124"/>
                    <a:pt x="8021" y="5640"/>
                  </a:cubicBezTo>
                  <a:cubicBezTo>
                    <a:pt x="7979" y="5629"/>
                    <a:pt x="7937" y="5624"/>
                    <a:pt x="7896" y="5624"/>
                  </a:cubicBezTo>
                  <a:cubicBezTo>
                    <a:pt x="7765" y="5624"/>
                    <a:pt x="7652" y="5682"/>
                    <a:pt x="7618" y="5819"/>
                  </a:cubicBezTo>
                  <a:cubicBezTo>
                    <a:pt x="7573" y="5953"/>
                    <a:pt x="7618" y="6133"/>
                    <a:pt x="7797" y="6178"/>
                  </a:cubicBezTo>
                  <a:cubicBezTo>
                    <a:pt x="8828" y="6715"/>
                    <a:pt x="10038" y="6939"/>
                    <a:pt x="11203" y="6939"/>
                  </a:cubicBezTo>
                  <a:cubicBezTo>
                    <a:pt x="11606" y="6939"/>
                    <a:pt x="11920" y="6939"/>
                    <a:pt x="12323" y="6850"/>
                  </a:cubicBezTo>
                  <a:lnTo>
                    <a:pt x="12637" y="6805"/>
                  </a:lnTo>
                  <a:lnTo>
                    <a:pt x="12637" y="6805"/>
                  </a:lnTo>
                  <a:lnTo>
                    <a:pt x="12592" y="6850"/>
                  </a:lnTo>
                  <a:cubicBezTo>
                    <a:pt x="11964" y="7477"/>
                    <a:pt x="11203" y="7925"/>
                    <a:pt x="10351" y="8194"/>
                  </a:cubicBezTo>
                  <a:lnTo>
                    <a:pt x="9500" y="8508"/>
                  </a:lnTo>
                  <a:cubicBezTo>
                    <a:pt x="8904" y="8688"/>
                    <a:pt x="8286" y="8778"/>
                    <a:pt x="7669" y="8778"/>
                  </a:cubicBezTo>
                  <a:cubicBezTo>
                    <a:pt x="6293" y="8778"/>
                    <a:pt x="4923" y="8329"/>
                    <a:pt x="3809" y="7432"/>
                  </a:cubicBezTo>
                  <a:cubicBezTo>
                    <a:pt x="3747" y="7370"/>
                    <a:pt x="3684" y="7336"/>
                    <a:pt x="3622" y="7336"/>
                  </a:cubicBezTo>
                  <a:cubicBezTo>
                    <a:pt x="3550" y="7336"/>
                    <a:pt x="3478" y="7381"/>
                    <a:pt x="3406" y="7477"/>
                  </a:cubicBezTo>
                  <a:cubicBezTo>
                    <a:pt x="3316" y="7611"/>
                    <a:pt x="3316" y="7746"/>
                    <a:pt x="3451" y="7880"/>
                  </a:cubicBezTo>
                  <a:cubicBezTo>
                    <a:pt x="4571" y="8776"/>
                    <a:pt x="5870" y="9269"/>
                    <a:pt x="7215" y="9404"/>
                  </a:cubicBezTo>
                  <a:lnTo>
                    <a:pt x="6901" y="9897"/>
                  </a:lnTo>
                  <a:lnTo>
                    <a:pt x="6139" y="9897"/>
                  </a:lnTo>
                  <a:cubicBezTo>
                    <a:pt x="6005" y="9897"/>
                    <a:pt x="5870" y="9986"/>
                    <a:pt x="5870" y="10166"/>
                  </a:cubicBezTo>
                  <a:cubicBezTo>
                    <a:pt x="5870" y="10345"/>
                    <a:pt x="6005" y="10434"/>
                    <a:pt x="6139" y="10434"/>
                  </a:cubicBezTo>
                  <a:lnTo>
                    <a:pt x="7035" y="10434"/>
                  </a:lnTo>
                  <a:cubicBezTo>
                    <a:pt x="7170" y="10434"/>
                    <a:pt x="7215" y="10390"/>
                    <a:pt x="7259" y="10345"/>
                  </a:cubicBezTo>
                  <a:lnTo>
                    <a:pt x="7439" y="9986"/>
                  </a:lnTo>
                  <a:lnTo>
                    <a:pt x="7663" y="10345"/>
                  </a:lnTo>
                  <a:cubicBezTo>
                    <a:pt x="7708" y="10390"/>
                    <a:pt x="7842" y="10434"/>
                    <a:pt x="7887" y="10434"/>
                  </a:cubicBezTo>
                  <a:lnTo>
                    <a:pt x="8111" y="10434"/>
                  </a:lnTo>
                  <a:lnTo>
                    <a:pt x="7887" y="10838"/>
                  </a:lnTo>
                  <a:lnTo>
                    <a:pt x="7349" y="10838"/>
                  </a:lnTo>
                  <a:cubicBezTo>
                    <a:pt x="7170" y="10838"/>
                    <a:pt x="7035" y="10927"/>
                    <a:pt x="7035" y="11107"/>
                  </a:cubicBezTo>
                  <a:cubicBezTo>
                    <a:pt x="7035" y="11286"/>
                    <a:pt x="7170" y="11420"/>
                    <a:pt x="7349" y="11420"/>
                  </a:cubicBezTo>
                  <a:lnTo>
                    <a:pt x="8245" y="11420"/>
                  </a:lnTo>
                  <a:cubicBezTo>
                    <a:pt x="8335" y="11420"/>
                    <a:pt x="8380" y="11331"/>
                    <a:pt x="8469" y="11286"/>
                  </a:cubicBezTo>
                  <a:lnTo>
                    <a:pt x="8604" y="10972"/>
                  </a:lnTo>
                  <a:lnTo>
                    <a:pt x="8828" y="11286"/>
                  </a:lnTo>
                  <a:cubicBezTo>
                    <a:pt x="8917" y="11331"/>
                    <a:pt x="9007" y="11420"/>
                    <a:pt x="9052" y="11420"/>
                  </a:cubicBezTo>
                  <a:lnTo>
                    <a:pt x="9724" y="11420"/>
                  </a:lnTo>
                  <a:cubicBezTo>
                    <a:pt x="9903" y="11420"/>
                    <a:pt x="10038" y="11286"/>
                    <a:pt x="10038" y="11107"/>
                  </a:cubicBezTo>
                  <a:cubicBezTo>
                    <a:pt x="10038" y="10927"/>
                    <a:pt x="9903" y="10838"/>
                    <a:pt x="9724" y="10838"/>
                  </a:cubicBezTo>
                  <a:lnTo>
                    <a:pt x="9231" y="10838"/>
                  </a:lnTo>
                  <a:lnTo>
                    <a:pt x="8962" y="10434"/>
                  </a:lnTo>
                  <a:lnTo>
                    <a:pt x="9858" y="9045"/>
                  </a:lnTo>
                  <a:lnTo>
                    <a:pt x="10620" y="8776"/>
                  </a:lnTo>
                  <a:cubicBezTo>
                    <a:pt x="11472" y="8508"/>
                    <a:pt x="12278" y="8060"/>
                    <a:pt x="12950" y="7432"/>
                  </a:cubicBezTo>
                  <a:lnTo>
                    <a:pt x="13622" y="7701"/>
                  </a:lnTo>
                  <a:cubicBezTo>
                    <a:pt x="13891" y="7835"/>
                    <a:pt x="14205" y="7925"/>
                    <a:pt x="14563" y="7970"/>
                  </a:cubicBezTo>
                  <a:lnTo>
                    <a:pt x="14608" y="7970"/>
                  </a:lnTo>
                  <a:cubicBezTo>
                    <a:pt x="14698" y="7970"/>
                    <a:pt x="14832" y="7880"/>
                    <a:pt x="14877" y="7746"/>
                  </a:cubicBezTo>
                  <a:cubicBezTo>
                    <a:pt x="14922" y="7567"/>
                    <a:pt x="14832" y="7432"/>
                    <a:pt x="14653" y="7432"/>
                  </a:cubicBezTo>
                  <a:cubicBezTo>
                    <a:pt x="14384" y="7387"/>
                    <a:pt x="14115" y="7253"/>
                    <a:pt x="13802" y="7163"/>
                  </a:cubicBezTo>
                  <a:lnTo>
                    <a:pt x="13354" y="6984"/>
                  </a:lnTo>
                  <a:lnTo>
                    <a:pt x="13667" y="6715"/>
                  </a:lnTo>
                  <a:lnTo>
                    <a:pt x="13712" y="6626"/>
                  </a:lnTo>
                  <a:lnTo>
                    <a:pt x="14832" y="6446"/>
                  </a:lnTo>
                  <a:lnTo>
                    <a:pt x="18372" y="7432"/>
                  </a:lnTo>
                  <a:lnTo>
                    <a:pt x="18193" y="7477"/>
                  </a:lnTo>
                  <a:cubicBezTo>
                    <a:pt x="17705" y="7586"/>
                    <a:pt x="17233" y="7645"/>
                    <a:pt x="16757" y="7645"/>
                  </a:cubicBezTo>
                  <a:cubicBezTo>
                    <a:pt x="16447" y="7645"/>
                    <a:pt x="16136" y="7620"/>
                    <a:pt x="15818" y="7567"/>
                  </a:cubicBezTo>
                  <a:cubicBezTo>
                    <a:pt x="15684" y="7567"/>
                    <a:pt x="15549" y="7701"/>
                    <a:pt x="15504" y="7880"/>
                  </a:cubicBezTo>
                  <a:cubicBezTo>
                    <a:pt x="15504" y="8015"/>
                    <a:pt x="15594" y="8149"/>
                    <a:pt x="15773" y="8194"/>
                  </a:cubicBezTo>
                  <a:cubicBezTo>
                    <a:pt x="16042" y="8194"/>
                    <a:pt x="16266" y="8239"/>
                    <a:pt x="16580" y="8239"/>
                  </a:cubicBezTo>
                  <a:cubicBezTo>
                    <a:pt x="17118" y="8239"/>
                    <a:pt x="17700" y="8194"/>
                    <a:pt x="18283" y="8104"/>
                  </a:cubicBezTo>
                  <a:lnTo>
                    <a:pt x="19179" y="7925"/>
                  </a:lnTo>
                  <a:cubicBezTo>
                    <a:pt x="19358" y="7880"/>
                    <a:pt x="19492" y="7746"/>
                    <a:pt x="19537" y="7522"/>
                  </a:cubicBezTo>
                  <a:cubicBezTo>
                    <a:pt x="19537" y="7387"/>
                    <a:pt x="19448" y="7208"/>
                    <a:pt x="19268" y="7163"/>
                  </a:cubicBezTo>
                  <a:lnTo>
                    <a:pt x="15460" y="6133"/>
                  </a:lnTo>
                  <a:cubicBezTo>
                    <a:pt x="15460" y="5953"/>
                    <a:pt x="15415" y="5864"/>
                    <a:pt x="15236" y="5729"/>
                  </a:cubicBezTo>
                  <a:lnTo>
                    <a:pt x="10755" y="3041"/>
                  </a:lnTo>
                  <a:cubicBezTo>
                    <a:pt x="9814" y="2503"/>
                    <a:pt x="8783" y="2100"/>
                    <a:pt x="7708" y="1831"/>
                  </a:cubicBezTo>
                  <a:cubicBezTo>
                    <a:pt x="7551" y="1809"/>
                    <a:pt x="7383" y="1797"/>
                    <a:pt x="7215" y="1797"/>
                  </a:cubicBezTo>
                  <a:cubicBezTo>
                    <a:pt x="7047" y="1797"/>
                    <a:pt x="6879" y="1809"/>
                    <a:pt x="6722" y="1831"/>
                  </a:cubicBezTo>
                  <a:cubicBezTo>
                    <a:pt x="6408" y="890"/>
                    <a:pt x="5601" y="128"/>
                    <a:pt x="4660" y="39"/>
                  </a:cubicBezTo>
                  <a:cubicBezTo>
                    <a:pt x="4509" y="13"/>
                    <a:pt x="4356" y="1"/>
                    <a:pt x="42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7"/>
            <p:cNvSpPr/>
            <p:nvPr/>
          </p:nvSpPr>
          <p:spPr>
            <a:xfrm>
              <a:off x="4043605" y="4304211"/>
              <a:ext cx="15780" cy="22379"/>
            </a:xfrm>
            <a:custGeom>
              <a:rect b="b" l="l" r="r" t="t"/>
              <a:pathLst>
                <a:path extrusionOk="0" h="763" w="538">
                  <a:moveTo>
                    <a:pt x="269" y="1"/>
                  </a:moveTo>
                  <a:cubicBezTo>
                    <a:pt x="90" y="1"/>
                    <a:pt x="0" y="135"/>
                    <a:pt x="0" y="314"/>
                  </a:cubicBezTo>
                  <a:lnTo>
                    <a:pt x="0" y="449"/>
                  </a:lnTo>
                  <a:cubicBezTo>
                    <a:pt x="0" y="628"/>
                    <a:pt x="90" y="762"/>
                    <a:pt x="269" y="762"/>
                  </a:cubicBezTo>
                  <a:cubicBezTo>
                    <a:pt x="448" y="762"/>
                    <a:pt x="538" y="628"/>
                    <a:pt x="538" y="449"/>
                  </a:cubicBezTo>
                  <a:lnTo>
                    <a:pt x="538" y="314"/>
                  </a:lnTo>
                  <a:cubicBezTo>
                    <a:pt x="538" y="135"/>
                    <a:pt x="448" y="1"/>
                    <a:pt x="2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7" name="Google Shape;6557;p77"/>
          <p:cNvGrpSpPr/>
          <p:nvPr/>
        </p:nvGrpSpPr>
        <p:grpSpPr>
          <a:xfrm>
            <a:off x="4704160" y="4059076"/>
            <a:ext cx="508808" cy="321233"/>
            <a:chOff x="4717814" y="4197919"/>
            <a:chExt cx="574340" cy="362607"/>
          </a:xfrm>
        </p:grpSpPr>
        <p:sp>
          <p:nvSpPr>
            <p:cNvPr id="6558" name="Google Shape;6558;p77"/>
            <p:cNvSpPr/>
            <p:nvPr/>
          </p:nvSpPr>
          <p:spPr>
            <a:xfrm>
              <a:off x="4717814" y="4197919"/>
              <a:ext cx="574340" cy="362607"/>
            </a:xfrm>
            <a:custGeom>
              <a:rect b="b" l="l" r="r" t="t"/>
              <a:pathLst>
                <a:path extrusionOk="0" h="12363" w="19582">
                  <a:moveTo>
                    <a:pt x="6873" y="626"/>
                  </a:moveTo>
                  <a:cubicBezTo>
                    <a:pt x="7070" y="626"/>
                    <a:pt x="7274" y="654"/>
                    <a:pt x="7483" y="712"/>
                  </a:cubicBezTo>
                  <a:cubicBezTo>
                    <a:pt x="7573" y="802"/>
                    <a:pt x="7707" y="802"/>
                    <a:pt x="7797" y="847"/>
                  </a:cubicBezTo>
                  <a:lnTo>
                    <a:pt x="5109" y="1474"/>
                  </a:lnTo>
                  <a:lnTo>
                    <a:pt x="5377" y="1250"/>
                  </a:lnTo>
                  <a:cubicBezTo>
                    <a:pt x="5808" y="852"/>
                    <a:pt x="6313" y="626"/>
                    <a:pt x="6873" y="626"/>
                  </a:cubicBezTo>
                  <a:close/>
                  <a:moveTo>
                    <a:pt x="8469" y="1250"/>
                  </a:moveTo>
                  <a:lnTo>
                    <a:pt x="8514" y="1295"/>
                  </a:lnTo>
                  <a:lnTo>
                    <a:pt x="9814" y="2594"/>
                  </a:lnTo>
                  <a:cubicBezTo>
                    <a:pt x="9660" y="2575"/>
                    <a:pt x="9507" y="2566"/>
                    <a:pt x="9353" y="2566"/>
                  </a:cubicBezTo>
                  <a:cubicBezTo>
                    <a:pt x="8788" y="2566"/>
                    <a:pt x="8217" y="2687"/>
                    <a:pt x="7618" y="2863"/>
                  </a:cubicBezTo>
                  <a:cubicBezTo>
                    <a:pt x="7304" y="2953"/>
                    <a:pt x="6991" y="3221"/>
                    <a:pt x="6856" y="3580"/>
                  </a:cubicBezTo>
                  <a:cubicBezTo>
                    <a:pt x="6856" y="3625"/>
                    <a:pt x="6766" y="3714"/>
                    <a:pt x="6766" y="3804"/>
                  </a:cubicBezTo>
                  <a:lnTo>
                    <a:pt x="4481" y="3759"/>
                  </a:lnTo>
                  <a:lnTo>
                    <a:pt x="4481" y="3714"/>
                  </a:lnTo>
                  <a:cubicBezTo>
                    <a:pt x="4526" y="3356"/>
                    <a:pt x="4436" y="3087"/>
                    <a:pt x="4257" y="2818"/>
                  </a:cubicBezTo>
                  <a:lnTo>
                    <a:pt x="4033" y="2415"/>
                  </a:lnTo>
                  <a:lnTo>
                    <a:pt x="4212" y="2236"/>
                  </a:lnTo>
                  <a:lnTo>
                    <a:pt x="8469" y="1250"/>
                  </a:lnTo>
                  <a:close/>
                  <a:moveTo>
                    <a:pt x="3585" y="2729"/>
                  </a:moveTo>
                  <a:lnTo>
                    <a:pt x="3809" y="3087"/>
                  </a:lnTo>
                  <a:cubicBezTo>
                    <a:pt x="3944" y="3266"/>
                    <a:pt x="3988" y="3401"/>
                    <a:pt x="3944" y="3580"/>
                  </a:cubicBezTo>
                  <a:lnTo>
                    <a:pt x="3854" y="3938"/>
                  </a:lnTo>
                  <a:lnTo>
                    <a:pt x="1345" y="4297"/>
                  </a:lnTo>
                  <a:lnTo>
                    <a:pt x="3585" y="2729"/>
                  </a:lnTo>
                  <a:close/>
                  <a:moveTo>
                    <a:pt x="8290" y="10122"/>
                  </a:moveTo>
                  <a:cubicBezTo>
                    <a:pt x="8469" y="10212"/>
                    <a:pt x="8648" y="10301"/>
                    <a:pt x="8738" y="10346"/>
                  </a:cubicBezTo>
                  <a:cubicBezTo>
                    <a:pt x="8828" y="10436"/>
                    <a:pt x="8917" y="10436"/>
                    <a:pt x="8962" y="10481"/>
                  </a:cubicBezTo>
                  <a:lnTo>
                    <a:pt x="8828" y="10884"/>
                  </a:lnTo>
                  <a:lnTo>
                    <a:pt x="8424" y="10884"/>
                  </a:lnTo>
                  <a:lnTo>
                    <a:pt x="8156" y="10481"/>
                  </a:lnTo>
                  <a:lnTo>
                    <a:pt x="8290" y="10122"/>
                  </a:lnTo>
                  <a:close/>
                  <a:moveTo>
                    <a:pt x="6916" y="1"/>
                  </a:moveTo>
                  <a:cubicBezTo>
                    <a:pt x="6220" y="1"/>
                    <a:pt x="5557" y="253"/>
                    <a:pt x="5019" y="757"/>
                  </a:cubicBezTo>
                  <a:lnTo>
                    <a:pt x="3540" y="2101"/>
                  </a:lnTo>
                  <a:lnTo>
                    <a:pt x="180" y="4476"/>
                  </a:lnTo>
                  <a:cubicBezTo>
                    <a:pt x="45" y="4566"/>
                    <a:pt x="0" y="4700"/>
                    <a:pt x="45" y="4879"/>
                  </a:cubicBezTo>
                  <a:cubicBezTo>
                    <a:pt x="135" y="4969"/>
                    <a:pt x="224" y="5103"/>
                    <a:pt x="359" y="5103"/>
                  </a:cubicBezTo>
                  <a:lnTo>
                    <a:pt x="404" y="5103"/>
                  </a:lnTo>
                  <a:lnTo>
                    <a:pt x="3988" y="4521"/>
                  </a:lnTo>
                  <a:lnTo>
                    <a:pt x="4616" y="6089"/>
                  </a:lnTo>
                  <a:cubicBezTo>
                    <a:pt x="4660" y="6224"/>
                    <a:pt x="4705" y="6358"/>
                    <a:pt x="4795" y="6493"/>
                  </a:cubicBezTo>
                  <a:cubicBezTo>
                    <a:pt x="4840" y="6582"/>
                    <a:pt x="4929" y="6672"/>
                    <a:pt x="5064" y="6672"/>
                  </a:cubicBezTo>
                  <a:lnTo>
                    <a:pt x="5153" y="6672"/>
                  </a:lnTo>
                  <a:cubicBezTo>
                    <a:pt x="5333" y="6582"/>
                    <a:pt x="5377" y="6448"/>
                    <a:pt x="5333" y="6268"/>
                  </a:cubicBezTo>
                  <a:cubicBezTo>
                    <a:pt x="5288" y="6134"/>
                    <a:pt x="5243" y="6044"/>
                    <a:pt x="5153" y="5865"/>
                  </a:cubicBezTo>
                  <a:lnTo>
                    <a:pt x="4526" y="4297"/>
                  </a:lnTo>
                  <a:lnTo>
                    <a:pt x="6856" y="4342"/>
                  </a:lnTo>
                  <a:cubicBezTo>
                    <a:pt x="6856" y="4476"/>
                    <a:pt x="6901" y="4566"/>
                    <a:pt x="6946" y="4655"/>
                  </a:cubicBezTo>
                  <a:cubicBezTo>
                    <a:pt x="7752" y="6134"/>
                    <a:pt x="8917" y="7389"/>
                    <a:pt x="10441" y="8106"/>
                  </a:cubicBezTo>
                  <a:cubicBezTo>
                    <a:pt x="10489" y="8118"/>
                    <a:pt x="10534" y="8123"/>
                    <a:pt x="10574" y="8123"/>
                  </a:cubicBezTo>
                  <a:cubicBezTo>
                    <a:pt x="10686" y="8123"/>
                    <a:pt x="10767" y="8082"/>
                    <a:pt x="10799" y="8016"/>
                  </a:cubicBezTo>
                  <a:cubicBezTo>
                    <a:pt x="10889" y="7837"/>
                    <a:pt x="10799" y="7658"/>
                    <a:pt x="10710" y="7613"/>
                  </a:cubicBezTo>
                  <a:cubicBezTo>
                    <a:pt x="9321" y="6896"/>
                    <a:pt x="8200" y="5776"/>
                    <a:pt x="7439" y="4342"/>
                  </a:cubicBezTo>
                  <a:cubicBezTo>
                    <a:pt x="7349" y="4207"/>
                    <a:pt x="7349" y="3983"/>
                    <a:pt x="7439" y="3804"/>
                  </a:cubicBezTo>
                  <a:cubicBezTo>
                    <a:pt x="7528" y="3625"/>
                    <a:pt x="7663" y="3445"/>
                    <a:pt x="7887" y="3401"/>
                  </a:cubicBezTo>
                  <a:cubicBezTo>
                    <a:pt x="8423" y="3226"/>
                    <a:pt x="8969" y="3142"/>
                    <a:pt x="9507" y="3142"/>
                  </a:cubicBezTo>
                  <a:cubicBezTo>
                    <a:pt x="10905" y="3142"/>
                    <a:pt x="12249" y="3710"/>
                    <a:pt x="13219" y="4745"/>
                  </a:cubicBezTo>
                  <a:cubicBezTo>
                    <a:pt x="13981" y="5552"/>
                    <a:pt x="14474" y="6448"/>
                    <a:pt x="14787" y="7434"/>
                  </a:cubicBezTo>
                  <a:lnTo>
                    <a:pt x="15101" y="8464"/>
                  </a:lnTo>
                  <a:lnTo>
                    <a:pt x="13846" y="8419"/>
                  </a:lnTo>
                  <a:cubicBezTo>
                    <a:pt x="13174" y="8419"/>
                    <a:pt x="12457" y="8285"/>
                    <a:pt x="11830" y="8061"/>
                  </a:cubicBezTo>
                  <a:cubicBezTo>
                    <a:pt x="11798" y="8053"/>
                    <a:pt x="11766" y="8049"/>
                    <a:pt x="11736" y="8049"/>
                  </a:cubicBezTo>
                  <a:cubicBezTo>
                    <a:pt x="11593" y="8049"/>
                    <a:pt x="11471" y="8129"/>
                    <a:pt x="11471" y="8240"/>
                  </a:cubicBezTo>
                  <a:cubicBezTo>
                    <a:pt x="11427" y="8419"/>
                    <a:pt x="11561" y="8554"/>
                    <a:pt x="11651" y="8554"/>
                  </a:cubicBezTo>
                  <a:cubicBezTo>
                    <a:pt x="12368" y="8778"/>
                    <a:pt x="13129" y="8912"/>
                    <a:pt x="13846" y="8957"/>
                  </a:cubicBezTo>
                  <a:lnTo>
                    <a:pt x="14070" y="8957"/>
                  </a:lnTo>
                  <a:lnTo>
                    <a:pt x="14519" y="9405"/>
                  </a:lnTo>
                  <a:cubicBezTo>
                    <a:pt x="14115" y="9808"/>
                    <a:pt x="13667" y="10032"/>
                    <a:pt x="13174" y="10122"/>
                  </a:cubicBezTo>
                  <a:cubicBezTo>
                    <a:pt x="12670" y="10236"/>
                    <a:pt x="12159" y="10291"/>
                    <a:pt x="11654" y="10291"/>
                  </a:cubicBezTo>
                  <a:cubicBezTo>
                    <a:pt x="10767" y="10291"/>
                    <a:pt x="9896" y="10122"/>
                    <a:pt x="9097" y="9808"/>
                  </a:cubicBezTo>
                  <a:cubicBezTo>
                    <a:pt x="7797" y="9316"/>
                    <a:pt x="6722" y="8419"/>
                    <a:pt x="5960" y="7209"/>
                  </a:cubicBezTo>
                  <a:cubicBezTo>
                    <a:pt x="5877" y="7154"/>
                    <a:pt x="5777" y="7116"/>
                    <a:pt x="5691" y="7116"/>
                  </a:cubicBezTo>
                  <a:cubicBezTo>
                    <a:pt x="5638" y="7116"/>
                    <a:pt x="5591" y="7130"/>
                    <a:pt x="5557" y="7165"/>
                  </a:cubicBezTo>
                  <a:cubicBezTo>
                    <a:pt x="5422" y="7299"/>
                    <a:pt x="5377" y="7434"/>
                    <a:pt x="5512" y="7568"/>
                  </a:cubicBezTo>
                  <a:cubicBezTo>
                    <a:pt x="6094" y="8509"/>
                    <a:pt x="6946" y="9316"/>
                    <a:pt x="7887" y="9853"/>
                  </a:cubicBezTo>
                  <a:lnTo>
                    <a:pt x="7304" y="10794"/>
                  </a:lnTo>
                  <a:lnTo>
                    <a:pt x="6632" y="10794"/>
                  </a:lnTo>
                  <a:cubicBezTo>
                    <a:pt x="6453" y="10794"/>
                    <a:pt x="6318" y="10929"/>
                    <a:pt x="6318" y="11108"/>
                  </a:cubicBezTo>
                  <a:cubicBezTo>
                    <a:pt x="6318" y="11242"/>
                    <a:pt x="6453" y="11377"/>
                    <a:pt x="6632" y="11377"/>
                  </a:cubicBezTo>
                  <a:lnTo>
                    <a:pt x="7439" y="11377"/>
                  </a:lnTo>
                  <a:cubicBezTo>
                    <a:pt x="7573" y="11377"/>
                    <a:pt x="7618" y="11332"/>
                    <a:pt x="7663" y="11242"/>
                  </a:cubicBezTo>
                  <a:lnTo>
                    <a:pt x="7842" y="10973"/>
                  </a:lnTo>
                  <a:lnTo>
                    <a:pt x="8066" y="11332"/>
                  </a:lnTo>
                  <a:cubicBezTo>
                    <a:pt x="8111" y="11377"/>
                    <a:pt x="8245" y="11422"/>
                    <a:pt x="8290" y="11422"/>
                  </a:cubicBezTo>
                  <a:lnTo>
                    <a:pt x="8469" y="11422"/>
                  </a:lnTo>
                  <a:lnTo>
                    <a:pt x="8245" y="11780"/>
                  </a:lnTo>
                  <a:lnTo>
                    <a:pt x="7573" y="11780"/>
                  </a:lnTo>
                  <a:cubicBezTo>
                    <a:pt x="7394" y="11780"/>
                    <a:pt x="7304" y="11870"/>
                    <a:pt x="7304" y="12049"/>
                  </a:cubicBezTo>
                  <a:cubicBezTo>
                    <a:pt x="7304" y="12228"/>
                    <a:pt x="7394" y="12318"/>
                    <a:pt x="7573" y="12318"/>
                  </a:cubicBezTo>
                  <a:lnTo>
                    <a:pt x="8424" y="12318"/>
                  </a:lnTo>
                  <a:cubicBezTo>
                    <a:pt x="8514" y="12318"/>
                    <a:pt x="8559" y="12273"/>
                    <a:pt x="8648" y="12228"/>
                  </a:cubicBezTo>
                  <a:lnTo>
                    <a:pt x="8783" y="11914"/>
                  </a:lnTo>
                  <a:lnTo>
                    <a:pt x="9007" y="12273"/>
                  </a:lnTo>
                  <a:cubicBezTo>
                    <a:pt x="9097" y="12318"/>
                    <a:pt x="9186" y="12363"/>
                    <a:pt x="9231" y="12363"/>
                  </a:cubicBezTo>
                  <a:lnTo>
                    <a:pt x="9858" y="12363"/>
                  </a:lnTo>
                  <a:cubicBezTo>
                    <a:pt x="10038" y="12363"/>
                    <a:pt x="10127" y="12273"/>
                    <a:pt x="10127" y="12094"/>
                  </a:cubicBezTo>
                  <a:cubicBezTo>
                    <a:pt x="10127" y="11914"/>
                    <a:pt x="10038" y="11825"/>
                    <a:pt x="9858" y="11825"/>
                  </a:cubicBezTo>
                  <a:lnTo>
                    <a:pt x="9365" y="11825"/>
                  </a:lnTo>
                  <a:lnTo>
                    <a:pt x="9097" y="11422"/>
                  </a:lnTo>
                  <a:lnTo>
                    <a:pt x="9545" y="10705"/>
                  </a:lnTo>
                  <a:cubicBezTo>
                    <a:pt x="10217" y="10884"/>
                    <a:pt x="10889" y="10973"/>
                    <a:pt x="11561" y="10973"/>
                  </a:cubicBezTo>
                  <a:cubicBezTo>
                    <a:pt x="12099" y="10973"/>
                    <a:pt x="12592" y="10929"/>
                    <a:pt x="13174" y="10794"/>
                  </a:cubicBezTo>
                  <a:cubicBezTo>
                    <a:pt x="13802" y="10705"/>
                    <a:pt x="14339" y="10346"/>
                    <a:pt x="14787" y="9898"/>
                  </a:cubicBezTo>
                  <a:lnTo>
                    <a:pt x="15504" y="10660"/>
                  </a:lnTo>
                  <a:cubicBezTo>
                    <a:pt x="15594" y="10705"/>
                    <a:pt x="15639" y="10705"/>
                    <a:pt x="15728" y="10705"/>
                  </a:cubicBezTo>
                  <a:cubicBezTo>
                    <a:pt x="15818" y="10705"/>
                    <a:pt x="15908" y="10660"/>
                    <a:pt x="15952" y="10570"/>
                  </a:cubicBezTo>
                  <a:cubicBezTo>
                    <a:pt x="16087" y="10481"/>
                    <a:pt x="16087" y="10301"/>
                    <a:pt x="15952" y="10212"/>
                  </a:cubicBezTo>
                  <a:lnTo>
                    <a:pt x="14787" y="9091"/>
                  </a:lnTo>
                  <a:lnTo>
                    <a:pt x="14967" y="9091"/>
                  </a:lnTo>
                  <a:cubicBezTo>
                    <a:pt x="15056" y="9091"/>
                    <a:pt x="15191" y="9002"/>
                    <a:pt x="15280" y="8957"/>
                  </a:cubicBezTo>
                  <a:lnTo>
                    <a:pt x="18865" y="10525"/>
                  </a:lnTo>
                  <a:cubicBezTo>
                    <a:pt x="18507" y="10884"/>
                    <a:pt x="18058" y="11153"/>
                    <a:pt x="17610" y="11332"/>
                  </a:cubicBezTo>
                  <a:cubicBezTo>
                    <a:pt x="17536" y="11347"/>
                    <a:pt x="17461" y="11357"/>
                    <a:pt x="17388" y="11357"/>
                  </a:cubicBezTo>
                  <a:cubicBezTo>
                    <a:pt x="17242" y="11357"/>
                    <a:pt x="17103" y="11317"/>
                    <a:pt x="16983" y="11198"/>
                  </a:cubicBezTo>
                  <a:lnTo>
                    <a:pt x="16804" y="11018"/>
                  </a:lnTo>
                  <a:cubicBezTo>
                    <a:pt x="16759" y="10973"/>
                    <a:pt x="16692" y="10951"/>
                    <a:pt x="16619" y="10951"/>
                  </a:cubicBezTo>
                  <a:cubicBezTo>
                    <a:pt x="16546" y="10951"/>
                    <a:pt x="16468" y="10973"/>
                    <a:pt x="16401" y="11018"/>
                  </a:cubicBezTo>
                  <a:cubicBezTo>
                    <a:pt x="16311" y="11153"/>
                    <a:pt x="16311" y="11332"/>
                    <a:pt x="16401" y="11422"/>
                  </a:cubicBezTo>
                  <a:lnTo>
                    <a:pt x="16580" y="11601"/>
                  </a:lnTo>
                  <a:cubicBezTo>
                    <a:pt x="16804" y="11825"/>
                    <a:pt x="17073" y="11914"/>
                    <a:pt x="17386" y="11914"/>
                  </a:cubicBezTo>
                  <a:cubicBezTo>
                    <a:pt x="17521" y="11914"/>
                    <a:pt x="17655" y="11914"/>
                    <a:pt x="17745" y="11870"/>
                  </a:cubicBezTo>
                  <a:cubicBezTo>
                    <a:pt x="18283" y="11646"/>
                    <a:pt x="18775" y="11377"/>
                    <a:pt x="19224" y="10973"/>
                  </a:cubicBezTo>
                  <a:cubicBezTo>
                    <a:pt x="19492" y="10794"/>
                    <a:pt x="19582" y="10660"/>
                    <a:pt x="19492" y="10436"/>
                  </a:cubicBezTo>
                  <a:cubicBezTo>
                    <a:pt x="19448" y="10212"/>
                    <a:pt x="19358" y="10032"/>
                    <a:pt x="19179" y="9943"/>
                  </a:cubicBezTo>
                  <a:lnTo>
                    <a:pt x="15594" y="8375"/>
                  </a:lnTo>
                  <a:lnTo>
                    <a:pt x="15594" y="8285"/>
                  </a:lnTo>
                  <a:lnTo>
                    <a:pt x="15325" y="7254"/>
                  </a:lnTo>
                  <a:cubicBezTo>
                    <a:pt x="14967" y="6224"/>
                    <a:pt x="14429" y="5193"/>
                    <a:pt x="13622" y="4342"/>
                  </a:cubicBezTo>
                  <a:cubicBezTo>
                    <a:pt x="12861" y="3535"/>
                    <a:pt x="11830" y="2953"/>
                    <a:pt x="10755" y="2684"/>
                  </a:cubicBezTo>
                  <a:lnTo>
                    <a:pt x="8917" y="847"/>
                  </a:lnTo>
                  <a:cubicBezTo>
                    <a:pt x="8559" y="488"/>
                    <a:pt x="8066" y="219"/>
                    <a:pt x="7618" y="85"/>
                  </a:cubicBezTo>
                  <a:cubicBezTo>
                    <a:pt x="7383" y="29"/>
                    <a:pt x="7147" y="1"/>
                    <a:pt x="69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7"/>
            <p:cNvSpPr/>
            <p:nvPr/>
          </p:nvSpPr>
          <p:spPr>
            <a:xfrm>
              <a:off x="4880771" y="4264791"/>
              <a:ext cx="17129" cy="19739"/>
            </a:xfrm>
            <a:custGeom>
              <a:rect b="b" l="l" r="r" t="t"/>
              <a:pathLst>
                <a:path extrusionOk="0" h="673" w="584">
                  <a:moveTo>
                    <a:pt x="269" y="0"/>
                  </a:moveTo>
                  <a:cubicBezTo>
                    <a:pt x="90" y="0"/>
                    <a:pt x="1" y="135"/>
                    <a:pt x="1" y="314"/>
                  </a:cubicBezTo>
                  <a:lnTo>
                    <a:pt x="1" y="404"/>
                  </a:lnTo>
                  <a:cubicBezTo>
                    <a:pt x="1" y="583"/>
                    <a:pt x="90" y="673"/>
                    <a:pt x="269" y="673"/>
                  </a:cubicBezTo>
                  <a:cubicBezTo>
                    <a:pt x="449" y="673"/>
                    <a:pt x="583" y="583"/>
                    <a:pt x="583" y="404"/>
                  </a:cubicBezTo>
                  <a:lnTo>
                    <a:pt x="583" y="314"/>
                  </a:lnTo>
                  <a:cubicBezTo>
                    <a:pt x="583" y="135"/>
                    <a:pt x="449" y="0"/>
                    <a:pt x="2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0" name="Google Shape;6560;p77"/>
          <p:cNvGrpSpPr/>
          <p:nvPr/>
        </p:nvGrpSpPr>
        <p:grpSpPr>
          <a:xfrm>
            <a:off x="6846469" y="3975332"/>
            <a:ext cx="511172" cy="443408"/>
            <a:chOff x="7136043" y="4103388"/>
            <a:chExt cx="577009" cy="500516"/>
          </a:xfrm>
        </p:grpSpPr>
        <p:sp>
          <p:nvSpPr>
            <p:cNvPr id="6561" name="Google Shape;6561;p77"/>
            <p:cNvSpPr/>
            <p:nvPr/>
          </p:nvSpPr>
          <p:spPr>
            <a:xfrm>
              <a:off x="7253011" y="4153073"/>
              <a:ext cx="17129" cy="24989"/>
            </a:xfrm>
            <a:custGeom>
              <a:rect b="b" l="l" r="r" t="t"/>
              <a:pathLst>
                <a:path extrusionOk="0" h="852" w="584">
                  <a:moveTo>
                    <a:pt x="270" y="1"/>
                  </a:moveTo>
                  <a:cubicBezTo>
                    <a:pt x="135" y="1"/>
                    <a:pt x="1" y="135"/>
                    <a:pt x="1" y="314"/>
                  </a:cubicBezTo>
                  <a:lnTo>
                    <a:pt x="1" y="583"/>
                  </a:lnTo>
                  <a:cubicBezTo>
                    <a:pt x="1" y="762"/>
                    <a:pt x="135" y="852"/>
                    <a:pt x="270" y="852"/>
                  </a:cubicBezTo>
                  <a:cubicBezTo>
                    <a:pt x="449" y="852"/>
                    <a:pt x="583" y="762"/>
                    <a:pt x="583" y="583"/>
                  </a:cubicBezTo>
                  <a:lnTo>
                    <a:pt x="583" y="314"/>
                  </a:lnTo>
                  <a:cubicBezTo>
                    <a:pt x="583" y="135"/>
                    <a:pt x="404" y="1"/>
                    <a:pt x="2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7"/>
            <p:cNvSpPr/>
            <p:nvPr/>
          </p:nvSpPr>
          <p:spPr>
            <a:xfrm>
              <a:off x="7136043" y="4103388"/>
              <a:ext cx="577009" cy="500516"/>
            </a:xfrm>
            <a:custGeom>
              <a:rect b="b" l="l" r="r" t="t"/>
              <a:pathLst>
                <a:path extrusionOk="0" h="17065" w="19673">
                  <a:moveTo>
                    <a:pt x="2107" y="2367"/>
                  </a:moveTo>
                  <a:lnTo>
                    <a:pt x="2241" y="2546"/>
                  </a:lnTo>
                  <a:cubicBezTo>
                    <a:pt x="2376" y="2680"/>
                    <a:pt x="2465" y="2815"/>
                    <a:pt x="2465" y="3039"/>
                  </a:cubicBezTo>
                  <a:lnTo>
                    <a:pt x="2465" y="3353"/>
                  </a:lnTo>
                  <a:lnTo>
                    <a:pt x="897" y="3397"/>
                  </a:lnTo>
                  <a:lnTo>
                    <a:pt x="807" y="3397"/>
                  </a:lnTo>
                  <a:cubicBezTo>
                    <a:pt x="897" y="3218"/>
                    <a:pt x="1031" y="3039"/>
                    <a:pt x="1211" y="2949"/>
                  </a:cubicBezTo>
                  <a:lnTo>
                    <a:pt x="2107" y="2367"/>
                  </a:lnTo>
                  <a:close/>
                  <a:moveTo>
                    <a:pt x="4991" y="539"/>
                  </a:moveTo>
                  <a:cubicBezTo>
                    <a:pt x="5352" y="539"/>
                    <a:pt x="5715" y="623"/>
                    <a:pt x="6050" y="798"/>
                  </a:cubicBezTo>
                  <a:cubicBezTo>
                    <a:pt x="6901" y="1202"/>
                    <a:pt x="7484" y="2098"/>
                    <a:pt x="7484" y="3039"/>
                  </a:cubicBezTo>
                  <a:lnTo>
                    <a:pt x="7484" y="3801"/>
                  </a:lnTo>
                  <a:lnTo>
                    <a:pt x="7125" y="3801"/>
                  </a:lnTo>
                  <a:cubicBezTo>
                    <a:pt x="6050" y="3935"/>
                    <a:pt x="5154" y="4607"/>
                    <a:pt x="4840" y="5638"/>
                  </a:cubicBezTo>
                  <a:lnTo>
                    <a:pt x="4795" y="5727"/>
                  </a:lnTo>
                  <a:cubicBezTo>
                    <a:pt x="4661" y="6086"/>
                    <a:pt x="4616" y="6489"/>
                    <a:pt x="4661" y="6803"/>
                  </a:cubicBezTo>
                  <a:cubicBezTo>
                    <a:pt x="4168" y="7027"/>
                    <a:pt x="3675" y="7161"/>
                    <a:pt x="3137" y="7161"/>
                  </a:cubicBezTo>
                  <a:lnTo>
                    <a:pt x="3003" y="2994"/>
                  </a:lnTo>
                  <a:cubicBezTo>
                    <a:pt x="3003" y="2680"/>
                    <a:pt x="2824" y="2367"/>
                    <a:pt x="2644" y="2143"/>
                  </a:cubicBezTo>
                  <a:lnTo>
                    <a:pt x="2555" y="2053"/>
                  </a:lnTo>
                  <a:lnTo>
                    <a:pt x="3227" y="1336"/>
                  </a:lnTo>
                  <a:cubicBezTo>
                    <a:pt x="3689" y="816"/>
                    <a:pt x="4337" y="539"/>
                    <a:pt x="4991" y="539"/>
                  </a:cubicBezTo>
                  <a:close/>
                  <a:moveTo>
                    <a:pt x="5557" y="12314"/>
                  </a:moveTo>
                  <a:lnTo>
                    <a:pt x="6229" y="12628"/>
                  </a:lnTo>
                  <a:lnTo>
                    <a:pt x="6050" y="12987"/>
                  </a:lnTo>
                  <a:lnTo>
                    <a:pt x="5691" y="12987"/>
                  </a:lnTo>
                  <a:lnTo>
                    <a:pt x="5378" y="12583"/>
                  </a:lnTo>
                  <a:lnTo>
                    <a:pt x="5557" y="12314"/>
                  </a:lnTo>
                  <a:close/>
                  <a:moveTo>
                    <a:pt x="4943" y="1"/>
                  </a:moveTo>
                  <a:cubicBezTo>
                    <a:pt x="4137" y="1"/>
                    <a:pt x="3328" y="339"/>
                    <a:pt x="2689" y="978"/>
                  </a:cubicBezTo>
                  <a:lnTo>
                    <a:pt x="1883" y="1874"/>
                  </a:lnTo>
                  <a:lnTo>
                    <a:pt x="807" y="2546"/>
                  </a:lnTo>
                  <a:cubicBezTo>
                    <a:pt x="404" y="2770"/>
                    <a:pt x="135" y="3218"/>
                    <a:pt x="1" y="3666"/>
                  </a:cubicBezTo>
                  <a:cubicBezTo>
                    <a:pt x="1" y="3756"/>
                    <a:pt x="1" y="3935"/>
                    <a:pt x="135" y="3980"/>
                  </a:cubicBezTo>
                  <a:cubicBezTo>
                    <a:pt x="180" y="4070"/>
                    <a:pt x="314" y="4114"/>
                    <a:pt x="404" y="4114"/>
                  </a:cubicBezTo>
                  <a:lnTo>
                    <a:pt x="538" y="4114"/>
                  </a:lnTo>
                  <a:lnTo>
                    <a:pt x="897" y="3980"/>
                  </a:lnTo>
                  <a:lnTo>
                    <a:pt x="2420" y="3935"/>
                  </a:lnTo>
                  <a:lnTo>
                    <a:pt x="2600" y="7520"/>
                  </a:lnTo>
                  <a:cubicBezTo>
                    <a:pt x="2644" y="8237"/>
                    <a:pt x="2779" y="8909"/>
                    <a:pt x="3048" y="9536"/>
                  </a:cubicBezTo>
                  <a:cubicBezTo>
                    <a:pt x="3093" y="9671"/>
                    <a:pt x="3227" y="9716"/>
                    <a:pt x="3317" y="9716"/>
                  </a:cubicBezTo>
                  <a:lnTo>
                    <a:pt x="3451" y="9716"/>
                  </a:lnTo>
                  <a:cubicBezTo>
                    <a:pt x="3585" y="9671"/>
                    <a:pt x="3675" y="9491"/>
                    <a:pt x="3585" y="9312"/>
                  </a:cubicBezTo>
                  <a:cubicBezTo>
                    <a:pt x="3361" y="8819"/>
                    <a:pt x="3272" y="8326"/>
                    <a:pt x="3227" y="7744"/>
                  </a:cubicBezTo>
                  <a:cubicBezTo>
                    <a:pt x="3765" y="7699"/>
                    <a:pt x="4347" y="7565"/>
                    <a:pt x="4840" y="7430"/>
                  </a:cubicBezTo>
                  <a:cubicBezTo>
                    <a:pt x="4885" y="7654"/>
                    <a:pt x="5019" y="7789"/>
                    <a:pt x="5109" y="8013"/>
                  </a:cubicBezTo>
                  <a:cubicBezTo>
                    <a:pt x="6408" y="9984"/>
                    <a:pt x="8470" y="11284"/>
                    <a:pt x="10755" y="11598"/>
                  </a:cubicBezTo>
                  <a:lnTo>
                    <a:pt x="11293" y="11687"/>
                  </a:lnTo>
                  <a:cubicBezTo>
                    <a:pt x="10665" y="12001"/>
                    <a:pt x="9993" y="12270"/>
                    <a:pt x="9276" y="12404"/>
                  </a:cubicBezTo>
                  <a:cubicBezTo>
                    <a:pt x="8983" y="12451"/>
                    <a:pt x="8691" y="12474"/>
                    <a:pt x="8403" y="12474"/>
                  </a:cubicBezTo>
                  <a:cubicBezTo>
                    <a:pt x="6749" y="12474"/>
                    <a:pt x="5205" y="11723"/>
                    <a:pt x="4213" y="10388"/>
                  </a:cubicBezTo>
                  <a:cubicBezTo>
                    <a:pt x="4156" y="10331"/>
                    <a:pt x="4064" y="10274"/>
                    <a:pt x="3969" y="10274"/>
                  </a:cubicBezTo>
                  <a:cubicBezTo>
                    <a:pt x="3914" y="10274"/>
                    <a:pt x="3859" y="10293"/>
                    <a:pt x="3810" y="10343"/>
                  </a:cubicBezTo>
                  <a:cubicBezTo>
                    <a:pt x="3720" y="10432"/>
                    <a:pt x="3675" y="10612"/>
                    <a:pt x="3765" y="10701"/>
                  </a:cubicBezTo>
                  <a:cubicBezTo>
                    <a:pt x="4168" y="11239"/>
                    <a:pt x="4616" y="11687"/>
                    <a:pt x="5109" y="12001"/>
                  </a:cubicBezTo>
                  <a:lnTo>
                    <a:pt x="4482" y="12942"/>
                  </a:lnTo>
                  <a:lnTo>
                    <a:pt x="3810" y="12942"/>
                  </a:lnTo>
                  <a:cubicBezTo>
                    <a:pt x="3675" y="12942"/>
                    <a:pt x="3541" y="13076"/>
                    <a:pt x="3541" y="13255"/>
                  </a:cubicBezTo>
                  <a:cubicBezTo>
                    <a:pt x="3541" y="13435"/>
                    <a:pt x="3675" y="13524"/>
                    <a:pt x="3810" y="13524"/>
                  </a:cubicBezTo>
                  <a:lnTo>
                    <a:pt x="4661" y="13524"/>
                  </a:lnTo>
                  <a:cubicBezTo>
                    <a:pt x="4795" y="13524"/>
                    <a:pt x="4840" y="13480"/>
                    <a:pt x="4885" y="13435"/>
                  </a:cubicBezTo>
                  <a:lnTo>
                    <a:pt x="5064" y="13121"/>
                  </a:lnTo>
                  <a:lnTo>
                    <a:pt x="5288" y="13480"/>
                  </a:lnTo>
                  <a:cubicBezTo>
                    <a:pt x="5333" y="13524"/>
                    <a:pt x="5467" y="13569"/>
                    <a:pt x="5512" y="13569"/>
                  </a:cubicBezTo>
                  <a:lnTo>
                    <a:pt x="5691" y="13569"/>
                  </a:lnTo>
                  <a:lnTo>
                    <a:pt x="5467" y="13928"/>
                  </a:lnTo>
                  <a:lnTo>
                    <a:pt x="4795" y="13928"/>
                  </a:lnTo>
                  <a:cubicBezTo>
                    <a:pt x="4616" y="13928"/>
                    <a:pt x="4482" y="14017"/>
                    <a:pt x="4482" y="14196"/>
                  </a:cubicBezTo>
                  <a:cubicBezTo>
                    <a:pt x="4482" y="14376"/>
                    <a:pt x="4616" y="14465"/>
                    <a:pt x="4795" y="14465"/>
                  </a:cubicBezTo>
                  <a:lnTo>
                    <a:pt x="5602" y="14465"/>
                  </a:lnTo>
                  <a:cubicBezTo>
                    <a:pt x="5736" y="14465"/>
                    <a:pt x="5781" y="14421"/>
                    <a:pt x="5826" y="14376"/>
                  </a:cubicBezTo>
                  <a:lnTo>
                    <a:pt x="6005" y="14062"/>
                  </a:lnTo>
                  <a:lnTo>
                    <a:pt x="6229" y="14421"/>
                  </a:lnTo>
                  <a:cubicBezTo>
                    <a:pt x="6274" y="14465"/>
                    <a:pt x="6408" y="14510"/>
                    <a:pt x="6453" y="14510"/>
                  </a:cubicBezTo>
                  <a:lnTo>
                    <a:pt x="7081" y="14510"/>
                  </a:lnTo>
                  <a:cubicBezTo>
                    <a:pt x="7260" y="14510"/>
                    <a:pt x="7349" y="14421"/>
                    <a:pt x="7349" y="14241"/>
                  </a:cubicBezTo>
                  <a:cubicBezTo>
                    <a:pt x="7349" y="14062"/>
                    <a:pt x="7260" y="13972"/>
                    <a:pt x="7081" y="13972"/>
                  </a:cubicBezTo>
                  <a:lnTo>
                    <a:pt x="6588" y="13972"/>
                  </a:lnTo>
                  <a:lnTo>
                    <a:pt x="6274" y="13569"/>
                  </a:lnTo>
                  <a:lnTo>
                    <a:pt x="6722" y="12897"/>
                  </a:lnTo>
                  <a:cubicBezTo>
                    <a:pt x="7260" y="13031"/>
                    <a:pt x="7753" y="13121"/>
                    <a:pt x="8290" y="13121"/>
                  </a:cubicBezTo>
                  <a:cubicBezTo>
                    <a:pt x="8649" y="13121"/>
                    <a:pt x="8963" y="13121"/>
                    <a:pt x="9276" y="13076"/>
                  </a:cubicBezTo>
                  <a:cubicBezTo>
                    <a:pt x="10262" y="12897"/>
                    <a:pt x="11203" y="12539"/>
                    <a:pt x="12054" y="11911"/>
                  </a:cubicBezTo>
                  <a:lnTo>
                    <a:pt x="12995" y="12001"/>
                  </a:lnTo>
                  <a:lnTo>
                    <a:pt x="15415" y="14421"/>
                  </a:lnTo>
                  <a:cubicBezTo>
                    <a:pt x="15460" y="14465"/>
                    <a:pt x="15550" y="14465"/>
                    <a:pt x="15639" y="14465"/>
                  </a:cubicBezTo>
                  <a:cubicBezTo>
                    <a:pt x="15684" y="14465"/>
                    <a:pt x="15818" y="14465"/>
                    <a:pt x="15863" y="14421"/>
                  </a:cubicBezTo>
                  <a:cubicBezTo>
                    <a:pt x="15953" y="14331"/>
                    <a:pt x="15953" y="14152"/>
                    <a:pt x="15863" y="14017"/>
                  </a:cubicBezTo>
                  <a:lnTo>
                    <a:pt x="14026" y="12180"/>
                  </a:lnTo>
                  <a:lnTo>
                    <a:pt x="14026" y="12180"/>
                  </a:lnTo>
                  <a:lnTo>
                    <a:pt x="14519" y="12225"/>
                  </a:lnTo>
                  <a:lnTo>
                    <a:pt x="14564" y="12225"/>
                  </a:lnTo>
                  <a:cubicBezTo>
                    <a:pt x="14653" y="12225"/>
                    <a:pt x="14743" y="12225"/>
                    <a:pt x="14788" y="12180"/>
                  </a:cubicBezTo>
                  <a:lnTo>
                    <a:pt x="18865" y="15541"/>
                  </a:lnTo>
                  <a:lnTo>
                    <a:pt x="18597" y="15675"/>
                  </a:lnTo>
                  <a:cubicBezTo>
                    <a:pt x="18507" y="15720"/>
                    <a:pt x="18373" y="15810"/>
                    <a:pt x="18373" y="15944"/>
                  </a:cubicBezTo>
                  <a:lnTo>
                    <a:pt x="18283" y="16392"/>
                  </a:lnTo>
                  <a:lnTo>
                    <a:pt x="16759" y="14869"/>
                  </a:lnTo>
                  <a:cubicBezTo>
                    <a:pt x="16715" y="14824"/>
                    <a:pt x="16647" y="14801"/>
                    <a:pt x="16575" y="14801"/>
                  </a:cubicBezTo>
                  <a:cubicBezTo>
                    <a:pt x="16502" y="14801"/>
                    <a:pt x="16423" y="14824"/>
                    <a:pt x="16356" y="14869"/>
                  </a:cubicBezTo>
                  <a:cubicBezTo>
                    <a:pt x="16267" y="15003"/>
                    <a:pt x="16267" y="15137"/>
                    <a:pt x="16356" y="15272"/>
                  </a:cubicBezTo>
                  <a:lnTo>
                    <a:pt x="18059" y="16930"/>
                  </a:lnTo>
                  <a:cubicBezTo>
                    <a:pt x="18149" y="17064"/>
                    <a:pt x="18283" y="17064"/>
                    <a:pt x="18373" y="17064"/>
                  </a:cubicBezTo>
                  <a:lnTo>
                    <a:pt x="18507" y="17064"/>
                  </a:lnTo>
                  <a:cubicBezTo>
                    <a:pt x="18686" y="17019"/>
                    <a:pt x="18776" y="16885"/>
                    <a:pt x="18821" y="16706"/>
                  </a:cubicBezTo>
                  <a:lnTo>
                    <a:pt x="19000" y="16123"/>
                  </a:lnTo>
                  <a:lnTo>
                    <a:pt x="19403" y="15944"/>
                  </a:lnTo>
                  <a:cubicBezTo>
                    <a:pt x="19582" y="15899"/>
                    <a:pt x="19627" y="15720"/>
                    <a:pt x="19672" y="15586"/>
                  </a:cubicBezTo>
                  <a:cubicBezTo>
                    <a:pt x="19582" y="15317"/>
                    <a:pt x="19493" y="15227"/>
                    <a:pt x="19403" y="15093"/>
                  </a:cubicBezTo>
                  <a:lnTo>
                    <a:pt x="15191" y="11642"/>
                  </a:lnTo>
                  <a:cubicBezTo>
                    <a:pt x="15236" y="11463"/>
                    <a:pt x="15191" y="11284"/>
                    <a:pt x="15012" y="11105"/>
                  </a:cubicBezTo>
                  <a:lnTo>
                    <a:pt x="11069" y="6713"/>
                  </a:lnTo>
                  <a:cubicBezTo>
                    <a:pt x="11001" y="6646"/>
                    <a:pt x="10923" y="6612"/>
                    <a:pt x="10850" y="6612"/>
                  </a:cubicBezTo>
                  <a:cubicBezTo>
                    <a:pt x="10777" y="6612"/>
                    <a:pt x="10710" y="6646"/>
                    <a:pt x="10665" y="6713"/>
                  </a:cubicBezTo>
                  <a:cubicBezTo>
                    <a:pt x="10531" y="6803"/>
                    <a:pt x="10531" y="6982"/>
                    <a:pt x="10665" y="7072"/>
                  </a:cubicBezTo>
                  <a:lnTo>
                    <a:pt x="14653" y="11508"/>
                  </a:lnTo>
                  <a:lnTo>
                    <a:pt x="14653" y="11508"/>
                  </a:lnTo>
                  <a:lnTo>
                    <a:pt x="13981" y="11418"/>
                  </a:lnTo>
                  <a:lnTo>
                    <a:pt x="10845" y="8192"/>
                  </a:lnTo>
                  <a:cubicBezTo>
                    <a:pt x="10777" y="8147"/>
                    <a:pt x="10699" y="8125"/>
                    <a:pt x="10626" y="8125"/>
                  </a:cubicBezTo>
                  <a:cubicBezTo>
                    <a:pt x="10553" y="8125"/>
                    <a:pt x="10486" y="8147"/>
                    <a:pt x="10441" y="8192"/>
                  </a:cubicBezTo>
                  <a:cubicBezTo>
                    <a:pt x="10307" y="8326"/>
                    <a:pt x="10307" y="8506"/>
                    <a:pt x="10441" y="8595"/>
                  </a:cubicBezTo>
                  <a:lnTo>
                    <a:pt x="12995" y="11239"/>
                  </a:lnTo>
                  <a:lnTo>
                    <a:pt x="11875" y="11060"/>
                  </a:lnTo>
                  <a:lnTo>
                    <a:pt x="9097" y="8730"/>
                  </a:lnTo>
                  <a:cubicBezTo>
                    <a:pt x="9035" y="8667"/>
                    <a:pt x="8972" y="8634"/>
                    <a:pt x="8910" y="8634"/>
                  </a:cubicBezTo>
                  <a:cubicBezTo>
                    <a:pt x="8838" y="8634"/>
                    <a:pt x="8766" y="8678"/>
                    <a:pt x="8694" y="8775"/>
                  </a:cubicBezTo>
                  <a:cubicBezTo>
                    <a:pt x="8604" y="8864"/>
                    <a:pt x="8604" y="9043"/>
                    <a:pt x="8739" y="9178"/>
                  </a:cubicBezTo>
                  <a:lnTo>
                    <a:pt x="10845" y="10925"/>
                  </a:lnTo>
                  <a:cubicBezTo>
                    <a:pt x="8694" y="10657"/>
                    <a:pt x="6722" y="9447"/>
                    <a:pt x="5557" y="7654"/>
                  </a:cubicBezTo>
                  <a:cubicBezTo>
                    <a:pt x="5243" y="7117"/>
                    <a:pt x="5109" y="6444"/>
                    <a:pt x="5333" y="5907"/>
                  </a:cubicBezTo>
                  <a:lnTo>
                    <a:pt x="5378" y="5817"/>
                  </a:lnTo>
                  <a:cubicBezTo>
                    <a:pt x="5602" y="5011"/>
                    <a:pt x="6364" y="4473"/>
                    <a:pt x="7125" y="4383"/>
                  </a:cubicBezTo>
                  <a:cubicBezTo>
                    <a:pt x="7178" y="4379"/>
                    <a:pt x="7230" y="4378"/>
                    <a:pt x="7283" y="4378"/>
                  </a:cubicBezTo>
                  <a:cubicBezTo>
                    <a:pt x="7863" y="4378"/>
                    <a:pt x="8462" y="4604"/>
                    <a:pt x="8873" y="5055"/>
                  </a:cubicBezTo>
                  <a:lnTo>
                    <a:pt x="9859" y="6176"/>
                  </a:lnTo>
                  <a:cubicBezTo>
                    <a:pt x="9926" y="6243"/>
                    <a:pt x="10004" y="6276"/>
                    <a:pt x="10077" y="6276"/>
                  </a:cubicBezTo>
                  <a:cubicBezTo>
                    <a:pt x="10150" y="6276"/>
                    <a:pt x="10217" y="6243"/>
                    <a:pt x="10262" y="6176"/>
                  </a:cubicBezTo>
                  <a:cubicBezTo>
                    <a:pt x="10396" y="6086"/>
                    <a:pt x="10396" y="5907"/>
                    <a:pt x="10262" y="5817"/>
                  </a:cubicBezTo>
                  <a:lnTo>
                    <a:pt x="9276" y="4697"/>
                  </a:lnTo>
                  <a:cubicBezTo>
                    <a:pt x="8918" y="4294"/>
                    <a:pt x="8470" y="4025"/>
                    <a:pt x="7977" y="3890"/>
                  </a:cubicBezTo>
                  <a:lnTo>
                    <a:pt x="7977" y="3039"/>
                  </a:lnTo>
                  <a:cubicBezTo>
                    <a:pt x="7977" y="1874"/>
                    <a:pt x="7305" y="798"/>
                    <a:pt x="6229" y="306"/>
                  </a:cubicBezTo>
                  <a:cubicBezTo>
                    <a:pt x="5819" y="101"/>
                    <a:pt x="5382" y="1"/>
                    <a:pt x="49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3" name="Google Shape;6563;p77"/>
          <p:cNvGrpSpPr/>
          <p:nvPr/>
        </p:nvGrpSpPr>
        <p:grpSpPr>
          <a:xfrm>
            <a:off x="6123454" y="4011890"/>
            <a:ext cx="506495" cy="370758"/>
            <a:chOff x="6319907" y="4144655"/>
            <a:chExt cx="571730" cy="418510"/>
          </a:xfrm>
        </p:grpSpPr>
        <p:sp>
          <p:nvSpPr>
            <p:cNvPr id="6564" name="Google Shape;6564;p77"/>
            <p:cNvSpPr/>
            <p:nvPr/>
          </p:nvSpPr>
          <p:spPr>
            <a:xfrm>
              <a:off x="6319907" y="4144655"/>
              <a:ext cx="571730" cy="418510"/>
            </a:xfrm>
            <a:custGeom>
              <a:rect b="b" l="l" r="r" t="t"/>
              <a:pathLst>
                <a:path extrusionOk="0" h="14269" w="19493">
                  <a:moveTo>
                    <a:pt x="3316" y="2035"/>
                  </a:moveTo>
                  <a:lnTo>
                    <a:pt x="3361" y="2125"/>
                  </a:lnTo>
                  <a:cubicBezTo>
                    <a:pt x="3495" y="2349"/>
                    <a:pt x="3495" y="2573"/>
                    <a:pt x="3406" y="2887"/>
                  </a:cubicBezTo>
                  <a:lnTo>
                    <a:pt x="3361" y="3066"/>
                  </a:lnTo>
                  <a:lnTo>
                    <a:pt x="2509" y="2931"/>
                  </a:lnTo>
                  <a:cubicBezTo>
                    <a:pt x="2240" y="2931"/>
                    <a:pt x="2016" y="2931"/>
                    <a:pt x="1792" y="2976"/>
                  </a:cubicBezTo>
                  <a:lnTo>
                    <a:pt x="851" y="3111"/>
                  </a:lnTo>
                  <a:cubicBezTo>
                    <a:pt x="1344" y="2663"/>
                    <a:pt x="1972" y="2349"/>
                    <a:pt x="2644" y="2214"/>
                  </a:cubicBezTo>
                  <a:lnTo>
                    <a:pt x="3316" y="2035"/>
                  </a:lnTo>
                  <a:close/>
                  <a:moveTo>
                    <a:pt x="6677" y="1766"/>
                  </a:moveTo>
                  <a:cubicBezTo>
                    <a:pt x="6945" y="1766"/>
                    <a:pt x="7214" y="1990"/>
                    <a:pt x="7214" y="2304"/>
                  </a:cubicBezTo>
                  <a:cubicBezTo>
                    <a:pt x="7214" y="2618"/>
                    <a:pt x="7080" y="2842"/>
                    <a:pt x="6766" y="2887"/>
                  </a:cubicBezTo>
                  <a:lnTo>
                    <a:pt x="3898" y="3424"/>
                  </a:lnTo>
                  <a:lnTo>
                    <a:pt x="3854" y="3379"/>
                  </a:lnTo>
                  <a:lnTo>
                    <a:pt x="3898" y="3111"/>
                  </a:lnTo>
                  <a:cubicBezTo>
                    <a:pt x="3988" y="2752"/>
                    <a:pt x="3988" y="2394"/>
                    <a:pt x="3809" y="2035"/>
                  </a:cubicBezTo>
                  <a:lnTo>
                    <a:pt x="3764" y="1856"/>
                  </a:lnTo>
                  <a:lnTo>
                    <a:pt x="3854" y="1811"/>
                  </a:lnTo>
                  <a:lnTo>
                    <a:pt x="6677" y="1811"/>
                  </a:lnTo>
                  <a:lnTo>
                    <a:pt x="6677" y="1766"/>
                  </a:lnTo>
                  <a:close/>
                  <a:moveTo>
                    <a:pt x="5198" y="3738"/>
                  </a:moveTo>
                  <a:lnTo>
                    <a:pt x="5153" y="4007"/>
                  </a:lnTo>
                  <a:cubicBezTo>
                    <a:pt x="5153" y="4545"/>
                    <a:pt x="4839" y="5082"/>
                    <a:pt x="4302" y="5217"/>
                  </a:cubicBezTo>
                  <a:lnTo>
                    <a:pt x="4257" y="4007"/>
                  </a:lnTo>
                  <a:lnTo>
                    <a:pt x="4257" y="3872"/>
                  </a:lnTo>
                  <a:lnTo>
                    <a:pt x="5198" y="3738"/>
                  </a:lnTo>
                  <a:close/>
                  <a:moveTo>
                    <a:pt x="7573" y="11266"/>
                  </a:moveTo>
                  <a:cubicBezTo>
                    <a:pt x="7797" y="11400"/>
                    <a:pt x="8066" y="11445"/>
                    <a:pt x="8290" y="11580"/>
                  </a:cubicBezTo>
                  <a:lnTo>
                    <a:pt x="8111" y="11893"/>
                  </a:lnTo>
                  <a:lnTo>
                    <a:pt x="7752" y="11893"/>
                  </a:lnTo>
                  <a:lnTo>
                    <a:pt x="7438" y="11490"/>
                  </a:lnTo>
                  <a:lnTo>
                    <a:pt x="7573" y="11266"/>
                  </a:lnTo>
                  <a:close/>
                  <a:moveTo>
                    <a:pt x="6305" y="1"/>
                  </a:moveTo>
                  <a:cubicBezTo>
                    <a:pt x="5571" y="1"/>
                    <a:pt x="4845" y="250"/>
                    <a:pt x="4302" y="736"/>
                  </a:cubicBezTo>
                  <a:lnTo>
                    <a:pt x="3406" y="1587"/>
                  </a:lnTo>
                  <a:lnTo>
                    <a:pt x="2644" y="1766"/>
                  </a:lnTo>
                  <a:cubicBezTo>
                    <a:pt x="1837" y="1946"/>
                    <a:pt x="1075" y="2304"/>
                    <a:pt x="448" y="2887"/>
                  </a:cubicBezTo>
                  <a:lnTo>
                    <a:pt x="179" y="3111"/>
                  </a:lnTo>
                  <a:cubicBezTo>
                    <a:pt x="45" y="3200"/>
                    <a:pt x="0" y="3424"/>
                    <a:pt x="45" y="3604"/>
                  </a:cubicBezTo>
                  <a:cubicBezTo>
                    <a:pt x="134" y="3783"/>
                    <a:pt x="269" y="3828"/>
                    <a:pt x="448" y="3828"/>
                  </a:cubicBezTo>
                  <a:lnTo>
                    <a:pt x="493" y="3828"/>
                  </a:lnTo>
                  <a:lnTo>
                    <a:pt x="1927" y="3604"/>
                  </a:lnTo>
                  <a:cubicBezTo>
                    <a:pt x="1994" y="3581"/>
                    <a:pt x="2084" y="3570"/>
                    <a:pt x="2179" y="3570"/>
                  </a:cubicBezTo>
                  <a:cubicBezTo>
                    <a:pt x="2274" y="3570"/>
                    <a:pt x="2375" y="3581"/>
                    <a:pt x="2465" y="3604"/>
                  </a:cubicBezTo>
                  <a:lnTo>
                    <a:pt x="3406" y="3738"/>
                  </a:lnTo>
                  <a:lnTo>
                    <a:pt x="3719" y="4186"/>
                  </a:lnTo>
                  <a:lnTo>
                    <a:pt x="3809" y="5889"/>
                  </a:lnTo>
                  <a:cubicBezTo>
                    <a:pt x="3854" y="6427"/>
                    <a:pt x="3943" y="6964"/>
                    <a:pt x="4078" y="7457"/>
                  </a:cubicBezTo>
                  <a:cubicBezTo>
                    <a:pt x="4167" y="7592"/>
                    <a:pt x="4257" y="7681"/>
                    <a:pt x="4391" y="7681"/>
                  </a:cubicBezTo>
                  <a:lnTo>
                    <a:pt x="4481" y="7681"/>
                  </a:lnTo>
                  <a:cubicBezTo>
                    <a:pt x="4660" y="7636"/>
                    <a:pt x="4705" y="7457"/>
                    <a:pt x="4660" y="7368"/>
                  </a:cubicBezTo>
                  <a:cubicBezTo>
                    <a:pt x="4481" y="6919"/>
                    <a:pt x="4436" y="6471"/>
                    <a:pt x="4391" y="5978"/>
                  </a:cubicBezTo>
                  <a:cubicBezTo>
                    <a:pt x="5198" y="5754"/>
                    <a:pt x="5780" y="4993"/>
                    <a:pt x="5780" y="4096"/>
                  </a:cubicBezTo>
                  <a:lnTo>
                    <a:pt x="5780" y="3783"/>
                  </a:lnTo>
                  <a:lnTo>
                    <a:pt x="6901" y="3559"/>
                  </a:lnTo>
                  <a:cubicBezTo>
                    <a:pt x="7394" y="3424"/>
                    <a:pt x="7797" y="2976"/>
                    <a:pt x="7797" y="2438"/>
                  </a:cubicBezTo>
                  <a:cubicBezTo>
                    <a:pt x="7797" y="1811"/>
                    <a:pt x="7304" y="1318"/>
                    <a:pt x="6677" y="1318"/>
                  </a:cubicBezTo>
                  <a:lnTo>
                    <a:pt x="4526" y="1318"/>
                  </a:lnTo>
                  <a:lnTo>
                    <a:pt x="4660" y="1273"/>
                  </a:lnTo>
                  <a:cubicBezTo>
                    <a:pt x="5118" y="873"/>
                    <a:pt x="5704" y="655"/>
                    <a:pt x="6278" y="655"/>
                  </a:cubicBezTo>
                  <a:cubicBezTo>
                    <a:pt x="6602" y="655"/>
                    <a:pt x="6923" y="724"/>
                    <a:pt x="7214" y="870"/>
                  </a:cubicBezTo>
                  <a:cubicBezTo>
                    <a:pt x="8111" y="1273"/>
                    <a:pt x="8693" y="2170"/>
                    <a:pt x="8693" y="3111"/>
                  </a:cubicBezTo>
                  <a:lnTo>
                    <a:pt x="8693" y="3200"/>
                  </a:lnTo>
                  <a:lnTo>
                    <a:pt x="7886" y="3559"/>
                  </a:lnTo>
                  <a:cubicBezTo>
                    <a:pt x="7170" y="3828"/>
                    <a:pt x="6632" y="4455"/>
                    <a:pt x="6408" y="5172"/>
                  </a:cubicBezTo>
                  <a:cubicBezTo>
                    <a:pt x="6184" y="5844"/>
                    <a:pt x="6318" y="6561"/>
                    <a:pt x="6766" y="7143"/>
                  </a:cubicBezTo>
                  <a:lnTo>
                    <a:pt x="6990" y="7412"/>
                  </a:lnTo>
                  <a:cubicBezTo>
                    <a:pt x="8021" y="8667"/>
                    <a:pt x="9365" y="9653"/>
                    <a:pt x="10799" y="10325"/>
                  </a:cubicBezTo>
                  <a:cubicBezTo>
                    <a:pt x="11247" y="10549"/>
                    <a:pt x="11695" y="10728"/>
                    <a:pt x="12143" y="10818"/>
                  </a:cubicBezTo>
                  <a:lnTo>
                    <a:pt x="11785" y="10997"/>
                  </a:lnTo>
                  <a:cubicBezTo>
                    <a:pt x="11178" y="11244"/>
                    <a:pt x="10540" y="11362"/>
                    <a:pt x="9903" y="11362"/>
                  </a:cubicBezTo>
                  <a:cubicBezTo>
                    <a:pt x="9034" y="11362"/>
                    <a:pt x="8169" y="11142"/>
                    <a:pt x="7394" y="10728"/>
                  </a:cubicBezTo>
                  <a:cubicBezTo>
                    <a:pt x="6453" y="10235"/>
                    <a:pt x="5646" y="9384"/>
                    <a:pt x="5108" y="8443"/>
                  </a:cubicBezTo>
                  <a:cubicBezTo>
                    <a:pt x="5075" y="8342"/>
                    <a:pt x="4965" y="8292"/>
                    <a:pt x="4837" y="8292"/>
                  </a:cubicBezTo>
                  <a:cubicBezTo>
                    <a:pt x="4795" y="8292"/>
                    <a:pt x="4750" y="8297"/>
                    <a:pt x="4705" y="8309"/>
                  </a:cubicBezTo>
                  <a:cubicBezTo>
                    <a:pt x="4615" y="8353"/>
                    <a:pt x="4526" y="8533"/>
                    <a:pt x="4615" y="8712"/>
                  </a:cubicBezTo>
                  <a:cubicBezTo>
                    <a:pt x="5153" y="9787"/>
                    <a:pt x="6049" y="10594"/>
                    <a:pt x="7080" y="11176"/>
                  </a:cubicBezTo>
                  <a:lnTo>
                    <a:pt x="6497" y="12028"/>
                  </a:lnTo>
                  <a:lnTo>
                    <a:pt x="5825" y="12028"/>
                  </a:lnTo>
                  <a:cubicBezTo>
                    <a:pt x="5646" y="12028"/>
                    <a:pt x="5556" y="12117"/>
                    <a:pt x="5556" y="12297"/>
                  </a:cubicBezTo>
                  <a:cubicBezTo>
                    <a:pt x="5556" y="12476"/>
                    <a:pt x="5646" y="12565"/>
                    <a:pt x="5825" y="12565"/>
                  </a:cubicBezTo>
                  <a:lnTo>
                    <a:pt x="6677" y="12565"/>
                  </a:lnTo>
                  <a:cubicBezTo>
                    <a:pt x="6766" y="12565"/>
                    <a:pt x="6856" y="12521"/>
                    <a:pt x="6901" y="12476"/>
                  </a:cubicBezTo>
                  <a:lnTo>
                    <a:pt x="7080" y="12162"/>
                  </a:lnTo>
                  <a:lnTo>
                    <a:pt x="7304" y="12521"/>
                  </a:lnTo>
                  <a:cubicBezTo>
                    <a:pt x="7349" y="12565"/>
                    <a:pt x="7438" y="12610"/>
                    <a:pt x="7528" y="12610"/>
                  </a:cubicBezTo>
                  <a:lnTo>
                    <a:pt x="7662" y="12610"/>
                  </a:lnTo>
                  <a:lnTo>
                    <a:pt x="7438" y="12969"/>
                  </a:lnTo>
                  <a:lnTo>
                    <a:pt x="6856" y="12969"/>
                  </a:lnTo>
                  <a:cubicBezTo>
                    <a:pt x="6677" y="12969"/>
                    <a:pt x="6542" y="13058"/>
                    <a:pt x="6542" y="13238"/>
                  </a:cubicBezTo>
                  <a:cubicBezTo>
                    <a:pt x="6542" y="13417"/>
                    <a:pt x="6677" y="13506"/>
                    <a:pt x="6856" y="13506"/>
                  </a:cubicBezTo>
                  <a:lnTo>
                    <a:pt x="7662" y="13506"/>
                  </a:lnTo>
                  <a:cubicBezTo>
                    <a:pt x="7797" y="13506"/>
                    <a:pt x="7842" y="13462"/>
                    <a:pt x="7886" y="13417"/>
                  </a:cubicBezTo>
                  <a:lnTo>
                    <a:pt x="8066" y="13148"/>
                  </a:lnTo>
                  <a:lnTo>
                    <a:pt x="8290" y="13462"/>
                  </a:lnTo>
                  <a:cubicBezTo>
                    <a:pt x="8335" y="13506"/>
                    <a:pt x="8469" y="13596"/>
                    <a:pt x="8514" y="13596"/>
                  </a:cubicBezTo>
                  <a:lnTo>
                    <a:pt x="9141" y="13596"/>
                  </a:lnTo>
                  <a:cubicBezTo>
                    <a:pt x="9320" y="13596"/>
                    <a:pt x="9410" y="13462"/>
                    <a:pt x="9410" y="13282"/>
                  </a:cubicBezTo>
                  <a:cubicBezTo>
                    <a:pt x="9410" y="13148"/>
                    <a:pt x="9320" y="13014"/>
                    <a:pt x="9141" y="13014"/>
                  </a:cubicBezTo>
                  <a:lnTo>
                    <a:pt x="8648" y="13014"/>
                  </a:lnTo>
                  <a:lnTo>
                    <a:pt x="8335" y="12610"/>
                  </a:lnTo>
                  <a:lnTo>
                    <a:pt x="8783" y="11893"/>
                  </a:lnTo>
                  <a:cubicBezTo>
                    <a:pt x="9141" y="11938"/>
                    <a:pt x="9410" y="11938"/>
                    <a:pt x="9768" y="11938"/>
                  </a:cubicBezTo>
                  <a:cubicBezTo>
                    <a:pt x="10485" y="11938"/>
                    <a:pt x="11158" y="11848"/>
                    <a:pt x="11830" y="11580"/>
                  </a:cubicBezTo>
                  <a:lnTo>
                    <a:pt x="12995" y="11132"/>
                  </a:lnTo>
                  <a:cubicBezTo>
                    <a:pt x="13264" y="11176"/>
                    <a:pt x="13577" y="11221"/>
                    <a:pt x="13846" y="11221"/>
                  </a:cubicBezTo>
                  <a:lnTo>
                    <a:pt x="15459" y="12745"/>
                  </a:lnTo>
                  <a:cubicBezTo>
                    <a:pt x="15504" y="12789"/>
                    <a:pt x="15594" y="12789"/>
                    <a:pt x="15639" y="12789"/>
                  </a:cubicBezTo>
                  <a:cubicBezTo>
                    <a:pt x="15683" y="12789"/>
                    <a:pt x="15818" y="12745"/>
                    <a:pt x="15863" y="12700"/>
                  </a:cubicBezTo>
                  <a:cubicBezTo>
                    <a:pt x="15952" y="12565"/>
                    <a:pt x="15952" y="12386"/>
                    <a:pt x="15863" y="12297"/>
                  </a:cubicBezTo>
                  <a:lnTo>
                    <a:pt x="14787" y="11266"/>
                  </a:lnTo>
                  <a:lnTo>
                    <a:pt x="15370" y="11266"/>
                  </a:lnTo>
                  <a:lnTo>
                    <a:pt x="18596" y="13686"/>
                  </a:lnTo>
                  <a:lnTo>
                    <a:pt x="17924" y="13686"/>
                  </a:lnTo>
                  <a:cubicBezTo>
                    <a:pt x="17610" y="13686"/>
                    <a:pt x="17296" y="13596"/>
                    <a:pt x="17072" y="13372"/>
                  </a:cubicBezTo>
                  <a:lnTo>
                    <a:pt x="16804" y="13058"/>
                  </a:lnTo>
                  <a:cubicBezTo>
                    <a:pt x="16759" y="13014"/>
                    <a:pt x="16692" y="12991"/>
                    <a:pt x="16619" y="12991"/>
                  </a:cubicBezTo>
                  <a:cubicBezTo>
                    <a:pt x="16546" y="12991"/>
                    <a:pt x="16467" y="13014"/>
                    <a:pt x="16400" y="13058"/>
                  </a:cubicBezTo>
                  <a:cubicBezTo>
                    <a:pt x="16311" y="13193"/>
                    <a:pt x="16311" y="13372"/>
                    <a:pt x="16400" y="13462"/>
                  </a:cubicBezTo>
                  <a:lnTo>
                    <a:pt x="16714" y="13730"/>
                  </a:lnTo>
                  <a:cubicBezTo>
                    <a:pt x="17028" y="14089"/>
                    <a:pt x="17476" y="14268"/>
                    <a:pt x="17924" y="14268"/>
                  </a:cubicBezTo>
                  <a:lnTo>
                    <a:pt x="18954" y="14268"/>
                  </a:lnTo>
                  <a:cubicBezTo>
                    <a:pt x="19178" y="14268"/>
                    <a:pt x="19313" y="14134"/>
                    <a:pt x="19403" y="13910"/>
                  </a:cubicBezTo>
                  <a:cubicBezTo>
                    <a:pt x="19492" y="13641"/>
                    <a:pt x="19447" y="13417"/>
                    <a:pt x="19268" y="13282"/>
                  </a:cubicBezTo>
                  <a:lnTo>
                    <a:pt x="16355" y="11132"/>
                  </a:lnTo>
                  <a:lnTo>
                    <a:pt x="16535" y="11132"/>
                  </a:lnTo>
                  <a:cubicBezTo>
                    <a:pt x="16714" y="11132"/>
                    <a:pt x="16848" y="10997"/>
                    <a:pt x="16983" y="10818"/>
                  </a:cubicBezTo>
                  <a:cubicBezTo>
                    <a:pt x="17028" y="10639"/>
                    <a:pt x="17028" y="10459"/>
                    <a:pt x="16938" y="10325"/>
                  </a:cubicBezTo>
                  <a:cubicBezTo>
                    <a:pt x="15414" y="8488"/>
                    <a:pt x="13667" y="6740"/>
                    <a:pt x="11875" y="5172"/>
                  </a:cubicBezTo>
                  <a:cubicBezTo>
                    <a:pt x="11834" y="5132"/>
                    <a:pt x="11776" y="5109"/>
                    <a:pt x="11712" y="5109"/>
                  </a:cubicBezTo>
                  <a:cubicBezTo>
                    <a:pt x="11633" y="5109"/>
                    <a:pt x="11545" y="5143"/>
                    <a:pt x="11471" y="5217"/>
                  </a:cubicBezTo>
                  <a:cubicBezTo>
                    <a:pt x="11382" y="5351"/>
                    <a:pt x="11382" y="5530"/>
                    <a:pt x="11561" y="5620"/>
                  </a:cubicBezTo>
                  <a:cubicBezTo>
                    <a:pt x="13264" y="7143"/>
                    <a:pt x="14922" y="8801"/>
                    <a:pt x="16355" y="10549"/>
                  </a:cubicBezTo>
                  <a:lnTo>
                    <a:pt x="15594" y="10549"/>
                  </a:lnTo>
                  <a:lnTo>
                    <a:pt x="15594" y="10370"/>
                  </a:lnTo>
                  <a:cubicBezTo>
                    <a:pt x="15594" y="10191"/>
                    <a:pt x="15459" y="10101"/>
                    <a:pt x="15280" y="10101"/>
                  </a:cubicBezTo>
                  <a:cubicBezTo>
                    <a:pt x="15146" y="10101"/>
                    <a:pt x="15011" y="10191"/>
                    <a:pt x="15011" y="10370"/>
                  </a:cubicBezTo>
                  <a:lnTo>
                    <a:pt x="15011" y="10549"/>
                  </a:lnTo>
                  <a:cubicBezTo>
                    <a:pt x="14787" y="10549"/>
                    <a:pt x="14563" y="10549"/>
                    <a:pt x="14339" y="10504"/>
                  </a:cubicBezTo>
                  <a:lnTo>
                    <a:pt x="14339" y="10146"/>
                  </a:lnTo>
                  <a:cubicBezTo>
                    <a:pt x="14339" y="10011"/>
                    <a:pt x="14249" y="9877"/>
                    <a:pt x="14070" y="9877"/>
                  </a:cubicBezTo>
                  <a:cubicBezTo>
                    <a:pt x="13891" y="9877"/>
                    <a:pt x="13801" y="10011"/>
                    <a:pt x="13801" y="10146"/>
                  </a:cubicBezTo>
                  <a:lnTo>
                    <a:pt x="13801" y="10370"/>
                  </a:lnTo>
                  <a:cubicBezTo>
                    <a:pt x="13577" y="10325"/>
                    <a:pt x="13353" y="10325"/>
                    <a:pt x="13129" y="10280"/>
                  </a:cubicBezTo>
                  <a:lnTo>
                    <a:pt x="13129" y="9832"/>
                  </a:lnTo>
                  <a:cubicBezTo>
                    <a:pt x="13129" y="9653"/>
                    <a:pt x="12995" y="9563"/>
                    <a:pt x="12816" y="9563"/>
                  </a:cubicBezTo>
                  <a:cubicBezTo>
                    <a:pt x="12681" y="9563"/>
                    <a:pt x="12547" y="9653"/>
                    <a:pt x="12547" y="9832"/>
                  </a:cubicBezTo>
                  <a:lnTo>
                    <a:pt x="12547" y="10146"/>
                  </a:lnTo>
                  <a:cubicBezTo>
                    <a:pt x="12367" y="10101"/>
                    <a:pt x="12143" y="10056"/>
                    <a:pt x="12009" y="10011"/>
                  </a:cubicBezTo>
                  <a:lnTo>
                    <a:pt x="12009" y="9250"/>
                  </a:lnTo>
                  <a:cubicBezTo>
                    <a:pt x="12009" y="9070"/>
                    <a:pt x="11875" y="8981"/>
                    <a:pt x="11695" y="8981"/>
                  </a:cubicBezTo>
                  <a:cubicBezTo>
                    <a:pt x="11561" y="8981"/>
                    <a:pt x="11426" y="9070"/>
                    <a:pt x="11426" y="9250"/>
                  </a:cubicBezTo>
                  <a:lnTo>
                    <a:pt x="11426" y="9787"/>
                  </a:lnTo>
                  <a:cubicBezTo>
                    <a:pt x="11337" y="9698"/>
                    <a:pt x="11247" y="9698"/>
                    <a:pt x="11158" y="9653"/>
                  </a:cubicBezTo>
                  <a:cubicBezTo>
                    <a:pt x="11023" y="9608"/>
                    <a:pt x="10889" y="9563"/>
                    <a:pt x="10754" y="9474"/>
                  </a:cubicBezTo>
                  <a:lnTo>
                    <a:pt x="10754" y="8667"/>
                  </a:lnTo>
                  <a:cubicBezTo>
                    <a:pt x="10754" y="8488"/>
                    <a:pt x="10665" y="8353"/>
                    <a:pt x="10485" y="8353"/>
                  </a:cubicBezTo>
                  <a:cubicBezTo>
                    <a:pt x="10306" y="8353"/>
                    <a:pt x="10217" y="8488"/>
                    <a:pt x="10217" y="8667"/>
                  </a:cubicBezTo>
                  <a:lnTo>
                    <a:pt x="10217" y="9205"/>
                  </a:lnTo>
                  <a:cubicBezTo>
                    <a:pt x="9993" y="9115"/>
                    <a:pt x="9813" y="8981"/>
                    <a:pt x="9589" y="8801"/>
                  </a:cubicBezTo>
                  <a:lnTo>
                    <a:pt x="9589" y="7592"/>
                  </a:lnTo>
                  <a:cubicBezTo>
                    <a:pt x="9589" y="7412"/>
                    <a:pt x="9455" y="7323"/>
                    <a:pt x="9320" y="7323"/>
                  </a:cubicBezTo>
                  <a:cubicBezTo>
                    <a:pt x="9141" y="7323"/>
                    <a:pt x="9007" y="7412"/>
                    <a:pt x="9007" y="7592"/>
                  </a:cubicBezTo>
                  <a:lnTo>
                    <a:pt x="9007" y="8353"/>
                  </a:lnTo>
                  <a:cubicBezTo>
                    <a:pt x="8469" y="7905"/>
                    <a:pt x="7976" y="7412"/>
                    <a:pt x="7528" y="6919"/>
                  </a:cubicBezTo>
                  <a:lnTo>
                    <a:pt x="7304" y="6651"/>
                  </a:lnTo>
                  <a:cubicBezTo>
                    <a:pt x="6945" y="6247"/>
                    <a:pt x="6856" y="5665"/>
                    <a:pt x="6990" y="5217"/>
                  </a:cubicBezTo>
                  <a:cubicBezTo>
                    <a:pt x="7170" y="4679"/>
                    <a:pt x="7618" y="4186"/>
                    <a:pt x="8200" y="3962"/>
                  </a:cubicBezTo>
                  <a:lnTo>
                    <a:pt x="9007" y="3604"/>
                  </a:lnTo>
                  <a:lnTo>
                    <a:pt x="9320" y="3828"/>
                  </a:lnTo>
                  <a:cubicBezTo>
                    <a:pt x="9768" y="4186"/>
                    <a:pt x="10217" y="4500"/>
                    <a:pt x="10665" y="4903"/>
                  </a:cubicBezTo>
                  <a:cubicBezTo>
                    <a:pt x="10699" y="4937"/>
                    <a:pt x="10746" y="4952"/>
                    <a:pt x="10797" y="4952"/>
                  </a:cubicBezTo>
                  <a:cubicBezTo>
                    <a:pt x="10878" y="4952"/>
                    <a:pt x="10968" y="4914"/>
                    <a:pt x="11023" y="4858"/>
                  </a:cubicBezTo>
                  <a:cubicBezTo>
                    <a:pt x="11158" y="4724"/>
                    <a:pt x="11113" y="4545"/>
                    <a:pt x="10978" y="4455"/>
                  </a:cubicBezTo>
                  <a:cubicBezTo>
                    <a:pt x="10530" y="4096"/>
                    <a:pt x="10082" y="3738"/>
                    <a:pt x="9634" y="3379"/>
                  </a:cubicBezTo>
                  <a:lnTo>
                    <a:pt x="9320" y="3155"/>
                  </a:lnTo>
                  <a:lnTo>
                    <a:pt x="9320" y="2976"/>
                  </a:lnTo>
                  <a:cubicBezTo>
                    <a:pt x="9320" y="1811"/>
                    <a:pt x="8559" y="691"/>
                    <a:pt x="7528" y="243"/>
                  </a:cubicBezTo>
                  <a:cubicBezTo>
                    <a:pt x="7139" y="81"/>
                    <a:pt x="6720" y="1"/>
                    <a:pt x="63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7"/>
            <p:cNvSpPr/>
            <p:nvPr/>
          </p:nvSpPr>
          <p:spPr>
            <a:xfrm>
              <a:off x="6459195" y="4204342"/>
              <a:ext cx="17129" cy="23669"/>
            </a:xfrm>
            <a:custGeom>
              <a:rect b="b" l="l" r="r" t="t"/>
              <a:pathLst>
                <a:path extrusionOk="0" h="807" w="584">
                  <a:moveTo>
                    <a:pt x="314" y="0"/>
                  </a:moveTo>
                  <a:cubicBezTo>
                    <a:pt x="135" y="0"/>
                    <a:pt x="1" y="135"/>
                    <a:pt x="1" y="269"/>
                  </a:cubicBezTo>
                  <a:lnTo>
                    <a:pt x="1" y="493"/>
                  </a:lnTo>
                  <a:cubicBezTo>
                    <a:pt x="1" y="672"/>
                    <a:pt x="135" y="807"/>
                    <a:pt x="314" y="807"/>
                  </a:cubicBezTo>
                  <a:cubicBezTo>
                    <a:pt x="449" y="807"/>
                    <a:pt x="583" y="672"/>
                    <a:pt x="583" y="493"/>
                  </a:cubicBezTo>
                  <a:lnTo>
                    <a:pt x="583" y="269"/>
                  </a:lnTo>
                  <a:cubicBezTo>
                    <a:pt x="583" y="135"/>
                    <a:pt x="449" y="0"/>
                    <a:pt x="3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6" name="Google Shape;6566;p77"/>
          <p:cNvGrpSpPr/>
          <p:nvPr/>
        </p:nvGrpSpPr>
        <p:grpSpPr>
          <a:xfrm>
            <a:off x="7460068" y="3343466"/>
            <a:ext cx="502988" cy="460505"/>
            <a:chOff x="7828671" y="3390141"/>
            <a:chExt cx="567770" cy="519816"/>
          </a:xfrm>
        </p:grpSpPr>
        <p:sp>
          <p:nvSpPr>
            <p:cNvPr id="6567" name="Google Shape;6567;p77"/>
            <p:cNvSpPr/>
            <p:nvPr/>
          </p:nvSpPr>
          <p:spPr>
            <a:xfrm>
              <a:off x="7882550" y="3446015"/>
              <a:ext cx="15809" cy="22349"/>
            </a:xfrm>
            <a:custGeom>
              <a:rect b="b" l="l" r="r" t="t"/>
              <a:pathLst>
                <a:path extrusionOk="0" h="762" w="539">
                  <a:moveTo>
                    <a:pt x="269" y="0"/>
                  </a:moveTo>
                  <a:cubicBezTo>
                    <a:pt x="90" y="0"/>
                    <a:pt x="0" y="90"/>
                    <a:pt x="0" y="269"/>
                  </a:cubicBezTo>
                  <a:lnTo>
                    <a:pt x="0" y="493"/>
                  </a:lnTo>
                  <a:cubicBezTo>
                    <a:pt x="0" y="672"/>
                    <a:pt x="90" y="762"/>
                    <a:pt x="269" y="762"/>
                  </a:cubicBezTo>
                  <a:cubicBezTo>
                    <a:pt x="449" y="762"/>
                    <a:pt x="538" y="672"/>
                    <a:pt x="538" y="493"/>
                  </a:cubicBezTo>
                  <a:lnTo>
                    <a:pt x="538" y="269"/>
                  </a:lnTo>
                  <a:cubicBezTo>
                    <a:pt x="538" y="90"/>
                    <a:pt x="449" y="0"/>
                    <a:pt x="2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7"/>
            <p:cNvSpPr/>
            <p:nvPr/>
          </p:nvSpPr>
          <p:spPr>
            <a:xfrm>
              <a:off x="7828671" y="3390141"/>
              <a:ext cx="567770" cy="519816"/>
            </a:xfrm>
            <a:custGeom>
              <a:rect b="b" l="l" r="r" t="t"/>
              <a:pathLst>
                <a:path extrusionOk="0" h="17723" w="19358">
                  <a:moveTo>
                    <a:pt x="986" y="3563"/>
                  </a:moveTo>
                  <a:lnTo>
                    <a:pt x="896" y="4728"/>
                  </a:lnTo>
                  <a:cubicBezTo>
                    <a:pt x="583" y="4504"/>
                    <a:pt x="448" y="4190"/>
                    <a:pt x="448" y="3787"/>
                  </a:cubicBezTo>
                  <a:lnTo>
                    <a:pt x="448" y="3563"/>
                  </a:lnTo>
                  <a:close/>
                  <a:moveTo>
                    <a:pt x="7259" y="9164"/>
                  </a:moveTo>
                  <a:lnTo>
                    <a:pt x="10306" y="9881"/>
                  </a:lnTo>
                  <a:cubicBezTo>
                    <a:pt x="11247" y="10105"/>
                    <a:pt x="12188" y="10240"/>
                    <a:pt x="13219" y="10240"/>
                  </a:cubicBezTo>
                  <a:lnTo>
                    <a:pt x="14026" y="10240"/>
                  </a:lnTo>
                  <a:lnTo>
                    <a:pt x="14698" y="11001"/>
                  </a:lnTo>
                  <a:cubicBezTo>
                    <a:pt x="14832" y="11136"/>
                    <a:pt x="15011" y="11226"/>
                    <a:pt x="15146" y="11315"/>
                  </a:cubicBezTo>
                  <a:cubicBezTo>
                    <a:pt x="14839" y="11335"/>
                    <a:pt x="14532" y="11345"/>
                    <a:pt x="14225" y="11345"/>
                  </a:cubicBezTo>
                  <a:cubicBezTo>
                    <a:pt x="12473" y="11345"/>
                    <a:pt x="10730" y="11016"/>
                    <a:pt x="9052" y="10329"/>
                  </a:cubicBezTo>
                  <a:cubicBezTo>
                    <a:pt x="8380" y="10060"/>
                    <a:pt x="7752" y="9657"/>
                    <a:pt x="7259" y="9164"/>
                  </a:cubicBezTo>
                  <a:close/>
                  <a:moveTo>
                    <a:pt x="6318" y="12032"/>
                  </a:moveTo>
                  <a:lnTo>
                    <a:pt x="6991" y="12346"/>
                  </a:lnTo>
                  <a:lnTo>
                    <a:pt x="6767" y="12749"/>
                  </a:lnTo>
                  <a:lnTo>
                    <a:pt x="6363" y="12749"/>
                  </a:lnTo>
                  <a:lnTo>
                    <a:pt x="6094" y="12346"/>
                  </a:lnTo>
                  <a:lnTo>
                    <a:pt x="6318" y="12032"/>
                  </a:lnTo>
                  <a:close/>
                  <a:moveTo>
                    <a:pt x="12099" y="11808"/>
                  </a:moveTo>
                  <a:cubicBezTo>
                    <a:pt x="12637" y="11853"/>
                    <a:pt x="13219" y="11898"/>
                    <a:pt x="13757" y="11898"/>
                  </a:cubicBezTo>
                  <a:cubicBezTo>
                    <a:pt x="14115" y="11898"/>
                    <a:pt x="14429" y="11898"/>
                    <a:pt x="14787" y="11853"/>
                  </a:cubicBezTo>
                  <a:lnTo>
                    <a:pt x="18731" y="16558"/>
                  </a:lnTo>
                  <a:cubicBezTo>
                    <a:pt x="18820" y="16603"/>
                    <a:pt x="18820" y="16603"/>
                    <a:pt x="18820" y="16692"/>
                  </a:cubicBezTo>
                  <a:cubicBezTo>
                    <a:pt x="18820" y="16692"/>
                    <a:pt x="18820" y="16737"/>
                    <a:pt x="18731" y="16782"/>
                  </a:cubicBezTo>
                  <a:cubicBezTo>
                    <a:pt x="18708" y="16804"/>
                    <a:pt x="18686" y="16815"/>
                    <a:pt x="18658" y="16815"/>
                  </a:cubicBezTo>
                  <a:cubicBezTo>
                    <a:pt x="18630" y="16815"/>
                    <a:pt x="18596" y="16804"/>
                    <a:pt x="18551" y="16782"/>
                  </a:cubicBezTo>
                  <a:lnTo>
                    <a:pt x="16401" y="15079"/>
                  </a:lnTo>
                  <a:cubicBezTo>
                    <a:pt x="16353" y="15047"/>
                    <a:pt x="16305" y="15032"/>
                    <a:pt x="16258" y="15032"/>
                  </a:cubicBezTo>
                  <a:cubicBezTo>
                    <a:pt x="16171" y="15032"/>
                    <a:pt x="16084" y="15082"/>
                    <a:pt x="15997" y="15169"/>
                  </a:cubicBezTo>
                  <a:cubicBezTo>
                    <a:pt x="15908" y="15258"/>
                    <a:pt x="15952" y="15438"/>
                    <a:pt x="16042" y="15527"/>
                  </a:cubicBezTo>
                  <a:lnTo>
                    <a:pt x="16938" y="16199"/>
                  </a:lnTo>
                  <a:lnTo>
                    <a:pt x="17342" y="16782"/>
                  </a:lnTo>
                  <a:cubicBezTo>
                    <a:pt x="17386" y="16827"/>
                    <a:pt x="17386" y="16961"/>
                    <a:pt x="17342" y="17051"/>
                  </a:cubicBezTo>
                  <a:cubicBezTo>
                    <a:pt x="17297" y="17185"/>
                    <a:pt x="17252" y="17230"/>
                    <a:pt x="17118" y="17230"/>
                  </a:cubicBezTo>
                  <a:cubicBezTo>
                    <a:pt x="17028" y="17230"/>
                    <a:pt x="16893" y="17230"/>
                    <a:pt x="16849" y="17185"/>
                  </a:cubicBezTo>
                  <a:lnTo>
                    <a:pt x="13488" y="13600"/>
                  </a:lnTo>
                  <a:lnTo>
                    <a:pt x="15056" y="14810"/>
                  </a:lnTo>
                  <a:cubicBezTo>
                    <a:pt x="15101" y="14855"/>
                    <a:pt x="15146" y="14855"/>
                    <a:pt x="15236" y="14855"/>
                  </a:cubicBezTo>
                  <a:cubicBezTo>
                    <a:pt x="15325" y="14855"/>
                    <a:pt x="15370" y="14810"/>
                    <a:pt x="15460" y="14765"/>
                  </a:cubicBezTo>
                  <a:cubicBezTo>
                    <a:pt x="15549" y="14631"/>
                    <a:pt x="15504" y="14497"/>
                    <a:pt x="15370" y="14362"/>
                  </a:cubicBezTo>
                  <a:lnTo>
                    <a:pt x="12099" y="11808"/>
                  </a:lnTo>
                  <a:close/>
                  <a:moveTo>
                    <a:pt x="2851" y="0"/>
                  </a:moveTo>
                  <a:cubicBezTo>
                    <a:pt x="2326" y="0"/>
                    <a:pt x="1796" y="167"/>
                    <a:pt x="1389" y="426"/>
                  </a:cubicBezTo>
                  <a:cubicBezTo>
                    <a:pt x="807" y="785"/>
                    <a:pt x="448" y="1278"/>
                    <a:pt x="269" y="1905"/>
                  </a:cubicBezTo>
                  <a:lnTo>
                    <a:pt x="180" y="2129"/>
                  </a:lnTo>
                  <a:cubicBezTo>
                    <a:pt x="45" y="2622"/>
                    <a:pt x="0" y="3115"/>
                    <a:pt x="0" y="3698"/>
                  </a:cubicBezTo>
                  <a:lnTo>
                    <a:pt x="0" y="3787"/>
                  </a:lnTo>
                  <a:cubicBezTo>
                    <a:pt x="0" y="4504"/>
                    <a:pt x="448" y="5176"/>
                    <a:pt x="1121" y="5490"/>
                  </a:cubicBezTo>
                  <a:lnTo>
                    <a:pt x="1210" y="5490"/>
                  </a:lnTo>
                  <a:cubicBezTo>
                    <a:pt x="1255" y="5490"/>
                    <a:pt x="1300" y="5490"/>
                    <a:pt x="1389" y="5400"/>
                  </a:cubicBezTo>
                  <a:cubicBezTo>
                    <a:pt x="1434" y="5355"/>
                    <a:pt x="1479" y="5311"/>
                    <a:pt x="1479" y="5176"/>
                  </a:cubicBezTo>
                  <a:lnTo>
                    <a:pt x="1479" y="4952"/>
                  </a:lnTo>
                  <a:cubicBezTo>
                    <a:pt x="1569" y="5042"/>
                    <a:pt x="1569" y="5087"/>
                    <a:pt x="1569" y="5131"/>
                  </a:cubicBezTo>
                  <a:lnTo>
                    <a:pt x="1658" y="5759"/>
                  </a:lnTo>
                  <a:cubicBezTo>
                    <a:pt x="1703" y="6162"/>
                    <a:pt x="1837" y="6610"/>
                    <a:pt x="2017" y="6969"/>
                  </a:cubicBezTo>
                  <a:cubicBezTo>
                    <a:pt x="2062" y="7103"/>
                    <a:pt x="2151" y="7148"/>
                    <a:pt x="2286" y="7148"/>
                  </a:cubicBezTo>
                  <a:lnTo>
                    <a:pt x="2375" y="7148"/>
                  </a:lnTo>
                  <a:cubicBezTo>
                    <a:pt x="2554" y="7103"/>
                    <a:pt x="2599" y="6924"/>
                    <a:pt x="2554" y="6834"/>
                  </a:cubicBezTo>
                  <a:cubicBezTo>
                    <a:pt x="2465" y="6431"/>
                    <a:pt x="2330" y="6072"/>
                    <a:pt x="2286" y="5714"/>
                  </a:cubicBezTo>
                  <a:lnTo>
                    <a:pt x="2151" y="5087"/>
                  </a:lnTo>
                  <a:cubicBezTo>
                    <a:pt x="2106" y="4907"/>
                    <a:pt x="2062" y="4728"/>
                    <a:pt x="1882" y="4594"/>
                  </a:cubicBezTo>
                  <a:lnTo>
                    <a:pt x="1613" y="4280"/>
                  </a:lnTo>
                  <a:lnTo>
                    <a:pt x="1658" y="3518"/>
                  </a:lnTo>
                  <a:cubicBezTo>
                    <a:pt x="1793" y="3473"/>
                    <a:pt x="1837" y="3339"/>
                    <a:pt x="1837" y="3294"/>
                  </a:cubicBezTo>
                  <a:cubicBezTo>
                    <a:pt x="1837" y="3115"/>
                    <a:pt x="1703" y="3025"/>
                    <a:pt x="1569" y="3025"/>
                  </a:cubicBezTo>
                  <a:lnTo>
                    <a:pt x="583" y="3025"/>
                  </a:lnTo>
                  <a:lnTo>
                    <a:pt x="762" y="2353"/>
                  </a:lnTo>
                  <a:lnTo>
                    <a:pt x="807" y="2129"/>
                  </a:lnTo>
                  <a:cubicBezTo>
                    <a:pt x="1099" y="1210"/>
                    <a:pt x="1976" y="641"/>
                    <a:pt x="2929" y="641"/>
                  </a:cubicBezTo>
                  <a:cubicBezTo>
                    <a:pt x="2998" y="641"/>
                    <a:pt x="3067" y="644"/>
                    <a:pt x="3137" y="650"/>
                  </a:cubicBezTo>
                  <a:cubicBezTo>
                    <a:pt x="3854" y="785"/>
                    <a:pt x="4481" y="1278"/>
                    <a:pt x="4750" y="1950"/>
                  </a:cubicBezTo>
                  <a:lnTo>
                    <a:pt x="5064" y="2891"/>
                  </a:lnTo>
                  <a:cubicBezTo>
                    <a:pt x="5153" y="3025"/>
                    <a:pt x="5198" y="3070"/>
                    <a:pt x="5243" y="3115"/>
                  </a:cubicBezTo>
                  <a:lnTo>
                    <a:pt x="6318" y="4190"/>
                  </a:lnTo>
                  <a:cubicBezTo>
                    <a:pt x="5467" y="4639"/>
                    <a:pt x="5064" y="5580"/>
                    <a:pt x="5288" y="6476"/>
                  </a:cubicBezTo>
                  <a:cubicBezTo>
                    <a:pt x="5512" y="7417"/>
                    <a:pt x="6050" y="8313"/>
                    <a:pt x="6632" y="9075"/>
                  </a:cubicBezTo>
                  <a:cubicBezTo>
                    <a:pt x="7259" y="9792"/>
                    <a:pt x="8111" y="10419"/>
                    <a:pt x="9007" y="10777"/>
                  </a:cubicBezTo>
                  <a:cubicBezTo>
                    <a:pt x="9679" y="11091"/>
                    <a:pt x="10306" y="11315"/>
                    <a:pt x="10979" y="11450"/>
                  </a:cubicBezTo>
                  <a:lnTo>
                    <a:pt x="12144" y="12435"/>
                  </a:lnTo>
                  <a:lnTo>
                    <a:pt x="10351" y="12435"/>
                  </a:lnTo>
                  <a:cubicBezTo>
                    <a:pt x="8828" y="12435"/>
                    <a:pt x="7304" y="11987"/>
                    <a:pt x="6050" y="11181"/>
                  </a:cubicBezTo>
                  <a:cubicBezTo>
                    <a:pt x="4750" y="10419"/>
                    <a:pt x="3675" y="9209"/>
                    <a:pt x="3003" y="7865"/>
                  </a:cubicBezTo>
                  <a:cubicBezTo>
                    <a:pt x="2973" y="7777"/>
                    <a:pt x="2887" y="7709"/>
                    <a:pt x="2781" y="7709"/>
                  </a:cubicBezTo>
                  <a:cubicBezTo>
                    <a:pt x="2724" y="7709"/>
                    <a:pt x="2662" y="7728"/>
                    <a:pt x="2599" y="7775"/>
                  </a:cubicBezTo>
                  <a:cubicBezTo>
                    <a:pt x="2465" y="7820"/>
                    <a:pt x="2375" y="7999"/>
                    <a:pt x="2510" y="8178"/>
                  </a:cubicBezTo>
                  <a:cubicBezTo>
                    <a:pt x="3227" y="9612"/>
                    <a:pt x="4347" y="10867"/>
                    <a:pt x="5736" y="11674"/>
                  </a:cubicBezTo>
                  <a:cubicBezTo>
                    <a:pt x="5826" y="11763"/>
                    <a:pt x="5870" y="11763"/>
                    <a:pt x="5915" y="11808"/>
                  </a:cubicBezTo>
                  <a:lnTo>
                    <a:pt x="5288" y="12749"/>
                  </a:lnTo>
                  <a:lnTo>
                    <a:pt x="4616" y="12749"/>
                  </a:lnTo>
                  <a:cubicBezTo>
                    <a:pt x="4481" y="12749"/>
                    <a:pt x="4347" y="12883"/>
                    <a:pt x="4347" y="13018"/>
                  </a:cubicBezTo>
                  <a:cubicBezTo>
                    <a:pt x="4347" y="13197"/>
                    <a:pt x="4481" y="13332"/>
                    <a:pt x="4616" y="13332"/>
                  </a:cubicBezTo>
                  <a:lnTo>
                    <a:pt x="5467" y="13332"/>
                  </a:lnTo>
                  <a:cubicBezTo>
                    <a:pt x="5601" y="13332"/>
                    <a:pt x="5646" y="13242"/>
                    <a:pt x="5691" y="13197"/>
                  </a:cubicBezTo>
                  <a:lnTo>
                    <a:pt x="5870" y="12928"/>
                  </a:lnTo>
                  <a:lnTo>
                    <a:pt x="6094" y="13197"/>
                  </a:lnTo>
                  <a:cubicBezTo>
                    <a:pt x="6139" y="13242"/>
                    <a:pt x="6184" y="13332"/>
                    <a:pt x="6318" y="13332"/>
                  </a:cubicBezTo>
                  <a:lnTo>
                    <a:pt x="6498" y="13332"/>
                  </a:lnTo>
                  <a:lnTo>
                    <a:pt x="6274" y="13645"/>
                  </a:lnTo>
                  <a:lnTo>
                    <a:pt x="5601" y="13645"/>
                  </a:lnTo>
                  <a:cubicBezTo>
                    <a:pt x="5422" y="13645"/>
                    <a:pt x="5288" y="13780"/>
                    <a:pt x="5288" y="13914"/>
                  </a:cubicBezTo>
                  <a:cubicBezTo>
                    <a:pt x="5288" y="14093"/>
                    <a:pt x="5422" y="14228"/>
                    <a:pt x="5601" y="14228"/>
                  </a:cubicBezTo>
                  <a:lnTo>
                    <a:pt x="6408" y="14228"/>
                  </a:lnTo>
                  <a:cubicBezTo>
                    <a:pt x="6542" y="14228"/>
                    <a:pt x="6587" y="14138"/>
                    <a:pt x="6632" y="14093"/>
                  </a:cubicBezTo>
                  <a:lnTo>
                    <a:pt x="6811" y="13824"/>
                  </a:lnTo>
                  <a:lnTo>
                    <a:pt x="7035" y="14093"/>
                  </a:lnTo>
                  <a:cubicBezTo>
                    <a:pt x="7080" y="14138"/>
                    <a:pt x="7170" y="14228"/>
                    <a:pt x="7259" y="14228"/>
                  </a:cubicBezTo>
                  <a:lnTo>
                    <a:pt x="7887" y="14228"/>
                  </a:lnTo>
                  <a:cubicBezTo>
                    <a:pt x="8066" y="14228"/>
                    <a:pt x="8156" y="14093"/>
                    <a:pt x="8156" y="13914"/>
                  </a:cubicBezTo>
                  <a:cubicBezTo>
                    <a:pt x="8156" y="13780"/>
                    <a:pt x="8066" y="13645"/>
                    <a:pt x="7887" y="13645"/>
                  </a:cubicBezTo>
                  <a:lnTo>
                    <a:pt x="7394" y="13645"/>
                  </a:lnTo>
                  <a:lnTo>
                    <a:pt x="7080" y="13242"/>
                  </a:lnTo>
                  <a:lnTo>
                    <a:pt x="7528" y="12525"/>
                  </a:lnTo>
                  <a:cubicBezTo>
                    <a:pt x="8424" y="12794"/>
                    <a:pt x="9410" y="12973"/>
                    <a:pt x="10351" y="12973"/>
                  </a:cubicBezTo>
                  <a:lnTo>
                    <a:pt x="12144" y="12973"/>
                  </a:lnTo>
                  <a:lnTo>
                    <a:pt x="16356" y="17454"/>
                  </a:lnTo>
                  <a:cubicBezTo>
                    <a:pt x="16490" y="17633"/>
                    <a:pt x="16714" y="17723"/>
                    <a:pt x="16938" y="17723"/>
                  </a:cubicBezTo>
                  <a:lnTo>
                    <a:pt x="17162" y="17723"/>
                  </a:lnTo>
                  <a:cubicBezTo>
                    <a:pt x="17476" y="17678"/>
                    <a:pt x="17700" y="17454"/>
                    <a:pt x="17790" y="17230"/>
                  </a:cubicBezTo>
                  <a:cubicBezTo>
                    <a:pt x="17834" y="17185"/>
                    <a:pt x="17834" y="17051"/>
                    <a:pt x="17834" y="16961"/>
                  </a:cubicBezTo>
                  <a:lnTo>
                    <a:pt x="18193" y="17230"/>
                  </a:lnTo>
                  <a:cubicBezTo>
                    <a:pt x="18283" y="17364"/>
                    <a:pt x="18462" y="17409"/>
                    <a:pt x="18641" y="17409"/>
                  </a:cubicBezTo>
                  <a:cubicBezTo>
                    <a:pt x="18820" y="17409"/>
                    <a:pt x="18955" y="17364"/>
                    <a:pt x="19089" y="17230"/>
                  </a:cubicBezTo>
                  <a:cubicBezTo>
                    <a:pt x="19268" y="17140"/>
                    <a:pt x="19313" y="16961"/>
                    <a:pt x="19358" y="16737"/>
                  </a:cubicBezTo>
                  <a:cubicBezTo>
                    <a:pt x="19358" y="16513"/>
                    <a:pt x="19313" y="16334"/>
                    <a:pt x="19179" y="16155"/>
                  </a:cubicBezTo>
                  <a:lnTo>
                    <a:pt x="15460" y="11763"/>
                  </a:lnTo>
                  <a:cubicBezTo>
                    <a:pt x="15594" y="11763"/>
                    <a:pt x="15773" y="11674"/>
                    <a:pt x="15952" y="11674"/>
                  </a:cubicBezTo>
                  <a:cubicBezTo>
                    <a:pt x="16132" y="11629"/>
                    <a:pt x="16266" y="11539"/>
                    <a:pt x="16266" y="11360"/>
                  </a:cubicBezTo>
                  <a:cubicBezTo>
                    <a:pt x="16266" y="11181"/>
                    <a:pt x="16177" y="11001"/>
                    <a:pt x="15997" y="10957"/>
                  </a:cubicBezTo>
                  <a:lnTo>
                    <a:pt x="15370" y="10733"/>
                  </a:lnTo>
                  <a:cubicBezTo>
                    <a:pt x="15280" y="10688"/>
                    <a:pt x="15191" y="10643"/>
                    <a:pt x="15146" y="10553"/>
                  </a:cubicBezTo>
                  <a:lnTo>
                    <a:pt x="12637" y="7641"/>
                  </a:lnTo>
                  <a:cubicBezTo>
                    <a:pt x="12547" y="7551"/>
                    <a:pt x="12457" y="7417"/>
                    <a:pt x="12368" y="7327"/>
                  </a:cubicBezTo>
                  <a:cubicBezTo>
                    <a:pt x="12300" y="7260"/>
                    <a:pt x="12233" y="7226"/>
                    <a:pt x="12166" y="7226"/>
                  </a:cubicBezTo>
                  <a:cubicBezTo>
                    <a:pt x="12099" y="7226"/>
                    <a:pt x="12032" y="7260"/>
                    <a:pt x="11964" y="7327"/>
                  </a:cubicBezTo>
                  <a:cubicBezTo>
                    <a:pt x="11875" y="7417"/>
                    <a:pt x="11875" y="7596"/>
                    <a:pt x="11964" y="7730"/>
                  </a:cubicBezTo>
                  <a:cubicBezTo>
                    <a:pt x="12099" y="7820"/>
                    <a:pt x="12188" y="7954"/>
                    <a:pt x="12233" y="8044"/>
                  </a:cubicBezTo>
                  <a:lnTo>
                    <a:pt x="13667" y="9612"/>
                  </a:lnTo>
                  <a:cubicBezTo>
                    <a:pt x="13493" y="9620"/>
                    <a:pt x="13318" y="9623"/>
                    <a:pt x="13144" y="9623"/>
                  </a:cubicBezTo>
                  <a:cubicBezTo>
                    <a:pt x="12245" y="9623"/>
                    <a:pt x="11356" y="9524"/>
                    <a:pt x="10531" y="9299"/>
                  </a:cubicBezTo>
                  <a:lnTo>
                    <a:pt x="6722" y="8403"/>
                  </a:lnTo>
                  <a:cubicBezTo>
                    <a:pt x="6229" y="7775"/>
                    <a:pt x="5915" y="7103"/>
                    <a:pt x="5736" y="6386"/>
                  </a:cubicBezTo>
                  <a:cubicBezTo>
                    <a:pt x="5601" y="5714"/>
                    <a:pt x="5915" y="4952"/>
                    <a:pt x="6587" y="4683"/>
                  </a:cubicBezTo>
                  <a:cubicBezTo>
                    <a:pt x="6789" y="4594"/>
                    <a:pt x="7002" y="4549"/>
                    <a:pt x="7215" y="4549"/>
                  </a:cubicBezTo>
                  <a:cubicBezTo>
                    <a:pt x="7427" y="4549"/>
                    <a:pt x="7640" y="4594"/>
                    <a:pt x="7842" y="4683"/>
                  </a:cubicBezTo>
                  <a:cubicBezTo>
                    <a:pt x="9052" y="5266"/>
                    <a:pt x="10172" y="5983"/>
                    <a:pt x="11203" y="6879"/>
                  </a:cubicBezTo>
                  <a:cubicBezTo>
                    <a:pt x="11247" y="6924"/>
                    <a:pt x="11315" y="6946"/>
                    <a:pt x="11382" y="6946"/>
                  </a:cubicBezTo>
                  <a:cubicBezTo>
                    <a:pt x="11449" y="6946"/>
                    <a:pt x="11516" y="6924"/>
                    <a:pt x="11561" y="6879"/>
                  </a:cubicBezTo>
                  <a:cubicBezTo>
                    <a:pt x="11696" y="6745"/>
                    <a:pt x="11696" y="6610"/>
                    <a:pt x="11561" y="6476"/>
                  </a:cubicBezTo>
                  <a:cubicBezTo>
                    <a:pt x="10531" y="5535"/>
                    <a:pt x="9321" y="4818"/>
                    <a:pt x="8111" y="4190"/>
                  </a:cubicBezTo>
                  <a:cubicBezTo>
                    <a:pt x="7803" y="4053"/>
                    <a:pt x="7495" y="3995"/>
                    <a:pt x="7167" y="3995"/>
                  </a:cubicBezTo>
                  <a:cubicBezTo>
                    <a:pt x="7065" y="3995"/>
                    <a:pt x="6962" y="4001"/>
                    <a:pt x="6856" y="4011"/>
                  </a:cubicBezTo>
                  <a:lnTo>
                    <a:pt x="5601" y="2712"/>
                  </a:lnTo>
                  <a:lnTo>
                    <a:pt x="5601" y="2667"/>
                  </a:lnTo>
                  <a:lnTo>
                    <a:pt x="5243" y="1726"/>
                  </a:lnTo>
                  <a:cubicBezTo>
                    <a:pt x="4885" y="830"/>
                    <a:pt x="4123" y="202"/>
                    <a:pt x="3182" y="23"/>
                  </a:cubicBezTo>
                  <a:cubicBezTo>
                    <a:pt x="3072" y="8"/>
                    <a:pt x="2962" y="0"/>
                    <a:pt x="28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9" name="Google Shape;6569;p77"/>
          <p:cNvGrpSpPr/>
          <p:nvPr/>
        </p:nvGrpSpPr>
        <p:grpSpPr>
          <a:xfrm>
            <a:off x="7481011" y="4010461"/>
            <a:ext cx="506495" cy="362859"/>
            <a:chOff x="7852311" y="4143042"/>
            <a:chExt cx="571730" cy="409593"/>
          </a:xfrm>
        </p:grpSpPr>
        <p:sp>
          <p:nvSpPr>
            <p:cNvPr id="6570" name="Google Shape;6570;p77"/>
            <p:cNvSpPr/>
            <p:nvPr/>
          </p:nvSpPr>
          <p:spPr>
            <a:xfrm>
              <a:off x="8000838" y="4183312"/>
              <a:ext cx="15809" cy="21059"/>
            </a:xfrm>
            <a:custGeom>
              <a:rect b="b" l="l" r="r" t="t"/>
              <a:pathLst>
                <a:path extrusionOk="0" h="718" w="539">
                  <a:moveTo>
                    <a:pt x="269" y="0"/>
                  </a:moveTo>
                  <a:cubicBezTo>
                    <a:pt x="90" y="0"/>
                    <a:pt x="0" y="90"/>
                    <a:pt x="0" y="269"/>
                  </a:cubicBezTo>
                  <a:lnTo>
                    <a:pt x="0" y="448"/>
                  </a:lnTo>
                  <a:cubicBezTo>
                    <a:pt x="0" y="628"/>
                    <a:pt x="90" y="717"/>
                    <a:pt x="269" y="717"/>
                  </a:cubicBezTo>
                  <a:cubicBezTo>
                    <a:pt x="448" y="717"/>
                    <a:pt x="538" y="628"/>
                    <a:pt x="538" y="448"/>
                  </a:cubicBezTo>
                  <a:lnTo>
                    <a:pt x="538" y="269"/>
                  </a:lnTo>
                  <a:cubicBezTo>
                    <a:pt x="538" y="90"/>
                    <a:pt x="448" y="0"/>
                    <a:pt x="2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7"/>
            <p:cNvSpPr/>
            <p:nvPr/>
          </p:nvSpPr>
          <p:spPr>
            <a:xfrm>
              <a:off x="7852311" y="4143042"/>
              <a:ext cx="571730" cy="409593"/>
            </a:xfrm>
            <a:custGeom>
              <a:rect b="b" l="l" r="r" t="t"/>
              <a:pathLst>
                <a:path extrusionOk="0" h="13965" w="19493">
                  <a:moveTo>
                    <a:pt x="3272" y="1777"/>
                  </a:moveTo>
                  <a:lnTo>
                    <a:pt x="3810" y="2225"/>
                  </a:lnTo>
                  <a:cubicBezTo>
                    <a:pt x="2869" y="2359"/>
                    <a:pt x="1928" y="2807"/>
                    <a:pt x="1211" y="3434"/>
                  </a:cubicBezTo>
                  <a:lnTo>
                    <a:pt x="987" y="3659"/>
                  </a:lnTo>
                  <a:cubicBezTo>
                    <a:pt x="1345" y="2942"/>
                    <a:pt x="2017" y="2359"/>
                    <a:pt x="2824" y="2001"/>
                  </a:cubicBezTo>
                  <a:lnTo>
                    <a:pt x="3272" y="1777"/>
                  </a:lnTo>
                  <a:close/>
                  <a:moveTo>
                    <a:pt x="4123" y="2718"/>
                  </a:moveTo>
                  <a:lnTo>
                    <a:pt x="4123" y="2897"/>
                  </a:lnTo>
                  <a:lnTo>
                    <a:pt x="4123" y="3121"/>
                  </a:lnTo>
                  <a:lnTo>
                    <a:pt x="3541" y="3210"/>
                  </a:lnTo>
                  <a:cubicBezTo>
                    <a:pt x="3093" y="3255"/>
                    <a:pt x="2645" y="3434"/>
                    <a:pt x="2197" y="3569"/>
                  </a:cubicBezTo>
                  <a:lnTo>
                    <a:pt x="1704" y="3703"/>
                  </a:lnTo>
                  <a:cubicBezTo>
                    <a:pt x="2376" y="3210"/>
                    <a:pt x="3227" y="2807"/>
                    <a:pt x="4034" y="2718"/>
                  </a:cubicBezTo>
                  <a:close/>
                  <a:moveTo>
                    <a:pt x="5438" y="660"/>
                  </a:moveTo>
                  <a:cubicBezTo>
                    <a:pt x="6075" y="660"/>
                    <a:pt x="6720" y="923"/>
                    <a:pt x="7215" y="1418"/>
                  </a:cubicBezTo>
                  <a:lnTo>
                    <a:pt x="7798" y="2001"/>
                  </a:lnTo>
                  <a:cubicBezTo>
                    <a:pt x="7260" y="2090"/>
                    <a:pt x="6677" y="2583"/>
                    <a:pt x="6498" y="3255"/>
                  </a:cubicBezTo>
                  <a:cubicBezTo>
                    <a:pt x="6453" y="3479"/>
                    <a:pt x="6453" y="3703"/>
                    <a:pt x="6453" y="4017"/>
                  </a:cubicBezTo>
                  <a:cubicBezTo>
                    <a:pt x="6050" y="4375"/>
                    <a:pt x="5781" y="4824"/>
                    <a:pt x="5692" y="5406"/>
                  </a:cubicBezTo>
                  <a:lnTo>
                    <a:pt x="5602" y="5675"/>
                  </a:lnTo>
                  <a:cubicBezTo>
                    <a:pt x="5423" y="5361"/>
                    <a:pt x="5333" y="4958"/>
                    <a:pt x="5288" y="4555"/>
                  </a:cubicBezTo>
                  <a:lnTo>
                    <a:pt x="5109" y="3569"/>
                  </a:lnTo>
                  <a:cubicBezTo>
                    <a:pt x="5109" y="3434"/>
                    <a:pt x="4975" y="3390"/>
                    <a:pt x="4930" y="3345"/>
                  </a:cubicBezTo>
                  <a:lnTo>
                    <a:pt x="4661" y="3210"/>
                  </a:lnTo>
                  <a:lnTo>
                    <a:pt x="4661" y="2986"/>
                  </a:lnTo>
                  <a:cubicBezTo>
                    <a:pt x="4706" y="2583"/>
                    <a:pt x="4527" y="2225"/>
                    <a:pt x="4213" y="1911"/>
                  </a:cubicBezTo>
                  <a:lnTo>
                    <a:pt x="3630" y="1463"/>
                  </a:lnTo>
                  <a:lnTo>
                    <a:pt x="3989" y="1194"/>
                  </a:lnTo>
                  <a:cubicBezTo>
                    <a:pt x="4410" y="833"/>
                    <a:pt x="4921" y="660"/>
                    <a:pt x="5438" y="660"/>
                  </a:cubicBezTo>
                  <a:close/>
                  <a:moveTo>
                    <a:pt x="12503" y="8050"/>
                  </a:moveTo>
                  <a:cubicBezTo>
                    <a:pt x="12727" y="8095"/>
                    <a:pt x="12951" y="8095"/>
                    <a:pt x="13130" y="8139"/>
                  </a:cubicBezTo>
                  <a:lnTo>
                    <a:pt x="13892" y="8184"/>
                  </a:lnTo>
                  <a:lnTo>
                    <a:pt x="14205" y="8453"/>
                  </a:lnTo>
                  <a:cubicBezTo>
                    <a:pt x="13892" y="8588"/>
                    <a:pt x="13623" y="8632"/>
                    <a:pt x="13354" y="8722"/>
                  </a:cubicBezTo>
                  <a:lnTo>
                    <a:pt x="12906" y="8767"/>
                  </a:lnTo>
                  <a:lnTo>
                    <a:pt x="12413" y="8095"/>
                  </a:lnTo>
                  <a:cubicBezTo>
                    <a:pt x="12413" y="8095"/>
                    <a:pt x="12458" y="8095"/>
                    <a:pt x="12503" y="8050"/>
                  </a:cubicBezTo>
                  <a:close/>
                  <a:moveTo>
                    <a:pt x="9052" y="8767"/>
                  </a:moveTo>
                  <a:cubicBezTo>
                    <a:pt x="9142" y="8767"/>
                    <a:pt x="9276" y="8812"/>
                    <a:pt x="9366" y="8812"/>
                  </a:cubicBezTo>
                  <a:lnTo>
                    <a:pt x="9859" y="8812"/>
                  </a:lnTo>
                  <a:lnTo>
                    <a:pt x="9500" y="9484"/>
                  </a:lnTo>
                  <a:lnTo>
                    <a:pt x="9097" y="9484"/>
                  </a:lnTo>
                  <a:lnTo>
                    <a:pt x="8828" y="9080"/>
                  </a:lnTo>
                  <a:lnTo>
                    <a:pt x="9052" y="8767"/>
                  </a:lnTo>
                  <a:close/>
                  <a:moveTo>
                    <a:pt x="14698" y="8991"/>
                  </a:moveTo>
                  <a:lnTo>
                    <a:pt x="15146" y="9439"/>
                  </a:lnTo>
                  <a:cubicBezTo>
                    <a:pt x="14743" y="9529"/>
                    <a:pt x="14430" y="9708"/>
                    <a:pt x="14071" y="9753"/>
                  </a:cubicBezTo>
                  <a:cubicBezTo>
                    <a:pt x="13892" y="9842"/>
                    <a:pt x="13847" y="9842"/>
                    <a:pt x="13757" y="9842"/>
                  </a:cubicBezTo>
                  <a:lnTo>
                    <a:pt x="13354" y="9305"/>
                  </a:lnTo>
                  <a:lnTo>
                    <a:pt x="13444" y="9305"/>
                  </a:lnTo>
                  <a:cubicBezTo>
                    <a:pt x="13892" y="9260"/>
                    <a:pt x="14295" y="9125"/>
                    <a:pt x="14698" y="8991"/>
                  </a:cubicBezTo>
                  <a:close/>
                  <a:moveTo>
                    <a:pt x="5669" y="1"/>
                  </a:moveTo>
                  <a:cubicBezTo>
                    <a:pt x="5010" y="1"/>
                    <a:pt x="4340" y="229"/>
                    <a:pt x="3765" y="701"/>
                  </a:cubicBezTo>
                  <a:lnTo>
                    <a:pt x="3227" y="1149"/>
                  </a:lnTo>
                  <a:lnTo>
                    <a:pt x="2645" y="1418"/>
                  </a:lnTo>
                  <a:cubicBezTo>
                    <a:pt x="1569" y="1911"/>
                    <a:pt x="763" y="2807"/>
                    <a:pt x="225" y="3883"/>
                  </a:cubicBezTo>
                  <a:lnTo>
                    <a:pt x="90" y="4286"/>
                  </a:lnTo>
                  <a:cubicBezTo>
                    <a:pt x="1" y="4465"/>
                    <a:pt x="1" y="4600"/>
                    <a:pt x="135" y="4734"/>
                  </a:cubicBezTo>
                  <a:cubicBezTo>
                    <a:pt x="180" y="4824"/>
                    <a:pt x="315" y="4824"/>
                    <a:pt x="449" y="4824"/>
                  </a:cubicBezTo>
                  <a:cubicBezTo>
                    <a:pt x="539" y="4824"/>
                    <a:pt x="583" y="4824"/>
                    <a:pt x="628" y="4779"/>
                  </a:cubicBezTo>
                  <a:lnTo>
                    <a:pt x="2555" y="4062"/>
                  </a:lnTo>
                  <a:cubicBezTo>
                    <a:pt x="2913" y="3883"/>
                    <a:pt x="3317" y="3793"/>
                    <a:pt x="3765" y="3703"/>
                  </a:cubicBezTo>
                  <a:lnTo>
                    <a:pt x="4482" y="3614"/>
                  </a:lnTo>
                  <a:lnTo>
                    <a:pt x="4706" y="3703"/>
                  </a:lnTo>
                  <a:lnTo>
                    <a:pt x="4885" y="4555"/>
                  </a:lnTo>
                  <a:cubicBezTo>
                    <a:pt x="5064" y="5585"/>
                    <a:pt x="5557" y="6526"/>
                    <a:pt x="6274" y="7243"/>
                  </a:cubicBezTo>
                  <a:cubicBezTo>
                    <a:pt x="6364" y="7288"/>
                    <a:pt x="6409" y="7378"/>
                    <a:pt x="6498" y="7378"/>
                  </a:cubicBezTo>
                  <a:cubicBezTo>
                    <a:pt x="6588" y="7378"/>
                    <a:pt x="6677" y="7378"/>
                    <a:pt x="6722" y="7288"/>
                  </a:cubicBezTo>
                  <a:cubicBezTo>
                    <a:pt x="6857" y="7198"/>
                    <a:pt x="6857" y="7019"/>
                    <a:pt x="6722" y="6930"/>
                  </a:cubicBezTo>
                  <a:cubicBezTo>
                    <a:pt x="6543" y="6750"/>
                    <a:pt x="6453" y="6571"/>
                    <a:pt x="6364" y="6392"/>
                  </a:cubicBezTo>
                  <a:lnTo>
                    <a:pt x="6498" y="5451"/>
                  </a:lnTo>
                  <a:cubicBezTo>
                    <a:pt x="6588" y="5182"/>
                    <a:pt x="6677" y="4824"/>
                    <a:pt x="6857" y="4600"/>
                  </a:cubicBezTo>
                  <a:cubicBezTo>
                    <a:pt x="6946" y="4958"/>
                    <a:pt x="7170" y="5227"/>
                    <a:pt x="7394" y="5451"/>
                  </a:cubicBezTo>
                  <a:cubicBezTo>
                    <a:pt x="8649" y="6571"/>
                    <a:pt x="10173" y="7423"/>
                    <a:pt x="11786" y="7826"/>
                  </a:cubicBezTo>
                  <a:cubicBezTo>
                    <a:pt x="11223" y="8051"/>
                    <a:pt x="10628" y="8150"/>
                    <a:pt x="10002" y="8150"/>
                  </a:cubicBezTo>
                  <a:cubicBezTo>
                    <a:pt x="9881" y="8150"/>
                    <a:pt x="9759" y="8147"/>
                    <a:pt x="9635" y="8139"/>
                  </a:cubicBezTo>
                  <a:lnTo>
                    <a:pt x="9590" y="8139"/>
                  </a:lnTo>
                  <a:cubicBezTo>
                    <a:pt x="8918" y="8095"/>
                    <a:pt x="8246" y="7871"/>
                    <a:pt x="7618" y="7512"/>
                  </a:cubicBezTo>
                  <a:cubicBezTo>
                    <a:pt x="7589" y="7497"/>
                    <a:pt x="7544" y="7487"/>
                    <a:pt x="7496" y="7487"/>
                  </a:cubicBezTo>
                  <a:cubicBezTo>
                    <a:pt x="7399" y="7487"/>
                    <a:pt x="7290" y="7527"/>
                    <a:pt x="7260" y="7647"/>
                  </a:cubicBezTo>
                  <a:cubicBezTo>
                    <a:pt x="7170" y="7736"/>
                    <a:pt x="7170" y="7960"/>
                    <a:pt x="7350" y="8050"/>
                  </a:cubicBezTo>
                  <a:cubicBezTo>
                    <a:pt x="7753" y="8274"/>
                    <a:pt x="8201" y="8408"/>
                    <a:pt x="8604" y="8543"/>
                  </a:cubicBezTo>
                  <a:lnTo>
                    <a:pt x="8022" y="9394"/>
                  </a:lnTo>
                  <a:lnTo>
                    <a:pt x="7350" y="9394"/>
                  </a:lnTo>
                  <a:cubicBezTo>
                    <a:pt x="7170" y="9394"/>
                    <a:pt x="7081" y="9484"/>
                    <a:pt x="7081" y="9663"/>
                  </a:cubicBezTo>
                  <a:cubicBezTo>
                    <a:pt x="7081" y="9842"/>
                    <a:pt x="7170" y="9932"/>
                    <a:pt x="7350" y="9932"/>
                  </a:cubicBezTo>
                  <a:lnTo>
                    <a:pt x="8201" y="9932"/>
                  </a:lnTo>
                  <a:cubicBezTo>
                    <a:pt x="8291" y="9932"/>
                    <a:pt x="8380" y="9887"/>
                    <a:pt x="8425" y="9842"/>
                  </a:cubicBezTo>
                  <a:lnTo>
                    <a:pt x="8604" y="9529"/>
                  </a:lnTo>
                  <a:lnTo>
                    <a:pt x="8784" y="9887"/>
                  </a:lnTo>
                  <a:cubicBezTo>
                    <a:pt x="8873" y="9932"/>
                    <a:pt x="8963" y="9977"/>
                    <a:pt x="9008" y="9977"/>
                  </a:cubicBezTo>
                  <a:lnTo>
                    <a:pt x="9187" y="9977"/>
                  </a:lnTo>
                  <a:lnTo>
                    <a:pt x="8963" y="10335"/>
                  </a:lnTo>
                  <a:lnTo>
                    <a:pt x="8291" y="10335"/>
                  </a:lnTo>
                  <a:cubicBezTo>
                    <a:pt x="8156" y="10335"/>
                    <a:pt x="8022" y="10425"/>
                    <a:pt x="8022" y="10604"/>
                  </a:cubicBezTo>
                  <a:cubicBezTo>
                    <a:pt x="8022" y="10783"/>
                    <a:pt x="8156" y="10873"/>
                    <a:pt x="8291" y="10873"/>
                  </a:cubicBezTo>
                  <a:lnTo>
                    <a:pt x="9142" y="10873"/>
                  </a:lnTo>
                  <a:cubicBezTo>
                    <a:pt x="9276" y="10873"/>
                    <a:pt x="9321" y="10828"/>
                    <a:pt x="9366" y="10783"/>
                  </a:cubicBezTo>
                  <a:lnTo>
                    <a:pt x="9545" y="10514"/>
                  </a:lnTo>
                  <a:lnTo>
                    <a:pt x="9769" y="10828"/>
                  </a:lnTo>
                  <a:cubicBezTo>
                    <a:pt x="9814" y="10873"/>
                    <a:pt x="9904" y="10962"/>
                    <a:pt x="9993" y="10962"/>
                  </a:cubicBezTo>
                  <a:lnTo>
                    <a:pt x="10666" y="10962"/>
                  </a:lnTo>
                  <a:cubicBezTo>
                    <a:pt x="10800" y="10962"/>
                    <a:pt x="10934" y="10828"/>
                    <a:pt x="10934" y="10649"/>
                  </a:cubicBezTo>
                  <a:cubicBezTo>
                    <a:pt x="10934" y="10514"/>
                    <a:pt x="10800" y="10380"/>
                    <a:pt x="10666" y="10380"/>
                  </a:cubicBezTo>
                  <a:lnTo>
                    <a:pt x="10128" y="10380"/>
                  </a:lnTo>
                  <a:lnTo>
                    <a:pt x="9859" y="9977"/>
                  </a:lnTo>
                  <a:lnTo>
                    <a:pt x="10666" y="8722"/>
                  </a:lnTo>
                  <a:cubicBezTo>
                    <a:pt x="11114" y="8632"/>
                    <a:pt x="11472" y="8543"/>
                    <a:pt x="11875" y="8319"/>
                  </a:cubicBezTo>
                  <a:lnTo>
                    <a:pt x="14295" y="11411"/>
                  </a:lnTo>
                  <a:cubicBezTo>
                    <a:pt x="14340" y="11455"/>
                    <a:pt x="14474" y="11500"/>
                    <a:pt x="14519" y="11500"/>
                  </a:cubicBezTo>
                  <a:cubicBezTo>
                    <a:pt x="14564" y="11500"/>
                    <a:pt x="14609" y="11500"/>
                    <a:pt x="14698" y="11455"/>
                  </a:cubicBezTo>
                  <a:cubicBezTo>
                    <a:pt x="14788" y="11321"/>
                    <a:pt x="14833" y="11187"/>
                    <a:pt x="14743" y="11052"/>
                  </a:cubicBezTo>
                  <a:lnTo>
                    <a:pt x="14116" y="10335"/>
                  </a:lnTo>
                  <a:cubicBezTo>
                    <a:pt x="14609" y="10201"/>
                    <a:pt x="15057" y="10066"/>
                    <a:pt x="15460" y="9842"/>
                  </a:cubicBezTo>
                  <a:lnTo>
                    <a:pt x="18776" y="13113"/>
                  </a:lnTo>
                  <a:cubicBezTo>
                    <a:pt x="18821" y="13203"/>
                    <a:pt x="18821" y="13248"/>
                    <a:pt x="18821" y="13293"/>
                  </a:cubicBezTo>
                  <a:cubicBezTo>
                    <a:pt x="18821" y="13293"/>
                    <a:pt x="18776" y="13427"/>
                    <a:pt x="18731" y="13427"/>
                  </a:cubicBezTo>
                  <a:lnTo>
                    <a:pt x="18373" y="13427"/>
                  </a:lnTo>
                  <a:cubicBezTo>
                    <a:pt x="18322" y="13429"/>
                    <a:pt x="18271" y="13430"/>
                    <a:pt x="18220" y="13430"/>
                  </a:cubicBezTo>
                  <a:cubicBezTo>
                    <a:pt x="17155" y="13430"/>
                    <a:pt x="16144" y="12983"/>
                    <a:pt x="15460" y="12128"/>
                  </a:cubicBezTo>
                  <a:lnTo>
                    <a:pt x="15460" y="12083"/>
                  </a:lnTo>
                  <a:cubicBezTo>
                    <a:pt x="15402" y="11996"/>
                    <a:pt x="15307" y="11946"/>
                    <a:pt x="15211" y="11946"/>
                  </a:cubicBezTo>
                  <a:cubicBezTo>
                    <a:pt x="15158" y="11946"/>
                    <a:pt x="15104" y="11961"/>
                    <a:pt x="15057" y="11993"/>
                  </a:cubicBezTo>
                  <a:cubicBezTo>
                    <a:pt x="14967" y="12128"/>
                    <a:pt x="14922" y="12307"/>
                    <a:pt x="15012" y="12396"/>
                  </a:cubicBezTo>
                  <a:lnTo>
                    <a:pt x="15012" y="12441"/>
                  </a:lnTo>
                  <a:cubicBezTo>
                    <a:pt x="15819" y="13427"/>
                    <a:pt x="16939" y="13965"/>
                    <a:pt x="18149" y="13965"/>
                  </a:cubicBezTo>
                  <a:lnTo>
                    <a:pt x="18731" y="13965"/>
                  </a:lnTo>
                  <a:cubicBezTo>
                    <a:pt x="19000" y="13965"/>
                    <a:pt x="19224" y="13785"/>
                    <a:pt x="19314" y="13517"/>
                  </a:cubicBezTo>
                  <a:cubicBezTo>
                    <a:pt x="19493" y="13203"/>
                    <a:pt x="19448" y="12889"/>
                    <a:pt x="19224" y="12665"/>
                  </a:cubicBezTo>
                  <a:lnTo>
                    <a:pt x="14474" y="7915"/>
                  </a:lnTo>
                  <a:cubicBezTo>
                    <a:pt x="14519" y="7826"/>
                    <a:pt x="14474" y="7691"/>
                    <a:pt x="14385" y="7602"/>
                  </a:cubicBezTo>
                  <a:lnTo>
                    <a:pt x="13130" y="5048"/>
                  </a:lnTo>
                  <a:cubicBezTo>
                    <a:pt x="12951" y="4779"/>
                    <a:pt x="12816" y="4555"/>
                    <a:pt x="12637" y="4286"/>
                  </a:cubicBezTo>
                  <a:cubicBezTo>
                    <a:pt x="12559" y="4208"/>
                    <a:pt x="12466" y="4160"/>
                    <a:pt x="12384" y="4160"/>
                  </a:cubicBezTo>
                  <a:cubicBezTo>
                    <a:pt x="12325" y="4160"/>
                    <a:pt x="12271" y="4185"/>
                    <a:pt x="12234" y="4241"/>
                  </a:cubicBezTo>
                  <a:cubicBezTo>
                    <a:pt x="12099" y="4331"/>
                    <a:pt x="12055" y="4510"/>
                    <a:pt x="12144" y="4600"/>
                  </a:cubicBezTo>
                  <a:cubicBezTo>
                    <a:pt x="12323" y="4824"/>
                    <a:pt x="12503" y="5048"/>
                    <a:pt x="12637" y="5361"/>
                  </a:cubicBezTo>
                  <a:lnTo>
                    <a:pt x="13802" y="7602"/>
                  </a:lnTo>
                  <a:lnTo>
                    <a:pt x="13175" y="7512"/>
                  </a:lnTo>
                  <a:cubicBezTo>
                    <a:pt x="11114" y="7288"/>
                    <a:pt x="9142" y="6392"/>
                    <a:pt x="7618" y="5003"/>
                  </a:cubicBezTo>
                  <a:cubicBezTo>
                    <a:pt x="7170" y="4555"/>
                    <a:pt x="6946" y="3927"/>
                    <a:pt x="7126" y="3345"/>
                  </a:cubicBezTo>
                  <a:cubicBezTo>
                    <a:pt x="7260" y="2807"/>
                    <a:pt x="7708" y="2493"/>
                    <a:pt x="8201" y="2449"/>
                  </a:cubicBezTo>
                  <a:cubicBezTo>
                    <a:pt x="8305" y="2440"/>
                    <a:pt x="8407" y="2436"/>
                    <a:pt x="8508" y="2436"/>
                  </a:cubicBezTo>
                  <a:cubicBezTo>
                    <a:pt x="9502" y="2436"/>
                    <a:pt x="10386" y="2829"/>
                    <a:pt x="11158" y="3479"/>
                  </a:cubicBezTo>
                  <a:cubicBezTo>
                    <a:pt x="11293" y="3569"/>
                    <a:pt x="11338" y="3659"/>
                    <a:pt x="11427" y="3703"/>
                  </a:cubicBezTo>
                  <a:cubicBezTo>
                    <a:pt x="11494" y="3771"/>
                    <a:pt x="11573" y="3804"/>
                    <a:pt x="11646" y="3804"/>
                  </a:cubicBezTo>
                  <a:cubicBezTo>
                    <a:pt x="11719" y="3804"/>
                    <a:pt x="11786" y="3771"/>
                    <a:pt x="11831" y="3703"/>
                  </a:cubicBezTo>
                  <a:cubicBezTo>
                    <a:pt x="11965" y="3614"/>
                    <a:pt x="11965" y="3434"/>
                    <a:pt x="11831" y="3345"/>
                  </a:cubicBezTo>
                  <a:lnTo>
                    <a:pt x="11562" y="3031"/>
                  </a:lnTo>
                  <a:cubicBezTo>
                    <a:pt x="10755" y="2359"/>
                    <a:pt x="9769" y="2001"/>
                    <a:pt x="8739" y="1866"/>
                  </a:cubicBezTo>
                  <a:lnTo>
                    <a:pt x="7798" y="925"/>
                  </a:lnTo>
                  <a:cubicBezTo>
                    <a:pt x="7215" y="319"/>
                    <a:pt x="6449" y="1"/>
                    <a:pt x="56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2" name="Google Shape;6572;p77"/>
          <p:cNvGrpSpPr/>
          <p:nvPr/>
        </p:nvGrpSpPr>
        <p:grpSpPr>
          <a:xfrm>
            <a:off x="1158849" y="2104368"/>
            <a:ext cx="506495" cy="417710"/>
            <a:chOff x="715882" y="1991452"/>
            <a:chExt cx="571730" cy="471509"/>
          </a:xfrm>
        </p:grpSpPr>
        <p:sp>
          <p:nvSpPr>
            <p:cNvPr id="6573" name="Google Shape;6573;p77"/>
            <p:cNvSpPr/>
            <p:nvPr/>
          </p:nvSpPr>
          <p:spPr>
            <a:xfrm>
              <a:off x="823641" y="2089678"/>
              <a:ext cx="15809" cy="22379"/>
            </a:xfrm>
            <a:custGeom>
              <a:rect b="b" l="l" r="r" t="t"/>
              <a:pathLst>
                <a:path extrusionOk="0" h="763" w="539">
                  <a:moveTo>
                    <a:pt x="270" y="1"/>
                  </a:moveTo>
                  <a:cubicBezTo>
                    <a:pt x="90" y="1"/>
                    <a:pt x="1" y="135"/>
                    <a:pt x="1" y="314"/>
                  </a:cubicBezTo>
                  <a:lnTo>
                    <a:pt x="1" y="449"/>
                  </a:lnTo>
                  <a:cubicBezTo>
                    <a:pt x="1" y="628"/>
                    <a:pt x="90" y="763"/>
                    <a:pt x="270" y="763"/>
                  </a:cubicBezTo>
                  <a:cubicBezTo>
                    <a:pt x="449" y="763"/>
                    <a:pt x="539" y="628"/>
                    <a:pt x="539" y="449"/>
                  </a:cubicBezTo>
                  <a:lnTo>
                    <a:pt x="539" y="314"/>
                  </a:lnTo>
                  <a:cubicBezTo>
                    <a:pt x="539" y="135"/>
                    <a:pt x="449" y="1"/>
                    <a:pt x="2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7"/>
            <p:cNvSpPr/>
            <p:nvPr/>
          </p:nvSpPr>
          <p:spPr>
            <a:xfrm>
              <a:off x="715882" y="1991452"/>
              <a:ext cx="571730" cy="471509"/>
            </a:xfrm>
            <a:custGeom>
              <a:rect b="b" l="l" r="r" t="t"/>
              <a:pathLst>
                <a:path extrusionOk="0" h="16076" w="19493">
                  <a:moveTo>
                    <a:pt x="6901" y="975"/>
                  </a:moveTo>
                  <a:lnTo>
                    <a:pt x="6722" y="1109"/>
                  </a:lnTo>
                  <a:cubicBezTo>
                    <a:pt x="6408" y="1423"/>
                    <a:pt x="6005" y="1647"/>
                    <a:pt x="5557" y="1692"/>
                  </a:cubicBezTo>
                  <a:lnTo>
                    <a:pt x="5109" y="1737"/>
                  </a:lnTo>
                  <a:cubicBezTo>
                    <a:pt x="4213" y="1871"/>
                    <a:pt x="3406" y="2364"/>
                    <a:pt x="2958" y="3081"/>
                  </a:cubicBezTo>
                  <a:cubicBezTo>
                    <a:pt x="3182" y="2095"/>
                    <a:pt x="4033" y="1333"/>
                    <a:pt x="5109" y="1244"/>
                  </a:cubicBezTo>
                  <a:lnTo>
                    <a:pt x="6184" y="1199"/>
                  </a:lnTo>
                  <a:cubicBezTo>
                    <a:pt x="6363" y="1199"/>
                    <a:pt x="6498" y="1109"/>
                    <a:pt x="6677" y="1064"/>
                  </a:cubicBezTo>
                  <a:lnTo>
                    <a:pt x="6901" y="975"/>
                  </a:lnTo>
                  <a:close/>
                  <a:moveTo>
                    <a:pt x="4705" y="2409"/>
                  </a:moveTo>
                  <a:lnTo>
                    <a:pt x="5064" y="2857"/>
                  </a:lnTo>
                  <a:cubicBezTo>
                    <a:pt x="5243" y="3081"/>
                    <a:pt x="5288" y="3350"/>
                    <a:pt x="5243" y="3663"/>
                  </a:cubicBezTo>
                  <a:cubicBezTo>
                    <a:pt x="5154" y="3932"/>
                    <a:pt x="4929" y="4156"/>
                    <a:pt x="4705" y="4246"/>
                  </a:cubicBezTo>
                  <a:lnTo>
                    <a:pt x="3496" y="4828"/>
                  </a:lnTo>
                  <a:cubicBezTo>
                    <a:pt x="3361" y="4694"/>
                    <a:pt x="3272" y="4560"/>
                    <a:pt x="3137" y="4380"/>
                  </a:cubicBezTo>
                  <a:lnTo>
                    <a:pt x="3003" y="4156"/>
                  </a:lnTo>
                  <a:lnTo>
                    <a:pt x="3361" y="3529"/>
                  </a:lnTo>
                  <a:cubicBezTo>
                    <a:pt x="3720" y="3036"/>
                    <a:pt x="4168" y="2633"/>
                    <a:pt x="4705" y="2409"/>
                  </a:cubicBezTo>
                  <a:close/>
                  <a:moveTo>
                    <a:pt x="5826" y="5008"/>
                  </a:moveTo>
                  <a:cubicBezTo>
                    <a:pt x="5915" y="5008"/>
                    <a:pt x="6005" y="5008"/>
                    <a:pt x="6050" y="5097"/>
                  </a:cubicBezTo>
                  <a:cubicBezTo>
                    <a:pt x="6139" y="5142"/>
                    <a:pt x="6139" y="5232"/>
                    <a:pt x="6139" y="5277"/>
                  </a:cubicBezTo>
                  <a:cubicBezTo>
                    <a:pt x="6139" y="5366"/>
                    <a:pt x="6005" y="5501"/>
                    <a:pt x="5826" y="5501"/>
                  </a:cubicBezTo>
                  <a:lnTo>
                    <a:pt x="4123" y="5501"/>
                  </a:lnTo>
                  <a:lnTo>
                    <a:pt x="3764" y="5321"/>
                  </a:lnTo>
                  <a:lnTo>
                    <a:pt x="4392" y="5053"/>
                  </a:lnTo>
                  <a:lnTo>
                    <a:pt x="5826" y="5008"/>
                  </a:lnTo>
                  <a:close/>
                  <a:moveTo>
                    <a:pt x="6677" y="1916"/>
                  </a:moveTo>
                  <a:cubicBezTo>
                    <a:pt x="7304" y="2140"/>
                    <a:pt x="7708" y="2767"/>
                    <a:pt x="7708" y="3439"/>
                  </a:cubicBezTo>
                  <a:lnTo>
                    <a:pt x="7708" y="3574"/>
                  </a:lnTo>
                  <a:cubicBezTo>
                    <a:pt x="7708" y="3708"/>
                    <a:pt x="7752" y="3798"/>
                    <a:pt x="7842" y="3887"/>
                  </a:cubicBezTo>
                  <a:cubicBezTo>
                    <a:pt x="8201" y="3977"/>
                    <a:pt x="8469" y="4156"/>
                    <a:pt x="8738" y="4246"/>
                  </a:cubicBezTo>
                  <a:lnTo>
                    <a:pt x="8514" y="4336"/>
                  </a:lnTo>
                  <a:cubicBezTo>
                    <a:pt x="7932" y="4560"/>
                    <a:pt x="7484" y="5008"/>
                    <a:pt x="7170" y="5545"/>
                  </a:cubicBezTo>
                  <a:lnTo>
                    <a:pt x="6632" y="5501"/>
                  </a:lnTo>
                  <a:cubicBezTo>
                    <a:pt x="6632" y="5456"/>
                    <a:pt x="6632" y="5456"/>
                    <a:pt x="6677" y="5366"/>
                  </a:cubicBezTo>
                  <a:cubicBezTo>
                    <a:pt x="6722" y="5097"/>
                    <a:pt x="6632" y="4873"/>
                    <a:pt x="6453" y="4694"/>
                  </a:cubicBezTo>
                  <a:cubicBezTo>
                    <a:pt x="6274" y="4560"/>
                    <a:pt x="6050" y="4425"/>
                    <a:pt x="5781" y="4425"/>
                  </a:cubicBezTo>
                  <a:lnTo>
                    <a:pt x="5378" y="4425"/>
                  </a:lnTo>
                  <a:cubicBezTo>
                    <a:pt x="5557" y="4246"/>
                    <a:pt x="5691" y="4022"/>
                    <a:pt x="5736" y="3798"/>
                  </a:cubicBezTo>
                  <a:cubicBezTo>
                    <a:pt x="5826" y="3350"/>
                    <a:pt x="5736" y="2902"/>
                    <a:pt x="5467" y="2543"/>
                  </a:cubicBezTo>
                  <a:lnTo>
                    <a:pt x="5288" y="2319"/>
                  </a:lnTo>
                  <a:lnTo>
                    <a:pt x="5691" y="2230"/>
                  </a:lnTo>
                  <a:cubicBezTo>
                    <a:pt x="6005" y="2185"/>
                    <a:pt x="6408" y="2095"/>
                    <a:pt x="6677" y="1916"/>
                  </a:cubicBezTo>
                  <a:close/>
                  <a:moveTo>
                    <a:pt x="2599" y="4649"/>
                  </a:moveTo>
                  <a:lnTo>
                    <a:pt x="2644" y="4784"/>
                  </a:lnTo>
                  <a:cubicBezTo>
                    <a:pt x="2779" y="4873"/>
                    <a:pt x="2823" y="5008"/>
                    <a:pt x="2823" y="5142"/>
                  </a:cubicBezTo>
                  <a:lnTo>
                    <a:pt x="2823" y="5277"/>
                  </a:lnTo>
                  <a:lnTo>
                    <a:pt x="1345" y="5994"/>
                  </a:lnTo>
                  <a:lnTo>
                    <a:pt x="1345" y="5994"/>
                  </a:lnTo>
                  <a:lnTo>
                    <a:pt x="2599" y="4649"/>
                  </a:lnTo>
                  <a:close/>
                  <a:moveTo>
                    <a:pt x="15325" y="9309"/>
                  </a:moveTo>
                  <a:cubicBezTo>
                    <a:pt x="15415" y="9489"/>
                    <a:pt x="15549" y="9578"/>
                    <a:pt x="15639" y="9758"/>
                  </a:cubicBezTo>
                  <a:lnTo>
                    <a:pt x="15863" y="10026"/>
                  </a:lnTo>
                  <a:lnTo>
                    <a:pt x="15908" y="10071"/>
                  </a:lnTo>
                  <a:lnTo>
                    <a:pt x="16670" y="10609"/>
                  </a:lnTo>
                  <a:cubicBezTo>
                    <a:pt x="16670" y="10609"/>
                    <a:pt x="11830" y="10654"/>
                    <a:pt x="11785" y="10654"/>
                  </a:cubicBezTo>
                  <a:cubicBezTo>
                    <a:pt x="10889" y="10654"/>
                    <a:pt x="10038" y="10385"/>
                    <a:pt x="9321" y="9937"/>
                  </a:cubicBezTo>
                  <a:lnTo>
                    <a:pt x="12682" y="9937"/>
                  </a:lnTo>
                  <a:cubicBezTo>
                    <a:pt x="13578" y="9937"/>
                    <a:pt x="14474" y="9713"/>
                    <a:pt x="15325" y="9309"/>
                  </a:cubicBezTo>
                  <a:close/>
                  <a:moveTo>
                    <a:pt x="9142" y="11953"/>
                  </a:moveTo>
                  <a:cubicBezTo>
                    <a:pt x="9410" y="12043"/>
                    <a:pt x="9634" y="12088"/>
                    <a:pt x="9948" y="12177"/>
                  </a:cubicBezTo>
                  <a:lnTo>
                    <a:pt x="9590" y="12670"/>
                  </a:lnTo>
                  <a:lnTo>
                    <a:pt x="9186" y="12670"/>
                  </a:lnTo>
                  <a:lnTo>
                    <a:pt x="8918" y="12267"/>
                  </a:lnTo>
                  <a:lnTo>
                    <a:pt x="9142" y="11953"/>
                  </a:lnTo>
                  <a:close/>
                  <a:moveTo>
                    <a:pt x="8049" y="1"/>
                  </a:moveTo>
                  <a:cubicBezTo>
                    <a:pt x="7983" y="1"/>
                    <a:pt x="7913" y="26"/>
                    <a:pt x="7842" y="79"/>
                  </a:cubicBezTo>
                  <a:lnTo>
                    <a:pt x="6498" y="616"/>
                  </a:lnTo>
                  <a:cubicBezTo>
                    <a:pt x="6408" y="661"/>
                    <a:pt x="6274" y="661"/>
                    <a:pt x="6184" y="661"/>
                  </a:cubicBezTo>
                  <a:lnTo>
                    <a:pt x="5109" y="706"/>
                  </a:lnTo>
                  <a:cubicBezTo>
                    <a:pt x="3585" y="840"/>
                    <a:pt x="2420" y="2140"/>
                    <a:pt x="2420" y="3619"/>
                  </a:cubicBezTo>
                  <a:lnTo>
                    <a:pt x="2420" y="4156"/>
                  </a:lnTo>
                  <a:lnTo>
                    <a:pt x="135" y="6621"/>
                  </a:lnTo>
                  <a:cubicBezTo>
                    <a:pt x="0" y="6710"/>
                    <a:pt x="0" y="6890"/>
                    <a:pt x="135" y="7069"/>
                  </a:cubicBezTo>
                  <a:cubicBezTo>
                    <a:pt x="200" y="7135"/>
                    <a:pt x="314" y="7176"/>
                    <a:pt x="423" y="7176"/>
                  </a:cubicBezTo>
                  <a:cubicBezTo>
                    <a:pt x="463" y="7176"/>
                    <a:pt x="502" y="7171"/>
                    <a:pt x="538" y="7159"/>
                  </a:cubicBezTo>
                  <a:lnTo>
                    <a:pt x="3272" y="5814"/>
                  </a:lnTo>
                  <a:lnTo>
                    <a:pt x="4616" y="6442"/>
                  </a:lnTo>
                  <a:lnTo>
                    <a:pt x="5467" y="8055"/>
                  </a:lnTo>
                  <a:cubicBezTo>
                    <a:pt x="5512" y="8189"/>
                    <a:pt x="5602" y="8234"/>
                    <a:pt x="5736" y="8234"/>
                  </a:cubicBezTo>
                  <a:cubicBezTo>
                    <a:pt x="5781" y="8234"/>
                    <a:pt x="5826" y="8234"/>
                    <a:pt x="5826" y="8189"/>
                  </a:cubicBezTo>
                  <a:cubicBezTo>
                    <a:pt x="6005" y="8144"/>
                    <a:pt x="6050" y="7965"/>
                    <a:pt x="5960" y="7786"/>
                  </a:cubicBezTo>
                  <a:lnTo>
                    <a:pt x="5109" y="6173"/>
                  </a:lnTo>
                  <a:lnTo>
                    <a:pt x="7080" y="6173"/>
                  </a:lnTo>
                  <a:cubicBezTo>
                    <a:pt x="6901" y="6710"/>
                    <a:pt x="6901" y="7293"/>
                    <a:pt x="7080" y="7876"/>
                  </a:cubicBezTo>
                  <a:cubicBezTo>
                    <a:pt x="7394" y="8906"/>
                    <a:pt x="8066" y="9802"/>
                    <a:pt x="8918" y="10430"/>
                  </a:cubicBezTo>
                  <a:cubicBezTo>
                    <a:pt x="9769" y="11012"/>
                    <a:pt x="10755" y="11371"/>
                    <a:pt x="11830" y="11371"/>
                  </a:cubicBezTo>
                  <a:lnTo>
                    <a:pt x="15191" y="11326"/>
                  </a:lnTo>
                  <a:lnTo>
                    <a:pt x="15191" y="11326"/>
                  </a:lnTo>
                  <a:cubicBezTo>
                    <a:pt x="14698" y="11460"/>
                    <a:pt x="14205" y="11595"/>
                    <a:pt x="13667" y="11640"/>
                  </a:cubicBezTo>
                  <a:lnTo>
                    <a:pt x="11203" y="11819"/>
                  </a:lnTo>
                  <a:cubicBezTo>
                    <a:pt x="11127" y="11822"/>
                    <a:pt x="11051" y="11824"/>
                    <a:pt x="10975" y="11824"/>
                  </a:cubicBezTo>
                  <a:cubicBezTo>
                    <a:pt x="9174" y="11824"/>
                    <a:pt x="7449" y="10809"/>
                    <a:pt x="6632" y="9175"/>
                  </a:cubicBezTo>
                  <a:lnTo>
                    <a:pt x="6587" y="8996"/>
                  </a:lnTo>
                  <a:cubicBezTo>
                    <a:pt x="6529" y="8908"/>
                    <a:pt x="6452" y="8840"/>
                    <a:pt x="6355" y="8840"/>
                  </a:cubicBezTo>
                  <a:cubicBezTo>
                    <a:pt x="6304" y="8840"/>
                    <a:pt x="6247" y="8859"/>
                    <a:pt x="6184" y="8906"/>
                  </a:cubicBezTo>
                  <a:cubicBezTo>
                    <a:pt x="6005" y="8951"/>
                    <a:pt x="5960" y="9130"/>
                    <a:pt x="6050" y="9309"/>
                  </a:cubicBezTo>
                  <a:lnTo>
                    <a:pt x="6139" y="9444"/>
                  </a:lnTo>
                  <a:cubicBezTo>
                    <a:pt x="6677" y="10564"/>
                    <a:pt x="7573" y="11415"/>
                    <a:pt x="8693" y="11908"/>
                  </a:cubicBezTo>
                  <a:lnTo>
                    <a:pt x="8156" y="12805"/>
                  </a:lnTo>
                  <a:lnTo>
                    <a:pt x="7394" y="12805"/>
                  </a:lnTo>
                  <a:cubicBezTo>
                    <a:pt x="7260" y="12805"/>
                    <a:pt x="7125" y="12939"/>
                    <a:pt x="7125" y="13118"/>
                  </a:cubicBezTo>
                  <a:cubicBezTo>
                    <a:pt x="7125" y="13253"/>
                    <a:pt x="7260" y="13387"/>
                    <a:pt x="7394" y="13387"/>
                  </a:cubicBezTo>
                  <a:lnTo>
                    <a:pt x="8245" y="13387"/>
                  </a:lnTo>
                  <a:cubicBezTo>
                    <a:pt x="8380" y="13387"/>
                    <a:pt x="8425" y="13342"/>
                    <a:pt x="8469" y="13253"/>
                  </a:cubicBezTo>
                  <a:lnTo>
                    <a:pt x="8649" y="12984"/>
                  </a:lnTo>
                  <a:lnTo>
                    <a:pt x="8873" y="13342"/>
                  </a:lnTo>
                  <a:cubicBezTo>
                    <a:pt x="8918" y="13387"/>
                    <a:pt x="9052" y="13432"/>
                    <a:pt x="9097" y="13432"/>
                  </a:cubicBezTo>
                  <a:lnTo>
                    <a:pt x="9276" y="13432"/>
                  </a:lnTo>
                  <a:lnTo>
                    <a:pt x="9052" y="13790"/>
                  </a:lnTo>
                  <a:lnTo>
                    <a:pt x="8290" y="13790"/>
                  </a:lnTo>
                  <a:cubicBezTo>
                    <a:pt x="8156" y="13790"/>
                    <a:pt x="8021" y="13880"/>
                    <a:pt x="8021" y="14059"/>
                  </a:cubicBezTo>
                  <a:cubicBezTo>
                    <a:pt x="8021" y="14238"/>
                    <a:pt x="8156" y="14328"/>
                    <a:pt x="8290" y="14328"/>
                  </a:cubicBezTo>
                  <a:lnTo>
                    <a:pt x="9142" y="14328"/>
                  </a:lnTo>
                  <a:cubicBezTo>
                    <a:pt x="9276" y="14328"/>
                    <a:pt x="9321" y="14283"/>
                    <a:pt x="9366" y="14238"/>
                  </a:cubicBezTo>
                  <a:lnTo>
                    <a:pt x="9545" y="13925"/>
                  </a:lnTo>
                  <a:lnTo>
                    <a:pt x="9769" y="14283"/>
                  </a:lnTo>
                  <a:cubicBezTo>
                    <a:pt x="9814" y="14328"/>
                    <a:pt x="9948" y="14373"/>
                    <a:pt x="9993" y="14373"/>
                  </a:cubicBezTo>
                  <a:lnTo>
                    <a:pt x="10665" y="14373"/>
                  </a:lnTo>
                  <a:cubicBezTo>
                    <a:pt x="10800" y="14373"/>
                    <a:pt x="10934" y="14283"/>
                    <a:pt x="10934" y="14104"/>
                  </a:cubicBezTo>
                  <a:cubicBezTo>
                    <a:pt x="10934" y="13925"/>
                    <a:pt x="10800" y="13835"/>
                    <a:pt x="10665" y="13835"/>
                  </a:cubicBezTo>
                  <a:lnTo>
                    <a:pt x="10127" y="13835"/>
                  </a:lnTo>
                  <a:lnTo>
                    <a:pt x="9859" y="13432"/>
                  </a:lnTo>
                  <a:lnTo>
                    <a:pt x="10486" y="12491"/>
                  </a:lnTo>
                  <a:lnTo>
                    <a:pt x="11158" y="12491"/>
                  </a:lnTo>
                  <a:lnTo>
                    <a:pt x="13622" y="12312"/>
                  </a:lnTo>
                  <a:cubicBezTo>
                    <a:pt x="14026" y="12312"/>
                    <a:pt x="14474" y="12222"/>
                    <a:pt x="14877" y="12088"/>
                  </a:cubicBezTo>
                  <a:lnTo>
                    <a:pt x="16087" y="13477"/>
                  </a:lnTo>
                  <a:cubicBezTo>
                    <a:pt x="16132" y="13566"/>
                    <a:pt x="16221" y="13611"/>
                    <a:pt x="16311" y="13611"/>
                  </a:cubicBezTo>
                  <a:cubicBezTo>
                    <a:pt x="16356" y="13611"/>
                    <a:pt x="16445" y="13611"/>
                    <a:pt x="16490" y="13566"/>
                  </a:cubicBezTo>
                  <a:cubicBezTo>
                    <a:pt x="16580" y="13432"/>
                    <a:pt x="16580" y="13253"/>
                    <a:pt x="16490" y="13163"/>
                  </a:cubicBezTo>
                  <a:lnTo>
                    <a:pt x="15415" y="11908"/>
                  </a:lnTo>
                  <a:cubicBezTo>
                    <a:pt x="15594" y="11864"/>
                    <a:pt x="15684" y="11819"/>
                    <a:pt x="15863" y="11684"/>
                  </a:cubicBezTo>
                  <a:lnTo>
                    <a:pt x="18596" y="14149"/>
                  </a:lnTo>
                  <a:lnTo>
                    <a:pt x="18552" y="14149"/>
                  </a:lnTo>
                  <a:cubicBezTo>
                    <a:pt x="18417" y="14149"/>
                    <a:pt x="18327" y="14238"/>
                    <a:pt x="18283" y="14328"/>
                  </a:cubicBezTo>
                  <a:cubicBezTo>
                    <a:pt x="18238" y="14463"/>
                    <a:pt x="18148" y="14552"/>
                    <a:pt x="18238" y="14687"/>
                  </a:cubicBezTo>
                  <a:lnTo>
                    <a:pt x="18283" y="15135"/>
                  </a:lnTo>
                  <a:lnTo>
                    <a:pt x="17297" y="14059"/>
                  </a:lnTo>
                  <a:cubicBezTo>
                    <a:pt x="17252" y="13992"/>
                    <a:pt x="17185" y="13958"/>
                    <a:pt x="17118" y="13958"/>
                  </a:cubicBezTo>
                  <a:cubicBezTo>
                    <a:pt x="17050" y="13958"/>
                    <a:pt x="16983" y="13992"/>
                    <a:pt x="16938" y="14059"/>
                  </a:cubicBezTo>
                  <a:cubicBezTo>
                    <a:pt x="16804" y="14149"/>
                    <a:pt x="16804" y="14328"/>
                    <a:pt x="16938" y="14463"/>
                  </a:cubicBezTo>
                  <a:lnTo>
                    <a:pt x="18283" y="15941"/>
                  </a:lnTo>
                  <a:cubicBezTo>
                    <a:pt x="18327" y="16076"/>
                    <a:pt x="18417" y="16076"/>
                    <a:pt x="18552" y="16076"/>
                  </a:cubicBezTo>
                  <a:cubicBezTo>
                    <a:pt x="18596" y="16076"/>
                    <a:pt x="18641" y="16076"/>
                    <a:pt x="18731" y="16031"/>
                  </a:cubicBezTo>
                  <a:cubicBezTo>
                    <a:pt x="18865" y="15941"/>
                    <a:pt x="19000" y="15717"/>
                    <a:pt x="18955" y="15583"/>
                  </a:cubicBezTo>
                  <a:lnTo>
                    <a:pt x="18776" y="14731"/>
                  </a:lnTo>
                  <a:lnTo>
                    <a:pt x="19044" y="14731"/>
                  </a:lnTo>
                  <a:cubicBezTo>
                    <a:pt x="19224" y="14731"/>
                    <a:pt x="19313" y="14597"/>
                    <a:pt x="19403" y="14463"/>
                  </a:cubicBezTo>
                  <a:cubicBezTo>
                    <a:pt x="19493" y="14104"/>
                    <a:pt x="19448" y="13970"/>
                    <a:pt x="19358" y="13835"/>
                  </a:cubicBezTo>
                  <a:lnTo>
                    <a:pt x="16445" y="11191"/>
                  </a:lnTo>
                  <a:lnTo>
                    <a:pt x="17028" y="11191"/>
                  </a:lnTo>
                  <a:cubicBezTo>
                    <a:pt x="17252" y="11191"/>
                    <a:pt x="17431" y="11102"/>
                    <a:pt x="17476" y="10878"/>
                  </a:cubicBezTo>
                  <a:cubicBezTo>
                    <a:pt x="17521" y="10654"/>
                    <a:pt x="17476" y="10474"/>
                    <a:pt x="17342" y="10385"/>
                  </a:cubicBezTo>
                  <a:lnTo>
                    <a:pt x="16311" y="9713"/>
                  </a:lnTo>
                  <a:lnTo>
                    <a:pt x="16132" y="9444"/>
                  </a:lnTo>
                  <a:cubicBezTo>
                    <a:pt x="15549" y="8682"/>
                    <a:pt x="14877" y="7920"/>
                    <a:pt x="14115" y="7159"/>
                  </a:cubicBezTo>
                  <a:cubicBezTo>
                    <a:pt x="14071" y="7114"/>
                    <a:pt x="14003" y="7091"/>
                    <a:pt x="13936" y="7091"/>
                  </a:cubicBezTo>
                  <a:cubicBezTo>
                    <a:pt x="13869" y="7091"/>
                    <a:pt x="13802" y="7114"/>
                    <a:pt x="13757" y="7159"/>
                  </a:cubicBezTo>
                  <a:cubicBezTo>
                    <a:pt x="13622" y="7293"/>
                    <a:pt x="13622" y="7472"/>
                    <a:pt x="13757" y="7562"/>
                  </a:cubicBezTo>
                  <a:cubicBezTo>
                    <a:pt x="14205" y="7965"/>
                    <a:pt x="14563" y="8413"/>
                    <a:pt x="14967" y="8861"/>
                  </a:cubicBezTo>
                  <a:cubicBezTo>
                    <a:pt x="14295" y="9175"/>
                    <a:pt x="13533" y="9354"/>
                    <a:pt x="12726" y="9354"/>
                  </a:cubicBezTo>
                  <a:lnTo>
                    <a:pt x="8693" y="9354"/>
                  </a:lnTo>
                  <a:cubicBezTo>
                    <a:pt x="8245" y="8906"/>
                    <a:pt x="7842" y="8279"/>
                    <a:pt x="7618" y="7696"/>
                  </a:cubicBezTo>
                  <a:cubicBezTo>
                    <a:pt x="7260" y="6576"/>
                    <a:pt x="7797" y="5321"/>
                    <a:pt x="8918" y="4873"/>
                  </a:cubicBezTo>
                  <a:lnTo>
                    <a:pt x="9590" y="4604"/>
                  </a:lnTo>
                  <a:cubicBezTo>
                    <a:pt x="10710" y="5232"/>
                    <a:pt x="11830" y="5949"/>
                    <a:pt x="12861" y="6800"/>
                  </a:cubicBezTo>
                  <a:cubicBezTo>
                    <a:pt x="12906" y="6845"/>
                    <a:pt x="12950" y="6845"/>
                    <a:pt x="12995" y="6845"/>
                  </a:cubicBezTo>
                  <a:cubicBezTo>
                    <a:pt x="13085" y="6845"/>
                    <a:pt x="13174" y="6800"/>
                    <a:pt x="13219" y="6710"/>
                  </a:cubicBezTo>
                  <a:cubicBezTo>
                    <a:pt x="13354" y="6621"/>
                    <a:pt x="13354" y="6442"/>
                    <a:pt x="13174" y="6352"/>
                  </a:cubicBezTo>
                  <a:cubicBezTo>
                    <a:pt x="11741" y="5097"/>
                    <a:pt x="10083" y="4156"/>
                    <a:pt x="8380" y="3439"/>
                  </a:cubicBezTo>
                  <a:cubicBezTo>
                    <a:pt x="8380" y="2633"/>
                    <a:pt x="7932" y="1916"/>
                    <a:pt x="7260" y="1557"/>
                  </a:cubicBezTo>
                  <a:lnTo>
                    <a:pt x="8245" y="616"/>
                  </a:lnTo>
                  <a:cubicBezTo>
                    <a:pt x="8380" y="482"/>
                    <a:pt x="8425" y="303"/>
                    <a:pt x="8290" y="168"/>
                  </a:cubicBezTo>
                  <a:cubicBezTo>
                    <a:pt x="8236" y="60"/>
                    <a:pt x="8149" y="1"/>
                    <a:pt x="80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5" name="Google Shape;6575;p77"/>
          <p:cNvGrpSpPr/>
          <p:nvPr/>
        </p:nvGrpSpPr>
        <p:grpSpPr>
          <a:xfrm>
            <a:off x="7386717" y="2106862"/>
            <a:ext cx="506495" cy="410564"/>
            <a:chOff x="7745872" y="1994268"/>
            <a:chExt cx="571730" cy="463443"/>
          </a:xfrm>
        </p:grpSpPr>
        <p:sp>
          <p:nvSpPr>
            <p:cNvPr id="6576" name="Google Shape;6576;p77"/>
            <p:cNvSpPr/>
            <p:nvPr/>
          </p:nvSpPr>
          <p:spPr>
            <a:xfrm>
              <a:off x="7812892" y="2056829"/>
              <a:ext cx="17129" cy="23699"/>
            </a:xfrm>
            <a:custGeom>
              <a:rect b="b" l="l" r="r" t="t"/>
              <a:pathLst>
                <a:path extrusionOk="0" h="808" w="584">
                  <a:moveTo>
                    <a:pt x="314" y="1"/>
                  </a:moveTo>
                  <a:cubicBezTo>
                    <a:pt x="135" y="1"/>
                    <a:pt x="1" y="135"/>
                    <a:pt x="1" y="314"/>
                  </a:cubicBezTo>
                  <a:lnTo>
                    <a:pt x="1" y="538"/>
                  </a:lnTo>
                  <a:cubicBezTo>
                    <a:pt x="1" y="673"/>
                    <a:pt x="135" y="807"/>
                    <a:pt x="314" y="807"/>
                  </a:cubicBezTo>
                  <a:cubicBezTo>
                    <a:pt x="449" y="807"/>
                    <a:pt x="583" y="673"/>
                    <a:pt x="583" y="538"/>
                  </a:cubicBezTo>
                  <a:lnTo>
                    <a:pt x="583" y="314"/>
                  </a:lnTo>
                  <a:cubicBezTo>
                    <a:pt x="583" y="135"/>
                    <a:pt x="449" y="1"/>
                    <a:pt x="3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7"/>
            <p:cNvSpPr/>
            <p:nvPr/>
          </p:nvSpPr>
          <p:spPr>
            <a:xfrm>
              <a:off x="7745872" y="1994268"/>
              <a:ext cx="571730" cy="463443"/>
            </a:xfrm>
            <a:custGeom>
              <a:rect b="b" l="l" r="r" t="t"/>
              <a:pathLst>
                <a:path extrusionOk="0" h="15801" w="19493">
                  <a:moveTo>
                    <a:pt x="896" y="3657"/>
                  </a:moveTo>
                  <a:lnTo>
                    <a:pt x="1031" y="3791"/>
                  </a:lnTo>
                  <a:cubicBezTo>
                    <a:pt x="1076" y="3836"/>
                    <a:pt x="1076" y="3881"/>
                    <a:pt x="1076" y="4016"/>
                  </a:cubicBezTo>
                  <a:lnTo>
                    <a:pt x="1076" y="4150"/>
                  </a:lnTo>
                  <a:lnTo>
                    <a:pt x="404" y="4105"/>
                  </a:lnTo>
                  <a:cubicBezTo>
                    <a:pt x="493" y="3881"/>
                    <a:pt x="672" y="3702"/>
                    <a:pt x="896" y="3657"/>
                  </a:cubicBezTo>
                  <a:close/>
                  <a:moveTo>
                    <a:pt x="11472" y="8093"/>
                  </a:moveTo>
                  <a:cubicBezTo>
                    <a:pt x="12099" y="8810"/>
                    <a:pt x="12681" y="9527"/>
                    <a:pt x="13174" y="10334"/>
                  </a:cubicBezTo>
                  <a:lnTo>
                    <a:pt x="14160" y="11768"/>
                  </a:lnTo>
                  <a:lnTo>
                    <a:pt x="13129" y="11633"/>
                  </a:lnTo>
                  <a:cubicBezTo>
                    <a:pt x="11606" y="11409"/>
                    <a:pt x="10217" y="10961"/>
                    <a:pt x="8873" y="10154"/>
                  </a:cubicBezTo>
                  <a:cubicBezTo>
                    <a:pt x="7932" y="9662"/>
                    <a:pt x="7125" y="9034"/>
                    <a:pt x="6408" y="8317"/>
                  </a:cubicBezTo>
                  <a:lnTo>
                    <a:pt x="6408" y="8317"/>
                  </a:lnTo>
                  <a:lnTo>
                    <a:pt x="9769" y="9482"/>
                  </a:lnTo>
                  <a:cubicBezTo>
                    <a:pt x="9858" y="9527"/>
                    <a:pt x="10038" y="9527"/>
                    <a:pt x="10217" y="9527"/>
                  </a:cubicBezTo>
                  <a:cubicBezTo>
                    <a:pt x="10531" y="9527"/>
                    <a:pt x="10799" y="9437"/>
                    <a:pt x="11113" y="9213"/>
                  </a:cubicBezTo>
                  <a:cubicBezTo>
                    <a:pt x="11427" y="8945"/>
                    <a:pt x="11561" y="8496"/>
                    <a:pt x="11472" y="8093"/>
                  </a:cubicBezTo>
                  <a:close/>
                  <a:moveTo>
                    <a:pt x="6184" y="13112"/>
                  </a:moveTo>
                  <a:cubicBezTo>
                    <a:pt x="6408" y="13246"/>
                    <a:pt x="6677" y="13291"/>
                    <a:pt x="6901" y="13336"/>
                  </a:cubicBezTo>
                  <a:lnTo>
                    <a:pt x="6677" y="13784"/>
                  </a:lnTo>
                  <a:lnTo>
                    <a:pt x="6274" y="13784"/>
                  </a:lnTo>
                  <a:lnTo>
                    <a:pt x="6005" y="13426"/>
                  </a:lnTo>
                  <a:lnTo>
                    <a:pt x="6184" y="13112"/>
                  </a:lnTo>
                  <a:close/>
                  <a:moveTo>
                    <a:pt x="3681" y="1"/>
                  </a:moveTo>
                  <a:cubicBezTo>
                    <a:pt x="3296" y="1"/>
                    <a:pt x="2909" y="83"/>
                    <a:pt x="2554" y="252"/>
                  </a:cubicBezTo>
                  <a:cubicBezTo>
                    <a:pt x="1613" y="700"/>
                    <a:pt x="941" y="1641"/>
                    <a:pt x="941" y="2716"/>
                  </a:cubicBezTo>
                  <a:lnTo>
                    <a:pt x="941" y="3209"/>
                  </a:lnTo>
                  <a:cubicBezTo>
                    <a:pt x="493" y="3388"/>
                    <a:pt x="180" y="3702"/>
                    <a:pt x="45" y="4150"/>
                  </a:cubicBezTo>
                  <a:lnTo>
                    <a:pt x="45" y="4195"/>
                  </a:lnTo>
                  <a:cubicBezTo>
                    <a:pt x="0" y="4329"/>
                    <a:pt x="45" y="4464"/>
                    <a:pt x="90" y="4553"/>
                  </a:cubicBezTo>
                  <a:cubicBezTo>
                    <a:pt x="180" y="4643"/>
                    <a:pt x="269" y="4732"/>
                    <a:pt x="448" y="4732"/>
                  </a:cubicBezTo>
                  <a:lnTo>
                    <a:pt x="1389" y="4777"/>
                  </a:lnTo>
                  <a:lnTo>
                    <a:pt x="1479" y="6211"/>
                  </a:lnTo>
                  <a:cubicBezTo>
                    <a:pt x="1524" y="7331"/>
                    <a:pt x="1748" y="8362"/>
                    <a:pt x="2241" y="9348"/>
                  </a:cubicBezTo>
                  <a:cubicBezTo>
                    <a:pt x="2286" y="9482"/>
                    <a:pt x="2420" y="9527"/>
                    <a:pt x="2510" y="9527"/>
                  </a:cubicBezTo>
                  <a:cubicBezTo>
                    <a:pt x="2599" y="9527"/>
                    <a:pt x="2644" y="9527"/>
                    <a:pt x="2644" y="9482"/>
                  </a:cubicBezTo>
                  <a:cubicBezTo>
                    <a:pt x="2823" y="9437"/>
                    <a:pt x="2868" y="9258"/>
                    <a:pt x="2734" y="9079"/>
                  </a:cubicBezTo>
                  <a:cubicBezTo>
                    <a:pt x="2286" y="8183"/>
                    <a:pt x="2062" y="7242"/>
                    <a:pt x="2017" y="6211"/>
                  </a:cubicBezTo>
                  <a:lnTo>
                    <a:pt x="1972" y="4060"/>
                  </a:lnTo>
                  <a:cubicBezTo>
                    <a:pt x="1972" y="3881"/>
                    <a:pt x="1882" y="3657"/>
                    <a:pt x="1793" y="3523"/>
                  </a:cubicBezTo>
                  <a:lnTo>
                    <a:pt x="1613" y="3299"/>
                  </a:lnTo>
                  <a:lnTo>
                    <a:pt x="1613" y="2626"/>
                  </a:lnTo>
                  <a:cubicBezTo>
                    <a:pt x="1613" y="1820"/>
                    <a:pt x="2106" y="1013"/>
                    <a:pt x="2913" y="700"/>
                  </a:cubicBezTo>
                  <a:cubicBezTo>
                    <a:pt x="3188" y="553"/>
                    <a:pt x="3478" y="489"/>
                    <a:pt x="3771" y="489"/>
                  </a:cubicBezTo>
                  <a:cubicBezTo>
                    <a:pt x="4194" y="489"/>
                    <a:pt x="4622" y="622"/>
                    <a:pt x="5019" y="834"/>
                  </a:cubicBezTo>
                  <a:lnTo>
                    <a:pt x="5198" y="968"/>
                  </a:lnTo>
                  <a:cubicBezTo>
                    <a:pt x="5781" y="1372"/>
                    <a:pt x="6139" y="1909"/>
                    <a:pt x="6229" y="2582"/>
                  </a:cubicBezTo>
                  <a:lnTo>
                    <a:pt x="6229" y="2716"/>
                  </a:lnTo>
                  <a:lnTo>
                    <a:pt x="6094" y="2716"/>
                  </a:lnTo>
                  <a:cubicBezTo>
                    <a:pt x="5870" y="2716"/>
                    <a:pt x="5601" y="2716"/>
                    <a:pt x="5377" y="2806"/>
                  </a:cubicBezTo>
                  <a:cubicBezTo>
                    <a:pt x="4750" y="3030"/>
                    <a:pt x="4257" y="3612"/>
                    <a:pt x="4212" y="4284"/>
                  </a:cubicBezTo>
                  <a:cubicBezTo>
                    <a:pt x="4078" y="5315"/>
                    <a:pt x="4347" y="6346"/>
                    <a:pt x="4974" y="7197"/>
                  </a:cubicBezTo>
                  <a:lnTo>
                    <a:pt x="5333" y="7645"/>
                  </a:lnTo>
                  <a:cubicBezTo>
                    <a:pt x="6274" y="8855"/>
                    <a:pt x="7483" y="9930"/>
                    <a:pt x="8828" y="10692"/>
                  </a:cubicBezTo>
                  <a:cubicBezTo>
                    <a:pt x="10038" y="11364"/>
                    <a:pt x="11292" y="11902"/>
                    <a:pt x="12726" y="12126"/>
                  </a:cubicBezTo>
                  <a:lnTo>
                    <a:pt x="12144" y="12395"/>
                  </a:lnTo>
                  <a:cubicBezTo>
                    <a:pt x="11162" y="12828"/>
                    <a:pt x="10125" y="13056"/>
                    <a:pt x="9080" y="13056"/>
                  </a:cubicBezTo>
                  <a:cubicBezTo>
                    <a:pt x="8503" y="13056"/>
                    <a:pt x="7923" y="12987"/>
                    <a:pt x="7349" y="12843"/>
                  </a:cubicBezTo>
                  <a:cubicBezTo>
                    <a:pt x="5691" y="12440"/>
                    <a:pt x="4302" y="11499"/>
                    <a:pt x="3361" y="10199"/>
                  </a:cubicBezTo>
                  <a:cubicBezTo>
                    <a:pt x="3276" y="10143"/>
                    <a:pt x="3191" y="10086"/>
                    <a:pt x="3106" y="10086"/>
                  </a:cubicBezTo>
                  <a:cubicBezTo>
                    <a:pt x="3057" y="10086"/>
                    <a:pt x="3007" y="10105"/>
                    <a:pt x="2958" y="10154"/>
                  </a:cubicBezTo>
                  <a:cubicBezTo>
                    <a:pt x="2868" y="10244"/>
                    <a:pt x="2778" y="10423"/>
                    <a:pt x="2913" y="10558"/>
                  </a:cubicBezTo>
                  <a:cubicBezTo>
                    <a:pt x="3675" y="11588"/>
                    <a:pt x="4750" y="12440"/>
                    <a:pt x="5915" y="13022"/>
                  </a:cubicBezTo>
                  <a:lnTo>
                    <a:pt x="5377" y="13918"/>
                  </a:lnTo>
                  <a:lnTo>
                    <a:pt x="4705" y="13918"/>
                  </a:lnTo>
                  <a:cubicBezTo>
                    <a:pt x="4526" y="13918"/>
                    <a:pt x="4436" y="14008"/>
                    <a:pt x="4436" y="14187"/>
                  </a:cubicBezTo>
                  <a:cubicBezTo>
                    <a:pt x="4436" y="14367"/>
                    <a:pt x="4526" y="14456"/>
                    <a:pt x="4705" y="14456"/>
                  </a:cubicBezTo>
                  <a:lnTo>
                    <a:pt x="5557" y="14456"/>
                  </a:lnTo>
                  <a:cubicBezTo>
                    <a:pt x="5646" y="14456"/>
                    <a:pt x="5691" y="14411"/>
                    <a:pt x="5781" y="14367"/>
                  </a:cubicBezTo>
                  <a:lnTo>
                    <a:pt x="5915" y="14053"/>
                  </a:lnTo>
                  <a:lnTo>
                    <a:pt x="6139" y="14411"/>
                  </a:lnTo>
                  <a:cubicBezTo>
                    <a:pt x="6229" y="14456"/>
                    <a:pt x="6318" y="14501"/>
                    <a:pt x="6363" y="14501"/>
                  </a:cubicBezTo>
                  <a:lnTo>
                    <a:pt x="6542" y="14501"/>
                  </a:lnTo>
                  <a:lnTo>
                    <a:pt x="6318" y="14859"/>
                  </a:lnTo>
                  <a:lnTo>
                    <a:pt x="5646" y="14859"/>
                  </a:lnTo>
                  <a:cubicBezTo>
                    <a:pt x="5467" y="14859"/>
                    <a:pt x="5377" y="14949"/>
                    <a:pt x="5377" y="15128"/>
                  </a:cubicBezTo>
                  <a:cubicBezTo>
                    <a:pt x="5377" y="15308"/>
                    <a:pt x="5467" y="15397"/>
                    <a:pt x="5646" y="15397"/>
                  </a:cubicBezTo>
                  <a:lnTo>
                    <a:pt x="6498" y="15397"/>
                  </a:lnTo>
                  <a:cubicBezTo>
                    <a:pt x="6587" y="15397"/>
                    <a:pt x="6677" y="15352"/>
                    <a:pt x="6722" y="15308"/>
                  </a:cubicBezTo>
                  <a:lnTo>
                    <a:pt x="6901" y="15039"/>
                  </a:lnTo>
                  <a:lnTo>
                    <a:pt x="7125" y="15352"/>
                  </a:lnTo>
                  <a:cubicBezTo>
                    <a:pt x="7170" y="15397"/>
                    <a:pt x="7259" y="15487"/>
                    <a:pt x="7349" y="15487"/>
                  </a:cubicBezTo>
                  <a:lnTo>
                    <a:pt x="7932" y="15487"/>
                  </a:lnTo>
                  <a:cubicBezTo>
                    <a:pt x="8111" y="15487"/>
                    <a:pt x="8245" y="15352"/>
                    <a:pt x="8245" y="15173"/>
                  </a:cubicBezTo>
                  <a:cubicBezTo>
                    <a:pt x="8245" y="15039"/>
                    <a:pt x="8111" y="14904"/>
                    <a:pt x="7932" y="14904"/>
                  </a:cubicBezTo>
                  <a:lnTo>
                    <a:pt x="7439" y="14904"/>
                  </a:lnTo>
                  <a:lnTo>
                    <a:pt x="7170" y="14501"/>
                  </a:lnTo>
                  <a:lnTo>
                    <a:pt x="7708" y="13605"/>
                  </a:lnTo>
                  <a:cubicBezTo>
                    <a:pt x="8156" y="13694"/>
                    <a:pt x="8559" y="13739"/>
                    <a:pt x="9007" y="13739"/>
                  </a:cubicBezTo>
                  <a:cubicBezTo>
                    <a:pt x="10127" y="13739"/>
                    <a:pt x="11247" y="13515"/>
                    <a:pt x="12323" y="13067"/>
                  </a:cubicBezTo>
                  <a:lnTo>
                    <a:pt x="13174" y="12664"/>
                  </a:lnTo>
                  <a:lnTo>
                    <a:pt x="14429" y="13918"/>
                  </a:lnTo>
                  <a:cubicBezTo>
                    <a:pt x="14519" y="13963"/>
                    <a:pt x="14563" y="13963"/>
                    <a:pt x="14608" y="13963"/>
                  </a:cubicBezTo>
                  <a:cubicBezTo>
                    <a:pt x="14653" y="13963"/>
                    <a:pt x="14787" y="13918"/>
                    <a:pt x="14832" y="13829"/>
                  </a:cubicBezTo>
                  <a:cubicBezTo>
                    <a:pt x="14967" y="13739"/>
                    <a:pt x="14967" y="13560"/>
                    <a:pt x="14832" y="13470"/>
                  </a:cubicBezTo>
                  <a:lnTo>
                    <a:pt x="13712" y="12440"/>
                  </a:lnTo>
                  <a:lnTo>
                    <a:pt x="13712" y="12440"/>
                  </a:lnTo>
                  <a:lnTo>
                    <a:pt x="14608" y="12574"/>
                  </a:lnTo>
                  <a:lnTo>
                    <a:pt x="18641" y="15173"/>
                  </a:lnTo>
                  <a:lnTo>
                    <a:pt x="18238" y="15263"/>
                  </a:lnTo>
                  <a:cubicBezTo>
                    <a:pt x="18174" y="15266"/>
                    <a:pt x="18110" y="15267"/>
                    <a:pt x="18047" y="15267"/>
                  </a:cubicBezTo>
                  <a:cubicBezTo>
                    <a:pt x="17216" y="15267"/>
                    <a:pt x="16404" y="14994"/>
                    <a:pt x="15863" y="14411"/>
                  </a:cubicBezTo>
                  <a:lnTo>
                    <a:pt x="15773" y="14367"/>
                  </a:lnTo>
                  <a:cubicBezTo>
                    <a:pt x="15728" y="14299"/>
                    <a:pt x="15661" y="14266"/>
                    <a:pt x="15594" y="14266"/>
                  </a:cubicBezTo>
                  <a:cubicBezTo>
                    <a:pt x="15527" y="14266"/>
                    <a:pt x="15460" y="14299"/>
                    <a:pt x="15415" y="14367"/>
                  </a:cubicBezTo>
                  <a:cubicBezTo>
                    <a:pt x="15280" y="14456"/>
                    <a:pt x="15280" y="14635"/>
                    <a:pt x="15415" y="14725"/>
                  </a:cubicBezTo>
                  <a:lnTo>
                    <a:pt x="15460" y="14815"/>
                  </a:lnTo>
                  <a:cubicBezTo>
                    <a:pt x="16177" y="15397"/>
                    <a:pt x="17073" y="15800"/>
                    <a:pt x="18014" y="15800"/>
                  </a:cubicBezTo>
                  <a:lnTo>
                    <a:pt x="18327" y="15800"/>
                  </a:lnTo>
                  <a:lnTo>
                    <a:pt x="19089" y="15756"/>
                  </a:lnTo>
                  <a:cubicBezTo>
                    <a:pt x="19268" y="15756"/>
                    <a:pt x="19448" y="15576"/>
                    <a:pt x="19492" y="15397"/>
                  </a:cubicBezTo>
                  <a:cubicBezTo>
                    <a:pt x="19313" y="14994"/>
                    <a:pt x="19268" y="14815"/>
                    <a:pt x="19089" y="14680"/>
                  </a:cubicBezTo>
                  <a:lnTo>
                    <a:pt x="14967" y="11992"/>
                  </a:lnTo>
                  <a:cubicBezTo>
                    <a:pt x="14967" y="11902"/>
                    <a:pt x="14967" y="11857"/>
                    <a:pt x="14922" y="11768"/>
                  </a:cubicBezTo>
                  <a:lnTo>
                    <a:pt x="13622" y="9975"/>
                  </a:lnTo>
                  <a:cubicBezTo>
                    <a:pt x="12681" y="8586"/>
                    <a:pt x="11606" y="7287"/>
                    <a:pt x="10441" y="6077"/>
                  </a:cubicBezTo>
                  <a:cubicBezTo>
                    <a:pt x="10374" y="6010"/>
                    <a:pt x="10295" y="5976"/>
                    <a:pt x="10222" y="5976"/>
                  </a:cubicBezTo>
                  <a:cubicBezTo>
                    <a:pt x="10150" y="5976"/>
                    <a:pt x="10082" y="6010"/>
                    <a:pt x="10038" y="6077"/>
                  </a:cubicBezTo>
                  <a:cubicBezTo>
                    <a:pt x="9903" y="6166"/>
                    <a:pt x="9903" y="6346"/>
                    <a:pt x="10038" y="6480"/>
                  </a:cubicBezTo>
                  <a:cubicBezTo>
                    <a:pt x="10217" y="6704"/>
                    <a:pt x="10441" y="6928"/>
                    <a:pt x="10575" y="7063"/>
                  </a:cubicBezTo>
                  <a:lnTo>
                    <a:pt x="10889" y="8093"/>
                  </a:lnTo>
                  <a:cubicBezTo>
                    <a:pt x="10934" y="8362"/>
                    <a:pt x="10889" y="8586"/>
                    <a:pt x="10710" y="8810"/>
                  </a:cubicBezTo>
                  <a:cubicBezTo>
                    <a:pt x="10573" y="8947"/>
                    <a:pt x="10384" y="9006"/>
                    <a:pt x="10182" y="9006"/>
                  </a:cubicBezTo>
                  <a:cubicBezTo>
                    <a:pt x="10120" y="9006"/>
                    <a:pt x="10056" y="9000"/>
                    <a:pt x="9993" y="8989"/>
                  </a:cubicBezTo>
                  <a:lnTo>
                    <a:pt x="5646" y="7466"/>
                  </a:lnTo>
                  <a:cubicBezTo>
                    <a:pt x="5601" y="7421"/>
                    <a:pt x="5557" y="7331"/>
                    <a:pt x="5557" y="7287"/>
                  </a:cubicBezTo>
                  <a:lnTo>
                    <a:pt x="5198" y="6839"/>
                  </a:lnTo>
                  <a:cubicBezTo>
                    <a:pt x="4660" y="6122"/>
                    <a:pt x="4436" y="5270"/>
                    <a:pt x="4526" y="4374"/>
                  </a:cubicBezTo>
                  <a:cubicBezTo>
                    <a:pt x="4616" y="3926"/>
                    <a:pt x="4929" y="3523"/>
                    <a:pt x="5377" y="3388"/>
                  </a:cubicBezTo>
                  <a:cubicBezTo>
                    <a:pt x="5557" y="3343"/>
                    <a:pt x="5736" y="3343"/>
                    <a:pt x="5870" y="3343"/>
                  </a:cubicBezTo>
                  <a:cubicBezTo>
                    <a:pt x="6632" y="3388"/>
                    <a:pt x="7304" y="3657"/>
                    <a:pt x="7797" y="4150"/>
                  </a:cubicBezTo>
                  <a:cubicBezTo>
                    <a:pt x="8290" y="4598"/>
                    <a:pt x="8783" y="5136"/>
                    <a:pt x="9276" y="5629"/>
                  </a:cubicBezTo>
                  <a:cubicBezTo>
                    <a:pt x="9343" y="5673"/>
                    <a:pt x="9421" y="5696"/>
                    <a:pt x="9494" y="5696"/>
                  </a:cubicBezTo>
                  <a:cubicBezTo>
                    <a:pt x="9567" y="5696"/>
                    <a:pt x="9634" y="5673"/>
                    <a:pt x="9679" y="5629"/>
                  </a:cubicBezTo>
                  <a:cubicBezTo>
                    <a:pt x="9814" y="5494"/>
                    <a:pt x="9814" y="5315"/>
                    <a:pt x="9679" y="5225"/>
                  </a:cubicBezTo>
                  <a:cubicBezTo>
                    <a:pt x="9186" y="4732"/>
                    <a:pt x="8693" y="4195"/>
                    <a:pt x="8156" y="3747"/>
                  </a:cubicBezTo>
                  <a:cubicBezTo>
                    <a:pt x="7708" y="3388"/>
                    <a:pt x="7170" y="3075"/>
                    <a:pt x="6587" y="2940"/>
                  </a:cubicBezTo>
                  <a:lnTo>
                    <a:pt x="6587" y="2626"/>
                  </a:lnTo>
                  <a:cubicBezTo>
                    <a:pt x="6542" y="1820"/>
                    <a:pt x="6050" y="1103"/>
                    <a:pt x="5377" y="565"/>
                  </a:cubicBezTo>
                  <a:lnTo>
                    <a:pt x="5198" y="476"/>
                  </a:lnTo>
                  <a:cubicBezTo>
                    <a:pt x="4754" y="162"/>
                    <a:pt x="4219" y="1"/>
                    <a:pt x="36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8" name="Google Shape;6578;p77"/>
          <p:cNvGrpSpPr/>
          <p:nvPr/>
        </p:nvGrpSpPr>
        <p:grpSpPr>
          <a:xfrm>
            <a:off x="5366634" y="2823408"/>
            <a:ext cx="507665" cy="330899"/>
            <a:chOff x="5465612" y="2803101"/>
            <a:chExt cx="573050" cy="373518"/>
          </a:xfrm>
        </p:grpSpPr>
        <p:sp>
          <p:nvSpPr>
            <p:cNvPr id="6579" name="Google Shape;6579;p77"/>
            <p:cNvSpPr/>
            <p:nvPr/>
          </p:nvSpPr>
          <p:spPr>
            <a:xfrm>
              <a:off x="5465612" y="2803101"/>
              <a:ext cx="573050" cy="373518"/>
            </a:xfrm>
            <a:custGeom>
              <a:rect b="b" l="l" r="r" t="t"/>
              <a:pathLst>
                <a:path extrusionOk="0" h="12735" w="19538">
                  <a:moveTo>
                    <a:pt x="4468" y="360"/>
                  </a:moveTo>
                  <a:cubicBezTo>
                    <a:pt x="4532" y="360"/>
                    <a:pt x="4597" y="362"/>
                    <a:pt x="4661" y="367"/>
                  </a:cubicBezTo>
                  <a:cubicBezTo>
                    <a:pt x="5333" y="456"/>
                    <a:pt x="5961" y="680"/>
                    <a:pt x="6453" y="1039"/>
                  </a:cubicBezTo>
                  <a:lnTo>
                    <a:pt x="6857" y="1397"/>
                  </a:lnTo>
                  <a:cubicBezTo>
                    <a:pt x="6767" y="1397"/>
                    <a:pt x="6722" y="1442"/>
                    <a:pt x="6677" y="1442"/>
                  </a:cubicBezTo>
                  <a:cubicBezTo>
                    <a:pt x="6498" y="1487"/>
                    <a:pt x="6319" y="1577"/>
                    <a:pt x="6229" y="1666"/>
                  </a:cubicBezTo>
                  <a:lnTo>
                    <a:pt x="4930" y="1397"/>
                  </a:lnTo>
                  <a:cubicBezTo>
                    <a:pt x="4646" y="1331"/>
                    <a:pt x="4357" y="1295"/>
                    <a:pt x="4067" y="1295"/>
                  </a:cubicBezTo>
                  <a:cubicBezTo>
                    <a:pt x="3580" y="1295"/>
                    <a:pt x="3095" y="1396"/>
                    <a:pt x="2645" y="1621"/>
                  </a:cubicBezTo>
                  <a:lnTo>
                    <a:pt x="1972" y="1890"/>
                  </a:lnTo>
                  <a:cubicBezTo>
                    <a:pt x="2152" y="1442"/>
                    <a:pt x="2421" y="1084"/>
                    <a:pt x="2824" y="815"/>
                  </a:cubicBezTo>
                  <a:cubicBezTo>
                    <a:pt x="3307" y="533"/>
                    <a:pt x="3898" y="360"/>
                    <a:pt x="4468" y="360"/>
                  </a:cubicBezTo>
                  <a:close/>
                  <a:moveTo>
                    <a:pt x="1569" y="2876"/>
                  </a:moveTo>
                  <a:lnTo>
                    <a:pt x="1838" y="3100"/>
                  </a:lnTo>
                  <a:cubicBezTo>
                    <a:pt x="2017" y="3190"/>
                    <a:pt x="2152" y="3414"/>
                    <a:pt x="2241" y="3593"/>
                  </a:cubicBezTo>
                  <a:lnTo>
                    <a:pt x="807" y="3459"/>
                  </a:lnTo>
                  <a:cubicBezTo>
                    <a:pt x="1031" y="3235"/>
                    <a:pt x="1256" y="3011"/>
                    <a:pt x="1569" y="2876"/>
                  </a:cubicBezTo>
                  <a:close/>
                  <a:moveTo>
                    <a:pt x="4107" y="1862"/>
                  </a:moveTo>
                  <a:cubicBezTo>
                    <a:pt x="4339" y="1862"/>
                    <a:pt x="4570" y="1887"/>
                    <a:pt x="4795" y="1935"/>
                  </a:cubicBezTo>
                  <a:lnTo>
                    <a:pt x="5736" y="2204"/>
                  </a:lnTo>
                  <a:cubicBezTo>
                    <a:pt x="5333" y="2697"/>
                    <a:pt x="5154" y="3324"/>
                    <a:pt x="5288" y="3952"/>
                  </a:cubicBezTo>
                  <a:cubicBezTo>
                    <a:pt x="5288" y="4041"/>
                    <a:pt x="5333" y="4131"/>
                    <a:pt x="5333" y="4176"/>
                  </a:cubicBezTo>
                  <a:lnTo>
                    <a:pt x="4616" y="3862"/>
                  </a:lnTo>
                  <a:cubicBezTo>
                    <a:pt x="4034" y="3638"/>
                    <a:pt x="3406" y="3459"/>
                    <a:pt x="2824" y="3459"/>
                  </a:cubicBezTo>
                  <a:cubicBezTo>
                    <a:pt x="2689" y="3145"/>
                    <a:pt x="2465" y="2876"/>
                    <a:pt x="2197" y="2697"/>
                  </a:cubicBezTo>
                  <a:lnTo>
                    <a:pt x="2017" y="2518"/>
                  </a:lnTo>
                  <a:lnTo>
                    <a:pt x="2869" y="2114"/>
                  </a:lnTo>
                  <a:cubicBezTo>
                    <a:pt x="3271" y="1942"/>
                    <a:pt x="3691" y="1862"/>
                    <a:pt x="4107" y="1862"/>
                  </a:cubicBezTo>
                  <a:close/>
                  <a:moveTo>
                    <a:pt x="11607" y="4534"/>
                  </a:moveTo>
                  <a:lnTo>
                    <a:pt x="12548" y="5385"/>
                  </a:lnTo>
                  <a:cubicBezTo>
                    <a:pt x="12458" y="6147"/>
                    <a:pt x="11831" y="6730"/>
                    <a:pt x="11024" y="6819"/>
                  </a:cubicBezTo>
                  <a:lnTo>
                    <a:pt x="8739" y="7043"/>
                  </a:lnTo>
                  <a:cubicBezTo>
                    <a:pt x="8246" y="6819"/>
                    <a:pt x="7798" y="6595"/>
                    <a:pt x="7394" y="6282"/>
                  </a:cubicBezTo>
                  <a:lnTo>
                    <a:pt x="9904" y="6102"/>
                  </a:lnTo>
                  <a:cubicBezTo>
                    <a:pt x="10397" y="6058"/>
                    <a:pt x="10934" y="5834"/>
                    <a:pt x="11203" y="5430"/>
                  </a:cubicBezTo>
                  <a:cubicBezTo>
                    <a:pt x="11427" y="5161"/>
                    <a:pt x="11562" y="4893"/>
                    <a:pt x="11607" y="4534"/>
                  </a:cubicBezTo>
                  <a:close/>
                  <a:moveTo>
                    <a:pt x="13040" y="5834"/>
                  </a:moveTo>
                  <a:lnTo>
                    <a:pt x="14161" y="6775"/>
                  </a:lnTo>
                  <a:cubicBezTo>
                    <a:pt x="14295" y="6864"/>
                    <a:pt x="14474" y="6999"/>
                    <a:pt x="14564" y="7088"/>
                  </a:cubicBezTo>
                  <a:lnTo>
                    <a:pt x="11920" y="7447"/>
                  </a:lnTo>
                  <a:cubicBezTo>
                    <a:pt x="11651" y="7469"/>
                    <a:pt x="11371" y="7480"/>
                    <a:pt x="11091" y="7480"/>
                  </a:cubicBezTo>
                  <a:cubicBezTo>
                    <a:pt x="10811" y="7480"/>
                    <a:pt x="10531" y="7469"/>
                    <a:pt x="10262" y="7447"/>
                  </a:cubicBezTo>
                  <a:lnTo>
                    <a:pt x="11114" y="7402"/>
                  </a:lnTo>
                  <a:cubicBezTo>
                    <a:pt x="12055" y="7267"/>
                    <a:pt x="12772" y="6685"/>
                    <a:pt x="13040" y="5834"/>
                  </a:cubicBezTo>
                  <a:close/>
                  <a:moveTo>
                    <a:pt x="7215" y="9732"/>
                  </a:moveTo>
                  <a:cubicBezTo>
                    <a:pt x="7529" y="9822"/>
                    <a:pt x="7798" y="9822"/>
                    <a:pt x="8067" y="9822"/>
                  </a:cubicBezTo>
                  <a:lnTo>
                    <a:pt x="7663" y="10494"/>
                  </a:lnTo>
                  <a:lnTo>
                    <a:pt x="7305" y="10494"/>
                  </a:lnTo>
                  <a:lnTo>
                    <a:pt x="6991" y="10090"/>
                  </a:lnTo>
                  <a:lnTo>
                    <a:pt x="7215" y="9732"/>
                  </a:lnTo>
                  <a:close/>
                  <a:moveTo>
                    <a:pt x="4429" y="0"/>
                  </a:moveTo>
                  <a:cubicBezTo>
                    <a:pt x="3761" y="0"/>
                    <a:pt x="3101" y="147"/>
                    <a:pt x="2510" y="501"/>
                  </a:cubicBezTo>
                  <a:cubicBezTo>
                    <a:pt x="1793" y="905"/>
                    <a:pt x="1345" y="1666"/>
                    <a:pt x="1300" y="2473"/>
                  </a:cubicBezTo>
                  <a:cubicBezTo>
                    <a:pt x="852" y="2742"/>
                    <a:pt x="404" y="3055"/>
                    <a:pt x="135" y="3548"/>
                  </a:cubicBezTo>
                  <a:cubicBezTo>
                    <a:pt x="46" y="3638"/>
                    <a:pt x="1" y="3817"/>
                    <a:pt x="135" y="3907"/>
                  </a:cubicBezTo>
                  <a:cubicBezTo>
                    <a:pt x="180" y="4041"/>
                    <a:pt x="270" y="4131"/>
                    <a:pt x="449" y="4131"/>
                  </a:cubicBezTo>
                  <a:lnTo>
                    <a:pt x="2421" y="4310"/>
                  </a:lnTo>
                  <a:lnTo>
                    <a:pt x="2600" y="5161"/>
                  </a:lnTo>
                  <a:cubicBezTo>
                    <a:pt x="2689" y="5699"/>
                    <a:pt x="2869" y="6282"/>
                    <a:pt x="3138" y="6775"/>
                  </a:cubicBezTo>
                  <a:cubicBezTo>
                    <a:pt x="3182" y="6909"/>
                    <a:pt x="3317" y="6954"/>
                    <a:pt x="3406" y="6954"/>
                  </a:cubicBezTo>
                  <a:cubicBezTo>
                    <a:pt x="3496" y="6954"/>
                    <a:pt x="3541" y="6954"/>
                    <a:pt x="3541" y="6909"/>
                  </a:cubicBezTo>
                  <a:cubicBezTo>
                    <a:pt x="3720" y="6819"/>
                    <a:pt x="3720" y="6685"/>
                    <a:pt x="3630" y="6506"/>
                  </a:cubicBezTo>
                  <a:cubicBezTo>
                    <a:pt x="3406" y="6058"/>
                    <a:pt x="3272" y="5565"/>
                    <a:pt x="3138" y="5027"/>
                  </a:cubicBezTo>
                  <a:lnTo>
                    <a:pt x="2958" y="4131"/>
                  </a:lnTo>
                  <a:lnTo>
                    <a:pt x="2958" y="4131"/>
                  </a:lnTo>
                  <a:cubicBezTo>
                    <a:pt x="3496" y="4220"/>
                    <a:pt x="3944" y="4310"/>
                    <a:pt x="4392" y="4489"/>
                  </a:cubicBezTo>
                  <a:lnTo>
                    <a:pt x="5602" y="5027"/>
                  </a:lnTo>
                  <a:cubicBezTo>
                    <a:pt x="5871" y="5609"/>
                    <a:pt x="6229" y="6147"/>
                    <a:pt x="6722" y="6550"/>
                  </a:cubicBezTo>
                  <a:cubicBezTo>
                    <a:pt x="7977" y="7626"/>
                    <a:pt x="9545" y="8253"/>
                    <a:pt x="11158" y="8253"/>
                  </a:cubicBezTo>
                  <a:cubicBezTo>
                    <a:pt x="11472" y="8253"/>
                    <a:pt x="11786" y="8253"/>
                    <a:pt x="12099" y="8164"/>
                  </a:cubicBezTo>
                  <a:lnTo>
                    <a:pt x="12637" y="8119"/>
                  </a:lnTo>
                  <a:lnTo>
                    <a:pt x="12637" y="8119"/>
                  </a:lnTo>
                  <a:cubicBezTo>
                    <a:pt x="11831" y="8701"/>
                    <a:pt x="10890" y="9060"/>
                    <a:pt x="9859" y="9194"/>
                  </a:cubicBezTo>
                  <a:lnTo>
                    <a:pt x="9097" y="9284"/>
                  </a:lnTo>
                  <a:cubicBezTo>
                    <a:pt x="8784" y="9329"/>
                    <a:pt x="8480" y="9354"/>
                    <a:pt x="8183" y="9354"/>
                  </a:cubicBezTo>
                  <a:cubicBezTo>
                    <a:pt x="7589" y="9354"/>
                    <a:pt x="7021" y="9254"/>
                    <a:pt x="6453" y="9015"/>
                  </a:cubicBezTo>
                  <a:cubicBezTo>
                    <a:pt x="5602" y="8701"/>
                    <a:pt x="4885" y="8164"/>
                    <a:pt x="4303" y="7491"/>
                  </a:cubicBezTo>
                  <a:cubicBezTo>
                    <a:pt x="4250" y="7439"/>
                    <a:pt x="4167" y="7417"/>
                    <a:pt x="4089" y="7417"/>
                  </a:cubicBezTo>
                  <a:cubicBezTo>
                    <a:pt x="4034" y="7417"/>
                    <a:pt x="3981" y="7428"/>
                    <a:pt x="3944" y="7447"/>
                  </a:cubicBezTo>
                  <a:cubicBezTo>
                    <a:pt x="3810" y="7581"/>
                    <a:pt x="3810" y="7716"/>
                    <a:pt x="3854" y="7850"/>
                  </a:cubicBezTo>
                  <a:cubicBezTo>
                    <a:pt x="4482" y="8567"/>
                    <a:pt x="5333" y="9194"/>
                    <a:pt x="6229" y="9508"/>
                  </a:cubicBezTo>
                  <a:lnTo>
                    <a:pt x="6722" y="9687"/>
                  </a:lnTo>
                  <a:lnTo>
                    <a:pt x="6140" y="10539"/>
                  </a:lnTo>
                  <a:lnTo>
                    <a:pt x="5423" y="10539"/>
                  </a:lnTo>
                  <a:cubicBezTo>
                    <a:pt x="5244" y="10539"/>
                    <a:pt x="5154" y="10628"/>
                    <a:pt x="5154" y="10807"/>
                  </a:cubicBezTo>
                  <a:cubicBezTo>
                    <a:pt x="5154" y="10987"/>
                    <a:pt x="5244" y="11076"/>
                    <a:pt x="5423" y="11076"/>
                  </a:cubicBezTo>
                  <a:lnTo>
                    <a:pt x="6274" y="11076"/>
                  </a:lnTo>
                  <a:cubicBezTo>
                    <a:pt x="6364" y="11076"/>
                    <a:pt x="6453" y="11031"/>
                    <a:pt x="6498" y="10987"/>
                  </a:cubicBezTo>
                  <a:lnTo>
                    <a:pt x="6677" y="10718"/>
                  </a:lnTo>
                  <a:lnTo>
                    <a:pt x="6902" y="11031"/>
                  </a:lnTo>
                  <a:cubicBezTo>
                    <a:pt x="6946" y="11076"/>
                    <a:pt x="7036" y="11166"/>
                    <a:pt x="7126" y="11166"/>
                  </a:cubicBezTo>
                  <a:lnTo>
                    <a:pt x="7260" y="11166"/>
                  </a:lnTo>
                  <a:lnTo>
                    <a:pt x="7036" y="11524"/>
                  </a:lnTo>
                  <a:lnTo>
                    <a:pt x="6319" y="11524"/>
                  </a:lnTo>
                  <a:cubicBezTo>
                    <a:pt x="6140" y="11524"/>
                    <a:pt x="6050" y="11659"/>
                    <a:pt x="6050" y="11838"/>
                  </a:cubicBezTo>
                  <a:cubicBezTo>
                    <a:pt x="6050" y="11972"/>
                    <a:pt x="6140" y="12107"/>
                    <a:pt x="6319" y="12107"/>
                  </a:cubicBezTo>
                  <a:lnTo>
                    <a:pt x="7170" y="12107"/>
                  </a:lnTo>
                  <a:cubicBezTo>
                    <a:pt x="7260" y="12107"/>
                    <a:pt x="7350" y="12062"/>
                    <a:pt x="7394" y="11972"/>
                  </a:cubicBezTo>
                  <a:lnTo>
                    <a:pt x="7574" y="11704"/>
                  </a:lnTo>
                  <a:lnTo>
                    <a:pt x="7798" y="12062"/>
                  </a:lnTo>
                  <a:cubicBezTo>
                    <a:pt x="7843" y="12107"/>
                    <a:pt x="7932" y="12152"/>
                    <a:pt x="8022" y="12152"/>
                  </a:cubicBezTo>
                  <a:lnTo>
                    <a:pt x="8694" y="12152"/>
                  </a:lnTo>
                  <a:cubicBezTo>
                    <a:pt x="8828" y="12152"/>
                    <a:pt x="8963" y="12062"/>
                    <a:pt x="8963" y="11883"/>
                  </a:cubicBezTo>
                  <a:cubicBezTo>
                    <a:pt x="8963" y="11704"/>
                    <a:pt x="8828" y="11614"/>
                    <a:pt x="8694" y="11614"/>
                  </a:cubicBezTo>
                  <a:lnTo>
                    <a:pt x="8156" y="11614"/>
                  </a:lnTo>
                  <a:lnTo>
                    <a:pt x="7887" y="11211"/>
                  </a:lnTo>
                  <a:lnTo>
                    <a:pt x="8694" y="9956"/>
                  </a:lnTo>
                  <a:cubicBezTo>
                    <a:pt x="8784" y="9956"/>
                    <a:pt x="8918" y="9956"/>
                    <a:pt x="8963" y="9911"/>
                  </a:cubicBezTo>
                  <a:lnTo>
                    <a:pt x="9725" y="9822"/>
                  </a:lnTo>
                  <a:cubicBezTo>
                    <a:pt x="10979" y="9642"/>
                    <a:pt x="12144" y="9149"/>
                    <a:pt x="13085" y="8388"/>
                  </a:cubicBezTo>
                  <a:lnTo>
                    <a:pt x="15191" y="10180"/>
                  </a:lnTo>
                  <a:cubicBezTo>
                    <a:pt x="15236" y="10270"/>
                    <a:pt x="15281" y="10270"/>
                    <a:pt x="15326" y="10270"/>
                  </a:cubicBezTo>
                  <a:cubicBezTo>
                    <a:pt x="15415" y="10270"/>
                    <a:pt x="15505" y="10180"/>
                    <a:pt x="15550" y="10135"/>
                  </a:cubicBezTo>
                  <a:cubicBezTo>
                    <a:pt x="15684" y="10046"/>
                    <a:pt x="15684" y="9866"/>
                    <a:pt x="15505" y="9732"/>
                  </a:cubicBezTo>
                  <a:lnTo>
                    <a:pt x="13489" y="8029"/>
                  </a:lnTo>
                  <a:lnTo>
                    <a:pt x="14205" y="7895"/>
                  </a:lnTo>
                  <a:lnTo>
                    <a:pt x="18597" y="10763"/>
                  </a:lnTo>
                  <a:lnTo>
                    <a:pt x="18149" y="10987"/>
                  </a:lnTo>
                  <a:cubicBezTo>
                    <a:pt x="17969" y="11031"/>
                    <a:pt x="17925" y="11211"/>
                    <a:pt x="17925" y="11390"/>
                  </a:cubicBezTo>
                  <a:lnTo>
                    <a:pt x="17969" y="11928"/>
                  </a:lnTo>
                  <a:lnTo>
                    <a:pt x="17969" y="11928"/>
                  </a:lnTo>
                  <a:lnTo>
                    <a:pt x="16401" y="10583"/>
                  </a:lnTo>
                  <a:cubicBezTo>
                    <a:pt x="16361" y="10543"/>
                    <a:pt x="16302" y="10521"/>
                    <a:pt x="16238" y="10521"/>
                  </a:cubicBezTo>
                  <a:cubicBezTo>
                    <a:pt x="16159" y="10521"/>
                    <a:pt x="16072" y="10554"/>
                    <a:pt x="15998" y="10628"/>
                  </a:cubicBezTo>
                  <a:cubicBezTo>
                    <a:pt x="15908" y="10763"/>
                    <a:pt x="15908" y="10942"/>
                    <a:pt x="16087" y="11031"/>
                  </a:cubicBezTo>
                  <a:lnTo>
                    <a:pt x="17925" y="12600"/>
                  </a:lnTo>
                  <a:cubicBezTo>
                    <a:pt x="17969" y="12645"/>
                    <a:pt x="18104" y="12734"/>
                    <a:pt x="18194" y="12734"/>
                  </a:cubicBezTo>
                  <a:cubicBezTo>
                    <a:pt x="18238" y="12734"/>
                    <a:pt x="18328" y="12734"/>
                    <a:pt x="18373" y="12645"/>
                  </a:cubicBezTo>
                  <a:cubicBezTo>
                    <a:pt x="18552" y="12600"/>
                    <a:pt x="18597" y="12421"/>
                    <a:pt x="18597" y="12286"/>
                  </a:cubicBezTo>
                  <a:lnTo>
                    <a:pt x="18552" y="11435"/>
                  </a:lnTo>
                  <a:lnTo>
                    <a:pt x="19090" y="11166"/>
                  </a:lnTo>
                  <a:cubicBezTo>
                    <a:pt x="19224" y="11076"/>
                    <a:pt x="19314" y="10942"/>
                    <a:pt x="19314" y="10807"/>
                  </a:cubicBezTo>
                  <a:cubicBezTo>
                    <a:pt x="19538" y="10404"/>
                    <a:pt x="19493" y="10270"/>
                    <a:pt x="19403" y="10180"/>
                  </a:cubicBezTo>
                  <a:lnTo>
                    <a:pt x="15191" y="7491"/>
                  </a:lnTo>
                  <a:cubicBezTo>
                    <a:pt x="15236" y="7447"/>
                    <a:pt x="15281" y="7312"/>
                    <a:pt x="15281" y="7267"/>
                  </a:cubicBezTo>
                  <a:cubicBezTo>
                    <a:pt x="15371" y="7043"/>
                    <a:pt x="15236" y="6909"/>
                    <a:pt x="15057" y="6775"/>
                  </a:cubicBezTo>
                  <a:cubicBezTo>
                    <a:pt x="14922" y="6685"/>
                    <a:pt x="14743" y="6550"/>
                    <a:pt x="14564" y="6371"/>
                  </a:cubicBezTo>
                  <a:lnTo>
                    <a:pt x="10800" y="3055"/>
                  </a:lnTo>
                  <a:cubicBezTo>
                    <a:pt x="10755" y="3011"/>
                    <a:pt x="10688" y="2988"/>
                    <a:pt x="10621" y="2988"/>
                  </a:cubicBezTo>
                  <a:cubicBezTo>
                    <a:pt x="10553" y="2988"/>
                    <a:pt x="10486" y="3011"/>
                    <a:pt x="10441" y="3055"/>
                  </a:cubicBezTo>
                  <a:cubicBezTo>
                    <a:pt x="10307" y="3190"/>
                    <a:pt x="10307" y="3369"/>
                    <a:pt x="10441" y="3459"/>
                  </a:cubicBezTo>
                  <a:lnTo>
                    <a:pt x="11024" y="4041"/>
                  </a:lnTo>
                  <a:lnTo>
                    <a:pt x="11024" y="4086"/>
                  </a:lnTo>
                  <a:cubicBezTo>
                    <a:pt x="11114" y="4400"/>
                    <a:pt x="10979" y="4803"/>
                    <a:pt x="10755" y="5072"/>
                  </a:cubicBezTo>
                  <a:cubicBezTo>
                    <a:pt x="10531" y="5385"/>
                    <a:pt x="10217" y="5565"/>
                    <a:pt x="9859" y="5609"/>
                  </a:cubicBezTo>
                  <a:lnTo>
                    <a:pt x="6767" y="5834"/>
                  </a:lnTo>
                  <a:cubicBezTo>
                    <a:pt x="6274" y="5296"/>
                    <a:pt x="5961" y="4668"/>
                    <a:pt x="5826" y="3907"/>
                  </a:cubicBezTo>
                  <a:cubicBezTo>
                    <a:pt x="5647" y="3145"/>
                    <a:pt x="6095" y="2338"/>
                    <a:pt x="6902" y="2070"/>
                  </a:cubicBezTo>
                  <a:cubicBezTo>
                    <a:pt x="7151" y="1982"/>
                    <a:pt x="7424" y="1937"/>
                    <a:pt x="7700" y="1937"/>
                  </a:cubicBezTo>
                  <a:cubicBezTo>
                    <a:pt x="8266" y="1937"/>
                    <a:pt x="8840" y="2126"/>
                    <a:pt x="9232" y="2518"/>
                  </a:cubicBezTo>
                  <a:lnTo>
                    <a:pt x="9456" y="2742"/>
                  </a:lnTo>
                  <a:cubicBezTo>
                    <a:pt x="9523" y="2787"/>
                    <a:pt x="9601" y="2809"/>
                    <a:pt x="9674" y="2809"/>
                  </a:cubicBezTo>
                  <a:cubicBezTo>
                    <a:pt x="9747" y="2809"/>
                    <a:pt x="9814" y="2787"/>
                    <a:pt x="9859" y="2742"/>
                  </a:cubicBezTo>
                  <a:cubicBezTo>
                    <a:pt x="9949" y="2652"/>
                    <a:pt x="9949" y="2473"/>
                    <a:pt x="9859" y="2338"/>
                  </a:cubicBezTo>
                  <a:lnTo>
                    <a:pt x="9635" y="2114"/>
                  </a:lnTo>
                  <a:cubicBezTo>
                    <a:pt x="9097" y="1621"/>
                    <a:pt x="8335" y="1397"/>
                    <a:pt x="7618" y="1397"/>
                  </a:cubicBezTo>
                  <a:lnTo>
                    <a:pt x="6857" y="770"/>
                  </a:lnTo>
                  <a:cubicBezTo>
                    <a:pt x="6229" y="277"/>
                    <a:pt x="5512" y="8"/>
                    <a:pt x="4706" y="8"/>
                  </a:cubicBezTo>
                  <a:cubicBezTo>
                    <a:pt x="4613" y="3"/>
                    <a:pt x="4521" y="0"/>
                    <a:pt x="44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7"/>
            <p:cNvSpPr/>
            <p:nvPr/>
          </p:nvSpPr>
          <p:spPr>
            <a:xfrm>
              <a:off x="5561550" y="2867715"/>
              <a:ext cx="15809" cy="21059"/>
            </a:xfrm>
            <a:custGeom>
              <a:rect b="b" l="l" r="r" t="t"/>
              <a:pathLst>
                <a:path extrusionOk="0" h="718" w="539">
                  <a:moveTo>
                    <a:pt x="270" y="1"/>
                  </a:moveTo>
                  <a:cubicBezTo>
                    <a:pt x="91" y="1"/>
                    <a:pt x="1" y="91"/>
                    <a:pt x="1" y="270"/>
                  </a:cubicBezTo>
                  <a:lnTo>
                    <a:pt x="1" y="449"/>
                  </a:lnTo>
                  <a:cubicBezTo>
                    <a:pt x="1" y="584"/>
                    <a:pt x="91" y="718"/>
                    <a:pt x="270" y="718"/>
                  </a:cubicBezTo>
                  <a:cubicBezTo>
                    <a:pt x="449" y="718"/>
                    <a:pt x="539" y="584"/>
                    <a:pt x="539" y="449"/>
                  </a:cubicBezTo>
                  <a:lnTo>
                    <a:pt x="539" y="270"/>
                  </a:lnTo>
                  <a:cubicBezTo>
                    <a:pt x="539" y="135"/>
                    <a:pt x="404" y="1"/>
                    <a:pt x="2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1" name="Google Shape;6581;p77"/>
          <p:cNvGrpSpPr/>
          <p:nvPr/>
        </p:nvGrpSpPr>
        <p:grpSpPr>
          <a:xfrm>
            <a:off x="5926681" y="1541462"/>
            <a:ext cx="508808" cy="363534"/>
            <a:chOff x="6097790" y="1356047"/>
            <a:chExt cx="574340" cy="410356"/>
          </a:xfrm>
        </p:grpSpPr>
        <p:sp>
          <p:nvSpPr>
            <p:cNvPr id="6582" name="Google Shape;6582;p77"/>
            <p:cNvSpPr/>
            <p:nvPr/>
          </p:nvSpPr>
          <p:spPr>
            <a:xfrm>
              <a:off x="6189769" y="1408900"/>
              <a:ext cx="17129" cy="21059"/>
            </a:xfrm>
            <a:custGeom>
              <a:rect b="b" l="l" r="r" t="t"/>
              <a:pathLst>
                <a:path extrusionOk="0" h="718" w="584">
                  <a:moveTo>
                    <a:pt x="315" y="0"/>
                  </a:moveTo>
                  <a:cubicBezTo>
                    <a:pt x="135" y="0"/>
                    <a:pt x="1" y="90"/>
                    <a:pt x="1" y="269"/>
                  </a:cubicBezTo>
                  <a:lnTo>
                    <a:pt x="1" y="449"/>
                  </a:lnTo>
                  <a:cubicBezTo>
                    <a:pt x="1" y="583"/>
                    <a:pt x="135" y="717"/>
                    <a:pt x="315" y="717"/>
                  </a:cubicBezTo>
                  <a:cubicBezTo>
                    <a:pt x="449" y="717"/>
                    <a:pt x="583" y="538"/>
                    <a:pt x="583" y="449"/>
                  </a:cubicBezTo>
                  <a:lnTo>
                    <a:pt x="583" y="269"/>
                  </a:lnTo>
                  <a:cubicBezTo>
                    <a:pt x="583" y="90"/>
                    <a:pt x="449" y="0"/>
                    <a:pt x="3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7"/>
            <p:cNvSpPr/>
            <p:nvPr/>
          </p:nvSpPr>
          <p:spPr>
            <a:xfrm>
              <a:off x="6097790" y="1356047"/>
              <a:ext cx="574340" cy="410356"/>
            </a:xfrm>
            <a:custGeom>
              <a:rect b="b" l="l" r="r" t="t"/>
              <a:pathLst>
                <a:path extrusionOk="0" h="13991" w="19582">
                  <a:moveTo>
                    <a:pt x="1300" y="2699"/>
                  </a:moveTo>
                  <a:lnTo>
                    <a:pt x="1524" y="3147"/>
                  </a:lnTo>
                  <a:cubicBezTo>
                    <a:pt x="1569" y="3236"/>
                    <a:pt x="1658" y="3416"/>
                    <a:pt x="1658" y="3550"/>
                  </a:cubicBezTo>
                  <a:lnTo>
                    <a:pt x="628" y="3505"/>
                  </a:lnTo>
                  <a:cubicBezTo>
                    <a:pt x="852" y="3192"/>
                    <a:pt x="1076" y="2923"/>
                    <a:pt x="1300" y="2699"/>
                  </a:cubicBezTo>
                  <a:close/>
                  <a:moveTo>
                    <a:pt x="11830" y="7090"/>
                  </a:moveTo>
                  <a:lnTo>
                    <a:pt x="13667" y="8569"/>
                  </a:lnTo>
                  <a:lnTo>
                    <a:pt x="12950" y="8658"/>
                  </a:lnTo>
                  <a:lnTo>
                    <a:pt x="11337" y="7448"/>
                  </a:lnTo>
                  <a:lnTo>
                    <a:pt x="11830" y="7090"/>
                  </a:lnTo>
                  <a:close/>
                  <a:moveTo>
                    <a:pt x="10844" y="7717"/>
                  </a:moveTo>
                  <a:lnTo>
                    <a:pt x="12233" y="8748"/>
                  </a:lnTo>
                  <a:lnTo>
                    <a:pt x="11427" y="8882"/>
                  </a:lnTo>
                  <a:lnTo>
                    <a:pt x="11292" y="8882"/>
                  </a:lnTo>
                  <a:lnTo>
                    <a:pt x="9993" y="8076"/>
                  </a:lnTo>
                  <a:lnTo>
                    <a:pt x="10844" y="7717"/>
                  </a:lnTo>
                  <a:close/>
                  <a:moveTo>
                    <a:pt x="9186" y="8345"/>
                  </a:moveTo>
                  <a:lnTo>
                    <a:pt x="10262" y="9017"/>
                  </a:lnTo>
                  <a:cubicBezTo>
                    <a:pt x="9500" y="9017"/>
                    <a:pt x="8738" y="8838"/>
                    <a:pt x="8021" y="8614"/>
                  </a:cubicBezTo>
                  <a:lnTo>
                    <a:pt x="9186" y="8345"/>
                  </a:lnTo>
                  <a:close/>
                  <a:moveTo>
                    <a:pt x="9141" y="11437"/>
                  </a:moveTo>
                  <a:lnTo>
                    <a:pt x="8604" y="12243"/>
                  </a:lnTo>
                  <a:lnTo>
                    <a:pt x="8200" y="12243"/>
                  </a:lnTo>
                  <a:lnTo>
                    <a:pt x="7931" y="11885"/>
                  </a:lnTo>
                  <a:lnTo>
                    <a:pt x="8156" y="11481"/>
                  </a:lnTo>
                  <a:cubicBezTo>
                    <a:pt x="8469" y="11481"/>
                    <a:pt x="8828" y="11481"/>
                    <a:pt x="9141" y="11437"/>
                  </a:cubicBezTo>
                  <a:close/>
                  <a:moveTo>
                    <a:pt x="18327" y="11705"/>
                  </a:moveTo>
                  <a:lnTo>
                    <a:pt x="18910" y="12019"/>
                  </a:lnTo>
                  <a:lnTo>
                    <a:pt x="18686" y="12198"/>
                  </a:lnTo>
                  <a:cubicBezTo>
                    <a:pt x="18551" y="12333"/>
                    <a:pt x="18507" y="12422"/>
                    <a:pt x="18507" y="12557"/>
                  </a:cubicBezTo>
                  <a:lnTo>
                    <a:pt x="18507" y="12870"/>
                  </a:lnTo>
                  <a:lnTo>
                    <a:pt x="17028" y="11929"/>
                  </a:lnTo>
                  <a:lnTo>
                    <a:pt x="18327" y="11705"/>
                  </a:lnTo>
                  <a:close/>
                  <a:moveTo>
                    <a:pt x="4033" y="0"/>
                  </a:moveTo>
                  <a:cubicBezTo>
                    <a:pt x="3958" y="0"/>
                    <a:pt x="3884" y="4"/>
                    <a:pt x="3809" y="10"/>
                  </a:cubicBezTo>
                  <a:cubicBezTo>
                    <a:pt x="2868" y="55"/>
                    <a:pt x="1972" y="503"/>
                    <a:pt x="1389" y="1354"/>
                  </a:cubicBezTo>
                  <a:cubicBezTo>
                    <a:pt x="1255" y="1578"/>
                    <a:pt x="1120" y="1847"/>
                    <a:pt x="1120" y="2116"/>
                  </a:cubicBezTo>
                  <a:cubicBezTo>
                    <a:pt x="628" y="2519"/>
                    <a:pt x="269" y="3012"/>
                    <a:pt x="90" y="3640"/>
                  </a:cubicBezTo>
                  <a:cubicBezTo>
                    <a:pt x="0" y="3729"/>
                    <a:pt x="90" y="3864"/>
                    <a:pt x="135" y="3953"/>
                  </a:cubicBezTo>
                  <a:cubicBezTo>
                    <a:pt x="179" y="4088"/>
                    <a:pt x="314" y="4133"/>
                    <a:pt x="403" y="4133"/>
                  </a:cubicBezTo>
                  <a:lnTo>
                    <a:pt x="1703" y="4267"/>
                  </a:lnTo>
                  <a:lnTo>
                    <a:pt x="1524" y="5298"/>
                  </a:lnTo>
                  <a:cubicBezTo>
                    <a:pt x="1434" y="6104"/>
                    <a:pt x="1479" y="6866"/>
                    <a:pt x="1703" y="7628"/>
                  </a:cubicBezTo>
                  <a:cubicBezTo>
                    <a:pt x="1748" y="7717"/>
                    <a:pt x="1882" y="7852"/>
                    <a:pt x="1972" y="7852"/>
                  </a:cubicBezTo>
                  <a:lnTo>
                    <a:pt x="2017" y="7852"/>
                  </a:lnTo>
                  <a:cubicBezTo>
                    <a:pt x="2196" y="7762"/>
                    <a:pt x="2241" y="7628"/>
                    <a:pt x="2196" y="7493"/>
                  </a:cubicBezTo>
                  <a:cubicBezTo>
                    <a:pt x="1972" y="6821"/>
                    <a:pt x="1972" y="6149"/>
                    <a:pt x="2106" y="5432"/>
                  </a:cubicBezTo>
                  <a:lnTo>
                    <a:pt x="2330" y="4088"/>
                  </a:lnTo>
                  <a:cubicBezTo>
                    <a:pt x="2375" y="3684"/>
                    <a:pt x="2330" y="3281"/>
                    <a:pt x="2151" y="3012"/>
                  </a:cubicBezTo>
                  <a:lnTo>
                    <a:pt x="1793" y="2340"/>
                  </a:lnTo>
                  <a:cubicBezTo>
                    <a:pt x="1793" y="2116"/>
                    <a:pt x="1927" y="1937"/>
                    <a:pt x="2017" y="1802"/>
                  </a:cubicBezTo>
                  <a:cubicBezTo>
                    <a:pt x="2465" y="1130"/>
                    <a:pt x="3226" y="727"/>
                    <a:pt x="3988" y="727"/>
                  </a:cubicBezTo>
                  <a:cubicBezTo>
                    <a:pt x="4840" y="727"/>
                    <a:pt x="5601" y="1130"/>
                    <a:pt x="6049" y="1847"/>
                  </a:cubicBezTo>
                  <a:cubicBezTo>
                    <a:pt x="6363" y="2251"/>
                    <a:pt x="6453" y="2699"/>
                    <a:pt x="6453" y="3192"/>
                  </a:cubicBezTo>
                  <a:lnTo>
                    <a:pt x="6453" y="3371"/>
                  </a:lnTo>
                  <a:cubicBezTo>
                    <a:pt x="6408" y="3371"/>
                    <a:pt x="6363" y="3371"/>
                    <a:pt x="6274" y="3416"/>
                  </a:cubicBezTo>
                  <a:lnTo>
                    <a:pt x="6229" y="3416"/>
                  </a:lnTo>
                  <a:cubicBezTo>
                    <a:pt x="5288" y="3640"/>
                    <a:pt x="4526" y="4491"/>
                    <a:pt x="4392" y="5432"/>
                  </a:cubicBezTo>
                  <a:cubicBezTo>
                    <a:pt x="4257" y="6283"/>
                    <a:pt x="4526" y="7090"/>
                    <a:pt x="5198" y="7673"/>
                  </a:cubicBezTo>
                  <a:lnTo>
                    <a:pt x="5557" y="7941"/>
                  </a:lnTo>
                  <a:cubicBezTo>
                    <a:pt x="6946" y="9106"/>
                    <a:pt x="8693" y="9779"/>
                    <a:pt x="10486" y="9779"/>
                  </a:cubicBezTo>
                  <a:cubicBezTo>
                    <a:pt x="10889" y="9779"/>
                    <a:pt x="11203" y="9779"/>
                    <a:pt x="11606" y="9689"/>
                  </a:cubicBezTo>
                  <a:lnTo>
                    <a:pt x="12950" y="9465"/>
                  </a:lnTo>
                  <a:lnTo>
                    <a:pt x="12950" y="9465"/>
                  </a:lnTo>
                  <a:cubicBezTo>
                    <a:pt x="12547" y="9734"/>
                    <a:pt x="12144" y="9958"/>
                    <a:pt x="11785" y="10137"/>
                  </a:cubicBezTo>
                  <a:cubicBezTo>
                    <a:pt x="10627" y="10730"/>
                    <a:pt x="9355" y="11031"/>
                    <a:pt x="8078" y="11031"/>
                  </a:cubicBezTo>
                  <a:cubicBezTo>
                    <a:pt x="7230" y="11031"/>
                    <a:pt x="6379" y="10898"/>
                    <a:pt x="5557" y="10630"/>
                  </a:cubicBezTo>
                  <a:lnTo>
                    <a:pt x="5153" y="10540"/>
                  </a:lnTo>
                  <a:cubicBezTo>
                    <a:pt x="4167" y="10182"/>
                    <a:pt x="3271" y="9465"/>
                    <a:pt x="2689" y="8569"/>
                  </a:cubicBezTo>
                  <a:cubicBezTo>
                    <a:pt x="2655" y="8468"/>
                    <a:pt x="2521" y="8417"/>
                    <a:pt x="2399" y="8417"/>
                  </a:cubicBezTo>
                  <a:cubicBezTo>
                    <a:pt x="2358" y="8417"/>
                    <a:pt x="2319" y="8423"/>
                    <a:pt x="2285" y="8434"/>
                  </a:cubicBezTo>
                  <a:cubicBezTo>
                    <a:pt x="2196" y="8524"/>
                    <a:pt x="2151" y="8748"/>
                    <a:pt x="2196" y="8838"/>
                  </a:cubicBezTo>
                  <a:cubicBezTo>
                    <a:pt x="2823" y="9913"/>
                    <a:pt x="3809" y="10675"/>
                    <a:pt x="4929" y="11078"/>
                  </a:cubicBezTo>
                  <a:lnTo>
                    <a:pt x="5333" y="11212"/>
                  </a:lnTo>
                  <a:cubicBezTo>
                    <a:pt x="6005" y="11437"/>
                    <a:pt x="6722" y="11571"/>
                    <a:pt x="7439" y="11661"/>
                  </a:cubicBezTo>
                  <a:lnTo>
                    <a:pt x="6946" y="12467"/>
                  </a:lnTo>
                  <a:lnTo>
                    <a:pt x="6229" y="12467"/>
                  </a:lnTo>
                  <a:cubicBezTo>
                    <a:pt x="6049" y="12467"/>
                    <a:pt x="5960" y="12602"/>
                    <a:pt x="5960" y="12781"/>
                  </a:cubicBezTo>
                  <a:cubicBezTo>
                    <a:pt x="5960" y="12915"/>
                    <a:pt x="6049" y="13050"/>
                    <a:pt x="6229" y="13050"/>
                  </a:cubicBezTo>
                  <a:lnTo>
                    <a:pt x="7125" y="13050"/>
                  </a:lnTo>
                  <a:cubicBezTo>
                    <a:pt x="7215" y="13050"/>
                    <a:pt x="7304" y="13005"/>
                    <a:pt x="7349" y="12915"/>
                  </a:cubicBezTo>
                  <a:lnTo>
                    <a:pt x="7573" y="12602"/>
                  </a:lnTo>
                  <a:lnTo>
                    <a:pt x="7797" y="12915"/>
                  </a:lnTo>
                  <a:cubicBezTo>
                    <a:pt x="7842" y="13005"/>
                    <a:pt x="7976" y="13050"/>
                    <a:pt x="8021" y="13050"/>
                  </a:cubicBezTo>
                  <a:lnTo>
                    <a:pt x="8245" y="13050"/>
                  </a:lnTo>
                  <a:lnTo>
                    <a:pt x="8021" y="13453"/>
                  </a:lnTo>
                  <a:lnTo>
                    <a:pt x="7304" y="13453"/>
                  </a:lnTo>
                  <a:cubicBezTo>
                    <a:pt x="7125" y="13453"/>
                    <a:pt x="6990" y="13543"/>
                    <a:pt x="6990" y="13722"/>
                  </a:cubicBezTo>
                  <a:cubicBezTo>
                    <a:pt x="6990" y="13901"/>
                    <a:pt x="7125" y="13991"/>
                    <a:pt x="7304" y="13991"/>
                  </a:cubicBezTo>
                  <a:lnTo>
                    <a:pt x="8200" y="13991"/>
                  </a:lnTo>
                  <a:cubicBezTo>
                    <a:pt x="8290" y="13991"/>
                    <a:pt x="8335" y="13946"/>
                    <a:pt x="8424" y="13901"/>
                  </a:cubicBezTo>
                  <a:lnTo>
                    <a:pt x="8648" y="13543"/>
                  </a:lnTo>
                  <a:lnTo>
                    <a:pt x="8828" y="13677"/>
                  </a:lnTo>
                  <a:cubicBezTo>
                    <a:pt x="8872" y="13722"/>
                    <a:pt x="8962" y="13767"/>
                    <a:pt x="9052" y="13767"/>
                  </a:cubicBezTo>
                  <a:lnTo>
                    <a:pt x="9724" y="13767"/>
                  </a:lnTo>
                  <a:cubicBezTo>
                    <a:pt x="9858" y="13767"/>
                    <a:pt x="9993" y="13677"/>
                    <a:pt x="9993" y="13498"/>
                  </a:cubicBezTo>
                  <a:cubicBezTo>
                    <a:pt x="9993" y="13319"/>
                    <a:pt x="9858" y="13229"/>
                    <a:pt x="9724" y="13229"/>
                  </a:cubicBezTo>
                  <a:lnTo>
                    <a:pt x="9186" y="13229"/>
                  </a:lnTo>
                  <a:lnTo>
                    <a:pt x="8917" y="12826"/>
                  </a:lnTo>
                  <a:lnTo>
                    <a:pt x="9858" y="11257"/>
                  </a:lnTo>
                  <a:cubicBezTo>
                    <a:pt x="10620" y="11078"/>
                    <a:pt x="11292" y="10854"/>
                    <a:pt x="11964" y="10451"/>
                  </a:cubicBezTo>
                  <a:cubicBezTo>
                    <a:pt x="12278" y="10316"/>
                    <a:pt x="12547" y="10137"/>
                    <a:pt x="12905" y="9913"/>
                  </a:cubicBezTo>
                  <a:lnTo>
                    <a:pt x="14026" y="10630"/>
                  </a:lnTo>
                  <a:cubicBezTo>
                    <a:pt x="14070" y="10675"/>
                    <a:pt x="14115" y="10675"/>
                    <a:pt x="14205" y="10675"/>
                  </a:cubicBezTo>
                  <a:cubicBezTo>
                    <a:pt x="14294" y="10675"/>
                    <a:pt x="14339" y="10630"/>
                    <a:pt x="14384" y="10585"/>
                  </a:cubicBezTo>
                  <a:cubicBezTo>
                    <a:pt x="14518" y="10451"/>
                    <a:pt x="14474" y="10227"/>
                    <a:pt x="14339" y="10182"/>
                  </a:cubicBezTo>
                  <a:lnTo>
                    <a:pt x="13443" y="9599"/>
                  </a:lnTo>
                  <a:lnTo>
                    <a:pt x="14070" y="9241"/>
                  </a:lnTo>
                  <a:lnTo>
                    <a:pt x="17610" y="11302"/>
                  </a:lnTo>
                  <a:lnTo>
                    <a:pt x="16356" y="11526"/>
                  </a:lnTo>
                  <a:lnTo>
                    <a:pt x="15415" y="10899"/>
                  </a:lnTo>
                  <a:cubicBezTo>
                    <a:pt x="15380" y="10865"/>
                    <a:pt x="15320" y="10850"/>
                    <a:pt x="15256" y="10850"/>
                  </a:cubicBezTo>
                  <a:cubicBezTo>
                    <a:pt x="15152" y="10850"/>
                    <a:pt x="15039" y="10888"/>
                    <a:pt x="15011" y="10944"/>
                  </a:cubicBezTo>
                  <a:cubicBezTo>
                    <a:pt x="14922" y="11078"/>
                    <a:pt x="14967" y="11302"/>
                    <a:pt x="15101" y="11347"/>
                  </a:cubicBezTo>
                  <a:lnTo>
                    <a:pt x="18372" y="13498"/>
                  </a:lnTo>
                  <a:cubicBezTo>
                    <a:pt x="18462" y="13543"/>
                    <a:pt x="18551" y="13543"/>
                    <a:pt x="18596" y="13543"/>
                  </a:cubicBezTo>
                  <a:cubicBezTo>
                    <a:pt x="18686" y="13543"/>
                    <a:pt x="18775" y="13543"/>
                    <a:pt x="18820" y="13498"/>
                  </a:cubicBezTo>
                  <a:cubicBezTo>
                    <a:pt x="18999" y="13408"/>
                    <a:pt x="19044" y="13274"/>
                    <a:pt x="19044" y="13094"/>
                  </a:cubicBezTo>
                  <a:lnTo>
                    <a:pt x="19044" y="12602"/>
                  </a:lnTo>
                  <a:lnTo>
                    <a:pt x="19403" y="12378"/>
                  </a:lnTo>
                  <a:cubicBezTo>
                    <a:pt x="19492" y="12288"/>
                    <a:pt x="19582" y="12153"/>
                    <a:pt x="19582" y="11974"/>
                  </a:cubicBezTo>
                  <a:cubicBezTo>
                    <a:pt x="19582" y="11795"/>
                    <a:pt x="19448" y="11705"/>
                    <a:pt x="19358" y="11571"/>
                  </a:cubicBezTo>
                  <a:lnTo>
                    <a:pt x="14429" y="8748"/>
                  </a:lnTo>
                  <a:cubicBezTo>
                    <a:pt x="14474" y="8569"/>
                    <a:pt x="14429" y="8389"/>
                    <a:pt x="14250" y="8300"/>
                  </a:cubicBezTo>
                  <a:lnTo>
                    <a:pt x="11068" y="5746"/>
                  </a:lnTo>
                  <a:cubicBezTo>
                    <a:pt x="11021" y="5714"/>
                    <a:pt x="10967" y="5699"/>
                    <a:pt x="10914" y="5699"/>
                  </a:cubicBezTo>
                  <a:cubicBezTo>
                    <a:pt x="10818" y="5699"/>
                    <a:pt x="10723" y="5749"/>
                    <a:pt x="10665" y="5835"/>
                  </a:cubicBezTo>
                  <a:cubicBezTo>
                    <a:pt x="10530" y="5925"/>
                    <a:pt x="10620" y="6104"/>
                    <a:pt x="10710" y="6194"/>
                  </a:cubicBezTo>
                  <a:lnTo>
                    <a:pt x="11427" y="6776"/>
                  </a:lnTo>
                  <a:cubicBezTo>
                    <a:pt x="10710" y="7224"/>
                    <a:pt x="9993" y="7538"/>
                    <a:pt x="9141" y="7762"/>
                  </a:cubicBezTo>
                  <a:lnTo>
                    <a:pt x="7259" y="8210"/>
                  </a:lnTo>
                  <a:cubicBezTo>
                    <a:pt x="6722" y="7941"/>
                    <a:pt x="6274" y="7673"/>
                    <a:pt x="5825" y="7269"/>
                  </a:cubicBezTo>
                  <a:lnTo>
                    <a:pt x="5512" y="7000"/>
                  </a:lnTo>
                  <a:cubicBezTo>
                    <a:pt x="5019" y="6552"/>
                    <a:pt x="4795" y="5925"/>
                    <a:pt x="4884" y="5298"/>
                  </a:cubicBezTo>
                  <a:cubicBezTo>
                    <a:pt x="5019" y="4536"/>
                    <a:pt x="5557" y="3953"/>
                    <a:pt x="6274" y="3729"/>
                  </a:cubicBezTo>
                  <a:lnTo>
                    <a:pt x="6363" y="3729"/>
                  </a:lnTo>
                  <a:cubicBezTo>
                    <a:pt x="6501" y="3695"/>
                    <a:pt x="6644" y="3678"/>
                    <a:pt x="6788" y="3678"/>
                  </a:cubicBezTo>
                  <a:cubicBezTo>
                    <a:pt x="7210" y="3678"/>
                    <a:pt x="7643" y="3821"/>
                    <a:pt x="7976" y="4088"/>
                  </a:cubicBezTo>
                  <a:lnTo>
                    <a:pt x="9769" y="5477"/>
                  </a:lnTo>
                  <a:cubicBezTo>
                    <a:pt x="9802" y="5526"/>
                    <a:pt x="9847" y="5545"/>
                    <a:pt x="9897" y="5545"/>
                  </a:cubicBezTo>
                  <a:cubicBezTo>
                    <a:pt x="9984" y="5545"/>
                    <a:pt x="10087" y="5489"/>
                    <a:pt x="10172" y="5432"/>
                  </a:cubicBezTo>
                  <a:cubicBezTo>
                    <a:pt x="10262" y="5298"/>
                    <a:pt x="10217" y="5163"/>
                    <a:pt x="10082" y="5029"/>
                  </a:cubicBezTo>
                  <a:lnTo>
                    <a:pt x="8290" y="3640"/>
                  </a:lnTo>
                  <a:cubicBezTo>
                    <a:pt x="7931" y="3281"/>
                    <a:pt x="7394" y="3147"/>
                    <a:pt x="6901" y="3147"/>
                  </a:cubicBezTo>
                  <a:lnTo>
                    <a:pt x="6901" y="2968"/>
                  </a:lnTo>
                  <a:cubicBezTo>
                    <a:pt x="6901" y="2385"/>
                    <a:pt x="6722" y="1847"/>
                    <a:pt x="6408" y="1354"/>
                  </a:cubicBezTo>
                  <a:cubicBezTo>
                    <a:pt x="5868" y="523"/>
                    <a:pt x="4981" y="0"/>
                    <a:pt x="40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4" name="Google Shape;6584;p77"/>
          <p:cNvGrpSpPr/>
          <p:nvPr/>
        </p:nvGrpSpPr>
        <p:grpSpPr>
          <a:xfrm>
            <a:off x="6628754" y="1519584"/>
            <a:ext cx="505326" cy="379592"/>
            <a:chOff x="6890287" y="1331351"/>
            <a:chExt cx="570410" cy="428482"/>
          </a:xfrm>
        </p:grpSpPr>
        <p:sp>
          <p:nvSpPr>
            <p:cNvPr id="6585" name="Google Shape;6585;p77"/>
            <p:cNvSpPr/>
            <p:nvPr/>
          </p:nvSpPr>
          <p:spPr>
            <a:xfrm>
              <a:off x="6961266" y="1429929"/>
              <a:ext cx="15780" cy="21059"/>
            </a:xfrm>
            <a:custGeom>
              <a:rect b="b" l="l" r="r" t="t"/>
              <a:pathLst>
                <a:path extrusionOk="0" h="718" w="538">
                  <a:moveTo>
                    <a:pt x="269" y="0"/>
                  </a:moveTo>
                  <a:cubicBezTo>
                    <a:pt x="90" y="0"/>
                    <a:pt x="0" y="90"/>
                    <a:pt x="0" y="269"/>
                  </a:cubicBezTo>
                  <a:lnTo>
                    <a:pt x="0" y="449"/>
                  </a:lnTo>
                  <a:cubicBezTo>
                    <a:pt x="0" y="628"/>
                    <a:pt x="90" y="717"/>
                    <a:pt x="269" y="717"/>
                  </a:cubicBezTo>
                  <a:cubicBezTo>
                    <a:pt x="448" y="717"/>
                    <a:pt x="538" y="628"/>
                    <a:pt x="538" y="449"/>
                  </a:cubicBezTo>
                  <a:lnTo>
                    <a:pt x="538" y="269"/>
                  </a:lnTo>
                  <a:cubicBezTo>
                    <a:pt x="538" y="90"/>
                    <a:pt x="448" y="0"/>
                    <a:pt x="2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7"/>
            <p:cNvSpPr/>
            <p:nvPr/>
          </p:nvSpPr>
          <p:spPr>
            <a:xfrm>
              <a:off x="6890287" y="1331351"/>
              <a:ext cx="570410" cy="428482"/>
            </a:xfrm>
            <a:custGeom>
              <a:rect b="b" l="l" r="r" t="t"/>
              <a:pathLst>
                <a:path extrusionOk="0" h="14609" w="19448">
                  <a:moveTo>
                    <a:pt x="1300" y="3585"/>
                  </a:moveTo>
                  <a:lnTo>
                    <a:pt x="1524" y="3899"/>
                  </a:lnTo>
                  <a:cubicBezTo>
                    <a:pt x="1569" y="3989"/>
                    <a:pt x="1569" y="4034"/>
                    <a:pt x="1569" y="4123"/>
                  </a:cubicBezTo>
                  <a:lnTo>
                    <a:pt x="1569" y="4258"/>
                  </a:lnTo>
                  <a:lnTo>
                    <a:pt x="672" y="4258"/>
                  </a:lnTo>
                  <a:lnTo>
                    <a:pt x="672" y="4213"/>
                  </a:lnTo>
                  <a:lnTo>
                    <a:pt x="1300" y="3585"/>
                  </a:lnTo>
                  <a:close/>
                  <a:moveTo>
                    <a:pt x="3131" y="2712"/>
                  </a:moveTo>
                  <a:cubicBezTo>
                    <a:pt x="3327" y="2712"/>
                    <a:pt x="3518" y="2779"/>
                    <a:pt x="3675" y="2913"/>
                  </a:cubicBezTo>
                  <a:cubicBezTo>
                    <a:pt x="3988" y="3137"/>
                    <a:pt x="4078" y="3585"/>
                    <a:pt x="3899" y="3899"/>
                  </a:cubicBezTo>
                  <a:lnTo>
                    <a:pt x="3361" y="5243"/>
                  </a:lnTo>
                  <a:lnTo>
                    <a:pt x="2420" y="5243"/>
                  </a:lnTo>
                  <a:lnTo>
                    <a:pt x="2106" y="3989"/>
                  </a:lnTo>
                  <a:cubicBezTo>
                    <a:pt x="2062" y="3854"/>
                    <a:pt x="2062" y="3675"/>
                    <a:pt x="1972" y="3585"/>
                  </a:cubicBezTo>
                  <a:lnTo>
                    <a:pt x="1882" y="3451"/>
                  </a:lnTo>
                  <a:lnTo>
                    <a:pt x="2554" y="2913"/>
                  </a:lnTo>
                  <a:cubicBezTo>
                    <a:pt x="2734" y="2779"/>
                    <a:pt x="2935" y="2712"/>
                    <a:pt x="3131" y="2712"/>
                  </a:cubicBezTo>
                  <a:close/>
                  <a:moveTo>
                    <a:pt x="3227" y="718"/>
                  </a:moveTo>
                  <a:lnTo>
                    <a:pt x="3227" y="762"/>
                  </a:lnTo>
                  <a:cubicBezTo>
                    <a:pt x="3227" y="897"/>
                    <a:pt x="3316" y="987"/>
                    <a:pt x="3406" y="1076"/>
                  </a:cubicBezTo>
                  <a:cubicBezTo>
                    <a:pt x="3495" y="1121"/>
                    <a:pt x="3630" y="1166"/>
                    <a:pt x="3764" y="1166"/>
                  </a:cubicBezTo>
                  <a:lnTo>
                    <a:pt x="3988" y="1121"/>
                  </a:lnTo>
                  <a:lnTo>
                    <a:pt x="3988" y="1166"/>
                  </a:lnTo>
                  <a:cubicBezTo>
                    <a:pt x="3899" y="1300"/>
                    <a:pt x="3988" y="1435"/>
                    <a:pt x="4078" y="1524"/>
                  </a:cubicBezTo>
                  <a:lnTo>
                    <a:pt x="4705" y="1883"/>
                  </a:lnTo>
                  <a:cubicBezTo>
                    <a:pt x="5422" y="2420"/>
                    <a:pt x="6005" y="3182"/>
                    <a:pt x="6139" y="4034"/>
                  </a:cubicBezTo>
                  <a:lnTo>
                    <a:pt x="5870" y="4347"/>
                  </a:lnTo>
                  <a:cubicBezTo>
                    <a:pt x="5422" y="4975"/>
                    <a:pt x="4750" y="5333"/>
                    <a:pt x="3988" y="5333"/>
                  </a:cubicBezTo>
                  <a:lnTo>
                    <a:pt x="4481" y="4213"/>
                  </a:lnTo>
                  <a:cubicBezTo>
                    <a:pt x="4705" y="3630"/>
                    <a:pt x="4526" y="2913"/>
                    <a:pt x="4078" y="2510"/>
                  </a:cubicBezTo>
                  <a:cubicBezTo>
                    <a:pt x="3809" y="2286"/>
                    <a:pt x="3484" y="2174"/>
                    <a:pt x="3159" y="2174"/>
                  </a:cubicBezTo>
                  <a:cubicBezTo>
                    <a:pt x="2835" y="2174"/>
                    <a:pt x="2510" y="2286"/>
                    <a:pt x="2241" y="2510"/>
                  </a:cubicBezTo>
                  <a:lnTo>
                    <a:pt x="1613" y="3003"/>
                  </a:lnTo>
                  <a:lnTo>
                    <a:pt x="1613" y="2734"/>
                  </a:lnTo>
                  <a:cubicBezTo>
                    <a:pt x="1569" y="1838"/>
                    <a:pt x="2196" y="987"/>
                    <a:pt x="3003" y="762"/>
                  </a:cubicBezTo>
                  <a:lnTo>
                    <a:pt x="3227" y="718"/>
                  </a:lnTo>
                  <a:close/>
                  <a:moveTo>
                    <a:pt x="4212" y="5826"/>
                  </a:moveTo>
                  <a:cubicBezTo>
                    <a:pt x="4347" y="6140"/>
                    <a:pt x="4571" y="6543"/>
                    <a:pt x="4795" y="6812"/>
                  </a:cubicBezTo>
                  <a:cubicBezTo>
                    <a:pt x="4302" y="7215"/>
                    <a:pt x="3809" y="7394"/>
                    <a:pt x="3227" y="7484"/>
                  </a:cubicBezTo>
                  <a:lnTo>
                    <a:pt x="2913" y="7529"/>
                  </a:lnTo>
                  <a:cubicBezTo>
                    <a:pt x="2734" y="7036"/>
                    <a:pt x="2554" y="6588"/>
                    <a:pt x="2510" y="6050"/>
                  </a:cubicBezTo>
                  <a:lnTo>
                    <a:pt x="2510" y="5826"/>
                  </a:lnTo>
                  <a:close/>
                  <a:moveTo>
                    <a:pt x="12278" y="7484"/>
                  </a:moveTo>
                  <a:lnTo>
                    <a:pt x="15011" y="8963"/>
                  </a:lnTo>
                  <a:lnTo>
                    <a:pt x="10799" y="9187"/>
                  </a:lnTo>
                  <a:cubicBezTo>
                    <a:pt x="10665" y="9194"/>
                    <a:pt x="10531" y="9197"/>
                    <a:pt x="10398" y="9197"/>
                  </a:cubicBezTo>
                  <a:cubicBezTo>
                    <a:pt x="9693" y="9197"/>
                    <a:pt x="9014" y="9092"/>
                    <a:pt x="8335" y="8828"/>
                  </a:cubicBezTo>
                  <a:lnTo>
                    <a:pt x="9500" y="8559"/>
                  </a:lnTo>
                  <a:cubicBezTo>
                    <a:pt x="10486" y="8335"/>
                    <a:pt x="11427" y="8022"/>
                    <a:pt x="12278" y="7484"/>
                  </a:cubicBezTo>
                  <a:close/>
                  <a:moveTo>
                    <a:pt x="9634" y="11741"/>
                  </a:moveTo>
                  <a:lnTo>
                    <a:pt x="8783" y="13085"/>
                  </a:lnTo>
                  <a:lnTo>
                    <a:pt x="8380" y="13085"/>
                  </a:lnTo>
                  <a:lnTo>
                    <a:pt x="8111" y="12727"/>
                  </a:lnTo>
                  <a:lnTo>
                    <a:pt x="8693" y="11830"/>
                  </a:lnTo>
                  <a:cubicBezTo>
                    <a:pt x="9007" y="11830"/>
                    <a:pt x="9276" y="11741"/>
                    <a:pt x="9634" y="11741"/>
                  </a:cubicBezTo>
                  <a:close/>
                  <a:moveTo>
                    <a:pt x="3540" y="1"/>
                  </a:moveTo>
                  <a:lnTo>
                    <a:pt x="3003" y="180"/>
                  </a:lnTo>
                  <a:cubicBezTo>
                    <a:pt x="1882" y="494"/>
                    <a:pt x="1165" y="1524"/>
                    <a:pt x="1165" y="2689"/>
                  </a:cubicBezTo>
                  <a:lnTo>
                    <a:pt x="1165" y="2913"/>
                  </a:lnTo>
                  <a:lnTo>
                    <a:pt x="180" y="3989"/>
                  </a:lnTo>
                  <a:cubicBezTo>
                    <a:pt x="45" y="4078"/>
                    <a:pt x="0" y="4258"/>
                    <a:pt x="90" y="4392"/>
                  </a:cubicBezTo>
                  <a:cubicBezTo>
                    <a:pt x="180" y="4571"/>
                    <a:pt x="314" y="4616"/>
                    <a:pt x="493" y="4616"/>
                  </a:cubicBezTo>
                  <a:lnTo>
                    <a:pt x="1882" y="4616"/>
                  </a:lnTo>
                  <a:lnTo>
                    <a:pt x="2062" y="5288"/>
                  </a:lnTo>
                  <a:lnTo>
                    <a:pt x="2196" y="6050"/>
                  </a:lnTo>
                  <a:cubicBezTo>
                    <a:pt x="2330" y="7439"/>
                    <a:pt x="2958" y="8649"/>
                    <a:pt x="3899" y="9680"/>
                  </a:cubicBezTo>
                  <a:cubicBezTo>
                    <a:pt x="3988" y="9724"/>
                    <a:pt x="4033" y="9769"/>
                    <a:pt x="4123" y="9769"/>
                  </a:cubicBezTo>
                  <a:cubicBezTo>
                    <a:pt x="4212" y="9769"/>
                    <a:pt x="4302" y="9769"/>
                    <a:pt x="4302" y="9724"/>
                  </a:cubicBezTo>
                  <a:cubicBezTo>
                    <a:pt x="4436" y="9635"/>
                    <a:pt x="4436" y="9456"/>
                    <a:pt x="4302" y="9366"/>
                  </a:cubicBezTo>
                  <a:cubicBezTo>
                    <a:pt x="3899" y="8963"/>
                    <a:pt x="3630" y="8515"/>
                    <a:pt x="3361" y="8066"/>
                  </a:cubicBezTo>
                  <a:lnTo>
                    <a:pt x="3540" y="8022"/>
                  </a:lnTo>
                  <a:cubicBezTo>
                    <a:pt x="4212" y="7887"/>
                    <a:pt x="4750" y="7663"/>
                    <a:pt x="5243" y="7260"/>
                  </a:cubicBezTo>
                  <a:cubicBezTo>
                    <a:pt x="6587" y="8828"/>
                    <a:pt x="8559" y="9724"/>
                    <a:pt x="10620" y="9724"/>
                  </a:cubicBezTo>
                  <a:lnTo>
                    <a:pt x="11023" y="9724"/>
                  </a:lnTo>
                  <a:lnTo>
                    <a:pt x="13533" y="9635"/>
                  </a:lnTo>
                  <a:lnTo>
                    <a:pt x="12547" y="10172"/>
                  </a:lnTo>
                  <a:cubicBezTo>
                    <a:pt x="11391" y="10881"/>
                    <a:pt x="10018" y="11248"/>
                    <a:pt x="8660" y="11248"/>
                  </a:cubicBezTo>
                  <a:cubicBezTo>
                    <a:pt x="8386" y="11248"/>
                    <a:pt x="8113" y="11233"/>
                    <a:pt x="7842" y="11203"/>
                  </a:cubicBezTo>
                  <a:cubicBezTo>
                    <a:pt x="6811" y="11069"/>
                    <a:pt x="5870" y="10710"/>
                    <a:pt x="5109" y="10128"/>
                  </a:cubicBezTo>
                  <a:cubicBezTo>
                    <a:pt x="5057" y="10093"/>
                    <a:pt x="4999" y="10079"/>
                    <a:pt x="4942" y="10079"/>
                  </a:cubicBezTo>
                  <a:cubicBezTo>
                    <a:pt x="4850" y="10079"/>
                    <a:pt x="4761" y="10117"/>
                    <a:pt x="4705" y="10172"/>
                  </a:cubicBezTo>
                  <a:cubicBezTo>
                    <a:pt x="4571" y="10307"/>
                    <a:pt x="4661" y="10486"/>
                    <a:pt x="4750" y="10576"/>
                  </a:cubicBezTo>
                  <a:cubicBezTo>
                    <a:pt x="5646" y="11203"/>
                    <a:pt x="6677" y="11606"/>
                    <a:pt x="7797" y="11741"/>
                  </a:cubicBezTo>
                  <a:cubicBezTo>
                    <a:pt x="7932" y="11741"/>
                    <a:pt x="8066" y="11786"/>
                    <a:pt x="8245" y="11786"/>
                  </a:cubicBezTo>
                  <a:lnTo>
                    <a:pt x="7394" y="13130"/>
                  </a:lnTo>
                  <a:lnTo>
                    <a:pt x="6722" y="13130"/>
                  </a:lnTo>
                  <a:cubicBezTo>
                    <a:pt x="6543" y="13130"/>
                    <a:pt x="6453" y="13264"/>
                    <a:pt x="6453" y="13444"/>
                  </a:cubicBezTo>
                  <a:cubicBezTo>
                    <a:pt x="6453" y="13578"/>
                    <a:pt x="6543" y="13712"/>
                    <a:pt x="6722" y="13712"/>
                  </a:cubicBezTo>
                  <a:lnTo>
                    <a:pt x="7573" y="13712"/>
                  </a:lnTo>
                  <a:cubicBezTo>
                    <a:pt x="7663" y="13712"/>
                    <a:pt x="7708" y="13668"/>
                    <a:pt x="7797" y="13578"/>
                  </a:cubicBezTo>
                  <a:lnTo>
                    <a:pt x="7932" y="13309"/>
                  </a:lnTo>
                  <a:lnTo>
                    <a:pt x="8156" y="13578"/>
                  </a:lnTo>
                  <a:cubicBezTo>
                    <a:pt x="8245" y="13668"/>
                    <a:pt x="8290" y="13712"/>
                    <a:pt x="8380" y="13712"/>
                  </a:cubicBezTo>
                  <a:lnTo>
                    <a:pt x="8559" y="13712"/>
                  </a:lnTo>
                  <a:lnTo>
                    <a:pt x="8335" y="14026"/>
                  </a:lnTo>
                  <a:lnTo>
                    <a:pt x="7663" y="14026"/>
                  </a:lnTo>
                  <a:cubicBezTo>
                    <a:pt x="7484" y="14026"/>
                    <a:pt x="7394" y="14161"/>
                    <a:pt x="7394" y="14340"/>
                  </a:cubicBezTo>
                  <a:cubicBezTo>
                    <a:pt x="7394" y="14474"/>
                    <a:pt x="7484" y="14609"/>
                    <a:pt x="7663" y="14609"/>
                  </a:cubicBezTo>
                  <a:lnTo>
                    <a:pt x="8514" y="14609"/>
                  </a:lnTo>
                  <a:cubicBezTo>
                    <a:pt x="8604" y="14609"/>
                    <a:pt x="8693" y="14564"/>
                    <a:pt x="8738" y="14474"/>
                  </a:cubicBezTo>
                  <a:lnTo>
                    <a:pt x="8917" y="14205"/>
                  </a:lnTo>
                  <a:lnTo>
                    <a:pt x="9141" y="14474"/>
                  </a:lnTo>
                  <a:cubicBezTo>
                    <a:pt x="9186" y="14564"/>
                    <a:pt x="9231" y="14609"/>
                    <a:pt x="9366" y="14609"/>
                  </a:cubicBezTo>
                  <a:lnTo>
                    <a:pt x="9948" y="14609"/>
                  </a:lnTo>
                  <a:cubicBezTo>
                    <a:pt x="10127" y="14609"/>
                    <a:pt x="10262" y="14474"/>
                    <a:pt x="10262" y="14340"/>
                  </a:cubicBezTo>
                  <a:cubicBezTo>
                    <a:pt x="10262" y="14161"/>
                    <a:pt x="10127" y="14026"/>
                    <a:pt x="9948" y="14026"/>
                  </a:cubicBezTo>
                  <a:lnTo>
                    <a:pt x="9455" y="14026"/>
                  </a:lnTo>
                  <a:lnTo>
                    <a:pt x="9186" y="13668"/>
                  </a:lnTo>
                  <a:lnTo>
                    <a:pt x="10486" y="11562"/>
                  </a:lnTo>
                  <a:cubicBezTo>
                    <a:pt x="11248" y="11427"/>
                    <a:pt x="12054" y="11069"/>
                    <a:pt x="12771" y="10665"/>
                  </a:cubicBezTo>
                  <a:lnTo>
                    <a:pt x="14160" y="9859"/>
                  </a:lnTo>
                  <a:lnTo>
                    <a:pt x="15415" y="10441"/>
                  </a:lnTo>
                  <a:cubicBezTo>
                    <a:pt x="15460" y="10441"/>
                    <a:pt x="15504" y="10531"/>
                    <a:pt x="15504" y="10531"/>
                  </a:cubicBezTo>
                  <a:cubicBezTo>
                    <a:pt x="15639" y="10531"/>
                    <a:pt x="15728" y="10441"/>
                    <a:pt x="15728" y="10352"/>
                  </a:cubicBezTo>
                  <a:cubicBezTo>
                    <a:pt x="15773" y="10217"/>
                    <a:pt x="15728" y="9993"/>
                    <a:pt x="15639" y="9948"/>
                  </a:cubicBezTo>
                  <a:lnTo>
                    <a:pt x="14743" y="9500"/>
                  </a:lnTo>
                  <a:lnTo>
                    <a:pt x="15684" y="9456"/>
                  </a:lnTo>
                  <a:lnTo>
                    <a:pt x="18238" y="10397"/>
                  </a:lnTo>
                  <a:lnTo>
                    <a:pt x="17969" y="10441"/>
                  </a:lnTo>
                  <a:cubicBezTo>
                    <a:pt x="17768" y="10482"/>
                    <a:pt x="17566" y="10504"/>
                    <a:pt x="17365" y="10504"/>
                  </a:cubicBezTo>
                  <a:cubicBezTo>
                    <a:pt x="17118" y="10504"/>
                    <a:pt x="16871" y="10471"/>
                    <a:pt x="16625" y="10397"/>
                  </a:cubicBezTo>
                  <a:cubicBezTo>
                    <a:pt x="16594" y="10389"/>
                    <a:pt x="16566" y="10385"/>
                    <a:pt x="16540" y="10385"/>
                  </a:cubicBezTo>
                  <a:cubicBezTo>
                    <a:pt x="16416" y="10385"/>
                    <a:pt x="16348" y="10472"/>
                    <a:pt x="16311" y="10621"/>
                  </a:cubicBezTo>
                  <a:cubicBezTo>
                    <a:pt x="16221" y="10800"/>
                    <a:pt x="16356" y="10889"/>
                    <a:pt x="16535" y="10979"/>
                  </a:cubicBezTo>
                  <a:cubicBezTo>
                    <a:pt x="16849" y="11024"/>
                    <a:pt x="17207" y="11069"/>
                    <a:pt x="17521" y="11069"/>
                  </a:cubicBezTo>
                  <a:cubicBezTo>
                    <a:pt x="17700" y="11069"/>
                    <a:pt x="17924" y="11069"/>
                    <a:pt x="18103" y="11024"/>
                  </a:cubicBezTo>
                  <a:lnTo>
                    <a:pt x="19089" y="10889"/>
                  </a:lnTo>
                  <a:cubicBezTo>
                    <a:pt x="19268" y="10889"/>
                    <a:pt x="19448" y="10755"/>
                    <a:pt x="19448" y="10576"/>
                  </a:cubicBezTo>
                  <a:cubicBezTo>
                    <a:pt x="19358" y="10397"/>
                    <a:pt x="19313" y="10307"/>
                    <a:pt x="19134" y="10172"/>
                  </a:cubicBezTo>
                  <a:lnTo>
                    <a:pt x="16087" y="9007"/>
                  </a:lnTo>
                  <a:cubicBezTo>
                    <a:pt x="16087" y="8918"/>
                    <a:pt x="15952" y="8783"/>
                    <a:pt x="15863" y="8739"/>
                  </a:cubicBezTo>
                  <a:lnTo>
                    <a:pt x="10351" y="5826"/>
                  </a:lnTo>
                  <a:cubicBezTo>
                    <a:pt x="10327" y="5814"/>
                    <a:pt x="10294" y="5808"/>
                    <a:pt x="10255" y="5808"/>
                  </a:cubicBezTo>
                  <a:cubicBezTo>
                    <a:pt x="10151" y="5808"/>
                    <a:pt x="10014" y="5850"/>
                    <a:pt x="9948" y="5916"/>
                  </a:cubicBezTo>
                  <a:cubicBezTo>
                    <a:pt x="9903" y="6050"/>
                    <a:pt x="9948" y="6274"/>
                    <a:pt x="10082" y="6319"/>
                  </a:cubicBezTo>
                  <a:lnTo>
                    <a:pt x="11651" y="7170"/>
                  </a:lnTo>
                  <a:cubicBezTo>
                    <a:pt x="10934" y="7574"/>
                    <a:pt x="10172" y="7842"/>
                    <a:pt x="9410" y="8022"/>
                  </a:cubicBezTo>
                  <a:lnTo>
                    <a:pt x="7439" y="8470"/>
                  </a:lnTo>
                  <a:cubicBezTo>
                    <a:pt x="6274" y="7842"/>
                    <a:pt x="5333" y="6946"/>
                    <a:pt x="4705" y="5692"/>
                  </a:cubicBezTo>
                  <a:cubicBezTo>
                    <a:pt x="5333" y="5557"/>
                    <a:pt x="5870" y="5199"/>
                    <a:pt x="6318" y="4661"/>
                  </a:cubicBezTo>
                  <a:lnTo>
                    <a:pt x="6498" y="4437"/>
                  </a:lnTo>
                  <a:lnTo>
                    <a:pt x="9052" y="5781"/>
                  </a:lnTo>
                  <a:cubicBezTo>
                    <a:pt x="9085" y="5792"/>
                    <a:pt x="9125" y="5798"/>
                    <a:pt x="9165" y="5798"/>
                  </a:cubicBezTo>
                  <a:cubicBezTo>
                    <a:pt x="9287" y="5798"/>
                    <a:pt x="9422" y="5748"/>
                    <a:pt x="9455" y="5647"/>
                  </a:cubicBezTo>
                  <a:cubicBezTo>
                    <a:pt x="9500" y="5557"/>
                    <a:pt x="9455" y="5333"/>
                    <a:pt x="9366" y="5243"/>
                  </a:cubicBezTo>
                  <a:lnTo>
                    <a:pt x="6722" y="3854"/>
                  </a:lnTo>
                  <a:cubicBezTo>
                    <a:pt x="6498" y="2869"/>
                    <a:pt x="5870" y="1972"/>
                    <a:pt x="5019" y="1390"/>
                  </a:cubicBezTo>
                  <a:lnTo>
                    <a:pt x="4661" y="1121"/>
                  </a:lnTo>
                  <a:lnTo>
                    <a:pt x="4750" y="897"/>
                  </a:lnTo>
                  <a:cubicBezTo>
                    <a:pt x="4795" y="762"/>
                    <a:pt x="4750" y="673"/>
                    <a:pt x="4705" y="538"/>
                  </a:cubicBezTo>
                  <a:cubicBezTo>
                    <a:pt x="4661" y="449"/>
                    <a:pt x="4526" y="449"/>
                    <a:pt x="4436" y="449"/>
                  </a:cubicBezTo>
                  <a:lnTo>
                    <a:pt x="3899" y="494"/>
                  </a:lnTo>
                  <a:lnTo>
                    <a:pt x="3899" y="314"/>
                  </a:lnTo>
                  <a:cubicBezTo>
                    <a:pt x="3899" y="225"/>
                    <a:pt x="3854" y="90"/>
                    <a:pt x="3809" y="46"/>
                  </a:cubicBezTo>
                  <a:cubicBezTo>
                    <a:pt x="3764" y="1"/>
                    <a:pt x="3630" y="1"/>
                    <a:pt x="35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7" name="Google Shape;6587;p77"/>
          <p:cNvGrpSpPr/>
          <p:nvPr/>
        </p:nvGrpSpPr>
        <p:grpSpPr>
          <a:xfrm>
            <a:off x="4571411" y="2107953"/>
            <a:ext cx="510003" cy="412955"/>
            <a:chOff x="4567967" y="1995500"/>
            <a:chExt cx="575689" cy="466142"/>
          </a:xfrm>
        </p:grpSpPr>
        <p:sp>
          <p:nvSpPr>
            <p:cNvPr id="6588" name="Google Shape;6588;p77"/>
            <p:cNvSpPr/>
            <p:nvPr/>
          </p:nvSpPr>
          <p:spPr>
            <a:xfrm>
              <a:off x="4665225" y="2068649"/>
              <a:ext cx="17129" cy="21059"/>
            </a:xfrm>
            <a:custGeom>
              <a:rect b="b" l="l" r="r" t="t"/>
              <a:pathLst>
                <a:path extrusionOk="0" h="718" w="584">
                  <a:moveTo>
                    <a:pt x="315" y="1"/>
                  </a:moveTo>
                  <a:cubicBezTo>
                    <a:pt x="135" y="1"/>
                    <a:pt x="1" y="135"/>
                    <a:pt x="1" y="270"/>
                  </a:cubicBezTo>
                  <a:lnTo>
                    <a:pt x="1" y="449"/>
                  </a:lnTo>
                  <a:cubicBezTo>
                    <a:pt x="1" y="628"/>
                    <a:pt x="135" y="718"/>
                    <a:pt x="315" y="718"/>
                  </a:cubicBezTo>
                  <a:cubicBezTo>
                    <a:pt x="449" y="718"/>
                    <a:pt x="583" y="628"/>
                    <a:pt x="583" y="449"/>
                  </a:cubicBezTo>
                  <a:lnTo>
                    <a:pt x="583" y="270"/>
                  </a:lnTo>
                  <a:cubicBezTo>
                    <a:pt x="583" y="135"/>
                    <a:pt x="449" y="1"/>
                    <a:pt x="3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7"/>
            <p:cNvSpPr/>
            <p:nvPr/>
          </p:nvSpPr>
          <p:spPr>
            <a:xfrm>
              <a:off x="4567967" y="1995500"/>
              <a:ext cx="575689" cy="466142"/>
            </a:xfrm>
            <a:custGeom>
              <a:rect b="b" l="l" r="r" t="t"/>
              <a:pathLst>
                <a:path extrusionOk="0" h="15893" w="19628">
                  <a:moveTo>
                    <a:pt x="1749" y="2719"/>
                  </a:moveTo>
                  <a:lnTo>
                    <a:pt x="1749" y="2943"/>
                  </a:lnTo>
                  <a:lnTo>
                    <a:pt x="1793" y="3212"/>
                  </a:lnTo>
                  <a:lnTo>
                    <a:pt x="852" y="3212"/>
                  </a:lnTo>
                  <a:lnTo>
                    <a:pt x="1749" y="2719"/>
                  </a:lnTo>
                  <a:close/>
                  <a:moveTo>
                    <a:pt x="6902" y="747"/>
                  </a:moveTo>
                  <a:cubicBezTo>
                    <a:pt x="6694" y="1121"/>
                    <a:pt x="6371" y="1379"/>
                    <a:pt x="5968" y="1379"/>
                  </a:cubicBezTo>
                  <a:cubicBezTo>
                    <a:pt x="5936" y="1379"/>
                    <a:pt x="5904" y="1378"/>
                    <a:pt x="5871" y="1375"/>
                  </a:cubicBezTo>
                  <a:lnTo>
                    <a:pt x="5199" y="1375"/>
                  </a:lnTo>
                  <a:cubicBezTo>
                    <a:pt x="5020" y="1375"/>
                    <a:pt x="4885" y="1509"/>
                    <a:pt x="4885" y="1643"/>
                  </a:cubicBezTo>
                  <a:cubicBezTo>
                    <a:pt x="4885" y="1823"/>
                    <a:pt x="5020" y="1957"/>
                    <a:pt x="5199" y="1957"/>
                  </a:cubicBezTo>
                  <a:lnTo>
                    <a:pt x="5871" y="1957"/>
                  </a:lnTo>
                  <a:cubicBezTo>
                    <a:pt x="6095" y="1957"/>
                    <a:pt x="6319" y="1867"/>
                    <a:pt x="6543" y="1823"/>
                  </a:cubicBezTo>
                  <a:lnTo>
                    <a:pt x="6633" y="1957"/>
                  </a:lnTo>
                  <a:lnTo>
                    <a:pt x="6857" y="2181"/>
                  </a:lnTo>
                  <a:lnTo>
                    <a:pt x="6633" y="2316"/>
                  </a:lnTo>
                  <a:cubicBezTo>
                    <a:pt x="6319" y="2540"/>
                    <a:pt x="5961" y="2898"/>
                    <a:pt x="5737" y="3212"/>
                  </a:cubicBezTo>
                  <a:lnTo>
                    <a:pt x="5199" y="4108"/>
                  </a:lnTo>
                  <a:cubicBezTo>
                    <a:pt x="4975" y="4511"/>
                    <a:pt x="4616" y="4780"/>
                    <a:pt x="4213" y="4959"/>
                  </a:cubicBezTo>
                  <a:lnTo>
                    <a:pt x="2779" y="5631"/>
                  </a:lnTo>
                  <a:cubicBezTo>
                    <a:pt x="2645" y="5542"/>
                    <a:pt x="2645" y="5407"/>
                    <a:pt x="2645" y="5318"/>
                  </a:cubicBezTo>
                  <a:lnTo>
                    <a:pt x="2376" y="2898"/>
                  </a:lnTo>
                  <a:cubicBezTo>
                    <a:pt x="2376" y="2764"/>
                    <a:pt x="2376" y="2629"/>
                    <a:pt x="2331" y="2495"/>
                  </a:cubicBezTo>
                  <a:lnTo>
                    <a:pt x="2600" y="2316"/>
                  </a:lnTo>
                  <a:cubicBezTo>
                    <a:pt x="3003" y="2047"/>
                    <a:pt x="3451" y="1957"/>
                    <a:pt x="3899" y="1867"/>
                  </a:cubicBezTo>
                  <a:cubicBezTo>
                    <a:pt x="4079" y="1867"/>
                    <a:pt x="4168" y="1733"/>
                    <a:pt x="4168" y="1599"/>
                  </a:cubicBezTo>
                  <a:cubicBezTo>
                    <a:pt x="4168" y="1509"/>
                    <a:pt x="3989" y="1330"/>
                    <a:pt x="3899" y="1330"/>
                  </a:cubicBezTo>
                  <a:cubicBezTo>
                    <a:pt x="3407" y="1375"/>
                    <a:pt x="2824" y="1554"/>
                    <a:pt x="2376" y="1823"/>
                  </a:cubicBezTo>
                  <a:cubicBezTo>
                    <a:pt x="2510" y="1195"/>
                    <a:pt x="3048" y="747"/>
                    <a:pt x="3675" y="747"/>
                  </a:cubicBezTo>
                  <a:lnTo>
                    <a:pt x="6185" y="882"/>
                  </a:lnTo>
                  <a:cubicBezTo>
                    <a:pt x="6409" y="882"/>
                    <a:pt x="6633" y="882"/>
                    <a:pt x="6857" y="747"/>
                  </a:cubicBezTo>
                  <a:close/>
                  <a:moveTo>
                    <a:pt x="7126" y="2540"/>
                  </a:moveTo>
                  <a:cubicBezTo>
                    <a:pt x="7350" y="2988"/>
                    <a:pt x="7484" y="3570"/>
                    <a:pt x="7395" y="4063"/>
                  </a:cubicBezTo>
                  <a:cubicBezTo>
                    <a:pt x="7395" y="4198"/>
                    <a:pt x="7395" y="4242"/>
                    <a:pt x="7529" y="4332"/>
                  </a:cubicBezTo>
                  <a:lnTo>
                    <a:pt x="10218" y="6662"/>
                  </a:lnTo>
                  <a:cubicBezTo>
                    <a:pt x="9308" y="6457"/>
                    <a:pt x="8360" y="6367"/>
                    <a:pt x="7411" y="6367"/>
                  </a:cubicBezTo>
                  <a:cubicBezTo>
                    <a:pt x="6911" y="6367"/>
                    <a:pt x="6411" y="6392"/>
                    <a:pt x="5916" y="6438"/>
                  </a:cubicBezTo>
                  <a:lnTo>
                    <a:pt x="4796" y="6528"/>
                  </a:lnTo>
                  <a:cubicBezTo>
                    <a:pt x="4661" y="6259"/>
                    <a:pt x="4527" y="5990"/>
                    <a:pt x="4437" y="5676"/>
                  </a:cubicBezTo>
                  <a:lnTo>
                    <a:pt x="4303" y="5452"/>
                  </a:lnTo>
                  <a:lnTo>
                    <a:pt x="4392" y="5407"/>
                  </a:lnTo>
                  <a:cubicBezTo>
                    <a:pt x="4885" y="5183"/>
                    <a:pt x="5289" y="4780"/>
                    <a:pt x="5647" y="4332"/>
                  </a:cubicBezTo>
                  <a:lnTo>
                    <a:pt x="6185" y="3436"/>
                  </a:lnTo>
                  <a:cubicBezTo>
                    <a:pt x="6364" y="3167"/>
                    <a:pt x="6633" y="2898"/>
                    <a:pt x="6902" y="2719"/>
                  </a:cubicBezTo>
                  <a:lnTo>
                    <a:pt x="7126" y="2540"/>
                  </a:lnTo>
                  <a:close/>
                  <a:moveTo>
                    <a:pt x="13847" y="10561"/>
                  </a:moveTo>
                  <a:lnTo>
                    <a:pt x="14788" y="11412"/>
                  </a:lnTo>
                  <a:cubicBezTo>
                    <a:pt x="14519" y="11636"/>
                    <a:pt x="14206" y="11815"/>
                    <a:pt x="13847" y="11905"/>
                  </a:cubicBezTo>
                  <a:lnTo>
                    <a:pt x="13578" y="11950"/>
                  </a:lnTo>
                  <a:lnTo>
                    <a:pt x="12368" y="10605"/>
                  </a:lnTo>
                  <a:lnTo>
                    <a:pt x="13847" y="10561"/>
                  </a:lnTo>
                  <a:close/>
                  <a:moveTo>
                    <a:pt x="8470" y="12263"/>
                  </a:moveTo>
                  <a:cubicBezTo>
                    <a:pt x="8784" y="12308"/>
                    <a:pt x="9008" y="12308"/>
                    <a:pt x="9277" y="12308"/>
                  </a:cubicBezTo>
                  <a:lnTo>
                    <a:pt x="9321" y="12308"/>
                  </a:lnTo>
                  <a:lnTo>
                    <a:pt x="8828" y="13204"/>
                  </a:lnTo>
                  <a:lnTo>
                    <a:pt x="8425" y="13204"/>
                  </a:lnTo>
                  <a:lnTo>
                    <a:pt x="8156" y="12801"/>
                  </a:lnTo>
                  <a:lnTo>
                    <a:pt x="8470" y="12263"/>
                  </a:lnTo>
                  <a:close/>
                  <a:moveTo>
                    <a:pt x="15191" y="11815"/>
                  </a:moveTo>
                  <a:lnTo>
                    <a:pt x="16312" y="12801"/>
                  </a:lnTo>
                  <a:cubicBezTo>
                    <a:pt x="15864" y="13025"/>
                    <a:pt x="15415" y="13204"/>
                    <a:pt x="14923" y="13249"/>
                  </a:cubicBezTo>
                  <a:lnTo>
                    <a:pt x="14698" y="13249"/>
                  </a:lnTo>
                  <a:cubicBezTo>
                    <a:pt x="14474" y="13025"/>
                    <a:pt x="14250" y="12846"/>
                    <a:pt x="14026" y="12577"/>
                  </a:cubicBezTo>
                  <a:lnTo>
                    <a:pt x="13982" y="12487"/>
                  </a:lnTo>
                  <a:cubicBezTo>
                    <a:pt x="14430" y="12353"/>
                    <a:pt x="14878" y="12129"/>
                    <a:pt x="15191" y="11815"/>
                  </a:cubicBezTo>
                  <a:close/>
                  <a:moveTo>
                    <a:pt x="16849" y="13159"/>
                  </a:moveTo>
                  <a:lnTo>
                    <a:pt x="17835" y="14056"/>
                  </a:lnTo>
                  <a:cubicBezTo>
                    <a:pt x="17566" y="14145"/>
                    <a:pt x="17297" y="14280"/>
                    <a:pt x="16984" y="14325"/>
                  </a:cubicBezTo>
                  <a:lnTo>
                    <a:pt x="16536" y="14414"/>
                  </a:lnTo>
                  <a:cubicBezTo>
                    <a:pt x="16177" y="14190"/>
                    <a:pt x="15729" y="13966"/>
                    <a:pt x="15371" y="13697"/>
                  </a:cubicBezTo>
                  <a:cubicBezTo>
                    <a:pt x="15864" y="13608"/>
                    <a:pt x="16356" y="13428"/>
                    <a:pt x="16849" y="13159"/>
                  </a:cubicBezTo>
                  <a:close/>
                  <a:moveTo>
                    <a:pt x="18238" y="14504"/>
                  </a:moveTo>
                  <a:lnTo>
                    <a:pt x="18955" y="15086"/>
                  </a:lnTo>
                  <a:lnTo>
                    <a:pt x="18911" y="15086"/>
                  </a:lnTo>
                  <a:cubicBezTo>
                    <a:pt x="18418" y="15041"/>
                    <a:pt x="17970" y="14952"/>
                    <a:pt x="17477" y="14817"/>
                  </a:cubicBezTo>
                  <a:cubicBezTo>
                    <a:pt x="17790" y="14773"/>
                    <a:pt x="18014" y="14638"/>
                    <a:pt x="18238" y="14504"/>
                  </a:cubicBezTo>
                  <a:close/>
                  <a:moveTo>
                    <a:pt x="7229" y="1"/>
                  </a:moveTo>
                  <a:cubicBezTo>
                    <a:pt x="7171" y="1"/>
                    <a:pt x="7118" y="12"/>
                    <a:pt x="7081" y="30"/>
                  </a:cubicBezTo>
                  <a:lnTo>
                    <a:pt x="6633" y="210"/>
                  </a:lnTo>
                  <a:cubicBezTo>
                    <a:pt x="6454" y="254"/>
                    <a:pt x="6364" y="254"/>
                    <a:pt x="6185" y="254"/>
                  </a:cubicBezTo>
                  <a:lnTo>
                    <a:pt x="3675" y="120"/>
                  </a:lnTo>
                  <a:cubicBezTo>
                    <a:pt x="3646" y="119"/>
                    <a:pt x="3617" y="118"/>
                    <a:pt x="3588" y="118"/>
                  </a:cubicBezTo>
                  <a:cubicBezTo>
                    <a:pt x="2642" y="118"/>
                    <a:pt x="1879" y="821"/>
                    <a:pt x="1749" y="1778"/>
                  </a:cubicBezTo>
                  <a:lnTo>
                    <a:pt x="1749" y="2047"/>
                  </a:lnTo>
                  <a:lnTo>
                    <a:pt x="315" y="2898"/>
                  </a:lnTo>
                  <a:cubicBezTo>
                    <a:pt x="135" y="2988"/>
                    <a:pt x="1" y="3212"/>
                    <a:pt x="91" y="3391"/>
                  </a:cubicBezTo>
                  <a:cubicBezTo>
                    <a:pt x="135" y="3615"/>
                    <a:pt x="315" y="3705"/>
                    <a:pt x="539" y="3705"/>
                  </a:cubicBezTo>
                  <a:lnTo>
                    <a:pt x="1928" y="3794"/>
                  </a:lnTo>
                  <a:lnTo>
                    <a:pt x="2107" y="5363"/>
                  </a:lnTo>
                  <a:cubicBezTo>
                    <a:pt x="2241" y="6572"/>
                    <a:pt x="2645" y="7738"/>
                    <a:pt x="3362" y="8813"/>
                  </a:cubicBezTo>
                  <a:cubicBezTo>
                    <a:pt x="3451" y="8858"/>
                    <a:pt x="3541" y="8947"/>
                    <a:pt x="3586" y="8947"/>
                  </a:cubicBezTo>
                  <a:cubicBezTo>
                    <a:pt x="3675" y="8947"/>
                    <a:pt x="3720" y="8947"/>
                    <a:pt x="3765" y="8858"/>
                  </a:cubicBezTo>
                  <a:cubicBezTo>
                    <a:pt x="3899" y="8768"/>
                    <a:pt x="3944" y="8589"/>
                    <a:pt x="3810" y="8499"/>
                  </a:cubicBezTo>
                  <a:cubicBezTo>
                    <a:pt x="3362" y="7738"/>
                    <a:pt x="3003" y="6976"/>
                    <a:pt x="2824" y="6124"/>
                  </a:cubicBezTo>
                  <a:lnTo>
                    <a:pt x="3765" y="5676"/>
                  </a:lnTo>
                  <a:lnTo>
                    <a:pt x="3810" y="5856"/>
                  </a:lnTo>
                  <a:cubicBezTo>
                    <a:pt x="4840" y="8768"/>
                    <a:pt x="7529" y="10650"/>
                    <a:pt x="10621" y="10650"/>
                  </a:cubicBezTo>
                  <a:lnTo>
                    <a:pt x="11607" y="10650"/>
                  </a:lnTo>
                  <a:lnTo>
                    <a:pt x="12189" y="11322"/>
                  </a:lnTo>
                  <a:lnTo>
                    <a:pt x="10442" y="11681"/>
                  </a:lnTo>
                  <a:cubicBezTo>
                    <a:pt x="10084" y="11752"/>
                    <a:pt x="9727" y="11787"/>
                    <a:pt x="9371" y="11787"/>
                  </a:cubicBezTo>
                  <a:cubicBezTo>
                    <a:pt x="8612" y="11787"/>
                    <a:pt x="7858" y="11628"/>
                    <a:pt x="7126" y="11322"/>
                  </a:cubicBezTo>
                  <a:cubicBezTo>
                    <a:pt x="6140" y="10874"/>
                    <a:pt x="5244" y="10292"/>
                    <a:pt x="4527" y="9485"/>
                  </a:cubicBezTo>
                  <a:cubicBezTo>
                    <a:pt x="4460" y="9440"/>
                    <a:pt x="4381" y="9418"/>
                    <a:pt x="4308" y="9418"/>
                  </a:cubicBezTo>
                  <a:cubicBezTo>
                    <a:pt x="4235" y="9418"/>
                    <a:pt x="4168" y="9440"/>
                    <a:pt x="4123" y="9485"/>
                  </a:cubicBezTo>
                  <a:cubicBezTo>
                    <a:pt x="3989" y="9620"/>
                    <a:pt x="3989" y="9754"/>
                    <a:pt x="4123" y="9888"/>
                  </a:cubicBezTo>
                  <a:cubicBezTo>
                    <a:pt x="4885" y="10785"/>
                    <a:pt x="5871" y="11457"/>
                    <a:pt x="6902" y="11905"/>
                  </a:cubicBezTo>
                  <a:cubicBezTo>
                    <a:pt x="7260" y="12084"/>
                    <a:pt x="7574" y="12174"/>
                    <a:pt x="7932" y="12218"/>
                  </a:cubicBezTo>
                  <a:lnTo>
                    <a:pt x="7260" y="13294"/>
                  </a:lnTo>
                  <a:lnTo>
                    <a:pt x="6588" y="13294"/>
                  </a:lnTo>
                  <a:cubicBezTo>
                    <a:pt x="6409" y="13294"/>
                    <a:pt x="6319" y="13428"/>
                    <a:pt x="6319" y="13563"/>
                  </a:cubicBezTo>
                  <a:cubicBezTo>
                    <a:pt x="6319" y="13742"/>
                    <a:pt x="6409" y="13876"/>
                    <a:pt x="6588" y="13876"/>
                  </a:cubicBezTo>
                  <a:lnTo>
                    <a:pt x="7439" y="13876"/>
                  </a:lnTo>
                  <a:cubicBezTo>
                    <a:pt x="7529" y="13876"/>
                    <a:pt x="7574" y="13787"/>
                    <a:pt x="7663" y="13742"/>
                  </a:cubicBezTo>
                  <a:lnTo>
                    <a:pt x="7798" y="13473"/>
                  </a:lnTo>
                  <a:lnTo>
                    <a:pt x="8022" y="13787"/>
                  </a:lnTo>
                  <a:cubicBezTo>
                    <a:pt x="8112" y="13876"/>
                    <a:pt x="8156" y="13921"/>
                    <a:pt x="8246" y="13921"/>
                  </a:cubicBezTo>
                  <a:lnTo>
                    <a:pt x="8425" y="13921"/>
                  </a:lnTo>
                  <a:lnTo>
                    <a:pt x="8201" y="14235"/>
                  </a:lnTo>
                  <a:lnTo>
                    <a:pt x="7529" y="14235"/>
                  </a:lnTo>
                  <a:cubicBezTo>
                    <a:pt x="7350" y="14235"/>
                    <a:pt x="7260" y="14369"/>
                    <a:pt x="7260" y="14549"/>
                  </a:cubicBezTo>
                  <a:cubicBezTo>
                    <a:pt x="7260" y="14683"/>
                    <a:pt x="7350" y="14817"/>
                    <a:pt x="7529" y="14817"/>
                  </a:cubicBezTo>
                  <a:lnTo>
                    <a:pt x="8380" y="14817"/>
                  </a:lnTo>
                  <a:cubicBezTo>
                    <a:pt x="8470" y="14817"/>
                    <a:pt x="8560" y="14773"/>
                    <a:pt x="8604" y="14683"/>
                  </a:cubicBezTo>
                  <a:lnTo>
                    <a:pt x="8784" y="14414"/>
                  </a:lnTo>
                  <a:lnTo>
                    <a:pt x="9008" y="14773"/>
                  </a:lnTo>
                  <a:cubicBezTo>
                    <a:pt x="9053" y="14817"/>
                    <a:pt x="9097" y="14862"/>
                    <a:pt x="9187" y="14862"/>
                  </a:cubicBezTo>
                  <a:lnTo>
                    <a:pt x="9814" y="14862"/>
                  </a:lnTo>
                  <a:cubicBezTo>
                    <a:pt x="9994" y="14862"/>
                    <a:pt x="10128" y="14773"/>
                    <a:pt x="10128" y="14593"/>
                  </a:cubicBezTo>
                  <a:cubicBezTo>
                    <a:pt x="10128" y="14414"/>
                    <a:pt x="9994" y="14325"/>
                    <a:pt x="9814" y="14325"/>
                  </a:cubicBezTo>
                  <a:lnTo>
                    <a:pt x="9456" y="14325"/>
                  </a:lnTo>
                  <a:lnTo>
                    <a:pt x="9142" y="13921"/>
                  </a:lnTo>
                  <a:lnTo>
                    <a:pt x="10128" y="12398"/>
                  </a:lnTo>
                  <a:cubicBezTo>
                    <a:pt x="10262" y="12398"/>
                    <a:pt x="10397" y="12353"/>
                    <a:pt x="10576" y="12353"/>
                  </a:cubicBezTo>
                  <a:lnTo>
                    <a:pt x="12637" y="11950"/>
                  </a:lnTo>
                  <a:lnTo>
                    <a:pt x="13668" y="13204"/>
                  </a:lnTo>
                  <a:cubicBezTo>
                    <a:pt x="15012" y="14683"/>
                    <a:pt x="16894" y="15669"/>
                    <a:pt x="18821" y="15893"/>
                  </a:cubicBezTo>
                  <a:lnTo>
                    <a:pt x="19000" y="15893"/>
                  </a:lnTo>
                  <a:cubicBezTo>
                    <a:pt x="19224" y="15893"/>
                    <a:pt x="19403" y="15758"/>
                    <a:pt x="19493" y="15534"/>
                  </a:cubicBezTo>
                  <a:cubicBezTo>
                    <a:pt x="19628" y="15176"/>
                    <a:pt x="19583" y="14862"/>
                    <a:pt x="19359" y="14728"/>
                  </a:cubicBezTo>
                  <a:lnTo>
                    <a:pt x="14609" y="10471"/>
                  </a:lnTo>
                  <a:cubicBezTo>
                    <a:pt x="14698" y="10381"/>
                    <a:pt x="14743" y="10292"/>
                    <a:pt x="14788" y="10157"/>
                  </a:cubicBezTo>
                  <a:cubicBezTo>
                    <a:pt x="14878" y="9933"/>
                    <a:pt x="14788" y="9709"/>
                    <a:pt x="14654" y="9620"/>
                  </a:cubicBezTo>
                  <a:lnTo>
                    <a:pt x="13175" y="8365"/>
                  </a:lnTo>
                  <a:cubicBezTo>
                    <a:pt x="13138" y="8328"/>
                    <a:pt x="13085" y="8306"/>
                    <a:pt x="13027" y="8306"/>
                  </a:cubicBezTo>
                  <a:cubicBezTo>
                    <a:pt x="12945" y="8306"/>
                    <a:pt x="12850" y="8349"/>
                    <a:pt x="12772" y="8454"/>
                  </a:cubicBezTo>
                  <a:cubicBezTo>
                    <a:pt x="12682" y="8544"/>
                    <a:pt x="12682" y="8723"/>
                    <a:pt x="12861" y="8813"/>
                  </a:cubicBezTo>
                  <a:lnTo>
                    <a:pt x="14206" y="10023"/>
                  </a:lnTo>
                  <a:lnTo>
                    <a:pt x="10755" y="10068"/>
                  </a:lnTo>
                  <a:cubicBezTo>
                    <a:pt x="10712" y="10068"/>
                    <a:pt x="10669" y="10069"/>
                    <a:pt x="10626" y="10069"/>
                  </a:cubicBezTo>
                  <a:cubicBezTo>
                    <a:pt x="8346" y="10069"/>
                    <a:pt x="6252" y="8912"/>
                    <a:pt x="5064" y="7021"/>
                  </a:cubicBezTo>
                  <a:lnTo>
                    <a:pt x="5916" y="6976"/>
                  </a:lnTo>
                  <a:cubicBezTo>
                    <a:pt x="6356" y="6929"/>
                    <a:pt x="6802" y="6907"/>
                    <a:pt x="7250" y="6907"/>
                  </a:cubicBezTo>
                  <a:cubicBezTo>
                    <a:pt x="8539" y="6907"/>
                    <a:pt x="9851" y="7092"/>
                    <a:pt x="11114" y="7424"/>
                  </a:cubicBezTo>
                  <a:lnTo>
                    <a:pt x="11875" y="8096"/>
                  </a:lnTo>
                  <a:cubicBezTo>
                    <a:pt x="11965" y="8141"/>
                    <a:pt x="12010" y="8141"/>
                    <a:pt x="12055" y="8141"/>
                  </a:cubicBezTo>
                  <a:cubicBezTo>
                    <a:pt x="12100" y="8141"/>
                    <a:pt x="12234" y="8096"/>
                    <a:pt x="12279" y="8051"/>
                  </a:cubicBezTo>
                  <a:cubicBezTo>
                    <a:pt x="12413" y="7917"/>
                    <a:pt x="12413" y="7738"/>
                    <a:pt x="12234" y="7648"/>
                  </a:cubicBezTo>
                  <a:lnTo>
                    <a:pt x="7932" y="4018"/>
                  </a:lnTo>
                  <a:cubicBezTo>
                    <a:pt x="7977" y="3033"/>
                    <a:pt x="7619" y="2136"/>
                    <a:pt x="6946" y="1464"/>
                  </a:cubicBezTo>
                  <a:cubicBezTo>
                    <a:pt x="7260" y="1240"/>
                    <a:pt x="7395" y="971"/>
                    <a:pt x="7529" y="568"/>
                  </a:cubicBezTo>
                  <a:lnTo>
                    <a:pt x="7574" y="478"/>
                  </a:lnTo>
                  <a:cubicBezTo>
                    <a:pt x="7619" y="344"/>
                    <a:pt x="7574" y="210"/>
                    <a:pt x="7484" y="75"/>
                  </a:cubicBezTo>
                  <a:cubicBezTo>
                    <a:pt x="7405" y="23"/>
                    <a:pt x="7311" y="1"/>
                    <a:pt x="72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0" name="Google Shape;6590;p77"/>
          <p:cNvGrpSpPr/>
          <p:nvPr/>
        </p:nvGrpSpPr>
        <p:grpSpPr>
          <a:xfrm>
            <a:off x="3217335" y="2161817"/>
            <a:ext cx="506495" cy="357948"/>
            <a:chOff x="3039493" y="2056301"/>
            <a:chExt cx="571730" cy="404050"/>
          </a:xfrm>
        </p:grpSpPr>
        <p:sp>
          <p:nvSpPr>
            <p:cNvPr id="6591" name="Google Shape;6591;p77"/>
            <p:cNvSpPr/>
            <p:nvPr/>
          </p:nvSpPr>
          <p:spPr>
            <a:xfrm>
              <a:off x="3159100" y="2133057"/>
              <a:ext cx="18419" cy="21059"/>
            </a:xfrm>
            <a:custGeom>
              <a:rect b="b" l="l" r="r" t="t"/>
              <a:pathLst>
                <a:path extrusionOk="0" h="718" w="628">
                  <a:moveTo>
                    <a:pt x="269" y="0"/>
                  </a:moveTo>
                  <a:cubicBezTo>
                    <a:pt x="135" y="0"/>
                    <a:pt x="0" y="90"/>
                    <a:pt x="0" y="269"/>
                  </a:cubicBezTo>
                  <a:lnTo>
                    <a:pt x="0" y="449"/>
                  </a:lnTo>
                  <a:cubicBezTo>
                    <a:pt x="0" y="628"/>
                    <a:pt x="135" y="717"/>
                    <a:pt x="269" y="717"/>
                  </a:cubicBezTo>
                  <a:cubicBezTo>
                    <a:pt x="448" y="717"/>
                    <a:pt x="583" y="628"/>
                    <a:pt x="583" y="449"/>
                  </a:cubicBezTo>
                  <a:lnTo>
                    <a:pt x="583" y="269"/>
                  </a:lnTo>
                  <a:cubicBezTo>
                    <a:pt x="628" y="90"/>
                    <a:pt x="448" y="0"/>
                    <a:pt x="2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7"/>
            <p:cNvSpPr/>
            <p:nvPr/>
          </p:nvSpPr>
          <p:spPr>
            <a:xfrm>
              <a:off x="3039493" y="2056301"/>
              <a:ext cx="571730" cy="404050"/>
            </a:xfrm>
            <a:custGeom>
              <a:rect b="b" l="l" r="r" t="t"/>
              <a:pathLst>
                <a:path extrusionOk="0" h="13776" w="19493">
                  <a:moveTo>
                    <a:pt x="4033" y="556"/>
                  </a:moveTo>
                  <a:cubicBezTo>
                    <a:pt x="4033" y="646"/>
                    <a:pt x="4078" y="691"/>
                    <a:pt x="4123" y="780"/>
                  </a:cubicBezTo>
                  <a:cubicBezTo>
                    <a:pt x="4168" y="825"/>
                    <a:pt x="4302" y="825"/>
                    <a:pt x="4392" y="825"/>
                  </a:cubicBezTo>
                  <a:cubicBezTo>
                    <a:pt x="4616" y="780"/>
                    <a:pt x="4930" y="691"/>
                    <a:pt x="5198" y="691"/>
                  </a:cubicBezTo>
                  <a:lnTo>
                    <a:pt x="5154" y="825"/>
                  </a:lnTo>
                  <a:cubicBezTo>
                    <a:pt x="5109" y="870"/>
                    <a:pt x="5109" y="1004"/>
                    <a:pt x="5154" y="1049"/>
                  </a:cubicBezTo>
                  <a:lnTo>
                    <a:pt x="5333" y="1228"/>
                  </a:lnTo>
                  <a:lnTo>
                    <a:pt x="5467" y="1273"/>
                  </a:lnTo>
                  <a:cubicBezTo>
                    <a:pt x="6139" y="1497"/>
                    <a:pt x="6588" y="2035"/>
                    <a:pt x="6812" y="2662"/>
                  </a:cubicBezTo>
                  <a:cubicBezTo>
                    <a:pt x="6677" y="2662"/>
                    <a:pt x="6453" y="2707"/>
                    <a:pt x="6274" y="2797"/>
                  </a:cubicBezTo>
                  <a:lnTo>
                    <a:pt x="6229" y="2797"/>
                  </a:lnTo>
                  <a:cubicBezTo>
                    <a:pt x="6050" y="1990"/>
                    <a:pt x="5378" y="1452"/>
                    <a:pt x="4526" y="1452"/>
                  </a:cubicBezTo>
                  <a:cubicBezTo>
                    <a:pt x="4123" y="1452"/>
                    <a:pt x="3765" y="1676"/>
                    <a:pt x="3451" y="1990"/>
                  </a:cubicBezTo>
                  <a:lnTo>
                    <a:pt x="2331" y="2214"/>
                  </a:lnTo>
                  <a:cubicBezTo>
                    <a:pt x="2331" y="2125"/>
                    <a:pt x="2465" y="1901"/>
                    <a:pt x="2510" y="1766"/>
                  </a:cubicBezTo>
                  <a:cubicBezTo>
                    <a:pt x="2824" y="1139"/>
                    <a:pt x="3361" y="780"/>
                    <a:pt x="4033" y="556"/>
                  </a:cubicBezTo>
                  <a:close/>
                  <a:moveTo>
                    <a:pt x="2913" y="2707"/>
                  </a:moveTo>
                  <a:lnTo>
                    <a:pt x="2913" y="2707"/>
                  </a:lnTo>
                  <a:cubicBezTo>
                    <a:pt x="2779" y="2931"/>
                    <a:pt x="2734" y="3155"/>
                    <a:pt x="2868" y="3379"/>
                  </a:cubicBezTo>
                  <a:lnTo>
                    <a:pt x="1121" y="3066"/>
                  </a:lnTo>
                  <a:lnTo>
                    <a:pt x="2913" y="2707"/>
                  </a:lnTo>
                  <a:close/>
                  <a:moveTo>
                    <a:pt x="4526" y="2035"/>
                  </a:moveTo>
                  <a:cubicBezTo>
                    <a:pt x="5154" y="2035"/>
                    <a:pt x="5647" y="2573"/>
                    <a:pt x="5647" y="3155"/>
                  </a:cubicBezTo>
                  <a:cubicBezTo>
                    <a:pt x="5467" y="3334"/>
                    <a:pt x="5378" y="3558"/>
                    <a:pt x="5333" y="3783"/>
                  </a:cubicBezTo>
                  <a:cubicBezTo>
                    <a:pt x="5333" y="3917"/>
                    <a:pt x="5243" y="3962"/>
                    <a:pt x="5243" y="4051"/>
                  </a:cubicBezTo>
                  <a:cubicBezTo>
                    <a:pt x="5019" y="4231"/>
                    <a:pt x="4795" y="4365"/>
                    <a:pt x="4526" y="4365"/>
                  </a:cubicBezTo>
                  <a:cubicBezTo>
                    <a:pt x="4257" y="4275"/>
                    <a:pt x="3809" y="3962"/>
                    <a:pt x="3406" y="3334"/>
                  </a:cubicBezTo>
                  <a:cubicBezTo>
                    <a:pt x="3361" y="3245"/>
                    <a:pt x="3361" y="3110"/>
                    <a:pt x="3406" y="3021"/>
                  </a:cubicBezTo>
                  <a:cubicBezTo>
                    <a:pt x="3809" y="2393"/>
                    <a:pt x="4213" y="2035"/>
                    <a:pt x="4526" y="2035"/>
                  </a:cubicBezTo>
                  <a:close/>
                  <a:moveTo>
                    <a:pt x="4437" y="8263"/>
                  </a:moveTo>
                  <a:cubicBezTo>
                    <a:pt x="4661" y="8263"/>
                    <a:pt x="4795" y="8443"/>
                    <a:pt x="4795" y="8667"/>
                  </a:cubicBezTo>
                  <a:cubicBezTo>
                    <a:pt x="4795" y="8756"/>
                    <a:pt x="4750" y="8846"/>
                    <a:pt x="4706" y="8936"/>
                  </a:cubicBezTo>
                  <a:cubicBezTo>
                    <a:pt x="4526" y="8756"/>
                    <a:pt x="4347" y="8532"/>
                    <a:pt x="4257" y="8398"/>
                  </a:cubicBezTo>
                  <a:cubicBezTo>
                    <a:pt x="4302" y="8263"/>
                    <a:pt x="4347" y="8263"/>
                    <a:pt x="4437" y="8263"/>
                  </a:cubicBezTo>
                  <a:close/>
                  <a:moveTo>
                    <a:pt x="10710" y="10011"/>
                  </a:moveTo>
                  <a:cubicBezTo>
                    <a:pt x="10800" y="10011"/>
                    <a:pt x="10979" y="10011"/>
                    <a:pt x="11069" y="10101"/>
                  </a:cubicBezTo>
                  <a:cubicBezTo>
                    <a:pt x="11113" y="10190"/>
                    <a:pt x="11203" y="10235"/>
                    <a:pt x="11203" y="10325"/>
                  </a:cubicBezTo>
                  <a:lnTo>
                    <a:pt x="10934" y="10459"/>
                  </a:lnTo>
                  <a:cubicBezTo>
                    <a:pt x="10710" y="10504"/>
                    <a:pt x="10531" y="10549"/>
                    <a:pt x="10307" y="10638"/>
                  </a:cubicBezTo>
                  <a:lnTo>
                    <a:pt x="10307" y="10414"/>
                  </a:lnTo>
                  <a:cubicBezTo>
                    <a:pt x="10307" y="10190"/>
                    <a:pt x="10531" y="10011"/>
                    <a:pt x="10710" y="10011"/>
                  </a:cubicBezTo>
                  <a:close/>
                  <a:moveTo>
                    <a:pt x="8246" y="11221"/>
                  </a:moveTo>
                  <a:cubicBezTo>
                    <a:pt x="8470" y="11311"/>
                    <a:pt x="8738" y="11311"/>
                    <a:pt x="8962" y="11311"/>
                  </a:cubicBezTo>
                  <a:lnTo>
                    <a:pt x="9052" y="11311"/>
                  </a:lnTo>
                  <a:lnTo>
                    <a:pt x="8738" y="11983"/>
                  </a:lnTo>
                  <a:lnTo>
                    <a:pt x="8335" y="11983"/>
                  </a:lnTo>
                  <a:lnTo>
                    <a:pt x="8066" y="11579"/>
                  </a:lnTo>
                  <a:lnTo>
                    <a:pt x="8246" y="11221"/>
                  </a:lnTo>
                  <a:close/>
                  <a:moveTo>
                    <a:pt x="4178" y="1"/>
                  </a:moveTo>
                  <a:cubicBezTo>
                    <a:pt x="4147" y="1"/>
                    <a:pt x="4114" y="7"/>
                    <a:pt x="4078" y="19"/>
                  </a:cubicBezTo>
                  <a:lnTo>
                    <a:pt x="3809" y="153"/>
                  </a:lnTo>
                  <a:cubicBezTo>
                    <a:pt x="3003" y="422"/>
                    <a:pt x="2420" y="915"/>
                    <a:pt x="2017" y="1676"/>
                  </a:cubicBezTo>
                  <a:cubicBezTo>
                    <a:pt x="1838" y="1945"/>
                    <a:pt x="1748" y="2259"/>
                    <a:pt x="1748" y="2617"/>
                  </a:cubicBezTo>
                  <a:lnTo>
                    <a:pt x="314" y="2886"/>
                  </a:lnTo>
                  <a:cubicBezTo>
                    <a:pt x="90" y="2931"/>
                    <a:pt x="1" y="3110"/>
                    <a:pt x="1" y="3334"/>
                  </a:cubicBezTo>
                  <a:cubicBezTo>
                    <a:pt x="1" y="3558"/>
                    <a:pt x="180" y="3738"/>
                    <a:pt x="314" y="3783"/>
                  </a:cubicBezTo>
                  <a:lnTo>
                    <a:pt x="2017" y="4051"/>
                  </a:lnTo>
                  <a:lnTo>
                    <a:pt x="2331" y="4903"/>
                  </a:lnTo>
                  <a:cubicBezTo>
                    <a:pt x="2331" y="4948"/>
                    <a:pt x="2420" y="5037"/>
                    <a:pt x="2420" y="5082"/>
                  </a:cubicBezTo>
                  <a:lnTo>
                    <a:pt x="2689" y="6426"/>
                  </a:lnTo>
                  <a:cubicBezTo>
                    <a:pt x="3092" y="8219"/>
                    <a:pt x="4078" y="9653"/>
                    <a:pt x="5647" y="10638"/>
                  </a:cubicBezTo>
                  <a:cubicBezTo>
                    <a:pt x="5691" y="10683"/>
                    <a:pt x="5781" y="10683"/>
                    <a:pt x="5826" y="10683"/>
                  </a:cubicBezTo>
                  <a:cubicBezTo>
                    <a:pt x="5915" y="10683"/>
                    <a:pt x="6005" y="10638"/>
                    <a:pt x="6050" y="10549"/>
                  </a:cubicBezTo>
                  <a:cubicBezTo>
                    <a:pt x="6095" y="10459"/>
                    <a:pt x="6095" y="10235"/>
                    <a:pt x="5915" y="10190"/>
                  </a:cubicBezTo>
                  <a:cubicBezTo>
                    <a:pt x="5647" y="10011"/>
                    <a:pt x="5378" y="9787"/>
                    <a:pt x="5109" y="9563"/>
                  </a:cubicBezTo>
                  <a:cubicBezTo>
                    <a:pt x="5243" y="9384"/>
                    <a:pt x="5378" y="9160"/>
                    <a:pt x="5378" y="8891"/>
                  </a:cubicBezTo>
                  <a:cubicBezTo>
                    <a:pt x="5378" y="8398"/>
                    <a:pt x="4930" y="7950"/>
                    <a:pt x="4437" y="7950"/>
                  </a:cubicBezTo>
                  <a:cubicBezTo>
                    <a:pt x="4257" y="7950"/>
                    <a:pt x="4033" y="7995"/>
                    <a:pt x="3899" y="8084"/>
                  </a:cubicBezTo>
                  <a:cubicBezTo>
                    <a:pt x="3585" y="7547"/>
                    <a:pt x="3361" y="6964"/>
                    <a:pt x="3227" y="6292"/>
                  </a:cubicBezTo>
                  <a:lnTo>
                    <a:pt x="2958" y="4948"/>
                  </a:lnTo>
                  <a:cubicBezTo>
                    <a:pt x="2958" y="4858"/>
                    <a:pt x="2913" y="4813"/>
                    <a:pt x="2913" y="4679"/>
                  </a:cubicBezTo>
                  <a:lnTo>
                    <a:pt x="2689" y="4186"/>
                  </a:lnTo>
                  <a:lnTo>
                    <a:pt x="3227" y="4275"/>
                  </a:lnTo>
                  <a:cubicBezTo>
                    <a:pt x="3585" y="4679"/>
                    <a:pt x="4033" y="5082"/>
                    <a:pt x="4526" y="5082"/>
                  </a:cubicBezTo>
                  <a:cubicBezTo>
                    <a:pt x="4795" y="5082"/>
                    <a:pt x="5019" y="5037"/>
                    <a:pt x="5243" y="4903"/>
                  </a:cubicBezTo>
                  <a:cubicBezTo>
                    <a:pt x="5378" y="5396"/>
                    <a:pt x="5602" y="5844"/>
                    <a:pt x="6050" y="6202"/>
                  </a:cubicBezTo>
                  <a:cubicBezTo>
                    <a:pt x="7573" y="7367"/>
                    <a:pt x="9231" y="8263"/>
                    <a:pt x="11069" y="8846"/>
                  </a:cubicBezTo>
                  <a:lnTo>
                    <a:pt x="13040" y="10011"/>
                  </a:lnTo>
                  <a:lnTo>
                    <a:pt x="11741" y="10459"/>
                  </a:lnTo>
                  <a:cubicBezTo>
                    <a:pt x="11696" y="10280"/>
                    <a:pt x="11606" y="10101"/>
                    <a:pt x="11472" y="10011"/>
                  </a:cubicBezTo>
                  <a:cubicBezTo>
                    <a:pt x="11248" y="9787"/>
                    <a:pt x="10979" y="9742"/>
                    <a:pt x="10620" y="9742"/>
                  </a:cubicBezTo>
                  <a:cubicBezTo>
                    <a:pt x="10128" y="9787"/>
                    <a:pt x="9814" y="10190"/>
                    <a:pt x="9679" y="10594"/>
                  </a:cubicBezTo>
                  <a:lnTo>
                    <a:pt x="9679" y="10997"/>
                  </a:lnTo>
                  <a:cubicBezTo>
                    <a:pt x="9445" y="11032"/>
                    <a:pt x="9208" y="11049"/>
                    <a:pt x="8970" y="11049"/>
                  </a:cubicBezTo>
                  <a:cubicBezTo>
                    <a:pt x="8297" y="11049"/>
                    <a:pt x="7620" y="10915"/>
                    <a:pt x="6991" y="10683"/>
                  </a:cubicBezTo>
                  <a:cubicBezTo>
                    <a:pt x="6949" y="10673"/>
                    <a:pt x="6909" y="10667"/>
                    <a:pt x="6871" y="10667"/>
                  </a:cubicBezTo>
                  <a:cubicBezTo>
                    <a:pt x="6751" y="10667"/>
                    <a:pt x="6656" y="10726"/>
                    <a:pt x="6588" y="10862"/>
                  </a:cubicBezTo>
                  <a:cubicBezTo>
                    <a:pt x="6543" y="10997"/>
                    <a:pt x="6588" y="11176"/>
                    <a:pt x="6767" y="11221"/>
                  </a:cubicBezTo>
                  <a:cubicBezTo>
                    <a:pt x="7036" y="11355"/>
                    <a:pt x="7349" y="11400"/>
                    <a:pt x="7663" y="11535"/>
                  </a:cubicBezTo>
                  <a:lnTo>
                    <a:pt x="7170" y="12296"/>
                  </a:lnTo>
                  <a:lnTo>
                    <a:pt x="6498" y="12296"/>
                  </a:lnTo>
                  <a:cubicBezTo>
                    <a:pt x="6319" y="12296"/>
                    <a:pt x="6229" y="12431"/>
                    <a:pt x="6229" y="12565"/>
                  </a:cubicBezTo>
                  <a:cubicBezTo>
                    <a:pt x="6229" y="12744"/>
                    <a:pt x="6319" y="12879"/>
                    <a:pt x="6498" y="12879"/>
                  </a:cubicBezTo>
                  <a:lnTo>
                    <a:pt x="7349" y="12879"/>
                  </a:lnTo>
                  <a:cubicBezTo>
                    <a:pt x="7439" y="12879"/>
                    <a:pt x="7484" y="12789"/>
                    <a:pt x="7573" y="12744"/>
                  </a:cubicBezTo>
                  <a:lnTo>
                    <a:pt x="7708" y="12476"/>
                  </a:lnTo>
                  <a:lnTo>
                    <a:pt x="7932" y="12744"/>
                  </a:lnTo>
                  <a:cubicBezTo>
                    <a:pt x="8021" y="12789"/>
                    <a:pt x="8111" y="12879"/>
                    <a:pt x="8156" y="12879"/>
                  </a:cubicBezTo>
                  <a:lnTo>
                    <a:pt x="8335" y="12879"/>
                  </a:lnTo>
                  <a:lnTo>
                    <a:pt x="8111" y="13193"/>
                  </a:lnTo>
                  <a:lnTo>
                    <a:pt x="7439" y="13193"/>
                  </a:lnTo>
                  <a:cubicBezTo>
                    <a:pt x="7260" y="13193"/>
                    <a:pt x="7170" y="13327"/>
                    <a:pt x="7170" y="13461"/>
                  </a:cubicBezTo>
                  <a:cubicBezTo>
                    <a:pt x="7170" y="13641"/>
                    <a:pt x="7260" y="13775"/>
                    <a:pt x="7439" y="13775"/>
                  </a:cubicBezTo>
                  <a:lnTo>
                    <a:pt x="8290" y="13775"/>
                  </a:lnTo>
                  <a:cubicBezTo>
                    <a:pt x="8380" y="13775"/>
                    <a:pt x="8470" y="13685"/>
                    <a:pt x="8514" y="13641"/>
                  </a:cubicBezTo>
                  <a:lnTo>
                    <a:pt x="8694" y="13372"/>
                  </a:lnTo>
                  <a:lnTo>
                    <a:pt x="8918" y="13641"/>
                  </a:lnTo>
                  <a:cubicBezTo>
                    <a:pt x="8962" y="13685"/>
                    <a:pt x="9052" y="13775"/>
                    <a:pt x="9142" y="13775"/>
                  </a:cubicBezTo>
                  <a:lnTo>
                    <a:pt x="9724" y="13775"/>
                  </a:lnTo>
                  <a:cubicBezTo>
                    <a:pt x="9903" y="13775"/>
                    <a:pt x="10038" y="13641"/>
                    <a:pt x="10038" y="13461"/>
                  </a:cubicBezTo>
                  <a:cubicBezTo>
                    <a:pt x="10038" y="13327"/>
                    <a:pt x="9903" y="13193"/>
                    <a:pt x="9724" y="13193"/>
                  </a:cubicBezTo>
                  <a:lnTo>
                    <a:pt x="9231" y="13193"/>
                  </a:lnTo>
                  <a:lnTo>
                    <a:pt x="8962" y="12789"/>
                  </a:lnTo>
                  <a:lnTo>
                    <a:pt x="9724" y="11579"/>
                  </a:lnTo>
                  <a:cubicBezTo>
                    <a:pt x="10128" y="11535"/>
                    <a:pt x="10576" y="11400"/>
                    <a:pt x="10979" y="11311"/>
                  </a:cubicBezTo>
                  <a:lnTo>
                    <a:pt x="13623" y="10459"/>
                  </a:lnTo>
                  <a:lnTo>
                    <a:pt x="14384" y="10907"/>
                  </a:lnTo>
                  <a:cubicBezTo>
                    <a:pt x="14429" y="10907"/>
                    <a:pt x="14519" y="10952"/>
                    <a:pt x="14564" y="10952"/>
                  </a:cubicBezTo>
                  <a:cubicBezTo>
                    <a:pt x="14653" y="10952"/>
                    <a:pt x="14743" y="10907"/>
                    <a:pt x="14788" y="10773"/>
                  </a:cubicBezTo>
                  <a:cubicBezTo>
                    <a:pt x="14833" y="10683"/>
                    <a:pt x="14833" y="10459"/>
                    <a:pt x="14653" y="10370"/>
                  </a:cubicBezTo>
                  <a:lnTo>
                    <a:pt x="12771" y="9249"/>
                  </a:lnTo>
                  <a:lnTo>
                    <a:pt x="14653" y="9563"/>
                  </a:lnTo>
                  <a:lnTo>
                    <a:pt x="18462" y="11893"/>
                  </a:lnTo>
                  <a:cubicBezTo>
                    <a:pt x="18310" y="11928"/>
                    <a:pt x="18151" y="11945"/>
                    <a:pt x="17990" y="11945"/>
                  </a:cubicBezTo>
                  <a:cubicBezTo>
                    <a:pt x="17534" y="11945"/>
                    <a:pt x="17055" y="11811"/>
                    <a:pt x="16625" y="11579"/>
                  </a:cubicBezTo>
                  <a:lnTo>
                    <a:pt x="15729" y="10997"/>
                  </a:lnTo>
                  <a:cubicBezTo>
                    <a:pt x="15699" y="10982"/>
                    <a:pt x="15654" y="10972"/>
                    <a:pt x="15604" y="10972"/>
                  </a:cubicBezTo>
                  <a:cubicBezTo>
                    <a:pt x="15505" y="10972"/>
                    <a:pt x="15385" y="11012"/>
                    <a:pt x="15325" y="11131"/>
                  </a:cubicBezTo>
                  <a:cubicBezTo>
                    <a:pt x="15281" y="11221"/>
                    <a:pt x="15281" y="11445"/>
                    <a:pt x="15460" y="11535"/>
                  </a:cubicBezTo>
                  <a:lnTo>
                    <a:pt x="16356" y="12072"/>
                  </a:lnTo>
                  <a:cubicBezTo>
                    <a:pt x="16849" y="12341"/>
                    <a:pt x="17476" y="12520"/>
                    <a:pt x="18014" y="12520"/>
                  </a:cubicBezTo>
                  <a:cubicBezTo>
                    <a:pt x="18372" y="12520"/>
                    <a:pt x="18686" y="12476"/>
                    <a:pt x="19045" y="12341"/>
                  </a:cubicBezTo>
                  <a:cubicBezTo>
                    <a:pt x="19224" y="12296"/>
                    <a:pt x="19269" y="12207"/>
                    <a:pt x="19313" y="12027"/>
                  </a:cubicBezTo>
                  <a:cubicBezTo>
                    <a:pt x="19493" y="11624"/>
                    <a:pt x="19358" y="11445"/>
                    <a:pt x="19269" y="11400"/>
                  </a:cubicBezTo>
                  <a:lnTo>
                    <a:pt x="15281" y="8980"/>
                  </a:lnTo>
                  <a:cubicBezTo>
                    <a:pt x="15281" y="8891"/>
                    <a:pt x="15236" y="8756"/>
                    <a:pt x="15191" y="8712"/>
                  </a:cubicBezTo>
                  <a:lnTo>
                    <a:pt x="13085" y="6606"/>
                  </a:lnTo>
                  <a:cubicBezTo>
                    <a:pt x="13040" y="6538"/>
                    <a:pt x="12973" y="6505"/>
                    <a:pt x="12906" y="6505"/>
                  </a:cubicBezTo>
                  <a:cubicBezTo>
                    <a:pt x="12838" y="6505"/>
                    <a:pt x="12771" y="6538"/>
                    <a:pt x="12726" y="6606"/>
                  </a:cubicBezTo>
                  <a:cubicBezTo>
                    <a:pt x="12592" y="6695"/>
                    <a:pt x="12592" y="6874"/>
                    <a:pt x="12726" y="6964"/>
                  </a:cubicBezTo>
                  <a:lnTo>
                    <a:pt x="14384" y="8756"/>
                  </a:lnTo>
                  <a:lnTo>
                    <a:pt x="12861" y="8532"/>
                  </a:lnTo>
                  <a:cubicBezTo>
                    <a:pt x="10531" y="8174"/>
                    <a:pt x="8290" y="7143"/>
                    <a:pt x="6364" y="5709"/>
                  </a:cubicBezTo>
                  <a:cubicBezTo>
                    <a:pt x="5871" y="5306"/>
                    <a:pt x="5691" y="4679"/>
                    <a:pt x="5826" y="4051"/>
                  </a:cubicBezTo>
                  <a:cubicBezTo>
                    <a:pt x="5871" y="3783"/>
                    <a:pt x="6095" y="3558"/>
                    <a:pt x="6364" y="3469"/>
                  </a:cubicBezTo>
                  <a:cubicBezTo>
                    <a:pt x="6668" y="3389"/>
                    <a:pt x="6977" y="3349"/>
                    <a:pt x="7283" y="3349"/>
                  </a:cubicBezTo>
                  <a:cubicBezTo>
                    <a:pt x="7832" y="3349"/>
                    <a:pt x="8367" y="3478"/>
                    <a:pt x="8828" y="3738"/>
                  </a:cubicBezTo>
                  <a:cubicBezTo>
                    <a:pt x="9859" y="4275"/>
                    <a:pt x="10800" y="5037"/>
                    <a:pt x="11606" y="5844"/>
                  </a:cubicBezTo>
                  <a:lnTo>
                    <a:pt x="11830" y="6068"/>
                  </a:lnTo>
                  <a:cubicBezTo>
                    <a:pt x="11875" y="6135"/>
                    <a:pt x="11942" y="6169"/>
                    <a:pt x="12010" y="6169"/>
                  </a:cubicBezTo>
                  <a:cubicBezTo>
                    <a:pt x="12077" y="6169"/>
                    <a:pt x="12144" y="6135"/>
                    <a:pt x="12189" y="6068"/>
                  </a:cubicBezTo>
                  <a:cubicBezTo>
                    <a:pt x="12323" y="5978"/>
                    <a:pt x="12323" y="5799"/>
                    <a:pt x="12189" y="5709"/>
                  </a:cubicBezTo>
                  <a:lnTo>
                    <a:pt x="11965" y="5485"/>
                  </a:lnTo>
                  <a:cubicBezTo>
                    <a:pt x="11158" y="4589"/>
                    <a:pt x="10172" y="3827"/>
                    <a:pt x="9052" y="3245"/>
                  </a:cubicBezTo>
                  <a:cubicBezTo>
                    <a:pt x="8514" y="2931"/>
                    <a:pt x="7932" y="2797"/>
                    <a:pt x="7349" y="2707"/>
                  </a:cubicBezTo>
                  <a:cubicBezTo>
                    <a:pt x="7170" y="1901"/>
                    <a:pt x="6543" y="1139"/>
                    <a:pt x="5781" y="870"/>
                  </a:cubicBezTo>
                  <a:lnTo>
                    <a:pt x="5826" y="825"/>
                  </a:lnTo>
                  <a:cubicBezTo>
                    <a:pt x="5871" y="691"/>
                    <a:pt x="5871" y="601"/>
                    <a:pt x="5826" y="467"/>
                  </a:cubicBezTo>
                  <a:cubicBezTo>
                    <a:pt x="5781" y="377"/>
                    <a:pt x="5647" y="332"/>
                    <a:pt x="5557" y="332"/>
                  </a:cubicBezTo>
                  <a:cubicBezTo>
                    <a:pt x="5378" y="287"/>
                    <a:pt x="5210" y="265"/>
                    <a:pt x="5047" y="265"/>
                  </a:cubicBezTo>
                  <a:cubicBezTo>
                    <a:pt x="4885" y="265"/>
                    <a:pt x="4728" y="287"/>
                    <a:pt x="4571" y="332"/>
                  </a:cubicBezTo>
                  <a:cubicBezTo>
                    <a:pt x="4571" y="198"/>
                    <a:pt x="4526" y="153"/>
                    <a:pt x="4437" y="108"/>
                  </a:cubicBezTo>
                  <a:cubicBezTo>
                    <a:pt x="4338" y="43"/>
                    <a:pt x="4264" y="1"/>
                    <a:pt x="41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7"/>
            <p:cNvSpPr/>
            <p:nvPr/>
          </p:nvSpPr>
          <p:spPr>
            <a:xfrm>
              <a:off x="3147251" y="2207966"/>
              <a:ext cx="49978" cy="49978"/>
            </a:xfrm>
            <a:custGeom>
              <a:rect b="b" l="l" r="r" t="t"/>
              <a:pathLst>
                <a:path extrusionOk="0" h="1704" w="1704">
                  <a:moveTo>
                    <a:pt x="852" y="628"/>
                  </a:moveTo>
                  <a:cubicBezTo>
                    <a:pt x="987" y="628"/>
                    <a:pt x="1076" y="762"/>
                    <a:pt x="1076" y="852"/>
                  </a:cubicBezTo>
                  <a:cubicBezTo>
                    <a:pt x="1076" y="986"/>
                    <a:pt x="987" y="1076"/>
                    <a:pt x="852" y="1076"/>
                  </a:cubicBezTo>
                  <a:cubicBezTo>
                    <a:pt x="763" y="1076"/>
                    <a:pt x="628" y="986"/>
                    <a:pt x="628" y="852"/>
                  </a:cubicBezTo>
                  <a:cubicBezTo>
                    <a:pt x="628" y="762"/>
                    <a:pt x="718" y="628"/>
                    <a:pt x="852" y="628"/>
                  </a:cubicBezTo>
                  <a:close/>
                  <a:moveTo>
                    <a:pt x="852" y="1"/>
                  </a:moveTo>
                  <a:cubicBezTo>
                    <a:pt x="404" y="1"/>
                    <a:pt x="1" y="404"/>
                    <a:pt x="1" y="852"/>
                  </a:cubicBezTo>
                  <a:cubicBezTo>
                    <a:pt x="1" y="1300"/>
                    <a:pt x="404" y="1703"/>
                    <a:pt x="852" y="1703"/>
                  </a:cubicBezTo>
                  <a:cubicBezTo>
                    <a:pt x="1300" y="1703"/>
                    <a:pt x="1704" y="1300"/>
                    <a:pt x="1704" y="852"/>
                  </a:cubicBezTo>
                  <a:cubicBezTo>
                    <a:pt x="1704" y="404"/>
                    <a:pt x="1300" y="1"/>
                    <a:pt x="8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7"/>
            <p:cNvSpPr/>
            <p:nvPr/>
          </p:nvSpPr>
          <p:spPr>
            <a:xfrm>
              <a:off x="3230050" y="2285515"/>
              <a:ext cx="61798" cy="63118"/>
            </a:xfrm>
            <a:custGeom>
              <a:rect b="b" l="l" r="r" t="t"/>
              <a:pathLst>
                <a:path extrusionOk="0" h="2152" w="2107">
                  <a:moveTo>
                    <a:pt x="1076" y="628"/>
                  </a:moveTo>
                  <a:cubicBezTo>
                    <a:pt x="1345" y="628"/>
                    <a:pt x="1524" y="852"/>
                    <a:pt x="1524" y="1076"/>
                  </a:cubicBezTo>
                  <a:cubicBezTo>
                    <a:pt x="1524" y="1300"/>
                    <a:pt x="1300" y="1524"/>
                    <a:pt x="1076" y="1524"/>
                  </a:cubicBezTo>
                  <a:cubicBezTo>
                    <a:pt x="852" y="1524"/>
                    <a:pt x="628" y="1300"/>
                    <a:pt x="628" y="1076"/>
                  </a:cubicBezTo>
                  <a:cubicBezTo>
                    <a:pt x="628" y="852"/>
                    <a:pt x="852" y="628"/>
                    <a:pt x="1076" y="628"/>
                  </a:cubicBezTo>
                  <a:close/>
                  <a:moveTo>
                    <a:pt x="1076" y="0"/>
                  </a:moveTo>
                  <a:cubicBezTo>
                    <a:pt x="449" y="0"/>
                    <a:pt x="1" y="448"/>
                    <a:pt x="1" y="1076"/>
                  </a:cubicBezTo>
                  <a:cubicBezTo>
                    <a:pt x="46" y="1703"/>
                    <a:pt x="494" y="2151"/>
                    <a:pt x="1076" y="2151"/>
                  </a:cubicBezTo>
                  <a:cubicBezTo>
                    <a:pt x="1614" y="2151"/>
                    <a:pt x="2107" y="1703"/>
                    <a:pt x="2107" y="1076"/>
                  </a:cubicBezTo>
                  <a:cubicBezTo>
                    <a:pt x="2107" y="448"/>
                    <a:pt x="1659" y="0"/>
                    <a:pt x="10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5" name="Google Shape;6595;p77"/>
          <p:cNvGrpSpPr/>
          <p:nvPr/>
        </p:nvGrpSpPr>
        <p:grpSpPr>
          <a:xfrm>
            <a:off x="5208291" y="1563236"/>
            <a:ext cx="506495" cy="330120"/>
            <a:chOff x="5286875" y="1380626"/>
            <a:chExt cx="571730" cy="372638"/>
          </a:xfrm>
        </p:grpSpPr>
        <p:sp>
          <p:nvSpPr>
            <p:cNvPr id="6596" name="Google Shape;6596;p77"/>
            <p:cNvSpPr/>
            <p:nvPr/>
          </p:nvSpPr>
          <p:spPr>
            <a:xfrm>
              <a:off x="5340754" y="1431249"/>
              <a:ext cx="17129" cy="21059"/>
            </a:xfrm>
            <a:custGeom>
              <a:rect b="b" l="l" r="r" t="t"/>
              <a:pathLst>
                <a:path extrusionOk="0" h="718" w="584">
                  <a:moveTo>
                    <a:pt x="270" y="0"/>
                  </a:moveTo>
                  <a:cubicBezTo>
                    <a:pt x="91" y="0"/>
                    <a:pt x="1" y="135"/>
                    <a:pt x="1" y="269"/>
                  </a:cubicBezTo>
                  <a:lnTo>
                    <a:pt x="1" y="448"/>
                  </a:lnTo>
                  <a:cubicBezTo>
                    <a:pt x="1" y="628"/>
                    <a:pt x="91" y="717"/>
                    <a:pt x="270" y="717"/>
                  </a:cubicBezTo>
                  <a:cubicBezTo>
                    <a:pt x="449" y="717"/>
                    <a:pt x="583" y="628"/>
                    <a:pt x="583" y="448"/>
                  </a:cubicBezTo>
                  <a:lnTo>
                    <a:pt x="583" y="269"/>
                  </a:lnTo>
                  <a:cubicBezTo>
                    <a:pt x="583" y="179"/>
                    <a:pt x="449" y="0"/>
                    <a:pt x="2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7"/>
            <p:cNvSpPr/>
            <p:nvPr/>
          </p:nvSpPr>
          <p:spPr>
            <a:xfrm>
              <a:off x="5286875" y="1380626"/>
              <a:ext cx="571730" cy="372638"/>
            </a:xfrm>
            <a:custGeom>
              <a:rect b="b" l="l" r="r" t="t"/>
              <a:pathLst>
                <a:path extrusionOk="0" h="12705" w="19493">
                  <a:moveTo>
                    <a:pt x="763" y="3205"/>
                  </a:moveTo>
                  <a:lnTo>
                    <a:pt x="942" y="3295"/>
                  </a:lnTo>
                  <a:cubicBezTo>
                    <a:pt x="987" y="3339"/>
                    <a:pt x="987" y="3429"/>
                    <a:pt x="987" y="3429"/>
                  </a:cubicBezTo>
                  <a:lnTo>
                    <a:pt x="1076" y="3698"/>
                  </a:lnTo>
                  <a:lnTo>
                    <a:pt x="538" y="3877"/>
                  </a:lnTo>
                  <a:cubicBezTo>
                    <a:pt x="538" y="3608"/>
                    <a:pt x="628" y="3429"/>
                    <a:pt x="763" y="3205"/>
                  </a:cubicBezTo>
                  <a:close/>
                  <a:moveTo>
                    <a:pt x="3378" y="600"/>
                  </a:moveTo>
                  <a:cubicBezTo>
                    <a:pt x="3538" y="600"/>
                    <a:pt x="3698" y="617"/>
                    <a:pt x="3854" y="651"/>
                  </a:cubicBezTo>
                  <a:cubicBezTo>
                    <a:pt x="4347" y="785"/>
                    <a:pt x="4795" y="1054"/>
                    <a:pt x="5064" y="1457"/>
                  </a:cubicBezTo>
                  <a:lnTo>
                    <a:pt x="5378" y="1771"/>
                  </a:lnTo>
                  <a:cubicBezTo>
                    <a:pt x="4168" y="2085"/>
                    <a:pt x="3137" y="2622"/>
                    <a:pt x="2241" y="3429"/>
                  </a:cubicBezTo>
                  <a:lnTo>
                    <a:pt x="1659" y="3877"/>
                  </a:lnTo>
                  <a:lnTo>
                    <a:pt x="1614" y="3787"/>
                  </a:lnTo>
                  <a:lnTo>
                    <a:pt x="1569" y="3339"/>
                  </a:lnTo>
                  <a:cubicBezTo>
                    <a:pt x="1569" y="3205"/>
                    <a:pt x="1435" y="3026"/>
                    <a:pt x="1345" y="2891"/>
                  </a:cubicBezTo>
                  <a:lnTo>
                    <a:pt x="1031" y="2622"/>
                  </a:lnTo>
                  <a:cubicBezTo>
                    <a:pt x="1031" y="2443"/>
                    <a:pt x="1121" y="2309"/>
                    <a:pt x="1166" y="2130"/>
                  </a:cubicBezTo>
                  <a:cubicBezTo>
                    <a:pt x="1345" y="1681"/>
                    <a:pt x="1614" y="1278"/>
                    <a:pt x="2017" y="1054"/>
                  </a:cubicBezTo>
                  <a:cubicBezTo>
                    <a:pt x="2420" y="752"/>
                    <a:pt x="2899" y="600"/>
                    <a:pt x="3378" y="600"/>
                  </a:cubicBezTo>
                  <a:close/>
                  <a:moveTo>
                    <a:pt x="5692" y="2219"/>
                  </a:moveTo>
                  <a:lnTo>
                    <a:pt x="6229" y="2846"/>
                  </a:lnTo>
                  <a:cubicBezTo>
                    <a:pt x="6319" y="2981"/>
                    <a:pt x="6409" y="3071"/>
                    <a:pt x="6588" y="3115"/>
                  </a:cubicBezTo>
                  <a:lnTo>
                    <a:pt x="7887" y="3563"/>
                  </a:lnTo>
                  <a:cubicBezTo>
                    <a:pt x="8246" y="3698"/>
                    <a:pt x="8515" y="3877"/>
                    <a:pt x="8828" y="4012"/>
                  </a:cubicBezTo>
                  <a:cubicBezTo>
                    <a:pt x="8066" y="4908"/>
                    <a:pt x="6991" y="5490"/>
                    <a:pt x="5826" y="5669"/>
                  </a:cubicBezTo>
                  <a:lnTo>
                    <a:pt x="5019" y="5759"/>
                  </a:lnTo>
                  <a:cubicBezTo>
                    <a:pt x="4885" y="5221"/>
                    <a:pt x="4885" y="4594"/>
                    <a:pt x="4975" y="4012"/>
                  </a:cubicBezTo>
                  <a:cubicBezTo>
                    <a:pt x="5019" y="3698"/>
                    <a:pt x="5109" y="3339"/>
                    <a:pt x="5019" y="3026"/>
                  </a:cubicBezTo>
                  <a:lnTo>
                    <a:pt x="5019" y="2533"/>
                  </a:lnTo>
                  <a:cubicBezTo>
                    <a:pt x="5243" y="2354"/>
                    <a:pt x="5468" y="2309"/>
                    <a:pt x="5692" y="2219"/>
                  </a:cubicBezTo>
                  <a:close/>
                  <a:moveTo>
                    <a:pt x="11830" y="6028"/>
                  </a:moveTo>
                  <a:lnTo>
                    <a:pt x="11830" y="6028"/>
                  </a:lnTo>
                  <a:cubicBezTo>
                    <a:pt x="11965" y="6118"/>
                    <a:pt x="12144" y="6207"/>
                    <a:pt x="12323" y="6252"/>
                  </a:cubicBezTo>
                  <a:lnTo>
                    <a:pt x="14609" y="7103"/>
                  </a:lnTo>
                  <a:cubicBezTo>
                    <a:pt x="14653" y="7103"/>
                    <a:pt x="14653" y="7148"/>
                    <a:pt x="14653" y="7148"/>
                  </a:cubicBezTo>
                  <a:cubicBezTo>
                    <a:pt x="14653" y="7148"/>
                    <a:pt x="14653" y="7193"/>
                    <a:pt x="14609" y="7193"/>
                  </a:cubicBezTo>
                  <a:lnTo>
                    <a:pt x="13040" y="8000"/>
                  </a:lnTo>
                  <a:lnTo>
                    <a:pt x="11965" y="6252"/>
                  </a:lnTo>
                  <a:cubicBezTo>
                    <a:pt x="11920" y="6207"/>
                    <a:pt x="11875" y="6118"/>
                    <a:pt x="11830" y="6028"/>
                  </a:cubicBezTo>
                  <a:close/>
                  <a:moveTo>
                    <a:pt x="9276" y="4325"/>
                  </a:moveTo>
                  <a:cubicBezTo>
                    <a:pt x="9590" y="4460"/>
                    <a:pt x="9769" y="4639"/>
                    <a:pt x="10038" y="4863"/>
                  </a:cubicBezTo>
                  <a:cubicBezTo>
                    <a:pt x="9859" y="5087"/>
                    <a:pt x="9635" y="5311"/>
                    <a:pt x="9411" y="5535"/>
                  </a:cubicBezTo>
                  <a:cubicBezTo>
                    <a:pt x="9276" y="5669"/>
                    <a:pt x="9276" y="5804"/>
                    <a:pt x="9321" y="5938"/>
                  </a:cubicBezTo>
                  <a:cubicBezTo>
                    <a:pt x="9411" y="5983"/>
                    <a:pt x="9456" y="6028"/>
                    <a:pt x="9545" y="6028"/>
                  </a:cubicBezTo>
                  <a:cubicBezTo>
                    <a:pt x="9635" y="6028"/>
                    <a:pt x="9680" y="6028"/>
                    <a:pt x="9724" y="5983"/>
                  </a:cubicBezTo>
                  <a:lnTo>
                    <a:pt x="10397" y="5311"/>
                  </a:lnTo>
                  <a:cubicBezTo>
                    <a:pt x="10800" y="5714"/>
                    <a:pt x="11114" y="6162"/>
                    <a:pt x="11427" y="6610"/>
                  </a:cubicBezTo>
                  <a:lnTo>
                    <a:pt x="12682" y="8717"/>
                  </a:lnTo>
                  <a:cubicBezTo>
                    <a:pt x="12816" y="8806"/>
                    <a:pt x="12771" y="8851"/>
                    <a:pt x="12771" y="8851"/>
                  </a:cubicBezTo>
                  <a:cubicBezTo>
                    <a:pt x="12771" y="8851"/>
                    <a:pt x="12714" y="8908"/>
                    <a:pt x="12645" y="8908"/>
                  </a:cubicBezTo>
                  <a:cubicBezTo>
                    <a:pt x="12628" y="8908"/>
                    <a:pt x="12610" y="8905"/>
                    <a:pt x="12592" y="8896"/>
                  </a:cubicBezTo>
                  <a:lnTo>
                    <a:pt x="8739" y="8582"/>
                  </a:lnTo>
                  <a:cubicBezTo>
                    <a:pt x="7842" y="8492"/>
                    <a:pt x="6991" y="8179"/>
                    <a:pt x="6319" y="7596"/>
                  </a:cubicBezTo>
                  <a:cubicBezTo>
                    <a:pt x="6274" y="7551"/>
                    <a:pt x="6140" y="7507"/>
                    <a:pt x="6095" y="7462"/>
                  </a:cubicBezTo>
                  <a:lnTo>
                    <a:pt x="6543" y="7372"/>
                  </a:lnTo>
                  <a:cubicBezTo>
                    <a:pt x="7350" y="7283"/>
                    <a:pt x="8066" y="7059"/>
                    <a:pt x="8739" y="6655"/>
                  </a:cubicBezTo>
                  <a:cubicBezTo>
                    <a:pt x="8828" y="6610"/>
                    <a:pt x="8918" y="6386"/>
                    <a:pt x="8828" y="6252"/>
                  </a:cubicBezTo>
                  <a:cubicBezTo>
                    <a:pt x="8795" y="6186"/>
                    <a:pt x="8667" y="6145"/>
                    <a:pt x="8565" y="6145"/>
                  </a:cubicBezTo>
                  <a:cubicBezTo>
                    <a:pt x="8527" y="6145"/>
                    <a:pt x="8494" y="6150"/>
                    <a:pt x="8470" y="6162"/>
                  </a:cubicBezTo>
                  <a:cubicBezTo>
                    <a:pt x="7842" y="6476"/>
                    <a:pt x="7170" y="6700"/>
                    <a:pt x="6409" y="6835"/>
                  </a:cubicBezTo>
                  <a:lnTo>
                    <a:pt x="5602" y="6924"/>
                  </a:lnTo>
                  <a:cubicBezTo>
                    <a:pt x="5423" y="6700"/>
                    <a:pt x="5288" y="6476"/>
                    <a:pt x="5199" y="6252"/>
                  </a:cubicBezTo>
                  <a:lnTo>
                    <a:pt x="5826" y="6207"/>
                  </a:lnTo>
                  <a:cubicBezTo>
                    <a:pt x="7170" y="6028"/>
                    <a:pt x="8380" y="5356"/>
                    <a:pt x="9276" y="4325"/>
                  </a:cubicBezTo>
                  <a:close/>
                  <a:moveTo>
                    <a:pt x="8828" y="9254"/>
                  </a:moveTo>
                  <a:lnTo>
                    <a:pt x="10352" y="9344"/>
                  </a:lnTo>
                  <a:lnTo>
                    <a:pt x="9635" y="9702"/>
                  </a:lnTo>
                  <a:cubicBezTo>
                    <a:pt x="8963" y="10016"/>
                    <a:pt x="8246" y="10195"/>
                    <a:pt x="7574" y="10195"/>
                  </a:cubicBezTo>
                  <a:cubicBezTo>
                    <a:pt x="8022" y="9926"/>
                    <a:pt x="8380" y="9613"/>
                    <a:pt x="8783" y="9299"/>
                  </a:cubicBezTo>
                  <a:lnTo>
                    <a:pt x="8828" y="9254"/>
                  </a:lnTo>
                  <a:close/>
                  <a:moveTo>
                    <a:pt x="8291" y="10688"/>
                  </a:moveTo>
                  <a:lnTo>
                    <a:pt x="7932" y="11315"/>
                  </a:lnTo>
                  <a:lnTo>
                    <a:pt x="7574" y="11315"/>
                  </a:lnTo>
                  <a:lnTo>
                    <a:pt x="7260" y="10912"/>
                  </a:lnTo>
                  <a:lnTo>
                    <a:pt x="7394" y="10733"/>
                  </a:lnTo>
                  <a:cubicBezTo>
                    <a:pt x="7663" y="10733"/>
                    <a:pt x="8022" y="10733"/>
                    <a:pt x="8291" y="10688"/>
                  </a:cubicBezTo>
                  <a:close/>
                  <a:moveTo>
                    <a:pt x="3407" y="0"/>
                  </a:moveTo>
                  <a:cubicBezTo>
                    <a:pt x="2789" y="0"/>
                    <a:pt x="2171" y="194"/>
                    <a:pt x="1704" y="561"/>
                  </a:cubicBezTo>
                  <a:cubicBezTo>
                    <a:pt x="1255" y="875"/>
                    <a:pt x="897" y="1323"/>
                    <a:pt x="718" y="1905"/>
                  </a:cubicBezTo>
                  <a:cubicBezTo>
                    <a:pt x="673" y="2130"/>
                    <a:pt x="583" y="2354"/>
                    <a:pt x="538" y="2622"/>
                  </a:cubicBezTo>
                  <a:cubicBezTo>
                    <a:pt x="135" y="3071"/>
                    <a:pt x="1" y="3608"/>
                    <a:pt x="46" y="4191"/>
                  </a:cubicBezTo>
                  <a:cubicBezTo>
                    <a:pt x="46" y="4325"/>
                    <a:pt x="90" y="4415"/>
                    <a:pt x="225" y="4504"/>
                  </a:cubicBezTo>
                  <a:cubicBezTo>
                    <a:pt x="270" y="4594"/>
                    <a:pt x="359" y="4594"/>
                    <a:pt x="449" y="4594"/>
                  </a:cubicBezTo>
                  <a:lnTo>
                    <a:pt x="583" y="4594"/>
                  </a:lnTo>
                  <a:lnTo>
                    <a:pt x="1345" y="4280"/>
                  </a:lnTo>
                  <a:lnTo>
                    <a:pt x="1435" y="4460"/>
                  </a:lnTo>
                  <a:lnTo>
                    <a:pt x="2107" y="6610"/>
                  </a:lnTo>
                  <a:cubicBezTo>
                    <a:pt x="2139" y="6707"/>
                    <a:pt x="2241" y="6781"/>
                    <a:pt x="2346" y="6781"/>
                  </a:cubicBezTo>
                  <a:cubicBezTo>
                    <a:pt x="2387" y="6781"/>
                    <a:pt x="2428" y="6770"/>
                    <a:pt x="2465" y="6745"/>
                  </a:cubicBezTo>
                  <a:cubicBezTo>
                    <a:pt x="2600" y="6700"/>
                    <a:pt x="2689" y="6521"/>
                    <a:pt x="2600" y="6431"/>
                  </a:cubicBezTo>
                  <a:lnTo>
                    <a:pt x="2017" y="4415"/>
                  </a:lnTo>
                  <a:lnTo>
                    <a:pt x="2689" y="3832"/>
                  </a:lnTo>
                  <a:cubicBezTo>
                    <a:pt x="3227" y="3384"/>
                    <a:pt x="3854" y="2936"/>
                    <a:pt x="4527" y="2667"/>
                  </a:cubicBezTo>
                  <a:lnTo>
                    <a:pt x="4527" y="2936"/>
                  </a:lnTo>
                  <a:cubicBezTo>
                    <a:pt x="4527" y="3250"/>
                    <a:pt x="4527" y="3563"/>
                    <a:pt x="4482" y="3832"/>
                  </a:cubicBezTo>
                  <a:cubicBezTo>
                    <a:pt x="4123" y="5490"/>
                    <a:pt x="4751" y="7148"/>
                    <a:pt x="6095" y="8089"/>
                  </a:cubicBezTo>
                  <a:cubicBezTo>
                    <a:pt x="6722" y="8537"/>
                    <a:pt x="7439" y="8896"/>
                    <a:pt x="8156" y="9075"/>
                  </a:cubicBezTo>
                  <a:cubicBezTo>
                    <a:pt x="7708" y="9389"/>
                    <a:pt x="7260" y="9747"/>
                    <a:pt x="6767" y="9882"/>
                  </a:cubicBezTo>
                  <a:lnTo>
                    <a:pt x="6498" y="10016"/>
                  </a:lnTo>
                  <a:cubicBezTo>
                    <a:pt x="6274" y="9971"/>
                    <a:pt x="6095" y="9882"/>
                    <a:pt x="5916" y="9837"/>
                  </a:cubicBezTo>
                  <a:cubicBezTo>
                    <a:pt x="4706" y="9433"/>
                    <a:pt x="3675" y="8537"/>
                    <a:pt x="3048" y="7417"/>
                  </a:cubicBezTo>
                  <a:cubicBezTo>
                    <a:pt x="3019" y="7332"/>
                    <a:pt x="2937" y="7301"/>
                    <a:pt x="2846" y="7301"/>
                  </a:cubicBezTo>
                  <a:cubicBezTo>
                    <a:pt x="2794" y="7301"/>
                    <a:pt x="2739" y="7311"/>
                    <a:pt x="2689" y="7327"/>
                  </a:cubicBezTo>
                  <a:cubicBezTo>
                    <a:pt x="2510" y="7372"/>
                    <a:pt x="2510" y="7551"/>
                    <a:pt x="2555" y="7731"/>
                  </a:cubicBezTo>
                  <a:cubicBezTo>
                    <a:pt x="3227" y="8985"/>
                    <a:pt x="4347" y="9971"/>
                    <a:pt x="5736" y="10419"/>
                  </a:cubicBezTo>
                  <a:cubicBezTo>
                    <a:pt x="6140" y="10509"/>
                    <a:pt x="6498" y="10643"/>
                    <a:pt x="6857" y="10643"/>
                  </a:cubicBezTo>
                  <a:lnTo>
                    <a:pt x="6498" y="11226"/>
                  </a:lnTo>
                  <a:lnTo>
                    <a:pt x="5826" y="11226"/>
                  </a:lnTo>
                  <a:cubicBezTo>
                    <a:pt x="5647" y="11226"/>
                    <a:pt x="5512" y="11360"/>
                    <a:pt x="5512" y="11540"/>
                  </a:cubicBezTo>
                  <a:cubicBezTo>
                    <a:pt x="5512" y="11674"/>
                    <a:pt x="5647" y="11808"/>
                    <a:pt x="5826" y="11808"/>
                  </a:cubicBezTo>
                  <a:lnTo>
                    <a:pt x="6633" y="11808"/>
                  </a:lnTo>
                  <a:cubicBezTo>
                    <a:pt x="6767" y="11808"/>
                    <a:pt x="6812" y="11764"/>
                    <a:pt x="6857" y="11674"/>
                  </a:cubicBezTo>
                  <a:lnTo>
                    <a:pt x="7036" y="11405"/>
                  </a:lnTo>
                  <a:lnTo>
                    <a:pt x="7260" y="11674"/>
                  </a:lnTo>
                  <a:cubicBezTo>
                    <a:pt x="7305" y="11764"/>
                    <a:pt x="7439" y="11808"/>
                    <a:pt x="7484" y="11808"/>
                  </a:cubicBezTo>
                  <a:lnTo>
                    <a:pt x="7663" y="11808"/>
                  </a:lnTo>
                  <a:lnTo>
                    <a:pt x="7439" y="12122"/>
                  </a:lnTo>
                  <a:lnTo>
                    <a:pt x="6767" y="12122"/>
                  </a:lnTo>
                  <a:cubicBezTo>
                    <a:pt x="6588" y="12122"/>
                    <a:pt x="6498" y="12256"/>
                    <a:pt x="6498" y="12436"/>
                  </a:cubicBezTo>
                  <a:cubicBezTo>
                    <a:pt x="6498" y="12570"/>
                    <a:pt x="6588" y="12705"/>
                    <a:pt x="6767" y="12705"/>
                  </a:cubicBezTo>
                  <a:lnTo>
                    <a:pt x="7618" y="12705"/>
                  </a:lnTo>
                  <a:cubicBezTo>
                    <a:pt x="7708" y="12705"/>
                    <a:pt x="7753" y="12660"/>
                    <a:pt x="7842" y="12570"/>
                  </a:cubicBezTo>
                  <a:lnTo>
                    <a:pt x="7977" y="12301"/>
                  </a:lnTo>
                  <a:lnTo>
                    <a:pt x="8201" y="12570"/>
                  </a:lnTo>
                  <a:cubicBezTo>
                    <a:pt x="8291" y="12660"/>
                    <a:pt x="8380" y="12705"/>
                    <a:pt x="8425" y="12705"/>
                  </a:cubicBezTo>
                  <a:lnTo>
                    <a:pt x="9052" y="12705"/>
                  </a:lnTo>
                  <a:cubicBezTo>
                    <a:pt x="9232" y="12705"/>
                    <a:pt x="9321" y="12570"/>
                    <a:pt x="9321" y="12436"/>
                  </a:cubicBezTo>
                  <a:cubicBezTo>
                    <a:pt x="9321" y="12256"/>
                    <a:pt x="9232" y="12122"/>
                    <a:pt x="9052" y="12122"/>
                  </a:cubicBezTo>
                  <a:lnTo>
                    <a:pt x="8559" y="12122"/>
                  </a:lnTo>
                  <a:lnTo>
                    <a:pt x="8291" y="11764"/>
                  </a:lnTo>
                  <a:lnTo>
                    <a:pt x="9097" y="10419"/>
                  </a:lnTo>
                  <a:cubicBezTo>
                    <a:pt x="9321" y="10330"/>
                    <a:pt x="9635" y="10240"/>
                    <a:pt x="9859" y="10106"/>
                  </a:cubicBezTo>
                  <a:lnTo>
                    <a:pt x="11427" y="9344"/>
                  </a:lnTo>
                  <a:lnTo>
                    <a:pt x="12547" y="9433"/>
                  </a:lnTo>
                  <a:lnTo>
                    <a:pt x="12592" y="9433"/>
                  </a:lnTo>
                  <a:cubicBezTo>
                    <a:pt x="12861" y="9433"/>
                    <a:pt x="13085" y="9344"/>
                    <a:pt x="13220" y="9120"/>
                  </a:cubicBezTo>
                  <a:cubicBezTo>
                    <a:pt x="13309" y="8896"/>
                    <a:pt x="13354" y="8672"/>
                    <a:pt x="13264" y="8448"/>
                  </a:cubicBezTo>
                  <a:lnTo>
                    <a:pt x="14116" y="8044"/>
                  </a:lnTo>
                  <a:lnTo>
                    <a:pt x="15863" y="8761"/>
                  </a:lnTo>
                  <a:lnTo>
                    <a:pt x="15953" y="8761"/>
                  </a:lnTo>
                  <a:cubicBezTo>
                    <a:pt x="16043" y="8761"/>
                    <a:pt x="16177" y="8717"/>
                    <a:pt x="16222" y="8627"/>
                  </a:cubicBezTo>
                  <a:cubicBezTo>
                    <a:pt x="16311" y="8448"/>
                    <a:pt x="16222" y="8268"/>
                    <a:pt x="16043" y="8224"/>
                  </a:cubicBezTo>
                  <a:lnTo>
                    <a:pt x="14788" y="7731"/>
                  </a:lnTo>
                  <a:cubicBezTo>
                    <a:pt x="14922" y="7641"/>
                    <a:pt x="15057" y="7551"/>
                    <a:pt x="15102" y="7372"/>
                  </a:cubicBezTo>
                  <a:lnTo>
                    <a:pt x="18686" y="8313"/>
                  </a:lnTo>
                  <a:lnTo>
                    <a:pt x="18462" y="8537"/>
                  </a:lnTo>
                  <a:cubicBezTo>
                    <a:pt x="18417" y="8672"/>
                    <a:pt x="18373" y="8761"/>
                    <a:pt x="18373" y="8896"/>
                  </a:cubicBezTo>
                  <a:lnTo>
                    <a:pt x="18417" y="9165"/>
                  </a:lnTo>
                  <a:lnTo>
                    <a:pt x="17208" y="8672"/>
                  </a:lnTo>
                  <a:cubicBezTo>
                    <a:pt x="17165" y="8661"/>
                    <a:pt x="17123" y="8656"/>
                    <a:pt x="17082" y="8656"/>
                  </a:cubicBezTo>
                  <a:cubicBezTo>
                    <a:pt x="16951" y="8656"/>
                    <a:pt x="16839" y="8714"/>
                    <a:pt x="16804" y="8851"/>
                  </a:cubicBezTo>
                  <a:cubicBezTo>
                    <a:pt x="16760" y="8985"/>
                    <a:pt x="16804" y="9165"/>
                    <a:pt x="16984" y="9209"/>
                  </a:cubicBezTo>
                  <a:lnTo>
                    <a:pt x="18417" y="9837"/>
                  </a:lnTo>
                  <a:cubicBezTo>
                    <a:pt x="18462" y="9837"/>
                    <a:pt x="18552" y="9882"/>
                    <a:pt x="18597" y="9882"/>
                  </a:cubicBezTo>
                  <a:cubicBezTo>
                    <a:pt x="18686" y="9882"/>
                    <a:pt x="18776" y="9837"/>
                    <a:pt x="18866" y="9792"/>
                  </a:cubicBezTo>
                  <a:cubicBezTo>
                    <a:pt x="19000" y="9658"/>
                    <a:pt x="19045" y="9568"/>
                    <a:pt x="19045" y="9389"/>
                  </a:cubicBezTo>
                  <a:lnTo>
                    <a:pt x="19000" y="8941"/>
                  </a:lnTo>
                  <a:lnTo>
                    <a:pt x="19314" y="8537"/>
                  </a:lnTo>
                  <a:cubicBezTo>
                    <a:pt x="19448" y="8448"/>
                    <a:pt x="19493" y="8358"/>
                    <a:pt x="19448" y="8179"/>
                  </a:cubicBezTo>
                  <a:cubicBezTo>
                    <a:pt x="19358" y="8000"/>
                    <a:pt x="19269" y="7955"/>
                    <a:pt x="19134" y="7910"/>
                  </a:cubicBezTo>
                  <a:lnTo>
                    <a:pt x="15191" y="6835"/>
                  </a:lnTo>
                  <a:cubicBezTo>
                    <a:pt x="15102" y="6700"/>
                    <a:pt x="15012" y="6610"/>
                    <a:pt x="14833" y="6566"/>
                  </a:cubicBezTo>
                  <a:lnTo>
                    <a:pt x="12547" y="5714"/>
                  </a:lnTo>
                  <a:cubicBezTo>
                    <a:pt x="12368" y="5669"/>
                    <a:pt x="12234" y="5580"/>
                    <a:pt x="12144" y="5490"/>
                  </a:cubicBezTo>
                  <a:lnTo>
                    <a:pt x="10755" y="4639"/>
                  </a:lnTo>
                  <a:cubicBezTo>
                    <a:pt x="9993" y="3922"/>
                    <a:pt x="9142" y="3339"/>
                    <a:pt x="8111" y="3026"/>
                  </a:cubicBezTo>
                  <a:lnTo>
                    <a:pt x="6812" y="2578"/>
                  </a:lnTo>
                  <a:cubicBezTo>
                    <a:pt x="6767" y="2578"/>
                    <a:pt x="6722" y="2488"/>
                    <a:pt x="6722" y="2443"/>
                  </a:cubicBezTo>
                  <a:lnTo>
                    <a:pt x="5602" y="1054"/>
                  </a:lnTo>
                  <a:cubicBezTo>
                    <a:pt x="5199" y="561"/>
                    <a:pt x="4661" y="203"/>
                    <a:pt x="4034" y="68"/>
                  </a:cubicBezTo>
                  <a:cubicBezTo>
                    <a:pt x="3829" y="23"/>
                    <a:pt x="3618" y="0"/>
                    <a:pt x="34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8" name="Google Shape;6598;p77"/>
          <p:cNvGrpSpPr/>
          <p:nvPr/>
        </p:nvGrpSpPr>
        <p:grpSpPr>
          <a:xfrm>
            <a:off x="3787854" y="1477959"/>
            <a:ext cx="506495" cy="422387"/>
            <a:chOff x="3683491" y="1284364"/>
            <a:chExt cx="571730" cy="476788"/>
          </a:xfrm>
        </p:grpSpPr>
        <p:sp>
          <p:nvSpPr>
            <p:cNvPr id="6599" name="Google Shape;6599;p77"/>
            <p:cNvSpPr/>
            <p:nvPr/>
          </p:nvSpPr>
          <p:spPr>
            <a:xfrm>
              <a:off x="3683491" y="1284364"/>
              <a:ext cx="571730" cy="476788"/>
            </a:xfrm>
            <a:custGeom>
              <a:rect b="b" l="l" r="r" t="t"/>
              <a:pathLst>
                <a:path extrusionOk="0" h="16256" w="19493">
                  <a:moveTo>
                    <a:pt x="6470" y="2696"/>
                  </a:moveTo>
                  <a:cubicBezTo>
                    <a:pt x="6676" y="2696"/>
                    <a:pt x="6865" y="2727"/>
                    <a:pt x="7035" y="2813"/>
                  </a:cubicBezTo>
                  <a:cubicBezTo>
                    <a:pt x="7259" y="2947"/>
                    <a:pt x="7439" y="3126"/>
                    <a:pt x="7483" y="3350"/>
                  </a:cubicBezTo>
                  <a:cubicBezTo>
                    <a:pt x="7573" y="3574"/>
                    <a:pt x="7439" y="3798"/>
                    <a:pt x="7259" y="3933"/>
                  </a:cubicBezTo>
                  <a:cubicBezTo>
                    <a:pt x="7035" y="4157"/>
                    <a:pt x="6766" y="4336"/>
                    <a:pt x="6453" y="4381"/>
                  </a:cubicBezTo>
                  <a:cubicBezTo>
                    <a:pt x="6370" y="4395"/>
                    <a:pt x="6281" y="4401"/>
                    <a:pt x="6189" y="4401"/>
                  </a:cubicBezTo>
                  <a:cubicBezTo>
                    <a:pt x="5687" y="4401"/>
                    <a:pt x="5084" y="4212"/>
                    <a:pt x="4705" y="4022"/>
                  </a:cubicBezTo>
                  <a:cubicBezTo>
                    <a:pt x="5064" y="3485"/>
                    <a:pt x="5691" y="2813"/>
                    <a:pt x="6094" y="2723"/>
                  </a:cubicBezTo>
                  <a:cubicBezTo>
                    <a:pt x="6226" y="2707"/>
                    <a:pt x="6351" y="2696"/>
                    <a:pt x="6470" y="2696"/>
                  </a:cubicBezTo>
                  <a:close/>
                  <a:moveTo>
                    <a:pt x="3899" y="3843"/>
                  </a:moveTo>
                  <a:cubicBezTo>
                    <a:pt x="3988" y="3933"/>
                    <a:pt x="3988" y="4112"/>
                    <a:pt x="3988" y="4246"/>
                  </a:cubicBezTo>
                  <a:lnTo>
                    <a:pt x="3988" y="4739"/>
                  </a:lnTo>
                  <a:lnTo>
                    <a:pt x="896" y="4784"/>
                  </a:lnTo>
                  <a:cubicBezTo>
                    <a:pt x="1300" y="4560"/>
                    <a:pt x="1793" y="4336"/>
                    <a:pt x="2285" y="4246"/>
                  </a:cubicBezTo>
                  <a:lnTo>
                    <a:pt x="3899" y="3843"/>
                  </a:lnTo>
                  <a:close/>
                  <a:moveTo>
                    <a:pt x="5288" y="751"/>
                  </a:moveTo>
                  <a:lnTo>
                    <a:pt x="5288" y="1020"/>
                  </a:lnTo>
                  <a:cubicBezTo>
                    <a:pt x="5288" y="1155"/>
                    <a:pt x="5377" y="1199"/>
                    <a:pt x="5467" y="1244"/>
                  </a:cubicBezTo>
                  <a:cubicBezTo>
                    <a:pt x="5534" y="1267"/>
                    <a:pt x="5590" y="1278"/>
                    <a:pt x="5635" y="1278"/>
                  </a:cubicBezTo>
                  <a:cubicBezTo>
                    <a:pt x="5680" y="1278"/>
                    <a:pt x="5713" y="1267"/>
                    <a:pt x="5736" y="1244"/>
                  </a:cubicBezTo>
                  <a:lnTo>
                    <a:pt x="5960" y="1155"/>
                  </a:lnTo>
                  <a:cubicBezTo>
                    <a:pt x="6274" y="975"/>
                    <a:pt x="6632" y="841"/>
                    <a:pt x="6990" y="841"/>
                  </a:cubicBezTo>
                  <a:lnTo>
                    <a:pt x="6990" y="1244"/>
                  </a:lnTo>
                  <a:cubicBezTo>
                    <a:pt x="6990" y="1379"/>
                    <a:pt x="7035" y="1468"/>
                    <a:pt x="7170" y="1468"/>
                  </a:cubicBezTo>
                  <a:lnTo>
                    <a:pt x="7797" y="1827"/>
                  </a:lnTo>
                  <a:cubicBezTo>
                    <a:pt x="8559" y="2275"/>
                    <a:pt x="9007" y="3037"/>
                    <a:pt x="9007" y="3933"/>
                  </a:cubicBezTo>
                  <a:lnTo>
                    <a:pt x="9007" y="5187"/>
                  </a:lnTo>
                  <a:cubicBezTo>
                    <a:pt x="9007" y="5277"/>
                    <a:pt x="9007" y="5322"/>
                    <a:pt x="9052" y="5456"/>
                  </a:cubicBezTo>
                  <a:cubicBezTo>
                    <a:pt x="8872" y="5412"/>
                    <a:pt x="8738" y="5412"/>
                    <a:pt x="8559" y="5412"/>
                  </a:cubicBezTo>
                  <a:cubicBezTo>
                    <a:pt x="8486" y="5401"/>
                    <a:pt x="8415" y="5396"/>
                    <a:pt x="8345" y="5396"/>
                  </a:cubicBezTo>
                  <a:cubicBezTo>
                    <a:pt x="7810" y="5396"/>
                    <a:pt x="7352" y="5687"/>
                    <a:pt x="7035" y="6084"/>
                  </a:cubicBezTo>
                  <a:lnTo>
                    <a:pt x="6946" y="6173"/>
                  </a:lnTo>
                  <a:lnTo>
                    <a:pt x="5198" y="6173"/>
                  </a:lnTo>
                  <a:cubicBezTo>
                    <a:pt x="5198" y="6128"/>
                    <a:pt x="5198" y="5994"/>
                    <a:pt x="5153" y="5949"/>
                  </a:cubicBezTo>
                  <a:lnTo>
                    <a:pt x="5153" y="5680"/>
                  </a:lnTo>
                  <a:cubicBezTo>
                    <a:pt x="5153" y="5546"/>
                    <a:pt x="5108" y="5412"/>
                    <a:pt x="4974" y="5322"/>
                  </a:cubicBezTo>
                  <a:lnTo>
                    <a:pt x="4526" y="4919"/>
                  </a:lnTo>
                  <a:lnTo>
                    <a:pt x="4526" y="4560"/>
                  </a:lnTo>
                  <a:cubicBezTo>
                    <a:pt x="4660" y="4605"/>
                    <a:pt x="4795" y="4695"/>
                    <a:pt x="4974" y="4739"/>
                  </a:cubicBezTo>
                  <a:cubicBezTo>
                    <a:pt x="5467" y="4874"/>
                    <a:pt x="5870" y="5008"/>
                    <a:pt x="6229" y="5008"/>
                  </a:cubicBezTo>
                  <a:cubicBezTo>
                    <a:pt x="6318" y="5008"/>
                    <a:pt x="6453" y="5008"/>
                    <a:pt x="6542" y="4963"/>
                  </a:cubicBezTo>
                  <a:cubicBezTo>
                    <a:pt x="6990" y="4829"/>
                    <a:pt x="7394" y="4605"/>
                    <a:pt x="7663" y="4336"/>
                  </a:cubicBezTo>
                  <a:cubicBezTo>
                    <a:pt x="7931" y="3978"/>
                    <a:pt x="8111" y="3619"/>
                    <a:pt x="8021" y="3216"/>
                  </a:cubicBezTo>
                  <a:cubicBezTo>
                    <a:pt x="7887" y="2813"/>
                    <a:pt x="7663" y="2499"/>
                    <a:pt x="7259" y="2320"/>
                  </a:cubicBezTo>
                  <a:cubicBezTo>
                    <a:pt x="7020" y="2200"/>
                    <a:pt x="6742" y="2140"/>
                    <a:pt x="6436" y="2140"/>
                  </a:cubicBezTo>
                  <a:cubicBezTo>
                    <a:pt x="6283" y="2140"/>
                    <a:pt x="6124" y="2155"/>
                    <a:pt x="5960" y="2185"/>
                  </a:cubicBezTo>
                  <a:cubicBezTo>
                    <a:pt x="5377" y="2320"/>
                    <a:pt x="4750" y="3037"/>
                    <a:pt x="4347" y="3485"/>
                  </a:cubicBezTo>
                  <a:lnTo>
                    <a:pt x="4392" y="2409"/>
                  </a:lnTo>
                  <a:cubicBezTo>
                    <a:pt x="4481" y="1737"/>
                    <a:pt x="4750" y="1155"/>
                    <a:pt x="5288" y="751"/>
                  </a:cubicBezTo>
                  <a:close/>
                  <a:moveTo>
                    <a:pt x="6587" y="6711"/>
                  </a:moveTo>
                  <a:cubicBezTo>
                    <a:pt x="6542" y="6980"/>
                    <a:pt x="6542" y="7249"/>
                    <a:pt x="6587" y="7518"/>
                  </a:cubicBezTo>
                  <a:lnTo>
                    <a:pt x="5601" y="7921"/>
                  </a:lnTo>
                  <a:cubicBezTo>
                    <a:pt x="5422" y="7518"/>
                    <a:pt x="5333" y="7069"/>
                    <a:pt x="5198" y="6711"/>
                  </a:cubicBezTo>
                  <a:close/>
                  <a:moveTo>
                    <a:pt x="6901" y="8010"/>
                  </a:moveTo>
                  <a:cubicBezTo>
                    <a:pt x="6946" y="8100"/>
                    <a:pt x="6946" y="8145"/>
                    <a:pt x="6990" y="8190"/>
                  </a:cubicBezTo>
                  <a:lnTo>
                    <a:pt x="7349" y="8638"/>
                  </a:lnTo>
                  <a:lnTo>
                    <a:pt x="7483" y="8817"/>
                  </a:lnTo>
                  <a:lnTo>
                    <a:pt x="6498" y="9489"/>
                  </a:lnTo>
                  <a:cubicBezTo>
                    <a:pt x="6274" y="9176"/>
                    <a:pt x="6049" y="8817"/>
                    <a:pt x="5870" y="8414"/>
                  </a:cubicBezTo>
                  <a:lnTo>
                    <a:pt x="6901" y="8010"/>
                  </a:lnTo>
                  <a:close/>
                  <a:moveTo>
                    <a:pt x="9141" y="12447"/>
                  </a:moveTo>
                  <a:cubicBezTo>
                    <a:pt x="9365" y="12581"/>
                    <a:pt x="9589" y="12671"/>
                    <a:pt x="9858" y="12760"/>
                  </a:cubicBezTo>
                  <a:lnTo>
                    <a:pt x="9589" y="13208"/>
                  </a:lnTo>
                  <a:lnTo>
                    <a:pt x="9186" y="13208"/>
                  </a:lnTo>
                  <a:lnTo>
                    <a:pt x="8917" y="12805"/>
                  </a:lnTo>
                  <a:lnTo>
                    <a:pt x="9141" y="12447"/>
                  </a:lnTo>
                  <a:close/>
                  <a:moveTo>
                    <a:pt x="5506" y="1"/>
                  </a:moveTo>
                  <a:cubicBezTo>
                    <a:pt x="5433" y="1"/>
                    <a:pt x="5355" y="12"/>
                    <a:pt x="5288" y="34"/>
                  </a:cubicBezTo>
                  <a:lnTo>
                    <a:pt x="5198" y="79"/>
                  </a:lnTo>
                  <a:cubicBezTo>
                    <a:pt x="4392" y="572"/>
                    <a:pt x="3899" y="1423"/>
                    <a:pt x="3899" y="2320"/>
                  </a:cubicBezTo>
                  <a:lnTo>
                    <a:pt x="3854" y="3261"/>
                  </a:lnTo>
                  <a:lnTo>
                    <a:pt x="2241" y="3664"/>
                  </a:lnTo>
                  <a:cubicBezTo>
                    <a:pt x="1569" y="3843"/>
                    <a:pt x="941" y="4112"/>
                    <a:pt x="448" y="4560"/>
                  </a:cubicBezTo>
                  <a:lnTo>
                    <a:pt x="135" y="4784"/>
                  </a:lnTo>
                  <a:cubicBezTo>
                    <a:pt x="45" y="4919"/>
                    <a:pt x="0" y="5053"/>
                    <a:pt x="45" y="5187"/>
                  </a:cubicBezTo>
                  <a:cubicBezTo>
                    <a:pt x="90" y="5367"/>
                    <a:pt x="224" y="5412"/>
                    <a:pt x="359" y="5412"/>
                  </a:cubicBezTo>
                  <a:lnTo>
                    <a:pt x="4257" y="5277"/>
                  </a:lnTo>
                  <a:lnTo>
                    <a:pt x="4616" y="5636"/>
                  </a:lnTo>
                  <a:lnTo>
                    <a:pt x="4616" y="5904"/>
                  </a:lnTo>
                  <a:cubicBezTo>
                    <a:pt x="4795" y="7697"/>
                    <a:pt x="5601" y="9400"/>
                    <a:pt x="6856" y="10744"/>
                  </a:cubicBezTo>
                  <a:cubicBezTo>
                    <a:pt x="6946" y="10789"/>
                    <a:pt x="6990" y="10833"/>
                    <a:pt x="7080" y="10833"/>
                  </a:cubicBezTo>
                  <a:cubicBezTo>
                    <a:pt x="7170" y="10833"/>
                    <a:pt x="7259" y="10833"/>
                    <a:pt x="7304" y="10789"/>
                  </a:cubicBezTo>
                  <a:cubicBezTo>
                    <a:pt x="7439" y="10654"/>
                    <a:pt x="7439" y="10520"/>
                    <a:pt x="7304" y="10385"/>
                  </a:cubicBezTo>
                  <a:cubicBezTo>
                    <a:pt x="7215" y="10296"/>
                    <a:pt x="7080" y="10117"/>
                    <a:pt x="6990" y="9982"/>
                  </a:cubicBezTo>
                  <a:lnTo>
                    <a:pt x="7976" y="9400"/>
                  </a:lnTo>
                  <a:cubicBezTo>
                    <a:pt x="8783" y="10206"/>
                    <a:pt x="9724" y="10968"/>
                    <a:pt x="10799" y="11416"/>
                  </a:cubicBezTo>
                  <a:cubicBezTo>
                    <a:pt x="11695" y="11774"/>
                    <a:pt x="12592" y="12133"/>
                    <a:pt x="13577" y="12223"/>
                  </a:cubicBezTo>
                  <a:cubicBezTo>
                    <a:pt x="13712" y="12402"/>
                    <a:pt x="13802" y="12581"/>
                    <a:pt x="13936" y="12671"/>
                  </a:cubicBezTo>
                  <a:cubicBezTo>
                    <a:pt x="13549" y="12721"/>
                    <a:pt x="13169" y="12746"/>
                    <a:pt x="12795" y="12746"/>
                  </a:cubicBezTo>
                  <a:cubicBezTo>
                    <a:pt x="12172" y="12746"/>
                    <a:pt x="11567" y="12676"/>
                    <a:pt x="10979" y="12536"/>
                  </a:cubicBezTo>
                  <a:cubicBezTo>
                    <a:pt x="9948" y="12223"/>
                    <a:pt x="9052" y="11774"/>
                    <a:pt x="8200" y="11192"/>
                  </a:cubicBezTo>
                  <a:cubicBezTo>
                    <a:pt x="8163" y="11136"/>
                    <a:pt x="8110" y="11111"/>
                    <a:pt x="8054" y="11111"/>
                  </a:cubicBezTo>
                  <a:cubicBezTo>
                    <a:pt x="7976" y="11111"/>
                    <a:pt x="7894" y="11159"/>
                    <a:pt x="7842" y="11237"/>
                  </a:cubicBezTo>
                  <a:cubicBezTo>
                    <a:pt x="7707" y="11326"/>
                    <a:pt x="7752" y="11506"/>
                    <a:pt x="7887" y="11640"/>
                  </a:cubicBezTo>
                  <a:cubicBezTo>
                    <a:pt x="8156" y="11864"/>
                    <a:pt x="8424" y="11999"/>
                    <a:pt x="8783" y="12223"/>
                  </a:cubicBezTo>
                  <a:lnTo>
                    <a:pt x="8156" y="13253"/>
                  </a:lnTo>
                  <a:lnTo>
                    <a:pt x="7483" y="13253"/>
                  </a:lnTo>
                  <a:cubicBezTo>
                    <a:pt x="7304" y="13253"/>
                    <a:pt x="7215" y="13343"/>
                    <a:pt x="7215" y="13522"/>
                  </a:cubicBezTo>
                  <a:cubicBezTo>
                    <a:pt x="7215" y="13701"/>
                    <a:pt x="7304" y="13791"/>
                    <a:pt x="7483" y="13791"/>
                  </a:cubicBezTo>
                  <a:lnTo>
                    <a:pt x="8335" y="13791"/>
                  </a:lnTo>
                  <a:cubicBezTo>
                    <a:pt x="8424" y="13791"/>
                    <a:pt x="8514" y="13746"/>
                    <a:pt x="8559" y="13701"/>
                  </a:cubicBezTo>
                  <a:lnTo>
                    <a:pt x="8738" y="13432"/>
                  </a:lnTo>
                  <a:lnTo>
                    <a:pt x="8962" y="13746"/>
                  </a:lnTo>
                  <a:cubicBezTo>
                    <a:pt x="9007" y="13791"/>
                    <a:pt x="9141" y="13881"/>
                    <a:pt x="9186" y="13881"/>
                  </a:cubicBezTo>
                  <a:lnTo>
                    <a:pt x="9365" y="13881"/>
                  </a:lnTo>
                  <a:lnTo>
                    <a:pt x="9141" y="14194"/>
                  </a:lnTo>
                  <a:lnTo>
                    <a:pt x="8469" y="14194"/>
                  </a:lnTo>
                  <a:cubicBezTo>
                    <a:pt x="8290" y="14194"/>
                    <a:pt x="8156" y="14329"/>
                    <a:pt x="8156" y="14463"/>
                  </a:cubicBezTo>
                  <a:cubicBezTo>
                    <a:pt x="8156" y="14642"/>
                    <a:pt x="8290" y="14732"/>
                    <a:pt x="8469" y="14732"/>
                  </a:cubicBezTo>
                  <a:lnTo>
                    <a:pt x="9276" y="14732"/>
                  </a:lnTo>
                  <a:cubicBezTo>
                    <a:pt x="9410" y="14732"/>
                    <a:pt x="9455" y="14687"/>
                    <a:pt x="9500" y="14642"/>
                  </a:cubicBezTo>
                  <a:lnTo>
                    <a:pt x="9679" y="14373"/>
                  </a:lnTo>
                  <a:lnTo>
                    <a:pt x="9903" y="14687"/>
                  </a:lnTo>
                  <a:cubicBezTo>
                    <a:pt x="9948" y="14732"/>
                    <a:pt x="10082" y="14822"/>
                    <a:pt x="10127" y="14822"/>
                  </a:cubicBezTo>
                  <a:lnTo>
                    <a:pt x="10754" y="14822"/>
                  </a:lnTo>
                  <a:cubicBezTo>
                    <a:pt x="10934" y="14822"/>
                    <a:pt x="11023" y="14687"/>
                    <a:pt x="11023" y="14508"/>
                  </a:cubicBezTo>
                  <a:cubicBezTo>
                    <a:pt x="11023" y="14373"/>
                    <a:pt x="10934" y="14239"/>
                    <a:pt x="10754" y="14239"/>
                  </a:cubicBezTo>
                  <a:lnTo>
                    <a:pt x="10262" y="14239"/>
                  </a:lnTo>
                  <a:lnTo>
                    <a:pt x="9948" y="13836"/>
                  </a:lnTo>
                  <a:lnTo>
                    <a:pt x="10486" y="13074"/>
                  </a:lnTo>
                  <a:cubicBezTo>
                    <a:pt x="10575" y="13119"/>
                    <a:pt x="10710" y="13119"/>
                    <a:pt x="10754" y="13164"/>
                  </a:cubicBezTo>
                  <a:cubicBezTo>
                    <a:pt x="11427" y="13343"/>
                    <a:pt x="12144" y="13477"/>
                    <a:pt x="12816" y="13477"/>
                  </a:cubicBezTo>
                  <a:cubicBezTo>
                    <a:pt x="13264" y="13477"/>
                    <a:pt x="13712" y="13388"/>
                    <a:pt x="14160" y="13343"/>
                  </a:cubicBezTo>
                  <a:lnTo>
                    <a:pt x="14294" y="13343"/>
                  </a:lnTo>
                  <a:cubicBezTo>
                    <a:pt x="14518" y="13612"/>
                    <a:pt x="14787" y="13925"/>
                    <a:pt x="15056" y="14194"/>
                  </a:cubicBezTo>
                  <a:cubicBezTo>
                    <a:pt x="15101" y="14239"/>
                    <a:pt x="15191" y="14239"/>
                    <a:pt x="15280" y="14239"/>
                  </a:cubicBezTo>
                  <a:cubicBezTo>
                    <a:pt x="15325" y="14239"/>
                    <a:pt x="15459" y="14194"/>
                    <a:pt x="15504" y="14149"/>
                  </a:cubicBezTo>
                  <a:cubicBezTo>
                    <a:pt x="15639" y="14015"/>
                    <a:pt x="15639" y="13836"/>
                    <a:pt x="15504" y="13746"/>
                  </a:cubicBezTo>
                  <a:cubicBezTo>
                    <a:pt x="15056" y="13343"/>
                    <a:pt x="14653" y="12895"/>
                    <a:pt x="14339" y="12402"/>
                  </a:cubicBezTo>
                  <a:lnTo>
                    <a:pt x="15235" y="12402"/>
                  </a:lnTo>
                  <a:lnTo>
                    <a:pt x="18820" y="15628"/>
                  </a:lnTo>
                  <a:cubicBezTo>
                    <a:pt x="18327" y="15583"/>
                    <a:pt x="17790" y="15494"/>
                    <a:pt x="17431" y="15180"/>
                  </a:cubicBezTo>
                  <a:lnTo>
                    <a:pt x="17117" y="15046"/>
                  </a:lnTo>
                  <a:cubicBezTo>
                    <a:pt x="16849" y="14866"/>
                    <a:pt x="16625" y="14687"/>
                    <a:pt x="16400" y="14508"/>
                  </a:cubicBezTo>
                  <a:cubicBezTo>
                    <a:pt x="16369" y="14476"/>
                    <a:pt x="16326" y="14461"/>
                    <a:pt x="16277" y="14461"/>
                  </a:cubicBezTo>
                  <a:cubicBezTo>
                    <a:pt x="16189" y="14461"/>
                    <a:pt x="16084" y="14511"/>
                    <a:pt x="15997" y="14597"/>
                  </a:cubicBezTo>
                  <a:cubicBezTo>
                    <a:pt x="15908" y="14687"/>
                    <a:pt x="15952" y="14866"/>
                    <a:pt x="16087" y="14956"/>
                  </a:cubicBezTo>
                  <a:cubicBezTo>
                    <a:pt x="16356" y="15180"/>
                    <a:pt x="16580" y="15359"/>
                    <a:pt x="16849" y="15538"/>
                  </a:cubicBezTo>
                  <a:lnTo>
                    <a:pt x="17117" y="15718"/>
                  </a:lnTo>
                  <a:cubicBezTo>
                    <a:pt x="17700" y="16031"/>
                    <a:pt x="18372" y="16255"/>
                    <a:pt x="19044" y="16255"/>
                  </a:cubicBezTo>
                  <a:cubicBezTo>
                    <a:pt x="19268" y="16255"/>
                    <a:pt x="19448" y="16166"/>
                    <a:pt x="19492" y="15942"/>
                  </a:cubicBezTo>
                  <a:cubicBezTo>
                    <a:pt x="19492" y="15673"/>
                    <a:pt x="19448" y="15449"/>
                    <a:pt x="19268" y="15270"/>
                  </a:cubicBezTo>
                  <a:lnTo>
                    <a:pt x="15997" y="12312"/>
                  </a:lnTo>
                  <a:lnTo>
                    <a:pt x="16400" y="12312"/>
                  </a:lnTo>
                  <a:cubicBezTo>
                    <a:pt x="16580" y="12312"/>
                    <a:pt x="16714" y="12178"/>
                    <a:pt x="16804" y="11999"/>
                  </a:cubicBezTo>
                  <a:cubicBezTo>
                    <a:pt x="16849" y="11864"/>
                    <a:pt x="16714" y="11685"/>
                    <a:pt x="16625" y="11550"/>
                  </a:cubicBezTo>
                  <a:lnTo>
                    <a:pt x="15997" y="11237"/>
                  </a:lnTo>
                  <a:cubicBezTo>
                    <a:pt x="15728" y="11058"/>
                    <a:pt x="15504" y="10878"/>
                    <a:pt x="15280" y="10654"/>
                  </a:cubicBezTo>
                  <a:lnTo>
                    <a:pt x="13802" y="9220"/>
                  </a:lnTo>
                  <a:cubicBezTo>
                    <a:pt x="13757" y="9153"/>
                    <a:pt x="13690" y="9120"/>
                    <a:pt x="13622" y="9120"/>
                  </a:cubicBezTo>
                  <a:cubicBezTo>
                    <a:pt x="13555" y="9120"/>
                    <a:pt x="13488" y="9153"/>
                    <a:pt x="13443" y="9220"/>
                  </a:cubicBezTo>
                  <a:cubicBezTo>
                    <a:pt x="13309" y="9310"/>
                    <a:pt x="13309" y="9489"/>
                    <a:pt x="13443" y="9624"/>
                  </a:cubicBezTo>
                  <a:lnTo>
                    <a:pt x="14877" y="11058"/>
                  </a:lnTo>
                  <a:cubicBezTo>
                    <a:pt x="15146" y="11326"/>
                    <a:pt x="15459" y="11550"/>
                    <a:pt x="15773" y="11730"/>
                  </a:cubicBezTo>
                  <a:lnTo>
                    <a:pt x="14922" y="11730"/>
                  </a:lnTo>
                  <a:cubicBezTo>
                    <a:pt x="13577" y="11730"/>
                    <a:pt x="12233" y="11416"/>
                    <a:pt x="11023" y="10833"/>
                  </a:cubicBezTo>
                  <a:cubicBezTo>
                    <a:pt x="9769" y="10296"/>
                    <a:pt x="8738" y="9400"/>
                    <a:pt x="7887" y="8324"/>
                  </a:cubicBezTo>
                  <a:lnTo>
                    <a:pt x="7528" y="7876"/>
                  </a:lnTo>
                  <a:cubicBezTo>
                    <a:pt x="7170" y="7428"/>
                    <a:pt x="7170" y="6756"/>
                    <a:pt x="7528" y="6308"/>
                  </a:cubicBezTo>
                  <a:cubicBezTo>
                    <a:pt x="7803" y="5993"/>
                    <a:pt x="8113" y="5851"/>
                    <a:pt x="8457" y="5851"/>
                  </a:cubicBezTo>
                  <a:cubicBezTo>
                    <a:pt x="8505" y="5851"/>
                    <a:pt x="8554" y="5854"/>
                    <a:pt x="8604" y="5860"/>
                  </a:cubicBezTo>
                  <a:cubicBezTo>
                    <a:pt x="9500" y="5904"/>
                    <a:pt x="10351" y="6308"/>
                    <a:pt x="10979" y="6935"/>
                  </a:cubicBezTo>
                  <a:lnTo>
                    <a:pt x="12636" y="8638"/>
                  </a:lnTo>
                  <a:cubicBezTo>
                    <a:pt x="12704" y="8705"/>
                    <a:pt x="12771" y="8739"/>
                    <a:pt x="12838" y="8739"/>
                  </a:cubicBezTo>
                  <a:cubicBezTo>
                    <a:pt x="12905" y="8739"/>
                    <a:pt x="12973" y="8705"/>
                    <a:pt x="13040" y="8638"/>
                  </a:cubicBezTo>
                  <a:cubicBezTo>
                    <a:pt x="13129" y="8548"/>
                    <a:pt x="13129" y="8369"/>
                    <a:pt x="13040" y="8279"/>
                  </a:cubicBezTo>
                  <a:lnTo>
                    <a:pt x="11337" y="6532"/>
                  </a:lnTo>
                  <a:cubicBezTo>
                    <a:pt x="10979" y="6128"/>
                    <a:pt x="10441" y="5815"/>
                    <a:pt x="9903" y="5591"/>
                  </a:cubicBezTo>
                  <a:lnTo>
                    <a:pt x="9634" y="5143"/>
                  </a:lnTo>
                  <a:lnTo>
                    <a:pt x="9634" y="3888"/>
                  </a:lnTo>
                  <a:cubicBezTo>
                    <a:pt x="9634" y="2813"/>
                    <a:pt x="9007" y="1827"/>
                    <a:pt x="8066" y="1244"/>
                  </a:cubicBezTo>
                  <a:lnTo>
                    <a:pt x="7618" y="1020"/>
                  </a:lnTo>
                  <a:lnTo>
                    <a:pt x="7618" y="572"/>
                  </a:lnTo>
                  <a:cubicBezTo>
                    <a:pt x="7618" y="438"/>
                    <a:pt x="7483" y="303"/>
                    <a:pt x="7304" y="258"/>
                  </a:cubicBezTo>
                  <a:cubicBezTo>
                    <a:pt x="7193" y="248"/>
                    <a:pt x="7085" y="243"/>
                    <a:pt x="6978" y="243"/>
                  </a:cubicBezTo>
                  <a:cubicBezTo>
                    <a:pt x="6610" y="243"/>
                    <a:pt x="6262" y="309"/>
                    <a:pt x="5915" y="482"/>
                  </a:cubicBezTo>
                  <a:lnTo>
                    <a:pt x="5915" y="348"/>
                  </a:lnTo>
                  <a:cubicBezTo>
                    <a:pt x="5915" y="258"/>
                    <a:pt x="5825" y="79"/>
                    <a:pt x="5691" y="34"/>
                  </a:cubicBezTo>
                  <a:cubicBezTo>
                    <a:pt x="5646" y="12"/>
                    <a:pt x="5579" y="1"/>
                    <a:pt x="55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7"/>
            <p:cNvSpPr/>
            <p:nvPr/>
          </p:nvSpPr>
          <p:spPr>
            <a:xfrm>
              <a:off x="3854339" y="1377370"/>
              <a:ext cx="15809" cy="21030"/>
            </a:xfrm>
            <a:custGeom>
              <a:rect b="b" l="l" r="r" t="t"/>
              <a:pathLst>
                <a:path extrusionOk="0" h="717" w="539">
                  <a:moveTo>
                    <a:pt x="269" y="0"/>
                  </a:moveTo>
                  <a:cubicBezTo>
                    <a:pt x="90" y="0"/>
                    <a:pt x="0" y="90"/>
                    <a:pt x="0" y="269"/>
                  </a:cubicBezTo>
                  <a:lnTo>
                    <a:pt x="0" y="448"/>
                  </a:lnTo>
                  <a:cubicBezTo>
                    <a:pt x="0" y="627"/>
                    <a:pt x="90" y="717"/>
                    <a:pt x="269" y="717"/>
                  </a:cubicBezTo>
                  <a:cubicBezTo>
                    <a:pt x="449" y="717"/>
                    <a:pt x="538" y="627"/>
                    <a:pt x="538" y="448"/>
                  </a:cubicBezTo>
                  <a:lnTo>
                    <a:pt x="538" y="269"/>
                  </a:lnTo>
                  <a:cubicBezTo>
                    <a:pt x="538" y="90"/>
                    <a:pt x="449" y="0"/>
                    <a:pt x="2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1" name="Google Shape;6601;p77"/>
          <p:cNvGrpSpPr/>
          <p:nvPr/>
        </p:nvGrpSpPr>
        <p:grpSpPr>
          <a:xfrm>
            <a:off x="2552523" y="2105121"/>
            <a:ext cx="507665" cy="406485"/>
            <a:chOff x="2289055" y="1992303"/>
            <a:chExt cx="573050" cy="458839"/>
          </a:xfrm>
        </p:grpSpPr>
        <p:sp>
          <p:nvSpPr>
            <p:cNvPr id="6602" name="Google Shape;6602;p77"/>
            <p:cNvSpPr/>
            <p:nvPr/>
          </p:nvSpPr>
          <p:spPr>
            <a:xfrm>
              <a:off x="2289055" y="1992303"/>
              <a:ext cx="573050" cy="458839"/>
            </a:xfrm>
            <a:custGeom>
              <a:rect b="b" l="l" r="r" t="t"/>
              <a:pathLst>
                <a:path extrusionOk="0" h="15644" w="19538">
                  <a:moveTo>
                    <a:pt x="1614" y="1976"/>
                  </a:moveTo>
                  <a:lnTo>
                    <a:pt x="1614" y="2425"/>
                  </a:lnTo>
                  <a:lnTo>
                    <a:pt x="897" y="2380"/>
                  </a:lnTo>
                  <a:cubicBezTo>
                    <a:pt x="1031" y="2201"/>
                    <a:pt x="1345" y="2111"/>
                    <a:pt x="1614" y="1976"/>
                  </a:cubicBezTo>
                  <a:close/>
                  <a:moveTo>
                    <a:pt x="4382" y="600"/>
                  </a:moveTo>
                  <a:cubicBezTo>
                    <a:pt x="5090" y="600"/>
                    <a:pt x="5790" y="910"/>
                    <a:pt x="6318" y="1439"/>
                  </a:cubicBezTo>
                  <a:lnTo>
                    <a:pt x="6318" y="1484"/>
                  </a:lnTo>
                  <a:cubicBezTo>
                    <a:pt x="6856" y="2021"/>
                    <a:pt x="7170" y="2693"/>
                    <a:pt x="7170" y="3500"/>
                  </a:cubicBezTo>
                  <a:lnTo>
                    <a:pt x="6991" y="3679"/>
                  </a:lnTo>
                  <a:cubicBezTo>
                    <a:pt x="6632" y="4038"/>
                    <a:pt x="6318" y="4441"/>
                    <a:pt x="5870" y="4710"/>
                  </a:cubicBezTo>
                  <a:lnTo>
                    <a:pt x="5915" y="4351"/>
                  </a:lnTo>
                  <a:cubicBezTo>
                    <a:pt x="5960" y="3500"/>
                    <a:pt x="5691" y="2649"/>
                    <a:pt x="5198" y="2021"/>
                  </a:cubicBezTo>
                  <a:cubicBezTo>
                    <a:pt x="4616" y="1439"/>
                    <a:pt x="3854" y="1080"/>
                    <a:pt x="3003" y="1035"/>
                  </a:cubicBezTo>
                  <a:lnTo>
                    <a:pt x="2823" y="1035"/>
                  </a:lnTo>
                  <a:cubicBezTo>
                    <a:pt x="3137" y="856"/>
                    <a:pt x="3406" y="767"/>
                    <a:pt x="3630" y="722"/>
                  </a:cubicBezTo>
                  <a:cubicBezTo>
                    <a:pt x="3877" y="640"/>
                    <a:pt x="4130" y="600"/>
                    <a:pt x="4382" y="600"/>
                  </a:cubicBezTo>
                  <a:close/>
                  <a:moveTo>
                    <a:pt x="3137" y="1618"/>
                  </a:moveTo>
                  <a:cubicBezTo>
                    <a:pt x="3809" y="1618"/>
                    <a:pt x="4392" y="1887"/>
                    <a:pt x="4840" y="2380"/>
                  </a:cubicBezTo>
                  <a:cubicBezTo>
                    <a:pt x="5288" y="2873"/>
                    <a:pt x="5512" y="3545"/>
                    <a:pt x="5467" y="4217"/>
                  </a:cubicBezTo>
                  <a:lnTo>
                    <a:pt x="5422" y="5068"/>
                  </a:lnTo>
                  <a:cubicBezTo>
                    <a:pt x="4974" y="5292"/>
                    <a:pt x="4481" y="5472"/>
                    <a:pt x="4033" y="5516"/>
                  </a:cubicBezTo>
                  <a:lnTo>
                    <a:pt x="2779" y="5740"/>
                  </a:lnTo>
                  <a:lnTo>
                    <a:pt x="2779" y="3993"/>
                  </a:lnTo>
                  <a:cubicBezTo>
                    <a:pt x="2779" y="3634"/>
                    <a:pt x="2644" y="3276"/>
                    <a:pt x="2465" y="3007"/>
                  </a:cubicBezTo>
                  <a:lnTo>
                    <a:pt x="2151" y="2649"/>
                  </a:lnTo>
                  <a:lnTo>
                    <a:pt x="2151" y="1708"/>
                  </a:lnTo>
                  <a:lnTo>
                    <a:pt x="2286" y="1618"/>
                  </a:lnTo>
                  <a:close/>
                  <a:moveTo>
                    <a:pt x="5602" y="7578"/>
                  </a:moveTo>
                  <a:lnTo>
                    <a:pt x="9052" y="7981"/>
                  </a:lnTo>
                  <a:cubicBezTo>
                    <a:pt x="9545" y="8026"/>
                    <a:pt x="10127" y="8026"/>
                    <a:pt x="10620" y="8026"/>
                  </a:cubicBezTo>
                  <a:cubicBezTo>
                    <a:pt x="11427" y="8026"/>
                    <a:pt x="12144" y="7981"/>
                    <a:pt x="12905" y="7891"/>
                  </a:cubicBezTo>
                  <a:lnTo>
                    <a:pt x="14160" y="9012"/>
                  </a:lnTo>
                  <a:cubicBezTo>
                    <a:pt x="13618" y="9067"/>
                    <a:pt x="13073" y="9095"/>
                    <a:pt x="12527" y="9095"/>
                  </a:cubicBezTo>
                  <a:cubicBezTo>
                    <a:pt x="10863" y="9095"/>
                    <a:pt x="9193" y="8835"/>
                    <a:pt x="7573" y="8295"/>
                  </a:cubicBezTo>
                  <a:lnTo>
                    <a:pt x="5602" y="7622"/>
                  </a:lnTo>
                  <a:lnTo>
                    <a:pt x="5602" y="7578"/>
                  </a:lnTo>
                  <a:close/>
                  <a:moveTo>
                    <a:pt x="6139" y="8429"/>
                  </a:moveTo>
                  <a:lnTo>
                    <a:pt x="7439" y="8832"/>
                  </a:lnTo>
                  <a:cubicBezTo>
                    <a:pt x="9052" y="9325"/>
                    <a:pt x="10755" y="9594"/>
                    <a:pt x="12413" y="9594"/>
                  </a:cubicBezTo>
                  <a:cubicBezTo>
                    <a:pt x="13219" y="9594"/>
                    <a:pt x="13936" y="9549"/>
                    <a:pt x="14698" y="9460"/>
                  </a:cubicBezTo>
                  <a:lnTo>
                    <a:pt x="15325" y="9997"/>
                  </a:lnTo>
                  <a:lnTo>
                    <a:pt x="11337" y="10490"/>
                  </a:lnTo>
                  <a:cubicBezTo>
                    <a:pt x="11100" y="10518"/>
                    <a:pt x="10865" y="10532"/>
                    <a:pt x="10632" y="10532"/>
                  </a:cubicBezTo>
                  <a:cubicBezTo>
                    <a:pt x="9371" y="10532"/>
                    <a:pt x="8184" y="10127"/>
                    <a:pt x="7125" y="9370"/>
                  </a:cubicBezTo>
                  <a:cubicBezTo>
                    <a:pt x="6767" y="9101"/>
                    <a:pt x="6408" y="8788"/>
                    <a:pt x="6139" y="8429"/>
                  </a:cubicBezTo>
                  <a:close/>
                  <a:moveTo>
                    <a:pt x="9141" y="12865"/>
                  </a:moveTo>
                  <a:lnTo>
                    <a:pt x="8335" y="14209"/>
                  </a:lnTo>
                  <a:lnTo>
                    <a:pt x="7932" y="14209"/>
                  </a:lnTo>
                  <a:lnTo>
                    <a:pt x="7663" y="13806"/>
                  </a:lnTo>
                  <a:lnTo>
                    <a:pt x="8200" y="12910"/>
                  </a:lnTo>
                  <a:lnTo>
                    <a:pt x="8245" y="12910"/>
                  </a:lnTo>
                  <a:cubicBezTo>
                    <a:pt x="8559" y="12910"/>
                    <a:pt x="8873" y="12865"/>
                    <a:pt x="9141" y="12865"/>
                  </a:cubicBezTo>
                  <a:close/>
                  <a:moveTo>
                    <a:pt x="4318" y="1"/>
                  </a:moveTo>
                  <a:cubicBezTo>
                    <a:pt x="4043" y="1"/>
                    <a:pt x="3767" y="32"/>
                    <a:pt x="3495" y="94"/>
                  </a:cubicBezTo>
                  <a:cubicBezTo>
                    <a:pt x="2779" y="274"/>
                    <a:pt x="2151" y="722"/>
                    <a:pt x="1703" y="1304"/>
                  </a:cubicBezTo>
                  <a:cubicBezTo>
                    <a:pt x="1031" y="1484"/>
                    <a:pt x="538" y="1842"/>
                    <a:pt x="135" y="2201"/>
                  </a:cubicBezTo>
                  <a:cubicBezTo>
                    <a:pt x="45" y="2335"/>
                    <a:pt x="0" y="2514"/>
                    <a:pt x="45" y="2604"/>
                  </a:cubicBezTo>
                  <a:cubicBezTo>
                    <a:pt x="90" y="2783"/>
                    <a:pt x="180" y="2828"/>
                    <a:pt x="359" y="2873"/>
                  </a:cubicBezTo>
                  <a:lnTo>
                    <a:pt x="1703" y="3007"/>
                  </a:lnTo>
                  <a:lnTo>
                    <a:pt x="1972" y="3321"/>
                  </a:lnTo>
                  <a:cubicBezTo>
                    <a:pt x="2151" y="3500"/>
                    <a:pt x="2241" y="3724"/>
                    <a:pt x="2241" y="3993"/>
                  </a:cubicBezTo>
                  <a:lnTo>
                    <a:pt x="2241" y="7040"/>
                  </a:lnTo>
                  <a:cubicBezTo>
                    <a:pt x="2241" y="7981"/>
                    <a:pt x="2465" y="9012"/>
                    <a:pt x="2958" y="9818"/>
                  </a:cubicBezTo>
                  <a:cubicBezTo>
                    <a:pt x="3003" y="9953"/>
                    <a:pt x="3092" y="9997"/>
                    <a:pt x="3227" y="9997"/>
                  </a:cubicBezTo>
                  <a:cubicBezTo>
                    <a:pt x="3271" y="9997"/>
                    <a:pt x="3361" y="9997"/>
                    <a:pt x="3361" y="9953"/>
                  </a:cubicBezTo>
                  <a:cubicBezTo>
                    <a:pt x="3451" y="9908"/>
                    <a:pt x="3495" y="9729"/>
                    <a:pt x="3451" y="9549"/>
                  </a:cubicBezTo>
                  <a:cubicBezTo>
                    <a:pt x="3003" y="8788"/>
                    <a:pt x="2823" y="7936"/>
                    <a:pt x="2823" y="7040"/>
                  </a:cubicBezTo>
                  <a:lnTo>
                    <a:pt x="2823" y="6323"/>
                  </a:lnTo>
                  <a:lnTo>
                    <a:pt x="4123" y="6099"/>
                  </a:lnTo>
                  <a:cubicBezTo>
                    <a:pt x="4168" y="6099"/>
                    <a:pt x="4302" y="6009"/>
                    <a:pt x="4347" y="6009"/>
                  </a:cubicBezTo>
                  <a:cubicBezTo>
                    <a:pt x="4705" y="7533"/>
                    <a:pt x="5602" y="8877"/>
                    <a:pt x="6811" y="9818"/>
                  </a:cubicBezTo>
                  <a:cubicBezTo>
                    <a:pt x="7932" y="10670"/>
                    <a:pt x="9276" y="11118"/>
                    <a:pt x="10665" y="11118"/>
                  </a:cubicBezTo>
                  <a:cubicBezTo>
                    <a:pt x="10889" y="11118"/>
                    <a:pt x="11203" y="11118"/>
                    <a:pt x="11427" y="11073"/>
                  </a:cubicBezTo>
                  <a:lnTo>
                    <a:pt x="11964" y="11028"/>
                  </a:lnTo>
                  <a:lnTo>
                    <a:pt x="10979" y="11566"/>
                  </a:lnTo>
                  <a:cubicBezTo>
                    <a:pt x="10127" y="12014"/>
                    <a:pt x="9231" y="12283"/>
                    <a:pt x="8290" y="12283"/>
                  </a:cubicBezTo>
                  <a:cubicBezTo>
                    <a:pt x="7304" y="12283"/>
                    <a:pt x="6408" y="12059"/>
                    <a:pt x="5602" y="11611"/>
                  </a:cubicBezTo>
                  <a:cubicBezTo>
                    <a:pt x="5019" y="11342"/>
                    <a:pt x="4571" y="10938"/>
                    <a:pt x="4123" y="10490"/>
                  </a:cubicBezTo>
                  <a:cubicBezTo>
                    <a:pt x="4078" y="10445"/>
                    <a:pt x="4011" y="10423"/>
                    <a:pt x="3938" y="10423"/>
                  </a:cubicBezTo>
                  <a:cubicBezTo>
                    <a:pt x="3865" y="10423"/>
                    <a:pt x="3787" y="10445"/>
                    <a:pt x="3720" y="10490"/>
                  </a:cubicBezTo>
                  <a:cubicBezTo>
                    <a:pt x="3630" y="10625"/>
                    <a:pt x="3630" y="10804"/>
                    <a:pt x="3720" y="10894"/>
                  </a:cubicBezTo>
                  <a:cubicBezTo>
                    <a:pt x="4168" y="11386"/>
                    <a:pt x="4750" y="11835"/>
                    <a:pt x="5377" y="12193"/>
                  </a:cubicBezTo>
                  <a:cubicBezTo>
                    <a:pt x="6094" y="12596"/>
                    <a:pt x="6811" y="12820"/>
                    <a:pt x="7663" y="12865"/>
                  </a:cubicBezTo>
                  <a:lnTo>
                    <a:pt x="6811" y="14209"/>
                  </a:lnTo>
                  <a:lnTo>
                    <a:pt x="6139" y="14209"/>
                  </a:lnTo>
                  <a:cubicBezTo>
                    <a:pt x="5960" y="14209"/>
                    <a:pt x="5870" y="14299"/>
                    <a:pt x="5870" y="14478"/>
                  </a:cubicBezTo>
                  <a:cubicBezTo>
                    <a:pt x="5870" y="14658"/>
                    <a:pt x="5960" y="14747"/>
                    <a:pt x="6139" y="14747"/>
                  </a:cubicBezTo>
                  <a:lnTo>
                    <a:pt x="6991" y="14747"/>
                  </a:lnTo>
                  <a:cubicBezTo>
                    <a:pt x="7080" y="14747"/>
                    <a:pt x="7170" y="14702"/>
                    <a:pt x="7215" y="14658"/>
                  </a:cubicBezTo>
                  <a:lnTo>
                    <a:pt x="7394" y="14389"/>
                  </a:lnTo>
                  <a:lnTo>
                    <a:pt x="7618" y="14658"/>
                  </a:lnTo>
                  <a:cubicBezTo>
                    <a:pt x="7663" y="14702"/>
                    <a:pt x="7752" y="14747"/>
                    <a:pt x="7842" y="14747"/>
                  </a:cubicBezTo>
                  <a:lnTo>
                    <a:pt x="7976" y="14747"/>
                  </a:lnTo>
                  <a:lnTo>
                    <a:pt x="7752" y="15106"/>
                  </a:lnTo>
                  <a:lnTo>
                    <a:pt x="7035" y="15106"/>
                  </a:lnTo>
                  <a:cubicBezTo>
                    <a:pt x="6856" y="15106"/>
                    <a:pt x="6767" y="15195"/>
                    <a:pt x="6767" y="15375"/>
                  </a:cubicBezTo>
                  <a:cubicBezTo>
                    <a:pt x="6767" y="15554"/>
                    <a:pt x="6856" y="15643"/>
                    <a:pt x="7035" y="15643"/>
                  </a:cubicBezTo>
                  <a:lnTo>
                    <a:pt x="7887" y="15643"/>
                  </a:lnTo>
                  <a:cubicBezTo>
                    <a:pt x="7976" y="15643"/>
                    <a:pt x="8066" y="15599"/>
                    <a:pt x="8111" y="15554"/>
                  </a:cubicBezTo>
                  <a:lnTo>
                    <a:pt x="8290" y="15285"/>
                  </a:lnTo>
                  <a:lnTo>
                    <a:pt x="8514" y="15554"/>
                  </a:lnTo>
                  <a:cubicBezTo>
                    <a:pt x="8559" y="15599"/>
                    <a:pt x="8649" y="15643"/>
                    <a:pt x="8738" y="15643"/>
                  </a:cubicBezTo>
                  <a:lnTo>
                    <a:pt x="9321" y="15643"/>
                  </a:lnTo>
                  <a:cubicBezTo>
                    <a:pt x="9500" y="15643"/>
                    <a:pt x="9634" y="15554"/>
                    <a:pt x="9634" y="15375"/>
                  </a:cubicBezTo>
                  <a:cubicBezTo>
                    <a:pt x="9634" y="15195"/>
                    <a:pt x="9500" y="15106"/>
                    <a:pt x="9321" y="15106"/>
                  </a:cubicBezTo>
                  <a:lnTo>
                    <a:pt x="8828" y="15106"/>
                  </a:lnTo>
                  <a:lnTo>
                    <a:pt x="8559" y="14702"/>
                  </a:lnTo>
                  <a:lnTo>
                    <a:pt x="9858" y="12641"/>
                  </a:lnTo>
                  <a:cubicBezTo>
                    <a:pt x="10307" y="12507"/>
                    <a:pt x="10755" y="12283"/>
                    <a:pt x="11113" y="12059"/>
                  </a:cubicBezTo>
                  <a:lnTo>
                    <a:pt x="12233" y="11476"/>
                  </a:lnTo>
                  <a:lnTo>
                    <a:pt x="13667" y="12014"/>
                  </a:lnTo>
                  <a:lnTo>
                    <a:pt x="13757" y="12014"/>
                  </a:lnTo>
                  <a:cubicBezTo>
                    <a:pt x="13846" y="12014"/>
                    <a:pt x="13981" y="11969"/>
                    <a:pt x="14026" y="11835"/>
                  </a:cubicBezTo>
                  <a:cubicBezTo>
                    <a:pt x="14115" y="11700"/>
                    <a:pt x="14026" y="11521"/>
                    <a:pt x="13846" y="11476"/>
                  </a:cubicBezTo>
                  <a:lnTo>
                    <a:pt x="12905" y="11073"/>
                  </a:lnTo>
                  <a:lnTo>
                    <a:pt x="13309" y="10849"/>
                  </a:lnTo>
                  <a:lnTo>
                    <a:pt x="14653" y="10670"/>
                  </a:lnTo>
                  <a:lnTo>
                    <a:pt x="18417" y="12955"/>
                  </a:lnTo>
                  <a:cubicBezTo>
                    <a:pt x="18014" y="12910"/>
                    <a:pt x="17610" y="12820"/>
                    <a:pt x="17207" y="12686"/>
                  </a:cubicBezTo>
                  <a:lnTo>
                    <a:pt x="15101" y="11835"/>
                  </a:lnTo>
                  <a:cubicBezTo>
                    <a:pt x="15059" y="11824"/>
                    <a:pt x="15017" y="11818"/>
                    <a:pt x="14976" y="11818"/>
                  </a:cubicBezTo>
                  <a:cubicBezTo>
                    <a:pt x="14845" y="11818"/>
                    <a:pt x="14732" y="11877"/>
                    <a:pt x="14698" y="12014"/>
                  </a:cubicBezTo>
                  <a:cubicBezTo>
                    <a:pt x="14653" y="12193"/>
                    <a:pt x="14698" y="12372"/>
                    <a:pt x="14877" y="12417"/>
                  </a:cubicBezTo>
                  <a:lnTo>
                    <a:pt x="17028" y="13268"/>
                  </a:lnTo>
                  <a:cubicBezTo>
                    <a:pt x="17610" y="13493"/>
                    <a:pt x="18283" y="13627"/>
                    <a:pt x="18955" y="13627"/>
                  </a:cubicBezTo>
                  <a:cubicBezTo>
                    <a:pt x="19134" y="13627"/>
                    <a:pt x="19313" y="13537"/>
                    <a:pt x="19358" y="13313"/>
                  </a:cubicBezTo>
                  <a:cubicBezTo>
                    <a:pt x="19537" y="13134"/>
                    <a:pt x="19448" y="12955"/>
                    <a:pt x="19313" y="12865"/>
                  </a:cubicBezTo>
                  <a:lnTo>
                    <a:pt x="15684" y="10625"/>
                  </a:lnTo>
                  <a:cubicBezTo>
                    <a:pt x="15818" y="10580"/>
                    <a:pt x="15953" y="10445"/>
                    <a:pt x="15997" y="10266"/>
                  </a:cubicBezTo>
                  <a:cubicBezTo>
                    <a:pt x="16042" y="10042"/>
                    <a:pt x="15997" y="9908"/>
                    <a:pt x="15818" y="9729"/>
                  </a:cubicBezTo>
                  <a:lnTo>
                    <a:pt x="11472" y="5785"/>
                  </a:lnTo>
                  <a:cubicBezTo>
                    <a:pt x="11404" y="5740"/>
                    <a:pt x="11326" y="5718"/>
                    <a:pt x="11253" y="5718"/>
                  </a:cubicBezTo>
                  <a:cubicBezTo>
                    <a:pt x="11180" y="5718"/>
                    <a:pt x="11113" y="5740"/>
                    <a:pt x="11068" y="5785"/>
                  </a:cubicBezTo>
                  <a:cubicBezTo>
                    <a:pt x="10979" y="5920"/>
                    <a:pt x="10979" y="6099"/>
                    <a:pt x="11068" y="6189"/>
                  </a:cubicBezTo>
                  <a:lnTo>
                    <a:pt x="12368" y="7354"/>
                  </a:lnTo>
                  <a:cubicBezTo>
                    <a:pt x="11830" y="7421"/>
                    <a:pt x="11281" y="7454"/>
                    <a:pt x="10732" y="7454"/>
                  </a:cubicBezTo>
                  <a:cubicBezTo>
                    <a:pt x="10183" y="7454"/>
                    <a:pt x="9634" y="7421"/>
                    <a:pt x="9097" y="7354"/>
                  </a:cubicBezTo>
                  <a:lnTo>
                    <a:pt x="5243" y="6995"/>
                  </a:lnTo>
                  <a:cubicBezTo>
                    <a:pt x="5064" y="6637"/>
                    <a:pt x="4974" y="6233"/>
                    <a:pt x="4840" y="5875"/>
                  </a:cubicBezTo>
                  <a:cubicBezTo>
                    <a:pt x="5915" y="5516"/>
                    <a:pt x="6811" y="4844"/>
                    <a:pt x="7484" y="3948"/>
                  </a:cubicBezTo>
                  <a:lnTo>
                    <a:pt x="7618" y="3814"/>
                  </a:lnTo>
                  <a:cubicBezTo>
                    <a:pt x="8200" y="3948"/>
                    <a:pt x="8783" y="4217"/>
                    <a:pt x="9276" y="4665"/>
                  </a:cubicBezTo>
                  <a:lnTo>
                    <a:pt x="10082" y="5382"/>
                  </a:lnTo>
                  <a:cubicBezTo>
                    <a:pt x="10127" y="5449"/>
                    <a:pt x="10195" y="5483"/>
                    <a:pt x="10262" y="5483"/>
                  </a:cubicBezTo>
                  <a:cubicBezTo>
                    <a:pt x="10329" y="5483"/>
                    <a:pt x="10396" y="5449"/>
                    <a:pt x="10441" y="5382"/>
                  </a:cubicBezTo>
                  <a:cubicBezTo>
                    <a:pt x="10575" y="5292"/>
                    <a:pt x="10575" y="5113"/>
                    <a:pt x="10441" y="5024"/>
                  </a:cubicBezTo>
                  <a:lnTo>
                    <a:pt x="9679" y="4262"/>
                  </a:lnTo>
                  <a:cubicBezTo>
                    <a:pt x="9097" y="3769"/>
                    <a:pt x="8514" y="3455"/>
                    <a:pt x="7752" y="3321"/>
                  </a:cubicBezTo>
                  <a:cubicBezTo>
                    <a:pt x="7708" y="2469"/>
                    <a:pt x="7349" y="1663"/>
                    <a:pt x="6767" y="1035"/>
                  </a:cubicBezTo>
                  <a:lnTo>
                    <a:pt x="6767" y="991"/>
                  </a:lnTo>
                  <a:cubicBezTo>
                    <a:pt x="6113" y="338"/>
                    <a:pt x="5223" y="1"/>
                    <a:pt x="43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7"/>
            <p:cNvSpPr/>
            <p:nvPr/>
          </p:nvSpPr>
          <p:spPr>
            <a:xfrm>
              <a:off x="2374464" y="2054189"/>
              <a:ext cx="15809" cy="22379"/>
            </a:xfrm>
            <a:custGeom>
              <a:rect b="b" l="l" r="r" t="t"/>
              <a:pathLst>
                <a:path extrusionOk="0" h="763" w="539">
                  <a:moveTo>
                    <a:pt x="270" y="1"/>
                  </a:moveTo>
                  <a:cubicBezTo>
                    <a:pt x="91" y="1"/>
                    <a:pt x="1" y="91"/>
                    <a:pt x="1" y="270"/>
                  </a:cubicBezTo>
                  <a:lnTo>
                    <a:pt x="1" y="494"/>
                  </a:lnTo>
                  <a:cubicBezTo>
                    <a:pt x="1" y="673"/>
                    <a:pt x="91" y="763"/>
                    <a:pt x="270" y="763"/>
                  </a:cubicBezTo>
                  <a:cubicBezTo>
                    <a:pt x="449" y="763"/>
                    <a:pt x="539" y="673"/>
                    <a:pt x="539" y="494"/>
                  </a:cubicBezTo>
                  <a:lnTo>
                    <a:pt x="539" y="270"/>
                  </a:lnTo>
                  <a:cubicBezTo>
                    <a:pt x="539" y="91"/>
                    <a:pt x="449" y="1"/>
                    <a:pt x="2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4" name="Google Shape;6604;p77"/>
          <p:cNvGrpSpPr/>
          <p:nvPr/>
        </p:nvGrpSpPr>
        <p:grpSpPr>
          <a:xfrm>
            <a:off x="1923801" y="2746990"/>
            <a:ext cx="509977" cy="385179"/>
            <a:chOff x="1579357" y="2716842"/>
            <a:chExt cx="575660" cy="434788"/>
          </a:xfrm>
        </p:grpSpPr>
        <p:sp>
          <p:nvSpPr>
            <p:cNvPr id="6605" name="Google Shape;6605;p77"/>
            <p:cNvSpPr/>
            <p:nvPr/>
          </p:nvSpPr>
          <p:spPr>
            <a:xfrm>
              <a:off x="1579357" y="2716842"/>
              <a:ext cx="575660" cy="434788"/>
            </a:xfrm>
            <a:custGeom>
              <a:rect b="b" l="l" r="r" t="t"/>
              <a:pathLst>
                <a:path extrusionOk="0" h="14824" w="19627">
                  <a:moveTo>
                    <a:pt x="4247" y="531"/>
                  </a:moveTo>
                  <a:cubicBezTo>
                    <a:pt x="4709" y="531"/>
                    <a:pt x="5178" y="646"/>
                    <a:pt x="5601" y="888"/>
                  </a:cubicBezTo>
                  <a:cubicBezTo>
                    <a:pt x="5736" y="933"/>
                    <a:pt x="5870" y="1023"/>
                    <a:pt x="5960" y="1157"/>
                  </a:cubicBezTo>
                  <a:cubicBezTo>
                    <a:pt x="4750" y="1157"/>
                    <a:pt x="3495" y="1336"/>
                    <a:pt x="2330" y="1650"/>
                  </a:cubicBezTo>
                  <a:lnTo>
                    <a:pt x="2151" y="1695"/>
                  </a:lnTo>
                  <a:cubicBezTo>
                    <a:pt x="2241" y="1471"/>
                    <a:pt x="2375" y="1247"/>
                    <a:pt x="2689" y="1023"/>
                  </a:cubicBezTo>
                  <a:cubicBezTo>
                    <a:pt x="3132" y="702"/>
                    <a:pt x="3684" y="531"/>
                    <a:pt x="4247" y="531"/>
                  </a:cubicBezTo>
                  <a:close/>
                  <a:moveTo>
                    <a:pt x="1569" y="2277"/>
                  </a:moveTo>
                  <a:cubicBezTo>
                    <a:pt x="1613" y="2546"/>
                    <a:pt x="1613" y="2815"/>
                    <a:pt x="1569" y="3129"/>
                  </a:cubicBezTo>
                  <a:cubicBezTo>
                    <a:pt x="1536" y="3133"/>
                    <a:pt x="1503" y="3135"/>
                    <a:pt x="1470" y="3135"/>
                  </a:cubicBezTo>
                  <a:cubicBezTo>
                    <a:pt x="1190" y="3135"/>
                    <a:pt x="918" y="2971"/>
                    <a:pt x="717" y="2770"/>
                  </a:cubicBezTo>
                  <a:lnTo>
                    <a:pt x="807" y="2591"/>
                  </a:lnTo>
                  <a:cubicBezTo>
                    <a:pt x="986" y="2412"/>
                    <a:pt x="1165" y="2367"/>
                    <a:pt x="1389" y="2322"/>
                  </a:cubicBezTo>
                  <a:lnTo>
                    <a:pt x="1569" y="2277"/>
                  </a:lnTo>
                  <a:close/>
                  <a:moveTo>
                    <a:pt x="5912" y="1821"/>
                  </a:moveTo>
                  <a:cubicBezTo>
                    <a:pt x="6077" y="1821"/>
                    <a:pt x="6243" y="1824"/>
                    <a:pt x="6408" y="1829"/>
                  </a:cubicBezTo>
                  <a:cubicBezTo>
                    <a:pt x="6632" y="2188"/>
                    <a:pt x="6766" y="2636"/>
                    <a:pt x="6722" y="3129"/>
                  </a:cubicBezTo>
                  <a:lnTo>
                    <a:pt x="6722" y="3577"/>
                  </a:lnTo>
                  <a:cubicBezTo>
                    <a:pt x="5860" y="4266"/>
                    <a:pt x="4786" y="4611"/>
                    <a:pt x="3725" y="4611"/>
                  </a:cubicBezTo>
                  <a:cubicBezTo>
                    <a:pt x="3406" y="4611"/>
                    <a:pt x="3089" y="4580"/>
                    <a:pt x="2778" y="4518"/>
                  </a:cubicBezTo>
                  <a:lnTo>
                    <a:pt x="2241" y="4383"/>
                  </a:lnTo>
                  <a:lnTo>
                    <a:pt x="2061" y="3487"/>
                  </a:lnTo>
                  <a:cubicBezTo>
                    <a:pt x="2151" y="3129"/>
                    <a:pt x="2241" y="2725"/>
                    <a:pt x="2151" y="2322"/>
                  </a:cubicBezTo>
                  <a:lnTo>
                    <a:pt x="2465" y="2277"/>
                  </a:lnTo>
                  <a:cubicBezTo>
                    <a:pt x="3565" y="1963"/>
                    <a:pt x="4734" y="1821"/>
                    <a:pt x="5912" y="1821"/>
                  </a:cubicBezTo>
                  <a:close/>
                  <a:moveTo>
                    <a:pt x="2286" y="4876"/>
                  </a:moveTo>
                  <a:lnTo>
                    <a:pt x="2599" y="4966"/>
                  </a:lnTo>
                  <a:cubicBezTo>
                    <a:pt x="2823" y="5011"/>
                    <a:pt x="3002" y="5011"/>
                    <a:pt x="3227" y="5055"/>
                  </a:cubicBezTo>
                  <a:cubicBezTo>
                    <a:pt x="3406" y="5638"/>
                    <a:pt x="3675" y="6176"/>
                    <a:pt x="3943" y="6758"/>
                  </a:cubicBezTo>
                  <a:lnTo>
                    <a:pt x="3809" y="6803"/>
                  </a:lnTo>
                  <a:cubicBezTo>
                    <a:pt x="3540" y="6982"/>
                    <a:pt x="3271" y="7072"/>
                    <a:pt x="2958" y="7117"/>
                  </a:cubicBezTo>
                  <a:lnTo>
                    <a:pt x="2599" y="7117"/>
                  </a:lnTo>
                  <a:cubicBezTo>
                    <a:pt x="2554" y="6848"/>
                    <a:pt x="2465" y="6579"/>
                    <a:pt x="2465" y="6265"/>
                  </a:cubicBezTo>
                  <a:lnTo>
                    <a:pt x="2286" y="4876"/>
                  </a:lnTo>
                  <a:close/>
                  <a:moveTo>
                    <a:pt x="7035" y="4025"/>
                  </a:moveTo>
                  <a:cubicBezTo>
                    <a:pt x="8156" y="4607"/>
                    <a:pt x="9231" y="5593"/>
                    <a:pt x="10082" y="6624"/>
                  </a:cubicBezTo>
                  <a:cubicBezTo>
                    <a:pt x="9052" y="6937"/>
                    <a:pt x="8066" y="7161"/>
                    <a:pt x="7035" y="7251"/>
                  </a:cubicBezTo>
                  <a:lnTo>
                    <a:pt x="5064" y="7430"/>
                  </a:lnTo>
                  <a:cubicBezTo>
                    <a:pt x="4571" y="6713"/>
                    <a:pt x="4168" y="5952"/>
                    <a:pt x="3854" y="5145"/>
                  </a:cubicBezTo>
                  <a:cubicBezTo>
                    <a:pt x="4974" y="5145"/>
                    <a:pt x="6094" y="4742"/>
                    <a:pt x="7035" y="4025"/>
                  </a:cubicBezTo>
                  <a:close/>
                  <a:moveTo>
                    <a:pt x="10396" y="7161"/>
                  </a:moveTo>
                  <a:cubicBezTo>
                    <a:pt x="10441" y="7206"/>
                    <a:pt x="10441" y="7251"/>
                    <a:pt x="10530" y="7251"/>
                  </a:cubicBezTo>
                  <a:lnTo>
                    <a:pt x="11068" y="8147"/>
                  </a:lnTo>
                  <a:lnTo>
                    <a:pt x="9724" y="8326"/>
                  </a:lnTo>
                  <a:cubicBezTo>
                    <a:pt x="9545" y="8326"/>
                    <a:pt x="9455" y="8506"/>
                    <a:pt x="9455" y="8640"/>
                  </a:cubicBezTo>
                  <a:cubicBezTo>
                    <a:pt x="9455" y="8819"/>
                    <a:pt x="9545" y="8954"/>
                    <a:pt x="9724" y="8954"/>
                  </a:cubicBezTo>
                  <a:cubicBezTo>
                    <a:pt x="10306" y="8864"/>
                    <a:pt x="10799" y="8819"/>
                    <a:pt x="11337" y="8730"/>
                  </a:cubicBezTo>
                  <a:lnTo>
                    <a:pt x="11785" y="9357"/>
                  </a:lnTo>
                  <a:cubicBezTo>
                    <a:pt x="11023" y="9626"/>
                    <a:pt x="10217" y="9671"/>
                    <a:pt x="9410" y="9671"/>
                  </a:cubicBezTo>
                  <a:lnTo>
                    <a:pt x="7259" y="9626"/>
                  </a:lnTo>
                  <a:cubicBezTo>
                    <a:pt x="7170" y="9491"/>
                    <a:pt x="6991" y="9447"/>
                    <a:pt x="6856" y="9312"/>
                  </a:cubicBezTo>
                  <a:cubicBezTo>
                    <a:pt x="6811" y="9223"/>
                    <a:pt x="6722" y="9088"/>
                    <a:pt x="6587" y="9043"/>
                  </a:cubicBezTo>
                  <a:lnTo>
                    <a:pt x="8290" y="8999"/>
                  </a:lnTo>
                  <a:lnTo>
                    <a:pt x="8469" y="8999"/>
                  </a:lnTo>
                  <a:cubicBezTo>
                    <a:pt x="8648" y="8999"/>
                    <a:pt x="8783" y="8864"/>
                    <a:pt x="8783" y="8730"/>
                  </a:cubicBezTo>
                  <a:cubicBezTo>
                    <a:pt x="8783" y="8550"/>
                    <a:pt x="8648" y="8416"/>
                    <a:pt x="8469" y="8416"/>
                  </a:cubicBezTo>
                  <a:lnTo>
                    <a:pt x="8290" y="8416"/>
                  </a:lnTo>
                  <a:lnTo>
                    <a:pt x="5960" y="8506"/>
                  </a:lnTo>
                  <a:cubicBezTo>
                    <a:pt x="5825" y="8326"/>
                    <a:pt x="5646" y="8147"/>
                    <a:pt x="5467" y="7923"/>
                  </a:cubicBezTo>
                  <a:lnTo>
                    <a:pt x="7035" y="7834"/>
                  </a:lnTo>
                  <a:cubicBezTo>
                    <a:pt x="8156" y="7699"/>
                    <a:pt x="9276" y="7475"/>
                    <a:pt x="10396" y="7161"/>
                  </a:cubicBezTo>
                  <a:close/>
                  <a:moveTo>
                    <a:pt x="12188" y="9850"/>
                  </a:moveTo>
                  <a:lnTo>
                    <a:pt x="12637" y="10567"/>
                  </a:lnTo>
                  <a:lnTo>
                    <a:pt x="12681" y="10612"/>
                  </a:lnTo>
                  <a:lnTo>
                    <a:pt x="13085" y="10970"/>
                  </a:lnTo>
                  <a:lnTo>
                    <a:pt x="12099" y="10970"/>
                  </a:lnTo>
                  <a:lnTo>
                    <a:pt x="12099" y="11015"/>
                  </a:lnTo>
                  <a:cubicBezTo>
                    <a:pt x="10799" y="11015"/>
                    <a:pt x="9545" y="10746"/>
                    <a:pt x="8380" y="10164"/>
                  </a:cubicBezTo>
                  <a:lnTo>
                    <a:pt x="9679" y="10164"/>
                  </a:lnTo>
                  <a:cubicBezTo>
                    <a:pt x="10530" y="10164"/>
                    <a:pt x="11337" y="10074"/>
                    <a:pt x="12188" y="9850"/>
                  </a:cubicBezTo>
                  <a:close/>
                  <a:moveTo>
                    <a:pt x="6901" y="12359"/>
                  </a:moveTo>
                  <a:cubicBezTo>
                    <a:pt x="7170" y="12404"/>
                    <a:pt x="7439" y="12539"/>
                    <a:pt x="7663" y="12583"/>
                  </a:cubicBezTo>
                  <a:lnTo>
                    <a:pt x="7215" y="13345"/>
                  </a:lnTo>
                  <a:lnTo>
                    <a:pt x="6811" y="13345"/>
                  </a:lnTo>
                  <a:lnTo>
                    <a:pt x="6542" y="12987"/>
                  </a:lnTo>
                  <a:lnTo>
                    <a:pt x="6901" y="12359"/>
                  </a:lnTo>
                  <a:close/>
                  <a:moveTo>
                    <a:pt x="4076" y="1"/>
                  </a:moveTo>
                  <a:cubicBezTo>
                    <a:pt x="3429" y="1"/>
                    <a:pt x="2790" y="192"/>
                    <a:pt x="2241" y="574"/>
                  </a:cubicBezTo>
                  <a:cubicBezTo>
                    <a:pt x="1837" y="888"/>
                    <a:pt x="1569" y="1247"/>
                    <a:pt x="1434" y="1695"/>
                  </a:cubicBezTo>
                  <a:lnTo>
                    <a:pt x="1210" y="1784"/>
                  </a:lnTo>
                  <a:cubicBezTo>
                    <a:pt x="896" y="1829"/>
                    <a:pt x="583" y="2008"/>
                    <a:pt x="359" y="2232"/>
                  </a:cubicBezTo>
                  <a:lnTo>
                    <a:pt x="135" y="2456"/>
                  </a:lnTo>
                  <a:cubicBezTo>
                    <a:pt x="0" y="2591"/>
                    <a:pt x="0" y="2905"/>
                    <a:pt x="135" y="3129"/>
                  </a:cubicBezTo>
                  <a:lnTo>
                    <a:pt x="269" y="3218"/>
                  </a:lnTo>
                  <a:cubicBezTo>
                    <a:pt x="583" y="3577"/>
                    <a:pt x="986" y="3801"/>
                    <a:pt x="1479" y="3801"/>
                  </a:cubicBezTo>
                  <a:lnTo>
                    <a:pt x="1882" y="6400"/>
                  </a:lnTo>
                  <a:cubicBezTo>
                    <a:pt x="2061" y="7609"/>
                    <a:pt x="2465" y="8640"/>
                    <a:pt x="3137" y="9626"/>
                  </a:cubicBezTo>
                  <a:cubicBezTo>
                    <a:pt x="3192" y="9681"/>
                    <a:pt x="3282" y="9720"/>
                    <a:pt x="3363" y="9720"/>
                  </a:cubicBezTo>
                  <a:cubicBezTo>
                    <a:pt x="3414" y="9720"/>
                    <a:pt x="3461" y="9705"/>
                    <a:pt x="3495" y="9671"/>
                  </a:cubicBezTo>
                  <a:cubicBezTo>
                    <a:pt x="3630" y="9536"/>
                    <a:pt x="3675" y="9357"/>
                    <a:pt x="3585" y="9267"/>
                  </a:cubicBezTo>
                  <a:cubicBezTo>
                    <a:pt x="3227" y="8819"/>
                    <a:pt x="3002" y="8326"/>
                    <a:pt x="2778" y="7834"/>
                  </a:cubicBezTo>
                  <a:lnTo>
                    <a:pt x="2958" y="7834"/>
                  </a:lnTo>
                  <a:cubicBezTo>
                    <a:pt x="3406" y="7834"/>
                    <a:pt x="3809" y="7654"/>
                    <a:pt x="4123" y="7385"/>
                  </a:cubicBezTo>
                  <a:lnTo>
                    <a:pt x="4168" y="7296"/>
                  </a:lnTo>
                  <a:cubicBezTo>
                    <a:pt x="4795" y="8237"/>
                    <a:pt x="5557" y="9178"/>
                    <a:pt x="6542" y="9850"/>
                  </a:cubicBezTo>
                  <a:cubicBezTo>
                    <a:pt x="7887" y="10836"/>
                    <a:pt x="9455" y="11418"/>
                    <a:pt x="11113" y="11553"/>
                  </a:cubicBezTo>
                  <a:lnTo>
                    <a:pt x="11696" y="11777"/>
                  </a:lnTo>
                  <a:lnTo>
                    <a:pt x="11292" y="11911"/>
                  </a:lnTo>
                  <a:cubicBezTo>
                    <a:pt x="10642" y="12100"/>
                    <a:pt x="9977" y="12193"/>
                    <a:pt x="9317" y="12193"/>
                  </a:cubicBezTo>
                  <a:cubicBezTo>
                    <a:pt x="7472" y="12193"/>
                    <a:pt x="5667" y="11472"/>
                    <a:pt x="4347" y="10119"/>
                  </a:cubicBezTo>
                  <a:cubicBezTo>
                    <a:pt x="4280" y="10052"/>
                    <a:pt x="4212" y="10018"/>
                    <a:pt x="4145" y="10018"/>
                  </a:cubicBezTo>
                  <a:cubicBezTo>
                    <a:pt x="4078" y="10018"/>
                    <a:pt x="4011" y="10052"/>
                    <a:pt x="3943" y="10119"/>
                  </a:cubicBezTo>
                  <a:cubicBezTo>
                    <a:pt x="3854" y="10208"/>
                    <a:pt x="3854" y="10388"/>
                    <a:pt x="3943" y="10477"/>
                  </a:cubicBezTo>
                  <a:cubicBezTo>
                    <a:pt x="4660" y="11239"/>
                    <a:pt x="5512" y="11866"/>
                    <a:pt x="6453" y="12180"/>
                  </a:cubicBezTo>
                  <a:lnTo>
                    <a:pt x="5736" y="13345"/>
                  </a:lnTo>
                  <a:lnTo>
                    <a:pt x="5064" y="13345"/>
                  </a:lnTo>
                  <a:cubicBezTo>
                    <a:pt x="4884" y="13345"/>
                    <a:pt x="4795" y="13480"/>
                    <a:pt x="4795" y="13614"/>
                  </a:cubicBezTo>
                  <a:cubicBezTo>
                    <a:pt x="4795" y="13793"/>
                    <a:pt x="4884" y="13928"/>
                    <a:pt x="5064" y="13928"/>
                  </a:cubicBezTo>
                  <a:lnTo>
                    <a:pt x="5915" y="13928"/>
                  </a:lnTo>
                  <a:cubicBezTo>
                    <a:pt x="6005" y="13928"/>
                    <a:pt x="6094" y="13883"/>
                    <a:pt x="6139" y="13793"/>
                  </a:cubicBezTo>
                  <a:lnTo>
                    <a:pt x="6318" y="13524"/>
                  </a:lnTo>
                  <a:lnTo>
                    <a:pt x="6542" y="13793"/>
                  </a:lnTo>
                  <a:cubicBezTo>
                    <a:pt x="6587" y="13883"/>
                    <a:pt x="6677" y="13928"/>
                    <a:pt x="6766" y="13928"/>
                  </a:cubicBezTo>
                  <a:lnTo>
                    <a:pt x="6901" y="13928"/>
                  </a:lnTo>
                  <a:lnTo>
                    <a:pt x="6677" y="14241"/>
                  </a:lnTo>
                  <a:lnTo>
                    <a:pt x="6005" y="14241"/>
                  </a:lnTo>
                  <a:cubicBezTo>
                    <a:pt x="5870" y="14241"/>
                    <a:pt x="5736" y="14376"/>
                    <a:pt x="5736" y="14510"/>
                  </a:cubicBezTo>
                  <a:cubicBezTo>
                    <a:pt x="5736" y="14689"/>
                    <a:pt x="5870" y="14824"/>
                    <a:pt x="6005" y="14824"/>
                  </a:cubicBezTo>
                  <a:lnTo>
                    <a:pt x="6856" y="14824"/>
                  </a:lnTo>
                  <a:cubicBezTo>
                    <a:pt x="6991" y="14824"/>
                    <a:pt x="7035" y="14779"/>
                    <a:pt x="7080" y="14689"/>
                  </a:cubicBezTo>
                  <a:lnTo>
                    <a:pt x="7259" y="14421"/>
                  </a:lnTo>
                  <a:lnTo>
                    <a:pt x="7483" y="14689"/>
                  </a:lnTo>
                  <a:cubicBezTo>
                    <a:pt x="7528" y="14779"/>
                    <a:pt x="7663" y="14824"/>
                    <a:pt x="7707" y="14824"/>
                  </a:cubicBezTo>
                  <a:lnTo>
                    <a:pt x="8290" y="14824"/>
                  </a:lnTo>
                  <a:cubicBezTo>
                    <a:pt x="8424" y="14824"/>
                    <a:pt x="8559" y="14689"/>
                    <a:pt x="8559" y="14510"/>
                  </a:cubicBezTo>
                  <a:cubicBezTo>
                    <a:pt x="8559" y="14376"/>
                    <a:pt x="8424" y="14241"/>
                    <a:pt x="8290" y="14241"/>
                  </a:cubicBezTo>
                  <a:lnTo>
                    <a:pt x="7752" y="14241"/>
                  </a:lnTo>
                  <a:lnTo>
                    <a:pt x="7483" y="13883"/>
                  </a:lnTo>
                  <a:lnTo>
                    <a:pt x="8290" y="12628"/>
                  </a:lnTo>
                  <a:cubicBezTo>
                    <a:pt x="8604" y="12673"/>
                    <a:pt x="8873" y="12673"/>
                    <a:pt x="9231" y="12673"/>
                  </a:cubicBezTo>
                  <a:cubicBezTo>
                    <a:pt x="9948" y="12673"/>
                    <a:pt x="10665" y="12583"/>
                    <a:pt x="11427" y="12359"/>
                  </a:cubicBezTo>
                  <a:lnTo>
                    <a:pt x="12368" y="12090"/>
                  </a:lnTo>
                  <a:cubicBezTo>
                    <a:pt x="12368" y="12090"/>
                    <a:pt x="12412" y="12090"/>
                    <a:pt x="12412" y="12001"/>
                  </a:cubicBezTo>
                  <a:lnTo>
                    <a:pt x="15460" y="13345"/>
                  </a:lnTo>
                  <a:lnTo>
                    <a:pt x="15549" y="13345"/>
                  </a:lnTo>
                  <a:cubicBezTo>
                    <a:pt x="15684" y="13345"/>
                    <a:pt x="15773" y="13300"/>
                    <a:pt x="15818" y="13211"/>
                  </a:cubicBezTo>
                  <a:cubicBezTo>
                    <a:pt x="15908" y="13031"/>
                    <a:pt x="15818" y="12852"/>
                    <a:pt x="15684" y="12807"/>
                  </a:cubicBezTo>
                  <a:lnTo>
                    <a:pt x="12637" y="11463"/>
                  </a:lnTo>
                  <a:lnTo>
                    <a:pt x="13353" y="11463"/>
                  </a:lnTo>
                  <a:lnTo>
                    <a:pt x="18731" y="12987"/>
                  </a:lnTo>
                  <a:cubicBezTo>
                    <a:pt x="18910" y="13031"/>
                    <a:pt x="19044" y="13211"/>
                    <a:pt x="19044" y="13435"/>
                  </a:cubicBezTo>
                  <a:lnTo>
                    <a:pt x="18955" y="13793"/>
                  </a:lnTo>
                  <a:cubicBezTo>
                    <a:pt x="18955" y="13928"/>
                    <a:pt x="18865" y="14017"/>
                    <a:pt x="18820" y="14017"/>
                  </a:cubicBezTo>
                  <a:cubicBezTo>
                    <a:pt x="18753" y="14062"/>
                    <a:pt x="18697" y="14084"/>
                    <a:pt x="18641" y="14084"/>
                  </a:cubicBezTo>
                  <a:cubicBezTo>
                    <a:pt x="18585" y="14084"/>
                    <a:pt x="18529" y="14062"/>
                    <a:pt x="18462" y="14017"/>
                  </a:cubicBezTo>
                  <a:lnTo>
                    <a:pt x="16893" y="13300"/>
                  </a:lnTo>
                  <a:cubicBezTo>
                    <a:pt x="16851" y="13290"/>
                    <a:pt x="16811" y="13284"/>
                    <a:pt x="16774" y="13284"/>
                  </a:cubicBezTo>
                  <a:cubicBezTo>
                    <a:pt x="16653" y="13284"/>
                    <a:pt x="16559" y="13343"/>
                    <a:pt x="16490" y="13480"/>
                  </a:cubicBezTo>
                  <a:cubicBezTo>
                    <a:pt x="16445" y="13659"/>
                    <a:pt x="16490" y="13793"/>
                    <a:pt x="16669" y="13883"/>
                  </a:cubicBezTo>
                  <a:lnTo>
                    <a:pt x="18238" y="14600"/>
                  </a:lnTo>
                  <a:cubicBezTo>
                    <a:pt x="18372" y="14645"/>
                    <a:pt x="18462" y="14645"/>
                    <a:pt x="18641" y="14645"/>
                  </a:cubicBezTo>
                  <a:cubicBezTo>
                    <a:pt x="18820" y="14645"/>
                    <a:pt x="18910" y="14600"/>
                    <a:pt x="19089" y="14555"/>
                  </a:cubicBezTo>
                  <a:cubicBezTo>
                    <a:pt x="19358" y="14421"/>
                    <a:pt x="19537" y="14196"/>
                    <a:pt x="19582" y="13928"/>
                  </a:cubicBezTo>
                  <a:lnTo>
                    <a:pt x="19627" y="13524"/>
                  </a:lnTo>
                  <a:cubicBezTo>
                    <a:pt x="19627" y="13121"/>
                    <a:pt x="19358" y="12628"/>
                    <a:pt x="18910" y="12539"/>
                  </a:cubicBezTo>
                  <a:lnTo>
                    <a:pt x="13891" y="11105"/>
                  </a:lnTo>
                  <a:cubicBezTo>
                    <a:pt x="13891" y="11015"/>
                    <a:pt x="13802" y="10836"/>
                    <a:pt x="13712" y="10791"/>
                  </a:cubicBezTo>
                  <a:lnTo>
                    <a:pt x="13085" y="10298"/>
                  </a:lnTo>
                  <a:lnTo>
                    <a:pt x="10889" y="6982"/>
                  </a:lnTo>
                  <a:cubicBezTo>
                    <a:pt x="9948" y="5503"/>
                    <a:pt x="8648" y="4338"/>
                    <a:pt x="7215" y="3442"/>
                  </a:cubicBezTo>
                  <a:lnTo>
                    <a:pt x="7215" y="3039"/>
                  </a:lnTo>
                  <a:cubicBezTo>
                    <a:pt x="7259" y="1919"/>
                    <a:pt x="6722" y="933"/>
                    <a:pt x="5736" y="440"/>
                  </a:cubicBezTo>
                  <a:cubicBezTo>
                    <a:pt x="5213" y="147"/>
                    <a:pt x="4642" y="1"/>
                    <a:pt x="40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7"/>
            <p:cNvSpPr/>
            <p:nvPr/>
          </p:nvSpPr>
          <p:spPr>
            <a:xfrm>
              <a:off x="1673976" y="2782306"/>
              <a:ext cx="17129" cy="22379"/>
            </a:xfrm>
            <a:custGeom>
              <a:rect b="b" l="l" r="r" t="t"/>
              <a:pathLst>
                <a:path extrusionOk="0" h="763" w="584">
                  <a:moveTo>
                    <a:pt x="269" y="0"/>
                  </a:moveTo>
                  <a:cubicBezTo>
                    <a:pt x="135" y="0"/>
                    <a:pt x="1" y="90"/>
                    <a:pt x="1" y="269"/>
                  </a:cubicBezTo>
                  <a:lnTo>
                    <a:pt x="1" y="493"/>
                  </a:lnTo>
                  <a:cubicBezTo>
                    <a:pt x="1" y="673"/>
                    <a:pt x="180" y="762"/>
                    <a:pt x="269" y="762"/>
                  </a:cubicBezTo>
                  <a:cubicBezTo>
                    <a:pt x="449" y="762"/>
                    <a:pt x="583" y="673"/>
                    <a:pt x="583" y="493"/>
                  </a:cubicBezTo>
                  <a:lnTo>
                    <a:pt x="583" y="269"/>
                  </a:lnTo>
                  <a:cubicBezTo>
                    <a:pt x="583" y="90"/>
                    <a:pt x="449" y="0"/>
                    <a:pt x="2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7" name="Google Shape;6607;p77"/>
          <p:cNvGrpSpPr/>
          <p:nvPr/>
        </p:nvGrpSpPr>
        <p:grpSpPr>
          <a:xfrm>
            <a:off x="3130005" y="1541644"/>
            <a:ext cx="508834" cy="361040"/>
            <a:chOff x="2940915" y="1356252"/>
            <a:chExt cx="574369" cy="407540"/>
          </a:xfrm>
        </p:grpSpPr>
        <p:sp>
          <p:nvSpPr>
            <p:cNvPr id="6608" name="Google Shape;6608;p77"/>
            <p:cNvSpPr/>
            <p:nvPr/>
          </p:nvSpPr>
          <p:spPr>
            <a:xfrm>
              <a:off x="3042132" y="1398399"/>
              <a:ext cx="17099" cy="21030"/>
            </a:xfrm>
            <a:custGeom>
              <a:rect b="b" l="l" r="r" t="t"/>
              <a:pathLst>
                <a:path extrusionOk="0" h="717" w="583">
                  <a:moveTo>
                    <a:pt x="314" y="0"/>
                  </a:moveTo>
                  <a:cubicBezTo>
                    <a:pt x="135" y="0"/>
                    <a:pt x="0" y="134"/>
                    <a:pt x="0" y="269"/>
                  </a:cubicBezTo>
                  <a:lnTo>
                    <a:pt x="0" y="448"/>
                  </a:lnTo>
                  <a:cubicBezTo>
                    <a:pt x="0" y="627"/>
                    <a:pt x="135" y="717"/>
                    <a:pt x="314" y="717"/>
                  </a:cubicBezTo>
                  <a:cubicBezTo>
                    <a:pt x="448" y="717"/>
                    <a:pt x="583" y="627"/>
                    <a:pt x="583" y="448"/>
                  </a:cubicBezTo>
                  <a:lnTo>
                    <a:pt x="583" y="269"/>
                  </a:lnTo>
                  <a:cubicBezTo>
                    <a:pt x="583" y="134"/>
                    <a:pt x="448" y="0"/>
                    <a:pt x="3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7"/>
            <p:cNvSpPr/>
            <p:nvPr/>
          </p:nvSpPr>
          <p:spPr>
            <a:xfrm>
              <a:off x="2940915" y="1356252"/>
              <a:ext cx="574369" cy="407540"/>
            </a:xfrm>
            <a:custGeom>
              <a:rect b="b" l="l" r="r" t="t"/>
              <a:pathLst>
                <a:path extrusionOk="0" h="13895" w="19583">
                  <a:moveTo>
                    <a:pt x="2107" y="1885"/>
                  </a:moveTo>
                  <a:lnTo>
                    <a:pt x="2107" y="1930"/>
                  </a:lnTo>
                  <a:cubicBezTo>
                    <a:pt x="2062" y="2109"/>
                    <a:pt x="2062" y="2288"/>
                    <a:pt x="2062" y="2468"/>
                  </a:cubicBezTo>
                  <a:lnTo>
                    <a:pt x="2062" y="2557"/>
                  </a:lnTo>
                  <a:lnTo>
                    <a:pt x="942" y="2557"/>
                  </a:lnTo>
                  <a:cubicBezTo>
                    <a:pt x="1345" y="2154"/>
                    <a:pt x="1659" y="1930"/>
                    <a:pt x="2107" y="1885"/>
                  </a:cubicBezTo>
                  <a:close/>
                  <a:moveTo>
                    <a:pt x="8828" y="3185"/>
                  </a:moveTo>
                  <a:cubicBezTo>
                    <a:pt x="9097" y="3185"/>
                    <a:pt x="9411" y="3229"/>
                    <a:pt x="9680" y="3409"/>
                  </a:cubicBezTo>
                  <a:cubicBezTo>
                    <a:pt x="11069" y="4081"/>
                    <a:pt x="12413" y="4977"/>
                    <a:pt x="13578" y="6008"/>
                  </a:cubicBezTo>
                  <a:cubicBezTo>
                    <a:pt x="12861" y="6680"/>
                    <a:pt x="11965" y="7217"/>
                    <a:pt x="11024" y="7531"/>
                  </a:cubicBezTo>
                  <a:lnTo>
                    <a:pt x="9008" y="8158"/>
                  </a:lnTo>
                  <a:cubicBezTo>
                    <a:pt x="8380" y="7666"/>
                    <a:pt x="7843" y="7173"/>
                    <a:pt x="7305" y="6545"/>
                  </a:cubicBezTo>
                  <a:cubicBezTo>
                    <a:pt x="6991" y="6142"/>
                    <a:pt x="6857" y="5694"/>
                    <a:pt x="6857" y="5201"/>
                  </a:cubicBezTo>
                  <a:lnTo>
                    <a:pt x="6857" y="5022"/>
                  </a:lnTo>
                  <a:cubicBezTo>
                    <a:pt x="6857" y="4305"/>
                    <a:pt x="7305" y="3633"/>
                    <a:pt x="7977" y="3319"/>
                  </a:cubicBezTo>
                  <a:cubicBezTo>
                    <a:pt x="8291" y="3229"/>
                    <a:pt x="8559" y="3185"/>
                    <a:pt x="8828" y="3185"/>
                  </a:cubicBezTo>
                  <a:close/>
                  <a:moveTo>
                    <a:pt x="13981" y="6321"/>
                  </a:moveTo>
                  <a:lnTo>
                    <a:pt x="14654" y="6904"/>
                  </a:lnTo>
                  <a:cubicBezTo>
                    <a:pt x="14385" y="7217"/>
                    <a:pt x="14071" y="7486"/>
                    <a:pt x="13668" y="7710"/>
                  </a:cubicBezTo>
                  <a:cubicBezTo>
                    <a:pt x="13533" y="7800"/>
                    <a:pt x="13489" y="7979"/>
                    <a:pt x="13578" y="8114"/>
                  </a:cubicBezTo>
                  <a:cubicBezTo>
                    <a:pt x="13668" y="8203"/>
                    <a:pt x="13757" y="8203"/>
                    <a:pt x="13847" y="8203"/>
                  </a:cubicBezTo>
                  <a:cubicBezTo>
                    <a:pt x="13892" y="8203"/>
                    <a:pt x="13937" y="8203"/>
                    <a:pt x="13981" y="8158"/>
                  </a:cubicBezTo>
                  <a:cubicBezTo>
                    <a:pt x="14385" y="7890"/>
                    <a:pt x="14788" y="7621"/>
                    <a:pt x="15057" y="7262"/>
                  </a:cubicBezTo>
                  <a:lnTo>
                    <a:pt x="15550" y="7710"/>
                  </a:lnTo>
                  <a:cubicBezTo>
                    <a:pt x="15191" y="8338"/>
                    <a:pt x="14564" y="8786"/>
                    <a:pt x="13892" y="9055"/>
                  </a:cubicBezTo>
                  <a:lnTo>
                    <a:pt x="12727" y="9548"/>
                  </a:lnTo>
                  <a:cubicBezTo>
                    <a:pt x="12603" y="9647"/>
                    <a:pt x="12479" y="9677"/>
                    <a:pt x="12355" y="9677"/>
                  </a:cubicBezTo>
                  <a:cubicBezTo>
                    <a:pt x="12255" y="9677"/>
                    <a:pt x="12155" y="9657"/>
                    <a:pt x="12055" y="9637"/>
                  </a:cubicBezTo>
                  <a:cubicBezTo>
                    <a:pt x="11831" y="9548"/>
                    <a:pt x="11517" y="9458"/>
                    <a:pt x="11293" y="9368"/>
                  </a:cubicBezTo>
                  <a:lnTo>
                    <a:pt x="11920" y="9234"/>
                  </a:lnTo>
                  <a:cubicBezTo>
                    <a:pt x="12234" y="9189"/>
                    <a:pt x="12548" y="9055"/>
                    <a:pt x="12861" y="8875"/>
                  </a:cubicBezTo>
                  <a:cubicBezTo>
                    <a:pt x="13040" y="8831"/>
                    <a:pt x="13085" y="8651"/>
                    <a:pt x="13040" y="8517"/>
                  </a:cubicBezTo>
                  <a:cubicBezTo>
                    <a:pt x="13008" y="8386"/>
                    <a:pt x="12903" y="8303"/>
                    <a:pt x="12779" y="8303"/>
                  </a:cubicBezTo>
                  <a:cubicBezTo>
                    <a:pt x="12733" y="8303"/>
                    <a:pt x="12685" y="8314"/>
                    <a:pt x="12637" y="8338"/>
                  </a:cubicBezTo>
                  <a:cubicBezTo>
                    <a:pt x="12368" y="8427"/>
                    <a:pt x="12099" y="8562"/>
                    <a:pt x="11741" y="8607"/>
                  </a:cubicBezTo>
                  <a:lnTo>
                    <a:pt x="10397" y="8920"/>
                  </a:lnTo>
                  <a:cubicBezTo>
                    <a:pt x="10128" y="8831"/>
                    <a:pt x="9904" y="8651"/>
                    <a:pt x="9635" y="8517"/>
                  </a:cubicBezTo>
                  <a:lnTo>
                    <a:pt x="11203" y="7979"/>
                  </a:lnTo>
                  <a:cubicBezTo>
                    <a:pt x="12279" y="7666"/>
                    <a:pt x="13220" y="7083"/>
                    <a:pt x="13981" y="6321"/>
                  </a:cubicBezTo>
                  <a:close/>
                  <a:moveTo>
                    <a:pt x="15953" y="8203"/>
                  </a:moveTo>
                  <a:lnTo>
                    <a:pt x="17342" y="9503"/>
                  </a:lnTo>
                  <a:cubicBezTo>
                    <a:pt x="16468" y="9805"/>
                    <a:pt x="15595" y="9956"/>
                    <a:pt x="14683" y="9956"/>
                  </a:cubicBezTo>
                  <a:cubicBezTo>
                    <a:pt x="14379" y="9956"/>
                    <a:pt x="14071" y="9940"/>
                    <a:pt x="13757" y="9906"/>
                  </a:cubicBezTo>
                  <a:lnTo>
                    <a:pt x="14116" y="9727"/>
                  </a:lnTo>
                  <a:cubicBezTo>
                    <a:pt x="14878" y="9413"/>
                    <a:pt x="15505" y="8875"/>
                    <a:pt x="15953" y="8203"/>
                  </a:cubicBezTo>
                  <a:close/>
                  <a:moveTo>
                    <a:pt x="9814" y="11026"/>
                  </a:moveTo>
                  <a:cubicBezTo>
                    <a:pt x="10038" y="11071"/>
                    <a:pt x="10307" y="11161"/>
                    <a:pt x="10531" y="11250"/>
                  </a:cubicBezTo>
                  <a:lnTo>
                    <a:pt x="10128" y="11922"/>
                  </a:lnTo>
                  <a:lnTo>
                    <a:pt x="9725" y="11922"/>
                  </a:lnTo>
                  <a:lnTo>
                    <a:pt x="9456" y="11519"/>
                  </a:lnTo>
                  <a:lnTo>
                    <a:pt x="9814" y="11026"/>
                  </a:lnTo>
                  <a:close/>
                  <a:moveTo>
                    <a:pt x="4810" y="0"/>
                  </a:moveTo>
                  <a:cubicBezTo>
                    <a:pt x="4012" y="0"/>
                    <a:pt x="3216" y="270"/>
                    <a:pt x="2645" y="810"/>
                  </a:cubicBezTo>
                  <a:lnTo>
                    <a:pt x="2107" y="1258"/>
                  </a:lnTo>
                  <a:cubicBezTo>
                    <a:pt x="1390" y="1392"/>
                    <a:pt x="718" y="1795"/>
                    <a:pt x="90" y="2512"/>
                  </a:cubicBezTo>
                  <a:cubicBezTo>
                    <a:pt x="1" y="2602"/>
                    <a:pt x="1" y="2781"/>
                    <a:pt x="46" y="2916"/>
                  </a:cubicBezTo>
                  <a:cubicBezTo>
                    <a:pt x="90" y="3005"/>
                    <a:pt x="225" y="3140"/>
                    <a:pt x="404" y="3140"/>
                  </a:cubicBezTo>
                  <a:lnTo>
                    <a:pt x="2107" y="3050"/>
                  </a:lnTo>
                  <a:lnTo>
                    <a:pt x="3541" y="3722"/>
                  </a:lnTo>
                  <a:cubicBezTo>
                    <a:pt x="3586" y="3722"/>
                    <a:pt x="3586" y="3812"/>
                    <a:pt x="3630" y="3857"/>
                  </a:cubicBezTo>
                  <a:lnTo>
                    <a:pt x="5199" y="6993"/>
                  </a:lnTo>
                  <a:lnTo>
                    <a:pt x="5378" y="7307"/>
                  </a:lnTo>
                  <a:cubicBezTo>
                    <a:pt x="5423" y="7441"/>
                    <a:pt x="5557" y="7486"/>
                    <a:pt x="5602" y="7486"/>
                  </a:cubicBezTo>
                  <a:cubicBezTo>
                    <a:pt x="5647" y="7486"/>
                    <a:pt x="5692" y="7486"/>
                    <a:pt x="5781" y="7441"/>
                  </a:cubicBezTo>
                  <a:cubicBezTo>
                    <a:pt x="5871" y="7397"/>
                    <a:pt x="5916" y="7173"/>
                    <a:pt x="5871" y="7038"/>
                  </a:cubicBezTo>
                  <a:lnTo>
                    <a:pt x="5692" y="6725"/>
                  </a:lnTo>
                  <a:lnTo>
                    <a:pt x="4123" y="3588"/>
                  </a:lnTo>
                  <a:cubicBezTo>
                    <a:pt x="4079" y="3409"/>
                    <a:pt x="3899" y="3274"/>
                    <a:pt x="3765" y="3185"/>
                  </a:cubicBezTo>
                  <a:lnTo>
                    <a:pt x="2465" y="2557"/>
                  </a:lnTo>
                  <a:lnTo>
                    <a:pt x="2465" y="2468"/>
                  </a:lnTo>
                  <a:cubicBezTo>
                    <a:pt x="2510" y="2244"/>
                    <a:pt x="2510" y="1930"/>
                    <a:pt x="2465" y="1706"/>
                  </a:cubicBezTo>
                  <a:lnTo>
                    <a:pt x="2421" y="1571"/>
                  </a:lnTo>
                  <a:lnTo>
                    <a:pt x="2869" y="1168"/>
                  </a:lnTo>
                  <a:cubicBezTo>
                    <a:pt x="3353" y="716"/>
                    <a:pt x="3999" y="474"/>
                    <a:pt x="4658" y="474"/>
                  </a:cubicBezTo>
                  <a:cubicBezTo>
                    <a:pt x="4914" y="474"/>
                    <a:pt x="5172" y="510"/>
                    <a:pt x="5423" y="586"/>
                  </a:cubicBezTo>
                  <a:cubicBezTo>
                    <a:pt x="5826" y="720"/>
                    <a:pt x="6229" y="989"/>
                    <a:pt x="6498" y="1258"/>
                  </a:cubicBezTo>
                  <a:lnTo>
                    <a:pt x="7708" y="2602"/>
                  </a:lnTo>
                  <a:cubicBezTo>
                    <a:pt x="7663" y="2602"/>
                    <a:pt x="7618" y="2692"/>
                    <a:pt x="7574" y="2692"/>
                  </a:cubicBezTo>
                  <a:cubicBezTo>
                    <a:pt x="6677" y="3050"/>
                    <a:pt x="6140" y="3902"/>
                    <a:pt x="6095" y="4843"/>
                  </a:cubicBezTo>
                  <a:lnTo>
                    <a:pt x="6095" y="5022"/>
                  </a:lnTo>
                  <a:cubicBezTo>
                    <a:pt x="6095" y="5649"/>
                    <a:pt x="6274" y="6276"/>
                    <a:pt x="6722" y="6725"/>
                  </a:cubicBezTo>
                  <a:cubicBezTo>
                    <a:pt x="8022" y="8293"/>
                    <a:pt x="9725" y="9413"/>
                    <a:pt x="11696" y="9951"/>
                  </a:cubicBezTo>
                  <a:cubicBezTo>
                    <a:pt x="12592" y="10220"/>
                    <a:pt x="13533" y="10354"/>
                    <a:pt x="14519" y="10354"/>
                  </a:cubicBezTo>
                  <a:lnTo>
                    <a:pt x="14743" y="10354"/>
                  </a:lnTo>
                  <a:cubicBezTo>
                    <a:pt x="13971" y="10602"/>
                    <a:pt x="13164" y="10732"/>
                    <a:pt x="12355" y="10732"/>
                  </a:cubicBezTo>
                  <a:cubicBezTo>
                    <a:pt x="11850" y="10732"/>
                    <a:pt x="11344" y="10681"/>
                    <a:pt x="10845" y="10578"/>
                  </a:cubicBezTo>
                  <a:cubicBezTo>
                    <a:pt x="9142" y="10220"/>
                    <a:pt x="7574" y="9279"/>
                    <a:pt x="6453" y="7890"/>
                  </a:cubicBezTo>
                  <a:cubicBezTo>
                    <a:pt x="6375" y="7811"/>
                    <a:pt x="6282" y="7764"/>
                    <a:pt x="6200" y="7764"/>
                  </a:cubicBezTo>
                  <a:cubicBezTo>
                    <a:pt x="6141" y="7764"/>
                    <a:pt x="6088" y="7788"/>
                    <a:pt x="6050" y="7845"/>
                  </a:cubicBezTo>
                  <a:cubicBezTo>
                    <a:pt x="5916" y="7934"/>
                    <a:pt x="5871" y="8114"/>
                    <a:pt x="6005" y="8203"/>
                  </a:cubicBezTo>
                  <a:cubicBezTo>
                    <a:pt x="6812" y="9279"/>
                    <a:pt x="7887" y="10085"/>
                    <a:pt x="9052" y="10578"/>
                  </a:cubicBezTo>
                  <a:lnTo>
                    <a:pt x="8380" y="11698"/>
                  </a:lnTo>
                  <a:lnTo>
                    <a:pt x="7708" y="11698"/>
                  </a:lnTo>
                  <a:cubicBezTo>
                    <a:pt x="7574" y="11698"/>
                    <a:pt x="7439" y="11788"/>
                    <a:pt x="7439" y="11967"/>
                  </a:cubicBezTo>
                  <a:cubicBezTo>
                    <a:pt x="7439" y="12146"/>
                    <a:pt x="7574" y="12236"/>
                    <a:pt x="7708" y="12236"/>
                  </a:cubicBezTo>
                  <a:lnTo>
                    <a:pt x="8559" y="12236"/>
                  </a:lnTo>
                  <a:cubicBezTo>
                    <a:pt x="8694" y="12236"/>
                    <a:pt x="8739" y="12191"/>
                    <a:pt x="8784" y="12146"/>
                  </a:cubicBezTo>
                  <a:lnTo>
                    <a:pt x="8963" y="11878"/>
                  </a:lnTo>
                  <a:lnTo>
                    <a:pt x="9187" y="12146"/>
                  </a:lnTo>
                  <a:cubicBezTo>
                    <a:pt x="9232" y="12191"/>
                    <a:pt x="9366" y="12236"/>
                    <a:pt x="9411" y="12236"/>
                  </a:cubicBezTo>
                  <a:lnTo>
                    <a:pt x="9590" y="12236"/>
                  </a:lnTo>
                  <a:lnTo>
                    <a:pt x="9366" y="12595"/>
                  </a:lnTo>
                  <a:lnTo>
                    <a:pt x="8918" y="12595"/>
                  </a:lnTo>
                  <a:cubicBezTo>
                    <a:pt x="8739" y="12595"/>
                    <a:pt x="8604" y="12684"/>
                    <a:pt x="8604" y="12863"/>
                  </a:cubicBezTo>
                  <a:cubicBezTo>
                    <a:pt x="8604" y="13043"/>
                    <a:pt x="8739" y="13132"/>
                    <a:pt x="8918" y="13132"/>
                  </a:cubicBezTo>
                  <a:lnTo>
                    <a:pt x="9725" y="13132"/>
                  </a:lnTo>
                  <a:cubicBezTo>
                    <a:pt x="9859" y="13132"/>
                    <a:pt x="9904" y="13087"/>
                    <a:pt x="9949" y="13043"/>
                  </a:cubicBezTo>
                  <a:lnTo>
                    <a:pt x="10128" y="12774"/>
                  </a:lnTo>
                  <a:lnTo>
                    <a:pt x="10352" y="13043"/>
                  </a:lnTo>
                  <a:cubicBezTo>
                    <a:pt x="10397" y="13087"/>
                    <a:pt x="10531" y="13132"/>
                    <a:pt x="10576" y="13132"/>
                  </a:cubicBezTo>
                  <a:lnTo>
                    <a:pt x="11203" y="13132"/>
                  </a:lnTo>
                  <a:cubicBezTo>
                    <a:pt x="11382" y="13132"/>
                    <a:pt x="11472" y="13043"/>
                    <a:pt x="11472" y="12863"/>
                  </a:cubicBezTo>
                  <a:cubicBezTo>
                    <a:pt x="11472" y="12684"/>
                    <a:pt x="11382" y="12595"/>
                    <a:pt x="11203" y="12595"/>
                  </a:cubicBezTo>
                  <a:lnTo>
                    <a:pt x="10710" y="12595"/>
                  </a:lnTo>
                  <a:lnTo>
                    <a:pt x="10397" y="12191"/>
                  </a:lnTo>
                  <a:lnTo>
                    <a:pt x="11158" y="11430"/>
                  </a:lnTo>
                  <a:cubicBezTo>
                    <a:pt x="11607" y="11474"/>
                    <a:pt x="12055" y="11519"/>
                    <a:pt x="12503" y="11519"/>
                  </a:cubicBezTo>
                  <a:cubicBezTo>
                    <a:pt x="13444" y="11519"/>
                    <a:pt x="14385" y="11340"/>
                    <a:pt x="15281" y="11026"/>
                  </a:cubicBezTo>
                  <a:lnTo>
                    <a:pt x="16087" y="12012"/>
                  </a:lnTo>
                  <a:cubicBezTo>
                    <a:pt x="16132" y="12057"/>
                    <a:pt x="16222" y="12146"/>
                    <a:pt x="16312" y="12146"/>
                  </a:cubicBezTo>
                  <a:cubicBezTo>
                    <a:pt x="16356" y="12146"/>
                    <a:pt x="16401" y="12146"/>
                    <a:pt x="16446" y="12102"/>
                  </a:cubicBezTo>
                  <a:cubicBezTo>
                    <a:pt x="16580" y="11967"/>
                    <a:pt x="16625" y="11788"/>
                    <a:pt x="16536" y="11698"/>
                  </a:cubicBezTo>
                  <a:lnTo>
                    <a:pt x="15863" y="10802"/>
                  </a:lnTo>
                  <a:cubicBezTo>
                    <a:pt x="16087" y="10668"/>
                    <a:pt x="16312" y="10578"/>
                    <a:pt x="16446" y="10444"/>
                  </a:cubicBezTo>
                  <a:lnTo>
                    <a:pt x="16536" y="10444"/>
                  </a:lnTo>
                  <a:lnTo>
                    <a:pt x="18776" y="11967"/>
                  </a:lnTo>
                  <a:cubicBezTo>
                    <a:pt x="18866" y="12012"/>
                    <a:pt x="18910" y="12146"/>
                    <a:pt x="18910" y="12236"/>
                  </a:cubicBezTo>
                  <a:cubicBezTo>
                    <a:pt x="18910" y="12371"/>
                    <a:pt x="18910" y="12460"/>
                    <a:pt x="18821" y="12595"/>
                  </a:cubicBezTo>
                  <a:lnTo>
                    <a:pt x="18238" y="13222"/>
                  </a:lnTo>
                  <a:cubicBezTo>
                    <a:pt x="18194" y="13267"/>
                    <a:pt x="18104" y="13312"/>
                    <a:pt x="17969" y="13312"/>
                  </a:cubicBezTo>
                  <a:cubicBezTo>
                    <a:pt x="17880" y="13312"/>
                    <a:pt x="17745" y="13267"/>
                    <a:pt x="17701" y="13132"/>
                  </a:cubicBezTo>
                  <a:lnTo>
                    <a:pt x="17297" y="12639"/>
                  </a:lnTo>
                  <a:cubicBezTo>
                    <a:pt x="17241" y="12583"/>
                    <a:pt x="17148" y="12526"/>
                    <a:pt x="17054" y="12526"/>
                  </a:cubicBezTo>
                  <a:cubicBezTo>
                    <a:pt x="16999" y="12526"/>
                    <a:pt x="16943" y="12545"/>
                    <a:pt x="16894" y="12595"/>
                  </a:cubicBezTo>
                  <a:cubicBezTo>
                    <a:pt x="16804" y="12684"/>
                    <a:pt x="16760" y="12863"/>
                    <a:pt x="16849" y="12998"/>
                  </a:cubicBezTo>
                  <a:lnTo>
                    <a:pt x="17253" y="13491"/>
                  </a:lnTo>
                  <a:cubicBezTo>
                    <a:pt x="17432" y="13715"/>
                    <a:pt x="17701" y="13804"/>
                    <a:pt x="17969" y="13894"/>
                  </a:cubicBezTo>
                  <a:lnTo>
                    <a:pt x="18014" y="13894"/>
                  </a:lnTo>
                  <a:cubicBezTo>
                    <a:pt x="18328" y="13894"/>
                    <a:pt x="18552" y="13760"/>
                    <a:pt x="18686" y="13580"/>
                  </a:cubicBezTo>
                  <a:lnTo>
                    <a:pt x="19269" y="12998"/>
                  </a:lnTo>
                  <a:cubicBezTo>
                    <a:pt x="19493" y="12684"/>
                    <a:pt x="19583" y="12415"/>
                    <a:pt x="19538" y="12146"/>
                  </a:cubicBezTo>
                  <a:cubicBezTo>
                    <a:pt x="19493" y="11878"/>
                    <a:pt x="19359" y="11564"/>
                    <a:pt x="19090" y="11474"/>
                  </a:cubicBezTo>
                  <a:lnTo>
                    <a:pt x="17253" y="10220"/>
                  </a:lnTo>
                  <a:lnTo>
                    <a:pt x="17745" y="10040"/>
                  </a:lnTo>
                  <a:cubicBezTo>
                    <a:pt x="17925" y="9996"/>
                    <a:pt x="18014" y="9906"/>
                    <a:pt x="18014" y="9727"/>
                  </a:cubicBezTo>
                  <a:cubicBezTo>
                    <a:pt x="18059" y="9548"/>
                    <a:pt x="18014" y="9413"/>
                    <a:pt x="17925" y="9279"/>
                  </a:cubicBezTo>
                  <a:lnTo>
                    <a:pt x="14161" y="5739"/>
                  </a:lnTo>
                  <a:cubicBezTo>
                    <a:pt x="12861" y="4574"/>
                    <a:pt x="11472" y="3588"/>
                    <a:pt x="9904" y="2781"/>
                  </a:cubicBezTo>
                  <a:cubicBezTo>
                    <a:pt x="9556" y="2608"/>
                    <a:pt x="9209" y="2542"/>
                    <a:pt x="8862" y="2542"/>
                  </a:cubicBezTo>
                  <a:cubicBezTo>
                    <a:pt x="8761" y="2542"/>
                    <a:pt x="8660" y="2547"/>
                    <a:pt x="8559" y="2557"/>
                  </a:cubicBezTo>
                  <a:lnTo>
                    <a:pt x="7126" y="989"/>
                  </a:lnTo>
                  <a:cubicBezTo>
                    <a:pt x="6767" y="586"/>
                    <a:pt x="6274" y="317"/>
                    <a:pt x="5781" y="138"/>
                  </a:cubicBezTo>
                  <a:cubicBezTo>
                    <a:pt x="5468" y="46"/>
                    <a:pt x="5139" y="0"/>
                    <a:pt x="48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0" name="Google Shape;6610;p77"/>
          <p:cNvGrpSpPr/>
          <p:nvPr/>
        </p:nvGrpSpPr>
        <p:grpSpPr>
          <a:xfrm>
            <a:off x="2497802" y="1560274"/>
            <a:ext cx="508834" cy="341241"/>
            <a:chOff x="2227286" y="1377282"/>
            <a:chExt cx="574369" cy="385191"/>
          </a:xfrm>
        </p:grpSpPr>
        <p:sp>
          <p:nvSpPr>
            <p:cNvPr id="6611" name="Google Shape;6611;p77"/>
            <p:cNvSpPr/>
            <p:nvPr/>
          </p:nvSpPr>
          <p:spPr>
            <a:xfrm>
              <a:off x="2227286" y="1377282"/>
              <a:ext cx="574369" cy="385191"/>
            </a:xfrm>
            <a:custGeom>
              <a:rect b="b" l="l" r="r" t="t"/>
              <a:pathLst>
                <a:path extrusionOk="0" h="13133" w="19583">
                  <a:moveTo>
                    <a:pt x="6274" y="1392"/>
                  </a:moveTo>
                  <a:cubicBezTo>
                    <a:pt x="6587" y="1795"/>
                    <a:pt x="6811" y="2199"/>
                    <a:pt x="6901" y="2647"/>
                  </a:cubicBezTo>
                  <a:lnTo>
                    <a:pt x="6901" y="2692"/>
                  </a:lnTo>
                  <a:cubicBezTo>
                    <a:pt x="6811" y="2736"/>
                    <a:pt x="6722" y="2781"/>
                    <a:pt x="6632" y="2871"/>
                  </a:cubicBezTo>
                  <a:lnTo>
                    <a:pt x="6229" y="3095"/>
                  </a:lnTo>
                  <a:cubicBezTo>
                    <a:pt x="6139" y="3140"/>
                    <a:pt x="6005" y="3229"/>
                    <a:pt x="5915" y="3364"/>
                  </a:cubicBezTo>
                  <a:lnTo>
                    <a:pt x="5467" y="3005"/>
                  </a:lnTo>
                  <a:cubicBezTo>
                    <a:pt x="5288" y="2916"/>
                    <a:pt x="5153" y="2692"/>
                    <a:pt x="5153" y="2468"/>
                  </a:cubicBezTo>
                  <a:cubicBezTo>
                    <a:pt x="5153" y="2244"/>
                    <a:pt x="5288" y="2019"/>
                    <a:pt x="5512" y="1885"/>
                  </a:cubicBezTo>
                  <a:lnTo>
                    <a:pt x="6274" y="1392"/>
                  </a:lnTo>
                  <a:close/>
                  <a:moveTo>
                    <a:pt x="1524" y="2960"/>
                  </a:moveTo>
                  <a:lnTo>
                    <a:pt x="1569" y="3185"/>
                  </a:lnTo>
                  <a:lnTo>
                    <a:pt x="1569" y="3229"/>
                  </a:lnTo>
                  <a:lnTo>
                    <a:pt x="1569" y="3633"/>
                  </a:lnTo>
                  <a:cubicBezTo>
                    <a:pt x="1255" y="3633"/>
                    <a:pt x="897" y="3588"/>
                    <a:pt x="672" y="3453"/>
                  </a:cubicBezTo>
                  <a:cubicBezTo>
                    <a:pt x="897" y="3319"/>
                    <a:pt x="1210" y="3140"/>
                    <a:pt x="1524" y="2960"/>
                  </a:cubicBezTo>
                  <a:close/>
                  <a:moveTo>
                    <a:pt x="4319" y="516"/>
                  </a:moveTo>
                  <a:cubicBezTo>
                    <a:pt x="4591" y="516"/>
                    <a:pt x="4857" y="575"/>
                    <a:pt x="5109" y="675"/>
                  </a:cubicBezTo>
                  <a:cubicBezTo>
                    <a:pt x="5377" y="765"/>
                    <a:pt x="5601" y="899"/>
                    <a:pt x="5826" y="1078"/>
                  </a:cubicBezTo>
                  <a:lnTo>
                    <a:pt x="5153" y="1527"/>
                  </a:lnTo>
                  <a:cubicBezTo>
                    <a:pt x="4840" y="1751"/>
                    <a:pt x="4616" y="2109"/>
                    <a:pt x="4616" y="2512"/>
                  </a:cubicBezTo>
                  <a:cubicBezTo>
                    <a:pt x="4616" y="2916"/>
                    <a:pt x="4750" y="3319"/>
                    <a:pt x="5109" y="3588"/>
                  </a:cubicBezTo>
                  <a:lnTo>
                    <a:pt x="5512" y="3857"/>
                  </a:lnTo>
                  <a:lnTo>
                    <a:pt x="5512" y="3901"/>
                  </a:lnTo>
                  <a:lnTo>
                    <a:pt x="5109" y="3857"/>
                  </a:lnTo>
                  <a:cubicBezTo>
                    <a:pt x="4168" y="3857"/>
                    <a:pt x="3271" y="4081"/>
                    <a:pt x="2420" y="4484"/>
                  </a:cubicBezTo>
                  <a:lnTo>
                    <a:pt x="2151" y="3722"/>
                  </a:lnTo>
                  <a:lnTo>
                    <a:pt x="2151" y="3229"/>
                  </a:lnTo>
                  <a:lnTo>
                    <a:pt x="2151" y="3005"/>
                  </a:lnTo>
                  <a:lnTo>
                    <a:pt x="2017" y="2557"/>
                  </a:lnTo>
                  <a:lnTo>
                    <a:pt x="2017" y="2468"/>
                  </a:lnTo>
                  <a:cubicBezTo>
                    <a:pt x="2151" y="1571"/>
                    <a:pt x="2823" y="854"/>
                    <a:pt x="3675" y="630"/>
                  </a:cubicBezTo>
                  <a:cubicBezTo>
                    <a:pt x="3891" y="552"/>
                    <a:pt x="4107" y="516"/>
                    <a:pt x="4319" y="516"/>
                  </a:cubicBezTo>
                  <a:close/>
                  <a:moveTo>
                    <a:pt x="7439" y="10623"/>
                  </a:moveTo>
                  <a:cubicBezTo>
                    <a:pt x="7573" y="10668"/>
                    <a:pt x="7708" y="10668"/>
                    <a:pt x="7842" y="10757"/>
                  </a:cubicBezTo>
                  <a:cubicBezTo>
                    <a:pt x="7976" y="10802"/>
                    <a:pt x="8111" y="10802"/>
                    <a:pt x="8245" y="10847"/>
                  </a:cubicBezTo>
                  <a:lnTo>
                    <a:pt x="7797" y="11564"/>
                  </a:lnTo>
                  <a:lnTo>
                    <a:pt x="7394" y="11564"/>
                  </a:lnTo>
                  <a:lnTo>
                    <a:pt x="7125" y="11205"/>
                  </a:lnTo>
                  <a:lnTo>
                    <a:pt x="7439" y="10623"/>
                  </a:lnTo>
                  <a:close/>
                  <a:moveTo>
                    <a:pt x="4328" y="1"/>
                  </a:moveTo>
                  <a:cubicBezTo>
                    <a:pt x="4052" y="1"/>
                    <a:pt x="3769" y="34"/>
                    <a:pt x="3495" y="93"/>
                  </a:cubicBezTo>
                  <a:cubicBezTo>
                    <a:pt x="2420" y="451"/>
                    <a:pt x="1658" y="1347"/>
                    <a:pt x="1479" y="2423"/>
                  </a:cubicBezTo>
                  <a:cubicBezTo>
                    <a:pt x="897" y="2647"/>
                    <a:pt x="448" y="2871"/>
                    <a:pt x="135" y="3185"/>
                  </a:cubicBezTo>
                  <a:cubicBezTo>
                    <a:pt x="0" y="3319"/>
                    <a:pt x="0" y="3409"/>
                    <a:pt x="0" y="3543"/>
                  </a:cubicBezTo>
                  <a:cubicBezTo>
                    <a:pt x="0" y="3633"/>
                    <a:pt x="90" y="3767"/>
                    <a:pt x="180" y="3857"/>
                  </a:cubicBezTo>
                  <a:cubicBezTo>
                    <a:pt x="538" y="4081"/>
                    <a:pt x="897" y="4260"/>
                    <a:pt x="1345" y="4260"/>
                  </a:cubicBezTo>
                  <a:lnTo>
                    <a:pt x="1658" y="4260"/>
                  </a:lnTo>
                  <a:lnTo>
                    <a:pt x="1972" y="5111"/>
                  </a:lnTo>
                  <a:lnTo>
                    <a:pt x="2017" y="5201"/>
                  </a:lnTo>
                  <a:cubicBezTo>
                    <a:pt x="2196" y="5918"/>
                    <a:pt x="2510" y="6590"/>
                    <a:pt x="2868" y="7217"/>
                  </a:cubicBezTo>
                  <a:cubicBezTo>
                    <a:pt x="2913" y="7352"/>
                    <a:pt x="3047" y="7352"/>
                    <a:pt x="3092" y="7352"/>
                  </a:cubicBezTo>
                  <a:cubicBezTo>
                    <a:pt x="3137" y="7352"/>
                    <a:pt x="3227" y="7352"/>
                    <a:pt x="3271" y="7262"/>
                  </a:cubicBezTo>
                  <a:cubicBezTo>
                    <a:pt x="3361" y="7217"/>
                    <a:pt x="3406" y="6993"/>
                    <a:pt x="3361" y="6904"/>
                  </a:cubicBezTo>
                  <a:cubicBezTo>
                    <a:pt x="3047" y="6321"/>
                    <a:pt x="2779" y="5694"/>
                    <a:pt x="2599" y="5111"/>
                  </a:cubicBezTo>
                  <a:cubicBezTo>
                    <a:pt x="3361" y="4708"/>
                    <a:pt x="4212" y="4484"/>
                    <a:pt x="5064" y="4484"/>
                  </a:cubicBezTo>
                  <a:lnTo>
                    <a:pt x="5153" y="4484"/>
                  </a:lnTo>
                  <a:cubicBezTo>
                    <a:pt x="5064" y="4753"/>
                    <a:pt x="5064" y="5022"/>
                    <a:pt x="5064" y="5335"/>
                  </a:cubicBezTo>
                  <a:cubicBezTo>
                    <a:pt x="5064" y="6232"/>
                    <a:pt x="5377" y="7128"/>
                    <a:pt x="6005" y="7710"/>
                  </a:cubicBezTo>
                  <a:cubicBezTo>
                    <a:pt x="6632" y="8382"/>
                    <a:pt x="7439" y="8831"/>
                    <a:pt x="8380" y="8920"/>
                  </a:cubicBezTo>
                  <a:lnTo>
                    <a:pt x="13443" y="9503"/>
                  </a:lnTo>
                  <a:lnTo>
                    <a:pt x="12681" y="9861"/>
                  </a:lnTo>
                  <a:cubicBezTo>
                    <a:pt x="11717" y="10230"/>
                    <a:pt x="10716" y="10437"/>
                    <a:pt x="9714" y="10437"/>
                  </a:cubicBezTo>
                  <a:cubicBezTo>
                    <a:pt x="9133" y="10437"/>
                    <a:pt x="8552" y="10368"/>
                    <a:pt x="7976" y="10220"/>
                  </a:cubicBezTo>
                  <a:cubicBezTo>
                    <a:pt x="6453" y="9861"/>
                    <a:pt x="5064" y="9010"/>
                    <a:pt x="4033" y="7845"/>
                  </a:cubicBezTo>
                  <a:cubicBezTo>
                    <a:pt x="3984" y="7771"/>
                    <a:pt x="3907" y="7737"/>
                    <a:pt x="3826" y="7737"/>
                  </a:cubicBezTo>
                  <a:cubicBezTo>
                    <a:pt x="3760" y="7737"/>
                    <a:pt x="3690" y="7760"/>
                    <a:pt x="3630" y="7800"/>
                  </a:cubicBezTo>
                  <a:cubicBezTo>
                    <a:pt x="3540" y="7890"/>
                    <a:pt x="3540" y="8069"/>
                    <a:pt x="3585" y="8158"/>
                  </a:cubicBezTo>
                  <a:cubicBezTo>
                    <a:pt x="4481" y="9189"/>
                    <a:pt x="5601" y="10040"/>
                    <a:pt x="6856" y="10444"/>
                  </a:cubicBezTo>
                  <a:lnTo>
                    <a:pt x="6184" y="11564"/>
                  </a:lnTo>
                  <a:lnTo>
                    <a:pt x="5512" y="11564"/>
                  </a:lnTo>
                  <a:cubicBezTo>
                    <a:pt x="5333" y="11564"/>
                    <a:pt x="5198" y="11698"/>
                    <a:pt x="5198" y="11878"/>
                  </a:cubicBezTo>
                  <a:cubicBezTo>
                    <a:pt x="5198" y="12012"/>
                    <a:pt x="5333" y="12146"/>
                    <a:pt x="5512" y="12146"/>
                  </a:cubicBezTo>
                  <a:lnTo>
                    <a:pt x="6318" y="12146"/>
                  </a:lnTo>
                  <a:cubicBezTo>
                    <a:pt x="6453" y="12146"/>
                    <a:pt x="6498" y="12102"/>
                    <a:pt x="6542" y="12012"/>
                  </a:cubicBezTo>
                  <a:lnTo>
                    <a:pt x="6722" y="11743"/>
                  </a:lnTo>
                  <a:lnTo>
                    <a:pt x="6946" y="12102"/>
                  </a:lnTo>
                  <a:cubicBezTo>
                    <a:pt x="6991" y="12146"/>
                    <a:pt x="7125" y="12191"/>
                    <a:pt x="7170" y="12191"/>
                  </a:cubicBezTo>
                  <a:lnTo>
                    <a:pt x="7349" y="12191"/>
                  </a:lnTo>
                  <a:lnTo>
                    <a:pt x="7125" y="12550"/>
                  </a:lnTo>
                  <a:lnTo>
                    <a:pt x="6453" y="12550"/>
                  </a:lnTo>
                  <a:cubicBezTo>
                    <a:pt x="6274" y="12550"/>
                    <a:pt x="6184" y="12639"/>
                    <a:pt x="6184" y="12819"/>
                  </a:cubicBezTo>
                  <a:cubicBezTo>
                    <a:pt x="6184" y="12998"/>
                    <a:pt x="6274" y="13087"/>
                    <a:pt x="6453" y="13087"/>
                  </a:cubicBezTo>
                  <a:lnTo>
                    <a:pt x="7304" y="13087"/>
                  </a:lnTo>
                  <a:cubicBezTo>
                    <a:pt x="7394" y="13087"/>
                    <a:pt x="7439" y="13043"/>
                    <a:pt x="7528" y="12998"/>
                  </a:cubicBezTo>
                  <a:lnTo>
                    <a:pt x="7663" y="12684"/>
                  </a:lnTo>
                  <a:lnTo>
                    <a:pt x="7887" y="13043"/>
                  </a:lnTo>
                  <a:cubicBezTo>
                    <a:pt x="7976" y="13087"/>
                    <a:pt x="8066" y="13132"/>
                    <a:pt x="8111" y="13132"/>
                  </a:cubicBezTo>
                  <a:lnTo>
                    <a:pt x="8738" y="13132"/>
                  </a:lnTo>
                  <a:cubicBezTo>
                    <a:pt x="8917" y="13132"/>
                    <a:pt x="9007" y="13043"/>
                    <a:pt x="9007" y="12863"/>
                  </a:cubicBezTo>
                  <a:cubicBezTo>
                    <a:pt x="9007" y="12684"/>
                    <a:pt x="8917" y="12595"/>
                    <a:pt x="8738" y="12595"/>
                  </a:cubicBezTo>
                  <a:lnTo>
                    <a:pt x="8245" y="12595"/>
                  </a:lnTo>
                  <a:lnTo>
                    <a:pt x="7976" y="12191"/>
                  </a:lnTo>
                  <a:lnTo>
                    <a:pt x="8693" y="11026"/>
                  </a:lnTo>
                  <a:cubicBezTo>
                    <a:pt x="8962" y="11071"/>
                    <a:pt x="9321" y="11071"/>
                    <a:pt x="9590" y="11071"/>
                  </a:cubicBezTo>
                  <a:cubicBezTo>
                    <a:pt x="10665" y="11071"/>
                    <a:pt x="11696" y="10847"/>
                    <a:pt x="12726" y="10399"/>
                  </a:cubicBezTo>
                  <a:lnTo>
                    <a:pt x="13354" y="10130"/>
                  </a:lnTo>
                  <a:lnTo>
                    <a:pt x="14519" y="11026"/>
                  </a:lnTo>
                  <a:cubicBezTo>
                    <a:pt x="14563" y="11071"/>
                    <a:pt x="14608" y="11071"/>
                    <a:pt x="14698" y="11071"/>
                  </a:cubicBezTo>
                  <a:cubicBezTo>
                    <a:pt x="14787" y="11071"/>
                    <a:pt x="14832" y="11026"/>
                    <a:pt x="14922" y="10981"/>
                  </a:cubicBezTo>
                  <a:cubicBezTo>
                    <a:pt x="15011" y="10847"/>
                    <a:pt x="14967" y="10668"/>
                    <a:pt x="14832" y="10578"/>
                  </a:cubicBezTo>
                  <a:lnTo>
                    <a:pt x="13981" y="9906"/>
                  </a:lnTo>
                  <a:lnTo>
                    <a:pt x="14429" y="9727"/>
                  </a:lnTo>
                  <a:lnTo>
                    <a:pt x="15146" y="9861"/>
                  </a:lnTo>
                  <a:lnTo>
                    <a:pt x="15325" y="9861"/>
                  </a:lnTo>
                  <a:lnTo>
                    <a:pt x="18686" y="12460"/>
                  </a:lnTo>
                  <a:lnTo>
                    <a:pt x="18327" y="12460"/>
                  </a:lnTo>
                  <a:cubicBezTo>
                    <a:pt x="17700" y="12460"/>
                    <a:pt x="17118" y="12236"/>
                    <a:pt x="16580" y="11878"/>
                  </a:cubicBezTo>
                  <a:lnTo>
                    <a:pt x="15997" y="11429"/>
                  </a:lnTo>
                  <a:cubicBezTo>
                    <a:pt x="15941" y="11373"/>
                    <a:pt x="15877" y="11348"/>
                    <a:pt x="15815" y="11348"/>
                  </a:cubicBezTo>
                  <a:cubicBezTo>
                    <a:pt x="15728" y="11348"/>
                    <a:pt x="15646" y="11396"/>
                    <a:pt x="15594" y="11474"/>
                  </a:cubicBezTo>
                  <a:cubicBezTo>
                    <a:pt x="15460" y="11564"/>
                    <a:pt x="15549" y="11743"/>
                    <a:pt x="15639" y="11878"/>
                  </a:cubicBezTo>
                  <a:lnTo>
                    <a:pt x="16266" y="12326"/>
                  </a:lnTo>
                  <a:cubicBezTo>
                    <a:pt x="16893" y="12774"/>
                    <a:pt x="17566" y="13043"/>
                    <a:pt x="18327" y="13043"/>
                  </a:cubicBezTo>
                  <a:lnTo>
                    <a:pt x="18955" y="13043"/>
                  </a:lnTo>
                  <a:cubicBezTo>
                    <a:pt x="19179" y="13043"/>
                    <a:pt x="19313" y="12908"/>
                    <a:pt x="19403" y="12684"/>
                  </a:cubicBezTo>
                  <a:cubicBezTo>
                    <a:pt x="19582" y="12415"/>
                    <a:pt x="19492" y="12191"/>
                    <a:pt x="19313" y="12102"/>
                  </a:cubicBezTo>
                  <a:lnTo>
                    <a:pt x="15908" y="9413"/>
                  </a:lnTo>
                  <a:cubicBezTo>
                    <a:pt x="16042" y="9189"/>
                    <a:pt x="15952" y="8965"/>
                    <a:pt x="15818" y="8786"/>
                  </a:cubicBezTo>
                  <a:lnTo>
                    <a:pt x="13802" y="6500"/>
                  </a:lnTo>
                  <a:cubicBezTo>
                    <a:pt x="13734" y="6433"/>
                    <a:pt x="13667" y="6400"/>
                    <a:pt x="13600" y="6400"/>
                  </a:cubicBezTo>
                  <a:cubicBezTo>
                    <a:pt x="13533" y="6400"/>
                    <a:pt x="13466" y="6433"/>
                    <a:pt x="13398" y="6500"/>
                  </a:cubicBezTo>
                  <a:cubicBezTo>
                    <a:pt x="13309" y="6590"/>
                    <a:pt x="13309" y="6769"/>
                    <a:pt x="13398" y="6904"/>
                  </a:cubicBezTo>
                  <a:lnTo>
                    <a:pt x="15415" y="9189"/>
                  </a:lnTo>
                  <a:lnTo>
                    <a:pt x="15415" y="9189"/>
                  </a:lnTo>
                  <a:lnTo>
                    <a:pt x="8514" y="8338"/>
                  </a:lnTo>
                  <a:cubicBezTo>
                    <a:pt x="7752" y="8248"/>
                    <a:pt x="7080" y="7890"/>
                    <a:pt x="6587" y="7352"/>
                  </a:cubicBezTo>
                  <a:cubicBezTo>
                    <a:pt x="6050" y="6769"/>
                    <a:pt x="5781" y="6052"/>
                    <a:pt x="5736" y="5246"/>
                  </a:cubicBezTo>
                  <a:cubicBezTo>
                    <a:pt x="5736" y="4574"/>
                    <a:pt x="6050" y="3991"/>
                    <a:pt x="6632" y="3633"/>
                  </a:cubicBezTo>
                  <a:lnTo>
                    <a:pt x="7035" y="3409"/>
                  </a:lnTo>
                  <a:cubicBezTo>
                    <a:pt x="7323" y="3236"/>
                    <a:pt x="7665" y="3156"/>
                    <a:pt x="8016" y="3156"/>
                  </a:cubicBezTo>
                  <a:cubicBezTo>
                    <a:pt x="8212" y="3156"/>
                    <a:pt x="8411" y="3181"/>
                    <a:pt x="8604" y="3229"/>
                  </a:cubicBezTo>
                  <a:cubicBezTo>
                    <a:pt x="10038" y="3767"/>
                    <a:pt x="11382" y="4574"/>
                    <a:pt x="12413" y="5783"/>
                  </a:cubicBezTo>
                  <a:lnTo>
                    <a:pt x="12547" y="6008"/>
                  </a:lnTo>
                  <a:cubicBezTo>
                    <a:pt x="12614" y="6052"/>
                    <a:pt x="12693" y="6075"/>
                    <a:pt x="12765" y="6075"/>
                  </a:cubicBezTo>
                  <a:cubicBezTo>
                    <a:pt x="12838" y="6075"/>
                    <a:pt x="12905" y="6052"/>
                    <a:pt x="12950" y="6008"/>
                  </a:cubicBezTo>
                  <a:cubicBezTo>
                    <a:pt x="13085" y="5873"/>
                    <a:pt x="13085" y="5694"/>
                    <a:pt x="12950" y="5604"/>
                  </a:cubicBezTo>
                  <a:lnTo>
                    <a:pt x="12771" y="5380"/>
                  </a:lnTo>
                  <a:cubicBezTo>
                    <a:pt x="11651" y="4126"/>
                    <a:pt x="10262" y="3185"/>
                    <a:pt x="8693" y="2692"/>
                  </a:cubicBezTo>
                  <a:cubicBezTo>
                    <a:pt x="8459" y="2613"/>
                    <a:pt x="8209" y="2566"/>
                    <a:pt x="7971" y="2566"/>
                  </a:cubicBezTo>
                  <a:cubicBezTo>
                    <a:pt x="7800" y="2566"/>
                    <a:pt x="7634" y="2591"/>
                    <a:pt x="7483" y="2647"/>
                  </a:cubicBezTo>
                  <a:lnTo>
                    <a:pt x="7483" y="2557"/>
                  </a:lnTo>
                  <a:cubicBezTo>
                    <a:pt x="7170" y="1437"/>
                    <a:pt x="6408" y="541"/>
                    <a:pt x="5333" y="182"/>
                  </a:cubicBezTo>
                  <a:cubicBezTo>
                    <a:pt x="5030" y="56"/>
                    <a:pt x="4684" y="1"/>
                    <a:pt x="43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7"/>
            <p:cNvSpPr/>
            <p:nvPr/>
          </p:nvSpPr>
          <p:spPr>
            <a:xfrm>
              <a:off x="2311405" y="1436499"/>
              <a:ext cx="17099" cy="22379"/>
            </a:xfrm>
            <a:custGeom>
              <a:rect b="b" l="l" r="r" t="t"/>
              <a:pathLst>
                <a:path extrusionOk="0" h="763" w="583">
                  <a:moveTo>
                    <a:pt x="269" y="0"/>
                  </a:moveTo>
                  <a:cubicBezTo>
                    <a:pt x="135" y="0"/>
                    <a:pt x="0" y="90"/>
                    <a:pt x="0" y="269"/>
                  </a:cubicBezTo>
                  <a:lnTo>
                    <a:pt x="0" y="493"/>
                  </a:lnTo>
                  <a:cubicBezTo>
                    <a:pt x="0" y="673"/>
                    <a:pt x="135" y="762"/>
                    <a:pt x="269" y="762"/>
                  </a:cubicBezTo>
                  <a:cubicBezTo>
                    <a:pt x="448" y="762"/>
                    <a:pt x="583" y="673"/>
                    <a:pt x="583" y="493"/>
                  </a:cubicBezTo>
                  <a:lnTo>
                    <a:pt x="583" y="269"/>
                  </a:lnTo>
                  <a:cubicBezTo>
                    <a:pt x="583" y="180"/>
                    <a:pt x="403" y="0"/>
                    <a:pt x="2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3" name="Google Shape;6613;p77"/>
          <p:cNvGrpSpPr/>
          <p:nvPr/>
        </p:nvGrpSpPr>
        <p:grpSpPr>
          <a:xfrm>
            <a:off x="4000918" y="2805687"/>
            <a:ext cx="508834" cy="333472"/>
            <a:chOff x="3923997" y="2783098"/>
            <a:chExt cx="574369" cy="376421"/>
          </a:xfrm>
        </p:grpSpPr>
        <p:sp>
          <p:nvSpPr>
            <p:cNvPr id="6614" name="Google Shape;6614;p77"/>
            <p:cNvSpPr/>
            <p:nvPr/>
          </p:nvSpPr>
          <p:spPr>
            <a:xfrm>
              <a:off x="4008116" y="2826976"/>
              <a:ext cx="17099" cy="19768"/>
            </a:xfrm>
            <a:custGeom>
              <a:rect b="b" l="l" r="r" t="t"/>
              <a:pathLst>
                <a:path extrusionOk="0" h="674" w="583">
                  <a:moveTo>
                    <a:pt x="314" y="1"/>
                  </a:moveTo>
                  <a:cubicBezTo>
                    <a:pt x="135" y="1"/>
                    <a:pt x="0" y="135"/>
                    <a:pt x="0" y="315"/>
                  </a:cubicBezTo>
                  <a:lnTo>
                    <a:pt x="0" y="404"/>
                  </a:lnTo>
                  <a:cubicBezTo>
                    <a:pt x="0" y="583"/>
                    <a:pt x="135" y="673"/>
                    <a:pt x="314" y="673"/>
                  </a:cubicBezTo>
                  <a:cubicBezTo>
                    <a:pt x="448" y="673"/>
                    <a:pt x="583" y="583"/>
                    <a:pt x="583" y="404"/>
                  </a:cubicBezTo>
                  <a:lnTo>
                    <a:pt x="583" y="315"/>
                  </a:lnTo>
                  <a:cubicBezTo>
                    <a:pt x="583" y="135"/>
                    <a:pt x="448" y="1"/>
                    <a:pt x="3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7"/>
            <p:cNvSpPr/>
            <p:nvPr/>
          </p:nvSpPr>
          <p:spPr>
            <a:xfrm>
              <a:off x="3923997" y="2783098"/>
              <a:ext cx="574369" cy="376421"/>
            </a:xfrm>
            <a:custGeom>
              <a:rect b="b" l="l" r="r" t="t"/>
              <a:pathLst>
                <a:path extrusionOk="0" h="12834" w="19583">
                  <a:moveTo>
                    <a:pt x="1703" y="2303"/>
                  </a:moveTo>
                  <a:cubicBezTo>
                    <a:pt x="1838" y="2572"/>
                    <a:pt x="1882" y="2886"/>
                    <a:pt x="1882" y="3200"/>
                  </a:cubicBezTo>
                  <a:cubicBezTo>
                    <a:pt x="1434" y="3155"/>
                    <a:pt x="1031" y="3020"/>
                    <a:pt x="717" y="2752"/>
                  </a:cubicBezTo>
                  <a:cubicBezTo>
                    <a:pt x="941" y="2528"/>
                    <a:pt x="1255" y="2348"/>
                    <a:pt x="1703" y="2303"/>
                  </a:cubicBezTo>
                  <a:close/>
                  <a:moveTo>
                    <a:pt x="4063" y="463"/>
                  </a:moveTo>
                  <a:cubicBezTo>
                    <a:pt x="4098" y="463"/>
                    <a:pt x="4133" y="464"/>
                    <a:pt x="4168" y="466"/>
                  </a:cubicBezTo>
                  <a:cubicBezTo>
                    <a:pt x="4616" y="511"/>
                    <a:pt x="5064" y="735"/>
                    <a:pt x="5422" y="1094"/>
                  </a:cubicBezTo>
                  <a:lnTo>
                    <a:pt x="6318" y="2079"/>
                  </a:lnTo>
                  <a:cubicBezTo>
                    <a:pt x="6229" y="2079"/>
                    <a:pt x="6229" y="2079"/>
                    <a:pt x="6184" y="2124"/>
                  </a:cubicBezTo>
                  <a:cubicBezTo>
                    <a:pt x="5736" y="2303"/>
                    <a:pt x="5333" y="2662"/>
                    <a:pt x="5064" y="3110"/>
                  </a:cubicBezTo>
                  <a:cubicBezTo>
                    <a:pt x="4168" y="3110"/>
                    <a:pt x="3271" y="3334"/>
                    <a:pt x="2510" y="3827"/>
                  </a:cubicBezTo>
                  <a:lnTo>
                    <a:pt x="2375" y="3558"/>
                  </a:lnTo>
                  <a:lnTo>
                    <a:pt x="2375" y="3379"/>
                  </a:lnTo>
                  <a:cubicBezTo>
                    <a:pt x="2510" y="2886"/>
                    <a:pt x="2375" y="2438"/>
                    <a:pt x="2151" y="1990"/>
                  </a:cubicBezTo>
                  <a:lnTo>
                    <a:pt x="2330" y="1587"/>
                  </a:lnTo>
                  <a:cubicBezTo>
                    <a:pt x="2630" y="902"/>
                    <a:pt x="3337" y="463"/>
                    <a:pt x="4063" y="463"/>
                  </a:cubicBezTo>
                  <a:close/>
                  <a:moveTo>
                    <a:pt x="7151" y="2544"/>
                  </a:moveTo>
                  <a:cubicBezTo>
                    <a:pt x="7426" y="2544"/>
                    <a:pt x="7697" y="2611"/>
                    <a:pt x="7932" y="2752"/>
                  </a:cubicBezTo>
                  <a:cubicBezTo>
                    <a:pt x="8783" y="3200"/>
                    <a:pt x="9545" y="3782"/>
                    <a:pt x="10217" y="4454"/>
                  </a:cubicBezTo>
                  <a:lnTo>
                    <a:pt x="10262" y="4499"/>
                  </a:lnTo>
                  <a:cubicBezTo>
                    <a:pt x="9371" y="4648"/>
                    <a:pt x="8449" y="4735"/>
                    <a:pt x="7522" y="4735"/>
                  </a:cubicBezTo>
                  <a:cubicBezTo>
                    <a:pt x="7330" y="4735"/>
                    <a:pt x="7138" y="4731"/>
                    <a:pt x="6946" y="4723"/>
                  </a:cubicBezTo>
                  <a:lnTo>
                    <a:pt x="5333" y="4678"/>
                  </a:lnTo>
                  <a:cubicBezTo>
                    <a:pt x="5333" y="4544"/>
                    <a:pt x="5288" y="4454"/>
                    <a:pt x="5288" y="4365"/>
                  </a:cubicBezTo>
                  <a:cubicBezTo>
                    <a:pt x="5243" y="3648"/>
                    <a:pt x="5691" y="2931"/>
                    <a:pt x="6408" y="2707"/>
                  </a:cubicBezTo>
                  <a:cubicBezTo>
                    <a:pt x="6643" y="2600"/>
                    <a:pt x="6899" y="2544"/>
                    <a:pt x="7151" y="2544"/>
                  </a:cubicBezTo>
                  <a:close/>
                  <a:moveTo>
                    <a:pt x="10710" y="4947"/>
                  </a:moveTo>
                  <a:lnTo>
                    <a:pt x="11516" y="5709"/>
                  </a:lnTo>
                  <a:cubicBezTo>
                    <a:pt x="10934" y="5843"/>
                    <a:pt x="10351" y="5888"/>
                    <a:pt x="9724" y="5933"/>
                  </a:cubicBezTo>
                  <a:cubicBezTo>
                    <a:pt x="9545" y="5933"/>
                    <a:pt x="9455" y="6112"/>
                    <a:pt x="9455" y="6247"/>
                  </a:cubicBezTo>
                  <a:cubicBezTo>
                    <a:pt x="9455" y="6381"/>
                    <a:pt x="9545" y="6516"/>
                    <a:pt x="9724" y="6516"/>
                  </a:cubicBezTo>
                  <a:cubicBezTo>
                    <a:pt x="10486" y="6471"/>
                    <a:pt x="11248" y="6336"/>
                    <a:pt x="11964" y="6247"/>
                  </a:cubicBezTo>
                  <a:lnTo>
                    <a:pt x="13846" y="8129"/>
                  </a:lnTo>
                  <a:cubicBezTo>
                    <a:pt x="13981" y="8218"/>
                    <a:pt x="14160" y="8353"/>
                    <a:pt x="14250" y="8398"/>
                  </a:cubicBezTo>
                  <a:lnTo>
                    <a:pt x="14429" y="8487"/>
                  </a:lnTo>
                  <a:lnTo>
                    <a:pt x="13757" y="8711"/>
                  </a:lnTo>
                  <a:cubicBezTo>
                    <a:pt x="13326" y="8791"/>
                    <a:pt x="12891" y="8831"/>
                    <a:pt x="12457" y="8831"/>
                  </a:cubicBezTo>
                  <a:cubicBezTo>
                    <a:pt x="10951" y="8831"/>
                    <a:pt x="9463" y="8351"/>
                    <a:pt x="8245" y="7412"/>
                  </a:cubicBezTo>
                  <a:lnTo>
                    <a:pt x="7080" y="6516"/>
                  </a:lnTo>
                  <a:lnTo>
                    <a:pt x="8021" y="6560"/>
                  </a:lnTo>
                  <a:lnTo>
                    <a:pt x="8559" y="6560"/>
                  </a:lnTo>
                  <a:cubicBezTo>
                    <a:pt x="8693" y="6560"/>
                    <a:pt x="8828" y="6471"/>
                    <a:pt x="8828" y="6291"/>
                  </a:cubicBezTo>
                  <a:cubicBezTo>
                    <a:pt x="8828" y="6112"/>
                    <a:pt x="8693" y="5978"/>
                    <a:pt x="8559" y="5978"/>
                  </a:cubicBezTo>
                  <a:lnTo>
                    <a:pt x="8021" y="5978"/>
                  </a:lnTo>
                  <a:lnTo>
                    <a:pt x="6318" y="5933"/>
                  </a:lnTo>
                  <a:lnTo>
                    <a:pt x="5960" y="5664"/>
                  </a:lnTo>
                  <a:cubicBezTo>
                    <a:pt x="5781" y="5575"/>
                    <a:pt x="5691" y="5395"/>
                    <a:pt x="5557" y="5216"/>
                  </a:cubicBezTo>
                  <a:lnTo>
                    <a:pt x="5557" y="5216"/>
                  </a:lnTo>
                  <a:lnTo>
                    <a:pt x="6901" y="5261"/>
                  </a:lnTo>
                  <a:lnTo>
                    <a:pt x="7573" y="5261"/>
                  </a:lnTo>
                  <a:cubicBezTo>
                    <a:pt x="8649" y="5261"/>
                    <a:pt x="9724" y="5171"/>
                    <a:pt x="10710" y="4947"/>
                  </a:cubicBezTo>
                  <a:close/>
                  <a:moveTo>
                    <a:pt x="6991" y="9742"/>
                  </a:moveTo>
                  <a:cubicBezTo>
                    <a:pt x="7259" y="9831"/>
                    <a:pt x="7484" y="9876"/>
                    <a:pt x="7752" y="9876"/>
                  </a:cubicBezTo>
                  <a:lnTo>
                    <a:pt x="7439" y="10548"/>
                  </a:lnTo>
                  <a:lnTo>
                    <a:pt x="7035" y="10548"/>
                  </a:lnTo>
                  <a:lnTo>
                    <a:pt x="6767" y="10145"/>
                  </a:lnTo>
                  <a:lnTo>
                    <a:pt x="6991" y="9742"/>
                  </a:lnTo>
                  <a:close/>
                  <a:moveTo>
                    <a:pt x="4058" y="0"/>
                  </a:moveTo>
                  <a:cubicBezTo>
                    <a:pt x="3105" y="0"/>
                    <a:pt x="2290" y="596"/>
                    <a:pt x="1882" y="1452"/>
                  </a:cubicBezTo>
                  <a:lnTo>
                    <a:pt x="1703" y="1855"/>
                  </a:lnTo>
                  <a:cubicBezTo>
                    <a:pt x="1076" y="1945"/>
                    <a:pt x="583" y="2169"/>
                    <a:pt x="180" y="2572"/>
                  </a:cubicBezTo>
                  <a:cubicBezTo>
                    <a:pt x="0" y="2752"/>
                    <a:pt x="90" y="2976"/>
                    <a:pt x="180" y="3155"/>
                  </a:cubicBezTo>
                  <a:cubicBezTo>
                    <a:pt x="628" y="3603"/>
                    <a:pt x="1210" y="3827"/>
                    <a:pt x="1882" y="3872"/>
                  </a:cubicBezTo>
                  <a:lnTo>
                    <a:pt x="1972" y="4499"/>
                  </a:lnTo>
                  <a:cubicBezTo>
                    <a:pt x="2106" y="5216"/>
                    <a:pt x="2375" y="5933"/>
                    <a:pt x="2779" y="6605"/>
                  </a:cubicBezTo>
                  <a:cubicBezTo>
                    <a:pt x="2823" y="6740"/>
                    <a:pt x="2958" y="6784"/>
                    <a:pt x="3003" y="6784"/>
                  </a:cubicBezTo>
                  <a:cubicBezTo>
                    <a:pt x="3047" y="6784"/>
                    <a:pt x="3092" y="6784"/>
                    <a:pt x="3092" y="6740"/>
                  </a:cubicBezTo>
                  <a:cubicBezTo>
                    <a:pt x="3227" y="6695"/>
                    <a:pt x="3271" y="6516"/>
                    <a:pt x="3227" y="6336"/>
                  </a:cubicBezTo>
                  <a:cubicBezTo>
                    <a:pt x="2868" y="5799"/>
                    <a:pt x="2689" y="5171"/>
                    <a:pt x="2554" y="4544"/>
                  </a:cubicBezTo>
                  <a:lnTo>
                    <a:pt x="2779" y="4454"/>
                  </a:lnTo>
                  <a:cubicBezTo>
                    <a:pt x="3361" y="4051"/>
                    <a:pt x="4123" y="3827"/>
                    <a:pt x="4840" y="3782"/>
                  </a:cubicBezTo>
                  <a:lnTo>
                    <a:pt x="4840" y="3782"/>
                  </a:lnTo>
                  <a:cubicBezTo>
                    <a:pt x="4795" y="4006"/>
                    <a:pt x="4705" y="4275"/>
                    <a:pt x="4705" y="4499"/>
                  </a:cubicBezTo>
                  <a:cubicBezTo>
                    <a:pt x="4705" y="5171"/>
                    <a:pt x="5064" y="5843"/>
                    <a:pt x="5602" y="6247"/>
                  </a:cubicBezTo>
                  <a:lnTo>
                    <a:pt x="7932" y="7949"/>
                  </a:lnTo>
                  <a:cubicBezTo>
                    <a:pt x="8649" y="8532"/>
                    <a:pt x="9500" y="8980"/>
                    <a:pt x="10396" y="9204"/>
                  </a:cubicBezTo>
                  <a:lnTo>
                    <a:pt x="10082" y="9249"/>
                  </a:lnTo>
                  <a:cubicBezTo>
                    <a:pt x="9567" y="9368"/>
                    <a:pt x="9051" y="9425"/>
                    <a:pt x="8540" y="9425"/>
                  </a:cubicBezTo>
                  <a:cubicBezTo>
                    <a:pt x="7895" y="9425"/>
                    <a:pt x="7257" y="9334"/>
                    <a:pt x="6632" y="9159"/>
                  </a:cubicBezTo>
                  <a:cubicBezTo>
                    <a:pt x="5557" y="8756"/>
                    <a:pt x="4571" y="8129"/>
                    <a:pt x="3854" y="7232"/>
                  </a:cubicBezTo>
                  <a:cubicBezTo>
                    <a:pt x="3775" y="7180"/>
                    <a:pt x="3681" y="7158"/>
                    <a:pt x="3599" y="7158"/>
                  </a:cubicBezTo>
                  <a:cubicBezTo>
                    <a:pt x="3540" y="7158"/>
                    <a:pt x="3488" y="7169"/>
                    <a:pt x="3451" y="7188"/>
                  </a:cubicBezTo>
                  <a:cubicBezTo>
                    <a:pt x="3316" y="7277"/>
                    <a:pt x="3316" y="7457"/>
                    <a:pt x="3406" y="7591"/>
                  </a:cubicBezTo>
                  <a:cubicBezTo>
                    <a:pt x="4168" y="8532"/>
                    <a:pt x="5243" y="9249"/>
                    <a:pt x="6408" y="9652"/>
                  </a:cubicBezTo>
                  <a:lnTo>
                    <a:pt x="6453" y="9652"/>
                  </a:lnTo>
                  <a:lnTo>
                    <a:pt x="5915" y="10548"/>
                  </a:lnTo>
                  <a:lnTo>
                    <a:pt x="5243" y="10548"/>
                  </a:lnTo>
                  <a:cubicBezTo>
                    <a:pt x="5064" y="10548"/>
                    <a:pt x="4974" y="10638"/>
                    <a:pt x="4974" y="10817"/>
                  </a:cubicBezTo>
                  <a:cubicBezTo>
                    <a:pt x="4974" y="10996"/>
                    <a:pt x="5064" y="11086"/>
                    <a:pt x="5243" y="11086"/>
                  </a:cubicBezTo>
                  <a:lnTo>
                    <a:pt x="6094" y="11086"/>
                  </a:lnTo>
                  <a:cubicBezTo>
                    <a:pt x="6184" y="11086"/>
                    <a:pt x="6229" y="11041"/>
                    <a:pt x="6318" y="10996"/>
                  </a:cubicBezTo>
                  <a:lnTo>
                    <a:pt x="6453" y="10728"/>
                  </a:lnTo>
                  <a:lnTo>
                    <a:pt x="6677" y="10996"/>
                  </a:lnTo>
                  <a:cubicBezTo>
                    <a:pt x="6767" y="11041"/>
                    <a:pt x="6811" y="11086"/>
                    <a:pt x="6901" y="11086"/>
                  </a:cubicBezTo>
                  <a:lnTo>
                    <a:pt x="7080" y="11086"/>
                  </a:lnTo>
                  <a:lnTo>
                    <a:pt x="6856" y="11445"/>
                  </a:lnTo>
                  <a:lnTo>
                    <a:pt x="6184" y="11445"/>
                  </a:lnTo>
                  <a:cubicBezTo>
                    <a:pt x="6005" y="11445"/>
                    <a:pt x="5915" y="11534"/>
                    <a:pt x="5915" y="11713"/>
                  </a:cubicBezTo>
                  <a:cubicBezTo>
                    <a:pt x="5915" y="11893"/>
                    <a:pt x="6005" y="11982"/>
                    <a:pt x="6184" y="11982"/>
                  </a:cubicBezTo>
                  <a:lnTo>
                    <a:pt x="7035" y="11982"/>
                  </a:lnTo>
                  <a:cubicBezTo>
                    <a:pt x="7125" y="11982"/>
                    <a:pt x="7215" y="11937"/>
                    <a:pt x="7259" y="11893"/>
                  </a:cubicBezTo>
                  <a:lnTo>
                    <a:pt x="7439" y="11624"/>
                  </a:lnTo>
                  <a:lnTo>
                    <a:pt x="7663" y="11893"/>
                  </a:lnTo>
                  <a:cubicBezTo>
                    <a:pt x="7708" y="11937"/>
                    <a:pt x="7752" y="11982"/>
                    <a:pt x="7887" y="11982"/>
                  </a:cubicBezTo>
                  <a:lnTo>
                    <a:pt x="8469" y="11982"/>
                  </a:lnTo>
                  <a:cubicBezTo>
                    <a:pt x="8649" y="11982"/>
                    <a:pt x="8783" y="11893"/>
                    <a:pt x="8783" y="11713"/>
                  </a:cubicBezTo>
                  <a:cubicBezTo>
                    <a:pt x="8783" y="11534"/>
                    <a:pt x="8649" y="11445"/>
                    <a:pt x="8469" y="11445"/>
                  </a:cubicBezTo>
                  <a:lnTo>
                    <a:pt x="8021" y="11445"/>
                  </a:lnTo>
                  <a:lnTo>
                    <a:pt x="7752" y="11041"/>
                  </a:lnTo>
                  <a:lnTo>
                    <a:pt x="8425" y="9921"/>
                  </a:lnTo>
                  <a:lnTo>
                    <a:pt x="8559" y="9921"/>
                  </a:lnTo>
                  <a:cubicBezTo>
                    <a:pt x="9097" y="9921"/>
                    <a:pt x="9679" y="9876"/>
                    <a:pt x="10172" y="9697"/>
                  </a:cubicBezTo>
                  <a:lnTo>
                    <a:pt x="10396" y="9652"/>
                  </a:lnTo>
                  <a:lnTo>
                    <a:pt x="13488" y="10952"/>
                  </a:lnTo>
                  <a:lnTo>
                    <a:pt x="13578" y="10952"/>
                  </a:lnTo>
                  <a:cubicBezTo>
                    <a:pt x="13667" y="10952"/>
                    <a:pt x="13802" y="10862"/>
                    <a:pt x="13846" y="10772"/>
                  </a:cubicBezTo>
                  <a:cubicBezTo>
                    <a:pt x="13936" y="10593"/>
                    <a:pt x="13846" y="10414"/>
                    <a:pt x="13667" y="10369"/>
                  </a:cubicBezTo>
                  <a:lnTo>
                    <a:pt x="11337" y="9383"/>
                  </a:lnTo>
                  <a:lnTo>
                    <a:pt x="11740" y="9249"/>
                  </a:lnTo>
                  <a:lnTo>
                    <a:pt x="12323" y="9249"/>
                  </a:lnTo>
                  <a:cubicBezTo>
                    <a:pt x="12861" y="9249"/>
                    <a:pt x="13354" y="9204"/>
                    <a:pt x="13802" y="9070"/>
                  </a:cubicBezTo>
                  <a:lnTo>
                    <a:pt x="14295" y="8980"/>
                  </a:lnTo>
                  <a:lnTo>
                    <a:pt x="18955" y="12206"/>
                  </a:lnTo>
                  <a:cubicBezTo>
                    <a:pt x="18842" y="12231"/>
                    <a:pt x="18730" y="12242"/>
                    <a:pt x="18619" y="12242"/>
                  </a:cubicBezTo>
                  <a:cubicBezTo>
                    <a:pt x="18333" y="12242"/>
                    <a:pt x="18061" y="12169"/>
                    <a:pt x="17835" y="12072"/>
                  </a:cubicBezTo>
                  <a:lnTo>
                    <a:pt x="14787" y="10772"/>
                  </a:lnTo>
                  <a:cubicBezTo>
                    <a:pt x="14756" y="10762"/>
                    <a:pt x="14722" y="10756"/>
                    <a:pt x="14687" y="10756"/>
                  </a:cubicBezTo>
                  <a:cubicBezTo>
                    <a:pt x="14576" y="10756"/>
                    <a:pt x="14463" y="10815"/>
                    <a:pt x="14429" y="10952"/>
                  </a:cubicBezTo>
                  <a:cubicBezTo>
                    <a:pt x="14384" y="11086"/>
                    <a:pt x="14429" y="11265"/>
                    <a:pt x="14608" y="11310"/>
                  </a:cubicBezTo>
                  <a:lnTo>
                    <a:pt x="17610" y="12610"/>
                  </a:lnTo>
                  <a:cubicBezTo>
                    <a:pt x="17969" y="12789"/>
                    <a:pt x="18283" y="12834"/>
                    <a:pt x="18686" y="12834"/>
                  </a:cubicBezTo>
                  <a:lnTo>
                    <a:pt x="19089" y="12834"/>
                  </a:lnTo>
                  <a:cubicBezTo>
                    <a:pt x="19313" y="12789"/>
                    <a:pt x="19448" y="12610"/>
                    <a:pt x="19537" y="12386"/>
                  </a:cubicBezTo>
                  <a:cubicBezTo>
                    <a:pt x="19582" y="12296"/>
                    <a:pt x="19448" y="12072"/>
                    <a:pt x="19313" y="11937"/>
                  </a:cubicBezTo>
                  <a:lnTo>
                    <a:pt x="15101" y="8980"/>
                  </a:lnTo>
                  <a:cubicBezTo>
                    <a:pt x="15191" y="8935"/>
                    <a:pt x="15325" y="8801"/>
                    <a:pt x="15370" y="8622"/>
                  </a:cubicBezTo>
                  <a:cubicBezTo>
                    <a:pt x="15370" y="8487"/>
                    <a:pt x="15325" y="8308"/>
                    <a:pt x="15146" y="8173"/>
                  </a:cubicBezTo>
                  <a:lnTo>
                    <a:pt x="14653" y="7949"/>
                  </a:lnTo>
                  <a:cubicBezTo>
                    <a:pt x="14519" y="7905"/>
                    <a:pt x="14474" y="7860"/>
                    <a:pt x="14384" y="7770"/>
                  </a:cubicBezTo>
                  <a:lnTo>
                    <a:pt x="10620" y="4096"/>
                  </a:lnTo>
                  <a:cubicBezTo>
                    <a:pt x="9903" y="3379"/>
                    <a:pt x="9097" y="2796"/>
                    <a:pt x="8200" y="2303"/>
                  </a:cubicBezTo>
                  <a:cubicBezTo>
                    <a:pt x="7797" y="2079"/>
                    <a:pt x="7439" y="2035"/>
                    <a:pt x="7035" y="2035"/>
                  </a:cubicBezTo>
                  <a:lnTo>
                    <a:pt x="5915" y="780"/>
                  </a:lnTo>
                  <a:cubicBezTo>
                    <a:pt x="5512" y="332"/>
                    <a:pt x="4974" y="63"/>
                    <a:pt x="4347" y="18"/>
                  </a:cubicBezTo>
                  <a:cubicBezTo>
                    <a:pt x="4249" y="6"/>
                    <a:pt x="4153" y="0"/>
                    <a:pt x="40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19" name="Shape 6619"/>
        <p:cNvGrpSpPr/>
        <p:nvPr/>
      </p:nvGrpSpPr>
      <p:grpSpPr>
        <a:xfrm>
          <a:off x="0" y="0"/>
          <a:ext cx="0" cy="0"/>
          <a:chOff x="0" y="0"/>
          <a:chExt cx="0" cy="0"/>
        </a:xfrm>
      </p:grpSpPr>
      <p:sp>
        <p:nvSpPr>
          <p:cNvPr id="6620" name="Google Shape;6620;p78"/>
          <p:cNvSpPr txBox="1"/>
          <p:nvPr>
            <p:ph idx="4294967295" type="body"/>
          </p:nvPr>
        </p:nvSpPr>
        <p:spPr>
          <a:xfrm>
            <a:off x="720000" y="1315575"/>
            <a:ext cx="7704000" cy="1006200"/>
          </a:xfrm>
          <a:prstGeom prst="rect">
            <a:avLst/>
          </a:prstGeom>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sz="1200"/>
              <a:t>Here’s an assortment of alternative resources whose style fits the one of this template:</a:t>
            </a:r>
            <a:endParaRPr sz="1200"/>
          </a:p>
          <a:p>
            <a:pPr indent="0" lvl="0" marL="0" marR="0" rtl="0" algn="l">
              <a:lnSpc>
                <a:spcPct val="100000"/>
              </a:lnSpc>
              <a:spcBef>
                <a:spcPts val="0"/>
              </a:spcBef>
              <a:spcAft>
                <a:spcPts val="0"/>
              </a:spcAft>
              <a:buNone/>
            </a:pPr>
            <a:r>
              <a:t/>
            </a:r>
            <a:endParaRPr sz="1200"/>
          </a:p>
          <a:p>
            <a:pPr indent="-304800" lvl="0" marL="457200" marR="0" rtl="0" algn="l">
              <a:lnSpc>
                <a:spcPct val="100000"/>
              </a:lnSpc>
              <a:spcBef>
                <a:spcPts val="0"/>
              </a:spcBef>
              <a:spcAft>
                <a:spcPts val="0"/>
              </a:spcAft>
              <a:buSzPts val="1200"/>
              <a:buChar char="●"/>
            </a:pPr>
            <a:r>
              <a:rPr lang="en" sz="1200">
                <a:solidFill>
                  <a:schemeClr val="hlink"/>
                </a:solidFill>
                <a:uFill>
                  <a:noFill/>
                </a:uFill>
                <a:hlinkClick r:id="rId3"/>
              </a:rPr>
              <a:t>Collection of hand drawn autumn birds</a:t>
            </a:r>
            <a:endParaRPr sz="1200"/>
          </a:p>
        </p:txBody>
      </p:sp>
      <p:sp>
        <p:nvSpPr>
          <p:cNvPr id="6621" name="Google Shape;6621;p7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grpSp>
        <p:nvGrpSpPr>
          <p:cNvPr id="6622" name="Google Shape;6622;p78"/>
          <p:cNvGrpSpPr/>
          <p:nvPr/>
        </p:nvGrpSpPr>
        <p:grpSpPr>
          <a:xfrm>
            <a:off x="1394500" y="2391025"/>
            <a:ext cx="2064825" cy="2160146"/>
            <a:chOff x="1394500" y="2619625"/>
            <a:chExt cx="2064825" cy="2160146"/>
          </a:xfrm>
        </p:grpSpPr>
        <p:sp>
          <p:nvSpPr>
            <p:cNvPr id="6623" name="Google Shape;6623;p78"/>
            <p:cNvSpPr/>
            <p:nvPr/>
          </p:nvSpPr>
          <p:spPr>
            <a:xfrm flipH="1" rot="-2376193">
              <a:off x="2086259" y="4213447"/>
              <a:ext cx="438861" cy="481728"/>
            </a:xfrm>
            <a:custGeom>
              <a:rect b="b" l="l" r="r" t="t"/>
              <a:pathLst>
                <a:path extrusionOk="0" h="8844" w="8057">
                  <a:moveTo>
                    <a:pt x="318" y="1"/>
                  </a:moveTo>
                  <a:cubicBezTo>
                    <a:pt x="154" y="1"/>
                    <a:pt x="0" y="102"/>
                    <a:pt x="16" y="327"/>
                  </a:cubicBezTo>
                  <a:cubicBezTo>
                    <a:pt x="317" y="3929"/>
                    <a:pt x="4353" y="7065"/>
                    <a:pt x="7355" y="8799"/>
                  </a:cubicBezTo>
                  <a:cubicBezTo>
                    <a:pt x="7416" y="8830"/>
                    <a:pt x="7476" y="8843"/>
                    <a:pt x="7533" y="8843"/>
                  </a:cubicBezTo>
                  <a:cubicBezTo>
                    <a:pt x="7848" y="8843"/>
                    <a:pt x="8056" y="8425"/>
                    <a:pt x="7688" y="8199"/>
                  </a:cubicBezTo>
                  <a:cubicBezTo>
                    <a:pt x="4953" y="6631"/>
                    <a:pt x="984" y="3629"/>
                    <a:pt x="683" y="327"/>
                  </a:cubicBezTo>
                  <a:cubicBezTo>
                    <a:pt x="683" y="119"/>
                    <a:pt x="495" y="1"/>
                    <a:pt x="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8"/>
            <p:cNvSpPr/>
            <p:nvPr/>
          </p:nvSpPr>
          <p:spPr>
            <a:xfrm flipH="1" rot="-1282653">
              <a:off x="1864704" y="4360334"/>
              <a:ext cx="306776" cy="278887"/>
            </a:xfrm>
            <a:custGeom>
              <a:rect b="b" l="l" r="r" t="t"/>
              <a:pathLst>
                <a:path extrusionOk="0" h="5120" w="5632">
                  <a:moveTo>
                    <a:pt x="436" y="1"/>
                  </a:moveTo>
                  <a:cubicBezTo>
                    <a:pt x="214" y="1"/>
                    <a:pt x="0" y="164"/>
                    <a:pt x="79" y="421"/>
                  </a:cubicBezTo>
                  <a:cubicBezTo>
                    <a:pt x="1013" y="2489"/>
                    <a:pt x="2681" y="4157"/>
                    <a:pt x="4883" y="5091"/>
                  </a:cubicBezTo>
                  <a:cubicBezTo>
                    <a:pt x="4935" y="5111"/>
                    <a:pt x="4986" y="5120"/>
                    <a:pt x="5035" y="5120"/>
                  </a:cubicBezTo>
                  <a:cubicBezTo>
                    <a:pt x="5393" y="5120"/>
                    <a:pt x="5631" y="4637"/>
                    <a:pt x="5250" y="4490"/>
                  </a:cubicBezTo>
                  <a:cubicBezTo>
                    <a:pt x="3215" y="3657"/>
                    <a:pt x="1647" y="2155"/>
                    <a:pt x="813" y="254"/>
                  </a:cubicBezTo>
                  <a:cubicBezTo>
                    <a:pt x="745" y="78"/>
                    <a:pt x="589" y="1"/>
                    <a:pt x="4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8"/>
            <p:cNvSpPr/>
            <p:nvPr/>
          </p:nvSpPr>
          <p:spPr>
            <a:xfrm flipH="1" rot="-1282653">
              <a:off x="1944674" y="4555975"/>
              <a:ext cx="140152" cy="144727"/>
            </a:xfrm>
            <a:custGeom>
              <a:rect b="b" l="l" r="r" t="t"/>
              <a:pathLst>
                <a:path extrusionOk="0" h="2657" w="2573">
                  <a:moveTo>
                    <a:pt x="526" y="0"/>
                  </a:moveTo>
                  <a:cubicBezTo>
                    <a:pt x="265" y="0"/>
                    <a:pt x="0" y="181"/>
                    <a:pt x="101" y="483"/>
                  </a:cubicBezTo>
                  <a:cubicBezTo>
                    <a:pt x="368" y="1317"/>
                    <a:pt x="901" y="2017"/>
                    <a:pt x="1602" y="2551"/>
                  </a:cubicBezTo>
                  <a:cubicBezTo>
                    <a:pt x="1699" y="2626"/>
                    <a:pt x="1805" y="2657"/>
                    <a:pt x="1908" y="2657"/>
                  </a:cubicBezTo>
                  <a:cubicBezTo>
                    <a:pt x="2265" y="2657"/>
                    <a:pt x="2573" y="2277"/>
                    <a:pt x="2236" y="2017"/>
                  </a:cubicBezTo>
                  <a:cubicBezTo>
                    <a:pt x="1602" y="1550"/>
                    <a:pt x="1168" y="983"/>
                    <a:pt x="935" y="250"/>
                  </a:cubicBezTo>
                  <a:cubicBezTo>
                    <a:pt x="869" y="78"/>
                    <a:pt x="698" y="0"/>
                    <a:pt x="5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8"/>
            <p:cNvSpPr/>
            <p:nvPr/>
          </p:nvSpPr>
          <p:spPr>
            <a:xfrm flipH="1" rot="-1282653">
              <a:off x="1866997" y="4551948"/>
              <a:ext cx="199905" cy="32737"/>
            </a:xfrm>
            <a:custGeom>
              <a:rect b="b" l="l" r="r" t="t"/>
              <a:pathLst>
                <a:path extrusionOk="0" h="601" w="3670">
                  <a:moveTo>
                    <a:pt x="534" y="0"/>
                  </a:moveTo>
                  <a:cubicBezTo>
                    <a:pt x="0" y="0"/>
                    <a:pt x="0" y="601"/>
                    <a:pt x="534" y="601"/>
                  </a:cubicBezTo>
                  <a:lnTo>
                    <a:pt x="3069" y="601"/>
                  </a:lnTo>
                  <a:cubicBezTo>
                    <a:pt x="3670" y="601"/>
                    <a:pt x="3670" y="0"/>
                    <a:pt x="3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8"/>
            <p:cNvSpPr/>
            <p:nvPr/>
          </p:nvSpPr>
          <p:spPr>
            <a:xfrm flipH="1" rot="-2376193">
              <a:off x="2330873" y="4586396"/>
              <a:ext cx="88513" cy="161393"/>
            </a:xfrm>
            <a:custGeom>
              <a:rect b="b" l="l" r="r" t="t"/>
              <a:pathLst>
                <a:path extrusionOk="0" h="2963" w="1625">
                  <a:moveTo>
                    <a:pt x="439" y="0"/>
                  </a:moveTo>
                  <a:cubicBezTo>
                    <a:pt x="208" y="0"/>
                    <a:pt x="0" y="301"/>
                    <a:pt x="162" y="602"/>
                  </a:cubicBezTo>
                  <a:cubicBezTo>
                    <a:pt x="529" y="1236"/>
                    <a:pt x="763" y="1903"/>
                    <a:pt x="963" y="2670"/>
                  </a:cubicBezTo>
                  <a:cubicBezTo>
                    <a:pt x="1015" y="2876"/>
                    <a:pt x="1131" y="2963"/>
                    <a:pt x="1248" y="2963"/>
                  </a:cubicBezTo>
                  <a:cubicBezTo>
                    <a:pt x="1435" y="2963"/>
                    <a:pt x="1625" y="2744"/>
                    <a:pt x="1563" y="2437"/>
                  </a:cubicBezTo>
                  <a:cubicBezTo>
                    <a:pt x="1330" y="1603"/>
                    <a:pt x="1096" y="869"/>
                    <a:pt x="730" y="202"/>
                  </a:cubicBezTo>
                  <a:cubicBezTo>
                    <a:pt x="648" y="59"/>
                    <a:pt x="541" y="0"/>
                    <a:pt x="4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8"/>
            <p:cNvSpPr/>
            <p:nvPr/>
          </p:nvSpPr>
          <p:spPr>
            <a:xfrm flipH="1" rot="-2376193">
              <a:off x="2190908" y="4640023"/>
              <a:ext cx="192659" cy="32736"/>
            </a:xfrm>
            <a:custGeom>
              <a:rect b="b" l="l" r="r" t="t"/>
              <a:pathLst>
                <a:path extrusionOk="0" h="601" w="3537">
                  <a:moveTo>
                    <a:pt x="568" y="1"/>
                  </a:moveTo>
                  <a:cubicBezTo>
                    <a:pt x="0" y="1"/>
                    <a:pt x="0" y="601"/>
                    <a:pt x="568" y="601"/>
                  </a:cubicBezTo>
                  <a:lnTo>
                    <a:pt x="2969" y="601"/>
                  </a:lnTo>
                  <a:cubicBezTo>
                    <a:pt x="3536" y="601"/>
                    <a:pt x="3536" y="1"/>
                    <a:pt x="29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29" name="Google Shape;6629;p78"/>
            <p:cNvGrpSpPr/>
            <p:nvPr/>
          </p:nvGrpSpPr>
          <p:grpSpPr>
            <a:xfrm>
              <a:off x="1394500" y="2619625"/>
              <a:ext cx="2064825" cy="1998175"/>
              <a:chOff x="1394500" y="2619625"/>
              <a:chExt cx="2064825" cy="1998175"/>
            </a:xfrm>
          </p:grpSpPr>
          <p:grpSp>
            <p:nvGrpSpPr>
              <p:cNvPr id="6630" name="Google Shape;6630;p78"/>
              <p:cNvGrpSpPr/>
              <p:nvPr/>
            </p:nvGrpSpPr>
            <p:grpSpPr>
              <a:xfrm>
                <a:off x="1394500" y="2619625"/>
                <a:ext cx="2064825" cy="1998175"/>
                <a:chOff x="-4745150" y="2736925"/>
                <a:chExt cx="2064825" cy="1998175"/>
              </a:xfrm>
            </p:grpSpPr>
            <p:sp>
              <p:nvSpPr>
                <p:cNvPr id="6631" name="Google Shape;6631;p78"/>
                <p:cNvSpPr/>
                <p:nvPr/>
              </p:nvSpPr>
              <p:spPr>
                <a:xfrm>
                  <a:off x="-4113025" y="3434625"/>
                  <a:ext cx="1157500" cy="705800"/>
                </a:xfrm>
                <a:custGeom>
                  <a:rect b="b" l="l" r="r" t="t"/>
                  <a:pathLst>
                    <a:path extrusionOk="0" h="28232" w="46300">
                      <a:moveTo>
                        <a:pt x="10647" y="1"/>
                      </a:moveTo>
                      <a:cubicBezTo>
                        <a:pt x="9380" y="1"/>
                        <a:pt x="8088" y="237"/>
                        <a:pt x="6772" y="779"/>
                      </a:cubicBezTo>
                      <a:cubicBezTo>
                        <a:pt x="2602" y="2514"/>
                        <a:pt x="0" y="7250"/>
                        <a:pt x="767" y="11720"/>
                      </a:cubicBezTo>
                      <a:cubicBezTo>
                        <a:pt x="1401" y="15323"/>
                        <a:pt x="3936" y="18325"/>
                        <a:pt x="6972" y="20260"/>
                      </a:cubicBezTo>
                      <a:cubicBezTo>
                        <a:pt x="10007" y="22228"/>
                        <a:pt x="13577" y="23228"/>
                        <a:pt x="17112" y="24096"/>
                      </a:cubicBezTo>
                      <a:cubicBezTo>
                        <a:pt x="26653" y="26431"/>
                        <a:pt x="36460" y="27865"/>
                        <a:pt x="46300" y="28232"/>
                      </a:cubicBezTo>
                      <a:cubicBezTo>
                        <a:pt x="41330" y="20326"/>
                        <a:pt x="34291" y="14022"/>
                        <a:pt x="26753" y="8651"/>
                      </a:cubicBezTo>
                      <a:cubicBezTo>
                        <a:pt x="22072" y="5292"/>
                        <a:pt x="16641" y="1"/>
                        <a:pt x="106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8"/>
                <p:cNvSpPr/>
                <p:nvPr/>
              </p:nvSpPr>
              <p:spPr>
                <a:xfrm>
                  <a:off x="-4744325" y="2776750"/>
                  <a:ext cx="1577000" cy="1661275"/>
                </a:xfrm>
                <a:custGeom>
                  <a:rect b="b" l="l" r="r" t="t"/>
                  <a:pathLst>
                    <a:path extrusionOk="0" h="66451" w="63080">
                      <a:moveTo>
                        <a:pt x="25871" y="1"/>
                      </a:moveTo>
                      <a:cubicBezTo>
                        <a:pt x="22239" y="1"/>
                        <a:pt x="18603" y="1242"/>
                        <a:pt x="15579" y="3277"/>
                      </a:cubicBezTo>
                      <a:cubicBezTo>
                        <a:pt x="11909" y="5712"/>
                        <a:pt x="9041" y="9281"/>
                        <a:pt x="6872" y="13117"/>
                      </a:cubicBezTo>
                      <a:cubicBezTo>
                        <a:pt x="168" y="24992"/>
                        <a:pt x="1" y="40337"/>
                        <a:pt x="6472" y="52345"/>
                      </a:cubicBezTo>
                      <a:cubicBezTo>
                        <a:pt x="8840" y="56815"/>
                        <a:pt x="12210" y="60918"/>
                        <a:pt x="16679" y="63253"/>
                      </a:cubicBezTo>
                      <a:cubicBezTo>
                        <a:pt x="19682" y="64854"/>
                        <a:pt x="23051" y="65555"/>
                        <a:pt x="26420" y="65988"/>
                      </a:cubicBezTo>
                      <a:cubicBezTo>
                        <a:pt x="29046" y="66310"/>
                        <a:pt x="31674" y="66451"/>
                        <a:pt x="34301" y="66451"/>
                      </a:cubicBezTo>
                      <a:cubicBezTo>
                        <a:pt x="43951" y="66451"/>
                        <a:pt x="53587" y="64548"/>
                        <a:pt x="63079" y="62686"/>
                      </a:cubicBezTo>
                      <a:cubicBezTo>
                        <a:pt x="58843" y="50811"/>
                        <a:pt x="51004" y="40237"/>
                        <a:pt x="40897" y="32698"/>
                      </a:cubicBezTo>
                      <a:cubicBezTo>
                        <a:pt x="36827" y="29662"/>
                        <a:pt x="35359" y="26961"/>
                        <a:pt x="37261" y="22024"/>
                      </a:cubicBezTo>
                      <a:cubicBezTo>
                        <a:pt x="38929" y="17520"/>
                        <a:pt x="40230" y="12483"/>
                        <a:pt x="38328" y="7813"/>
                      </a:cubicBezTo>
                      <a:cubicBezTo>
                        <a:pt x="36660" y="3711"/>
                        <a:pt x="32557" y="875"/>
                        <a:pt x="28188" y="175"/>
                      </a:cubicBezTo>
                      <a:cubicBezTo>
                        <a:pt x="27419" y="57"/>
                        <a:pt x="26645" y="1"/>
                        <a:pt x="2587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8"/>
                <p:cNvSpPr/>
                <p:nvPr/>
              </p:nvSpPr>
              <p:spPr>
                <a:xfrm>
                  <a:off x="-3496900" y="4209375"/>
                  <a:ext cx="815750" cy="525725"/>
                </a:xfrm>
                <a:custGeom>
                  <a:rect b="b" l="l" r="r" t="t"/>
                  <a:pathLst>
                    <a:path extrusionOk="0" h="21029" w="32630">
                      <a:moveTo>
                        <a:pt x="5230" y="1"/>
                      </a:moveTo>
                      <a:cubicBezTo>
                        <a:pt x="3423" y="1"/>
                        <a:pt x="0" y="1925"/>
                        <a:pt x="673" y="3880"/>
                      </a:cubicBezTo>
                      <a:cubicBezTo>
                        <a:pt x="1274" y="5615"/>
                        <a:pt x="5443" y="7950"/>
                        <a:pt x="6878" y="9117"/>
                      </a:cubicBezTo>
                      <a:cubicBezTo>
                        <a:pt x="11648" y="13053"/>
                        <a:pt x="16518" y="16856"/>
                        <a:pt x="21488" y="20525"/>
                      </a:cubicBezTo>
                      <a:cubicBezTo>
                        <a:pt x="21804" y="20747"/>
                        <a:pt x="22181" y="21028"/>
                        <a:pt x="22589" y="21028"/>
                      </a:cubicBezTo>
                      <a:cubicBezTo>
                        <a:pt x="22611" y="21028"/>
                        <a:pt x="22633" y="21027"/>
                        <a:pt x="22656" y="21026"/>
                      </a:cubicBezTo>
                      <a:cubicBezTo>
                        <a:pt x="23056" y="21026"/>
                        <a:pt x="23389" y="20725"/>
                        <a:pt x="23690" y="20525"/>
                      </a:cubicBezTo>
                      <a:cubicBezTo>
                        <a:pt x="26658" y="18157"/>
                        <a:pt x="29661" y="15855"/>
                        <a:pt x="32629" y="13520"/>
                      </a:cubicBezTo>
                      <a:cubicBezTo>
                        <a:pt x="24123" y="9217"/>
                        <a:pt x="15617" y="4914"/>
                        <a:pt x="7111" y="578"/>
                      </a:cubicBezTo>
                      <a:cubicBezTo>
                        <a:pt x="6544" y="311"/>
                        <a:pt x="6010" y="44"/>
                        <a:pt x="5443" y="11"/>
                      </a:cubicBezTo>
                      <a:cubicBezTo>
                        <a:pt x="5375" y="4"/>
                        <a:pt x="5304" y="1"/>
                        <a:pt x="52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8"/>
                <p:cNvSpPr/>
                <p:nvPr/>
              </p:nvSpPr>
              <p:spPr>
                <a:xfrm>
                  <a:off x="-2970550" y="4399775"/>
                  <a:ext cx="290225" cy="170975"/>
                </a:xfrm>
                <a:custGeom>
                  <a:rect b="b" l="l" r="r" t="t"/>
                  <a:pathLst>
                    <a:path extrusionOk="0" h="6839" w="11609">
                      <a:moveTo>
                        <a:pt x="0" y="0"/>
                      </a:moveTo>
                      <a:lnTo>
                        <a:pt x="0" y="0"/>
                      </a:lnTo>
                      <a:cubicBezTo>
                        <a:pt x="3436" y="2302"/>
                        <a:pt x="6905" y="4603"/>
                        <a:pt x="10341" y="6838"/>
                      </a:cubicBezTo>
                      <a:cubicBezTo>
                        <a:pt x="10775" y="6505"/>
                        <a:pt x="11175" y="6171"/>
                        <a:pt x="11609" y="5904"/>
                      </a:cubicBezTo>
                      <a:cubicBezTo>
                        <a:pt x="7739" y="3936"/>
                        <a:pt x="3903" y="1968"/>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8"/>
                <p:cNvSpPr/>
                <p:nvPr/>
              </p:nvSpPr>
              <p:spPr>
                <a:xfrm>
                  <a:off x="-3411700" y="4207950"/>
                  <a:ext cx="631300" cy="429500"/>
                </a:xfrm>
                <a:custGeom>
                  <a:rect b="b" l="l" r="r" t="t"/>
                  <a:pathLst>
                    <a:path extrusionOk="0" h="17180" w="25252">
                      <a:moveTo>
                        <a:pt x="1635" y="1"/>
                      </a:moveTo>
                      <a:cubicBezTo>
                        <a:pt x="1135" y="68"/>
                        <a:pt x="568" y="168"/>
                        <a:pt x="1" y="435"/>
                      </a:cubicBezTo>
                      <a:cubicBezTo>
                        <a:pt x="8073" y="6272"/>
                        <a:pt x="16079" y="12043"/>
                        <a:pt x="24585" y="17180"/>
                      </a:cubicBezTo>
                      <a:cubicBezTo>
                        <a:pt x="24785" y="17013"/>
                        <a:pt x="25052" y="16846"/>
                        <a:pt x="25252" y="16646"/>
                      </a:cubicBezTo>
                      <a:cubicBezTo>
                        <a:pt x="17546" y="11643"/>
                        <a:pt x="9808" y="6572"/>
                        <a:pt x="2302" y="1168"/>
                      </a:cubicBezTo>
                      <a:cubicBezTo>
                        <a:pt x="1869" y="835"/>
                        <a:pt x="1635" y="435"/>
                        <a:pt x="16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8"/>
                <p:cNvSpPr/>
                <p:nvPr/>
              </p:nvSpPr>
              <p:spPr>
                <a:xfrm>
                  <a:off x="-3484250" y="4274675"/>
                  <a:ext cx="616300" cy="443675"/>
                </a:xfrm>
                <a:custGeom>
                  <a:rect b="b" l="l" r="r" t="t"/>
                  <a:pathLst>
                    <a:path extrusionOk="0" h="17747" w="24652">
                      <a:moveTo>
                        <a:pt x="234" y="0"/>
                      </a:moveTo>
                      <a:cubicBezTo>
                        <a:pt x="67" y="434"/>
                        <a:pt x="0" y="834"/>
                        <a:pt x="167" y="1268"/>
                      </a:cubicBezTo>
                      <a:cubicBezTo>
                        <a:pt x="334" y="1768"/>
                        <a:pt x="834" y="2335"/>
                        <a:pt x="1468" y="2936"/>
                      </a:cubicBezTo>
                      <a:cubicBezTo>
                        <a:pt x="8640" y="8106"/>
                        <a:pt x="16379" y="12409"/>
                        <a:pt x="23417" y="17746"/>
                      </a:cubicBezTo>
                      <a:cubicBezTo>
                        <a:pt x="23851" y="17413"/>
                        <a:pt x="24218" y="17113"/>
                        <a:pt x="24651" y="16779"/>
                      </a:cubicBezTo>
                      <a:cubicBezTo>
                        <a:pt x="16212" y="11642"/>
                        <a:pt x="8206" y="5805"/>
                        <a:pt x="2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8"/>
                <p:cNvSpPr/>
                <p:nvPr/>
              </p:nvSpPr>
              <p:spPr>
                <a:xfrm>
                  <a:off x="-4110525" y="4353900"/>
                  <a:ext cx="176800" cy="166300"/>
                </a:xfrm>
                <a:custGeom>
                  <a:rect b="b" l="l" r="r" t="t"/>
                  <a:pathLst>
                    <a:path extrusionOk="0" h="6652" w="7072">
                      <a:moveTo>
                        <a:pt x="6005" y="0"/>
                      </a:moveTo>
                      <a:cubicBezTo>
                        <a:pt x="5037" y="0"/>
                        <a:pt x="4103" y="67"/>
                        <a:pt x="3169" y="134"/>
                      </a:cubicBezTo>
                      <a:cubicBezTo>
                        <a:pt x="2035" y="234"/>
                        <a:pt x="1335" y="334"/>
                        <a:pt x="767" y="1401"/>
                      </a:cubicBezTo>
                      <a:cubicBezTo>
                        <a:pt x="300" y="2335"/>
                        <a:pt x="134" y="3470"/>
                        <a:pt x="34" y="4504"/>
                      </a:cubicBezTo>
                      <a:cubicBezTo>
                        <a:pt x="0" y="4804"/>
                        <a:pt x="0" y="5137"/>
                        <a:pt x="67" y="5438"/>
                      </a:cubicBezTo>
                      <a:cubicBezTo>
                        <a:pt x="300" y="6138"/>
                        <a:pt x="1034" y="6538"/>
                        <a:pt x="1802" y="6638"/>
                      </a:cubicBezTo>
                      <a:cubicBezTo>
                        <a:pt x="1895" y="6647"/>
                        <a:pt x="1988" y="6651"/>
                        <a:pt x="2081" y="6651"/>
                      </a:cubicBezTo>
                      <a:cubicBezTo>
                        <a:pt x="2720" y="6651"/>
                        <a:pt x="3345" y="6454"/>
                        <a:pt x="3870" y="6105"/>
                      </a:cubicBezTo>
                      <a:cubicBezTo>
                        <a:pt x="4470" y="5671"/>
                        <a:pt x="4870" y="5104"/>
                        <a:pt x="5237" y="4504"/>
                      </a:cubicBezTo>
                      <a:cubicBezTo>
                        <a:pt x="5971" y="3436"/>
                        <a:pt x="6572" y="2302"/>
                        <a:pt x="6939" y="1101"/>
                      </a:cubicBezTo>
                      <a:cubicBezTo>
                        <a:pt x="7039" y="868"/>
                        <a:pt x="7072" y="634"/>
                        <a:pt x="7005" y="367"/>
                      </a:cubicBezTo>
                      <a:cubicBezTo>
                        <a:pt x="6838" y="34"/>
                        <a:pt x="6371" y="0"/>
                        <a:pt x="60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78"/>
                <p:cNvSpPr/>
                <p:nvPr/>
              </p:nvSpPr>
              <p:spPr>
                <a:xfrm>
                  <a:off x="-4745150" y="2950400"/>
                  <a:ext cx="1576975" cy="1485300"/>
                </a:xfrm>
                <a:custGeom>
                  <a:rect b="b" l="l" r="r" t="t"/>
                  <a:pathLst>
                    <a:path extrusionOk="0" h="59412" w="63079">
                      <a:moveTo>
                        <a:pt x="11242" y="0"/>
                      </a:moveTo>
                      <a:lnTo>
                        <a:pt x="11242" y="0"/>
                      </a:lnTo>
                      <a:cubicBezTo>
                        <a:pt x="9541" y="1835"/>
                        <a:pt x="8073" y="3903"/>
                        <a:pt x="6872" y="6071"/>
                      </a:cubicBezTo>
                      <a:cubicBezTo>
                        <a:pt x="167" y="17946"/>
                        <a:pt x="0" y="33291"/>
                        <a:pt x="6438" y="45299"/>
                      </a:cubicBezTo>
                      <a:cubicBezTo>
                        <a:pt x="8840" y="49769"/>
                        <a:pt x="12209" y="53872"/>
                        <a:pt x="16679" y="56240"/>
                      </a:cubicBezTo>
                      <a:cubicBezTo>
                        <a:pt x="19681" y="57808"/>
                        <a:pt x="23050" y="58542"/>
                        <a:pt x="26419" y="58942"/>
                      </a:cubicBezTo>
                      <a:cubicBezTo>
                        <a:pt x="29070" y="59268"/>
                        <a:pt x="31727" y="59412"/>
                        <a:pt x="34387" y="59412"/>
                      </a:cubicBezTo>
                      <a:cubicBezTo>
                        <a:pt x="43977" y="59412"/>
                        <a:pt x="53599" y="57546"/>
                        <a:pt x="63079" y="55640"/>
                      </a:cubicBezTo>
                      <a:cubicBezTo>
                        <a:pt x="58809" y="43865"/>
                        <a:pt x="51037" y="33291"/>
                        <a:pt x="40930" y="25752"/>
                      </a:cubicBezTo>
                      <a:cubicBezTo>
                        <a:pt x="39195" y="24451"/>
                        <a:pt x="37394" y="22883"/>
                        <a:pt x="36727" y="20715"/>
                      </a:cubicBezTo>
                      <a:cubicBezTo>
                        <a:pt x="36627" y="20515"/>
                        <a:pt x="36593" y="20281"/>
                        <a:pt x="36560" y="20081"/>
                      </a:cubicBezTo>
                      <a:cubicBezTo>
                        <a:pt x="35530" y="20442"/>
                        <a:pt x="34381" y="20583"/>
                        <a:pt x="33159" y="20583"/>
                      </a:cubicBezTo>
                      <a:cubicBezTo>
                        <a:pt x="32798" y="20583"/>
                        <a:pt x="32430" y="20571"/>
                        <a:pt x="32057" y="20548"/>
                      </a:cubicBezTo>
                      <a:cubicBezTo>
                        <a:pt x="31007" y="20469"/>
                        <a:pt x="30086" y="20389"/>
                        <a:pt x="29179" y="20389"/>
                      </a:cubicBezTo>
                      <a:cubicBezTo>
                        <a:pt x="28183" y="20389"/>
                        <a:pt x="27203" y="20485"/>
                        <a:pt x="26086" y="20782"/>
                      </a:cubicBezTo>
                      <a:cubicBezTo>
                        <a:pt x="23608" y="22826"/>
                        <a:pt x="20522" y="24124"/>
                        <a:pt x="17498" y="24124"/>
                      </a:cubicBezTo>
                      <a:cubicBezTo>
                        <a:pt x="14945" y="24124"/>
                        <a:pt x="12436" y="23199"/>
                        <a:pt x="10375" y="21015"/>
                      </a:cubicBezTo>
                      <a:cubicBezTo>
                        <a:pt x="5071" y="15378"/>
                        <a:pt x="7005" y="6505"/>
                        <a:pt x="112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8"/>
                <p:cNvSpPr/>
                <p:nvPr/>
              </p:nvSpPr>
              <p:spPr>
                <a:xfrm>
                  <a:off x="-4212275" y="3452425"/>
                  <a:ext cx="1004075" cy="790575"/>
                </a:xfrm>
                <a:custGeom>
                  <a:rect b="b" l="l" r="r" t="t"/>
                  <a:pathLst>
                    <a:path extrusionOk="0" h="31623" w="40163">
                      <a:moveTo>
                        <a:pt x="15245" y="0"/>
                      </a:moveTo>
                      <a:cubicBezTo>
                        <a:pt x="14215" y="361"/>
                        <a:pt x="13046" y="502"/>
                        <a:pt x="11831" y="502"/>
                      </a:cubicBezTo>
                      <a:cubicBezTo>
                        <a:pt x="11471" y="502"/>
                        <a:pt x="11107" y="490"/>
                        <a:pt x="10742" y="467"/>
                      </a:cubicBezTo>
                      <a:cubicBezTo>
                        <a:pt x="9808" y="367"/>
                        <a:pt x="8974" y="334"/>
                        <a:pt x="8207" y="300"/>
                      </a:cubicBezTo>
                      <a:lnTo>
                        <a:pt x="8207" y="300"/>
                      </a:lnTo>
                      <a:cubicBezTo>
                        <a:pt x="8473" y="1101"/>
                        <a:pt x="8307" y="2002"/>
                        <a:pt x="7406" y="2435"/>
                      </a:cubicBezTo>
                      <a:cubicBezTo>
                        <a:pt x="1302" y="5304"/>
                        <a:pt x="1" y="11142"/>
                        <a:pt x="2903" y="16979"/>
                      </a:cubicBezTo>
                      <a:cubicBezTo>
                        <a:pt x="5571" y="22316"/>
                        <a:pt x="10608" y="25385"/>
                        <a:pt x="16112" y="27320"/>
                      </a:cubicBezTo>
                      <a:cubicBezTo>
                        <a:pt x="23818" y="29988"/>
                        <a:pt x="31957" y="31056"/>
                        <a:pt x="40163" y="31623"/>
                      </a:cubicBezTo>
                      <a:cubicBezTo>
                        <a:pt x="35726" y="21382"/>
                        <a:pt x="28521" y="12342"/>
                        <a:pt x="19615" y="5671"/>
                      </a:cubicBezTo>
                      <a:cubicBezTo>
                        <a:pt x="17847" y="4370"/>
                        <a:pt x="16079" y="2802"/>
                        <a:pt x="15412" y="634"/>
                      </a:cubicBezTo>
                      <a:cubicBezTo>
                        <a:pt x="15312" y="434"/>
                        <a:pt x="15278" y="200"/>
                        <a:pt x="152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8"/>
                <p:cNvSpPr/>
                <p:nvPr/>
              </p:nvSpPr>
              <p:spPr>
                <a:xfrm>
                  <a:off x="-4657600" y="3845100"/>
                  <a:ext cx="881500" cy="592575"/>
                </a:xfrm>
                <a:custGeom>
                  <a:rect b="b" l="l" r="r" t="t"/>
                  <a:pathLst>
                    <a:path extrusionOk="0" h="23703" w="35260">
                      <a:moveTo>
                        <a:pt x="2906" y="0"/>
                      </a:moveTo>
                      <a:cubicBezTo>
                        <a:pt x="2827" y="0"/>
                        <a:pt x="2748" y="2"/>
                        <a:pt x="2670" y="4"/>
                      </a:cubicBezTo>
                      <a:cubicBezTo>
                        <a:pt x="1035" y="71"/>
                        <a:pt x="234" y="938"/>
                        <a:pt x="1" y="2139"/>
                      </a:cubicBezTo>
                      <a:cubicBezTo>
                        <a:pt x="735" y="4741"/>
                        <a:pt x="1769" y="7243"/>
                        <a:pt x="3036" y="9611"/>
                      </a:cubicBezTo>
                      <a:cubicBezTo>
                        <a:pt x="5405" y="14081"/>
                        <a:pt x="8774" y="18151"/>
                        <a:pt x="13244" y="20519"/>
                      </a:cubicBezTo>
                      <a:cubicBezTo>
                        <a:pt x="16246" y="22120"/>
                        <a:pt x="19615" y="22821"/>
                        <a:pt x="23017" y="23254"/>
                      </a:cubicBezTo>
                      <a:cubicBezTo>
                        <a:pt x="25589" y="23573"/>
                        <a:pt x="28175" y="23703"/>
                        <a:pt x="30783" y="23703"/>
                      </a:cubicBezTo>
                      <a:cubicBezTo>
                        <a:pt x="32267" y="23703"/>
                        <a:pt x="33759" y="23661"/>
                        <a:pt x="35259" y="23588"/>
                      </a:cubicBezTo>
                      <a:cubicBezTo>
                        <a:pt x="35226" y="23321"/>
                        <a:pt x="35093" y="23021"/>
                        <a:pt x="34926" y="22754"/>
                      </a:cubicBezTo>
                      <a:cubicBezTo>
                        <a:pt x="33191" y="19652"/>
                        <a:pt x="28221" y="18951"/>
                        <a:pt x="25352" y="17517"/>
                      </a:cubicBezTo>
                      <a:cubicBezTo>
                        <a:pt x="22083" y="15949"/>
                        <a:pt x="19582" y="13481"/>
                        <a:pt x="17180" y="10846"/>
                      </a:cubicBezTo>
                      <a:cubicBezTo>
                        <a:pt x="13659" y="7127"/>
                        <a:pt x="8645" y="0"/>
                        <a:pt x="290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8"/>
                <p:cNvSpPr/>
                <p:nvPr/>
              </p:nvSpPr>
              <p:spPr>
                <a:xfrm>
                  <a:off x="-4523325" y="2736925"/>
                  <a:ext cx="748900" cy="281875"/>
                </a:xfrm>
                <a:custGeom>
                  <a:rect b="b" l="l" r="r" t="t"/>
                  <a:pathLst>
                    <a:path extrusionOk="0" h="11275" w="29956">
                      <a:moveTo>
                        <a:pt x="17931" y="0"/>
                      </a:moveTo>
                      <a:cubicBezTo>
                        <a:pt x="17764" y="0"/>
                        <a:pt x="17601" y="21"/>
                        <a:pt x="17446" y="66"/>
                      </a:cubicBezTo>
                      <a:cubicBezTo>
                        <a:pt x="16879" y="233"/>
                        <a:pt x="16579" y="700"/>
                        <a:pt x="16546" y="1201"/>
                      </a:cubicBezTo>
                      <a:cubicBezTo>
                        <a:pt x="15445" y="800"/>
                        <a:pt x="14377" y="567"/>
                        <a:pt x="13243" y="467"/>
                      </a:cubicBezTo>
                      <a:cubicBezTo>
                        <a:pt x="12839" y="439"/>
                        <a:pt x="12358" y="399"/>
                        <a:pt x="11875" y="399"/>
                      </a:cubicBezTo>
                      <a:cubicBezTo>
                        <a:pt x="11203" y="399"/>
                        <a:pt x="10526" y="476"/>
                        <a:pt x="10041" y="767"/>
                      </a:cubicBezTo>
                      <a:cubicBezTo>
                        <a:pt x="9374" y="1201"/>
                        <a:pt x="9174" y="2068"/>
                        <a:pt x="9674" y="2735"/>
                      </a:cubicBezTo>
                      <a:cubicBezTo>
                        <a:pt x="8573" y="2902"/>
                        <a:pt x="7506" y="3102"/>
                        <a:pt x="6505" y="3469"/>
                      </a:cubicBezTo>
                      <a:cubicBezTo>
                        <a:pt x="5671" y="3769"/>
                        <a:pt x="4437" y="4103"/>
                        <a:pt x="4437" y="5137"/>
                      </a:cubicBezTo>
                      <a:cubicBezTo>
                        <a:pt x="4437" y="5370"/>
                        <a:pt x="4537" y="5604"/>
                        <a:pt x="4704" y="5737"/>
                      </a:cubicBezTo>
                      <a:cubicBezTo>
                        <a:pt x="3603" y="6204"/>
                        <a:pt x="2602" y="6738"/>
                        <a:pt x="1668" y="7338"/>
                      </a:cubicBezTo>
                      <a:cubicBezTo>
                        <a:pt x="1068" y="7739"/>
                        <a:pt x="0" y="8472"/>
                        <a:pt x="334" y="9340"/>
                      </a:cubicBezTo>
                      <a:cubicBezTo>
                        <a:pt x="440" y="9613"/>
                        <a:pt x="623" y="9714"/>
                        <a:pt x="825" y="9714"/>
                      </a:cubicBezTo>
                      <a:cubicBezTo>
                        <a:pt x="1066" y="9714"/>
                        <a:pt x="1335" y="9570"/>
                        <a:pt x="1535" y="9406"/>
                      </a:cubicBezTo>
                      <a:cubicBezTo>
                        <a:pt x="1568" y="9340"/>
                        <a:pt x="1602" y="9306"/>
                        <a:pt x="1702" y="9273"/>
                      </a:cubicBezTo>
                      <a:lnTo>
                        <a:pt x="1702" y="9273"/>
                      </a:lnTo>
                      <a:cubicBezTo>
                        <a:pt x="1668" y="9340"/>
                        <a:pt x="1568" y="9406"/>
                        <a:pt x="1535" y="9473"/>
                      </a:cubicBezTo>
                      <a:cubicBezTo>
                        <a:pt x="1768" y="9306"/>
                        <a:pt x="2069" y="9140"/>
                        <a:pt x="2335" y="9006"/>
                      </a:cubicBezTo>
                      <a:cubicBezTo>
                        <a:pt x="6340" y="6200"/>
                        <a:pt x="10924" y="4306"/>
                        <a:pt x="15832" y="4306"/>
                      </a:cubicBezTo>
                      <a:cubicBezTo>
                        <a:pt x="16933" y="4306"/>
                        <a:pt x="18050" y="4401"/>
                        <a:pt x="19181" y="4603"/>
                      </a:cubicBezTo>
                      <a:cubicBezTo>
                        <a:pt x="23350" y="5304"/>
                        <a:pt x="27687" y="7672"/>
                        <a:pt x="29955" y="11274"/>
                      </a:cubicBezTo>
                      <a:cubicBezTo>
                        <a:pt x="29855" y="10641"/>
                        <a:pt x="29655" y="10040"/>
                        <a:pt x="29388" y="9340"/>
                      </a:cubicBezTo>
                      <a:cubicBezTo>
                        <a:pt x="28221" y="6504"/>
                        <a:pt x="25919" y="4303"/>
                        <a:pt x="23184" y="2935"/>
                      </a:cubicBezTo>
                      <a:cubicBezTo>
                        <a:pt x="23084" y="2868"/>
                        <a:pt x="23017" y="2735"/>
                        <a:pt x="22883" y="2635"/>
                      </a:cubicBezTo>
                      <a:cubicBezTo>
                        <a:pt x="22016" y="2035"/>
                        <a:pt x="21216" y="1301"/>
                        <a:pt x="20248" y="800"/>
                      </a:cubicBezTo>
                      <a:cubicBezTo>
                        <a:pt x="19641" y="469"/>
                        <a:pt x="18736" y="0"/>
                        <a:pt x="179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8"/>
                <p:cNvSpPr/>
                <p:nvPr/>
              </p:nvSpPr>
              <p:spPr>
                <a:xfrm>
                  <a:off x="-3892875" y="2988725"/>
                  <a:ext cx="279400" cy="169350"/>
                </a:xfrm>
                <a:custGeom>
                  <a:rect b="b" l="l" r="r" t="t"/>
                  <a:pathLst>
                    <a:path extrusionOk="0" h="6774" w="11176">
                      <a:moveTo>
                        <a:pt x="3646" y="0"/>
                      </a:moveTo>
                      <a:cubicBezTo>
                        <a:pt x="3132" y="0"/>
                        <a:pt x="2674" y="61"/>
                        <a:pt x="2369" y="235"/>
                      </a:cubicBezTo>
                      <a:cubicBezTo>
                        <a:pt x="301" y="1503"/>
                        <a:pt x="0" y="5005"/>
                        <a:pt x="3603" y="6773"/>
                      </a:cubicBezTo>
                      <a:cubicBezTo>
                        <a:pt x="6305" y="5039"/>
                        <a:pt x="8840" y="3004"/>
                        <a:pt x="11175" y="735"/>
                      </a:cubicBezTo>
                      <a:lnTo>
                        <a:pt x="11175" y="735"/>
                      </a:lnTo>
                      <a:cubicBezTo>
                        <a:pt x="11105" y="799"/>
                        <a:pt x="10921" y="825"/>
                        <a:pt x="10665" y="825"/>
                      </a:cubicBezTo>
                      <a:cubicBezTo>
                        <a:pt x="9577" y="825"/>
                        <a:pt x="7185" y="356"/>
                        <a:pt x="6672" y="302"/>
                      </a:cubicBezTo>
                      <a:cubicBezTo>
                        <a:pt x="5998" y="257"/>
                        <a:pt x="4704" y="0"/>
                        <a:pt x="36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8"/>
                <p:cNvSpPr/>
                <p:nvPr/>
              </p:nvSpPr>
              <p:spPr>
                <a:xfrm>
                  <a:off x="-4220600" y="3435500"/>
                  <a:ext cx="1232550" cy="842525"/>
                </a:xfrm>
                <a:custGeom>
                  <a:rect b="b" l="l" r="r" t="t"/>
                  <a:pathLst>
                    <a:path extrusionOk="0" h="33701" w="49302">
                      <a:moveTo>
                        <a:pt x="11555" y="1"/>
                      </a:moveTo>
                      <a:cubicBezTo>
                        <a:pt x="10383" y="1"/>
                        <a:pt x="9178" y="189"/>
                        <a:pt x="7939" y="611"/>
                      </a:cubicBezTo>
                      <a:cubicBezTo>
                        <a:pt x="3236" y="2178"/>
                        <a:pt x="0" y="7182"/>
                        <a:pt x="534" y="12152"/>
                      </a:cubicBezTo>
                      <a:cubicBezTo>
                        <a:pt x="934" y="16122"/>
                        <a:pt x="3469" y="19624"/>
                        <a:pt x="6705" y="21992"/>
                      </a:cubicBezTo>
                      <a:cubicBezTo>
                        <a:pt x="9907" y="24361"/>
                        <a:pt x="13743" y="25728"/>
                        <a:pt x="17546" y="26963"/>
                      </a:cubicBezTo>
                      <a:cubicBezTo>
                        <a:pt x="27887" y="30232"/>
                        <a:pt x="38494" y="32500"/>
                        <a:pt x="49302" y="33701"/>
                      </a:cubicBezTo>
                      <a:cubicBezTo>
                        <a:pt x="44432" y="24661"/>
                        <a:pt x="37160" y="17189"/>
                        <a:pt x="29288" y="10684"/>
                      </a:cubicBezTo>
                      <a:cubicBezTo>
                        <a:pt x="24240" y="6549"/>
                        <a:pt x="18461" y="1"/>
                        <a:pt x="115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8"/>
                <p:cNvSpPr/>
                <p:nvPr/>
              </p:nvSpPr>
              <p:spPr>
                <a:xfrm>
                  <a:off x="-3897050" y="3718450"/>
                  <a:ext cx="909000" cy="562925"/>
                </a:xfrm>
                <a:custGeom>
                  <a:rect b="b" l="l" r="r" t="t"/>
                  <a:pathLst>
                    <a:path extrusionOk="0" h="22517" w="36360">
                      <a:moveTo>
                        <a:pt x="16979" y="0"/>
                      </a:moveTo>
                      <a:lnTo>
                        <a:pt x="16713" y="367"/>
                      </a:lnTo>
                      <a:cubicBezTo>
                        <a:pt x="15665" y="1781"/>
                        <a:pt x="14172" y="2357"/>
                        <a:pt x="12585" y="2357"/>
                      </a:cubicBezTo>
                      <a:cubicBezTo>
                        <a:pt x="11999" y="2357"/>
                        <a:pt x="11402" y="2279"/>
                        <a:pt x="10808" y="2135"/>
                      </a:cubicBezTo>
                      <a:lnTo>
                        <a:pt x="10808" y="2135"/>
                      </a:lnTo>
                      <a:cubicBezTo>
                        <a:pt x="11275" y="3803"/>
                        <a:pt x="11275" y="5471"/>
                        <a:pt x="10275" y="6872"/>
                      </a:cubicBezTo>
                      <a:cubicBezTo>
                        <a:pt x="9258" y="8291"/>
                        <a:pt x="7932" y="8839"/>
                        <a:pt x="6507" y="8839"/>
                      </a:cubicBezTo>
                      <a:cubicBezTo>
                        <a:pt x="5454" y="8839"/>
                        <a:pt x="4347" y="8540"/>
                        <a:pt x="3270" y="8073"/>
                      </a:cubicBezTo>
                      <a:lnTo>
                        <a:pt x="3270" y="8073"/>
                      </a:lnTo>
                      <a:cubicBezTo>
                        <a:pt x="3436" y="8907"/>
                        <a:pt x="3470" y="9740"/>
                        <a:pt x="3303" y="10574"/>
                      </a:cubicBezTo>
                      <a:cubicBezTo>
                        <a:pt x="2969" y="12342"/>
                        <a:pt x="1635" y="13677"/>
                        <a:pt x="1" y="14110"/>
                      </a:cubicBezTo>
                      <a:cubicBezTo>
                        <a:pt x="1502" y="14711"/>
                        <a:pt x="3036" y="15244"/>
                        <a:pt x="4604" y="15745"/>
                      </a:cubicBezTo>
                      <a:cubicBezTo>
                        <a:pt x="14945" y="19047"/>
                        <a:pt x="25552" y="21282"/>
                        <a:pt x="36360" y="22516"/>
                      </a:cubicBezTo>
                      <a:cubicBezTo>
                        <a:pt x="31657" y="13677"/>
                        <a:pt x="24652" y="6371"/>
                        <a:pt x="169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8"/>
                <p:cNvSpPr/>
                <p:nvPr/>
              </p:nvSpPr>
              <p:spPr>
                <a:xfrm>
                  <a:off x="-3812825" y="4318875"/>
                  <a:ext cx="177650" cy="166300"/>
                </a:xfrm>
                <a:custGeom>
                  <a:rect b="b" l="l" r="r" t="t"/>
                  <a:pathLst>
                    <a:path extrusionOk="0" h="6652" w="7106">
                      <a:moveTo>
                        <a:pt x="6005" y="0"/>
                      </a:moveTo>
                      <a:cubicBezTo>
                        <a:pt x="5038" y="0"/>
                        <a:pt x="4137" y="34"/>
                        <a:pt x="3170" y="134"/>
                      </a:cubicBezTo>
                      <a:cubicBezTo>
                        <a:pt x="2036" y="201"/>
                        <a:pt x="1335" y="334"/>
                        <a:pt x="801" y="1368"/>
                      </a:cubicBezTo>
                      <a:cubicBezTo>
                        <a:pt x="334" y="2335"/>
                        <a:pt x="168" y="3403"/>
                        <a:pt x="67" y="4504"/>
                      </a:cubicBezTo>
                      <a:cubicBezTo>
                        <a:pt x="1" y="4804"/>
                        <a:pt x="1" y="5137"/>
                        <a:pt x="101" y="5404"/>
                      </a:cubicBezTo>
                      <a:cubicBezTo>
                        <a:pt x="301" y="6138"/>
                        <a:pt x="1035" y="6538"/>
                        <a:pt x="1802" y="6638"/>
                      </a:cubicBezTo>
                      <a:cubicBezTo>
                        <a:pt x="1894" y="6647"/>
                        <a:pt x="1987" y="6651"/>
                        <a:pt x="2081" y="6651"/>
                      </a:cubicBezTo>
                      <a:cubicBezTo>
                        <a:pt x="2726" y="6651"/>
                        <a:pt x="3375" y="6450"/>
                        <a:pt x="3870" y="6071"/>
                      </a:cubicBezTo>
                      <a:cubicBezTo>
                        <a:pt x="4471" y="5671"/>
                        <a:pt x="4904" y="5071"/>
                        <a:pt x="5271" y="4504"/>
                      </a:cubicBezTo>
                      <a:cubicBezTo>
                        <a:pt x="5972" y="3403"/>
                        <a:pt x="6605" y="2269"/>
                        <a:pt x="6972" y="1068"/>
                      </a:cubicBezTo>
                      <a:cubicBezTo>
                        <a:pt x="7039" y="868"/>
                        <a:pt x="7106" y="601"/>
                        <a:pt x="7006" y="367"/>
                      </a:cubicBezTo>
                      <a:cubicBezTo>
                        <a:pt x="6839" y="34"/>
                        <a:pt x="6372" y="0"/>
                        <a:pt x="60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8"/>
                <p:cNvSpPr/>
                <p:nvPr/>
              </p:nvSpPr>
              <p:spPr>
                <a:xfrm>
                  <a:off x="-4020700" y="3663150"/>
                  <a:ext cx="764700" cy="473150"/>
                </a:xfrm>
                <a:custGeom>
                  <a:rect b="b" l="l" r="r" t="t"/>
                  <a:pathLst>
                    <a:path extrusionOk="0" h="18926" w="30588">
                      <a:moveTo>
                        <a:pt x="419" y="1"/>
                      </a:moveTo>
                      <a:cubicBezTo>
                        <a:pt x="213" y="1"/>
                        <a:pt x="1" y="197"/>
                        <a:pt x="143" y="411"/>
                      </a:cubicBezTo>
                      <a:cubicBezTo>
                        <a:pt x="6948" y="10585"/>
                        <a:pt x="18423" y="16422"/>
                        <a:pt x="30131" y="18924"/>
                      </a:cubicBezTo>
                      <a:cubicBezTo>
                        <a:pt x="30142" y="18925"/>
                        <a:pt x="30153" y="18926"/>
                        <a:pt x="30163" y="18926"/>
                      </a:cubicBezTo>
                      <a:cubicBezTo>
                        <a:pt x="30473" y="18926"/>
                        <a:pt x="30588" y="18455"/>
                        <a:pt x="30265" y="18390"/>
                      </a:cubicBezTo>
                      <a:cubicBezTo>
                        <a:pt x="18757" y="15688"/>
                        <a:pt x="7448" y="10118"/>
                        <a:pt x="644" y="111"/>
                      </a:cubicBezTo>
                      <a:cubicBezTo>
                        <a:pt x="586" y="33"/>
                        <a:pt x="503" y="1"/>
                        <a:pt x="4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8"/>
                <p:cNvSpPr/>
                <p:nvPr/>
              </p:nvSpPr>
              <p:spPr>
                <a:xfrm>
                  <a:off x="-3834750" y="3563250"/>
                  <a:ext cx="499725" cy="374300"/>
                </a:xfrm>
                <a:custGeom>
                  <a:rect b="b" l="l" r="r" t="t"/>
                  <a:pathLst>
                    <a:path extrusionOk="0" h="14972" w="19989">
                      <a:moveTo>
                        <a:pt x="431" y="0"/>
                      </a:moveTo>
                      <a:cubicBezTo>
                        <a:pt x="205" y="0"/>
                        <a:pt x="0" y="294"/>
                        <a:pt x="211" y="504"/>
                      </a:cubicBezTo>
                      <a:cubicBezTo>
                        <a:pt x="6081" y="5941"/>
                        <a:pt x="12519" y="10945"/>
                        <a:pt x="19424" y="14948"/>
                      </a:cubicBezTo>
                      <a:cubicBezTo>
                        <a:pt x="19469" y="14964"/>
                        <a:pt x="19512" y="14971"/>
                        <a:pt x="19552" y="14971"/>
                      </a:cubicBezTo>
                      <a:cubicBezTo>
                        <a:pt x="19840" y="14971"/>
                        <a:pt x="19988" y="14590"/>
                        <a:pt x="19725" y="14414"/>
                      </a:cubicBezTo>
                      <a:cubicBezTo>
                        <a:pt x="12986" y="10078"/>
                        <a:pt x="6548" y="5441"/>
                        <a:pt x="611" y="70"/>
                      </a:cubicBezTo>
                      <a:cubicBezTo>
                        <a:pt x="555" y="21"/>
                        <a:pt x="492" y="0"/>
                        <a:pt x="4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8"/>
                <p:cNvSpPr/>
                <p:nvPr/>
              </p:nvSpPr>
              <p:spPr>
                <a:xfrm>
                  <a:off x="-3956250" y="3909625"/>
                  <a:ext cx="107600" cy="79675"/>
                </a:xfrm>
                <a:custGeom>
                  <a:rect b="b" l="l" r="r" t="t"/>
                  <a:pathLst>
                    <a:path extrusionOk="0" h="3187" w="4304">
                      <a:moveTo>
                        <a:pt x="1222" y="0"/>
                      </a:moveTo>
                      <a:cubicBezTo>
                        <a:pt x="934" y="0"/>
                        <a:pt x="651" y="109"/>
                        <a:pt x="434" y="359"/>
                      </a:cubicBezTo>
                      <a:cubicBezTo>
                        <a:pt x="67" y="759"/>
                        <a:pt x="0" y="1560"/>
                        <a:pt x="501" y="1927"/>
                      </a:cubicBezTo>
                      <a:cubicBezTo>
                        <a:pt x="868" y="2227"/>
                        <a:pt x="1201" y="2527"/>
                        <a:pt x="1601" y="2727"/>
                      </a:cubicBezTo>
                      <a:cubicBezTo>
                        <a:pt x="1835" y="2861"/>
                        <a:pt x="2068" y="2927"/>
                        <a:pt x="2269" y="3027"/>
                      </a:cubicBezTo>
                      <a:cubicBezTo>
                        <a:pt x="2435" y="3061"/>
                        <a:pt x="2569" y="3094"/>
                        <a:pt x="2736" y="3094"/>
                      </a:cubicBezTo>
                      <a:cubicBezTo>
                        <a:pt x="2877" y="3157"/>
                        <a:pt x="3025" y="3187"/>
                        <a:pt x="3169" y="3187"/>
                      </a:cubicBezTo>
                      <a:cubicBezTo>
                        <a:pt x="3635" y="3187"/>
                        <a:pt x="4068" y="2878"/>
                        <a:pt x="4170" y="2394"/>
                      </a:cubicBezTo>
                      <a:cubicBezTo>
                        <a:pt x="4303" y="1760"/>
                        <a:pt x="3970" y="1360"/>
                        <a:pt x="3503" y="1159"/>
                      </a:cubicBezTo>
                      <a:cubicBezTo>
                        <a:pt x="3403" y="1059"/>
                        <a:pt x="3169" y="893"/>
                        <a:pt x="3069" y="893"/>
                      </a:cubicBezTo>
                      <a:cubicBezTo>
                        <a:pt x="2969" y="826"/>
                        <a:pt x="2836" y="759"/>
                        <a:pt x="2702" y="692"/>
                      </a:cubicBezTo>
                      <a:cubicBezTo>
                        <a:pt x="2569" y="592"/>
                        <a:pt x="2469" y="559"/>
                        <a:pt x="2335" y="492"/>
                      </a:cubicBezTo>
                      <a:cubicBezTo>
                        <a:pt x="2235" y="426"/>
                        <a:pt x="2202" y="392"/>
                        <a:pt x="2102" y="359"/>
                      </a:cubicBezTo>
                      <a:cubicBezTo>
                        <a:pt x="2102" y="359"/>
                        <a:pt x="2068" y="292"/>
                        <a:pt x="2035" y="292"/>
                      </a:cubicBezTo>
                      <a:cubicBezTo>
                        <a:pt x="1802" y="109"/>
                        <a:pt x="1510" y="0"/>
                        <a:pt x="12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8"/>
                <p:cNvSpPr/>
                <p:nvPr/>
              </p:nvSpPr>
              <p:spPr>
                <a:xfrm>
                  <a:off x="-3812825" y="3770250"/>
                  <a:ext cx="112600" cy="84875"/>
                </a:xfrm>
                <a:custGeom>
                  <a:rect b="b" l="l" r="r" t="t"/>
                  <a:pathLst>
                    <a:path extrusionOk="0" h="3395" w="4504">
                      <a:moveTo>
                        <a:pt x="1223" y="0"/>
                      </a:moveTo>
                      <a:cubicBezTo>
                        <a:pt x="929" y="0"/>
                        <a:pt x="639" y="109"/>
                        <a:pt x="434" y="330"/>
                      </a:cubicBezTo>
                      <a:cubicBezTo>
                        <a:pt x="1" y="764"/>
                        <a:pt x="1" y="1497"/>
                        <a:pt x="468" y="1931"/>
                      </a:cubicBezTo>
                      <a:cubicBezTo>
                        <a:pt x="1061" y="2496"/>
                        <a:pt x="2155" y="3395"/>
                        <a:pt x="3105" y="3395"/>
                      </a:cubicBezTo>
                      <a:cubicBezTo>
                        <a:pt x="3277" y="3395"/>
                        <a:pt x="3444" y="3365"/>
                        <a:pt x="3603" y="3299"/>
                      </a:cubicBezTo>
                      <a:cubicBezTo>
                        <a:pt x="4170" y="3099"/>
                        <a:pt x="4504" y="2431"/>
                        <a:pt x="4170" y="1831"/>
                      </a:cubicBezTo>
                      <a:cubicBezTo>
                        <a:pt x="3904" y="1331"/>
                        <a:pt x="3437" y="1164"/>
                        <a:pt x="2936" y="930"/>
                      </a:cubicBezTo>
                      <a:cubicBezTo>
                        <a:pt x="2569" y="730"/>
                        <a:pt x="2302" y="563"/>
                        <a:pt x="2002" y="297"/>
                      </a:cubicBezTo>
                      <a:cubicBezTo>
                        <a:pt x="1790" y="100"/>
                        <a:pt x="1505" y="0"/>
                        <a:pt x="12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8"/>
                <p:cNvSpPr/>
                <p:nvPr/>
              </p:nvSpPr>
              <p:spPr>
                <a:xfrm>
                  <a:off x="-3733600" y="3723075"/>
                  <a:ext cx="74250" cy="61100"/>
                </a:xfrm>
                <a:custGeom>
                  <a:rect b="b" l="l" r="r" t="t"/>
                  <a:pathLst>
                    <a:path extrusionOk="0" h="2444" w="2970">
                      <a:moveTo>
                        <a:pt x="1337" y="0"/>
                      </a:moveTo>
                      <a:cubicBezTo>
                        <a:pt x="982" y="0"/>
                        <a:pt x="627" y="166"/>
                        <a:pt x="401" y="449"/>
                      </a:cubicBezTo>
                      <a:cubicBezTo>
                        <a:pt x="1" y="949"/>
                        <a:pt x="101" y="1850"/>
                        <a:pt x="768" y="2117"/>
                      </a:cubicBezTo>
                      <a:lnTo>
                        <a:pt x="1402" y="2350"/>
                      </a:lnTo>
                      <a:cubicBezTo>
                        <a:pt x="1555" y="2409"/>
                        <a:pt x="1717" y="2443"/>
                        <a:pt x="1875" y="2443"/>
                      </a:cubicBezTo>
                      <a:cubicBezTo>
                        <a:pt x="2164" y="2443"/>
                        <a:pt x="2442" y="2330"/>
                        <a:pt x="2636" y="2050"/>
                      </a:cubicBezTo>
                      <a:cubicBezTo>
                        <a:pt x="2969" y="1683"/>
                        <a:pt x="2903" y="1149"/>
                        <a:pt x="2569" y="816"/>
                      </a:cubicBezTo>
                      <a:cubicBezTo>
                        <a:pt x="2402" y="649"/>
                        <a:pt x="2236" y="482"/>
                        <a:pt x="2102" y="316"/>
                      </a:cubicBezTo>
                      <a:cubicBezTo>
                        <a:pt x="1885" y="98"/>
                        <a:pt x="1611" y="0"/>
                        <a:pt x="13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8"/>
                <p:cNvSpPr/>
                <p:nvPr/>
              </p:nvSpPr>
              <p:spPr>
                <a:xfrm>
                  <a:off x="-3650975" y="3622050"/>
                  <a:ext cx="127550" cy="97250"/>
                </a:xfrm>
                <a:custGeom>
                  <a:rect b="b" l="l" r="r" t="t"/>
                  <a:pathLst>
                    <a:path extrusionOk="0" h="3890" w="5102">
                      <a:moveTo>
                        <a:pt x="1630" y="1"/>
                      </a:moveTo>
                      <a:cubicBezTo>
                        <a:pt x="757" y="1"/>
                        <a:pt x="1" y="1351"/>
                        <a:pt x="832" y="1988"/>
                      </a:cubicBezTo>
                      <a:cubicBezTo>
                        <a:pt x="1299" y="2322"/>
                        <a:pt x="1766" y="2655"/>
                        <a:pt x="2166" y="3022"/>
                      </a:cubicBezTo>
                      <a:cubicBezTo>
                        <a:pt x="2700" y="3423"/>
                        <a:pt x="3200" y="3890"/>
                        <a:pt x="3934" y="3890"/>
                      </a:cubicBezTo>
                      <a:cubicBezTo>
                        <a:pt x="4568" y="3856"/>
                        <a:pt x="5102" y="3189"/>
                        <a:pt x="4868" y="2589"/>
                      </a:cubicBezTo>
                      <a:cubicBezTo>
                        <a:pt x="4668" y="1888"/>
                        <a:pt x="4101" y="1555"/>
                        <a:pt x="3534" y="1154"/>
                      </a:cubicBezTo>
                      <a:cubicBezTo>
                        <a:pt x="3100" y="821"/>
                        <a:pt x="2633" y="487"/>
                        <a:pt x="2166" y="187"/>
                      </a:cubicBezTo>
                      <a:cubicBezTo>
                        <a:pt x="1991" y="57"/>
                        <a:pt x="1808" y="1"/>
                        <a:pt x="16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8"/>
                <p:cNvSpPr/>
                <p:nvPr/>
              </p:nvSpPr>
              <p:spPr>
                <a:xfrm>
                  <a:off x="-4012950" y="3799425"/>
                  <a:ext cx="83400" cy="77600"/>
                </a:xfrm>
                <a:custGeom>
                  <a:rect b="b" l="l" r="r" t="t"/>
                  <a:pathLst>
                    <a:path extrusionOk="0" h="3104" w="3336">
                      <a:moveTo>
                        <a:pt x="1223" y="1"/>
                      </a:moveTo>
                      <a:cubicBezTo>
                        <a:pt x="921" y="1"/>
                        <a:pt x="621" y="109"/>
                        <a:pt x="434" y="330"/>
                      </a:cubicBezTo>
                      <a:cubicBezTo>
                        <a:pt x="0" y="797"/>
                        <a:pt x="0" y="1498"/>
                        <a:pt x="467" y="1932"/>
                      </a:cubicBezTo>
                      <a:cubicBezTo>
                        <a:pt x="934" y="2399"/>
                        <a:pt x="1401" y="2765"/>
                        <a:pt x="1968" y="2999"/>
                      </a:cubicBezTo>
                      <a:cubicBezTo>
                        <a:pt x="2127" y="3063"/>
                        <a:pt x="2286" y="3104"/>
                        <a:pt x="2442" y="3104"/>
                      </a:cubicBezTo>
                      <a:cubicBezTo>
                        <a:pt x="2612" y="3104"/>
                        <a:pt x="2778" y="3054"/>
                        <a:pt x="2935" y="2932"/>
                      </a:cubicBezTo>
                      <a:cubicBezTo>
                        <a:pt x="3136" y="2765"/>
                        <a:pt x="3336" y="2332"/>
                        <a:pt x="3236" y="2065"/>
                      </a:cubicBezTo>
                      <a:cubicBezTo>
                        <a:pt x="3102" y="1731"/>
                        <a:pt x="2935" y="1331"/>
                        <a:pt x="2735" y="1064"/>
                      </a:cubicBezTo>
                      <a:cubicBezTo>
                        <a:pt x="2502" y="797"/>
                        <a:pt x="2268" y="564"/>
                        <a:pt x="2001" y="297"/>
                      </a:cubicBezTo>
                      <a:cubicBezTo>
                        <a:pt x="1805" y="101"/>
                        <a:pt x="1513" y="1"/>
                        <a:pt x="1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8"/>
                <p:cNvSpPr/>
                <p:nvPr/>
              </p:nvSpPr>
              <p:spPr>
                <a:xfrm>
                  <a:off x="-4081350" y="3853325"/>
                  <a:ext cx="90925" cy="78450"/>
                </a:xfrm>
                <a:custGeom>
                  <a:rect b="b" l="l" r="r" t="t"/>
                  <a:pathLst>
                    <a:path extrusionOk="0" h="3138" w="3637">
                      <a:moveTo>
                        <a:pt x="1194" y="0"/>
                      </a:moveTo>
                      <a:cubicBezTo>
                        <a:pt x="922" y="0"/>
                        <a:pt x="660" y="102"/>
                        <a:pt x="468" y="343"/>
                      </a:cubicBezTo>
                      <a:cubicBezTo>
                        <a:pt x="67" y="776"/>
                        <a:pt x="1" y="1543"/>
                        <a:pt x="501" y="1944"/>
                      </a:cubicBezTo>
                      <a:cubicBezTo>
                        <a:pt x="701" y="2111"/>
                        <a:pt x="868" y="2277"/>
                        <a:pt x="1068" y="2444"/>
                      </a:cubicBezTo>
                      <a:cubicBezTo>
                        <a:pt x="1202" y="2578"/>
                        <a:pt x="1335" y="2644"/>
                        <a:pt x="1502" y="2744"/>
                      </a:cubicBezTo>
                      <a:cubicBezTo>
                        <a:pt x="1535" y="2778"/>
                        <a:pt x="1635" y="2778"/>
                        <a:pt x="1669" y="2811"/>
                      </a:cubicBezTo>
                      <a:lnTo>
                        <a:pt x="1702" y="2844"/>
                      </a:lnTo>
                      <a:cubicBezTo>
                        <a:pt x="1906" y="3048"/>
                        <a:pt x="2161" y="3138"/>
                        <a:pt x="2411" y="3138"/>
                      </a:cubicBezTo>
                      <a:cubicBezTo>
                        <a:pt x="2733" y="3138"/>
                        <a:pt x="3048" y="2989"/>
                        <a:pt x="3236" y="2744"/>
                      </a:cubicBezTo>
                      <a:cubicBezTo>
                        <a:pt x="3637" y="2144"/>
                        <a:pt x="3470" y="1577"/>
                        <a:pt x="3003" y="1243"/>
                      </a:cubicBezTo>
                      <a:lnTo>
                        <a:pt x="2970" y="1177"/>
                      </a:lnTo>
                      <a:cubicBezTo>
                        <a:pt x="2836" y="1010"/>
                        <a:pt x="2736" y="910"/>
                        <a:pt x="2569" y="776"/>
                      </a:cubicBezTo>
                      <a:cubicBezTo>
                        <a:pt x="2402" y="609"/>
                        <a:pt x="2236" y="476"/>
                        <a:pt x="2036" y="309"/>
                      </a:cubicBezTo>
                      <a:cubicBezTo>
                        <a:pt x="1793" y="119"/>
                        <a:pt x="1488" y="0"/>
                        <a:pt x="11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8"/>
                <p:cNvSpPr/>
                <p:nvPr/>
              </p:nvSpPr>
              <p:spPr>
                <a:xfrm>
                  <a:off x="-3900375" y="3689875"/>
                  <a:ext cx="98600" cy="79850"/>
                </a:xfrm>
                <a:custGeom>
                  <a:rect b="b" l="l" r="r" t="t"/>
                  <a:pathLst>
                    <a:path extrusionOk="0" h="3194" w="3944">
                      <a:moveTo>
                        <a:pt x="1256" y="0"/>
                      </a:moveTo>
                      <a:cubicBezTo>
                        <a:pt x="979" y="0"/>
                        <a:pt x="709" y="102"/>
                        <a:pt x="501" y="343"/>
                      </a:cubicBezTo>
                      <a:cubicBezTo>
                        <a:pt x="134" y="776"/>
                        <a:pt x="0" y="1543"/>
                        <a:pt x="567" y="1944"/>
                      </a:cubicBezTo>
                      <a:cubicBezTo>
                        <a:pt x="1168" y="2444"/>
                        <a:pt x="1835" y="3011"/>
                        <a:pt x="2635" y="3178"/>
                      </a:cubicBezTo>
                      <a:cubicBezTo>
                        <a:pt x="2697" y="3188"/>
                        <a:pt x="2757" y="3193"/>
                        <a:pt x="2816" y="3193"/>
                      </a:cubicBezTo>
                      <a:cubicBezTo>
                        <a:pt x="3513" y="3193"/>
                        <a:pt x="3944" y="2488"/>
                        <a:pt x="3636" y="1810"/>
                      </a:cubicBezTo>
                      <a:cubicBezTo>
                        <a:pt x="3303" y="1143"/>
                        <a:pt x="2669" y="776"/>
                        <a:pt x="2102" y="309"/>
                      </a:cubicBezTo>
                      <a:cubicBezTo>
                        <a:pt x="1859" y="119"/>
                        <a:pt x="1554" y="0"/>
                        <a:pt x="12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8"/>
                <p:cNvSpPr/>
                <p:nvPr/>
              </p:nvSpPr>
              <p:spPr>
                <a:xfrm>
                  <a:off x="-3837825" y="3637200"/>
                  <a:ext cx="81750" cy="67075"/>
                </a:xfrm>
                <a:custGeom>
                  <a:rect b="b" l="l" r="r" t="t"/>
                  <a:pathLst>
                    <a:path extrusionOk="0" h="2683" w="3270">
                      <a:moveTo>
                        <a:pt x="1327" y="1"/>
                      </a:moveTo>
                      <a:cubicBezTo>
                        <a:pt x="915" y="1"/>
                        <a:pt x="486" y="243"/>
                        <a:pt x="300" y="615"/>
                      </a:cubicBezTo>
                      <a:cubicBezTo>
                        <a:pt x="0" y="1149"/>
                        <a:pt x="167" y="1883"/>
                        <a:pt x="767" y="2149"/>
                      </a:cubicBezTo>
                      <a:cubicBezTo>
                        <a:pt x="1168" y="2416"/>
                        <a:pt x="1568" y="2583"/>
                        <a:pt x="2001" y="2650"/>
                      </a:cubicBezTo>
                      <a:cubicBezTo>
                        <a:pt x="2089" y="2672"/>
                        <a:pt x="2174" y="2682"/>
                        <a:pt x="2257" y="2682"/>
                      </a:cubicBezTo>
                      <a:cubicBezTo>
                        <a:pt x="2555" y="2682"/>
                        <a:pt x="2819" y="2544"/>
                        <a:pt x="3002" y="2283"/>
                      </a:cubicBezTo>
                      <a:cubicBezTo>
                        <a:pt x="3169" y="1983"/>
                        <a:pt x="3269" y="1549"/>
                        <a:pt x="3069" y="1249"/>
                      </a:cubicBezTo>
                      <a:cubicBezTo>
                        <a:pt x="2835" y="982"/>
                        <a:pt x="2669" y="715"/>
                        <a:pt x="2402" y="548"/>
                      </a:cubicBezTo>
                      <a:cubicBezTo>
                        <a:pt x="2235" y="415"/>
                        <a:pt x="2001" y="281"/>
                        <a:pt x="1835" y="148"/>
                      </a:cubicBezTo>
                      <a:cubicBezTo>
                        <a:pt x="1683" y="47"/>
                        <a:pt x="1507" y="1"/>
                        <a:pt x="13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8"/>
                <p:cNvSpPr/>
                <p:nvPr/>
              </p:nvSpPr>
              <p:spPr>
                <a:xfrm>
                  <a:off x="-3756950" y="3523300"/>
                  <a:ext cx="73400" cy="55900"/>
                </a:xfrm>
                <a:custGeom>
                  <a:rect b="b" l="l" r="r" t="t"/>
                  <a:pathLst>
                    <a:path extrusionOk="0" h="2236" w="2936">
                      <a:moveTo>
                        <a:pt x="1435" y="1"/>
                      </a:moveTo>
                      <a:cubicBezTo>
                        <a:pt x="1" y="1"/>
                        <a:pt x="34" y="2236"/>
                        <a:pt x="1502" y="2236"/>
                      </a:cubicBezTo>
                      <a:cubicBezTo>
                        <a:pt x="1512" y="2236"/>
                        <a:pt x="1523" y="2236"/>
                        <a:pt x="1533" y="2236"/>
                      </a:cubicBezTo>
                      <a:cubicBezTo>
                        <a:pt x="2936" y="2236"/>
                        <a:pt x="2892" y="1"/>
                        <a:pt x="14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8"/>
                <p:cNvSpPr/>
                <p:nvPr/>
              </p:nvSpPr>
              <p:spPr>
                <a:xfrm>
                  <a:off x="-3878850" y="3018475"/>
                  <a:ext cx="244000" cy="99025"/>
                </a:xfrm>
                <a:custGeom>
                  <a:rect b="b" l="l" r="r" t="t"/>
                  <a:pathLst>
                    <a:path extrusionOk="0" h="3961" w="9760">
                      <a:moveTo>
                        <a:pt x="9484" y="1"/>
                      </a:moveTo>
                      <a:cubicBezTo>
                        <a:pt x="9462" y="1"/>
                        <a:pt x="9438" y="4"/>
                        <a:pt x="9413" y="12"/>
                      </a:cubicBezTo>
                      <a:cubicBezTo>
                        <a:pt x="6411" y="1313"/>
                        <a:pt x="3442" y="2548"/>
                        <a:pt x="307" y="3382"/>
                      </a:cubicBezTo>
                      <a:cubicBezTo>
                        <a:pt x="0" y="3474"/>
                        <a:pt x="88" y="3960"/>
                        <a:pt x="390" y="3960"/>
                      </a:cubicBezTo>
                      <a:cubicBezTo>
                        <a:pt x="416" y="3960"/>
                        <a:pt x="444" y="3957"/>
                        <a:pt x="474" y="3949"/>
                      </a:cubicBezTo>
                      <a:cubicBezTo>
                        <a:pt x="3609" y="2981"/>
                        <a:pt x="6745" y="1880"/>
                        <a:pt x="9613" y="279"/>
                      </a:cubicBezTo>
                      <a:cubicBezTo>
                        <a:pt x="9760" y="191"/>
                        <a:pt x="9649" y="1"/>
                        <a:pt x="94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8"/>
                <p:cNvSpPr/>
                <p:nvPr/>
              </p:nvSpPr>
              <p:spPr>
                <a:xfrm>
                  <a:off x="-4584200" y="3945025"/>
                  <a:ext cx="56600" cy="82775"/>
                </a:xfrm>
                <a:custGeom>
                  <a:rect b="b" l="l" r="r" t="t"/>
                  <a:pathLst>
                    <a:path extrusionOk="0" h="3311" w="2264">
                      <a:moveTo>
                        <a:pt x="473" y="1"/>
                      </a:moveTo>
                      <a:cubicBezTo>
                        <a:pt x="451" y="1"/>
                        <a:pt x="426" y="4"/>
                        <a:pt x="401" y="10"/>
                      </a:cubicBezTo>
                      <a:cubicBezTo>
                        <a:pt x="100" y="110"/>
                        <a:pt x="0" y="511"/>
                        <a:pt x="0" y="778"/>
                      </a:cubicBezTo>
                      <a:cubicBezTo>
                        <a:pt x="67" y="1278"/>
                        <a:pt x="234" y="1778"/>
                        <a:pt x="501" y="2245"/>
                      </a:cubicBezTo>
                      <a:cubicBezTo>
                        <a:pt x="801" y="2679"/>
                        <a:pt x="1268" y="2912"/>
                        <a:pt x="1668" y="3279"/>
                      </a:cubicBezTo>
                      <a:cubicBezTo>
                        <a:pt x="1697" y="3301"/>
                        <a:pt x="1726" y="3310"/>
                        <a:pt x="1756" y="3310"/>
                      </a:cubicBezTo>
                      <a:cubicBezTo>
                        <a:pt x="2005" y="3310"/>
                        <a:pt x="2263" y="2631"/>
                        <a:pt x="1935" y="2512"/>
                      </a:cubicBezTo>
                      <a:cubicBezTo>
                        <a:pt x="1168" y="2345"/>
                        <a:pt x="734" y="1178"/>
                        <a:pt x="768" y="477"/>
                      </a:cubicBezTo>
                      <a:cubicBezTo>
                        <a:pt x="768" y="266"/>
                        <a:pt x="686" y="1"/>
                        <a:pt x="4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8"/>
                <p:cNvSpPr/>
                <p:nvPr/>
              </p:nvSpPr>
              <p:spPr>
                <a:xfrm>
                  <a:off x="-4523825" y="3941350"/>
                  <a:ext cx="38050" cy="57325"/>
                </a:xfrm>
                <a:custGeom>
                  <a:rect b="b" l="l" r="r" t="t"/>
                  <a:pathLst>
                    <a:path extrusionOk="0" h="2293" w="1522">
                      <a:moveTo>
                        <a:pt x="629" y="1"/>
                      </a:moveTo>
                      <a:cubicBezTo>
                        <a:pt x="326" y="1"/>
                        <a:pt x="0" y="653"/>
                        <a:pt x="254" y="958"/>
                      </a:cubicBezTo>
                      <a:cubicBezTo>
                        <a:pt x="421" y="1158"/>
                        <a:pt x="554" y="1425"/>
                        <a:pt x="721" y="1625"/>
                      </a:cubicBezTo>
                      <a:cubicBezTo>
                        <a:pt x="821" y="1758"/>
                        <a:pt x="888" y="1825"/>
                        <a:pt x="921" y="1925"/>
                      </a:cubicBezTo>
                      <a:cubicBezTo>
                        <a:pt x="1021" y="2059"/>
                        <a:pt x="1055" y="2125"/>
                        <a:pt x="1188" y="2225"/>
                      </a:cubicBezTo>
                      <a:cubicBezTo>
                        <a:pt x="1223" y="2273"/>
                        <a:pt x="1257" y="2293"/>
                        <a:pt x="1288" y="2293"/>
                      </a:cubicBezTo>
                      <a:cubicBezTo>
                        <a:pt x="1431" y="2293"/>
                        <a:pt x="1522" y="1862"/>
                        <a:pt x="1522" y="1725"/>
                      </a:cubicBezTo>
                      <a:cubicBezTo>
                        <a:pt x="1488" y="1558"/>
                        <a:pt x="1388" y="1458"/>
                        <a:pt x="1355" y="1291"/>
                      </a:cubicBezTo>
                      <a:cubicBezTo>
                        <a:pt x="1321" y="1158"/>
                        <a:pt x="1255" y="1058"/>
                        <a:pt x="1221" y="958"/>
                      </a:cubicBezTo>
                      <a:cubicBezTo>
                        <a:pt x="1088" y="724"/>
                        <a:pt x="988" y="458"/>
                        <a:pt x="888" y="224"/>
                      </a:cubicBezTo>
                      <a:cubicBezTo>
                        <a:pt x="816" y="65"/>
                        <a:pt x="723" y="1"/>
                        <a:pt x="6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8"/>
                <p:cNvSpPr/>
                <p:nvPr/>
              </p:nvSpPr>
              <p:spPr>
                <a:xfrm>
                  <a:off x="-4492375" y="4048875"/>
                  <a:ext cx="45650" cy="43400"/>
                </a:xfrm>
                <a:custGeom>
                  <a:rect b="b" l="l" r="r" t="t"/>
                  <a:pathLst>
                    <a:path extrusionOk="0" h="1736" w="1826">
                      <a:moveTo>
                        <a:pt x="663" y="0"/>
                      </a:moveTo>
                      <a:cubicBezTo>
                        <a:pt x="304" y="0"/>
                        <a:pt x="1" y="807"/>
                        <a:pt x="330" y="1027"/>
                      </a:cubicBezTo>
                      <a:cubicBezTo>
                        <a:pt x="630" y="1193"/>
                        <a:pt x="897" y="1460"/>
                        <a:pt x="1164" y="1627"/>
                      </a:cubicBezTo>
                      <a:cubicBezTo>
                        <a:pt x="1264" y="1694"/>
                        <a:pt x="1298" y="1727"/>
                        <a:pt x="1431" y="1727"/>
                      </a:cubicBezTo>
                      <a:cubicBezTo>
                        <a:pt x="1455" y="1733"/>
                        <a:pt x="1478" y="1735"/>
                        <a:pt x="1500" y="1735"/>
                      </a:cubicBezTo>
                      <a:cubicBezTo>
                        <a:pt x="1746" y="1735"/>
                        <a:pt x="1826" y="1408"/>
                        <a:pt x="1765" y="1193"/>
                      </a:cubicBezTo>
                      <a:cubicBezTo>
                        <a:pt x="1665" y="993"/>
                        <a:pt x="1564" y="827"/>
                        <a:pt x="1398" y="660"/>
                      </a:cubicBezTo>
                      <a:cubicBezTo>
                        <a:pt x="1231" y="493"/>
                        <a:pt x="1064" y="326"/>
                        <a:pt x="897" y="126"/>
                      </a:cubicBezTo>
                      <a:cubicBezTo>
                        <a:pt x="821" y="37"/>
                        <a:pt x="741" y="0"/>
                        <a:pt x="66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8"/>
                <p:cNvSpPr/>
                <p:nvPr/>
              </p:nvSpPr>
              <p:spPr>
                <a:xfrm>
                  <a:off x="-4530000" y="4103575"/>
                  <a:ext cx="69125" cy="77775"/>
                </a:xfrm>
                <a:custGeom>
                  <a:rect b="b" l="l" r="r" t="t"/>
                  <a:pathLst>
                    <a:path extrusionOk="0" h="3111" w="2765">
                      <a:moveTo>
                        <a:pt x="554" y="0"/>
                      </a:moveTo>
                      <a:cubicBezTo>
                        <a:pt x="461" y="0"/>
                        <a:pt x="357" y="50"/>
                        <a:pt x="267" y="140"/>
                      </a:cubicBezTo>
                      <a:cubicBezTo>
                        <a:pt x="67" y="340"/>
                        <a:pt x="1" y="740"/>
                        <a:pt x="134" y="974"/>
                      </a:cubicBezTo>
                      <a:cubicBezTo>
                        <a:pt x="434" y="1474"/>
                        <a:pt x="734" y="1908"/>
                        <a:pt x="1135" y="2275"/>
                      </a:cubicBezTo>
                      <a:cubicBezTo>
                        <a:pt x="1468" y="2575"/>
                        <a:pt x="2002" y="3008"/>
                        <a:pt x="2436" y="3108"/>
                      </a:cubicBezTo>
                      <a:cubicBezTo>
                        <a:pt x="2446" y="3110"/>
                        <a:pt x="2456" y="3110"/>
                        <a:pt x="2466" y="3110"/>
                      </a:cubicBezTo>
                      <a:cubicBezTo>
                        <a:pt x="2738" y="3110"/>
                        <a:pt x="2765" y="2671"/>
                        <a:pt x="2636" y="2575"/>
                      </a:cubicBezTo>
                      <a:cubicBezTo>
                        <a:pt x="2469" y="2341"/>
                        <a:pt x="2236" y="2241"/>
                        <a:pt x="2002" y="2074"/>
                      </a:cubicBezTo>
                      <a:cubicBezTo>
                        <a:pt x="1835" y="1908"/>
                        <a:pt x="1735" y="1741"/>
                        <a:pt x="1568" y="1574"/>
                      </a:cubicBezTo>
                      <a:cubicBezTo>
                        <a:pt x="1235" y="1140"/>
                        <a:pt x="968" y="740"/>
                        <a:pt x="801" y="240"/>
                      </a:cubicBezTo>
                      <a:cubicBezTo>
                        <a:pt x="764" y="74"/>
                        <a:pt x="667" y="0"/>
                        <a:pt x="5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8"/>
                <p:cNvSpPr/>
                <p:nvPr/>
              </p:nvSpPr>
              <p:spPr>
                <a:xfrm>
                  <a:off x="-4425825" y="4031075"/>
                  <a:ext cx="59775" cy="76850"/>
                </a:xfrm>
                <a:custGeom>
                  <a:rect b="b" l="l" r="r" t="t"/>
                  <a:pathLst>
                    <a:path extrusionOk="0" h="3074" w="2391">
                      <a:moveTo>
                        <a:pt x="651" y="0"/>
                      </a:moveTo>
                      <a:cubicBezTo>
                        <a:pt x="361" y="0"/>
                        <a:pt x="1" y="709"/>
                        <a:pt x="270" y="1005"/>
                      </a:cubicBezTo>
                      <a:cubicBezTo>
                        <a:pt x="570" y="1338"/>
                        <a:pt x="804" y="1705"/>
                        <a:pt x="1104" y="2039"/>
                      </a:cubicBezTo>
                      <a:cubicBezTo>
                        <a:pt x="1404" y="2372"/>
                        <a:pt x="1638" y="2739"/>
                        <a:pt x="1971" y="3040"/>
                      </a:cubicBezTo>
                      <a:cubicBezTo>
                        <a:pt x="2009" y="3063"/>
                        <a:pt x="2044" y="3073"/>
                        <a:pt x="2077" y="3073"/>
                      </a:cubicBezTo>
                      <a:cubicBezTo>
                        <a:pt x="2280" y="3073"/>
                        <a:pt x="2391" y="2683"/>
                        <a:pt x="2305" y="2539"/>
                      </a:cubicBezTo>
                      <a:cubicBezTo>
                        <a:pt x="1938" y="1705"/>
                        <a:pt x="1304" y="971"/>
                        <a:pt x="837" y="138"/>
                      </a:cubicBezTo>
                      <a:cubicBezTo>
                        <a:pt x="786" y="41"/>
                        <a:pt x="720" y="0"/>
                        <a:pt x="65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8"/>
                <p:cNvSpPr/>
                <p:nvPr/>
              </p:nvSpPr>
              <p:spPr>
                <a:xfrm>
                  <a:off x="-4409625" y="4151850"/>
                  <a:ext cx="74800" cy="71975"/>
                </a:xfrm>
                <a:custGeom>
                  <a:rect b="b" l="l" r="r" t="t"/>
                  <a:pathLst>
                    <a:path extrusionOk="0" h="2879" w="2992">
                      <a:moveTo>
                        <a:pt x="620" y="1"/>
                      </a:moveTo>
                      <a:cubicBezTo>
                        <a:pt x="331" y="1"/>
                        <a:pt x="1" y="645"/>
                        <a:pt x="256" y="977"/>
                      </a:cubicBezTo>
                      <a:cubicBezTo>
                        <a:pt x="423" y="1211"/>
                        <a:pt x="589" y="1378"/>
                        <a:pt x="756" y="1644"/>
                      </a:cubicBezTo>
                      <a:cubicBezTo>
                        <a:pt x="956" y="1845"/>
                        <a:pt x="1123" y="2011"/>
                        <a:pt x="1323" y="2178"/>
                      </a:cubicBezTo>
                      <a:cubicBezTo>
                        <a:pt x="1657" y="2478"/>
                        <a:pt x="2257" y="2879"/>
                        <a:pt x="2691" y="2879"/>
                      </a:cubicBezTo>
                      <a:cubicBezTo>
                        <a:pt x="2958" y="2845"/>
                        <a:pt x="2991" y="2378"/>
                        <a:pt x="2858" y="2245"/>
                      </a:cubicBezTo>
                      <a:cubicBezTo>
                        <a:pt x="2691" y="2078"/>
                        <a:pt x="2491" y="2011"/>
                        <a:pt x="2324" y="1878"/>
                      </a:cubicBezTo>
                      <a:cubicBezTo>
                        <a:pt x="2124" y="1745"/>
                        <a:pt x="1957" y="1578"/>
                        <a:pt x="1757" y="1411"/>
                      </a:cubicBezTo>
                      <a:cubicBezTo>
                        <a:pt x="1357" y="1077"/>
                        <a:pt x="1090" y="644"/>
                        <a:pt x="856" y="210"/>
                      </a:cubicBezTo>
                      <a:cubicBezTo>
                        <a:pt x="794" y="61"/>
                        <a:pt x="709" y="1"/>
                        <a:pt x="6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8"/>
                <p:cNvSpPr/>
                <p:nvPr/>
              </p:nvSpPr>
              <p:spPr>
                <a:xfrm>
                  <a:off x="-4303725" y="4154725"/>
                  <a:ext cx="57225" cy="60825"/>
                </a:xfrm>
                <a:custGeom>
                  <a:rect b="b" l="l" r="r" t="t"/>
                  <a:pathLst>
                    <a:path extrusionOk="0" h="2433" w="2289">
                      <a:moveTo>
                        <a:pt x="688" y="0"/>
                      </a:moveTo>
                      <a:cubicBezTo>
                        <a:pt x="363" y="0"/>
                        <a:pt x="1" y="789"/>
                        <a:pt x="356" y="1062"/>
                      </a:cubicBezTo>
                      <a:cubicBezTo>
                        <a:pt x="623" y="1296"/>
                        <a:pt x="890" y="1596"/>
                        <a:pt x="1190" y="1796"/>
                      </a:cubicBezTo>
                      <a:cubicBezTo>
                        <a:pt x="1290" y="1896"/>
                        <a:pt x="1424" y="2030"/>
                        <a:pt x="1557" y="2130"/>
                      </a:cubicBezTo>
                      <a:cubicBezTo>
                        <a:pt x="1691" y="2263"/>
                        <a:pt x="1724" y="2363"/>
                        <a:pt x="1891" y="2430"/>
                      </a:cubicBezTo>
                      <a:cubicBezTo>
                        <a:pt x="1903" y="2431"/>
                        <a:pt x="1914" y="2432"/>
                        <a:pt x="1926" y="2432"/>
                      </a:cubicBezTo>
                      <a:cubicBezTo>
                        <a:pt x="2199" y="2432"/>
                        <a:pt x="2288" y="2057"/>
                        <a:pt x="2224" y="1896"/>
                      </a:cubicBezTo>
                      <a:cubicBezTo>
                        <a:pt x="2091" y="1563"/>
                        <a:pt x="1791" y="1363"/>
                        <a:pt x="1624" y="1062"/>
                      </a:cubicBezTo>
                      <a:cubicBezTo>
                        <a:pt x="1424" y="729"/>
                        <a:pt x="1124" y="429"/>
                        <a:pt x="890" y="128"/>
                      </a:cubicBezTo>
                      <a:cubicBezTo>
                        <a:pt x="830" y="38"/>
                        <a:pt x="760" y="0"/>
                        <a:pt x="68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8"/>
                <p:cNvSpPr/>
                <p:nvPr/>
              </p:nvSpPr>
              <p:spPr>
                <a:xfrm>
                  <a:off x="-4347500" y="4279850"/>
                  <a:ext cx="80075" cy="55775"/>
                </a:xfrm>
                <a:custGeom>
                  <a:rect b="b" l="l" r="r" t="t"/>
                  <a:pathLst>
                    <a:path extrusionOk="0" h="2231" w="3203">
                      <a:moveTo>
                        <a:pt x="647" y="1"/>
                      </a:moveTo>
                      <a:cubicBezTo>
                        <a:pt x="280" y="1"/>
                        <a:pt x="1" y="919"/>
                        <a:pt x="439" y="1094"/>
                      </a:cubicBezTo>
                      <a:cubicBezTo>
                        <a:pt x="840" y="1295"/>
                        <a:pt x="1207" y="1528"/>
                        <a:pt x="1640" y="1728"/>
                      </a:cubicBezTo>
                      <a:cubicBezTo>
                        <a:pt x="2007" y="1895"/>
                        <a:pt x="2374" y="2195"/>
                        <a:pt x="2774" y="2229"/>
                      </a:cubicBezTo>
                      <a:cubicBezTo>
                        <a:pt x="2784" y="2230"/>
                        <a:pt x="2793" y="2230"/>
                        <a:pt x="2802" y="2230"/>
                      </a:cubicBezTo>
                      <a:cubicBezTo>
                        <a:pt x="3052" y="2230"/>
                        <a:pt x="3202" y="1789"/>
                        <a:pt x="3041" y="1628"/>
                      </a:cubicBezTo>
                      <a:cubicBezTo>
                        <a:pt x="2774" y="1295"/>
                        <a:pt x="2341" y="1094"/>
                        <a:pt x="2007" y="861"/>
                      </a:cubicBezTo>
                      <a:cubicBezTo>
                        <a:pt x="1840" y="694"/>
                        <a:pt x="1607" y="594"/>
                        <a:pt x="1373" y="461"/>
                      </a:cubicBezTo>
                      <a:cubicBezTo>
                        <a:pt x="1173" y="361"/>
                        <a:pt x="1007" y="194"/>
                        <a:pt x="806" y="60"/>
                      </a:cubicBezTo>
                      <a:cubicBezTo>
                        <a:pt x="753" y="19"/>
                        <a:pt x="699" y="1"/>
                        <a:pt x="64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8"/>
                <p:cNvSpPr/>
                <p:nvPr/>
              </p:nvSpPr>
              <p:spPr>
                <a:xfrm>
                  <a:off x="-4252375" y="4280650"/>
                  <a:ext cx="91225" cy="52775"/>
                </a:xfrm>
                <a:custGeom>
                  <a:rect b="b" l="l" r="r" t="t"/>
                  <a:pathLst>
                    <a:path extrusionOk="0" h="2111" w="3649">
                      <a:moveTo>
                        <a:pt x="305" y="1"/>
                      </a:moveTo>
                      <a:cubicBezTo>
                        <a:pt x="154" y="1"/>
                        <a:pt x="1" y="359"/>
                        <a:pt x="137" y="495"/>
                      </a:cubicBezTo>
                      <a:cubicBezTo>
                        <a:pt x="537" y="929"/>
                        <a:pt x="1004" y="1329"/>
                        <a:pt x="1538" y="1596"/>
                      </a:cubicBezTo>
                      <a:cubicBezTo>
                        <a:pt x="2172" y="1930"/>
                        <a:pt x="2806" y="1930"/>
                        <a:pt x="3406" y="2096"/>
                      </a:cubicBezTo>
                      <a:cubicBezTo>
                        <a:pt x="3422" y="2106"/>
                        <a:pt x="3438" y="2111"/>
                        <a:pt x="3452" y="2111"/>
                      </a:cubicBezTo>
                      <a:cubicBezTo>
                        <a:pt x="3584" y="2111"/>
                        <a:pt x="3648" y="1761"/>
                        <a:pt x="3492" y="1761"/>
                      </a:cubicBezTo>
                      <a:cubicBezTo>
                        <a:pt x="3486" y="1761"/>
                        <a:pt x="3480" y="1762"/>
                        <a:pt x="3473" y="1763"/>
                      </a:cubicBezTo>
                      <a:cubicBezTo>
                        <a:pt x="3399" y="1771"/>
                        <a:pt x="3326" y="1775"/>
                        <a:pt x="3252" y="1775"/>
                      </a:cubicBezTo>
                      <a:cubicBezTo>
                        <a:pt x="2149" y="1775"/>
                        <a:pt x="998" y="875"/>
                        <a:pt x="404" y="62"/>
                      </a:cubicBezTo>
                      <a:cubicBezTo>
                        <a:pt x="373" y="19"/>
                        <a:pt x="339" y="1"/>
                        <a:pt x="30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8"/>
                <p:cNvSpPr/>
                <p:nvPr/>
              </p:nvSpPr>
              <p:spPr>
                <a:xfrm>
                  <a:off x="-4185750" y="4256350"/>
                  <a:ext cx="46650" cy="35525"/>
                </a:xfrm>
                <a:custGeom>
                  <a:rect b="b" l="l" r="r" t="t"/>
                  <a:pathLst>
                    <a:path extrusionOk="0" h="1421" w="1866">
                      <a:moveTo>
                        <a:pt x="295" y="1"/>
                      </a:moveTo>
                      <a:cubicBezTo>
                        <a:pt x="128" y="1"/>
                        <a:pt x="0" y="418"/>
                        <a:pt x="174" y="533"/>
                      </a:cubicBezTo>
                      <a:cubicBezTo>
                        <a:pt x="674" y="834"/>
                        <a:pt x="1175" y="1167"/>
                        <a:pt x="1708" y="1401"/>
                      </a:cubicBezTo>
                      <a:cubicBezTo>
                        <a:pt x="1722" y="1415"/>
                        <a:pt x="1736" y="1421"/>
                        <a:pt x="1748" y="1421"/>
                      </a:cubicBezTo>
                      <a:cubicBezTo>
                        <a:pt x="1825" y="1421"/>
                        <a:pt x="1866" y="1191"/>
                        <a:pt x="1808" y="1134"/>
                      </a:cubicBezTo>
                      <a:cubicBezTo>
                        <a:pt x="1341" y="733"/>
                        <a:pt x="841" y="400"/>
                        <a:pt x="374" y="33"/>
                      </a:cubicBezTo>
                      <a:cubicBezTo>
                        <a:pt x="347" y="11"/>
                        <a:pt x="321" y="1"/>
                        <a:pt x="29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8"/>
                <p:cNvSpPr/>
                <p:nvPr/>
              </p:nvSpPr>
              <p:spPr>
                <a:xfrm>
                  <a:off x="-4108900" y="4360675"/>
                  <a:ext cx="85125" cy="27950"/>
                </a:xfrm>
                <a:custGeom>
                  <a:rect b="b" l="l" r="r" t="t"/>
                  <a:pathLst>
                    <a:path extrusionOk="0" h="1118" w="3405">
                      <a:moveTo>
                        <a:pt x="311" y="0"/>
                      </a:moveTo>
                      <a:cubicBezTo>
                        <a:pt x="101" y="0"/>
                        <a:pt x="1" y="475"/>
                        <a:pt x="235" y="563"/>
                      </a:cubicBezTo>
                      <a:cubicBezTo>
                        <a:pt x="938" y="901"/>
                        <a:pt x="1721" y="1118"/>
                        <a:pt x="2506" y="1118"/>
                      </a:cubicBezTo>
                      <a:cubicBezTo>
                        <a:pt x="2728" y="1118"/>
                        <a:pt x="2950" y="1100"/>
                        <a:pt x="3171" y="1064"/>
                      </a:cubicBezTo>
                      <a:cubicBezTo>
                        <a:pt x="3304" y="1064"/>
                        <a:pt x="3404" y="797"/>
                        <a:pt x="3238" y="797"/>
                      </a:cubicBezTo>
                      <a:cubicBezTo>
                        <a:pt x="2237" y="797"/>
                        <a:pt x="1270" y="563"/>
                        <a:pt x="402" y="30"/>
                      </a:cubicBezTo>
                      <a:cubicBezTo>
                        <a:pt x="370" y="9"/>
                        <a:pt x="339" y="0"/>
                        <a:pt x="3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8"/>
                <p:cNvSpPr/>
                <p:nvPr/>
              </p:nvSpPr>
              <p:spPr>
                <a:xfrm>
                  <a:off x="-4051575" y="4330900"/>
                  <a:ext cx="42725" cy="25600"/>
                </a:xfrm>
                <a:custGeom>
                  <a:rect b="b" l="l" r="r" t="t"/>
                  <a:pathLst>
                    <a:path extrusionOk="0" h="1024" w="1709">
                      <a:moveTo>
                        <a:pt x="310" y="0"/>
                      </a:moveTo>
                      <a:cubicBezTo>
                        <a:pt x="115" y="0"/>
                        <a:pt x="0" y="493"/>
                        <a:pt x="211" y="553"/>
                      </a:cubicBezTo>
                      <a:cubicBezTo>
                        <a:pt x="678" y="720"/>
                        <a:pt x="1111" y="887"/>
                        <a:pt x="1512" y="1020"/>
                      </a:cubicBezTo>
                      <a:cubicBezTo>
                        <a:pt x="1519" y="1022"/>
                        <a:pt x="1525" y="1023"/>
                        <a:pt x="1532" y="1023"/>
                      </a:cubicBezTo>
                      <a:cubicBezTo>
                        <a:pt x="1652" y="1023"/>
                        <a:pt x="1708" y="750"/>
                        <a:pt x="1645" y="687"/>
                      </a:cubicBezTo>
                      <a:cubicBezTo>
                        <a:pt x="1211" y="420"/>
                        <a:pt x="811" y="220"/>
                        <a:pt x="378" y="20"/>
                      </a:cubicBezTo>
                      <a:cubicBezTo>
                        <a:pt x="354" y="6"/>
                        <a:pt x="332" y="0"/>
                        <a:pt x="3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8"/>
                <p:cNvSpPr/>
                <p:nvPr/>
              </p:nvSpPr>
              <p:spPr>
                <a:xfrm>
                  <a:off x="-4316500" y="4079275"/>
                  <a:ext cx="42525" cy="53450"/>
                </a:xfrm>
                <a:custGeom>
                  <a:rect b="b" l="l" r="r" t="t"/>
                  <a:pathLst>
                    <a:path extrusionOk="0" h="2138" w="1701">
                      <a:moveTo>
                        <a:pt x="320" y="1"/>
                      </a:moveTo>
                      <a:cubicBezTo>
                        <a:pt x="164" y="1"/>
                        <a:pt x="1" y="345"/>
                        <a:pt x="133" y="478"/>
                      </a:cubicBezTo>
                      <a:cubicBezTo>
                        <a:pt x="367" y="745"/>
                        <a:pt x="567" y="1045"/>
                        <a:pt x="767" y="1278"/>
                      </a:cubicBezTo>
                      <a:cubicBezTo>
                        <a:pt x="967" y="1545"/>
                        <a:pt x="1234" y="1779"/>
                        <a:pt x="1401" y="2079"/>
                      </a:cubicBezTo>
                      <a:cubicBezTo>
                        <a:pt x="1415" y="2120"/>
                        <a:pt x="1437" y="2137"/>
                        <a:pt x="1462" y="2137"/>
                      </a:cubicBezTo>
                      <a:cubicBezTo>
                        <a:pt x="1559" y="2137"/>
                        <a:pt x="1700" y="1878"/>
                        <a:pt x="1568" y="1745"/>
                      </a:cubicBezTo>
                      <a:cubicBezTo>
                        <a:pt x="1301" y="1479"/>
                        <a:pt x="1201" y="1145"/>
                        <a:pt x="967" y="845"/>
                      </a:cubicBezTo>
                      <a:cubicBezTo>
                        <a:pt x="767" y="611"/>
                        <a:pt x="600" y="311"/>
                        <a:pt x="434" y="78"/>
                      </a:cubicBezTo>
                      <a:cubicBezTo>
                        <a:pt x="400" y="23"/>
                        <a:pt x="360" y="1"/>
                        <a:pt x="3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8"/>
                <p:cNvSpPr/>
                <p:nvPr/>
              </p:nvSpPr>
              <p:spPr>
                <a:xfrm>
                  <a:off x="-4441650" y="4215500"/>
                  <a:ext cx="47325" cy="41125"/>
                </a:xfrm>
                <a:custGeom>
                  <a:rect b="b" l="l" r="r" t="t"/>
                  <a:pathLst>
                    <a:path extrusionOk="0" h="1645" w="1893">
                      <a:moveTo>
                        <a:pt x="332" y="0"/>
                      </a:moveTo>
                      <a:cubicBezTo>
                        <a:pt x="174" y="0"/>
                        <a:pt x="0" y="417"/>
                        <a:pt x="203" y="533"/>
                      </a:cubicBezTo>
                      <a:cubicBezTo>
                        <a:pt x="436" y="766"/>
                        <a:pt x="703" y="966"/>
                        <a:pt x="936" y="1133"/>
                      </a:cubicBezTo>
                      <a:cubicBezTo>
                        <a:pt x="1137" y="1300"/>
                        <a:pt x="1403" y="1500"/>
                        <a:pt x="1637" y="1634"/>
                      </a:cubicBezTo>
                      <a:cubicBezTo>
                        <a:pt x="1655" y="1641"/>
                        <a:pt x="1672" y="1644"/>
                        <a:pt x="1689" y="1644"/>
                      </a:cubicBezTo>
                      <a:cubicBezTo>
                        <a:pt x="1823" y="1644"/>
                        <a:pt x="1893" y="1423"/>
                        <a:pt x="1804" y="1333"/>
                      </a:cubicBezTo>
                      <a:cubicBezTo>
                        <a:pt x="1637" y="1100"/>
                        <a:pt x="1370" y="866"/>
                        <a:pt x="1137" y="700"/>
                      </a:cubicBezTo>
                      <a:cubicBezTo>
                        <a:pt x="903" y="499"/>
                        <a:pt x="636" y="299"/>
                        <a:pt x="403" y="32"/>
                      </a:cubicBezTo>
                      <a:cubicBezTo>
                        <a:pt x="381" y="10"/>
                        <a:pt x="357" y="0"/>
                        <a:pt x="33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8"/>
                <p:cNvSpPr/>
                <p:nvPr/>
              </p:nvSpPr>
              <p:spPr>
                <a:xfrm>
                  <a:off x="-4571725" y="3885300"/>
                  <a:ext cx="26825" cy="37075"/>
                </a:xfrm>
                <a:custGeom>
                  <a:rect b="b" l="l" r="r" t="t"/>
                  <a:pathLst>
                    <a:path extrusionOk="0" h="1483" w="1073">
                      <a:moveTo>
                        <a:pt x="341" y="0"/>
                      </a:moveTo>
                      <a:cubicBezTo>
                        <a:pt x="192" y="0"/>
                        <a:pt x="0" y="336"/>
                        <a:pt x="135" y="498"/>
                      </a:cubicBezTo>
                      <a:cubicBezTo>
                        <a:pt x="335" y="798"/>
                        <a:pt x="569" y="1065"/>
                        <a:pt x="736" y="1399"/>
                      </a:cubicBezTo>
                      <a:cubicBezTo>
                        <a:pt x="758" y="1458"/>
                        <a:pt x="789" y="1483"/>
                        <a:pt x="822" y="1483"/>
                      </a:cubicBezTo>
                      <a:cubicBezTo>
                        <a:pt x="935" y="1483"/>
                        <a:pt x="1073" y="1187"/>
                        <a:pt x="969" y="1032"/>
                      </a:cubicBezTo>
                      <a:cubicBezTo>
                        <a:pt x="769" y="731"/>
                        <a:pt x="602" y="398"/>
                        <a:pt x="435" y="64"/>
                      </a:cubicBezTo>
                      <a:cubicBezTo>
                        <a:pt x="410" y="19"/>
                        <a:pt x="377" y="0"/>
                        <a:pt x="34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8"/>
                <p:cNvSpPr/>
                <p:nvPr/>
              </p:nvSpPr>
              <p:spPr>
                <a:xfrm>
                  <a:off x="-4640075" y="3888575"/>
                  <a:ext cx="14200" cy="13350"/>
                </a:xfrm>
                <a:custGeom>
                  <a:rect b="b" l="l" r="r" t="t"/>
                  <a:pathLst>
                    <a:path extrusionOk="0" h="534" w="568">
                      <a:moveTo>
                        <a:pt x="334" y="0"/>
                      </a:moveTo>
                      <a:cubicBezTo>
                        <a:pt x="134" y="0"/>
                        <a:pt x="0" y="534"/>
                        <a:pt x="301" y="534"/>
                      </a:cubicBezTo>
                      <a:cubicBezTo>
                        <a:pt x="501" y="534"/>
                        <a:pt x="568" y="0"/>
                        <a:pt x="3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8"/>
                <p:cNvSpPr/>
                <p:nvPr/>
              </p:nvSpPr>
              <p:spPr>
                <a:xfrm>
                  <a:off x="-4454175" y="3947075"/>
                  <a:ext cx="54675" cy="64950"/>
                </a:xfrm>
                <a:custGeom>
                  <a:rect b="b" l="l" r="r" t="t"/>
                  <a:pathLst>
                    <a:path extrusionOk="0" h="2598" w="2187">
                      <a:moveTo>
                        <a:pt x="335" y="1"/>
                      </a:moveTo>
                      <a:cubicBezTo>
                        <a:pt x="175" y="1"/>
                        <a:pt x="0" y="359"/>
                        <a:pt x="137" y="495"/>
                      </a:cubicBezTo>
                      <a:cubicBezTo>
                        <a:pt x="737" y="1163"/>
                        <a:pt x="1271" y="1930"/>
                        <a:pt x="1938" y="2564"/>
                      </a:cubicBezTo>
                      <a:cubicBezTo>
                        <a:pt x="1962" y="2587"/>
                        <a:pt x="1985" y="2597"/>
                        <a:pt x="2008" y="2597"/>
                      </a:cubicBezTo>
                      <a:cubicBezTo>
                        <a:pt x="2111" y="2597"/>
                        <a:pt x="2187" y="2385"/>
                        <a:pt x="2105" y="2330"/>
                      </a:cubicBezTo>
                      <a:cubicBezTo>
                        <a:pt x="1604" y="1529"/>
                        <a:pt x="970" y="829"/>
                        <a:pt x="437" y="62"/>
                      </a:cubicBezTo>
                      <a:cubicBezTo>
                        <a:pt x="406" y="19"/>
                        <a:pt x="371" y="1"/>
                        <a:pt x="3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75" name="Google Shape;6675;p78"/>
              <p:cNvSpPr/>
              <p:nvPr/>
            </p:nvSpPr>
            <p:spPr>
              <a:xfrm rot="-1556322">
                <a:off x="1933931" y="2820552"/>
                <a:ext cx="206389" cy="142729"/>
              </a:xfrm>
              <a:custGeom>
                <a:rect b="b" l="l" r="r" t="t"/>
                <a:pathLst>
                  <a:path extrusionOk="0" h="7753" w="11211">
                    <a:moveTo>
                      <a:pt x="579" y="1"/>
                    </a:moveTo>
                    <a:cubicBezTo>
                      <a:pt x="309" y="1"/>
                      <a:pt x="1" y="244"/>
                      <a:pt x="64" y="581"/>
                    </a:cubicBezTo>
                    <a:cubicBezTo>
                      <a:pt x="397" y="3050"/>
                      <a:pt x="1598" y="6352"/>
                      <a:pt x="4100" y="7419"/>
                    </a:cubicBezTo>
                    <a:cubicBezTo>
                      <a:pt x="4628" y="7651"/>
                      <a:pt x="5149" y="7752"/>
                      <a:pt x="5656" y="7752"/>
                    </a:cubicBezTo>
                    <a:cubicBezTo>
                      <a:pt x="7713" y="7752"/>
                      <a:pt x="9561" y="6082"/>
                      <a:pt x="10872" y="4584"/>
                    </a:cubicBezTo>
                    <a:cubicBezTo>
                      <a:pt x="11210" y="4167"/>
                      <a:pt x="10857" y="3648"/>
                      <a:pt x="10431" y="3648"/>
                    </a:cubicBezTo>
                    <a:cubicBezTo>
                      <a:pt x="10312" y="3648"/>
                      <a:pt x="10188" y="3689"/>
                      <a:pt x="10071" y="3784"/>
                    </a:cubicBezTo>
                    <a:cubicBezTo>
                      <a:pt x="8830" y="4878"/>
                      <a:pt x="7306" y="6292"/>
                      <a:pt x="5692" y="6292"/>
                    </a:cubicBezTo>
                    <a:cubicBezTo>
                      <a:pt x="5093" y="6292"/>
                      <a:pt x="4481" y="6097"/>
                      <a:pt x="3867" y="5618"/>
                    </a:cubicBezTo>
                    <a:cubicBezTo>
                      <a:pt x="2232" y="4384"/>
                      <a:pt x="1365" y="2216"/>
                      <a:pt x="931" y="281"/>
                    </a:cubicBezTo>
                    <a:cubicBezTo>
                      <a:pt x="882" y="84"/>
                      <a:pt x="737" y="1"/>
                      <a:pt x="5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76" name="Google Shape;6676;p78"/>
          <p:cNvGrpSpPr/>
          <p:nvPr/>
        </p:nvGrpSpPr>
        <p:grpSpPr>
          <a:xfrm>
            <a:off x="5820700" y="2380525"/>
            <a:ext cx="2390075" cy="2194371"/>
            <a:chOff x="5820700" y="2456725"/>
            <a:chExt cx="2390075" cy="2194371"/>
          </a:xfrm>
        </p:grpSpPr>
        <p:sp>
          <p:nvSpPr>
            <p:cNvPr id="6677" name="Google Shape;6677;p78"/>
            <p:cNvSpPr/>
            <p:nvPr/>
          </p:nvSpPr>
          <p:spPr>
            <a:xfrm rot="2376193">
              <a:off x="6536884" y="4037672"/>
              <a:ext cx="438861" cy="481728"/>
            </a:xfrm>
            <a:custGeom>
              <a:rect b="b" l="l" r="r" t="t"/>
              <a:pathLst>
                <a:path extrusionOk="0" h="8844" w="8057">
                  <a:moveTo>
                    <a:pt x="318" y="1"/>
                  </a:moveTo>
                  <a:cubicBezTo>
                    <a:pt x="154" y="1"/>
                    <a:pt x="0" y="102"/>
                    <a:pt x="16" y="327"/>
                  </a:cubicBezTo>
                  <a:cubicBezTo>
                    <a:pt x="317" y="3929"/>
                    <a:pt x="4353" y="7065"/>
                    <a:pt x="7355" y="8799"/>
                  </a:cubicBezTo>
                  <a:cubicBezTo>
                    <a:pt x="7416" y="8830"/>
                    <a:pt x="7476" y="8843"/>
                    <a:pt x="7533" y="8843"/>
                  </a:cubicBezTo>
                  <a:cubicBezTo>
                    <a:pt x="7848" y="8843"/>
                    <a:pt x="8056" y="8425"/>
                    <a:pt x="7688" y="8199"/>
                  </a:cubicBezTo>
                  <a:cubicBezTo>
                    <a:pt x="4953" y="6631"/>
                    <a:pt x="984" y="3629"/>
                    <a:pt x="683" y="327"/>
                  </a:cubicBezTo>
                  <a:cubicBezTo>
                    <a:pt x="683" y="119"/>
                    <a:pt x="495" y="1"/>
                    <a:pt x="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8"/>
            <p:cNvSpPr/>
            <p:nvPr/>
          </p:nvSpPr>
          <p:spPr>
            <a:xfrm rot="2376193">
              <a:off x="6642618" y="4410621"/>
              <a:ext cx="88513" cy="161393"/>
            </a:xfrm>
            <a:custGeom>
              <a:rect b="b" l="l" r="r" t="t"/>
              <a:pathLst>
                <a:path extrusionOk="0" h="2963" w="1625">
                  <a:moveTo>
                    <a:pt x="439" y="0"/>
                  </a:moveTo>
                  <a:cubicBezTo>
                    <a:pt x="208" y="0"/>
                    <a:pt x="0" y="301"/>
                    <a:pt x="162" y="602"/>
                  </a:cubicBezTo>
                  <a:cubicBezTo>
                    <a:pt x="529" y="1236"/>
                    <a:pt x="763" y="1903"/>
                    <a:pt x="963" y="2670"/>
                  </a:cubicBezTo>
                  <a:cubicBezTo>
                    <a:pt x="1015" y="2876"/>
                    <a:pt x="1131" y="2963"/>
                    <a:pt x="1248" y="2963"/>
                  </a:cubicBezTo>
                  <a:cubicBezTo>
                    <a:pt x="1435" y="2963"/>
                    <a:pt x="1625" y="2744"/>
                    <a:pt x="1563" y="2437"/>
                  </a:cubicBezTo>
                  <a:cubicBezTo>
                    <a:pt x="1330" y="1603"/>
                    <a:pt x="1096" y="869"/>
                    <a:pt x="730" y="202"/>
                  </a:cubicBezTo>
                  <a:cubicBezTo>
                    <a:pt x="648" y="59"/>
                    <a:pt x="541" y="0"/>
                    <a:pt x="4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8"/>
            <p:cNvSpPr/>
            <p:nvPr/>
          </p:nvSpPr>
          <p:spPr>
            <a:xfrm rot="2376193">
              <a:off x="6796309" y="4084772"/>
              <a:ext cx="438861" cy="481728"/>
            </a:xfrm>
            <a:custGeom>
              <a:rect b="b" l="l" r="r" t="t"/>
              <a:pathLst>
                <a:path extrusionOk="0" h="8844" w="8057">
                  <a:moveTo>
                    <a:pt x="318" y="1"/>
                  </a:moveTo>
                  <a:cubicBezTo>
                    <a:pt x="154" y="1"/>
                    <a:pt x="0" y="102"/>
                    <a:pt x="16" y="327"/>
                  </a:cubicBezTo>
                  <a:cubicBezTo>
                    <a:pt x="317" y="3929"/>
                    <a:pt x="4353" y="7065"/>
                    <a:pt x="7355" y="8799"/>
                  </a:cubicBezTo>
                  <a:cubicBezTo>
                    <a:pt x="7416" y="8830"/>
                    <a:pt x="7476" y="8843"/>
                    <a:pt x="7533" y="8843"/>
                  </a:cubicBezTo>
                  <a:cubicBezTo>
                    <a:pt x="7848" y="8843"/>
                    <a:pt x="8056" y="8425"/>
                    <a:pt x="7688" y="8199"/>
                  </a:cubicBezTo>
                  <a:cubicBezTo>
                    <a:pt x="4953" y="6631"/>
                    <a:pt x="984" y="3629"/>
                    <a:pt x="683" y="327"/>
                  </a:cubicBezTo>
                  <a:cubicBezTo>
                    <a:pt x="683" y="119"/>
                    <a:pt x="495" y="1"/>
                    <a:pt x="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8"/>
            <p:cNvSpPr/>
            <p:nvPr/>
          </p:nvSpPr>
          <p:spPr>
            <a:xfrm rot="2376193">
              <a:off x="6902043" y="4457721"/>
              <a:ext cx="88513" cy="161393"/>
            </a:xfrm>
            <a:custGeom>
              <a:rect b="b" l="l" r="r" t="t"/>
              <a:pathLst>
                <a:path extrusionOk="0" h="2963" w="1625">
                  <a:moveTo>
                    <a:pt x="439" y="0"/>
                  </a:moveTo>
                  <a:cubicBezTo>
                    <a:pt x="208" y="0"/>
                    <a:pt x="0" y="301"/>
                    <a:pt x="162" y="602"/>
                  </a:cubicBezTo>
                  <a:cubicBezTo>
                    <a:pt x="529" y="1236"/>
                    <a:pt x="763" y="1903"/>
                    <a:pt x="963" y="2670"/>
                  </a:cubicBezTo>
                  <a:cubicBezTo>
                    <a:pt x="1015" y="2876"/>
                    <a:pt x="1131" y="2963"/>
                    <a:pt x="1248" y="2963"/>
                  </a:cubicBezTo>
                  <a:cubicBezTo>
                    <a:pt x="1435" y="2963"/>
                    <a:pt x="1625" y="2744"/>
                    <a:pt x="1563" y="2437"/>
                  </a:cubicBezTo>
                  <a:cubicBezTo>
                    <a:pt x="1330" y="1603"/>
                    <a:pt x="1096" y="869"/>
                    <a:pt x="730" y="202"/>
                  </a:cubicBezTo>
                  <a:cubicBezTo>
                    <a:pt x="648" y="59"/>
                    <a:pt x="541" y="0"/>
                    <a:pt x="4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81" name="Google Shape;6681;p78"/>
            <p:cNvGrpSpPr/>
            <p:nvPr/>
          </p:nvGrpSpPr>
          <p:grpSpPr>
            <a:xfrm>
              <a:off x="5820700" y="2456725"/>
              <a:ext cx="2390075" cy="1839075"/>
              <a:chOff x="3588975" y="2470525"/>
              <a:chExt cx="2390075" cy="1839075"/>
            </a:xfrm>
          </p:grpSpPr>
          <p:grpSp>
            <p:nvGrpSpPr>
              <p:cNvPr id="6682" name="Google Shape;6682;p78"/>
              <p:cNvGrpSpPr/>
              <p:nvPr/>
            </p:nvGrpSpPr>
            <p:grpSpPr>
              <a:xfrm>
                <a:off x="3588975" y="2470525"/>
                <a:ext cx="2390075" cy="1839075"/>
                <a:chOff x="-3364275" y="1024600"/>
                <a:chExt cx="2390075" cy="1839075"/>
              </a:xfrm>
            </p:grpSpPr>
            <p:sp>
              <p:nvSpPr>
                <p:cNvPr id="6683" name="Google Shape;6683;p78"/>
                <p:cNvSpPr/>
                <p:nvPr/>
              </p:nvSpPr>
              <p:spPr>
                <a:xfrm>
                  <a:off x="-3067400" y="1964450"/>
                  <a:ext cx="16700" cy="12550"/>
                </a:xfrm>
                <a:custGeom>
                  <a:rect b="b" l="l" r="r" t="t"/>
                  <a:pathLst>
                    <a:path extrusionOk="0" h="502" w="668">
                      <a:moveTo>
                        <a:pt x="334" y="1"/>
                      </a:moveTo>
                      <a:cubicBezTo>
                        <a:pt x="1" y="1"/>
                        <a:pt x="1" y="501"/>
                        <a:pt x="334" y="501"/>
                      </a:cubicBezTo>
                      <a:cubicBezTo>
                        <a:pt x="668" y="501"/>
                        <a:pt x="668" y="1"/>
                        <a:pt x="3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8"/>
                <p:cNvSpPr/>
                <p:nvPr/>
              </p:nvSpPr>
              <p:spPr>
                <a:xfrm>
                  <a:off x="-2565375" y="2700725"/>
                  <a:ext cx="146800" cy="162950"/>
                </a:xfrm>
                <a:custGeom>
                  <a:rect b="b" l="l" r="r" t="t"/>
                  <a:pathLst>
                    <a:path extrusionOk="0" h="6518" w="5872">
                      <a:moveTo>
                        <a:pt x="4858" y="1"/>
                      </a:moveTo>
                      <a:cubicBezTo>
                        <a:pt x="4698" y="1"/>
                        <a:pt x="4525" y="33"/>
                        <a:pt x="4337" y="71"/>
                      </a:cubicBezTo>
                      <a:cubicBezTo>
                        <a:pt x="3236" y="338"/>
                        <a:pt x="2069" y="638"/>
                        <a:pt x="1001" y="1038"/>
                      </a:cubicBezTo>
                      <a:cubicBezTo>
                        <a:pt x="936" y="973"/>
                        <a:pt x="840" y="938"/>
                        <a:pt x="746" y="938"/>
                      </a:cubicBezTo>
                      <a:cubicBezTo>
                        <a:pt x="599" y="938"/>
                        <a:pt x="455" y="1022"/>
                        <a:pt x="434" y="1205"/>
                      </a:cubicBezTo>
                      <a:cubicBezTo>
                        <a:pt x="234" y="2806"/>
                        <a:pt x="1" y="4841"/>
                        <a:pt x="1402" y="6008"/>
                      </a:cubicBezTo>
                      <a:cubicBezTo>
                        <a:pt x="1814" y="6363"/>
                        <a:pt x="2281" y="6518"/>
                        <a:pt x="2748" y="6518"/>
                      </a:cubicBezTo>
                      <a:cubicBezTo>
                        <a:pt x="3641" y="6518"/>
                        <a:pt x="4534" y="5952"/>
                        <a:pt x="5038" y="5141"/>
                      </a:cubicBezTo>
                      <a:cubicBezTo>
                        <a:pt x="5505" y="4407"/>
                        <a:pt x="5671" y="3540"/>
                        <a:pt x="5705" y="2706"/>
                      </a:cubicBezTo>
                      <a:cubicBezTo>
                        <a:pt x="5772" y="2039"/>
                        <a:pt x="5872" y="1005"/>
                        <a:pt x="5538" y="404"/>
                      </a:cubicBezTo>
                      <a:cubicBezTo>
                        <a:pt x="5350" y="92"/>
                        <a:pt x="5124" y="1"/>
                        <a:pt x="485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8"/>
                <p:cNvSpPr/>
                <p:nvPr/>
              </p:nvSpPr>
              <p:spPr>
                <a:xfrm>
                  <a:off x="-1850700" y="1024600"/>
                  <a:ext cx="876500" cy="919300"/>
                </a:xfrm>
                <a:custGeom>
                  <a:rect b="b" l="l" r="r" t="t"/>
                  <a:pathLst>
                    <a:path extrusionOk="0" h="36772" w="35060">
                      <a:moveTo>
                        <a:pt x="17062" y="1"/>
                      </a:moveTo>
                      <a:cubicBezTo>
                        <a:pt x="15255" y="1"/>
                        <a:pt x="14037" y="1751"/>
                        <a:pt x="13244" y="3370"/>
                      </a:cubicBezTo>
                      <a:cubicBezTo>
                        <a:pt x="10542" y="9041"/>
                        <a:pt x="9508" y="15312"/>
                        <a:pt x="7840" y="21350"/>
                      </a:cubicBezTo>
                      <a:cubicBezTo>
                        <a:pt x="7006" y="24419"/>
                        <a:pt x="6038" y="27521"/>
                        <a:pt x="4604" y="30356"/>
                      </a:cubicBezTo>
                      <a:cubicBezTo>
                        <a:pt x="3537" y="32424"/>
                        <a:pt x="1" y="36394"/>
                        <a:pt x="4704" y="36761"/>
                      </a:cubicBezTo>
                      <a:cubicBezTo>
                        <a:pt x="4808" y="36768"/>
                        <a:pt x="4912" y="36772"/>
                        <a:pt x="5015" y="36772"/>
                      </a:cubicBezTo>
                      <a:cubicBezTo>
                        <a:pt x="6303" y="36772"/>
                        <a:pt x="7536" y="36216"/>
                        <a:pt x="8740" y="35660"/>
                      </a:cubicBezTo>
                      <a:cubicBezTo>
                        <a:pt x="17547" y="31290"/>
                        <a:pt x="25252" y="24886"/>
                        <a:pt x="31090" y="17013"/>
                      </a:cubicBezTo>
                      <a:cubicBezTo>
                        <a:pt x="33191" y="14245"/>
                        <a:pt x="35059" y="11042"/>
                        <a:pt x="34926" y="7573"/>
                      </a:cubicBezTo>
                      <a:cubicBezTo>
                        <a:pt x="34926" y="6739"/>
                        <a:pt x="34726" y="5839"/>
                        <a:pt x="34192" y="5172"/>
                      </a:cubicBezTo>
                      <a:cubicBezTo>
                        <a:pt x="33530" y="4367"/>
                        <a:pt x="32481" y="4066"/>
                        <a:pt x="31404" y="4066"/>
                      </a:cubicBezTo>
                      <a:cubicBezTo>
                        <a:pt x="30962" y="4066"/>
                        <a:pt x="30516" y="4117"/>
                        <a:pt x="30089" y="4204"/>
                      </a:cubicBezTo>
                      <a:cubicBezTo>
                        <a:pt x="25286" y="5238"/>
                        <a:pt x="22050" y="9641"/>
                        <a:pt x="19515" y="13811"/>
                      </a:cubicBezTo>
                      <a:cubicBezTo>
                        <a:pt x="21049" y="10842"/>
                        <a:pt x="21516" y="7273"/>
                        <a:pt x="20749" y="4037"/>
                      </a:cubicBezTo>
                      <a:cubicBezTo>
                        <a:pt x="20349" y="2136"/>
                        <a:pt x="19081" y="35"/>
                        <a:pt x="17113" y="1"/>
                      </a:cubicBezTo>
                      <a:cubicBezTo>
                        <a:pt x="17096" y="1"/>
                        <a:pt x="17079" y="1"/>
                        <a:pt x="1706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8"/>
                <p:cNvSpPr/>
                <p:nvPr/>
              </p:nvSpPr>
              <p:spPr>
                <a:xfrm>
                  <a:off x="-1849850" y="1657175"/>
                  <a:ext cx="395300" cy="286075"/>
                </a:xfrm>
                <a:custGeom>
                  <a:rect b="b" l="l" r="r" t="t"/>
                  <a:pathLst>
                    <a:path extrusionOk="0" h="11443" w="15812">
                      <a:moveTo>
                        <a:pt x="11054" y="1"/>
                      </a:moveTo>
                      <a:cubicBezTo>
                        <a:pt x="9386" y="1"/>
                        <a:pt x="7572" y="549"/>
                        <a:pt x="6171" y="1384"/>
                      </a:cubicBezTo>
                      <a:cubicBezTo>
                        <a:pt x="5704" y="2618"/>
                        <a:pt x="5204" y="3852"/>
                        <a:pt x="4637" y="5020"/>
                      </a:cubicBezTo>
                      <a:cubicBezTo>
                        <a:pt x="3569" y="7088"/>
                        <a:pt x="0" y="11058"/>
                        <a:pt x="4704" y="11424"/>
                      </a:cubicBezTo>
                      <a:cubicBezTo>
                        <a:pt x="4834" y="11437"/>
                        <a:pt x="4964" y="11442"/>
                        <a:pt x="5094" y="11442"/>
                      </a:cubicBezTo>
                      <a:cubicBezTo>
                        <a:pt x="6386" y="11442"/>
                        <a:pt x="7618" y="10866"/>
                        <a:pt x="8740" y="10290"/>
                      </a:cubicBezTo>
                      <a:cubicBezTo>
                        <a:pt x="10975" y="9223"/>
                        <a:pt x="13076" y="8022"/>
                        <a:pt x="15178" y="6621"/>
                      </a:cubicBezTo>
                      <a:cubicBezTo>
                        <a:pt x="15578" y="5454"/>
                        <a:pt x="15811" y="4186"/>
                        <a:pt x="15511" y="3018"/>
                      </a:cubicBezTo>
                      <a:cubicBezTo>
                        <a:pt x="14958" y="841"/>
                        <a:pt x="13118" y="1"/>
                        <a:pt x="110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8"/>
                <p:cNvSpPr/>
                <p:nvPr/>
              </p:nvSpPr>
              <p:spPr>
                <a:xfrm>
                  <a:off x="-1657225" y="1495600"/>
                  <a:ext cx="334425" cy="251225"/>
                </a:xfrm>
                <a:custGeom>
                  <a:rect b="b" l="l" r="r" t="t"/>
                  <a:pathLst>
                    <a:path extrusionOk="0" h="10049" w="13377">
                      <a:moveTo>
                        <a:pt x="2958" y="0"/>
                      </a:moveTo>
                      <a:cubicBezTo>
                        <a:pt x="2214" y="0"/>
                        <a:pt x="1460" y="70"/>
                        <a:pt x="701" y="208"/>
                      </a:cubicBezTo>
                      <a:cubicBezTo>
                        <a:pt x="501" y="1009"/>
                        <a:pt x="334" y="1743"/>
                        <a:pt x="134" y="2543"/>
                      </a:cubicBezTo>
                      <a:cubicBezTo>
                        <a:pt x="101" y="2710"/>
                        <a:pt x="34" y="2877"/>
                        <a:pt x="1" y="3010"/>
                      </a:cubicBezTo>
                      <a:cubicBezTo>
                        <a:pt x="1037" y="2744"/>
                        <a:pt x="2098" y="2604"/>
                        <a:pt x="3143" y="2604"/>
                      </a:cubicBezTo>
                      <a:cubicBezTo>
                        <a:pt x="5900" y="2604"/>
                        <a:pt x="8542" y="3578"/>
                        <a:pt x="10308" y="5779"/>
                      </a:cubicBezTo>
                      <a:cubicBezTo>
                        <a:pt x="11342" y="7080"/>
                        <a:pt x="11742" y="8547"/>
                        <a:pt x="11842" y="10049"/>
                      </a:cubicBezTo>
                      <a:cubicBezTo>
                        <a:pt x="12343" y="9648"/>
                        <a:pt x="12877" y="9215"/>
                        <a:pt x="13377" y="8814"/>
                      </a:cubicBezTo>
                      <a:cubicBezTo>
                        <a:pt x="13110" y="6846"/>
                        <a:pt x="12443" y="5012"/>
                        <a:pt x="10975" y="3444"/>
                      </a:cubicBezTo>
                      <a:cubicBezTo>
                        <a:pt x="8808" y="1142"/>
                        <a:pt x="5974" y="0"/>
                        <a:pt x="29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8"/>
                <p:cNvSpPr/>
                <p:nvPr/>
              </p:nvSpPr>
              <p:spPr>
                <a:xfrm>
                  <a:off x="-2550250" y="1334700"/>
                  <a:ext cx="837175" cy="860650"/>
                </a:xfrm>
                <a:custGeom>
                  <a:rect b="b" l="l" r="r" t="t"/>
                  <a:pathLst>
                    <a:path extrusionOk="0" h="34426" w="33487">
                      <a:moveTo>
                        <a:pt x="30073" y="0"/>
                      </a:moveTo>
                      <a:cubicBezTo>
                        <a:pt x="30022" y="0"/>
                        <a:pt x="29970" y="2"/>
                        <a:pt x="29918" y="6"/>
                      </a:cubicBezTo>
                      <a:cubicBezTo>
                        <a:pt x="29350" y="73"/>
                        <a:pt x="28817" y="340"/>
                        <a:pt x="28283" y="673"/>
                      </a:cubicBezTo>
                      <a:cubicBezTo>
                        <a:pt x="23847" y="3308"/>
                        <a:pt x="19810" y="6744"/>
                        <a:pt x="15407" y="9613"/>
                      </a:cubicBezTo>
                      <a:cubicBezTo>
                        <a:pt x="11037" y="12482"/>
                        <a:pt x="6834" y="15684"/>
                        <a:pt x="3899" y="19987"/>
                      </a:cubicBezTo>
                      <a:cubicBezTo>
                        <a:pt x="0" y="25850"/>
                        <a:pt x="7970" y="34426"/>
                        <a:pt x="14912" y="34426"/>
                      </a:cubicBezTo>
                      <a:cubicBezTo>
                        <a:pt x="15395" y="34426"/>
                        <a:pt x="15873" y="34384"/>
                        <a:pt x="16341" y="34297"/>
                      </a:cubicBezTo>
                      <a:cubicBezTo>
                        <a:pt x="21411" y="33363"/>
                        <a:pt x="25514" y="30028"/>
                        <a:pt x="28416" y="26025"/>
                      </a:cubicBezTo>
                      <a:cubicBezTo>
                        <a:pt x="31685" y="21488"/>
                        <a:pt x="31986" y="19186"/>
                        <a:pt x="32820" y="13983"/>
                      </a:cubicBezTo>
                      <a:cubicBezTo>
                        <a:pt x="33253" y="10981"/>
                        <a:pt x="33487" y="6311"/>
                        <a:pt x="32886" y="3342"/>
                      </a:cubicBezTo>
                      <a:cubicBezTo>
                        <a:pt x="32720" y="2575"/>
                        <a:pt x="32519" y="1774"/>
                        <a:pt x="32052" y="1107"/>
                      </a:cubicBezTo>
                      <a:cubicBezTo>
                        <a:pt x="31613" y="480"/>
                        <a:pt x="30880" y="0"/>
                        <a:pt x="30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8"/>
                <p:cNvSpPr/>
                <p:nvPr/>
              </p:nvSpPr>
              <p:spPr>
                <a:xfrm>
                  <a:off x="-3220000" y="1595400"/>
                  <a:ext cx="1615350" cy="1172850"/>
                </a:xfrm>
                <a:custGeom>
                  <a:rect b="b" l="l" r="r" t="t"/>
                  <a:pathLst>
                    <a:path extrusionOk="0" h="46914" w="64614">
                      <a:moveTo>
                        <a:pt x="20612" y="1"/>
                      </a:moveTo>
                      <a:cubicBezTo>
                        <a:pt x="18725" y="1"/>
                        <a:pt x="16846" y="207"/>
                        <a:pt x="15011" y="653"/>
                      </a:cubicBezTo>
                      <a:cubicBezTo>
                        <a:pt x="11008" y="1587"/>
                        <a:pt x="7272" y="3855"/>
                        <a:pt x="4637" y="6924"/>
                      </a:cubicBezTo>
                      <a:cubicBezTo>
                        <a:pt x="4170" y="7391"/>
                        <a:pt x="3770" y="7891"/>
                        <a:pt x="3369" y="8425"/>
                      </a:cubicBezTo>
                      <a:cubicBezTo>
                        <a:pt x="1802" y="10693"/>
                        <a:pt x="934" y="13395"/>
                        <a:pt x="701" y="16164"/>
                      </a:cubicBezTo>
                      <a:cubicBezTo>
                        <a:pt x="0" y="25137"/>
                        <a:pt x="1668" y="36345"/>
                        <a:pt x="18147" y="44718"/>
                      </a:cubicBezTo>
                      <a:cubicBezTo>
                        <a:pt x="21133" y="46239"/>
                        <a:pt x="24360" y="46914"/>
                        <a:pt x="27646" y="46914"/>
                      </a:cubicBezTo>
                      <a:cubicBezTo>
                        <a:pt x="36181" y="46914"/>
                        <a:pt x="45124" y="42362"/>
                        <a:pt x="51337" y="36245"/>
                      </a:cubicBezTo>
                      <a:cubicBezTo>
                        <a:pt x="58842" y="28806"/>
                        <a:pt x="63012" y="18632"/>
                        <a:pt x="64613" y="8225"/>
                      </a:cubicBezTo>
                      <a:cubicBezTo>
                        <a:pt x="64446" y="7591"/>
                        <a:pt x="64213" y="7091"/>
                        <a:pt x="63779" y="6924"/>
                      </a:cubicBezTo>
                      <a:cubicBezTo>
                        <a:pt x="63623" y="6885"/>
                        <a:pt x="63455" y="6869"/>
                        <a:pt x="63289" y="6869"/>
                      </a:cubicBezTo>
                      <a:cubicBezTo>
                        <a:pt x="63172" y="6869"/>
                        <a:pt x="63056" y="6877"/>
                        <a:pt x="62945" y="6890"/>
                      </a:cubicBezTo>
                      <a:cubicBezTo>
                        <a:pt x="62111" y="7824"/>
                        <a:pt x="61111" y="8558"/>
                        <a:pt x="59977" y="9159"/>
                      </a:cubicBezTo>
                      <a:cubicBezTo>
                        <a:pt x="58067" y="10174"/>
                        <a:pt x="55944" y="10597"/>
                        <a:pt x="53783" y="10597"/>
                      </a:cubicBezTo>
                      <a:cubicBezTo>
                        <a:pt x="51187" y="10597"/>
                        <a:pt x="48536" y="9987"/>
                        <a:pt x="46133" y="9059"/>
                      </a:cubicBezTo>
                      <a:cubicBezTo>
                        <a:pt x="41663" y="7357"/>
                        <a:pt x="37661" y="4689"/>
                        <a:pt x="33291" y="2821"/>
                      </a:cubicBezTo>
                      <a:cubicBezTo>
                        <a:pt x="29297" y="1080"/>
                        <a:pt x="24932" y="1"/>
                        <a:pt x="206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8"/>
                <p:cNvSpPr/>
                <p:nvPr/>
              </p:nvSpPr>
              <p:spPr>
                <a:xfrm>
                  <a:off x="-2341875" y="2605750"/>
                  <a:ext cx="262700" cy="238450"/>
                </a:xfrm>
                <a:custGeom>
                  <a:rect b="b" l="l" r="r" t="t"/>
                  <a:pathLst>
                    <a:path extrusionOk="0" h="9538" w="10508">
                      <a:moveTo>
                        <a:pt x="10508" y="0"/>
                      </a:moveTo>
                      <a:cubicBezTo>
                        <a:pt x="7573" y="834"/>
                        <a:pt x="3503" y="2502"/>
                        <a:pt x="568" y="3536"/>
                      </a:cubicBezTo>
                      <a:cubicBezTo>
                        <a:pt x="0" y="5104"/>
                        <a:pt x="67" y="6772"/>
                        <a:pt x="1068" y="8306"/>
                      </a:cubicBezTo>
                      <a:cubicBezTo>
                        <a:pt x="1649" y="9185"/>
                        <a:pt x="2433" y="9538"/>
                        <a:pt x="3249" y="9538"/>
                      </a:cubicBezTo>
                      <a:cubicBezTo>
                        <a:pt x="4446" y="9538"/>
                        <a:pt x="5712" y="8778"/>
                        <a:pt x="6505" y="7806"/>
                      </a:cubicBezTo>
                      <a:cubicBezTo>
                        <a:pt x="7506" y="6605"/>
                        <a:pt x="8473" y="5304"/>
                        <a:pt x="8974" y="3837"/>
                      </a:cubicBezTo>
                      <a:cubicBezTo>
                        <a:pt x="9174" y="3203"/>
                        <a:pt x="10375" y="868"/>
                        <a:pt x="1050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8"/>
                <p:cNvSpPr/>
                <p:nvPr/>
              </p:nvSpPr>
              <p:spPr>
                <a:xfrm>
                  <a:off x="-3007350" y="1595550"/>
                  <a:ext cx="1400200" cy="1170950"/>
                </a:xfrm>
                <a:custGeom>
                  <a:rect b="b" l="l" r="r" t="t"/>
                  <a:pathLst>
                    <a:path extrusionOk="0" h="46838" w="56008">
                      <a:moveTo>
                        <a:pt x="12201" y="1"/>
                      </a:moveTo>
                      <a:cubicBezTo>
                        <a:pt x="11302" y="1"/>
                        <a:pt x="10402" y="48"/>
                        <a:pt x="9507" y="146"/>
                      </a:cubicBezTo>
                      <a:cubicBezTo>
                        <a:pt x="11675" y="380"/>
                        <a:pt x="13810" y="980"/>
                        <a:pt x="15778" y="1981"/>
                      </a:cubicBezTo>
                      <a:cubicBezTo>
                        <a:pt x="27687" y="8185"/>
                        <a:pt x="23817" y="25598"/>
                        <a:pt x="15345" y="33003"/>
                      </a:cubicBezTo>
                      <a:cubicBezTo>
                        <a:pt x="11073" y="36705"/>
                        <a:pt x="5840" y="38186"/>
                        <a:pt x="815" y="38186"/>
                      </a:cubicBezTo>
                      <a:cubicBezTo>
                        <a:pt x="543" y="38186"/>
                        <a:pt x="271" y="38182"/>
                        <a:pt x="0" y="38174"/>
                      </a:cubicBezTo>
                      <a:lnTo>
                        <a:pt x="0" y="38174"/>
                      </a:lnTo>
                      <a:cubicBezTo>
                        <a:pt x="2636" y="40842"/>
                        <a:pt x="6138" y="43077"/>
                        <a:pt x="9541" y="44678"/>
                      </a:cubicBezTo>
                      <a:cubicBezTo>
                        <a:pt x="12791" y="46202"/>
                        <a:pt x="15860" y="46838"/>
                        <a:pt x="19001" y="46838"/>
                      </a:cubicBezTo>
                      <a:cubicBezTo>
                        <a:pt x="20535" y="46838"/>
                        <a:pt x="22086" y="46686"/>
                        <a:pt x="23684" y="46413"/>
                      </a:cubicBezTo>
                      <a:cubicBezTo>
                        <a:pt x="26720" y="46012"/>
                        <a:pt x="28321" y="44778"/>
                        <a:pt x="30656" y="43978"/>
                      </a:cubicBezTo>
                      <a:cubicBezTo>
                        <a:pt x="35159" y="42243"/>
                        <a:pt x="39329" y="39575"/>
                        <a:pt x="42731" y="36205"/>
                      </a:cubicBezTo>
                      <a:cubicBezTo>
                        <a:pt x="50236" y="28767"/>
                        <a:pt x="54406" y="18593"/>
                        <a:pt x="56007" y="8185"/>
                      </a:cubicBezTo>
                      <a:cubicBezTo>
                        <a:pt x="55940" y="7585"/>
                        <a:pt x="55707" y="7085"/>
                        <a:pt x="55273" y="6918"/>
                      </a:cubicBezTo>
                      <a:cubicBezTo>
                        <a:pt x="55117" y="6879"/>
                        <a:pt x="54949" y="6863"/>
                        <a:pt x="54783" y="6863"/>
                      </a:cubicBezTo>
                      <a:cubicBezTo>
                        <a:pt x="54666" y="6863"/>
                        <a:pt x="54550" y="6871"/>
                        <a:pt x="54439" y="6884"/>
                      </a:cubicBezTo>
                      <a:cubicBezTo>
                        <a:pt x="53605" y="7818"/>
                        <a:pt x="52605" y="8552"/>
                        <a:pt x="51471" y="9153"/>
                      </a:cubicBezTo>
                      <a:cubicBezTo>
                        <a:pt x="49561" y="10168"/>
                        <a:pt x="47438" y="10591"/>
                        <a:pt x="45277" y="10591"/>
                      </a:cubicBezTo>
                      <a:cubicBezTo>
                        <a:pt x="42681" y="10591"/>
                        <a:pt x="40030" y="9981"/>
                        <a:pt x="37627" y="9053"/>
                      </a:cubicBezTo>
                      <a:cubicBezTo>
                        <a:pt x="33157" y="7351"/>
                        <a:pt x="29155" y="4683"/>
                        <a:pt x="24785" y="2815"/>
                      </a:cubicBezTo>
                      <a:cubicBezTo>
                        <a:pt x="20813" y="1077"/>
                        <a:pt x="16499" y="1"/>
                        <a:pt x="122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8"/>
                <p:cNvSpPr/>
                <p:nvPr/>
              </p:nvSpPr>
              <p:spPr>
                <a:xfrm>
                  <a:off x="-2631025" y="1204225"/>
                  <a:ext cx="773675" cy="1023275"/>
                </a:xfrm>
                <a:custGeom>
                  <a:rect b="b" l="l" r="r" t="t"/>
                  <a:pathLst>
                    <a:path extrusionOk="0" h="40931" w="30947">
                      <a:moveTo>
                        <a:pt x="28130" y="0"/>
                      </a:moveTo>
                      <a:cubicBezTo>
                        <a:pt x="26995" y="0"/>
                        <a:pt x="25907" y="789"/>
                        <a:pt x="24976" y="1556"/>
                      </a:cubicBezTo>
                      <a:cubicBezTo>
                        <a:pt x="20273" y="5559"/>
                        <a:pt x="15803" y="9828"/>
                        <a:pt x="11566" y="14365"/>
                      </a:cubicBezTo>
                      <a:cubicBezTo>
                        <a:pt x="8431" y="17701"/>
                        <a:pt x="3060" y="22171"/>
                        <a:pt x="1793" y="26740"/>
                      </a:cubicBezTo>
                      <a:cubicBezTo>
                        <a:pt x="0" y="33706"/>
                        <a:pt x="7400" y="40930"/>
                        <a:pt x="13999" y="40930"/>
                      </a:cubicBezTo>
                      <a:cubicBezTo>
                        <a:pt x="14890" y="40930"/>
                        <a:pt x="15766" y="40799"/>
                        <a:pt x="16603" y="40517"/>
                      </a:cubicBezTo>
                      <a:cubicBezTo>
                        <a:pt x="30814" y="35714"/>
                        <a:pt x="28979" y="18168"/>
                        <a:pt x="30647" y="5892"/>
                      </a:cubicBezTo>
                      <a:cubicBezTo>
                        <a:pt x="30947" y="3724"/>
                        <a:pt x="30914" y="822"/>
                        <a:pt x="28879" y="121"/>
                      </a:cubicBezTo>
                      <a:cubicBezTo>
                        <a:pt x="28628" y="38"/>
                        <a:pt x="28378" y="0"/>
                        <a:pt x="28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8"/>
                <p:cNvSpPr/>
                <p:nvPr/>
              </p:nvSpPr>
              <p:spPr>
                <a:xfrm>
                  <a:off x="-2629975" y="1758325"/>
                  <a:ext cx="644200" cy="468375"/>
                </a:xfrm>
                <a:custGeom>
                  <a:rect b="b" l="l" r="r" t="t"/>
                  <a:pathLst>
                    <a:path extrusionOk="0" h="18735" w="25768">
                      <a:moveTo>
                        <a:pt x="7482" y="0"/>
                      </a:moveTo>
                      <a:cubicBezTo>
                        <a:pt x="6302" y="0"/>
                        <a:pt x="5149" y="101"/>
                        <a:pt x="4052" y="307"/>
                      </a:cubicBezTo>
                      <a:cubicBezTo>
                        <a:pt x="3018" y="1708"/>
                        <a:pt x="2218" y="3142"/>
                        <a:pt x="1851" y="4576"/>
                      </a:cubicBezTo>
                      <a:cubicBezTo>
                        <a:pt x="0" y="11539"/>
                        <a:pt x="7386" y="18734"/>
                        <a:pt x="13959" y="18734"/>
                      </a:cubicBezTo>
                      <a:cubicBezTo>
                        <a:pt x="14850" y="18734"/>
                        <a:pt x="15726" y="18602"/>
                        <a:pt x="16561" y="18320"/>
                      </a:cubicBezTo>
                      <a:cubicBezTo>
                        <a:pt x="21031" y="16819"/>
                        <a:pt x="23900" y="14050"/>
                        <a:pt x="25768" y="10581"/>
                      </a:cubicBezTo>
                      <a:cubicBezTo>
                        <a:pt x="23014" y="3810"/>
                        <a:pt x="14733" y="0"/>
                        <a:pt x="74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8"/>
                <p:cNvSpPr/>
                <p:nvPr/>
              </p:nvSpPr>
              <p:spPr>
                <a:xfrm>
                  <a:off x="-3200825" y="1819275"/>
                  <a:ext cx="504550" cy="332625"/>
                </a:xfrm>
                <a:custGeom>
                  <a:rect b="b" l="l" r="r" t="t"/>
                  <a:pathLst>
                    <a:path extrusionOk="0" h="13305" w="20182">
                      <a:moveTo>
                        <a:pt x="7478" y="0"/>
                      </a:moveTo>
                      <a:cubicBezTo>
                        <a:pt x="5443" y="0"/>
                        <a:pt x="3386" y="207"/>
                        <a:pt x="1835" y="771"/>
                      </a:cubicBezTo>
                      <a:cubicBezTo>
                        <a:pt x="868" y="2572"/>
                        <a:pt x="301" y="4607"/>
                        <a:pt x="1" y="6642"/>
                      </a:cubicBezTo>
                      <a:cubicBezTo>
                        <a:pt x="1608" y="9811"/>
                        <a:pt x="5478" y="13305"/>
                        <a:pt x="10394" y="13305"/>
                      </a:cubicBezTo>
                      <a:cubicBezTo>
                        <a:pt x="12516" y="13305"/>
                        <a:pt x="14833" y="12654"/>
                        <a:pt x="17246" y="11045"/>
                      </a:cubicBezTo>
                      <a:cubicBezTo>
                        <a:pt x="19214" y="9744"/>
                        <a:pt x="20182" y="6975"/>
                        <a:pt x="19381" y="4774"/>
                      </a:cubicBezTo>
                      <a:cubicBezTo>
                        <a:pt x="18647" y="2706"/>
                        <a:pt x="16512" y="1405"/>
                        <a:pt x="14344" y="771"/>
                      </a:cubicBezTo>
                      <a:cubicBezTo>
                        <a:pt x="12996" y="386"/>
                        <a:pt x="10258" y="0"/>
                        <a:pt x="74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8"/>
                <p:cNvSpPr/>
                <p:nvPr/>
              </p:nvSpPr>
              <p:spPr>
                <a:xfrm>
                  <a:off x="-3364275" y="1820325"/>
                  <a:ext cx="248550" cy="168475"/>
                </a:xfrm>
                <a:custGeom>
                  <a:rect b="b" l="l" r="r" t="t"/>
                  <a:pathLst>
                    <a:path extrusionOk="0" h="6739" w="9942">
                      <a:moveTo>
                        <a:pt x="6572" y="1"/>
                      </a:moveTo>
                      <a:cubicBezTo>
                        <a:pt x="4629" y="1"/>
                        <a:pt x="2690" y="91"/>
                        <a:pt x="768" y="228"/>
                      </a:cubicBezTo>
                      <a:cubicBezTo>
                        <a:pt x="201" y="262"/>
                        <a:pt x="1" y="929"/>
                        <a:pt x="401" y="1363"/>
                      </a:cubicBezTo>
                      <a:cubicBezTo>
                        <a:pt x="1201" y="2197"/>
                        <a:pt x="2169" y="3331"/>
                        <a:pt x="2436" y="3564"/>
                      </a:cubicBezTo>
                      <a:cubicBezTo>
                        <a:pt x="3403" y="4398"/>
                        <a:pt x="4904" y="6266"/>
                        <a:pt x="6105" y="6666"/>
                      </a:cubicBezTo>
                      <a:cubicBezTo>
                        <a:pt x="6263" y="6715"/>
                        <a:pt x="6416" y="6738"/>
                        <a:pt x="6564" y="6738"/>
                      </a:cubicBezTo>
                      <a:cubicBezTo>
                        <a:pt x="8431" y="6738"/>
                        <a:pt x="9411" y="3027"/>
                        <a:pt x="9874" y="862"/>
                      </a:cubicBezTo>
                      <a:cubicBezTo>
                        <a:pt x="9941" y="429"/>
                        <a:pt x="9674" y="62"/>
                        <a:pt x="9241" y="62"/>
                      </a:cubicBezTo>
                      <a:cubicBezTo>
                        <a:pt x="8351" y="20"/>
                        <a:pt x="7461" y="1"/>
                        <a:pt x="65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8"/>
                <p:cNvSpPr/>
                <p:nvPr/>
              </p:nvSpPr>
              <p:spPr>
                <a:xfrm>
                  <a:off x="-3358425" y="1849375"/>
                  <a:ext cx="205150" cy="137975"/>
                </a:xfrm>
                <a:custGeom>
                  <a:rect b="b" l="l" r="r" t="t"/>
                  <a:pathLst>
                    <a:path extrusionOk="0" h="5519" w="8206">
                      <a:moveTo>
                        <a:pt x="0" y="0"/>
                      </a:moveTo>
                      <a:cubicBezTo>
                        <a:pt x="33" y="34"/>
                        <a:pt x="100" y="101"/>
                        <a:pt x="134" y="167"/>
                      </a:cubicBezTo>
                      <a:cubicBezTo>
                        <a:pt x="967" y="1001"/>
                        <a:pt x="1868" y="2069"/>
                        <a:pt x="2168" y="2369"/>
                      </a:cubicBezTo>
                      <a:cubicBezTo>
                        <a:pt x="3136" y="3203"/>
                        <a:pt x="4637" y="5071"/>
                        <a:pt x="5838" y="5438"/>
                      </a:cubicBezTo>
                      <a:cubicBezTo>
                        <a:pt x="6003" y="5493"/>
                        <a:pt x="6163" y="5519"/>
                        <a:pt x="6317" y="5519"/>
                      </a:cubicBezTo>
                      <a:cubicBezTo>
                        <a:pt x="7096" y="5519"/>
                        <a:pt x="7733" y="4856"/>
                        <a:pt x="8206" y="3937"/>
                      </a:cubicBezTo>
                      <a:cubicBezTo>
                        <a:pt x="5170" y="3436"/>
                        <a:pt x="2435" y="203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8"/>
                <p:cNvSpPr/>
                <p:nvPr/>
              </p:nvSpPr>
              <p:spPr>
                <a:xfrm>
                  <a:off x="-3052975" y="1837675"/>
                  <a:ext cx="222250" cy="166875"/>
                </a:xfrm>
                <a:custGeom>
                  <a:rect b="b" l="l" r="r" t="t"/>
                  <a:pathLst>
                    <a:path extrusionOk="0" h="6675" w="8890">
                      <a:moveTo>
                        <a:pt x="4598" y="0"/>
                      </a:moveTo>
                      <a:cubicBezTo>
                        <a:pt x="4436" y="0"/>
                        <a:pt x="4268" y="12"/>
                        <a:pt x="4094" y="35"/>
                      </a:cubicBezTo>
                      <a:cubicBezTo>
                        <a:pt x="0" y="610"/>
                        <a:pt x="536" y="6674"/>
                        <a:pt x="4321" y="6674"/>
                      </a:cubicBezTo>
                      <a:cubicBezTo>
                        <a:pt x="4484" y="6674"/>
                        <a:pt x="4653" y="6663"/>
                        <a:pt x="4828" y="6640"/>
                      </a:cubicBezTo>
                      <a:cubicBezTo>
                        <a:pt x="8890" y="6096"/>
                        <a:pt x="8382" y="0"/>
                        <a:pt x="45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8"/>
                <p:cNvSpPr/>
                <p:nvPr/>
              </p:nvSpPr>
              <p:spPr>
                <a:xfrm>
                  <a:off x="-2219575" y="1247550"/>
                  <a:ext cx="295150" cy="480950"/>
                </a:xfrm>
                <a:custGeom>
                  <a:rect b="b" l="l" r="r" t="t"/>
                  <a:pathLst>
                    <a:path extrusionOk="0" h="19238" w="11806">
                      <a:moveTo>
                        <a:pt x="10921" y="0"/>
                      </a:moveTo>
                      <a:cubicBezTo>
                        <a:pt x="10667" y="0"/>
                        <a:pt x="10418" y="145"/>
                        <a:pt x="10319" y="490"/>
                      </a:cubicBezTo>
                      <a:cubicBezTo>
                        <a:pt x="8418" y="7295"/>
                        <a:pt x="4682" y="13332"/>
                        <a:pt x="179" y="18670"/>
                      </a:cubicBezTo>
                      <a:cubicBezTo>
                        <a:pt x="0" y="18924"/>
                        <a:pt x="211" y="19237"/>
                        <a:pt x="440" y="19237"/>
                      </a:cubicBezTo>
                      <a:cubicBezTo>
                        <a:pt x="510" y="19237"/>
                        <a:pt x="583" y="19208"/>
                        <a:pt x="646" y="19137"/>
                      </a:cubicBezTo>
                      <a:cubicBezTo>
                        <a:pt x="5282" y="13666"/>
                        <a:pt x="8618" y="7562"/>
                        <a:pt x="11554" y="990"/>
                      </a:cubicBezTo>
                      <a:cubicBezTo>
                        <a:pt x="11806" y="422"/>
                        <a:pt x="11355" y="0"/>
                        <a:pt x="109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8"/>
                <p:cNvSpPr/>
                <p:nvPr/>
              </p:nvSpPr>
              <p:spPr>
                <a:xfrm>
                  <a:off x="-2101475" y="1401075"/>
                  <a:ext cx="195850" cy="395525"/>
                </a:xfrm>
                <a:custGeom>
                  <a:rect b="b" l="l" r="r" t="t"/>
                  <a:pathLst>
                    <a:path extrusionOk="0" h="15821" w="7834">
                      <a:moveTo>
                        <a:pt x="7026" y="1"/>
                      </a:moveTo>
                      <a:cubicBezTo>
                        <a:pt x="6742" y="1"/>
                        <a:pt x="6465" y="159"/>
                        <a:pt x="6396" y="520"/>
                      </a:cubicBezTo>
                      <a:cubicBezTo>
                        <a:pt x="5529" y="5991"/>
                        <a:pt x="3427" y="10694"/>
                        <a:pt x="225" y="15130"/>
                      </a:cubicBezTo>
                      <a:cubicBezTo>
                        <a:pt x="1" y="15429"/>
                        <a:pt x="241" y="15820"/>
                        <a:pt x="515" y="15820"/>
                      </a:cubicBezTo>
                      <a:cubicBezTo>
                        <a:pt x="609" y="15820"/>
                        <a:pt x="707" y="15774"/>
                        <a:pt x="792" y="15664"/>
                      </a:cubicBezTo>
                      <a:cubicBezTo>
                        <a:pt x="3994" y="11261"/>
                        <a:pt x="6296" y="6157"/>
                        <a:pt x="7697" y="820"/>
                      </a:cubicBezTo>
                      <a:cubicBezTo>
                        <a:pt x="7833" y="314"/>
                        <a:pt x="7423" y="1"/>
                        <a:pt x="70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8"/>
                <p:cNvSpPr/>
                <p:nvPr/>
              </p:nvSpPr>
              <p:spPr>
                <a:xfrm>
                  <a:off x="-1559375" y="1109475"/>
                  <a:ext cx="136725" cy="333625"/>
                </a:xfrm>
                <a:custGeom>
                  <a:rect b="b" l="l" r="r" t="t"/>
                  <a:pathLst>
                    <a:path extrusionOk="0" h="13345" w="5469">
                      <a:moveTo>
                        <a:pt x="4591" y="0"/>
                      </a:moveTo>
                      <a:cubicBezTo>
                        <a:pt x="4339" y="0"/>
                        <a:pt x="4101" y="130"/>
                        <a:pt x="4026" y="442"/>
                      </a:cubicBezTo>
                      <a:cubicBezTo>
                        <a:pt x="2958" y="4612"/>
                        <a:pt x="1724" y="8815"/>
                        <a:pt x="123" y="12818"/>
                      </a:cubicBezTo>
                      <a:cubicBezTo>
                        <a:pt x="0" y="13125"/>
                        <a:pt x="267" y="13344"/>
                        <a:pt x="530" y="13344"/>
                      </a:cubicBezTo>
                      <a:cubicBezTo>
                        <a:pt x="695" y="13344"/>
                        <a:pt x="859" y="13257"/>
                        <a:pt x="923" y="13051"/>
                      </a:cubicBezTo>
                      <a:cubicBezTo>
                        <a:pt x="2091" y="8882"/>
                        <a:pt x="3592" y="4812"/>
                        <a:pt x="5260" y="843"/>
                      </a:cubicBezTo>
                      <a:cubicBezTo>
                        <a:pt x="5469" y="363"/>
                        <a:pt x="5012" y="0"/>
                        <a:pt x="45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8"/>
                <p:cNvSpPr/>
                <p:nvPr/>
              </p:nvSpPr>
              <p:spPr>
                <a:xfrm>
                  <a:off x="-1484500" y="1231050"/>
                  <a:ext cx="130900" cy="236200"/>
                </a:xfrm>
                <a:custGeom>
                  <a:rect b="b" l="l" r="r" t="t"/>
                  <a:pathLst>
                    <a:path extrusionOk="0" h="9448" w="5236">
                      <a:moveTo>
                        <a:pt x="4321" y="1"/>
                      </a:moveTo>
                      <a:cubicBezTo>
                        <a:pt x="4077" y="1"/>
                        <a:pt x="3838" y="132"/>
                        <a:pt x="3733" y="449"/>
                      </a:cubicBezTo>
                      <a:cubicBezTo>
                        <a:pt x="2765" y="3285"/>
                        <a:pt x="1631" y="6220"/>
                        <a:pt x="197" y="8822"/>
                      </a:cubicBezTo>
                      <a:cubicBezTo>
                        <a:pt x="1" y="9149"/>
                        <a:pt x="289" y="9448"/>
                        <a:pt x="568" y="9448"/>
                      </a:cubicBezTo>
                      <a:cubicBezTo>
                        <a:pt x="716" y="9448"/>
                        <a:pt x="861" y="9364"/>
                        <a:pt x="931" y="9156"/>
                      </a:cubicBezTo>
                      <a:cubicBezTo>
                        <a:pt x="1965" y="6320"/>
                        <a:pt x="3432" y="3585"/>
                        <a:pt x="4933" y="983"/>
                      </a:cubicBezTo>
                      <a:cubicBezTo>
                        <a:pt x="5236" y="443"/>
                        <a:pt x="4769" y="1"/>
                        <a:pt x="43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8"/>
                <p:cNvSpPr/>
                <p:nvPr/>
              </p:nvSpPr>
              <p:spPr>
                <a:xfrm>
                  <a:off x="-1387450" y="1254625"/>
                  <a:ext cx="206900" cy="257200"/>
                </a:xfrm>
                <a:custGeom>
                  <a:rect b="b" l="l" r="r" t="t"/>
                  <a:pathLst>
                    <a:path extrusionOk="0" h="10288" w="8276">
                      <a:moveTo>
                        <a:pt x="7764" y="1"/>
                      </a:moveTo>
                      <a:cubicBezTo>
                        <a:pt x="7655" y="1"/>
                        <a:pt x="7551" y="51"/>
                        <a:pt x="7489" y="174"/>
                      </a:cubicBezTo>
                      <a:cubicBezTo>
                        <a:pt x="5855" y="3476"/>
                        <a:pt x="3253" y="6712"/>
                        <a:pt x="518" y="9147"/>
                      </a:cubicBezTo>
                      <a:cubicBezTo>
                        <a:pt x="1" y="9590"/>
                        <a:pt x="465" y="10287"/>
                        <a:pt x="985" y="10287"/>
                      </a:cubicBezTo>
                      <a:cubicBezTo>
                        <a:pt x="1169" y="10287"/>
                        <a:pt x="1361" y="10199"/>
                        <a:pt x="1518" y="9981"/>
                      </a:cubicBezTo>
                      <a:cubicBezTo>
                        <a:pt x="3753" y="6845"/>
                        <a:pt x="5922" y="3709"/>
                        <a:pt x="8090" y="540"/>
                      </a:cubicBezTo>
                      <a:cubicBezTo>
                        <a:pt x="8275" y="262"/>
                        <a:pt x="8010" y="1"/>
                        <a:pt x="7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8"/>
                <p:cNvSpPr/>
                <p:nvPr/>
              </p:nvSpPr>
              <p:spPr>
                <a:xfrm>
                  <a:off x="-1294225" y="1230850"/>
                  <a:ext cx="268400" cy="327500"/>
                </a:xfrm>
                <a:custGeom>
                  <a:rect b="b" l="l" r="r" t="t"/>
                  <a:pathLst>
                    <a:path extrusionOk="0" h="13100" w="10736">
                      <a:moveTo>
                        <a:pt x="10183" y="1"/>
                      </a:moveTo>
                      <a:cubicBezTo>
                        <a:pt x="10059" y="1"/>
                        <a:pt x="9939" y="66"/>
                        <a:pt x="9865" y="224"/>
                      </a:cubicBezTo>
                      <a:cubicBezTo>
                        <a:pt x="7763" y="4760"/>
                        <a:pt x="4828" y="8963"/>
                        <a:pt x="658" y="11799"/>
                      </a:cubicBezTo>
                      <a:cubicBezTo>
                        <a:pt x="0" y="12273"/>
                        <a:pt x="443" y="13099"/>
                        <a:pt x="987" y="13099"/>
                      </a:cubicBezTo>
                      <a:cubicBezTo>
                        <a:pt x="1132" y="13099"/>
                        <a:pt x="1285" y="13040"/>
                        <a:pt x="1425" y="12900"/>
                      </a:cubicBezTo>
                      <a:cubicBezTo>
                        <a:pt x="5095" y="9230"/>
                        <a:pt x="8330" y="5394"/>
                        <a:pt x="10599" y="624"/>
                      </a:cubicBezTo>
                      <a:cubicBezTo>
                        <a:pt x="10736" y="305"/>
                        <a:pt x="10451" y="1"/>
                        <a:pt x="10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8"/>
                <p:cNvSpPr/>
                <p:nvPr/>
              </p:nvSpPr>
              <p:spPr>
                <a:xfrm>
                  <a:off x="-2823050" y="2590050"/>
                  <a:ext cx="78400" cy="53250"/>
                </a:xfrm>
                <a:custGeom>
                  <a:rect b="b" l="l" r="r" t="t"/>
                  <a:pathLst>
                    <a:path extrusionOk="0" h="2130" w="3136">
                      <a:moveTo>
                        <a:pt x="2057" y="2076"/>
                      </a:moveTo>
                      <a:cubicBezTo>
                        <a:pt x="2061" y="2079"/>
                        <a:pt x="2075" y="2085"/>
                        <a:pt x="2102" y="2096"/>
                      </a:cubicBezTo>
                      <a:cubicBezTo>
                        <a:pt x="2087" y="2089"/>
                        <a:pt x="2072" y="2082"/>
                        <a:pt x="2057" y="2076"/>
                      </a:cubicBezTo>
                      <a:close/>
                      <a:moveTo>
                        <a:pt x="827" y="0"/>
                      </a:moveTo>
                      <a:cubicBezTo>
                        <a:pt x="723" y="0"/>
                        <a:pt x="613" y="29"/>
                        <a:pt x="501" y="95"/>
                      </a:cubicBezTo>
                      <a:cubicBezTo>
                        <a:pt x="234" y="262"/>
                        <a:pt x="0" y="762"/>
                        <a:pt x="301" y="1029"/>
                      </a:cubicBezTo>
                      <a:cubicBezTo>
                        <a:pt x="601" y="1362"/>
                        <a:pt x="1034" y="1763"/>
                        <a:pt x="1435" y="1929"/>
                      </a:cubicBezTo>
                      <a:cubicBezTo>
                        <a:pt x="1620" y="1991"/>
                        <a:pt x="1863" y="1996"/>
                        <a:pt x="2057" y="2076"/>
                      </a:cubicBezTo>
                      <a:lnTo>
                        <a:pt x="2057" y="2076"/>
                      </a:lnTo>
                      <a:cubicBezTo>
                        <a:pt x="2055" y="2074"/>
                        <a:pt x="2055" y="2073"/>
                        <a:pt x="2058" y="2073"/>
                      </a:cubicBezTo>
                      <a:cubicBezTo>
                        <a:pt x="2083" y="2073"/>
                        <a:pt x="2277" y="2130"/>
                        <a:pt x="2302" y="2130"/>
                      </a:cubicBezTo>
                      <a:cubicBezTo>
                        <a:pt x="2402" y="2130"/>
                        <a:pt x="2469" y="2130"/>
                        <a:pt x="2536" y="2096"/>
                      </a:cubicBezTo>
                      <a:cubicBezTo>
                        <a:pt x="2577" y="2104"/>
                        <a:pt x="2615" y="2109"/>
                        <a:pt x="2650" y="2109"/>
                      </a:cubicBezTo>
                      <a:cubicBezTo>
                        <a:pt x="2754" y="2109"/>
                        <a:pt x="2836" y="2071"/>
                        <a:pt x="2936" y="1996"/>
                      </a:cubicBezTo>
                      <a:cubicBezTo>
                        <a:pt x="3136" y="1896"/>
                        <a:pt x="3103" y="1562"/>
                        <a:pt x="2936" y="1429"/>
                      </a:cubicBezTo>
                      <a:cubicBezTo>
                        <a:pt x="2802" y="1329"/>
                        <a:pt x="2702" y="1296"/>
                        <a:pt x="2569" y="1296"/>
                      </a:cubicBezTo>
                      <a:lnTo>
                        <a:pt x="2302" y="1162"/>
                      </a:lnTo>
                      <a:lnTo>
                        <a:pt x="2269" y="1162"/>
                      </a:lnTo>
                      <a:cubicBezTo>
                        <a:pt x="2235" y="1162"/>
                        <a:pt x="2235" y="1129"/>
                        <a:pt x="2202" y="1129"/>
                      </a:cubicBezTo>
                      <a:cubicBezTo>
                        <a:pt x="2102" y="1095"/>
                        <a:pt x="2069" y="1062"/>
                        <a:pt x="2035" y="995"/>
                      </a:cubicBezTo>
                      <a:cubicBezTo>
                        <a:pt x="1768" y="829"/>
                        <a:pt x="1568" y="695"/>
                        <a:pt x="1435" y="428"/>
                      </a:cubicBezTo>
                      <a:cubicBezTo>
                        <a:pt x="1315" y="188"/>
                        <a:pt x="1091" y="0"/>
                        <a:pt x="8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8"/>
                <p:cNvSpPr/>
                <p:nvPr/>
              </p:nvSpPr>
              <p:spPr>
                <a:xfrm>
                  <a:off x="-2727850" y="2549225"/>
                  <a:ext cx="98575" cy="45025"/>
                </a:xfrm>
                <a:custGeom>
                  <a:rect b="b" l="l" r="r" t="t"/>
                  <a:pathLst>
                    <a:path extrusionOk="0" h="1801" w="3943">
                      <a:moveTo>
                        <a:pt x="962" y="0"/>
                      </a:moveTo>
                      <a:cubicBezTo>
                        <a:pt x="301" y="0"/>
                        <a:pt x="0" y="1146"/>
                        <a:pt x="829" y="1294"/>
                      </a:cubicBezTo>
                      <a:cubicBezTo>
                        <a:pt x="1663" y="1461"/>
                        <a:pt x="2497" y="1761"/>
                        <a:pt x="3331" y="1794"/>
                      </a:cubicBezTo>
                      <a:cubicBezTo>
                        <a:pt x="3353" y="1799"/>
                        <a:pt x="3375" y="1801"/>
                        <a:pt x="3396" y="1801"/>
                      </a:cubicBezTo>
                      <a:cubicBezTo>
                        <a:pt x="3701" y="1801"/>
                        <a:pt x="3943" y="1381"/>
                        <a:pt x="3631" y="1194"/>
                      </a:cubicBezTo>
                      <a:cubicBezTo>
                        <a:pt x="2897" y="694"/>
                        <a:pt x="1997" y="427"/>
                        <a:pt x="1229" y="60"/>
                      </a:cubicBezTo>
                      <a:cubicBezTo>
                        <a:pt x="1135" y="19"/>
                        <a:pt x="1046" y="0"/>
                        <a:pt x="9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8"/>
                <p:cNvSpPr/>
                <p:nvPr/>
              </p:nvSpPr>
              <p:spPr>
                <a:xfrm>
                  <a:off x="-2675450" y="2636850"/>
                  <a:ext cx="97125" cy="40775"/>
                </a:xfrm>
                <a:custGeom>
                  <a:rect b="b" l="l" r="r" t="t"/>
                  <a:pathLst>
                    <a:path extrusionOk="0" h="1631" w="3885">
                      <a:moveTo>
                        <a:pt x="932" y="1"/>
                      </a:moveTo>
                      <a:cubicBezTo>
                        <a:pt x="231" y="1"/>
                        <a:pt x="0" y="1232"/>
                        <a:pt x="835" y="1292"/>
                      </a:cubicBezTo>
                      <a:cubicBezTo>
                        <a:pt x="1668" y="1392"/>
                        <a:pt x="2469" y="1558"/>
                        <a:pt x="3303" y="1625"/>
                      </a:cubicBezTo>
                      <a:cubicBezTo>
                        <a:pt x="3326" y="1629"/>
                        <a:pt x="3348" y="1630"/>
                        <a:pt x="3369" y="1630"/>
                      </a:cubicBezTo>
                      <a:cubicBezTo>
                        <a:pt x="3753" y="1630"/>
                        <a:pt x="3884" y="1083"/>
                        <a:pt x="3536" y="925"/>
                      </a:cubicBezTo>
                      <a:cubicBezTo>
                        <a:pt x="2803" y="591"/>
                        <a:pt x="2002" y="391"/>
                        <a:pt x="1201" y="57"/>
                      </a:cubicBezTo>
                      <a:cubicBezTo>
                        <a:pt x="1105" y="18"/>
                        <a:pt x="1015" y="1"/>
                        <a:pt x="9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8"/>
                <p:cNvSpPr/>
                <p:nvPr/>
              </p:nvSpPr>
              <p:spPr>
                <a:xfrm>
                  <a:off x="-2594850" y="2542025"/>
                  <a:ext cx="93725" cy="38000"/>
                </a:xfrm>
                <a:custGeom>
                  <a:rect b="b" l="l" r="r" t="t"/>
                  <a:pathLst>
                    <a:path extrusionOk="0" h="1520" w="3749">
                      <a:moveTo>
                        <a:pt x="923" y="0"/>
                      </a:moveTo>
                      <a:cubicBezTo>
                        <a:pt x="192" y="0"/>
                        <a:pt x="0" y="1255"/>
                        <a:pt x="813" y="1315"/>
                      </a:cubicBezTo>
                      <a:cubicBezTo>
                        <a:pt x="1572" y="1376"/>
                        <a:pt x="2304" y="1520"/>
                        <a:pt x="3059" y="1520"/>
                      </a:cubicBezTo>
                      <a:cubicBezTo>
                        <a:pt x="3133" y="1520"/>
                        <a:pt x="3207" y="1518"/>
                        <a:pt x="3281" y="1515"/>
                      </a:cubicBezTo>
                      <a:cubicBezTo>
                        <a:pt x="3682" y="1482"/>
                        <a:pt x="3748" y="915"/>
                        <a:pt x="3415" y="748"/>
                      </a:cubicBezTo>
                      <a:cubicBezTo>
                        <a:pt x="2681" y="415"/>
                        <a:pt x="1947" y="315"/>
                        <a:pt x="1180" y="48"/>
                      </a:cubicBezTo>
                      <a:cubicBezTo>
                        <a:pt x="1088" y="15"/>
                        <a:pt x="1003" y="0"/>
                        <a:pt x="9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8"/>
                <p:cNvSpPr/>
                <p:nvPr/>
              </p:nvSpPr>
              <p:spPr>
                <a:xfrm>
                  <a:off x="-2602725" y="2463150"/>
                  <a:ext cx="93450" cy="44300"/>
                </a:xfrm>
                <a:custGeom>
                  <a:rect b="b" l="l" r="r" t="t"/>
                  <a:pathLst>
                    <a:path extrusionOk="0" h="1772" w="3738">
                      <a:moveTo>
                        <a:pt x="955" y="1"/>
                      </a:moveTo>
                      <a:cubicBezTo>
                        <a:pt x="298" y="1"/>
                        <a:pt x="1" y="1217"/>
                        <a:pt x="828" y="1335"/>
                      </a:cubicBezTo>
                      <a:cubicBezTo>
                        <a:pt x="1061" y="1368"/>
                        <a:pt x="1261" y="1368"/>
                        <a:pt x="1461" y="1401"/>
                      </a:cubicBezTo>
                      <a:cubicBezTo>
                        <a:pt x="1628" y="1435"/>
                        <a:pt x="1762" y="1535"/>
                        <a:pt x="1928" y="1535"/>
                      </a:cubicBezTo>
                      <a:cubicBezTo>
                        <a:pt x="2262" y="1568"/>
                        <a:pt x="2596" y="1535"/>
                        <a:pt x="2896" y="1702"/>
                      </a:cubicBezTo>
                      <a:cubicBezTo>
                        <a:pt x="2966" y="1750"/>
                        <a:pt x="3035" y="1771"/>
                        <a:pt x="3098" y="1771"/>
                      </a:cubicBezTo>
                      <a:cubicBezTo>
                        <a:pt x="3516" y="1771"/>
                        <a:pt x="3737" y="863"/>
                        <a:pt x="3129" y="834"/>
                      </a:cubicBezTo>
                      <a:cubicBezTo>
                        <a:pt x="2796" y="834"/>
                        <a:pt x="2562" y="567"/>
                        <a:pt x="2262" y="467"/>
                      </a:cubicBezTo>
                      <a:cubicBezTo>
                        <a:pt x="2129" y="401"/>
                        <a:pt x="1962" y="367"/>
                        <a:pt x="1795" y="334"/>
                      </a:cubicBezTo>
                      <a:cubicBezTo>
                        <a:pt x="1595" y="234"/>
                        <a:pt x="1428" y="167"/>
                        <a:pt x="1228" y="67"/>
                      </a:cubicBezTo>
                      <a:cubicBezTo>
                        <a:pt x="1132" y="21"/>
                        <a:pt x="1041" y="1"/>
                        <a:pt x="95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8"/>
                <p:cNvSpPr/>
                <p:nvPr/>
              </p:nvSpPr>
              <p:spPr>
                <a:xfrm>
                  <a:off x="-2525700" y="2633150"/>
                  <a:ext cx="109825" cy="37150"/>
                </a:xfrm>
                <a:custGeom>
                  <a:rect b="b" l="l" r="r" t="t"/>
                  <a:pathLst>
                    <a:path extrusionOk="0" h="1486" w="4393">
                      <a:moveTo>
                        <a:pt x="934" y="1"/>
                      </a:moveTo>
                      <a:cubicBezTo>
                        <a:pt x="306" y="1"/>
                        <a:pt x="1" y="1106"/>
                        <a:pt x="849" y="1340"/>
                      </a:cubicBezTo>
                      <a:cubicBezTo>
                        <a:pt x="1223" y="1433"/>
                        <a:pt x="1618" y="1486"/>
                        <a:pt x="2012" y="1486"/>
                      </a:cubicBezTo>
                      <a:cubicBezTo>
                        <a:pt x="2741" y="1486"/>
                        <a:pt x="3466" y="1306"/>
                        <a:pt x="4051" y="873"/>
                      </a:cubicBezTo>
                      <a:cubicBezTo>
                        <a:pt x="4392" y="624"/>
                        <a:pt x="4128" y="232"/>
                        <a:pt x="3794" y="232"/>
                      </a:cubicBezTo>
                      <a:cubicBezTo>
                        <a:pt x="3769" y="232"/>
                        <a:pt x="3743" y="234"/>
                        <a:pt x="3718" y="239"/>
                      </a:cubicBezTo>
                      <a:cubicBezTo>
                        <a:pt x="3334" y="331"/>
                        <a:pt x="2944" y="395"/>
                        <a:pt x="2556" y="395"/>
                      </a:cubicBezTo>
                      <a:cubicBezTo>
                        <a:pt x="2101" y="395"/>
                        <a:pt x="1648" y="306"/>
                        <a:pt x="1216" y="72"/>
                      </a:cubicBezTo>
                      <a:cubicBezTo>
                        <a:pt x="1117" y="22"/>
                        <a:pt x="1022" y="1"/>
                        <a:pt x="93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8"/>
                <p:cNvSpPr/>
                <p:nvPr/>
              </p:nvSpPr>
              <p:spPr>
                <a:xfrm>
                  <a:off x="-2457375" y="2542050"/>
                  <a:ext cx="100525" cy="33750"/>
                </a:xfrm>
                <a:custGeom>
                  <a:rect b="b" l="l" r="r" t="t"/>
                  <a:pathLst>
                    <a:path extrusionOk="0" h="1350" w="4021">
                      <a:moveTo>
                        <a:pt x="816" y="1"/>
                      </a:moveTo>
                      <a:cubicBezTo>
                        <a:pt x="31" y="1"/>
                        <a:pt x="0" y="1350"/>
                        <a:pt x="859" y="1350"/>
                      </a:cubicBezTo>
                      <a:cubicBezTo>
                        <a:pt x="878" y="1350"/>
                        <a:pt x="898" y="1349"/>
                        <a:pt x="918" y="1348"/>
                      </a:cubicBezTo>
                      <a:cubicBezTo>
                        <a:pt x="1785" y="1248"/>
                        <a:pt x="2686" y="1314"/>
                        <a:pt x="3586" y="1114"/>
                      </a:cubicBezTo>
                      <a:cubicBezTo>
                        <a:pt x="4020" y="1047"/>
                        <a:pt x="4020" y="480"/>
                        <a:pt x="3620" y="380"/>
                      </a:cubicBezTo>
                      <a:cubicBezTo>
                        <a:pt x="2752" y="180"/>
                        <a:pt x="1818" y="147"/>
                        <a:pt x="951" y="13"/>
                      </a:cubicBezTo>
                      <a:cubicBezTo>
                        <a:pt x="904" y="5"/>
                        <a:pt x="859" y="1"/>
                        <a:pt x="81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8"/>
                <p:cNvSpPr/>
                <p:nvPr/>
              </p:nvSpPr>
              <p:spPr>
                <a:xfrm>
                  <a:off x="-2447850" y="2472075"/>
                  <a:ext cx="44125" cy="33775"/>
                </a:xfrm>
                <a:custGeom>
                  <a:rect b="b" l="l" r="r" t="t"/>
                  <a:pathLst>
                    <a:path extrusionOk="0" h="1351" w="1765">
                      <a:moveTo>
                        <a:pt x="918" y="1"/>
                      </a:moveTo>
                      <a:cubicBezTo>
                        <a:pt x="881" y="1"/>
                        <a:pt x="843" y="4"/>
                        <a:pt x="804" y="10"/>
                      </a:cubicBezTo>
                      <a:cubicBezTo>
                        <a:pt x="1" y="139"/>
                        <a:pt x="95" y="1350"/>
                        <a:pt x="877" y="1350"/>
                      </a:cubicBezTo>
                      <a:cubicBezTo>
                        <a:pt x="907" y="1350"/>
                        <a:pt x="938" y="1348"/>
                        <a:pt x="970" y="1345"/>
                      </a:cubicBezTo>
                      <a:cubicBezTo>
                        <a:pt x="1765" y="1217"/>
                        <a:pt x="1651" y="1"/>
                        <a:pt x="9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8"/>
                <p:cNvSpPr/>
                <p:nvPr/>
              </p:nvSpPr>
              <p:spPr>
                <a:xfrm>
                  <a:off x="-2341050" y="2593200"/>
                  <a:ext cx="74025" cy="43925"/>
                </a:xfrm>
                <a:custGeom>
                  <a:rect b="b" l="l" r="r" t="t"/>
                  <a:pathLst>
                    <a:path extrusionOk="0" h="1757" w="2961">
                      <a:moveTo>
                        <a:pt x="2308" y="1"/>
                      </a:moveTo>
                      <a:cubicBezTo>
                        <a:pt x="2295" y="1"/>
                        <a:pt x="2282" y="1"/>
                        <a:pt x="2269" y="2"/>
                      </a:cubicBezTo>
                      <a:cubicBezTo>
                        <a:pt x="1902" y="35"/>
                        <a:pt x="1669" y="136"/>
                        <a:pt x="1368" y="269"/>
                      </a:cubicBezTo>
                      <a:cubicBezTo>
                        <a:pt x="1102" y="369"/>
                        <a:pt x="801" y="436"/>
                        <a:pt x="501" y="502"/>
                      </a:cubicBezTo>
                      <a:cubicBezTo>
                        <a:pt x="134" y="636"/>
                        <a:pt x="1" y="1136"/>
                        <a:pt x="168" y="1403"/>
                      </a:cubicBezTo>
                      <a:cubicBezTo>
                        <a:pt x="290" y="1649"/>
                        <a:pt x="501" y="1756"/>
                        <a:pt x="723" y="1756"/>
                      </a:cubicBezTo>
                      <a:cubicBezTo>
                        <a:pt x="863" y="1756"/>
                        <a:pt x="1006" y="1714"/>
                        <a:pt x="1135" y="1637"/>
                      </a:cubicBezTo>
                      <a:cubicBezTo>
                        <a:pt x="1368" y="1503"/>
                        <a:pt x="1635" y="1336"/>
                        <a:pt x="1869" y="1236"/>
                      </a:cubicBezTo>
                      <a:cubicBezTo>
                        <a:pt x="2169" y="1136"/>
                        <a:pt x="2369" y="1036"/>
                        <a:pt x="2636" y="836"/>
                      </a:cubicBezTo>
                      <a:cubicBezTo>
                        <a:pt x="2960" y="544"/>
                        <a:pt x="2749" y="1"/>
                        <a:pt x="230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8"/>
                <p:cNvSpPr/>
                <p:nvPr/>
              </p:nvSpPr>
              <p:spPr>
                <a:xfrm>
                  <a:off x="-2564650" y="2703950"/>
                  <a:ext cx="84375" cy="33700"/>
                </a:xfrm>
                <a:custGeom>
                  <a:rect b="b" l="l" r="r" t="t"/>
                  <a:pathLst>
                    <a:path extrusionOk="0" h="1348" w="3375">
                      <a:moveTo>
                        <a:pt x="825" y="1"/>
                      </a:moveTo>
                      <a:cubicBezTo>
                        <a:pt x="1" y="1"/>
                        <a:pt x="8" y="1347"/>
                        <a:pt x="822" y="1347"/>
                      </a:cubicBezTo>
                      <a:cubicBezTo>
                        <a:pt x="849" y="1347"/>
                        <a:pt x="877" y="1346"/>
                        <a:pt x="906" y="1343"/>
                      </a:cubicBezTo>
                      <a:cubicBezTo>
                        <a:pt x="1306" y="1243"/>
                        <a:pt x="1740" y="1276"/>
                        <a:pt x="2107" y="1209"/>
                      </a:cubicBezTo>
                      <a:cubicBezTo>
                        <a:pt x="2407" y="1176"/>
                        <a:pt x="2707" y="1176"/>
                        <a:pt x="2974" y="1043"/>
                      </a:cubicBezTo>
                      <a:cubicBezTo>
                        <a:pt x="3307" y="843"/>
                        <a:pt x="3374" y="409"/>
                        <a:pt x="3041" y="242"/>
                      </a:cubicBezTo>
                      <a:cubicBezTo>
                        <a:pt x="2774" y="109"/>
                        <a:pt x="2407" y="75"/>
                        <a:pt x="2107" y="75"/>
                      </a:cubicBezTo>
                      <a:cubicBezTo>
                        <a:pt x="1740" y="42"/>
                        <a:pt x="1373" y="42"/>
                        <a:pt x="939" y="9"/>
                      </a:cubicBezTo>
                      <a:cubicBezTo>
                        <a:pt x="900" y="3"/>
                        <a:pt x="862" y="1"/>
                        <a:pt x="82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8"/>
                <p:cNvSpPr/>
                <p:nvPr/>
              </p:nvSpPr>
              <p:spPr>
                <a:xfrm>
                  <a:off x="-2391800" y="2666325"/>
                  <a:ext cx="78300" cy="40125"/>
                </a:xfrm>
                <a:custGeom>
                  <a:rect b="b" l="l" r="r" t="t"/>
                  <a:pathLst>
                    <a:path extrusionOk="0" h="1605" w="3132">
                      <a:moveTo>
                        <a:pt x="2332" y="1"/>
                      </a:moveTo>
                      <a:cubicBezTo>
                        <a:pt x="1851" y="1"/>
                        <a:pt x="1331" y="187"/>
                        <a:pt x="863" y="246"/>
                      </a:cubicBezTo>
                      <a:cubicBezTo>
                        <a:pt x="1" y="395"/>
                        <a:pt x="226" y="1605"/>
                        <a:pt x="899" y="1605"/>
                      </a:cubicBezTo>
                      <a:cubicBezTo>
                        <a:pt x="981" y="1605"/>
                        <a:pt x="1070" y="1587"/>
                        <a:pt x="1164" y="1547"/>
                      </a:cubicBezTo>
                      <a:cubicBezTo>
                        <a:pt x="1397" y="1414"/>
                        <a:pt x="1664" y="1280"/>
                        <a:pt x="1964" y="1213"/>
                      </a:cubicBezTo>
                      <a:cubicBezTo>
                        <a:pt x="2231" y="1113"/>
                        <a:pt x="2464" y="1047"/>
                        <a:pt x="2731" y="880"/>
                      </a:cubicBezTo>
                      <a:cubicBezTo>
                        <a:pt x="3132" y="680"/>
                        <a:pt x="2998" y="46"/>
                        <a:pt x="2531" y="13"/>
                      </a:cubicBezTo>
                      <a:cubicBezTo>
                        <a:pt x="2466" y="4"/>
                        <a:pt x="2399" y="1"/>
                        <a:pt x="23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8"/>
                <p:cNvSpPr/>
                <p:nvPr/>
              </p:nvSpPr>
              <p:spPr>
                <a:xfrm>
                  <a:off x="-3034225" y="1383025"/>
                  <a:ext cx="381575" cy="365075"/>
                </a:xfrm>
                <a:custGeom>
                  <a:rect b="b" l="l" r="r" t="t"/>
                  <a:pathLst>
                    <a:path extrusionOk="0" h="14603" w="15263">
                      <a:moveTo>
                        <a:pt x="14019" y="1"/>
                      </a:moveTo>
                      <a:cubicBezTo>
                        <a:pt x="13912" y="1"/>
                        <a:pt x="13806" y="51"/>
                        <a:pt x="13751" y="175"/>
                      </a:cubicBezTo>
                      <a:cubicBezTo>
                        <a:pt x="13184" y="2043"/>
                        <a:pt x="11850" y="5512"/>
                        <a:pt x="9615" y="6079"/>
                      </a:cubicBezTo>
                      <a:cubicBezTo>
                        <a:pt x="9161" y="6208"/>
                        <a:pt x="8983" y="6417"/>
                        <a:pt x="8977" y="6417"/>
                      </a:cubicBezTo>
                      <a:cubicBezTo>
                        <a:pt x="8971" y="6417"/>
                        <a:pt x="9158" y="6184"/>
                        <a:pt x="9415" y="5378"/>
                      </a:cubicBezTo>
                      <a:cubicBezTo>
                        <a:pt x="9615" y="4611"/>
                        <a:pt x="9582" y="3911"/>
                        <a:pt x="9548" y="3177"/>
                      </a:cubicBezTo>
                      <a:cubicBezTo>
                        <a:pt x="9548" y="2958"/>
                        <a:pt x="9389" y="2849"/>
                        <a:pt x="9223" y="2849"/>
                      </a:cubicBezTo>
                      <a:cubicBezTo>
                        <a:pt x="9085" y="2849"/>
                        <a:pt x="8942" y="2925"/>
                        <a:pt x="8881" y="3077"/>
                      </a:cubicBezTo>
                      <a:cubicBezTo>
                        <a:pt x="7013" y="7847"/>
                        <a:pt x="709" y="9014"/>
                        <a:pt x="8" y="14518"/>
                      </a:cubicBezTo>
                      <a:cubicBezTo>
                        <a:pt x="0" y="14575"/>
                        <a:pt x="46" y="14602"/>
                        <a:pt x="138" y="14602"/>
                      </a:cubicBezTo>
                      <a:cubicBezTo>
                        <a:pt x="1627" y="14602"/>
                        <a:pt x="15262" y="7496"/>
                        <a:pt x="14352" y="241"/>
                      </a:cubicBezTo>
                      <a:cubicBezTo>
                        <a:pt x="14332" y="104"/>
                        <a:pt x="14174" y="1"/>
                        <a:pt x="140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8"/>
                <p:cNvSpPr/>
                <p:nvPr/>
              </p:nvSpPr>
              <p:spPr>
                <a:xfrm>
                  <a:off x="-2934575" y="1603550"/>
                  <a:ext cx="350150" cy="59775"/>
                </a:xfrm>
                <a:custGeom>
                  <a:rect b="b" l="l" r="r" t="t"/>
                  <a:pathLst>
                    <a:path extrusionOk="0" h="2391" w="14006">
                      <a:moveTo>
                        <a:pt x="7934" y="0"/>
                      </a:moveTo>
                      <a:cubicBezTo>
                        <a:pt x="5421" y="0"/>
                        <a:pt x="2917" y="672"/>
                        <a:pt x="392" y="1728"/>
                      </a:cubicBezTo>
                      <a:cubicBezTo>
                        <a:pt x="1" y="1895"/>
                        <a:pt x="194" y="2390"/>
                        <a:pt x="522" y="2390"/>
                      </a:cubicBezTo>
                      <a:cubicBezTo>
                        <a:pt x="586" y="2390"/>
                        <a:pt x="655" y="2371"/>
                        <a:pt x="725" y="2328"/>
                      </a:cubicBezTo>
                      <a:cubicBezTo>
                        <a:pt x="2602" y="882"/>
                        <a:pt x="4931" y="262"/>
                        <a:pt x="7292" y="262"/>
                      </a:cubicBezTo>
                      <a:cubicBezTo>
                        <a:pt x="9505" y="262"/>
                        <a:pt x="11747" y="807"/>
                        <a:pt x="13668" y="1728"/>
                      </a:cubicBezTo>
                      <a:cubicBezTo>
                        <a:pt x="13690" y="1739"/>
                        <a:pt x="13711" y="1744"/>
                        <a:pt x="13732" y="1744"/>
                      </a:cubicBezTo>
                      <a:cubicBezTo>
                        <a:pt x="13899" y="1744"/>
                        <a:pt x="14006" y="1416"/>
                        <a:pt x="13768" y="1327"/>
                      </a:cubicBezTo>
                      <a:cubicBezTo>
                        <a:pt x="11809" y="399"/>
                        <a:pt x="9869" y="0"/>
                        <a:pt x="793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17" name="Google Shape;6717;p78"/>
              <p:cNvSpPr/>
              <p:nvPr/>
            </p:nvSpPr>
            <p:spPr>
              <a:xfrm rot="181209">
                <a:off x="3963654" y="3289030"/>
                <a:ext cx="206401" cy="142737"/>
              </a:xfrm>
              <a:custGeom>
                <a:rect b="b" l="l" r="r" t="t"/>
                <a:pathLst>
                  <a:path extrusionOk="0" h="7753" w="11211">
                    <a:moveTo>
                      <a:pt x="579" y="1"/>
                    </a:moveTo>
                    <a:cubicBezTo>
                      <a:pt x="309" y="1"/>
                      <a:pt x="1" y="244"/>
                      <a:pt x="64" y="581"/>
                    </a:cubicBezTo>
                    <a:cubicBezTo>
                      <a:pt x="397" y="3050"/>
                      <a:pt x="1598" y="6352"/>
                      <a:pt x="4100" y="7419"/>
                    </a:cubicBezTo>
                    <a:cubicBezTo>
                      <a:pt x="4628" y="7651"/>
                      <a:pt x="5149" y="7752"/>
                      <a:pt x="5656" y="7752"/>
                    </a:cubicBezTo>
                    <a:cubicBezTo>
                      <a:pt x="7713" y="7752"/>
                      <a:pt x="9561" y="6082"/>
                      <a:pt x="10872" y="4584"/>
                    </a:cubicBezTo>
                    <a:cubicBezTo>
                      <a:pt x="11210" y="4167"/>
                      <a:pt x="10857" y="3648"/>
                      <a:pt x="10431" y="3648"/>
                    </a:cubicBezTo>
                    <a:cubicBezTo>
                      <a:pt x="10312" y="3648"/>
                      <a:pt x="10188" y="3689"/>
                      <a:pt x="10071" y="3784"/>
                    </a:cubicBezTo>
                    <a:cubicBezTo>
                      <a:pt x="8830" y="4878"/>
                      <a:pt x="7306" y="6292"/>
                      <a:pt x="5692" y="6292"/>
                    </a:cubicBezTo>
                    <a:cubicBezTo>
                      <a:pt x="5093" y="6292"/>
                      <a:pt x="4481" y="6097"/>
                      <a:pt x="3867" y="5618"/>
                    </a:cubicBezTo>
                    <a:cubicBezTo>
                      <a:pt x="2232" y="4384"/>
                      <a:pt x="1365" y="2216"/>
                      <a:pt x="931" y="281"/>
                    </a:cubicBezTo>
                    <a:cubicBezTo>
                      <a:pt x="882" y="84"/>
                      <a:pt x="737" y="1"/>
                      <a:pt x="5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18" name="Google Shape;6718;p78"/>
          <p:cNvGrpSpPr/>
          <p:nvPr/>
        </p:nvGrpSpPr>
        <p:grpSpPr>
          <a:xfrm>
            <a:off x="3782313" y="2413050"/>
            <a:ext cx="1715400" cy="2502250"/>
            <a:chOff x="3782313" y="2413050"/>
            <a:chExt cx="1715400" cy="2502250"/>
          </a:xfrm>
        </p:grpSpPr>
        <p:sp>
          <p:nvSpPr>
            <p:cNvPr id="6719" name="Google Shape;6719;p78"/>
            <p:cNvSpPr/>
            <p:nvPr/>
          </p:nvSpPr>
          <p:spPr>
            <a:xfrm rot="2792166">
              <a:off x="4633329" y="4217679"/>
              <a:ext cx="306777" cy="278888"/>
            </a:xfrm>
            <a:custGeom>
              <a:rect b="b" l="l" r="r" t="t"/>
              <a:pathLst>
                <a:path extrusionOk="0" h="5120" w="5632">
                  <a:moveTo>
                    <a:pt x="436" y="1"/>
                  </a:moveTo>
                  <a:cubicBezTo>
                    <a:pt x="214" y="1"/>
                    <a:pt x="0" y="164"/>
                    <a:pt x="79" y="421"/>
                  </a:cubicBezTo>
                  <a:cubicBezTo>
                    <a:pt x="1013" y="2489"/>
                    <a:pt x="2681" y="4157"/>
                    <a:pt x="4883" y="5091"/>
                  </a:cubicBezTo>
                  <a:cubicBezTo>
                    <a:pt x="4935" y="5111"/>
                    <a:pt x="4986" y="5120"/>
                    <a:pt x="5035" y="5120"/>
                  </a:cubicBezTo>
                  <a:cubicBezTo>
                    <a:pt x="5393" y="5120"/>
                    <a:pt x="5631" y="4637"/>
                    <a:pt x="5250" y="4490"/>
                  </a:cubicBezTo>
                  <a:cubicBezTo>
                    <a:pt x="3215" y="3657"/>
                    <a:pt x="1647" y="2155"/>
                    <a:pt x="813" y="254"/>
                  </a:cubicBezTo>
                  <a:cubicBezTo>
                    <a:pt x="745" y="78"/>
                    <a:pt x="589" y="1"/>
                    <a:pt x="4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8"/>
            <p:cNvSpPr/>
            <p:nvPr/>
          </p:nvSpPr>
          <p:spPr>
            <a:xfrm rot="2792166">
              <a:off x="4703912" y="4424532"/>
              <a:ext cx="199906" cy="32737"/>
            </a:xfrm>
            <a:custGeom>
              <a:rect b="b" l="l" r="r" t="t"/>
              <a:pathLst>
                <a:path extrusionOk="0" h="601" w="3670">
                  <a:moveTo>
                    <a:pt x="534" y="0"/>
                  </a:moveTo>
                  <a:cubicBezTo>
                    <a:pt x="0" y="0"/>
                    <a:pt x="0" y="601"/>
                    <a:pt x="534" y="601"/>
                  </a:cubicBezTo>
                  <a:lnTo>
                    <a:pt x="3069" y="601"/>
                  </a:lnTo>
                  <a:cubicBezTo>
                    <a:pt x="3670" y="601"/>
                    <a:pt x="3670" y="0"/>
                    <a:pt x="3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21" name="Google Shape;6721;p78"/>
            <p:cNvGrpSpPr/>
            <p:nvPr/>
          </p:nvGrpSpPr>
          <p:grpSpPr>
            <a:xfrm>
              <a:off x="3782313" y="2413050"/>
              <a:ext cx="1715400" cy="2502250"/>
              <a:chOff x="3782313" y="2413050"/>
              <a:chExt cx="1715400" cy="2502250"/>
            </a:xfrm>
          </p:grpSpPr>
          <p:grpSp>
            <p:nvGrpSpPr>
              <p:cNvPr id="6722" name="Google Shape;6722;p78"/>
              <p:cNvGrpSpPr/>
              <p:nvPr/>
            </p:nvGrpSpPr>
            <p:grpSpPr>
              <a:xfrm>
                <a:off x="3782313" y="2413050"/>
                <a:ext cx="1715400" cy="2502250"/>
                <a:chOff x="2803850" y="1683000"/>
                <a:chExt cx="1715400" cy="2502250"/>
              </a:xfrm>
            </p:grpSpPr>
            <p:sp>
              <p:nvSpPr>
                <p:cNvPr id="6723" name="Google Shape;6723;p78"/>
                <p:cNvSpPr/>
                <p:nvPr/>
              </p:nvSpPr>
              <p:spPr>
                <a:xfrm>
                  <a:off x="3693675" y="3276800"/>
                  <a:ext cx="205150" cy="312900"/>
                </a:xfrm>
                <a:custGeom>
                  <a:rect b="b" l="l" r="r" t="t"/>
                  <a:pathLst>
                    <a:path extrusionOk="0" h="12516" w="8206">
                      <a:moveTo>
                        <a:pt x="7923" y="0"/>
                      </a:moveTo>
                      <a:cubicBezTo>
                        <a:pt x="7906" y="0"/>
                        <a:pt x="7889" y="2"/>
                        <a:pt x="7871" y="7"/>
                      </a:cubicBezTo>
                      <a:cubicBezTo>
                        <a:pt x="5436" y="240"/>
                        <a:pt x="3268" y="1007"/>
                        <a:pt x="1233" y="2242"/>
                      </a:cubicBezTo>
                      <a:cubicBezTo>
                        <a:pt x="1201" y="2238"/>
                        <a:pt x="1168" y="2235"/>
                        <a:pt x="1137" y="2235"/>
                      </a:cubicBezTo>
                      <a:cubicBezTo>
                        <a:pt x="912" y="2235"/>
                        <a:pt x="729" y="2341"/>
                        <a:pt x="700" y="2575"/>
                      </a:cubicBezTo>
                      <a:lnTo>
                        <a:pt x="700" y="2642"/>
                      </a:lnTo>
                      <a:lnTo>
                        <a:pt x="299" y="2875"/>
                      </a:lnTo>
                      <a:cubicBezTo>
                        <a:pt x="87" y="3027"/>
                        <a:pt x="262" y="3318"/>
                        <a:pt x="521" y="3318"/>
                      </a:cubicBezTo>
                      <a:cubicBezTo>
                        <a:pt x="547" y="3318"/>
                        <a:pt x="573" y="3315"/>
                        <a:pt x="600" y="3309"/>
                      </a:cubicBezTo>
                      <a:lnTo>
                        <a:pt x="600" y="3309"/>
                      </a:lnTo>
                      <a:cubicBezTo>
                        <a:pt x="167" y="6170"/>
                        <a:pt x="0" y="12516"/>
                        <a:pt x="3607" y="12516"/>
                      </a:cubicBezTo>
                      <a:cubicBezTo>
                        <a:pt x="3616" y="12516"/>
                        <a:pt x="3626" y="12516"/>
                        <a:pt x="3635" y="12516"/>
                      </a:cubicBezTo>
                      <a:cubicBezTo>
                        <a:pt x="5270" y="12516"/>
                        <a:pt x="6070" y="10581"/>
                        <a:pt x="6604" y="9347"/>
                      </a:cubicBezTo>
                      <a:cubicBezTo>
                        <a:pt x="7705" y="6411"/>
                        <a:pt x="8205" y="3342"/>
                        <a:pt x="8138" y="240"/>
                      </a:cubicBezTo>
                      <a:cubicBezTo>
                        <a:pt x="8138" y="95"/>
                        <a:pt x="8037" y="0"/>
                        <a:pt x="792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8"/>
                <p:cNvSpPr/>
                <p:nvPr/>
              </p:nvSpPr>
              <p:spPr>
                <a:xfrm>
                  <a:off x="3252500" y="1683000"/>
                  <a:ext cx="1120075" cy="1821625"/>
                </a:xfrm>
                <a:custGeom>
                  <a:rect b="b" l="l" r="r" t="t"/>
                  <a:pathLst>
                    <a:path extrusionOk="0" h="72865" w="44803">
                      <a:moveTo>
                        <a:pt x="29484" y="1"/>
                      </a:moveTo>
                      <a:cubicBezTo>
                        <a:pt x="25854" y="1"/>
                        <a:pt x="22231" y="1218"/>
                        <a:pt x="19381" y="3449"/>
                      </a:cubicBezTo>
                      <a:cubicBezTo>
                        <a:pt x="16445" y="5717"/>
                        <a:pt x="14411" y="8919"/>
                        <a:pt x="12676" y="12122"/>
                      </a:cubicBezTo>
                      <a:cubicBezTo>
                        <a:pt x="3569" y="28900"/>
                        <a:pt x="901" y="48381"/>
                        <a:pt x="67" y="67428"/>
                      </a:cubicBezTo>
                      <a:cubicBezTo>
                        <a:pt x="0" y="69096"/>
                        <a:pt x="34" y="71064"/>
                        <a:pt x="1335" y="72098"/>
                      </a:cubicBezTo>
                      <a:cubicBezTo>
                        <a:pt x="2051" y="72682"/>
                        <a:pt x="3042" y="72864"/>
                        <a:pt x="4021" y="72864"/>
                      </a:cubicBezTo>
                      <a:cubicBezTo>
                        <a:pt x="4273" y="72864"/>
                        <a:pt x="4525" y="72852"/>
                        <a:pt x="4770" y="72832"/>
                      </a:cubicBezTo>
                      <a:cubicBezTo>
                        <a:pt x="12843" y="72432"/>
                        <a:pt x="20181" y="68095"/>
                        <a:pt x="26452" y="62991"/>
                      </a:cubicBezTo>
                      <a:cubicBezTo>
                        <a:pt x="31122" y="59189"/>
                        <a:pt x="35526" y="54786"/>
                        <a:pt x="38061" y="49382"/>
                      </a:cubicBezTo>
                      <a:cubicBezTo>
                        <a:pt x="39929" y="45446"/>
                        <a:pt x="40763" y="41142"/>
                        <a:pt x="41530" y="36906"/>
                      </a:cubicBezTo>
                      <a:cubicBezTo>
                        <a:pt x="42564" y="31069"/>
                        <a:pt x="43398" y="25231"/>
                        <a:pt x="44065" y="19360"/>
                      </a:cubicBezTo>
                      <a:cubicBezTo>
                        <a:pt x="44518" y="15456"/>
                        <a:pt x="44802" y="11241"/>
                        <a:pt x="43230" y="7791"/>
                      </a:cubicBezTo>
                      <a:lnTo>
                        <a:pt x="43230" y="7791"/>
                      </a:lnTo>
                      <a:lnTo>
                        <a:pt x="44198" y="9453"/>
                      </a:lnTo>
                      <a:cubicBezTo>
                        <a:pt x="43869" y="8752"/>
                        <a:pt x="43486" y="8075"/>
                        <a:pt x="43057" y="7428"/>
                      </a:cubicBezTo>
                      <a:lnTo>
                        <a:pt x="43057" y="7428"/>
                      </a:lnTo>
                      <a:cubicBezTo>
                        <a:pt x="42811" y="6940"/>
                        <a:pt x="42526" y="6469"/>
                        <a:pt x="42197" y="6017"/>
                      </a:cubicBezTo>
                      <a:lnTo>
                        <a:pt x="42197" y="6017"/>
                      </a:lnTo>
                      <a:lnTo>
                        <a:pt x="42803" y="7058"/>
                      </a:lnTo>
                      <a:lnTo>
                        <a:pt x="42803" y="7058"/>
                      </a:lnTo>
                      <a:cubicBezTo>
                        <a:pt x="40526" y="3827"/>
                        <a:pt x="37061" y="1392"/>
                        <a:pt x="33224" y="447"/>
                      </a:cubicBezTo>
                      <a:cubicBezTo>
                        <a:pt x="31998" y="147"/>
                        <a:pt x="30741" y="1"/>
                        <a:pt x="294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8"/>
                <p:cNvSpPr/>
                <p:nvPr/>
              </p:nvSpPr>
              <p:spPr>
                <a:xfrm>
                  <a:off x="3926300" y="1758375"/>
                  <a:ext cx="446175" cy="465400"/>
                </a:xfrm>
                <a:custGeom>
                  <a:rect b="b" l="l" r="r" t="t"/>
                  <a:pathLst>
                    <a:path extrusionOk="0" h="18616" w="17847">
                      <a:moveTo>
                        <a:pt x="11642" y="0"/>
                      </a:moveTo>
                      <a:cubicBezTo>
                        <a:pt x="9441" y="667"/>
                        <a:pt x="7406" y="1668"/>
                        <a:pt x="5638" y="3002"/>
                      </a:cubicBezTo>
                      <a:cubicBezTo>
                        <a:pt x="1669" y="6105"/>
                        <a:pt x="1" y="13743"/>
                        <a:pt x="5104" y="16912"/>
                      </a:cubicBezTo>
                      <a:cubicBezTo>
                        <a:pt x="7591" y="18463"/>
                        <a:pt x="10604" y="18615"/>
                        <a:pt x="13635" y="18615"/>
                      </a:cubicBezTo>
                      <a:cubicBezTo>
                        <a:pt x="14373" y="18615"/>
                        <a:pt x="15113" y="18606"/>
                        <a:pt x="15847" y="18606"/>
                      </a:cubicBezTo>
                      <a:cubicBezTo>
                        <a:pt x="16182" y="18606"/>
                        <a:pt x="16515" y="18608"/>
                        <a:pt x="16846" y="18614"/>
                      </a:cubicBezTo>
                      <a:cubicBezTo>
                        <a:pt x="16946" y="17880"/>
                        <a:pt x="17046" y="17112"/>
                        <a:pt x="17146" y="16379"/>
                      </a:cubicBezTo>
                      <a:cubicBezTo>
                        <a:pt x="17613" y="12543"/>
                        <a:pt x="17847" y="8373"/>
                        <a:pt x="16312" y="4904"/>
                      </a:cubicBezTo>
                      <a:lnTo>
                        <a:pt x="16312" y="4904"/>
                      </a:lnTo>
                      <a:lnTo>
                        <a:pt x="17180" y="6505"/>
                      </a:lnTo>
                      <a:cubicBezTo>
                        <a:pt x="16913" y="5871"/>
                        <a:pt x="16579" y="5237"/>
                        <a:pt x="16146" y="4670"/>
                      </a:cubicBezTo>
                      <a:cubicBezTo>
                        <a:pt x="15879" y="4103"/>
                        <a:pt x="15579" y="3569"/>
                        <a:pt x="15178" y="3069"/>
                      </a:cubicBezTo>
                      <a:lnTo>
                        <a:pt x="15178" y="3069"/>
                      </a:lnTo>
                      <a:lnTo>
                        <a:pt x="15845" y="4237"/>
                      </a:lnTo>
                      <a:cubicBezTo>
                        <a:pt x="14745" y="2569"/>
                        <a:pt x="13277" y="1168"/>
                        <a:pt x="1164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8"/>
                <p:cNvSpPr/>
                <p:nvPr/>
              </p:nvSpPr>
              <p:spPr>
                <a:xfrm>
                  <a:off x="2803850" y="3201600"/>
                  <a:ext cx="792250" cy="983650"/>
                </a:xfrm>
                <a:custGeom>
                  <a:rect b="b" l="l" r="r" t="t"/>
                  <a:pathLst>
                    <a:path extrusionOk="0" h="39346" w="31690">
                      <a:moveTo>
                        <a:pt x="25911" y="0"/>
                      </a:moveTo>
                      <a:cubicBezTo>
                        <a:pt x="23364" y="0"/>
                        <a:pt x="22163" y="3217"/>
                        <a:pt x="20882" y="5183"/>
                      </a:cubicBezTo>
                      <a:cubicBezTo>
                        <a:pt x="16812" y="11521"/>
                        <a:pt x="11875" y="17258"/>
                        <a:pt x="6305" y="22329"/>
                      </a:cubicBezTo>
                      <a:cubicBezTo>
                        <a:pt x="4603" y="23863"/>
                        <a:pt x="2802" y="25364"/>
                        <a:pt x="1635" y="27332"/>
                      </a:cubicBezTo>
                      <a:cubicBezTo>
                        <a:pt x="467" y="29267"/>
                        <a:pt x="0" y="31869"/>
                        <a:pt x="1168" y="33837"/>
                      </a:cubicBezTo>
                      <a:cubicBezTo>
                        <a:pt x="2188" y="35566"/>
                        <a:pt x="4210" y="36397"/>
                        <a:pt x="6274" y="36397"/>
                      </a:cubicBezTo>
                      <a:cubicBezTo>
                        <a:pt x="7315" y="36397"/>
                        <a:pt x="8367" y="36185"/>
                        <a:pt x="9307" y="35771"/>
                      </a:cubicBezTo>
                      <a:cubicBezTo>
                        <a:pt x="12109" y="34571"/>
                        <a:pt x="14144" y="32169"/>
                        <a:pt x="16045" y="29767"/>
                      </a:cubicBezTo>
                      <a:lnTo>
                        <a:pt x="16045" y="29767"/>
                      </a:lnTo>
                      <a:cubicBezTo>
                        <a:pt x="15478" y="32869"/>
                        <a:pt x="15545" y="36572"/>
                        <a:pt x="18113" y="38407"/>
                      </a:cubicBezTo>
                      <a:cubicBezTo>
                        <a:pt x="19002" y="39061"/>
                        <a:pt x="20051" y="39345"/>
                        <a:pt x="21133" y="39345"/>
                      </a:cubicBezTo>
                      <a:cubicBezTo>
                        <a:pt x="22812" y="39345"/>
                        <a:pt x="24573" y="38661"/>
                        <a:pt x="25952" y="37606"/>
                      </a:cubicBezTo>
                      <a:cubicBezTo>
                        <a:pt x="28687" y="35505"/>
                        <a:pt x="30322" y="32202"/>
                        <a:pt x="30989" y="28766"/>
                      </a:cubicBezTo>
                      <a:cubicBezTo>
                        <a:pt x="31689" y="25397"/>
                        <a:pt x="31556" y="21895"/>
                        <a:pt x="31489" y="18426"/>
                      </a:cubicBezTo>
                      <a:cubicBezTo>
                        <a:pt x="31356" y="15023"/>
                        <a:pt x="31289" y="11654"/>
                        <a:pt x="31156" y="8218"/>
                      </a:cubicBezTo>
                      <a:cubicBezTo>
                        <a:pt x="31056" y="5049"/>
                        <a:pt x="30489" y="1147"/>
                        <a:pt x="26886" y="146"/>
                      </a:cubicBezTo>
                      <a:cubicBezTo>
                        <a:pt x="26540" y="46"/>
                        <a:pt x="26216" y="0"/>
                        <a:pt x="259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8"/>
                <p:cNvSpPr/>
                <p:nvPr/>
              </p:nvSpPr>
              <p:spPr>
                <a:xfrm>
                  <a:off x="2838875" y="3202425"/>
                  <a:ext cx="757225" cy="732025"/>
                </a:xfrm>
                <a:custGeom>
                  <a:rect b="b" l="l" r="r" t="t"/>
                  <a:pathLst>
                    <a:path extrusionOk="0" h="29281" w="30289">
                      <a:moveTo>
                        <a:pt x="24510" y="0"/>
                      </a:moveTo>
                      <a:cubicBezTo>
                        <a:pt x="21963" y="0"/>
                        <a:pt x="20762" y="3217"/>
                        <a:pt x="19481" y="5183"/>
                      </a:cubicBezTo>
                      <a:cubicBezTo>
                        <a:pt x="15411" y="11488"/>
                        <a:pt x="10474" y="17225"/>
                        <a:pt x="4904" y="22296"/>
                      </a:cubicBezTo>
                      <a:cubicBezTo>
                        <a:pt x="3202" y="23830"/>
                        <a:pt x="1401" y="25331"/>
                        <a:pt x="234" y="27299"/>
                      </a:cubicBezTo>
                      <a:cubicBezTo>
                        <a:pt x="134" y="27399"/>
                        <a:pt x="100" y="27533"/>
                        <a:pt x="0" y="27666"/>
                      </a:cubicBezTo>
                      <a:cubicBezTo>
                        <a:pt x="33" y="27655"/>
                        <a:pt x="67" y="27651"/>
                        <a:pt x="99" y="27651"/>
                      </a:cubicBezTo>
                      <a:cubicBezTo>
                        <a:pt x="163" y="27651"/>
                        <a:pt x="222" y="27666"/>
                        <a:pt x="267" y="27666"/>
                      </a:cubicBezTo>
                      <a:cubicBezTo>
                        <a:pt x="427" y="27686"/>
                        <a:pt x="591" y="27695"/>
                        <a:pt x="756" y="27695"/>
                      </a:cubicBezTo>
                      <a:cubicBezTo>
                        <a:pt x="1999" y="27695"/>
                        <a:pt x="3351" y="27185"/>
                        <a:pt x="4470" y="26832"/>
                      </a:cubicBezTo>
                      <a:cubicBezTo>
                        <a:pt x="7105" y="25965"/>
                        <a:pt x="9774" y="24530"/>
                        <a:pt x="12609" y="24397"/>
                      </a:cubicBezTo>
                      <a:cubicBezTo>
                        <a:pt x="12730" y="24391"/>
                        <a:pt x="12849" y="24388"/>
                        <a:pt x="12966" y="24388"/>
                      </a:cubicBezTo>
                      <a:cubicBezTo>
                        <a:pt x="16706" y="24388"/>
                        <a:pt x="18751" y="27406"/>
                        <a:pt x="22083" y="28700"/>
                      </a:cubicBezTo>
                      <a:cubicBezTo>
                        <a:pt x="23096" y="29096"/>
                        <a:pt x="24097" y="29281"/>
                        <a:pt x="25058" y="29281"/>
                      </a:cubicBezTo>
                      <a:cubicBezTo>
                        <a:pt x="26848" y="29281"/>
                        <a:pt x="28497" y="28640"/>
                        <a:pt x="29821" y="27533"/>
                      </a:cubicBezTo>
                      <a:cubicBezTo>
                        <a:pt x="30288" y="24530"/>
                        <a:pt x="30222" y="21495"/>
                        <a:pt x="30088" y="18459"/>
                      </a:cubicBezTo>
                      <a:cubicBezTo>
                        <a:pt x="29955" y="15024"/>
                        <a:pt x="29888" y="11655"/>
                        <a:pt x="29755" y="8219"/>
                      </a:cubicBezTo>
                      <a:cubicBezTo>
                        <a:pt x="29655" y="5050"/>
                        <a:pt x="29088" y="1147"/>
                        <a:pt x="25485" y="146"/>
                      </a:cubicBezTo>
                      <a:cubicBezTo>
                        <a:pt x="25139" y="46"/>
                        <a:pt x="24815" y="0"/>
                        <a:pt x="24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8"/>
                <p:cNvSpPr/>
                <p:nvPr/>
              </p:nvSpPr>
              <p:spPr>
                <a:xfrm>
                  <a:off x="3261675" y="2250900"/>
                  <a:ext cx="1101625" cy="1338800"/>
                </a:xfrm>
                <a:custGeom>
                  <a:rect b="b" l="l" r="r" t="t"/>
                  <a:pathLst>
                    <a:path extrusionOk="0" h="53552" w="44065">
                      <a:moveTo>
                        <a:pt x="32669" y="0"/>
                      </a:moveTo>
                      <a:cubicBezTo>
                        <a:pt x="32453" y="0"/>
                        <a:pt x="32237" y="5"/>
                        <a:pt x="32023" y="13"/>
                      </a:cubicBezTo>
                      <a:cubicBezTo>
                        <a:pt x="26586" y="213"/>
                        <a:pt x="21349" y="2815"/>
                        <a:pt x="17913" y="6985"/>
                      </a:cubicBezTo>
                      <a:cubicBezTo>
                        <a:pt x="14511" y="11155"/>
                        <a:pt x="13009" y="16492"/>
                        <a:pt x="11408" y="21662"/>
                      </a:cubicBezTo>
                      <a:cubicBezTo>
                        <a:pt x="8673" y="30569"/>
                        <a:pt x="4537" y="38908"/>
                        <a:pt x="1535" y="47714"/>
                      </a:cubicBezTo>
                      <a:cubicBezTo>
                        <a:pt x="701" y="50149"/>
                        <a:pt x="0" y="53552"/>
                        <a:pt x="3369" y="53552"/>
                      </a:cubicBezTo>
                      <a:cubicBezTo>
                        <a:pt x="7072" y="53552"/>
                        <a:pt x="11842" y="50716"/>
                        <a:pt x="15044" y="49082"/>
                      </a:cubicBezTo>
                      <a:cubicBezTo>
                        <a:pt x="22349" y="45412"/>
                        <a:pt x="29354" y="40843"/>
                        <a:pt x="34758" y="34705"/>
                      </a:cubicBezTo>
                      <a:cubicBezTo>
                        <a:pt x="40196" y="28534"/>
                        <a:pt x="43932" y="20661"/>
                        <a:pt x="44032" y="12489"/>
                      </a:cubicBezTo>
                      <a:cubicBezTo>
                        <a:pt x="44065" y="9153"/>
                        <a:pt x="43398" y="5551"/>
                        <a:pt x="41096" y="3149"/>
                      </a:cubicBezTo>
                      <a:cubicBezTo>
                        <a:pt x="38977" y="905"/>
                        <a:pt x="35750" y="0"/>
                        <a:pt x="326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8"/>
                <p:cNvSpPr/>
                <p:nvPr/>
              </p:nvSpPr>
              <p:spPr>
                <a:xfrm>
                  <a:off x="3189950" y="2221075"/>
                  <a:ext cx="386125" cy="1328625"/>
                </a:xfrm>
                <a:custGeom>
                  <a:rect b="b" l="l" r="r" t="t"/>
                  <a:pathLst>
                    <a:path extrusionOk="0" h="53145" w="15445">
                      <a:moveTo>
                        <a:pt x="10900" y="0"/>
                      </a:moveTo>
                      <a:cubicBezTo>
                        <a:pt x="9562" y="0"/>
                        <a:pt x="8199" y="686"/>
                        <a:pt x="7106" y="1507"/>
                      </a:cubicBezTo>
                      <a:cubicBezTo>
                        <a:pt x="1768" y="5543"/>
                        <a:pt x="534" y="13015"/>
                        <a:pt x="234" y="19720"/>
                      </a:cubicBezTo>
                      <a:cubicBezTo>
                        <a:pt x="0" y="25724"/>
                        <a:pt x="201" y="31762"/>
                        <a:pt x="901" y="37732"/>
                      </a:cubicBezTo>
                      <a:cubicBezTo>
                        <a:pt x="1101" y="39600"/>
                        <a:pt x="2102" y="52877"/>
                        <a:pt x="4003" y="53143"/>
                      </a:cubicBezTo>
                      <a:cubicBezTo>
                        <a:pt x="4008" y="53144"/>
                        <a:pt x="4012" y="53145"/>
                        <a:pt x="4017" y="53145"/>
                      </a:cubicBezTo>
                      <a:cubicBezTo>
                        <a:pt x="4859" y="53145"/>
                        <a:pt x="6875" y="40926"/>
                        <a:pt x="7339" y="39267"/>
                      </a:cubicBezTo>
                      <a:cubicBezTo>
                        <a:pt x="10008" y="29060"/>
                        <a:pt x="13844" y="19086"/>
                        <a:pt x="15111" y="8545"/>
                      </a:cubicBezTo>
                      <a:cubicBezTo>
                        <a:pt x="15345" y="6910"/>
                        <a:pt x="15445" y="5209"/>
                        <a:pt x="15011" y="3608"/>
                      </a:cubicBezTo>
                      <a:cubicBezTo>
                        <a:pt x="14544" y="2007"/>
                        <a:pt x="13410" y="539"/>
                        <a:pt x="11776" y="106"/>
                      </a:cubicBezTo>
                      <a:cubicBezTo>
                        <a:pt x="11487" y="33"/>
                        <a:pt x="11194" y="0"/>
                        <a:pt x="109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8"/>
                <p:cNvSpPr/>
                <p:nvPr/>
              </p:nvSpPr>
              <p:spPr>
                <a:xfrm>
                  <a:off x="3259175" y="2978400"/>
                  <a:ext cx="974875" cy="612150"/>
                </a:xfrm>
                <a:custGeom>
                  <a:rect b="b" l="l" r="r" t="t"/>
                  <a:pathLst>
                    <a:path extrusionOk="0" h="24486" w="38995">
                      <a:moveTo>
                        <a:pt x="38995" y="1"/>
                      </a:moveTo>
                      <a:lnTo>
                        <a:pt x="38995" y="1"/>
                      </a:lnTo>
                      <a:cubicBezTo>
                        <a:pt x="37018" y="2269"/>
                        <a:pt x="34506" y="3908"/>
                        <a:pt x="31673" y="3908"/>
                      </a:cubicBezTo>
                      <a:cubicBezTo>
                        <a:pt x="31590" y="3908"/>
                        <a:pt x="31506" y="3906"/>
                        <a:pt x="31423" y="3904"/>
                      </a:cubicBezTo>
                      <a:cubicBezTo>
                        <a:pt x="30489" y="5438"/>
                        <a:pt x="29288" y="6772"/>
                        <a:pt x="27653" y="7706"/>
                      </a:cubicBezTo>
                      <a:cubicBezTo>
                        <a:pt x="26778" y="8216"/>
                        <a:pt x="25864" y="8467"/>
                        <a:pt x="25036" y="8467"/>
                      </a:cubicBezTo>
                      <a:cubicBezTo>
                        <a:pt x="24128" y="8467"/>
                        <a:pt x="23324" y="8166"/>
                        <a:pt x="22783" y="7573"/>
                      </a:cubicBezTo>
                      <a:cubicBezTo>
                        <a:pt x="22116" y="8440"/>
                        <a:pt x="21315" y="9174"/>
                        <a:pt x="20348" y="9741"/>
                      </a:cubicBezTo>
                      <a:cubicBezTo>
                        <a:pt x="19659" y="10143"/>
                        <a:pt x="18741" y="10435"/>
                        <a:pt x="17849" y="10435"/>
                      </a:cubicBezTo>
                      <a:cubicBezTo>
                        <a:pt x="17186" y="10435"/>
                        <a:pt x="16538" y="10273"/>
                        <a:pt x="16012" y="9875"/>
                      </a:cubicBezTo>
                      <a:cubicBezTo>
                        <a:pt x="15945" y="9841"/>
                        <a:pt x="15911" y="9774"/>
                        <a:pt x="15811" y="9741"/>
                      </a:cubicBezTo>
                      <a:cubicBezTo>
                        <a:pt x="15344" y="10208"/>
                        <a:pt x="14844" y="10642"/>
                        <a:pt x="14244" y="10942"/>
                      </a:cubicBezTo>
                      <a:cubicBezTo>
                        <a:pt x="13670" y="11192"/>
                        <a:pt x="13107" y="11305"/>
                        <a:pt x="12572" y="11305"/>
                      </a:cubicBezTo>
                      <a:cubicBezTo>
                        <a:pt x="11177" y="11305"/>
                        <a:pt x="9973" y="10532"/>
                        <a:pt x="9273" y="9374"/>
                      </a:cubicBezTo>
                      <a:cubicBezTo>
                        <a:pt x="9240" y="9307"/>
                        <a:pt x="9140" y="9274"/>
                        <a:pt x="9107" y="9174"/>
                      </a:cubicBezTo>
                      <a:cubicBezTo>
                        <a:pt x="9007" y="9274"/>
                        <a:pt x="8940" y="9307"/>
                        <a:pt x="8840" y="9374"/>
                      </a:cubicBezTo>
                      <a:cubicBezTo>
                        <a:pt x="8283" y="9807"/>
                        <a:pt x="7562" y="10023"/>
                        <a:pt x="6832" y="10023"/>
                      </a:cubicBezTo>
                      <a:cubicBezTo>
                        <a:pt x="6380" y="10023"/>
                        <a:pt x="5925" y="9940"/>
                        <a:pt x="5504" y="9774"/>
                      </a:cubicBezTo>
                      <a:cubicBezTo>
                        <a:pt x="5337" y="9674"/>
                        <a:pt x="5237" y="9608"/>
                        <a:pt x="5070" y="9508"/>
                      </a:cubicBezTo>
                      <a:cubicBezTo>
                        <a:pt x="3836" y="12510"/>
                        <a:pt x="2635" y="15545"/>
                        <a:pt x="1601" y="18647"/>
                      </a:cubicBezTo>
                      <a:cubicBezTo>
                        <a:pt x="767" y="21049"/>
                        <a:pt x="0" y="24452"/>
                        <a:pt x="3436" y="24485"/>
                      </a:cubicBezTo>
                      <a:cubicBezTo>
                        <a:pt x="3457" y="24485"/>
                        <a:pt x="3479" y="24485"/>
                        <a:pt x="3500" y="24485"/>
                      </a:cubicBezTo>
                      <a:cubicBezTo>
                        <a:pt x="7194" y="24485"/>
                        <a:pt x="11927" y="21640"/>
                        <a:pt x="15111" y="20015"/>
                      </a:cubicBezTo>
                      <a:cubicBezTo>
                        <a:pt x="22449" y="16346"/>
                        <a:pt x="29454" y="11776"/>
                        <a:pt x="34825" y="5638"/>
                      </a:cubicBezTo>
                      <a:cubicBezTo>
                        <a:pt x="36359" y="3870"/>
                        <a:pt x="37760" y="2002"/>
                        <a:pt x="389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8"/>
                <p:cNvSpPr/>
                <p:nvPr/>
              </p:nvSpPr>
              <p:spPr>
                <a:xfrm>
                  <a:off x="3207450" y="3123500"/>
                  <a:ext cx="162650" cy="426200"/>
                </a:xfrm>
                <a:custGeom>
                  <a:rect b="b" l="l" r="r" t="t"/>
                  <a:pathLst>
                    <a:path extrusionOk="0" h="17048" w="6506">
                      <a:moveTo>
                        <a:pt x="1" y="1"/>
                      </a:moveTo>
                      <a:lnTo>
                        <a:pt x="1" y="1"/>
                      </a:lnTo>
                      <a:cubicBezTo>
                        <a:pt x="34" y="535"/>
                        <a:pt x="68" y="1102"/>
                        <a:pt x="168" y="1635"/>
                      </a:cubicBezTo>
                      <a:cubicBezTo>
                        <a:pt x="368" y="3503"/>
                        <a:pt x="1369" y="16780"/>
                        <a:pt x="3237" y="17046"/>
                      </a:cubicBezTo>
                      <a:cubicBezTo>
                        <a:pt x="3241" y="17047"/>
                        <a:pt x="3246" y="17048"/>
                        <a:pt x="3251" y="17048"/>
                      </a:cubicBezTo>
                      <a:cubicBezTo>
                        <a:pt x="4060" y="17048"/>
                        <a:pt x="5909" y="6156"/>
                        <a:pt x="6506" y="3537"/>
                      </a:cubicBezTo>
                      <a:lnTo>
                        <a:pt x="6506" y="3537"/>
                      </a:lnTo>
                      <a:cubicBezTo>
                        <a:pt x="6172" y="3670"/>
                        <a:pt x="5805" y="3704"/>
                        <a:pt x="5405" y="3770"/>
                      </a:cubicBezTo>
                      <a:cubicBezTo>
                        <a:pt x="5382" y="3771"/>
                        <a:pt x="5360" y="3771"/>
                        <a:pt x="5337" y="3771"/>
                      </a:cubicBezTo>
                      <a:cubicBezTo>
                        <a:pt x="3830" y="3771"/>
                        <a:pt x="2499" y="2680"/>
                        <a:pt x="2236" y="1168"/>
                      </a:cubicBezTo>
                      <a:cubicBezTo>
                        <a:pt x="2203" y="868"/>
                        <a:pt x="2203" y="635"/>
                        <a:pt x="2203" y="335"/>
                      </a:cubicBezTo>
                      <a:cubicBezTo>
                        <a:pt x="1927" y="410"/>
                        <a:pt x="1652" y="447"/>
                        <a:pt x="1363" y="447"/>
                      </a:cubicBezTo>
                      <a:cubicBezTo>
                        <a:pt x="1266" y="447"/>
                        <a:pt x="1168" y="443"/>
                        <a:pt x="1068" y="435"/>
                      </a:cubicBezTo>
                      <a:cubicBezTo>
                        <a:pt x="668" y="368"/>
                        <a:pt x="301" y="201"/>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8"/>
                <p:cNvSpPr/>
                <p:nvPr/>
              </p:nvSpPr>
              <p:spPr>
                <a:xfrm>
                  <a:off x="3869050" y="2414425"/>
                  <a:ext cx="379250" cy="890200"/>
                </a:xfrm>
                <a:custGeom>
                  <a:rect b="b" l="l" r="r" t="t"/>
                  <a:pathLst>
                    <a:path extrusionOk="0" h="35608" w="15170">
                      <a:moveTo>
                        <a:pt x="14534" y="1"/>
                      </a:moveTo>
                      <a:cubicBezTo>
                        <a:pt x="14238" y="1"/>
                        <a:pt x="13931" y="177"/>
                        <a:pt x="13899" y="544"/>
                      </a:cubicBezTo>
                      <a:cubicBezTo>
                        <a:pt x="12598" y="13053"/>
                        <a:pt x="7528" y="24995"/>
                        <a:pt x="189" y="35135"/>
                      </a:cubicBezTo>
                      <a:cubicBezTo>
                        <a:pt x="1" y="35371"/>
                        <a:pt x="212" y="35607"/>
                        <a:pt x="435" y="35607"/>
                      </a:cubicBezTo>
                      <a:cubicBezTo>
                        <a:pt x="527" y="35607"/>
                        <a:pt x="621" y="35567"/>
                        <a:pt x="690" y="35469"/>
                      </a:cubicBezTo>
                      <a:cubicBezTo>
                        <a:pt x="8262" y="25062"/>
                        <a:pt x="12765" y="13220"/>
                        <a:pt x="15100" y="611"/>
                      </a:cubicBezTo>
                      <a:cubicBezTo>
                        <a:pt x="15170" y="210"/>
                        <a:pt x="14858" y="1"/>
                        <a:pt x="145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8"/>
                <p:cNvSpPr/>
                <p:nvPr/>
              </p:nvSpPr>
              <p:spPr>
                <a:xfrm>
                  <a:off x="3650050" y="2546400"/>
                  <a:ext cx="408650" cy="883775"/>
                </a:xfrm>
                <a:custGeom>
                  <a:rect b="b" l="l" r="r" t="t"/>
                  <a:pathLst>
                    <a:path extrusionOk="0" h="35351" w="16346">
                      <a:moveTo>
                        <a:pt x="15626" y="1"/>
                      </a:moveTo>
                      <a:cubicBezTo>
                        <a:pt x="15364" y="1"/>
                        <a:pt x="15111" y="164"/>
                        <a:pt x="15054" y="535"/>
                      </a:cubicBezTo>
                      <a:cubicBezTo>
                        <a:pt x="12852" y="13378"/>
                        <a:pt x="7281" y="24119"/>
                        <a:pt x="143" y="34893"/>
                      </a:cubicBezTo>
                      <a:cubicBezTo>
                        <a:pt x="1" y="35130"/>
                        <a:pt x="179" y="35351"/>
                        <a:pt x="389" y="35351"/>
                      </a:cubicBezTo>
                      <a:cubicBezTo>
                        <a:pt x="475" y="35351"/>
                        <a:pt x="566" y="35314"/>
                        <a:pt x="643" y="35227"/>
                      </a:cubicBezTo>
                      <a:cubicBezTo>
                        <a:pt x="8649" y="25620"/>
                        <a:pt x="13553" y="12878"/>
                        <a:pt x="16288" y="769"/>
                      </a:cubicBezTo>
                      <a:cubicBezTo>
                        <a:pt x="16345" y="292"/>
                        <a:pt x="15977" y="1"/>
                        <a:pt x="156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8"/>
                <p:cNvSpPr/>
                <p:nvPr/>
              </p:nvSpPr>
              <p:spPr>
                <a:xfrm>
                  <a:off x="3514150" y="2719300"/>
                  <a:ext cx="319850" cy="744975"/>
                </a:xfrm>
                <a:custGeom>
                  <a:rect b="b" l="l" r="r" t="t"/>
                  <a:pathLst>
                    <a:path extrusionOk="0" h="29799" w="12794">
                      <a:moveTo>
                        <a:pt x="12009" y="1"/>
                      </a:moveTo>
                      <a:cubicBezTo>
                        <a:pt x="11772" y="1"/>
                        <a:pt x="11548" y="128"/>
                        <a:pt x="11483" y="424"/>
                      </a:cubicBezTo>
                      <a:cubicBezTo>
                        <a:pt x="9148" y="10632"/>
                        <a:pt x="5312" y="20205"/>
                        <a:pt x="142" y="29312"/>
                      </a:cubicBezTo>
                      <a:cubicBezTo>
                        <a:pt x="1" y="29547"/>
                        <a:pt x="224" y="29798"/>
                        <a:pt x="426" y="29798"/>
                      </a:cubicBezTo>
                      <a:cubicBezTo>
                        <a:pt x="511" y="29798"/>
                        <a:pt x="593" y="29754"/>
                        <a:pt x="642" y="29645"/>
                      </a:cubicBezTo>
                      <a:cubicBezTo>
                        <a:pt x="5879" y="20605"/>
                        <a:pt x="9815" y="10865"/>
                        <a:pt x="12651" y="791"/>
                      </a:cubicBezTo>
                      <a:cubicBezTo>
                        <a:pt x="12794" y="321"/>
                        <a:pt x="12385" y="1"/>
                        <a:pt x="120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8"/>
                <p:cNvSpPr/>
                <p:nvPr/>
              </p:nvSpPr>
              <p:spPr>
                <a:xfrm>
                  <a:off x="3396325" y="3050200"/>
                  <a:ext cx="166150" cy="367950"/>
                </a:xfrm>
                <a:custGeom>
                  <a:rect b="b" l="l" r="r" t="t"/>
                  <a:pathLst>
                    <a:path extrusionOk="0" h="14718" w="6646">
                      <a:moveTo>
                        <a:pt x="5825" y="1"/>
                      </a:moveTo>
                      <a:cubicBezTo>
                        <a:pt x="5595" y="1"/>
                        <a:pt x="5374" y="116"/>
                        <a:pt x="5288" y="398"/>
                      </a:cubicBezTo>
                      <a:cubicBezTo>
                        <a:pt x="3687" y="5101"/>
                        <a:pt x="1819" y="9704"/>
                        <a:pt x="85" y="14308"/>
                      </a:cubicBezTo>
                      <a:cubicBezTo>
                        <a:pt x="1" y="14539"/>
                        <a:pt x="182" y="14717"/>
                        <a:pt x="369" y="14717"/>
                      </a:cubicBezTo>
                      <a:cubicBezTo>
                        <a:pt x="478" y="14717"/>
                        <a:pt x="590" y="14656"/>
                        <a:pt x="652" y="14508"/>
                      </a:cubicBezTo>
                      <a:cubicBezTo>
                        <a:pt x="2587" y="9938"/>
                        <a:pt x="4321" y="5268"/>
                        <a:pt x="6456" y="765"/>
                      </a:cubicBezTo>
                      <a:cubicBezTo>
                        <a:pt x="6646" y="343"/>
                        <a:pt x="6222" y="1"/>
                        <a:pt x="58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8"/>
                <p:cNvSpPr/>
                <p:nvPr/>
              </p:nvSpPr>
              <p:spPr>
                <a:xfrm>
                  <a:off x="3258325" y="2434950"/>
                  <a:ext cx="196550" cy="1004450"/>
                </a:xfrm>
                <a:custGeom>
                  <a:rect b="b" l="l" r="r" t="t"/>
                  <a:pathLst>
                    <a:path extrusionOk="0" h="40178" w="7862">
                      <a:moveTo>
                        <a:pt x="7089" y="1"/>
                      </a:moveTo>
                      <a:cubicBezTo>
                        <a:pt x="6863" y="1"/>
                        <a:pt x="6638" y="117"/>
                        <a:pt x="6539" y="390"/>
                      </a:cubicBezTo>
                      <a:cubicBezTo>
                        <a:pt x="2269" y="13166"/>
                        <a:pt x="1" y="26409"/>
                        <a:pt x="434" y="39885"/>
                      </a:cubicBezTo>
                      <a:cubicBezTo>
                        <a:pt x="434" y="40077"/>
                        <a:pt x="589" y="40178"/>
                        <a:pt x="737" y="40178"/>
                      </a:cubicBezTo>
                      <a:cubicBezTo>
                        <a:pt x="872" y="40178"/>
                        <a:pt x="1001" y="40094"/>
                        <a:pt x="1001" y="39918"/>
                      </a:cubicBezTo>
                      <a:cubicBezTo>
                        <a:pt x="635" y="26542"/>
                        <a:pt x="2703" y="13233"/>
                        <a:pt x="7673" y="790"/>
                      </a:cubicBezTo>
                      <a:cubicBezTo>
                        <a:pt x="7861" y="330"/>
                        <a:pt x="7472" y="1"/>
                        <a:pt x="70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8"/>
                <p:cNvSpPr/>
                <p:nvPr/>
              </p:nvSpPr>
              <p:spPr>
                <a:xfrm>
                  <a:off x="3191625" y="2551450"/>
                  <a:ext cx="86500" cy="552750"/>
                </a:xfrm>
                <a:custGeom>
                  <a:rect b="b" l="l" r="r" t="t"/>
                  <a:pathLst>
                    <a:path extrusionOk="0" h="22110" w="3460">
                      <a:moveTo>
                        <a:pt x="2676" y="0"/>
                      </a:moveTo>
                      <a:cubicBezTo>
                        <a:pt x="2447" y="0"/>
                        <a:pt x="2232" y="120"/>
                        <a:pt x="2168" y="400"/>
                      </a:cubicBezTo>
                      <a:cubicBezTo>
                        <a:pt x="634" y="7472"/>
                        <a:pt x="0" y="14677"/>
                        <a:pt x="701" y="21882"/>
                      </a:cubicBezTo>
                      <a:cubicBezTo>
                        <a:pt x="729" y="22038"/>
                        <a:pt x="842" y="22110"/>
                        <a:pt x="962" y="22110"/>
                      </a:cubicBezTo>
                      <a:cubicBezTo>
                        <a:pt x="1125" y="22110"/>
                        <a:pt x="1301" y="21979"/>
                        <a:pt x="1301" y="21749"/>
                      </a:cubicBezTo>
                      <a:cubicBezTo>
                        <a:pt x="667" y="14610"/>
                        <a:pt x="1201" y="7672"/>
                        <a:pt x="3336" y="767"/>
                      </a:cubicBezTo>
                      <a:cubicBezTo>
                        <a:pt x="3460" y="314"/>
                        <a:pt x="3048" y="0"/>
                        <a:pt x="26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8"/>
                <p:cNvSpPr/>
                <p:nvPr/>
              </p:nvSpPr>
              <p:spPr>
                <a:xfrm>
                  <a:off x="4291575" y="1872625"/>
                  <a:ext cx="227675" cy="168475"/>
                </a:xfrm>
                <a:custGeom>
                  <a:rect b="b" l="l" r="r" t="t"/>
                  <a:pathLst>
                    <a:path extrusionOk="0" h="6739" w="9107">
                      <a:moveTo>
                        <a:pt x="1134" y="0"/>
                      </a:moveTo>
                      <a:cubicBezTo>
                        <a:pt x="1268" y="1701"/>
                        <a:pt x="901" y="3269"/>
                        <a:pt x="0" y="4603"/>
                      </a:cubicBezTo>
                      <a:cubicBezTo>
                        <a:pt x="1068" y="5137"/>
                        <a:pt x="2135" y="5838"/>
                        <a:pt x="2836" y="6738"/>
                      </a:cubicBezTo>
                      <a:cubicBezTo>
                        <a:pt x="3670" y="6038"/>
                        <a:pt x="4470" y="5204"/>
                        <a:pt x="5337" y="4503"/>
                      </a:cubicBezTo>
                      <a:cubicBezTo>
                        <a:pt x="6505" y="3636"/>
                        <a:pt x="7706" y="2802"/>
                        <a:pt x="8973" y="2002"/>
                      </a:cubicBezTo>
                      <a:cubicBezTo>
                        <a:pt x="9107" y="1935"/>
                        <a:pt x="9073" y="1635"/>
                        <a:pt x="8873" y="1635"/>
                      </a:cubicBezTo>
                      <a:cubicBezTo>
                        <a:pt x="7739" y="1501"/>
                        <a:pt x="1401" y="334"/>
                        <a:pt x="1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8"/>
                <p:cNvSpPr/>
                <p:nvPr/>
              </p:nvSpPr>
              <p:spPr>
                <a:xfrm>
                  <a:off x="4299075" y="1933500"/>
                  <a:ext cx="200175" cy="108425"/>
                </a:xfrm>
                <a:custGeom>
                  <a:rect b="b" l="l" r="r" t="t"/>
                  <a:pathLst>
                    <a:path extrusionOk="0" h="4337" w="8007">
                      <a:moveTo>
                        <a:pt x="8006" y="0"/>
                      </a:moveTo>
                      <a:lnTo>
                        <a:pt x="8006" y="0"/>
                      </a:lnTo>
                      <a:cubicBezTo>
                        <a:pt x="5238" y="234"/>
                        <a:pt x="2502" y="601"/>
                        <a:pt x="167" y="2235"/>
                      </a:cubicBezTo>
                      <a:cubicBezTo>
                        <a:pt x="101" y="2269"/>
                        <a:pt x="67" y="2269"/>
                        <a:pt x="0" y="2335"/>
                      </a:cubicBezTo>
                      <a:cubicBezTo>
                        <a:pt x="934" y="2802"/>
                        <a:pt x="1868" y="3503"/>
                        <a:pt x="2502" y="4337"/>
                      </a:cubicBezTo>
                      <a:cubicBezTo>
                        <a:pt x="3336" y="3603"/>
                        <a:pt x="4103" y="2769"/>
                        <a:pt x="5004" y="2068"/>
                      </a:cubicBezTo>
                      <a:cubicBezTo>
                        <a:pt x="5938" y="1335"/>
                        <a:pt x="6939" y="667"/>
                        <a:pt x="80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8"/>
                <p:cNvSpPr/>
                <p:nvPr/>
              </p:nvSpPr>
              <p:spPr>
                <a:xfrm>
                  <a:off x="4096775" y="2405700"/>
                  <a:ext cx="60900" cy="98625"/>
                </a:xfrm>
                <a:custGeom>
                  <a:rect b="b" l="l" r="r" t="t"/>
                  <a:pathLst>
                    <a:path extrusionOk="0" h="3945" w="2436">
                      <a:moveTo>
                        <a:pt x="1288" y="1"/>
                      </a:moveTo>
                      <a:cubicBezTo>
                        <a:pt x="869" y="1"/>
                        <a:pt x="468" y="254"/>
                        <a:pt x="454" y="826"/>
                      </a:cubicBezTo>
                      <a:cubicBezTo>
                        <a:pt x="387" y="1527"/>
                        <a:pt x="320" y="2194"/>
                        <a:pt x="153" y="2894"/>
                      </a:cubicBezTo>
                      <a:cubicBezTo>
                        <a:pt x="0" y="3546"/>
                        <a:pt x="485" y="3944"/>
                        <a:pt x="963" y="3944"/>
                      </a:cubicBezTo>
                      <a:cubicBezTo>
                        <a:pt x="1318" y="3944"/>
                        <a:pt x="1669" y="3725"/>
                        <a:pt x="1755" y="3228"/>
                      </a:cubicBezTo>
                      <a:cubicBezTo>
                        <a:pt x="1821" y="2528"/>
                        <a:pt x="1988" y="1860"/>
                        <a:pt x="2188" y="1193"/>
                      </a:cubicBezTo>
                      <a:cubicBezTo>
                        <a:pt x="2436" y="450"/>
                        <a:pt x="1846" y="1"/>
                        <a:pt x="12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8"/>
                <p:cNvSpPr/>
                <p:nvPr/>
              </p:nvSpPr>
              <p:spPr>
                <a:xfrm>
                  <a:off x="4097375" y="2597050"/>
                  <a:ext cx="64950" cy="90575"/>
                </a:xfrm>
                <a:custGeom>
                  <a:rect b="b" l="l" r="r" t="t"/>
                  <a:pathLst>
                    <a:path extrusionOk="0" h="3623" w="2598">
                      <a:moveTo>
                        <a:pt x="1575" y="1"/>
                      </a:moveTo>
                      <a:cubicBezTo>
                        <a:pt x="1190" y="1"/>
                        <a:pt x="804" y="207"/>
                        <a:pt x="730" y="578"/>
                      </a:cubicBezTo>
                      <a:cubicBezTo>
                        <a:pt x="630" y="978"/>
                        <a:pt x="563" y="1378"/>
                        <a:pt x="396" y="1745"/>
                      </a:cubicBezTo>
                      <a:cubicBezTo>
                        <a:pt x="230" y="2179"/>
                        <a:pt x="96" y="2512"/>
                        <a:pt x="63" y="2913"/>
                      </a:cubicBezTo>
                      <a:cubicBezTo>
                        <a:pt x="0" y="3372"/>
                        <a:pt x="356" y="3622"/>
                        <a:pt x="721" y="3622"/>
                      </a:cubicBezTo>
                      <a:cubicBezTo>
                        <a:pt x="939" y="3622"/>
                        <a:pt x="1160" y="3533"/>
                        <a:pt x="1297" y="3346"/>
                      </a:cubicBezTo>
                      <a:cubicBezTo>
                        <a:pt x="1564" y="3013"/>
                        <a:pt x="1731" y="2712"/>
                        <a:pt x="1831" y="2312"/>
                      </a:cubicBezTo>
                      <a:cubicBezTo>
                        <a:pt x="1964" y="1979"/>
                        <a:pt x="2164" y="1678"/>
                        <a:pt x="2331" y="1345"/>
                      </a:cubicBezTo>
                      <a:cubicBezTo>
                        <a:pt x="2598" y="911"/>
                        <a:pt x="2464" y="344"/>
                        <a:pt x="1964" y="77"/>
                      </a:cubicBezTo>
                      <a:cubicBezTo>
                        <a:pt x="1843" y="26"/>
                        <a:pt x="1709" y="1"/>
                        <a:pt x="15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8"/>
                <p:cNvSpPr/>
                <p:nvPr/>
              </p:nvSpPr>
              <p:spPr>
                <a:xfrm>
                  <a:off x="4249875" y="2505200"/>
                  <a:ext cx="60950" cy="129925"/>
                </a:xfrm>
                <a:custGeom>
                  <a:rect b="b" l="l" r="r" t="t"/>
                  <a:pathLst>
                    <a:path extrusionOk="0" h="5197" w="2438">
                      <a:moveTo>
                        <a:pt x="1289" y="1"/>
                      </a:moveTo>
                      <a:cubicBezTo>
                        <a:pt x="870" y="1"/>
                        <a:pt x="457" y="249"/>
                        <a:pt x="401" y="816"/>
                      </a:cubicBezTo>
                      <a:cubicBezTo>
                        <a:pt x="367" y="1550"/>
                        <a:pt x="201" y="2317"/>
                        <a:pt x="167" y="3051"/>
                      </a:cubicBezTo>
                      <a:cubicBezTo>
                        <a:pt x="100" y="3651"/>
                        <a:pt x="0" y="4185"/>
                        <a:pt x="34" y="4752"/>
                      </a:cubicBezTo>
                      <a:cubicBezTo>
                        <a:pt x="54" y="5036"/>
                        <a:pt x="321" y="5196"/>
                        <a:pt x="579" y="5196"/>
                      </a:cubicBezTo>
                      <a:cubicBezTo>
                        <a:pt x="746" y="5196"/>
                        <a:pt x="910" y="5129"/>
                        <a:pt x="1001" y="4985"/>
                      </a:cubicBezTo>
                      <a:cubicBezTo>
                        <a:pt x="1268" y="4485"/>
                        <a:pt x="1368" y="3885"/>
                        <a:pt x="1535" y="3351"/>
                      </a:cubicBezTo>
                      <a:cubicBezTo>
                        <a:pt x="1735" y="2650"/>
                        <a:pt x="1902" y="1883"/>
                        <a:pt x="2169" y="1183"/>
                      </a:cubicBezTo>
                      <a:cubicBezTo>
                        <a:pt x="2437" y="454"/>
                        <a:pt x="1857" y="1"/>
                        <a:pt x="12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8"/>
                <p:cNvSpPr/>
                <p:nvPr/>
              </p:nvSpPr>
              <p:spPr>
                <a:xfrm>
                  <a:off x="4178800" y="2742750"/>
                  <a:ext cx="79800" cy="119725"/>
                </a:xfrm>
                <a:custGeom>
                  <a:rect b="b" l="l" r="r" t="t"/>
                  <a:pathLst>
                    <a:path extrusionOk="0" h="4789" w="3192">
                      <a:moveTo>
                        <a:pt x="1926" y="1"/>
                      </a:moveTo>
                      <a:cubicBezTo>
                        <a:pt x="1607" y="1"/>
                        <a:pt x="1302" y="173"/>
                        <a:pt x="1176" y="587"/>
                      </a:cubicBezTo>
                      <a:cubicBezTo>
                        <a:pt x="975" y="1221"/>
                        <a:pt x="742" y="1821"/>
                        <a:pt x="542" y="2388"/>
                      </a:cubicBezTo>
                      <a:cubicBezTo>
                        <a:pt x="342" y="2922"/>
                        <a:pt x="141" y="3556"/>
                        <a:pt x="41" y="4156"/>
                      </a:cubicBezTo>
                      <a:cubicBezTo>
                        <a:pt x="0" y="4567"/>
                        <a:pt x="301" y="4788"/>
                        <a:pt x="624" y="4788"/>
                      </a:cubicBezTo>
                      <a:cubicBezTo>
                        <a:pt x="825" y="4788"/>
                        <a:pt x="1035" y="4703"/>
                        <a:pt x="1176" y="4523"/>
                      </a:cubicBezTo>
                      <a:cubicBezTo>
                        <a:pt x="1509" y="4090"/>
                        <a:pt x="1809" y="3523"/>
                        <a:pt x="2009" y="3022"/>
                      </a:cubicBezTo>
                      <a:cubicBezTo>
                        <a:pt x="2243" y="2488"/>
                        <a:pt x="2510" y="1921"/>
                        <a:pt x="2777" y="1388"/>
                      </a:cubicBezTo>
                      <a:cubicBezTo>
                        <a:pt x="3192" y="623"/>
                        <a:pt x="2533" y="1"/>
                        <a:pt x="19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8"/>
                <p:cNvSpPr/>
                <p:nvPr/>
              </p:nvSpPr>
              <p:spPr>
                <a:xfrm>
                  <a:off x="3833575" y="2784800"/>
                  <a:ext cx="90850" cy="106275"/>
                </a:xfrm>
                <a:custGeom>
                  <a:rect b="b" l="l" r="r" t="t"/>
                  <a:pathLst>
                    <a:path extrusionOk="0" h="4251" w="3634">
                      <a:moveTo>
                        <a:pt x="2365" y="1"/>
                      </a:moveTo>
                      <a:cubicBezTo>
                        <a:pt x="2048" y="1"/>
                        <a:pt x="1729" y="165"/>
                        <a:pt x="1542" y="573"/>
                      </a:cubicBezTo>
                      <a:cubicBezTo>
                        <a:pt x="1208" y="1407"/>
                        <a:pt x="841" y="2174"/>
                        <a:pt x="374" y="2941"/>
                      </a:cubicBezTo>
                      <a:cubicBezTo>
                        <a:pt x="0" y="3596"/>
                        <a:pt x="609" y="4251"/>
                        <a:pt x="1145" y="4251"/>
                      </a:cubicBezTo>
                      <a:cubicBezTo>
                        <a:pt x="1373" y="4251"/>
                        <a:pt x="1589" y="4131"/>
                        <a:pt x="1708" y="3842"/>
                      </a:cubicBezTo>
                      <a:cubicBezTo>
                        <a:pt x="2142" y="2941"/>
                        <a:pt x="2609" y="2174"/>
                        <a:pt x="3143" y="1340"/>
                      </a:cubicBezTo>
                      <a:cubicBezTo>
                        <a:pt x="3634" y="671"/>
                        <a:pt x="3005" y="1"/>
                        <a:pt x="23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8"/>
                <p:cNvSpPr/>
                <p:nvPr/>
              </p:nvSpPr>
              <p:spPr>
                <a:xfrm>
                  <a:off x="4004700" y="2833325"/>
                  <a:ext cx="66725" cy="75725"/>
                </a:xfrm>
                <a:custGeom>
                  <a:rect b="b" l="l" r="r" t="t"/>
                  <a:pathLst>
                    <a:path extrusionOk="0" h="3029" w="2669">
                      <a:moveTo>
                        <a:pt x="1637" y="1"/>
                      </a:moveTo>
                      <a:cubicBezTo>
                        <a:pt x="1331" y="1"/>
                        <a:pt x="1014" y="128"/>
                        <a:pt x="868" y="400"/>
                      </a:cubicBezTo>
                      <a:cubicBezTo>
                        <a:pt x="634" y="867"/>
                        <a:pt x="434" y="1367"/>
                        <a:pt x="167" y="1801"/>
                      </a:cubicBezTo>
                      <a:cubicBezTo>
                        <a:pt x="0" y="2201"/>
                        <a:pt x="0" y="2635"/>
                        <a:pt x="367" y="2902"/>
                      </a:cubicBezTo>
                      <a:cubicBezTo>
                        <a:pt x="516" y="2988"/>
                        <a:pt x="669" y="3029"/>
                        <a:pt x="816" y="3029"/>
                      </a:cubicBezTo>
                      <a:cubicBezTo>
                        <a:pt x="1066" y="3029"/>
                        <a:pt x="1300" y="2912"/>
                        <a:pt x="1468" y="2702"/>
                      </a:cubicBezTo>
                      <a:cubicBezTo>
                        <a:pt x="1802" y="2268"/>
                        <a:pt x="2102" y="1868"/>
                        <a:pt x="2435" y="1434"/>
                      </a:cubicBezTo>
                      <a:cubicBezTo>
                        <a:pt x="2669" y="1034"/>
                        <a:pt x="2502" y="433"/>
                        <a:pt x="2135" y="133"/>
                      </a:cubicBezTo>
                      <a:cubicBezTo>
                        <a:pt x="1998" y="46"/>
                        <a:pt x="1819" y="1"/>
                        <a:pt x="1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8"/>
                <p:cNvSpPr/>
                <p:nvPr/>
              </p:nvSpPr>
              <p:spPr>
                <a:xfrm>
                  <a:off x="3651725" y="2886300"/>
                  <a:ext cx="68450" cy="102575"/>
                </a:xfrm>
                <a:custGeom>
                  <a:rect b="b" l="l" r="r" t="t"/>
                  <a:pathLst>
                    <a:path extrusionOk="0" h="4103" w="2738">
                      <a:moveTo>
                        <a:pt x="1477" y="1"/>
                      </a:moveTo>
                      <a:cubicBezTo>
                        <a:pt x="1124" y="1"/>
                        <a:pt x="797" y="181"/>
                        <a:pt x="710" y="616"/>
                      </a:cubicBezTo>
                      <a:cubicBezTo>
                        <a:pt x="576" y="1083"/>
                        <a:pt x="476" y="1583"/>
                        <a:pt x="376" y="2017"/>
                      </a:cubicBezTo>
                      <a:cubicBezTo>
                        <a:pt x="209" y="2484"/>
                        <a:pt x="76" y="2918"/>
                        <a:pt x="43" y="3418"/>
                      </a:cubicBezTo>
                      <a:cubicBezTo>
                        <a:pt x="0" y="3840"/>
                        <a:pt x="359" y="4102"/>
                        <a:pt x="721" y="4102"/>
                      </a:cubicBezTo>
                      <a:cubicBezTo>
                        <a:pt x="931" y="4102"/>
                        <a:pt x="1142" y="4014"/>
                        <a:pt x="1277" y="3818"/>
                      </a:cubicBezTo>
                      <a:cubicBezTo>
                        <a:pt x="1577" y="3418"/>
                        <a:pt x="1711" y="2984"/>
                        <a:pt x="1877" y="2517"/>
                      </a:cubicBezTo>
                      <a:cubicBezTo>
                        <a:pt x="2044" y="2050"/>
                        <a:pt x="2278" y="1650"/>
                        <a:pt x="2444" y="1183"/>
                      </a:cubicBezTo>
                      <a:cubicBezTo>
                        <a:pt x="2737" y="513"/>
                        <a:pt x="2071" y="1"/>
                        <a:pt x="1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8"/>
                <p:cNvSpPr/>
                <p:nvPr/>
              </p:nvSpPr>
              <p:spPr>
                <a:xfrm>
                  <a:off x="3367900" y="2720200"/>
                  <a:ext cx="70525" cy="139475"/>
                </a:xfrm>
                <a:custGeom>
                  <a:rect b="b" l="l" r="r" t="t"/>
                  <a:pathLst>
                    <a:path extrusionOk="0" h="5579" w="2821">
                      <a:moveTo>
                        <a:pt x="1693" y="1"/>
                      </a:moveTo>
                      <a:cubicBezTo>
                        <a:pt x="1288" y="1"/>
                        <a:pt x="892" y="245"/>
                        <a:pt x="821" y="822"/>
                      </a:cubicBezTo>
                      <a:cubicBezTo>
                        <a:pt x="755" y="1489"/>
                        <a:pt x="588" y="2156"/>
                        <a:pt x="455" y="2823"/>
                      </a:cubicBezTo>
                      <a:cubicBezTo>
                        <a:pt x="321" y="3457"/>
                        <a:pt x="388" y="4158"/>
                        <a:pt x="154" y="4758"/>
                      </a:cubicBezTo>
                      <a:cubicBezTo>
                        <a:pt x="1" y="5257"/>
                        <a:pt x="410" y="5579"/>
                        <a:pt x="804" y="5579"/>
                      </a:cubicBezTo>
                      <a:cubicBezTo>
                        <a:pt x="1096" y="5579"/>
                        <a:pt x="1379" y="5403"/>
                        <a:pt x="1422" y="4992"/>
                      </a:cubicBezTo>
                      <a:cubicBezTo>
                        <a:pt x="1489" y="4325"/>
                        <a:pt x="1889" y="3657"/>
                        <a:pt x="2056" y="2990"/>
                      </a:cubicBezTo>
                      <a:cubicBezTo>
                        <a:pt x="2222" y="2390"/>
                        <a:pt x="2389" y="1756"/>
                        <a:pt x="2589" y="1156"/>
                      </a:cubicBezTo>
                      <a:cubicBezTo>
                        <a:pt x="2821" y="461"/>
                        <a:pt x="2249" y="1"/>
                        <a:pt x="16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8"/>
                <p:cNvSpPr/>
                <p:nvPr/>
              </p:nvSpPr>
              <p:spPr>
                <a:xfrm>
                  <a:off x="3232000" y="2765375"/>
                  <a:ext cx="50550" cy="68900"/>
                </a:xfrm>
                <a:custGeom>
                  <a:rect b="b" l="l" r="r" t="t"/>
                  <a:pathLst>
                    <a:path extrusionOk="0" h="2756" w="2022">
                      <a:moveTo>
                        <a:pt x="980" y="0"/>
                      </a:moveTo>
                      <a:cubicBezTo>
                        <a:pt x="488" y="0"/>
                        <a:pt x="83" y="371"/>
                        <a:pt x="53" y="850"/>
                      </a:cubicBezTo>
                      <a:cubicBezTo>
                        <a:pt x="53" y="1250"/>
                        <a:pt x="20" y="1583"/>
                        <a:pt x="20" y="1950"/>
                      </a:cubicBezTo>
                      <a:cubicBezTo>
                        <a:pt x="0" y="2455"/>
                        <a:pt x="409" y="2756"/>
                        <a:pt x="814" y="2756"/>
                      </a:cubicBezTo>
                      <a:cubicBezTo>
                        <a:pt x="1106" y="2756"/>
                        <a:pt x="1395" y="2600"/>
                        <a:pt x="1521" y="2251"/>
                      </a:cubicBezTo>
                      <a:cubicBezTo>
                        <a:pt x="1654" y="1884"/>
                        <a:pt x="1721" y="1583"/>
                        <a:pt x="1854" y="1217"/>
                      </a:cubicBezTo>
                      <a:cubicBezTo>
                        <a:pt x="2021" y="683"/>
                        <a:pt x="1688" y="149"/>
                        <a:pt x="1154" y="16"/>
                      </a:cubicBezTo>
                      <a:cubicBezTo>
                        <a:pt x="1095" y="5"/>
                        <a:pt x="1037" y="0"/>
                        <a:pt x="9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8"/>
                <p:cNvSpPr/>
                <p:nvPr/>
              </p:nvSpPr>
              <p:spPr>
                <a:xfrm>
                  <a:off x="3289175" y="2552625"/>
                  <a:ext cx="74275" cy="121400"/>
                </a:xfrm>
                <a:custGeom>
                  <a:rect b="b" l="l" r="r" t="t"/>
                  <a:pathLst>
                    <a:path extrusionOk="0" h="4856" w="2971">
                      <a:moveTo>
                        <a:pt x="1817" y="0"/>
                      </a:moveTo>
                      <a:cubicBezTo>
                        <a:pt x="1413" y="0"/>
                        <a:pt x="1018" y="232"/>
                        <a:pt x="935" y="787"/>
                      </a:cubicBezTo>
                      <a:cubicBezTo>
                        <a:pt x="868" y="1321"/>
                        <a:pt x="735" y="1854"/>
                        <a:pt x="601" y="2355"/>
                      </a:cubicBezTo>
                      <a:cubicBezTo>
                        <a:pt x="468" y="2922"/>
                        <a:pt x="435" y="3422"/>
                        <a:pt x="234" y="3922"/>
                      </a:cubicBezTo>
                      <a:cubicBezTo>
                        <a:pt x="0" y="4469"/>
                        <a:pt x="474" y="4855"/>
                        <a:pt x="940" y="4855"/>
                      </a:cubicBezTo>
                      <a:cubicBezTo>
                        <a:pt x="1272" y="4855"/>
                        <a:pt x="1600" y="4660"/>
                        <a:pt x="1669" y="4189"/>
                      </a:cubicBezTo>
                      <a:cubicBezTo>
                        <a:pt x="1769" y="3656"/>
                        <a:pt x="2036" y="3155"/>
                        <a:pt x="2169" y="2621"/>
                      </a:cubicBezTo>
                      <a:cubicBezTo>
                        <a:pt x="2303" y="2121"/>
                        <a:pt x="2569" y="1621"/>
                        <a:pt x="2736" y="1120"/>
                      </a:cubicBezTo>
                      <a:cubicBezTo>
                        <a:pt x="2970" y="458"/>
                        <a:pt x="2384" y="0"/>
                        <a:pt x="18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8"/>
                <p:cNvSpPr/>
                <p:nvPr/>
              </p:nvSpPr>
              <p:spPr>
                <a:xfrm>
                  <a:off x="3304050" y="2345875"/>
                  <a:ext cx="84200" cy="136675"/>
                </a:xfrm>
                <a:custGeom>
                  <a:rect b="b" l="l" r="r" t="t"/>
                  <a:pathLst>
                    <a:path extrusionOk="0" h="5467" w="3368">
                      <a:moveTo>
                        <a:pt x="2165" y="1"/>
                      </a:moveTo>
                      <a:cubicBezTo>
                        <a:pt x="1818" y="1"/>
                        <a:pt x="1486" y="181"/>
                        <a:pt x="1374" y="617"/>
                      </a:cubicBezTo>
                      <a:cubicBezTo>
                        <a:pt x="1040" y="1918"/>
                        <a:pt x="674" y="3186"/>
                        <a:pt x="207" y="4420"/>
                      </a:cubicBezTo>
                      <a:cubicBezTo>
                        <a:pt x="0" y="5039"/>
                        <a:pt x="520" y="5466"/>
                        <a:pt x="1019" y="5466"/>
                      </a:cubicBezTo>
                      <a:cubicBezTo>
                        <a:pt x="1327" y="5466"/>
                        <a:pt x="1626" y="5303"/>
                        <a:pt x="1741" y="4921"/>
                      </a:cubicBezTo>
                      <a:cubicBezTo>
                        <a:pt x="2141" y="3620"/>
                        <a:pt x="2575" y="2419"/>
                        <a:pt x="3075" y="1151"/>
                      </a:cubicBezTo>
                      <a:cubicBezTo>
                        <a:pt x="3368" y="504"/>
                        <a:pt x="2745" y="1"/>
                        <a:pt x="21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8"/>
                <p:cNvSpPr/>
                <p:nvPr/>
              </p:nvSpPr>
              <p:spPr>
                <a:xfrm>
                  <a:off x="3472075" y="2482200"/>
                  <a:ext cx="60950" cy="45950"/>
                </a:xfrm>
                <a:custGeom>
                  <a:rect b="b" l="l" r="r" t="t"/>
                  <a:pathLst>
                    <a:path extrusionOk="0" h="1838" w="2438">
                      <a:moveTo>
                        <a:pt x="1259" y="1"/>
                      </a:moveTo>
                      <a:cubicBezTo>
                        <a:pt x="121" y="1"/>
                        <a:pt x="1" y="1770"/>
                        <a:pt x="1158" y="1836"/>
                      </a:cubicBezTo>
                      <a:cubicBezTo>
                        <a:pt x="1179" y="1837"/>
                        <a:pt x="1199" y="1838"/>
                        <a:pt x="1219" y="1838"/>
                      </a:cubicBezTo>
                      <a:cubicBezTo>
                        <a:pt x="2330" y="1838"/>
                        <a:pt x="2438" y="67"/>
                        <a:pt x="1291" y="1"/>
                      </a:cubicBezTo>
                      <a:cubicBezTo>
                        <a:pt x="1280" y="1"/>
                        <a:pt x="1270" y="1"/>
                        <a:pt x="12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8"/>
                <p:cNvSpPr/>
                <p:nvPr/>
              </p:nvSpPr>
              <p:spPr>
                <a:xfrm>
                  <a:off x="3334475" y="2969225"/>
                  <a:ext cx="61200" cy="45900"/>
                </a:xfrm>
                <a:custGeom>
                  <a:rect b="b" l="l" r="r" t="t"/>
                  <a:pathLst>
                    <a:path extrusionOk="0" h="1836" w="2448">
                      <a:moveTo>
                        <a:pt x="1259" y="0"/>
                      </a:moveTo>
                      <a:cubicBezTo>
                        <a:pt x="121" y="0"/>
                        <a:pt x="1" y="1769"/>
                        <a:pt x="1158" y="1836"/>
                      </a:cubicBezTo>
                      <a:cubicBezTo>
                        <a:pt x="1169" y="1836"/>
                        <a:pt x="1179" y="1836"/>
                        <a:pt x="1190" y="1836"/>
                      </a:cubicBezTo>
                      <a:cubicBezTo>
                        <a:pt x="2328" y="1836"/>
                        <a:pt x="2448" y="100"/>
                        <a:pt x="1291" y="1"/>
                      </a:cubicBezTo>
                      <a:cubicBezTo>
                        <a:pt x="1280" y="1"/>
                        <a:pt x="1270" y="0"/>
                        <a:pt x="12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8"/>
                <p:cNvSpPr/>
                <p:nvPr/>
              </p:nvSpPr>
              <p:spPr>
                <a:xfrm>
                  <a:off x="3915475" y="2520450"/>
                  <a:ext cx="70575" cy="142275"/>
                </a:xfrm>
                <a:custGeom>
                  <a:rect b="b" l="l" r="r" t="t"/>
                  <a:pathLst>
                    <a:path extrusionOk="0" h="5691" w="2823">
                      <a:moveTo>
                        <a:pt x="1682" y="0"/>
                      </a:moveTo>
                      <a:cubicBezTo>
                        <a:pt x="1279" y="0"/>
                        <a:pt x="878" y="240"/>
                        <a:pt x="767" y="806"/>
                      </a:cubicBezTo>
                      <a:cubicBezTo>
                        <a:pt x="534" y="2241"/>
                        <a:pt x="0" y="3642"/>
                        <a:pt x="0" y="5109"/>
                      </a:cubicBezTo>
                      <a:cubicBezTo>
                        <a:pt x="0" y="5435"/>
                        <a:pt x="297" y="5690"/>
                        <a:pt x="569" y="5690"/>
                      </a:cubicBezTo>
                      <a:cubicBezTo>
                        <a:pt x="715" y="5690"/>
                        <a:pt x="853" y="5617"/>
                        <a:pt x="934" y="5443"/>
                      </a:cubicBezTo>
                      <a:cubicBezTo>
                        <a:pt x="1701" y="4142"/>
                        <a:pt x="2035" y="2608"/>
                        <a:pt x="2569" y="1207"/>
                      </a:cubicBezTo>
                      <a:cubicBezTo>
                        <a:pt x="2823" y="483"/>
                        <a:pt x="2252" y="0"/>
                        <a:pt x="16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8"/>
                <p:cNvSpPr/>
                <p:nvPr/>
              </p:nvSpPr>
              <p:spPr>
                <a:xfrm>
                  <a:off x="4051675" y="2284575"/>
                  <a:ext cx="61200" cy="45900"/>
                </a:xfrm>
                <a:custGeom>
                  <a:rect b="b" l="l" r="r" t="t"/>
                  <a:pathLst>
                    <a:path extrusionOk="0" h="1836" w="2448">
                      <a:moveTo>
                        <a:pt x="1258" y="0"/>
                      </a:moveTo>
                      <a:cubicBezTo>
                        <a:pt x="120" y="0"/>
                        <a:pt x="0" y="1736"/>
                        <a:pt x="1157" y="1835"/>
                      </a:cubicBezTo>
                      <a:cubicBezTo>
                        <a:pt x="1167" y="1836"/>
                        <a:pt x="1178" y="1836"/>
                        <a:pt x="1188" y="1836"/>
                      </a:cubicBezTo>
                      <a:cubicBezTo>
                        <a:pt x="2327" y="1836"/>
                        <a:pt x="2447" y="34"/>
                        <a:pt x="1290" y="1"/>
                      </a:cubicBezTo>
                      <a:cubicBezTo>
                        <a:pt x="1279" y="0"/>
                        <a:pt x="1269" y="0"/>
                        <a:pt x="12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8"/>
                <p:cNvSpPr/>
                <p:nvPr/>
              </p:nvSpPr>
              <p:spPr>
                <a:xfrm>
                  <a:off x="4182600" y="2290400"/>
                  <a:ext cx="60100" cy="45950"/>
                </a:xfrm>
                <a:custGeom>
                  <a:rect b="b" l="l" r="r" t="t"/>
                  <a:pathLst>
                    <a:path extrusionOk="0" h="1838" w="2404">
                      <a:moveTo>
                        <a:pt x="1225" y="1"/>
                      </a:moveTo>
                      <a:cubicBezTo>
                        <a:pt x="88" y="1"/>
                        <a:pt x="0" y="1770"/>
                        <a:pt x="1157" y="1836"/>
                      </a:cubicBezTo>
                      <a:cubicBezTo>
                        <a:pt x="1178" y="1837"/>
                        <a:pt x="1198" y="1838"/>
                        <a:pt x="1218" y="1838"/>
                      </a:cubicBezTo>
                      <a:cubicBezTo>
                        <a:pt x="2328" y="1838"/>
                        <a:pt x="2404" y="67"/>
                        <a:pt x="1257" y="1"/>
                      </a:cubicBezTo>
                      <a:cubicBezTo>
                        <a:pt x="1246" y="1"/>
                        <a:pt x="1236" y="1"/>
                        <a:pt x="12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8"/>
                <p:cNvSpPr/>
                <p:nvPr/>
              </p:nvSpPr>
              <p:spPr>
                <a:xfrm>
                  <a:off x="3773700" y="3006625"/>
                  <a:ext cx="59225" cy="71000"/>
                </a:xfrm>
                <a:custGeom>
                  <a:rect b="b" l="l" r="r" t="t"/>
                  <a:pathLst>
                    <a:path extrusionOk="0" h="2840" w="2369">
                      <a:moveTo>
                        <a:pt x="1338" y="1"/>
                      </a:moveTo>
                      <a:cubicBezTo>
                        <a:pt x="975" y="1"/>
                        <a:pt x="622" y="241"/>
                        <a:pt x="501" y="606"/>
                      </a:cubicBezTo>
                      <a:lnTo>
                        <a:pt x="101" y="1841"/>
                      </a:lnTo>
                      <a:cubicBezTo>
                        <a:pt x="0" y="2208"/>
                        <a:pt x="167" y="2608"/>
                        <a:pt x="501" y="2775"/>
                      </a:cubicBezTo>
                      <a:cubicBezTo>
                        <a:pt x="606" y="2817"/>
                        <a:pt x="722" y="2839"/>
                        <a:pt x="836" y="2839"/>
                      </a:cubicBezTo>
                      <a:cubicBezTo>
                        <a:pt x="1082" y="2839"/>
                        <a:pt x="1321" y="2736"/>
                        <a:pt x="1435" y="2508"/>
                      </a:cubicBezTo>
                      <a:lnTo>
                        <a:pt x="2069" y="1374"/>
                      </a:lnTo>
                      <a:cubicBezTo>
                        <a:pt x="2369" y="940"/>
                        <a:pt x="2235" y="340"/>
                        <a:pt x="1735" y="106"/>
                      </a:cubicBezTo>
                      <a:cubicBezTo>
                        <a:pt x="1609" y="34"/>
                        <a:pt x="1473" y="1"/>
                        <a:pt x="13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8"/>
                <p:cNvSpPr/>
                <p:nvPr/>
              </p:nvSpPr>
              <p:spPr>
                <a:xfrm>
                  <a:off x="3951325" y="2988975"/>
                  <a:ext cx="78975" cy="94975"/>
                </a:xfrm>
                <a:custGeom>
                  <a:rect b="b" l="l" r="r" t="t"/>
                  <a:pathLst>
                    <a:path extrusionOk="0" h="3799" w="3159">
                      <a:moveTo>
                        <a:pt x="1859" y="0"/>
                      </a:moveTo>
                      <a:cubicBezTo>
                        <a:pt x="1535" y="0"/>
                        <a:pt x="1213" y="167"/>
                        <a:pt x="1035" y="579"/>
                      </a:cubicBezTo>
                      <a:cubicBezTo>
                        <a:pt x="901" y="979"/>
                        <a:pt x="768" y="1379"/>
                        <a:pt x="601" y="1713"/>
                      </a:cubicBezTo>
                      <a:cubicBezTo>
                        <a:pt x="367" y="2146"/>
                        <a:pt x="167" y="2480"/>
                        <a:pt x="101" y="2880"/>
                      </a:cubicBezTo>
                      <a:cubicBezTo>
                        <a:pt x="1" y="3180"/>
                        <a:pt x="101" y="3481"/>
                        <a:pt x="334" y="3681"/>
                      </a:cubicBezTo>
                      <a:cubicBezTo>
                        <a:pt x="441" y="3757"/>
                        <a:pt x="583" y="3799"/>
                        <a:pt x="725" y="3799"/>
                      </a:cubicBezTo>
                      <a:cubicBezTo>
                        <a:pt x="892" y="3799"/>
                        <a:pt x="1060" y="3741"/>
                        <a:pt x="1168" y="3614"/>
                      </a:cubicBezTo>
                      <a:cubicBezTo>
                        <a:pt x="1502" y="3247"/>
                        <a:pt x="1668" y="2914"/>
                        <a:pt x="1935" y="2513"/>
                      </a:cubicBezTo>
                      <a:cubicBezTo>
                        <a:pt x="2135" y="2146"/>
                        <a:pt x="2436" y="1746"/>
                        <a:pt x="2669" y="1379"/>
                      </a:cubicBezTo>
                      <a:cubicBezTo>
                        <a:pt x="3158" y="667"/>
                        <a:pt x="2506" y="0"/>
                        <a:pt x="18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8"/>
                <p:cNvSpPr/>
                <p:nvPr/>
              </p:nvSpPr>
              <p:spPr>
                <a:xfrm>
                  <a:off x="4151750" y="2931700"/>
                  <a:ext cx="61200" cy="45900"/>
                </a:xfrm>
                <a:custGeom>
                  <a:rect b="b" l="l" r="r" t="t"/>
                  <a:pathLst>
                    <a:path extrusionOk="0" h="1836" w="2448">
                      <a:moveTo>
                        <a:pt x="1258" y="0"/>
                      </a:moveTo>
                      <a:cubicBezTo>
                        <a:pt x="120" y="0"/>
                        <a:pt x="0" y="1736"/>
                        <a:pt x="1157" y="1835"/>
                      </a:cubicBezTo>
                      <a:cubicBezTo>
                        <a:pt x="1167" y="1836"/>
                        <a:pt x="1178" y="1836"/>
                        <a:pt x="1188" y="1836"/>
                      </a:cubicBezTo>
                      <a:cubicBezTo>
                        <a:pt x="2327" y="1836"/>
                        <a:pt x="2447" y="34"/>
                        <a:pt x="1290" y="1"/>
                      </a:cubicBezTo>
                      <a:cubicBezTo>
                        <a:pt x="1279" y="0"/>
                        <a:pt x="1268" y="0"/>
                        <a:pt x="12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8"/>
                <p:cNvSpPr/>
                <p:nvPr/>
              </p:nvSpPr>
              <p:spPr>
                <a:xfrm>
                  <a:off x="3842925" y="1899550"/>
                  <a:ext cx="52800" cy="65775"/>
                </a:xfrm>
                <a:custGeom>
                  <a:rect b="b" l="l" r="r" t="t"/>
                  <a:pathLst>
                    <a:path extrusionOk="0" h="2631" w="2112">
                      <a:moveTo>
                        <a:pt x="1266" y="0"/>
                      </a:moveTo>
                      <a:cubicBezTo>
                        <a:pt x="1055" y="0"/>
                        <a:pt x="846" y="111"/>
                        <a:pt x="734" y="391"/>
                      </a:cubicBezTo>
                      <a:cubicBezTo>
                        <a:pt x="601" y="691"/>
                        <a:pt x="500" y="958"/>
                        <a:pt x="367" y="1225"/>
                      </a:cubicBezTo>
                      <a:cubicBezTo>
                        <a:pt x="267" y="1525"/>
                        <a:pt x="100" y="1759"/>
                        <a:pt x="33" y="2059"/>
                      </a:cubicBezTo>
                      <a:cubicBezTo>
                        <a:pt x="0" y="2259"/>
                        <a:pt x="33" y="2459"/>
                        <a:pt x="200" y="2559"/>
                      </a:cubicBezTo>
                      <a:cubicBezTo>
                        <a:pt x="289" y="2595"/>
                        <a:pt x="407" y="2630"/>
                        <a:pt x="518" y="2630"/>
                      </a:cubicBezTo>
                      <a:cubicBezTo>
                        <a:pt x="614" y="2630"/>
                        <a:pt x="705" y="2603"/>
                        <a:pt x="767" y="2526"/>
                      </a:cubicBezTo>
                      <a:cubicBezTo>
                        <a:pt x="1001" y="2259"/>
                        <a:pt x="1134" y="2025"/>
                        <a:pt x="1301" y="1692"/>
                      </a:cubicBezTo>
                      <a:cubicBezTo>
                        <a:pt x="1468" y="1392"/>
                        <a:pt x="1635" y="1125"/>
                        <a:pt x="1801" y="858"/>
                      </a:cubicBezTo>
                      <a:cubicBezTo>
                        <a:pt x="2112" y="437"/>
                        <a:pt x="1685" y="0"/>
                        <a:pt x="12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8"/>
                <p:cNvSpPr/>
                <p:nvPr/>
              </p:nvSpPr>
              <p:spPr>
                <a:xfrm>
                  <a:off x="3917650" y="2116900"/>
                  <a:ext cx="40100" cy="30125"/>
                </a:xfrm>
                <a:custGeom>
                  <a:rect b="b" l="l" r="r" t="t"/>
                  <a:pathLst>
                    <a:path extrusionOk="0" h="1205" w="1604">
                      <a:moveTo>
                        <a:pt x="788" y="0"/>
                      </a:moveTo>
                      <a:cubicBezTo>
                        <a:pt x="75" y="0"/>
                        <a:pt x="1" y="1171"/>
                        <a:pt x="780" y="1204"/>
                      </a:cubicBezTo>
                      <a:cubicBezTo>
                        <a:pt x="791" y="1204"/>
                        <a:pt x="800" y="1204"/>
                        <a:pt x="810" y="1204"/>
                      </a:cubicBezTo>
                      <a:cubicBezTo>
                        <a:pt x="1517" y="1204"/>
                        <a:pt x="1604" y="36"/>
                        <a:pt x="847" y="3"/>
                      </a:cubicBezTo>
                      <a:cubicBezTo>
                        <a:pt x="827" y="1"/>
                        <a:pt x="807" y="0"/>
                        <a:pt x="78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8"/>
                <p:cNvSpPr/>
                <p:nvPr/>
              </p:nvSpPr>
              <p:spPr>
                <a:xfrm>
                  <a:off x="2886850" y="3514625"/>
                  <a:ext cx="338975" cy="424200"/>
                </a:xfrm>
                <a:custGeom>
                  <a:rect b="b" l="l" r="r" t="t"/>
                  <a:pathLst>
                    <a:path extrusionOk="0" h="16968" w="13559">
                      <a:moveTo>
                        <a:pt x="13559" y="0"/>
                      </a:moveTo>
                      <a:cubicBezTo>
                        <a:pt x="10523" y="6138"/>
                        <a:pt x="6287" y="11542"/>
                        <a:pt x="683" y="15578"/>
                      </a:cubicBezTo>
                      <a:cubicBezTo>
                        <a:pt x="1" y="16077"/>
                        <a:pt x="454" y="16968"/>
                        <a:pt x="1036" y="16968"/>
                      </a:cubicBezTo>
                      <a:cubicBezTo>
                        <a:pt x="1193" y="16968"/>
                        <a:pt x="1360" y="16902"/>
                        <a:pt x="1517" y="16746"/>
                      </a:cubicBezTo>
                      <a:cubicBezTo>
                        <a:pt x="5820" y="12743"/>
                        <a:pt x="9523" y="8373"/>
                        <a:pt x="12491" y="3470"/>
                      </a:cubicBezTo>
                      <a:cubicBezTo>
                        <a:pt x="12958" y="2335"/>
                        <a:pt x="13325" y="1201"/>
                        <a:pt x="135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8"/>
                <p:cNvSpPr/>
                <p:nvPr/>
              </p:nvSpPr>
              <p:spPr>
                <a:xfrm>
                  <a:off x="3082375" y="3662225"/>
                  <a:ext cx="155125" cy="291900"/>
                </a:xfrm>
                <a:custGeom>
                  <a:rect b="b" l="l" r="r" t="t"/>
                  <a:pathLst>
                    <a:path extrusionOk="0" h="11676" w="6205">
                      <a:moveTo>
                        <a:pt x="6205" y="1"/>
                      </a:moveTo>
                      <a:lnTo>
                        <a:pt x="6205" y="1"/>
                      </a:lnTo>
                      <a:cubicBezTo>
                        <a:pt x="6071" y="67"/>
                        <a:pt x="5971" y="134"/>
                        <a:pt x="5871" y="301"/>
                      </a:cubicBezTo>
                      <a:cubicBezTo>
                        <a:pt x="4170" y="4170"/>
                        <a:pt x="2169" y="8073"/>
                        <a:pt x="0" y="11676"/>
                      </a:cubicBezTo>
                      <a:cubicBezTo>
                        <a:pt x="2802" y="8240"/>
                        <a:pt x="5071" y="4304"/>
                        <a:pt x="62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8"/>
                <p:cNvSpPr/>
                <p:nvPr/>
              </p:nvSpPr>
              <p:spPr>
                <a:xfrm>
                  <a:off x="3213450" y="3637275"/>
                  <a:ext cx="115950" cy="286125"/>
                </a:xfrm>
                <a:custGeom>
                  <a:rect b="b" l="l" r="r" t="t"/>
                  <a:pathLst>
                    <a:path extrusionOk="0" h="11445" w="4638">
                      <a:moveTo>
                        <a:pt x="3843" y="1"/>
                      </a:moveTo>
                      <a:cubicBezTo>
                        <a:pt x="3605" y="1"/>
                        <a:pt x="3373" y="126"/>
                        <a:pt x="3297" y="432"/>
                      </a:cubicBezTo>
                      <a:cubicBezTo>
                        <a:pt x="2396" y="4001"/>
                        <a:pt x="962" y="7470"/>
                        <a:pt x="61" y="11073"/>
                      </a:cubicBezTo>
                      <a:cubicBezTo>
                        <a:pt x="0" y="11296"/>
                        <a:pt x="174" y="11445"/>
                        <a:pt x="349" y="11445"/>
                      </a:cubicBezTo>
                      <a:cubicBezTo>
                        <a:pt x="462" y="11445"/>
                        <a:pt x="576" y="11383"/>
                        <a:pt x="628" y="11239"/>
                      </a:cubicBezTo>
                      <a:cubicBezTo>
                        <a:pt x="2063" y="7804"/>
                        <a:pt x="3063" y="4168"/>
                        <a:pt x="4431" y="765"/>
                      </a:cubicBezTo>
                      <a:cubicBezTo>
                        <a:pt x="4637" y="332"/>
                        <a:pt x="4231" y="1"/>
                        <a:pt x="38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8"/>
                <p:cNvSpPr/>
                <p:nvPr/>
              </p:nvSpPr>
              <p:spPr>
                <a:xfrm>
                  <a:off x="3321850" y="3661600"/>
                  <a:ext cx="126300" cy="421100"/>
                </a:xfrm>
                <a:custGeom>
                  <a:rect b="b" l="l" r="r" t="t"/>
                  <a:pathLst>
                    <a:path extrusionOk="0" h="16844" w="5052">
                      <a:moveTo>
                        <a:pt x="4305" y="0"/>
                      </a:moveTo>
                      <a:cubicBezTo>
                        <a:pt x="4063" y="0"/>
                        <a:pt x="3831" y="139"/>
                        <a:pt x="3764" y="459"/>
                      </a:cubicBezTo>
                      <a:cubicBezTo>
                        <a:pt x="2630" y="5830"/>
                        <a:pt x="1396" y="11134"/>
                        <a:pt x="62" y="16471"/>
                      </a:cubicBezTo>
                      <a:cubicBezTo>
                        <a:pt x="1" y="16694"/>
                        <a:pt x="199" y="16843"/>
                        <a:pt x="379" y="16843"/>
                      </a:cubicBezTo>
                      <a:cubicBezTo>
                        <a:pt x="495" y="16843"/>
                        <a:pt x="603" y="16781"/>
                        <a:pt x="629" y="16638"/>
                      </a:cubicBezTo>
                      <a:cubicBezTo>
                        <a:pt x="1996" y="11334"/>
                        <a:pt x="3397" y="6030"/>
                        <a:pt x="4932" y="793"/>
                      </a:cubicBezTo>
                      <a:cubicBezTo>
                        <a:pt x="5052" y="313"/>
                        <a:pt x="4668" y="0"/>
                        <a:pt x="43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8"/>
                <p:cNvSpPr/>
                <p:nvPr/>
              </p:nvSpPr>
              <p:spPr>
                <a:xfrm>
                  <a:off x="3411675" y="3647100"/>
                  <a:ext cx="123175" cy="458925"/>
                </a:xfrm>
                <a:custGeom>
                  <a:rect b="b" l="l" r="r" t="t"/>
                  <a:pathLst>
                    <a:path extrusionOk="0" h="18357" w="4927">
                      <a:moveTo>
                        <a:pt x="4295" y="1"/>
                      </a:moveTo>
                      <a:cubicBezTo>
                        <a:pt x="3995" y="1"/>
                        <a:pt x="3690" y="185"/>
                        <a:pt x="3674" y="572"/>
                      </a:cubicBezTo>
                      <a:cubicBezTo>
                        <a:pt x="3574" y="6343"/>
                        <a:pt x="2573" y="12514"/>
                        <a:pt x="171" y="17785"/>
                      </a:cubicBezTo>
                      <a:cubicBezTo>
                        <a:pt x="0" y="18105"/>
                        <a:pt x="267" y="18357"/>
                        <a:pt x="525" y="18357"/>
                      </a:cubicBezTo>
                      <a:cubicBezTo>
                        <a:pt x="669" y="18357"/>
                        <a:pt x="812" y="18277"/>
                        <a:pt x="872" y="18085"/>
                      </a:cubicBezTo>
                      <a:cubicBezTo>
                        <a:pt x="2706" y="12281"/>
                        <a:pt x="4207" y="6677"/>
                        <a:pt x="4875" y="606"/>
                      </a:cubicBezTo>
                      <a:cubicBezTo>
                        <a:pt x="4926" y="210"/>
                        <a:pt x="4614" y="1"/>
                        <a:pt x="42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66" name="Google Shape;6766;p78"/>
              <p:cNvSpPr/>
              <p:nvPr/>
            </p:nvSpPr>
            <p:spPr>
              <a:xfrm rot="-1997969">
                <a:off x="5023628" y="2586656"/>
                <a:ext cx="206397" cy="142735"/>
              </a:xfrm>
              <a:custGeom>
                <a:rect b="b" l="l" r="r" t="t"/>
                <a:pathLst>
                  <a:path extrusionOk="0" h="7753" w="11211">
                    <a:moveTo>
                      <a:pt x="579" y="1"/>
                    </a:moveTo>
                    <a:cubicBezTo>
                      <a:pt x="309" y="1"/>
                      <a:pt x="1" y="244"/>
                      <a:pt x="64" y="581"/>
                    </a:cubicBezTo>
                    <a:cubicBezTo>
                      <a:pt x="397" y="3050"/>
                      <a:pt x="1598" y="6352"/>
                      <a:pt x="4100" y="7419"/>
                    </a:cubicBezTo>
                    <a:cubicBezTo>
                      <a:pt x="4628" y="7651"/>
                      <a:pt x="5149" y="7752"/>
                      <a:pt x="5656" y="7752"/>
                    </a:cubicBezTo>
                    <a:cubicBezTo>
                      <a:pt x="7713" y="7752"/>
                      <a:pt x="9561" y="6082"/>
                      <a:pt x="10872" y="4584"/>
                    </a:cubicBezTo>
                    <a:cubicBezTo>
                      <a:pt x="11210" y="4167"/>
                      <a:pt x="10857" y="3648"/>
                      <a:pt x="10431" y="3648"/>
                    </a:cubicBezTo>
                    <a:cubicBezTo>
                      <a:pt x="10312" y="3648"/>
                      <a:pt x="10188" y="3689"/>
                      <a:pt x="10071" y="3784"/>
                    </a:cubicBezTo>
                    <a:cubicBezTo>
                      <a:pt x="8830" y="4878"/>
                      <a:pt x="7306" y="6292"/>
                      <a:pt x="5692" y="6292"/>
                    </a:cubicBezTo>
                    <a:cubicBezTo>
                      <a:pt x="5093" y="6292"/>
                      <a:pt x="4481" y="6097"/>
                      <a:pt x="3867" y="5618"/>
                    </a:cubicBezTo>
                    <a:cubicBezTo>
                      <a:pt x="2232" y="4384"/>
                      <a:pt x="1365" y="2216"/>
                      <a:pt x="931" y="281"/>
                    </a:cubicBezTo>
                    <a:cubicBezTo>
                      <a:pt x="882" y="84"/>
                      <a:pt x="737" y="1"/>
                      <a:pt x="5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70" name="Shape 6770"/>
        <p:cNvGrpSpPr/>
        <p:nvPr/>
      </p:nvGrpSpPr>
      <p:grpSpPr>
        <a:xfrm>
          <a:off x="0" y="0"/>
          <a:ext cx="0" cy="0"/>
          <a:chOff x="0" y="0"/>
          <a:chExt cx="0" cy="0"/>
        </a:xfrm>
      </p:grpSpPr>
      <p:sp>
        <p:nvSpPr>
          <p:cNvPr id="6771" name="Google Shape;6771;p79"/>
          <p:cNvSpPr txBox="1"/>
          <p:nvPr>
            <p:ph idx="2" type="body"/>
          </p:nvPr>
        </p:nvSpPr>
        <p:spPr>
          <a:xfrm>
            <a:off x="720000" y="1788450"/>
            <a:ext cx="3586200" cy="281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1800">
                <a:solidFill>
                  <a:schemeClr val="accent1"/>
                </a:solidFill>
                <a:latin typeface="BioRhyme"/>
                <a:ea typeface="BioRhyme"/>
                <a:cs typeface="BioRhyme"/>
                <a:sym typeface="BioRhyme"/>
              </a:rPr>
              <a:t>Vectors</a:t>
            </a:r>
            <a:endParaRPr b="1" sz="1800">
              <a:solidFill>
                <a:schemeClr val="accent1"/>
              </a:solidFill>
              <a:latin typeface="BioRhyme"/>
              <a:ea typeface="BioRhyme"/>
              <a:cs typeface="BioRhyme"/>
              <a:sym typeface="BioRhyme"/>
            </a:endParaRPr>
          </a:p>
          <a:p>
            <a:pPr indent="-203200" lvl="0" marL="241300" rtl="0" algn="l">
              <a:lnSpc>
                <a:spcPct val="100000"/>
              </a:lnSpc>
              <a:spcBef>
                <a:spcPts val="0"/>
              </a:spcBef>
              <a:spcAft>
                <a:spcPts val="0"/>
              </a:spcAft>
              <a:buSzPts val="1200"/>
              <a:buFont typeface="Lato"/>
              <a:buChar char="●"/>
            </a:pPr>
            <a:r>
              <a:rPr lang="en">
                <a:solidFill>
                  <a:schemeClr val="hlink"/>
                </a:solidFill>
                <a:uFill>
                  <a:noFill/>
                </a:uFill>
                <a:hlinkClick r:id="rId3"/>
              </a:rPr>
              <a:t>Background with birds in mountains</a:t>
            </a:r>
            <a:endParaRPr/>
          </a:p>
          <a:p>
            <a:pPr indent="-203200" lvl="0" marL="241300" rtl="0" algn="l">
              <a:lnSpc>
                <a:spcPct val="100000"/>
              </a:lnSpc>
              <a:spcBef>
                <a:spcPts val="0"/>
              </a:spcBef>
              <a:spcAft>
                <a:spcPts val="0"/>
              </a:spcAft>
              <a:buSzPts val="1200"/>
              <a:buFont typeface="Lato"/>
              <a:buChar char="●"/>
            </a:pPr>
            <a:r>
              <a:rPr lang="en">
                <a:solidFill>
                  <a:schemeClr val="hlink"/>
                </a:solidFill>
                <a:uFill>
                  <a:noFill/>
                </a:uFill>
                <a:hlinkClick r:id="rId4"/>
              </a:rPr>
              <a:t>Background with cute birds in forest</a:t>
            </a:r>
            <a:endParaRPr/>
          </a:p>
          <a:p>
            <a:pPr indent="-203200" lvl="0" marL="241300" rtl="0" algn="l">
              <a:lnSpc>
                <a:spcPct val="100000"/>
              </a:lnSpc>
              <a:spcBef>
                <a:spcPts val="0"/>
              </a:spcBef>
              <a:spcAft>
                <a:spcPts val="0"/>
              </a:spcAft>
              <a:buSzPts val="1200"/>
              <a:buFont typeface="Lato"/>
              <a:buChar char="●"/>
            </a:pPr>
            <a:r>
              <a:rPr lang="en">
                <a:solidFill>
                  <a:schemeClr val="hlink"/>
                </a:solidFill>
                <a:uFill>
                  <a:noFill/>
                </a:uFill>
                <a:hlinkClick r:id="rId5"/>
              </a:rPr>
              <a:t>Beautiful autumn background</a:t>
            </a:r>
            <a:endParaRPr/>
          </a:p>
          <a:p>
            <a:pPr indent="-203200" lvl="0" marL="241300" rtl="0" algn="l">
              <a:lnSpc>
                <a:spcPct val="100000"/>
              </a:lnSpc>
              <a:spcBef>
                <a:spcPts val="0"/>
              </a:spcBef>
              <a:spcAft>
                <a:spcPts val="0"/>
              </a:spcAft>
              <a:buSzPts val="1200"/>
              <a:buFont typeface="Lato"/>
              <a:buChar char="●"/>
            </a:pPr>
            <a:r>
              <a:rPr lang="en">
                <a:solidFill>
                  <a:schemeClr val="hlink"/>
                </a:solidFill>
                <a:uFill>
                  <a:noFill/>
                </a:uFill>
                <a:hlinkClick r:id="rId6"/>
              </a:rPr>
              <a:t>Flying red birds background</a:t>
            </a:r>
            <a:endParaRPr/>
          </a:p>
          <a:p>
            <a:pPr indent="-203200" lvl="0" marL="241300" rtl="0" algn="l">
              <a:lnSpc>
                <a:spcPct val="100000"/>
              </a:lnSpc>
              <a:spcBef>
                <a:spcPts val="0"/>
              </a:spcBef>
              <a:spcAft>
                <a:spcPts val="0"/>
              </a:spcAft>
              <a:buSzPts val="1200"/>
              <a:buFont typeface="Lato"/>
              <a:buChar char="●"/>
            </a:pPr>
            <a:r>
              <a:rPr lang="en">
                <a:solidFill>
                  <a:schemeClr val="hlink"/>
                </a:solidFill>
                <a:uFill>
                  <a:noFill/>
                </a:uFill>
                <a:hlinkClick r:id="rId7"/>
              </a:rPr>
              <a:t>Flying yellow bird background</a:t>
            </a:r>
            <a:endParaRPr/>
          </a:p>
          <a:p>
            <a:pPr indent="-203200" lvl="0" marL="241300" rtl="0" algn="l">
              <a:lnSpc>
                <a:spcPct val="100000"/>
              </a:lnSpc>
              <a:spcBef>
                <a:spcPts val="0"/>
              </a:spcBef>
              <a:spcAft>
                <a:spcPts val="0"/>
              </a:spcAft>
              <a:buSzPts val="1200"/>
              <a:buFont typeface="Lato"/>
              <a:buChar char="●"/>
            </a:pPr>
            <a:r>
              <a:rPr lang="en">
                <a:solidFill>
                  <a:schemeClr val="hlink"/>
                </a:solidFill>
                <a:uFill>
                  <a:noFill/>
                </a:uFill>
                <a:hlinkClick r:id="rId8"/>
              </a:rPr>
              <a:t>Lovely bird collection in vintage style</a:t>
            </a:r>
            <a:endParaRPr/>
          </a:p>
          <a:p>
            <a:pPr indent="-203200" lvl="0" marL="241300" rtl="0" algn="l">
              <a:lnSpc>
                <a:spcPct val="100000"/>
              </a:lnSpc>
              <a:spcBef>
                <a:spcPts val="0"/>
              </a:spcBef>
              <a:spcAft>
                <a:spcPts val="0"/>
              </a:spcAft>
              <a:buSzPts val="1200"/>
              <a:buFont typeface="Lato"/>
              <a:buChar char="●"/>
            </a:pPr>
            <a:r>
              <a:rPr lang="en">
                <a:solidFill>
                  <a:schemeClr val="hlink"/>
                </a:solidFill>
                <a:uFill>
                  <a:noFill/>
                </a:uFill>
                <a:hlinkClick r:id="rId9"/>
              </a:rPr>
              <a:t>Hand drawn cactus background</a:t>
            </a:r>
            <a:endParaRPr/>
          </a:p>
          <a:p>
            <a:pPr indent="0" lvl="0" marL="0" rtl="0" algn="l">
              <a:lnSpc>
                <a:spcPct val="100000"/>
              </a:lnSpc>
              <a:spcBef>
                <a:spcPts val="300"/>
              </a:spcBef>
              <a:spcAft>
                <a:spcPts val="0"/>
              </a:spcAft>
              <a:buClr>
                <a:schemeClr val="dk1"/>
              </a:buClr>
              <a:buSzPts val="1100"/>
              <a:buFont typeface="Arial"/>
              <a:buNone/>
            </a:pPr>
            <a:r>
              <a:t/>
            </a:r>
            <a:endParaRPr/>
          </a:p>
          <a:p>
            <a:pPr indent="0" lvl="0" marL="0" rtl="0" algn="l">
              <a:lnSpc>
                <a:spcPct val="100000"/>
              </a:lnSpc>
              <a:spcBef>
                <a:spcPts val="300"/>
              </a:spcBef>
              <a:spcAft>
                <a:spcPts val="0"/>
              </a:spcAft>
              <a:buClr>
                <a:schemeClr val="dk1"/>
              </a:buClr>
              <a:buSzPts val="1100"/>
              <a:buFont typeface="Arial"/>
              <a:buNone/>
            </a:pPr>
            <a:r>
              <a:t/>
            </a:r>
            <a:endParaRPr sz="1800">
              <a:solidFill>
                <a:schemeClr val="dk1"/>
              </a:solidFill>
              <a:latin typeface="Bebas Neue"/>
              <a:ea typeface="Bebas Neue"/>
              <a:cs typeface="Bebas Neue"/>
              <a:sym typeface="Bebas Neue"/>
            </a:endParaRPr>
          </a:p>
          <a:p>
            <a:pPr indent="0" lvl="0" marL="0" rtl="0" algn="l">
              <a:spcBef>
                <a:spcPts val="300"/>
              </a:spcBef>
              <a:spcAft>
                <a:spcPts val="0"/>
              </a:spcAft>
              <a:buNone/>
            </a:pPr>
            <a:r>
              <a:t/>
            </a:r>
            <a:endParaRPr sz="1800">
              <a:solidFill>
                <a:schemeClr val="dk1"/>
              </a:solidFill>
            </a:endParaRPr>
          </a:p>
          <a:p>
            <a:pPr indent="0" lvl="0" marL="0" rtl="0" algn="l">
              <a:spcBef>
                <a:spcPts val="300"/>
              </a:spcBef>
              <a:spcAft>
                <a:spcPts val="0"/>
              </a:spcAft>
              <a:buNone/>
            </a:pPr>
            <a:r>
              <a:t/>
            </a:r>
            <a:endParaRPr sz="1100"/>
          </a:p>
        </p:txBody>
      </p:sp>
      <p:sp>
        <p:nvSpPr>
          <p:cNvPr id="6772" name="Google Shape;6772;p7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6773" name="Google Shape;6773;p79"/>
          <p:cNvSpPr txBox="1"/>
          <p:nvPr>
            <p:ph idx="1" type="body"/>
          </p:nvPr>
        </p:nvSpPr>
        <p:spPr>
          <a:xfrm>
            <a:off x="720000" y="1215751"/>
            <a:ext cx="7704000" cy="572700"/>
          </a:xfrm>
          <a:prstGeom prst="rect">
            <a:avLst/>
          </a:prstGeom>
        </p:spPr>
        <p:txBody>
          <a:bodyPr anchorCtr="0" anchor="t" bIns="91425" lIns="91425" spcFirstLastPara="1" rIns="91425" wrap="square" tIns="91425">
            <a:noAutofit/>
          </a:bodyPr>
          <a:lstStyle/>
          <a:p>
            <a:pPr indent="0" lvl="0" marL="0" rtl="0" algn="l">
              <a:spcBef>
                <a:spcPts val="300"/>
              </a:spcBef>
              <a:spcAft>
                <a:spcPts val="0"/>
              </a:spcAft>
              <a:buClr>
                <a:schemeClr val="dk1"/>
              </a:buClr>
              <a:buSzPts val="1100"/>
              <a:buFont typeface="Arial"/>
              <a:buNone/>
            </a:pPr>
            <a:r>
              <a:rPr lang="en"/>
              <a:t>Did you like the resources on this template? Get them for free at our other websites:</a:t>
            </a:r>
            <a:endParaRPr/>
          </a:p>
        </p:txBody>
      </p:sp>
      <p:sp>
        <p:nvSpPr>
          <p:cNvPr id="6774" name="Google Shape;6774;p79"/>
          <p:cNvSpPr txBox="1"/>
          <p:nvPr>
            <p:ph idx="3" type="body"/>
          </p:nvPr>
        </p:nvSpPr>
        <p:spPr>
          <a:xfrm>
            <a:off x="4837800" y="1788450"/>
            <a:ext cx="3586200" cy="2815500"/>
          </a:xfrm>
          <a:prstGeom prst="rect">
            <a:avLst/>
          </a:prstGeom>
        </p:spPr>
        <p:txBody>
          <a:bodyPr anchorCtr="0" anchor="t" bIns="91425" lIns="91425" spcFirstLastPara="1" rIns="91425" wrap="square" tIns="91425">
            <a:noAutofit/>
          </a:bodyPr>
          <a:lstStyle/>
          <a:p>
            <a:pPr indent="0" lvl="0" marL="0" rtl="0" algn="l">
              <a:spcBef>
                <a:spcPts val="300"/>
              </a:spcBef>
              <a:spcAft>
                <a:spcPts val="0"/>
              </a:spcAft>
              <a:buNone/>
            </a:pPr>
            <a:r>
              <a:rPr b="1" lang="en" sz="1800">
                <a:solidFill>
                  <a:schemeClr val="accent1"/>
                </a:solidFill>
                <a:latin typeface="BioRhyme"/>
                <a:ea typeface="BioRhyme"/>
                <a:cs typeface="BioRhyme"/>
                <a:sym typeface="BioRhyme"/>
              </a:rPr>
              <a:t>Photos</a:t>
            </a:r>
            <a:endParaRPr b="1" sz="1800">
              <a:solidFill>
                <a:schemeClr val="accent1"/>
              </a:solidFill>
              <a:latin typeface="BioRhyme"/>
              <a:ea typeface="BioRhyme"/>
              <a:cs typeface="BioRhyme"/>
              <a:sym typeface="BioRhyme"/>
            </a:endParaRPr>
          </a:p>
          <a:p>
            <a:pPr indent="-203200" lvl="0" marL="241300" rtl="0" algn="l">
              <a:lnSpc>
                <a:spcPct val="100000"/>
              </a:lnSpc>
              <a:spcBef>
                <a:spcPts val="0"/>
              </a:spcBef>
              <a:spcAft>
                <a:spcPts val="0"/>
              </a:spcAft>
              <a:buSzPts val="1200"/>
              <a:buFont typeface="Lato"/>
              <a:buChar char="●"/>
            </a:pPr>
            <a:r>
              <a:rPr lang="en">
                <a:solidFill>
                  <a:schemeClr val="hlink"/>
                </a:solidFill>
                <a:uFill>
                  <a:noFill/>
                </a:uFill>
                <a:hlinkClick r:id="rId10"/>
              </a:rPr>
              <a:t>Fresh eggs in hay from chickens at farm</a:t>
            </a:r>
            <a:endParaRPr/>
          </a:p>
          <a:p>
            <a:pPr indent="-203200" lvl="0" marL="241300" rtl="0" algn="l">
              <a:lnSpc>
                <a:spcPct val="100000"/>
              </a:lnSpc>
              <a:spcBef>
                <a:spcPts val="0"/>
              </a:spcBef>
              <a:spcAft>
                <a:spcPts val="0"/>
              </a:spcAft>
              <a:buSzPts val="1200"/>
              <a:buFont typeface="Lato"/>
              <a:buChar char="●"/>
            </a:pPr>
            <a:r>
              <a:rPr lang="en">
                <a:solidFill>
                  <a:schemeClr val="hlink"/>
                </a:solidFill>
                <a:uFill>
                  <a:noFill/>
                </a:uFill>
                <a:hlinkClick r:id="rId11"/>
              </a:rPr>
              <a:t>Close-up of easter eggs in bird nest with feathers</a:t>
            </a:r>
            <a:endParaRPr/>
          </a:p>
          <a:p>
            <a:pPr indent="-203200" lvl="0" marL="241300" rtl="0" algn="l">
              <a:lnSpc>
                <a:spcPct val="100000"/>
              </a:lnSpc>
              <a:spcBef>
                <a:spcPts val="0"/>
              </a:spcBef>
              <a:spcAft>
                <a:spcPts val="0"/>
              </a:spcAft>
              <a:buSzPts val="1200"/>
              <a:buFont typeface="Lato"/>
              <a:buChar char="●"/>
            </a:pPr>
            <a:r>
              <a:rPr lang="en">
                <a:solidFill>
                  <a:schemeClr val="hlink"/>
                </a:solidFill>
                <a:uFill>
                  <a:noFill/>
                </a:uFill>
                <a:hlinkClick r:id="rId12"/>
              </a:rPr>
              <a:t>Top view of eggs for easter in bird nest</a:t>
            </a:r>
            <a:endParaRPr/>
          </a:p>
          <a:p>
            <a:pPr indent="0" lvl="0" marL="0" rtl="0" algn="l">
              <a:spcBef>
                <a:spcPts val="300"/>
              </a:spcBef>
              <a:spcAft>
                <a:spcPts val="0"/>
              </a:spcAft>
              <a:buNone/>
            </a:pPr>
            <a:r>
              <a:t/>
            </a:r>
            <a:endParaRPr sz="1100"/>
          </a:p>
          <a:p>
            <a:pPr indent="0" lvl="0" marL="0" rtl="0" algn="l">
              <a:spcBef>
                <a:spcPts val="300"/>
              </a:spcBef>
              <a:spcAft>
                <a:spcPts val="0"/>
              </a:spcAft>
              <a:buNone/>
            </a:pPr>
            <a:r>
              <a:rPr b="1" lang="en" sz="1800">
                <a:solidFill>
                  <a:schemeClr val="accent1"/>
                </a:solidFill>
                <a:latin typeface="BioRhyme"/>
                <a:ea typeface="BioRhyme"/>
                <a:cs typeface="BioRhyme"/>
                <a:sym typeface="BioRhyme"/>
              </a:rPr>
              <a:t>Icons</a:t>
            </a:r>
            <a:endParaRPr b="1" sz="1800">
              <a:solidFill>
                <a:schemeClr val="accent1"/>
              </a:solidFill>
              <a:latin typeface="BioRhyme"/>
              <a:ea typeface="BioRhyme"/>
              <a:cs typeface="BioRhyme"/>
              <a:sym typeface="BioRhyme"/>
            </a:endParaRPr>
          </a:p>
          <a:p>
            <a:pPr indent="-203200" lvl="0" marL="241300" rtl="0" algn="l">
              <a:spcBef>
                <a:spcPts val="300"/>
              </a:spcBef>
              <a:spcAft>
                <a:spcPts val="0"/>
              </a:spcAft>
              <a:buSzPts val="1200"/>
              <a:buFont typeface="Anaheim"/>
              <a:buChar char="●"/>
            </a:pPr>
            <a:r>
              <a:rPr lang="en">
                <a:solidFill>
                  <a:schemeClr val="hlink"/>
                </a:solidFill>
                <a:uFill>
                  <a:noFill/>
                </a:uFill>
                <a:hlinkClick r:id="rId13"/>
              </a:rPr>
              <a:t>Icon pack: birds | lineal</a:t>
            </a:r>
            <a:endParaRPr/>
          </a:p>
          <a:p>
            <a:pPr indent="0" lvl="0" marL="0" rtl="0" algn="l">
              <a:spcBef>
                <a:spcPts val="300"/>
              </a:spcBef>
              <a:spcAft>
                <a:spcPts val="0"/>
              </a:spcAft>
              <a:buNone/>
            </a:pPr>
            <a:r>
              <a:t/>
            </a:r>
            <a:endParaRPr sz="1100"/>
          </a:p>
          <a:p>
            <a:pPr indent="0" lvl="0" marL="0" rtl="0" algn="l">
              <a:spcBef>
                <a:spcPts val="0"/>
              </a:spcBef>
              <a:spcAft>
                <a:spcPts val="0"/>
              </a:spcAft>
              <a:buNone/>
            </a:pPr>
            <a:r>
              <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778" name="Shape 6778"/>
        <p:cNvGrpSpPr/>
        <p:nvPr/>
      </p:nvGrpSpPr>
      <p:grpSpPr>
        <a:xfrm>
          <a:off x="0" y="0"/>
          <a:ext cx="0" cy="0"/>
          <a:chOff x="0" y="0"/>
          <a:chExt cx="0" cy="0"/>
        </a:xfrm>
      </p:grpSpPr>
      <p:sp>
        <p:nvSpPr>
          <p:cNvPr id="6779" name="Google Shape;6779;p80"/>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6780" name="Google Shape;6780;p80"/>
          <p:cNvSpPr txBox="1"/>
          <p:nvPr/>
        </p:nvSpPr>
        <p:spPr>
          <a:xfrm>
            <a:off x="72340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lnSpc>
                <a:spcPct val="100000"/>
              </a:lnSpc>
              <a:spcBef>
                <a:spcPts val="1000"/>
              </a:spcBef>
              <a:spcAft>
                <a:spcPts val="0"/>
              </a:spcAft>
              <a:buClr>
                <a:srgbClr val="000000"/>
              </a:buClr>
              <a:buSzPts val="1100"/>
              <a:buFont typeface="Arial"/>
              <a:buNone/>
            </a:pPr>
            <a:r>
              <a:rPr b="1" lang="en" sz="1100">
                <a:solidFill>
                  <a:schemeClr val="dk2"/>
                </a:solidFill>
              </a:rPr>
              <a:t>As a Free user, you are allowed to:</a:t>
            </a:r>
            <a:endParaRPr b="1" sz="1100">
              <a:solidFill>
                <a:schemeClr val="dk2"/>
              </a:solidFill>
            </a:endParaRPr>
          </a:p>
          <a:p>
            <a:pPr indent="-298450" lvl="0" marL="457200" rtl="0" algn="l">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lnSpc>
                <a:spcPct val="100000"/>
              </a:lnSpc>
              <a:spcBef>
                <a:spcPts val="1400"/>
              </a:spcBef>
              <a:spcAft>
                <a:spcPts val="0"/>
              </a:spcAft>
              <a:buClr>
                <a:srgbClr val="000000"/>
              </a:buClr>
              <a:buSzPts val="1100"/>
              <a:buFont typeface="Arial"/>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784" name="Shape 6784"/>
        <p:cNvGrpSpPr/>
        <p:nvPr/>
      </p:nvGrpSpPr>
      <p:grpSpPr>
        <a:xfrm>
          <a:off x="0" y="0"/>
          <a:ext cx="0" cy="0"/>
          <a:chOff x="0" y="0"/>
          <a:chExt cx="0" cy="0"/>
        </a:xfrm>
      </p:grpSpPr>
      <p:sp>
        <p:nvSpPr>
          <p:cNvPr id="6785" name="Google Shape;6785;p81"/>
          <p:cNvSpPr txBox="1"/>
          <p:nvPr/>
        </p:nvSpPr>
        <p:spPr>
          <a:xfrm>
            <a:off x="72345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
        <p:nvSpPr>
          <p:cNvPr id="6786" name="Google Shape;6786;p81"/>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790" name="Shape 6790"/>
        <p:cNvGrpSpPr/>
        <p:nvPr/>
      </p:nvGrpSpPr>
      <p:grpSpPr>
        <a:xfrm>
          <a:off x="0" y="0"/>
          <a:ext cx="0" cy="0"/>
          <a:chOff x="0" y="0"/>
          <a:chExt cx="0" cy="0"/>
        </a:xfrm>
      </p:grpSpPr>
      <p:sp>
        <p:nvSpPr>
          <p:cNvPr id="6791" name="Google Shape;6791;p82"/>
          <p:cNvSpPr txBox="1"/>
          <p:nvPr/>
        </p:nvSpPr>
        <p:spPr>
          <a:xfrm>
            <a:off x="723400" y="1187975"/>
            <a:ext cx="7697100" cy="1466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indent="0" lvl="0" marL="0" rtl="0" algn="ctr">
              <a:lnSpc>
                <a:spcPct val="100000"/>
              </a:lnSpc>
              <a:spcBef>
                <a:spcPts val="1000"/>
              </a:spcBef>
              <a:spcAft>
                <a:spcPts val="0"/>
              </a:spcAft>
              <a:buNone/>
            </a:pPr>
            <a:r>
              <a:rPr b="1" lang="en" sz="1100">
                <a:solidFill>
                  <a:schemeClr val="lt1"/>
                </a:solidFill>
              </a:rPr>
              <a:t>BioRhyme</a:t>
            </a:r>
            <a:endParaRPr b="1" sz="1100">
              <a:solidFill>
                <a:schemeClr val="lt1"/>
              </a:solidFill>
            </a:endParaRPr>
          </a:p>
          <a:p>
            <a:pPr indent="0" lvl="0" marL="0" rtl="0" algn="ctr">
              <a:lnSpc>
                <a:spcPct val="100000"/>
              </a:lnSpc>
              <a:spcBef>
                <a:spcPts val="0"/>
              </a:spcBef>
              <a:spcAft>
                <a:spcPts val="0"/>
              </a:spcAft>
              <a:buNone/>
            </a:pPr>
            <a:r>
              <a:rPr lang="en" sz="1100">
                <a:solidFill>
                  <a:srgbClr val="FFFFFF"/>
                </a:solidFill>
              </a:rPr>
              <a:t>(</a:t>
            </a:r>
            <a:r>
              <a:rPr lang="en" sz="1100">
                <a:solidFill>
                  <a:srgbClr val="FFFFFF"/>
                </a:solidFill>
                <a:uFill>
                  <a:noFill/>
                </a:uFill>
                <a:hlinkClick r:id="rId3">
                  <a:extLst>
                    <a:ext uri="{A12FA001-AC4F-418D-AE19-62706E023703}">
                      <ahyp:hlinkClr val="tx"/>
                    </a:ext>
                  </a:extLst>
                </a:hlinkClick>
              </a:rPr>
              <a:t>https://fonts.google.com/specimen/Biorhyme</a:t>
            </a:r>
            <a:r>
              <a:rPr lang="en" sz="1100">
                <a:solidFill>
                  <a:srgbClr val="FFFFFF"/>
                </a:solidFill>
              </a:rPr>
              <a:t>)</a:t>
            </a:r>
            <a:endParaRPr sz="1100">
              <a:solidFill>
                <a:srgbClr val="FFFFFF"/>
              </a:solidFill>
            </a:endParaRPr>
          </a:p>
          <a:p>
            <a:pPr indent="0" lvl="0" marL="0" rtl="0" algn="ctr">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b="1" lang="en" sz="1100">
                <a:solidFill>
                  <a:schemeClr val="lt1"/>
                </a:solidFill>
              </a:rPr>
              <a:t>Lato</a:t>
            </a:r>
            <a:endParaRPr b="1" sz="1100">
              <a:solidFill>
                <a:schemeClr val="lt1"/>
              </a:solidFill>
            </a:endParaRPr>
          </a:p>
          <a:p>
            <a:pPr indent="0" lvl="0" marL="0" rtl="0" algn="ctr">
              <a:lnSpc>
                <a:spcPct val="100000"/>
              </a:lnSpc>
              <a:spcBef>
                <a:spcPts val="0"/>
              </a:spcBef>
              <a:spcAft>
                <a:spcPts val="0"/>
              </a:spcAft>
              <a:buNone/>
            </a:pPr>
            <a:r>
              <a:rPr lang="en" sz="1100">
                <a:solidFill>
                  <a:srgbClr val="FFFFFF"/>
                </a:solidFill>
              </a:rPr>
              <a:t>(</a:t>
            </a:r>
            <a:r>
              <a:rPr lang="en" sz="1100">
                <a:solidFill>
                  <a:srgbClr val="FFFFFF"/>
                </a:solidFill>
                <a:uFill>
                  <a:noFill/>
                </a:uFill>
                <a:hlinkClick r:id="rId4">
                  <a:extLst>
                    <a:ext uri="{A12FA001-AC4F-418D-AE19-62706E023703}">
                      <ahyp:hlinkClr val="tx"/>
                    </a:ext>
                  </a:extLst>
                </a:hlinkClick>
              </a:rPr>
              <a:t>https://fonts.google.com/specimen/Lato</a:t>
            </a:r>
            <a:r>
              <a:rPr lang="en" sz="1100">
                <a:solidFill>
                  <a:srgbClr val="FFFFFF"/>
                </a:solidFill>
              </a:rPr>
              <a:t>)</a:t>
            </a:r>
            <a:endParaRPr sz="1100">
              <a:solidFill>
                <a:srgbClr val="FFFFFF"/>
              </a:solidFill>
            </a:endParaRPr>
          </a:p>
          <a:p>
            <a:pPr indent="0" lvl="0" marL="0" rtl="0" algn="l">
              <a:lnSpc>
                <a:spcPct val="100000"/>
              </a:lnSpc>
              <a:spcBef>
                <a:spcPts val="0"/>
              </a:spcBef>
              <a:spcAft>
                <a:spcPts val="0"/>
              </a:spcAft>
              <a:buNone/>
            </a:pPr>
            <a:r>
              <a:t/>
            </a:r>
            <a:endParaRPr sz="1100">
              <a:solidFill>
                <a:schemeClr val="lt1"/>
              </a:solidFill>
            </a:endParaRPr>
          </a:p>
        </p:txBody>
      </p:sp>
      <p:sp>
        <p:nvSpPr>
          <p:cNvPr id="6792" name="Google Shape;6792;p82"/>
          <p:cNvSpPr/>
          <p:nvPr/>
        </p:nvSpPr>
        <p:spPr>
          <a:xfrm>
            <a:off x="2052650" y="2947175"/>
            <a:ext cx="791400" cy="754200"/>
          </a:xfrm>
          <a:prstGeom prst="roundRect">
            <a:avLst>
              <a:gd fmla="val 16667" name="adj"/>
            </a:avLst>
          </a:prstGeom>
          <a:solidFill>
            <a:srgbClr val="542C1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82"/>
          <p:cNvSpPr/>
          <p:nvPr/>
        </p:nvSpPr>
        <p:spPr>
          <a:xfrm>
            <a:off x="3114470" y="2947175"/>
            <a:ext cx="791400" cy="754200"/>
          </a:xfrm>
          <a:prstGeom prst="roundRect">
            <a:avLst>
              <a:gd fmla="val 16667" name="adj"/>
            </a:avLst>
          </a:prstGeom>
          <a:solidFill>
            <a:srgbClr val="D0E7F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82"/>
          <p:cNvSpPr/>
          <p:nvPr/>
        </p:nvSpPr>
        <p:spPr>
          <a:xfrm>
            <a:off x="4176289" y="2947175"/>
            <a:ext cx="791400" cy="754200"/>
          </a:xfrm>
          <a:prstGeom prst="roundRect">
            <a:avLst>
              <a:gd fmla="val 16667" name="adj"/>
            </a:avLst>
          </a:prstGeom>
          <a:solidFill>
            <a:srgbClr val="7F492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82"/>
          <p:cNvSpPr txBox="1"/>
          <p:nvPr/>
        </p:nvSpPr>
        <p:spPr>
          <a:xfrm>
            <a:off x="20526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#542c18</a:t>
            </a:r>
            <a:endParaRPr sz="1000">
              <a:solidFill>
                <a:srgbClr val="FFFFFF"/>
              </a:solidFill>
            </a:endParaRPr>
          </a:p>
        </p:txBody>
      </p:sp>
      <p:sp>
        <p:nvSpPr>
          <p:cNvPr id="6796" name="Google Shape;6796;p82"/>
          <p:cNvSpPr txBox="1"/>
          <p:nvPr/>
        </p:nvSpPr>
        <p:spPr>
          <a:xfrm>
            <a:off x="311447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213B55"/>
                </a:solidFill>
              </a:rPr>
              <a:t>#d0e7f4</a:t>
            </a:r>
            <a:endParaRPr sz="1000">
              <a:solidFill>
                <a:srgbClr val="213B55"/>
              </a:solidFill>
            </a:endParaRPr>
          </a:p>
        </p:txBody>
      </p:sp>
      <p:sp>
        <p:nvSpPr>
          <p:cNvPr id="6797" name="Google Shape;6797;p82"/>
          <p:cNvSpPr txBox="1"/>
          <p:nvPr/>
        </p:nvSpPr>
        <p:spPr>
          <a:xfrm>
            <a:off x="417630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#7f492b</a:t>
            </a:r>
            <a:endParaRPr sz="1000">
              <a:solidFill>
                <a:srgbClr val="FFFFFF"/>
              </a:solidFill>
            </a:endParaRPr>
          </a:p>
        </p:txBody>
      </p:sp>
      <p:sp>
        <p:nvSpPr>
          <p:cNvPr id="6798" name="Google Shape;6798;p82"/>
          <p:cNvSpPr/>
          <p:nvPr/>
        </p:nvSpPr>
        <p:spPr>
          <a:xfrm>
            <a:off x="5238125" y="2947175"/>
            <a:ext cx="791400" cy="754200"/>
          </a:xfrm>
          <a:prstGeom prst="roundRect">
            <a:avLst>
              <a:gd fmla="val 16667" name="adj"/>
            </a:avLst>
          </a:prstGeom>
          <a:solidFill>
            <a:srgbClr val="F2A43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82"/>
          <p:cNvSpPr txBox="1"/>
          <p:nvPr/>
        </p:nvSpPr>
        <p:spPr>
          <a:xfrm>
            <a:off x="523812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#f2a435</a:t>
            </a:r>
            <a:endParaRPr sz="1000">
              <a:solidFill>
                <a:srgbClr val="FFFFFF"/>
              </a:solidFill>
            </a:endParaRPr>
          </a:p>
        </p:txBody>
      </p:sp>
      <p:sp>
        <p:nvSpPr>
          <p:cNvPr id="6800" name="Google Shape;6800;p82"/>
          <p:cNvSpPr/>
          <p:nvPr/>
        </p:nvSpPr>
        <p:spPr>
          <a:xfrm>
            <a:off x="2052650" y="3878275"/>
            <a:ext cx="791400" cy="754200"/>
          </a:xfrm>
          <a:prstGeom prst="roundRect">
            <a:avLst>
              <a:gd fmla="val 16667" name="adj"/>
            </a:avLst>
          </a:prstGeom>
          <a:solidFill>
            <a:srgbClr val="66825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82"/>
          <p:cNvSpPr/>
          <p:nvPr/>
        </p:nvSpPr>
        <p:spPr>
          <a:xfrm>
            <a:off x="3114470" y="3878275"/>
            <a:ext cx="791400" cy="754200"/>
          </a:xfrm>
          <a:prstGeom prst="roundRect">
            <a:avLst>
              <a:gd fmla="val 16667" name="adj"/>
            </a:avLst>
          </a:prstGeom>
          <a:solidFill>
            <a:srgbClr val="465E3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82"/>
          <p:cNvSpPr/>
          <p:nvPr/>
        </p:nvSpPr>
        <p:spPr>
          <a:xfrm>
            <a:off x="4176289" y="3878275"/>
            <a:ext cx="791400" cy="754200"/>
          </a:xfrm>
          <a:prstGeom prst="roundRect">
            <a:avLst>
              <a:gd fmla="val 16667" name="adj"/>
            </a:avLst>
          </a:prstGeom>
          <a:solidFill>
            <a:srgbClr val="B2955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82"/>
          <p:cNvSpPr txBox="1"/>
          <p:nvPr/>
        </p:nvSpPr>
        <p:spPr>
          <a:xfrm>
            <a:off x="205265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#668257</a:t>
            </a:r>
            <a:endParaRPr sz="1000">
              <a:solidFill>
                <a:srgbClr val="FFFFFF"/>
              </a:solidFill>
            </a:endParaRPr>
          </a:p>
        </p:txBody>
      </p:sp>
      <p:sp>
        <p:nvSpPr>
          <p:cNvPr id="6804" name="Google Shape;6804;p82"/>
          <p:cNvSpPr txBox="1"/>
          <p:nvPr/>
        </p:nvSpPr>
        <p:spPr>
          <a:xfrm>
            <a:off x="311447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#465e38</a:t>
            </a:r>
            <a:endParaRPr sz="1000">
              <a:solidFill>
                <a:srgbClr val="FFFFFF"/>
              </a:solidFill>
            </a:endParaRPr>
          </a:p>
        </p:txBody>
      </p:sp>
      <p:sp>
        <p:nvSpPr>
          <p:cNvPr id="6805" name="Google Shape;6805;p82"/>
          <p:cNvSpPr txBox="1"/>
          <p:nvPr/>
        </p:nvSpPr>
        <p:spPr>
          <a:xfrm>
            <a:off x="417630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#b2955d</a:t>
            </a:r>
            <a:endParaRPr sz="1000">
              <a:solidFill>
                <a:srgbClr val="FFFFFF"/>
              </a:solidFill>
            </a:endParaRPr>
          </a:p>
        </p:txBody>
      </p:sp>
      <p:sp>
        <p:nvSpPr>
          <p:cNvPr id="6806" name="Google Shape;6806;p82"/>
          <p:cNvSpPr/>
          <p:nvPr/>
        </p:nvSpPr>
        <p:spPr>
          <a:xfrm>
            <a:off x="5238125" y="3878275"/>
            <a:ext cx="791400" cy="754200"/>
          </a:xfrm>
          <a:prstGeom prst="roundRect">
            <a:avLst>
              <a:gd fmla="val 16667" name="adj"/>
            </a:avLst>
          </a:prstGeom>
          <a:solidFill>
            <a:srgbClr val="A8834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82"/>
          <p:cNvSpPr txBox="1"/>
          <p:nvPr/>
        </p:nvSpPr>
        <p:spPr>
          <a:xfrm>
            <a:off x="523812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#a88347</a:t>
            </a:r>
            <a:endParaRPr sz="1000">
              <a:solidFill>
                <a:srgbClr val="FFFFFF"/>
              </a:solidFill>
            </a:endParaRPr>
          </a:p>
        </p:txBody>
      </p:sp>
      <p:sp>
        <p:nvSpPr>
          <p:cNvPr id="6808" name="Google Shape;6808;p82"/>
          <p:cNvSpPr/>
          <p:nvPr/>
        </p:nvSpPr>
        <p:spPr>
          <a:xfrm>
            <a:off x="6299950" y="2947175"/>
            <a:ext cx="791400" cy="754200"/>
          </a:xfrm>
          <a:prstGeom prst="roundRect">
            <a:avLst>
              <a:gd fmla="val 16667" name="adj"/>
            </a:avLst>
          </a:prstGeom>
          <a:solidFill>
            <a:srgbClr val="F5582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82"/>
          <p:cNvSpPr txBox="1"/>
          <p:nvPr/>
        </p:nvSpPr>
        <p:spPr>
          <a:xfrm>
            <a:off x="62999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#f5582b</a:t>
            </a:r>
            <a:endParaRPr sz="1000">
              <a:solidFill>
                <a:srgbClr val="FFFFFF"/>
              </a:solidFill>
            </a:endParaRPr>
          </a:p>
        </p:txBody>
      </p:sp>
      <p:sp>
        <p:nvSpPr>
          <p:cNvPr id="6810" name="Google Shape;6810;p82"/>
          <p:cNvSpPr/>
          <p:nvPr/>
        </p:nvSpPr>
        <p:spPr>
          <a:xfrm>
            <a:off x="6299950" y="387827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82"/>
          <p:cNvSpPr txBox="1"/>
          <p:nvPr/>
        </p:nvSpPr>
        <p:spPr>
          <a:xfrm>
            <a:off x="629995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213B55"/>
                </a:solidFill>
              </a:rPr>
              <a:t>#ffffff</a:t>
            </a:r>
            <a:endParaRPr sz="1000">
              <a:solidFill>
                <a:srgbClr val="213B55"/>
              </a:solidFill>
            </a:endParaRPr>
          </a:p>
        </p:txBody>
      </p:sp>
      <p:sp>
        <p:nvSpPr>
          <p:cNvPr id="6812" name="Google Shape;6812;p82"/>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816" name="Shape 6816"/>
        <p:cNvGrpSpPr/>
        <p:nvPr/>
      </p:nvGrpSpPr>
      <p:grpSpPr>
        <a:xfrm>
          <a:off x="0" y="0"/>
          <a:ext cx="0" cy="0"/>
          <a:chOff x="0" y="0"/>
          <a:chExt cx="0" cy="0"/>
        </a:xfrm>
      </p:grpSpPr>
      <p:sp>
        <p:nvSpPr>
          <p:cNvPr id="6817" name="Google Shape;6817;p83"/>
          <p:cNvSpPr txBox="1"/>
          <p:nvPr/>
        </p:nvSpPr>
        <p:spPr>
          <a:xfrm>
            <a:off x="1307550" y="1187975"/>
            <a:ext cx="6520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dk2"/>
                </a:solidFill>
              </a:rPr>
              <a:t>h</a:t>
            </a:r>
            <a:r>
              <a:rPr b="1" lang="en" sz="1100">
                <a:solidFill>
                  <a:schemeClr val="dk2"/>
                </a:solidFill>
                <a:uFill>
                  <a:noFill/>
                </a:uFill>
                <a:hlinkClick r:id="rId3">
                  <a:extLst>
                    <a:ext uri="{A12FA001-AC4F-418D-AE19-62706E023703}">
                      <ahyp:hlinkClr val="tx"/>
                    </a:ext>
                  </a:extLst>
                </a:hlinkClick>
              </a:rPr>
              <a:t>ow it works</a:t>
            </a:r>
            <a:r>
              <a:rPr lang="en" sz="1100">
                <a:solidFill>
                  <a:schemeClr val="lt1"/>
                </a:solidFill>
                <a:uFill>
                  <a:noFill/>
                </a:uFill>
                <a:hlinkClick r:id="rId4">
                  <a:extLst>
                    <a:ext uri="{A12FA001-AC4F-418D-AE19-62706E023703}">
                      <ahyp:hlinkClr val="tx"/>
                    </a:ext>
                  </a:extLst>
                </a:hlinkClick>
              </a:rPr>
              <a:t>.</a:t>
            </a:r>
            <a:endParaRPr sz="1100">
              <a:solidFill>
                <a:schemeClr val="lt1"/>
              </a:solidFill>
            </a:endParaRPr>
          </a:p>
        </p:txBody>
      </p:sp>
      <p:sp>
        <p:nvSpPr>
          <p:cNvPr id="6818" name="Google Shape;6818;p83"/>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Storyset</a:t>
            </a:r>
            <a:endParaRPr/>
          </a:p>
        </p:txBody>
      </p:sp>
      <p:pic>
        <p:nvPicPr>
          <p:cNvPr id="6819" name="Google Shape;6819;p83"/>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6820" name="Google Shape;6820;p83">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7">
                  <a:extLst>
                    <a:ext uri="{A12FA001-AC4F-418D-AE19-62706E023703}">
                      <ahyp:hlinkClr val="tx"/>
                    </a:ext>
                  </a:extLst>
                </a:hlinkClick>
              </a:rPr>
              <a:t>Pana</a:t>
            </a:r>
            <a:endParaRPr b="1">
              <a:solidFill>
                <a:schemeClr val="dk2"/>
              </a:solidFill>
            </a:endParaRPr>
          </a:p>
        </p:txBody>
      </p:sp>
      <p:sp>
        <p:nvSpPr>
          <p:cNvPr id="6821" name="Google Shape;6821;p83">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9">
                  <a:extLst>
                    <a:ext uri="{A12FA001-AC4F-418D-AE19-62706E023703}">
                      <ahyp:hlinkClr val="tx"/>
                    </a:ext>
                  </a:extLst>
                </a:hlinkClick>
              </a:rPr>
              <a:t>Amico</a:t>
            </a:r>
            <a:endParaRPr b="1">
              <a:solidFill>
                <a:schemeClr val="dk2"/>
              </a:solidFill>
            </a:endParaRPr>
          </a:p>
        </p:txBody>
      </p:sp>
      <p:sp>
        <p:nvSpPr>
          <p:cNvPr id="6822" name="Google Shape;6822;p83">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1">
                  <a:extLst>
                    <a:ext uri="{A12FA001-AC4F-418D-AE19-62706E023703}">
                      <ahyp:hlinkClr val="tx"/>
                    </a:ext>
                  </a:extLst>
                </a:hlinkClick>
              </a:rPr>
              <a:t>Bro</a:t>
            </a:r>
            <a:endParaRPr b="1">
              <a:solidFill>
                <a:schemeClr val="dk2"/>
              </a:solidFill>
            </a:endParaRPr>
          </a:p>
        </p:txBody>
      </p:sp>
      <p:sp>
        <p:nvSpPr>
          <p:cNvPr id="6823" name="Google Shape;6823;p83">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3">
                  <a:extLst>
                    <a:ext uri="{A12FA001-AC4F-418D-AE19-62706E023703}">
                      <ahyp:hlinkClr val="tx"/>
                    </a:ext>
                  </a:extLst>
                </a:hlinkClick>
              </a:rPr>
              <a:t>Rafiki</a:t>
            </a:r>
            <a:endParaRPr b="1">
              <a:solidFill>
                <a:schemeClr val="dk2"/>
              </a:solidFill>
            </a:endParaRPr>
          </a:p>
        </p:txBody>
      </p:sp>
      <p:pic>
        <p:nvPicPr>
          <p:cNvPr id="6824" name="Google Shape;6824;p83"/>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6825" name="Google Shape;6825;p83"/>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6826" name="Google Shape;6826;p83"/>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6827" name="Google Shape;6827;p83"/>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6828" name="Google Shape;6828;p83">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9">
                  <a:extLst>
                    <a:ext uri="{A12FA001-AC4F-418D-AE19-62706E023703}">
                      <ahyp:hlinkClr val="tx"/>
                    </a:ext>
                  </a:extLst>
                </a:hlinkClick>
              </a:rPr>
              <a:t>Cuate</a:t>
            </a:r>
            <a:endParaRPr b="1">
              <a:solidFill>
                <a:schemeClr val="dk2"/>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832" name="Shape 6832"/>
        <p:cNvGrpSpPr/>
        <p:nvPr/>
      </p:nvGrpSpPr>
      <p:grpSpPr>
        <a:xfrm>
          <a:off x="0" y="0"/>
          <a:ext cx="0" cy="0"/>
          <a:chOff x="0" y="0"/>
          <a:chExt cx="0" cy="0"/>
        </a:xfrm>
      </p:grpSpPr>
      <p:sp>
        <p:nvSpPr>
          <p:cNvPr id="6833" name="Google Shape;6833;p84"/>
          <p:cNvSpPr txBox="1"/>
          <p:nvPr/>
        </p:nvSpPr>
        <p:spPr>
          <a:xfrm>
            <a:off x="1572600" y="1188000"/>
            <a:ext cx="59988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6834" name="Google Shape;6834;p84"/>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6835" name="Google Shape;6835;p84"/>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6836" name="Google Shape;6836;p84">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6837" name="Google Shape;6837;p84">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6838" name="Google Shape;6838;p84">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6839" name="Google Shape;6839;p84">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6840" name="Google Shape;6840;p84"/>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6841" name="Google Shape;6841;p84"/>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6842" name="Google Shape;6842;p84"/>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6843" name="Google Shape;6843;p84"/>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6844" name="Google Shape;6844;p84">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848" name="Shape 6848"/>
        <p:cNvGrpSpPr/>
        <p:nvPr/>
      </p:nvGrpSpPr>
      <p:grpSpPr>
        <a:xfrm>
          <a:off x="0" y="0"/>
          <a:ext cx="0" cy="0"/>
          <a:chOff x="0" y="0"/>
          <a:chExt cx="0" cy="0"/>
        </a:xfrm>
      </p:grpSpPr>
      <p:sp>
        <p:nvSpPr>
          <p:cNvPr id="6849" name="Google Shape;6849;p85"/>
          <p:cNvSpPr txBox="1"/>
          <p:nvPr/>
        </p:nvSpPr>
        <p:spPr>
          <a:xfrm>
            <a:off x="716775" y="1188000"/>
            <a:ext cx="7710600" cy="772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6850" name="Google Shape;6850;p85"/>
          <p:cNvGrpSpPr/>
          <p:nvPr/>
        </p:nvGrpSpPr>
        <p:grpSpPr>
          <a:xfrm>
            <a:off x="5117640" y="3085736"/>
            <a:ext cx="474294" cy="551291"/>
            <a:chOff x="4727025" y="1332775"/>
            <a:chExt cx="59900" cy="69625"/>
          </a:xfrm>
        </p:grpSpPr>
        <p:sp>
          <p:nvSpPr>
            <p:cNvPr id="6851" name="Google Shape;6851;p85"/>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85"/>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3" name="Google Shape;6853;p85"/>
          <p:cNvGrpSpPr/>
          <p:nvPr/>
        </p:nvGrpSpPr>
        <p:grpSpPr>
          <a:xfrm>
            <a:off x="5731296" y="2314340"/>
            <a:ext cx="555653" cy="557031"/>
            <a:chOff x="4820425" y="1329900"/>
            <a:chExt cx="70175" cy="70350"/>
          </a:xfrm>
        </p:grpSpPr>
        <p:sp>
          <p:nvSpPr>
            <p:cNvPr id="6854" name="Google Shape;6854;p85"/>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85"/>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85"/>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85"/>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8" name="Google Shape;6858;p85"/>
          <p:cNvGrpSpPr/>
          <p:nvPr/>
        </p:nvGrpSpPr>
        <p:grpSpPr>
          <a:xfrm>
            <a:off x="6357664" y="2318845"/>
            <a:ext cx="582574" cy="533871"/>
            <a:chOff x="4903200" y="1331525"/>
            <a:chExt cx="73575" cy="67425"/>
          </a:xfrm>
        </p:grpSpPr>
        <p:sp>
          <p:nvSpPr>
            <p:cNvPr id="6859" name="Google Shape;6859;p85"/>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85"/>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1" name="Google Shape;6861;p85"/>
          <p:cNvGrpSpPr/>
          <p:nvPr/>
        </p:nvGrpSpPr>
        <p:grpSpPr>
          <a:xfrm>
            <a:off x="5717142" y="3078709"/>
            <a:ext cx="583960" cy="565345"/>
            <a:chOff x="4815575" y="1416800"/>
            <a:chExt cx="73750" cy="71400"/>
          </a:xfrm>
        </p:grpSpPr>
        <p:sp>
          <p:nvSpPr>
            <p:cNvPr id="6862" name="Google Shape;6862;p85"/>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85"/>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85"/>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5" name="Google Shape;6865;p85"/>
          <p:cNvGrpSpPr/>
          <p:nvPr/>
        </p:nvGrpSpPr>
        <p:grpSpPr>
          <a:xfrm>
            <a:off x="6351924" y="3108896"/>
            <a:ext cx="589898" cy="504970"/>
            <a:chOff x="4902475" y="1418875"/>
            <a:chExt cx="74500" cy="63775"/>
          </a:xfrm>
        </p:grpSpPr>
        <p:sp>
          <p:nvSpPr>
            <p:cNvPr id="6866" name="Google Shape;6866;p85"/>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85"/>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8" name="Google Shape;6868;p85"/>
          <p:cNvGrpSpPr/>
          <p:nvPr/>
        </p:nvGrpSpPr>
        <p:grpSpPr>
          <a:xfrm>
            <a:off x="5727139" y="3826000"/>
            <a:ext cx="563967" cy="567127"/>
            <a:chOff x="4818100" y="1507675"/>
            <a:chExt cx="71225" cy="71625"/>
          </a:xfrm>
        </p:grpSpPr>
        <p:sp>
          <p:nvSpPr>
            <p:cNvPr id="6869" name="Google Shape;6869;p85"/>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85"/>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85"/>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85"/>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3" name="Google Shape;6873;p85"/>
          <p:cNvGrpSpPr/>
          <p:nvPr/>
        </p:nvGrpSpPr>
        <p:grpSpPr>
          <a:xfrm>
            <a:off x="5040636" y="3829461"/>
            <a:ext cx="628301" cy="588505"/>
            <a:chOff x="4721450" y="1509475"/>
            <a:chExt cx="79350" cy="74325"/>
          </a:xfrm>
        </p:grpSpPr>
        <p:sp>
          <p:nvSpPr>
            <p:cNvPr id="6874" name="Google Shape;6874;p85"/>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85"/>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85"/>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85"/>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8" name="Google Shape;6878;p85"/>
          <p:cNvGrpSpPr/>
          <p:nvPr/>
        </p:nvGrpSpPr>
        <p:grpSpPr>
          <a:xfrm>
            <a:off x="6386170" y="3814027"/>
            <a:ext cx="557038" cy="562772"/>
            <a:chOff x="4906800" y="1507500"/>
            <a:chExt cx="70350" cy="71075"/>
          </a:xfrm>
        </p:grpSpPr>
        <p:sp>
          <p:nvSpPr>
            <p:cNvPr id="6879" name="Google Shape;6879;p85"/>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85"/>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85"/>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85"/>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85"/>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4" name="Google Shape;6884;p85"/>
          <p:cNvGrpSpPr/>
          <p:nvPr/>
        </p:nvGrpSpPr>
        <p:grpSpPr>
          <a:xfrm>
            <a:off x="4423778" y="2340963"/>
            <a:ext cx="517934" cy="517934"/>
            <a:chOff x="3736598" y="2170606"/>
            <a:chExt cx="404889" cy="404889"/>
          </a:xfrm>
        </p:grpSpPr>
        <p:sp>
          <p:nvSpPr>
            <p:cNvPr id="6885" name="Google Shape;6885;p85"/>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85"/>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85"/>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85"/>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9" name="Google Shape;6889;p85"/>
          <p:cNvGrpSpPr/>
          <p:nvPr/>
        </p:nvGrpSpPr>
        <p:grpSpPr>
          <a:xfrm>
            <a:off x="3690839" y="2341061"/>
            <a:ext cx="586986" cy="517740"/>
            <a:chOff x="3161917" y="2170682"/>
            <a:chExt cx="458870" cy="404737"/>
          </a:xfrm>
        </p:grpSpPr>
        <p:sp>
          <p:nvSpPr>
            <p:cNvPr id="6890" name="Google Shape;6890;p85"/>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85"/>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85"/>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3" name="Google Shape;6893;p85"/>
          <p:cNvGrpSpPr/>
          <p:nvPr/>
        </p:nvGrpSpPr>
        <p:grpSpPr>
          <a:xfrm>
            <a:off x="3713860" y="3102400"/>
            <a:ext cx="540943" cy="517963"/>
            <a:chOff x="3179914" y="2889488"/>
            <a:chExt cx="422876" cy="404911"/>
          </a:xfrm>
        </p:grpSpPr>
        <p:sp>
          <p:nvSpPr>
            <p:cNvPr id="6894" name="Google Shape;6894;p85"/>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85"/>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85"/>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85"/>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85"/>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85"/>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0" name="Google Shape;6900;p85"/>
          <p:cNvGrpSpPr/>
          <p:nvPr/>
        </p:nvGrpSpPr>
        <p:grpSpPr>
          <a:xfrm>
            <a:off x="4414654" y="3102358"/>
            <a:ext cx="536180" cy="518047"/>
            <a:chOff x="3729467" y="2889422"/>
            <a:chExt cx="419153" cy="404977"/>
          </a:xfrm>
        </p:grpSpPr>
        <p:sp>
          <p:nvSpPr>
            <p:cNvPr id="6901" name="Google Shape;6901;p85"/>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85"/>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85"/>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85"/>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85"/>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85"/>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85"/>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8" name="Google Shape;6908;p85"/>
          <p:cNvGrpSpPr/>
          <p:nvPr/>
        </p:nvGrpSpPr>
        <p:grpSpPr>
          <a:xfrm>
            <a:off x="1951688" y="3445787"/>
            <a:ext cx="965351" cy="134611"/>
            <a:chOff x="4411970" y="2962952"/>
            <a:chExt cx="706544" cy="104212"/>
          </a:xfrm>
        </p:grpSpPr>
        <p:sp>
          <p:nvSpPr>
            <p:cNvPr id="6909" name="Google Shape;6909;p85"/>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85"/>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85"/>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85"/>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3" name="Google Shape;6913;p85"/>
          <p:cNvGrpSpPr/>
          <p:nvPr/>
        </p:nvGrpSpPr>
        <p:grpSpPr>
          <a:xfrm>
            <a:off x="1951688" y="3041077"/>
            <a:ext cx="960158" cy="289172"/>
            <a:chOff x="4411970" y="2726085"/>
            <a:chExt cx="643107" cy="193659"/>
          </a:xfrm>
        </p:grpSpPr>
        <p:sp>
          <p:nvSpPr>
            <p:cNvPr id="6914" name="Google Shape;6914;p85"/>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85"/>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85"/>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7" name="Google Shape;6917;p85"/>
          <p:cNvGrpSpPr/>
          <p:nvPr/>
        </p:nvGrpSpPr>
        <p:grpSpPr>
          <a:xfrm>
            <a:off x="960185" y="3295400"/>
            <a:ext cx="811503" cy="252584"/>
            <a:chOff x="4411970" y="4340222"/>
            <a:chExt cx="779467" cy="242683"/>
          </a:xfrm>
        </p:grpSpPr>
        <p:sp>
          <p:nvSpPr>
            <p:cNvPr id="6918" name="Google Shape;6918;p85"/>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85"/>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85"/>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1" name="Google Shape;6921;p85"/>
          <p:cNvGrpSpPr/>
          <p:nvPr/>
        </p:nvGrpSpPr>
        <p:grpSpPr>
          <a:xfrm>
            <a:off x="1951688" y="2709308"/>
            <a:ext cx="965160" cy="216230"/>
            <a:chOff x="4411970" y="2468674"/>
            <a:chExt cx="747317" cy="167425"/>
          </a:xfrm>
        </p:grpSpPr>
        <p:sp>
          <p:nvSpPr>
            <p:cNvPr id="6922" name="Google Shape;6922;p85"/>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85"/>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24" name="Google Shape;6924;p85"/>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25" name="Google Shape;6925;p85"/>
          <p:cNvGrpSpPr/>
          <p:nvPr/>
        </p:nvGrpSpPr>
        <p:grpSpPr>
          <a:xfrm>
            <a:off x="959254" y="2334687"/>
            <a:ext cx="1959041" cy="208784"/>
            <a:chOff x="6336019" y="3733725"/>
            <a:chExt cx="2566206" cy="351310"/>
          </a:xfrm>
        </p:grpSpPr>
        <p:sp>
          <p:nvSpPr>
            <p:cNvPr id="6926" name="Google Shape;6926;p85"/>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85"/>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85"/>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85"/>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0" name="Google Shape;6930;p85"/>
          <p:cNvGrpSpPr/>
          <p:nvPr/>
        </p:nvGrpSpPr>
        <p:grpSpPr>
          <a:xfrm>
            <a:off x="1951688" y="3950602"/>
            <a:ext cx="946551" cy="153200"/>
            <a:chOff x="4404545" y="3301592"/>
            <a:chExt cx="782403" cy="129272"/>
          </a:xfrm>
        </p:grpSpPr>
        <p:sp>
          <p:nvSpPr>
            <p:cNvPr id="6931" name="Google Shape;6931;p85"/>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85"/>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3" name="Google Shape;6933;p85"/>
          <p:cNvGrpSpPr/>
          <p:nvPr/>
        </p:nvGrpSpPr>
        <p:grpSpPr>
          <a:xfrm>
            <a:off x="1951688" y="3695937"/>
            <a:ext cx="962257" cy="139127"/>
            <a:chOff x="4411970" y="3131459"/>
            <a:chExt cx="710520" cy="117397"/>
          </a:xfrm>
        </p:grpSpPr>
        <p:sp>
          <p:nvSpPr>
            <p:cNvPr id="6934" name="Google Shape;6934;p85"/>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85"/>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6936" name="Google Shape;6936;p85"/>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37" name="Google Shape;6937;p85"/>
          <p:cNvGrpSpPr/>
          <p:nvPr/>
        </p:nvGrpSpPr>
        <p:grpSpPr>
          <a:xfrm>
            <a:off x="951833" y="3621603"/>
            <a:ext cx="823838" cy="458988"/>
            <a:chOff x="4411970" y="1801825"/>
            <a:chExt cx="734586" cy="409262"/>
          </a:xfrm>
        </p:grpSpPr>
        <p:sp>
          <p:nvSpPr>
            <p:cNvPr id="6938" name="Google Shape;6938;p85"/>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85"/>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0" name="Google Shape;6940;p85"/>
          <p:cNvGrpSpPr/>
          <p:nvPr/>
        </p:nvGrpSpPr>
        <p:grpSpPr>
          <a:xfrm>
            <a:off x="3056804" y="2339173"/>
            <a:ext cx="521514" cy="521514"/>
            <a:chOff x="5681300" y="2527788"/>
            <a:chExt cx="805800" cy="805800"/>
          </a:xfrm>
        </p:grpSpPr>
        <p:sp>
          <p:nvSpPr>
            <p:cNvPr id="6941" name="Google Shape;6941;p85"/>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85"/>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3" name="Google Shape;6943;p85"/>
          <p:cNvGrpSpPr/>
          <p:nvPr/>
        </p:nvGrpSpPr>
        <p:grpSpPr>
          <a:xfrm>
            <a:off x="3051044" y="3094865"/>
            <a:ext cx="533033" cy="533033"/>
            <a:chOff x="4049800" y="640400"/>
            <a:chExt cx="858900" cy="858900"/>
          </a:xfrm>
        </p:grpSpPr>
        <p:sp>
          <p:nvSpPr>
            <p:cNvPr id="6944" name="Google Shape;6944;p85"/>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85"/>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6" name="Google Shape;6946;p85"/>
          <p:cNvGrpSpPr/>
          <p:nvPr/>
        </p:nvGrpSpPr>
        <p:grpSpPr>
          <a:xfrm>
            <a:off x="2976527" y="3772543"/>
            <a:ext cx="682068" cy="682068"/>
            <a:chOff x="5080188" y="927900"/>
            <a:chExt cx="961200" cy="961200"/>
          </a:xfrm>
        </p:grpSpPr>
        <p:sp>
          <p:nvSpPr>
            <p:cNvPr id="6947" name="Google Shape;6947;p85"/>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85"/>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85"/>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85"/>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85"/>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85"/>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85"/>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85"/>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5" name="Google Shape;6955;p85"/>
          <p:cNvGrpSpPr/>
          <p:nvPr/>
        </p:nvGrpSpPr>
        <p:grpSpPr>
          <a:xfrm>
            <a:off x="4440026" y="3869234"/>
            <a:ext cx="505650" cy="504006"/>
            <a:chOff x="6039282" y="1042577"/>
            <a:chExt cx="734315" cy="731929"/>
          </a:xfrm>
        </p:grpSpPr>
        <p:sp>
          <p:nvSpPr>
            <p:cNvPr id="6956" name="Google Shape;6956;p85"/>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85"/>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85"/>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85"/>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85"/>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85"/>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85"/>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85"/>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85"/>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85"/>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85"/>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85"/>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85"/>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85"/>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85"/>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85"/>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85"/>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85"/>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85"/>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85"/>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85"/>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7" name="Google Shape;6977;p85"/>
          <p:cNvGrpSpPr/>
          <p:nvPr/>
        </p:nvGrpSpPr>
        <p:grpSpPr>
          <a:xfrm>
            <a:off x="5052628" y="2298862"/>
            <a:ext cx="567744" cy="602136"/>
            <a:chOff x="1825800" y="1651625"/>
            <a:chExt cx="539989" cy="571775"/>
          </a:xfrm>
        </p:grpSpPr>
        <p:sp>
          <p:nvSpPr>
            <p:cNvPr id="6978" name="Google Shape;6978;p85"/>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85"/>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85"/>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85"/>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2" name="Google Shape;6982;p85"/>
          <p:cNvGrpSpPr/>
          <p:nvPr/>
        </p:nvGrpSpPr>
        <p:grpSpPr>
          <a:xfrm>
            <a:off x="3727557" y="3855579"/>
            <a:ext cx="508123" cy="507955"/>
            <a:chOff x="1897577" y="2802432"/>
            <a:chExt cx="492176" cy="492014"/>
          </a:xfrm>
        </p:grpSpPr>
        <p:sp>
          <p:nvSpPr>
            <p:cNvPr id="6983" name="Google Shape;6983;p85"/>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85"/>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85"/>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85"/>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85"/>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85"/>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85"/>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85"/>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85"/>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85"/>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85"/>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85"/>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5" name="Google Shape;6995;p85"/>
          <p:cNvGrpSpPr/>
          <p:nvPr/>
        </p:nvGrpSpPr>
        <p:grpSpPr>
          <a:xfrm>
            <a:off x="959087" y="4169123"/>
            <a:ext cx="809227" cy="200842"/>
            <a:chOff x="2013045" y="4813233"/>
            <a:chExt cx="921986" cy="228854"/>
          </a:xfrm>
        </p:grpSpPr>
        <p:sp>
          <p:nvSpPr>
            <p:cNvPr id="6996" name="Google Shape;6996;p85"/>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85"/>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8" name="Google Shape;6998;p85"/>
          <p:cNvGrpSpPr/>
          <p:nvPr/>
        </p:nvGrpSpPr>
        <p:grpSpPr>
          <a:xfrm>
            <a:off x="967547" y="2656004"/>
            <a:ext cx="792421" cy="269941"/>
            <a:chOff x="1046767" y="4756633"/>
            <a:chExt cx="859646" cy="292841"/>
          </a:xfrm>
        </p:grpSpPr>
        <p:sp>
          <p:nvSpPr>
            <p:cNvPr id="6999" name="Google Shape;6999;p85"/>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85"/>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85"/>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02" name="Google Shape;7002;p85"/>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85"/>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85"/>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85"/>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06" name="Google Shape;7006;p85"/>
          <p:cNvGrpSpPr/>
          <p:nvPr/>
        </p:nvGrpSpPr>
        <p:grpSpPr>
          <a:xfrm>
            <a:off x="7103403" y="2550562"/>
            <a:ext cx="166473" cy="141497"/>
            <a:chOff x="4660325" y="1866850"/>
            <a:chExt cx="68350" cy="58100"/>
          </a:xfrm>
        </p:grpSpPr>
        <p:sp>
          <p:nvSpPr>
            <p:cNvPr id="7007" name="Google Shape;7007;p85"/>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85"/>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9" name="Google Shape;7009;p85"/>
          <p:cNvGrpSpPr/>
          <p:nvPr/>
        </p:nvGrpSpPr>
        <p:grpSpPr>
          <a:xfrm>
            <a:off x="7412747" y="2576286"/>
            <a:ext cx="162515" cy="90049"/>
            <a:chOff x="4791775" y="1877500"/>
            <a:chExt cx="66725" cy="36975"/>
          </a:xfrm>
        </p:grpSpPr>
        <p:sp>
          <p:nvSpPr>
            <p:cNvPr id="7010" name="Google Shape;7010;p85"/>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85"/>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2" name="Google Shape;7012;p85"/>
          <p:cNvGrpSpPr/>
          <p:nvPr/>
        </p:nvGrpSpPr>
        <p:grpSpPr>
          <a:xfrm>
            <a:off x="7734460" y="2576286"/>
            <a:ext cx="144979" cy="90049"/>
            <a:chOff x="4923925" y="1877500"/>
            <a:chExt cx="59525" cy="36975"/>
          </a:xfrm>
        </p:grpSpPr>
        <p:sp>
          <p:nvSpPr>
            <p:cNvPr id="7013" name="Google Shape;7013;p85"/>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85"/>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5" name="Google Shape;7015;p85"/>
          <p:cNvGrpSpPr/>
          <p:nvPr/>
        </p:nvGrpSpPr>
        <p:grpSpPr>
          <a:xfrm>
            <a:off x="8028952" y="2558477"/>
            <a:ext cx="141447" cy="125667"/>
            <a:chOff x="5058450" y="1870100"/>
            <a:chExt cx="58075" cy="51600"/>
          </a:xfrm>
        </p:grpSpPr>
        <p:sp>
          <p:nvSpPr>
            <p:cNvPr id="7016" name="Google Shape;7016;p85"/>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85"/>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8" name="Google Shape;7018;p85"/>
          <p:cNvGrpSpPr/>
          <p:nvPr/>
        </p:nvGrpSpPr>
        <p:grpSpPr>
          <a:xfrm>
            <a:off x="7443466" y="2980885"/>
            <a:ext cx="101077" cy="107645"/>
            <a:chOff x="4811425" y="2065025"/>
            <a:chExt cx="41500" cy="44200"/>
          </a:xfrm>
        </p:grpSpPr>
        <p:sp>
          <p:nvSpPr>
            <p:cNvPr id="7019" name="Google Shape;7019;p85"/>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85"/>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1" name="Google Shape;7021;p85"/>
          <p:cNvGrpSpPr/>
          <p:nvPr/>
        </p:nvGrpSpPr>
        <p:grpSpPr>
          <a:xfrm>
            <a:off x="7735904" y="2981098"/>
            <a:ext cx="120867" cy="107218"/>
            <a:chOff x="4929875" y="2065025"/>
            <a:chExt cx="49625" cy="44025"/>
          </a:xfrm>
        </p:grpSpPr>
        <p:sp>
          <p:nvSpPr>
            <p:cNvPr id="7022" name="Google Shape;7022;p85"/>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85"/>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4" name="Google Shape;7024;p85"/>
          <p:cNvGrpSpPr/>
          <p:nvPr/>
        </p:nvGrpSpPr>
        <p:grpSpPr>
          <a:xfrm>
            <a:off x="8064572" y="2984112"/>
            <a:ext cx="70206" cy="101191"/>
            <a:chOff x="5083925" y="2066350"/>
            <a:chExt cx="28825" cy="41550"/>
          </a:xfrm>
        </p:grpSpPr>
        <p:sp>
          <p:nvSpPr>
            <p:cNvPr id="7025" name="Google Shape;7025;p85"/>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85"/>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7" name="Google Shape;7027;p85"/>
          <p:cNvGrpSpPr/>
          <p:nvPr/>
        </p:nvGrpSpPr>
        <p:grpSpPr>
          <a:xfrm>
            <a:off x="7096126" y="2999759"/>
            <a:ext cx="181026" cy="69896"/>
            <a:chOff x="4659775" y="2072775"/>
            <a:chExt cx="74325" cy="28700"/>
          </a:xfrm>
        </p:grpSpPr>
        <p:sp>
          <p:nvSpPr>
            <p:cNvPr id="7028" name="Google Shape;7028;p85"/>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85"/>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85"/>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1" name="Google Shape;7031;p85"/>
          <p:cNvGrpSpPr/>
          <p:nvPr/>
        </p:nvGrpSpPr>
        <p:grpSpPr>
          <a:xfrm>
            <a:off x="8015982" y="2790324"/>
            <a:ext cx="167387" cy="89197"/>
            <a:chOff x="4662475" y="1976500"/>
            <a:chExt cx="68725" cy="36625"/>
          </a:xfrm>
        </p:grpSpPr>
        <p:sp>
          <p:nvSpPr>
            <p:cNvPr id="7032" name="Google Shape;7032;p85"/>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85"/>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85"/>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5" name="Google Shape;7035;p85"/>
          <p:cNvGrpSpPr/>
          <p:nvPr/>
        </p:nvGrpSpPr>
        <p:grpSpPr>
          <a:xfrm>
            <a:off x="7712887" y="2793764"/>
            <a:ext cx="166899" cy="82317"/>
            <a:chOff x="4920150" y="1977875"/>
            <a:chExt cx="68525" cy="33800"/>
          </a:xfrm>
        </p:grpSpPr>
        <p:sp>
          <p:nvSpPr>
            <p:cNvPr id="7036" name="Google Shape;7036;p85"/>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85"/>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85"/>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9" name="Google Shape;7039;p85"/>
          <p:cNvGrpSpPr/>
          <p:nvPr/>
        </p:nvGrpSpPr>
        <p:grpSpPr>
          <a:xfrm>
            <a:off x="7124044" y="3197682"/>
            <a:ext cx="125190" cy="127859"/>
            <a:chOff x="4676550" y="2160575"/>
            <a:chExt cx="51400" cy="52500"/>
          </a:xfrm>
        </p:grpSpPr>
        <p:sp>
          <p:nvSpPr>
            <p:cNvPr id="7040" name="Google Shape;7040;p85"/>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85"/>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85"/>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3" name="Google Shape;7043;p85"/>
          <p:cNvGrpSpPr/>
          <p:nvPr/>
        </p:nvGrpSpPr>
        <p:grpSpPr>
          <a:xfrm>
            <a:off x="7421302" y="3204714"/>
            <a:ext cx="145405" cy="113794"/>
            <a:chOff x="4768325" y="2163475"/>
            <a:chExt cx="59700" cy="46725"/>
          </a:xfrm>
        </p:grpSpPr>
        <p:sp>
          <p:nvSpPr>
            <p:cNvPr id="7044" name="Google Shape;7044;p85"/>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85"/>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46" name="Google Shape;7046;p85"/>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85"/>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85"/>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85"/>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85"/>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85"/>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52" name="Google Shape;7052;p85"/>
          <p:cNvGrpSpPr/>
          <p:nvPr/>
        </p:nvGrpSpPr>
        <p:grpSpPr>
          <a:xfrm>
            <a:off x="7437621" y="3459808"/>
            <a:ext cx="112768" cy="106853"/>
            <a:chOff x="4768575" y="2253950"/>
            <a:chExt cx="46300" cy="43875"/>
          </a:xfrm>
        </p:grpSpPr>
        <p:sp>
          <p:nvSpPr>
            <p:cNvPr id="7053" name="Google Shape;7053;p85"/>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85"/>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5" name="Google Shape;7055;p85"/>
          <p:cNvGrpSpPr/>
          <p:nvPr/>
        </p:nvGrpSpPr>
        <p:grpSpPr>
          <a:xfrm>
            <a:off x="7737243" y="3948834"/>
            <a:ext cx="118187" cy="146246"/>
            <a:chOff x="4960900" y="2433225"/>
            <a:chExt cx="48525" cy="60050"/>
          </a:xfrm>
        </p:grpSpPr>
        <p:sp>
          <p:nvSpPr>
            <p:cNvPr id="7056" name="Google Shape;7056;p85"/>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85"/>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8" name="Google Shape;7058;p85"/>
          <p:cNvGrpSpPr/>
          <p:nvPr/>
        </p:nvGrpSpPr>
        <p:grpSpPr>
          <a:xfrm>
            <a:off x="7425808" y="4212895"/>
            <a:ext cx="136394" cy="143810"/>
            <a:chOff x="4854075" y="2527625"/>
            <a:chExt cx="56000" cy="59050"/>
          </a:xfrm>
        </p:grpSpPr>
        <p:sp>
          <p:nvSpPr>
            <p:cNvPr id="7059" name="Google Shape;7059;p85"/>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85"/>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61" name="Google Shape;7061;p85"/>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85"/>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85"/>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64" name="Google Shape;7064;p85"/>
          <p:cNvGrpSpPr/>
          <p:nvPr/>
        </p:nvGrpSpPr>
        <p:grpSpPr>
          <a:xfrm>
            <a:off x="8050020" y="3676639"/>
            <a:ext cx="99312" cy="160797"/>
            <a:chOff x="5059700" y="2334775"/>
            <a:chExt cx="40775" cy="66025"/>
          </a:xfrm>
        </p:grpSpPr>
        <p:sp>
          <p:nvSpPr>
            <p:cNvPr id="7065" name="Google Shape;7065;p85"/>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85"/>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85"/>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85"/>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85"/>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85"/>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85"/>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85"/>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85"/>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4" name="Google Shape;7074;p85"/>
          <p:cNvGrpSpPr/>
          <p:nvPr/>
        </p:nvGrpSpPr>
        <p:grpSpPr>
          <a:xfrm>
            <a:off x="8007184" y="3941771"/>
            <a:ext cx="184984" cy="160371"/>
            <a:chOff x="5037700" y="2430325"/>
            <a:chExt cx="75950" cy="65850"/>
          </a:xfrm>
        </p:grpSpPr>
        <p:sp>
          <p:nvSpPr>
            <p:cNvPr id="7075" name="Google Shape;7075;p85"/>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85"/>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7" name="Google Shape;7077;p85"/>
          <p:cNvGrpSpPr/>
          <p:nvPr/>
        </p:nvGrpSpPr>
        <p:grpSpPr>
          <a:xfrm>
            <a:off x="7426689" y="3708223"/>
            <a:ext cx="173014" cy="97629"/>
            <a:chOff x="4756975" y="2341800"/>
            <a:chExt cx="91975" cy="51925"/>
          </a:xfrm>
        </p:grpSpPr>
        <p:sp>
          <p:nvSpPr>
            <p:cNvPr id="7078" name="Google Shape;7078;p85"/>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85"/>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85"/>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85"/>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85"/>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85"/>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85"/>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85"/>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85"/>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85"/>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85"/>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85"/>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85"/>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85"/>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85"/>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85"/>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85"/>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85"/>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85"/>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85"/>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8" name="Google Shape;7098;p85"/>
          <p:cNvGrpSpPr/>
          <p:nvPr/>
        </p:nvGrpSpPr>
        <p:grpSpPr>
          <a:xfrm>
            <a:off x="7693626" y="4196920"/>
            <a:ext cx="212497" cy="175761"/>
            <a:chOff x="4943575" y="2516350"/>
            <a:chExt cx="98675" cy="81700"/>
          </a:xfrm>
        </p:grpSpPr>
        <p:sp>
          <p:nvSpPr>
            <p:cNvPr id="7099" name="Google Shape;7099;p85"/>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85"/>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85"/>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85"/>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85"/>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85"/>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85"/>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85"/>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85"/>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85"/>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85"/>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85"/>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85"/>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85"/>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85"/>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85"/>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85"/>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85"/>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85"/>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85"/>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85"/>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85"/>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85"/>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85"/>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85"/>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85"/>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85"/>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85"/>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85"/>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85"/>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85"/>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85"/>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85"/>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85"/>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85"/>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85"/>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85"/>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85"/>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85"/>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85"/>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85"/>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85"/>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85"/>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85"/>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85"/>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85"/>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85"/>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85"/>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85"/>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85"/>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85"/>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85"/>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85"/>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85"/>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85"/>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85"/>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85"/>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85"/>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85"/>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85"/>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85"/>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85"/>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85"/>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85"/>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85"/>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85"/>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85"/>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85"/>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85"/>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85"/>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85"/>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85"/>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85"/>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85"/>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85"/>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85"/>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85"/>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85"/>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77" name="Google Shape;7177;p85"/>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85"/>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85"/>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85"/>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8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85" name="Shape 7185"/>
        <p:cNvGrpSpPr/>
        <p:nvPr/>
      </p:nvGrpSpPr>
      <p:grpSpPr>
        <a:xfrm>
          <a:off x="0" y="0"/>
          <a:ext cx="0" cy="0"/>
          <a:chOff x="0" y="0"/>
          <a:chExt cx="0" cy="0"/>
        </a:xfrm>
      </p:grpSpPr>
      <p:grpSp>
        <p:nvGrpSpPr>
          <p:cNvPr id="7186" name="Google Shape;7186;p86"/>
          <p:cNvGrpSpPr/>
          <p:nvPr/>
        </p:nvGrpSpPr>
        <p:grpSpPr>
          <a:xfrm>
            <a:off x="6681268" y="3584496"/>
            <a:ext cx="560636" cy="516497"/>
            <a:chOff x="6652051" y="3714143"/>
            <a:chExt cx="560636" cy="516497"/>
          </a:xfrm>
        </p:grpSpPr>
        <p:grpSp>
          <p:nvGrpSpPr>
            <p:cNvPr id="7187" name="Google Shape;7187;p86"/>
            <p:cNvGrpSpPr/>
            <p:nvPr/>
          </p:nvGrpSpPr>
          <p:grpSpPr>
            <a:xfrm>
              <a:off x="6669657" y="3716715"/>
              <a:ext cx="466768" cy="464314"/>
              <a:chOff x="3139766" y="765669"/>
              <a:chExt cx="886380" cy="881888"/>
            </a:xfrm>
          </p:grpSpPr>
          <p:grpSp>
            <p:nvGrpSpPr>
              <p:cNvPr id="7188" name="Google Shape;7188;p86"/>
              <p:cNvGrpSpPr/>
              <p:nvPr/>
            </p:nvGrpSpPr>
            <p:grpSpPr>
              <a:xfrm>
                <a:off x="3139766" y="765669"/>
                <a:ext cx="886380" cy="881888"/>
                <a:chOff x="3139766" y="765669"/>
                <a:chExt cx="886380" cy="881888"/>
              </a:xfrm>
            </p:grpSpPr>
            <p:sp>
              <p:nvSpPr>
                <p:cNvPr id="7189" name="Google Shape;7189;p86"/>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86"/>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86"/>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86"/>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86"/>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86"/>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86"/>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86"/>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86"/>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98" name="Google Shape;7198;p86"/>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86"/>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86"/>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86"/>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02" name="Google Shape;7202;p86"/>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3" name="Google Shape;7203;p86"/>
          <p:cNvGrpSpPr/>
          <p:nvPr/>
        </p:nvGrpSpPr>
        <p:grpSpPr>
          <a:xfrm>
            <a:off x="7679978" y="3065079"/>
            <a:ext cx="104231" cy="320340"/>
            <a:chOff x="7564426" y="3224343"/>
            <a:chExt cx="119985" cy="368801"/>
          </a:xfrm>
        </p:grpSpPr>
        <p:sp>
          <p:nvSpPr>
            <p:cNvPr id="7204" name="Google Shape;7204;p86"/>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86"/>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6" name="Google Shape;7206;p86"/>
          <p:cNvGrpSpPr/>
          <p:nvPr/>
        </p:nvGrpSpPr>
        <p:grpSpPr>
          <a:xfrm>
            <a:off x="7379466" y="3059180"/>
            <a:ext cx="189489" cy="332132"/>
            <a:chOff x="8370831" y="3202002"/>
            <a:chExt cx="218129" cy="382376"/>
          </a:xfrm>
        </p:grpSpPr>
        <p:sp>
          <p:nvSpPr>
            <p:cNvPr id="7207" name="Google Shape;7207;p86"/>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86"/>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9" name="Google Shape;7209;p86"/>
          <p:cNvGrpSpPr/>
          <p:nvPr/>
        </p:nvGrpSpPr>
        <p:grpSpPr>
          <a:xfrm>
            <a:off x="8102855" y="3470312"/>
            <a:ext cx="309429" cy="267000"/>
            <a:chOff x="6742064" y="3750480"/>
            <a:chExt cx="399315" cy="344560"/>
          </a:xfrm>
        </p:grpSpPr>
        <p:sp>
          <p:nvSpPr>
            <p:cNvPr id="7210" name="Google Shape;7210;p86"/>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86"/>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2" name="Google Shape;7212;p86"/>
          <p:cNvGrpSpPr/>
          <p:nvPr/>
        </p:nvGrpSpPr>
        <p:grpSpPr>
          <a:xfrm>
            <a:off x="7641874" y="3821360"/>
            <a:ext cx="180437" cy="281608"/>
            <a:chOff x="7248525" y="3739696"/>
            <a:chExt cx="230531" cy="359790"/>
          </a:xfrm>
        </p:grpSpPr>
        <p:sp>
          <p:nvSpPr>
            <p:cNvPr id="7213" name="Google Shape;7213;p86"/>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86"/>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5" name="Google Shape;7215;p86"/>
          <p:cNvGrpSpPr/>
          <p:nvPr/>
        </p:nvGrpSpPr>
        <p:grpSpPr>
          <a:xfrm>
            <a:off x="7887794" y="3464584"/>
            <a:ext cx="162896" cy="278710"/>
            <a:chOff x="7601242" y="3729267"/>
            <a:chExt cx="222566" cy="380803"/>
          </a:xfrm>
        </p:grpSpPr>
        <p:sp>
          <p:nvSpPr>
            <p:cNvPr id="7216" name="Google Shape;7216;p86"/>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86"/>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18" name="Google Shape;7218;p86"/>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19" name="Google Shape;7219;p86"/>
          <p:cNvGrpSpPr/>
          <p:nvPr/>
        </p:nvGrpSpPr>
        <p:grpSpPr>
          <a:xfrm>
            <a:off x="7377439" y="3465724"/>
            <a:ext cx="193543" cy="275990"/>
            <a:chOff x="8304647" y="3738687"/>
            <a:chExt cx="225076" cy="320956"/>
          </a:xfrm>
        </p:grpSpPr>
        <p:sp>
          <p:nvSpPr>
            <p:cNvPr id="7220" name="Google Shape;7220;p86"/>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86"/>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86"/>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3" name="Google Shape;7223;p86"/>
          <p:cNvGrpSpPr/>
          <p:nvPr/>
        </p:nvGrpSpPr>
        <p:grpSpPr>
          <a:xfrm>
            <a:off x="7649932" y="3465724"/>
            <a:ext cx="178492" cy="275990"/>
            <a:chOff x="8615101" y="3738687"/>
            <a:chExt cx="207573" cy="320956"/>
          </a:xfrm>
        </p:grpSpPr>
        <p:sp>
          <p:nvSpPr>
            <p:cNvPr id="7224" name="Google Shape;7224;p86"/>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86"/>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86"/>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27" name="Google Shape;7227;p86"/>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28" name="Google Shape;7228;p86"/>
          <p:cNvGrpSpPr/>
          <p:nvPr/>
        </p:nvGrpSpPr>
        <p:grpSpPr>
          <a:xfrm>
            <a:off x="7875463" y="3868385"/>
            <a:ext cx="187557" cy="187557"/>
            <a:chOff x="8565775" y="671075"/>
            <a:chExt cx="441000" cy="441000"/>
          </a:xfrm>
        </p:grpSpPr>
        <p:sp>
          <p:nvSpPr>
            <p:cNvPr id="7229" name="Google Shape;7229;p86"/>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86"/>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31" name="Google Shape;7231;p86"/>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86"/>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33" name="Google Shape;7233;p86"/>
          <p:cNvGrpSpPr/>
          <p:nvPr/>
        </p:nvGrpSpPr>
        <p:grpSpPr>
          <a:xfrm>
            <a:off x="6029935" y="2940910"/>
            <a:ext cx="587865" cy="517731"/>
            <a:chOff x="6000718" y="3070557"/>
            <a:chExt cx="587865" cy="517731"/>
          </a:xfrm>
        </p:grpSpPr>
        <p:sp>
          <p:nvSpPr>
            <p:cNvPr id="7234" name="Google Shape;7234;p86"/>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86"/>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86"/>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86"/>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86"/>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86"/>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86"/>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86"/>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86"/>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86"/>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4" name="Google Shape;7244;p86"/>
          <p:cNvGrpSpPr/>
          <p:nvPr/>
        </p:nvGrpSpPr>
        <p:grpSpPr>
          <a:xfrm>
            <a:off x="6044740" y="3584570"/>
            <a:ext cx="557665" cy="516387"/>
            <a:chOff x="6015523" y="3714217"/>
            <a:chExt cx="557665" cy="516387"/>
          </a:xfrm>
        </p:grpSpPr>
        <p:grpSp>
          <p:nvGrpSpPr>
            <p:cNvPr id="7245" name="Google Shape;7245;p86"/>
            <p:cNvGrpSpPr/>
            <p:nvPr/>
          </p:nvGrpSpPr>
          <p:grpSpPr>
            <a:xfrm>
              <a:off x="6036094" y="3716980"/>
              <a:ext cx="529822" cy="510480"/>
              <a:chOff x="3148311" y="-545634"/>
              <a:chExt cx="1006118" cy="969572"/>
            </a:xfrm>
          </p:grpSpPr>
          <p:sp>
            <p:nvSpPr>
              <p:cNvPr id="7246" name="Google Shape;7246;p86"/>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86"/>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86"/>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86"/>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86"/>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86"/>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86"/>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86"/>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86"/>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86"/>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56" name="Google Shape;7256;p86"/>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7" name="Google Shape;7257;p86"/>
          <p:cNvGrpSpPr/>
          <p:nvPr/>
        </p:nvGrpSpPr>
        <p:grpSpPr>
          <a:xfrm>
            <a:off x="6673522" y="2943981"/>
            <a:ext cx="576302" cy="511871"/>
            <a:chOff x="6644304" y="3073628"/>
            <a:chExt cx="576302" cy="511871"/>
          </a:xfrm>
        </p:grpSpPr>
        <p:grpSp>
          <p:nvGrpSpPr>
            <p:cNvPr id="7258" name="Google Shape;7258;p86"/>
            <p:cNvGrpSpPr/>
            <p:nvPr/>
          </p:nvGrpSpPr>
          <p:grpSpPr>
            <a:xfrm>
              <a:off x="6712169" y="3073651"/>
              <a:ext cx="481611" cy="506713"/>
              <a:chOff x="1833536" y="-546641"/>
              <a:chExt cx="914567" cy="962419"/>
            </a:xfrm>
          </p:grpSpPr>
          <p:grpSp>
            <p:nvGrpSpPr>
              <p:cNvPr id="7259" name="Google Shape;7259;p86"/>
              <p:cNvGrpSpPr/>
              <p:nvPr/>
            </p:nvGrpSpPr>
            <p:grpSpPr>
              <a:xfrm>
                <a:off x="1833536" y="-524249"/>
                <a:ext cx="914567" cy="940027"/>
                <a:chOff x="1833536" y="-524249"/>
                <a:chExt cx="914567" cy="940027"/>
              </a:xfrm>
            </p:grpSpPr>
            <p:sp>
              <p:nvSpPr>
                <p:cNvPr id="7260" name="Google Shape;7260;p86"/>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86"/>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86"/>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86"/>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86"/>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65" name="Google Shape;7265;p86"/>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86"/>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86"/>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86"/>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69" name="Google Shape;7269;p86"/>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0" name="Google Shape;7270;p86"/>
          <p:cNvGrpSpPr/>
          <p:nvPr/>
        </p:nvGrpSpPr>
        <p:grpSpPr>
          <a:xfrm>
            <a:off x="752796" y="2869970"/>
            <a:ext cx="2622876" cy="1333540"/>
            <a:chOff x="238125" y="1038125"/>
            <a:chExt cx="7146800" cy="3633625"/>
          </a:xfrm>
        </p:grpSpPr>
        <p:sp>
          <p:nvSpPr>
            <p:cNvPr id="7271" name="Google Shape;7271;p86"/>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86"/>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86"/>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86"/>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86"/>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86"/>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86"/>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86"/>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86"/>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86"/>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86"/>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86"/>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86"/>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86"/>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86"/>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86"/>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86"/>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86"/>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86"/>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86"/>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86"/>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86"/>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86"/>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86"/>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86"/>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86"/>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86"/>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86"/>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86"/>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86"/>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86"/>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86"/>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86"/>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86"/>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86"/>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86"/>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86"/>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86"/>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86"/>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86"/>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86"/>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86"/>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86"/>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86"/>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86"/>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86"/>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86"/>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86"/>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86"/>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86"/>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86"/>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86"/>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86"/>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86"/>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86"/>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86"/>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86"/>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86"/>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86"/>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86"/>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86"/>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86"/>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86"/>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86"/>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86"/>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86"/>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86"/>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86"/>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86"/>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86"/>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86"/>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86"/>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86"/>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86"/>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86"/>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86"/>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86"/>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86"/>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86"/>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86"/>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86"/>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86"/>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86"/>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86"/>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86"/>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86"/>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86"/>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86"/>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86"/>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86"/>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86"/>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86"/>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86"/>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86"/>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86"/>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86"/>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86"/>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86"/>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86"/>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86"/>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86"/>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86"/>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86"/>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86"/>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86"/>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86"/>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86"/>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86"/>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86"/>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86"/>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86"/>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86"/>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86"/>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86"/>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86"/>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86"/>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86"/>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86"/>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86"/>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86"/>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86"/>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86"/>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86"/>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86"/>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86"/>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86"/>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86"/>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86"/>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86"/>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86"/>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86"/>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86"/>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86"/>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86"/>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86"/>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86"/>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86"/>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86"/>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86"/>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86"/>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86"/>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86"/>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86"/>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86"/>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86"/>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86"/>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86"/>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86"/>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86"/>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86"/>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86"/>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86"/>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86"/>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86"/>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86"/>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86"/>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86"/>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86"/>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86"/>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86"/>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86"/>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86"/>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86"/>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86"/>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86"/>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86"/>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86"/>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86"/>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86"/>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86"/>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86"/>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86"/>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86"/>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86"/>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86"/>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86"/>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86"/>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86"/>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86"/>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86"/>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86"/>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86"/>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86"/>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86"/>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86"/>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86"/>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86"/>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86"/>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86"/>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86"/>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86"/>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86"/>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86"/>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86"/>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86"/>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86"/>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86"/>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86"/>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86"/>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86"/>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86"/>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86"/>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86"/>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86"/>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86"/>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86"/>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86"/>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86"/>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86"/>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86"/>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86"/>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86"/>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86"/>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86"/>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86"/>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86"/>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86"/>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86"/>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86"/>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86"/>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86"/>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86"/>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86"/>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86"/>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86"/>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86"/>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86"/>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86"/>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86"/>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86"/>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86"/>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86"/>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86"/>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86"/>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86"/>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86"/>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86"/>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86"/>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86"/>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86"/>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86"/>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86"/>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86"/>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86"/>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86"/>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86"/>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86"/>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86"/>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86"/>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86"/>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86"/>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86"/>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86"/>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86"/>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86"/>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86"/>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86"/>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86"/>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86"/>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86"/>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86"/>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86"/>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86"/>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86"/>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86"/>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86"/>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86"/>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86"/>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86"/>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86"/>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86"/>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86"/>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86"/>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86"/>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86"/>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86"/>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86"/>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86"/>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86"/>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86"/>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86"/>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86"/>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86"/>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86"/>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86"/>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86"/>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86"/>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86"/>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86"/>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86"/>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86"/>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86"/>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86"/>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86"/>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86"/>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86"/>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86"/>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86"/>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86"/>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86"/>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86"/>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86"/>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86"/>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86"/>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86"/>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86"/>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86"/>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86"/>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86"/>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86"/>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86"/>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86"/>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86"/>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86"/>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86"/>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86"/>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86"/>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86"/>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86"/>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86"/>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86"/>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86"/>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86"/>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86"/>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86"/>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86"/>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86"/>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86"/>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86"/>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86"/>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86"/>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86"/>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86"/>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86"/>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86"/>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86"/>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86"/>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86"/>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86"/>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86"/>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86"/>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86"/>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86"/>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86"/>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86"/>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86"/>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86"/>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86"/>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86"/>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86"/>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86"/>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86"/>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86"/>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86"/>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86"/>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86"/>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86"/>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86"/>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86"/>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86"/>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86"/>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86"/>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86"/>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86"/>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86"/>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86"/>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86"/>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86"/>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86"/>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86"/>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86"/>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86"/>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86"/>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86"/>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86"/>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86"/>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86"/>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86"/>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86"/>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86"/>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86"/>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86"/>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86"/>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86"/>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86"/>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86"/>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86"/>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86"/>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86"/>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86"/>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86"/>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86"/>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86"/>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86"/>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86"/>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86"/>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86"/>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86"/>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86"/>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86"/>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86"/>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86"/>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86"/>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86"/>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86"/>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86"/>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86"/>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86"/>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86"/>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86"/>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86"/>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86"/>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86"/>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86"/>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86"/>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86"/>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86"/>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86"/>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86"/>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86"/>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86"/>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86"/>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86"/>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86"/>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86"/>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86"/>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86"/>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86"/>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86"/>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86"/>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86"/>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86"/>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86"/>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86"/>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86"/>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86"/>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86"/>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86"/>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86"/>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86"/>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86"/>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86"/>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86"/>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86"/>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86"/>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86"/>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86"/>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86"/>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86"/>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86"/>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86"/>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86"/>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86"/>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86"/>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86"/>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86"/>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86"/>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86"/>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86"/>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86"/>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86"/>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86"/>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86"/>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86"/>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86"/>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86"/>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86"/>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86"/>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86"/>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86"/>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86"/>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86"/>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86"/>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86"/>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86"/>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86"/>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86"/>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86"/>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86"/>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86"/>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86"/>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86"/>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86"/>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86"/>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86"/>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86"/>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86"/>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86"/>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86"/>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86"/>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86"/>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86"/>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86"/>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86"/>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86"/>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86"/>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86"/>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86"/>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86"/>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86"/>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86"/>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86"/>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86"/>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86"/>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86"/>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86"/>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86"/>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86"/>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86"/>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86"/>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86"/>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86"/>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86"/>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86"/>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86"/>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86"/>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86"/>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86"/>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86"/>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86"/>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86"/>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86"/>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86"/>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86"/>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86"/>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86"/>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86"/>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86"/>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86"/>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86"/>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86"/>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86"/>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86"/>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86"/>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86"/>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86"/>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86"/>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86"/>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86"/>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86"/>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86"/>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86"/>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86"/>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86"/>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86"/>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86"/>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86"/>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86"/>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86"/>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86"/>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86"/>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86"/>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86"/>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86"/>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86"/>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86"/>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86"/>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86"/>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86"/>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86"/>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86"/>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86"/>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86"/>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86"/>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86"/>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86"/>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86"/>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86"/>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86"/>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86"/>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86"/>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86"/>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86"/>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86"/>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86"/>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86"/>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86"/>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86"/>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86"/>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86"/>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86"/>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86"/>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86"/>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86"/>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86"/>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86"/>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86"/>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86"/>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86"/>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86"/>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86"/>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86"/>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86"/>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86"/>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86"/>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86"/>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86"/>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86"/>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86"/>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86"/>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86"/>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86"/>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86"/>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86"/>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86"/>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86"/>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86"/>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86"/>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86"/>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86"/>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86"/>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86"/>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86"/>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86"/>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86"/>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86"/>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86"/>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86"/>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86"/>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86"/>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86"/>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86"/>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86"/>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86"/>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86"/>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86"/>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86"/>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86"/>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86"/>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86"/>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86"/>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86"/>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86"/>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86"/>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86"/>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86"/>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86"/>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86"/>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86"/>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86"/>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86"/>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86"/>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86"/>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86"/>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86"/>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86"/>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86"/>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86"/>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86"/>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86"/>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86"/>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86"/>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86"/>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86"/>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86"/>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86"/>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86"/>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86"/>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86"/>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86"/>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86"/>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86"/>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86"/>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86"/>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86"/>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86"/>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86"/>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86"/>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86"/>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86"/>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86"/>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86"/>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86"/>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86"/>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86"/>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86"/>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86"/>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86"/>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86"/>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86"/>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86"/>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86"/>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86"/>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86"/>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86"/>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86"/>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86"/>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86"/>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86"/>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86"/>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86"/>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86"/>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86"/>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86"/>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86"/>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86"/>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86"/>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86"/>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86"/>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86"/>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86"/>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86"/>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86"/>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86"/>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86"/>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86"/>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86"/>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86"/>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86"/>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86"/>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86"/>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86"/>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86"/>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86"/>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86"/>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86"/>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86"/>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86"/>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86"/>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86"/>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86"/>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86"/>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86"/>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86"/>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86"/>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86"/>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86"/>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86"/>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86"/>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86"/>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86"/>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86"/>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86"/>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86"/>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86"/>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86"/>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86"/>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86"/>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86"/>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86"/>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86"/>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86"/>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86"/>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86"/>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86"/>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86"/>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86"/>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86"/>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86"/>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86"/>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86"/>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86"/>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86"/>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86"/>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86"/>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86"/>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86"/>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86"/>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86"/>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86"/>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86"/>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86"/>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86"/>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86"/>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86"/>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86"/>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86"/>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86"/>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86"/>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86"/>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86"/>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86"/>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86"/>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86"/>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86"/>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86"/>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86"/>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86"/>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86"/>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86"/>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86"/>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86"/>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86"/>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86"/>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86"/>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86"/>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86"/>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86"/>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86"/>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86"/>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86"/>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86"/>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86"/>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86"/>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86"/>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86"/>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86"/>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86"/>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86"/>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86"/>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86"/>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86"/>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86"/>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86"/>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86"/>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86"/>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86"/>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86"/>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86"/>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86"/>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86"/>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86"/>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86"/>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86"/>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86"/>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86"/>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86"/>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86"/>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86"/>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86"/>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86"/>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86"/>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86"/>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86"/>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86"/>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86"/>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86"/>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86"/>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86"/>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86"/>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86"/>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86"/>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86"/>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86"/>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86"/>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86"/>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86"/>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86"/>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86"/>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86"/>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86"/>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86"/>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86"/>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86"/>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86"/>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86"/>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86"/>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86"/>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86"/>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86"/>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86"/>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86"/>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86"/>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86"/>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86"/>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86"/>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86"/>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86"/>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86"/>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86"/>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86"/>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86"/>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86"/>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86"/>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86"/>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86"/>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86"/>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86"/>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86"/>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86"/>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86"/>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86"/>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86"/>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86"/>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86"/>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86"/>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86"/>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86"/>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86"/>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86"/>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86"/>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86"/>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86"/>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86"/>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86"/>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86"/>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86"/>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86"/>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86"/>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86"/>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86"/>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86"/>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86"/>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86"/>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86"/>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86"/>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86"/>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86"/>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86"/>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86"/>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86"/>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86"/>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86"/>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86"/>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86"/>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86"/>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86"/>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86"/>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86"/>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86"/>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86"/>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86"/>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86"/>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86"/>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86"/>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86"/>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86"/>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86"/>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86"/>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86"/>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86"/>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86"/>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86"/>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86"/>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86"/>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86"/>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86"/>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86"/>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86"/>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86"/>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86"/>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86"/>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86"/>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86"/>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86"/>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86"/>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86"/>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86"/>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86"/>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86"/>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86"/>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86"/>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86"/>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86"/>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86"/>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86"/>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86"/>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86"/>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86"/>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86"/>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86"/>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86"/>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86"/>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86"/>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86"/>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86"/>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86"/>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86"/>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86"/>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86"/>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86"/>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86"/>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86"/>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86"/>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86"/>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86"/>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86"/>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86"/>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86"/>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86"/>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86"/>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86"/>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86"/>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86"/>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86"/>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86"/>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86"/>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86"/>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86"/>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86"/>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86"/>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86"/>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86"/>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86"/>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86"/>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86"/>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86"/>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86"/>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86"/>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86"/>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86"/>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86"/>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86"/>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86"/>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86"/>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86"/>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86"/>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86"/>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86"/>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86"/>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86"/>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86"/>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86"/>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86"/>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86"/>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86"/>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86"/>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86"/>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86"/>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86"/>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86"/>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86"/>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86"/>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86"/>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86"/>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86"/>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86"/>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86"/>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86"/>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86"/>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86"/>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86"/>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86"/>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86"/>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86"/>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86"/>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86"/>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86"/>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86"/>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86"/>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86"/>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86"/>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86"/>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86"/>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86"/>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86"/>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86"/>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86"/>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86"/>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86"/>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86"/>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86"/>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86"/>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86"/>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86"/>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86"/>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86"/>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86"/>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86"/>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86"/>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86"/>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86"/>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86"/>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86"/>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86"/>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86"/>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86"/>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86"/>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86"/>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86"/>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86"/>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86"/>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86"/>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86"/>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86"/>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86"/>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86"/>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86"/>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86"/>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86"/>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86"/>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86"/>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86"/>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86"/>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86"/>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86"/>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86"/>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86"/>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86"/>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86"/>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86"/>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86"/>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86"/>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86"/>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86"/>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86"/>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86"/>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86"/>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86"/>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86"/>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86"/>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86"/>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86"/>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86"/>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86"/>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86"/>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86"/>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86"/>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86"/>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86"/>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86"/>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86"/>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86"/>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86"/>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86"/>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86"/>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86"/>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86"/>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86"/>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86"/>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86"/>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86"/>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86"/>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86"/>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86"/>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86"/>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86"/>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86"/>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86"/>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86"/>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86"/>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86"/>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86"/>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86"/>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86"/>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86"/>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86"/>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86"/>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86"/>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86"/>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86"/>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86"/>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86"/>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86"/>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86"/>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86"/>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86"/>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86"/>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86"/>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86"/>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86"/>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86"/>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86"/>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86"/>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86"/>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86"/>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86"/>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86"/>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86"/>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86"/>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86"/>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86"/>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86"/>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86"/>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86"/>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86"/>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86"/>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86"/>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86"/>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86"/>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86"/>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86"/>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86"/>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86"/>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86"/>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86"/>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86"/>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86"/>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86"/>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86"/>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86"/>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86"/>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86"/>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86"/>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86"/>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86"/>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86"/>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86"/>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86"/>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86"/>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86"/>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86"/>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86"/>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86"/>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86"/>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86"/>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86"/>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86"/>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86"/>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86"/>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86"/>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86"/>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86"/>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86"/>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86"/>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86"/>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86"/>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86"/>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86"/>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86"/>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86"/>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86"/>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86"/>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86"/>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86"/>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86"/>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86"/>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86"/>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86"/>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86"/>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86"/>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86"/>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86"/>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86"/>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86"/>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86"/>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86"/>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86"/>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86"/>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86"/>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86"/>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86"/>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86"/>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86"/>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86"/>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86"/>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86"/>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86"/>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86"/>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86"/>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86"/>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86"/>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86"/>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86"/>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86"/>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86"/>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86"/>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86"/>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86"/>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86"/>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86"/>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86"/>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86"/>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86"/>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86"/>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86"/>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86"/>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86"/>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86"/>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86"/>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86"/>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86"/>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86"/>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86"/>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86"/>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86"/>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86"/>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86"/>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86"/>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86"/>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86"/>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86"/>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86"/>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86"/>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86"/>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86"/>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86"/>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86"/>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86"/>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86"/>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86"/>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86"/>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86"/>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86"/>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86"/>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86"/>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86"/>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86"/>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86"/>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86"/>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86"/>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86"/>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86"/>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86"/>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86"/>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86"/>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86"/>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86"/>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86"/>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86"/>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86"/>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86"/>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86"/>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86"/>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86"/>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86"/>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86"/>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86"/>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86"/>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86"/>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86"/>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86"/>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86"/>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86"/>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86"/>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86"/>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86"/>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86"/>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86"/>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86"/>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86"/>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86"/>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86"/>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86"/>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86"/>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86"/>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86"/>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86"/>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86"/>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86"/>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86"/>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86"/>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86"/>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86"/>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86"/>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86"/>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86"/>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86"/>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86"/>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86"/>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86"/>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86"/>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86"/>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86"/>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86"/>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86"/>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86"/>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86"/>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86"/>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86"/>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86"/>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86"/>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86"/>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86"/>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86"/>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86"/>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86"/>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86"/>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86"/>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86"/>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86"/>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86"/>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86"/>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86"/>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86"/>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86"/>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86"/>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86"/>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86"/>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86"/>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86"/>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86"/>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86"/>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86"/>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86"/>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86"/>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86"/>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86"/>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86"/>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86"/>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86"/>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86"/>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86"/>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86"/>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86"/>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86"/>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86"/>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86"/>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86"/>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86"/>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86"/>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86"/>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86"/>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86"/>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86"/>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86"/>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86"/>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86"/>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86"/>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86"/>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86"/>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86"/>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86"/>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86"/>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86"/>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86"/>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86"/>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86"/>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86"/>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86"/>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86"/>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86"/>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86"/>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86"/>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86"/>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86"/>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86"/>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86"/>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86"/>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86"/>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86"/>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86"/>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86"/>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86"/>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86"/>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86"/>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86"/>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86"/>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86"/>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86"/>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86"/>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86"/>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86"/>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86"/>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86"/>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86"/>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86"/>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86"/>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86"/>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86"/>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86"/>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86"/>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86"/>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86"/>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86"/>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86"/>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86"/>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86"/>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86"/>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86"/>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86"/>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86"/>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86"/>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86"/>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86"/>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86"/>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86"/>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86"/>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86"/>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86"/>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86"/>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86"/>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86"/>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86"/>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86"/>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86"/>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86"/>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86"/>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86"/>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86"/>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86"/>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86"/>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86"/>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86"/>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86"/>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86"/>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86"/>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86"/>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86"/>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86"/>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86"/>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86"/>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86"/>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86"/>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86"/>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86"/>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86"/>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86"/>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86"/>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86"/>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86"/>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86"/>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86"/>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86"/>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86"/>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86"/>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86"/>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86"/>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86"/>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86"/>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86"/>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86"/>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86"/>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86"/>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86"/>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86"/>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86"/>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86"/>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86"/>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86"/>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86"/>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86"/>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86"/>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86"/>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86"/>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86"/>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86"/>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86"/>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86"/>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86"/>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86"/>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86"/>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86"/>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86"/>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86"/>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86"/>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86"/>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86"/>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86"/>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86"/>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86"/>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86"/>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86"/>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86"/>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86"/>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86"/>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86"/>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86"/>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86"/>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86"/>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86"/>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86"/>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86"/>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86"/>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86"/>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86"/>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86"/>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86"/>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86"/>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86"/>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86"/>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86"/>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86"/>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86"/>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86"/>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86"/>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86"/>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86"/>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86"/>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86"/>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86"/>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86"/>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86"/>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86"/>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86"/>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86"/>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86"/>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86"/>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86"/>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86"/>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86"/>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86"/>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86"/>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86"/>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86"/>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86"/>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86"/>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86"/>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86"/>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86"/>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86"/>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86"/>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3" name="Google Shape;8843;p86"/>
          <p:cNvGrpSpPr/>
          <p:nvPr/>
        </p:nvGrpSpPr>
        <p:grpSpPr>
          <a:xfrm>
            <a:off x="5938558" y="1033351"/>
            <a:ext cx="2435960" cy="1297725"/>
            <a:chOff x="233350" y="949250"/>
            <a:chExt cx="7137300" cy="3802300"/>
          </a:xfrm>
        </p:grpSpPr>
        <p:sp>
          <p:nvSpPr>
            <p:cNvPr id="8844" name="Google Shape;8844;p8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8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8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8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8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8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8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8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8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8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8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8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8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8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8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8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8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8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8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8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8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8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8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8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8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8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8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8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8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8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8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8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8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8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8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8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8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8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8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8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8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8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8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8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8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8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8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8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8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8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8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5" name="Google Shape;8895;p86"/>
          <p:cNvGrpSpPr/>
          <p:nvPr/>
        </p:nvGrpSpPr>
        <p:grpSpPr>
          <a:xfrm>
            <a:off x="731715" y="995041"/>
            <a:ext cx="2665073" cy="1317140"/>
            <a:chOff x="793334" y="1192826"/>
            <a:chExt cx="2665073" cy="1317140"/>
          </a:xfrm>
        </p:grpSpPr>
        <p:sp>
          <p:nvSpPr>
            <p:cNvPr id="8896" name="Google Shape;8896;p86"/>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86"/>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86"/>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86"/>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86"/>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86"/>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86"/>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86"/>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86"/>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86"/>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86"/>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86"/>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86"/>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86"/>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86"/>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86"/>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86"/>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86"/>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86"/>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86"/>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86"/>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86"/>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86"/>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86"/>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86"/>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86"/>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86"/>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86"/>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86"/>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86"/>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86"/>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86"/>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86"/>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86"/>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86"/>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86"/>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86"/>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86"/>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86"/>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86"/>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86"/>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86"/>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86"/>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86"/>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86"/>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86"/>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86"/>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86"/>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86"/>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86"/>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86"/>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86"/>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86"/>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86"/>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86"/>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86"/>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86"/>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86"/>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86"/>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86"/>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86"/>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86"/>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86"/>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86"/>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86"/>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86"/>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86"/>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86"/>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86"/>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86"/>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86"/>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86"/>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86"/>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86"/>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86"/>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86"/>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86"/>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86"/>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86"/>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86"/>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86"/>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86"/>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86"/>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86"/>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86"/>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86"/>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86"/>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86"/>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86"/>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86"/>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86"/>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86"/>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86"/>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86"/>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86"/>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86"/>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86"/>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86"/>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86"/>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86"/>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86"/>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86"/>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86"/>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86"/>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86"/>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86"/>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86"/>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86"/>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86"/>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86"/>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86"/>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86"/>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86"/>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86"/>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86"/>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86"/>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86"/>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86"/>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86"/>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86"/>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86"/>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86"/>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86"/>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86"/>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86"/>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86"/>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86"/>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86"/>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86"/>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86"/>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86"/>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86"/>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86"/>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86"/>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86"/>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86"/>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86"/>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86"/>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86"/>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86"/>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86"/>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86"/>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86"/>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86"/>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86"/>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86"/>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86"/>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86"/>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86"/>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86"/>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86"/>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86"/>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86"/>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86"/>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86"/>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86"/>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86"/>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86"/>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86"/>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86"/>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86"/>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86"/>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86"/>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86"/>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86"/>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86"/>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86"/>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86"/>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86"/>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86"/>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86"/>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86"/>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86"/>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86"/>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86"/>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86"/>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86"/>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86"/>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86"/>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86"/>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86"/>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86"/>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86"/>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86"/>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86"/>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86"/>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86"/>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86"/>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86"/>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86"/>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86"/>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86"/>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86"/>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86"/>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86"/>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86"/>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86"/>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86"/>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86"/>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86"/>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86"/>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86"/>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86"/>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86"/>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86"/>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86"/>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86"/>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86"/>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86"/>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86"/>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86"/>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86"/>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86"/>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86"/>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86"/>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86"/>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86"/>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86"/>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86"/>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86"/>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86"/>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86"/>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86"/>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86"/>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86"/>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86"/>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86"/>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86"/>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86"/>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86"/>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86"/>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86"/>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86"/>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86"/>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86"/>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86"/>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86"/>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86"/>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86"/>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86"/>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86"/>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86"/>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86"/>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86"/>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86"/>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86"/>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86"/>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86"/>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86"/>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86"/>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86"/>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86"/>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86"/>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86"/>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86"/>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86"/>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86"/>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86"/>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86"/>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86"/>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86"/>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86"/>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86"/>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86"/>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86"/>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86"/>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86"/>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86"/>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86"/>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86"/>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86"/>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86"/>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86"/>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86"/>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86"/>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86"/>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86"/>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86"/>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86"/>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86"/>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86"/>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86"/>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86"/>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86"/>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86"/>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86"/>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86"/>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86"/>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86"/>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86"/>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86"/>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86"/>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86"/>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86"/>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86"/>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86"/>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86"/>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86"/>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86"/>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86"/>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86"/>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86"/>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86"/>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86"/>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86"/>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86"/>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86"/>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86"/>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86"/>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86"/>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86"/>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86"/>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86"/>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86"/>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86"/>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86"/>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86"/>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86"/>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86"/>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86"/>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86"/>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86"/>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86"/>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86"/>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86"/>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86"/>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86"/>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86"/>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86"/>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86"/>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86"/>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86"/>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86"/>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86"/>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86"/>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86"/>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86"/>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86"/>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86"/>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86"/>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86"/>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86"/>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86"/>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86"/>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86"/>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86"/>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86"/>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86"/>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86"/>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86"/>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86"/>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86"/>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86"/>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86"/>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86"/>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86"/>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86"/>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86"/>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86"/>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86"/>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86"/>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86"/>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86"/>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86"/>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86"/>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86"/>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86"/>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86"/>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86"/>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86"/>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86"/>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86"/>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86"/>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86"/>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86"/>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86"/>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86"/>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86"/>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86"/>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86"/>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86"/>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86"/>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86"/>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86"/>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86"/>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86"/>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86"/>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86"/>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86"/>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86"/>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86"/>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86"/>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86"/>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86"/>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86"/>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86"/>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86"/>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86"/>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86"/>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86"/>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86"/>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86"/>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86"/>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86"/>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86"/>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86"/>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86"/>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86"/>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86"/>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86"/>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86"/>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86"/>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86"/>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86"/>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86"/>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86"/>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86"/>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86"/>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86"/>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86"/>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86"/>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86"/>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86"/>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86"/>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86"/>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86"/>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86"/>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86"/>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86"/>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86"/>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86"/>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86"/>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86"/>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86"/>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86"/>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86"/>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86"/>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86"/>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86"/>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86"/>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86"/>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86"/>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86"/>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86"/>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86"/>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86"/>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86"/>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86"/>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86"/>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86"/>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86"/>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86"/>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86"/>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86"/>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86"/>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86"/>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86"/>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86"/>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86"/>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86"/>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86"/>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86"/>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86"/>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86"/>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86"/>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86"/>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86"/>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86"/>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86"/>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86"/>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86"/>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86"/>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86"/>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86"/>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86"/>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86"/>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86"/>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86"/>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86"/>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86"/>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86"/>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86"/>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86"/>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86"/>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86"/>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86"/>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86"/>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86"/>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86"/>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86"/>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86"/>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86"/>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86"/>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86"/>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86"/>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86"/>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86"/>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86"/>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86"/>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86"/>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86"/>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86"/>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86"/>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86"/>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86"/>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86"/>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86"/>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86"/>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86"/>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86"/>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86"/>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86"/>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86"/>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86"/>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86"/>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86"/>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86"/>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86"/>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86"/>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86"/>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86"/>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86"/>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86"/>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86"/>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86"/>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86"/>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86"/>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86"/>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86"/>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86"/>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86"/>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86"/>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86"/>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86"/>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86"/>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86"/>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86"/>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86"/>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86"/>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86"/>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86"/>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86"/>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86"/>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86"/>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86"/>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86"/>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86"/>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86"/>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86"/>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86"/>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86"/>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86"/>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86"/>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86"/>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86"/>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86"/>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86"/>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86"/>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86"/>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86"/>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86"/>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86"/>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86"/>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86"/>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86"/>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86"/>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86"/>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86"/>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86"/>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86"/>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86"/>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86"/>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86"/>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86"/>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86"/>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86"/>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86"/>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86"/>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86"/>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86"/>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86"/>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86"/>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86"/>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86"/>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86"/>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86"/>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86"/>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86"/>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86"/>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86"/>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86"/>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86"/>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86"/>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86"/>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86"/>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86"/>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86"/>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86"/>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86"/>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86"/>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86"/>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86"/>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86"/>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86"/>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86"/>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86"/>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86"/>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86"/>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86"/>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86"/>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86"/>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86"/>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86"/>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86"/>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86"/>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86"/>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86"/>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86"/>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86"/>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86"/>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86"/>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86"/>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86"/>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86"/>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86"/>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86"/>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86"/>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86"/>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86"/>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86"/>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86"/>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86"/>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86"/>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86"/>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86"/>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86"/>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86"/>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86"/>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86"/>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86"/>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86"/>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86"/>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86"/>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86"/>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86"/>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86"/>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86"/>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86"/>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86"/>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86"/>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86"/>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86"/>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86"/>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86"/>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86"/>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86"/>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86"/>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86"/>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86"/>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86"/>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86"/>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86"/>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86"/>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86"/>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86"/>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86"/>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86"/>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86"/>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86"/>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86"/>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86"/>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86"/>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86"/>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86"/>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86"/>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86"/>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86"/>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86"/>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86"/>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86"/>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86"/>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86"/>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86"/>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86"/>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86"/>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86"/>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86"/>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86"/>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86"/>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86"/>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86"/>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86"/>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86"/>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86"/>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86"/>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86"/>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86"/>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86"/>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86"/>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86"/>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86"/>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86"/>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86"/>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86"/>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86"/>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86"/>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86"/>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86"/>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86"/>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86"/>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86"/>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86"/>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86"/>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86"/>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86"/>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86"/>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86"/>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86"/>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86"/>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86"/>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86"/>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86"/>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86"/>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86"/>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86"/>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86"/>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86"/>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86"/>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86"/>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86"/>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86"/>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86"/>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86"/>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86"/>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86"/>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86"/>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86"/>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86"/>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86"/>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86"/>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86"/>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86"/>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86"/>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86"/>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86"/>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86"/>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86"/>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86"/>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86"/>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86"/>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86"/>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86"/>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86"/>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86"/>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86"/>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86"/>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86"/>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86"/>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86"/>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86"/>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86"/>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86"/>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86"/>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86"/>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86"/>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86"/>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86"/>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86"/>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86"/>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86"/>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86"/>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86"/>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86"/>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86"/>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86"/>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86"/>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86"/>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86"/>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86"/>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86"/>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86"/>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86"/>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86"/>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86"/>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86"/>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86"/>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86"/>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86"/>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86"/>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86"/>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86"/>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86"/>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86"/>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86"/>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86"/>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86"/>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86"/>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86"/>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86"/>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86"/>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86"/>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86"/>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86"/>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86"/>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86"/>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86"/>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86"/>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86"/>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86"/>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86"/>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86"/>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86"/>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86"/>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86"/>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86"/>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86"/>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86"/>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86"/>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86"/>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86"/>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86"/>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86"/>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86"/>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86"/>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86"/>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86"/>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86"/>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86"/>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86"/>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86"/>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86"/>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86"/>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86"/>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86"/>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86"/>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86"/>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86"/>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86"/>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86"/>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86"/>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86"/>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86"/>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86"/>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86"/>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86"/>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86"/>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86"/>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86"/>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86"/>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86"/>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86"/>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86"/>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86"/>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86"/>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86"/>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86"/>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86"/>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86"/>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86"/>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86"/>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86"/>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86"/>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86"/>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86"/>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86"/>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86"/>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86"/>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86"/>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86"/>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86"/>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86"/>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86"/>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86"/>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86"/>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86"/>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86"/>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86"/>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86"/>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86"/>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86"/>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86"/>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86"/>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86"/>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86"/>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86"/>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86"/>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86"/>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86"/>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86"/>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86"/>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86"/>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86"/>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86"/>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86"/>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86"/>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86"/>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86"/>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86"/>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86"/>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86"/>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86"/>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86"/>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86"/>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86"/>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86"/>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86"/>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86"/>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86"/>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86"/>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86"/>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86"/>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86"/>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86"/>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86"/>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86"/>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86"/>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86"/>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86"/>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86"/>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86"/>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86"/>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86"/>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86"/>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86"/>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86"/>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86"/>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86"/>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86"/>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86"/>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86"/>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86"/>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86"/>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86"/>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86"/>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86"/>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86"/>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86"/>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86"/>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86"/>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86"/>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86"/>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86"/>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86"/>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86"/>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86"/>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86"/>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86"/>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86"/>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86"/>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86"/>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86"/>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86"/>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86"/>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86"/>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86"/>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86"/>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86"/>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86"/>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86"/>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86"/>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86"/>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86"/>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86"/>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86"/>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86"/>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86"/>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86"/>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86"/>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86"/>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86"/>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86"/>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86"/>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86"/>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86"/>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86"/>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86"/>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86"/>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86"/>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86"/>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86"/>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86"/>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86"/>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86"/>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86"/>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86"/>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86"/>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86"/>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86"/>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86"/>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86"/>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86"/>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86"/>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86"/>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86"/>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86"/>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86"/>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86"/>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86"/>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86"/>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86"/>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86"/>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86"/>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86"/>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86"/>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86"/>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86"/>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86"/>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86"/>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86"/>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86"/>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86"/>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86"/>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86"/>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86"/>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86"/>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86"/>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86"/>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86"/>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86"/>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86"/>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86"/>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86"/>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86"/>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86"/>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86"/>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86"/>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86"/>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86"/>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86"/>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86"/>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86"/>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86"/>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86"/>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86"/>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86"/>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86"/>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86"/>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86"/>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86"/>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86"/>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86"/>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86"/>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86"/>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86"/>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86"/>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86"/>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86"/>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86"/>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86"/>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86"/>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86"/>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86"/>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86"/>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86"/>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86"/>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86"/>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86"/>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86"/>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86"/>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86"/>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86"/>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86"/>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86"/>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86"/>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86"/>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86"/>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86"/>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86"/>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86"/>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86"/>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86"/>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86"/>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86"/>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86"/>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86"/>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86"/>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86"/>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86"/>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86"/>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86"/>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86"/>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86"/>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86"/>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86"/>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86"/>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86"/>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86"/>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86"/>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86"/>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86"/>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86"/>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86"/>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86"/>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86"/>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86"/>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86"/>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86"/>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86"/>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86"/>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86"/>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86"/>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86"/>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86"/>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86"/>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86"/>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86"/>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86"/>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86"/>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86"/>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86"/>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86"/>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86"/>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86"/>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86"/>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86"/>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86"/>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86"/>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86"/>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86"/>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86"/>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86"/>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86"/>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86"/>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86"/>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86"/>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86"/>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86"/>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86"/>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86"/>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86"/>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86"/>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86"/>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86"/>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86"/>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86"/>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86"/>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86"/>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86"/>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86"/>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86"/>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86"/>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86"/>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86"/>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86"/>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86"/>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86"/>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86"/>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86"/>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86"/>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86"/>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86"/>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86"/>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86"/>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86"/>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86"/>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86"/>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86"/>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86"/>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86"/>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86"/>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86"/>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86"/>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86"/>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86"/>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86"/>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86"/>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86"/>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86"/>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86"/>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86"/>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86"/>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86"/>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86"/>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86"/>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86"/>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86"/>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86"/>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86"/>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86"/>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86"/>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86"/>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86"/>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86"/>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86"/>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86"/>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86"/>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86"/>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86"/>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86"/>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86"/>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86"/>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86"/>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86"/>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86"/>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86"/>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86"/>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86"/>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86"/>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86"/>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86"/>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86"/>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86"/>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86"/>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86"/>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86"/>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86"/>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86"/>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86"/>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86"/>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86"/>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86"/>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86"/>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86"/>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86"/>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86"/>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86"/>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86"/>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86"/>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86"/>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86"/>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86"/>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86"/>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86"/>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86"/>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86"/>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86"/>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86"/>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86"/>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86"/>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86"/>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86"/>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86"/>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86"/>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86"/>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86"/>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86"/>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86"/>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86"/>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86"/>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86"/>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86"/>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86"/>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86"/>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86"/>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86"/>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86"/>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86"/>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86"/>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86"/>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86"/>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86"/>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86"/>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86"/>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86"/>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86"/>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86"/>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86"/>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86"/>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86"/>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86"/>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86"/>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86"/>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86"/>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86"/>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86"/>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86"/>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86"/>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86"/>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86"/>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86"/>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86"/>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86"/>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86"/>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86"/>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86"/>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86"/>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86"/>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86"/>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86"/>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86"/>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86"/>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86"/>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86"/>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86"/>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86"/>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86"/>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86"/>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86"/>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86"/>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86"/>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86"/>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86"/>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86"/>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86"/>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86"/>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86"/>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86"/>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86"/>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86"/>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86"/>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86"/>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86"/>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86"/>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86"/>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86"/>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86"/>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86"/>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86"/>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86"/>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86"/>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86"/>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86"/>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86"/>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86"/>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86"/>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86"/>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86"/>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86"/>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86"/>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86"/>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86"/>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86"/>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86"/>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86"/>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86"/>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86"/>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86"/>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86"/>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86"/>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86"/>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86"/>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86"/>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86"/>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86"/>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86"/>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86"/>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86"/>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86"/>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86"/>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86"/>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86"/>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86"/>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86"/>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86"/>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86"/>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86"/>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86"/>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86"/>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86"/>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86"/>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86"/>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86"/>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86"/>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86"/>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86"/>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86"/>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86"/>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86"/>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86"/>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86"/>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86"/>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86"/>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86"/>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86"/>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86"/>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86"/>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86"/>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86"/>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86"/>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86"/>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86"/>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86"/>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86"/>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86"/>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86"/>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86"/>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86"/>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86"/>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86"/>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86"/>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86"/>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86"/>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86"/>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86"/>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86"/>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86"/>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86"/>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86"/>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86"/>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86"/>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86"/>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86"/>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86"/>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86"/>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86"/>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86"/>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86"/>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86"/>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86"/>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86"/>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86"/>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86"/>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86"/>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86"/>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86"/>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86"/>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86"/>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86"/>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86"/>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86"/>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86"/>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86"/>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86"/>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86"/>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86"/>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86"/>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86"/>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86"/>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86"/>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86"/>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86"/>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86"/>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86"/>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86"/>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86"/>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86"/>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86"/>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86"/>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86"/>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86"/>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86"/>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86"/>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86"/>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86"/>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86"/>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86"/>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86"/>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86"/>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86"/>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86"/>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86"/>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86"/>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86"/>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86"/>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86"/>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86"/>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86"/>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86"/>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86"/>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86"/>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86"/>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86"/>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86"/>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86"/>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86"/>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86"/>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86"/>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86"/>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86"/>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86"/>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86"/>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86"/>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86"/>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86"/>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86"/>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86"/>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86"/>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86"/>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86"/>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86"/>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86"/>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86"/>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86"/>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86"/>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86"/>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86"/>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86"/>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86"/>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86"/>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86"/>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86"/>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86"/>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86"/>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86"/>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86"/>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86"/>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86"/>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86"/>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86"/>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86"/>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86"/>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86"/>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86"/>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86"/>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86"/>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86"/>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86"/>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86"/>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86"/>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86"/>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86"/>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86"/>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86"/>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86"/>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86"/>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86"/>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86"/>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86"/>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86"/>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86"/>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86"/>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86"/>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86"/>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86"/>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86"/>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86"/>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86"/>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86"/>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86"/>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86"/>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86"/>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86"/>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86"/>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86"/>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86"/>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86"/>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86"/>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86"/>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86"/>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86"/>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86"/>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86"/>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86"/>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86"/>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86"/>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86"/>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86"/>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86"/>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86"/>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86"/>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86"/>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86"/>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86"/>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86"/>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86"/>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86"/>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86"/>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86"/>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86"/>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86"/>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86"/>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86"/>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86"/>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86"/>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86"/>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86"/>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86"/>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86"/>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86"/>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86"/>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86"/>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86"/>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86"/>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86"/>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86"/>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86"/>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86"/>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86"/>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86"/>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86"/>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86"/>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86"/>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86"/>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86"/>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86"/>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86"/>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86"/>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86"/>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86"/>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86"/>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86"/>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86"/>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86"/>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86"/>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86"/>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86"/>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86"/>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86"/>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86"/>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86"/>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86"/>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86"/>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86"/>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86"/>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86"/>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86"/>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86"/>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86"/>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86"/>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86"/>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86"/>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86"/>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86"/>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86"/>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86"/>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86"/>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86"/>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86"/>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86"/>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86"/>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86"/>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86"/>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86"/>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86"/>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86"/>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86"/>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86"/>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86"/>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86"/>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86"/>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86"/>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86"/>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86"/>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86"/>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86"/>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86"/>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86"/>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86"/>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86"/>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86"/>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86"/>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86"/>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86"/>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86"/>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86"/>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86"/>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86"/>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86"/>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86"/>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86"/>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86"/>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86"/>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86"/>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86"/>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86"/>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86"/>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86"/>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86"/>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86"/>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86"/>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86"/>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86"/>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86"/>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86"/>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86"/>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86"/>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86"/>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86"/>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86"/>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86"/>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86"/>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86"/>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86"/>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86"/>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86"/>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86"/>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86"/>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86"/>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86"/>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86"/>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86"/>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86"/>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86"/>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86"/>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86"/>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86"/>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86"/>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86"/>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86"/>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86"/>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86"/>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86"/>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86"/>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86"/>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86"/>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86"/>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86"/>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86"/>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86"/>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86"/>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86"/>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86"/>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86"/>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86"/>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86"/>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86"/>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86"/>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86"/>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86"/>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86"/>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86"/>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86"/>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86"/>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86"/>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86"/>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86"/>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86"/>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86"/>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86"/>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86"/>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86"/>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86"/>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86"/>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86"/>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86"/>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86"/>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86"/>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86"/>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86"/>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86"/>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86"/>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86"/>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86"/>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86"/>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86"/>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86"/>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86"/>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86"/>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86"/>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86"/>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86"/>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86"/>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86"/>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86"/>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86"/>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86"/>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86"/>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86"/>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86"/>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86"/>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86"/>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86"/>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86"/>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86"/>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86"/>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86"/>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86"/>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86"/>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86"/>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86"/>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86"/>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86"/>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86"/>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86"/>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86"/>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86"/>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86"/>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86"/>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86"/>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86"/>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86"/>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86"/>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86"/>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86"/>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86"/>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86"/>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86"/>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86"/>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86"/>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86"/>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86"/>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86"/>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86"/>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86"/>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86"/>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86"/>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86"/>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86"/>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86"/>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86"/>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86"/>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86"/>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86"/>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86"/>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86"/>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86"/>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86"/>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86"/>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86"/>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86"/>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86"/>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86"/>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86"/>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86"/>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86"/>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86"/>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86"/>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86"/>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86"/>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86"/>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86"/>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86"/>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86"/>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86"/>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86"/>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86"/>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86"/>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86"/>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86"/>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86"/>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86"/>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86"/>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86"/>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86"/>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86"/>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86"/>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86"/>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86"/>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86"/>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86"/>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86"/>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86"/>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86"/>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86"/>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86"/>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86"/>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86"/>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86"/>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86"/>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86"/>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86"/>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86"/>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86"/>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86"/>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86"/>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86"/>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86"/>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86"/>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86"/>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86"/>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86"/>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86"/>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86"/>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86"/>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86"/>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86"/>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86"/>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86"/>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86"/>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86"/>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86"/>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86"/>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86"/>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86"/>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86"/>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86"/>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86"/>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86"/>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86"/>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86"/>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86"/>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86"/>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86"/>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86"/>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86"/>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86"/>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86"/>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86"/>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86"/>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86"/>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86"/>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86"/>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86"/>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86"/>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86"/>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86"/>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86"/>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86"/>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86"/>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86"/>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86"/>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86"/>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86"/>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86"/>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86"/>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86"/>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86"/>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86"/>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86"/>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86"/>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86"/>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86"/>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86"/>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86"/>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86"/>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86"/>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86"/>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86"/>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86"/>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86"/>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86"/>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86"/>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86"/>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86"/>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86"/>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86"/>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86"/>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86"/>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86"/>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86"/>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86"/>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86"/>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86"/>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86"/>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86"/>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86"/>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86"/>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86"/>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86"/>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86"/>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86"/>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86"/>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86"/>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86"/>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86"/>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86"/>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86"/>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86"/>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86"/>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86"/>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86"/>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86"/>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86"/>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86"/>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86"/>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86"/>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86"/>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86"/>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86"/>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86"/>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86"/>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86"/>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86"/>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86"/>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86"/>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86"/>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86"/>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86"/>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86"/>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86"/>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86"/>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86"/>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86"/>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86"/>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86"/>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86"/>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86"/>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86"/>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86"/>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86"/>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86"/>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86"/>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86"/>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86"/>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86"/>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86"/>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86"/>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86"/>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86"/>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86"/>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86"/>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86"/>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86"/>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86"/>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86"/>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86"/>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86"/>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86"/>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86"/>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86"/>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86"/>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86"/>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86"/>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86"/>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86"/>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86"/>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86"/>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86"/>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86"/>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86"/>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86"/>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86"/>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86"/>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86"/>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86"/>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86"/>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86"/>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86"/>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86"/>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86"/>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86"/>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86"/>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86"/>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86"/>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86"/>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86"/>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86"/>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86"/>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86"/>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86"/>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86"/>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86"/>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86"/>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86"/>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86"/>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86"/>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86"/>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86"/>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86"/>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86"/>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86"/>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86"/>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86"/>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86"/>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86"/>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86"/>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86"/>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86"/>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86"/>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86"/>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86"/>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86"/>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86"/>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86"/>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86"/>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86"/>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86"/>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86"/>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86"/>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86"/>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86"/>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86"/>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86"/>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86"/>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86"/>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86"/>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86"/>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86"/>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86"/>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86"/>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86"/>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86"/>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86"/>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86"/>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86"/>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86"/>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86"/>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86"/>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86"/>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86"/>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86"/>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86"/>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86"/>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86"/>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86"/>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86"/>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86"/>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86"/>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86"/>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86"/>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86"/>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86"/>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86"/>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86"/>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86"/>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86"/>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86"/>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86"/>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86"/>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86"/>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86"/>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86"/>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86"/>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86"/>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86"/>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86"/>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86"/>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86"/>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86"/>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86"/>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86"/>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86"/>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86"/>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86"/>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86"/>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86"/>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86"/>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86"/>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86"/>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86"/>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86"/>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86"/>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86"/>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86"/>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86"/>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86"/>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86"/>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86"/>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86"/>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86"/>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86"/>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86"/>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86"/>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86"/>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86"/>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86"/>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86"/>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86"/>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86"/>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86"/>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86"/>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86"/>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86"/>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86"/>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86"/>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86"/>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86"/>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86"/>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86"/>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86"/>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86"/>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86"/>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86"/>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86"/>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86"/>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86"/>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86"/>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86"/>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86"/>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86"/>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86"/>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86"/>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86"/>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86"/>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86"/>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86"/>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86"/>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86"/>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86"/>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86"/>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86"/>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86"/>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86"/>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86"/>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86"/>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86"/>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86"/>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86"/>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86"/>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86"/>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86"/>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86"/>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86"/>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86"/>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86"/>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86"/>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86"/>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86"/>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86"/>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86"/>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86"/>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86"/>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86"/>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86"/>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86"/>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86"/>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86"/>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86"/>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86"/>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86"/>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86"/>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86"/>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86"/>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86"/>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86"/>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86"/>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86"/>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86"/>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86"/>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86"/>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86"/>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86"/>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86"/>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86"/>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86"/>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86"/>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86"/>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86"/>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86"/>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86"/>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86"/>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86"/>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86"/>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86"/>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86"/>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86"/>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86"/>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86"/>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86"/>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86"/>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86"/>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86"/>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86"/>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86"/>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86"/>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86"/>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86"/>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86"/>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86"/>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86"/>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86"/>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86"/>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86"/>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86"/>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86"/>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86"/>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86"/>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86"/>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86"/>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86"/>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86"/>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86"/>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86"/>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86"/>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86"/>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86"/>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86"/>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86"/>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86"/>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86"/>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86"/>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86"/>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86"/>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86"/>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86"/>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86"/>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86"/>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86"/>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86"/>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86"/>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86"/>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86"/>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86"/>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86"/>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86"/>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86"/>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86"/>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86"/>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86"/>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86"/>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86"/>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86"/>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86"/>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86"/>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86"/>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86"/>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86"/>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86"/>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86"/>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86"/>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86"/>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86"/>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86"/>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86"/>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86"/>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86"/>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86"/>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86"/>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86"/>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86"/>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86"/>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86"/>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86"/>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86"/>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86"/>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86"/>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86"/>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86"/>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86"/>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86"/>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86"/>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86"/>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86"/>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86"/>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86"/>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86"/>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86"/>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86"/>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86"/>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86"/>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86"/>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86"/>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86"/>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86"/>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86"/>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86"/>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86"/>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86"/>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86"/>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86"/>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86"/>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86"/>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86"/>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86"/>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86"/>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86"/>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86"/>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86"/>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86"/>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86"/>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86"/>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86"/>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86"/>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86"/>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86"/>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86"/>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86"/>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86"/>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86"/>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86"/>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86"/>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86"/>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86"/>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86"/>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86"/>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86"/>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86"/>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86"/>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86"/>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86"/>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86"/>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86"/>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86"/>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86"/>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86"/>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86"/>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86"/>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86"/>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86"/>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86"/>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86"/>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86"/>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86"/>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86"/>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86"/>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86"/>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86"/>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86"/>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86"/>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86"/>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86"/>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86"/>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86"/>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86"/>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86"/>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86"/>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86"/>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86"/>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86"/>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86"/>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86"/>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86"/>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86"/>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86"/>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86"/>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86"/>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86"/>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86"/>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86"/>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86"/>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86"/>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86"/>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86"/>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86"/>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86"/>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86"/>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86"/>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86"/>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86"/>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86"/>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86"/>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86"/>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86"/>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86"/>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86"/>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86"/>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86"/>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86"/>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86"/>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86"/>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86"/>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86"/>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86"/>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86"/>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86"/>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86"/>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86"/>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86"/>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86"/>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86"/>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86"/>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86"/>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86"/>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86"/>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86"/>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86"/>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86"/>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86"/>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86"/>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86"/>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86"/>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86"/>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86"/>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86"/>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86"/>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86"/>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86"/>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86"/>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86"/>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86"/>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86"/>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86"/>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86"/>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86"/>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86"/>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86"/>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86"/>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86"/>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86"/>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86"/>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86"/>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86"/>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86"/>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86"/>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86"/>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86"/>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86"/>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86"/>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86"/>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86"/>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86"/>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86"/>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86"/>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86"/>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86"/>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86"/>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86"/>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86"/>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86"/>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86"/>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86"/>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86"/>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86"/>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86"/>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86"/>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86"/>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86"/>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86"/>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86"/>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86"/>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86"/>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86"/>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86"/>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86"/>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86"/>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86"/>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86"/>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86"/>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86"/>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86"/>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86"/>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86"/>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86"/>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86"/>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86"/>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86"/>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86"/>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86"/>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86"/>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86"/>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86"/>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86"/>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86"/>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86"/>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86"/>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86"/>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86"/>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86"/>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86"/>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86"/>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86"/>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86"/>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86"/>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86"/>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86"/>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86"/>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86"/>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86"/>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86"/>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86"/>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86"/>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86"/>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86"/>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86"/>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86"/>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86"/>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86"/>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86"/>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86"/>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86"/>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86"/>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86"/>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86"/>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86"/>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86"/>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86"/>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86"/>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86"/>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86"/>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86"/>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86"/>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86"/>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86"/>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86"/>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86"/>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86"/>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86"/>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86"/>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86"/>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86"/>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86"/>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86"/>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86"/>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86"/>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86"/>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86"/>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86"/>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86"/>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86"/>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86"/>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86"/>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86"/>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86"/>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86"/>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86"/>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86"/>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86"/>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86"/>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86"/>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86"/>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86"/>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86"/>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86"/>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86"/>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86"/>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86"/>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86"/>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86"/>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86"/>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86"/>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86"/>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86"/>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86"/>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86"/>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86"/>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86"/>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86"/>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86"/>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86"/>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86"/>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86"/>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86"/>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86"/>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86"/>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86"/>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86"/>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86"/>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86"/>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86"/>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86"/>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86"/>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86"/>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86"/>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86"/>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86"/>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86"/>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86"/>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86"/>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86"/>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86"/>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86"/>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86"/>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86"/>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86"/>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86"/>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86"/>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86"/>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86"/>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86"/>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86"/>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86"/>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86"/>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86"/>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86"/>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86"/>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86"/>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86"/>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86"/>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86"/>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86"/>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86"/>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86"/>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86"/>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86"/>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86"/>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86"/>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86"/>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86"/>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86"/>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86"/>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86"/>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86"/>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86"/>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86"/>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86"/>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86"/>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86"/>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86"/>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86"/>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86"/>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86"/>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86"/>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86"/>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86"/>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86"/>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86"/>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86"/>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86"/>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86"/>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86"/>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86"/>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86"/>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86"/>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86"/>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86"/>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86"/>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86"/>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86"/>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86"/>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86"/>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86"/>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86"/>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86"/>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86"/>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86"/>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86"/>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86"/>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86"/>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86"/>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86"/>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86"/>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86"/>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86"/>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86"/>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86"/>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86"/>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86"/>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86"/>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86"/>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86"/>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86"/>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86"/>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86"/>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86"/>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86"/>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86"/>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86"/>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86"/>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86"/>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86"/>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86"/>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86"/>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86"/>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86"/>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86"/>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86"/>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86"/>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86"/>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86"/>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86"/>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86"/>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86"/>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86"/>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86"/>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86"/>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86"/>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86"/>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86"/>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86"/>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86"/>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86"/>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86"/>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86"/>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86"/>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86"/>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86"/>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86"/>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86"/>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86"/>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86"/>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86"/>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86"/>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86"/>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86"/>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86"/>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86"/>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86"/>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86"/>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86"/>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86"/>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86"/>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86"/>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86"/>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86"/>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86"/>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86"/>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86"/>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86"/>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86"/>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86"/>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86"/>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86"/>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86"/>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86"/>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86"/>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86"/>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86"/>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86"/>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86"/>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86"/>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86"/>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86"/>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86"/>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86"/>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86"/>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86"/>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86"/>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86"/>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86"/>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86"/>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86"/>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86"/>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86"/>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86"/>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86"/>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86"/>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86"/>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86"/>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86"/>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86"/>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86"/>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86"/>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86"/>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86"/>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86"/>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86"/>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86"/>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86"/>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86"/>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86"/>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86"/>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86"/>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86"/>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86"/>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86"/>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86"/>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86"/>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86"/>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86"/>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86"/>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86"/>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86"/>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86"/>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86"/>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86"/>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86"/>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86"/>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86"/>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86"/>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86"/>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86"/>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86"/>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86"/>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86"/>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86"/>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86"/>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86"/>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86"/>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86"/>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86"/>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86"/>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86"/>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86"/>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86"/>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86"/>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86"/>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86"/>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86"/>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86"/>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86"/>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86"/>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86"/>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86"/>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86"/>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86"/>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86"/>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86"/>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86"/>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86"/>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86"/>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86"/>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86"/>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86"/>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86"/>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86"/>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86"/>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86"/>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86"/>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86"/>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86"/>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86"/>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86"/>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86"/>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86"/>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86"/>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86"/>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86"/>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86"/>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86"/>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86"/>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86"/>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86"/>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86"/>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86"/>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86"/>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86"/>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86"/>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86"/>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86"/>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86"/>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86"/>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86"/>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86"/>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86"/>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86"/>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86"/>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86"/>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86"/>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86"/>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86"/>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86"/>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86"/>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86"/>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86"/>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86"/>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86"/>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86"/>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86"/>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86"/>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86"/>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86"/>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86"/>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86"/>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86"/>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86"/>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86"/>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86"/>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86"/>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86"/>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86"/>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86"/>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86"/>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86"/>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86"/>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86"/>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86"/>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86"/>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86"/>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86"/>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86"/>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86"/>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86"/>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86"/>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86"/>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86"/>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86"/>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86"/>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86"/>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86"/>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86"/>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86"/>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86"/>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86"/>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86"/>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86"/>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86"/>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86"/>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86"/>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86"/>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86"/>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86"/>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86"/>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86"/>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86"/>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86"/>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86"/>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86"/>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86"/>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86"/>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86"/>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86"/>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86"/>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86"/>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86"/>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86"/>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86"/>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86"/>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86"/>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86"/>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86"/>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86"/>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86"/>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86"/>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86"/>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86"/>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86"/>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86"/>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86"/>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86"/>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86"/>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86"/>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86"/>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86"/>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86"/>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86"/>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86"/>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86"/>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86"/>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86"/>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86"/>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86"/>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86"/>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86"/>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86"/>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86"/>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86"/>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86"/>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86"/>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86"/>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86"/>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86"/>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86"/>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86"/>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86"/>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86"/>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86"/>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86"/>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86"/>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86"/>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86"/>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86"/>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86"/>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86"/>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86"/>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86"/>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86"/>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86"/>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86"/>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86"/>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86"/>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86"/>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86"/>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86"/>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86"/>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86"/>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86"/>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86"/>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86"/>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86"/>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86"/>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86"/>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86"/>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86"/>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86"/>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86"/>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86"/>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86"/>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86"/>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86"/>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86"/>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86"/>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86"/>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86"/>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86"/>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86"/>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86"/>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86"/>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86"/>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86"/>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86"/>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86"/>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86"/>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86"/>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86"/>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86"/>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86"/>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86"/>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86"/>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86"/>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86"/>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86"/>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86"/>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86"/>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86"/>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86"/>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86"/>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86"/>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86"/>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86"/>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86"/>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86"/>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86"/>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86"/>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86"/>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86"/>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86"/>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86"/>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86"/>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86"/>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86"/>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86"/>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86"/>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86"/>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86"/>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86"/>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86"/>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86"/>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86"/>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86"/>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86"/>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86"/>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86"/>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86"/>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86"/>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86"/>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86"/>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86"/>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86"/>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86"/>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86"/>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86"/>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86"/>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86"/>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86"/>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86"/>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86"/>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86"/>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86"/>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86"/>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86"/>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86"/>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86"/>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86"/>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86"/>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86"/>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86"/>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86"/>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86"/>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86"/>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86"/>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86"/>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86"/>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86"/>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86"/>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86"/>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86"/>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86"/>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86"/>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86"/>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86"/>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86"/>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86"/>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86"/>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86"/>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86"/>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86"/>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86"/>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86"/>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86"/>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86"/>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86"/>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86"/>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86"/>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86"/>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86"/>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86"/>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86"/>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86"/>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86"/>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86"/>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86"/>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86"/>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86"/>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86"/>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86"/>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86"/>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86"/>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86"/>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86"/>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86"/>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86"/>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86"/>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86"/>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86"/>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86"/>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86"/>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86"/>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86"/>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86"/>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86"/>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86"/>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86"/>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86"/>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86"/>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86"/>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86"/>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86"/>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86"/>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86"/>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86"/>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86"/>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86"/>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86"/>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86"/>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86"/>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86"/>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86"/>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86"/>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86"/>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86"/>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86"/>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86"/>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86"/>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86"/>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86"/>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86"/>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86"/>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86"/>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86"/>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86"/>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86"/>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86"/>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86"/>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86"/>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86"/>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86"/>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86"/>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86"/>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86"/>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86"/>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86"/>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86"/>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86"/>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86"/>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86"/>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86"/>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86"/>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86"/>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86"/>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86"/>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86"/>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86"/>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86"/>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86"/>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86"/>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86"/>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86"/>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86"/>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86"/>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86"/>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86"/>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86"/>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86"/>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86"/>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86"/>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86"/>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86"/>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86"/>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86"/>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86"/>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86"/>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86"/>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86"/>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86"/>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86"/>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86"/>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86"/>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86"/>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86"/>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86"/>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86"/>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86"/>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86"/>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86"/>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86"/>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86"/>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86"/>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86"/>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86"/>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86"/>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86"/>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86"/>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86"/>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86"/>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86"/>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86"/>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86"/>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86"/>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86"/>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86"/>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86"/>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86"/>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86"/>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86"/>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86"/>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86"/>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86"/>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86"/>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86"/>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86"/>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86"/>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86"/>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86"/>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86"/>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86"/>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86"/>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86"/>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86"/>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86"/>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86"/>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86"/>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86"/>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86"/>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86"/>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86"/>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86"/>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86"/>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86"/>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86"/>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86"/>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86"/>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86"/>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86"/>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86"/>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86"/>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86"/>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86"/>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86"/>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86"/>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86"/>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86"/>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86"/>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86"/>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86"/>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86"/>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86"/>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86"/>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86"/>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86"/>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86"/>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86"/>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86"/>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86"/>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86"/>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86"/>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86"/>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86"/>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86"/>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86"/>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86"/>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86"/>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86"/>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86"/>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86"/>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86"/>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86"/>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86"/>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86"/>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86"/>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86"/>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86"/>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86"/>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86"/>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86"/>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86"/>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86"/>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86"/>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86"/>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86"/>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86"/>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86"/>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86"/>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86"/>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86"/>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86"/>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86"/>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86"/>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86"/>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86"/>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86"/>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86"/>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86"/>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86"/>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86"/>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86"/>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86"/>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86"/>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86"/>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86"/>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86"/>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86"/>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86"/>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86"/>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86"/>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86"/>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86"/>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86"/>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86"/>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86"/>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86"/>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86"/>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86"/>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86"/>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86"/>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86"/>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86"/>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86"/>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86"/>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86"/>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86"/>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86"/>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86"/>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86"/>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86"/>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86"/>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86"/>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86"/>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86"/>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86"/>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86"/>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86"/>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86"/>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86"/>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86"/>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86"/>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86"/>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86"/>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86"/>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86"/>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86"/>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86"/>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86"/>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86"/>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86"/>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86"/>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86"/>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86"/>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86"/>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86"/>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86"/>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86"/>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86"/>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86"/>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86"/>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86"/>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86"/>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86"/>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86"/>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86"/>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86"/>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86"/>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86"/>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86"/>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86"/>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86"/>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86"/>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86"/>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86"/>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86"/>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86"/>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86"/>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86"/>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86"/>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86"/>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86"/>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86"/>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86"/>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86"/>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86"/>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86"/>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86"/>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86"/>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86"/>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86"/>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86"/>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86"/>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86"/>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86"/>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86"/>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86"/>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86"/>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86"/>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86"/>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86"/>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86"/>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86"/>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86"/>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86"/>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86"/>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86"/>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86"/>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86"/>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86"/>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86"/>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86"/>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86"/>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86"/>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86"/>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86"/>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86"/>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86"/>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86"/>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86"/>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86"/>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86"/>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86"/>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86"/>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86"/>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86"/>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86"/>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86"/>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86"/>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86"/>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86"/>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86"/>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86"/>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86"/>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86"/>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86"/>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86"/>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86"/>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86"/>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86"/>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86"/>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86"/>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86"/>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86"/>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86"/>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86"/>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86"/>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86"/>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86"/>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86"/>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86"/>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86"/>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86"/>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86"/>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86"/>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86"/>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86"/>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86"/>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86"/>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86"/>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86"/>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86"/>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86"/>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86"/>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86"/>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86"/>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86"/>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86"/>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86"/>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86"/>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86"/>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86"/>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86"/>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86"/>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86"/>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86"/>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86"/>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86"/>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86"/>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86"/>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86"/>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86"/>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86"/>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86"/>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86"/>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86"/>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86"/>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86"/>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86"/>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86"/>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86"/>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86"/>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86"/>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86"/>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86"/>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86"/>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86"/>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86"/>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86"/>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86"/>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86"/>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86"/>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86"/>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86"/>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86"/>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86"/>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86"/>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86"/>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86"/>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86"/>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86"/>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86"/>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86"/>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86"/>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86"/>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86"/>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86"/>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86"/>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86"/>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86"/>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86"/>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86"/>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86"/>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86"/>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86"/>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86"/>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86"/>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86"/>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86"/>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86"/>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86"/>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86"/>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86"/>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86"/>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86"/>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86"/>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86"/>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86"/>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86"/>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86"/>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86"/>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86"/>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86"/>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86"/>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86"/>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86"/>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86"/>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86"/>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86"/>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86"/>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86"/>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86"/>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86"/>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86"/>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86"/>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86"/>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86"/>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86"/>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86"/>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86"/>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86"/>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86"/>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86"/>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86"/>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86"/>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86"/>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86"/>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86"/>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86"/>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86"/>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86"/>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86"/>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86"/>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86"/>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86"/>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86"/>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86"/>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86"/>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86"/>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86"/>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86"/>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86"/>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86"/>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86"/>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86"/>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86"/>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86"/>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86"/>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86"/>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86"/>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86"/>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86"/>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86"/>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86"/>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86"/>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86"/>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86"/>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86"/>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86"/>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86"/>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86"/>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86"/>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86"/>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86"/>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86"/>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86"/>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86"/>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86"/>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86"/>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86"/>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86"/>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86"/>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86"/>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86"/>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86"/>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86"/>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86"/>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86"/>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86"/>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86"/>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86"/>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86"/>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86"/>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86"/>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86"/>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86"/>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86"/>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86"/>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86"/>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86"/>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86"/>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86"/>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86"/>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86"/>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86"/>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86"/>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86"/>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86"/>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86"/>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86"/>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86"/>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86"/>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86"/>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86"/>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86"/>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86"/>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86"/>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86"/>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86"/>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86"/>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86"/>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86"/>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86"/>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86"/>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86"/>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86"/>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86"/>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86"/>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86"/>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86"/>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86"/>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86"/>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86"/>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86"/>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86"/>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86"/>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86"/>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86"/>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86"/>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86"/>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86"/>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86"/>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86"/>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86"/>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86"/>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86"/>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86"/>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86"/>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86"/>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86"/>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86"/>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86"/>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86"/>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86"/>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86"/>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86"/>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86"/>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86"/>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86"/>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86"/>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86"/>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86"/>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86"/>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86"/>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86"/>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86"/>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86"/>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86"/>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86"/>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86"/>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86"/>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86"/>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86"/>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86"/>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86"/>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86"/>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86"/>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86"/>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86"/>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86"/>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86"/>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86"/>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86"/>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86"/>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86"/>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86"/>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86"/>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86"/>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86"/>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86"/>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86"/>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86"/>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86"/>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86"/>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86"/>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86"/>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86"/>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86"/>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86"/>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86"/>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86"/>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86"/>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86"/>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86"/>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86"/>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86"/>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86"/>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86"/>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86"/>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86"/>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86"/>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86"/>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86"/>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86"/>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86"/>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86"/>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86"/>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86"/>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86"/>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86"/>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86"/>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86"/>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86"/>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86"/>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86"/>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86"/>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86"/>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86"/>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86"/>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86"/>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86"/>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86"/>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86"/>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86"/>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86"/>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86"/>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86"/>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86"/>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86"/>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86"/>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86"/>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86"/>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86"/>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86"/>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86"/>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86"/>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86"/>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86"/>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86"/>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86"/>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86"/>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86"/>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86"/>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86"/>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86"/>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86"/>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86"/>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86"/>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86"/>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86"/>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86"/>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86"/>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86"/>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86"/>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86"/>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86"/>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86"/>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86"/>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86"/>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86"/>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86"/>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86"/>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86"/>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86"/>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86"/>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86"/>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86"/>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86"/>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86"/>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86"/>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86"/>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86"/>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86"/>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86"/>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86"/>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86"/>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86"/>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86"/>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86"/>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86"/>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86"/>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86"/>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86"/>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86"/>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86"/>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86"/>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86"/>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86"/>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86"/>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86"/>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86"/>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86"/>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86"/>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86"/>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86"/>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86"/>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86"/>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86"/>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86"/>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86"/>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86"/>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86"/>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86"/>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86"/>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86"/>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86"/>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86"/>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86"/>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86"/>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86"/>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86"/>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86"/>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86"/>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86"/>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86"/>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86"/>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86"/>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86"/>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86"/>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86"/>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86"/>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86"/>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86"/>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86"/>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86"/>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86"/>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86"/>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86"/>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86"/>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86"/>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86"/>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86"/>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86"/>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86"/>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86"/>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86"/>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86"/>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86"/>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86"/>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86"/>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86"/>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86"/>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86"/>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86"/>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86"/>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86"/>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86"/>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86"/>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86"/>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86"/>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86"/>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86"/>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86"/>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86"/>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86"/>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86"/>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86"/>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86"/>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86"/>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86"/>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86"/>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86"/>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86"/>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86"/>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86"/>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86"/>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86"/>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86"/>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86"/>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86"/>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86"/>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86"/>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86"/>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86"/>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86"/>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86"/>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86"/>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86"/>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86"/>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86"/>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86"/>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86"/>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86"/>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86"/>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86"/>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86"/>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86"/>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86"/>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86"/>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86"/>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86"/>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86"/>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86"/>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86"/>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3" name="Google Shape;12863;p86"/>
          <p:cNvGrpSpPr/>
          <p:nvPr/>
        </p:nvGrpSpPr>
        <p:grpSpPr>
          <a:xfrm>
            <a:off x="3450485" y="919691"/>
            <a:ext cx="2310381" cy="1488888"/>
            <a:chOff x="229225" y="549050"/>
            <a:chExt cx="7161750" cy="4615275"/>
          </a:xfrm>
        </p:grpSpPr>
        <p:sp>
          <p:nvSpPr>
            <p:cNvPr id="12864" name="Google Shape;12864;p86"/>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86"/>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86"/>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86"/>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86"/>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86"/>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86"/>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86"/>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86"/>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86"/>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86"/>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86"/>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86"/>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86"/>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86"/>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86"/>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86"/>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86"/>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86"/>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86"/>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86"/>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86"/>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86"/>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86"/>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86"/>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86"/>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86"/>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86"/>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86"/>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86"/>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86"/>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86"/>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86"/>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86"/>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86"/>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86"/>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86"/>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86"/>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86"/>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86"/>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86"/>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86"/>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86"/>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86"/>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86"/>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86"/>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86"/>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86"/>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86"/>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86"/>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86"/>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86"/>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86"/>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86"/>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86"/>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86"/>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86"/>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86"/>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86"/>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86"/>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86"/>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86"/>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86"/>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86"/>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86"/>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86"/>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86"/>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86"/>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86"/>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86"/>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86"/>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86"/>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86"/>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86"/>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86"/>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86"/>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86"/>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86"/>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86"/>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86"/>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86"/>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86"/>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86"/>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86"/>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86"/>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86"/>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86"/>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86"/>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86"/>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86"/>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86"/>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86"/>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86"/>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86"/>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86"/>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86"/>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86"/>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86"/>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86"/>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86"/>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86"/>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86"/>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86"/>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86"/>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86"/>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86"/>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86"/>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86"/>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86"/>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86"/>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86"/>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86"/>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86"/>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86"/>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86"/>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86"/>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86"/>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1" name="Google Shape;12981;p86"/>
          <p:cNvGrpSpPr/>
          <p:nvPr/>
        </p:nvGrpSpPr>
        <p:grpSpPr>
          <a:xfrm>
            <a:off x="3548403" y="2849588"/>
            <a:ext cx="2310282" cy="1374222"/>
            <a:chOff x="238125" y="732525"/>
            <a:chExt cx="7130500" cy="4241425"/>
          </a:xfrm>
        </p:grpSpPr>
        <p:sp>
          <p:nvSpPr>
            <p:cNvPr id="12982" name="Google Shape;12982;p86"/>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86"/>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86"/>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86"/>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86"/>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86"/>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86"/>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86"/>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86"/>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86"/>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86"/>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86"/>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86"/>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86"/>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86"/>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86"/>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86"/>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86"/>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86"/>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86"/>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86"/>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86"/>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86"/>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86"/>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86"/>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86"/>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86"/>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86"/>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86"/>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86"/>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86"/>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86"/>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86"/>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86"/>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86"/>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86"/>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86"/>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86"/>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86"/>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86"/>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86"/>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86"/>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86"/>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86"/>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86"/>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86"/>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86"/>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86"/>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86"/>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86"/>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86"/>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86"/>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86"/>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86"/>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86"/>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86"/>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86"/>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86"/>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86"/>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86"/>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86"/>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86"/>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86"/>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86"/>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86"/>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86"/>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86"/>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86"/>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86"/>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86"/>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86"/>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86"/>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86"/>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86"/>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86"/>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86"/>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86"/>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86"/>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86"/>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86"/>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86"/>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86"/>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86"/>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86"/>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86"/>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86"/>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86"/>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86"/>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86"/>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86"/>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86"/>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86"/>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86"/>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86"/>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86"/>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86"/>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86"/>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86"/>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86"/>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86"/>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86"/>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86"/>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86"/>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86"/>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86"/>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86"/>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86"/>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86"/>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86"/>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86"/>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86"/>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86"/>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86"/>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86"/>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99" name="Shape 13099"/>
        <p:cNvGrpSpPr/>
        <p:nvPr/>
      </p:nvGrpSpPr>
      <p:grpSpPr>
        <a:xfrm>
          <a:off x="0" y="0"/>
          <a:ext cx="0" cy="0"/>
          <a:chOff x="0" y="0"/>
          <a:chExt cx="0" cy="0"/>
        </a:xfrm>
      </p:grpSpPr>
      <p:grpSp>
        <p:nvGrpSpPr>
          <p:cNvPr id="13100" name="Google Shape;13100;p87"/>
          <p:cNvGrpSpPr/>
          <p:nvPr/>
        </p:nvGrpSpPr>
        <p:grpSpPr>
          <a:xfrm>
            <a:off x="2100560" y="3398663"/>
            <a:ext cx="1102891" cy="760337"/>
            <a:chOff x="4967783" y="2151471"/>
            <a:chExt cx="3920692" cy="2702940"/>
          </a:xfrm>
        </p:grpSpPr>
        <p:grpSp>
          <p:nvGrpSpPr>
            <p:cNvPr id="13101" name="Google Shape;13101;p87"/>
            <p:cNvGrpSpPr/>
            <p:nvPr/>
          </p:nvGrpSpPr>
          <p:grpSpPr>
            <a:xfrm>
              <a:off x="5045709" y="2252109"/>
              <a:ext cx="3761071" cy="2501708"/>
              <a:chOff x="2691784" y="1805334"/>
              <a:chExt cx="3761071" cy="2501708"/>
            </a:xfrm>
          </p:grpSpPr>
          <p:sp>
            <p:nvSpPr>
              <p:cNvPr id="13102" name="Google Shape;13102;p87"/>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87"/>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87"/>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87"/>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87"/>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87"/>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87"/>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9" name="Google Shape;13109;p87"/>
            <p:cNvGrpSpPr/>
            <p:nvPr/>
          </p:nvGrpSpPr>
          <p:grpSpPr>
            <a:xfrm>
              <a:off x="4967783" y="2151471"/>
              <a:ext cx="3920692" cy="2702940"/>
              <a:chOff x="2613858" y="1704696"/>
              <a:chExt cx="3920692" cy="2702940"/>
            </a:xfrm>
          </p:grpSpPr>
          <p:sp>
            <p:nvSpPr>
              <p:cNvPr id="13110" name="Google Shape;13110;p87"/>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87"/>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87"/>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87"/>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87"/>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115" name="Google Shape;13115;p87"/>
          <p:cNvGrpSpPr/>
          <p:nvPr/>
        </p:nvGrpSpPr>
        <p:grpSpPr>
          <a:xfrm>
            <a:off x="3504468" y="1286940"/>
            <a:ext cx="1561911" cy="708580"/>
            <a:chOff x="3530532" y="1496185"/>
            <a:chExt cx="1561911" cy="708580"/>
          </a:xfrm>
        </p:grpSpPr>
        <p:grpSp>
          <p:nvGrpSpPr>
            <p:cNvPr id="13116" name="Google Shape;13116;p87"/>
            <p:cNvGrpSpPr/>
            <p:nvPr/>
          </p:nvGrpSpPr>
          <p:grpSpPr>
            <a:xfrm>
              <a:off x="3720318" y="1857562"/>
              <a:ext cx="1372125" cy="54"/>
              <a:chOff x="3720318" y="1857562"/>
              <a:chExt cx="1372125" cy="54"/>
            </a:xfrm>
          </p:grpSpPr>
          <p:cxnSp>
            <p:nvCxnSpPr>
              <p:cNvPr id="13117" name="Google Shape;13117;p87"/>
              <p:cNvCxnSpPr>
                <a:endCxn id="13118"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3119" name="Google Shape;13119;p87"/>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3120" name="Google Shape;13120;p87"/>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3121" name="Google Shape;13121;p87"/>
              <p:cNvCxnSpPr>
                <a:stCxn id="13118"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13122" name="Google Shape;13122;p87"/>
            <p:cNvGrpSpPr/>
            <p:nvPr/>
          </p:nvGrpSpPr>
          <p:grpSpPr>
            <a:xfrm>
              <a:off x="3567462" y="1496185"/>
              <a:ext cx="286500" cy="272914"/>
              <a:chOff x="3567462" y="1496185"/>
              <a:chExt cx="286500" cy="272914"/>
            </a:xfrm>
          </p:grpSpPr>
          <p:cxnSp>
            <p:nvCxnSpPr>
              <p:cNvPr id="13123" name="Google Shape;13123;p87"/>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3124" name="Google Shape;13124;p87"/>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25" name="Google Shape;13125;p87"/>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87"/>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27" name="Google Shape;13127;p87"/>
            <p:cNvGrpSpPr/>
            <p:nvPr/>
          </p:nvGrpSpPr>
          <p:grpSpPr>
            <a:xfrm>
              <a:off x="3929014" y="1960574"/>
              <a:ext cx="286500" cy="242342"/>
              <a:chOff x="3929014" y="1960574"/>
              <a:chExt cx="286500" cy="242342"/>
            </a:xfrm>
          </p:grpSpPr>
          <p:cxnSp>
            <p:nvCxnSpPr>
              <p:cNvPr id="13128" name="Google Shape;13128;p87"/>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13129" name="Google Shape;13129;p87"/>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0" name="Google Shape;13130;p87"/>
            <p:cNvGrpSpPr/>
            <p:nvPr/>
          </p:nvGrpSpPr>
          <p:grpSpPr>
            <a:xfrm>
              <a:off x="4290828" y="1496185"/>
              <a:ext cx="286500" cy="272914"/>
              <a:chOff x="4290828" y="1496185"/>
              <a:chExt cx="286500" cy="272914"/>
            </a:xfrm>
          </p:grpSpPr>
          <p:cxnSp>
            <p:nvCxnSpPr>
              <p:cNvPr id="13131" name="Google Shape;13131;p87"/>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3132" name="Google Shape;13132;p87"/>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33" name="Google Shape;13133;p87"/>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87"/>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34" name="Google Shape;13134;p87"/>
            <p:cNvGrpSpPr/>
            <p:nvPr/>
          </p:nvGrpSpPr>
          <p:grpSpPr>
            <a:xfrm>
              <a:off x="4657726" y="1959674"/>
              <a:ext cx="286500" cy="245092"/>
              <a:chOff x="4657726" y="1959674"/>
              <a:chExt cx="286500" cy="245092"/>
            </a:xfrm>
          </p:grpSpPr>
          <p:cxnSp>
            <p:nvCxnSpPr>
              <p:cNvPr id="13135" name="Google Shape;13135;p87"/>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13136" name="Google Shape;13136;p87"/>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137" name="Google Shape;13137;p87"/>
          <p:cNvGrpSpPr/>
          <p:nvPr/>
        </p:nvGrpSpPr>
        <p:grpSpPr>
          <a:xfrm>
            <a:off x="3486488" y="2149036"/>
            <a:ext cx="1597032" cy="378649"/>
            <a:chOff x="3512551" y="2358282"/>
            <a:chExt cx="1597032" cy="378649"/>
          </a:xfrm>
        </p:grpSpPr>
        <p:grpSp>
          <p:nvGrpSpPr>
            <p:cNvPr id="13138" name="Google Shape;13138;p87"/>
            <p:cNvGrpSpPr/>
            <p:nvPr/>
          </p:nvGrpSpPr>
          <p:grpSpPr>
            <a:xfrm>
              <a:off x="3738198" y="2553002"/>
              <a:ext cx="1145834" cy="117"/>
              <a:chOff x="3738198" y="2553002"/>
              <a:chExt cx="1145834" cy="117"/>
            </a:xfrm>
          </p:grpSpPr>
          <p:cxnSp>
            <p:nvCxnSpPr>
              <p:cNvPr id="13139" name="Google Shape;13139;p87"/>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3140" name="Google Shape;13140;p87"/>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3141" name="Google Shape;13141;p87"/>
              <p:cNvCxnSpPr>
                <a:stCxn id="13142" idx="6"/>
                <a:endCxn id="13143"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13144" name="Google Shape;13144;p87"/>
            <p:cNvGrpSpPr/>
            <p:nvPr/>
          </p:nvGrpSpPr>
          <p:grpSpPr>
            <a:xfrm>
              <a:off x="3969644" y="2440153"/>
              <a:ext cx="225900" cy="296779"/>
              <a:chOff x="3969644" y="2440153"/>
              <a:chExt cx="225900" cy="296779"/>
            </a:xfrm>
          </p:grpSpPr>
          <p:cxnSp>
            <p:nvCxnSpPr>
              <p:cNvPr id="13145" name="Google Shape;13145;p87"/>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13143" name="Google Shape;13143;p87"/>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87"/>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7" name="Google Shape;13147;p87"/>
            <p:cNvGrpSpPr/>
            <p:nvPr/>
          </p:nvGrpSpPr>
          <p:grpSpPr>
            <a:xfrm>
              <a:off x="4426818" y="2358282"/>
              <a:ext cx="225600" cy="307471"/>
              <a:chOff x="4426818" y="2358282"/>
              <a:chExt cx="225600" cy="307471"/>
            </a:xfrm>
          </p:grpSpPr>
          <p:cxnSp>
            <p:nvCxnSpPr>
              <p:cNvPr id="13148" name="Google Shape;13148;p87"/>
              <p:cNvCxnSpPr>
                <a:stCxn id="13149"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13150" name="Google Shape;13150;p87"/>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87"/>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1" name="Google Shape;13151;p87"/>
            <p:cNvGrpSpPr/>
            <p:nvPr/>
          </p:nvGrpSpPr>
          <p:grpSpPr>
            <a:xfrm>
              <a:off x="4883984" y="2440153"/>
              <a:ext cx="225600" cy="296479"/>
              <a:chOff x="4883984" y="2440153"/>
              <a:chExt cx="225600" cy="296479"/>
            </a:xfrm>
          </p:grpSpPr>
          <p:cxnSp>
            <p:nvCxnSpPr>
              <p:cNvPr id="13152" name="Google Shape;13152;p87"/>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13153" name="Google Shape;13153;p87"/>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87"/>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5" name="Google Shape;13155;p87"/>
            <p:cNvGrpSpPr/>
            <p:nvPr/>
          </p:nvGrpSpPr>
          <p:grpSpPr>
            <a:xfrm>
              <a:off x="3512551" y="2358356"/>
              <a:ext cx="225647" cy="307629"/>
              <a:chOff x="2182679" y="2005014"/>
              <a:chExt cx="792300" cy="1080158"/>
            </a:xfrm>
          </p:grpSpPr>
          <p:cxnSp>
            <p:nvCxnSpPr>
              <p:cNvPr id="13156" name="Google Shape;13156;p87"/>
              <p:cNvCxnSpPr>
                <a:stCxn id="13157"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13142" name="Google Shape;13142;p87"/>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87"/>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158" name="Google Shape;13158;p87"/>
          <p:cNvGrpSpPr/>
          <p:nvPr/>
        </p:nvGrpSpPr>
        <p:grpSpPr>
          <a:xfrm>
            <a:off x="6846570" y="972834"/>
            <a:ext cx="1559809" cy="722610"/>
            <a:chOff x="634175" y="2986275"/>
            <a:chExt cx="3147949" cy="1458344"/>
          </a:xfrm>
        </p:grpSpPr>
        <p:cxnSp>
          <p:nvCxnSpPr>
            <p:cNvPr id="13159" name="Google Shape;13159;p87"/>
            <p:cNvCxnSpPr>
              <a:stCxn id="13160" idx="4"/>
              <a:endCxn id="13161"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13162" name="Google Shape;13162;p87"/>
            <p:cNvCxnSpPr>
              <a:stCxn id="13161" idx="0"/>
              <a:endCxn id="13163"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3164" name="Google Shape;13164;p87"/>
            <p:cNvCxnSpPr>
              <a:stCxn id="13163" idx="4"/>
              <a:endCxn id="13165"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3166" name="Google Shape;13166;p87"/>
            <p:cNvCxnSpPr>
              <a:stCxn id="13165" idx="0"/>
              <a:endCxn id="13167"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13167" name="Google Shape;13167;p87"/>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3163" name="Google Shape;13163;p87"/>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3160" name="Google Shape;13160;p87"/>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3165" name="Google Shape;13165;p87"/>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3161" name="Google Shape;13161;p87"/>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3168" name="Google Shape;13168;p87"/>
          <p:cNvGrpSpPr/>
          <p:nvPr/>
        </p:nvGrpSpPr>
        <p:grpSpPr>
          <a:xfrm>
            <a:off x="3500360" y="2682741"/>
            <a:ext cx="1570719" cy="294123"/>
            <a:chOff x="998425" y="1182125"/>
            <a:chExt cx="1065400" cy="199500"/>
          </a:xfrm>
        </p:grpSpPr>
        <p:sp>
          <p:nvSpPr>
            <p:cNvPr id="13169" name="Google Shape;13169;p87"/>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87"/>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87"/>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87"/>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87"/>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4" name="Google Shape;13174;p87"/>
          <p:cNvGrpSpPr/>
          <p:nvPr/>
        </p:nvGrpSpPr>
        <p:grpSpPr>
          <a:xfrm>
            <a:off x="6843616" y="1800228"/>
            <a:ext cx="1565716" cy="366729"/>
            <a:chOff x="1247650" y="2075423"/>
            <a:chExt cx="6648477" cy="1557238"/>
          </a:xfrm>
        </p:grpSpPr>
        <p:sp>
          <p:nvSpPr>
            <p:cNvPr id="13175" name="Google Shape;13175;p87"/>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87"/>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87"/>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87"/>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87"/>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87"/>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1" name="Google Shape;13181;p87"/>
          <p:cNvGrpSpPr/>
          <p:nvPr/>
        </p:nvGrpSpPr>
        <p:grpSpPr>
          <a:xfrm>
            <a:off x="6827928" y="2949043"/>
            <a:ext cx="1597061" cy="663440"/>
            <a:chOff x="6796238" y="3158297"/>
            <a:chExt cx="1630319" cy="677257"/>
          </a:xfrm>
        </p:grpSpPr>
        <p:cxnSp>
          <p:nvCxnSpPr>
            <p:cNvPr id="13182" name="Google Shape;13182;p87"/>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3183" name="Google Shape;13183;p87"/>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3184" name="Google Shape;13184;p87"/>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13185" name="Google Shape;13185;p87"/>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13186" name="Google Shape;13186;p87"/>
            <p:cNvGrpSpPr/>
            <p:nvPr/>
          </p:nvGrpSpPr>
          <p:grpSpPr>
            <a:xfrm>
              <a:off x="6796238" y="3311904"/>
              <a:ext cx="1630319" cy="377697"/>
              <a:chOff x="6796238" y="3311904"/>
              <a:chExt cx="1630319" cy="377697"/>
            </a:xfrm>
          </p:grpSpPr>
          <p:sp>
            <p:nvSpPr>
              <p:cNvPr id="13187" name="Google Shape;13187;p87"/>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87"/>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87"/>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190" name="Google Shape;13190;p87"/>
          <p:cNvGrpSpPr/>
          <p:nvPr/>
        </p:nvGrpSpPr>
        <p:grpSpPr>
          <a:xfrm>
            <a:off x="5349066" y="970435"/>
            <a:ext cx="1368606" cy="1593805"/>
            <a:chOff x="1839112" y="2209163"/>
            <a:chExt cx="1918159" cy="2233784"/>
          </a:xfrm>
        </p:grpSpPr>
        <p:sp>
          <p:nvSpPr>
            <p:cNvPr id="13191" name="Google Shape;13191;p87"/>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87"/>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87"/>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194" name="Google Shape;13194;p87"/>
            <p:cNvCxnSpPr>
              <a:stCxn id="13191" idx="6"/>
              <a:endCxn id="13192"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3195" name="Google Shape;13195;p87"/>
            <p:cNvCxnSpPr>
              <a:stCxn id="13192" idx="4"/>
              <a:endCxn id="13196"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13197" name="Google Shape;13197;p87"/>
            <p:cNvCxnSpPr>
              <a:stCxn id="13196" idx="6"/>
              <a:endCxn id="13193"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3198" name="Google Shape;13198;p87"/>
            <p:cNvCxnSpPr>
              <a:stCxn id="13193" idx="4"/>
              <a:endCxn id="13199"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13196" name="Google Shape;13196;p87"/>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87"/>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87"/>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201" name="Google Shape;13201;p87"/>
            <p:cNvCxnSpPr>
              <a:endCxn id="13200"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13202" name="Google Shape;13202;p87"/>
          <p:cNvGrpSpPr/>
          <p:nvPr/>
        </p:nvGrpSpPr>
        <p:grpSpPr>
          <a:xfrm>
            <a:off x="3481439" y="976671"/>
            <a:ext cx="1637968" cy="154942"/>
            <a:chOff x="238125" y="2506075"/>
            <a:chExt cx="7115411" cy="673075"/>
          </a:xfrm>
        </p:grpSpPr>
        <p:sp>
          <p:nvSpPr>
            <p:cNvPr id="13203" name="Google Shape;13203;p87"/>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87"/>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87"/>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87"/>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87"/>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8" name="Google Shape;13208;p87"/>
          <p:cNvGrpSpPr/>
          <p:nvPr/>
        </p:nvGrpSpPr>
        <p:grpSpPr>
          <a:xfrm>
            <a:off x="720124" y="1298269"/>
            <a:ext cx="2476762" cy="91743"/>
            <a:chOff x="1464850" y="436376"/>
            <a:chExt cx="6001362" cy="222300"/>
          </a:xfrm>
        </p:grpSpPr>
        <p:sp>
          <p:nvSpPr>
            <p:cNvPr id="13209" name="Google Shape;13209;p87"/>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87"/>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87"/>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87"/>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87"/>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214" name="Google Shape;13214;p87"/>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3215" name="Google Shape;13215;p87"/>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3216" name="Google Shape;13216;p87"/>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3217" name="Google Shape;13217;p87"/>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13218" name="Google Shape;13218;p87"/>
          <p:cNvGrpSpPr/>
          <p:nvPr/>
        </p:nvGrpSpPr>
        <p:grpSpPr>
          <a:xfrm>
            <a:off x="706391" y="2533734"/>
            <a:ext cx="1452710" cy="651923"/>
            <a:chOff x="803162" y="2667727"/>
            <a:chExt cx="1411906" cy="633611"/>
          </a:xfrm>
        </p:grpSpPr>
        <p:cxnSp>
          <p:nvCxnSpPr>
            <p:cNvPr id="13219" name="Google Shape;13219;p87"/>
            <p:cNvCxnSpPr>
              <a:stCxn id="13220" idx="2"/>
              <a:endCxn id="13221"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3222" name="Google Shape;13222;p87"/>
            <p:cNvCxnSpPr>
              <a:stCxn id="13223" idx="0"/>
              <a:endCxn id="13220"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3224" name="Google Shape;13224;p87"/>
            <p:cNvCxnSpPr>
              <a:stCxn id="13223" idx="2"/>
              <a:endCxn id="13225"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3226" name="Google Shape;13226;p87"/>
            <p:cNvCxnSpPr>
              <a:stCxn id="13227" idx="0"/>
              <a:endCxn id="13223"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3228" name="Google Shape;13228;p87"/>
            <p:cNvCxnSpPr>
              <a:stCxn id="13221" idx="2"/>
              <a:endCxn id="13229"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3230" name="Google Shape;13230;p87"/>
            <p:cNvCxnSpPr>
              <a:stCxn id="13231" idx="0"/>
              <a:endCxn id="13221"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13227" name="Google Shape;13227;p87"/>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225" name="Google Shape;13225;p87"/>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231" name="Google Shape;13231;p87"/>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229" name="Google Shape;13229;p87"/>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221" name="Google Shape;13221;p87"/>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223" name="Google Shape;13223;p87"/>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3220" name="Google Shape;13220;p87"/>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13232" name="Google Shape;13232;p87"/>
          <p:cNvGrpSpPr/>
          <p:nvPr/>
        </p:nvGrpSpPr>
        <p:grpSpPr>
          <a:xfrm>
            <a:off x="706393" y="969273"/>
            <a:ext cx="2518541" cy="209309"/>
            <a:chOff x="803163" y="1111966"/>
            <a:chExt cx="2447800" cy="203430"/>
          </a:xfrm>
        </p:grpSpPr>
        <p:grpSp>
          <p:nvGrpSpPr>
            <p:cNvPr id="13233" name="Google Shape;13233;p87"/>
            <p:cNvGrpSpPr/>
            <p:nvPr/>
          </p:nvGrpSpPr>
          <p:grpSpPr>
            <a:xfrm>
              <a:off x="1958180" y="1111966"/>
              <a:ext cx="588019" cy="121396"/>
              <a:chOff x="4808316" y="2800065"/>
              <a:chExt cx="1999386" cy="412910"/>
            </a:xfrm>
          </p:grpSpPr>
          <p:sp>
            <p:nvSpPr>
              <p:cNvPr id="13234" name="Google Shape;13234;p87"/>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35" name="Google Shape;13235;p87"/>
              <p:cNvGrpSpPr/>
              <p:nvPr/>
            </p:nvGrpSpPr>
            <p:grpSpPr>
              <a:xfrm>
                <a:off x="4808316" y="2800065"/>
                <a:ext cx="92400" cy="411825"/>
                <a:chOff x="845575" y="2563700"/>
                <a:chExt cx="92400" cy="411825"/>
              </a:xfrm>
            </p:grpSpPr>
            <p:cxnSp>
              <p:nvCxnSpPr>
                <p:cNvPr id="13236" name="Google Shape;13236;p8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3237" name="Google Shape;13237;p8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3238" name="Google Shape;13238;p87"/>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13239" name="Google Shape;13239;p87"/>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40" name="Google Shape;13240;p87"/>
            <p:cNvGrpSpPr/>
            <p:nvPr/>
          </p:nvGrpSpPr>
          <p:grpSpPr>
            <a:xfrm>
              <a:off x="803163" y="1111974"/>
              <a:ext cx="591158" cy="121545"/>
              <a:chOff x="803163" y="1111974"/>
              <a:chExt cx="591158" cy="121545"/>
            </a:xfrm>
          </p:grpSpPr>
          <p:grpSp>
            <p:nvGrpSpPr>
              <p:cNvPr id="13241" name="Google Shape;13241;p87"/>
              <p:cNvGrpSpPr/>
              <p:nvPr/>
            </p:nvGrpSpPr>
            <p:grpSpPr>
              <a:xfrm>
                <a:off x="803163" y="1111974"/>
                <a:ext cx="27175" cy="121077"/>
                <a:chOff x="845575" y="2563700"/>
                <a:chExt cx="92400" cy="411825"/>
              </a:xfrm>
            </p:grpSpPr>
            <p:cxnSp>
              <p:nvCxnSpPr>
                <p:cNvPr id="13242" name="Google Shape;13242;p8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3243" name="Google Shape;13243;p8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44" name="Google Shape;13244;p87"/>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5" name="Google Shape;13245;p87"/>
            <p:cNvGrpSpPr/>
            <p:nvPr/>
          </p:nvGrpSpPr>
          <p:grpSpPr>
            <a:xfrm>
              <a:off x="1381910" y="1194219"/>
              <a:ext cx="588341" cy="121177"/>
              <a:chOff x="1381910" y="1194219"/>
              <a:chExt cx="588341" cy="121177"/>
            </a:xfrm>
          </p:grpSpPr>
          <p:grpSp>
            <p:nvGrpSpPr>
              <p:cNvPr id="13246" name="Google Shape;13246;p87"/>
              <p:cNvGrpSpPr/>
              <p:nvPr/>
            </p:nvGrpSpPr>
            <p:grpSpPr>
              <a:xfrm rot="10800000">
                <a:off x="1381910" y="1194319"/>
                <a:ext cx="27175" cy="121077"/>
                <a:chOff x="2070100" y="2563700"/>
                <a:chExt cx="92400" cy="411825"/>
              </a:xfrm>
            </p:grpSpPr>
            <p:cxnSp>
              <p:nvCxnSpPr>
                <p:cNvPr id="13247" name="Google Shape;13247;p8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3248" name="Google Shape;13248;p8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49" name="Google Shape;13249;p87"/>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0" name="Google Shape;13250;p87"/>
            <p:cNvGrpSpPr/>
            <p:nvPr/>
          </p:nvGrpSpPr>
          <p:grpSpPr>
            <a:xfrm>
              <a:off x="2532079" y="1194219"/>
              <a:ext cx="704927" cy="121177"/>
              <a:chOff x="2532079" y="1194219"/>
              <a:chExt cx="704927" cy="121177"/>
            </a:xfrm>
          </p:grpSpPr>
          <p:grpSp>
            <p:nvGrpSpPr>
              <p:cNvPr id="13251" name="Google Shape;13251;p87"/>
              <p:cNvGrpSpPr/>
              <p:nvPr/>
            </p:nvGrpSpPr>
            <p:grpSpPr>
              <a:xfrm rot="10800000">
                <a:off x="2532079" y="1194319"/>
                <a:ext cx="27175" cy="121077"/>
                <a:chOff x="2070100" y="2563700"/>
                <a:chExt cx="92400" cy="411825"/>
              </a:xfrm>
            </p:grpSpPr>
            <p:cxnSp>
              <p:nvCxnSpPr>
                <p:cNvPr id="13252" name="Google Shape;13252;p8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3253" name="Google Shape;13253;p8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54" name="Google Shape;13254;p87"/>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255" name="Google Shape;13255;p87"/>
          <p:cNvGrpSpPr/>
          <p:nvPr/>
        </p:nvGrpSpPr>
        <p:grpSpPr>
          <a:xfrm>
            <a:off x="3499403" y="3665904"/>
            <a:ext cx="1567778" cy="491677"/>
            <a:chOff x="5194708" y="3484366"/>
            <a:chExt cx="3148148" cy="987304"/>
          </a:xfrm>
        </p:grpSpPr>
        <p:grpSp>
          <p:nvGrpSpPr>
            <p:cNvPr id="13256" name="Google Shape;13256;p87"/>
            <p:cNvGrpSpPr/>
            <p:nvPr/>
          </p:nvGrpSpPr>
          <p:grpSpPr>
            <a:xfrm>
              <a:off x="7531521" y="3484366"/>
              <a:ext cx="811335" cy="987304"/>
              <a:chOff x="3379425" y="1617275"/>
              <a:chExt cx="1090650" cy="1327200"/>
            </a:xfrm>
          </p:grpSpPr>
          <p:sp>
            <p:nvSpPr>
              <p:cNvPr id="13257" name="Google Shape;13257;p87"/>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87"/>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87"/>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0" name="Google Shape;13260;p87"/>
            <p:cNvGrpSpPr/>
            <p:nvPr/>
          </p:nvGrpSpPr>
          <p:grpSpPr>
            <a:xfrm>
              <a:off x="6752546" y="3484366"/>
              <a:ext cx="811428" cy="987304"/>
              <a:chOff x="2332275" y="1617275"/>
              <a:chExt cx="1090775" cy="1327200"/>
            </a:xfrm>
          </p:grpSpPr>
          <p:sp>
            <p:nvSpPr>
              <p:cNvPr id="13261" name="Google Shape;13261;p87"/>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87"/>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87"/>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4" name="Google Shape;13264;p87"/>
            <p:cNvGrpSpPr/>
            <p:nvPr/>
          </p:nvGrpSpPr>
          <p:grpSpPr>
            <a:xfrm>
              <a:off x="5973664" y="3484366"/>
              <a:ext cx="811335" cy="987304"/>
              <a:chOff x="1285250" y="1617275"/>
              <a:chExt cx="1090650" cy="1327200"/>
            </a:xfrm>
          </p:grpSpPr>
          <p:sp>
            <p:nvSpPr>
              <p:cNvPr id="13265" name="Google Shape;13265;p87"/>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87"/>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87"/>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8" name="Google Shape;13268;p87"/>
            <p:cNvGrpSpPr/>
            <p:nvPr/>
          </p:nvGrpSpPr>
          <p:grpSpPr>
            <a:xfrm>
              <a:off x="5194708" y="3484366"/>
              <a:ext cx="811409" cy="987304"/>
              <a:chOff x="238125" y="1617275"/>
              <a:chExt cx="1090750" cy="1327200"/>
            </a:xfrm>
          </p:grpSpPr>
          <p:sp>
            <p:nvSpPr>
              <p:cNvPr id="13269" name="Google Shape;13269;p87"/>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87"/>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87"/>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272" name="Google Shape;13272;p87"/>
          <p:cNvGrpSpPr/>
          <p:nvPr/>
        </p:nvGrpSpPr>
        <p:grpSpPr>
          <a:xfrm>
            <a:off x="3460012" y="3146315"/>
            <a:ext cx="1616964" cy="346256"/>
            <a:chOff x="1808063" y="4294338"/>
            <a:chExt cx="3370782" cy="721817"/>
          </a:xfrm>
        </p:grpSpPr>
        <p:sp>
          <p:nvSpPr>
            <p:cNvPr id="13273" name="Google Shape;13273;p87"/>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87"/>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87"/>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87"/>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87"/>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87"/>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87"/>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87"/>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87"/>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87"/>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3" name="Google Shape;13283;p87"/>
          <p:cNvGrpSpPr/>
          <p:nvPr/>
        </p:nvGrpSpPr>
        <p:grpSpPr>
          <a:xfrm>
            <a:off x="738224" y="3432344"/>
            <a:ext cx="1295882" cy="646587"/>
            <a:chOff x="834100" y="3642869"/>
            <a:chExt cx="1259483" cy="628426"/>
          </a:xfrm>
        </p:grpSpPr>
        <p:sp>
          <p:nvSpPr>
            <p:cNvPr id="13284" name="Google Shape;13284;p87"/>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87"/>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87"/>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87"/>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87"/>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87"/>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87"/>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87"/>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87"/>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87"/>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87"/>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87"/>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87"/>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87"/>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87"/>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87"/>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87"/>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87"/>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87"/>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87"/>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87"/>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87"/>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87"/>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87"/>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87"/>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09" name="Google Shape;13309;p87"/>
            <p:cNvGrpSpPr/>
            <p:nvPr/>
          </p:nvGrpSpPr>
          <p:grpSpPr>
            <a:xfrm>
              <a:off x="1360364" y="3847835"/>
              <a:ext cx="208119" cy="224359"/>
              <a:chOff x="1360769" y="3847100"/>
              <a:chExt cx="208119" cy="224359"/>
            </a:xfrm>
          </p:grpSpPr>
          <p:sp>
            <p:nvSpPr>
              <p:cNvPr id="13310" name="Google Shape;13310;p87"/>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87"/>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87"/>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87"/>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87"/>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87"/>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87"/>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87"/>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87"/>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87"/>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87"/>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87"/>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87"/>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87"/>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87"/>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87"/>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87"/>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87"/>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87"/>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87"/>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30" name="Google Shape;13330;p87"/>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87"/>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87"/>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87"/>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87"/>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87"/>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87"/>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87"/>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87"/>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87"/>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87"/>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87"/>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87"/>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87"/>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4" name="Google Shape;13344;p87"/>
          <p:cNvGrpSpPr/>
          <p:nvPr/>
        </p:nvGrpSpPr>
        <p:grpSpPr>
          <a:xfrm rot="5400000">
            <a:off x="5951337" y="3228841"/>
            <a:ext cx="164064" cy="1414916"/>
            <a:chOff x="4428249" y="1369375"/>
            <a:chExt cx="36905" cy="429569"/>
          </a:xfrm>
        </p:grpSpPr>
        <p:sp>
          <p:nvSpPr>
            <p:cNvPr id="13345" name="Google Shape;13345;p87"/>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87"/>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87"/>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87"/>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87"/>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87"/>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87"/>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87"/>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87"/>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87"/>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87"/>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87"/>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87"/>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87"/>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87"/>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87"/>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87"/>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87"/>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87"/>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87"/>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87"/>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87"/>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87"/>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87"/>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87"/>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87"/>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87"/>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87"/>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87"/>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87"/>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87"/>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87"/>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7" name="Google Shape;13377;p87"/>
          <p:cNvGrpSpPr/>
          <p:nvPr/>
        </p:nvGrpSpPr>
        <p:grpSpPr>
          <a:xfrm flipH="1" rot="10800000">
            <a:off x="5323766" y="2817385"/>
            <a:ext cx="1419207" cy="24808"/>
            <a:chOff x="219558" y="4738465"/>
            <a:chExt cx="5852400" cy="102300"/>
          </a:xfrm>
        </p:grpSpPr>
        <p:cxnSp>
          <p:nvCxnSpPr>
            <p:cNvPr id="13378" name="Google Shape;13378;p87"/>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13379" name="Google Shape;13379;p87"/>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87"/>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87"/>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87"/>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87"/>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4" name="Google Shape;13384;p87"/>
          <p:cNvGrpSpPr/>
          <p:nvPr/>
        </p:nvGrpSpPr>
        <p:grpSpPr>
          <a:xfrm>
            <a:off x="5335084" y="3190448"/>
            <a:ext cx="1396570" cy="385016"/>
            <a:chOff x="5286284" y="2966544"/>
            <a:chExt cx="1396570" cy="385016"/>
          </a:xfrm>
        </p:grpSpPr>
        <p:cxnSp>
          <p:nvCxnSpPr>
            <p:cNvPr id="13385" name="Google Shape;13385;p87"/>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13386" name="Google Shape;13386;p87"/>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13387" name="Google Shape;13387;p87"/>
            <p:cNvGrpSpPr/>
            <p:nvPr/>
          </p:nvGrpSpPr>
          <p:grpSpPr>
            <a:xfrm>
              <a:off x="5287688" y="3173364"/>
              <a:ext cx="1395166" cy="74100"/>
              <a:chOff x="5287688" y="3173364"/>
              <a:chExt cx="1395166" cy="74100"/>
            </a:xfrm>
          </p:grpSpPr>
          <p:cxnSp>
            <p:nvCxnSpPr>
              <p:cNvPr id="13388" name="Google Shape;13388;p87"/>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13389" name="Google Shape;13389;p87"/>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13390" name="Google Shape;13390;p87"/>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3391" name="Google Shape;13391;p87"/>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3392" name="Google Shape;13392;p87"/>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3393" name="Google Shape;13393;p87"/>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3394" name="Google Shape;13394;p87"/>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3395" name="Google Shape;13395;p87"/>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13396" name="Google Shape;13396;p87"/>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13397" name="Google Shape;13397;p87"/>
          <p:cNvGrpSpPr/>
          <p:nvPr/>
        </p:nvGrpSpPr>
        <p:grpSpPr>
          <a:xfrm>
            <a:off x="2021150" y="1609224"/>
            <a:ext cx="1182276" cy="662027"/>
            <a:chOff x="2029517" y="1732295"/>
            <a:chExt cx="1149068" cy="643432"/>
          </a:xfrm>
        </p:grpSpPr>
        <p:grpSp>
          <p:nvGrpSpPr>
            <p:cNvPr id="13398" name="Google Shape;13398;p87"/>
            <p:cNvGrpSpPr/>
            <p:nvPr/>
          </p:nvGrpSpPr>
          <p:grpSpPr>
            <a:xfrm>
              <a:off x="2708660" y="1746937"/>
              <a:ext cx="455427" cy="244429"/>
              <a:chOff x="2700693" y="1746937"/>
              <a:chExt cx="455427" cy="244429"/>
            </a:xfrm>
          </p:grpSpPr>
          <p:grpSp>
            <p:nvGrpSpPr>
              <p:cNvPr id="13399" name="Google Shape;13399;p87"/>
              <p:cNvGrpSpPr/>
              <p:nvPr/>
            </p:nvGrpSpPr>
            <p:grpSpPr>
              <a:xfrm>
                <a:off x="2905682" y="1782817"/>
                <a:ext cx="250438" cy="208549"/>
                <a:chOff x="2905682" y="1782817"/>
                <a:chExt cx="250438" cy="208549"/>
              </a:xfrm>
            </p:grpSpPr>
            <p:cxnSp>
              <p:nvCxnSpPr>
                <p:cNvPr id="13400" name="Google Shape;13400;p87"/>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3401" name="Google Shape;13401;p87"/>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2" name="Google Shape;13402;p87"/>
              <p:cNvGrpSpPr/>
              <p:nvPr/>
            </p:nvGrpSpPr>
            <p:grpSpPr>
              <a:xfrm>
                <a:off x="2700693" y="1746937"/>
                <a:ext cx="449967" cy="72374"/>
                <a:chOff x="2700693" y="1746937"/>
                <a:chExt cx="449967" cy="72374"/>
              </a:xfrm>
            </p:grpSpPr>
            <p:cxnSp>
              <p:nvCxnSpPr>
                <p:cNvPr id="13403" name="Google Shape;13403;p87"/>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3404" name="Google Shape;13404;p87"/>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405" name="Google Shape;13405;p87"/>
            <p:cNvGrpSpPr/>
            <p:nvPr/>
          </p:nvGrpSpPr>
          <p:grpSpPr>
            <a:xfrm>
              <a:off x="2029517" y="1732295"/>
              <a:ext cx="1149068" cy="643432"/>
              <a:chOff x="2029517" y="1732295"/>
              <a:chExt cx="1149068" cy="643432"/>
            </a:xfrm>
          </p:grpSpPr>
          <p:grpSp>
            <p:nvGrpSpPr>
              <p:cNvPr id="13406" name="Google Shape;13406;p87"/>
              <p:cNvGrpSpPr/>
              <p:nvPr/>
            </p:nvGrpSpPr>
            <p:grpSpPr>
              <a:xfrm>
                <a:off x="2703618" y="2103152"/>
                <a:ext cx="474966" cy="260017"/>
                <a:chOff x="2703618" y="2103152"/>
                <a:chExt cx="474966" cy="260017"/>
              </a:xfrm>
            </p:grpSpPr>
            <p:grpSp>
              <p:nvGrpSpPr>
                <p:cNvPr id="13407" name="Google Shape;13407;p87"/>
                <p:cNvGrpSpPr/>
                <p:nvPr/>
              </p:nvGrpSpPr>
              <p:grpSpPr>
                <a:xfrm>
                  <a:off x="2703618" y="2290640"/>
                  <a:ext cx="450291" cy="72529"/>
                  <a:chOff x="2703618" y="2290640"/>
                  <a:chExt cx="450291" cy="72529"/>
                </a:xfrm>
              </p:grpSpPr>
              <p:cxnSp>
                <p:nvCxnSpPr>
                  <p:cNvPr id="13408" name="Google Shape;13408;p87"/>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3409" name="Google Shape;13409;p87"/>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0" name="Google Shape;13410;p87"/>
                <p:cNvGrpSpPr/>
                <p:nvPr/>
              </p:nvGrpSpPr>
              <p:grpSpPr>
                <a:xfrm>
                  <a:off x="2908607" y="2103152"/>
                  <a:ext cx="269977" cy="223538"/>
                  <a:chOff x="2908607" y="2103152"/>
                  <a:chExt cx="269977" cy="223538"/>
                </a:xfrm>
              </p:grpSpPr>
              <p:cxnSp>
                <p:nvCxnSpPr>
                  <p:cNvPr id="13411" name="Google Shape;13411;p87"/>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3412" name="Google Shape;13412;p87"/>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413" name="Google Shape;13413;p87"/>
              <p:cNvGrpSpPr/>
              <p:nvPr/>
            </p:nvGrpSpPr>
            <p:grpSpPr>
              <a:xfrm>
                <a:off x="2029517" y="1732295"/>
                <a:ext cx="685827" cy="643432"/>
                <a:chOff x="2029517" y="1732295"/>
                <a:chExt cx="685827" cy="643432"/>
              </a:xfrm>
            </p:grpSpPr>
            <p:sp>
              <p:nvSpPr>
                <p:cNvPr id="13414" name="Google Shape;13414;p87"/>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15" name="Google Shape;13415;p87"/>
                <p:cNvGrpSpPr/>
                <p:nvPr/>
              </p:nvGrpSpPr>
              <p:grpSpPr>
                <a:xfrm>
                  <a:off x="2158948" y="1732295"/>
                  <a:ext cx="556396" cy="333108"/>
                  <a:chOff x="2158948" y="1732295"/>
                  <a:chExt cx="556396" cy="333108"/>
                </a:xfrm>
              </p:grpSpPr>
              <p:cxnSp>
                <p:nvCxnSpPr>
                  <p:cNvPr id="13416" name="Google Shape;13416;p87"/>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3417" name="Google Shape;13417;p87"/>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8" name="Google Shape;13418;p87"/>
                <p:cNvGrpSpPr/>
                <p:nvPr/>
              </p:nvGrpSpPr>
              <p:grpSpPr>
                <a:xfrm>
                  <a:off x="2159908" y="2065057"/>
                  <a:ext cx="550884" cy="310670"/>
                  <a:chOff x="2159908" y="2065057"/>
                  <a:chExt cx="550884" cy="310670"/>
                </a:xfrm>
              </p:grpSpPr>
              <p:cxnSp>
                <p:nvCxnSpPr>
                  <p:cNvPr id="13419" name="Google Shape;13419;p87"/>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3420" name="Google Shape;13420;p87"/>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3421" name="Google Shape;13421;p87"/>
          <p:cNvGrpSpPr/>
          <p:nvPr/>
        </p:nvGrpSpPr>
        <p:grpSpPr>
          <a:xfrm>
            <a:off x="706399" y="1556837"/>
            <a:ext cx="962651" cy="810058"/>
            <a:chOff x="844912" y="1681380"/>
            <a:chExt cx="935611" cy="787305"/>
          </a:xfrm>
        </p:grpSpPr>
        <p:grpSp>
          <p:nvGrpSpPr>
            <p:cNvPr id="13422" name="Google Shape;13422;p87"/>
            <p:cNvGrpSpPr/>
            <p:nvPr/>
          </p:nvGrpSpPr>
          <p:grpSpPr>
            <a:xfrm>
              <a:off x="844912" y="1819635"/>
              <a:ext cx="329836" cy="510016"/>
              <a:chOff x="844912" y="1819635"/>
              <a:chExt cx="329836" cy="510016"/>
            </a:xfrm>
          </p:grpSpPr>
          <p:sp>
            <p:nvSpPr>
              <p:cNvPr id="13423" name="Google Shape;13423;p87"/>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87"/>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87"/>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87"/>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87"/>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87"/>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9" name="Google Shape;13429;p87"/>
            <p:cNvGrpSpPr/>
            <p:nvPr/>
          </p:nvGrpSpPr>
          <p:grpSpPr>
            <a:xfrm>
              <a:off x="1284601" y="2158168"/>
              <a:ext cx="495923" cy="310517"/>
              <a:chOff x="1284601" y="2158168"/>
              <a:chExt cx="495923" cy="310517"/>
            </a:xfrm>
          </p:grpSpPr>
          <p:sp>
            <p:nvSpPr>
              <p:cNvPr id="13430" name="Google Shape;13430;p87"/>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31" name="Google Shape;13431;p87"/>
              <p:cNvGrpSpPr/>
              <p:nvPr/>
            </p:nvGrpSpPr>
            <p:grpSpPr>
              <a:xfrm>
                <a:off x="1507666" y="2158168"/>
                <a:ext cx="272858" cy="310517"/>
                <a:chOff x="1507666" y="2158168"/>
                <a:chExt cx="272858" cy="310517"/>
              </a:xfrm>
            </p:grpSpPr>
            <p:grpSp>
              <p:nvGrpSpPr>
                <p:cNvPr id="13432" name="Google Shape;13432;p87"/>
                <p:cNvGrpSpPr/>
                <p:nvPr/>
              </p:nvGrpSpPr>
              <p:grpSpPr>
                <a:xfrm>
                  <a:off x="1507666" y="2176104"/>
                  <a:ext cx="166395" cy="273149"/>
                  <a:chOff x="1507666" y="2176104"/>
                  <a:chExt cx="166395" cy="273149"/>
                </a:xfrm>
              </p:grpSpPr>
              <p:sp>
                <p:nvSpPr>
                  <p:cNvPr id="13433" name="Google Shape;13433;p87"/>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87"/>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87"/>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87"/>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87"/>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87"/>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87"/>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40" name="Google Shape;13440;p87"/>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87"/>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442" name="Google Shape;13442;p87"/>
            <p:cNvGrpSpPr/>
            <p:nvPr/>
          </p:nvGrpSpPr>
          <p:grpSpPr>
            <a:xfrm>
              <a:off x="1284601" y="1681380"/>
              <a:ext cx="495923" cy="310517"/>
              <a:chOff x="1284601" y="1681380"/>
              <a:chExt cx="495923" cy="310517"/>
            </a:xfrm>
          </p:grpSpPr>
          <p:sp>
            <p:nvSpPr>
              <p:cNvPr id="13443" name="Google Shape;13443;p87"/>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44" name="Google Shape;13444;p87"/>
              <p:cNvGrpSpPr/>
              <p:nvPr/>
            </p:nvGrpSpPr>
            <p:grpSpPr>
              <a:xfrm>
                <a:off x="1507666" y="1681380"/>
                <a:ext cx="272858" cy="310517"/>
                <a:chOff x="1507666" y="1681380"/>
                <a:chExt cx="272858" cy="310517"/>
              </a:xfrm>
            </p:grpSpPr>
            <p:grpSp>
              <p:nvGrpSpPr>
                <p:cNvPr id="13445" name="Google Shape;13445;p87"/>
                <p:cNvGrpSpPr/>
                <p:nvPr/>
              </p:nvGrpSpPr>
              <p:grpSpPr>
                <a:xfrm>
                  <a:off x="1507666" y="1700120"/>
                  <a:ext cx="166395" cy="272984"/>
                  <a:chOff x="1507666" y="1700120"/>
                  <a:chExt cx="166395" cy="272984"/>
                </a:xfrm>
              </p:grpSpPr>
              <p:sp>
                <p:nvSpPr>
                  <p:cNvPr id="13446" name="Google Shape;13446;p87"/>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87"/>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87"/>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87"/>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87"/>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87"/>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87"/>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53" name="Google Shape;13453;p87"/>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87"/>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3455" name="Google Shape;13455;p87"/>
          <p:cNvGrpSpPr/>
          <p:nvPr/>
        </p:nvGrpSpPr>
        <p:grpSpPr>
          <a:xfrm>
            <a:off x="6815339" y="2324267"/>
            <a:ext cx="1622269" cy="552443"/>
            <a:chOff x="6894650" y="2574740"/>
            <a:chExt cx="1445100" cy="492111"/>
          </a:xfrm>
        </p:grpSpPr>
        <p:sp>
          <p:nvSpPr>
            <p:cNvPr id="13456" name="Google Shape;13456;p87"/>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87"/>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87"/>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87"/>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87"/>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461" name="Google Shape;13461;p87"/>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13462" name="Google Shape;13462;p87"/>
          <p:cNvGrpSpPr/>
          <p:nvPr/>
        </p:nvGrpSpPr>
        <p:grpSpPr>
          <a:xfrm>
            <a:off x="6834882" y="3698522"/>
            <a:ext cx="1583206" cy="475705"/>
            <a:chOff x="6953919" y="3907920"/>
            <a:chExt cx="1377300" cy="475705"/>
          </a:xfrm>
        </p:grpSpPr>
        <p:cxnSp>
          <p:nvCxnSpPr>
            <p:cNvPr id="13463" name="Google Shape;13463;p87"/>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3464" name="Google Shape;13464;p87"/>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13465" name="Google Shape;13465;p87"/>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3466" name="Google Shape;13466;p87"/>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13467" name="Google Shape;13467;p87"/>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13468" name="Google Shape;13468;p87"/>
          <p:cNvGrpSpPr/>
          <p:nvPr/>
        </p:nvGrpSpPr>
        <p:grpSpPr>
          <a:xfrm>
            <a:off x="2338470" y="2459668"/>
            <a:ext cx="836286" cy="824529"/>
            <a:chOff x="2389399" y="2595741"/>
            <a:chExt cx="812796" cy="801369"/>
          </a:xfrm>
        </p:grpSpPr>
        <p:grpSp>
          <p:nvGrpSpPr>
            <p:cNvPr id="13469" name="Google Shape;13469;p87"/>
            <p:cNvGrpSpPr/>
            <p:nvPr/>
          </p:nvGrpSpPr>
          <p:grpSpPr>
            <a:xfrm>
              <a:off x="2492145" y="2881565"/>
              <a:ext cx="607300" cy="229751"/>
              <a:chOff x="2492145" y="2881565"/>
              <a:chExt cx="607300" cy="229751"/>
            </a:xfrm>
          </p:grpSpPr>
          <p:sp>
            <p:nvSpPr>
              <p:cNvPr id="13470" name="Google Shape;13470;p87"/>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87"/>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87"/>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3" name="Google Shape;13473;p87"/>
            <p:cNvGrpSpPr/>
            <p:nvPr/>
          </p:nvGrpSpPr>
          <p:grpSpPr>
            <a:xfrm>
              <a:off x="2389399" y="2595741"/>
              <a:ext cx="812796" cy="296825"/>
              <a:chOff x="2389399" y="2595741"/>
              <a:chExt cx="812796" cy="296825"/>
            </a:xfrm>
          </p:grpSpPr>
          <p:grpSp>
            <p:nvGrpSpPr>
              <p:cNvPr id="13474" name="Google Shape;13474;p87"/>
              <p:cNvGrpSpPr/>
              <p:nvPr/>
            </p:nvGrpSpPr>
            <p:grpSpPr>
              <a:xfrm>
                <a:off x="2389399" y="2595741"/>
                <a:ext cx="363638" cy="296825"/>
                <a:chOff x="2389399" y="2595741"/>
                <a:chExt cx="363638" cy="296825"/>
              </a:xfrm>
            </p:grpSpPr>
            <p:grpSp>
              <p:nvGrpSpPr>
                <p:cNvPr id="13475" name="Google Shape;13475;p87"/>
                <p:cNvGrpSpPr/>
                <p:nvPr/>
              </p:nvGrpSpPr>
              <p:grpSpPr>
                <a:xfrm>
                  <a:off x="2493852" y="2794333"/>
                  <a:ext cx="259185" cy="98232"/>
                  <a:chOff x="2493852" y="2794333"/>
                  <a:chExt cx="259185" cy="98232"/>
                </a:xfrm>
              </p:grpSpPr>
              <p:sp>
                <p:nvSpPr>
                  <p:cNvPr id="13476" name="Google Shape;13476;p87"/>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87"/>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87"/>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9" name="Google Shape;13479;p87"/>
                <p:cNvGrpSpPr/>
                <p:nvPr/>
              </p:nvGrpSpPr>
              <p:grpSpPr>
                <a:xfrm>
                  <a:off x="2389399" y="2595741"/>
                  <a:ext cx="224343" cy="182054"/>
                  <a:chOff x="2389399" y="2595741"/>
                  <a:chExt cx="224343" cy="182054"/>
                </a:xfrm>
              </p:grpSpPr>
              <p:sp>
                <p:nvSpPr>
                  <p:cNvPr id="13480" name="Google Shape;13480;p87"/>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87"/>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482" name="Google Shape;13482;p87"/>
              <p:cNvGrpSpPr/>
              <p:nvPr/>
            </p:nvGrpSpPr>
            <p:grpSpPr>
              <a:xfrm>
                <a:off x="2683630" y="2595741"/>
                <a:ext cx="224334" cy="296825"/>
                <a:chOff x="2683630" y="2595741"/>
                <a:chExt cx="224334" cy="296825"/>
              </a:xfrm>
            </p:grpSpPr>
            <p:grpSp>
              <p:nvGrpSpPr>
                <p:cNvPr id="13483" name="Google Shape;13483;p87"/>
                <p:cNvGrpSpPr/>
                <p:nvPr/>
              </p:nvGrpSpPr>
              <p:grpSpPr>
                <a:xfrm>
                  <a:off x="2788083" y="2794333"/>
                  <a:ext cx="15356" cy="98232"/>
                  <a:chOff x="2788083" y="2794333"/>
                  <a:chExt cx="15356" cy="98232"/>
                </a:xfrm>
              </p:grpSpPr>
              <p:sp>
                <p:nvSpPr>
                  <p:cNvPr id="13484" name="Google Shape;13484;p87"/>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87"/>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87"/>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7" name="Google Shape;13487;p87"/>
                <p:cNvGrpSpPr/>
                <p:nvPr/>
              </p:nvGrpSpPr>
              <p:grpSpPr>
                <a:xfrm>
                  <a:off x="2683630" y="2595741"/>
                  <a:ext cx="224334" cy="182054"/>
                  <a:chOff x="2683630" y="2595741"/>
                  <a:chExt cx="224334" cy="182054"/>
                </a:xfrm>
              </p:grpSpPr>
              <p:sp>
                <p:nvSpPr>
                  <p:cNvPr id="13488" name="Google Shape;13488;p87"/>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87"/>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490" name="Google Shape;13490;p87"/>
              <p:cNvGrpSpPr/>
              <p:nvPr/>
            </p:nvGrpSpPr>
            <p:grpSpPr>
              <a:xfrm>
                <a:off x="2838475" y="2595741"/>
                <a:ext cx="363719" cy="296825"/>
                <a:chOff x="2838475" y="2595741"/>
                <a:chExt cx="363719" cy="296825"/>
              </a:xfrm>
            </p:grpSpPr>
            <p:grpSp>
              <p:nvGrpSpPr>
                <p:cNvPr id="13491" name="Google Shape;13491;p87"/>
                <p:cNvGrpSpPr/>
                <p:nvPr/>
              </p:nvGrpSpPr>
              <p:grpSpPr>
                <a:xfrm>
                  <a:off x="2838475" y="2794333"/>
                  <a:ext cx="259185" cy="98232"/>
                  <a:chOff x="2838475" y="2794333"/>
                  <a:chExt cx="259185" cy="98232"/>
                </a:xfrm>
              </p:grpSpPr>
              <p:sp>
                <p:nvSpPr>
                  <p:cNvPr id="13492" name="Google Shape;13492;p87"/>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87"/>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87"/>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5" name="Google Shape;13495;p87"/>
                <p:cNvGrpSpPr/>
                <p:nvPr/>
              </p:nvGrpSpPr>
              <p:grpSpPr>
                <a:xfrm>
                  <a:off x="2977852" y="2595741"/>
                  <a:ext cx="224343" cy="182054"/>
                  <a:chOff x="2977852" y="2595741"/>
                  <a:chExt cx="224343" cy="182054"/>
                </a:xfrm>
              </p:grpSpPr>
              <p:sp>
                <p:nvSpPr>
                  <p:cNvPr id="13496" name="Google Shape;13496;p87"/>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87"/>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3498" name="Google Shape;13498;p87"/>
            <p:cNvGrpSpPr/>
            <p:nvPr/>
          </p:nvGrpSpPr>
          <p:grpSpPr>
            <a:xfrm>
              <a:off x="2389399" y="3100241"/>
              <a:ext cx="812796" cy="296869"/>
              <a:chOff x="2389399" y="3100241"/>
              <a:chExt cx="812796" cy="296869"/>
            </a:xfrm>
          </p:grpSpPr>
          <p:grpSp>
            <p:nvGrpSpPr>
              <p:cNvPr id="13499" name="Google Shape;13499;p87"/>
              <p:cNvGrpSpPr/>
              <p:nvPr/>
            </p:nvGrpSpPr>
            <p:grpSpPr>
              <a:xfrm>
                <a:off x="2683630" y="3100241"/>
                <a:ext cx="224334" cy="296869"/>
                <a:chOff x="2683630" y="3100241"/>
                <a:chExt cx="224334" cy="296869"/>
              </a:xfrm>
            </p:grpSpPr>
            <p:grpSp>
              <p:nvGrpSpPr>
                <p:cNvPr id="13500" name="Google Shape;13500;p87"/>
                <p:cNvGrpSpPr/>
                <p:nvPr/>
              </p:nvGrpSpPr>
              <p:grpSpPr>
                <a:xfrm>
                  <a:off x="2788083" y="3100241"/>
                  <a:ext cx="15356" cy="98237"/>
                  <a:chOff x="2788083" y="3100241"/>
                  <a:chExt cx="15356" cy="98237"/>
                </a:xfrm>
              </p:grpSpPr>
              <p:sp>
                <p:nvSpPr>
                  <p:cNvPr id="13501" name="Google Shape;13501;p87"/>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87"/>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87"/>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4" name="Google Shape;13504;p87"/>
                <p:cNvGrpSpPr/>
                <p:nvPr/>
              </p:nvGrpSpPr>
              <p:grpSpPr>
                <a:xfrm>
                  <a:off x="2683630" y="3215065"/>
                  <a:ext cx="224334" cy="182045"/>
                  <a:chOff x="2683630" y="3215065"/>
                  <a:chExt cx="224334" cy="182045"/>
                </a:xfrm>
              </p:grpSpPr>
              <p:sp>
                <p:nvSpPr>
                  <p:cNvPr id="13505" name="Google Shape;13505;p87"/>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87"/>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507" name="Google Shape;13507;p87"/>
              <p:cNvGrpSpPr/>
              <p:nvPr/>
            </p:nvGrpSpPr>
            <p:grpSpPr>
              <a:xfrm>
                <a:off x="2389399" y="3100241"/>
                <a:ext cx="363638" cy="296869"/>
                <a:chOff x="2389399" y="3100241"/>
                <a:chExt cx="363638" cy="296869"/>
              </a:xfrm>
            </p:grpSpPr>
            <p:grpSp>
              <p:nvGrpSpPr>
                <p:cNvPr id="13508" name="Google Shape;13508;p87"/>
                <p:cNvGrpSpPr/>
                <p:nvPr/>
              </p:nvGrpSpPr>
              <p:grpSpPr>
                <a:xfrm>
                  <a:off x="2493852" y="3100241"/>
                  <a:ext cx="259185" cy="98237"/>
                  <a:chOff x="2493852" y="3100241"/>
                  <a:chExt cx="259185" cy="98237"/>
                </a:xfrm>
              </p:grpSpPr>
              <p:sp>
                <p:nvSpPr>
                  <p:cNvPr id="13509" name="Google Shape;13509;p87"/>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87"/>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87"/>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2" name="Google Shape;13512;p87"/>
                <p:cNvGrpSpPr/>
                <p:nvPr/>
              </p:nvGrpSpPr>
              <p:grpSpPr>
                <a:xfrm>
                  <a:off x="2389399" y="3215065"/>
                  <a:ext cx="224343" cy="182045"/>
                  <a:chOff x="2389399" y="3215065"/>
                  <a:chExt cx="224343" cy="182045"/>
                </a:xfrm>
              </p:grpSpPr>
              <p:sp>
                <p:nvSpPr>
                  <p:cNvPr id="13513" name="Google Shape;13513;p87"/>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87"/>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515" name="Google Shape;13515;p87"/>
              <p:cNvGrpSpPr/>
              <p:nvPr/>
            </p:nvGrpSpPr>
            <p:grpSpPr>
              <a:xfrm>
                <a:off x="2838475" y="3100241"/>
                <a:ext cx="363719" cy="296869"/>
                <a:chOff x="2838475" y="3100241"/>
                <a:chExt cx="363719" cy="296869"/>
              </a:xfrm>
            </p:grpSpPr>
            <p:grpSp>
              <p:nvGrpSpPr>
                <p:cNvPr id="13516" name="Google Shape;13516;p87"/>
                <p:cNvGrpSpPr/>
                <p:nvPr/>
              </p:nvGrpSpPr>
              <p:grpSpPr>
                <a:xfrm>
                  <a:off x="2838475" y="3100241"/>
                  <a:ext cx="259185" cy="98237"/>
                  <a:chOff x="2838475" y="3100241"/>
                  <a:chExt cx="259185" cy="98237"/>
                </a:xfrm>
              </p:grpSpPr>
              <p:sp>
                <p:nvSpPr>
                  <p:cNvPr id="13517" name="Google Shape;13517;p87"/>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87"/>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87"/>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0" name="Google Shape;13520;p87"/>
                <p:cNvGrpSpPr/>
                <p:nvPr/>
              </p:nvGrpSpPr>
              <p:grpSpPr>
                <a:xfrm>
                  <a:off x="2977852" y="3215065"/>
                  <a:ext cx="224343" cy="182045"/>
                  <a:chOff x="2977852" y="3215065"/>
                  <a:chExt cx="224343" cy="182045"/>
                </a:xfrm>
              </p:grpSpPr>
              <p:sp>
                <p:nvSpPr>
                  <p:cNvPr id="13521" name="Google Shape;13521;p87"/>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87"/>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526" name="Shape 13526"/>
        <p:cNvGrpSpPr/>
        <p:nvPr/>
      </p:nvGrpSpPr>
      <p:grpSpPr>
        <a:xfrm>
          <a:off x="0" y="0"/>
          <a:ext cx="0" cy="0"/>
          <a:chOff x="0" y="0"/>
          <a:chExt cx="0" cy="0"/>
        </a:xfrm>
      </p:grpSpPr>
      <p:grpSp>
        <p:nvGrpSpPr>
          <p:cNvPr id="13527" name="Google Shape;13527;p88"/>
          <p:cNvGrpSpPr/>
          <p:nvPr/>
        </p:nvGrpSpPr>
        <p:grpSpPr>
          <a:xfrm>
            <a:off x="702088" y="3155922"/>
            <a:ext cx="2390414" cy="1024800"/>
            <a:chOff x="728925" y="3296613"/>
            <a:chExt cx="2390414" cy="1024800"/>
          </a:xfrm>
        </p:grpSpPr>
        <p:grpSp>
          <p:nvGrpSpPr>
            <p:cNvPr id="13528" name="Google Shape;13528;p88"/>
            <p:cNvGrpSpPr/>
            <p:nvPr/>
          </p:nvGrpSpPr>
          <p:grpSpPr>
            <a:xfrm>
              <a:off x="728925" y="3619800"/>
              <a:ext cx="2390414" cy="500893"/>
              <a:chOff x="728925" y="3619800"/>
              <a:chExt cx="2390414" cy="500893"/>
            </a:xfrm>
          </p:grpSpPr>
          <p:sp>
            <p:nvSpPr>
              <p:cNvPr id="13529" name="Google Shape;13529;p88"/>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3530" name="Google Shape;13530;p88"/>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3531" name="Google Shape;13531;p88"/>
            <p:cNvGrpSpPr/>
            <p:nvPr/>
          </p:nvGrpSpPr>
          <p:grpSpPr>
            <a:xfrm>
              <a:off x="1348050" y="3296613"/>
              <a:ext cx="1706152" cy="1024800"/>
              <a:chOff x="1348050" y="3296613"/>
              <a:chExt cx="1706152" cy="1024800"/>
            </a:xfrm>
          </p:grpSpPr>
          <p:sp>
            <p:nvSpPr>
              <p:cNvPr id="13532" name="Google Shape;13532;p88"/>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3533" name="Google Shape;13533;p88"/>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3534" name="Google Shape;13534;p88"/>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3535" name="Google Shape;13535;p88"/>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3536" name="Google Shape;13536;p88"/>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3537" name="Google Shape;13537;p88"/>
            <p:cNvGrpSpPr/>
            <p:nvPr/>
          </p:nvGrpSpPr>
          <p:grpSpPr>
            <a:xfrm>
              <a:off x="1455707" y="3654858"/>
              <a:ext cx="1491150" cy="417657"/>
              <a:chOff x="1455707" y="3654858"/>
              <a:chExt cx="1491150" cy="417657"/>
            </a:xfrm>
          </p:grpSpPr>
          <p:sp>
            <p:nvSpPr>
              <p:cNvPr id="13538" name="Google Shape;13538;p88"/>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88"/>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88"/>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88"/>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88"/>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88"/>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88"/>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88"/>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88"/>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88"/>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88"/>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88"/>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88"/>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88"/>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88"/>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88"/>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88"/>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88"/>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88"/>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88"/>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3558" name="Google Shape;13558;p88"/>
          <p:cNvGraphicFramePr/>
          <p:nvPr/>
        </p:nvGraphicFramePr>
        <p:xfrm>
          <a:off x="5937787" y="2153834"/>
          <a:ext cx="3000000" cy="3000000"/>
        </p:xfrm>
        <a:graphic>
          <a:graphicData uri="http://schemas.openxmlformats.org/drawingml/2006/table">
            <a:tbl>
              <a:tblPr>
                <a:noFill/>
                <a:tableStyleId>{BB114ADD-30A6-46E8-9DF2-3389395E7C83}</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13559" name="Google Shape;13559;p88"/>
          <p:cNvGrpSpPr/>
          <p:nvPr/>
        </p:nvGrpSpPr>
        <p:grpSpPr>
          <a:xfrm>
            <a:off x="710464" y="981599"/>
            <a:ext cx="2396505" cy="976502"/>
            <a:chOff x="749309" y="1112739"/>
            <a:chExt cx="2371603" cy="976502"/>
          </a:xfrm>
        </p:grpSpPr>
        <p:grpSp>
          <p:nvGrpSpPr>
            <p:cNvPr id="13560" name="Google Shape;13560;p88"/>
            <p:cNvGrpSpPr/>
            <p:nvPr/>
          </p:nvGrpSpPr>
          <p:grpSpPr>
            <a:xfrm>
              <a:off x="1092126" y="1112739"/>
              <a:ext cx="2028786" cy="975464"/>
              <a:chOff x="1092126" y="1112739"/>
              <a:chExt cx="2028786" cy="975464"/>
            </a:xfrm>
          </p:grpSpPr>
          <p:sp>
            <p:nvSpPr>
              <p:cNvPr id="13561" name="Google Shape;13561;p88"/>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88"/>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88"/>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88"/>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88"/>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88"/>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88"/>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88"/>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88"/>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88"/>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88"/>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88"/>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88"/>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88"/>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88"/>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88"/>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88"/>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88"/>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88"/>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88"/>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88"/>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88"/>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88"/>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88"/>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5" name="Google Shape;13585;p88"/>
            <p:cNvGrpSpPr/>
            <p:nvPr/>
          </p:nvGrpSpPr>
          <p:grpSpPr>
            <a:xfrm>
              <a:off x="749309" y="1112739"/>
              <a:ext cx="314700" cy="975464"/>
              <a:chOff x="749309" y="1112739"/>
              <a:chExt cx="314700" cy="975464"/>
            </a:xfrm>
          </p:grpSpPr>
          <p:sp>
            <p:nvSpPr>
              <p:cNvPr id="13586" name="Google Shape;13586;p88"/>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88"/>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88"/>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88"/>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90" name="Google Shape;13590;p88"/>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88"/>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88"/>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88"/>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3594" name="Google Shape;13594;p88"/>
          <p:cNvGraphicFramePr/>
          <p:nvPr/>
        </p:nvGraphicFramePr>
        <p:xfrm>
          <a:off x="5937812" y="981584"/>
          <a:ext cx="3000000" cy="3000000"/>
        </p:xfrm>
        <a:graphic>
          <a:graphicData uri="http://schemas.openxmlformats.org/drawingml/2006/table">
            <a:tbl>
              <a:tblPr>
                <a:noFill/>
                <a:tableStyleId>{BB114ADD-30A6-46E8-9DF2-3389395E7C83}</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13595" name="Google Shape;13595;p88"/>
          <p:cNvGraphicFramePr/>
          <p:nvPr/>
        </p:nvGraphicFramePr>
        <p:xfrm>
          <a:off x="3358675" y="2153834"/>
          <a:ext cx="3000000" cy="3000000"/>
        </p:xfrm>
        <a:graphic>
          <a:graphicData uri="http://schemas.openxmlformats.org/drawingml/2006/table">
            <a:tbl>
              <a:tblPr>
                <a:noFill/>
                <a:tableStyleId>{BB114ADD-30A6-46E8-9DF2-3389395E7C83}</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13596" name="Google Shape;13596;p88"/>
          <p:cNvGrpSpPr/>
          <p:nvPr/>
        </p:nvGrpSpPr>
        <p:grpSpPr>
          <a:xfrm>
            <a:off x="3360661" y="3144795"/>
            <a:ext cx="2363377" cy="1047062"/>
            <a:chOff x="3358399" y="3285485"/>
            <a:chExt cx="2363377" cy="1047062"/>
          </a:xfrm>
        </p:grpSpPr>
        <p:grpSp>
          <p:nvGrpSpPr>
            <p:cNvPr id="13597" name="Google Shape;13597;p88"/>
            <p:cNvGrpSpPr/>
            <p:nvPr/>
          </p:nvGrpSpPr>
          <p:grpSpPr>
            <a:xfrm>
              <a:off x="3358412" y="3285485"/>
              <a:ext cx="2363244" cy="139500"/>
              <a:chOff x="3358412" y="3285485"/>
              <a:chExt cx="2363244" cy="139500"/>
            </a:xfrm>
          </p:grpSpPr>
          <p:sp>
            <p:nvSpPr>
              <p:cNvPr id="13598" name="Google Shape;13598;p88"/>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88"/>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88"/>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88"/>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88"/>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3" name="Google Shape;13603;p88"/>
            <p:cNvGrpSpPr/>
            <p:nvPr/>
          </p:nvGrpSpPr>
          <p:grpSpPr>
            <a:xfrm>
              <a:off x="3358412" y="3466996"/>
              <a:ext cx="2363244" cy="139500"/>
              <a:chOff x="3358412" y="3466996"/>
              <a:chExt cx="2363244" cy="139500"/>
            </a:xfrm>
          </p:grpSpPr>
          <p:sp>
            <p:nvSpPr>
              <p:cNvPr id="13604" name="Google Shape;13604;p88"/>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88"/>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88"/>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88"/>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88"/>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9" name="Google Shape;13609;p88"/>
            <p:cNvGrpSpPr/>
            <p:nvPr/>
          </p:nvGrpSpPr>
          <p:grpSpPr>
            <a:xfrm>
              <a:off x="3358412" y="3648507"/>
              <a:ext cx="2363244" cy="139500"/>
              <a:chOff x="3358412" y="3648507"/>
              <a:chExt cx="2363244" cy="139500"/>
            </a:xfrm>
          </p:grpSpPr>
          <p:sp>
            <p:nvSpPr>
              <p:cNvPr id="13610" name="Google Shape;13610;p88"/>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88"/>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88"/>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88"/>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88"/>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5" name="Google Shape;13615;p88"/>
            <p:cNvGrpSpPr/>
            <p:nvPr/>
          </p:nvGrpSpPr>
          <p:grpSpPr>
            <a:xfrm>
              <a:off x="3358412" y="3830018"/>
              <a:ext cx="2363244" cy="139500"/>
              <a:chOff x="3358412" y="3830018"/>
              <a:chExt cx="2363244" cy="139500"/>
            </a:xfrm>
          </p:grpSpPr>
          <p:sp>
            <p:nvSpPr>
              <p:cNvPr id="13616" name="Google Shape;13616;p88"/>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88"/>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88"/>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88"/>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88"/>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1" name="Google Shape;13621;p88"/>
            <p:cNvGrpSpPr/>
            <p:nvPr/>
          </p:nvGrpSpPr>
          <p:grpSpPr>
            <a:xfrm>
              <a:off x="3358399" y="4011514"/>
              <a:ext cx="2363377" cy="139537"/>
              <a:chOff x="3294800" y="4134603"/>
              <a:chExt cx="2638876" cy="152400"/>
            </a:xfrm>
          </p:grpSpPr>
          <p:sp>
            <p:nvSpPr>
              <p:cNvPr id="13622" name="Google Shape;13622;p88"/>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88"/>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88"/>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88"/>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88"/>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7" name="Google Shape;13627;p88"/>
            <p:cNvGrpSpPr/>
            <p:nvPr/>
          </p:nvGrpSpPr>
          <p:grpSpPr>
            <a:xfrm>
              <a:off x="3358399" y="4193010"/>
              <a:ext cx="2363377" cy="139537"/>
              <a:chOff x="3294800" y="4134603"/>
              <a:chExt cx="2638876" cy="152400"/>
            </a:xfrm>
          </p:grpSpPr>
          <p:sp>
            <p:nvSpPr>
              <p:cNvPr id="13628" name="Google Shape;13628;p88"/>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88"/>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88"/>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88"/>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88"/>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3633" name="Google Shape;13633;p88"/>
          <p:cNvGraphicFramePr/>
          <p:nvPr/>
        </p:nvGraphicFramePr>
        <p:xfrm>
          <a:off x="711463" y="2153834"/>
          <a:ext cx="3000000" cy="3000000"/>
        </p:xfrm>
        <a:graphic>
          <a:graphicData uri="http://schemas.openxmlformats.org/drawingml/2006/table">
            <a:tbl>
              <a:tblPr>
                <a:noFill/>
                <a:tableStyleId>{BB114ADD-30A6-46E8-9DF2-3389395E7C83}</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13634" name="Google Shape;13634;p88"/>
          <p:cNvGrpSpPr/>
          <p:nvPr/>
        </p:nvGrpSpPr>
        <p:grpSpPr>
          <a:xfrm>
            <a:off x="4161132" y="2557649"/>
            <a:ext cx="1302095" cy="60959"/>
            <a:chOff x="3558802" y="4011427"/>
            <a:chExt cx="1866000" cy="111300"/>
          </a:xfrm>
        </p:grpSpPr>
        <p:sp>
          <p:nvSpPr>
            <p:cNvPr id="13635" name="Google Shape;13635;p8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88"/>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7" name="Google Shape;13637;p88"/>
          <p:cNvGrpSpPr/>
          <p:nvPr/>
        </p:nvGrpSpPr>
        <p:grpSpPr>
          <a:xfrm>
            <a:off x="4706620" y="2839808"/>
            <a:ext cx="914340" cy="60959"/>
            <a:chOff x="3558802" y="4011427"/>
            <a:chExt cx="1866000" cy="111300"/>
          </a:xfrm>
        </p:grpSpPr>
        <p:sp>
          <p:nvSpPr>
            <p:cNvPr id="13638" name="Google Shape;13638;p8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88"/>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0" name="Google Shape;13640;p88"/>
          <p:cNvGrpSpPr/>
          <p:nvPr/>
        </p:nvGrpSpPr>
        <p:grpSpPr>
          <a:xfrm>
            <a:off x="5871419" y="3167606"/>
            <a:ext cx="2522867" cy="1001454"/>
            <a:chOff x="1904318" y="789980"/>
            <a:chExt cx="1489472" cy="606868"/>
          </a:xfrm>
        </p:grpSpPr>
        <p:cxnSp>
          <p:nvCxnSpPr>
            <p:cNvPr id="13641" name="Google Shape;13641;p88"/>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3642" name="Google Shape;13642;p88"/>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3643" name="Google Shape;13643;p88"/>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3644" name="Google Shape;13644;p88"/>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13645" name="Google Shape;13645;p88"/>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13646" name="Google Shape;13646;p88"/>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13647" name="Google Shape;13647;p88"/>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13648" name="Google Shape;13648;p88"/>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88"/>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88"/>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88"/>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88"/>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88"/>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88"/>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13655" name="Google Shape;13655;p88"/>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13656" name="Google Shape;13656;p88"/>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13657" name="Google Shape;13657;p88"/>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8" name="Google Shape;13658;p88"/>
          <p:cNvGrpSpPr/>
          <p:nvPr/>
        </p:nvGrpSpPr>
        <p:grpSpPr>
          <a:xfrm>
            <a:off x="3355824" y="951642"/>
            <a:ext cx="2363393" cy="1005865"/>
            <a:chOff x="3292400" y="1193188"/>
            <a:chExt cx="2615240" cy="1131075"/>
          </a:xfrm>
        </p:grpSpPr>
        <p:sp>
          <p:nvSpPr>
            <p:cNvPr id="13659" name="Google Shape;13659;p88"/>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3660" name="Google Shape;13660;p88"/>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3661" name="Google Shape;13661;p88"/>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13662" name="Google Shape;13662;p88"/>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13663" name="Google Shape;13663;p88"/>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13664" name="Google Shape;13664;p88"/>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13665" name="Google Shape;13665;p88"/>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13666" name="Google Shape;13666;p88"/>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13667" name="Google Shape;13667;p88"/>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13668" name="Google Shape;13668;p88"/>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13669" name="Google Shape;13669;p88"/>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13670" name="Google Shape;13670;p88"/>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13671" name="Google Shape;13671;p88"/>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13672" name="Google Shape;13672;p88"/>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13673" name="Google Shape;13673;p88"/>
            <p:cNvGrpSpPr/>
            <p:nvPr/>
          </p:nvGrpSpPr>
          <p:grpSpPr>
            <a:xfrm>
              <a:off x="3748438" y="1378608"/>
              <a:ext cx="2159202" cy="903971"/>
              <a:chOff x="1683525" y="2179850"/>
              <a:chExt cx="4519050" cy="2134525"/>
            </a:xfrm>
          </p:grpSpPr>
          <p:sp>
            <p:nvSpPr>
              <p:cNvPr id="13674" name="Google Shape;13674;p88"/>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3675" name="Google Shape;13675;p88"/>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3676" name="Google Shape;13676;p88"/>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3677" name="Google Shape;13677;p88"/>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3678" name="Google Shape;13678;p88"/>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3679" name="Google Shape;13679;p88"/>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3680" name="Google Shape;13680;p88"/>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3681" name="Google Shape;13681;p88"/>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3682" name="Google Shape;13682;p88"/>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3683" name="Google Shape;13683;p88"/>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3684" name="Google Shape;13684;p88"/>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3685" name="Google Shape;13685;p88"/>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89" name="Shape 13689"/>
        <p:cNvGrpSpPr/>
        <p:nvPr/>
      </p:nvGrpSpPr>
      <p:grpSpPr>
        <a:xfrm>
          <a:off x="0" y="0"/>
          <a:ext cx="0" cy="0"/>
          <a:chOff x="0" y="0"/>
          <a:chExt cx="0" cy="0"/>
        </a:xfrm>
      </p:grpSpPr>
      <p:grpSp>
        <p:nvGrpSpPr>
          <p:cNvPr id="13690" name="Google Shape;13690;p89"/>
          <p:cNvGrpSpPr/>
          <p:nvPr/>
        </p:nvGrpSpPr>
        <p:grpSpPr>
          <a:xfrm>
            <a:off x="4796690" y="970936"/>
            <a:ext cx="745431" cy="718863"/>
            <a:chOff x="4249973" y="1201875"/>
            <a:chExt cx="1958568" cy="1888762"/>
          </a:xfrm>
        </p:grpSpPr>
        <p:sp>
          <p:nvSpPr>
            <p:cNvPr id="13691" name="Google Shape;13691;p89"/>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92" name="Google Shape;13692;p89"/>
            <p:cNvGrpSpPr/>
            <p:nvPr/>
          </p:nvGrpSpPr>
          <p:grpSpPr>
            <a:xfrm>
              <a:off x="5853086" y="1789142"/>
              <a:ext cx="355454" cy="1048099"/>
              <a:chOff x="5576108" y="2016725"/>
              <a:chExt cx="565200" cy="1666560"/>
            </a:xfrm>
          </p:grpSpPr>
          <p:sp>
            <p:nvSpPr>
              <p:cNvPr id="13693" name="Google Shape;13693;p89"/>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3694" name="Google Shape;13694;p89"/>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5" name="Google Shape;13695;p89"/>
            <p:cNvGrpSpPr/>
            <p:nvPr/>
          </p:nvGrpSpPr>
          <p:grpSpPr>
            <a:xfrm>
              <a:off x="4869455" y="2691676"/>
              <a:ext cx="1013897" cy="398961"/>
              <a:chOff x="4012057" y="3451825"/>
              <a:chExt cx="1612175" cy="634379"/>
            </a:xfrm>
          </p:grpSpPr>
          <p:sp>
            <p:nvSpPr>
              <p:cNvPr id="13696" name="Google Shape;13696;p89"/>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3697" name="Google Shape;13697;p89"/>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8" name="Google Shape;13698;p89"/>
            <p:cNvGrpSpPr/>
            <p:nvPr/>
          </p:nvGrpSpPr>
          <p:grpSpPr>
            <a:xfrm>
              <a:off x="4276937" y="2155961"/>
              <a:ext cx="651965" cy="891358"/>
              <a:chOff x="3069908" y="2599997"/>
              <a:chExt cx="1036675" cy="1417328"/>
            </a:xfrm>
          </p:grpSpPr>
          <p:sp>
            <p:nvSpPr>
              <p:cNvPr id="13699" name="Google Shape;13699;p89"/>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3700" name="Google Shape;13700;p89"/>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1" name="Google Shape;13701;p89"/>
            <p:cNvGrpSpPr/>
            <p:nvPr/>
          </p:nvGrpSpPr>
          <p:grpSpPr>
            <a:xfrm>
              <a:off x="5054918" y="1201875"/>
              <a:ext cx="999548" cy="602711"/>
              <a:chOff x="4306958" y="1082925"/>
              <a:chExt cx="1589359" cy="958358"/>
            </a:xfrm>
          </p:grpSpPr>
          <p:sp>
            <p:nvSpPr>
              <p:cNvPr id="13702" name="Google Shape;13702;p89"/>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3703" name="Google Shape;13703;p89"/>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4" name="Google Shape;13704;p89"/>
            <p:cNvGrpSpPr/>
            <p:nvPr/>
          </p:nvGrpSpPr>
          <p:grpSpPr>
            <a:xfrm>
              <a:off x="4249973" y="1303451"/>
              <a:ext cx="799317" cy="841334"/>
              <a:chOff x="3027033" y="1244439"/>
              <a:chExt cx="1270977" cy="1337786"/>
            </a:xfrm>
          </p:grpSpPr>
          <p:sp>
            <p:nvSpPr>
              <p:cNvPr id="13705" name="Google Shape;13705;p89"/>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3706" name="Google Shape;13706;p89"/>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707" name="Google Shape;13707;p89"/>
          <p:cNvGrpSpPr/>
          <p:nvPr/>
        </p:nvGrpSpPr>
        <p:grpSpPr>
          <a:xfrm>
            <a:off x="713063" y="1849386"/>
            <a:ext cx="761767" cy="729896"/>
            <a:chOff x="2657744" y="2337745"/>
            <a:chExt cx="832987" cy="798137"/>
          </a:xfrm>
        </p:grpSpPr>
        <p:sp>
          <p:nvSpPr>
            <p:cNvPr id="13708" name="Google Shape;13708;p89"/>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89"/>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89"/>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89"/>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89"/>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89"/>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4" name="Google Shape;13714;p89"/>
          <p:cNvGrpSpPr/>
          <p:nvPr/>
        </p:nvGrpSpPr>
        <p:grpSpPr>
          <a:xfrm>
            <a:off x="3224027" y="1852592"/>
            <a:ext cx="685569" cy="723586"/>
            <a:chOff x="3398134" y="2057755"/>
            <a:chExt cx="704087" cy="743130"/>
          </a:xfrm>
        </p:grpSpPr>
        <p:grpSp>
          <p:nvGrpSpPr>
            <p:cNvPr id="13715" name="Google Shape;13715;p89"/>
            <p:cNvGrpSpPr/>
            <p:nvPr/>
          </p:nvGrpSpPr>
          <p:grpSpPr>
            <a:xfrm>
              <a:off x="3398134" y="2290183"/>
              <a:ext cx="315300" cy="219900"/>
              <a:chOff x="3398134" y="2290183"/>
              <a:chExt cx="315300" cy="219900"/>
            </a:xfrm>
          </p:grpSpPr>
          <p:sp>
            <p:nvSpPr>
              <p:cNvPr id="13716" name="Google Shape;13716;p89"/>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3717" name="Google Shape;13717;p89"/>
              <p:cNvCxnSpPr>
                <a:stCxn id="13716"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13718" name="Google Shape;13718;p89"/>
            <p:cNvGrpSpPr/>
            <p:nvPr/>
          </p:nvGrpSpPr>
          <p:grpSpPr>
            <a:xfrm>
              <a:off x="3547823" y="2467358"/>
              <a:ext cx="219900" cy="333527"/>
              <a:chOff x="3547823" y="2467358"/>
              <a:chExt cx="219900" cy="333527"/>
            </a:xfrm>
          </p:grpSpPr>
          <p:sp>
            <p:nvSpPr>
              <p:cNvPr id="13719" name="Google Shape;13719;p89"/>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3720" name="Google Shape;13720;p89"/>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13721" name="Google Shape;13721;p89"/>
            <p:cNvGrpSpPr/>
            <p:nvPr/>
          </p:nvGrpSpPr>
          <p:grpSpPr>
            <a:xfrm>
              <a:off x="3734138" y="2467358"/>
              <a:ext cx="219900" cy="333527"/>
              <a:chOff x="3734138" y="2467358"/>
              <a:chExt cx="219900" cy="333527"/>
            </a:xfrm>
          </p:grpSpPr>
          <p:sp>
            <p:nvSpPr>
              <p:cNvPr id="13722" name="Google Shape;13722;p89"/>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3723" name="Google Shape;13723;p89"/>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13724" name="Google Shape;13724;p89"/>
            <p:cNvGrpSpPr/>
            <p:nvPr/>
          </p:nvGrpSpPr>
          <p:grpSpPr>
            <a:xfrm>
              <a:off x="3787560" y="2288011"/>
              <a:ext cx="314661" cy="219900"/>
              <a:chOff x="3787560" y="2288011"/>
              <a:chExt cx="314661" cy="219900"/>
            </a:xfrm>
          </p:grpSpPr>
          <p:sp>
            <p:nvSpPr>
              <p:cNvPr id="13725" name="Google Shape;13725;p89"/>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3726" name="Google Shape;13726;p89"/>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13727" name="Google Shape;13727;p89"/>
            <p:cNvGrpSpPr/>
            <p:nvPr/>
          </p:nvGrpSpPr>
          <p:grpSpPr>
            <a:xfrm>
              <a:off x="3637290" y="2057755"/>
              <a:ext cx="219900" cy="335499"/>
              <a:chOff x="3637290" y="2057755"/>
              <a:chExt cx="219900" cy="335499"/>
            </a:xfrm>
          </p:grpSpPr>
          <p:sp>
            <p:nvSpPr>
              <p:cNvPr id="13728" name="Google Shape;13728;p89"/>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3729" name="Google Shape;13729;p89"/>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13730" name="Google Shape;13730;p89"/>
          <p:cNvGrpSpPr/>
          <p:nvPr/>
        </p:nvGrpSpPr>
        <p:grpSpPr>
          <a:xfrm>
            <a:off x="4899249" y="1859288"/>
            <a:ext cx="710153" cy="710153"/>
            <a:chOff x="5007123" y="2079403"/>
            <a:chExt cx="687600" cy="687600"/>
          </a:xfrm>
        </p:grpSpPr>
        <p:sp>
          <p:nvSpPr>
            <p:cNvPr id="13731" name="Google Shape;13731;p89"/>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89"/>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89"/>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89"/>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5" name="Google Shape;13735;p89"/>
          <p:cNvGrpSpPr/>
          <p:nvPr/>
        </p:nvGrpSpPr>
        <p:grpSpPr>
          <a:xfrm>
            <a:off x="5708687" y="1853794"/>
            <a:ext cx="720998" cy="721183"/>
            <a:chOff x="5797446" y="2063053"/>
            <a:chExt cx="698100" cy="698280"/>
          </a:xfrm>
        </p:grpSpPr>
        <p:sp>
          <p:nvSpPr>
            <p:cNvPr id="13736" name="Google Shape;13736;p89"/>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89"/>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89"/>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89"/>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0" name="Google Shape;13740;p89"/>
          <p:cNvGrpSpPr/>
          <p:nvPr/>
        </p:nvGrpSpPr>
        <p:grpSpPr>
          <a:xfrm>
            <a:off x="8153834" y="3499399"/>
            <a:ext cx="280585" cy="673164"/>
            <a:chOff x="8075075" y="3754290"/>
            <a:chExt cx="255612" cy="613194"/>
          </a:xfrm>
        </p:grpSpPr>
        <p:grpSp>
          <p:nvGrpSpPr>
            <p:cNvPr id="13741" name="Google Shape;13741;p89"/>
            <p:cNvGrpSpPr/>
            <p:nvPr/>
          </p:nvGrpSpPr>
          <p:grpSpPr>
            <a:xfrm>
              <a:off x="8075075" y="3754290"/>
              <a:ext cx="255612" cy="613194"/>
              <a:chOff x="8075075" y="3754290"/>
              <a:chExt cx="255612" cy="613194"/>
            </a:xfrm>
          </p:grpSpPr>
          <p:sp>
            <p:nvSpPr>
              <p:cNvPr id="13742" name="Google Shape;13742;p89"/>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89"/>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44" name="Google Shape;13744;p89"/>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5" name="Google Shape;13745;p89"/>
          <p:cNvGrpSpPr/>
          <p:nvPr/>
        </p:nvGrpSpPr>
        <p:grpSpPr>
          <a:xfrm>
            <a:off x="5270892" y="3488196"/>
            <a:ext cx="470352" cy="683745"/>
            <a:chOff x="1697726" y="3244179"/>
            <a:chExt cx="788124" cy="1146069"/>
          </a:xfrm>
        </p:grpSpPr>
        <p:sp>
          <p:nvSpPr>
            <p:cNvPr id="13746" name="Google Shape;13746;p89"/>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89"/>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48" name="Google Shape;13748;p89"/>
          <p:cNvSpPr/>
          <p:nvPr/>
        </p:nvSpPr>
        <p:spPr>
          <a:xfrm>
            <a:off x="8128357" y="3402198"/>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49" name="Google Shape;13749;p89"/>
          <p:cNvGrpSpPr/>
          <p:nvPr/>
        </p:nvGrpSpPr>
        <p:grpSpPr>
          <a:xfrm>
            <a:off x="5892043" y="3499398"/>
            <a:ext cx="293891" cy="293845"/>
            <a:chOff x="6134814" y="3754290"/>
            <a:chExt cx="293891" cy="293845"/>
          </a:xfrm>
        </p:grpSpPr>
        <p:sp>
          <p:nvSpPr>
            <p:cNvPr id="13750" name="Google Shape;13750;p89"/>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89"/>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2" name="Google Shape;13752;p89"/>
          <p:cNvGrpSpPr/>
          <p:nvPr/>
        </p:nvGrpSpPr>
        <p:grpSpPr>
          <a:xfrm>
            <a:off x="5892043" y="3878069"/>
            <a:ext cx="293891" cy="293891"/>
            <a:chOff x="6134814" y="4086186"/>
            <a:chExt cx="293891" cy="293891"/>
          </a:xfrm>
        </p:grpSpPr>
        <p:sp>
          <p:nvSpPr>
            <p:cNvPr id="13753" name="Google Shape;13753;p89"/>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89"/>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55" name="Google Shape;13755;p89"/>
          <p:cNvSpPr/>
          <p:nvPr/>
        </p:nvSpPr>
        <p:spPr>
          <a:xfrm>
            <a:off x="6930470" y="3498595"/>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89"/>
          <p:cNvSpPr/>
          <p:nvPr/>
        </p:nvSpPr>
        <p:spPr>
          <a:xfrm rot="10800000">
            <a:off x="6336732" y="3496333"/>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57" name="Google Shape;13757;p89"/>
          <p:cNvGrpSpPr/>
          <p:nvPr/>
        </p:nvGrpSpPr>
        <p:grpSpPr>
          <a:xfrm>
            <a:off x="7817018" y="2706762"/>
            <a:ext cx="622883" cy="621944"/>
            <a:chOff x="1187048" y="238125"/>
            <a:chExt cx="5256397" cy="5248476"/>
          </a:xfrm>
        </p:grpSpPr>
        <p:sp>
          <p:nvSpPr>
            <p:cNvPr id="13758" name="Google Shape;13758;p89"/>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89"/>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89"/>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89"/>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2" name="Google Shape;13762;p89"/>
          <p:cNvGrpSpPr/>
          <p:nvPr/>
        </p:nvGrpSpPr>
        <p:grpSpPr>
          <a:xfrm>
            <a:off x="2274123" y="2716370"/>
            <a:ext cx="1310987" cy="612407"/>
            <a:chOff x="238125" y="1188750"/>
            <a:chExt cx="7140450" cy="3335550"/>
          </a:xfrm>
        </p:grpSpPr>
        <p:sp>
          <p:nvSpPr>
            <p:cNvPr id="13763" name="Google Shape;13763;p89"/>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89"/>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89"/>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89"/>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89"/>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8" name="Google Shape;13768;p89"/>
          <p:cNvGrpSpPr/>
          <p:nvPr/>
        </p:nvGrpSpPr>
        <p:grpSpPr>
          <a:xfrm>
            <a:off x="6599995" y="2706925"/>
            <a:ext cx="1110299" cy="621702"/>
            <a:chOff x="238125" y="1335475"/>
            <a:chExt cx="5418735" cy="3034175"/>
          </a:xfrm>
        </p:grpSpPr>
        <p:sp>
          <p:nvSpPr>
            <p:cNvPr id="13769" name="Google Shape;13769;p89"/>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89"/>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89"/>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2" name="Google Shape;13772;p89"/>
          <p:cNvGrpSpPr/>
          <p:nvPr/>
        </p:nvGrpSpPr>
        <p:grpSpPr>
          <a:xfrm>
            <a:off x="5417655" y="2703822"/>
            <a:ext cx="1074451" cy="627181"/>
            <a:chOff x="5359127" y="2910889"/>
            <a:chExt cx="1097723" cy="640831"/>
          </a:xfrm>
        </p:grpSpPr>
        <p:grpSp>
          <p:nvGrpSpPr>
            <p:cNvPr id="13773" name="Google Shape;13773;p89"/>
            <p:cNvGrpSpPr/>
            <p:nvPr/>
          </p:nvGrpSpPr>
          <p:grpSpPr>
            <a:xfrm>
              <a:off x="5929791" y="3263088"/>
              <a:ext cx="527060" cy="287097"/>
              <a:chOff x="5929791" y="3263088"/>
              <a:chExt cx="527060" cy="287097"/>
            </a:xfrm>
          </p:grpSpPr>
          <p:sp>
            <p:nvSpPr>
              <p:cNvPr id="13774" name="Google Shape;13774;p89"/>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3775" name="Google Shape;13775;p89"/>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3776" name="Google Shape;13776;p89"/>
            <p:cNvGrpSpPr/>
            <p:nvPr/>
          </p:nvGrpSpPr>
          <p:grpSpPr>
            <a:xfrm>
              <a:off x="5359127" y="3263089"/>
              <a:ext cx="526428" cy="288631"/>
              <a:chOff x="5359127" y="3263089"/>
              <a:chExt cx="526428" cy="288631"/>
            </a:xfrm>
          </p:grpSpPr>
          <p:sp>
            <p:nvSpPr>
              <p:cNvPr id="13777" name="Google Shape;13777;p89"/>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3778" name="Google Shape;13778;p89"/>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3779" name="Google Shape;13779;p89"/>
            <p:cNvGrpSpPr/>
            <p:nvPr/>
          </p:nvGrpSpPr>
          <p:grpSpPr>
            <a:xfrm>
              <a:off x="5551525" y="2910889"/>
              <a:ext cx="520901" cy="610283"/>
              <a:chOff x="5551525" y="2910889"/>
              <a:chExt cx="520901" cy="610283"/>
            </a:xfrm>
          </p:grpSpPr>
          <p:sp>
            <p:nvSpPr>
              <p:cNvPr id="13780" name="Google Shape;13780;p89"/>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3781" name="Google Shape;13781;p89"/>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3782" name="Google Shape;13782;p89"/>
            <p:cNvGrpSpPr/>
            <p:nvPr/>
          </p:nvGrpSpPr>
          <p:grpSpPr>
            <a:xfrm>
              <a:off x="5743962" y="2919100"/>
              <a:ext cx="623674" cy="284502"/>
              <a:chOff x="5743962" y="2919100"/>
              <a:chExt cx="623674" cy="284502"/>
            </a:xfrm>
          </p:grpSpPr>
          <p:sp>
            <p:nvSpPr>
              <p:cNvPr id="13783" name="Google Shape;13783;p89"/>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3784" name="Google Shape;13784;p89"/>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3785" name="Google Shape;13785;p89"/>
          <p:cNvGrpSpPr/>
          <p:nvPr/>
        </p:nvGrpSpPr>
        <p:grpSpPr>
          <a:xfrm>
            <a:off x="7568868" y="1854534"/>
            <a:ext cx="874976" cy="719600"/>
            <a:chOff x="7608988" y="2093194"/>
            <a:chExt cx="817276" cy="672147"/>
          </a:xfrm>
        </p:grpSpPr>
        <p:cxnSp>
          <p:nvCxnSpPr>
            <p:cNvPr id="13786" name="Google Shape;13786;p89"/>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3787" name="Google Shape;13787;p89"/>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3788" name="Google Shape;13788;p89"/>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3789" name="Google Shape;13789;p89"/>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3790" name="Google Shape;13790;p89"/>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3791" name="Google Shape;13791;p89"/>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3792" name="Google Shape;13792;p89"/>
            <p:cNvGrpSpPr/>
            <p:nvPr/>
          </p:nvGrpSpPr>
          <p:grpSpPr>
            <a:xfrm>
              <a:off x="7721175" y="2093194"/>
              <a:ext cx="599587" cy="623846"/>
              <a:chOff x="7721175" y="2093194"/>
              <a:chExt cx="599587" cy="623846"/>
            </a:xfrm>
          </p:grpSpPr>
          <p:grpSp>
            <p:nvGrpSpPr>
              <p:cNvPr id="13793" name="Google Shape;13793;p89"/>
              <p:cNvGrpSpPr/>
              <p:nvPr/>
            </p:nvGrpSpPr>
            <p:grpSpPr>
              <a:xfrm>
                <a:off x="7721175" y="2093194"/>
                <a:ext cx="291605" cy="623846"/>
                <a:chOff x="9405575" y="2061418"/>
                <a:chExt cx="291605" cy="623846"/>
              </a:xfrm>
            </p:grpSpPr>
            <p:sp>
              <p:nvSpPr>
                <p:cNvPr id="13794" name="Google Shape;13794;p89"/>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89"/>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89"/>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89"/>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89"/>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89"/>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89"/>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1" name="Google Shape;13801;p89"/>
              <p:cNvGrpSpPr/>
              <p:nvPr/>
            </p:nvGrpSpPr>
            <p:grpSpPr>
              <a:xfrm flipH="1">
                <a:off x="8029157" y="2093194"/>
                <a:ext cx="291605" cy="623846"/>
                <a:chOff x="9405575" y="2061418"/>
                <a:chExt cx="291605" cy="623846"/>
              </a:xfrm>
            </p:grpSpPr>
            <p:sp>
              <p:nvSpPr>
                <p:cNvPr id="13802" name="Google Shape;13802;p89"/>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89"/>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89"/>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89"/>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89"/>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89"/>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89"/>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3809" name="Google Shape;13809;p89"/>
          <p:cNvGrpSpPr/>
          <p:nvPr/>
        </p:nvGrpSpPr>
        <p:grpSpPr>
          <a:xfrm>
            <a:off x="4013304" y="970936"/>
            <a:ext cx="712557" cy="785901"/>
            <a:chOff x="4206459" y="1191441"/>
            <a:chExt cx="712557" cy="785901"/>
          </a:xfrm>
        </p:grpSpPr>
        <p:sp>
          <p:nvSpPr>
            <p:cNvPr id="13810" name="Google Shape;13810;p89"/>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89"/>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89"/>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89"/>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14" name="Google Shape;13814;p89"/>
            <p:cNvGrpSpPr/>
            <p:nvPr/>
          </p:nvGrpSpPr>
          <p:grpSpPr>
            <a:xfrm>
              <a:off x="4644280" y="1290523"/>
              <a:ext cx="143716" cy="29463"/>
              <a:chOff x="4644280" y="1290523"/>
              <a:chExt cx="143716" cy="29463"/>
            </a:xfrm>
          </p:grpSpPr>
          <p:sp>
            <p:nvSpPr>
              <p:cNvPr id="13815" name="Google Shape;13815;p89"/>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89"/>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89"/>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89"/>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9" name="Google Shape;13819;p89"/>
            <p:cNvGrpSpPr/>
            <p:nvPr/>
          </p:nvGrpSpPr>
          <p:grpSpPr>
            <a:xfrm>
              <a:off x="4356567" y="1191441"/>
              <a:ext cx="143690" cy="29488"/>
              <a:chOff x="4356567" y="1191441"/>
              <a:chExt cx="143690" cy="29488"/>
            </a:xfrm>
          </p:grpSpPr>
          <p:sp>
            <p:nvSpPr>
              <p:cNvPr id="13820" name="Google Shape;13820;p89"/>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89"/>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89"/>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89"/>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4" name="Google Shape;13824;p89"/>
            <p:cNvGrpSpPr/>
            <p:nvPr/>
          </p:nvGrpSpPr>
          <p:grpSpPr>
            <a:xfrm>
              <a:off x="4339009" y="1863727"/>
              <a:ext cx="143703" cy="29476"/>
              <a:chOff x="4339009" y="1863727"/>
              <a:chExt cx="143703" cy="29476"/>
            </a:xfrm>
          </p:grpSpPr>
          <p:sp>
            <p:nvSpPr>
              <p:cNvPr id="13825" name="Google Shape;13825;p89"/>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89"/>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89"/>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89"/>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9" name="Google Shape;13829;p89"/>
            <p:cNvGrpSpPr/>
            <p:nvPr/>
          </p:nvGrpSpPr>
          <p:grpSpPr>
            <a:xfrm>
              <a:off x="4206459" y="1607315"/>
              <a:ext cx="29539" cy="142899"/>
              <a:chOff x="4206459" y="1607315"/>
              <a:chExt cx="29539" cy="142899"/>
            </a:xfrm>
          </p:grpSpPr>
          <p:sp>
            <p:nvSpPr>
              <p:cNvPr id="13830" name="Google Shape;13830;p89"/>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89"/>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89"/>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89"/>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34" name="Google Shape;13834;p89"/>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89"/>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89"/>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89"/>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38" name="Google Shape;13838;p89"/>
            <p:cNvGrpSpPr/>
            <p:nvPr/>
          </p:nvGrpSpPr>
          <p:grpSpPr>
            <a:xfrm>
              <a:off x="4889463" y="1423737"/>
              <a:ext cx="29552" cy="142899"/>
              <a:chOff x="4889463" y="1423737"/>
              <a:chExt cx="29552" cy="142899"/>
            </a:xfrm>
          </p:grpSpPr>
          <p:sp>
            <p:nvSpPr>
              <p:cNvPr id="13839" name="Google Shape;13839;p89"/>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89"/>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89"/>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89"/>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3" name="Google Shape;13843;p89"/>
            <p:cNvGrpSpPr/>
            <p:nvPr/>
          </p:nvGrpSpPr>
          <p:grpSpPr>
            <a:xfrm>
              <a:off x="4771663" y="1876896"/>
              <a:ext cx="108651" cy="100447"/>
              <a:chOff x="4771663" y="1876896"/>
              <a:chExt cx="108651" cy="100447"/>
            </a:xfrm>
          </p:grpSpPr>
          <p:sp>
            <p:nvSpPr>
              <p:cNvPr id="13844" name="Google Shape;13844;p89"/>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89"/>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89"/>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89"/>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848" name="Google Shape;13848;p89"/>
          <p:cNvGrpSpPr/>
          <p:nvPr/>
        </p:nvGrpSpPr>
        <p:grpSpPr>
          <a:xfrm>
            <a:off x="4008780" y="1854159"/>
            <a:ext cx="791287" cy="720350"/>
            <a:chOff x="267375" y="1071875"/>
            <a:chExt cx="470500" cy="428550"/>
          </a:xfrm>
        </p:grpSpPr>
        <p:sp>
          <p:nvSpPr>
            <p:cNvPr id="13849" name="Google Shape;13849;p89"/>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89"/>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89"/>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89"/>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89"/>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89"/>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89"/>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89"/>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7" name="Google Shape;13857;p89"/>
          <p:cNvGrpSpPr/>
          <p:nvPr/>
        </p:nvGrpSpPr>
        <p:grpSpPr>
          <a:xfrm>
            <a:off x="709275" y="3498789"/>
            <a:ext cx="1408444" cy="673166"/>
            <a:chOff x="712664" y="3693287"/>
            <a:chExt cx="1460738" cy="698160"/>
          </a:xfrm>
        </p:grpSpPr>
        <p:grpSp>
          <p:nvGrpSpPr>
            <p:cNvPr id="13858" name="Google Shape;13858;p89"/>
            <p:cNvGrpSpPr/>
            <p:nvPr/>
          </p:nvGrpSpPr>
          <p:grpSpPr>
            <a:xfrm>
              <a:off x="1380079" y="4133090"/>
              <a:ext cx="234048" cy="258099"/>
              <a:chOff x="1380079" y="4133090"/>
              <a:chExt cx="234048" cy="258099"/>
            </a:xfrm>
          </p:grpSpPr>
          <p:sp>
            <p:nvSpPr>
              <p:cNvPr id="13859" name="Google Shape;13859;p89"/>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89"/>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89"/>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2" name="Google Shape;13862;p89"/>
            <p:cNvGrpSpPr/>
            <p:nvPr/>
          </p:nvGrpSpPr>
          <p:grpSpPr>
            <a:xfrm>
              <a:off x="884610" y="3864082"/>
              <a:ext cx="1118566" cy="527275"/>
              <a:chOff x="890961" y="3865463"/>
              <a:chExt cx="1115221" cy="525698"/>
            </a:xfrm>
          </p:grpSpPr>
          <p:sp>
            <p:nvSpPr>
              <p:cNvPr id="13863" name="Google Shape;13863;p89"/>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89"/>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89"/>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6" name="Google Shape;13866;p89"/>
            <p:cNvGrpSpPr/>
            <p:nvPr/>
          </p:nvGrpSpPr>
          <p:grpSpPr>
            <a:xfrm>
              <a:off x="712664" y="3693287"/>
              <a:ext cx="1460738" cy="698160"/>
              <a:chOff x="712664" y="3693025"/>
              <a:chExt cx="1460738" cy="698160"/>
            </a:xfrm>
          </p:grpSpPr>
          <p:sp>
            <p:nvSpPr>
              <p:cNvPr id="13867" name="Google Shape;13867;p89"/>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89"/>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89"/>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89"/>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89"/>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89"/>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873" name="Google Shape;13873;p89"/>
          <p:cNvGrpSpPr/>
          <p:nvPr/>
        </p:nvGrpSpPr>
        <p:grpSpPr>
          <a:xfrm>
            <a:off x="3146990" y="970936"/>
            <a:ext cx="795485" cy="738831"/>
            <a:chOff x="3348603" y="1236445"/>
            <a:chExt cx="749256" cy="695894"/>
          </a:xfrm>
        </p:grpSpPr>
        <p:grpSp>
          <p:nvGrpSpPr>
            <p:cNvPr id="13874" name="Google Shape;13874;p89"/>
            <p:cNvGrpSpPr/>
            <p:nvPr/>
          </p:nvGrpSpPr>
          <p:grpSpPr>
            <a:xfrm>
              <a:off x="3583779" y="1236445"/>
              <a:ext cx="293795" cy="285811"/>
              <a:chOff x="3750225" y="1774000"/>
              <a:chExt cx="149575" cy="145525"/>
            </a:xfrm>
          </p:grpSpPr>
          <p:sp>
            <p:nvSpPr>
              <p:cNvPr id="13875" name="Google Shape;13875;p89"/>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89"/>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7" name="Google Shape;13877;p89"/>
            <p:cNvGrpSpPr/>
            <p:nvPr/>
          </p:nvGrpSpPr>
          <p:grpSpPr>
            <a:xfrm>
              <a:off x="3775534" y="1462599"/>
              <a:ext cx="322325" cy="285958"/>
              <a:chOff x="3847850" y="1889150"/>
              <a:chExt cx="164100" cy="145600"/>
            </a:xfrm>
          </p:grpSpPr>
          <p:sp>
            <p:nvSpPr>
              <p:cNvPr id="13878" name="Google Shape;13878;p89"/>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89"/>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0" name="Google Shape;13880;p89"/>
            <p:cNvGrpSpPr/>
            <p:nvPr/>
          </p:nvGrpSpPr>
          <p:grpSpPr>
            <a:xfrm>
              <a:off x="3545329" y="1646528"/>
              <a:ext cx="293746" cy="285811"/>
              <a:chOff x="3730650" y="1982800"/>
              <a:chExt cx="149550" cy="145525"/>
            </a:xfrm>
          </p:grpSpPr>
          <p:sp>
            <p:nvSpPr>
              <p:cNvPr id="13881" name="Google Shape;13881;p89"/>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89"/>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3" name="Google Shape;13883;p89"/>
            <p:cNvGrpSpPr/>
            <p:nvPr/>
          </p:nvGrpSpPr>
          <p:grpSpPr>
            <a:xfrm>
              <a:off x="3348603" y="1415046"/>
              <a:ext cx="294384" cy="284387"/>
              <a:chOff x="3630494" y="1864938"/>
              <a:chExt cx="149875" cy="144800"/>
            </a:xfrm>
          </p:grpSpPr>
          <p:sp>
            <p:nvSpPr>
              <p:cNvPr id="13884" name="Google Shape;13884;p89"/>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89"/>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886" name="Google Shape;13886;p89"/>
          <p:cNvGrpSpPr/>
          <p:nvPr/>
        </p:nvGrpSpPr>
        <p:grpSpPr>
          <a:xfrm>
            <a:off x="2268517" y="3493832"/>
            <a:ext cx="1324924" cy="678083"/>
            <a:chOff x="2413923" y="3711366"/>
            <a:chExt cx="1374117" cy="703260"/>
          </a:xfrm>
        </p:grpSpPr>
        <p:grpSp>
          <p:nvGrpSpPr>
            <p:cNvPr id="13887" name="Google Shape;13887;p89"/>
            <p:cNvGrpSpPr/>
            <p:nvPr/>
          </p:nvGrpSpPr>
          <p:grpSpPr>
            <a:xfrm>
              <a:off x="2413923" y="3711366"/>
              <a:ext cx="1374117" cy="703260"/>
              <a:chOff x="2413923" y="3711366"/>
              <a:chExt cx="1374117" cy="703260"/>
            </a:xfrm>
          </p:grpSpPr>
          <p:sp>
            <p:nvSpPr>
              <p:cNvPr id="13888" name="Google Shape;13888;p89"/>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89" name="Google Shape;13889;p89"/>
              <p:cNvGrpSpPr/>
              <p:nvPr/>
            </p:nvGrpSpPr>
            <p:grpSpPr>
              <a:xfrm>
                <a:off x="2600284" y="3808654"/>
                <a:ext cx="234506" cy="138009"/>
                <a:chOff x="2600284" y="3808654"/>
                <a:chExt cx="234506" cy="138009"/>
              </a:xfrm>
            </p:grpSpPr>
            <p:sp>
              <p:nvSpPr>
                <p:cNvPr id="13890" name="Google Shape;13890;p89"/>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891" name="Google Shape;13891;p89"/>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3892" name="Google Shape;13892;p89"/>
              <p:cNvGrpSpPr/>
              <p:nvPr/>
            </p:nvGrpSpPr>
            <p:grpSpPr>
              <a:xfrm>
                <a:off x="3359659" y="3805664"/>
                <a:ext cx="232294" cy="141000"/>
                <a:chOff x="3359659" y="3805664"/>
                <a:chExt cx="232294" cy="141000"/>
              </a:xfrm>
            </p:grpSpPr>
            <p:sp>
              <p:nvSpPr>
                <p:cNvPr id="13893" name="Google Shape;13893;p89"/>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894" name="Google Shape;13894;p89"/>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3895" name="Google Shape;13895;p89"/>
              <p:cNvGrpSpPr/>
              <p:nvPr/>
            </p:nvGrpSpPr>
            <p:grpSpPr>
              <a:xfrm>
                <a:off x="3067316" y="3711366"/>
                <a:ext cx="66900" cy="166809"/>
                <a:chOff x="3067316" y="3711366"/>
                <a:chExt cx="66900" cy="166809"/>
              </a:xfrm>
            </p:grpSpPr>
            <p:sp>
              <p:nvSpPr>
                <p:cNvPr id="13896" name="Google Shape;13896;p89"/>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897" name="Google Shape;13897;p89"/>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3898" name="Google Shape;13898;p89"/>
              <p:cNvGrpSpPr/>
              <p:nvPr/>
            </p:nvGrpSpPr>
            <p:grpSpPr>
              <a:xfrm>
                <a:off x="2413923" y="4058666"/>
                <a:ext cx="224119" cy="66900"/>
                <a:chOff x="2413923" y="4058666"/>
                <a:chExt cx="224119" cy="66900"/>
              </a:xfrm>
            </p:grpSpPr>
            <p:sp>
              <p:nvSpPr>
                <p:cNvPr id="13899" name="Google Shape;13899;p89"/>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900" name="Google Shape;13900;p89"/>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3901" name="Google Shape;13901;p89"/>
              <p:cNvGrpSpPr/>
              <p:nvPr/>
            </p:nvGrpSpPr>
            <p:grpSpPr>
              <a:xfrm>
                <a:off x="3564643" y="4058666"/>
                <a:ext cx="223397" cy="66900"/>
                <a:chOff x="3564643" y="4058666"/>
                <a:chExt cx="223397" cy="66900"/>
              </a:xfrm>
            </p:grpSpPr>
            <p:sp>
              <p:nvSpPr>
                <p:cNvPr id="13902" name="Google Shape;13902;p89"/>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903" name="Google Shape;13903;p89"/>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13904" name="Google Shape;13904;p89"/>
            <p:cNvGrpSpPr/>
            <p:nvPr/>
          </p:nvGrpSpPr>
          <p:grpSpPr>
            <a:xfrm>
              <a:off x="2633353" y="3965763"/>
              <a:ext cx="933975" cy="445687"/>
              <a:chOff x="2633353" y="3965763"/>
              <a:chExt cx="933975" cy="445687"/>
            </a:xfrm>
          </p:grpSpPr>
          <p:sp>
            <p:nvSpPr>
              <p:cNvPr id="13905" name="Google Shape;13905;p89"/>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89"/>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907" name="Google Shape;13907;p89"/>
          <p:cNvGrpSpPr/>
          <p:nvPr/>
        </p:nvGrpSpPr>
        <p:grpSpPr>
          <a:xfrm>
            <a:off x="6392789" y="1044380"/>
            <a:ext cx="1131087" cy="587383"/>
            <a:chOff x="238125" y="999450"/>
            <a:chExt cx="7140700" cy="3708225"/>
          </a:xfrm>
        </p:grpSpPr>
        <p:sp>
          <p:nvSpPr>
            <p:cNvPr id="13908" name="Google Shape;13908;p89"/>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89"/>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89"/>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89"/>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89"/>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89"/>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89"/>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89"/>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89"/>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7" name="Google Shape;13917;p89"/>
          <p:cNvGrpSpPr/>
          <p:nvPr/>
        </p:nvGrpSpPr>
        <p:grpSpPr>
          <a:xfrm>
            <a:off x="3744240" y="3493874"/>
            <a:ext cx="1375854" cy="678131"/>
            <a:chOff x="3913765" y="3641905"/>
            <a:chExt cx="1522805" cy="750560"/>
          </a:xfrm>
        </p:grpSpPr>
        <p:grpSp>
          <p:nvGrpSpPr>
            <p:cNvPr id="13918" name="Google Shape;13918;p89"/>
            <p:cNvGrpSpPr/>
            <p:nvPr/>
          </p:nvGrpSpPr>
          <p:grpSpPr>
            <a:xfrm>
              <a:off x="3913765" y="3997002"/>
              <a:ext cx="1522805" cy="395463"/>
              <a:chOff x="3913765" y="3997002"/>
              <a:chExt cx="1522805" cy="395463"/>
            </a:xfrm>
          </p:grpSpPr>
          <p:grpSp>
            <p:nvGrpSpPr>
              <p:cNvPr id="13919" name="Google Shape;13919;p89"/>
              <p:cNvGrpSpPr/>
              <p:nvPr/>
            </p:nvGrpSpPr>
            <p:grpSpPr>
              <a:xfrm>
                <a:off x="3913765" y="4138659"/>
                <a:ext cx="507602" cy="253806"/>
                <a:chOff x="3913765" y="4138659"/>
                <a:chExt cx="507602" cy="253806"/>
              </a:xfrm>
            </p:grpSpPr>
            <p:sp>
              <p:nvSpPr>
                <p:cNvPr id="13920" name="Google Shape;13920;p89"/>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89"/>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13922" name="Google Shape;13922;p89"/>
              <p:cNvGrpSpPr/>
              <p:nvPr/>
            </p:nvGrpSpPr>
            <p:grpSpPr>
              <a:xfrm>
                <a:off x="4421361" y="3997002"/>
                <a:ext cx="507618" cy="395463"/>
                <a:chOff x="4421361" y="3997002"/>
                <a:chExt cx="507618" cy="395463"/>
              </a:xfrm>
            </p:grpSpPr>
            <p:sp>
              <p:nvSpPr>
                <p:cNvPr id="13923" name="Google Shape;13923;p89"/>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89"/>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5" name="Google Shape;13925;p89"/>
              <p:cNvGrpSpPr/>
              <p:nvPr/>
            </p:nvGrpSpPr>
            <p:grpSpPr>
              <a:xfrm>
                <a:off x="4928973" y="4189418"/>
                <a:ext cx="507596" cy="203047"/>
                <a:chOff x="4928973" y="4189418"/>
                <a:chExt cx="507596" cy="203047"/>
              </a:xfrm>
            </p:grpSpPr>
            <p:sp>
              <p:nvSpPr>
                <p:cNvPr id="13926" name="Google Shape;13926;p89"/>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89"/>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928" name="Google Shape;13928;p89"/>
            <p:cNvGrpSpPr/>
            <p:nvPr/>
          </p:nvGrpSpPr>
          <p:grpSpPr>
            <a:xfrm>
              <a:off x="4482186" y="3641905"/>
              <a:ext cx="397605" cy="349784"/>
              <a:chOff x="2906375" y="1159725"/>
              <a:chExt cx="1860575" cy="1636800"/>
            </a:xfrm>
          </p:grpSpPr>
          <p:sp>
            <p:nvSpPr>
              <p:cNvPr id="13929" name="Google Shape;13929;p89"/>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89"/>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89"/>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89"/>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933" name="Google Shape;13933;p89"/>
          <p:cNvGrpSpPr/>
          <p:nvPr/>
        </p:nvGrpSpPr>
        <p:grpSpPr>
          <a:xfrm>
            <a:off x="6528949" y="1853801"/>
            <a:ext cx="940737" cy="721067"/>
            <a:chOff x="6599718" y="2068734"/>
            <a:chExt cx="940737" cy="721067"/>
          </a:xfrm>
        </p:grpSpPr>
        <p:sp>
          <p:nvSpPr>
            <p:cNvPr id="13934" name="Google Shape;13934;p89"/>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89"/>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89"/>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89"/>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89"/>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89"/>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40" name="Google Shape;13940;p89"/>
            <p:cNvGrpSpPr/>
            <p:nvPr/>
          </p:nvGrpSpPr>
          <p:grpSpPr>
            <a:xfrm>
              <a:off x="6836957" y="2068734"/>
              <a:ext cx="461892" cy="721067"/>
              <a:chOff x="6836957" y="2068734"/>
              <a:chExt cx="461892" cy="721067"/>
            </a:xfrm>
          </p:grpSpPr>
          <p:sp>
            <p:nvSpPr>
              <p:cNvPr id="13941" name="Google Shape;13941;p89"/>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89"/>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89"/>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89"/>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89"/>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89"/>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47" name="Google Shape;13947;p89"/>
              <p:cNvGrpSpPr/>
              <p:nvPr/>
            </p:nvGrpSpPr>
            <p:grpSpPr>
              <a:xfrm>
                <a:off x="6836957" y="2068734"/>
                <a:ext cx="461892" cy="721067"/>
                <a:chOff x="6836957" y="2068734"/>
                <a:chExt cx="461892" cy="721067"/>
              </a:xfrm>
            </p:grpSpPr>
            <p:sp>
              <p:nvSpPr>
                <p:cNvPr id="13948" name="Google Shape;13948;p89"/>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89"/>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89"/>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89"/>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89"/>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89"/>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89"/>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3955" name="Google Shape;13955;p89"/>
          <p:cNvGrpSpPr/>
          <p:nvPr/>
        </p:nvGrpSpPr>
        <p:grpSpPr>
          <a:xfrm>
            <a:off x="2412267" y="1858147"/>
            <a:ext cx="712577" cy="712374"/>
            <a:chOff x="2559249" y="2069323"/>
            <a:chExt cx="685566" cy="685634"/>
          </a:xfrm>
        </p:grpSpPr>
        <p:sp>
          <p:nvSpPr>
            <p:cNvPr id="13956" name="Google Shape;13956;p89"/>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89"/>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89"/>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89"/>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89"/>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89"/>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89"/>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89"/>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89"/>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89"/>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89"/>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89"/>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89"/>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9" name="Google Shape;13969;p89"/>
          <p:cNvGrpSpPr/>
          <p:nvPr/>
        </p:nvGrpSpPr>
        <p:grpSpPr>
          <a:xfrm>
            <a:off x="7594705" y="970936"/>
            <a:ext cx="845645" cy="711911"/>
            <a:chOff x="951975" y="315800"/>
            <a:chExt cx="5860325" cy="4933550"/>
          </a:xfrm>
        </p:grpSpPr>
        <p:sp>
          <p:nvSpPr>
            <p:cNvPr id="13970" name="Google Shape;13970;p89"/>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89"/>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89"/>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89"/>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89"/>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89"/>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89"/>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89"/>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8" name="Google Shape;13978;p89"/>
          <p:cNvGrpSpPr/>
          <p:nvPr/>
        </p:nvGrpSpPr>
        <p:grpSpPr>
          <a:xfrm>
            <a:off x="3691834" y="2707045"/>
            <a:ext cx="1617932" cy="621724"/>
            <a:chOff x="3862800" y="3038525"/>
            <a:chExt cx="1329006" cy="510698"/>
          </a:xfrm>
        </p:grpSpPr>
        <p:sp>
          <p:nvSpPr>
            <p:cNvPr id="13979" name="Google Shape;13979;p89"/>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89"/>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81" name="Google Shape;13981;p89"/>
            <p:cNvGrpSpPr/>
            <p:nvPr/>
          </p:nvGrpSpPr>
          <p:grpSpPr>
            <a:xfrm>
              <a:off x="3967075" y="3040337"/>
              <a:ext cx="1019927" cy="402126"/>
              <a:chOff x="3967075" y="3040337"/>
              <a:chExt cx="1019927" cy="402126"/>
            </a:xfrm>
          </p:grpSpPr>
          <p:sp>
            <p:nvSpPr>
              <p:cNvPr id="13982" name="Google Shape;13982;p89"/>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89"/>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4" name="Google Shape;13984;p89"/>
            <p:cNvGrpSpPr/>
            <p:nvPr/>
          </p:nvGrpSpPr>
          <p:grpSpPr>
            <a:xfrm>
              <a:off x="4186700" y="3040337"/>
              <a:ext cx="390475" cy="183289"/>
              <a:chOff x="4186700" y="3040337"/>
              <a:chExt cx="390475" cy="183289"/>
            </a:xfrm>
          </p:grpSpPr>
          <p:sp>
            <p:nvSpPr>
              <p:cNvPr id="13985" name="Google Shape;13985;p89"/>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89"/>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7" name="Google Shape;13987;p89"/>
            <p:cNvGrpSpPr/>
            <p:nvPr/>
          </p:nvGrpSpPr>
          <p:grpSpPr>
            <a:xfrm>
              <a:off x="4073727" y="3040337"/>
              <a:ext cx="697794" cy="296263"/>
              <a:chOff x="4073727" y="3040337"/>
              <a:chExt cx="697794" cy="296263"/>
            </a:xfrm>
          </p:grpSpPr>
          <p:sp>
            <p:nvSpPr>
              <p:cNvPr id="13988" name="Google Shape;13988;p89"/>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89"/>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0" name="Google Shape;13990;p89"/>
            <p:cNvGrpSpPr/>
            <p:nvPr/>
          </p:nvGrpSpPr>
          <p:grpSpPr>
            <a:xfrm>
              <a:off x="3862800" y="3038525"/>
              <a:ext cx="1329006" cy="510698"/>
              <a:chOff x="3862800" y="3038525"/>
              <a:chExt cx="1329006" cy="510698"/>
            </a:xfrm>
          </p:grpSpPr>
          <p:sp>
            <p:nvSpPr>
              <p:cNvPr id="13991" name="Google Shape;13991;p89"/>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89"/>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993" name="Google Shape;13993;p89"/>
          <p:cNvGrpSpPr/>
          <p:nvPr/>
        </p:nvGrpSpPr>
        <p:grpSpPr>
          <a:xfrm>
            <a:off x="700156" y="970936"/>
            <a:ext cx="883205" cy="775176"/>
            <a:chOff x="649648" y="271400"/>
            <a:chExt cx="6215377" cy="5455143"/>
          </a:xfrm>
        </p:grpSpPr>
        <p:sp>
          <p:nvSpPr>
            <p:cNvPr id="13994" name="Google Shape;13994;p89"/>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89"/>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89"/>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89"/>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89"/>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89"/>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89"/>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89"/>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89"/>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89"/>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89"/>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89"/>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6" name="Google Shape;14006;p89"/>
          <p:cNvGrpSpPr/>
          <p:nvPr/>
        </p:nvGrpSpPr>
        <p:grpSpPr>
          <a:xfrm>
            <a:off x="2308457" y="970936"/>
            <a:ext cx="767704" cy="815489"/>
            <a:chOff x="2499700" y="1135950"/>
            <a:chExt cx="732402" cy="777990"/>
          </a:xfrm>
        </p:grpSpPr>
        <p:grpSp>
          <p:nvGrpSpPr>
            <p:cNvPr id="14007" name="Google Shape;14007;p89"/>
            <p:cNvGrpSpPr/>
            <p:nvPr/>
          </p:nvGrpSpPr>
          <p:grpSpPr>
            <a:xfrm>
              <a:off x="2499700" y="1135950"/>
              <a:ext cx="732402" cy="694705"/>
              <a:chOff x="2499700" y="1135950"/>
              <a:chExt cx="732402" cy="694705"/>
            </a:xfrm>
          </p:grpSpPr>
          <p:sp>
            <p:nvSpPr>
              <p:cNvPr id="14008" name="Google Shape;14008;p89"/>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89"/>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89"/>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89"/>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89"/>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89"/>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89"/>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89"/>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89"/>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89"/>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89"/>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89"/>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89"/>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89"/>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89"/>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89"/>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89"/>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89"/>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89"/>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89"/>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89"/>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89"/>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89"/>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89"/>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89"/>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89"/>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89"/>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5" name="Google Shape;14035;p89"/>
            <p:cNvGrpSpPr/>
            <p:nvPr/>
          </p:nvGrpSpPr>
          <p:grpSpPr>
            <a:xfrm>
              <a:off x="2517909" y="1188726"/>
              <a:ext cx="702702" cy="725214"/>
              <a:chOff x="2517909" y="1188726"/>
              <a:chExt cx="702702" cy="725214"/>
            </a:xfrm>
          </p:grpSpPr>
          <p:sp>
            <p:nvSpPr>
              <p:cNvPr id="14036" name="Google Shape;14036;p89"/>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89"/>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89"/>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89"/>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89"/>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41" name="Google Shape;14041;p89"/>
          <p:cNvGrpSpPr/>
          <p:nvPr/>
        </p:nvGrpSpPr>
        <p:grpSpPr>
          <a:xfrm>
            <a:off x="1654189" y="970936"/>
            <a:ext cx="583439" cy="870229"/>
            <a:chOff x="1716825" y="1121550"/>
            <a:chExt cx="622800" cy="928938"/>
          </a:xfrm>
        </p:grpSpPr>
        <p:grpSp>
          <p:nvGrpSpPr>
            <p:cNvPr id="14042" name="Google Shape;14042;p89"/>
            <p:cNvGrpSpPr/>
            <p:nvPr/>
          </p:nvGrpSpPr>
          <p:grpSpPr>
            <a:xfrm>
              <a:off x="1716825" y="1121550"/>
              <a:ext cx="622800" cy="928938"/>
              <a:chOff x="1716825" y="1121550"/>
              <a:chExt cx="622800" cy="928938"/>
            </a:xfrm>
          </p:grpSpPr>
          <p:cxnSp>
            <p:nvCxnSpPr>
              <p:cNvPr id="14043" name="Google Shape;14043;p89"/>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14044" name="Google Shape;14044;p89"/>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5" name="Google Shape;14045;p89"/>
            <p:cNvGrpSpPr/>
            <p:nvPr/>
          </p:nvGrpSpPr>
          <p:grpSpPr>
            <a:xfrm>
              <a:off x="1768050" y="1172775"/>
              <a:ext cx="520200" cy="832000"/>
              <a:chOff x="1768050" y="1172775"/>
              <a:chExt cx="520200" cy="832000"/>
            </a:xfrm>
          </p:grpSpPr>
          <p:cxnSp>
            <p:nvCxnSpPr>
              <p:cNvPr id="14046" name="Google Shape;14046;p89"/>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14047" name="Google Shape;14047;p89"/>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8" name="Google Shape;14048;p89"/>
            <p:cNvGrpSpPr/>
            <p:nvPr/>
          </p:nvGrpSpPr>
          <p:grpSpPr>
            <a:xfrm>
              <a:off x="1820100" y="1225475"/>
              <a:ext cx="416400" cy="729575"/>
              <a:chOff x="1820100" y="1225475"/>
              <a:chExt cx="416400" cy="729575"/>
            </a:xfrm>
          </p:grpSpPr>
          <p:cxnSp>
            <p:nvCxnSpPr>
              <p:cNvPr id="14049" name="Google Shape;14049;p89"/>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14050" name="Google Shape;14050;p89"/>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1" name="Google Shape;14051;p89"/>
            <p:cNvGrpSpPr/>
            <p:nvPr/>
          </p:nvGrpSpPr>
          <p:grpSpPr>
            <a:xfrm>
              <a:off x="1874250" y="1278825"/>
              <a:ext cx="308100" cy="605275"/>
              <a:chOff x="1874250" y="1278825"/>
              <a:chExt cx="308100" cy="605275"/>
            </a:xfrm>
          </p:grpSpPr>
          <p:cxnSp>
            <p:nvCxnSpPr>
              <p:cNvPr id="14052" name="Google Shape;14052;p89"/>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14053" name="Google Shape;14053;p89"/>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54" name="Google Shape;14054;p89"/>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5" name="Google Shape;14055;p89"/>
          <p:cNvGrpSpPr/>
          <p:nvPr/>
        </p:nvGrpSpPr>
        <p:grpSpPr>
          <a:xfrm>
            <a:off x="1574012" y="1857258"/>
            <a:ext cx="739072" cy="714152"/>
            <a:chOff x="4334725" y="1355875"/>
            <a:chExt cx="3106650" cy="3001900"/>
          </a:xfrm>
        </p:grpSpPr>
        <p:grpSp>
          <p:nvGrpSpPr>
            <p:cNvPr id="14056" name="Google Shape;14056;p89"/>
            <p:cNvGrpSpPr/>
            <p:nvPr/>
          </p:nvGrpSpPr>
          <p:grpSpPr>
            <a:xfrm>
              <a:off x="4516050" y="1724875"/>
              <a:ext cx="2693725" cy="2632900"/>
              <a:chOff x="4516050" y="1724875"/>
              <a:chExt cx="2693725" cy="2632900"/>
            </a:xfrm>
          </p:grpSpPr>
          <p:sp>
            <p:nvSpPr>
              <p:cNvPr id="14057" name="Google Shape;14057;p89"/>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89"/>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89"/>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0" name="Google Shape;14060;p89"/>
            <p:cNvGrpSpPr/>
            <p:nvPr/>
          </p:nvGrpSpPr>
          <p:grpSpPr>
            <a:xfrm>
              <a:off x="4334725" y="1355875"/>
              <a:ext cx="3106650" cy="2709650"/>
              <a:chOff x="4334725" y="1355875"/>
              <a:chExt cx="3106650" cy="2709650"/>
            </a:xfrm>
          </p:grpSpPr>
          <p:sp>
            <p:nvSpPr>
              <p:cNvPr id="14061" name="Google Shape;14061;p89"/>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89"/>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89"/>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64" name="Google Shape;14064;p89"/>
          <p:cNvGrpSpPr/>
          <p:nvPr/>
        </p:nvGrpSpPr>
        <p:grpSpPr>
          <a:xfrm>
            <a:off x="7690961" y="3488029"/>
            <a:ext cx="312074" cy="684173"/>
            <a:chOff x="7645573" y="3754300"/>
            <a:chExt cx="293855" cy="644170"/>
          </a:xfrm>
        </p:grpSpPr>
        <p:sp>
          <p:nvSpPr>
            <p:cNvPr id="14065" name="Google Shape;14065;p89"/>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89"/>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7" name="Google Shape;14067;p89"/>
          <p:cNvGrpSpPr/>
          <p:nvPr/>
        </p:nvGrpSpPr>
        <p:grpSpPr>
          <a:xfrm>
            <a:off x="5612949" y="970936"/>
            <a:ext cx="709011" cy="739359"/>
            <a:chOff x="5830645" y="1256617"/>
            <a:chExt cx="530340" cy="553040"/>
          </a:xfrm>
        </p:grpSpPr>
        <p:grpSp>
          <p:nvGrpSpPr>
            <p:cNvPr id="14068" name="Google Shape;14068;p89"/>
            <p:cNvGrpSpPr/>
            <p:nvPr/>
          </p:nvGrpSpPr>
          <p:grpSpPr>
            <a:xfrm>
              <a:off x="5830645" y="1256617"/>
              <a:ext cx="259743" cy="269909"/>
              <a:chOff x="5830645" y="1256617"/>
              <a:chExt cx="259743" cy="269909"/>
            </a:xfrm>
          </p:grpSpPr>
          <p:sp>
            <p:nvSpPr>
              <p:cNvPr id="14069" name="Google Shape;14069;p89"/>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89"/>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1" name="Google Shape;14071;p89"/>
            <p:cNvGrpSpPr/>
            <p:nvPr/>
          </p:nvGrpSpPr>
          <p:grpSpPr>
            <a:xfrm>
              <a:off x="6101293" y="1256617"/>
              <a:ext cx="259692" cy="269909"/>
              <a:chOff x="6101293" y="1256617"/>
              <a:chExt cx="259692" cy="269909"/>
            </a:xfrm>
          </p:grpSpPr>
          <p:sp>
            <p:nvSpPr>
              <p:cNvPr id="14072" name="Google Shape;14072;p89"/>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89"/>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4" name="Google Shape;14074;p89"/>
            <p:cNvGrpSpPr/>
            <p:nvPr/>
          </p:nvGrpSpPr>
          <p:grpSpPr>
            <a:xfrm>
              <a:off x="5830645" y="1539749"/>
              <a:ext cx="259692" cy="269909"/>
              <a:chOff x="5830645" y="1539749"/>
              <a:chExt cx="259692" cy="269909"/>
            </a:xfrm>
          </p:grpSpPr>
          <p:sp>
            <p:nvSpPr>
              <p:cNvPr id="14075" name="Google Shape;14075;p89"/>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89"/>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7" name="Google Shape;14077;p89"/>
            <p:cNvGrpSpPr/>
            <p:nvPr/>
          </p:nvGrpSpPr>
          <p:grpSpPr>
            <a:xfrm>
              <a:off x="6101293" y="1539749"/>
              <a:ext cx="259692" cy="269909"/>
              <a:chOff x="6101293" y="1539749"/>
              <a:chExt cx="259692" cy="269909"/>
            </a:xfrm>
          </p:grpSpPr>
          <p:sp>
            <p:nvSpPr>
              <p:cNvPr id="14078" name="Google Shape;14078;p89"/>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89"/>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80" name="Google Shape;14080;p89"/>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1" name="Google Shape;14081;p89"/>
          <p:cNvGrpSpPr/>
          <p:nvPr/>
        </p:nvGrpSpPr>
        <p:grpSpPr>
          <a:xfrm>
            <a:off x="714444" y="2707052"/>
            <a:ext cx="1452955" cy="621360"/>
            <a:chOff x="732422" y="2990152"/>
            <a:chExt cx="1337773" cy="572102"/>
          </a:xfrm>
        </p:grpSpPr>
        <p:sp>
          <p:nvSpPr>
            <p:cNvPr id="14082" name="Google Shape;14082;p89"/>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89"/>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89"/>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89"/>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89"/>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89"/>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91" name="Shape 14091"/>
        <p:cNvGrpSpPr/>
        <p:nvPr/>
      </p:nvGrpSpPr>
      <p:grpSpPr>
        <a:xfrm>
          <a:off x="0" y="0"/>
          <a:ext cx="0" cy="0"/>
          <a:chOff x="0" y="0"/>
          <a:chExt cx="0" cy="0"/>
        </a:xfrm>
      </p:grpSpPr>
      <p:grpSp>
        <p:nvGrpSpPr>
          <p:cNvPr id="14092" name="Google Shape;14092;p90"/>
          <p:cNvGrpSpPr/>
          <p:nvPr/>
        </p:nvGrpSpPr>
        <p:grpSpPr>
          <a:xfrm>
            <a:off x="708579" y="965872"/>
            <a:ext cx="1636117" cy="1526144"/>
            <a:chOff x="729238" y="1179665"/>
            <a:chExt cx="1636117" cy="1526144"/>
          </a:xfrm>
        </p:grpSpPr>
        <p:grpSp>
          <p:nvGrpSpPr>
            <p:cNvPr id="14093" name="Google Shape;14093;p90"/>
            <p:cNvGrpSpPr/>
            <p:nvPr/>
          </p:nvGrpSpPr>
          <p:grpSpPr>
            <a:xfrm>
              <a:off x="729238" y="1179665"/>
              <a:ext cx="80700" cy="1526144"/>
              <a:chOff x="729238" y="1179665"/>
              <a:chExt cx="80700" cy="1526144"/>
            </a:xfrm>
          </p:grpSpPr>
          <p:sp>
            <p:nvSpPr>
              <p:cNvPr id="14094" name="Google Shape;14094;p90"/>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90"/>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90"/>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90"/>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90"/>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90"/>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90"/>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90"/>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90"/>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90"/>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4" name="Google Shape;14104;p90"/>
            <p:cNvGrpSpPr/>
            <p:nvPr/>
          </p:nvGrpSpPr>
          <p:grpSpPr>
            <a:xfrm>
              <a:off x="903098" y="1179665"/>
              <a:ext cx="80700" cy="1526144"/>
              <a:chOff x="903098" y="1179665"/>
              <a:chExt cx="80700" cy="1526144"/>
            </a:xfrm>
          </p:grpSpPr>
          <p:sp>
            <p:nvSpPr>
              <p:cNvPr id="14105" name="Google Shape;14105;p90"/>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90"/>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90"/>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90"/>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90"/>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90"/>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90"/>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90"/>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90"/>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90"/>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5" name="Google Shape;14115;p90"/>
            <p:cNvGrpSpPr/>
            <p:nvPr/>
          </p:nvGrpSpPr>
          <p:grpSpPr>
            <a:xfrm>
              <a:off x="1076958" y="1179665"/>
              <a:ext cx="80700" cy="1526144"/>
              <a:chOff x="1076958" y="1179665"/>
              <a:chExt cx="80700" cy="1526144"/>
            </a:xfrm>
          </p:grpSpPr>
          <p:sp>
            <p:nvSpPr>
              <p:cNvPr id="14116" name="Google Shape;14116;p90"/>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90"/>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90"/>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90"/>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90"/>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90"/>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90"/>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90"/>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90"/>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90"/>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6" name="Google Shape;14126;p90"/>
            <p:cNvGrpSpPr/>
            <p:nvPr/>
          </p:nvGrpSpPr>
          <p:grpSpPr>
            <a:xfrm>
              <a:off x="1247707" y="1179665"/>
              <a:ext cx="80700" cy="1526144"/>
              <a:chOff x="1247707" y="1179665"/>
              <a:chExt cx="80700" cy="1526144"/>
            </a:xfrm>
          </p:grpSpPr>
          <p:sp>
            <p:nvSpPr>
              <p:cNvPr id="14127" name="Google Shape;14127;p90"/>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90"/>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90"/>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90"/>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90"/>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90"/>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90"/>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90"/>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90"/>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90"/>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7" name="Google Shape;14137;p90"/>
            <p:cNvGrpSpPr/>
            <p:nvPr/>
          </p:nvGrpSpPr>
          <p:grpSpPr>
            <a:xfrm>
              <a:off x="1421567" y="1179665"/>
              <a:ext cx="80700" cy="1526144"/>
              <a:chOff x="1421567" y="1179665"/>
              <a:chExt cx="80700" cy="1526144"/>
            </a:xfrm>
          </p:grpSpPr>
          <p:sp>
            <p:nvSpPr>
              <p:cNvPr id="14138" name="Google Shape;14138;p90"/>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90"/>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90"/>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90"/>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90"/>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90"/>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90"/>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90"/>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90"/>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90"/>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8" name="Google Shape;14148;p90"/>
            <p:cNvGrpSpPr/>
            <p:nvPr/>
          </p:nvGrpSpPr>
          <p:grpSpPr>
            <a:xfrm>
              <a:off x="1592327" y="1179665"/>
              <a:ext cx="80700" cy="1526144"/>
              <a:chOff x="1592327" y="1179665"/>
              <a:chExt cx="80700" cy="1526144"/>
            </a:xfrm>
          </p:grpSpPr>
          <p:sp>
            <p:nvSpPr>
              <p:cNvPr id="14149" name="Google Shape;14149;p90"/>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90"/>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90"/>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90"/>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90"/>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90"/>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90"/>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90"/>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90"/>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90"/>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9" name="Google Shape;14159;p90"/>
            <p:cNvGrpSpPr/>
            <p:nvPr/>
          </p:nvGrpSpPr>
          <p:grpSpPr>
            <a:xfrm>
              <a:off x="1766187" y="1179665"/>
              <a:ext cx="80700" cy="1526144"/>
              <a:chOff x="1766187" y="1179665"/>
              <a:chExt cx="80700" cy="1526144"/>
            </a:xfrm>
          </p:grpSpPr>
          <p:sp>
            <p:nvSpPr>
              <p:cNvPr id="14160" name="Google Shape;14160;p90"/>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90"/>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90"/>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90"/>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90"/>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90"/>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90"/>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90"/>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90"/>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90"/>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0" name="Google Shape;14170;p90"/>
            <p:cNvGrpSpPr/>
            <p:nvPr/>
          </p:nvGrpSpPr>
          <p:grpSpPr>
            <a:xfrm>
              <a:off x="1936935" y="1179665"/>
              <a:ext cx="80700" cy="1526144"/>
              <a:chOff x="1936935" y="1179665"/>
              <a:chExt cx="80700" cy="1526144"/>
            </a:xfrm>
          </p:grpSpPr>
          <p:sp>
            <p:nvSpPr>
              <p:cNvPr id="14171" name="Google Shape;14171;p90"/>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90"/>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90"/>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90"/>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90"/>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90"/>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90"/>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90"/>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90"/>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90"/>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1" name="Google Shape;14181;p90"/>
            <p:cNvGrpSpPr/>
            <p:nvPr/>
          </p:nvGrpSpPr>
          <p:grpSpPr>
            <a:xfrm>
              <a:off x="2110795" y="1179665"/>
              <a:ext cx="80700" cy="1526144"/>
              <a:chOff x="2110795" y="1179665"/>
              <a:chExt cx="80700" cy="1526144"/>
            </a:xfrm>
          </p:grpSpPr>
          <p:sp>
            <p:nvSpPr>
              <p:cNvPr id="14182" name="Google Shape;14182;p90"/>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90"/>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90"/>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90"/>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90"/>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90"/>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90"/>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90"/>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90"/>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90"/>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2" name="Google Shape;14192;p90"/>
            <p:cNvGrpSpPr/>
            <p:nvPr/>
          </p:nvGrpSpPr>
          <p:grpSpPr>
            <a:xfrm>
              <a:off x="2284655" y="1179665"/>
              <a:ext cx="80700" cy="1526144"/>
              <a:chOff x="2284655" y="1179665"/>
              <a:chExt cx="80700" cy="1526144"/>
            </a:xfrm>
          </p:grpSpPr>
          <p:sp>
            <p:nvSpPr>
              <p:cNvPr id="14193" name="Google Shape;14193;p90"/>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90"/>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90"/>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90"/>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90"/>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90"/>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90"/>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90"/>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90"/>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90"/>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203" name="Google Shape;14203;p90"/>
          <p:cNvGrpSpPr/>
          <p:nvPr/>
        </p:nvGrpSpPr>
        <p:grpSpPr>
          <a:xfrm>
            <a:off x="2603245" y="985011"/>
            <a:ext cx="1364248" cy="1102133"/>
            <a:chOff x="2623904" y="1198803"/>
            <a:chExt cx="1364248" cy="1102133"/>
          </a:xfrm>
        </p:grpSpPr>
        <p:grpSp>
          <p:nvGrpSpPr>
            <p:cNvPr id="14204" name="Google Shape;14204;p90"/>
            <p:cNvGrpSpPr/>
            <p:nvPr/>
          </p:nvGrpSpPr>
          <p:grpSpPr>
            <a:xfrm>
              <a:off x="2623907" y="1198803"/>
              <a:ext cx="1364245" cy="273000"/>
              <a:chOff x="2623907" y="1198803"/>
              <a:chExt cx="1364245" cy="273000"/>
            </a:xfrm>
          </p:grpSpPr>
          <p:sp>
            <p:nvSpPr>
              <p:cNvPr id="14205" name="Google Shape;14205;p90"/>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90"/>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90"/>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90"/>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90"/>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0" name="Google Shape;14210;p90"/>
            <p:cNvGrpSpPr/>
            <p:nvPr/>
          </p:nvGrpSpPr>
          <p:grpSpPr>
            <a:xfrm>
              <a:off x="2623904" y="1476964"/>
              <a:ext cx="1364245" cy="273000"/>
              <a:chOff x="2623904" y="1476964"/>
              <a:chExt cx="1364245" cy="273000"/>
            </a:xfrm>
          </p:grpSpPr>
          <p:sp>
            <p:nvSpPr>
              <p:cNvPr id="14211" name="Google Shape;14211;p90"/>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90"/>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90"/>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90"/>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90"/>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6" name="Google Shape;14216;p90"/>
            <p:cNvGrpSpPr/>
            <p:nvPr/>
          </p:nvGrpSpPr>
          <p:grpSpPr>
            <a:xfrm>
              <a:off x="2623907" y="1749775"/>
              <a:ext cx="1364245" cy="273000"/>
              <a:chOff x="2623907" y="1749775"/>
              <a:chExt cx="1364245" cy="273000"/>
            </a:xfrm>
          </p:grpSpPr>
          <p:sp>
            <p:nvSpPr>
              <p:cNvPr id="14217" name="Google Shape;14217;p90"/>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90"/>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90"/>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90"/>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90"/>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2" name="Google Shape;14222;p90"/>
            <p:cNvGrpSpPr/>
            <p:nvPr/>
          </p:nvGrpSpPr>
          <p:grpSpPr>
            <a:xfrm>
              <a:off x="2623904" y="2027936"/>
              <a:ext cx="1364245" cy="273000"/>
              <a:chOff x="2623904" y="2027936"/>
              <a:chExt cx="1364245" cy="273000"/>
            </a:xfrm>
          </p:grpSpPr>
          <p:sp>
            <p:nvSpPr>
              <p:cNvPr id="14223" name="Google Shape;14223;p90"/>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90"/>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90"/>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90"/>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90"/>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228" name="Google Shape;14228;p90"/>
          <p:cNvGrpSpPr/>
          <p:nvPr/>
        </p:nvGrpSpPr>
        <p:grpSpPr>
          <a:xfrm>
            <a:off x="2592706" y="2444193"/>
            <a:ext cx="1387541" cy="159124"/>
            <a:chOff x="3200660" y="2180272"/>
            <a:chExt cx="2563824" cy="378237"/>
          </a:xfrm>
        </p:grpSpPr>
        <p:sp>
          <p:nvSpPr>
            <p:cNvPr id="14229" name="Google Shape;14229;p90"/>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90"/>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90"/>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90"/>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90"/>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90"/>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90"/>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90"/>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90"/>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90"/>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90"/>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90"/>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90"/>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90"/>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90"/>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90"/>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90"/>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90"/>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7" name="Google Shape;14247;p90"/>
          <p:cNvGrpSpPr/>
          <p:nvPr/>
        </p:nvGrpSpPr>
        <p:grpSpPr>
          <a:xfrm>
            <a:off x="2589231" y="2722018"/>
            <a:ext cx="1390502" cy="159625"/>
            <a:chOff x="3530150" y="2790075"/>
            <a:chExt cx="1962600" cy="225300"/>
          </a:xfrm>
        </p:grpSpPr>
        <p:sp>
          <p:nvSpPr>
            <p:cNvPr id="14248" name="Google Shape;14248;p90"/>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90"/>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0" name="Google Shape;14250;p90"/>
          <p:cNvGrpSpPr/>
          <p:nvPr/>
        </p:nvGrpSpPr>
        <p:grpSpPr>
          <a:xfrm>
            <a:off x="2589884" y="3000344"/>
            <a:ext cx="1411629" cy="153761"/>
            <a:chOff x="3558802" y="4011427"/>
            <a:chExt cx="1866000" cy="111300"/>
          </a:xfrm>
        </p:grpSpPr>
        <p:sp>
          <p:nvSpPr>
            <p:cNvPr id="14251" name="Google Shape;14251;p90"/>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90"/>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3" name="Google Shape;14253;p90"/>
          <p:cNvGrpSpPr/>
          <p:nvPr/>
        </p:nvGrpSpPr>
        <p:grpSpPr>
          <a:xfrm>
            <a:off x="2589576" y="2205744"/>
            <a:ext cx="1383503" cy="119749"/>
            <a:chOff x="3465975" y="2270276"/>
            <a:chExt cx="1986364" cy="171929"/>
          </a:xfrm>
        </p:grpSpPr>
        <p:sp>
          <p:nvSpPr>
            <p:cNvPr id="14254" name="Google Shape;14254;p90"/>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90"/>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90"/>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90"/>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90"/>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90"/>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90"/>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90"/>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2" name="Google Shape;14262;p90"/>
          <p:cNvGrpSpPr/>
          <p:nvPr/>
        </p:nvGrpSpPr>
        <p:grpSpPr>
          <a:xfrm>
            <a:off x="2600584" y="3569394"/>
            <a:ext cx="1369531" cy="195460"/>
            <a:chOff x="723300" y="4253549"/>
            <a:chExt cx="2276482" cy="324900"/>
          </a:xfrm>
        </p:grpSpPr>
        <p:sp>
          <p:nvSpPr>
            <p:cNvPr id="14263" name="Google Shape;14263;p90"/>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90"/>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90"/>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90"/>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90"/>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8" name="Google Shape;14268;p90"/>
          <p:cNvGrpSpPr/>
          <p:nvPr/>
        </p:nvGrpSpPr>
        <p:grpSpPr>
          <a:xfrm>
            <a:off x="2590145" y="3270574"/>
            <a:ext cx="1389066" cy="180119"/>
            <a:chOff x="705948" y="3788465"/>
            <a:chExt cx="2308953" cy="299400"/>
          </a:xfrm>
        </p:grpSpPr>
        <p:sp>
          <p:nvSpPr>
            <p:cNvPr id="14269" name="Google Shape;14269;p90"/>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90"/>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90"/>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90"/>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90"/>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4" name="Google Shape;14274;p90"/>
          <p:cNvGrpSpPr/>
          <p:nvPr/>
        </p:nvGrpSpPr>
        <p:grpSpPr>
          <a:xfrm>
            <a:off x="2638082" y="3883554"/>
            <a:ext cx="1304609" cy="294074"/>
            <a:chOff x="2658741" y="4097347"/>
            <a:chExt cx="1304609" cy="294074"/>
          </a:xfrm>
        </p:grpSpPr>
        <p:grpSp>
          <p:nvGrpSpPr>
            <p:cNvPr id="14275" name="Google Shape;14275;p90"/>
            <p:cNvGrpSpPr/>
            <p:nvPr/>
          </p:nvGrpSpPr>
          <p:grpSpPr>
            <a:xfrm>
              <a:off x="2658741" y="4097347"/>
              <a:ext cx="118572" cy="294074"/>
              <a:chOff x="3343310" y="4475555"/>
              <a:chExt cx="127717" cy="316753"/>
            </a:xfrm>
          </p:grpSpPr>
          <p:sp>
            <p:nvSpPr>
              <p:cNvPr id="14276" name="Google Shape;14276;p9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9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8" name="Google Shape;14278;p90"/>
            <p:cNvGrpSpPr/>
            <p:nvPr/>
          </p:nvGrpSpPr>
          <p:grpSpPr>
            <a:xfrm>
              <a:off x="3815519" y="4098388"/>
              <a:ext cx="147831" cy="291991"/>
              <a:chOff x="3527539" y="4476677"/>
              <a:chExt cx="159232" cy="314510"/>
            </a:xfrm>
          </p:grpSpPr>
          <p:sp>
            <p:nvSpPr>
              <p:cNvPr id="14279" name="Google Shape;14279;p9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9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1" name="Google Shape;14281;p90"/>
            <p:cNvGrpSpPr/>
            <p:nvPr/>
          </p:nvGrpSpPr>
          <p:grpSpPr>
            <a:xfrm>
              <a:off x="3511696" y="4098388"/>
              <a:ext cx="147831" cy="291991"/>
              <a:chOff x="3527539" y="4476677"/>
              <a:chExt cx="159232" cy="314510"/>
            </a:xfrm>
          </p:grpSpPr>
          <p:sp>
            <p:nvSpPr>
              <p:cNvPr id="14282" name="Google Shape;14282;p9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9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4" name="Google Shape;14284;p90"/>
            <p:cNvGrpSpPr/>
            <p:nvPr/>
          </p:nvGrpSpPr>
          <p:grpSpPr>
            <a:xfrm>
              <a:off x="3207874" y="4098388"/>
              <a:ext cx="147831" cy="291991"/>
              <a:chOff x="3527539" y="4476677"/>
              <a:chExt cx="159232" cy="314510"/>
            </a:xfrm>
          </p:grpSpPr>
          <p:sp>
            <p:nvSpPr>
              <p:cNvPr id="14285" name="Google Shape;14285;p9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9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7" name="Google Shape;14287;p90"/>
            <p:cNvGrpSpPr/>
            <p:nvPr/>
          </p:nvGrpSpPr>
          <p:grpSpPr>
            <a:xfrm>
              <a:off x="2933305" y="4097347"/>
              <a:ext cx="118572" cy="294074"/>
              <a:chOff x="3343310" y="4475555"/>
              <a:chExt cx="127717" cy="316753"/>
            </a:xfrm>
          </p:grpSpPr>
          <p:sp>
            <p:nvSpPr>
              <p:cNvPr id="14288" name="Google Shape;14288;p9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9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290" name="Google Shape;14290;p90"/>
          <p:cNvGrpSpPr/>
          <p:nvPr/>
        </p:nvGrpSpPr>
        <p:grpSpPr>
          <a:xfrm>
            <a:off x="4256912" y="1866676"/>
            <a:ext cx="1433821" cy="191501"/>
            <a:chOff x="4273350" y="2080469"/>
            <a:chExt cx="1433821" cy="191501"/>
          </a:xfrm>
        </p:grpSpPr>
        <p:grpSp>
          <p:nvGrpSpPr>
            <p:cNvPr id="14291" name="Google Shape;14291;p90"/>
            <p:cNvGrpSpPr/>
            <p:nvPr/>
          </p:nvGrpSpPr>
          <p:grpSpPr>
            <a:xfrm>
              <a:off x="4273350" y="2080469"/>
              <a:ext cx="1433821" cy="0"/>
              <a:chOff x="5224975" y="2962250"/>
              <a:chExt cx="1544400" cy="0"/>
            </a:xfrm>
          </p:grpSpPr>
          <p:cxnSp>
            <p:nvCxnSpPr>
              <p:cNvPr id="14292" name="Google Shape;14292;p90"/>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4293" name="Google Shape;14293;p90"/>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4294" name="Google Shape;14294;p90"/>
            <p:cNvGrpSpPr/>
            <p:nvPr/>
          </p:nvGrpSpPr>
          <p:grpSpPr>
            <a:xfrm>
              <a:off x="4273350" y="2271969"/>
              <a:ext cx="1433821" cy="0"/>
              <a:chOff x="5224975" y="2962250"/>
              <a:chExt cx="1544400" cy="0"/>
            </a:xfrm>
          </p:grpSpPr>
          <p:cxnSp>
            <p:nvCxnSpPr>
              <p:cNvPr id="14295" name="Google Shape;14295;p90"/>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4296" name="Google Shape;14296;p90"/>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4297" name="Google Shape;14297;p90"/>
          <p:cNvGrpSpPr/>
          <p:nvPr/>
        </p:nvGrpSpPr>
        <p:grpSpPr>
          <a:xfrm>
            <a:off x="4258467" y="969244"/>
            <a:ext cx="1430711" cy="743389"/>
            <a:chOff x="5159450" y="1919950"/>
            <a:chExt cx="1541050" cy="862500"/>
          </a:xfrm>
        </p:grpSpPr>
        <p:sp>
          <p:nvSpPr>
            <p:cNvPr id="14298" name="Google Shape;14298;p90"/>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4299" name="Google Shape;14299;p90"/>
            <p:cNvGrpSpPr/>
            <p:nvPr/>
          </p:nvGrpSpPr>
          <p:grpSpPr>
            <a:xfrm>
              <a:off x="5159450" y="1919950"/>
              <a:ext cx="1541050" cy="862500"/>
              <a:chOff x="5159450" y="1919950"/>
              <a:chExt cx="1541050" cy="862500"/>
            </a:xfrm>
          </p:grpSpPr>
          <p:cxnSp>
            <p:nvCxnSpPr>
              <p:cNvPr id="14300" name="Google Shape;14300;p90"/>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4301" name="Google Shape;14301;p90"/>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4302" name="Google Shape;14302;p90"/>
          <p:cNvGrpSpPr/>
          <p:nvPr/>
        </p:nvGrpSpPr>
        <p:grpSpPr>
          <a:xfrm>
            <a:off x="4248581" y="2192571"/>
            <a:ext cx="1450484" cy="1052087"/>
            <a:chOff x="5230575" y="1554475"/>
            <a:chExt cx="2137150" cy="1550150"/>
          </a:xfrm>
        </p:grpSpPr>
        <p:sp>
          <p:nvSpPr>
            <p:cNvPr id="14303" name="Google Shape;14303;p90"/>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90"/>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90"/>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90"/>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90"/>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90"/>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90"/>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90"/>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90"/>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90"/>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90"/>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90"/>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90"/>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6" name="Google Shape;14316;p90"/>
          <p:cNvGrpSpPr/>
          <p:nvPr/>
        </p:nvGrpSpPr>
        <p:grpSpPr>
          <a:xfrm rot="10800000">
            <a:off x="4265131" y="3284761"/>
            <a:ext cx="1417383" cy="887946"/>
            <a:chOff x="5645403" y="2920021"/>
            <a:chExt cx="2650800" cy="2180614"/>
          </a:xfrm>
        </p:grpSpPr>
        <p:sp>
          <p:nvSpPr>
            <p:cNvPr id="14317" name="Google Shape;14317;p90"/>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318" name="Google Shape;14318;p90"/>
            <p:cNvCxnSpPr>
              <a:stCxn id="14317"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4319" name="Google Shape;14319;p90"/>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320" name="Google Shape;14320;p90"/>
            <p:cNvCxnSpPr>
              <a:endCxn id="14319"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14321" name="Google Shape;14321;p90"/>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322" name="Google Shape;14322;p90"/>
            <p:cNvCxnSpPr>
              <a:stCxn id="14321"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4323" name="Google Shape;14323;p90"/>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324" name="Google Shape;14324;p90"/>
            <p:cNvCxnSpPr>
              <a:endCxn id="14323"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4325" name="Google Shape;14325;p90"/>
          <p:cNvGrpSpPr/>
          <p:nvPr/>
        </p:nvGrpSpPr>
        <p:grpSpPr>
          <a:xfrm>
            <a:off x="7365491" y="2188116"/>
            <a:ext cx="1071743" cy="1021579"/>
            <a:chOff x="7189833" y="2022667"/>
            <a:chExt cx="1251159" cy="1192597"/>
          </a:xfrm>
        </p:grpSpPr>
        <p:sp>
          <p:nvSpPr>
            <p:cNvPr id="14326" name="Google Shape;14326;p90"/>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90"/>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90"/>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90"/>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0" name="Google Shape;14330;p90"/>
          <p:cNvGrpSpPr/>
          <p:nvPr/>
        </p:nvGrpSpPr>
        <p:grpSpPr>
          <a:xfrm>
            <a:off x="706762" y="2614523"/>
            <a:ext cx="1695374" cy="1560837"/>
            <a:chOff x="727421" y="2828315"/>
            <a:chExt cx="1695374" cy="1560837"/>
          </a:xfrm>
        </p:grpSpPr>
        <p:grpSp>
          <p:nvGrpSpPr>
            <p:cNvPr id="14331" name="Google Shape;14331;p90"/>
            <p:cNvGrpSpPr/>
            <p:nvPr/>
          </p:nvGrpSpPr>
          <p:grpSpPr>
            <a:xfrm>
              <a:off x="819108" y="2882501"/>
              <a:ext cx="103104" cy="1426186"/>
              <a:chOff x="4674013" y="3100904"/>
              <a:chExt cx="122758" cy="1698043"/>
            </a:xfrm>
          </p:grpSpPr>
          <p:sp>
            <p:nvSpPr>
              <p:cNvPr id="14332" name="Google Shape;14332;p90"/>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90"/>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90"/>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90"/>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90"/>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90"/>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90"/>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9" name="Google Shape;14339;p90"/>
            <p:cNvGrpSpPr/>
            <p:nvPr/>
          </p:nvGrpSpPr>
          <p:grpSpPr>
            <a:xfrm>
              <a:off x="1062475" y="2882501"/>
              <a:ext cx="103104" cy="1426186"/>
              <a:chOff x="4940438" y="3100904"/>
              <a:chExt cx="122758" cy="1698043"/>
            </a:xfrm>
          </p:grpSpPr>
          <p:sp>
            <p:nvSpPr>
              <p:cNvPr id="14340" name="Google Shape;14340;p90"/>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90"/>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90"/>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90"/>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90"/>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90"/>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90"/>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7" name="Google Shape;14347;p90"/>
            <p:cNvGrpSpPr/>
            <p:nvPr/>
          </p:nvGrpSpPr>
          <p:grpSpPr>
            <a:xfrm>
              <a:off x="1299324" y="2882501"/>
              <a:ext cx="103104" cy="1426186"/>
              <a:chOff x="5206863" y="3100904"/>
              <a:chExt cx="122758" cy="1698043"/>
            </a:xfrm>
          </p:grpSpPr>
          <p:sp>
            <p:nvSpPr>
              <p:cNvPr id="14348" name="Google Shape;14348;p9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9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9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9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9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9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9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5" name="Google Shape;14355;p90"/>
            <p:cNvGrpSpPr/>
            <p:nvPr/>
          </p:nvGrpSpPr>
          <p:grpSpPr>
            <a:xfrm>
              <a:off x="1786057" y="2882501"/>
              <a:ext cx="103104" cy="1426186"/>
              <a:chOff x="6006138" y="3143629"/>
              <a:chExt cx="122758" cy="1698043"/>
            </a:xfrm>
          </p:grpSpPr>
          <p:sp>
            <p:nvSpPr>
              <p:cNvPr id="14356" name="Google Shape;14356;p9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9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9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9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9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9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9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3" name="Google Shape;14363;p90"/>
            <p:cNvGrpSpPr/>
            <p:nvPr/>
          </p:nvGrpSpPr>
          <p:grpSpPr>
            <a:xfrm>
              <a:off x="2029422" y="2882501"/>
              <a:ext cx="103104" cy="1426186"/>
              <a:chOff x="6805413" y="3100904"/>
              <a:chExt cx="122758" cy="1698043"/>
            </a:xfrm>
          </p:grpSpPr>
          <p:sp>
            <p:nvSpPr>
              <p:cNvPr id="14364" name="Google Shape;14364;p90"/>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90"/>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90"/>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90"/>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90"/>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90"/>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90"/>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1" name="Google Shape;14371;p90"/>
            <p:cNvGrpSpPr/>
            <p:nvPr/>
          </p:nvGrpSpPr>
          <p:grpSpPr>
            <a:xfrm>
              <a:off x="727421" y="2828315"/>
              <a:ext cx="1695374" cy="1560837"/>
              <a:chOff x="734799" y="2782450"/>
              <a:chExt cx="1571100" cy="1577400"/>
            </a:xfrm>
          </p:grpSpPr>
          <p:cxnSp>
            <p:nvCxnSpPr>
              <p:cNvPr id="14372" name="Google Shape;14372;p90"/>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4373" name="Google Shape;14373;p90"/>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4374" name="Google Shape;14374;p90"/>
            <p:cNvGrpSpPr/>
            <p:nvPr/>
          </p:nvGrpSpPr>
          <p:grpSpPr>
            <a:xfrm>
              <a:off x="2272795" y="2882501"/>
              <a:ext cx="103104" cy="1426186"/>
              <a:chOff x="5206863" y="3100904"/>
              <a:chExt cx="122758" cy="1698043"/>
            </a:xfrm>
          </p:grpSpPr>
          <p:sp>
            <p:nvSpPr>
              <p:cNvPr id="14375" name="Google Shape;14375;p9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9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9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9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9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9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9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2" name="Google Shape;14382;p90"/>
            <p:cNvGrpSpPr/>
            <p:nvPr/>
          </p:nvGrpSpPr>
          <p:grpSpPr>
            <a:xfrm>
              <a:off x="1542694" y="2882501"/>
              <a:ext cx="103104" cy="1426186"/>
              <a:chOff x="6006138" y="3143629"/>
              <a:chExt cx="122758" cy="1698043"/>
            </a:xfrm>
          </p:grpSpPr>
          <p:sp>
            <p:nvSpPr>
              <p:cNvPr id="14383" name="Google Shape;14383;p9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9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9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9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9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9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9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90" name="Google Shape;14390;p90"/>
          <p:cNvGrpSpPr/>
          <p:nvPr/>
        </p:nvGrpSpPr>
        <p:grpSpPr>
          <a:xfrm>
            <a:off x="5915341" y="2192094"/>
            <a:ext cx="1248543" cy="1025319"/>
            <a:chOff x="5183758" y="1210600"/>
            <a:chExt cx="3605380" cy="2960783"/>
          </a:xfrm>
        </p:grpSpPr>
        <p:sp>
          <p:nvSpPr>
            <p:cNvPr id="14391" name="Google Shape;14391;p90"/>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90"/>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90"/>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90"/>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395" name="Google Shape;14395;p90"/>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4396" name="Google Shape;14396;p90"/>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4397" name="Google Shape;14397;p90"/>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4398" name="Google Shape;14398;p90"/>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4399" name="Google Shape;14399;p90"/>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0" name="Google Shape;14400;p90"/>
          <p:cNvGrpSpPr/>
          <p:nvPr/>
        </p:nvGrpSpPr>
        <p:grpSpPr>
          <a:xfrm>
            <a:off x="5772403" y="3330411"/>
            <a:ext cx="2664831" cy="843440"/>
            <a:chOff x="5916567" y="1099697"/>
            <a:chExt cx="2556683" cy="809211"/>
          </a:xfrm>
        </p:grpSpPr>
        <p:sp>
          <p:nvSpPr>
            <p:cNvPr id="14401" name="Google Shape;14401;p90"/>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90"/>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90"/>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90"/>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90"/>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90"/>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90"/>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90"/>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9" name="Google Shape;14409;p90"/>
          <p:cNvGrpSpPr/>
          <p:nvPr/>
        </p:nvGrpSpPr>
        <p:grpSpPr>
          <a:xfrm>
            <a:off x="5879943" y="979270"/>
            <a:ext cx="1299851" cy="1023338"/>
            <a:chOff x="5900602" y="1193063"/>
            <a:chExt cx="1299851" cy="1023338"/>
          </a:xfrm>
        </p:grpSpPr>
        <p:grpSp>
          <p:nvGrpSpPr>
            <p:cNvPr id="14410" name="Google Shape;14410;p90"/>
            <p:cNvGrpSpPr/>
            <p:nvPr/>
          </p:nvGrpSpPr>
          <p:grpSpPr>
            <a:xfrm>
              <a:off x="6743564" y="1193063"/>
              <a:ext cx="456889" cy="700379"/>
              <a:chOff x="6743564" y="1193063"/>
              <a:chExt cx="456889" cy="700379"/>
            </a:xfrm>
          </p:grpSpPr>
          <p:grpSp>
            <p:nvGrpSpPr>
              <p:cNvPr id="14411" name="Google Shape;14411;p90"/>
              <p:cNvGrpSpPr/>
              <p:nvPr/>
            </p:nvGrpSpPr>
            <p:grpSpPr>
              <a:xfrm>
                <a:off x="6743564" y="1690731"/>
                <a:ext cx="214402" cy="202710"/>
                <a:chOff x="6743564" y="1690731"/>
                <a:chExt cx="214402" cy="202710"/>
              </a:xfrm>
            </p:grpSpPr>
            <p:sp>
              <p:nvSpPr>
                <p:cNvPr id="14412" name="Google Shape;14412;p90"/>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90"/>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4" name="Google Shape;14414;p90"/>
              <p:cNvGrpSpPr/>
              <p:nvPr/>
            </p:nvGrpSpPr>
            <p:grpSpPr>
              <a:xfrm>
                <a:off x="6915505" y="1193063"/>
                <a:ext cx="284947" cy="589637"/>
                <a:chOff x="6915505" y="1193063"/>
                <a:chExt cx="284947" cy="589637"/>
              </a:xfrm>
            </p:grpSpPr>
            <p:sp>
              <p:nvSpPr>
                <p:cNvPr id="14415" name="Google Shape;14415;p90"/>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416" name="Google Shape;14416;p90"/>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4417" name="Google Shape;14417;p90"/>
            <p:cNvGrpSpPr/>
            <p:nvPr/>
          </p:nvGrpSpPr>
          <p:grpSpPr>
            <a:xfrm>
              <a:off x="6520337" y="1193063"/>
              <a:ext cx="341815" cy="801589"/>
              <a:chOff x="6520337" y="1193063"/>
              <a:chExt cx="341815" cy="801589"/>
            </a:xfrm>
          </p:grpSpPr>
          <p:grpSp>
            <p:nvGrpSpPr>
              <p:cNvPr id="14418" name="Google Shape;14418;p90"/>
              <p:cNvGrpSpPr/>
              <p:nvPr/>
            </p:nvGrpSpPr>
            <p:grpSpPr>
              <a:xfrm>
                <a:off x="6520337" y="1589527"/>
                <a:ext cx="213950" cy="405125"/>
                <a:chOff x="6520337" y="1589527"/>
                <a:chExt cx="213950" cy="405125"/>
              </a:xfrm>
            </p:grpSpPr>
            <p:sp>
              <p:nvSpPr>
                <p:cNvPr id="14419" name="Google Shape;14419;p90"/>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90"/>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1" name="Google Shape;14421;p90"/>
              <p:cNvGrpSpPr/>
              <p:nvPr/>
            </p:nvGrpSpPr>
            <p:grpSpPr>
              <a:xfrm>
                <a:off x="6577204" y="1193063"/>
                <a:ext cx="284947" cy="453562"/>
                <a:chOff x="6577204" y="1193063"/>
                <a:chExt cx="284947" cy="453562"/>
              </a:xfrm>
            </p:grpSpPr>
            <p:sp>
              <p:nvSpPr>
                <p:cNvPr id="14422" name="Google Shape;14422;p90"/>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423" name="Google Shape;14423;p90"/>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4424" name="Google Shape;14424;p90"/>
            <p:cNvGrpSpPr/>
            <p:nvPr/>
          </p:nvGrpSpPr>
          <p:grpSpPr>
            <a:xfrm>
              <a:off x="6238903" y="1193063"/>
              <a:ext cx="300475" cy="901782"/>
              <a:chOff x="6238903" y="1193063"/>
              <a:chExt cx="300475" cy="901782"/>
            </a:xfrm>
          </p:grpSpPr>
          <p:grpSp>
            <p:nvGrpSpPr>
              <p:cNvPr id="14425" name="Google Shape;14425;p90"/>
              <p:cNvGrpSpPr/>
              <p:nvPr/>
            </p:nvGrpSpPr>
            <p:grpSpPr>
              <a:xfrm>
                <a:off x="6290865" y="1489315"/>
                <a:ext cx="248514" cy="605530"/>
                <a:chOff x="6290865" y="1489315"/>
                <a:chExt cx="248514" cy="605530"/>
              </a:xfrm>
            </p:grpSpPr>
            <p:sp>
              <p:nvSpPr>
                <p:cNvPr id="14426" name="Google Shape;14426;p90"/>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90"/>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8" name="Google Shape;14428;p90"/>
              <p:cNvGrpSpPr/>
              <p:nvPr/>
            </p:nvGrpSpPr>
            <p:grpSpPr>
              <a:xfrm>
                <a:off x="6238903" y="1193063"/>
                <a:ext cx="284947" cy="327512"/>
                <a:chOff x="6238903" y="1193063"/>
                <a:chExt cx="284947" cy="327512"/>
              </a:xfrm>
            </p:grpSpPr>
            <p:sp>
              <p:nvSpPr>
                <p:cNvPr id="14429" name="Google Shape;14429;p90"/>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430" name="Google Shape;14430;p90"/>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4431" name="Google Shape;14431;p90"/>
            <p:cNvGrpSpPr/>
            <p:nvPr/>
          </p:nvGrpSpPr>
          <p:grpSpPr>
            <a:xfrm>
              <a:off x="5900602" y="1193063"/>
              <a:ext cx="444345" cy="1023338"/>
              <a:chOff x="5900602" y="1193063"/>
              <a:chExt cx="444345" cy="1023338"/>
            </a:xfrm>
          </p:grpSpPr>
          <p:grpSp>
            <p:nvGrpSpPr>
              <p:cNvPr id="14432" name="Google Shape;14432;p90"/>
              <p:cNvGrpSpPr/>
              <p:nvPr/>
            </p:nvGrpSpPr>
            <p:grpSpPr>
              <a:xfrm>
                <a:off x="6046501" y="1367785"/>
                <a:ext cx="298446" cy="848616"/>
                <a:chOff x="6046501" y="1367785"/>
                <a:chExt cx="298446" cy="848616"/>
              </a:xfrm>
            </p:grpSpPr>
            <p:sp>
              <p:nvSpPr>
                <p:cNvPr id="14433" name="Google Shape;14433;p90"/>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90"/>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5" name="Google Shape;14435;p90"/>
              <p:cNvGrpSpPr/>
              <p:nvPr/>
            </p:nvGrpSpPr>
            <p:grpSpPr>
              <a:xfrm>
                <a:off x="5900602" y="1193063"/>
                <a:ext cx="284947" cy="182312"/>
                <a:chOff x="5900602" y="1193063"/>
                <a:chExt cx="284947" cy="182312"/>
              </a:xfrm>
            </p:grpSpPr>
            <p:sp>
              <p:nvSpPr>
                <p:cNvPr id="14436" name="Google Shape;14436;p90"/>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437" name="Google Shape;14437;p90"/>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4438" name="Google Shape;14438;p90"/>
          <p:cNvGrpSpPr/>
          <p:nvPr/>
        </p:nvGrpSpPr>
        <p:grpSpPr>
          <a:xfrm>
            <a:off x="7217825" y="979415"/>
            <a:ext cx="1219413" cy="1051365"/>
            <a:chOff x="7287122" y="1165658"/>
            <a:chExt cx="1219413" cy="1051365"/>
          </a:xfrm>
        </p:grpSpPr>
        <p:grpSp>
          <p:nvGrpSpPr>
            <p:cNvPr id="14439" name="Google Shape;14439;p90"/>
            <p:cNvGrpSpPr/>
            <p:nvPr/>
          </p:nvGrpSpPr>
          <p:grpSpPr>
            <a:xfrm>
              <a:off x="7287122" y="1969723"/>
              <a:ext cx="1219413" cy="247300"/>
              <a:chOff x="7287122" y="1969723"/>
              <a:chExt cx="1219413" cy="247300"/>
            </a:xfrm>
          </p:grpSpPr>
          <p:sp>
            <p:nvSpPr>
              <p:cNvPr id="14440" name="Google Shape;14440;p90"/>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41" name="Google Shape;14441;p90"/>
              <p:cNvGrpSpPr/>
              <p:nvPr/>
            </p:nvGrpSpPr>
            <p:grpSpPr>
              <a:xfrm>
                <a:off x="7287122" y="2063892"/>
                <a:ext cx="1151753" cy="73428"/>
                <a:chOff x="7287122" y="2063892"/>
                <a:chExt cx="1151753" cy="73428"/>
              </a:xfrm>
            </p:grpSpPr>
            <p:sp>
              <p:nvSpPr>
                <p:cNvPr id="14442" name="Google Shape;14442;p90"/>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443" name="Google Shape;14443;p90"/>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4444" name="Google Shape;14444;p90"/>
            <p:cNvGrpSpPr/>
            <p:nvPr/>
          </p:nvGrpSpPr>
          <p:grpSpPr>
            <a:xfrm>
              <a:off x="7287122" y="1712201"/>
              <a:ext cx="1219403" cy="246767"/>
              <a:chOff x="7287122" y="1712201"/>
              <a:chExt cx="1219403" cy="246767"/>
            </a:xfrm>
          </p:grpSpPr>
          <p:sp>
            <p:nvSpPr>
              <p:cNvPr id="14445" name="Google Shape;14445;p90"/>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46" name="Google Shape;14446;p90"/>
              <p:cNvGrpSpPr/>
              <p:nvPr/>
            </p:nvGrpSpPr>
            <p:grpSpPr>
              <a:xfrm>
                <a:off x="7287122" y="1842861"/>
                <a:ext cx="1005303" cy="73419"/>
                <a:chOff x="7287122" y="1842861"/>
                <a:chExt cx="1005303" cy="73419"/>
              </a:xfrm>
            </p:grpSpPr>
            <p:sp>
              <p:nvSpPr>
                <p:cNvPr id="14447" name="Google Shape;14447;p90"/>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448" name="Google Shape;14448;p90"/>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4449" name="Google Shape;14449;p90"/>
            <p:cNvGrpSpPr/>
            <p:nvPr/>
          </p:nvGrpSpPr>
          <p:grpSpPr>
            <a:xfrm>
              <a:off x="7287122" y="1447520"/>
              <a:ext cx="1219403" cy="286667"/>
              <a:chOff x="7287122" y="1447520"/>
              <a:chExt cx="1219403" cy="286667"/>
            </a:xfrm>
          </p:grpSpPr>
          <p:sp>
            <p:nvSpPr>
              <p:cNvPr id="14450" name="Google Shape;14450;p90"/>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51" name="Google Shape;14451;p90"/>
              <p:cNvGrpSpPr/>
              <p:nvPr/>
            </p:nvGrpSpPr>
            <p:grpSpPr>
              <a:xfrm>
                <a:off x="7287122" y="1581977"/>
                <a:ext cx="852803" cy="73428"/>
                <a:chOff x="7287122" y="1581977"/>
                <a:chExt cx="852803" cy="73428"/>
              </a:xfrm>
            </p:grpSpPr>
            <p:sp>
              <p:nvSpPr>
                <p:cNvPr id="14452" name="Google Shape;14452;p90"/>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453" name="Google Shape;14453;p90"/>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4454" name="Google Shape;14454;p90"/>
            <p:cNvGrpSpPr/>
            <p:nvPr/>
          </p:nvGrpSpPr>
          <p:grpSpPr>
            <a:xfrm>
              <a:off x="7287122" y="1165658"/>
              <a:ext cx="1219403" cy="344253"/>
              <a:chOff x="7287122" y="1165658"/>
              <a:chExt cx="1219403" cy="344253"/>
            </a:xfrm>
          </p:grpSpPr>
          <p:sp>
            <p:nvSpPr>
              <p:cNvPr id="14455" name="Google Shape;14455;p90"/>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56" name="Google Shape;14456;p90"/>
              <p:cNvGrpSpPr/>
              <p:nvPr/>
            </p:nvGrpSpPr>
            <p:grpSpPr>
              <a:xfrm>
                <a:off x="7287122" y="1341025"/>
                <a:ext cx="695703" cy="73419"/>
                <a:chOff x="7287122" y="1341025"/>
                <a:chExt cx="695703" cy="73419"/>
              </a:xfrm>
            </p:grpSpPr>
            <p:sp>
              <p:nvSpPr>
                <p:cNvPr id="14457" name="Google Shape;14457;p90"/>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458" name="Google Shape;14458;p90"/>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462" name="Shape 14462"/>
        <p:cNvGrpSpPr/>
        <p:nvPr/>
      </p:nvGrpSpPr>
      <p:grpSpPr>
        <a:xfrm>
          <a:off x="0" y="0"/>
          <a:ext cx="0" cy="0"/>
          <a:chOff x="0" y="0"/>
          <a:chExt cx="0" cy="0"/>
        </a:xfrm>
      </p:grpSpPr>
      <p:grpSp>
        <p:nvGrpSpPr>
          <p:cNvPr id="14463" name="Google Shape;14463;p91"/>
          <p:cNvGrpSpPr/>
          <p:nvPr/>
        </p:nvGrpSpPr>
        <p:grpSpPr>
          <a:xfrm>
            <a:off x="846551" y="2273217"/>
            <a:ext cx="415546" cy="355053"/>
            <a:chOff x="866243" y="2291587"/>
            <a:chExt cx="415546" cy="355053"/>
          </a:xfrm>
        </p:grpSpPr>
        <p:sp>
          <p:nvSpPr>
            <p:cNvPr id="14464" name="Google Shape;14464;p91"/>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91"/>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91"/>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91"/>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91"/>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69" name="Google Shape;14469;p91"/>
          <p:cNvSpPr/>
          <p:nvPr/>
        </p:nvSpPr>
        <p:spPr>
          <a:xfrm>
            <a:off x="1392102" y="2269439"/>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70" name="Google Shape;14470;p91"/>
          <p:cNvGrpSpPr/>
          <p:nvPr/>
        </p:nvGrpSpPr>
        <p:grpSpPr>
          <a:xfrm>
            <a:off x="1938828" y="2284205"/>
            <a:ext cx="359213" cy="327807"/>
            <a:chOff x="1958520" y="2302574"/>
            <a:chExt cx="359213" cy="327807"/>
          </a:xfrm>
        </p:grpSpPr>
        <p:sp>
          <p:nvSpPr>
            <p:cNvPr id="14471" name="Google Shape;14471;p91"/>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91"/>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91"/>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4" name="Google Shape;14474;p91"/>
          <p:cNvGrpSpPr/>
          <p:nvPr/>
        </p:nvGrpSpPr>
        <p:grpSpPr>
          <a:xfrm>
            <a:off x="2560190" y="2269057"/>
            <a:ext cx="207582" cy="359594"/>
            <a:chOff x="2656082" y="2287427"/>
            <a:chExt cx="207582" cy="359594"/>
          </a:xfrm>
        </p:grpSpPr>
        <p:sp>
          <p:nvSpPr>
            <p:cNvPr id="14475" name="Google Shape;14475;p91"/>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91"/>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91"/>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91"/>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9" name="Google Shape;14479;p91"/>
          <p:cNvGrpSpPr/>
          <p:nvPr/>
        </p:nvGrpSpPr>
        <p:grpSpPr>
          <a:xfrm>
            <a:off x="3029961" y="2303099"/>
            <a:ext cx="362991" cy="290018"/>
            <a:chOff x="3049653" y="2321468"/>
            <a:chExt cx="362991" cy="290018"/>
          </a:xfrm>
        </p:grpSpPr>
        <p:sp>
          <p:nvSpPr>
            <p:cNvPr id="14480" name="Google Shape;14480;p91"/>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91"/>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91"/>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91"/>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4" name="Google Shape;14484;p91"/>
          <p:cNvGrpSpPr/>
          <p:nvPr/>
        </p:nvGrpSpPr>
        <p:grpSpPr>
          <a:xfrm>
            <a:off x="3544551" y="2271534"/>
            <a:ext cx="422342" cy="355243"/>
            <a:chOff x="3564243" y="2289904"/>
            <a:chExt cx="422342" cy="355243"/>
          </a:xfrm>
        </p:grpSpPr>
        <p:sp>
          <p:nvSpPr>
            <p:cNvPr id="14485" name="Google Shape;14485;p91"/>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91"/>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91"/>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91"/>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91"/>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90" name="Google Shape;14490;p91"/>
          <p:cNvSpPr/>
          <p:nvPr/>
        </p:nvSpPr>
        <p:spPr>
          <a:xfrm>
            <a:off x="4124143" y="2269820"/>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91" name="Google Shape;14491;p91"/>
          <p:cNvGrpSpPr/>
          <p:nvPr/>
        </p:nvGrpSpPr>
        <p:grpSpPr>
          <a:xfrm>
            <a:off x="4668202" y="2271344"/>
            <a:ext cx="359594" cy="353909"/>
            <a:chOff x="4687894" y="2289713"/>
            <a:chExt cx="359594" cy="353909"/>
          </a:xfrm>
        </p:grpSpPr>
        <p:sp>
          <p:nvSpPr>
            <p:cNvPr id="14492" name="Google Shape;14492;p91"/>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91"/>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91"/>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95" name="Google Shape;14495;p91"/>
          <p:cNvSpPr/>
          <p:nvPr/>
        </p:nvSpPr>
        <p:spPr>
          <a:xfrm>
            <a:off x="5214928" y="226870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96" name="Google Shape;14496;p91"/>
          <p:cNvGrpSpPr/>
          <p:nvPr/>
        </p:nvGrpSpPr>
        <p:grpSpPr>
          <a:xfrm>
            <a:off x="6352932" y="2289857"/>
            <a:ext cx="263567" cy="317614"/>
            <a:chOff x="6421399" y="2308227"/>
            <a:chExt cx="263567" cy="317614"/>
          </a:xfrm>
        </p:grpSpPr>
        <p:sp>
          <p:nvSpPr>
            <p:cNvPr id="14497" name="Google Shape;14497;p91"/>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91"/>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91"/>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91"/>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1" name="Google Shape;14501;p91"/>
          <p:cNvGrpSpPr/>
          <p:nvPr/>
        </p:nvGrpSpPr>
        <p:grpSpPr>
          <a:xfrm>
            <a:off x="6850501" y="2277250"/>
            <a:ext cx="360356" cy="343462"/>
            <a:chOff x="6870193" y="2295620"/>
            <a:chExt cx="360356" cy="343462"/>
          </a:xfrm>
        </p:grpSpPr>
        <p:sp>
          <p:nvSpPr>
            <p:cNvPr id="14502" name="Google Shape;14502;p91"/>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91"/>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4" name="Google Shape;14504;p91"/>
          <p:cNvGrpSpPr/>
          <p:nvPr/>
        </p:nvGrpSpPr>
        <p:grpSpPr>
          <a:xfrm>
            <a:off x="7421773" y="2284490"/>
            <a:ext cx="342192" cy="327140"/>
            <a:chOff x="7441465" y="2302860"/>
            <a:chExt cx="342192" cy="327140"/>
          </a:xfrm>
        </p:grpSpPr>
        <p:sp>
          <p:nvSpPr>
            <p:cNvPr id="14505" name="Google Shape;14505;p91"/>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91"/>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7" name="Google Shape;14507;p91"/>
          <p:cNvGrpSpPr/>
          <p:nvPr/>
        </p:nvGrpSpPr>
        <p:grpSpPr>
          <a:xfrm>
            <a:off x="7969991" y="2331837"/>
            <a:ext cx="332761" cy="234066"/>
            <a:chOff x="7989683" y="2350207"/>
            <a:chExt cx="332761" cy="234066"/>
          </a:xfrm>
        </p:grpSpPr>
        <p:sp>
          <p:nvSpPr>
            <p:cNvPr id="14508" name="Google Shape;14508;p91"/>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91"/>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91"/>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91"/>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91"/>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91"/>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4" name="Google Shape;14514;p91"/>
          <p:cNvGrpSpPr/>
          <p:nvPr/>
        </p:nvGrpSpPr>
        <p:grpSpPr>
          <a:xfrm>
            <a:off x="5803602" y="2291381"/>
            <a:ext cx="315327" cy="314978"/>
            <a:chOff x="5823294" y="2309751"/>
            <a:chExt cx="315327" cy="314978"/>
          </a:xfrm>
        </p:grpSpPr>
        <p:sp>
          <p:nvSpPr>
            <p:cNvPr id="14515" name="Google Shape;14515;p91"/>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91"/>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91"/>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91"/>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91"/>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91"/>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91"/>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91"/>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91"/>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91"/>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91"/>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91"/>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91"/>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91"/>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91"/>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91"/>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91"/>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2" name="Google Shape;14532;p91"/>
          <p:cNvGrpSpPr/>
          <p:nvPr/>
        </p:nvGrpSpPr>
        <p:grpSpPr>
          <a:xfrm>
            <a:off x="2477583" y="2725790"/>
            <a:ext cx="370930" cy="370549"/>
            <a:chOff x="2497275" y="2744159"/>
            <a:chExt cx="370930" cy="370549"/>
          </a:xfrm>
        </p:grpSpPr>
        <p:sp>
          <p:nvSpPr>
            <p:cNvPr id="14533" name="Google Shape;14533;p91"/>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91"/>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91"/>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91"/>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91"/>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91"/>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9" name="Google Shape;14539;p91"/>
          <p:cNvGrpSpPr/>
          <p:nvPr/>
        </p:nvGrpSpPr>
        <p:grpSpPr>
          <a:xfrm>
            <a:off x="841248" y="2728108"/>
            <a:ext cx="371883" cy="365691"/>
            <a:chOff x="860940" y="2746477"/>
            <a:chExt cx="371883" cy="365691"/>
          </a:xfrm>
        </p:grpSpPr>
        <p:sp>
          <p:nvSpPr>
            <p:cNvPr id="14540" name="Google Shape;14540;p91"/>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91"/>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91"/>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91"/>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91"/>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5" name="Google Shape;14545;p91"/>
          <p:cNvGrpSpPr/>
          <p:nvPr/>
        </p:nvGrpSpPr>
        <p:grpSpPr>
          <a:xfrm>
            <a:off x="1431144" y="2747889"/>
            <a:ext cx="283985" cy="341080"/>
            <a:chOff x="1493849" y="2775533"/>
            <a:chExt cx="283985" cy="341080"/>
          </a:xfrm>
        </p:grpSpPr>
        <p:sp>
          <p:nvSpPr>
            <p:cNvPr id="14546" name="Google Shape;14546;p91"/>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91"/>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8" name="Google Shape;14548;p91"/>
          <p:cNvGrpSpPr/>
          <p:nvPr/>
        </p:nvGrpSpPr>
        <p:grpSpPr>
          <a:xfrm>
            <a:off x="1933144" y="2756052"/>
            <a:ext cx="372835" cy="342573"/>
            <a:chOff x="1952836" y="2774422"/>
            <a:chExt cx="372835" cy="342573"/>
          </a:xfrm>
        </p:grpSpPr>
        <p:sp>
          <p:nvSpPr>
            <p:cNvPr id="14549" name="Google Shape;14549;p91"/>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91"/>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91"/>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2" name="Google Shape;14552;p91"/>
          <p:cNvGrpSpPr/>
          <p:nvPr/>
        </p:nvGrpSpPr>
        <p:grpSpPr>
          <a:xfrm>
            <a:off x="3060224" y="2726107"/>
            <a:ext cx="332729" cy="372518"/>
            <a:chOff x="3079916" y="2744477"/>
            <a:chExt cx="332729" cy="372518"/>
          </a:xfrm>
        </p:grpSpPr>
        <p:sp>
          <p:nvSpPr>
            <p:cNvPr id="14553" name="Google Shape;14553;p91"/>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91"/>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91"/>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6" name="Google Shape;14556;p91"/>
          <p:cNvGrpSpPr/>
          <p:nvPr/>
        </p:nvGrpSpPr>
        <p:grpSpPr>
          <a:xfrm>
            <a:off x="3600884" y="2727155"/>
            <a:ext cx="336889" cy="355592"/>
            <a:chOff x="3620576" y="2745525"/>
            <a:chExt cx="336889" cy="355592"/>
          </a:xfrm>
        </p:grpSpPr>
        <p:sp>
          <p:nvSpPr>
            <p:cNvPr id="14557" name="Google Shape;14557;p91"/>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91"/>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9" name="Google Shape;14559;p91"/>
          <p:cNvGrpSpPr/>
          <p:nvPr/>
        </p:nvGrpSpPr>
        <p:grpSpPr>
          <a:xfrm>
            <a:off x="4107123" y="2742334"/>
            <a:ext cx="380393" cy="363118"/>
            <a:chOff x="4126815" y="2760704"/>
            <a:chExt cx="380393" cy="363118"/>
          </a:xfrm>
        </p:grpSpPr>
        <p:sp>
          <p:nvSpPr>
            <p:cNvPr id="14560" name="Google Shape;14560;p91"/>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91"/>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91"/>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91"/>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4" name="Google Shape;14564;p91"/>
          <p:cNvGrpSpPr/>
          <p:nvPr/>
        </p:nvGrpSpPr>
        <p:grpSpPr>
          <a:xfrm>
            <a:off x="4656294" y="2727314"/>
            <a:ext cx="381346" cy="368644"/>
            <a:chOff x="4675986" y="2745684"/>
            <a:chExt cx="381346" cy="368644"/>
          </a:xfrm>
        </p:grpSpPr>
        <p:sp>
          <p:nvSpPr>
            <p:cNvPr id="14565" name="Google Shape;14565;p91"/>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91"/>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7" name="Google Shape;14567;p91"/>
          <p:cNvGrpSpPr/>
          <p:nvPr/>
        </p:nvGrpSpPr>
        <p:grpSpPr>
          <a:xfrm>
            <a:off x="5200924" y="2772692"/>
            <a:ext cx="373185" cy="302466"/>
            <a:chOff x="5220616" y="2791061"/>
            <a:chExt cx="373185" cy="302466"/>
          </a:xfrm>
        </p:grpSpPr>
        <p:sp>
          <p:nvSpPr>
            <p:cNvPr id="14568" name="Google Shape;14568;p91"/>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91"/>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91"/>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91"/>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91"/>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91"/>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91"/>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91"/>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91"/>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91"/>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91"/>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91"/>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91"/>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91"/>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91"/>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91"/>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91"/>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91"/>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6" name="Google Shape;14586;p91"/>
          <p:cNvGrpSpPr/>
          <p:nvPr/>
        </p:nvGrpSpPr>
        <p:grpSpPr>
          <a:xfrm>
            <a:off x="5768969" y="2754147"/>
            <a:ext cx="284366" cy="344097"/>
            <a:chOff x="5864861" y="2772517"/>
            <a:chExt cx="284366" cy="344097"/>
          </a:xfrm>
        </p:grpSpPr>
        <p:sp>
          <p:nvSpPr>
            <p:cNvPr id="14587" name="Google Shape;14587;p91"/>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91"/>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91"/>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91"/>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91"/>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91"/>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93" name="Google Shape;14593;p91"/>
          <p:cNvSpPr/>
          <p:nvPr/>
        </p:nvSpPr>
        <p:spPr>
          <a:xfrm>
            <a:off x="6321177" y="275227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94" name="Google Shape;14594;p91"/>
          <p:cNvGrpSpPr/>
          <p:nvPr/>
        </p:nvGrpSpPr>
        <p:grpSpPr>
          <a:xfrm>
            <a:off x="6954467" y="2771168"/>
            <a:ext cx="255247" cy="327458"/>
            <a:chOff x="6974158" y="2789537"/>
            <a:chExt cx="255247" cy="327458"/>
          </a:xfrm>
        </p:grpSpPr>
        <p:sp>
          <p:nvSpPr>
            <p:cNvPr id="14595" name="Google Shape;14595;p91"/>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91"/>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91"/>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91"/>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91"/>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91"/>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1" name="Google Shape;14601;p91"/>
          <p:cNvGrpSpPr/>
          <p:nvPr/>
        </p:nvGrpSpPr>
        <p:grpSpPr>
          <a:xfrm>
            <a:off x="7511005" y="2771930"/>
            <a:ext cx="244291" cy="326314"/>
            <a:chOff x="7530697" y="2790299"/>
            <a:chExt cx="244291" cy="326314"/>
          </a:xfrm>
        </p:grpSpPr>
        <p:sp>
          <p:nvSpPr>
            <p:cNvPr id="14602" name="Google Shape;14602;p91"/>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91"/>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91"/>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91"/>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91"/>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91"/>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8" name="Google Shape;14608;p91"/>
          <p:cNvGrpSpPr/>
          <p:nvPr/>
        </p:nvGrpSpPr>
        <p:grpSpPr>
          <a:xfrm>
            <a:off x="7968499" y="2813878"/>
            <a:ext cx="332348" cy="283985"/>
            <a:chOff x="7988191" y="2832248"/>
            <a:chExt cx="332348" cy="283985"/>
          </a:xfrm>
        </p:grpSpPr>
        <p:sp>
          <p:nvSpPr>
            <p:cNvPr id="14609" name="Google Shape;14609;p91"/>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91"/>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91"/>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12" name="Google Shape;14612;p91"/>
          <p:cNvSpPr/>
          <p:nvPr/>
        </p:nvSpPr>
        <p:spPr>
          <a:xfrm>
            <a:off x="2478726" y="3226757"/>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13" name="Google Shape;14613;p91"/>
          <p:cNvGrpSpPr/>
          <p:nvPr/>
        </p:nvGrpSpPr>
        <p:grpSpPr>
          <a:xfrm>
            <a:off x="3568748" y="3239998"/>
            <a:ext cx="364484" cy="262423"/>
            <a:chOff x="3588440" y="3258368"/>
            <a:chExt cx="364484" cy="262423"/>
          </a:xfrm>
        </p:grpSpPr>
        <p:sp>
          <p:nvSpPr>
            <p:cNvPr id="14614" name="Google Shape;14614;p91"/>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91"/>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91"/>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91"/>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91"/>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91"/>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20" name="Google Shape;14620;p91"/>
          <p:cNvSpPr/>
          <p:nvPr/>
        </p:nvSpPr>
        <p:spPr>
          <a:xfrm>
            <a:off x="5243634" y="321148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21" name="Google Shape;14621;p91"/>
          <p:cNvGrpSpPr/>
          <p:nvPr/>
        </p:nvGrpSpPr>
        <p:grpSpPr>
          <a:xfrm>
            <a:off x="5746125" y="3209355"/>
            <a:ext cx="364865" cy="324822"/>
            <a:chOff x="5765817" y="3227724"/>
            <a:chExt cx="364865" cy="324822"/>
          </a:xfrm>
        </p:grpSpPr>
        <p:sp>
          <p:nvSpPr>
            <p:cNvPr id="14622" name="Google Shape;14622;p91"/>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91"/>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91"/>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5" name="Google Shape;14625;p91"/>
          <p:cNvGrpSpPr/>
          <p:nvPr/>
        </p:nvGrpSpPr>
        <p:grpSpPr>
          <a:xfrm>
            <a:off x="6208891" y="3219294"/>
            <a:ext cx="446539" cy="303895"/>
            <a:chOff x="6228583" y="3237664"/>
            <a:chExt cx="446539" cy="303895"/>
          </a:xfrm>
        </p:grpSpPr>
        <p:sp>
          <p:nvSpPr>
            <p:cNvPr id="14626" name="Google Shape;14626;p91"/>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91"/>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91"/>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91"/>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91"/>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91"/>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91"/>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91"/>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91"/>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91"/>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91"/>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91"/>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91"/>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91"/>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91"/>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91"/>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91"/>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3" name="Google Shape;14643;p91"/>
          <p:cNvGrpSpPr/>
          <p:nvPr/>
        </p:nvGrpSpPr>
        <p:grpSpPr>
          <a:xfrm>
            <a:off x="846170" y="3188936"/>
            <a:ext cx="364484" cy="364897"/>
            <a:chOff x="865862" y="3207306"/>
            <a:chExt cx="364484" cy="364897"/>
          </a:xfrm>
        </p:grpSpPr>
        <p:sp>
          <p:nvSpPr>
            <p:cNvPr id="14644" name="Google Shape;14644;p91"/>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91"/>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91"/>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91"/>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91"/>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91"/>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91"/>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91"/>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91"/>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91"/>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91"/>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91"/>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91"/>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91"/>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8" name="Google Shape;14658;p91"/>
          <p:cNvGrpSpPr/>
          <p:nvPr/>
        </p:nvGrpSpPr>
        <p:grpSpPr>
          <a:xfrm>
            <a:off x="1384925" y="3208593"/>
            <a:ext cx="370168" cy="325965"/>
            <a:chOff x="1404617" y="3226962"/>
            <a:chExt cx="370168" cy="325965"/>
          </a:xfrm>
        </p:grpSpPr>
        <p:sp>
          <p:nvSpPr>
            <p:cNvPr id="14659" name="Google Shape;14659;p91"/>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91"/>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91"/>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91"/>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91"/>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91"/>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91"/>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91"/>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91"/>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8" name="Google Shape;14668;p91"/>
          <p:cNvGrpSpPr/>
          <p:nvPr/>
        </p:nvGrpSpPr>
        <p:grpSpPr>
          <a:xfrm>
            <a:off x="1933711" y="3197724"/>
            <a:ext cx="366389" cy="354481"/>
            <a:chOff x="1954741" y="3212419"/>
            <a:chExt cx="366389" cy="354481"/>
          </a:xfrm>
        </p:grpSpPr>
        <p:sp>
          <p:nvSpPr>
            <p:cNvPr id="14669" name="Google Shape;14669;p91"/>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91"/>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91"/>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91"/>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91"/>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91"/>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91"/>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6" name="Google Shape;14676;p91"/>
          <p:cNvGrpSpPr/>
          <p:nvPr/>
        </p:nvGrpSpPr>
        <p:grpSpPr>
          <a:xfrm>
            <a:off x="3023547" y="3197256"/>
            <a:ext cx="366008" cy="348670"/>
            <a:chOff x="3043239" y="3215626"/>
            <a:chExt cx="366008" cy="348670"/>
          </a:xfrm>
        </p:grpSpPr>
        <p:sp>
          <p:nvSpPr>
            <p:cNvPr id="14677" name="Google Shape;14677;p91"/>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91"/>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9" name="Google Shape;14679;p91"/>
          <p:cNvGrpSpPr/>
          <p:nvPr/>
        </p:nvGrpSpPr>
        <p:grpSpPr>
          <a:xfrm>
            <a:off x="4198641" y="3166613"/>
            <a:ext cx="209107" cy="383442"/>
            <a:chOff x="4218333" y="3184982"/>
            <a:chExt cx="209107" cy="383442"/>
          </a:xfrm>
        </p:grpSpPr>
        <p:sp>
          <p:nvSpPr>
            <p:cNvPr id="14680" name="Google Shape;14680;p91"/>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91"/>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82" name="Google Shape;14682;p91"/>
          <p:cNvSpPr/>
          <p:nvPr/>
        </p:nvSpPr>
        <p:spPr>
          <a:xfrm>
            <a:off x="4797127" y="316778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83" name="Google Shape;14683;p91"/>
          <p:cNvGrpSpPr/>
          <p:nvPr/>
        </p:nvGrpSpPr>
        <p:grpSpPr>
          <a:xfrm>
            <a:off x="6876953" y="3197637"/>
            <a:ext cx="322917" cy="347876"/>
            <a:chOff x="6896644" y="3216007"/>
            <a:chExt cx="322917" cy="347876"/>
          </a:xfrm>
        </p:grpSpPr>
        <p:sp>
          <p:nvSpPr>
            <p:cNvPr id="14684" name="Google Shape;14684;p91"/>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91"/>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91"/>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91"/>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91"/>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91"/>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91"/>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1" name="Google Shape;14691;p91"/>
          <p:cNvGrpSpPr/>
          <p:nvPr/>
        </p:nvGrpSpPr>
        <p:grpSpPr>
          <a:xfrm>
            <a:off x="7409674" y="3204814"/>
            <a:ext cx="334634" cy="333904"/>
            <a:chOff x="7429366" y="3223183"/>
            <a:chExt cx="334634" cy="333904"/>
          </a:xfrm>
        </p:grpSpPr>
        <p:sp>
          <p:nvSpPr>
            <p:cNvPr id="14692" name="Google Shape;14692;p91"/>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91"/>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94" name="Google Shape;14694;p91"/>
          <p:cNvSpPr/>
          <p:nvPr/>
        </p:nvSpPr>
        <p:spPr>
          <a:xfrm>
            <a:off x="8059604" y="318893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95" name="Google Shape;14695;p91"/>
          <p:cNvGrpSpPr/>
          <p:nvPr/>
        </p:nvGrpSpPr>
        <p:grpSpPr>
          <a:xfrm>
            <a:off x="5196764" y="3707114"/>
            <a:ext cx="356196" cy="265631"/>
            <a:chOff x="5216456" y="3725484"/>
            <a:chExt cx="356196" cy="265631"/>
          </a:xfrm>
        </p:grpSpPr>
        <p:sp>
          <p:nvSpPr>
            <p:cNvPr id="14696" name="Google Shape;14696;p91"/>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91"/>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8" name="Google Shape;14698;p91"/>
          <p:cNvGrpSpPr/>
          <p:nvPr/>
        </p:nvGrpSpPr>
        <p:grpSpPr>
          <a:xfrm>
            <a:off x="6829701" y="3715625"/>
            <a:ext cx="355053" cy="248038"/>
            <a:chOff x="6849393" y="3733994"/>
            <a:chExt cx="355053" cy="248038"/>
          </a:xfrm>
        </p:grpSpPr>
        <p:sp>
          <p:nvSpPr>
            <p:cNvPr id="14699" name="Google Shape;14699;p91"/>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91"/>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91"/>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91"/>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91"/>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4" name="Google Shape;14704;p91"/>
          <p:cNvGrpSpPr/>
          <p:nvPr/>
        </p:nvGrpSpPr>
        <p:grpSpPr>
          <a:xfrm>
            <a:off x="7899305" y="3696318"/>
            <a:ext cx="392111" cy="280206"/>
            <a:chOff x="7918997" y="3714687"/>
            <a:chExt cx="392111" cy="280206"/>
          </a:xfrm>
        </p:grpSpPr>
        <p:sp>
          <p:nvSpPr>
            <p:cNvPr id="14705" name="Google Shape;14705;p91"/>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91"/>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91"/>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91"/>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91"/>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10" name="Google Shape;14710;p91"/>
          <p:cNvSpPr/>
          <p:nvPr/>
        </p:nvSpPr>
        <p:spPr>
          <a:xfrm>
            <a:off x="847662" y="3675995"/>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11" name="Google Shape;14711;p91"/>
          <p:cNvGrpSpPr/>
          <p:nvPr/>
        </p:nvGrpSpPr>
        <p:grpSpPr>
          <a:xfrm>
            <a:off x="1389085" y="3662594"/>
            <a:ext cx="357720" cy="355148"/>
            <a:chOff x="1408777" y="3680964"/>
            <a:chExt cx="357720" cy="355148"/>
          </a:xfrm>
        </p:grpSpPr>
        <p:sp>
          <p:nvSpPr>
            <p:cNvPr id="14712" name="Google Shape;14712;p91"/>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91"/>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91"/>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91"/>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91"/>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7" name="Google Shape;14717;p91"/>
          <p:cNvGrpSpPr/>
          <p:nvPr/>
        </p:nvGrpSpPr>
        <p:grpSpPr>
          <a:xfrm>
            <a:off x="1933144" y="3662594"/>
            <a:ext cx="357720" cy="355148"/>
            <a:chOff x="1952836" y="3680964"/>
            <a:chExt cx="357720" cy="355148"/>
          </a:xfrm>
        </p:grpSpPr>
        <p:sp>
          <p:nvSpPr>
            <p:cNvPr id="14718" name="Google Shape;14718;p91"/>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91"/>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91"/>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91"/>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91"/>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3" name="Google Shape;14723;p91"/>
          <p:cNvGrpSpPr/>
          <p:nvPr/>
        </p:nvGrpSpPr>
        <p:grpSpPr>
          <a:xfrm>
            <a:off x="2477202" y="3662594"/>
            <a:ext cx="357720" cy="355148"/>
            <a:chOff x="2496894" y="3680964"/>
            <a:chExt cx="357720" cy="355148"/>
          </a:xfrm>
        </p:grpSpPr>
        <p:sp>
          <p:nvSpPr>
            <p:cNvPr id="14724" name="Google Shape;14724;p91"/>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91"/>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91"/>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91"/>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91"/>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9" name="Google Shape;14729;p91"/>
          <p:cNvGrpSpPr/>
          <p:nvPr/>
        </p:nvGrpSpPr>
        <p:grpSpPr>
          <a:xfrm>
            <a:off x="3021292" y="3662689"/>
            <a:ext cx="356164" cy="355815"/>
            <a:chOff x="3040984" y="3681059"/>
            <a:chExt cx="356164" cy="355815"/>
          </a:xfrm>
        </p:grpSpPr>
        <p:sp>
          <p:nvSpPr>
            <p:cNvPr id="14730" name="Google Shape;14730;p91"/>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91"/>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91"/>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3" name="Google Shape;14733;p91"/>
          <p:cNvGrpSpPr/>
          <p:nvPr/>
        </p:nvGrpSpPr>
        <p:grpSpPr>
          <a:xfrm>
            <a:off x="3564589" y="3680821"/>
            <a:ext cx="358069" cy="317995"/>
            <a:chOff x="3584280" y="3699191"/>
            <a:chExt cx="358069" cy="317995"/>
          </a:xfrm>
        </p:grpSpPr>
        <p:sp>
          <p:nvSpPr>
            <p:cNvPr id="14734" name="Google Shape;14734;p91"/>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91"/>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91"/>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91"/>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8" name="Google Shape;14738;p91"/>
          <p:cNvGrpSpPr/>
          <p:nvPr/>
        </p:nvGrpSpPr>
        <p:grpSpPr>
          <a:xfrm>
            <a:off x="4109790" y="3662689"/>
            <a:ext cx="355402" cy="354291"/>
            <a:chOff x="4129482" y="3681059"/>
            <a:chExt cx="355402" cy="354291"/>
          </a:xfrm>
        </p:grpSpPr>
        <p:sp>
          <p:nvSpPr>
            <p:cNvPr id="14739" name="Google Shape;14739;p91"/>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91"/>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91"/>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91"/>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3" name="Google Shape;14743;p91"/>
          <p:cNvGrpSpPr/>
          <p:nvPr/>
        </p:nvGrpSpPr>
        <p:grpSpPr>
          <a:xfrm>
            <a:off x="4653849" y="3661927"/>
            <a:ext cx="355434" cy="355815"/>
            <a:chOff x="4673540" y="3680297"/>
            <a:chExt cx="355434" cy="355815"/>
          </a:xfrm>
        </p:grpSpPr>
        <p:sp>
          <p:nvSpPr>
            <p:cNvPr id="14744" name="Google Shape;14744;p91"/>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91"/>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91"/>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7" name="Google Shape;14747;p91"/>
          <p:cNvGrpSpPr/>
          <p:nvPr/>
        </p:nvGrpSpPr>
        <p:grpSpPr>
          <a:xfrm>
            <a:off x="5759716" y="3680821"/>
            <a:ext cx="317645" cy="318757"/>
            <a:chOff x="5779408" y="3699191"/>
            <a:chExt cx="317645" cy="318757"/>
          </a:xfrm>
        </p:grpSpPr>
        <p:sp>
          <p:nvSpPr>
            <p:cNvPr id="14748" name="Google Shape;14748;p91"/>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91"/>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50" name="Google Shape;14750;p91"/>
          <p:cNvSpPr/>
          <p:nvPr/>
        </p:nvSpPr>
        <p:spPr>
          <a:xfrm>
            <a:off x="6284881" y="3676090"/>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51" name="Google Shape;14751;p91"/>
          <p:cNvGrpSpPr/>
          <p:nvPr/>
        </p:nvGrpSpPr>
        <p:grpSpPr>
          <a:xfrm>
            <a:off x="7370743" y="3662499"/>
            <a:ext cx="372073" cy="355243"/>
            <a:chOff x="7390435" y="3680868"/>
            <a:chExt cx="372073" cy="355243"/>
          </a:xfrm>
        </p:grpSpPr>
        <p:sp>
          <p:nvSpPr>
            <p:cNvPr id="14752" name="Google Shape;14752;p91"/>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91"/>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91"/>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91"/>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91"/>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91"/>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8" name="Google Shape;14758;p91"/>
          <p:cNvGrpSpPr/>
          <p:nvPr/>
        </p:nvGrpSpPr>
        <p:grpSpPr>
          <a:xfrm>
            <a:off x="1392301" y="4119346"/>
            <a:ext cx="374709" cy="374010"/>
            <a:chOff x="1421638" y="4125629"/>
            <a:chExt cx="374709" cy="374010"/>
          </a:xfrm>
        </p:grpSpPr>
        <p:sp>
          <p:nvSpPr>
            <p:cNvPr id="14759" name="Google Shape;14759;p91"/>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91"/>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1" name="Google Shape;14761;p91"/>
          <p:cNvGrpSpPr/>
          <p:nvPr/>
        </p:nvGrpSpPr>
        <p:grpSpPr>
          <a:xfrm>
            <a:off x="1943917" y="4135255"/>
            <a:ext cx="357720" cy="342192"/>
            <a:chOff x="1973254" y="4156304"/>
            <a:chExt cx="357720" cy="342192"/>
          </a:xfrm>
        </p:grpSpPr>
        <p:sp>
          <p:nvSpPr>
            <p:cNvPr id="14762" name="Google Shape;14762;p91"/>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91"/>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91"/>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91"/>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91"/>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91"/>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8" name="Google Shape;14768;p91"/>
          <p:cNvGrpSpPr/>
          <p:nvPr/>
        </p:nvGrpSpPr>
        <p:grpSpPr>
          <a:xfrm>
            <a:off x="2494422" y="4136192"/>
            <a:ext cx="341049" cy="340318"/>
            <a:chOff x="2523759" y="4135505"/>
            <a:chExt cx="341049" cy="340318"/>
          </a:xfrm>
        </p:grpSpPr>
        <p:sp>
          <p:nvSpPr>
            <p:cNvPr id="14769" name="Google Shape;14769;p91"/>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91"/>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1" name="Google Shape;14771;p91"/>
          <p:cNvGrpSpPr/>
          <p:nvPr/>
        </p:nvGrpSpPr>
        <p:grpSpPr>
          <a:xfrm>
            <a:off x="3011266" y="4131175"/>
            <a:ext cx="392079" cy="350353"/>
            <a:chOff x="3040603" y="4130360"/>
            <a:chExt cx="392079" cy="350353"/>
          </a:xfrm>
        </p:grpSpPr>
        <p:sp>
          <p:nvSpPr>
            <p:cNvPr id="14772" name="Google Shape;14772;p91"/>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91"/>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91"/>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91"/>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91"/>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91"/>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91"/>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91"/>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91"/>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91"/>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2" name="Google Shape;14782;p91"/>
          <p:cNvGrpSpPr/>
          <p:nvPr/>
        </p:nvGrpSpPr>
        <p:grpSpPr>
          <a:xfrm>
            <a:off x="3632807" y="4136192"/>
            <a:ext cx="232955" cy="340318"/>
            <a:chOff x="3662144" y="4135505"/>
            <a:chExt cx="232955" cy="340318"/>
          </a:xfrm>
        </p:grpSpPr>
        <p:sp>
          <p:nvSpPr>
            <p:cNvPr id="14783" name="Google Shape;14783;p91"/>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91"/>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91"/>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91"/>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7" name="Google Shape;14787;p91"/>
          <p:cNvGrpSpPr/>
          <p:nvPr/>
        </p:nvGrpSpPr>
        <p:grpSpPr>
          <a:xfrm>
            <a:off x="4119801" y="4122029"/>
            <a:ext cx="344065" cy="368644"/>
            <a:chOff x="4149138" y="4121151"/>
            <a:chExt cx="344065" cy="368644"/>
          </a:xfrm>
        </p:grpSpPr>
        <p:sp>
          <p:nvSpPr>
            <p:cNvPr id="14788" name="Google Shape;14788;p91"/>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91"/>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91"/>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91"/>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91"/>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91"/>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91"/>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91"/>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91"/>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91"/>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91"/>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91"/>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00" name="Google Shape;14800;p91"/>
          <p:cNvSpPr/>
          <p:nvPr/>
        </p:nvSpPr>
        <p:spPr>
          <a:xfrm>
            <a:off x="4662717" y="4136335"/>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01" name="Google Shape;14801;p91"/>
          <p:cNvGrpSpPr/>
          <p:nvPr/>
        </p:nvGrpSpPr>
        <p:grpSpPr>
          <a:xfrm>
            <a:off x="5176925" y="4174949"/>
            <a:ext cx="397763" cy="262804"/>
            <a:chOff x="5206262" y="4174817"/>
            <a:chExt cx="397763" cy="262804"/>
          </a:xfrm>
        </p:grpSpPr>
        <p:sp>
          <p:nvSpPr>
            <p:cNvPr id="14802" name="Google Shape;14802;p91"/>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91"/>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91"/>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91"/>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91"/>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91"/>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91"/>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9" name="Google Shape;14809;p91"/>
          <p:cNvGrpSpPr/>
          <p:nvPr/>
        </p:nvGrpSpPr>
        <p:grpSpPr>
          <a:xfrm>
            <a:off x="5698279" y="4161342"/>
            <a:ext cx="440505" cy="290018"/>
            <a:chOff x="5727616" y="4204699"/>
            <a:chExt cx="440505" cy="290018"/>
          </a:xfrm>
        </p:grpSpPr>
        <p:sp>
          <p:nvSpPr>
            <p:cNvPr id="14810" name="Google Shape;14810;p91"/>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91"/>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91"/>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91"/>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91"/>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91"/>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91"/>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91"/>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8" name="Google Shape;14818;p91"/>
          <p:cNvGrpSpPr/>
          <p:nvPr/>
        </p:nvGrpSpPr>
        <p:grpSpPr>
          <a:xfrm>
            <a:off x="6380726" y="4124093"/>
            <a:ext cx="159950" cy="364516"/>
            <a:chOff x="6410063" y="4135124"/>
            <a:chExt cx="159950" cy="364516"/>
          </a:xfrm>
        </p:grpSpPr>
        <p:sp>
          <p:nvSpPr>
            <p:cNvPr id="14819" name="Google Shape;14819;p91"/>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91"/>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91"/>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91"/>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3" name="Google Shape;14823;p91"/>
          <p:cNvGrpSpPr/>
          <p:nvPr/>
        </p:nvGrpSpPr>
        <p:grpSpPr>
          <a:xfrm>
            <a:off x="6641065" y="4124284"/>
            <a:ext cx="214378" cy="364135"/>
            <a:chOff x="6924652" y="4135505"/>
            <a:chExt cx="214378" cy="364135"/>
          </a:xfrm>
        </p:grpSpPr>
        <p:sp>
          <p:nvSpPr>
            <p:cNvPr id="14824" name="Google Shape;14824;p91"/>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91"/>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91"/>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91"/>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28" name="Google Shape;14828;p91"/>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14829" name="Google Shape;14829;p91"/>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14830" name="Google Shape;14830;p91"/>
          <p:cNvGrpSpPr/>
          <p:nvPr/>
        </p:nvGrpSpPr>
        <p:grpSpPr>
          <a:xfrm>
            <a:off x="841240" y="4119220"/>
            <a:ext cx="374177" cy="374263"/>
            <a:chOff x="775325" y="4143525"/>
            <a:chExt cx="468776" cy="468884"/>
          </a:xfrm>
        </p:grpSpPr>
        <p:sp>
          <p:nvSpPr>
            <p:cNvPr id="14831" name="Google Shape;14831;p91"/>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91"/>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91"/>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91"/>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5" name="Google Shape;14835;p91"/>
          <p:cNvGrpSpPr/>
          <p:nvPr/>
        </p:nvGrpSpPr>
        <p:grpSpPr>
          <a:xfrm>
            <a:off x="7015917" y="4114633"/>
            <a:ext cx="219464" cy="383437"/>
            <a:chOff x="1426400" y="1814750"/>
            <a:chExt cx="407850" cy="712575"/>
          </a:xfrm>
        </p:grpSpPr>
        <p:sp>
          <p:nvSpPr>
            <p:cNvPr id="14836" name="Google Shape;14836;p91"/>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91"/>
            <p:cNvSpPr/>
            <p:nvPr/>
          </p:nvSpPr>
          <p:spPr>
            <a:xfrm>
              <a:off x="1631125" y="2222650"/>
              <a:ext cx="25" cy="304675"/>
            </a:xfrm>
            <a:custGeom>
              <a:rect b="b" l="l" r="r" t="t"/>
              <a:pathLst>
                <a:path extrusionOk="0" fill="none" h="12187" w="1">
                  <a:moveTo>
                    <a:pt x="1" y="1"/>
                  </a:moveTo>
                  <a:lnTo>
                    <a:pt x="1" y="12187"/>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91"/>
            <p:cNvSpPr/>
            <p:nvPr/>
          </p:nvSpPr>
          <p:spPr>
            <a:xfrm>
              <a:off x="1529575" y="2425750"/>
              <a:ext cx="203125" cy="25"/>
            </a:xfrm>
            <a:custGeom>
              <a:rect b="b" l="l" r="r" t="t"/>
              <a:pathLst>
                <a:path extrusionOk="0" fill="none" h="1" w="8125">
                  <a:moveTo>
                    <a:pt x="1" y="1"/>
                  </a:moveTo>
                  <a:lnTo>
                    <a:pt x="8125"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9" name="Google Shape;14839;p91"/>
          <p:cNvGrpSpPr/>
          <p:nvPr/>
        </p:nvGrpSpPr>
        <p:grpSpPr>
          <a:xfrm>
            <a:off x="7391519" y="4149408"/>
            <a:ext cx="313833" cy="313887"/>
            <a:chOff x="1910075" y="2021700"/>
            <a:chExt cx="583225" cy="583325"/>
          </a:xfrm>
        </p:grpSpPr>
        <p:sp>
          <p:nvSpPr>
            <p:cNvPr id="14840" name="Google Shape;14840;p91"/>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91"/>
            <p:cNvSpPr/>
            <p:nvPr/>
          </p:nvSpPr>
          <p:spPr>
            <a:xfrm>
              <a:off x="2277975" y="2026475"/>
              <a:ext cx="210650" cy="210625"/>
            </a:xfrm>
            <a:custGeom>
              <a:rect b="b" l="l" r="r" t="t"/>
              <a:pathLst>
                <a:path extrusionOk="0" fill="none" h="8425" w="8426">
                  <a:moveTo>
                    <a:pt x="8425" y="0"/>
                  </a:moveTo>
                  <a:lnTo>
                    <a:pt x="1" y="8425"/>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91"/>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3" name="Google Shape;14843;p91"/>
          <p:cNvGrpSpPr/>
          <p:nvPr/>
        </p:nvGrpSpPr>
        <p:grpSpPr>
          <a:xfrm>
            <a:off x="7861486" y="4189187"/>
            <a:ext cx="441255" cy="234329"/>
            <a:chOff x="2749275" y="2099575"/>
            <a:chExt cx="820025" cy="435475"/>
          </a:xfrm>
        </p:grpSpPr>
        <p:sp>
          <p:nvSpPr>
            <p:cNvPr id="14844" name="Google Shape;14844;p91"/>
            <p:cNvSpPr/>
            <p:nvPr/>
          </p:nvSpPr>
          <p:spPr>
            <a:xfrm>
              <a:off x="3163375" y="2317300"/>
              <a:ext cx="389050" cy="25"/>
            </a:xfrm>
            <a:custGeom>
              <a:rect b="b" l="l" r="r" t="t"/>
              <a:pathLst>
                <a:path extrusionOk="0" fill="none" h="1" w="15562">
                  <a:moveTo>
                    <a:pt x="15562" y="1"/>
                  </a:moveTo>
                  <a:lnTo>
                    <a:pt x="1" y="1"/>
                  </a:lnTo>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91"/>
            <p:cNvSpPr/>
            <p:nvPr/>
          </p:nvSpPr>
          <p:spPr>
            <a:xfrm>
              <a:off x="3299975" y="2175125"/>
              <a:ext cx="25" cy="284375"/>
            </a:xfrm>
            <a:custGeom>
              <a:rect b="b" l="l" r="r" t="t"/>
              <a:pathLst>
                <a:path extrusionOk="0" fill="none" h="11375" w="1">
                  <a:moveTo>
                    <a:pt x="0" y="1"/>
                  </a:moveTo>
                  <a:lnTo>
                    <a:pt x="0" y="11374"/>
                  </a:lnTo>
                </a:path>
              </a:pathLst>
            </a:custGeom>
            <a:solidFill>
              <a:srgbClr val="E3E7EA"/>
            </a:solidFill>
            <a:ln cap="rnd"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91"/>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91"/>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51" name="Shape 14851"/>
        <p:cNvGrpSpPr/>
        <p:nvPr/>
      </p:nvGrpSpPr>
      <p:grpSpPr>
        <a:xfrm>
          <a:off x="0" y="0"/>
          <a:ext cx="0" cy="0"/>
          <a:chOff x="0" y="0"/>
          <a:chExt cx="0" cy="0"/>
        </a:xfrm>
      </p:grpSpPr>
      <p:grpSp>
        <p:nvGrpSpPr>
          <p:cNvPr id="14852" name="Google Shape;14852;p92"/>
          <p:cNvGrpSpPr/>
          <p:nvPr/>
        </p:nvGrpSpPr>
        <p:grpSpPr>
          <a:xfrm>
            <a:off x="1989449" y="4101269"/>
            <a:ext cx="374774" cy="346073"/>
            <a:chOff x="1989449" y="4282269"/>
            <a:chExt cx="374774" cy="346073"/>
          </a:xfrm>
        </p:grpSpPr>
        <p:sp>
          <p:nvSpPr>
            <p:cNvPr id="14853" name="Google Shape;14853;p92"/>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92"/>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92"/>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92"/>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92"/>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8" name="Google Shape;14858;p92"/>
          <p:cNvGrpSpPr/>
          <p:nvPr/>
        </p:nvGrpSpPr>
        <p:grpSpPr>
          <a:xfrm>
            <a:off x="2487439" y="4099740"/>
            <a:ext cx="198775" cy="348972"/>
            <a:chOff x="2487439" y="4280740"/>
            <a:chExt cx="198775" cy="348972"/>
          </a:xfrm>
        </p:grpSpPr>
        <p:sp>
          <p:nvSpPr>
            <p:cNvPr id="14859" name="Google Shape;14859;p92"/>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92"/>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92"/>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92"/>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3" name="Google Shape;14863;p92"/>
          <p:cNvGrpSpPr/>
          <p:nvPr/>
        </p:nvGrpSpPr>
        <p:grpSpPr>
          <a:xfrm>
            <a:off x="2810958" y="4092923"/>
            <a:ext cx="353145" cy="361873"/>
            <a:chOff x="2810958" y="4273923"/>
            <a:chExt cx="353145" cy="361873"/>
          </a:xfrm>
        </p:grpSpPr>
        <p:sp>
          <p:nvSpPr>
            <p:cNvPr id="14864" name="Google Shape;14864;p92"/>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92"/>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92"/>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92"/>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92"/>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92"/>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92"/>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1" name="Google Shape;14871;p92"/>
          <p:cNvGrpSpPr/>
          <p:nvPr/>
        </p:nvGrpSpPr>
        <p:grpSpPr>
          <a:xfrm>
            <a:off x="6275635" y="4101651"/>
            <a:ext cx="209383" cy="366778"/>
            <a:chOff x="6275635" y="4282651"/>
            <a:chExt cx="209383" cy="366778"/>
          </a:xfrm>
        </p:grpSpPr>
        <p:sp>
          <p:nvSpPr>
            <p:cNvPr id="14872" name="Google Shape;14872;p92"/>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92"/>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4" name="Google Shape;14874;p92"/>
          <p:cNvGrpSpPr/>
          <p:nvPr/>
        </p:nvGrpSpPr>
        <p:grpSpPr>
          <a:xfrm>
            <a:off x="6701186" y="4102033"/>
            <a:ext cx="280292" cy="366396"/>
            <a:chOff x="6701186" y="4283033"/>
            <a:chExt cx="280292" cy="366396"/>
          </a:xfrm>
        </p:grpSpPr>
        <p:sp>
          <p:nvSpPr>
            <p:cNvPr id="14875" name="Google Shape;14875;p92"/>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92"/>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7" name="Google Shape;14877;p92"/>
          <p:cNvGrpSpPr/>
          <p:nvPr/>
        </p:nvGrpSpPr>
        <p:grpSpPr>
          <a:xfrm>
            <a:off x="2609571" y="3643958"/>
            <a:ext cx="373627" cy="347347"/>
            <a:chOff x="2609571" y="3824958"/>
            <a:chExt cx="373627" cy="347347"/>
          </a:xfrm>
        </p:grpSpPr>
        <p:sp>
          <p:nvSpPr>
            <p:cNvPr id="14878" name="Google Shape;14878;p92"/>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92"/>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80" name="Google Shape;14880;p92"/>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81" name="Google Shape;14881;p92"/>
          <p:cNvGrpSpPr/>
          <p:nvPr/>
        </p:nvGrpSpPr>
        <p:grpSpPr>
          <a:xfrm>
            <a:off x="916127" y="3626056"/>
            <a:ext cx="221902" cy="380795"/>
            <a:chOff x="916127" y="3807056"/>
            <a:chExt cx="221902" cy="380795"/>
          </a:xfrm>
        </p:grpSpPr>
        <p:sp>
          <p:nvSpPr>
            <p:cNvPr id="14882" name="Google Shape;14882;p92"/>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92"/>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92"/>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92"/>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86" name="Google Shape;14886;p92"/>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92"/>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88" name="Google Shape;14888;p92"/>
          <p:cNvGrpSpPr/>
          <p:nvPr/>
        </p:nvGrpSpPr>
        <p:grpSpPr>
          <a:xfrm>
            <a:off x="3513010" y="3635134"/>
            <a:ext cx="362223" cy="361108"/>
            <a:chOff x="3513010" y="3816134"/>
            <a:chExt cx="362223" cy="361108"/>
          </a:xfrm>
        </p:grpSpPr>
        <p:sp>
          <p:nvSpPr>
            <p:cNvPr id="14889" name="Google Shape;14889;p92"/>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92"/>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92"/>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92"/>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3" name="Google Shape;14893;p92"/>
          <p:cNvGrpSpPr/>
          <p:nvPr/>
        </p:nvGrpSpPr>
        <p:grpSpPr>
          <a:xfrm>
            <a:off x="3950316" y="3639307"/>
            <a:ext cx="369805" cy="353782"/>
            <a:chOff x="3950316" y="3820307"/>
            <a:chExt cx="369805" cy="353782"/>
          </a:xfrm>
        </p:grpSpPr>
        <p:sp>
          <p:nvSpPr>
            <p:cNvPr id="14894" name="Google Shape;14894;p92"/>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92"/>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92"/>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92"/>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8" name="Google Shape;14898;p92"/>
          <p:cNvGrpSpPr/>
          <p:nvPr/>
        </p:nvGrpSpPr>
        <p:grpSpPr>
          <a:xfrm>
            <a:off x="1761909" y="3630961"/>
            <a:ext cx="307974" cy="371716"/>
            <a:chOff x="1761909" y="3811961"/>
            <a:chExt cx="307974" cy="371716"/>
          </a:xfrm>
        </p:grpSpPr>
        <p:sp>
          <p:nvSpPr>
            <p:cNvPr id="14899" name="Google Shape;14899;p92"/>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92"/>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92"/>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92"/>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92"/>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92"/>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92"/>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92"/>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92"/>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92"/>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9" name="Google Shape;14909;p92"/>
          <p:cNvGrpSpPr/>
          <p:nvPr/>
        </p:nvGrpSpPr>
        <p:grpSpPr>
          <a:xfrm>
            <a:off x="5373342" y="3627935"/>
            <a:ext cx="231395" cy="353145"/>
            <a:chOff x="5373342" y="3808935"/>
            <a:chExt cx="231395" cy="353145"/>
          </a:xfrm>
        </p:grpSpPr>
        <p:sp>
          <p:nvSpPr>
            <p:cNvPr id="14910" name="Google Shape;14910;p92"/>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92"/>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92"/>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92"/>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92"/>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92"/>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92"/>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92"/>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92"/>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19" name="Google Shape;14919;p92"/>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20" name="Google Shape;14920;p92"/>
          <p:cNvGrpSpPr/>
          <p:nvPr/>
        </p:nvGrpSpPr>
        <p:grpSpPr>
          <a:xfrm>
            <a:off x="5833775" y="3628445"/>
            <a:ext cx="235185" cy="352253"/>
            <a:chOff x="5833775" y="3809445"/>
            <a:chExt cx="235185" cy="352253"/>
          </a:xfrm>
        </p:grpSpPr>
        <p:sp>
          <p:nvSpPr>
            <p:cNvPr id="14921" name="Google Shape;14921;p92"/>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92"/>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92"/>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4" name="Google Shape;14924;p92"/>
          <p:cNvGrpSpPr/>
          <p:nvPr/>
        </p:nvGrpSpPr>
        <p:grpSpPr>
          <a:xfrm>
            <a:off x="4942472" y="3628318"/>
            <a:ext cx="238976" cy="352762"/>
            <a:chOff x="4942472" y="3809318"/>
            <a:chExt cx="238976" cy="352762"/>
          </a:xfrm>
        </p:grpSpPr>
        <p:sp>
          <p:nvSpPr>
            <p:cNvPr id="14925" name="Google Shape;14925;p92"/>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92"/>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92"/>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92"/>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92"/>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92"/>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92"/>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2" name="Google Shape;14932;p92"/>
          <p:cNvGrpSpPr/>
          <p:nvPr/>
        </p:nvGrpSpPr>
        <p:grpSpPr>
          <a:xfrm>
            <a:off x="6266525" y="3626788"/>
            <a:ext cx="260223" cy="353527"/>
            <a:chOff x="6266525" y="3807788"/>
            <a:chExt cx="260223" cy="353527"/>
          </a:xfrm>
        </p:grpSpPr>
        <p:sp>
          <p:nvSpPr>
            <p:cNvPr id="14933" name="Google Shape;14933;p92"/>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92"/>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92"/>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92"/>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37" name="Google Shape;14937;p92"/>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38" name="Google Shape;14938;p92"/>
          <p:cNvGrpSpPr/>
          <p:nvPr/>
        </p:nvGrpSpPr>
        <p:grpSpPr>
          <a:xfrm>
            <a:off x="7184363" y="3628604"/>
            <a:ext cx="202184" cy="352762"/>
            <a:chOff x="7184363" y="3809604"/>
            <a:chExt cx="202184" cy="352762"/>
          </a:xfrm>
        </p:grpSpPr>
        <p:sp>
          <p:nvSpPr>
            <p:cNvPr id="14939" name="Google Shape;14939;p92"/>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92"/>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1" name="Google Shape;14941;p92"/>
          <p:cNvGrpSpPr/>
          <p:nvPr/>
        </p:nvGrpSpPr>
        <p:grpSpPr>
          <a:xfrm>
            <a:off x="7571624" y="3627935"/>
            <a:ext cx="292047" cy="352762"/>
            <a:chOff x="7571624" y="3808935"/>
            <a:chExt cx="292047" cy="352762"/>
          </a:xfrm>
        </p:grpSpPr>
        <p:sp>
          <p:nvSpPr>
            <p:cNvPr id="14942" name="Google Shape;14942;p92"/>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92"/>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92"/>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92"/>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92"/>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92"/>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8" name="Google Shape;14948;p92"/>
          <p:cNvGrpSpPr/>
          <p:nvPr/>
        </p:nvGrpSpPr>
        <p:grpSpPr>
          <a:xfrm>
            <a:off x="2174559" y="3175116"/>
            <a:ext cx="364135" cy="359930"/>
            <a:chOff x="2174559" y="3356116"/>
            <a:chExt cx="364135" cy="359930"/>
          </a:xfrm>
        </p:grpSpPr>
        <p:sp>
          <p:nvSpPr>
            <p:cNvPr id="14949" name="Google Shape;14949;p92"/>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92"/>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1" name="Google Shape;14951;p92"/>
          <p:cNvGrpSpPr/>
          <p:nvPr/>
        </p:nvGrpSpPr>
        <p:grpSpPr>
          <a:xfrm>
            <a:off x="1731934" y="3174639"/>
            <a:ext cx="368371" cy="361554"/>
            <a:chOff x="1731934" y="3355639"/>
            <a:chExt cx="368371" cy="361554"/>
          </a:xfrm>
        </p:grpSpPr>
        <p:sp>
          <p:nvSpPr>
            <p:cNvPr id="14952" name="Google Shape;14952;p92"/>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92"/>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4" name="Google Shape;14954;p92"/>
          <p:cNvGrpSpPr/>
          <p:nvPr/>
        </p:nvGrpSpPr>
        <p:grpSpPr>
          <a:xfrm>
            <a:off x="3990517" y="3173173"/>
            <a:ext cx="279559" cy="363402"/>
            <a:chOff x="3990517" y="3354173"/>
            <a:chExt cx="279559" cy="363402"/>
          </a:xfrm>
        </p:grpSpPr>
        <p:sp>
          <p:nvSpPr>
            <p:cNvPr id="14955" name="Google Shape;14955;p92"/>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92"/>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92"/>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8" name="Google Shape;14958;p92"/>
          <p:cNvGrpSpPr/>
          <p:nvPr/>
        </p:nvGrpSpPr>
        <p:grpSpPr>
          <a:xfrm>
            <a:off x="3497847" y="3236374"/>
            <a:ext cx="379680" cy="237606"/>
            <a:chOff x="3497847" y="3417374"/>
            <a:chExt cx="379680" cy="237606"/>
          </a:xfrm>
        </p:grpSpPr>
        <p:sp>
          <p:nvSpPr>
            <p:cNvPr id="14959" name="Google Shape;14959;p92"/>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92"/>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92"/>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92"/>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3" name="Google Shape;14963;p92"/>
          <p:cNvGrpSpPr/>
          <p:nvPr/>
        </p:nvGrpSpPr>
        <p:grpSpPr>
          <a:xfrm>
            <a:off x="2612597" y="3186075"/>
            <a:ext cx="376271" cy="337982"/>
            <a:chOff x="2612597" y="3367075"/>
            <a:chExt cx="376271" cy="337982"/>
          </a:xfrm>
        </p:grpSpPr>
        <p:sp>
          <p:nvSpPr>
            <p:cNvPr id="14964" name="Google Shape;14964;p92"/>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92"/>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6" name="Google Shape;14966;p92"/>
          <p:cNvGrpSpPr/>
          <p:nvPr/>
        </p:nvGrpSpPr>
        <p:grpSpPr>
          <a:xfrm>
            <a:off x="3071914" y="3183431"/>
            <a:ext cx="343652" cy="342505"/>
            <a:chOff x="3071914" y="3364431"/>
            <a:chExt cx="343652" cy="342505"/>
          </a:xfrm>
        </p:grpSpPr>
        <p:sp>
          <p:nvSpPr>
            <p:cNvPr id="14967" name="Google Shape;14967;p92"/>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92"/>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92"/>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92"/>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92"/>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2" name="Google Shape;14972;p92"/>
          <p:cNvGrpSpPr/>
          <p:nvPr/>
        </p:nvGrpSpPr>
        <p:grpSpPr>
          <a:xfrm>
            <a:off x="897141" y="3178875"/>
            <a:ext cx="257962" cy="352762"/>
            <a:chOff x="897141" y="3359875"/>
            <a:chExt cx="257962" cy="352762"/>
          </a:xfrm>
        </p:grpSpPr>
        <p:sp>
          <p:nvSpPr>
            <p:cNvPr id="14973" name="Google Shape;14973;p92"/>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92"/>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92"/>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92"/>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92"/>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92"/>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92"/>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92"/>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1" name="Google Shape;14981;p92"/>
          <p:cNvGrpSpPr/>
          <p:nvPr/>
        </p:nvGrpSpPr>
        <p:grpSpPr>
          <a:xfrm>
            <a:off x="1333682" y="3163330"/>
            <a:ext cx="271213" cy="383088"/>
            <a:chOff x="1333682" y="3344330"/>
            <a:chExt cx="271213" cy="383088"/>
          </a:xfrm>
        </p:grpSpPr>
        <p:sp>
          <p:nvSpPr>
            <p:cNvPr id="14982" name="Google Shape;14982;p92"/>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92"/>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92"/>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92"/>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92"/>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92"/>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92"/>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92"/>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92"/>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92"/>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92"/>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3" name="Google Shape;14993;p92"/>
          <p:cNvGrpSpPr/>
          <p:nvPr/>
        </p:nvGrpSpPr>
        <p:grpSpPr>
          <a:xfrm>
            <a:off x="6664394" y="3165974"/>
            <a:ext cx="353113" cy="351998"/>
            <a:chOff x="6664394" y="3346974"/>
            <a:chExt cx="353113" cy="351998"/>
          </a:xfrm>
        </p:grpSpPr>
        <p:sp>
          <p:nvSpPr>
            <p:cNvPr id="14994" name="Google Shape;14994;p92"/>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92"/>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92"/>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92"/>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92"/>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9" name="Google Shape;14999;p92"/>
          <p:cNvGrpSpPr/>
          <p:nvPr/>
        </p:nvGrpSpPr>
        <p:grpSpPr>
          <a:xfrm>
            <a:off x="849741" y="1778307"/>
            <a:ext cx="399398" cy="375443"/>
            <a:chOff x="849741" y="1959307"/>
            <a:chExt cx="399398" cy="375443"/>
          </a:xfrm>
        </p:grpSpPr>
        <p:sp>
          <p:nvSpPr>
            <p:cNvPr id="15000" name="Google Shape;15000;p92"/>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92"/>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2" name="Google Shape;15002;p92"/>
          <p:cNvGrpSpPr/>
          <p:nvPr/>
        </p:nvGrpSpPr>
        <p:grpSpPr>
          <a:xfrm>
            <a:off x="1284212" y="1782766"/>
            <a:ext cx="379489" cy="366046"/>
            <a:chOff x="1284212" y="1963766"/>
            <a:chExt cx="379489" cy="366046"/>
          </a:xfrm>
        </p:grpSpPr>
        <p:sp>
          <p:nvSpPr>
            <p:cNvPr id="15003" name="Google Shape;15003;p92"/>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92"/>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5" name="Google Shape;15005;p92"/>
          <p:cNvGrpSpPr/>
          <p:nvPr/>
        </p:nvGrpSpPr>
        <p:grpSpPr>
          <a:xfrm>
            <a:off x="3037766" y="1788564"/>
            <a:ext cx="370219" cy="354928"/>
            <a:chOff x="3037766" y="1969564"/>
            <a:chExt cx="370219" cy="354928"/>
          </a:xfrm>
        </p:grpSpPr>
        <p:sp>
          <p:nvSpPr>
            <p:cNvPr id="15006" name="Google Shape;15006;p92"/>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92"/>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92"/>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92"/>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0" name="Google Shape;15010;p92"/>
          <p:cNvGrpSpPr/>
          <p:nvPr/>
        </p:nvGrpSpPr>
        <p:grpSpPr>
          <a:xfrm>
            <a:off x="3982553" y="1790730"/>
            <a:ext cx="304566" cy="350501"/>
            <a:chOff x="3982553" y="1971730"/>
            <a:chExt cx="304566" cy="350501"/>
          </a:xfrm>
        </p:grpSpPr>
        <p:sp>
          <p:nvSpPr>
            <p:cNvPr id="15011" name="Google Shape;15011;p92"/>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92"/>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3" name="Google Shape;15013;p92"/>
          <p:cNvGrpSpPr/>
          <p:nvPr/>
        </p:nvGrpSpPr>
        <p:grpSpPr>
          <a:xfrm>
            <a:off x="2567841" y="1813124"/>
            <a:ext cx="399812" cy="306477"/>
            <a:chOff x="2567841" y="1994124"/>
            <a:chExt cx="399812" cy="306477"/>
          </a:xfrm>
        </p:grpSpPr>
        <p:sp>
          <p:nvSpPr>
            <p:cNvPr id="15014" name="Google Shape;15014;p92"/>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92"/>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92"/>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7" name="Google Shape;15017;p92"/>
          <p:cNvGrpSpPr/>
          <p:nvPr/>
        </p:nvGrpSpPr>
        <p:grpSpPr>
          <a:xfrm>
            <a:off x="2212084" y="1779358"/>
            <a:ext cx="324698" cy="372863"/>
            <a:chOff x="2212084" y="1960358"/>
            <a:chExt cx="324698" cy="372863"/>
          </a:xfrm>
        </p:grpSpPr>
        <p:sp>
          <p:nvSpPr>
            <p:cNvPr id="15018" name="Google Shape;15018;p92"/>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92"/>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92"/>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1" name="Google Shape;15021;p92"/>
          <p:cNvGrpSpPr/>
          <p:nvPr/>
        </p:nvGrpSpPr>
        <p:grpSpPr>
          <a:xfrm>
            <a:off x="1805901" y="1779358"/>
            <a:ext cx="284847" cy="373627"/>
            <a:chOff x="1805901" y="1960358"/>
            <a:chExt cx="284847" cy="373627"/>
          </a:xfrm>
        </p:grpSpPr>
        <p:sp>
          <p:nvSpPr>
            <p:cNvPr id="15022" name="Google Shape;15022;p92"/>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92"/>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24" name="Google Shape;15024;p92"/>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92"/>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92"/>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27" name="Google Shape;15027;p92"/>
          <p:cNvGrpSpPr/>
          <p:nvPr/>
        </p:nvGrpSpPr>
        <p:grpSpPr>
          <a:xfrm>
            <a:off x="6656812" y="1848388"/>
            <a:ext cx="368690" cy="245793"/>
            <a:chOff x="6656812" y="2029388"/>
            <a:chExt cx="368690" cy="245793"/>
          </a:xfrm>
        </p:grpSpPr>
        <p:sp>
          <p:nvSpPr>
            <p:cNvPr id="15028" name="Google Shape;15028;p92"/>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92"/>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92"/>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92"/>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92"/>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92"/>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92"/>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92"/>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92"/>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92"/>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8" name="Google Shape;15038;p92"/>
          <p:cNvGrpSpPr/>
          <p:nvPr/>
        </p:nvGrpSpPr>
        <p:grpSpPr>
          <a:xfrm>
            <a:off x="4869651" y="1831218"/>
            <a:ext cx="376654" cy="281566"/>
            <a:chOff x="4869651" y="2012218"/>
            <a:chExt cx="376654" cy="281566"/>
          </a:xfrm>
        </p:grpSpPr>
        <p:sp>
          <p:nvSpPr>
            <p:cNvPr id="15039" name="Google Shape;15039;p92"/>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92"/>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92"/>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92"/>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3" name="Google Shape;15043;p92"/>
          <p:cNvGrpSpPr/>
          <p:nvPr/>
        </p:nvGrpSpPr>
        <p:grpSpPr>
          <a:xfrm>
            <a:off x="5306224" y="1831313"/>
            <a:ext cx="367925" cy="281694"/>
            <a:chOff x="5306224" y="2012313"/>
            <a:chExt cx="367925" cy="281694"/>
          </a:xfrm>
        </p:grpSpPr>
        <p:sp>
          <p:nvSpPr>
            <p:cNvPr id="15044" name="Google Shape;15044;p92"/>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92"/>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46" name="Google Shape;15046;p92"/>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47" name="Google Shape;15047;p92"/>
          <p:cNvGrpSpPr/>
          <p:nvPr/>
        </p:nvGrpSpPr>
        <p:grpSpPr>
          <a:xfrm>
            <a:off x="6195998" y="1802102"/>
            <a:ext cx="368308" cy="338746"/>
            <a:chOff x="6195998" y="1983102"/>
            <a:chExt cx="368308" cy="338746"/>
          </a:xfrm>
        </p:grpSpPr>
        <p:sp>
          <p:nvSpPr>
            <p:cNvPr id="15048" name="Google Shape;15048;p92"/>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92"/>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92"/>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1" name="Google Shape;15051;p92"/>
          <p:cNvGrpSpPr/>
          <p:nvPr/>
        </p:nvGrpSpPr>
        <p:grpSpPr>
          <a:xfrm>
            <a:off x="7542031" y="1830835"/>
            <a:ext cx="369072" cy="280037"/>
            <a:chOff x="7542031" y="2011835"/>
            <a:chExt cx="369072" cy="280037"/>
          </a:xfrm>
        </p:grpSpPr>
        <p:sp>
          <p:nvSpPr>
            <p:cNvPr id="15052" name="Google Shape;15052;p92"/>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92"/>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92"/>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92"/>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92"/>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92"/>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92"/>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92"/>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92"/>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1" name="Google Shape;15061;p92"/>
          <p:cNvGrpSpPr/>
          <p:nvPr/>
        </p:nvGrpSpPr>
        <p:grpSpPr>
          <a:xfrm>
            <a:off x="8010427" y="3167503"/>
            <a:ext cx="278795" cy="351615"/>
            <a:chOff x="8010427" y="3348503"/>
            <a:chExt cx="278795" cy="351615"/>
          </a:xfrm>
        </p:grpSpPr>
        <p:sp>
          <p:nvSpPr>
            <p:cNvPr id="15062" name="Google Shape;15062;p92"/>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92"/>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92"/>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92"/>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66" name="Google Shape;15066;p92"/>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67" name="Google Shape;15067;p92"/>
          <p:cNvGrpSpPr/>
          <p:nvPr/>
        </p:nvGrpSpPr>
        <p:grpSpPr>
          <a:xfrm>
            <a:off x="7141900" y="3168204"/>
            <a:ext cx="281057" cy="351010"/>
            <a:chOff x="7141900" y="3349204"/>
            <a:chExt cx="281057" cy="351010"/>
          </a:xfrm>
        </p:grpSpPr>
        <p:sp>
          <p:nvSpPr>
            <p:cNvPr id="15068" name="Google Shape;15068;p92"/>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92"/>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92"/>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1" name="Google Shape;15071;p92"/>
          <p:cNvGrpSpPr/>
          <p:nvPr/>
        </p:nvGrpSpPr>
        <p:grpSpPr>
          <a:xfrm>
            <a:off x="5314188" y="3169032"/>
            <a:ext cx="363752" cy="353113"/>
            <a:chOff x="5314188" y="3350032"/>
            <a:chExt cx="363752" cy="353113"/>
          </a:xfrm>
        </p:grpSpPr>
        <p:sp>
          <p:nvSpPr>
            <p:cNvPr id="15072" name="Google Shape;15072;p92"/>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92"/>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4" name="Google Shape;15074;p92"/>
          <p:cNvGrpSpPr/>
          <p:nvPr/>
        </p:nvGrpSpPr>
        <p:grpSpPr>
          <a:xfrm>
            <a:off x="5829984" y="3169032"/>
            <a:ext cx="220755" cy="352348"/>
            <a:chOff x="5829984" y="3350032"/>
            <a:chExt cx="220755" cy="352348"/>
          </a:xfrm>
        </p:grpSpPr>
        <p:sp>
          <p:nvSpPr>
            <p:cNvPr id="15075" name="Google Shape;15075;p92"/>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92"/>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92"/>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92"/>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9" name="Google Shape;15079;p92"/>
          <p:cNvGrpSpPr/>
          <p:nvPr/>
        </p:nvGrpSpPr>
        <p:grpSpPr>
          <a:xfrm>
            <a:off x="4882170" y="3168841"/>
            <a:ext cx="358464" cy="352316"/>
            <a:chOff x="4882170" y="3349841"/>
            <a:chExt cx="358464" cy="352316"/>
          </a:xfrm>
        </p:grpSpPr>
        <p:sp>
          <p:nvSpPr>
            <p:cNvPr id="15080" name="Google Shape;15080;p92"/>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92"/>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82" name="Google Shape;15082;p92"/>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92"/>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84" name="Google Shape;15084;p92"/>
          <p:cNvGrpSpPr/>
          <p:nvPr/>
        </p:nvGrpSpPr>
        <p:grpSpPr>
          <a:xfrm>
            <a:off x="3044965" y="2254220"/>
            <a:ext cx="400194" cy="324316"/>
            <a:chOff x="3044965" y="2435220"/>
            <a:chExt cx="400194" cy="324316"/>
          </a:xfrm>
        </p:grpSpPr>
        <p:sp>
          <p:nvSpPr>
            <p:cNvPr id="15085" name="Google Shape;15085;p92"/>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92"/>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92"/>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8" name="Google Shape;15088;p92"/>
          <p:cNvGrpSpPr/>
          <p:nvPr/>
        </p:nvGrpSpPr>
        <p:grpSpPr>
          <a:xfrm>
            <a:off x="6203579" y="3167981"/>
            <a:ext cx="351615" cy="350373"/>
            <a:chOff x="6203579" y="3348981"/>
            <a:chExt cx="351615" cy="350373"/>
          </a:xfrm>
        </p:grpSpPr>
        <p:sp>
          <p:nvSpPr>
            <p:cNvPr id="15089" name="Google Shape;15089;p92"/>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92"/>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92"/>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92"/>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92"/>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4" name="Google Shape;15094;p92"/>
          <p:cNvGrpSpPr/>
          <p:nvPr/>
        </p:nvGrpSpPr>
        <p:grpSpPr>
          <a:xfrm>
            <a:off x="4878379" y="2292892"/>
            <a:ext cx="367161" cy="287523"/>
            <a:chOff x="4878379" y="2473892"/>
            <a:chExt cx="367161" cy="287523"/>
          </a:xfrm>
        </p:grpSpPr>
        <p:sp>
          <p:nvSpPr>
            <p:cNvPr id="15095" name="Google Shape;15095;p92"/>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92"/>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92"/>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92"/>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92"/>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0" name="Google Shape;15100;p92"/>
          <p:cNvGrpSpPr/>
          <p:nvPr/>
        </p:nvGrpSpPr>
        <p:grpSpPr>
          <a:xfrm>
            <a:off x="1325719" y="2706689"/>
            <a:ext cx="290581" cy="372481"/>
            <a:chOff x="1325719" y="2887689"/>
            <a:chExt cx="290581" cy="372481"/>
          </a:xfrm>
        </p:grpSpPr>
        <p:sp>
          <p:nvSpPr>
            <p:cNvPr id="15101" name="Google Shape;15101;p92"/>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92"/>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03" name="Google Shape;15103;p92"/>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04" name="Google Shape;15104;p92"/>
          <p:cNvGrpSpPr/>
          <p:nvPr/>
        </p:nvGrpSpPr>
        <p:grpSpPr>
          <a:xfrm>
            <a:off x="3510335" y="2711499"/>
            <a:ext cx="360726" cy="361204"/>
            <a:chOff x="3510335" y="2892499"/>
            <a:chExt cx="360726" cy="361204"/>
          </a:xfrm>
        </p:grpSpPr>
        <p:sp>
          <p:nvSpPr>
            <p:cNvPr id="15105" name="Google Shape;15105;p92"/>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92"/>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92"/>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92"/>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92"/>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0" name="Google Shape;15110;p92"/>
          <p:cNvGrpSpPr/>
          <p:nvPr/>
        </p:nvGrpSpPr>
        <p:grpSpPr>
          <a:xfrm>
            <a:off x="3086313" y="2696049"/>
            <a:ext cx="320143" cy="392581"/>
            <a:chOff x="3086313" y="2877049"/>
            <a:chExt cx="320143" cy="392581"/>
          </a:xfrm>
        </p:grpSpPr>
        <p:sp>
          <p:nvSpPr>
            <p:cNvPr id="15111" name="Google Shape;15111;p92"/>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92"/>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92"/>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92"/>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92"/>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92"/>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92"/>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92"/>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92"/>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92"/>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92"/>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92"/>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23" name="Google Shape;15123;p92"/>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24" name="Google Shape;15124;p92"/>
          <p:cNvGrpSpPr/>
          <p:nvPr/>
        </p:nvGrpSpPr>
        <p:grpSpPr>
          <a:xfrm>
            <a:off x="861113" y="2704746"/>
            <a:ext cx="333809" cy="373277"/>
            <a:chOff x="861113" y="2885746"/>
            <a:chExt cx="333809" cy="373277"/>
          </a:xfrm>
        </p:grpSpPr>
        <p:sp>
          <p:nvSpPr>
            <p:cNvPr id="15125" name="Google Shape;15125;p92"/>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92"/>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92"/>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28" name="Google Shape;15128;p92"/>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92"/>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30" name="Google Shape;15130;p92"/>
          <p:cNvGrpSpPr/>
          <p:nvPr/>
        </p:nvGrpSpPr>
        <p:grpSpPr>
          <a:xfrm>
            <a:off x="1297654" y="1323481"/>
            <a:ext cx="349354" cy="362223"/>
            <a:chOff x="1297654" y="1504481"/>
            <a:chExt cx="349354" cy="362223"/>
          </a:xfrm>
        </p:grpSpPr>
        <p:sp>
          <p:nvSpPr>
            <p:cNvPr id="15131" name="Google Shape;15131;p92"/>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92"/>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92"/>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34" name="Google Shape;15134;p92"/>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35" name="Google Shape;15135;p92"/>
          <p:cNvGrpSpPr/>
          <p:nvPr/>
        </p:nvGrpSpPr>
        <p:grpSpPr>
          <a:xfrm>
            <a:off x="852385" y="1329916"/>
            <a:ext cx="353145" cy="351998"/>
            <a:chOff x="852385" y="1510916"/>
            <a:chExt cx="353145" cy="351998"/>
          </a:xfrm>
        </p:grpSpPr>
        <p:sp>
          <p:nvSpPr>
            <p:cNvPr id="15136" name="Google Shape;15136;p92"/>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92"/>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92"/>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9" name="Google Shape;15139;p92"/>
          <p:cNvGrpSpPr/>
          <p:nvPr/>
        </p:nvGrpSpPr>
        <p:grpSpPr>
          <a:xfrm>
            <a:off x="1745217" y="1334471"/>
            <a:ext cx="343269" cy="342505"/>
            <a:chOff x="1745217" y="1515471"/>
            <a:chExt cx="343269" cy="342505"/>
          </a:xfrm>
        </p:grpSpPr>
        <p:sp>
          <p:nvSpPr>
            <p:cNvPr id="15140" name="Google Shape;15140;p92"/>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92"/>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92"/>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92"/>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44" name="Google Shape;15144;p92"/>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45" name="Google Shape;15145;p92"/>
          <p:cNvGrpSpPr/>
          <p:nvPr/>
        </p:nvGrpSpPr>
        <p:grpSpPr>
          <a:xfrm>
            <a:off x="3042703" y="1348137"/>
            <a:ext cx="411535" cy="315587"/>
            <a:chOff x="3042703" y="1529137"/>
            <a:chExt cx="411535" cy="315587"/>
          </a:xfrm>
        </p:grpSpPr>
        <p:sp>
          <p:nvSpPr>
            <p:cNvPr id="15146" name="Google Shape;15146;p92"/>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92"/>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92"/>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92"/>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92"/>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92"/>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92"/>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92"/>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92"/>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92"/>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6" name="Google Shape;15156;p92"/>
          <p:cNvGrpSpPr/>
          <p:nvPr/>
        </p:nvGrpSpPr>
        <p:grpSpPr>
          <a:xfrm>
            <a:off x="2629289" y="1363682"/>
            <a:ext cx="350501" cy="284497"/>
            <a:chOff x="2629289" y="1544682"/>
            <a:chExt cx="350501" cy="284497"/>
          </a:xfrm>
        </p:grpSpPr>
        <p:sp>
          <p:nvSpPr>
            <p:cNvPr id="15157" name="Google Shape;15157;p92"/>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92"/>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92"/>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92"/>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92"/>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2" name="Google Shape;15162;p92"/>
          <p:cNvGrpSpPr/>
          <p:nvPr/>
        </p:nvGrpSpPr>
        <p:grpSpPr>
          <a:xfrm>
            <a:off x="5305077" y="1321633"/>
            <a:ext cx="367893" cy="365218"/>
            <a:chOff x="5305077" y="1502633"/>
            <a:chExt cx="367893" cy="365218"/>
          </a:xfrm>
        </p:grpSpPr>
        <p:sp>
          <p:nvSpPr>
            <p:cNvPr id="15163" name="Google Shape;15163;p92"/>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92"/>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5" name="Google Shape;15165;p92"/>
          <p:cNvGrpSpPr/>
          <p:nvPr/>
        </p:nvGrpSpPr>
        <p:grpSpPr>
          <a:xfrm>
            <a:off x="7100170" y="1319117"/>
            <a:ext cx="368308" cy="367033"/>
            <a:chOff x="7100170" y="1500117"/>
            <a:chExt cx="368308" cy="367033"/>
          </a:xfrm>
        </p:grpSpPr>
        <p:sp>
          <p:nvSpPr>
            <p:cNvPr id="15166" name="Google Shape;15166;p92"/>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92"/>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92"/>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92"/>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92"/>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92"/>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92"/>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92"/>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92"/>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92"/>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92"/>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92"/>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92"/>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79" name="Google Shape;15179;p92"/>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80" name="Google Shape;15180;p92"/>
          <p:cNvGrpSpPr/>
          <p:nvPr/>
        </p:nvGrpSpPr>
        <p:grpSpPr>
          <a:xfrm>
            <a:off x="6649231" y="1319021"/>
            <a:ext cx="390287" cy="367065"/>
            <a:chOff x="6649231" y="1500021"/>
            <a:chExt cx="390287" cy="367065"/>
          </a:xfrm>
        </p:grpSpPr>
        <p:sp>
          <p:nvSpPr>
            <p:cNvPr id="15181" name="Google Shape;15181;p92"/>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92"/>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92"/>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92"/>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92"/>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92"/>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92"/>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92"/>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92"/>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92"/>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92"/>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92"/>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3" name="Google Shape;15193;p92"/>
          <p:cNvGrpSpPr/>
          <p:nvPr/>
        </p:nvGrpSpPr>
        <p:grpSpPr>
          <a:xfrm>
            <a:off x="5746938" y="1362503"/>
            <a:ext cx="387261" cy="280356"/>
            <a:chOff x="5746938" y="1543503"/>
            <a:chExt cx="387261" cy="280356"/>
          </a:xfrm>
        </p:grpSpPr>
        <p:sp>
          <p:nvSpPr>
            <p:cNvPr id="15194" name="Google Shape;15194;p92"/>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92"/>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6" name="Google Shape;15196;p92"/>
          <p:cNvGrpSpPr/>
          <p:nvPr/>
        </p:nvGrpSpPr>
        <p:grpSpPr>
          <a:xfrm>
            <a:off x="6196730" y="1344346"/>
            <a:ext cx="369072" cy="317467"/>
            <a:chOff x="6196730" y="1525346"/>
            <a:chExt cx="369072" cy="317467"/>
          </a:xfrm>
        </p:grpSpPr>
        <p:sp>
          <p:nvSpPr>
            <p:cNvPr id="15197" name="Google Shape;15197;p92"/>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92"/>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92"/>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0" name="Google Shape;15200;p92"/>
          <p:cNvGrpSpPr/>
          <p:nvPr/>
        </p:nvGrpSpPr>
        <p:grpSpPr>
          <a:xfrm>
            <a:off x="4940592" y="1319690"/>
            <a:ext cx="246558" cy="367161"/>
            <a:chOff x="4940592" y="1500690"/>
            <a:chExt cx="246558" cy="367161"/>
          </a:xfrm>
        </p:grpSpPr>
        <p:sp>
          <p:nvSpPr>
            <p:cNvPr id="15201" name="Google Shape;15201;p92"/>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92"/>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92"/>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92"/>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5" name="Google Shape;15205;p92"/>
          <p:cNvGrpSpPr/>
          <p:nvPr/>
        </p:nvGrpSpPr>
        <p:grpSpPr>
          <a:xfrm>
            <a:off x="7964906" y="1318894"/>
            <a:ext cx="380858" cy="367575"/>
            <a:chOff x="7964906" y="1499894"/>
            <a:chExt cx="380858" cy="367575"/>
          </a:xfrm>
        </p:grpSpPr>
        <p:sp>
          <p:nvSpPr>
            <p:cNvPr id="15206" name="Google Shape;15206;p92"/>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92"/>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92"/>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09" name="Google Shape;15209;p92"/>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10" name="Google Shape;15210;p92"/>
          <p:cNvGrpSpPr/>
          <p:nvPr/>
        </p:nvGrpSpPr>
        <p:grpSpPr>
          <a:xfrm>
            <a:off x="8007400" y="2721278"/>
            <a:ext cx="285230" cy="355597"/>
            <a:chOff x="8007400" y="2902278"/>
            <a:chExt cx="285230" cy="355597"/>
          </a:xfrm>
        </p:grpSpPr>
        <p:sp>
          <p:nvSpPr>
            <p:cNvPr id="15211" name="Google Shape;15211;p92"/>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92"/>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3" name="Google Shape;15213;p92"/>
          <p:cNvGrpSpPr/>
          <p:nvPr/>
        </p:nvGrpSpPr>
        <p:grpSpPr>
          <a:xfrm>
            <a:off x="6219124" y="2721788"/>
            <a:ext cx="318231" cy="355470"/>
            <a:chOff x="6219124" y="2902788"/>
            <a:chExt cx="318231" cy="355470"/>
          </a:xfrm>
        </p:grpSpPr>
        <p:sp>
          <p:nvSpPr>
            <p:cNvPr id="15214" name="Google Shape;15214;p92"/>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92"/>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92"/>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7" name="Google Shape;15217;p92"/>
          <p:cNvGrpSpPr/>
          <p:nvPr/>
        </p:nvGrpSpPr>
        <p:grpSpPr>
          <a:xfrm>
            <a:off x="4969421" y="2721852"/>
            <a:ext cx="185109" cy="355406"/>
            <a:chOff x="4969421" y="2902852"/>
            <a:chExt cx="185109" cy="355406"/>
          </a:xfrm>
        </p:grpSpPr>
        <p:sp>
          <p:nvSpPr>
            <p:cNvPr id="15218" name="Google Shape;15218;p92"/>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92"/>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92"/>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92"/>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92"/>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92"/>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24" name="Google Shape;15224;p92"/>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92"/>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26" name="Google Shape;15226;p92"/>
          <p:cNvGrpSpPr/>
          <p:nvPr/>
        </p:nvGrpSpPr>
        <p:grpSpPr>
          <a:xfrm>
            <a:off x="6685259" y="2721852"/>
            <a:ext cx="311414" cy="355406"/>
            <a:chOff x="6685259" y="2902852"/>
            <a:chExt cx="311414" cy="355406"/>
          </a:xfrm>
        </p:grpSpPr>
        <p:sp>
          <p:nvSpPr>
            <p:cNvPr id="15227" name="Google Shape;15227;p92"/>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92"/>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92"/>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0" name="Google Shape;15230;p92"/>
          <p:cNvGrpSpPr/>
          <p:nvPr/>
        </p:nvGrpSpPr>
        <p:grpSpPr>
          <a:xfrm>
            <a:off x="5309250" y="2722170"/>
            <a:ext cx="359579" cy="355852"/>
            <a:chOff x="5309250" y="2903170"/>
            <a:chExt cx="359579" cy="355852"/>
          </a:xfrm>
        </p:grpSpPr>
        <p:sp>
          <p:nvSpPr>
            <p:cNvPr id="15231" name="Google Shape;15231;p92"/>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92"/>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92"/>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4" name="Google Shape;15234;p92"/>
          <p:cNvGrpSpPr/>
          <p:nvPr/>
        </p:nvGrpSpPr>
        <p:grpSpPr>
          <a:xfrm>
            <a:off x="2199565" y="2240172"/>
            <a:ext cx="312179" cy="353431"/>
            <a:chOff x="2199565" y="2421172"/>
            <a:chExt cx="312179" cy="353431"/>
          </a:xfrm>
        </p:grpSpPr>
        <p:sp>
          <p:nvSpPr>
            <p:cNvPr id="15235" name="Google Shape;15235;p92"/>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92"/>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7" name="Google Shape;15237;p92"/>
          <p:cNvGrpSpPr/>
          <p:nvPr/>
        </p:nvGrpSpPr>
        <p:grpSpPr>
          <a:xfrm>
            <a:off x="1750887" y="2244727"/>
            <a:ext cx="320143" cy="343269"/>
            <a:chOff x="1750887" y="2425727"/>
            <a:chExt cx="320143" cy="343269"/>
          </a:xfrm>
        </p:grpSpPr>
        <p:sp>
          <p:nvSpPr>
            <p:cNvPr id="15238" name="Google Shape;15238;p92"/>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92"/>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0" name="Google Shape;15240;p92"/>
          <p:cNvGrpSpPr/>
          <p:nvPr/>
        </p:nvGrpSpPr>
        <p:grpSpPr>
          <a:xfrm>
            <a:off x="1298037" y="2244727"/>
            <a:ext cx="338364" cy="342887"/>
            <a:chOff x="1298037" y="2425727"/>
            <a:chExt cx="338364" cy="342887"/>
          </a:xfrm>
        </p:grpSpPr>
        <p:sp>
          <p:nvSpPr>
            <p:cNvPr id="15241" name="Google Shape;15241;p92"/>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92"/>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92"/>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92"/>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45" name="Google Shape;15245;p92"/>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46" name="Google Shape;15246;p92"/>
          <p:cNvGrpSpPr/>
          <p:nvPr/>
        </p:nvGrpSpPr>
        <p:grpSpPr>
          <a:xfrm>
            <a:off x="3974207" y="2248009"/>
            <a:ext cx="320143" cy="338491"/>
            <a:chOff x="3974207" y="2429009"/>
            <a:chExt cx="320143" cy="338491"/>
          </a:xfrm>
        </p:grpSpPr>
        <p:sp>
          <p:nvSpPr>
            <p:cNvPr id="15247" name="Google Shape;15247;p92"/>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92"/>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9" name="Google Shape;15249;p92"/>
          <p:cNvGrpSpPr/>
          <p:nvPr/>
        </p:nvGrpSpPr>
        <p:grpSpPr>
          <a:xfrm>
            <a:off x="2623237" y="2250047"/>
            <a:ext cx="355024" cy="332630"/>
            <a:chOff x="2623237" y="2431047"/>
            <a:chExt cx="355024" cy="332630"/>
          </a:xfrm>
        </p:grpSpPr>
        <p:sp>
          <p:nvSpPr>
            <p:cNvPr id="15250" name="Google Shape;15250;p92"/>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92"/>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92"/>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92"/>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4" name="Google Shape;15254;p92"/>
          <p:cNvGrpSpPr/>
          <p:nvPr/>
        </p:nvGrpSpPr>
        <p:grpSpPr>
          <a:xfrm>
            <a:off x="6657194" y="2253073"/>
            <a:ext cx="375507" cy="367925"/>
            <a:chOff x="6657194" y="2434073"/>
            <a:chExt cx="375507" cy="367925"/>
          </a:xfrm>
        </p:grpSpPr>
        <p:sp>
          <p:nvSpPr>
            <p:cNvPr id="15255" name="Google Shape;15255;p92"/>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92"/>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92"/>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8" name="Google Shape;15258;p92"/>
          <p:cNvGrpSpPr/>
          <p:nvPr/>
        </p:nvGrpSpPr>
        <p:grpSpPr>
          <a:xfrm>
            <a:off x="7101317" y="2260655"/>
            <a:ext cx="367925" cy="352380"/>
            <a:chOff x="7101317" y="2441655"/>
            <a:chExt cx="367925" cy="352380"/>
          </a:xfrm>
        </p:grpSpPr>
        <p:sp>
          <p:nvSpPr>
            <p:cNvPr id="15259" name="Google Shape;15259;p92"/>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92"/>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1" name="Google Shape;15261;p92"/>
          <p:cNvGrpSpPr/>
          <p:nvPr/>
        </p:nvGrpSpPr>
        <p:grpSpPr>
          <a:xfrm>
            <a:off x="5756399" y="2253456"/>
            <a:ext cx="367925" cy="367161"/>
            <a:chOff x="5756399" y="2434456"/>
            <a:chExt cx="367925" cy="367161"/>
          </a:xfrm>
        </p:grpSpPr>
        <p:sp>
          <p:nvSpPr>
            <p:cNvPr id="15262" name="Google Shape;15262;p92"/>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92"/>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92"/>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92"/>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92"/>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92"/>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92"/>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69" name="Google Shape;15269;p92"/>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92"/>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71" name="Google Shape;15271;p92"/>
          <p:cNvGrpSpPr/>
          <p:nvPr/>
        </p:nvGrpSpPr>
        <p:grpSpPr>
          <a:xfrm>
            <a:off x="7964906" y="2253073"/>
            <a:ext cx="373627" cy="367925"/>
            <a:chOff x="7964906" y="2434073"/>
            <a:chExt cx="373627" cy="367925"/>
          </a:xfrm>
        </p:grpSpPr>
        <p:sp>
          <p:nvSpPr>
            <p:cNvPr id="15272" name="Google Shape;15272;p92"/>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92"/>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4" name="Google Shape;15274;p92"/>
          <p:cNvGrpSpPr/>
          <p:nvPr/>
        </p:nvGrpSpPr>
        <p:grpSpPr>
          <a:xfrm>
            <a:off x="6194086" y="2256737"/>
            <a:ext cx="369837" cy="360471"/>
            <a:chOff x="6194086" y="2437737"/>
            <a:chExt cx="369837" cy="360471"/>
          </a:xfrm>
        </p:grpSpPr>
        <p:sp>
          <p:nvSpPr>
            <p:cNvPr id="15275" name="Google Shape;15275;p92"/>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92"/>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77" name="Google Shape;15277;p92"/>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15278" name="Google Shape;15278;p92"/>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282" name="Shape 15282"/>
        <p:cNvGrpSpPr/>
        <p:nvPr/>
      </p:nvGrpSpPr>
      <p:grpSpPr>
        <a:xfrm>
          <a:off x="0" y="0"/>
          <a:ext cx="0" cy="0"/>
          <a:chOff x="0" y="0"/>
          <a:chExt cx="0" cy="0"/>
        </a:xfrm>
      </p:grpSpPr>
      <p:grpSp>
        <p:nvGrpSpPr>
          <p:cNvPr id="15283" name="Google Shape;15283;p93"/>
          <p:cNvGrpSpPr/>
          <p:nvPr/>
        </p:nvGrpSpPr>
        <p:grpSpPr>
          <a:xfrm>
            <a:off x="3122257" y="1334344"/>
            <a:ext cx="294850" cy="349434"/>
            <a:chOff x="3122257" y="1508594"/>
            <a:chExt cx="294850" cy="349434"/>
          </a:xfrm>
        </p:grpSpPr>
        <p:sp>
          <p:nvSpPr>
            <p:cNvPr id="15284" name="Google Shape;15284;p93"/>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93"/>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93"/>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93"/>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93"/>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9" name="Google Shape;15289;p93"/>
          <p:cNvGrpSpPr/>
          <p:nvPr/>
        </p:nvGrpSpPr>
        <p:grpSpPr>
          <a:xfrm>
            <a:off x="910723" y="1333962"/>
            <a:ext cx="251660" cy="350166"/>
            <a:chOff x="910723" y="1508212"/>
            <a:chExt cx="251660" cy="350166"/>
          </a:xfrm>
        </p:grpSpPr>
        <p:sp>
          <p:nvSpPr>
            <p:cNvPr id="15290" name="Google Shape;15290;p93"/>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93"/>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93"/>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93"/>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93"/>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93"/>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93"/>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93"/>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93"/>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93"/>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93"/>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93"/>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93"/>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93"/>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93"/>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93"/>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93"/>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7" name="Google Shape;15307;p93"/>
          <p:cNvGrpSpPr/>
          <p:nvPr/>
        </p:nvGrpSpPr>
        <p:grpSpPr>
          <a:xfrm>
            <a:off x="1308631" y="1333580"/>
            <a:ext cx="350166" cy="350198"/>
            <a:chOff x="1308631" y="1507830"/>
            <a:chExt cx="350166" cy="350198"/>
          </a:xfrm>
        </p:grpSpPr>
        <p:sp>
          <p:nvSpPr>
            <p:cNvPr id="15308" name="Google Shape;15308;p93"/>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93"/>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93"/>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93"/>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2" name="Google Shape;15312;p93"/>
          <p:cNvGrpSpPr/>
          <p:nvPr/>
        </p:nvGrpSpPr>
        <p:grpSpPr>
          <a:xfrm>
            <a:off x="1756921" y="1335489"/>
            <a:ext cx="345997" cy="345997"/>
            <a:chOff x="1756921" y="1509739"/>
            <a:chExt cx="345997" cy="345997"/>
          </a:xfrm>
        </p:grpSpPr>
        <p:sp>
          <p:nvSpPr>
            <p:cNvPr id="15313" name="Google Shape;15313;p93"/>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93"/>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93"/>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93"/>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93"/>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93"/>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93"/>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93"/>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93"/>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93"/>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93"/>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93"/>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93"/>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93"/>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93"/>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93"/>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93"/>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0" name="Google Shape;15330;p93"/>
          <p:cNvGrpSpPr/>
          <p:nvPr/>
        </p:nvGrpSpPr>
        <p:grpSpPr>
          <a:xfrm>
            <a:off x="2216956" y="1336253"/>
            <a:ext cx="318721" cy="345615"/>
            <a:chOff x="2216956" y="1510503"/>
            <a:chExt cx="318721" cy="345615"/>
          </a:xfrm>
        </p:grpSpPr>
        <p:sp>
          <p:nvSpPr>
            <p:cNvPr id="15331" name="Google Shape;15331;p93"/>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93"/>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93"/>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93"/>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93"/>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6" name="Google Shape;15336;p93"/>
          <p:cNvGrpSpPr/>
          <p:nvPr/>
        </p:nvGrpSpPr>
        <p:grpSpPr>
          <a:xfrm>
            <a:off x="3988156" y="1394211"/>
            <a:ext cx="349052" cy="230049"/>
            <a:chOff x="3988156" y="1568461"/>
            <a:chExt cx="349052" cy="230049"/>
          </a:xfrm>
        </p:grpSpPr>
        <p:sp>
          <p:nvSpPr>
            <p:cNvPr id="15337" name="Google Shape;15337;p93"/>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93"/>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93"/>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93"/>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93"/>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93"/>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93"/>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4" name="Google Shape;15344;p93"/>
          <p:cNvGrpSpPr/>
          <p:nvPr/>
        </p:nvGrpSpPr>
        <p:grpSpPr>
          <a:xfrm>
            <a:off x="2633037" y="1325623"/>
            <a:ext cx="379002" cy="366112"/>
            <a:chOff x="2633037" y="1499873"/>
            <a:chExt cx="379002" cy="366112"/>
          </a:xfrm>
        </p:grpSpPr>
        <p:sp>
          <p:nvSpPr>
            <p:cNvPr id="15345" name="Google Shape;15345;p93"/>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93"/>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93"/>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93"/>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93"/>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93"/>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1" name="Google Shape;15351;p93"/>
          <p:cNvGrpSpPr/>
          <p:nvPr/>
        </p:nvGrpSpPr>
        <p:grpSpPr>
          <a:xfrm>
            <a:off x="6675256" y="1341919"/>
            <a:ext cx="327823" cy="357009"/>
            <a:chOff x="6675256" y="1516169"/>
            <a:chExt cx="327823" cy="357009"/>
          </a:xfrm>
        </p:grpSpPr>
        <p:sp>
          <p:nvSpPr>
            <p:cNvPr id="15352" name="Google Shape;15352;p93"/>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93"/>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93"/>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93"/>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93"/>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93"/>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93"/>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93"/>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93"/>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1" name="Google Shape;15361;p93"/>
          <p:cNvGrpSpPr/>
          <p:nvPr/>
        </p:nvGrpSpPr>
        <p:grpSpPr>
          <a:xfrm>
            <a:off x="8020159" y="1342301"/>
            <a:ext cx="300897" cy="356627"/>
            <a:chOff x="8020159" y="1516551"/>
            <a:chExt cx="300897" cy="356627"/>
          </a:xfrm>
        </p:grpSpPr>
        <p:sp>
          <p:nvSpPr>
            <p:cNvPr id="15362" name="Google Shape;15362;p93"/>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93"/>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93"/>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93"/>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93"/>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7" name="Google Shape;15367;p93"/>
          <p:cNvGrpSpPr/>
          <p:nvPr/>
        </p:nvGrpSpPr>
        <p:grpSpPr>
          <a:xfrm>
            <a:off x="5377363" y="1341919"/>
            <a:ext cx="257357" cy="356627"/>
            <a:chOff x="5377363" y="1516169"/>
            <a:chExt cx="257357" cy="356627"/>
          </a:xfrm>
        </p:grpSpPr>
        <p:sp>
          <p:nvSpPr>
            <p:cNvPr id="15368" name="Google Shape;15368;p93"/>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93"/>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93"/>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93"/>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93"/>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93"/>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93"/>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93"/>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93"/>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93"/>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93"/>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93"/>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93"/>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93"/>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93"/>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93"/>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93"/>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5" name="Google Shape;15385;p93"/>
          <p:cNvGrpSpPr/>
          <p:nvPr/>
        </p:nvGrpSpPr>
        <p:grpSpPr>
          <a:xfrm>
            <a:off x="4880567" y="1361620"/>
            <a:ext cx="356245" cy="317607"/>
            <a:chOff x="4880567" y="1535870"/>
            <a:chExt cx="356245" cy="317607"/>
          </a:xfrm>
        </p:grpSpPr>
        <p:sp>
          <p:nvSpPr>
            <p:cNvPr id="15386" name="Google Shape;15386;p93"/>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93"/>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93"/>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93"/>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93"/>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1" name="Google Shape;15391;p93"/>
          <p:cNvGrpSpPr/>
          <p:nvPr/>
        </p:nvGrpSpPr>
        <p:grpSpPr>
          <a:xfrm>
            <a:off x="5771483" y="1341537"/>
            <a:ext cx="357359" cy="357391"/>
            <a:chOff x="5771483" y="1515787"/>
            <a:chExt cx="357359" cy="357391"/>
          </a:xfrm>
        </p:grpSpPr>
        <p:sp>
          <p:nvSpPr>
            <p:cNvPr id="15392" name="Google Shape;15392;p93"/>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93"/>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93"/>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93"/>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6" name="Google Shape;15396;p93"/>
          <p:cNvGrpSpPr/>
          <p:nvPr/>
        </p:nvGrpSpPr>
        <p:grpSpPr>
          <a:xfrm>
            <a:off x="7121669" y="1359360"/>
            <a:ext cx="321362" cy="321362"/>
            <a:chOff x="7121669" y="1533610"/>
            <a:chExt cx="321362" cy="321362"/>
          </a:xfrm>
        </p:grpSpPr>
        <p:sp>
          <p:nvSpPr>
            <p:cNvPr id="15397" name="Google Shape;15397;p93"/>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93"/>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93"/>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93"/>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1" name="Google Shape;15401;p93"/>
          <p:cNvGrpSpPr/>
          <p:nvPr/>
        </p:nvGrpSpPr>
        <p:grpSpPr>
          <a:xfrm>
            <a:off x="7562766" y="1340614"/>
            <a:ext cx="327059" cy="360192"/>
            <a:chOff x="7562766" y="1514864"/>
            <a:chExt cx="327059" cy="360192"/>
          </a:xfrm>
        </p:grpSpPr>
        <p:sp>
          <p:nvSpPr>
            <p:cNvPr id="15402" name="Google Shape;15402;p93"/>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93"/>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93"/>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93"/>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6" name="Google Shape;15406;p93"/>
          <p:cNvGrpSpPr/>
          <p:nvPr/>
        </p:nvGrpSpPr>
        <p:grpSpPr>
          <a:xfrm>
            <a:off x="6221229" y="1324423"/>
            <a:ext cx="361636" cy="362183"/>
            <a:chOff x="6259175" y="1559008"/>
            <a:chExt cx="271743" cy="272093"/>
          </a:xfrm>
        </p:grpSpPr>
        <p:sp>
          <p:nvSpPr>
            <p:cNvPr id="15407" name="Google Shape;15407;p93"/>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93"/>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93"/>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93"/>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93"/>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93"/>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93"/>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93"/>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93"/>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93"/>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93"/>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93"/>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93"/>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93"/>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93"/>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93"/>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93"/>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4" name="Google Shape;15424;p93"/>
          <p:cNvGrpSpPr/>
          <p:nvPr/>
        </p:nvGrpSpPr>
        <p:grpSpPr>
          <a:xfrm>
            <a:off x="6671087" y="1835054"/>
            <a:ext cx="332757" cy="281833"/>
            <a:chOff x="6671087" y="2009304"/>
            <a:chExt cx="332757" cy="281833"/>
          </a:xfrm>
        </p:grpSpPr>
        <p:sp>
          <p:nvSpPr>
            <p:cNvPr id="15425" name="Google Shape;15425;p93"/>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93"/>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27" name="Google Shape;15427;p93"/>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28" name="Google Shape;15428;p93"/>
          <p:cNvGrpSpPr/>
          <p:nvPr/>
        </p:nvGrpSpPr>
        <p:grpSpPr>
          <a:xfrm>
            <a:off x="2201806" y="1802335"/>
            <a:ext cx="349784" cy="349434"/>
            <a:chOff x="2201806" y="1976585"/>
            <a:chExt cx="349784" cy="349434"/>
          </a:xfrm>
        </p:grpSpPr>
        <p:sp>
          <p:nvSpPr>
            <p:cNvPr id="15429" name="Google Shape;15429;p93"/>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93"/>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93"/>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93"/>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3" name="Google Shape;15433;p93"/>
          <p:cNvGrpSpPr/>
          <p:nvPr/>
        </p:nvGrpSpPr>
        <p:grpSpPr>
          <a:xfrm>
            <a:off x="3094217" y="1802335"/>
            <a:ext cx="350198" cy="350548"/>
            <a:chOff x="3094217" y="1976585"/>
            <a:chExt cx="350198" cy="350548"/>
          </a:xfrm>
        </p:grpSpPr>
        <p:sp>
          <p:nvSpPr>
            <p:cNvPr id="15434" name="Google Shape;15434;p93"/>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93"/>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93"/>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93"/>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93"/>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93"/>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93"/>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93"/>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93"/>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93"/>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93"/>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93"/>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93"/>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47" name="Google Shape;15447;p93"/>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48" name="Google Shape;15448;p93"/>
          <p:cNvGrpSpPr/>
          <p:nvPr/>
        </p:nvGrpSpPr>
        <p:grpSpPr>
          <a:xfrm>
            <a:off x="3979435" y="1802335"/>
            <a:ext cx="345265" cy="349848"/>
            <a:chOff x="3979435" y="1976585"/>
            <a:chExt cx="345265" cy="349848"/>
          </a:xfrm>
        </p:grpSpPr>
        <p:sp>
          <p:nvSpPr>
            <p:cNvPr id="15449" name="Google Shape;15449;p93"/>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93"/>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93"/>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93"/>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93"/>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93"/>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93"/>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93"/>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93"/>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93"/>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93"/>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93"/>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93"/>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93"/>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93"/>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93"/>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93"/>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6" name="Google Shape;15466;p93"/>
          <p:cNvGrpSpPr/>
          <p:nvPr/>
        </p:nvGrpSpPr>
        <p:grpSpPr>
          <a:xfrm>
            <a:off x="3541011" y="1334344"/>
            <a:ext cx="350166" cy="349434"/>
            <a:chOff x="3541011" y="1508594"/>
            <a:chExt cx="350166" cy="349434"/>
          </a:xfrm>
        </p:grpSpPr>
        <p:sp>
          <p:nvSpPr>
            <p:cNvPr id="15467" name="Google Shape;15467;p93"/>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93"/>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93"/>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93"/>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93"/>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93"/>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93"/>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93"/>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93"/>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93"/>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93"/>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93"/>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93"/>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0" name="Google Shape;15480;p93"/>
          <p:cNvGrpSpPr/>
          <p:nvPr/>
        </p:nvGrpSpPr>
        <p:grpSpPr>
          <a:xfrm>
            <a:off x="3576626" y="1801571"/>
            <a:ext cx="284251" cy="351694"/>
            <a:chOff x="3576626" y="1975821"/>
            <a:chExt cx="284251" cy="351694"/>
          </a:xfrm>
        </p:grpSpPr>
        <p:sp>
          <p:nvSpPr>
            <p:cNvPr id="15481" name="Google Shape;15481;p93"/>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93"/>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93"/>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4" name="Google Shape;15484;p93"/>
          <p:cNvGrpSpPr/>
          <p:nvPr/>
        </p:nvGrpSpPr>
        <p:grpSpPr>
          <a:xfrm>
            <a:off x="2722090" y="2715912"/>
            <a:ext cx="238770" cy="371841"/>
            <a:chOff x="2722090" y="2890162"/>
            <a:chExt cx="238770" cy="371841"/>
          </a:xfrm>
        </p:grpSpPr>
        <p:sp>
          <p:nvSpPr>
            <p:cNvPr id="15485" name="Google Shape;15485;p93"/>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93"/>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93"/>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88" name="Google Shape;15488;p93"/>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89" name="Google Shape;15489;p93"/>
          <p:cNvGrpSpPr/>
          <p:nvPr/>
        </p:nvGrpSpPr>
        <p:grpSpPr>
          <a:xfrm>
            <a:off x="6216367" y="1795906"/>
            <a:ext cx="361147" cy="361147"/>
            <a:chOff x="6216367" y="1970156"/>
            <a:chExt cx="361147" cy="361147"/>
          </a:xfrm>
        </p:grpSpPr>
        <p:sp>
          <p:nvSpPr>
            <p:cNvPr id="15490" name="Google Shape;15490;p93"/>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93"/>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93"/>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93"/>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4" name="Google Shape;15494;p93"/>
          <p:cNvGrpSpPr/>
          <p:nvPr/>
        </p:nvGrpSpPr>
        <p:grpSpPr>
          <a:xfrm>
            <a:off x="1289311" y="2751972"/>
            <a:ext cx="408156" cy="299783"/>
            <a:chOff x="1289311" y="2926222"/>
            <a:chExt cx="408156" cy="299783"/>
          </a:xfrm>
        </p:grpSpPr>
        <p:sp>
          <p:nvSpPr>
            <p:cNvPr id="15495" name="Google Shape;15495;p93"/>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93"/>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7" name="Google Shape;15497;p93"/>
          <p:cNvGrpSpPr/>
          <p:nvPr/>
        </p:nvGrpSpPr>
        <p:grpSpPr>
          <a:xfrm>
            <a:off x="7978465" y="1795142"/>
            <a:ext cx="361147" cy="360797"/>
            <a:chOff x="7978465" y="1969392"/>
            <a:chExt cx="361147" cy="360797"/>
          </a:xfrm>
        </p:grpSpPr>
        <p:sp>
          <p:nvSpPr>
            <p:cNvPr id="15498" name="Google Shape;15498;p93"/>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93"/>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93"/>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93"/>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93"/>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93"/>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93"/>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93"/>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93"/>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07" name="Google Shape;15507;p93"/>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08" name="Google Shape;15508;p93"/>
          <p:cNvGrpSpPr/>
          <p:nvPr/>
        </p:nvGrpSpPr>
        <p:grpSpPr>
          <a:xfrm>
            <a:off x="854261" y="2734563"/>
            <a:ext cx="377474" cy="335748"/>
            <a:chOff x="854261" y="2908813"/>
            <a:chExt cx="377474" cy="335748"/>
          </a:xfrm>
        </p:grpSpPr>
        <p:sp>
          <p:nvSpPr>
            <p:cNvPr id="15509" name="Google Shape;15509;p93"/>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93"/>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93"/>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93"/>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93"/>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4" name="Google Shape;15514;p93"/>
          <p:cNvGrpSpPr/>
          <p:nvPr/>
        </p:nvGrpSpPr>
        <p:grpSpPr>
          <a:xfrm>
            <a:off x="1749728" y="2720527"/>
            <a:ext cx="386927" cy="363438"/>
            <a:chOff x="1749728" y="2894777"/>
            <a:chExt cx="386927" cy="363438"/>
          </a:xfrm>
        </p:grpSpPr>
        <p:sp>
          <p:nvSpPr>
            <p:cNvPr id="15515" name="Google Shape;15515;p93"/>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93"/>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93"/>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93"/>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93"/>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93"/>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93"/>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2" name="Google Shape;15522;p93"/>
          <p:cNvGrpSpPr/>
          <p:nvPr/>
        </p:nvGrpSpPr>
        <p:grpSpPr>
          <a:xfrm>
            <a:off x="7098912" y="1795142"/>
            <a:ext cx="359651" cy="361560"/>
            <a:chOff x="7098912" y="1969392"/>
            <a:chExt cx="359651" cy="361560"/>
          </a:xfrm>
        </p:grpSpPr>
        <p:sp>
          <p:nvSpPr>
            <p:cNvPr id="15523" name="Google Shape;15523;p93"/>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93"/>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93"/>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93"/>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93"/>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93"/>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93"/>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93"/>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93"/>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93"/>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93"/>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93"/>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93"/>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36" name="Google Shape;15536;p93"/>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37" name="Google Shape;15537;p93"/>
          <p:cNvGrpSpPr/>
          <p:nvPr/>
        </p:nvGrpSpPr>
        <p:grpSpPr>
          <a:xfrm>
            <a:off x="5352728" y="1815989"/>
            <a:ext cx="327091" cy="322508"/>
            <a:chOff x="5352728" y="1990239"/>
            <a:chExt cx="327091" cy="322508"/>
          </a:xfrm>
        </p:grpSpPr>
        <p:sp>
          <p:nvSpPr>
            <p:cNvPr id="15538" name="Google Shape;15538;p93"/>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93"/>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93"/>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1" name="Google Shape;15541;p93"/>
          <p:cNvGrpSpPr/>
          <p:nvPr/>
        </p:nvGrpSpPr>
        <p:grpSpPr>
          <a:xfrm>
            <a:off x="7538896" y="1795906"/>
            <a:ext cx="361147" cy="361529"/>
            <a:chOff x="7538896" y="1970156"/>
            <a:chExt cx="361147" cy="361529"/>
          </a:xfrm>
        </p:grpSpPr>
        <p:sp>
          <p:nvSpPr>
            <p:cNvPr id="15542" name="Google Shape;15542;p93"/>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93"/>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93"/>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93"/>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93"/>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93"/>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8" name="Google Shape;15548;p93"/>
          <p:cNvGrpSpPr/>
          <p:nvPr/>
        </p:nvGrpSpPr>
        <p:grpSpPr>
          <a:xfrm>
            <a:off x="4896099" y="1796670"/>
            <a:ext cx="358155" cy="358123"/>
            <a:chOff x="4896099" y="1970920"/>
            <a:chExt cx="358155" cy="358123"/>
          </a:xfrm>
        </p:grpSpPr>
        <p:sp>
          <p:nvSpPr>
            <p:cNvPr id="15549" name="Google Shape;15549;p93"/>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93"/>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93"/>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2" name="Google Shape;15552;p93"/>
          <p:cNvGrpSpPr/>
          <p:nvPr/>
        </p:nvGrpSpPr>
        <p:grpSpPr>
          <a:xfrm>
            <a:off x="4048787" y="2802769"/>
            <a:ext cx="283488" cy="198604"/>
            <a:chOff x="4048787" y="2977019"/>
            <a:chExt cx="283488" cy="198604"/>
          </a:xfrm>
        </p:grpSpPr>
        <p:sp>
          <p:nvSpPr>
            <p:cNvPr id="15553" name="Google Shape;15553;p93"/>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93"/>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93"/>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93"/>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93"/>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93"/>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9" name="Google Shape;15559;p93"/>
          <p:cNvGrpSpPr/>
          <p:nvPr/>
        </p:nvGrpSpPr>
        <p:grpSpPr>
          <a:xfrm>
            <a:off x="4054103" y="2255941"/>
            <a:ext cx="218687" cy="349052"/>
            <a:chOff x="4054103" y="2430191"/>
            <a:chExt cx="218687" cy="349052"/>
          </a:xfrm>
        </p:grpSpPr>
        <p:sp>
          <p:nvSpPr>
            <p:cNvPr id="15560" name="Google Shape;15560;p93"/>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93"/>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2" name="Google Shape;15562;p93"/>
          <p:cNvGrpSpPr/>
          <p:nvPr/>
        </p:nvGrpSpPr>
        <p:grpSpPr>
          <a:xfrm>
            <a:off x="2185128" y="2253299"/>
            <a:ext cx="382758" cy="356595"/>
            <a:chOff x="2185128" y="2427549"/>
            <a:chExt cx="382758" cy="356595"/>
          </a:xfrm>
        </p:grpSpPr>
        <p:sp>
          <p:nvSpPr>
            <p:cNvPr id="15563" name="Google Shape;15563;p93"/>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93"/>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93"/>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93"/>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7" name="Google Shape;15567;p93"/>
          <p:cNvGrpSpPr/>
          <p:nvPr/>
        </p:nvGrpSpPr>
        <p:grpSpPr>
          <a:xfrm>
            <a:off x="2656907" y="2265043"/>
            <a:ext cx="332757" cy="332343"/>
            <a:chOff x="2656907" y="2439293"/>
            <a:chExt cx="332757" cy="332343"/>
          </a:xfrm>
        </p:grpSpPr>
        <p:sp>
          <p:nvSpPr>
            <p:cNvPr id="15568" name="Google Shape;15568;p93"/>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93"/>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93"/>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93"/>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93"/>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93"/>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93"/>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5" name="Google Shape;15575;p93"/>
          <p:cNvGrpSpPr/>
          <p:nvPr/>
        </p:nvGrpSpPr>
        <p:grpSpPr>
          <a:xfrm>
            <a:off x="1731523" y="2248366"/>
            <a:ext cx="399435" cy="365698"/>
            <a:chOff x="1731523" y="2422616"/>
            <a:chExt cx="399435" cy="365698"/>
          </a:xfrm>
        </p:grpSpPr>
        <p:sp>
          <p:nvSpPr>
            <p:cNvPr id="15576" name="Google Shape;15576;p93"/>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93"/>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93"/>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9" name="Google Shape;15579;p93"/>
          <p:cNvGrpSpPr/>
          <p:nvPr/>
        </p:nvGrpSpPr>
        <p:grpSpPr>
          <a:xfrm>
            <a:off x="3097241" y="2259314"/>
            <a:ext cx="344883" cy="343387"/>
            <a:chOff x="3097241" y="2433564"/>
            <a:chExt cx="344883" cy="343387"/>
          </a:xfrm>
        </p:grpSpPr>
        <p:sp>
          <p:nvSpPr>
            <p:cNvPr id="15580" name="Google Shape;15580;p93"/>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93"/>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93"/>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93"/>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93"/>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93"/>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93"/>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93"/>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93"/>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9" name="Google Shape;15589;p93"/>
          <p:cNvGrpSpPr/>
          <p:nvPr/>
        </p:nvGrpSpPr>
        <p:grpSpPr>
          <a:xfrm>
            <a:off x="1278299" y="2265043"/>
            <a:ext cx="410829" cy="332343"/>
            <a:chOff x="1278299" y="2439293"/>
            <a:chExt cx="410829" cy="332343"/>
          </a:xfrm>
        </p:grpSpPr>
        <p:sp>
          <p:nvSpPr>
            <p:cNvPr id="15590" name="Google Shape;15590;p93"/>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93"/>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93"/>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93"/>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93"/>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93"/>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93"/>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93"/>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8" name="Google Shape;15598;p93"/>
          <p:cNvGrpSpPr/>
          <p:nvPr/>
        </p:nvGrpSpPr>
        <p:grpSpPr>
          <a:xfrm>
            <a:off x="2661459" y="1840751"/>
            <a:ext cx="322508" cy="273494"/>
            <a:chOff x="2661459" y="2015001"/>
            <a:chExt cx="322508" cy="273494"/>
          </a:xfrm>
        </p:grpSpPr>
        <p:sp>
          <p:nvSpPr>
            <p:cNvPr id="15599" name="Google Shape;15599;p93"/>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93"/>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1" name="Google Shape;15601;p93"/>
          <p:cNvGrpSpPr/>
          <p:nvPr/>
        </p:nvGrpSpPr>
        <p:grpSpPr>
          <a:xfrm>
            <a:off x="870939" y="2265043"/>
            <a:ext cx="331993" cy="331993"/>
            <a:chOff x="870939" y="2439293"/>
            <a:chExt cx="331993" cy="331993"/>
          </a:xfrm>
        </p:grpSpPr>
        <p:sp>
          <p:nvSpPr>
            <p:cNvPr id="15602" name="Google Shape;15602;p93"/>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93"/>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93"/>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93"/>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93"/>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93"/>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93"/>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93"/>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93"/>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93"/>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93"/>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93"/>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93"/>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93"/>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93"/>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93"/>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8" name="Google Shape;15618;p93"/>
          <p:cNvGrpSpPr/>
          <p:nvPr/>
        </p:nvGrpSpPr>
        <p:grpSpPr>
          <a:xfrm>
            <a:off x="6644957" y="2282103"/>
            <a:ext cx="371395" cy="278904"/>
            <a:chOff x="6644957" y="2456353"/>
            <a:chExt cx="371395" cy="278904"/>
          </a:xfrm>
        </p:grpSpPr>
        <p:sp>
          <p:nvSpPr>
            <p:cNvPr id="15619" name="Google Shape;15619;p93"/>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93"/>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93"/>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93"/>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93"/>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4" name="Google Shape;15624;p93"/>
          <p:cNvGrpSpPr/>
          <p:nvPr/>
        </p:nvGrpSpPr>
        <p:grpSpPr>
          <a:xfrm>
            <a:off x="5388757" y="2240409"/>
            <a:ext cx="260349" cy="362292"/>
            <a:chOff x="5388757" y="2414659"/>
            <a:chExt cx="260349" cy="362292"/>
          </a:xfrm>
        </p:grpSpPr>
        <p:sp>
          <p:nvSpPr>
            <p:cNvPr id="15625" name="Google Shape;15625;p93"/>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93"/>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93"/>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93"/>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93"/>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93"/>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93"/>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93"/>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93"/>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93"/>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93"/>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93"/>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93"/>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93"/>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93"/>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93"/>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93"/>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93"/>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93"/>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93"/>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5" name="Google Shape;15645;p93"/>
          <p:cNvGrpSpPr/>
          <p:nvPr/>
        </p:nvGrpSpPr>
        <p:grpSpPr>
          <a:xfrm>
            <a:off x="3567142" y="2731507"/>
            <a:ext cx="348288" cy="340331"/>
            <a:chOff x="3567142" y="2905757"/>
            <a:chExt cx="348288" cy="340331"/>
          </a:xfrm>
        </p:grpSpPr>
        <p:sp>
          <p:nvSpPr>
            <p:cNvPr id="15646" name="Google Shape;15646;p93"/>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93"/>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93"/>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93"/>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93"/>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1" name="Google Shape;15651;p93"/>
          <p:cNvGrpSpPr/>
          <p:nvPr/>
        </p:nvGrpSpPr>
        <p:grpSpPr>
          <a:xfrm>
            <a:off x="870939" y="1801571"/>
            <a:ext cx="332375" cy="350071"/>
            <a:chOff x="870939" y="1975821"/>
            <a:chExt cx="332375" cy="350071"/>
          </a:xfrm>
        </p:grpSpPr>
        <p:sp>
          <p:nvSpPr>
            <p:cNvPr id="15652" name="Google Shape;15652;p93"/>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93"/>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93"/>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93"/>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6" name="Google Shape;15656;p93"/>
          <p:cNvGrpSpPr/>
          <p:nvPr/>
        </p:nvGrpSpPr>
        <p:grpSpPr>
          <a:xfrm>
            <a:off x="7967103" y="2240791"/>
            <a:ext cx="355863" cy="361911"/>
            <a:chOff x="7967103" y="2415041"/>
            <a:chExt cx="355863" cy="361911"/>
          </a:xfrm>
        </p:grpSpPr>
        <p:sp>
          <p:nvSpPr>
            <p:cNvPr id="15657" name="Google Shape;15657;p93"/>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93"/>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93"/>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93"/>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93"/>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93"/>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93"/>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93"/>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93"/>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93"/>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93"/>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8" name="Google Shape;15668;p93"/>
          <p:cNvGrpSpPr/>
          <p:nvPr/>
        </p:nvGrpSpPr>
        <p:grpSpPr>
          <a:xfrm>
            <a:off x="7529411" y="2240409"/>
            <a:ext cx="355863" cy="362292"/>
            <a:chOff x="7529411" y="2414659"/>
            <a:chExt cx="355863" cy="362292"/>
          </a:xfrm>
        </p:grpSpPr>
        <p:sp>
          <p:nvSpPr>
            <p:cNvPr id="15669" name="Google Shape;15669;p93"/>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93"/>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93"/>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93"/>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93"/>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93"/>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93"/>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93"/>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93"/>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93"/>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93"/>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93"/>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1" name="Google Shape;15681;p93"/>
          <p:cNvGrpSpPr/>
          <p:nvPr/>
        </p:nvGrpSpPr>
        <p:grpSpPr>
          <a:xfrm>
            <a:off x="5733194" y="2257468"/>
            <a:ext cx="446826" cy="327059"/>
            <a:chOff x="5733194" y="2431718"/>
            <a:chExt cx="446826" cy="327059"/>
          </a:xfrm>
        </p:grpSpPr>
        <p:sp>
          <p:nvSpPr>
            <p:cNvPr id="15682" name="Google Shape;15682;p93"/>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93"/>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93"/>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5" name="Google Shape;15685;p93"/>
          <p:cNvGrpSpPr/>
          <p:nvPr/>
        </p:nvGrpSpPr>
        <p:grpSpPr>
          <a:xfrm>
            <a:off x="4876780" y="2243814"/>
            <a:ext cx="407774" cy="356627"/>
            <a:chOff x="4876780" y="2418064"/>
            <a:chExt cx="407774" cy="356627"/>
          </a:xfrm>
        </p:grpSpPr>
        <p:sp>
          <p:nvSpPr>
            <p:cNvPr id="15686" name="Google Shape;15686;p93"/>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93"/>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93"/>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93"/>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93"/>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93"/>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93"/>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93"/>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4" name="Google Shape;15694;p93"/>
          <p:cNvGrpSpPr/>
          <p:nvPr/>
        </p:nvGrpSpPr>
        <p:grpSpPr>
          <a:xfrm>
            <a:off x="7070872" y="2236621"/>
            <a:ext cx="398321" cy="371013"/>
            <a:chOff x="7070872" y="2410871"/>
            <a:chExt cx="398321" cy="371013"/>
          </a:xfrm>
        </p:grpSpPr>
        <p:sp>
          <p:nvSpPr>
            <p:cNvPr id="15695" name="Google Shape;15695;p93"/>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93"/>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93"/>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93"/>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99" name="Google Shape;15699;p93"/>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00" name="Google Shape;15700;p93"/>
          <p:cNvGrpSpPr/>
          <p:nvPr/>
        </p:nvGrpSpPr>
        <p:grpSpPr>
          <a:xfrm>
            <a:off x="5318259" y="2807861"/>
            <a:ext cx="371013" cy="220787"/>
            <a:chOff x="5318259" y="2982111"/>
            <a:chExt cx="371013" cy="220787"/>
          </a:xfrm>
        </p:grpSpPr>
        <p:sp>
          <p:nvSpPr>
            <p:cNvPr id="15701" name="Google Shape;15701;p93"/>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93"/>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93"/>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93"/>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93"/>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93"/>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93"/>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93"/>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9" name="Google Shape;15709;p93"/>
          <p:cNvGrpSpPr/>
          <p:nvPr/>
        </p:nvGrpSpPr>
        <p:grpSpPr>
          <a:xfrm>
            <a:off x="7073928" y="2731507"/>
            <a:ext cx="371395" cy="371809"/>
            <a:chOff x="7073928" y="2905757"/>
            <a:chExt cx="371395" cy="371809"/>
          </a:xfrm>
        </p:grpSpPr>
        <p:sp>
          <p:nvSpPr>
            <p:cNvPr id="15710" name="Google Shape;15710;p93"/>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93"/>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93"/>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3" name="Google Shape;15713;p93"/>
          <p:cNvGrpSpPr/>
          <p:nvPr/>
        </p:nvGrpSpPr>
        <p:grpSpPr>
          <a:xfrm>
            <a:off x="6188327" y="2781158"/>
            <a:ext cx="371395" cy="272857"/>
            <a:chOff x="6188327" y="2955408"/>
            <a:chExt cx="371395" cy="272857"/>
          </a:xfrm>
        </p:grpSpPr>
        <p:sp>
          <p:nvSpPr>
            <p:cNvPr id="15714" name="Google Shape;15714;p93"/>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93"/>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6" name="Google Shape;15716;p93"/>
          <p:cNvGrpSpPr/>
          <p:nvPr/>
        </p:nvGrpSpPr>
        <p:grpSpPr>
          <a:xfrm>
            <a:off x="7521454" y="2731889"/>
            <a:ext cx="359651" cy="371013"/>
            <a:chOff x="7521454" y="2906139"/>
            <a:chExt cx="359651" cy="371013"/>
          </a:xfrm>
        </p:grpSpPr>
        <p:sp>
          <p:nvSpPr>
            <p:cNvPr id="15717" name="Google Shape;15717;p93"/>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93"/>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93"/>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93"/>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93"/>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2" name="Google Shape;15722;p93"/>
          <p:cNvGrpSpPr/>
          <p:nvPr/>
        </p:nvGrpSpPr>
        <p:grpSpPr>
          <a:xfrm>
            <a:off x="5782845" y="2732271"/>
            <a:ext cx="301661" cy="371013"/>
            <a:chOff x="5782845" y="2906521"/>
            <a:chExt cx="301661" cy="371013"/>
          </a:xfrm>
        </p:grpSpPr>
        <p:sp>
          <p:nvSpPr>
            <p:cNvPr id="15723" name="Google Shape;15723;p93"/>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93"/>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93"/>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6" name="Google Shape;15726;p93"/>
          <p:cNvGrpSpPr/>
          <p:nvPr/>
        </p:nvGrpSpPr>
        <p:grpSpPr>
          <a:xfrm>
            <a:off x="3539102" y="2253299"/>
            <a:ext cx="355099" cy="355481"/>
            <a:chOff x="3539102" y="2427549"/>
            <a:chExt cx="355099" cy="355481"/>
          </a:xfrm>
        </p:grpSpPr>
        <p:sp>
          <p:nvSpPr>
            <p:cNvPr id="15727" name="Google Shape;15727;p93"/>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93"/>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9" name="Google Shape;15729;p93"/>
          <p:cNvGrpSpPr/>
          <p:nvPr/>
        </p:nvGrpSpPr>
        <p:grpSpPr>
          <a:xfrm>
            <a:off x="6630539" y="2743252"/>
            <a:ext cx="371777" cy="349434"/>
            <a:chOff x="6630539" y="2917502"/>
            <a:chExt cx="371777" cy="349434"/>
          </a:xfrm>
        </p:grpSpPr>
        <p:sp>
          <p:nvSpPr>
            <p:cNvPr id="15730" name="Google Shape;15730;p93"/>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93"/>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93"/>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93"/>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93"/>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93"/>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93"/>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7" name="Google Shape;15737;p93"/>
          <p:cNvGrpSpPr/>
          <p:nvPr/>
        </p:nvGrpSpPr>
        <p:grpSpPr>
          <a:xfrm>
            <a:off x="2171474" y="3194979"/>
            <a:ext cx="408156" cy="343737"/>
            <a:chOff x="2171474" y="3369229"/>
            <a:chExt cx="408156" cy="343737"/>
          </a:xfrm>
        </p:grpSpPr>
        <p:sp>
          <p:nvSpPr>
            <p:cNvPr id="15738" name="Google Shape;15738;p93"/>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93"/>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93"/>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93"/>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2" name="Google Shape;15742;p93"/>
          <p:cNvGrpSpPr/>
          <p:nvPr/>
        </p:nvGrpSpPr>
        <p:grpSpPr>
          <a:xfrm>
            <a:off x="4891198" y="2750858"/>
            <a:ext cx="334634" cy="334634"/>
            <a:chOff x="4891198" y="2925108"/>
            <a:chExt cx="334634" cy="334634"/>
          </a:xfrm>
        </p:grpSpPr>
        <p:sp>
          <p:nvSpPr>
            <p:cNvPr id="15743" name="Google Shape;15743;p93"/>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93"/>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93"/>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93"/>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93"/>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93"/>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93"/>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93"/>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1" name="Google Shape;15751;p93"/>
          <p:cNvGrpSpPr/>
          <p:nvPr/>
        </p:nvGrpSpPr>
        <p:grpSpPr>
          <a:xfrm>
            <a:off x="7976174" y="2750858"/>
            <a:ext cx="334666" cy="334634"/>
            <a:chOff x="7976174" y="2925108"/>
            <a:chExt cx="334666" cy="334634"/>
          </a:xfrm>
        </p:grpSpPr>
        <p:sp>
          <p:nvSpPr>
            <p:cNvPr id="15752" name="Google Shape;15752;p93"/>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93"/>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93"/>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93"/>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93"/>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93"/>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93"/>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93"/>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93"/>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1" name="Google Shape;15761;p93"/>
          <p:cNvGrpSpPr/>
          <p:nvPr/>
        </p:nvGrpSpPr>
        <p:grpSpPr>
          <a:xfrm>
            <a:off x="3091957" y="3199881"/>
            <a:ext cx="354717" cy="332757"/>
            <a:chOff x="3091957" y="3374131"/>
            <a:chExt cx="354717" cy="332757"/>
          </a:xfrm>
        </p:grpSpPr>
        <p:sp>
          <p:nvSpPr>
            <p:cNvPr id="15762" name="Google Shape;15762;p93"/>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93"/>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93"/>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93"/>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93"/>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93"/>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8" name="Google Shape;15768;p93"/>
          <p:cNvGrpSpPr/>
          <p:nvPr/>
        </p:nvGrpSpPr>
        <p:grpSpPr>
          <a:xfrm>
            <a:off x="3988156" y="3205960"/>
            <a:ext cx="353954" cy="318880"/>
            <a:chOff x="3988156" y="3380210"/>
            <a:chExt cx="353954" cy="318880"/>
          </a:xfrm>
        </p:grpSpPr>
        <p:sp>
          <p:nvSpPr>
            <p:cNvPr id="15769" name="Google Shape;15769;p93"/>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93"/>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93"/>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93"/>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93"/>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4" name="Google Shape;15774;p93"/>
          <p:cNvGrpSpPr/>
          <p:nvPr/>
        </p:nvGrpSpPr>
        <p:grpSpPr>
          <a:xfrm>
            <a:off x="3541011" y="3193070"/>
            <a:ext cx="348257" cy="346188"/>
            <a:chOff x="3541011" y="3367320"/>
            <a:chExt cx="348257" cy="346188"/>
          </a:xfrm>
        </p:grpSpPr>
        <p:sp>
          <p:nvSpPr>
            <p:cNvPr id="15775" name="Google Shape;15775;p93"/>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93"/>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93"/>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93"/>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9" name="Google Shape;15779;p93"/>
          <p:cNvGrpSpPr/>
          <p:nvPr/>
        </p:nvGrpSpPr>
        <p:grpSpPr>
          <a:xfrm>
            <a:off x="1314678" y="3183967"/>
            <a:ext cx="334666" cy="365348"/>
            <a:chOff x="1314678" y="3358217"/>
            <a:chExt cx="334666" cy="365348"/>
          </a:xfrm>
        </p:grpSpPr>
        <p:sp>
          <p:nvSpPr>
            <p:cNvPr id="15780" name="Google Shape;15780;p93"/>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93"/>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93"/>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93"/>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93"/>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5" name="Google Shape;15785;p93"/>
          <p:cNvGrpSpPr/>
          <p:nvPr/>
        </p:nvGrpSpPr>
        <p:grpSpPr>
          <a:xfrm>
            <a:off x="1748582" y="3198385"/>
            <a:ext cx="359269" cy="335780"/>
            <a:chOff x="1748582" y="3372635"/>
            <a:chExt cx="359269" cy="335780"/>
          </a:xfrm>
        </p:grpSpPr>
        <p:sp>
          <p:nvSpPr>
            <p:cNvPr id="15786" name="Google Shape;15786;p93"/>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87" name="Google Shape;15787;p93"/>
            <p:cNvGrpSpPr/>
            <p:nvPr/>
          </p:nvGrpSpPr>
          <p:grpSpPr>
            <a:xfrm>
              <a:off x="1748582" y="3372635"/>
              <a:ext cx="333520" cy="335780"/>
              <a:chOff x="1748582" y="3372635"/>
              <a:chExt cx="333520" cy="335780"/>
            </a:xfrm>
          </p:grpSpPr>
          <p:sp>
            <p:nvSpPr>
              <p:cNvPr id="15788" name="Google Shape;15788;p93"/>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93"/>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93"/>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791" name="Google Shape;15791;p93"/>
          <p:cNvGrpSpPr/>
          <p:nvPr/>
        </p:nvGrpSpPr>
        <p:grpSpPr>
          <a:xfrm>
            <a:off x="2640993" y="3183585"/>
            <a:ext cx="365348" cy="364966"/>
            <a:chOff x="2640993" y="3357835"/>
            <a:chExt cx="365348" cy="364966"/>
          </a:xfrm>
        </p:grpSpPr>
        <p:sp>
          <p:nvSpPr>
            <p:cNvPr id="15792" name="Google Shape;15792;p93"/>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93"/>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93"/>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93"/>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93"/>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93"/>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93"/>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93"/>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93"/>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93"/>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2" name="Google Shape;15802;p93"/>
          <p:cNvGrpSpPr/>
          <p:nvPr/>
        </p:nvGrpSpPr>
        <p:grpSpPr>
          <a:xfrm>
            <a:off x="4886264" y="3191924"/>
            <a:ext cx="350548" cy="350198"/>
            <a:chOff x="4886264" y="3366174"/>
            <a:chExt cx="350548" cy="350198"/>
          </a:xfrm>
        </p:grpSpPr>
        <p:sp>
          <p:nvSpPr>
            <p:cNvPr id="15803" name="Google Shape;15803;p93"/>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93"/>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93"/>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93"/>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93"/>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93"/>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93"/>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93"/>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93"/>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93"/>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93"/>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93"/>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93"/>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6" name="Google Shape;15816;p93"/>
          <p:cNvGrpSpPr/>
          <p:nvPr/>
        </p:nvGrpSpPr>
        <p:grpSpPr>
          <a:xfrm>
            <a:off x="5331913" y="3239697"/>
            <a:ext cx="347143" cy="254684"/>
            <a:chOff x="5331913" y="3413947"/>
            <a:chExt cx="347143" cy="254684"/>
          </a:xfrm>
        </p:grpSpPr>
        <p:sp>
          <p:nvSpPr>
            <p:cNvPr id="15817" name="Google Shape;15817;p93"/>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93"/>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93"/>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93"/>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93"/>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93"/>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3" name="Google Shape;15823;p93"/>
          <p:cNvGrpSpPr/>
          <p:nvPr/>
        </p:nvGrpSpPr>
        <p:grpSpPr>
          <a:xfrm>
            <a:off x="5776798" y="3235528"/>
            <a:ext cx="346379" cy="264518"/>
            <a:chOff x="5776798" y="3409778"/>
            <a:chExt cx="346379" cy="264518"/>
          </a:xfrm>
        </p:grpSpPr>
        <p:sp>
          <p:nvSpPr>
            <p:cNvPr id="15824" name="Google Shape;15824;p93"/>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93"/>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93"/>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93"/>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93"/>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93"/>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0" name="Google Shape;15830;p93"/>
          <p:cNvGrpSpPr/>
          <p:nvPr/>
        </p:nvGrpSpPr>
        <p:grpSpPr>
          <a:xfrm>
            <a:off x="7108015" y="3222255"/>
            <a:ext cx="344883" cy="290299"/>
            <a:chOff x="7108015" y="3396505"/>
            <a:chExt cx="344883" cy="290299"/>
          </a:xfrm>
        </p:grpSpPr>
        <p:sp>
          <p:nvSpPr>
            <p:cNvPr id="15831" name="Google Shape;15831;p93"/>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93"/>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93"/>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93"/>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5" name="Google Shape;15835;p93"/>
          <p:cNvGrpSpPr/>
          <p:nvPr/>
        </p:nvGrpSpPr>
        <p:grpSpPr>
          <a:xfrm>
            <a:off x="7551754" y="3216558"/>
            <a:ext cx="344883" cy="301311"/>
            <a:chOff x="7551754" y="3390808"/>
            <a:chExt cx="344883" cy="301311"/>
          </a:xfrm>
        </p:grpSpPr>
        <p:sp>
          <p:nvSpPr>
            <p:cNvPr id="15836" name="Google Shape;15836;p93"/>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93"/>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93"/>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93"/>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93"/>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93"/>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93"/>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93"/>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93"/>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93"/>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93"/>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7" name="Google Shape;15847;p93"/>
          <p:cNvGrpSpPr/>
          <p:nvPr/>
        </p:nvGrpSpPr>
        <p:grpSpPr>
          <a:xfrm>
            <a:off x="6707084" y="3213153"/>
            <a:ext cx="261145" cy="308504"/>
            <a:chOff x="6707084" y="3387403"/>
            <a:chExt cx="261145" cy="308504"/>
          </a:xfrm>
        </p:grpSpPr>
        <p:sp>
          <p:nvSpPr>
            <p:cNvPr id="15848" name="Google Shape;15848;p93"/>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93"/>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93"/>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93"/>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2" name="Google Shape;15852;p93"/>
          <p:cNvGrpSpPr/>
          <p:nvPr/>
        </p:nvGrpSpPr>
        <p:grpSpPr>
          <a:xfrm>
            <a:off x="848978" y="4123387"/>
            <a:ext cx="377824" cy="324418"/>
            <a:chOff x="848978" y="4297637"/>
            <a:chExt cx="377824" cy="324418"/>
          </a:xfrm>
        </p:grpSpPr>
        <p:sp>
          <p:nvSpPr>
            <p:cNvPr id="15853" name="Google Shape;15853;p93"/>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93"/>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5" name="Google Shape;15855;p93"/>
          <p:cNvGrpSpPr/>
          <p:nvPr/>
        </p:nvGrpSpPr>
        <p:grpSpPr>
          <a:xfrm>
            <a:off x="1754279" y="4112343"/>
            <a:ext cx="351439" cy="345965"/>
            <a:chOff x="1754279" y="4286593"/>
            <a:chExt cx="351439" cy="345965"/>
          </a:xfrm>
        </p:grpSpPr>
        <p:sp>
          <p:nvSpPr>
            <p:cNvPr id="15856" name="Google Shape;15856;p93"/>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93"/>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93"/>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93"/>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93"/>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1" name="Google Shape;15861;p93"/>
          <p:cNvGrpSpPr/>
          <p:nvPr/>
        </p:nvGrpSpPr>
        <p:grpSpPr>
          <a:xfrm>
            <a:off x="3996113" y="4116926"/>
            <a:ext cx="336512" cy="335048"/>
            <a:chOff x="3996113" y="4291176"/>
            <a:chExt cx="336512" cy="335048"/>
          </a:xfrm>
        </p:grpSpPr>
        <p:sp>
          <p:nvSpPr>
            <p:cNvPr id="15862" name="Google Shape;15862;p93"/>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93"/>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93"/>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65" name="Google Shape;15865;p93"/>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66" name="Google Shape;15866;p93"/>
          <p:cNvGrpSpPr/>
          <p:nvPr/>
        </p:nvGrpSpPr>
        <p:grpSpPr>
          <a:xfrm>
            <a:off x="2179081" y="4111261"/>
            <a:ext cx="397525" cy="348670"/>
            <a:chOff x="2179081" y="4285511"/>
            <a:chExt cx="397525" cy="348670"/>
          </a:xfrm>
        </p:grpSpPr>
        <p:sp>
          <p:nvSpPr>
            <p:cNvPr id="15867" name="Google Shape;15867;p93"/>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93"/>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9" name="Google Shape;15869;p93"/>
          <p:cNvGrpSpPr/>
          <p:nvPr/>
        </p:nvGrpSpPr>
        <p:grpSpPr>
          <a:xfrm>
            <a:off x="3584201" y="4120746"/>
            <a:ext cx="267574" cy="329415"/>
            <a:chOff x="3584201" y="4294996"/>
            <a:chExt cx="267574" cy="329415"/>
          </a:xfrm>
        </p:grpSpPr>
        <p:sp>
          <p:nvSpPr>
            <p:cNvPr id="15870" name="Google Shape;15870;p93"/>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93"/>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93"/>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93"/>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4" name="Google Shape;15874;p93"/>
          <p:cNvGrpSpPr/>
          <p:nvPr/>
        </p:nvGrpSpPr>
        <p:grpSpPr>
          <a:xfrm>
            <a:off x="3082855" y="4121478"/>
            <a:ext cx="375946" cy="327823"/>
            <a:chOff x="3082855" y="4295728"/>
            <a:chExt cx="375946" cy="327823"/>
          </a:xfrm>
        </p:grpSpPr>
        <p:sp>
          <p:nvSpPr>
            <p:cNvPr id="15875" name="Google Shape;15875;p93"/>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93"/>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93"/>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93"/>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93"/>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93"/>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93"/>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93"/>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93"/>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93"/>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93"/>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6" name="Google Shape;15886;p93"/>
          <p:cNvGrpSpPr/>
          <p:nvPr/>
        </p:nvGrpSpPr>
        <p:grpSpPr>
          <a:xfrm>
            <a:off x="2749016" y="4116926"/>
            <a:ext cx="150831" cy="336926"/>
            <a:chOff x="2749016" y="4291176"/>
            <a:chExt cx="150831" cy="336926"/>
          </a:xfrm>
        </p:grpSpPr>
        <p:sp>
          <p:nvSpPr>
            <p:cNvPr id="15887" name="Google Shape;15887;p93"/>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93"/>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93"/>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93"/>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1" name="Google Shape;15891;p93"/>
          <p:cNvGrpSpPr/>
          <p:nvPr/>
        </p:nvGrpSpPr>
        <p:grpSpPr>
          <a:xfrm>
            <a:off x="7127716" y="4105182"/>
            <a:ext cx="248254" cy="361942"/>
            <a:chOff x="7127716" y="4279432"/>
            <a:chExt cx="248254" cy="361942"/>
          </a:xfrm>
        </p:grpSpPr>
        <p:sp>
          <p:nvSpPr>
            <p:cNvPr id="15892" name="Google Shape;15892;p93"/>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93"/>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93"/>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93"/>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93"/>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93"/>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93"/>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93"/>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93"/>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1" name="Google Shape;15901;p93"/>
          <p:cNvGrpSpPr/>
          <p:nvPr/>
        </p:nvGrpSpPr>
        <p:grpSpPr>
          <a:xfrm>
            <a:off x="7565408" y="4105182"/>
            <a:ext cx="248255" cy="361942"/>
            <a:chOff x="7565408" y="4279432"/>
            <a:chExt cx="248255" cy="361942"/>
          </a:xfrm>
        </p:grpSpPr>
        <p:sp>
          <p:nvSpPr>
            <p:cNvPr id="15902" name="Google Shape;15902;p93"/>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93"/>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93"/>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93"/>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93"/>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93"/>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93"/>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93"/>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0" name="Google Shape;15910;p93"/>
          <p:cNvGrpSpPr/>
          <p:nvPr/>
        </p:nvGrpSpPr>
        <p:grpSpPr>
          <a:xfrm>
            <a:off x="6264109" y="4105182"/>
            <a:ext cx="225498" cy="361560"/>
            <a:chOff x="6264109" y="4279432"/>
            <a:chExt cx="225498" cy="361560"/>
          </a:xfrm>
        </p:grpSpPr>
        <p:sp>
          <p:nvSpPr>
            <p:cNvPr id="15911" name="Google Shape;15911;p93"/>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93"/>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3" name="Google Shape;15913;p93"/>
          <p:cNvGrpSpPr/>
          <p:nvPr/>
        </p:nvGrpSpPr>
        <p:grpSpPr>
          <a:xfrm>
            <a:off x="7929578" y="4110115"/>
            <a:ext cx="395266" cy="351312"/>
            <a:chOff x="7929578" y="4284365"/>
            <a:chExt cx="395266" cy="351312"/>
          </a:xfrm>
        </p:grpSpPr>
        <p:sp>
          <p:nvSpPr>
            <p:cNvPr id="15914" name="Google Shape;15914;p93"/>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93"/>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93"/>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93"/>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8" name="Google Shape;15918;p93"/>
          <p:cNvGrpSpPr/>
          <p:nvPr/>
        </p:nvGrpSpPr>
        <p:grpSpPr>
          <a:xfrm>
            <a:off x="6595502" y="4149527"/>
            <a:ext cx="426315" cy="332826"/>
            <a:chOff x="6639652" y="4323777"/>
            <a:chExt cx="426315" cy="332826"/>
          </a:xfrm>
        </p:grpSpPr>
        <p:sp>
          <p:nvSpPr>
            <p:cNvPr id="15919" name="Google Shape;15919;p93"/>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93"/>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93"/>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93"/>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93"/>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93"/>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93"/>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93"/>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93"/>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93"/>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9" name="Google Shape;15929;p93"/>
          <p:cNvGrpSpPr/>
          <p:nvPr/>
        </p:nvGrpSpPr>
        <p:grpSpPr>
          <a:xfrm>
            <a:off x="5357662" y="4123387"/>
            <a:ext cx="287275" cy="326296"/>
            <a:chOff x="5357662" y="4297637"/>
            <a:chExt cx="287275" cy="326296"/>
          </a:xfrm>
        </p:grpSpPr>
        <p:sp>
          <p:nvSpPr>
            <p:cNvPr id="15930" name="Google Shape;15930;p93"/>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93"/>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93"/>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93"/>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93"/>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5" name="Google Shape;15935;p93"/>
          <p:cNvGrpSpPr/>
          <p:nvPr/>
        </p:nvGrpSpPr>
        <p:grpSpPr>
          <a:xfrm>
            <a:off x="5774124" y="4120300"/>
            <a:ext cx="331611" cy="331674"/>
            <a:chOff x="5774124" y="4294550"/>
            <a:chExt cx="331611" cy="331674"/>
          </a:xfrm>
        </p:grpSpPr>
        <p:sp>
          <p:nvSpPr>
            <p:cNvPr id="15936" name="Google Shape;15936;p93"/>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93"/>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8" name="Google Shape;15938;p93"/>
          <p:cNvGrpSpPr/>
          <p:nvPr/>
        </p:nvGrpSpPr>
        <p:grpSpPr>
          <a:xfrm>
            <a:off x="4890434" y="4113139"/>
            <a:ext cx="345997" cy="346029"/>
            <a:chOff x="4890434" y="4287389"/>
            <a:chExt cx="345997" cy="346029"/>
          </a:xfrm>
        </p:grpSpPr>
        <p:sp>
          <p:nvSpPr>
            <p:cNvPr id="15939" name="Google Shape;15939;p93"/>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93"/>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93"/>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93"/>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93"/>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93"/>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93"/>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6" name="Google Shape;15946;p93"/>
          <p:cNvGrpSpPr/>
          <p:nvPr/>
        </p:nvGrpSpPr>
        <p:grpSpPr>
          <a:xfrm>
            <a:off x="2165809" y="3636809"/>
            <a:ext cx="422542" cy="342973"/>
            <a:chOff x="2165809" y="3811059"/>
            <a:chExt cx="422542" cy="342973"/>
          </a:xfrm>
        </p:grpSpPr>
        <p:sp>
          <p:nvSpPr>
            <p:cNvPr id="15947" name="Google Shape;15947;p93"/>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93"/>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93"/>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93"/>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93"/>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93"/>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93"/>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93"/>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93"/>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93"/>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93"/>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93"/>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93"/>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93"/>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93"/>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93"/>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93"/>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93"/>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65" name="Google Shape;15965;p93"/>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66" name="Google Shape;15966;p93"/>
          <p:cNvGrpSpPr/>
          <p:nvPr/>
        </p:nvGrpSpPr>
        <p:grpSpPr>
          <a:xfrm>
            <a:off x="903530" y="3631875"/>
            <a:ext cx="264550" cy="353222"/>
            <a:chOff x="903530" y="3806125"/>
            <a:chExt cx="264550" cy="353222"/>
          </a:xfrm>
        </p:grpSpPr>
        <p:sp>
          <p:nvSpPr>
            <p:cNvPr id="15967" name="Google Shape;15967;p93"/>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93"/>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93"/>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93"/>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1" name="Google Shape;15971;p93"/>
          <p:cNvGrpSpPr/>
          <p:nvPr/>
        </p:nvGrpSpPr>
        <p:grpSpPr>
          <a:xfrm>
            <a:off x="850092" y="3178684"/>
            <a:ext cx="369517" cy="375660"/>
            <a:chOff x="850092" y="3352934"/>
            <a:chExt cx="369517" cy="375660"/>
          </a:xfrm>
        </p:grpSpPr>
        <p:sp>
          <p:nvSpPr>
            <p:cNvPr id="15972" name="Google Shape;15972;p93"/>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93"/>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93"/>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93"/>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93"/>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7" name="Google Shape;15977;p93"/>
          <p:cNvGrpSpPr/>
          <p:nvPr/>
        </p:nvGrpSpPr>
        <p:grpSpPr>
          <a:xfrm>
            <a:off x="2611458" y="3642124"/>
            <a:ext cx="426329" cy="332375"/>
            <a:chOff x="2611458" y="3816374"/>
            <a:chExt cx="426329" cy="332375"/>
          </a:xfrm>
        </p:grpSpPr>
        <p:sp>
          <p:nvSpPr>
            <p:cNvPr id="15978" name="Google Shape;15978;p93"/>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93"/>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93"/>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93"/>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93"/>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93"/>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93"/>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93"/>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93"/>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93"/>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88" name="Google Shape;15988;p93"/>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89" name="Google Shape;15989;p93"/>
          <p:cNvGrpSpPr/>
          <p:nvPr/>
        </p:nvGrpSpPr>
        <p:grpSpPr>
          <a:xfrm>
            <a:off x="4019984" y="3631143"/>
            <a:ext cx="293704" cy="353954"/>
            <a:chOff x="4019984" y="3805393"/>
            <a:chExt cx="293704" cy="353954"/>
          </a:xfrm>
        </p:grpSpPr>
        <p:sp>
          <p:nvSpPr>
            <p:cNvPr id="15990" name="Google Shape;15990;p93"/>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93"/>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2" name="Google Shape;15992;p93"/>
          <p:cNvGrpSpPr/>
          <p:nvPr/>
        </p:nvGrpSpPr>
        <p:grpSpPr>
          <a:xfrm>
            <a:off x="8006505" y="3215794"/>
            <a:ext cx="323654" cy="303189"/>
            <a:chOff x="8006505" y="3390044"/>
            <a:chExt cx="323654" cy="303189"/>
          </a:xfrm>
        </p:grpSpPr>
        <p:sp>
          <p:nvSpPr>
            <p:cNvPr id="15993" name="Google Shape;15993;p93"/>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93"/>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93"/>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93"/>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93"/>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93"/>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9" name="Google Shape;15999;p93"/>
          <p:cNvGrpSpPr/>
          <p:nvPr/>
        </p:nvGrpSpPr>
        <p:grpSpPr>
          <a:xfrm>
            <a:off x="1299146" y="3632257"/>
            <a:ext cx="367990" cy="351312"/>
            <a:chOff x="1299146" y="3806507"/>
            <a:chExt cx="367990" cy="351312"/>
          </a:xfrm>
        </p:grpSpPr>
        <p:sp>
          <p:nvSpPr>
            <p:cNvPr id="16000" name="Google Shape;16000;p93"/>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93"/>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02" name="Google Shape;16002;p93"/>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03" name="Google Shape;16003;p93"/>
          <p:cNvGrpSpPr/>
          <p:nvPr/>
        </p:nvGrpSpPr>
        <p:grpSpPr>
          <a:xfrm>
            <a:off x="7550258" y="3658420"/>
            <a:ext cx="371395" cy="301279"/>
            <a:chOff x="7550258" y="3832670"/>
            <a:chExt cx="371395" cy="301279"/>
          </a:xfrm>
        </p:grpSpPr>
        <p:sp>
          <p:nvSpPr>
            <p:cNvPr id="16004" name="Google Shape;16004;p93"/>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93"/>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93"/>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93"/>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93"/>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93"/>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93"/>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93"/>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93"/>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93"/>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93"/>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93"/>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93"/>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93"/>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93"/>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93"/>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93"/>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93"/>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22" name="Google Shape;16022;p93"/>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23" name="Google Shape;16023;p93"/>
          <p:cNvGrpSpPr/>
          <p:nvPr/>
        </p:nvGrpSpPr>
        <p:grpSpPr>
          <a:xfrm>
            <a:off x="6659725" y="3633785"/>
            <a:ext cx="367608" cy="350548"/>
            <a:chOff x="6659725" y="3808035"/>
            <a:chExt cx="367608" cy="350548"/>
          </a:xfrm>
        </p:grpSpPr>
        <p:sp>
          <p:nvSpPr>
            <p:cNvPr id="16024" name="Google Shape;16024;p93"/>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93"/>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6" name="Google Shape;16026;p93"/>
          <p:cNvGrpSpPr/>
          <p:nvPr/>
        </p:nvGrpSpPr>
        <p:grpSpPr>
          <a:xfrm>
            <a:off x="6219391" y="3642506"/>
            <a:ext cx="356627" cy="334252"/>
            <a:chOff x="6219391" y="3816756"/>
            <a:chExt cx="356627" cy="334252"/>
          </a:xfrm>
        </p:grpSpPr>
        <p:sp>
          <p:nvSpPr>
            <p:cNvPr id="16027" name="Google Shape;16027;p93"/>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93"/>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93"/>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93"/>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1" name="Google Shape;16031;p93"/>
          <p:cNvGrpSpPr/>
          <p:nvPr/>
        </p:nvGrpSpPr>
        <p:grpSpPr>
          <a:xfrm>
            <a:off x="5778676" y="3652722"/>
            <a:ext cx="349052" cy="313055"/>
            <a:chOff x="5778676" y="3826972"/>
            <a:chExt cx="349052" cy="313055"/>
          </a:xfrm>
        </p:grpSpPr>
        <p:sp>
          <p:nvSpPr>
            <p:cNvPr id="16032" name="Google Shape;16032;p93"/>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93"/>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93"/>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93"/>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93"/>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7" name="Google Shape;16037;p93"/>
          <p:cNvGrpSpPr/>
          <p:nvPr/>
        </p:nvGrpSpPr>
        <p:grpSpPr>
          <a:xfrm>
            <a:off x="5355784" y="3660297"/>
            <a:ext cx="299019" cy="297905"/>
            <a:chOff x="5355784" y="3834547"/>
            <a:chExt cx="299019" cy="297905"/>
          </a:xfrm>
        </p:grpSpPr>
        <p:sp>
          <p:nvSpPr>
            <p:cNvPr id="16038" name="Google Shape;16038;p93"/>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93"/>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93"/>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93"/>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2" name="Google Shape;16042;p93"/>
          <p:cNvGrpSpPr/>
          <p:nvPr/>
        </p:nvGrpSpPr>
        <p:grpSpPr>
          <a:xfrm>
            <a:off x="8036455" y="3633021"/>
            <a:ext cx="292176" cy="353985"/>
            <a:chOff x="8036455" y="3807271"/>
            <a:chExt cx="292176" cy="353985"/>
          </a:xfrm>
        </p:grpSpPr>
        <p:sp>
          <p:nvSpPr>
            <p:cNvPr id="16043" name="Google Shape;16043;p93"/>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93"/>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45" name="Google Shape;16045;p93"/>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6046" name="Google Shape;16046;p93"/>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16047" name="Google Shape;16047;p93"/>
          <p:cNvGrpSpPr/>
          <p:nvPr/>
        </p:nvGrpSpPr>
        <p:grpSpPr>
          <a:xfrm>
            <a:off x="4874902" y="3634549"/>
            <a:ext cx="345615" cy="350835"/>
            <a:chOff x="4874902" y="3808799"/>
            <a:chExt cx="345615" cy="350835"/>
          </a:xfrm>
        </p:grpSpPr>
        <p:sp>
          <p:nvSpPr>
            <p:cNvPr id="16048" name="Google Shape;16048;p93"/>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93"/>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93"/>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93"/>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93"/>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93"/>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93"/>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93"/>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93"/>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93"/>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93"/>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93"/>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93"/>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93"/>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93"/>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93"/>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93"/>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5" name="Google Shape;16065;p93"/>
          <p:cNvGrpSpPr/>
          <p:nvPr/>
        </p:nvGrpSpPr>
        <p:grpSpPr>
          <a:xfrm>
            <a:off x="3095745" y="3631143"/>
            <a:ext cx="352840" cy="354717"/>
            <a:chOff x="3095745" y="3805393"/>
            <a:chExt cx="352840" cy="354717"/>
          </a:xfrm>
        </p:grpSpPr>
        <p:sp>
          <p:nvSpPr>
            <p:cNvPr id="16066" name="Google Shape;16066;p93"/>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93"/>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93"/>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93"/>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93"/>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93"/>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075" name="Shape 16075"/>
        <p:cNvGrpSpPr/>
        <p:nvPr/>
      </p:nvGrpSpPr>
      <p:grpSpPr>
        <a:xfrm>
          <a:off x="0" y="0"/>
          <a:ext cx="0" cy="0"/>
          <a:chOff x="0" y="0"/>
          <a:chExt cx="0" cy="0"/>
        </a:xfrm>
      </p:grpSpPr>
      <p:grpSp>
        <p:nvGrpSpPr>
          <p:cNvPr id="16076" name="Google Shape;16076;p94"/>
          <p:cNvGrpSpPr/>
          <p:nvPr/>
        </p:nvGrpSpPr>
        <p:grpSpPr>
          <a:xfrm>
            <a:off x="2733780" y="4039081"/>
            <a:ext cx="342144" cy="362704"/>
            <a:chOff x="2704005" y="4258781"/>
            <a:chExt cx="342144" cy="362704"/>
          </a:xfrm>
        </p:grpSpPr>
        <p:sp>
          <p:nvSpPr>
            <p:cNvPr id="16077" name="Google Shape;16077;p94"/>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94"/>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94"/>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94"/>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94"/>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94"/>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94"/>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4" name="Google Shape;16084;p94"/>
          <p:cNvGrpSpPr/>
          <p:nvPr/>
        </p:nvGrpSpPr>
        <p:grpSpPr>
          <a:xfrm>
            <a:off x="2157462" y="4083096"/>
            <a:ext cx="347435" cy="363370"/>
            <a:chOff x="2157462" y="4258496"/>
            <a:chExt cx="347435" cy="363370"/>
          </a:xfrm>
        </p:grpSpPr>
        <p:sp>
          <p:nvSpPr>
            <p:cNvPr id="16085" name="Google Shape;16085;p94"/>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94"/>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94"/>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8" name="Google Shape;16088;p94"/>
          <p:cNvGrpSpPr/>
          <p:nvPr/>
        </p:nvGrpSpPr>
        <p:grpSpPr>
          <a:xfrm>
            <a:off x="4010963" y="3588381"/>
            <a:ext cx="343665" cy="363211"/>
            <a:chOff x="4010963" y="3763781"/>
            <a:chExt cx="343665" cy="363211"/>
          </a:xfrm>
        </p:grpSpPr>
        <p:sp>
          <p:nvSpPr>
            <p:cNvPr id="16089" name="Google Shape;16089;p94"/>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94"/>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94"/>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94"/>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94"/>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4" name="Google Shape;16094;p94"/>
          <p:cNvGrpSpPr/>
          <p:nvPr/>
        </p:nvGrpSpPr>
        <p:grpSpPr>
          <a:xfrm>
            <a:off x="2214042" y="3635109"/>
            <a:ext cx="368153" cy="311193"/>
            <a:chOff x="2214042" y="3810509"/>
            <a:chExt cx="368153" cy="311193"/>
          </a:xfrm>
        </p:grpSpPr>
        <p:sp>
          <p:nvSpPr>
            <p:cNvPr id="16095" name="Google Shape;16095;p94"/>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94"/>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7" name="Google Shape;16097;p94"/>
          <p:cNvGrpSpPr/>
          <p:nvPr/>
        </p:nvGrpSpPr>
        <p:grpSpPr>
          <a:xfrm>
            <a:off x="1797413" y="3606819"/>
            <a:ext cx="367805" cy="367773"/>
            <a:chOff x="1768938" y="3782219"/>
            <a:chExt cx="367805" cy="367773"/>
          </a:xfrm>
        </p:grpSpPr>
        <p:sp>
          <p:nvSpPr>
            <p:cNvPr id="16098" name="Google Shape;16098;p94"/>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94"/>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94"/>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94"/>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94"/>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3" name="Google Shape;16103;p94"/>
          <p:cNvGrpSpPr/>
          <p:nvPr/>
        </p:nvGrpSpPr>
        <p:grpSpPr>
          <a:xfrm>
            <a:off x="2681385" y="3623039"/>
            <a:ext cx="325544" cy="327413"/>
            <a:chOff x="2681385" y="3798439"/>
            <a:chExt cx="325544" cy="327413"/>
          </a:xfrm>
        </p:grpSpPr>
        <p:sp>
          <p:nvSpPr>
            <p:cNvPr id="16104" name="Google Shape;16104;p94"/>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94"/>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94"/>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94"/>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94"/>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94"/>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94"/>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1" name="Google Shape;16111;p94"/>
          <p:cNvGrpSpPr/>
          <p:nvPr/>
        </p:nvGrpSpPr>
        <p:grpSpPr>
          <a:xfrm>
            <a:off x="6243928" y="4088102"/>
            <a:ext cx="274254" cy="350824"/>
            <a:chOff x="6243928" y="4263502"/>
            <a:chExt cx="274254" cy="350824"/>
          </a:xfrm>
        </p:grpSpPr>
        <p:sp>
          <p:nvSpPr>
            <p:cNvPr id="16112" name="Google Shape;16112;p94"/>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94"/>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94"/>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94"/>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94"/>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94"/>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94"/>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94"/>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0" name="Google Shape;16120;p94"/>
          <p:cNvGrpSpPr/>
          <p:nvPr/>
        </p:nvGrpSpPr>
        <p:grpSpPr>
          <a:xfrm>
            <a:off x="3560600" y="3587938"/>
            <a:ext cx="352345" cy="363655"/>
            <a:chOff x="3560600" y="3763338"/>
            <a:chExt cx="352345" cy="363655"/>
          </a:xfrm>
        </p:grpSpPr>
        <p:sp>
          <p:nvSpPr>
            <p:cNvPr id="16121" name="Google Shape;16121;p94"/>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94"/>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94"/>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4" name="Google Shape;16124;p94"/>
          <p:cNvGrpSpPr/>
          <p:nvPr/>
        </p:nvGrpSpPr>
        <p:grpSpPr>
          <a:xfrm>
            <a:off x="5790556" y="4085852"/>
            <a:ext cx="279513" cy="356083"/>
            <a:chOff x="5790556" y="4261252"/>
            <a:chExt cx="279513" cy="356083"/>
          </a:xfrm>
        </p:grpSpPr>
        <p:sp>
          <p:nvSpPr>
            <p:cNvPr id="16125" name="Google Shape;16125;p94"/>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94"/>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94"/>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94"/>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94"/>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94"/>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94"/>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2" name="Google Shape;16132;p94"/>
          <p:cNvGrpSpPr/>
          <p:nvPr/>
        </p:nvGrpSpPr>
        <p:grpSpPr>
          <a:xfrm>
            <a:off x="5341333" y="4085852"/>
            <a:ext cx="278752" cy="356463"/>
            <a:chOff x="5341333" y="4261252"/>
            <a:chExt cx="278752" cy="356463"/>
          </a:xfrm>
        </p:grpSpPr>
        <p:sp>
          <p:nvSpPr>
            <p:cNvPr id="16133" name="Google Shape;16133;p94"/>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94"/>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94"/>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94"/>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94"/>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94"/>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94"/>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40" name="Google Shape;16140;p94"/>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41" name="Google Shape;16141;p94"/>
          <p:cNvGrpSpPr/>
          <p:nvPr/>
        </p:nvGrpSpPr>
        <p:grpSpPr>
          <a:xfrm>
            <a:off x="3103646" y="3590676"/>
            <a:ext cx="360233" cy="362451"/>
            <a:chOff x="3107608" y="3763401"/>
            <a:chExt cx="360233" cy="362451"/>
          </a:xfrm>
        </p:grpSpPr>
        <p:sp>
          <p:nvSpPr>
            <p:cNvPr id="16142" name="Google Shape;16142;p94"/>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94"/>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94"/>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5" name="Google Shape;16145;p94"/>
          <p:cNvGrpSpPr/>
          <p:nvPr/>
        </p:nvGrpSpPr>
        <p:grpSpPr>
          <a:xfrm>
            <a:off x="889343" y="3625827"/>
            <a:ext cx="351585" cy="339705"/>
            <a:chOff x="889343" y="3801227"/>
            <a:chExt cx="351585" cy="339705"/>
          </a:xfrm>
        </p:grpSpPr>
        <p:sp>
          <p:nvSpPr>
            <p:cNvPr id="16146" name="Google Shape;16146;p94"/>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94"/>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94"/>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94"/>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94"/>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1" name="Google Shape;16151;p94"/>
          <p:cNvGrpSpPr/>
          <p:nvPr/>
        </p:nvGrpSpPr>
        <p:grpSpPr>
          <a:xfrm>
            <a:off x="4896609" y="4085472"/>
            <a:ext cx="278784" cy="355323"/>
            <a:chOff x="4896609" y="4260872"/>
            <a:chExt cx="278784" cy="355323"/>
          </a:xfrm>
        </p:grpSpPr>
        <p:sp>
          <p:nvSpPr>
            <p:cNvPr id="16152" name="Google Shape;16152;p94"/>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94"/>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94"/>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94"/>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94"/>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94"/>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8" name="Google Shape;16158;p94"/>
          <p:cNvGrpSpPr/>
          <p:nvPr/>
        </p:nvGrpSpPr>
        <p:grpSpPr>
          <a:xfrm>
            <a:off x="7598438" y="4090731"/>
            <a:ext cx="260283" cy="345914"/>
            <a:chOff x="7598438" y="4266131"/>
            <a:chExt cx="260283" cy="345914"/>
          </a:xfrm>
        </p:grpSpPr>
        <p:sp>
          <p:nvSpPr>
            <p:cNvPr id="16159" name="Google Shape;16159;p94"/>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94"/>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94"/>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94"/>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94"/>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94"/>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94"/>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6" name="Google Shape;16166;p94"/>
          <p:cNvGrpSpPr/>
          <p:nvPr/>
        </p:nvGrpSpPr>
        <p:grpSpPr>
          <a:xfrm>
            <a:off x="1767069" y="3184746"/>
            <a:ext cx="286324" cy="348163"/>
            <a:chOff x="1767069" y="3360146"/>
            <a:chExt cx="286324" cy="348163"/>
          </a:xfrm>
        </p:grpSpPr>
        <p:sp>
          <p:nvSpPr>
            <p:cNvPr id="16167" name="Google Shape;16167;p94"/>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94"/>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94"/>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94"/>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94"/>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94"/>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94"/>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4" name="Google Shape;16174;p94"/>
          <p:cNvGrpSpPr/>
          <p:nvPr/>
        </p:nvGrpSpPr>
        <p:grpSpPr>
          <a:xfrm>
            <a:off x="7149944" y="4090731"/>
            <a:ext cx="260283" cy="345914"/>
            <a:chOff x="7149944" y="4266131"/>
            <a:chExt cx="260283" cy="345914"/>
          </a:xfrm>
        </p:grpSpPr>
        <p:sp>
          <p:nvSpPr>
            <p:cNvPr id="16175" name="Google Shape;16175;p94"/>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94"/>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94"/>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94"/>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94"/>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94"/>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1" name="Google Shape;16181;p94"/>
          <p:cNvGrpSpPr/>
          <p:nvPr/>
        </p:nvGrpSpPr>
        <p:grpSpPr>
          <a:xfrm>
            <a:off x="6695051" y="4083951"/>
            <a:ext cx="270104" cy="360233"/>
            <a:chOff x="6695051" y="4259351"/>
            <a:chExt cx="270104" cy="360233"/>
          </a:xfrm>
        </p:grpSpPr>
        <p:sp>
          <p:nvSpPr>
            <p:cNvPr id="16182" name="Google Shape;16182;p94"/>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94"/>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94"/>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94"/>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6" name="Google Shape;16186;p94"/>
          <p:cNvGrpSpPr/>
          <p:nvPr/>
        </p:nvGrpSpPr>
        <p:grpSpPr>
          <a:xfrm>
            <a:off x="8047661" y="4082051"/>
            <a:ext cx="277263" cy="362514"/>
            <a:chOff x="8047661" y="4257451"/>
            <a:chExt cx="277263" cy="362514"/>
          </a:xfrm>
        </p:grpSpPr>
        <p:sp>
          <p:nvSpPr>
            <p:cNvPr id="16187" name="Google Shape;16187;p94"/>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94"/>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94"/>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94"/>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1" name="Google Shape;16191;p94"/>
          <p:cNvGrpSpPr/>
          <p:nvPr/>
        </p:nvGrpSpPr>
        <p:grpSpPr>
          <a:xfrm>
            <a:off x="6248078" y="3609068"/>
            <a:ext cx="277263" cy="356115"/>
            <a:chOff x="6248078" y="3784468"/>
            <a:chExt cx="277263" cy="356115"/>
          </a:xfrm>
        </p:grpSpPr>
        <p:sp>
          <p:nvSpPr>
            <p:cNvPr id="16192" name="Google Shape;16192;p94"/>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94"/>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94"/>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94"/>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94"/>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7" name="Google Shape;16197;p94"/>
          <p:cNvGrpSpPr/>
          <p:nvPr/>
        </p:nvGrpSpPr>
        <p:grpSpPr>
          <a:xfrm>
            <a:off x="5800725" y="3610589"/>
            <a:ext cx="277644" cy="354594"/>
            <a:chOff x="5800725" y="3785989"/>
            <a:chExt cx="277644" cy="354594"/>
          </a:xfrm>
        </p:grpSpPr>
        <p:sp>
          <p:nvSpPr>
            <p:cNvPr id="16198" name="Google Shape;16198;p94"/>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94"/>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94"/>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94"/>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94"/>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94"/>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94"/>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5" name="Google Shape;16205;p94"/>
          <p:cNvGrpSpPr/>
          <p:nvPr/>
        </p:nvGrpSpPr>
        <p:grpSpPr>
          <a:xfrm>
            <a:off x="2206122" y="3185348"/>
            <a:ext cx="308183" cy="347561"/>
            <a:chOff x="2206122" y="3360748"/>
            <a:chExt cx="308183" cy="347561"/>
          </a:xfrm>
        </p:grpSpPr>
        <p:sp>
          <p:nvSpPr>
            <p:cNvPr id="16206" name="Google Shape;16206;p94"/>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94"/>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94"/>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94"/>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94"/>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1" name="Google Shape;16211;p94"/>
          <p:cNvGrpSpPr/>
          <p:nvPr/>
        </p:nvGrpSpPr>
        <p:grpSpPr>
          <a:xfrm>
            <a:off x="5353403" y="3610209"/>
            <a:ext cx="277992" cy="354974"/>
            <a:chOff x="5353403" y="3785609"/>
            <a:chExt cx="277992" cy="354974"/>
          </a:xfrm>
        </p:grpSpPr>
        <p:sp>
          <p:nvSpPr>
            <p:cNvPr id="16212" name="Google Shape;16212;p94"/>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94"/>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94"/>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94"/>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94"/>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94"/>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8" name="Google Shape;16218;p94"/>
          <p:cNvGrpSpPr/>
          <p:nvPr/>
        </p:nvGrpSpPr>
        <p:grpSpPr>
          <a:xfrm>
            <a:off x="4896229" y="3610589"/>
            <a:ext cx="278784" cy="354594"/>
            <a:chOff x="4896229" y="3785989"/>
            <a:chExt cx="278784" cy="354594"/>
          </a:xfrm>
        </p:grpSpPr>
        <p:sp>
          <p:nvSpPr>
            <p:cNvPr id="16219" name="Google Shape;16219;p94"/>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94"/>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94"/>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94"/>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94"/>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94"/>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5" name="Google Shape;16225;p94"/>
          <p:cNvGrpSpPr/>
          <p:nvPr/>
        </p:nvGrpSpPr>
        <p:grpSpPr>
          <a:xfrm>
            <a:off x="7592387" y="3612458"/>
            <a:ext cx="273874" cy="351204"/>
            <a:chOff x="7592387" y="3787858"/>
            <a:chExt cx="273874" cy="351204"/>
          </a:xfrm>
        </p:grpSpPr>
        <p:sp>
          <p:nvSpPr>
            <p:cNvPr id="16226" name="Google Shape;16226;p94"/>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94"/>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94"/>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94"/>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0" name="Google Shape;16230;p94"/>
          <p:cNvGrpSpPr/>
          <p:nvPr/>
        </p:nvGrpSpPr>
        <p:grpSpPr>
          <a:xfrm>
            <a:off x="7145794" y="3612458"/>
            <a:ext cx="274254" cy="350444"/>
            <a:chOff x="7145794" y="3787858"/>
            <a:chExt cx="274254" cy="350444"/>
          </a:xfrm>
        </p:grpSpPr>
        <p:sp>
          <p:nvSpPr>
            <p:cNvPr id="16231" name="Google Shape;16231;p94"/>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94"/>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94"/>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94"/>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94"/>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94"/>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7" name="Google Shape;16237;p94"/>
          <p:cNvGrpSpPr/>
          <p:nvPr/>
        </p:nvGrpSpPr>
        <p:grpSpPr>
          <a:xfrm>
            <a:off x="8054060" y="3611698"/>
            <a:ext cx="266334" cy="353834"/>
            <a:chOff x="8054060" y="3787098"/>
            <a:chExt cx="266334" cy="353834"/>
          </a:xfrm>
        </p:grpSpPr>
        <p:sp>
          <p:nvSpPr>
            <p:cNvPr id="16238" name="Google Shape;16238;p94"/>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94"/>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94"/>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94"/>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2" name="Google Shape;16242;p94"/>
          <p:cNvGrpSpPr/>
          <p:nvPr/>
        </p:nvGrpSpPr>
        <p:grpSpPr>
          <a:xfrm>
            <a:off x="6702211" y="3607199"/>
            <a:ext cx="270104" cy="361754"/>
            <a:chOff x="6702211" y="3782599"/>
            <a:chExt cx="270104" cy="361754"/>
          </a:xfrm>
        </p:grpSpPr>
        <p:sp>
          <p:nvSpPr>
            <p:cNvPr id="16243" name="Google Shape;16243;p94"/>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94"/>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94"/>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94"/>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94"/>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8" name="Google Shape;16248;p94"/>
          <p:cNvGrpSpPr/>
          <p:nvPr/>
        </p:nvGrpSpPr>
        <p:grpSpPr>
          <a:xfrm>
            <a:off x="3516886" y="3263327"/>
            <a:ext cx="391854" cy="269922"/>
            <a:chOff x="3516850" y="3406526"/>
            <a:chExt cx="369674" cy="254644"/>
          </a:xfrm>
        </p:grpSpPr>
        <p:sp>
          <p:nvSpPr>
            <p:cNvPr id="16249" name="Google Shape;16249;p94"/>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94"/>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94"/>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94"/>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3" name="Google Shape;16253;p94"/>
          <p:cNvGrpSpPr/>
          <p:nvPr/>
        </p:nvGrpSpPr>
        <p:grpSpPr>
          <a:xfrm>
            <a:off x="1310655" y="3185127"/>
            <a:ext cx="306314" cy="347403"/>
            <a:chOff x="1310655" y="3360527"/>
            <a:chExt cx="306314" cy="347403"/>
          </a:xfrm>
        </p:grpSpPr>
        <p:sp>
          <p:nvSpPr>
            <p:cNvPr id="16254" name="Google Shape;16254;p94"/>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94"/>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94"/>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94"/>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94"/>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9" name="Google Shape;16259;p94"/>
          <p:cNvGrpSpPr/>
          <p:nvPr/>
        </p:nvGrpSpPr>
        <p:grpSpPr>
          <a:xfrm>
            <a:off x="3119678" y="3184746"/>
            <a:ext cx="269343" cy="348543"/>
            <a:chOff x="3119678" y="3360146"/>
            <a:chExt cx="269343" cy="348543"/>
          </a:xfrm>
        </p:grpSpPr>
        <p:sp>
          <p:nvSpPr>
            <p:cNvPr id="16260" name="Google Shape;16260;p94"/>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94"/>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94"/>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94"/>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94"/>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94"/>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94"/>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7" name="Google Shape;16267;p94"/>
          <p:cNvGrpSpPr/>
          <p:nvPr/>
        </p:nvGrpSpPr>
        <p:grpSpPr>
          <a:xfrm>
            <a:off x="3967213" y="3181547"/>
            <a:ext cx="368185" cy="354753"/>
            <a:chOff x="3967213" y="3356947"/>
            <a:chExt cx="368185" cy="354753"/>
          </a:xfrm>
        </p:grpSpPr>
        <p:sp>
          <p:nvSpPr>
            <p:cNvPr id="16268" name="Google Shape;16268;p94"/>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94"/>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94"/>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94"/>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94"/>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3" name="Google Shape;16273;p94"/>
          <p:cNvGrpSpPr/>
          <p:nvPr/>
        </p:nvGrpSpPr>
        <p:grpSpPr>
          <a:xfrm>
            <a:off x="871254" y="3184746"/>
            <a:ext cx="285183" cy="347023"/>
            <a:chOff x="871254" y="3360146"/>
            <a:chExt cx="285183" cy="347023"/>
          </a:xfrm>
        </p:grpSpPr>
        <p:sp>
          <p:nvSpPr>
            <p:cNvPr id="16274" name="Google Shape;16274;p94"/>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94"/>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94"/>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94"/>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8" name="Google Shape;16278;p94"/>
          <p:cNvGrpSpPr/>
          <p:nvPr/>
        </p:nvGrpSpPr>
        <p:grpSpPr>
          <a:xfrm>
            <a:off x="2665165" y="3184746"/>
            <a:ext cx="281794" cy="349684"/>
            <a:chOff x="2665165" y="3360146"/>
            <a:chExt cx="281794" cy="349684"/>
          </a:xfrm>
        </p:grpSpPr>
        <p:sp>
          <p:nvSpPr>
            <p:cNvPr id="16279" name="Google Shape;16279;p94"/>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94"/>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94"/>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94"/>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94"/>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4" name="Google Shape;16284;p94"/>
          <p:cNvGrpSpPr/>
          <p:nvPr/>
        </p:nvGrpSpPr>
        <p:grpSpPr>
          <a:xfrm>
            <a:off x="7156344" y="3172296"/>
            <a:ext cx="264465" cy="353074"/>
            <a:chOff x="7156344" y="3347696"/>
            <a:chExt cx="264465" cy="353074"/>
          </a:xfrm>
        </p:grpSpPr>
        <p:sp>
          <p:nvSpPr>
            <p:cNvPr id="16285" name="Google Shape;16285;p94"/>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94"/>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94"/>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94"/>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94"/>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0" name="Google Shape;16290;p94"/>
          <p:cNvGrpSpPr/>
          <p:nvPr/>
        </p:nvGrpSpPr>
        <p:grpSpPr>
          <a:xfrm>
            <a:off x="6703732" y="3171536"/>
            <a:ext cx="264813" cy="352693"/>
            <a:chOff x="6703732" y="3346936"/>
            <a:chExt cx="264813" cy="352693"/>
          </a:xfrm>
        </p:grpSpPr>
        <p:sp>
          <p:nvSpPr>
            <p:cNvPr id="16291" name="Google Shape;16291;p94"/>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94"/>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94"/>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94"/>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94"/>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6" name="Google Shape;16296;p94"/>
          <p:cNvGrpSpPr/>
          <p:nvPr/>
        </p:nvGrpSpPr>
        <p:grpSpPr>
          <a:xfrm>
            <a:off x="6252228" y="3171536"/>
            <a:ext cx="265193" cy="352693"/>
            <a:chOff x="6252228" y="3346936"/>
            <a:chExt cx="265193" cy="352693"/>
          </a:xfrm>
        </p:grpSpPr>
        <p:sp>
          <p:nvSpPr>
            <p:cNvPr id="16297" name="Google Shape;16297;p94"/>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94"/>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94"/>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0" name="Google Shape;16300;p94"/>
          <p:cNvGrpSpPr/>
          <p:nvPr/>
        </p:nvGrpSpPr>
        <p:grpSpPr>
          <a:xfrm>
            <a:off x="5801105" y="3172296"/>
            <a:ext cx="264813" cy="351933"/>
            <a:chOff x="5801105" y="3347696"/>
            <a:chExt cx="264813" cy="351933"/>
          </a:xfrm>
        </p:grpSpPr>
        <p:sp>
          <p:nvSpPr>
            <p:cNvPr id="16301" name="Google Shape;16301;p94"/>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94"/>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94"/>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94"/>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5" name="Google Shape;16305;p94"/>
          <p:cNvGrpSpPr/>
          <p:nvPr/>
        </p:nvGrpSpPr>
        <p:grpSpPr>
          <a:xfrm>
            <a:off x="5349253" y="3171536"/>
            <a:ext cx="265922" cy="352693"/>
            <a:chOff x="5349253" y="3346936"/>
            <a:chExt cx="265922" cy="352693"/>
          </a:xfrm>
        </p:grpSpPr>
        <p:sp>
          <p:nvSpPr>
            <p:cNvPr id="16306" name="Google Shape;16306;p94"/>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94"/>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94"/>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94"/>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94"/>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94"/>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2" name="Google Shape;16312;p94"/>
          <p:cNvGrpSpPr/>
          <p:nvPr/>
        </p:nvGrpSpPr>
        <p:grpSpPr>
          <a:xfrm>
            <a:off x="4907159" y="3171536"/>
            <a:ext cx="264845" cy="354214"/>
            <a:chOff x="4907159" y="3346936"/>
            <a:chExt cx="264845" cy="354214"/>
          </a:xfrm>
        </p:grpSpPr>
        <p:sp>
          <p:nvSpPr>
            <p:cNvPr id="16313" name="Google Shape;16313;p94"/>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94"/>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5" name="Google Shape;16315;p94"/>
          <p:cNvGrpSpPr/>
          <p:nvPr/>
        </p:nvGrpSpPr>
        <p:grpSpPr>
          <a:xfrm>
            <a:off x="8048421" y="3159086"/>
            <a:ext cx="276503" cy="369674"/>
            <a:chOff x="8048421" y="3334486"/>
            <a:chExt cx="276503" cy="369674"/>
          </a:xfrm>
        </p:grpSpPr>
        <p:sp>
          <p:nvSpPr>
            <p:cNvPr id="16316" name="Google Shape;16316;p94"/>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94"/>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94"/>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94"/>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94"/>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94"/>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2" name="Google Shape;16322;p94"/>
          <p:cNvGrpSpPr/>
          <p:nvPr/>
        </p:nvGrpSpPr>
        <p:grpSpPr>
          <a:xfrm>
            <a:off x="7575787" y="3154555"/>
            <a:ext cx="295384" cy="376834"/>
            <a:chOff x="7575787" y="3329955"/>
            <a:chExt cx="295384" cy="376834"/>
          </a:xfrm>
        </p:grpSpPr>
        <p:sp>
          <p:nvSpPr>
            <p:cNvPr id="16323" name="Google Shape;16323;p94"/>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94"/>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94"/>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94"/>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94"/>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94"/>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9" name="Google Shape;16329;p94"/>
          <p:cNvGrpSpPr/>
          <p:nvPr/>
        </p:nvGrpSpPr>
        <p:grpSpPr>
          <a:xfrm>
            <a:off x="864062" y="2709103"/>
            <a:ext cx="264084" cy="347783"/>
            <a:chOff x="864062" y="2884503"/>
            <a:chExt cx="264084" cy="347783"/>
          </a:xfrm>
        </p:grpSpPr>
        <p:sp>
          <p:nvSpPr>
            <p:cNvPr id="16330" name="Google Shape;16330;p94"/>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94"/>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94"/>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94"/>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94"/>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94"/>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94"/>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94"/>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94"/>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94"/>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0" name="Google Shape;16340;p94"/>
          <p:cNvGrpSpPr/>
          <p:nvPr/>
        </p:nvGrpSpPr>
        <p:grpSpPr>
          <a:xfrm>
            <a:off x="3978523" y="2709261"/>
            <a:ext cx="348955" cy="346516"/>
            <a:chOff x="3978523" y="2884661"/>
            <a:chExt cx="348955" cy="346516"/>
          </a:xfrm>
        </p:grpSpPr>
        <p:sp>
          <p:nvSpPr>
            <p:cNvPr id="16341" name="Google Shape;16341;p94"/>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94"/>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94"/>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94"/>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94"/>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94"/>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94"/>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94"/>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9" name="Google Shape;16349;p94"/>
          <p:cNvGrpSpPr/>
          <p:nvPr/>
        </p:nvGrpSpPr>
        <p:grpSpPr>
          <a:xfrm>
            <a:off x="3556255" y="2709863"/>
            <a:ext cx="347435" cy="345534"/>
            <a:chOff x="3527780" y="2885263"/>
            <a:chExt cx="347435" cy="345534"/>
          </a:xfrm>
        </p:grpSpPr>
        <p:sp>
          <p:nvSpPr>
            <p:cNvPr id="16350" name="Google Shape;16350;p94"/>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94"/>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94"/>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94"/>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94"/>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94"/>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94"/>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94"/>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94"/>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94"/>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94"/>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94"/>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94"/>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94"/>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94"/>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94"/>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94"/>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94"/>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94"/>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94"/>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94"/>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94"/>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94"/>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3" name="Google Shape;16373;p94"/>
          <p:cNvGrpSpPr/>
          <p:nvPr/>
        </p:nvGrpSpPr>
        <p:grpSpPr>
          <a:xfrm>
            <a:off x="2239671" y="2709103"/>
            <a:ext cx="218053" cy="348543"/>
            <a:chOff x="2239671" y="2884503"/>
            <a:chExt cx="218053" cy="348543"/>
          </a:xfrm>
        </p:grpSpPr>
        <p:sp>
          <p:nvSpPr>
            <p:cNvPr id="16374" name="Google Shape;16374;p94"/>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94"/>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94"/>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94"/>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94"/>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9" name="Google Shape;16379;p94"/>
          <p:cNvGrpSpPr/>
          <p:nvPr/>
        </p:nvGrpSpPr>
        <p:grpSpPr>
          <a:xfrm>
            <a:off x="2691555" y="2709103"/>
            <a:ext cx="215044" cy="348924"/>
            <a:chOff x="2691555" y="2884503"/>
            <a:chExt cx="215044" cy="348924"/>
          </a:xfrm>
        </p:grpSpPr>
        <p:sp>
          <p:nvSpPr>
            <p:cNvPr id="16380" name="Google Shape;16380;p94"/>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94"/>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94"/>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3" name="Google Shape;16383;p94"/>
          <p:cNvGrpSpPr/>
          <p:nvPr/>
        </p:nvGrpSpPr>
        <p:grpSpPr>
          <a:xfrm>
            <a:off x="1770459" y="2709103"/>
            <a:ext cx="254644" cy="348828"/>
            <a:chOff x="1770459" y="2884503"/>
            <a:chExt cx="254644" cy="348828"/>
          </a:xfrm>
        </p:grpSpPr>
        <p:sp>
          <p:nvSpPr>
            <p:cNvPr id="16384" name="Google Shape;16384;p94"/>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94"/>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94"/>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94"/>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94"/>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94"/>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94"/>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94"/>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2" name="Google Shape;16392;p94"/>
          <p:cNvGrpSpPr/>
          <p:nvPr/>
        </p:nvGrpSpPr>
        <p:grpSpPr>
          <a:xfrm>
            <a:off x="1317466" y="2709483"/>
            <a:ext cx="258382" cy="348543"/>
            <a:chOff x="1317466" y="2884883"/>
            <a:chExt cx="258382" cy="348543"/>
          </a:xfrm>
        </p:grpSpPr>
        <p:sp>
          <p:nvSpPr>
            <p:cNvPr id="16393" name="Google Shape;16393;p94"/>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94"/>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94"/>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94"/>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94"/>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94"/>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94"/>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94"/>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1" name="Google Shape;16401;p94"/>
          <p:cNvGrpSpPr/>
          <p:nvPr/>
        </p:nvGrpSpPr>
        <p:grpSpPr>
          <a:xfrm>
            <a:off x="3121167" y="2709483"/>
            <a:ext cx="258414" cy="348543"/>
            <a:chOff x="3121167" y="2884883"/>
            <a:chExt cx="258414" cy="348543"/>
          </a:xfrm>
        </p:grpSpPr>
        <p:sp>
          <p:nvSpPr>
            <p:cNvPr id="16402" name="Google Shape;16402;p94"/>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94"/>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94"/>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94"/>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94"/>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94"/>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94"/>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94"/>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0" name="Google Shape;16410;p94"/>
          <p:cNvGrpSpPr/>
          <p:nvPr/>
        </p:nvGrpSpPr>
        <p:grpSpPr>
          <a:xfrm>
            <a:off x="4899999" y="2706695"/>
            <a:ext cx="271244" cy="346801"/>
            <a:chOff x="4899999" y="2882095"/>
            <a:chExt cx="271244" cy="346801"/>
          </a:xfrm>
        </p:grpSpPr>
        <p:sp>
          <p:nvSpPr>
            <p:cNvPr id="16411" name="Google Shape;16411;p94"/>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94"/>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94"/>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94"/>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94"/>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94"/>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94"/>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94"/>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94"/>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94"/>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1" name="Google Shape;16421;p94"/>
          <p:cNvGrpSpPr/>
          <p:nvPr/>
        </p:nvGrpSpPr>
        <p:grpSpPr>
          <a:xfrm>
            <a:off x="7162775" y="2705713"/>
            <a:ext cx="259523" cy="346294"/>
            <a:chOff x="7162775" y="2881113"/>
            <a:chExt cx="259523" cy="346294"/>
          </a:xfrm>
        </p:grpSpPr>
        <p:sp>
          <p:nvSpPr>
            <p:cNvPr id="16422" name="Google Shape;16422;p94"/>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94"/>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94"/>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94"/>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94"/>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94"/>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8" name="Google Shape;16428;p94"/>
          <p:cNvGrpSpPr/>
          <p:nvPr/>
        </p:nvGrpSpPr>
        <p:grpSpPr>
          <a:xfrm>
            <a:off x="6709751" y="2706442"/>
            <a:ext cx="261075" cy="347815"/>
            <a:chOff x="6709751" y="2881842"/>
            <a:chExt cx="261075" cy="347815"/>
          </a:xfrm>
        </p:grpSpPr>
        <p:sp>
          <p:nvSpPr>
            <p:cNvPr id="16429" name="Google Shape;16429;p94"/>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94"/>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94"/>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94"/>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94"/>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94"/>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5" name="Google Shape;16435;p94"/>
          <p:cNvGrpSpPr/>
          <p:nvPr/>
        </p:nvGrpSpPr>
        <p:grpSpPr>
          <a:xfrm>
            <a:off x="5807156" y="2705713"/>
            <a:ext cx="261043" cy="348163"/>
            <a:chOff x="5807156" y="2881113"/>
            <a:chExt cx="261043" cy="348163"/>
          </a:xfrm>
        </p:grpSpPr>
        <p:sp>
          <p:nvSpPr>
            <p:cNvPr id="16436" name="Google Shape;16436;p94"/>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94"/>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94"/>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94"/>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94"/>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1" name="Google Shape;16441;p94"/>
          <p:cNvGrpSpPr/>
          <p:nvPr/>
        </p:nvGrpSpPr>
        <p:grpSpPr>
          <a:xfrm>
            <a:off x="5355653" y="2706093"/>
            <a:ext cx="262184" cy="346643"/>
            <a:chOff x="5355653" y="2881493"/>
            <a:chExt cx="262184" cy="346643"/>
          </a:xfrm>
        </p:grpSpPr>
        <p:sp>
          <p:nvSpPr>
            <p:cNvPr id="16442" name="Google Shape;16442;p94"/>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94"/>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94"/>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94"/>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94"/>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7" name="Google Shape;16447;p94"/>
          <p:cNvGrpSpPr/>
          <p:nvPr/>
        </p:nvGrpSpPr>
        <p:grpSpPr>
          <a:xfrm>
            <a:off x="8055961" y="2706442"/>
            <a:ext cx="260283" cy="345914"/>
            <a:chOff x="8055961" y="2881842"/>
            <a:chExt cx="260283" cy="345914"/>
          </a:xfrm>
        </p:grpSpPr>
        <p:sp>
          <p:nvSpPr>
            <p:cNvPr id="16448" name="Google Shape;16448;p94"/>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94"/>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94"/>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94"/>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2" name="Google Shape;16452;p94"/>
          <p:cNvGrpSpPr/>
          <p:nvPr/>
        </p:nvGrpSpPr>
        <p:grpSpPr>
          <a:xfrm>
            <a:off x="7609368" y="2718512"/>
            <a:ext cx="264813" cy="353105"/>
            <a:chOff x="7609368" y="2893912"/>
            <a:chExt cx="264813" cy="353105"/>
          </a:xfrm>
        </p:grpSpPr>
        <p:sp>
          <p:nvSpPr>
            <p:cNvPr id="16453" name="Google Shape;16453;p94"/>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94"/>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94"/>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94"/>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94"/>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94"/>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9" name="Google Shape;16459;p94"/>
          <p:cNvGrpSpPr/>
          <p:nvPr/>
        </p:nvGrpSpPr>
        <p:grpSpPr>
          <a:xfrm>
            <a:off x="6248458" y="2694372"/>
            <a:ext cx="270864" cy="360645"/>
            <a:chOff x="6248458" y="2869772"/>
            <a:chExt cx="270864" cy="360645"/>
          </a:xfrm>
        </p:grpSpPr>
        <p:sp>
          <p:nvSpPr>
            <p:cNvPr id="16460" name="Google Shape;16460;p94"/>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94"/>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94"/>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94"/>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94"/>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5" name="Google Shape;16465;p94"/>
          <p:cNvGrpSpPr/>
          <p:nvPr/>
        </p:nvGrpSpPr>
        <p:grpSpPr>
          <a:xfrm>
            <a:off x="3075928" y="2270398"/>
            <a:ext cx="363243" cy="300675"/>
            <a:chOff x="3075928" y="2445798"/>
            <a:chExt cx="363243" cy="300675"/>
          </a:xfrm>
        </p:grpSpPr>
        <p:sp>
          <p:nvSpPr>
            <p:cNvPr id="16466" name="Google Shape;16466;p94"/>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94"/>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94"/>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94"/>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94"/>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94"/>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94"/>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94"/>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94"/>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94"/>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94"/>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7" name="Google Shape;16477;p94"/>
          <p:cNvGrpSpPr/>
          <p:nvPr/>
        </p:nvGrpSpPr>
        <p:grpSpPr>
          <a:xfrm>
            <a:off x="2633105" y="2256459"/>
            <a:ext cx="363243" cy="328585"/>
            <a:chOff x="2633105" y="2431859"/>
            <a:chExt cx="363243" cy="328585"/>
          </a:xfrm>
        </p:grpSpPr>
        <p:sp>
          <p:nvSpPr>
            <p:cNvPr id="16478" name="Google Shape;16478;p94"/>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94"/>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94"/>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94"/>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94"/>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94"/>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94"/>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94"/>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6" name="Google Shape;16486;p94"/>
          <p:cNvGrpSpPr/>
          <p:nvPr/>
        </p:nvGrpSpPr>
        <p:grpSpPr>
          <a:xfrm>
            <a:off x="2189142" y="2245910"/>
            <a:ext cx="365904" cy="350064"/>
            <a:chOff x="2189142" y="2421310"/>
            <a:chExt cx="365904" cy="350064"/>
          </a:xfrm>
        </p:grpSpPr>
        <p:sp>
          <p:nvSpPr>
            <p:cNvPr id="16487" name="Google Shape;16487;p94"/>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94"/>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94"/>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94"/>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94"/>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94"/>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94"/>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94"/>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94"/>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96" name="Google Shape;16496;p94"/>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97" name="Google Shape;16497;p94"/>
          <p:cNvGrpSpPr/>
          <p:nvPr/>
        </p:nvGrpSpPr>
        <p:grpSpPr>
          <a:xfrm>
            <a:off x="3961923" y="2310917"/>
            <a:ext cx="364415" cy="220936"/>
            <a:chOff x="3961923" y="2486317"/>
            <a:chExt cx="364415" cy="220936"/>
          </a:xfrm>
        </p:grpSpPr>
        <p:sp>
          <p:nvSpPr>
            <p:cNvPr id="16498" name="Google Shape;16498;p94"/>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94"/>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94"/>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94"/>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02" name="Google Shape;16502;p94"/>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03" name="Google Shape;16503;p94"/>
          <p:cNvGrpSpPr/>
          <p:nvPr/>
        </p:nvGrpSpPr>
        <p:grpSpPr>
          <a:xfrm>
            <a:off x="1303876" y="2243977"/>
            <a:ext cx="363275" cy="354626"/>
            <a:chOff x="1303876" y="2419377"/>
            <a:chExt cx="363275" cy="354626"/>
          </a:xfrm>
        </p:grpSpPr>
        <p:sp>
          <p:nvSpPr>
            <p:cNvPr id="16504" name="Google Shape;16504;p94"/>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94"/>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94"/>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94"/>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94"/>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94"/>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94"/>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94"/>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2" name="Google Shape;16512;p94"/>
          <p:cNvGrpSpPr/>
          <p:nvPr/>
        </p:nvGrpSpPr>
        <p:grpSpPr>
          <a:xfrm>
            <a:off x="861053" y="2239510"/>
            <a:ext cx="362134" cy="363623"/>
            <a:chOff x="861053" y="2414910"/>
            <a:chExt cx="362134" cy="363623"/>
          </a:xfrm>
        </p:grpSpPr>
        <p:sp>
          <p:nvSpPr>
            <p:cNvPr id="16513" name="Google Shape;16513;p94"/>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94"/>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94"/>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94"/>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94"/>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8" name="Google Shape;16518;p94"/>
          <p:cNvGrpSpPr/>
          <p:nvPr/>
        </p:nvGrpSpPr>
        <p:grpSpPr>
          <a:xfrm>
            <a:off x="7594288" y="2239859"/>
            <a:ext cx="279513" cy="355735"/>
            <a:chOff x="7594288" y="2415259"/>
            <a:chExt cx="279513" cy="355735"/>
          </a:xfrm>
        </p:grpSpPr>
        <p:sp>
          <p:nvSpPr>
            <p:cNvPr id="16519" name="Google Shape;16519;p94"/>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94"/>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94"/>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94"/>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94"/>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94"/>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5" name="Google Shape;16525;p94"/>
          <p:cNvGrpSpPr/>
          <p:nvPr/>
        </p:nvGrpSpPr>
        <p:grpSpPr>
          <a:xfrm>
            <a:off x="7145794" y="2240239"/>
            <a:ext cx="278784" cy="355735"/>
            <a:chOff x="7145794" y="2415639"/>
            <a:chExt cx="278784" cy="355735"/>
          </a:xfrm>
        </p:grpSpPr>
        <p:sp>
          <p:nvSpPr>
            <p:cNvPr id="16526" name="Google Shape;16526;p94"/>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94"/>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94"/>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94"/>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94"/>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94"/>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94"/>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94"/>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94"/>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94"/>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6" name="Google Shape;16536;p94"/>
          <p:cNvGrpSpPr/>
          <p:nvPr/>
        </p:nvGrpSpPr>
        <p:grpSpPr>
          <a:xfrm>
            <a:off x="6698441" y="2239130"/>
            <a:ext cx="277644" cy="357984"/>
            <a:chOff x="6698441" y="2414530"/>
            <a:chExt cx="277644" cy="357984"/>
          </a:xfrm>
        </p:grpSpPr>
        <p:sp>
          <p:nvSpPr>
            <p:cNvPr id="16537" name="Google Shape;16537;p94"/>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94"/>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94"/>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94"/>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94"/>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94"/>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3" name="Google Shape;16543;p94"/>
          <p:cNvGrpSpPr/>
          <p:nvPr/>
        </p:nvGrpSpPr>
        <p:grpSpPr>
          <a:xfrm>
            <a:off x="4897750" y="2240239"/>
            <a:ext cx="279513" cy="357255"/>
            <a:chOff x="4897750" y="2415639"/>
            <a:chExt cx="279513" cy="357255"/>
          </a:xfrm>
        </p:grpSpPr>
        <p:sp>
          <p:nvSpPr>
            <p:cNvPr id="16544" name="Google Shape;16544;p94"/>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94"/>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94"/>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94"/>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94"/>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94"/>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94"/>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94"/>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2" name="Google Shape;16552;p94"/>
          <p:cNvGrpSpPr/>
          <p:nvPr/>
        </p:nvGrpSpPr>
        <p:grpSpPr>
          <a:xfrm>
            <a:off x="5812066" y="2240619"/>
            <a:ext cx="264813" cy="353454"/>
            <a:chOff x="5812066" y="2416019"/>
            <a:chExt cx="264813" cy="353454"/>
          </a:xfrm>
        </p:grpSpPr>
        <p:sp>
          <p:nvSpPr>
            <p:cNvPr id="16553" name="Google Shape;16553;p94"/>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94"/>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94"/>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94"/>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94"/>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94"/>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94"/>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0" name="Google Shape;16560;p94"/>
          <p:cNvGrpSpPr/>
          <p:nvPr/>
        </p:nvGrpSpPr>
        <p:grpSpPr>
          <a:xfrm>
            <a:off x="8054820" y="2240999"/>
            <a:ext cx="264433" cy="353454"/>
            <a:chOff x="8054820" y="2416399"/>
            <a:chExt cx="264433" cy="353454"/>
          </a:xfrm>
        </p:grpSpPr>
        <p:sp>
          <p:nvSpPr>
            <p:cNvPr id="16561" name="Google Shape;16561;p94"/>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94"/>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94"/>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94"/>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94"/>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94"/>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7" name="Google Shape;16567;p94"/>
          <p:cNvGrpSpPr/>
          <p:nvPr/>
        </p:nvGrpSpPr>
        <p:grpSpPr>
          <a:xfrm>
            <a:off x="5356413" y="2237990"/>
            <a:ext cx="271212" cy="361374"/>
            <a:chOff x="5356413" y="2413390"/>
            <a:chExt cx="271212" cy="361374"/>
          </a:xfrm>
        </p:grpSpPr>
        <p:sp>
          <p:nvSpPr>
            <p:cNvPr id="16568" name="Google Shape;16568;p94"/>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94"/>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94"/>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94"/>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94"/>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3" name="Google Shape;16573;p94"/>
          <p:cNvGrpSpPr/>
          <p:nvPr/>
        </p:nvGrpSpPr>
        <p:grpSpPr>
          <a:xfrm>
            <a:off x="6255238" y="2236849"/>
            <a:ext cx="271244" cy="360994"/>
            <a:chOff x="6255238" y="2412249"/>
            <a:chExt cx="271244" cy="360994"/>
          </a:xfrm>
        </p:grpSpPr>
        <p:sp>
          <p:nvSpPr>
            <p:cNvPr id="16574" name="Google Shape;16574;p94"/>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94"/>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94"/>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94"/>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94"/>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94"/>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0" name="Google Shape;16580;p94"/>
          <p:cNvGrpSpPr/>
          <p:nvPr/>
        </p:nvGrpSpPr>
        <p:grpSpPr>
          <a:xfrm>
            <a:off x="2185372" y="1782399"/>
            <a:ext cx="366664" cy="366981"/>
            <a:chOff x="2185372" y="1957799"/>
            <a:chExt cx="366664" cy="366981"/>
          </a:xfrm>
        </p:grpSpPr>
        <p:sp>
          <p:nvSpPr>
            <p:cNvPr id="16581" name="Google Shape;16581;p94"/>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94"/>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94"/>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94"/>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94"/>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94"/>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94"/>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94"/>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9" name="Google Shape;16589;p94"/>
          <p:cNvGrpSpPr/>
          <p:nvPr/>
        </p:nvGrpSpPr>
        <p:grpSpPr>
          <a:xfrm>
            <a:off x="1737258" y="1812971"/>
            <a:ext cx="370814" cy="307359"/>
            <a:chOff x="1737258" y="1988371"/>
            <a:chExt cx="370814" cy="307359"/>
          </a:xfrm>
        </p:grpSpPr>
        <p:sp>
          <p:nvSpPr>
            <p:cNvPr id="16590" name="Google Shape;16590;p94"/>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94"/>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94"/>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94"/>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4" name="Google Shape;16594;p94"/>
          <p:cNvGrpSpPr/>
          <p:nvPr/>
        </p:nvGrpSpPr>
        <p:grpSpPr>
          <a:xfrm>
            <a:off x="848983" y="1814111"/>
            <a:ext cx="369294" cy="304350"/>
            <a:chOff x="848983" y="1989511"/>
            <a:chExt cx="369294" cy="304350"/>
          </a:xfrm>
        </p:grpSpPr>
        <p:sp>
          <p:nvSpPr>
            <p:cNvPr id="16595" name="Google Shape;16595;p94"/>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94"/>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94"/>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94"/>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94"/>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0" name="Google Shape;16600;p94"/>
          <p:cNvGrpSpPr/>
          <p:nvPr/>
        </p:nvGrpSpPr>
        <p:grpSpPr>
          <a:xfrm>
            <a:off x="3074027" y="1808377"/>
            <a:ext cx="380604" cy="313854"/>
            <a:chOff x="3074027" y="1983777"/>
            <a:chExt cx="380604" cy="313854"/>
          </a:xfrm>
        </p:grpSpPr>
        <p:sp>
          <p:nvSpPr>
            <p:cNvPr id="16601" name="Google Shape;16601;p94"/>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94"/>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94"/>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94"/>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94"/>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6" name="Google Shape;16606;p94"/>
          <p:cNvGrpSpPr/>
          <p:nvPr/>
        </p:nvGrpSpPr>
        <p:grpSpPr>
          <a:xfrm>
            <a:off x="3522521" y="1800457"/>
            <a:ext cx="367013" cy="331278"/>
            <a:chOff x="3522521" y="1975857"/>
            <a:chExt cx="367013" cy="331278"/>
          </a:xfrm>
        </p:grpSpPr>
        <p:sp>
          <p:nvSpPr>
            <p:cNvPr id="16607" name="Google Shape;16607;p94"/>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94"/>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94"/>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94"/>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94"/>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94"/>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94"/>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4" name="Google Shape;16614;p94"/>
          <p:cNvGrpSpPr/>
          <p:nvPr/>
        </p:nvGrpSpPr>
        <p:grpSpPr>
          <a:xfrm>
            <a:off x="2630824" y="1801566"/>
            <a:ext cx="368185" cy="330454"/>
            <a:chOff x="2630824" y="1976966"/>
            <a:chExt cx="368185" cy="330454"/>
          </a:xfrm>
        </p:grpSpPr>
        <p:sp>
          <p:nvSpPr>
            <p:cNvPr id="16615" name="Google Shape;16615;p94"/>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94"/>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94"/>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94"/>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94"/>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94"/>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94"/>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94"/>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3" name="Google Shape;16623;p94"/>
          <p:cNvGrpSpPr/>
          <p:nvPr/>
        </p:nvGrpSpPr>
        <p:grpSpPr>
          <a:xfrm>
            <a:off x="1293706" y="1791016"/>
            <a:ext cx="369294" cy="350444"/>
            <a:chOff x="1293706" y="1966416"/>
            <a:chExt cx="369294" cy="350444"/>
          </a:xfrm>
        </p:grpSpPr>
        <p:sp>
          <p:nvSpPr>
            <p:cNvPr id="16624" name="Google Shape;16624;p94"/>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94"/>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94"/>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94"/>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94"/>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94"/>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94"/>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94"/>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2" name="Google Shape;16632;p94"/>
          <p:cNvGrpSpPr/>
          <p:nvPr/>
        </p:nvGrpSpPr>
        <p:grpSpPr>
          <a:xfrm>
            <a:off x="3967213" y="1800077"/>
            <a:ext cx="368185" cy="331816"/>
            <a:chOff x="3967213" y="1975477"/>
            <a:chExt cx="368185" cy="331816"/>
          </a:xfrm>
        </p:grpSpPr>
        <p:sp>
          <p:nvSpPr>
            <p:cNvPr id="16633" name="Google Shape;16633;p94"/>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94"/>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94"/>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6" name="Google Shape;16636;p94"/>
          <p:cNvGrpSpPr/>
          <p:nvPr/>
        </p:nvGrpSpPr>
        <p:grpSpPr>
          <a:xfrm>
            <a:off x="8047661" y="1793646"/>
            <a:ext cx="279132" cy="356875"/>
            <a:chOff x="8047661" y="1969046"/>
            <a:chExt cx="279132" cy="356875"/>
          </a:xfrm>
        </p:grpSpPr>
        <p:sp>
          <p:nvSpPr>
            <p:cNvPr id="16637" name="Google Shape;16637;p94"/>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94"/>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94"/>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94"/>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1" name="Google Shape;16641;p94"/>
          <p:cNvGrpSpPr/>
          <p:nvPr/>
        </p:nvGrpSpPr>
        <p:grpSpPr>
          <a:xfrm>
            <a:off x="7596157" y="1792759"/>
            <a:ext cx="279544" cy="358142"/>
            <a:chOff x="7596157" y="1968159"/>
            <a:chExt cx="279544" cy="358142"/>
          </a:xfrm>
        </p:grpSpPr>
        <p:sp>
          <p:nvSpPr>
            <p:cNvPr id="16642" name="Google Shape;16642;p94"/>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94"/>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94"/>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94"/>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94"/>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94"/>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8" name="Google Shape;16648;p94"/>
          <p:cNvGrpSpPr/>
          <p:nvPr/>
        </p:nvGrpSpPr>
        <p:grpSpPr>
          <a:xfrm>
            <a:off x="7147315" y="1793646"/>
            <a:ext cx="279513" cy="357636"/>
            <a:chOff x="7147315" y="1969046"/>
            <a:chExt cx="279513" cy="357636"/>
          </a:xfrm>
        </p:grpSpPr>
        <p:sp>
          <p:nvSpPr>
            <p:cNvPr id="16649" name="Google Shape;16649;p94"/>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94"/>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94"/>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94"/>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94"/>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94"/>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94"/>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6" name="Google Shape;16656;p94"/>
          <p:cNvGrpSpPr/>
          <p:nvPr/>
        </p:nvGrpSpPr>
        <p:grpSpPr>
          <a:xfrm>
            <a:off x="6697681" y="1792917"/>
            <a:ext cx="280305" cy="359093"/>
            <a:chOff x="6697681" y="1968317"/>
            <a:chExt cx="280305" cy="359093"/>
          </a:xfrm>
        </p:grpSpPr>
        <p:sp>
          <p:nvSpPr>
            <p:cNvPr id="16657" name="Google Shape;16657;p94"/>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94"/>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94"/>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94"/>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94"/>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94"/>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94"/>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4" name="Google Shape;16664;p94"/>
          <p:cNvGrpSpPr/>
          <p:nvPr/>
        </p:nvGrpSpPr>
        <p:grpSpPr>
          <a:xfrm>
            <a:off x="6248839" y="1792537"/>
            <a:ext cx="280273" cy="358744"/>
            <a:chOff x="6248839" y="1967937"/>
            <a:chExt cx="280273" cy="358744"/>
          </a:xfrm>
        </p:grpSpPr>
        <p:sp>
          <p:nvSpPr>
            <p:cNvPr id="16665" name="Google Shape;16665;p94"/>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94"/>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94"/>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94"/>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94"/>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94"/>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1" name="Google Shape;16671;p94"/>
          <p:cNvGrpSpPr/>
          <p:nvPr/>
        </p:nvGrpSpPr>
        <p:grpSpPr>
          <a:xfrm>
            <a:off x="5801485" y="1793646"/>
            <a:ext cx="279164" cy="357794"/>
            <a:chOff x="5801485" y="1969046"/>
            <a:chExt cx="279164" cy="357794"/>
          </a:xfrm>
        </p:grpSpPr>
        <p:sp>
          <p:nvSpPr>
            <p:cNvPr id="16672" name="Google Shape;16672;p94"/>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94"/>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94"/>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94"/>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94"/>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94"/>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94"/>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94"/>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94"/>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94"/>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94"/>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94"/>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94"/>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5" name="Google Shape;16685;p94"/>
          <p:cNvGrpSpPr/>
          <p:nvPr/>
        </p:nvGrpSpPr>
        <p:grpSpPr>
          <a:xfrm>
            <a:off x="5352643" y="1793646"/>
            <a:ext cx="278404" cy="358364"/>
            <a:chOff x="5352643" y="1969046"/>
            <a:chExt cx="278404" cy="358364"/>
          </a:xfrm>
        </p:grpSpPr>
        <p:sp>
          <p:nvSpPr>
            <p:cNvPr id="16686" name="Google Shape;16686;p94"/>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94"/>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94"/>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94"/>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0" name="Google Shape;16690;p94"/>
          <p:cNvGrpSpPr/>
          <p:nvPr/>
        </p:nvGrpSpPr>
        <p:grpSpPr>
          <a:xfrm>
            <a:off x="4897750" y="1792917"/>
            <a:ext cx="279132" cy="358364"/>
            <a:chOff x="4897750" y="1968317"/>
            <a:chExt cx="279132" cy="358364"/>
          </a:xfrm>
        </p:grpSpPr>
        <p:sp>
          <p:nvSpPr>
            <p:cNvPr id="16691" name="Google Shape;16691;p94"/>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94"/>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94"/>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94"/>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94"/>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94"/>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94"/>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94"/>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94"/>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94"/>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94"/>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94"/>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94"/>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04" name="Google Shape;16704;p94"/>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05" name="Google Shape;16705;p94"/>
          <p:cNvGrpSpPr/>
          <p:nvPr/>
        </p:nvGrpSpPr>
        <p:grpSpPr>
          <a:xfrm>
            <a:off x="1767449" y="1337644"/>
            <a:ext cx="324403" cy="347783"/>
            <a:chOff x="1767449" y="1513044"/>
            <a:chExt cx="324403" cy="347783"/>
          </a:xfrm>
        </p:grpSpPr>
        <p:sp>
          <p:nvSpPr>
            <p:cNvPr id="16706" name="Google Shape;16706;p94"/>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94"/>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94"/>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94"/>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94"/>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94"/>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94"/>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94"/>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94"/>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5" name="Google Shape;16715;p94"/>
          <p:cNvGrpSpPr/>
          <p:nvPr/>
        </p:nvGrpSpPr>
        <p:grpSpPr>
          <a:xfrm>
            <a:off x="4007193" y="1337327"/>
            <a:ext cx="320633" cy="348100"/>
            <a:chOff x="4007193" y="1512727"/>
            <a:chExt cx="320633" cy="348100"/>
          </a:xfrm>
        </p:grpSpPr>
        <p:sp>
          <p:nvSpPr>
            <p:cNvPr id="16716" name="Google Shape;16716;p94"/>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94"/>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94"/>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94"/>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94"/>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1" name="Google Shape;16721;p94"/>
          <p:cNvGrpSpPr/>
          <p:nvPr/>
        </p:nvGrpSpPr>
        <p:grpSpPr>
          <a:xfrm>
            <a:off x="3530425" y="1333347"/>
            <a:ext cx="368175" cy="344594"/>
            <a:chOff x="3530425" y="1508747"/>
            <a:chExt cx="368175" cy="344594"/>
          </a:xfrm>
        </p:grpSpPr>
        <p:sp>
          <p:nvSpPr>
            <p:cNvPr id="16722" name="Google Shape;16722;p94"/>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94"/>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94"/>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94"/>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6" name="Google Shape;16726;p94"/>
          <p:cNvGrpSpPr/>
          <p:nvPr/>
        </p:nvGrpSpPr>
        <p:grpSpPr>
          <a:xfrm>
            <a:off x="3127598" y="1337834"/>
            <a:ext cx="289714" cy="347593"/>
            <a:chOff x="3127598" y="1513234"/>
            <a:chExt cx="289714" cy="347593"/>
          </a:xfrm>
        </p:grpSpPr>
        <p:sp>
          <p:nvSpPr>
            <p:cNvPr id="16727" name="Google Shape;16727;p94"/>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94"/>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94"/>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94"/>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94"/>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2" name="Google Shape;16732;p94"/>
          <p:cNvGrpSpPr/>
          <p:nvPr/>
        </p:nvGrpSpPr>
        <p:grpSpPr>
          <a:xfrm>
            <a:off x="2662884" y="1337644"/>
            <a:ext cx="322914" cy="348543"/>
            <a:chOff x="2662884" y="1513044"/>
            <a:chExt cx="322914" cy="348543"/>
          </a:xfrm>
        </p:grpSpPr>
        <p:sp>
          <p:nvSpPr>
            <p:cNvPr id="16733" name="Google Shape;16733;p94"/>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94"/>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94"/>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94"/>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94"/>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94"/>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94"/>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94"/>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94"/>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94"/>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3" name="Google Shape;16743;p94"/>
          <p:cNvGrpSpPr/>
          <p:nvPr/>
        </p:nvGrpSpPr>
        <p:grpSpPr>
          <a:xfrm>
            <a:off x="2232511" y="1337359"/>
            <a:ext cx="299534" cy="348068"/>
            <a:chOff x="2232511" y="1512759"/>
            <a:chExt cx="299534" cy="348068"/>
          </a:xfrm>
        </p:grpSpPr>
        <p:sp>
          <p:nvSpPr>
            <p:cNvPr id="16744" name="Google Shape;16744;p94"/>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94"/>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94"/>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94"/>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94"/>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94"/>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94"/>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94"/>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94"/>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94"/>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94"/>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5" name="Google Shape;16755;p94"/>
          <p:cNvGrpSpPr/>
          <p:nvPr/>
        </p:nvGrpSpPr>
        <p:grpSpPr>
          <a:xfrm>
            <a:off x="1331406" y="1337961"/>
            <a:ext cx="301784" cy="348607"/>
            <a:chOff x="1331406" y="1513361"/>
            <a:chExt cx="301784" cy="348607"/>
          </a:xfrm>
        </p:grpSpPr>
        <p:sp>
          <p:nvSpPr>
            <p:cNvPr id="16756" name="Google Shape;16756;p94"/>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94"/>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94"/>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94"/>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0" name="Google Shape;16760;p94"/>
          <p:cNvGrpSpPr/>
          <p:nvPr/>
        </p:nvGrpSpPr>
        <p:grpSpPr>
          <a:xfrm>
            <a:off x="7144274" y="1324814"/>
            <a:ext cx="282174" cy="355735"/>
            <a:chOff x="7144274" y="1500214"/>
            <a:chExt cx="282174" cy="355735"/>
          </a:xfrm>
        </p:grpSpPr>
        <p:sp>
          <p:nvSpPr>
            <p:cNvPr id="16761" name="Google Shape;16761;p94"/>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94"/>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94"/>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94"/>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94"/>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94"/>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7" name="Google Shape;16767;p94"/>
          <p:cNvGrpSpPr/>
          <p:nvPr/>
        </p:nvGrpSpPr>
        <p:grpSpPr>
          <a:xfrm>
            <a:off x="6685262" y="1324814"/>
            <a:ext cx="289682" cy="354594"/>
            <a:chOff x="6685262" y="1500214"/>
            <a:chExt cx="289682" cy="354594"/>
          </a:xfrm>
        </p:grpSpPr>
        <p:sp>
          <p:nvSpPr>
            <p:cNvPr id="16768" name="Google Shape;16768;p94"/>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94"/>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94"/>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94"/>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2" name="Google Shape;16772;p94"/>
          <p:cNvGrpSpPr/>
          <p:nvPr/>
        </p:nvGrpSpPr>
        <p:grpSpPr>
          <a:xfrm>
            <a:off x="6200938" y="1325194"/>
            <a:ext cx="322154" cy="355355"/>
            <a:chOff x="6200938" y="1500594"/>
            <a:chExt cx="322154" cy="355355"/>
          </a:xfrm>
        </p:grpSpPr>
        <p:sp>
          <p:nvSpPr>
            <p:cNvPr id="16773" name="Google Shape;16773;p94"/>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94"/>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94"/>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94"/>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94"/>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8" name="Google Shape;16778;p94"/>
          <p:cNvGrpSpPr/>
          <p:nvPr/>
        </p:nvGrpSpPr>
        <p:grpSpPr>
          <a:xfrm>
            <a:off x="5289631" y="1324814"/>
            <a:ext cx="332355" cy="354974"/>
            <a:chOff x="5289631" y="1500214"/>
            <a:chExt cx="332355" cy="354974"/>
          </a:xfrm>
        </p:grpSpPr>
        <p:sp>
          <p:nvSpPr>
            <p:cNvPr id="16779" name="Google Shape;16779;p94"/>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94"/>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94"/>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94"/>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94"/>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94"/>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5" name="Google Shape;16785;p94"/>
          <p:cNvGrpSpPr/>
          <p:nvPr/>
        </p:nvGrpSpPr>
        <p:grpSpPr>
          <a:xfrm>
            <a:off x="5748295" y="1324433"/>
            <a:ext cx="323294" cy="356115"/>
            <a:chOff x="5748295" y="1499833"/>
            <a:chExt cx="323294" cy="356115"/>
          </a:xfrm>
        </p:grpSpPr>
        <p:sp>
          <p:nvSpPr>
            <p:cNvPr id="16786" name="Google Shape;16786;p94"/>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94"/>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94"/>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94"/>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94"/>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94"/>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94"/>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3" name="Google Shape;16793;p94"/>
          <p:cNvGrpSpPr/>
          <p:nvPr/>
        </p:nvGrpSpPr>
        <p:grpSpPr>
          <a:xfrm>
            <a:off x="8047661" y="1325637"/>
            <a:ext cx="278404" cy="355260"/>
            <a:chOff x="8047661" y="1501037"/>
            <a:chExt cx="278404" cy="355260"/>
          </a:xfrm>
        </p:grpSpPr>
        <p:sp>
          <p:nvSpPr>
            <p:cNvPr id="16794" name="Google Shape;16794;p94"/>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94"/>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94"/>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94"/>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8" name="Google Shape;16798;p94"/>
          <p:cNvGrpSpPr/>
          <p:nvPr/>
        </p:nvGrpSpPr>
        <p:grpSpPr>
          <a:xfrm>
            <a:off x="4903389" y="1324814"/>
            <a:ext cx="267854" cy="355735"/>
            <a:chOff x="4903389" y="1500214"/>
            <a:chExt cx="267854" cy="355735"/>
          </a:xfrm>
        </p:grpSpPr>
        <p:sp>
          <p:nvSpPr>
            <p:cNvPr id="16799" name="Google Shape;16799;p94"/>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94"/>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94"/>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94"/>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94"/>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4" name="Google Shape;16804;p94"/>
          <p:cNvGrpSpPr/>
          <p:nvPr/>
        </p:nvGrpSpPr>
        <p:grpSpPr>
          <a:xfrm>
            <a:off x="7613518" y="1325954"/>
            <a:ext cx="264433" cy="353074"/>
            <a:chOff x="7613518" y="1501354"/>
            <a:chExt cx="264433" cy="353074"/>
          </a:xfrm>
        </p:grpSpPr>
        <p:sp>
          <p:nvSpPr>
            <p:cNvPr id="16805" name="Google Shape;16805;p94"/>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94"/>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94"/>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94"/>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94"/>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94"/>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11" name="Google Shape;16811;p94"/>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6812" name="Google Shape;16812;p94"/>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816" name="Shape 16816"/>
        <p:cNvGrpSpPr/>
        <p:nvPr/>
      </p:nvGrpSpPr>
      <p:grpSpPr>
        <a:xfrm>
          <a:off x="0" y="0"/>
          <a:ext cx="0" cy="0"/>
          <a:chOff x="0" y="0"/>
          <a:chExt cx="0" cy="0"/>
        </a:xfrm>
      </p:grpSpPr>
      <p:grpSp>
        <p:nvGrpSpPr>
          <p:cNvPr id="16817" name="Google Shape;16817;p95"/>
          <p:cNvGrpSpPr/>
          <p:nvPr/>
        </p:nvGrpSpPr>
        <p:grpSpPr>
          <a:xfrm>
            <a:off x="1757085" y="1325225"/>
            <a:ext cx="371069" cy="359396"/>
            <a:chOff x="1757085" y="1500675"/>
            <a:chExt cx="371069" cy="359396"/>
          </a:xfrm>
        </p:grpSpPr>
        <p:sp>
          <p:nvSpPr>
            <p:cNvPr id="16818" name="Google Shape;16818;p95"/>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95"/>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95"/>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95"/>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95"/>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9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95"/>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95"/>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95"/>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95"/>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95"/>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95"/>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9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95"/>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95"/>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9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95"/>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95"/>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9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95"/>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95"/>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95"/>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95"/>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95"/>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95"/>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95"/>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95"/>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95"/>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95"/>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7" name="Google Shape;16847;p95"/>
          <p:cNvGrpSpPr/>
          <p:nvPr/>
        </p:nvGrpSpPr>
        <p:grpSpPr>
          <a:xfrm>
            <a:off x="2774209" y="1779241"/>
            <a:ext cx="116693" cy="374186"/>
            <a:chOff x="2774209" y="1954691"/>
            <a:chExt cx="116693" cy="374186"/>
          </a:xfrm>
        </p:grpSpPr>
        <p:sp>
          <p:nvSpPr>
            <p:cNvPr id="16848" name="Google Shape;16848;p95"/>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95"/>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0" name="Google Shape;16850;p95"/>
          <p:cNvGrpSpPr/>
          <p:nvPr/>
        </p:nvGrpSpPr>
        <p:grpSpPr>
          <a:xfrm>
            <a:off x="4017435" y="1324462"/>
            <a:ext cx="315092" cy="359397"/>
            <a:chOff x="4017435" y="1499912"/>
            <a:chExt cx="315092" cy="359397"/>
          </a:xfrm>
        </p:grpSpPr>
        <p:sp>
          <p:nvSpPr>
            <p:cNvPr id="16851" name="Google Shape;16851;p95"/>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95"/>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3" name="Google Shape;16853;p95"/>
          <p:cNvGrpSpPr/>
          <p:nvPr/>
        </p:nvGrpSpPr>
        <p:grpSpPr>
          <a:xfrm>
            <a:off x="3963652" y="1824309"/>
            <a:ext cx="374154" cy="284050"/>
            <a:chOff x="3963652" y="1999759"/>
            <a:chExt cx="374154" cy="284050"/>
          </a:xfrm>
        </p:grpSpPr>
        <p:sp>
          <p:nvSpPr>
            <p:cNvPr id="16854" name="Google Shape;16854;p95"/>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95"/>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95"/>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7" name="Google Shape;16857;p95"/>
          <p:cNvGrpSpPr/>
          <p:nvPr/>
        </p:nvGrpSpPr>
        <p:grpSpPr>
          <a:xfrm>
            <a:off x="1777536" y="1839416"/>
            <a:ext cx="376444" cy="253772"/>
            <a:chOff x="1777536" y="2014866"/>
            <a:chExt cx="376444" cy="253772"/>
          </a:xfrm>
        </p:grpSpPr>
        <p:sp>
          <p:nvSpPr>
            <p:cNvPr id="16858" name="Google Shape;16858;p95"/>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95"/>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95"/>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95"/>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95"/>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3" name="Google Shape;16863;p95"/>
          <p:cNvGrpSpPr/>
          <p:nvPr/>
        </p:nvGrpSpPr>
        <p:grpSpPr>
          <a:xfrm>
            <a:off x="1309875" y="1881876"/>
            <a:ext cx="374154" cy="169680"/>
            <a:chOff x="1309875" y="2057326"/>
            <a:chExt cx="374154" cy="169680"/>
          </a:xfrm>
        </p:grpSpPr>
        <p:sp>
          <p:nvSpPr>
            <p:cNvPr id="16864" name="Google Shape;16864;p9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9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9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95"/>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95"/>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95"/>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9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9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95"/>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95"/>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95"/>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75" name="Google Shape;16875;p95"/>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76" name="Google Shape;16876;p95"/>
          <p:cNvGrpSpPr/>
          <p:nvPr/>
        </p:nvGrpSpPr>
        <p:grpSpPr>
          <a:xfrm>
            <a:off x="2347450" y="1779114"/>
            <a:ext cx="113639" cy="373168"/>
            <a:chOff x="2347450" y="1954564"/>
            <a:chExt cx="113639" cy="373168"/>
          </a:xfrm>
        </p:grpSpPr>
        <p:sp>
          <p:nvSpPr>
            <p:cNvPr id="16877" name="Google Shape;16877;p95"/>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95"/>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79" name="Google Shape;16879;p95"/>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80" name="Google Shape;16880;p95"/>
          <p:cNvGrpSpPr/>
          <p:nvPr/>
        </p:nvGrpSpPr>
        <p:grpSpPr>
          <a:xfrm>
            <a:off x="3110102" y="1324430"/>
            <a:ext cx="330613" cy="358379"/>
            <a:chOff x="3110102" y="1499880"/>
            <a:chExt cx="330613" cy="358379"/>
          </a:xfrm>
        </p:grpSpPr>
        <p:sp>
          <p:nvSpPr>
            <p:cNvPr id="16881" name="Google Shape;16881;p95"/>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95"/>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95"/>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95"/>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95"/>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95"/>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95"/>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88" name="Google Shape;16888;p95"/>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89" name="Google Shape;16889;p95"/>
          <p:cNvGrpSpPr/>
          <p:nvPr/>
        </p:nvGrpSpPr>
        <p:grpSpPr>
          <a:xfrm>
            <a:off x="3485575" y="1824309"/>
            <a:ext cx="373772" cy="284050"/>
            <a:chOff x="3531200" y="1999759"/>
            <a:chExt cx="373772" cy="284050"/>
          </a:xfrm>
        </p:grpSpPr>
        <p:sp>
          <p:nvSpPr>
            <p:cNvPr id="16890" name="Google Shape;16890;p95"/>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95"/>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95"/>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95"/>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4" name="Google Shape;16894;p95"/>
          <p:cNvGrpSpPr/>
          <p:nvPr/>
        </p:nvGrpSpPr>
        <p:grpSpPr>
          <a:xfrm>
            <a:off x="2667058" y="1324843"/>
            <a:ext cx="330231" cy="359015"/>
            <a:chOff x="2667058" y="1500293"/>
            <a:chExt cx="330231" cy="359015"/>
          </a:xfrm>
        </p:grpSpPr>
        <p:sp>
          <p:nvSpPr>
            <p:cNvPr id="16895" name="Google Shape;16895;p95"/>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95"/>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95"/>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95"/>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95"/>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95"/>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95"/>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9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9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95"/>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95"/>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9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9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95"/>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95"/>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95"/>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95"/>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95"/>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3" name="Google Shape;16913;p95"/>
          <p:cNvGrpSpPr/>
          <p:nvPr/>
        </p:nvGrpSpPr>
        <p:grpSpPr>
          <a:xfrm>
            <a:off x="3567553" y="1324462"/>
            <a:ext cx="320022" cy="359778"/>
            <a:chOff x="3567553" y="1499912"/>
            <a:chExt cx="320022" cy="359778"/>
          </a:xfrm>
        </p:grpSpPr>
        <p:sp>
          <p:nvSpPr>
            <p:cNvPr id="16914" name="Google Shape;16914;p95"/>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95"/>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95"/>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95"/>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95"/>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95"/>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0" name="Google Shape;16920;p95"/>
          <p:cNvGrpSpPr/>
          <p:nvPr/>
        </p:nvGrpSpPr>
        <p:grpSpPr>
          <a:xfrm>
            <a:off x="1309875" y="1324462"/>
            <a:ext cx="359015" cy="358633"/>
            <a:chOff x="1309875" y="1499912"/>
            <a:chExt cx="359015" cy="358633"/>
          </a:xfrm>
        </p:grpSpPr>
        <p:sp>
          <p:nvSpPr>
            <p:cNvPr id="16921" name="Google Shape;16921;p95"/>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95"/>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95"/>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95"/>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95"/>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95"/>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95"/>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95"/>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95"/>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0" name="Google Shape;16930;p95"/>
          <p:cNvGrpSpPr/>
          <p:nvPr/>
        </p:nvGrpSpPr>
        <p:grpSpPr>
          <a:xfrm>
            <a:off x="2219466" y="1324843"/>
            <a:ext cx="330613" cy="359015"/>
            <a:chOff x="2219466" y="1500293"/>
            <a:chExt cx="330613" cy="359015"/>
          </a:xfrm>
        </p:grpSpPr>
        <p:sp>
          <p:nvSpPr>
            <p:cNvPr id="16931" name="Google Shape;16931;p95"/>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95"/>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3" name="Google Shape;16933;p95"/>
          <p:cNvGrpSpPr/>
          <p:nvPr/>
        </p:nvGrpSpPr>
        <p:grpSpPr>
          <a:xfrm>
            <a:off x="5343544" y="1333908"/>
            <a:ext cx="244676" cy="351095"/>
            <a:chOff x="5343544" y="1509358"/>
            <a:chExt cx="244676" cy="351095"/>
          </a:xfrm>
        </p:grpSpPr>
        <p:sp>
          <p:nvSpPr>
            <p:cNvPr id="16934" name="Google Shape;16934;p95"/>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95"/>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95"/>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7" name="Google Shape;16937;p95"/>
          <p:cNvGrpSpPr/>
          <p:nvPr/>
        </p:nvGrpSpPr>
        <p:grpSpPr>
          <a:xfrm>
            <a:off x="4882340" y="1333908"/>
            <a:ext cx="246171" cy="351095"/>
            <a:chOff x="4882340" y="1509358"/>
            <a:chExt cx="246171" cy="351095"/>
          </a:xfrm>
        </p:grpSpPr>
        <p:sp>
          <p:nvSpPr>
            <p:cNvPr id="16938" name="Google Shape;16938;p95"/>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95"/>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95"/>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95"/>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95"/>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3" name="Google Shape;16943;p95"/>
          <p:cNvGrpSpPr/>
          <p:nvPr/>
        </p:nvGrpSpPr>
        <p:grpSpPr>
          <a:xfrm>
            <a:off x="6273204" y="1333558"/>
            <a:ext cx="236343" cy="351445"/>
            <a:chOff x="6273204" y="1509008"/>
            <a:chExt cx="236343" cy="351445"/>
          </a:xfrm>
        </p:grpSpPr>
        <p:sp>
          <p:nvSpPr>
            <p:cNvPr id="16944" name="Google Shape;16944;p95"/>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95"/>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46" name="Google Shape;16946;p95"/>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47" name="Google Shape;16947;p95"/>
          <p:cNvGrpSpPr/>
          <p:nvPr/>
        </p:nvGrpSpPr>
        <p:grpSpPr>
          <a:xfrm>
            <a:off x="7219530" y="1332794"/>
            <a:ext cx="191625" cy="352209"/>
            <a:chOff x="7219530" y="1508244"/>
            <a:chExt cx="191625" cy="352209"/>
          </a:xfrm>
        </p:grpSpPr>
        <p:sp>
          <p:nvSpPr>
            <p:cNvPr id="16948" name="Google Shape;16948;p95"/>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95"/>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0" name="Google Shape;16950;p95"/>
          <p:cNvGrpSpPr/>
          <p:nvPr/>
        </p:nvGrpSpPr>
        <p:grpSpPr>
          <a:xfrm>
            <a:off x="7699309" y="1333176"/>
            <a:ext cx="154922" cy="351827"/>
            <a:chOff x="7699309" y="1508626"/>
            <a:chExt cx="154922" cy="351827"/>
          </a:xfrm>
        </p:grpSpPr>
        <p:sp>
          <p:nvSpPr>
            <p:cNvPr id="16951" name="Google Shape;16951;p95"/>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95"/>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95"/>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95"/>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95"/>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95"/>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95"/>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8" name="Google Shape;16958;p95"/>
          <p:cNvGrpSpPr/>
          <p:nvPr/>
        </p:nvGrpSpPr>
        <p:grpSpPr>
          <a:xfrm>
            <a:off x="8161690" y="1333558"/>
            <a:ext cx="153396" cy="351064"/>
            <a:chOff x="8161690" y="1509008"/>
            <a:chExt cx="153396" cy="351064"/>
          </a:xfrm>
        </p:grpSpPr>
        <p:sp>
          <p:nvSpPr>
            <p:cNvPr id="16959" name="Google Shape;16959;p95"/>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95"/>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95"/>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95"/>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3" name="Google Shape;16963;p95"/>
          <p:cNvGrpSpPr/>
          <p:nvPr/>
        </p:nvGrpSpPr>
        <p:grpSpPr>
          <a:xfrm>
            <a:off x="6746940" y="1333431"/>
            <a:ext cx="213221" cy="352304"/>
            <a:chOff x="6746940" y="1508881"/>
            <a:chExt cx="213221" cy="352304"/>
          </a:xfrm>
        </p:grpSpPr>
        <p:sp>
          <p:nvSpPr>
            <p:cNvPr id="16964" name="Google Shape;16964;p95"/>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95"/>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95"/>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95"/>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8" name="Google Shape;16968;p95"/>
          <p:cNvGrpSpPr/>
          <p:nvPr/>
        </p:nvGrpSpPr>
        <p:grpSpPr>
          <a:xfrm>
            <a:off x="5770336" y="1832165"/>
            <a:ext cx="350682" cy="292097"/>
            <a:chOff x="5770336" y="2007615"/>
            <a:chExt cx="350682" cy="292097"/>
          </a:xfrm>
        </p:grpSpPr>
        <p:sp>
          <p:nvSpPr>
            <p:cNvPr id="16969" name="Google Shape;16969;p95"/>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95"/>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95"/>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95"/>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3" name="Google Shape;16973;p95"/>
          <p:cNvGrpSpPr/>
          <p:nvPr/>
        </p:nvGrpSpPr>
        <p:grpSpPr>
          <a:xfrm>
            <a:off x="5326878" y="1804908"/>
            <a:ext cx="350332" cy="346229"/>
            <a:chOff x="5326878" y="1980358"/>
            <a:chExt cx="350332" cy="346229"/>
          </a:xfrm>
        </p:grpSpPr>
        <p:sp>
          <p:nvSpPr>
            <p:cNvPr id="16974" name="Google Shape;16974;p95"/>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95"/>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95"/>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95"/>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78" name="Google Shape;16978;p95"/>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79" name="Google Shape;16979;p95"/>
          <p:cNvGrpSpPr/>
          <p:nvPr/>
        </p:nvGrpSpPr>
        <p:grpSpPr>
          <a:xfrm>
            <a:off x="4883835" y="1817121"/>
            <a:ext cx="350300" cy="323043"/>
            <a:chOff x="4883835" y="1992571"/>
            <a:chExt cx="350300" cy="323043"/>
          </a:xfrm>
        </p:grpSpPr>
        <p:sp>
          <p:nvSpPr>
            <p:cNvPr id="16980" name="Google Shape;16980;p95"/>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95"/>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95"/>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95"/>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95"/>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95"/>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6" name="Google Shape;16986;p95"/>
          <p:cNvGrpSpPr/>
          <p:nvPr/>
        </p:nvGrpSpPr>
        <p:grpSpPr>
          <a:xfrm>
            <a:off x="7548967" y="1803477"/>
            <a:ext cx="333285" cy="349950"/>
            <a:chOff x="7548967" y="1978927"/>
            <a:chExt cx="333285" cy="349950"/>
          </a:xfrm>
        </p:grpSpPr>
        <p:sp>
          <p:nvSpPr>
            <p:cNvPr id="16987" name="Google Shape;16987;p95"/>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95"/>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95"/>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95"/>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95"/>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95"/>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95"/>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4" name="Google Shape;16994;p95"/>
          <p:cNvGrpSpPr/>
          <p:nvPr/>
        </p:nvGrpSpPr>
        <p:grpSpPr>
          <a:xfrm>
            <a:off x="6214142" y="1803477"/>
            <a:ext cx="346515" cy="350300"/>
            <a:chOff x="6214142" y="1978927"/>
            <a:chExt cx="346515" cy="350300"/>
          </a:xfrm>
        </p:grpSpPr>
        <p:sp>
          <p:nvSpPr>
            <p:cNvPr id="16995" name="Google Shape;16995;p95"/>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95"/>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7" name="Google Shape;16997;p95"/>
          <p:cNvGrpSpPr/>
          <p:nvPr/>
        </p:nvGrpSpPr>
        <p:grpSpPr>
          <a:xfrm>
            <a:off x="7105923" y="1803095"/>
            <a:ext cx="333285" cy="350682"/>
            <a:chOff x="7105923" y="1978545"/>
            <a:chExt cx="333285" cy="350682"/>
          </a:xfrm>
        </p:grpSpPr>
        <p:sp>
          <p:nvSpPr>
            <p:cNvPr id="16998" name="Google Shape;16998;p95"/>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95"/>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95"/>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95"/>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95"/>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95"/>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95"/>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05" name="Google Shape;17005;p95"/>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95"/>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07" name="Google Shape;17007;p95"/>
          <p:cNvGrpSpPr/>
          <p:nvPr/>
        </p:nvGrpSpPr>
        <p:grpSpPr>
          <a:xfrm>
            <a:off x="3616406" y="2246902"/>
            <a:ext cx="203393" cy="351827"/>
            <a:chOff x="3616406" y="2422352"/>
            <a:chExt cx="203393" cy="351827"/>
          </a:xfrm>
        </p:grpSpPr>
        <p:sp>
          <p:nvSpPr>
            <p:cNvPr id="17008" name="Google Shape;17008;p95"/>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95"/>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0" name="Google Shape;17010;p95"/>
          <p:cNvGrpSpPr/>
          <p:nvPr/>
        </p:nvGrpSpPr>
        <p:grpSpPr>
          <a:xfrm>
            <a:off x="878187" y="2246520"/>
            <a:ext cx="272696" cy="351827"/>
            <a:chOff x="913012" y="2421970"/>
            <a:chExt cx="272696" cy="351827"/>
          </a:xfrm>
        </p:grpSpPr>
        <p:sp>
          <p:nvSpPr>
            <p:cNvPr id="17011" name="Google Shape;17011;p95"/>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95"/>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95"/>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95"/>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5" name="Google Shape;17015;p95"/>
          <p:cNvGrpSpPr/>
          <p:nvPr/>
        </p:nvGrpSpPr>
        <p:grpSpPr>
          <a:xfrm>
            <a:off x="2274743" y="2246902"/>
            <a:ext cx="255649" cy="351445"/>
            <a:chOff x="2274743" y="2422352"/>
            <a:chExt cx="255649" cy="351445"/>
          </a:xfrm>
        </p:grpSpPr>
        <p:sp>
          <p:nvSpPr>
            <p:cNvPr id="17016" name="Google Shape;17016;p95"/>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95"/>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95"/>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9" name="Google Shape;17019;p95"/>
          <p:cNvGrpSpPr/>
          <p:nvPr/>
        </p:nvGrpSpPr>
        <p:grpSpPr>
          <a:xfrm>
            <a:off x="2708723" y="2245789"/>
            <a:ext cx="246552" cy="352558"/>
            <a:chOff x="2708723" y="2421239"/>
            <a:chExt cx="246552" cy="352558"/>
          </a:xfrm>
        </p:grpSpPr>
        <p:sp>
          <p:nvSpPr>
            <p:cNvPr id="17020" name="Google Shape;17020;p95"/>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95"/>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2" name="Google Shape;17022;p95"/>
          <p:cNvGrpSpPr/>
          <p:nvPr/>
        </p:nvGrpSpPr>
        <p:grpSpPr>
          <a:xfrm>
            <a:off x="1835485" y="2246902"/>
            <a:ext cx="259433" cy="350714"/>
            <a:chOff x="1835485" y="2422352"/>
            <a:chExt cx="259433" cy="350714"/>
          </a:xfrm>
        </p:grpSpPr>
        <p:sp>
          <p:nvSpPr>
            <p:cNvPr id="17023" name="Google Shape;17023;p95"/>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95"/>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95"/>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95"/>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95"/>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95"/>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95"/>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0" name="Google Shape;17030;p95"/>
          <p:cNvGrpSpPr/>
          <p:nvPr/>
        </p:nvGrpSpPr>
        <p:grpSpPr>
          <a:xfrm>
            <a:off x="3150240" y="2246902"/>
            <a:ext cx="212489" cy="351445"/>
            <a:chOff x="3150240" y="2422352"/>
            <a:chExt cx="212489" cy="351445"/>
          </a:xfrm>
        </p:grpSpPr>
        <p:sp>
          <p:nvSpPr>
            <p:cNvPr id="17031" name="Google Shape;17031;p95"/>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95"/>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3" name="Google Shape;17033;p95"/>
          <p:cNvGrpSpPr/>
          <p:nvPr/>
        </p:nvGrpSpPr>
        <p:grpSpPr>
          <a:xfrm>
            <a:off x="1367060" y="2246679"/>
            <a:ext cx="269261" cy="352050"/>
            <a:chOff x="1367060" y="2422129"/>
            <a:chExt cx="269261" cy="352050"/>
          </a:xfrm>
        </p:grpSpPr>
        <p:sp>
          <p:nvSpPr>
            <p:cNvPr id="17034" name="Google Shape;17034;p95"/>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95"/>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95"/>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95"/>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95"/>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95"/>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95"/>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95"/>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95"/>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95"/>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95"/>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95"/>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95"/>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95"/>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48" name="Google Shape;17048;p95"/>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49" name="Google Shape;17049;p95"/>
          <p:cNvGrpSpPr/>
          <p:nvPr/>
        </p:nvGrpSpPr>
        <p:grpSpPr>
          <a:xfrm>
            <a:off x="4882690" y="2249955"/>
            <a:ext cx="274573" cy="350682"/>
            <a:chOff x="4882690" y="2425405"/>
            <a:chExt cx="274573" cy="350682"/>
          </a:xfrm>
        </p:grpSpPr>
        <p:sp>
          <p:nvSpPr>
            <p:cNvPr id="17050" name="Google Shape;17050;p95"/>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95"/>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2" name="Google Shape;17052;p95"/>
          <p:cNvGrpSpPr/>
          <p:nvPr/>
        </p:nvGrpSpPr>
        <p:grpSpPr>
          <a:xfrm>
            <a:off x="6627639" y="2268434"/>
            <a:ext cx="355993" cy="313247"/>
            <a:chOff x="6627639" y="2443884"/>
            <a:chExt cx="355993" cy="313247"/>
          </a:xfrm>
        </p:grpSpPr>
        <p:sp>
          <p:nvSpPr>
            <p:cNvPr id="17053" name="Google Shape;17053;p95"/>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95"/>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95"/>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6" name="Google Shape;17056;p95"/>
          <p:cNvGrpSpPr/>
          <p:nvPr/>
        </p:nvGrpSpPr>
        <p:grpSpPr>
          <a:xfrm>
            <a:off x="6183451" y="2286690"/>
            <a:ext cx="351445" cy="277976"/>
            <a:chOff x="6183451" y="2462140"/>
            <a:chExt cx="351445" cy="277976"/>
          </a:xfrm>
        </p:grpSpPr>
        <p:sp>
          <p:nvSpPr>
            <p:cNvPr id="17057" name="Google Shape;17057;p95"/>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95"/>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95"/>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95"/>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95"/>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95"/>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95"/>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4" name="Google Shape;17064;p95"/>
          <p:cNvGrpSpPr/>
          <p:nvPr/>
        </p:nvGrpSpPr>
        <p:grpSpPr>
          <a:xfrm>
            <a:off x="5735477" y="2254408"/>
            <a:ext cx="353354" cy="341299"/>
            <a:chOff x="5735477" y="2429858"/>
            <a:chExt cx="353354" cy="341299"/>
          </a:xfrm>
        </p:grpSpPr>
        <p:sp>
          <p:nvSpPr>
            <p:cNvPr id="17065" name="Google Shape;17065;p95"/>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95"/>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95"/>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95"/>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95"/>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95"/>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1" name="Google Shape;17071;p95"/>
          <p:cNvGrpSpPr/>
          <p:nvPr/>
        </p:nvGrpSpPr>
        <p:grpSpPr>
          <a:xfrm>
            <a:off x="5243735" y="2271523"/>
            <a:ext cx="405255" cy="275499"/>
            <a:chOff x="5283337" y="2478774"/>
            <a:chExt cx="358633" cy="243913"/>
          </a:xfrm>
        </p:grpSpPr>
        <p:sp>
          <p:nvSpPr>
            <p:cNvPr id="17072" name="Google Shape;17072;p95"/>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95"/>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95"/>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95"/>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95"/>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95"/>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95"/>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95"/>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95"/>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95"/>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95"/>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95"/>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95"/>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95"/>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95"/>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95"/>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95"/>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9" name="Google Shape;17089;p95"/>
          <p:cNvGrpSpPr/>
          <p:nvPr/>
        </p:nvGrpSpPr>
        <p:grpSpPr>
          <a:xfrm>
            <a:off x="7964753" y="2295373"/>
            <a:ext cx="362068" cy="258670"/>
            <a:chOff x="7964753" y="2470823"/>
            <a:chExt cx="362068" cy="258670"/>
          </a:xfrm>
        </p:grpSpPr>
        <p:sp>
          <p:nvSpPr>
            <p:cNvPr id="17090" name="Google Shape;17090;p95"/>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95"/>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95"/>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95"/>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95"/>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95"/>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95"/>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95"/>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95"/>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9" name="Google Shape;17099;p95"/>
          <p:cNvGrpSpPr/>
          <p:nvPr/>
        </p:nvGrpSpPr>
        <p:grpSpPr>
          <a:xfrm>
            <a:off x="7524349" y="2280997"/>
            <a:ext cx="350332" cy="288948"/>
            <a:chOff x="7524349" y="2456447"/>
            <a:chExt cx="350332" cy="288948"/>
          </a:xfrm>
        </p:grpSpPr>
        <p:sp>
          <p:nvSpPr>
            <p:cNvPr id="17100" name="Google Shape;17100;p95"/>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95"/>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95"/>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95"/>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95"/>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5" name="Google Shape;17105;p95"/>
          <p:cNvGrpSpPr/>
          <p:nvPr/>
        </p:nvGrpSpPr>
        <p:grpSpPr>
          <a:xfrm>
            <a:off x="3972749" y="2719143"/>
            <a:ext cx="355230" cy="356725"/>
            <a:chOff x="3972749" y="2894211"/>
            <a:chExt cx="355230" cy="356725"/>
          </a:xfrm>
        </p:grpSpPr>
        <p:sp>
          <p:nvSpPr>
            <p:cNvPr id="17106" name="Google Shape;17106;p95"/>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95"/>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95"/>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95"/>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95"/>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1" name="Google Shape;17111;p95"/>
          <p:cNvGrpSpPr/>
          <p:nvPr/>
        </p:nvGrpSpPr>
        <p:grpSpPr>
          <a:xfrm>
            <a:off x="3527797" y="2743553"/>
            <a:ext cx="355993" cy="307904"/>
            <a:chOff x="3527797" y="2918796"/>
            <a:chExt cx="355993" cy="307904"/>
          </a:xfrm>
        </p:grpSpPr>
        <p:sp>
          <p:nvSpPr>
            <p:cNvPr id="17112" name="Google Shape;17112;p95"/>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95"/>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95"/>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95"/>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95"/>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95"/>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95"/>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95"/>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95"/>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95"/>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2" name="Google Shape;17122;p95"/>
          <p:cNvGrpSpPr/>
          <p:nvPr/>
        </p:nvGrpSpPr>
        <p:grpSpPr>
          <a:xfrm>
            <a:off x="3082845" y="2746336"/>
            <a:ext cx="356375" cy="302338"/>
            <a:chOff x="3082845" y="2920959"/>
            <a:chExt cx="356375" cy="302338"/>
          </a:xfrm>
        </p:grpSpPr>
        <p:sp>
          <p:nvSpPr>
            <p:cNvPr id="17123" name="Google Shape;17123;p95"/>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95"/>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5" name="Google Shape;17125;p95"/>
          <p:cNvGrpSpPr/>
          <p:nvPr/>
        </p:nvGrpSpPr>
        <p:grpSpPr>
          <a:xfrm>
            <a:off x="2639038" y="2719699"/>
            <a:ext cx="355612" cy="355612"/>
            <a:chOff x="2639038" y="2894942"/>
            <a:chExt cx="355612" cy="355612"/>
          </a:xfrm>
        </p:grpSpPr>
        <p:sp>
          <p:nvSpPr>
            <p:cNvPr id="17126" name="Google Shape;17126;p95"/>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95"/>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8" name="Google Shape;17128;p95"/>
          <p:cNvGrpSpPr/>
          <p:nvPr/>
        </p:nvGrpSpPr>
        <p:grpSpPr>
          <a:xfrm>
            <a:off x="2194468" y="2763622"/>
            <a:ext cx="355993" cy="267766"/>
            <a:chOff x="2194468" y="2938865"/>
            <a:chExt cx="355993" cy="267766"/>
          </a:xfrm>
        </p:grpSpPr>
        <p:sp>
          <p:nvSpPr>
            <p:cNvPr id="17129" name="Google Shape;17129;p95"/>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95"/>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95"/>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95"/>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95"/>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95"/>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95"/>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95"/>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95"/>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95"/>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95"/>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95"/>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95"/>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95"/>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95"/>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95"/>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95"/>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95"/>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95"/>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95"/>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9" name="Google Shape;17149;p95"/>
          <p:cNvGrpSpPr/>
          <p:nvPr/>
        </p:nvGrpSpPr>
        <p:grpSpPr>
          <a:xfrm>
            <a:off x="1749897" y="2719699"/>
            <a:ext cx="355993" cy="355612"/>
            <a:chOff x="1749897" y="2894561"/>
            <a:chExt cx="355993" cy="355612"/>
          </a:xfrm>
        </p:grpSpPr>
        <p:sp>
          <p:nvSpPr>
            <p:cNvPr id="17150" name="Google Shape;17150;p95"/>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95"/>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95"/>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95"/>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95"/>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95"/>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95"/>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95"/>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95"/>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95"/>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95"/>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1" name="Google Shape;17161;p95"/>
          <p:cNvGrpSpPr/>
          <p:nvPr/>
        </p:nvGrpSpPr>
        <p:grpSpPr>
          <a:xfrm>
            <a:off x="1305327" y="2718761"/>
            <a:ext cx="357520" cy="357488"/>
            <a:chOff x="1305327" y="2894211"/>
            <a:chExt cx="357520" cy="357488"/>
          </a:xfrm>
        </p:grpSpPr>
        <p:sp>
          <p:nvSpPr>
            <p:cNvPr id="17162" name="Google Shape;17162;p95"/>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95"/>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95"/>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95"/>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95"/>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7" name="Google Shape;17167;p95"/>
          <p:cNvGrpSpPr/>
          <p:nvPr/>
        </p:nvGrpSpPr>
        <p:grpSpPr>
          <a:xfrm>
            <a:off x="853950" y="2720860"/>
            <a:ext cx="364104" cy="353290"/>
            <a:chOff x="853950" y="2894720"/>
            <a:chExt cx="364104" cy="353290"/>
          </a:xfrm>
        </p:grpSpPr>
        <p:sp>
          <p:nvSpPr>
            <p:cNvPr id="17168" name="Google Shape;17168;p95"/>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95"/>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95"/>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95"/>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95"/>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95"/>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95"/>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5" name="Google Shape;17175;p95"/>
          <p:cNvGrpSpPr/>
          <p:nvPr/>
        </p:nvGrpSpPr>
        <p:grpSpPr>
          <a:xfrm>
            <a:off x="7066548" y="2737144"/>
            <a:ext cx="352209" cy="334938"/>
            <a:chOff x="7066548" y="2912594"/>
            <a:chExt cx="352209" cy="334938"/>
          </a:xfrm>
        </p:grpSpPr>
        <p:sp>
          <p:nvSpPr>
            <p:cNvPr id="17176" name="Google Shape;17176;p95"/>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95"/>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95"/>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95"/>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95"/>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95"/>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82" name="Google Shape;17182;p95"/>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95"/>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84" name="Google Shape;17184;p95"/>
          <p:cNvGrpSpPr/>
          <p:nvPr/>
        </p:nvGrpSpPr>
        <p:grpSpPr>
          <a:xfrm>
            <a:off x="7541397" y="2729352"/>
            <a:ext cx="318495" cy="352209"/>
            <a:chOff x="7541397" y="2904802"/>
            <a:chExt cx="318495" cy="352209"/>
          </a:xfrm>
        </p:grpSpPr>
        <p:sp>
          <p:nvSpPr>
            <p:cNvPr id="17185" name="Google Shape;17185;p95"/>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95"/>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7" name="Google Shape;17187;p95"/>
          <p:cNvGrpSpPr/>
          <p:nvPr/>
        </p:nvGrpSpPr>
        <p:grpSpPr>
          <a:xfrm>
            <a:off x="8003015" y="2728589"/>
            <a:ext cx="306759" cy="351445"/>
            <a:chOff x="8003015" y="2904039"/>
            <a:chExt cx="306759" cy="351445"/>
          </a:xfrm>
        </p:grpSpPr>
        <p:sp>
          <p:nvSpPr>
            <p:cNvPr id="17188" name="Google Shape;17188;p95"/>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95"/>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95"/>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95"/>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95"/>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95"/>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4" name="Google Shape;17194;p95"/>
          <p:cNvGrpSpPr/>
          <p:nvPr/>
        </p:nvGrpSpPr>
        <p:grpSpPr>
          <a:xfrm>
            <a:off x="5687770" y="2710046"/>
            <a:ext cx="369638" cy="369606"/>
            <a:chOff x="5687770" y="2885496"/>
            <a:chExt cx="369638" cy="369606"/>
          </a:xfrm>
        </p:grpSpPr>
        <p:sp>
          <p:nvSpPr>
            <p:cNvPr id="17195" name="Google Shape;17195;p95"/>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95"/>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95"/>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95"/>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95"/>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95"/>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95"/>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95"/>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95"/>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95"/>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5" name="Google Shape;17205;p95"/>
          <p:cNvGrpSpPr/>
          <p:nvPr/>
        </p:nvGrpSpPr>
        <p:grpSpPr>
          <a:xfrm>
            <a:off x="4881958" y="2729352"/>
            <a:ext cx="156417" cy="349537"/>
            <a:chOff x="4881958" y="2904802"/>
            <a:chExt cx="156417" cy="349537"/>
          </a:xfrm>
        </p:grpSpPr>
        <p:sp>
          <p:nvSpPr>
            <p:cNvPr id="17206" name="Google Shape;17206;p95"/>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95"/>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95"/>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95"/>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95"/>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95"/>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95"/>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3" name="Google Shape;17213;p95"/>
          <p:cNvGrpSpPr/>
          <p:nvPr/>
        </p:nvGrpSpPr>
        <p:grpSpPr>
          <a:xfrm>
            <a:off x="5230318" y="2711064"/>
            <a:ext cx="371133" cy="367443"/>
            <a:chOff x="5230318" y="2886514"/>
            <a:chExt cx="371133" cy="367443"/>
          </a:xfrm>
        </p:grpSpPr>
        <p:sp>
          <p:nvSpPr>
            <p:cNvPr id="17214" name="Google Shape;17214;p95"/>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95"/>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95"/>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95"/>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95"/>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95"/>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95"/>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95"/>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95"/>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3" name="Google Shape;17223;p95"/>
          <p:cNvGrpSpPr/>
          <p:nvPr/>
        </p:nvGrpSpPr>
        <p:grpSpPr>
          <a:xfrm>
            <a:off x="5748358" y="3259128"/>
            <a:ext cx="352590" cy="182561"/>
            <a:chOff x="5748358" y="3434578"/>
            <a:chExt cx="352590" cy="182561"/>
          </a:xfrm>
        </p:grpSpPr>
        <p:sp>
          <p:nvSpPr>
            <p:cNvPr id="17224" name="Google Shape;17224;p95"/>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95"/>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95"/>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95"/>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95"/>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95"/>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0" name="Google Shape;17230;p95"/>
          <p:cNvGrpSpPr/>
          <p:nvPr/>
        </p:nvGrpSpPr>
        <p:grpSpPr>
          <a:xfrm>
            <a:off x="862283" y="4099321"/>
            <a:ext cx="341204" cy="359301"/>
            <a:chOff x="862283" y="4274771"/>
            <a:chExt cx="341204" cy="359301"/>
          </a:xfrm>
        </p:grpSpPr>
        <p:sp>
          <p:nvSpPr>
            <p:cNvPr id="17231" name="Google Shape;17231;p95"/>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95"/>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95"/>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4" name="Google Shape;17234;p95"/>
          <p:cNvGrpSpPr/>
          <p:nvPr/>
        </p:nvGrpSpPr>
        <p:grpSpPr>
          <a:xfrm>
            <a:off x="1396957" y="4111915"/>
            <a:ext cx="301861" cy="332871"/>
            <a:chOff x="1396957" y="4287365"/>
            <a:chExt cx="301861" cy="332871"/>
          </a:xfrm>
        </p:grpSpPr>
        <p:sp>
          <p:nvSpPr>
            <p:cNvPr id="17235" name="Google Shape;17235;p95"/>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95"/>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95"/>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95"/>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95"/>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95"/>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95"/>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95"/>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95"/>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95"/>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95"/>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95"/>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95"/>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95"/>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95"/>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0" name="Google Shape;17250;p95"/>
          <p:cNvGrpSpPr/>
          <p:nvPr/>
        </p:nvGrpSpPr>
        <p:grpSpPr>
          <a:xfrm>
            <a:off x="1865381" y="4102056"/>
            <a:ext cx="396131" cy="355612"/>
            <a:chOff x="1865381" y="4277506"/>
            <a:chExt cx="396131" cy="355612"/>
          </a:xfrm>
        </p:grpSpPr>
        <p:sp>
          <p:nvSpPr>
            <p:cNvPr id="17251" name="Google Shape;17251;p95"/>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95"/>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95"/>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95"/>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95"/>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95"/>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7" name="Google Shape;17257;p95"/>
          <p:cNvGrpSpPr/>
          <p:nvPr/>
        </p:nvGrpSpPr>
        <p:grpSpPr>
          <a:xfrm>
            <a:off x="2411823" y="4128549"/>
            <a:ext cx="334398" cy="299953"/>
            <a:chOff x="2411823" y="4303999"/>
            <a:chExt cx="334398" cy="299953"/>
          </a:xfrm>
        </p:grpSpPr>
        <p:sp>
          <p:nvSpPr>
            <p:cNvPr id="17258" name="Google Shape;17258;p95"/>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95"/>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95"/>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95"/>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95"/>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95"/>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95"/>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5" name="Google Shape;17265;p95"/>
          <p:cNvGrpSpPr/>
          <p:nvPr/>
        </p:nvGrpSpPr>
        <p:grpSpPr>
          <a:xfrm>
            <a:off x="2903337" y="4103582"/>
            <a:ext cx="382519" cy="350682"/>
            <a:chOff x="2903337" y="4279032"/>
            <a:chExt cx="382519" cy="350682"/>
          </a:xfrm>
        </p:grpSpPr>
        <p:sp>
          <p:nvSpPr>
            <p:cNvPr id="17266" name="Google Shape;17266;p95"/>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95"/>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95"/>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95"/>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95"/>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95"/>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95"/>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95"/>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95"/>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95"/>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95"/>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95"/>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95"/>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95"/>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95"/>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1" name="Google Shape;17281;p95"/>
          <p:cNvGrpSpPr/>
          <p:nvPr/>
        </p:nvGrpSpPr>
        <p:grpSpPr>
          <a:xfrm>
            <a:off x="3933342" y="4140317"/>
            <a:ext cx="383632" cy="276449"/>
            <a:chOff x="3933342" y="4315767"/>
            <a:chExt cx="383632" cy="276449"/>
          </a:xfrm>
        </p:grpSpPr>
        <p:sp>
          <p:nvSpPr>
            <p:cNvPr id="17282" name="Google Shape;17282;p95"/>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95"/>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95"/>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95"/>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95"/>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95"/>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8" name="Google Shape;17288;p95"/>
          <p:cNvGrpSpPr/>
          <p:nvPr/>
        </p:nvGrpSpPr>
        <p:grpSpPr>
          <a:xfrm>
            <a:off x="3441065" y="4127055"/>
            <a:ext cx="337069" cy="302593"/>
            <a:chOff x="3441065" y="4302505"/>
            <a:chExt cx="337069" cy="302593"/>
          </a:xfrm>
        </p:grpSpPr>
        <p:sp>
          <p:nvSpPr>
            <p:cNvPr id="17289" name="Google Shape;17289;p95"/>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95"/>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95"/>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95"/>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95"/>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95"/>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95"/>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95"/>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95"/>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95"/>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95"/>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95"/>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95"/>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2" name="Google Shape;17302;p95"/>
          <p:cNvGrpSpPr/>
          <p:nvPr/>
        </p:nvGrpSpPr>
        <p:grpSpPr>
          <a:xfrm>
            <a:off x="3532345" y="3187185"/>
            <a:ext cx="339328" cy="336274"/>
            <a:chOff x="3532345" y="3362635"/>
            <a:chExt cx="339328" cy="336274"/>
          </a:xfrm>
        </p:grpSpPr>
        <p:sp>
          <p:nvSpPr>
            <p:cNvPr id="17303" name="Google Shape;17303;p95"/>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95"/>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95"/>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95"/>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95"/>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08" name="Google Shape;17308;p95"/>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09" name="Google Shape;17309;p95"/>
          <p:cNvGrpSpPr/>
          <p:nvPr/>
        </p:nvGrpSpPr>
        <p:grpSpPr>
          <a:xfrm>
            <a:off x="1883955" y="3633250"/>
            <a:ext cx="162873" cy="351445"/>
            <a:chOff x="1883955" y="3808700"/>
            <a:chExt cx="162873" cy="351445"/>
          </a:xfrm>
        </p:grpSpPr>
        <p:sp>
          <p:nvSpPr>
            <p:cNvPr id="17310" name="Google Shape;17310;p95"/>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95"/>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2" name="Google Shape;17312;p95"/>
          <p:cNvGrpSpPr/>
          <p:nvPr/>
        </p:nvGrpSpPr>
        <p:grpSpPr>
          <a:xfrm>
            <a:off x="939156" y="3633759"/>
            <a:ext cx="192007" cy="351318"/>
            <a:chOff x="939156" y="3809209"/>
            <a:chExt cx="192007" cy="351318"/>
          </a:xfrm>
        </p:grpSpPr>
        <p:sp>
          <p:nvSpPr>
            <p:cNvPr id="17313" name="Google Shape;17313;p95"/>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95"/>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5" name="Google Shape;17315;p95"/>
          <p:cNvGrpSpPr/>
          <p:nvPr/>
        </p:nvGrpSpPr>
        <p:grpSpPr>
          <a:xfrm>
            <a:off x="2306167" y="3634395"/>
            <a:ext cx="193915" cy="349155"/>
            <a:chOff x="2306167" y="3809845"/>
            <a:chExt cx="193915" cy="349155"/>
          </a:xfrm>
        </p:grpSpPr>
        <p:sp>
          <p:nvSpPr>
            <p:cNvPr id="17316" name="Google Shape;17316;p95"/>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95"/>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95"/>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95"/>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95"/>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95"/>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95"/>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3" name="Google Shape;17323;p95"/>
          <p:cNvGrpSpPr/>
          <p:nvPr/>
        </p:nvGrpSpPr>
        <p:grpSpPr>
          <a:xfrm>
            <a:off x="1323901" y="3631723"/>
            <a:ext cx="356343" cy="356757"/>
            <a:chOff x="1323901" y="3807173"/>
            <a:chExt cx="356343" cy="356757"/>
          </a:xfrm>
        </p:grpSpPr>
        <p:sp>
          <p:nvSpPr>
            <p:cNvPr id="17324" name="Google Shape;17324;p95"/>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95"/>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95"/>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95"/>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95"/>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95"/>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95"/>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95"/>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95"/>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95"/>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95"/>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95"/>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95"/>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95"/>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95"/>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95"/>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95"/>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95"/>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95"/>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95"/>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95"/>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95"/>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95"/>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95"/>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48" name="Google Shape;17348;p95"/>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49" name="Google Shape;17349;p95"/>
          <p:cNvGrpSpPr/>
          <p:nvPr/>
        </p:nvGrpSpPr>
        <p:grpSpPr>
          <a:xfrm>
            <a:off x="859262" y="3178470"/>
            <a:ext cx="306759" cy="351445"/>
            <a:chOff x="859262" y="3353920"/>
            <a:chExt cx="306759" cy="351445"/>
          </a:xfrm>
        </p:grpSpPr>
        <p:sp>
          <p:nvSpPr>
            <p:cNvPr id="17350" name="Google Shape;17350;p95"/>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95"/>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95"/>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95"/>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95"/>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55" name="Google Shape;17355;p95"/>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56" name="Google Shape;17356;p95"/>
          <p:cNvGrpSpPr/>
          <p:nvPr/>
        </p:nvGrpSpPr>
        <p:grpSpPr>
          <a:xfrm>
            <a:off x="3967437" y="3661652"/>
            <a:ext cx="364708" cy="295405"/>
            <a:chOff x="3967437" y="3837102"/>
            <a:chExt cx="364708" cy="295405"/>
          </a:xfrm>
        </p:grpSpPr>
        <p:sp>
          <p:nvSpPr>
            <p:cNvPr id="17357" name="Google Shape;17357;p95"/>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95"/>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95"/>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95"/>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95"/>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62" name="Google Shape;17362;p95"/>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95"/>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95"/>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65" name="Google Shape;17365;p95"/>
          <p:cNvGrpSpPr/>
          <p:nvPr/>
        </p:nvGrpSpPr>
        <p:grpSpPr>
          <a:xfrm>
            <a:off x="5811827" y="3631001"/>
            <a:ext cx="283743" cy="308444"/>
            <a:chOff x="5964227" y="3858701"/>
            <a:chExt cx="283743" cy="308444"/>
          </a:xfrm>
        </p:grpSpPr>
        <p:sp>
          <p:nvSpPr>
            <p:cNvPr id="17366" name="Google Shape;17366;p95"/>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95"/>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95"/>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95"/>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0" name="Google Shape;17370;p95"/>
          <p:cNvGrpSpPr/>
          <p:nvPr/>
        </p:nvGrpSpPr>
        <p:grpSpPr>
          <a:xfrm>
            <a:off x="6243508" y="3697623"/>
            <a:ext cx="320372" cy="213602"/>
            <a:chOff x="6395908" y="3873073"/>
            <a:chExt cx="320372" cy="213602"/>
          </a:xfrm>
        </p:grpSpPr>
        <p:sp>
          <p:nvSpPr>
            <p:cNvPr id="17371" name="Google Shape;17371;p95"/>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95"/>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95"/>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95"/>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95"/>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95"/>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95"/>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95"/>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95"/>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95"/>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1" name="Google Shape;17381;p95"/>
          <p:cNvGrpSpPr/>
          <p:nvPr/>
        </p:nvGrpSpPr>
        <p:grpSpPr>
          <a:xfrm>
            <a:off x="7262890" y="3627366"/>
            <a:ext cx="357138" cy="352018"/>
            <a:chOff x="7415290" y="3802816"/>
            <a:chExt cx="357138" cy="352018"/>
          </a:xfrm>
        </p:grpSpPr>
        <p:sp>
          <p:nvSpPr>
            <p:cNvPr id="17382" name="Google Shape;17382;p95"/>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95"/>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95"/>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95"/>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95"/>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95"/>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95"/>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95"/>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0" name="Google Shape;17390;p95"/>
          <p:cNvGrpSpPr/>
          <p:nvPr/>
        </p:nvGrpSpPr>
        <p:grpSpPr>
          <a:xfrm>
            <a:off x="6737312" y="3657963"/>
            <a:ext cx="355230" cy="293401"/>
            <a:chOff x="6889712" y="3833413"/>
            <a:chExt cx="355230" cy="293401"/>
          </a:xfrm>
        </p:grpSpPr>
        <p:sp>
          <p:nvSpPr>
            <p:cNvPr id="17391" name="Google Shape;17391;p95"/>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95"/>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95"/>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95"/>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95"/>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6" name="Google Shape;17396;p95"/>
          <p:cNvGrpSpPr/>
          <p:nvPr/>
        </p:nvGrpSpPr>
        <p:grpSpPr>
          <a:xfrm>
            <a:off x="7707152" y="3660420"/>
            <a:ext cx="282318" cy="337168"/>
            <a:chOff x="1635875" y="237775"/>
            <a:chExt cx="4370250" cy="5219325"/>
          </a:xfrm>
        </p:grpSpPr>
        <p:sp>
          <p:nvSpPr>
            <p:cNvPr id="17397" name="Google Shape;17397;p95"/>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95"/>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9" name="Google Shape;17399;p95"/>
          <p:cNvGrpSpPr/>
          <p:nvPr/>
        </p:nvGrpSpPr>
        <p:grpSpPr>
          <a:xfrm>
            <a:off x="3103963" y="3185690"/>
            <a:ext cx="297886" cy="337578"/>
            <a:chOff x="3103963" y="3361140"/>
            <a:chExt cx="297886" cy="337578"/>
          </a:xfrm>
        </p:grpSpPr>
        <p:sp>
          <p:nvSpPr>
            <p:cNvPr id="17400" name="Google Shape;17400;p95"/>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95"/>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95"/>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95"/>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95"/>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9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9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95"/>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95"/>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95"/>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95"/>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95"/>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95"/>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95"/>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95"/>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95"/>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95"/>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95"/>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9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9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95"/>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95"/>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95"/>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95"/>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4" name="Google Shape;17424;p95"/>
          <p:cNvGrpSpPr/>
          <p:nvPr/>
        </p:nvGrpSpPr>
        <p:grpSpPr>
          <a:xfrm>
            <a:off x="2667821" y="3185658"/>
            <a:ext cx="273046" cy="337801"/>
            <a:chOff x="2667821" y="3361108"/>
            <a:chExt cx="273046" cy="337801"/>
          </a:xfrm>
        </p:grpSpPr>
        <p:sp>
          <p:nvSpPr>
            <p:cNvPr id="17425" name="Google Shape;17425;p95"/>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95"/>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95"/>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95"/>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95"/>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95"/>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95"/>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95"/>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95"/>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95"/>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95"/>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95"/>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95"/>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95"/>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95"/>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95"/>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95"/>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95"/>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95"/>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4" name="Google Shape;17444;p95"/>
          <p:cNvGrpSpPr/>
          <p:nvPr/>
        </p:nvGrpSpPr>
        <p:grpSpPr>
          <a:xfrm>
            <a:off x="2212469" y="3184863"/>
            <a:ext cx="282715" cy="338660"/>
            <a:chOff x="2212469" y="3360313"/>
            <a:chExt cx="282715" cy="338660"/>
          </a:xfrm>
        </p:grpSpPr>
        <p:sp>
          <p:nvSpPr>
            <p:cNvPr id="17445" name="Google Shape;17445;p95"/>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95"/>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95"/>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8" name="Google Shape;17448;p95"/>
          <p:cNvGrpSpPr/>
          <p:nvPr/>
        </p:nvGrpSpPr>
        <p:grpSpPr>
          <a:xfrm>
            <a:off x="1768821" y="3185658"/>
            <a:ext cx="278739" cy="339073"/>
            <a:chOff x="1768821" y="3361108"/>
            <a:chExt cx="278739" cy="339073"/>
          </a:xfrm>
        </p:grpSpPr>
        <p:sp>
          <p:nvSpPr>
            <p:cNvPr id="17449" name="Google Shape;17449;p95"/>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95"/>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95"/>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95"/>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95"/>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95"/>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95"/>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95"/>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95"/>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95"/>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95"/>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0" name="Google Shape;17460;p95"/>
          <p:cNvGrpSpPr/>
          <p:nvPr/>
        </p:nvGrpSpPr>
        <p:grpSpPr>
          <a:xfrm>
            <a:off x="5337883" y="3161423"/>
            <a:ext cx="307141" cy="376826"/>
            <a:chOff x="5337883" y="3336873"/>
            <a:chExt cx="307141" cy="376826"/>
          </a:xfrm>
        </p:grpSpPr>
        <p:sp>
          <p:nvSpPr>
            <p:cNvPr id="17461" name="Google Shape;17461;p95"/>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95"/>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3" name="Google Shape;17463;p95"/>
          <p:cNvGrpSpPr/>
          <p:nvPr/>
        </p:nvGrpSpPr>
        <p:grpSpPr>
          <a:xfrm>
            <a:off x="4883835" y="3161805"/>
            <a:ext cx="323425" cy="377557"/>
            <a:chOff x="4883835" y="3337255"/>
            <a:chExt cx="323425" cy="377557"/>
          </a:xfrm>
        </p:grpSpPr>
        <p:sp>
          <p:nvSpPr>
            <p:cNvPr id="17464" name="Google Shape;17464;p95"/>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95"/>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95"/>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7" name="Google Shape;17467;p95"/>
          <p:cNvGrpSpPr/>
          <p:nvPr/>
        </p:nvGrpSpPr>
        <p:grpSpPr>
          <a:xfrm>
            <a:off x="6193310" y="3231839"/>
            <a:ext cx="352590" cy="237488"/>
            <a:chOff x="6193310" y="3407289"/>
            <a:chExt cx="352590" cy="237488"/>
          </a:xfrm>
        </p:grpSpPr>
        <p:sp>
          <p:nvSpPr>
            <p:cNvPr id="17468" name="Google Shape;17468;p95"/>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95"/>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95"/>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95"/>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95"/>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3" name="Google Shape;17473;p95"/>
          <p:cNvGrpSpPr/>
          <p:nvPr/>
        </p:nvGrpSpPr>
        <p:grpSpPr>
          <a:xfrm>
            <a:off x="6637117" y="3222393"/>
            <a:ext cx="353735" cy="254504"/>
            <a:chOff x="6637117" y="3397843"/>
            <a:chExt cx="353735" cy="254504"/>
          </a:xfrm>
        </p:grpSpPr>
        <p:sp>
          <p:nvSpPr>
            <p:cNvPr id="17474" name="Google Shape;17474;p95"/>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95"/>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95"/>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95"/>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95"/>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95"/>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0" name="Google Shape;17480;p95"/>
          <p:cNvGrpSpPr/>
          <p:nvPr/>
        </p:nvGrpSpPr>
        <p:grpSpPr>
          <a:xfrm>
            <a:off x="7075994" y="3174081"/>
            <a:ext cx="360637" cy="352336"/>
            <a:chOff x="7075994" y="3349531"/>
            <a:chExt cx="360637" cy="352336"/>
          </a:xfrm>
        </p:grpSpPr>
        <p:sp>
          <p:nvSpPr>
            <p:cNvPr id="17481" name="Google Shape;17481;p95"/>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95"/>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95"/>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95"/>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95"/>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95"/>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95"/>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8" name="Google Shape;17488;p95"/>
          <p:cNvGrpSpPr/>
          <p:nvPr/>
        </p:nvGrpSpPr>
        <p:grpSpPr>
          <a:xfrm>
            <a:off x="7651983" y="3173731"/>
            <a:ext cx="107183" cy="352399"/>
            <a:chOff x="7651983" y="3349181"/>
            <a:chExt cx="107183" cy="352399"/>
          </a:xfrm>
        </p:grpSpPr>
        <p:sp>
          <p:nvSpPr>
            <p:cNvPr id="17489" name="Google Shape;17489;p95"/>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95"/>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1" name="Google Shape;17491;p95"/>
          <p:cNvGrpSpPr/>
          <p:nvPr/>
        </p:nvGrpSpPr>
        <p:grpSpPr>
          <a:xfrm>
            <a:off x="7973468" y="3206872"/>
            <a:ext cx="352590" cy="287072"/>
            <a:chOff x="7973468" y="3382322"/>
            <a:chExt cx="352590" cy="287072"/>
          </a:xfrm>
        </p:grpSpPr>
        <p:sp>
          <p:nvSpPr>
            <p:cNvPr id="17492" name="Google Shape;17492;p95"/>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95"/>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95"/>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95"/>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95"/>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95"/>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95"/>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95"/>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95"/>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95"/>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95"/>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95"/>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04" name="Google Shape;17504;p95"/>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7505" name="Google Shape;17505;p95"/>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509" name="Shape 17509"/>
        <p:cNvGrpSpPr/>
        <p:nvPr/>
      </p:nvGrpSpPr>
      <p:grpSpPr>
        <a:xfrm>
          <a:off x="0" y="0"/>
          <a:ext cx="0" cy="0"/>
          <a:chOff x="0" y="0"/>
          <a:chExt cx="0" cy="0"/>
        </a:xfrm>
      </p:grpSpPr>
      <p:grpSp>
        <p:nvGrpSpPr>
          <p:cNvPr id="17510" name="Google Shape;17510;p96"/>
          <p:cNvGrpSpPr/>
          <p:nvPr/>
        </p:nvGrpSpPr>
        <p:grpSpPr>
          <a:xfrm>
            <a:off x="821808" y="1576858"/>
            <a:ext cx="347872" cy="347488"/>
            <a:chOff x="849677" y="1500658"/>
            <a:chExt cx="347872" cy="347488"/>
          </a:xfrm>
        </p:grpSpPr>
        <p:sp>
          <p:nvSpPr>
            <p:cNvPr id="17511" name="Google Shape;17511;p96"/>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96"/>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96"/>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96"/>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96"/>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96"/>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7" name="Google Shape;17517;p96"/>
          <p:cNvGrpSpPr/>
          <p:nvPr/>
        </p:nvGrpSpPr>
        <p:grpSpPr>
          <a:xfrm>
            <a:off x="1387984" y="1576858"/>
            <a:ext cx="315872" cy="347488"/>
            <a:chOff x="1415853" y="1500658"/>
            <a:chExt cx="315872" cy="347488"/>
          </a:xfrm>
        </p:grpSpPr>
        <p:sp>
          <p:nvSpPr>
            <p:cNvPr id="17518" name="Google Shape;17518;p96"/>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96"/>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96"/>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96"/>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2" name="Google Shape;17522;p96"/>
          <p:cNvGrpSpPr/>
          <p:nvPr/>
        </p:nvGrpSpPr>
        <p:grpSpPr>
          <a:xfrm>
            <a:off x="4669520" y="1576858"/>
            <a:ext cx="347520" cy="347104"/>
            <a:chOff x="4697389" y="1500658"/>
            <a:chExt cx="347520" cy="347104"/>
          </a:xfrm>
        </p:grpSpPr>
        <p:sp>
          <p:nvSpPr>
            <p:cNvPr id="17523" name="Google Shape;17523;p96"/>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96"/>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96"/>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6" name="Google Shape;17526;p96"/>
          <p:cNvGrpSpPr/>
          <p:nvPr/>
        </p:nvGrpSpPr>
        <p:grpSpPr>
          <a:xfrm>
            <a:off x="3575664" y="2041146"/>
            <a:ext cx="347520" cy="353760"/>
            <a:chOff x="3603533" y="1964946"/>
            <a:chExt cx="347520" cy="353760"/>
          </a:xfrm>
        </p:grpSpPr>
        <p:sp>
          <p:nvSpPr>
            <p:cNvPr id="17527" name="Google Shape;17527;p96"/>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96"/>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96"/>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0" name="Google Shape;17530;p96"/>
          <p:cNvGrpSpPr/>
          <p:nvPr/>
        </p:nvGrpSpPr>
        <p:grpSpPr>
          <a:xfrm>
            <a:off x="1922896" y="2040538"/>
            <a:ext cx="357792" cy="352448"/>
            <a:chOff x="1950765" y="1964338"/>
            <a:chExt cx="357792" cy="352448"/>
          </a:xfrm>
        </p:grpSpPr>
        <p:sp>
          <p:nvSpPr>
            <p:cNvPr id="17531" name="Google Shape;17531;p96"/>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96"/>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96"/>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96"/>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5" name="Google Shape;17535;p96"/>
          <p:cNvGrpSpPr/>
          <p:nvPr/>
        </p:nvGrpSpPr>
        <p:grpSpPr>
          <a:xfrm>
            <a:off x="7407760" y="2040890"/>
            <a:ext cx="367712" cy="353248"/>
            <a:chOff x="7435629" y="1964690"/>
            <a:chExt cx="367712" cy="353248"/>
          </a:xfrm>
        </p:grpSpPr>
        <p:sp>
          <p:nvSpPr>
            <p:cNvPr id="17536" name="Google Shape;17536;p96"/>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96"/>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96"/>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96"/>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0" name="Google Shape;17540;p96"/>
          <p:cNvGrpSpPr/>
          <p:nvPr/>
        </p:nvGrpSpPr>
        <p:grpSpPr>
          <a:xfrm>
            <a:off x="2484880" y="2041242"/>
            <a:ext cx="333024" cy="352896"/>
            <a:chOff x="2512749" y="1965042"/>
            <a:chExt cx="333024" cy="352896"/>
          </a:xfrm>
        </p:grpSpPr>
        <p:sp>
          <p:nvSpPr>
            <p:cNvPr id="17541" name="Google Shape;17541;p96"/>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96"/>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96"/>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96"/>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96"/>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6" name="Google Shape;17546;p96"/>
          <p:cNvGrpSpPr/>
          <p:nvPr/>
        </p:nvGrpSpPr>
        <p:grpSpPr>
          <a:xfrm>
            <a:off x="1370448" y="2057978"/>
            <a:ext cx="365792" cy="335392"/>
            <a:chOff x="1398317" y="1981778"/>
            <a:chExt cx="365792" cy="335392"/>
          </a:xfrm>
        </p:grpSpPr>
        <p:sp>
          <p:nvSpPr>
            <p:cNvPr id="17547" name="Google Shape;17547;p96"/>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96"/>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96"/>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96"/>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96"/>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96"/>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3" name="Google Shape;17553;p96"/>
          <p:cNvGrpSpPr/>
          <p:nvPr/>
        </p:nvGrpSpPr>
        <p:grpSpPr>
          <a:xfrm>
            <a:off x="3024368" y="2079770"/>
            <a:ext cx="353600" cy="314752"/>
            <a:chOff x="3052237" y="2003570"/>
            <a:chExt cx="353600" cy="314752"/>
          </a:xfrm>
        </p:grpSpPr>
        <p:sp>
          <p:nvSpPr>
            <p:cNvPr id="17554" name="Google Shape;17554;p96"/>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96"/>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96"/>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7" name="Google Shape;17557;p96"/>
          <p:cNvGrpSpPr/>
          <p:nvPr/>
        </p:nvGrpSpPr>
        <p:grpSpPr>
          <a:xfrm>
            <a:off x="1376144" y="3034266"/>
            <a:ext cx="368096" cy="223968"/>
            <a:chOff x="1404013" y="2958066"/>
            <a:chExt cx="368096" cy="223968"/>
          </a:xfrm>
        </p:grpSpPr>
        <p:sp>
          <p:nvSpPr>
            <p:cNvPr id="17558" name="Google Shape;17558;p96"/>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96"/>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60" name="Google Shape;17560;p96"/>
          <p:cNvSpPr/>
          <p:nvPr/>
        </p:nvSpPr>
        <p:spPr>
          <a:xfrm>
            <a:off x="4119728"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96"/>
          <p:cNvSpPr/>
          <p:nvPr/>
        </p:nvSpPr>
        <p:spPr>
          <a:xfrm>
            <a:off x="852272"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62" name="Google Shape;17562;p96"/>
          <p:cNvGrpSpPr/>
          <p:nvPr/>
        </p:nvGrpSpPr>
        <p:grpSpPr>
          <a:xfrm>
            <a:off x="1923280" y="2961402"/>
            <a:ext cx="370368" cy="367328"/>
            <a:chOff x="1951149" y="2885202"/>
            <a:chExt cx="370368" cy="367328"/>
          </a:xfrm>
        </p:grpSpPr>
        <p:sp>
          <p:nvSpPr>
            <p:cNvPr id="17563" name="Google Shape;17563;p96"/>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96"/>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96"/>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6" name="Google Shape;17566;p96"/>
          <p:cNvGrpSpPr/>
          <p:nvPr/>
        </p:nvGrpSpPr>
        <p:grpSpPr>
          <a:xfrm>
            <a:off x="2473808" y="2982362"/>
            <a:ext cx="367328" cy="327296"/>
            <a:chOff x="2501677" y="2906162"/>
            <a:chExt cx="367328" cy="327296"/>
          </a:xfrm>
        </p:grpSpPr>
        <p:sp>
          <p:nvSpPr>
            <p:cNvPr id="17567" name="Google Shape;17567;p96"/>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96"/>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96"/>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70" name="Google Shape;17570;p96"/>
          <p:cNvSpPr/>
          <p:nvPr/>
        </p:nvSpPr>
        <p:spPr>
          <a:xfrm>
            <a:off x="3569968"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71" name="Google Shape;17571;p96"/>
          <p:cNvGrpSpPr/>
          <p:nvPr/>
        </p:nvGrpSpPr>
        <p:grpSpPr>
          <a:xfrm>
            <a:off x="3022448" y="2969914"/>
            <a:ext cx="367712" cy="354240"/>
            <a:chOff x="3050317" y="2893714"/>
            <a:chExt cx="367712" cy="354240"/>
          </a:xfrm>
        </p:grpSpPr>
        <p:sp>
          <p:nvSpPr>
            <p:cNvPr id="17572" name="Google Shape;17572;p96"/>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96"/>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74" name="Google Shape;17574;p96"/>
          <p:cNvSpPr/>
          <p:nvPr/>
        </p:nvSpPr>
        <p:spPr>
          <a:xfrm>
            <a:off x="4666864"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96"/>
          <p:cNvSpPr/>
          <p:nvPr/>
        </p:nvSpPr>
        <p:spPr>
          <a:xfrm>
            <a:off x="8018512"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76" name="Google Shape;17576;p96"/>
          <p:cNvGrpSpPr/>
          <p:nvPr/>
        </p:nvGrpSpPr>
        <p:grpSpPr>
          <a:xfrm>
            <a:off x="7503408" y="2962554"/>
            <a:ext cx="185184" cy="367296"/>
            <a:chOff x="7531277" y="2886354"/>
            <a:chExt cx="185184" cy="367296"/>
          </a:xfrm>
        </p:grpSpPr>
        <p:sp>
          <p:nvSpPr>
            <p:cNvPr id="17577" name="Google Shape;17577;p96"/>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96"/>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96"/>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0" name="Google Shape;17580;p96"/>
          <p:cNvGrpSpPr/>
          <p:nvPr/>
        </p:nvGrpSpPr>
        <p:grpSpPr>
          <a:xfrm>
            <a:off x="6898768" y="2962938"/>
            <a:ext cx="297184" cy="367296"/>
            <a:chOff x="6926637" y="2886738"/>
            <a:chExt cx="297184" cy="367296"/>
          </a:xfrm>
        </p:grpSpPr>
        <p:sp>
          <p:nvSpPr>
            <p:cNvPr id="17581" name="Google Shape;17581;p96"/>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96"/>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96"/>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84" name="Google Shape;17584;p96"/>
          <p:cNvSpPr/>
          <p:nvPr/>
        </p:nvSpPr>
        <p:spPr>
          <a:xfrm>
            <a:off x="5227696"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96"/>
          <p:cNvSpPr/>
          <p:nvPr/>
        </p:nvSpPr>
        <p:spPr>
          <a:xfrm>
            <a:off x="5806416"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86" name="Google Shape;17586;p96"/>
          <p:cNvGrpSpPr/>
          <p:nvPr/>
        </p:nvGrpSpPr>
        <p:grpSpPr>
          <a:xfrm>
            <a:off x="6312784" y="2962554"/>
            <a:ext cx="370368" cy="368064"/>
            <a:chOff x="6340653" y="2886354"/>
            <a:chExt cx="370368" cy="368064"/>
          </a:xfrm>
        </p:grpSpPr>
        <p:sp>
          <p:nvSpPr>
            <p:cNvPr id="17587" name="Google Shape;17587;p96"/>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96"/>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96"/>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96"/>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96"/>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96"/>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93" name="Google Shape;17593;p96"/>
          <p:cNvGrpSpPr/>
          <p:nvPr/>
        </p:nvGrpSpPr>
        <p:grpSpPr>
          <a:xfrm>
            <a:off x="5218928" y="2057626"/>
            <a:ext cx="354752" cy="336512"/>
            <a:chOff x="5246797" y="1981426"/>
            <a:chExt cx="354752" cy="336512"/>
          </a:xfrm>
        </p:grpSpPr>
        <p:sp>
          <p:nvSpPr>
            <p:cNvPr id="17594" name="Google Shape;17594;p96"/>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96"/>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96" name="Google Shape;17596;p96"/>
          <p:cNvGrpSpPr/>
          <p:nvPr/>
        </p:nvGrpSpPr>
        <p:grpSpPr>
          <a:xfrm>
            <a:off x="4120880" y="2178266"/>
            <a:ext cx="355136" cy="216256"/>
            <a:chOff x="4148749" y="2102066"/>
            <a:chExt cx="355136" cy="216256"/>
          </a:xfrm>
        </p:grpSpPr>
        <p:sp>
          <p:nvSpPr>
            <p:cNvPr id="17597" name="Google Shape;17597;p96"/>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96"/>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99" name="Google Shape;17599;p96"/>
          <p:cNvGrpSpPr/>
          <p:nvPr/>
        </p:nvGrpSpPr>
        <p:grpSpPr>
          <a:xfrm>
            <a:off x="5766800" y="2077626"/>
            <a:ext cx="354752" cy="315360"/>
            <a:chOff x="5794669" y="2001426"/>
            <a:chExt cx="354752" cy="315360"/>
          </a:xfrm>
        </p:grpSpPr>
        <p:sp>
          <p:nvSpPr>
            <p:cNvPr id="17600" name="Google Shape;17600;p96"/>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96"/>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2" name="Google Shape;17602;p96"/>
          <p:cNvGrpSpPr/>
          <p:nvPr/>
        </p:nvGrpSpPr>
        <p:grpSpPr>
          <a:xfrm>
            <a:off x="6317360" y="2106042"/>
            <a:ext cx="352832" cy="289216"/>
            <a:chOff x="6345229" y="2029842"/>
            <a:chExt cx="352832" cy="289216"/>
          </a:xfrm>
        </p:grpSpPr>
        <p:sp>
          <p:nvSpPr>
            <p:cNvPr id="17603" name="Google Shape;17603;p96"/>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96"/>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5" name="Google Shape;17605;p96"/>
          <p:cNvGrpSpPr/>
          <p:nvPr/>
        </p:nvGrpSpPr>
        <p:grpSpPr>
          <a:xfrm>
            <a:off x="4669520" y="2112538"/>
            <a:ext cx="354752" cy="281984"/>
            <a:chOff x="4697389" y="2036338"/>
            <a:chExt cx="354752" cy="281984"/>
          </a:xfrm>
        </p:grpSpPr>
        <p:sp>
          <p:nvSpPr>
            <p:cNvPr id="17606" name="Google Shape;17606;p96"/>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96"/>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8" name="Google Shape;17608;p96"/>
          <p:cNvGrpSpPr/>
          <p:nvPr/>
        </p:nvGrpSpPr>
        <p:grpSpPr>
          <a:xfrm>
            <a:off x="1376144" y="2500954"/>
            <a:ext cx="353600" cy="354944"/>
            <a:chOff x="1404013" y="2424754"/>
            <a:chExt cx="353600" cy="354944"/>
          </a:xfrm>
        </p:grpSpPr>
        <p:sp>
          <p:nvSpPr>
            <p:cNvPr id="17609" name="Google Shape;17609;p96"/>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96"/>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96"/>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96"/>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96"/>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4" name="Google Shape;17614;p96"/>
          <p:cNvGrpSpPr/>
          <p:nvPr/>
        </p:nvGrpSpPr>
        <p:grpSpPr>
          <a:xfrm>
            <a:off x="826384" y="2504474"/>
            <a:ext cx="355104" cy="351040"/>
            <a:chOff x="854253" y="2428274"/>
            <a:chExt cx="355104" cy="351040"/>
          </a:xfrm>
        </p:grpSpPr>
        <p:sp>
          <p:nvSpPr>
            <p:cNvPr id="17615" name="Google Shape;17615;p96"/>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96"/>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7" name="Google Shape;17617;p96"/>
          <p:cNvGrpSpPr/>
          <p:nvPr/>
        </p:nvGrpSpPr>
        <p:grpSpPr>
          <a:xfrm>
            <a:off x="6869040" y="2517146"/>
            <a:ext cx="354752" cy="275904"/>
            <a:chOff x="6896909" y="2440946"/>
            <a:chExt cx="354752" cy="275904"/>
          </a:xfrm>
        </p:grpSpPr>
        <p:sp>
          <p:nvSpPr>
            <p:cNvPr id="17618" name="Google Shape;17618;p96"/>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96"/>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20" name="Google Shape;17620;p96"/>
          <p:cNvSpPr/>
          <p:nvPr/>
        </p:nvSpPr>
        <p:spPr>
          <a:xfrm>
            <a:off x="6319632"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21" name="Google Shape;17621;p96"/>
          <p:cNvGrpSpPr/>
          <p:nvPr/>
        </p:nvGrpSpPr>
        <p:grpSpPr>
          <a:xfrm>
            <a:off x="5237200" y="2500954"/>
            <a:ext cx="321984" cy="354560"/>
            <a:chOff x="5265069" y="2424754"/>
            <a:chExt cx="321984" cy="354560"/>
          </a:xfrm>
        </p:grpSpPr>
        <p:sp>
          <p:nvSpPr>
            <p:cNvPr id="17622" name="Google Shape;17622;p96"/>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96"/>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4" name="Google Shape;17624;p96"/>
          <p:cNvGrpSpPr/>
          <p:nvPr/>
        </p:nvGrpSpPr>
        <p:grpSpPr>
          <a:xfrm>
            <a:off x="4122800" y="2542970"/>
            <a:ext cx="355104" cy="259584"/>
            <a:chOff x="4150669" y="2466770"/>
            <a:chExt cx="355104" cy="259584"/>
          </a:xfrm>
        </p:grpSpPr>
        <p:sp>
          <p:nvSpPr>
            <p:cNvPr id="17625" name="Google Shape;17625;p96"/>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96"/>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96"/>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96"/>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9" name="Google Shape;17629;p96"/>
          <p:cNvGrpSpPr/>
          <p:nvPr/>
        </p:nvGrpSpPr>
        <p:grpSpPr>
          <a:xfrm>
            <a:off x="4671824" y="2501146"/>
            <a:ext cx="354336" cy="353984"/>
            <a:chOff x="4699693" y="2424946"/>
            <a:chExt cx="354336" cy="353984"/>
          </a:xfrm>
        </p:grpSpPr>
        <p:sp>
          <p:nvSpPr>
            <p:cNvPr id="17630" name="Google Shape;17630;p96"/>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96"/>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32" name="Google Shape;17632;p96"/>
          <p:cNvSpPr/>
          <p:nvPr/>
        </p:nvSpPr>
        <p:spPr>
          <a:xfrm>
            <a:off x="5782032"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96"/>
          <p:cNvSpPr/>
          <p:nvPr/>
        </p:nvSpPr>
        <p:spPr>
          <a:xfrm>
            <a:off x="3023984"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34" name="Google Shape;17634;p96"/>
          <p:cNvGrpSpPr/>
          <p:nvPr/>
        </p:nvGrpSpPr>
        <p:grpSpPr>
          <a:xfrm>
            <a:off x="1925168" y="2628442"/>
            <a:ext cx="355136" cy="227072"/>
            <a:chOff x="1953037" y="2552242"/>
            <a:chExt cx="355136" cy="227072"/>
          </a:xfrm>
        </p:grpSpPr>
        <p:sp>
          <p:nvSpPr>
            <p:cNvPr id="17635" name="Google Shape;17635;p96"/>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96"/>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37" name="Google Shape;17637;p96"/>
          <p:cNvSpPr/>
          <p:nvPr/>
        </p:nvSpPr>
        <p:spPr>
          <a:xfrm>
            <a:off x="3576048"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38" name="Google Shape;17638;p96"/>
          <p:cNvGrpSpPr/>
          <p:nvPr/>
        </p:nvGrpSpPr>
        <p:grpSpPr>
          <a:xfrm>
            <a:off x="2473072" y="2603418"/>
            <a:ext cx="355104" cy="250944"/>
            <a:chOff x="2500941" y="2527218"/>
            <a:chExt cx="355104" cy="250944"/>
          </a:xfrm>
        </p:grpSpPr>
        <p:sp>
          <p:nvSpPr>
            <p:cNvPr id="17639" name="Google Shape;17639;p96"/>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96"/>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96"/>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96"/>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96"/>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44" name="Google Shape;17644;p96"/>
          <p:cNvSpPr/>
          <p:nvPr/>
        </p:nvSpPr>
        <p:spPr>
          <a:xfrm>
            <a:off x="7419568"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45" name="Google Shape;17645;p96"/>
          <p:cNvGrpSpPr/>
          <p:nvPr/>
        </p:nvGrpSpPr>
        <p:grpSpPr>
          <a:xfrm>
            <a:off x="7965936" y="2503322"/>
            <a:ext cx="356256" cy="351808"/>
            <a:chOff x="7993805" y="2427122"/>
            <a:chExt cx="356256" cy="351808"/>
          </a:xfrm>
        </p:grpSpPr>
        <p:sp>
          <p:nvSpPr>
            <p:cNvPr id="17646" name="Google Shape;17646;p96"/>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96"/>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96"/>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9" name="Google Shape;17649;p96"/>
          <p:cNvGrpSpPr/>
          <p:nvPr/>
        </p:nvGrpSpPr>
        <p:grpSpPr>
          <a:xfrm>
            <a:off x="850768" y="2041210"/>
            <a:ext cx="308640" cy="353312"/>
            <a:chOff x="878637" y="1965010"/>
            <a:chExt cx="308640" cy="353312"/>
          </a:xfrm>
        </p:grpSpPr>
        <p:sp>
          <p:nvSpPr>
            <p:cNvPr id="17650" name="Google Shape;17650;p96"/>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96"/>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96"/>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3" name="Google Shape;17653;p96"/>
          <p:cNvGrpSpPr/>
          <p:nvPr/>
        </p:nvGrpSpPr>
        <p:grpSpPr>
          <a:xfrm>
            <a:off x="6868272" y="2040922"/>
            <a:ext cx="348256" cy="352448"/>
            <a:chOff x="6896141" y="1964722"/>
            <a:chExt cx="348256" cy="352448"/>
          </a:xfrm>
        </p:grpSpPr>
        <p:sp>
          <p:nvSpPr>
            <p:cNvPr id="17654" name="Google Shape;17654;p96"/>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96"/>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96"/>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7" name="Google Shape;17657;p96"/>
          <p:cNvGrpSpPr/>
          <p:nvPr/>
        </p:nvGrpSpPr>
        <p:grpSpPr>
          <a:xfrm>
            <a:off x="7962128" y="2091578"/>
            <a:ext cx="355136" cy="303328"/>
            <a:chOff x="7989997" y="2015378"/>
            <a:chExt cx="355136" cy="303328"/>
          </a:xfrm>
        </p:grpSpPr>
        <p:sp>
          <p:nvSpPr>
            <p:cNvPr id="17658" name="Google Shape;17658;p96"/>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96"/>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96"/>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1" name="Google Shape;17661;p96"/>
          <p:cNvGrpSpPr/>
          <p:nvPr/>
        </p:nvGrpSpPr>
        <p:grpSpPr>
          <a:xfrm>
            <a:off x="3570352" y="1585562"/>
            <a:ext cx="348640" cy="330784"/>
            <a:chOff x="3598221" y="1509362"/>
            <a:chExt cx="348640" cy="330784"/>
          </a:xfrm>
        </p:grpSpPr>
        <p:sp>
          <p:nvSpPr>
            <p:cNvPr id="17662" name="Google Shape;17662;p96"/>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96"/>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96"/>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96"/>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6" name="Google Shape;17666;p96"/>
          <p:cNvGrpSpPr/>
          <p:nvPr/>
        </p:nvGrpSpPr>
        <p:grpSpPr>
          <a:xfrm>
            <a:off x="5218928" y="1576858"/>
            <a:ext cx="347872" cy="347488"/>
            <a:chOff x="5246797" y="1500658"/>
            <a:chExt cx="347872" cy="347488"/>
          </a:xfrm>
        </p:grpSpPr>
        <p:sp>
          <p:nvSpPr>
            <p:cNvPr id="17667" name="Google Shape;17667;p96"/>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96"/>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96"/>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96"/>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1" name="Google Shape;17671;p96"/>
          <p:cNvGrpSpPr/>
          <p:nvPr/>
        </p:nvGrpSpPr>
        <p:grpSpPr>
          <a:xfrm>
            <a:off x="5768720" y="1576858"/>
            <a:ext cx="349024" cy="346752"/>
            <a:chOff x="5796589" y="1500658"/>
            <a:chExt cx="349024" cy="346752"/>
          </a:xfrm>
        </p:grpSpPr>
        <p:sp>
          <p:nvSpPr>
            <p:cNvPr id="17672" name="Google Shape;17672;p96"/>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73" name="Google Shape;17673;p96"/>
            <p:cNvGrpSpPr/>
            <p:nvPr/>
          </p:nvGrpSpPr>
          <p:grpSpPr>
            <a:xfrm>
              <a:off x="5796589" y="1500658"/>
              <a:ext cx="349024" cy="346752"/>
              <a:chOff x="5796589" y="1500658"/>
              <a:chExt cx="349024" cy="346752"/>
            </a:xfrm>
          </p:grpSpPr>
          <p:sp>
            <p:nvSpPr>
              <p:cNvPr id="17674" name="Google Shape;17674;p96"/>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96"/>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96"/>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96"/>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678" name="Google Shape;17678;p96"/>
          <p:cNvGrpSpPr/>
          <p:nvPr/>
        </p:nvGrpSpPr>
        <p:grpSpPr>
          <a:xfrm>
            <a:off x="6867504" y="1578778"/>
            <a:ext cx="348640" cy="343296"/>
            <a:chOff x="6895373" y="1502578"/>
            <a:chExt cx="348640" cy="343296"/>
          </a:xfrm>
        </p:grpSpPr>
        <p:sp>
          <p:nvSpPr>
            <p:cNvPr id="17679" name="Google Shape;17679;p96"/>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96"/>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96"/>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2" name="Google Shape;17682;p96"/>
          <p:cNvGrpSpPr/>
          <p:nvPr/>
        </p:nvGrpSpPr>
        <p:grpSpPr>
          <a:xfrm>
            <a:off x="4119728" y="1581658"/>
            <a:ext cx="347904" cy="336992"/>
            <a:chOff x="4147597" y="1505458"/>
            <a:chExt cx="347904" cy="336992"/>
          </a:xfrm>
        </p:grpSpPr>
        <p:sp>
          <p:nvSpPr>
            <p:cNvPr id="17683" name="Google Shape;17683;p96"/>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96"/>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96"/>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96"/>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96"/>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96"/>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96"/>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0" name="Google Shape;17690;p96"/>
          <p:cNvGrpSpPr/>
          <p:nvPr/>
        </p:nvGrpSpPr>
        <p:grpSpPr>
          <a:xfrm>
            <a:off x="2471536" y="1576090"/>
            <a:ext cx="347488" cy="348256"/>
            <a:chOff x="2499405" y="1499890"/>
            <a:chExt cx="347488" cy="348256"/>
          </a:xfrm>
        </p:grpSpPr>
        <p:sp>
          <p:nvSpPr>
            <p:cNvPr id="17691" name="Google Shape;17691;p96"/>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96"/>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96"/>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96"/>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96"/>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6" name="Google Shape;17696;p96"/>
          <p:cNvGrpSpPr/>
          <p:nvPr/>
        </p:nvGrpSpPr>
        <p:grpSpPr>
          <a:xfrm>
            <a:off x="1928976" y="1576698"/>
            <a:ext cx="331520" cy="348032"/>
            <a:chOff x="1956845" y="1500498"/>
            <a:chExt cx="331520" cy="348032"/>
          </a:xfrm>
        </p:grpSpPr>
        <p:sp>
          <p:nvSpPr>
            <p:cNvPr id="17697" name="Google Shape;17697;p96"/>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96"/>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96"/>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96"/>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96"/>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96"/>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96"/>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96"/>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96"/>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96"/>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96"/>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96"/>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9" name="Google Shape;17709;p96"/>
          <p:cNvGrpSpPr/>
          <p:nvPr/>
        </p:nvGrpSpPr>
        <p:grpSpPr>
          <a:xfrm>
            <a:off x="6317744" y="1626074"/>
            <a:ext cx="348640" cy="250656"/>
            <a:chOff x="6345613" y="1549874"/>
            <a:chExt cx="348640" cy="250656"/>
          </a:xfrm>
        </p:grpSpPr>
        <p:sp>
          <p:nvSpPr>
            <p:cNvPr id="17710" name="Google Shape;17710;p96"/>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96"/>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96"/>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96"/>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96"/>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96"/>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6" name="Google Shape;17716;p96"/>
          <p:cNvGrpSpPr/>
          <p:nvPr/>
        </p:nvGrpSpPr>
        <p:grpSpPr>
          <a:xfrm>
            <a:off x="7416912" y="1583226"/>
            <a:ext cx="348640" cy="334272"/>
            <a:chOff x="7444781" y="1507026"/>
            <a:chExt cx="348640" cy="334272"/>
          </a:xfrm>
        </p:grpSpPr>
        <p:sp>
          <p:nvSpPr>
            <p:cNvPr id="17717" name="Google Shape;17717;p96"/>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96"/>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96"/>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96"/>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96"/>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2" name="Google Shape;17722;p96"/>
          <p:cNvGrpSpPr/>
          <p:nvPr/>
        </p:nvGrpSpPr>
        <p:grpSpPr>
          <a:xfrm>
            <a:off x="7967472" y="1582938"/>
            <a:ext cx="347872" cy="334944"/>
            <a:chOff x="7995341" y="1506738"/>
            <a:chExt cx="347872" cy="334944"/>
          </a:xfrm>
        </p:grpSpPr>
        <p:sp>
          <p:nvSpPr>
            <p:cNvPr id="17723" name="Google Shape;17723;p96"/>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96"/>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96"/>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96"/>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96"/>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96"/>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9" name="Google Shape;17729;p96"/>
          <p:cNvGrpSpPr/>
          <p:nvPr/>
        </p:nvGrpSpPr>
        <p:grpSpPr>
          <a:xfrm>
            <a:off x="3020176" y="1599130"/>
            <a:ext cx="347872" cy="303904"/>
            <a:chOff x="3048045" y="1522930"/>
            <a:chExt cx="347872" cy="303904"/>
          </a:xfrm>
        </p:grpSpPr>
        <p:sp>
          <p:nvSpPr>
            <p:cNvPr id="17730" name="Google Shape;17730;p96"/>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31" name="Google Shape;17731;p96"/>
            <p:cNvGrpSpPr/>
            <p:nvPr/>
          </p:nvGrpSpPr>
          <p:grpSpPr>
            <a:xfrm>
              <a:off x="3048045" y="1522930"/>
              <a:ext cx="347872" cy="303904"/>
              <a:chOff x="3048045" y="1522930"/>
              <a:chExt cx="347872" cy="303904"/>
            </a:xfrm>
          </p:grpSpPr>
          <p:sp>
            <p:nvSpPr>
              <p:cNvPr id="17732" name="Google Shape;17732;p96"/>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96"/>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734" name="Google Shape;17734;p96"/>
          <p:cNvGrpSpPr/>
          <p:nvPr/>
        </p:nvGrpSpPr>
        <p:grpSpPr>
          <a:xfrm>
            <a:off x="1105264" y="3428122"/>
            <a:ext cx="313984" cy="358560"/>
            <a:chOff x="1133133" y="3351922"/>
            <a:chExt cx="313984" cy="358560"/>
          </a:xfrm>
        </p:grpSpPr>
        <p:sp>
          <p:nvSpPr>
            <p:cNvPr id="17735" name="Google Shape;17735;p96"/>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96"/>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96"/>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96"/>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96"/>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96"/>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96"/>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96"/>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96"/>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96"/>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96"/>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96"/>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96"/>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96"/>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96"/>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96"/>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51" name="Google Shape;17751;p96"/>
          <p:cNvSpPr/>
          <p:nvPr/>
        </p:nvSpPr>
        <p:spPr>
          <a:xfrm>
            <a:off x="1681328"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52" name="Google Shape;17752;p96"/>
          <p:cNvGrpSpPr/>
          <p:nvPr/>
        </p:nvGrpSpPr>
        <p:grpSpPr>
          <a:xfrm>
            <a:off x="2767184" y="3428794"/>
            <a:ext cx="288448" cy="357120"/>
            <a:chOff x="2795053" y="3352594"/>
            <a:chExt cx="288448" cy="357120"/>
          </a:xfrm>
        </p:grpSpPr>
        <p:sp>
          <p:nvSpPr>
            <p:cNvPr id="17753" name="Google Shape;17753;p96"/>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96"/>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96"/>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96"/>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96"/>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96"/>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96"/>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96"/>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96"/>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2" name="Google Shape;17762;p96"/>
          <p:cNvGrpSpPr/>
          <p:nvPr/>
        </p:nvGrpSpPr>
        <p:grpSpPr>
          <a:xfrm>
            <a:off x="2208656" y="3429402"/>
            <a:ext cx="304832" cy="356512"/>
            <a:chOff x="2236525" y="3353202"/>
            <a:chExt cx="304832" cy="356512"/>
          </a:xfrm>
        </p:grpSpPr>
        <p:sp>
          <p:nvSpPr>
            <p:cNvPr id="17763" name="Google Shape;17763;p96"/>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96"/>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96"/>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6" name="Google Shape;17766;p96"/>
          <p:cNvGrpSpPr/>
          <p:nvPr/>
        </p:nvGrpSpPr>
        <p:grpSpPr>
          <a:xfrm>
            <a:off x="3882768" y="3428890"/>
            <a:ext cx="256800" cy="357024"/>
            <a:chOff x="3910637" y="3352690"/>
            <a:chExt cx="256800" cy="357024"/>
          </a:xfrm>
        </p:grpSpPr>
        <p:sp>
          <p:nvSpPr>
            <p:cNvPr id="17767" name="Google Shape;17767;p96"/>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96"/>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96"/>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0" name="Google Shape;17770;p96"/>
          <p:cNvGrpSpPr/>
          <p:nvPr/>
        </p:nvGrpSpPr>
        <p:grpSpPr>
          <a:xfrm>
            <a:off x="6028560" y="3428122"/>
            <a:ext cx="360064" cy="360096"/>
            <a:chOff x="6056429" y="3351922"/>
            <a:chExt cx="360064" cy="360096"/>
          </a:xfrm>
        </p:grpSpPr>
        <p:sp>
          <p:nvSpPr>
            <p:cNvPr id="17771" name="Google Shape;17771;p96"/>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96"/>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96"/>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4" name="Google Shape;17774;p96"/>
          <p:cNvGrpSpPr/>
          <p:nvPr/>
        </p:nvGrpSpPr>
        <p:grpSpPr>
          <a:xfrm>
            <a:off x="6581008" y="3429274"/>
            <a:ext cx="357408" cy="357408"/>
            <a:chOff x="6608877" y="3353074"/>
            <a:chExt cx="357408" cy="357408"/>
          </a:xfrm>
        </p:grpSpPr>
        <p:sp>
          <p:nvSpPr>
            <p:cNvPr id="17775" name="Google Shape;17775;p96"/>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96"/>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96"/>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96"/>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96"/>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96"/>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96"/>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82" name="Google Shape;17782;p96"/>
          <p:cNvSpPr/>
          <p:nvPr/>
        </p:nvSpPr>
        <p:spPr>
          <a:xfrm>
            <a:off x="7680176"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96"/>
          <p:cNvSpPr/>
          <p:nvPr/>
        </p:nvSpPr>
        <p:spPr>
          <a:xfrm>
            <a:off x="4395216"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84" name="Google Shape;17784;p96"/>
          <p:cNvGrpSpPr/>
          <p:nvPr/>
        </p:nvGrpSpPr>
        <p:grpSpPr>
          <a:xfrm>
            <a:off x="4931664" y="3446426"/>
            <a:ext cx="357408" cy="323488"/>
            <a:chOff x="4959533" y="3370226"/>
            <a:chExt cx="357408" cy="323488"/>
          </a:xfrm>
        </p:grpSpPr>
        <p:sp>
          <p:nvSpPr>
            <p:cNvPr id="17785" name="Google Shape;17785;p96"/>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96"/>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7" name="Google Shape;17787;p96"/>
          <p:cNvGrpSpPr/>
          <p:nvPr/>
        </p:nvGrpSpPr>
        <p:grpSpPr>
          <a:xfrm>
            <a:off x="7130768" y="3429274"/>
            <a:ext cx="357056" cy="357408"/>
            <a:chOff x="7158637" y="3353074"/>
            <a:chExt cx="357056" cy="357408"/>
          </a:xfrm>
        </p:grpSpPr>
        <p:sp>
          <p:nvSpPr>
            <p:cNvPr id="17788" name="Google Shape;17788;p96"/>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96"/>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96"/>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96"/>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92" name="Google Shape;17792;p96"/>
          <p:cNvGrpSpPr/>
          <p:nvPr/>
        </p:nvGrpSpPr>
        <p:grpSpPr>
          <a:xfrm>
            <a:off x="3288400" y="3428602"/>
            <a:ext cx="344832" cy="356544"/>
            <a:chOff x="3316269" y="3352402"/>
            <a:chExt cx="344832" cy="356544"/>
          </a:xfrm>
        </p:grpSpPr>
        <p:sp>
          <p:nvSpPr>
            <p:cNvPr id="17793" name="Google Shape;17793;p96"/>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96"/>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96"/>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96" name="Google Shape;17796;p96"/>
          <p:cNvGrpSpPr/>
          <p:nvPr/>
        </p:nvGrpSpPr>
        <p:grpSpPr>
          <a:xfrm>
            <a:off x="5481040" y="3447706"/>
            <a:ext cx="358560" cy="319552"/>
            <a:chOff x="5508909" y="3371506"/>
            <a:chExt cx="358560" cy="319552"/>
          </a:xfrm>
        </p:grpSpPr>
        <p:sp>
          <p:nvSpPr>
            <p:cNvPr id="17797" name="Google Shape;17797;p96"/>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96"/>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96"/>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96"/>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96"/>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96"/>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96"/>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96"/>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96"/>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96"/>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07" name="Google Shape;17807;p96"/>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811" name="Shape 17811"/>
        <p:cNvGrpSpPr/>
        <p:nvPr/>
      </p:nvGrpSpPr>
      <p:grpSpPr>
        <a:xfrm>
          <a:off x="0" y="0"/>
          <a:ext cx="0" cy="0"/>
          <a:chOff x="0" y="0"/>
          <a:chExt cx="0" cy="0"/>
        </a:xfrm>
      </p:grpSpPr>
      <p:sp>
        <p:nvSpPr>
          <p:cNvPr id="17812" name="Google Shape;17812;p97"/>
          <p:cNvSpPr/>
          <p:nvPr/>
        </p:nvSpPr>
        <p:spPr>
          <a:xfrm>
            <a:off x="257674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13" name="Google Shape;17813;p97"/>
          <p:cNvGrpSpPr/>
          <p:nvPr/>
        </p:nvGrpSpPr>
        <p:grpSpPr>
          <a:xfrm>
            <a:off x="3026217" y="3893352"/>
            <a:ext cx="346056" cy="345674"/>
            <a:chOff x="3303268" y="3817349"/>
            <a:chExt cx="346056" cy="345674"/>
          </a:xfrm>
        </p:grpSpPr>
        <p:sp>
          <p:nvSpPr>
            <p:cNvPr id="17814" name="Google Shape;17814;p97"/>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97"/>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97"/>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97"/>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8" name="Google Shape;17818;p97"/>
          <p:cNvGrpSpPr/>
          <p:nvPr/>
        </p:nvGrpSpPr>
        <p:grpSpPr>
          <a:xfrm>
            <a:off x="3475306" y="3893352"/>
            <a:ext cx="346056" cy="345674"/>
            <a:chOff x="3752358" y="3817349"/>
            <a:chExt cx="346056" cy="345674"/>
          </a:xfrm>
        </p:grpSpPr>
        <p:sp>
          <p:nvSpPr>
            <p:cNvPr id="17819" name="Google Shape;17819;p97"/>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97"/>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97"/>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97"/>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3" name="Google Shape;17823;p97"/>
          <p:cNvGrpSpPr/>
          <p:nvPr/>
        </p:nvGrpSpPr>
        <p:grpSpPr>
          <a:xfrm>
            <a:off x="4822956" y="3893352"/>
            <a:ext cx="346024" cy="345674"/>
            <a:chOff x="5100008" y="3817349"/>
            <a:chExt cx="346024" cy="345674"/>
          </a:xfrm>
        </p:grpSpPr>
        <p:sp>
          <p:nvSpPr>
            <p:cNvPr id="17824" name="Google Shape;17824;p97"/>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97"/>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97"/>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7" name="Google Shape;17827;p97"/>
          <p:cNvGrpSpPr/>
          <p:nvPr/>
        </p:nvGrpSpPr>
        <p:grpSpPr>
          <a:xfrm>
            <a:off x="5721867" y="3893352"/>
            <a:ext cx="345674" cy="345674"/>
            <a:chOff x="5998919" y="3817349"/>
            <a:chExt cx="345674" cy="345674"/>
          </a:xfrm>
        </p:grpSpPr>
        <p:sp>
          <p:nvSpPr>
            <p:cNvPr id="17828" name="Google Shape;17828;p97"/>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97"/>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97"/>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1" name="Google Shape;17831;p97"/>
          <p:cNvGrpSpPr/>
          <p:nvPr/>
        </p:nvGrpSpPr>
        <p:grpSpPr>
          <a:xfrm>
            <a:off x="3924396" y="3893352"/>
            <a:ext cx="346024" cy="345674"/>
            <a:chOff x="4201447" y="3817349"/>
            <a:chExt cx="346024" cy="345674"/>
          </a:xfrm>
        </p:grpSpPr>
        <p:sp>
          <p:nvSpPr>
            <p:cNvPr id="17832" name="Google Shape;17832;p97"/>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97"/>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4" name="Google Shape;17834;p97"/>
          <p:cNvGrpSpPr/>
          <p:nvPr/>
        </p:nvGrpSpPr>
        <p:grpSpPr>
          <a:xfrm>
            <a:off x="4373867" y="3893352"/>
            <a:ext cx="346024" cy="345674"/>
            <a:chOff x="4650919" y="3817349"/>
            <a:chExt cx="346024" cy="345674"/>
          </a:xfrm>
        </p:grpSpPr>
        <p:sp>
          <p:nvSpPr>
            <p:cNvPr id="17835" name="Google Shape;17835;p97"/>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97"/>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97"/>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8" name="Google Shape;17838;p97"/>
          <p:cNvGrpSpPr/>
          <p:nvPr/>
        </p:nvGrpSpPr>
        <p:grpSpPr>
          <a:xfrm>
            <a:off x="5272810" y="3893352"/>
            <a:ext cx="345642" cy="345674"/>
            <a:chOff x="5549861" y="3817349"/>
            <a:chExt cx="345642" cy="345674"/>
          </a:xfrm>
        </p:grpSpPr>
        <p:sp>
          <p:nvSpPr>
            <p:cNvPr id="17839" name="Google Shape;17839;p97"/>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97"/>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97"/>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2" name="Google Shape;17842;p97"/>
          <p:cNvGrpSpPr/>
          <p:nvPr/>
        </p:nvGrpSpPr>
        <p:grpSpPr>
          <a:xfrm>
            <a:off x="1281335" y="3474029"/>
            <a:ext cx="367255" cy="269855"/>
            <a:chOff x="1306445" y="3397829"/>
            <a:chExt cx="367255" cy="269855"/>
          </a:xfrm>
        </p:grpSpPr>
        <p:sp>
          <p:nvSpPr>
            <p:cNvPr id="17843" name="Google Shape;17843;p97"/>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97"/>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97"/>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97"/>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97"/>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97"/>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9" name="Google Shape;17849;p97"/>
          <p:cNvGrpSpPr/>
          <p:nvPr/>
        </p:nvGrpSpPr>
        <p:grpSpPr>
          <a:xfrm>
            <a:off x="1756207" y="3467600"/>
            <a:ext cx="367255" cy="282364"/>
            <a:chOff x="1781317" y="3391400"/>
            <a:chExt cx="367255" cy="282364"/>
          </a:xfrm>
        </p:grpSpPr>
        <p:sp>
          <p:nvSpPr>
            <p:cNvPr id="17850" name="Google Shape;17850;p97"/>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97"/>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97"/>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97"/>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97"/>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97"/>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6" name="Google Shape;17856;p97"/>
          <p:cNvGrpSpPr/>
          <p:nvPr/>
        </p:nvGrpSpPr>
        <p:grpSpPr>
          <a:xfrm>
            <a:off x="3653720" y="3447133"/>
            <a:ext cx="369164" cy="323297"/>
            <a:chOff x="3678830" y="3370933"/>
            <a:chExt cx="369164" cy="323297"/>
          </a:xfrm>
        </p:grpSpPr>
        <p:sp>
          <p:nvSpPr>
            <p:cNvPr id="17857" name="Google Shape;17857;p97"/>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97"/>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97"/>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97"/>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97"/>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97"/>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97"/>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97"/>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97"/>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97"/>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97"/>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8" name="Google Shape;17868;p97"/>
          <p:cNvGrpSpPr/>
          <p:nvPr/>
        </p:nvGrpSpPr>
        <p:grpSpPr>
          <a:xfrm>
            <a:off x="834155" y="3424375"/>
            <a:ext cx="312316" cy="368400"/>
            <a:chOff x="859265" y="3348175"/>
            <a:chExt cx="312316" cy="368400"/>
          </a:xfrm>
        </p:grpSpPr>
        <p:sp>
          <p:nvSpPr>
            <p:cNvPr id="17869" name="Google Shape;17869;p97"/>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97"/>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97"/>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97"/>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97"/>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74" name="Google Shape;17874;p97"/>
          <p:cNvSpPr/>
          <p:nvPr/>
        </p:nvSpPr>
        <p:spPr>
          <a:xfrm>
            <a:off x="223181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75" name="Google Shape;17875;p97"/>
          <p:cNvGrpSpPr/>
          <p:nvPr/>
        </p:nvGrpSpPr>
        <p:grpSpPr>
          <a:xfrm>
            <a:off x="2741264" y="3437213"/>
            <a:ext cx="330110" cy="308908"/>
            <a:chOff x="2766264" y="3394042"/>
            <a:chExt cx="294873" cy="275934"/>
          </a:xfrm>
        </p:grpSpPr>
        <p:sp>
          <p:nvSpPr>
            <p:cNvPr id="17876" name="Google Shape;17876;p97"/>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97"/>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97"/>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97"/>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0" name="Google Shape;17880;p97"/>
          <p:cNvGrpSpPr/>
          <p:nvPr/>
        </p:nvGrpSpPr>
        <p:grpSpPr>
          <a:xfrm>
            <a:off x="3189862" y="3435388"/>
            <a:ext cx="346406" cy="347552"/>
            <a:chOff x="3214972" y="3359188"/>
            <a:chExt cx="346406" cy="347552"/>
          </a:xfrm>
        </p:grpSpPr>
        <p:sp>
          <p:nvSpPr>
            <p:cNvPr id="17881" name="Google Shape;17881;p97"/>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97"/>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97"/>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97"/>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97"/>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97"/>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97"/>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97"/>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97"/>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97"/>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97"/>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97"/>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97"/>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97"/>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5" name="Google Shape;17895;p97"/>
          <p:cNvGrpSpPr/>
          <p:nvPr/>
        </p:nvGrpSpPr>
        <p:grpSpPr>
          <a:xfrm>
            <a:off x="4604196" y="3485393"/>
            <a:ext cx="367255" cy="244486"/>
            <a:chOff x="4629306" y="3409193"/>
            <a:chExt cx="367255" cy="244486"/>
          </a:xfrm>
        </p:grpSpPr>
        <p:sp>
          <p:nvSpPr>
            <p:cNvPr id="17896" name="Google Shape;17896;p97"/>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97"/>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97"/>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97"/>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97"/>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97"/>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97"/>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97"/>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97"/>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97"/>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6" name="Google Shape;17906;p97"/>
          <p:cNvGrpSpPr/>
          <p:nvPr/>
        </p:nvGrpSpPr>
        <p:grpSpPr>
          <a:xfrm>
            <a:off x="4168380" y="3426284"/>
            <a:ext cx="289939" cy="334661"/>
            <a:chOff x="4193490" y="3350084"/>
            <a:chExt cx="289939" cy="334661"/>
          </a:xfrm>
        </p:grpSpPr>
        <p:sp>
          <p:nvSpPr>
            <p:cNvPr id="17907" name="Google Shape;17907;p97"/>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97"/>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97"/>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97"/>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97"/>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97"/>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97"/>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97"/>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97"/>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97"/>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7" name="Google Shape;17917;p97"/>
          <p:cNvGrpSpPr/>
          <p:nvPr/>
        </p:nvGrpSpPr>
        <p:grpSpPr>
          <a:xfrm>
            <a:off x="6508171" y="3427430"/>
            <a:ext cx="357037" cy="357005"/>
            <a:chOff x="6533281" y="3351230"/>
            <a:chExt cx="357037" cy="357005"/>
          </a:xfrm>
        </p:grpSpPr>
        <p:sp>
          <p:nvSpPr>
            <p:cNvPr id="17918" name="Google Shape;17918;p97"/>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97"/>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97"/>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21" name="Google Shape;17921;p97"/>
          <p:cNvGrpSpPr/>
          <p:nvPr/>
        </p:nvGrpSpPr>
        <p:grpSpPr>
          <a:xfrm>
            <a:off x="6033331" y="3427430"/>
            <a:ext cx="357387" cy="357005"/>
            <a:chOff x="6058441" y="3351230"/>
            <a:chExt cx="357387" cy="357005"/>
          </a:xfrm>
        </p:grpSpPr>
        <p:sp>
          <p:nvSpPr>
            <p:cNvPr id="17922" name="Google Shape;17922;p97"/>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97"/>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24" name="Google Shape;17924;p97"/>
          <p:cNvGrpSpPr/>
          <p:nvPr/>
        </p:nvGrpSpPr>
        <p:grpSpPr>
          <a:xfrm>
            <a:off x="7932373" y="3427048"/>
            <a:ext cx="357387" cy="357387"/>
            <a:chOff x="7957483" y="3350848"/>
            <a:chExt cx="357387" cy="357387"/>
          </a:xfrm>
        </p:grpSpPr>
        <p:sp>
          <p:nvSpPr>
            <p:cNvPr id="17925" name="Google Shape;17925;p97"/>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97"/>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97"/>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28" name="Google Shape;17928;p97"/>
          <p:cNvGrpSpPr/>
          <p:nvPr/>
        </p:nvGrpSpPr>
        <p:grpSpPr>
          <a:xfrm>
            <a:off x="6982661" y="3427430"/>
            <a:ext cx="357387" cy="357005"/>
            <a:chOff x="7007771" y="3351230"/>
            <a:chExt cx="357387" cy="357005"/>
          </a:xfrm>
        </p:grpSpPr>
        <p:sp>
          <p:nvSpPr>
            <p:cNvPr id="17929" name="Google Shape;17929;p97"/>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97"/>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97"/>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97"/>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97"/>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4" name="Google Shape;17934;p97"/>
          <p:cNvGrpSpPr/>
          <p:nvPr/>
        </p:nvGrpSpPr>
        <p:grpSpPr>
          <a:xfrm>
            <a:off x="5083620" y="3427430"/>
            <a:ext cx="357005" cy="357005"/>
            <a:chOff x="5108729" y="3351230"/>
            <a:chExt cx="357005" cy="357005"/>
          </a:xfrm>
        </p:grpSpPr>
        <p:sp>
          <p:nvSpPr>
            <p:cNvPr id="17935" name="Google Shape;17935;p97"/>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97"/>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7" name="Google Shape;17937;p97"/>
          <p:cNvGrpSpPr/>
          <p:nvPr/>
        </p:nvGrpSpPr>
        <p:grpSpPr>
          <a:xfrm>
            <a:off x="5558459" y="3427430"/>
            <a:ext cx="357419" cy="357005"/>
            <a:chOff x="5583569" y="3351230"/>
            <a:chExt cx="357419" cy="357005"/>
          </a:xfrm>
        </p:grpSpPr>
        <p:sp>
          <p:nvSpPr>
            <p:cNvPr id="17938" name="Google Shape;17938;p97"/>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97"/>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40" name="Google Shape;17940;p97"/>
          <p:cNvGrpSpPr/>
          <p:nvPr/>
        </p:nvGrpSpPr>
        <p:grpSpPr>
          <a:xfrm>
            <a:off x="7457119" y="3427430"/>
            <a:ext cx="357419" cy="357005"/>
            <a:chOff x="7482229" y="3351230"/>
            <a:chExt cx="357419" cy="357005"/>
          </a:xfrm>
        </p:grpSpPr>
        <p:sp>
          <p:nvSpPr>
            <p:cNvPr id="17941" name="Google Shape;17941;p97"/>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97"/>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97"/>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97"/>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97"/>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46" name="Google Shape;17946;p97"/>
          <p:cNvGrpSpPr/>
          <p:nvPr/>
        </p:nvGrpSpPr>
        <p:grpSpPr>
          <a:xfrm>
            <a:off x="3739375" y="2966882"/>
            <a:ext cx="222874" cy="345737"/>
            <a:chOff x="3764485" y="2890682"/>
            <a:chExt cx="222874" cy="345737"/>
          </a:xfrm>
        </p:grpSpPr>
        <p:sp>
          <p:nvSpPr>
            <p:cNvPr id="17947" name="Google Shape;17947;p97"/>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97"/>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97"/>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50" name="Google Shape;17950;p97"/>
          <p:cNvGrpSpPr/>
          <p:nvPr/>
        </p:nvGrpSpPr>
        <p:grpSpPr>
          <a:xfrm>
            <a:off x="2213507" y="2984331"/>
            <a:ext cx="422596" cy="310382"/>
            <a:chOff x="2278533" y="2937377"/>
            <a:chExt cx="346788" cy="254704"/>
          </a:xfrm>
        </p:grpSpPr>
        <p:sp>
          <p:nvSpPr>
            <p:cNvPr id="17951" name="Google Shape;17951;p97"/>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97"/>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53" name="Google Shape;17953;p97"/>
          <p:cNvSpPr/>
          <p:nvPr/>
        </p:nvSpPr>
        <p:spPr>
          <a:xfrm>
            <a:off x="320275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54" name="Google Shape;17954;p97"/>
          <p:cNvGrpSpPr/>
          <p:nvPr/>
        </p:nvGrpSpPr>
        <p:grpSpPr>
          <a:xfrm>
            <a:off x="1811527" y="2967710"/>
            <a:ext cx="286152" cy="346438"/>
            <a:chOff x="1836637" y="2891510"/>
            <a:chExt cx="286152" cy="346438"/>
          </a:xfrm>
        </p:grpSpPr>
        <p:sp>
          <p:nvSpPr>
            <p:cNvPr id="17955" name="Google Shape;17955;p97"/>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97"/>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97"/>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58" name="Google Shape;17958;p97"/>
          <p:cNvGrpSpPr/>
          <p:nvPr/>
        </p:nvGrpSpPr>
        <p:grpSpPr>
          <a:xfrm>
            <a:off x="5560751" y="2982129"/>
            <a:ext cx="379764" cy="337684"/>
            <a:chOff x="5585861" y="2905929"/>
            <a:chExt cx="379764" cy="337684"/>
          </a:xfrm>
        </p:grpSpPr>
        <p:sp>
          <p:nvSpPr>
            <p:cNvPr id="17959" name="Google Shape;17959;p97"/>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97"/>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97"/>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97"/>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3" name="Google Shape;17963;p97"/>
          <p:cNvGrpSpPr/>
          <p:nvPr/>
        </p:nvGrpSpPr>
        <p:grpSpPr>
          <a:xfrm>
            <a:off x="1302566" y="2986680"/>
            <a:ext cx="347934" cy="310024"/>
            <a:chOff x="1327676" y="2910480"/>
            <a:chExt cx="347934" cy="310024"/>
          </a:xfrm>
        </p:grpSpPr>
        <p:sp>
          <p:nvSpPr>
            <p:cNvPr id="17964" name="Google Shape;17964;p97"/>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97"/>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97"/>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97"/>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97"/>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69" name="Google Shape;17969;p97"/>
          <p:cNvSpPr/>
          <p:nvPr/>
        </p:nvSpPr>
        <p:spPr>
          <a:xfrm>
            <a:off x="276085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70" name="Google Shape;17970;p97"/>
          <p:cNvGrpSpPr/>
          <p:nvPr/>
        </p:nvGrpSpPr>
        <p:grpSpPr>
          <a:xfrm>
            <a:off x="2728291" y="2945764"/>
            <a:ext cx="382828" cy="358601"/>
            <a:chOff x="2753373" y="2902523"/>
            <a:chExt cx="347552" cy="325557"/>
          </a:xfrm>
        </p:grpSpPr>
        <p:sp>
          <p:nvSpPr>
            <p:cNvPr id="17971" name="Google Shape;17971;p97"/>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97"/>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97"/>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97"/>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97"/>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97"/>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7" name="Google Shape;17977;p97"/>
          <p:cNvGrpSpPr/>
          <p:nvPr/>
        </p:nvGrpSpPr>
        <p:grpSpPr>
          <a:xfrm>
            <a:off x="823906" y="2979455"/>
            <a:ext cx="356655" cy="335425"/>
            <a:chOff x="849016" y="2903255"/>
            <a:chExt cx="356655" cy="335425"/>
          </a:xfrm>
        </p:grpSpPr>
        <p:sp>
          <p:nvSpPr>
            <p:cNvPr id="17978" name="Google Shape;17978;p97"/>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97"/>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97"/>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97"/>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97"/>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97"/>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97"/>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97"/>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97"/>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97"/>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97"/>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9" name="Google Shape;17989;p97"/>
          <p:cNvGrpSpPr/>
          <p:nvPr/>
        </p:nvGrpSpPr>
        <p:grpSpPr>
          <a:xfrm>
            <a:off x="4185823" y="3002977"/>
            <a:ext cx="280072" cy="275520"/>
            <a:chOff x="4210933" y="2926777"/>
            <a:chExt cx="280072" cy="275520"/>
          </a:xfrm>
        </p:grpSpPr>
        <p:sp>
          <p:nvSpPr>
            <p:cNvPr id="17990" name="Google Shape;17990;p97"/>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97"/>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97"/>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97"/>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97"/>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97"/>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97"/>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97"/>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97"/>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97"/>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97"/>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97"/>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97"/>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3" name="Google Shape;18003;p97"/>
          <p:cNvGrpSpPr/>
          <p:nvPr/>
        </p:nvGrpSpPr>
        <p:grpSpPr>
          <a:xfrm>
            <a:off x="4642106" y="2991582"/>
            <a:ext cx="320273" cy="318395"/>
            <a:chOff x="4667216" y="2915382"/>
            <a:chExt cx="320273" cy="318395"/>
          </a:xfrm>
        </p:grpSpPr>
        <p:sp>
          <p:nvSpPr>
            <p:cNvPr id="18004" name="Google Shape;18004;p97"/>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97"/>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97"/>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97"/>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8" name="Google Shape;18008;p97"/>
          <p:cNvGrpSpPr/>
          <p:nvPr/>
        </p:nvGrpSpPr>
        <p:grpSpPr>
          <a:xfrm>
            <a:off x="5145370" y="3010839"/>
            <a:ext cx="261929" cy="280550"/>
            <a:chOff x="5170480" y="2934639"/>
            <a:chExt cx="261929" cy="280550"/>
          </a:xfrm>
        </p:grpSpPr>
        <p:sp>
          <p:nvSpPr>
            <p:cNvPr id="18009" name="Google Shape;18009;p97"/>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97"/>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97"/>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97"/>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97"/>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97"/>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97"/>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16" name="Google Shape;18016;p97"/>
          <p:cNvGrpSpPr/>
          <p:nvPr/>
        </p:nvGrpSpPr>
        <p:grpSpPr>
          <a:xfrm>
            <a:off x="6044313" y="2968091"/>
            <a:ext cx="362321" cy="364231"/>
            <a:chOff x="6069423" y="2891892"/>
            <a:chExt cx="362321" cy="364231"/>
          </a:xfrm>
        </p:grpSpPr>
        <p:sp>
          <p:nvSpPr>
            <p:cNvPr id="18017" name="Google Shape;18017;p97"/>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97"/>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97"/>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97"/>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97"/>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2" name="Google Shape;18022;p97"/>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3" name="Google Shape;18023;p97"/>
          <p:cNvGrpSpPr/>
          <p:nvPr/>
        </p:nvGrpSpPr>
        <p:grpSpPr>
          <a:xfrm>
            <a:off x="6546845" y="2995370"/>
            <a:ext cx="308878" cy="311170"/>
            <a:chOff x="6571955" y="2919170"/>
            <a:chExt cx="308878" cy="311170"/>
          </a:xfrm>
        </p:grpSpPr>
        <p:sp>
          <p:nvSpPr>
            <p:cNvPr id="18024" name="Google Shape;18024;p97"/>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97"/>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97"/>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97"/>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97"/>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97"/>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97"/>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97"/>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97"/>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97"/>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4" name="Google Shape;18034;p97"/>
          <p:cNvGrpSpPr/>
          <p:nvPr/>
        </p:nvGrpSpPr>
        <p:grpSpPr>
          <a:xfrm>
            <a:off x="7474944" y="3010935"/>
            <a:ext cx="350576" cy="280454"/>
            <a:chOff x="7500054" y="2934735"/>
            <a:chExt cx="350576" cy="280454"/>
          </a:xfrm>
        </p:grpSpPr>
        <p:sp>
          <p:nvSpPr>
            <p:cNvPr id="18035" name="Google Shape;18035;p97"/>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97"/>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97"/>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97"/>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97"/>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97"/>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97"/>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97"/>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3" name="Google Shape;18043;p97"/>
          <p:cNvGrpSpPr/>
          <p:nvPr/>
        </p:nvGrpSpPr>
        <p:grpSpPr>
          <a:xfrm>
            <a:off x="6987570" y="2950862"/>
            <a:ext cx="332012" cy="355454"/>
            <a:chOff x="7055134" y="2919170"/>
            <a:chExt cx="290321" cy="310820"/>
          </a:xfrm>
        </p:grpSpPr>
        <p:sp>
          <p:nvSpPr>
            <p:cNvPr id="18044" name="Google Shape;18044;p97"/>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97"/>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97"/>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97"/>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97"/>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97"/>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97"/>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97"/>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97"/>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97"/>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97"/>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97"/>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97"/>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97"/>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8" name="Google Shape;18058;p97"/>
          <p:cNvGrpSpPr/>
          <p:nvPr/>
        </p:nvGrpSpPr>
        <p:grpSpPr>
          <a:xfrm>
            <a:off x="7960033" y="2976813"/>
            <a:ext cx="330109" cy="347552"/>
            <a:chOff x="7985143" y="2900613"/>
            <a:chExt cx="330109" cy="347552"/>
          </a:xfrm>
        </p:grpSpPr>
        <p:sp>
          <p:nvSpPr>
            <p:cNvPr id="18059" name="Google Shape;18059;p97"/>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97"/>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97"/>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97"/>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97"/>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97"/>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97"/>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97"/>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67" name="Google Shape;18067;p97"/>
          <p:cNvGrpSpPr/>
          <p:nvPr/>
        </p:nvGrpSpPr>
        <p:grpSpPr>
          <a:xfrm>
            <a:off x="7965731" y="2511426"/>
            <a:ext cx="354363" cy="353631"/>
            <a:chOff x="7990840" y="2435226"/>
            <a:chExt cx="354363" cy="353631"/>
          </a:xfrm>
        </p:grpSpPr>
        <p:sp>
          <p:nvSpPr>
            <p:cNvPr id="18068" name="Google Shape;18068;p97"/>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97"/>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97"/>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1" name="Google Shape;18071;p97"/>
          <p:cNvGrpSpPr/>
          <p:nvPr/>
        </p:nvGrpSpPr>
        <p:grpSpPr>
          <a:xfrm>
            <a:off x="1792207" y="2556530"/>
            <a:ext cx="350958" cy="263043"/>
            <a:chOff x="1817317" y="2480330"/>
            <a:chExt cx="350958" cy="263043"/>
          </a:xfrm>
        </p:grpSpPr>
        <p:sp>
          <p:nvSpPr>
            <p:cNvPr id="18072" name="Google Shape;18072;p97"/>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97"/>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97"/>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97"/>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97"/>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7" name="Google Shape;18077;p97"/>
          <p:cNvGrpSpPr/>
          <p:nvPr/>
        </p:nvGrpSpPr>
        <p:grpSpPr>
          <a:xfrm>
            <a:off x="1316617" y="2559549"/>
            <a:ext cx="419913" cy="308109"/>
            <a:chOff x="1341727" y="2483349"/>
            <a:chExt cx="419913" cy="308109"/>
          </a:xfrm>
        </p:grpSpPr>
        <p:sp>
          <p:nvSpPr>
            <p:cNvPr id="18078" name="Google Shape;18078;p97"/>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97"/>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97"/>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1" name="Google Shape;18081;p97"/>
          <p:cNvGrpSpPr/>
          <p:nvPr/>
        </p:nvGrpSpPr>
        <p:grpSpPr>
          <a:xfrm>
            <a:off x="829222" y="2523936"/>
            <a:ext cx="376358" cy="330109"/>
            <a:chOff x="854332" y="2447736"/>
            <a:chExt cx="376358" cy="330109"/>
          </a:xfrm>
        </p:grpSpPr>
        <p:sp>
          <p:nvSpPr>
            <p:cNvPr id="18082" name="Google Shape;18082;p97"/>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97"/>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97"/>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97"/>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97"/>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97"/>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97"/>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97"/>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90" name="Google Shape;18090;p97"/>
          <p:cNvGrpSpPr/>
          <p:nvPr/>
        </p:nvGrpSpPr>
        <p:grpSpPr>
          <a:xfrm>
            <a:off x="4181653" y="2527151"/>
            <a:ext cx="322151" cy="322374"/>
            <a:chOff x="4206763" y="2450951"/>
            <a:chExt cx="322151" cy="322374"/>
          </a:xfrm>
        </p:grpSpPr>
        <p:sp>
          <p:nvSpPr>
            <p:cNvPr id="18091" name="Google Shape;18091;p97"/>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97"/>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93" name="Google Shape;18093;p97"/>
          <p:cNvGrpSpPr/>
          <p:nvPr/>
        </p:nvGrpSpPr>
        <p:grpSpPr>
          <a:xfrm>
            <a:off x="7491236" y="2526259"/>
            <a:ext cx="327976" cy="324316"/>
            <a:chOff x="7528096" y="2450059"/>
            <a:chExt cx="327976" cy="324316"/>
          </a:xfrm>
        </p:grpSpPr>
        <p:sp>
          <p:nvSpPr>
            <p:cNvPr id="18094" name="Google Shape;18094;p97"/>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97"/>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97"/>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97"/>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97"/>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99" name="Google Shape;18099;p97"/>
          <p:cNvGrpSpPr/>
          <p:nvPr/>
        </p:nvGrpSpPr>
        <p:grpSpPr>
          <a:xfrm>
            <a:off x="7052019" y="2588742"/>
            <a:ext cx="282364" cy="198619"/>
            <a:chOff x="7077129" y="2512542"/>
            <a:chExt cx="282364" cy="198619"/>
          </a:xfrm>
        </p:grpSpPr>
        <p:sp>
          <p:nvSpPr>
            <p:cNvPr id="18100" name="Google Shape;18100;p97"/>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97"/>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97"/>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97"/>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97"/>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97"/>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6" name="Google Shape;18106;p97"/>
          <p:cNvGrpSpPr/>
          <p:nvPr/>
        </p:nvGrpSpPr>
        <p:grpSpPr>
          <a:xfrm>
            <a:off x="3700351" y="2520912"/>
            <a:ext cx="334279" cy="334661"/>
            <a:chOff x="3725461" y="2444712"/>
            <a:chExt cx="334279" cy="334661"/>
          </a:xfrm>
        </p:grpSpPr>
        <p:sp>
          <p:nvSpPr>
            <p:cNvPr id="18107" name="Google Shape;18107;p97"/>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97"/>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97"/>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97"/>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97"/>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97"/>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97"/>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4" name="Google Shape;18114;p97"/>
          <p:cNvGrpSpPr/>
          <p:nvPr/>
        </p:nvGrpSpPr>
        <p:grpSpPr>
          <a:xfrm>
            <a:off x="6552128" y="2533421"/>
            <a:ext cx="332019" cy="310788"/>
            <a:chOff x="6577238" y="2457221"/>
            <a:chExt cx="332019" cy="310788"/>
          </a:xfrm>
        </p:grpSpPr>
        <p:sp>
          <p:nvSpPr>
            <p:cNvPr id="18115" name="Google Shape;18115;p97"/>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97"/>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97"/>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97"/>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97"/>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97"/>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1" name="Google Shape;18121;p97"/>
          <p:cNvGrpSpPr/>
          <p:nvPr/>
        </p:nvGrpSpPr>
        <p:grpSpPr>
          <a:xfrm>
            <a:off x="2793451" y="2515978"/>
            <a:ext cx="247892" cy="346024"/>
            <a:chOff x="2818561" y="2439778"/>
            <a:chExt cx="247892" cy="346024"/>
          </a:xfrm>
        </p:grpSpPr>
        <p:sp>
          <p:nvSpPr>
            <p:cNvPr id="18122" name="Google Shape;18122;p97"/>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97"/>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97"/>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97"/>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97"/>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97"/>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97"/>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97"/>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97"/>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97"/>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97"/>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97"/>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4" name="Google Shape;18134;p97"/>
          <p:cNvGrpSpPr/>
          <p:nvPr/>
        </p:nvGrpSpPr>
        <p:grpSpPr>
          <a:xfrm>
            <a:off x="3182668" y="2550832"/>
            <a:ext cx="419933" cy="275170"/>
            <a:chOff x="3207778" y="2474632"/>
            <a:chExt cx="419933" cy="275170"/>
          </a:xfrm>
        </p:grpSpPr>
        <p:sp>
          <p:nvSpPr>
            <p:cNvPr id="18135" name="Google Shape;18135;p97"/>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97"/>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97"/>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97"/>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97"/>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97"/>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1" name="Google Shape;18141;p97"/>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97"/>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97"/>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97"/>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97"/>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97"/>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97"/>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97"/>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9" name="Google Shape;18149;p97"/>
          <p:cNvGrpSpPr/>
          <p:nvPr/>
        </p:nvGrpSpPr>
        <p:grpSpPr>
          <a:xfrm>
            <a:off x="6074265" y="2532275"/>
            <a:ext cx="337684" cy="314194"/>
            <a:chOff x="6099375" y="2456075"/>
            <a:chExt cx="337684" cy="314194"/>
          </a:xfrm>
        </p:grpSpPr>
        <p:sp>
          <p:nvSpPr>
            <p:cNvPr id="18150" name="Google Shape;18150;p97"/>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97"/>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52" name="Google Shape;18152;p97"/>
          <p:cNvGrpSpPr/>
          <p:nvPr/>
        </p:nvGrpSpPr>
        <p:grpSpPr>
          <a:xfrm>
            <a:off x="2287513" y="2544784"/>
            <a:ext cx="312698" cy="286534"/>
            <a:chOff x="2312623" y="2468584"/>
            <a:chExt cx="312698" cy="286534"/>
          </a:xfrm>
        </p:grpSpPr>
        <p:sp>
          <p:nvSpPr>
            <p:cNvPr id="18153" name="Google Shape;18153;p97"/>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97"/>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97"/>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56" name="Google Shape;18156;p97"/>
          <p:cNvGrpSpPr/>
          <p:nvPr/>
        </p:nvGrpSpPr>
        <p:grpSpPr>
          <a:xfrm>
            <a:off x="5593695" y="2517124"/>
            <a:ext cx="345292" cy="342618"/>
            <a:chOff x="5618805" y="2440924"/>
            <a:chExt cx="345292" cy="342618"/>
          </a:xfrm>
        </p:grpSpPr>
        <p:sp>
          <p:nvSpPr>
            <p:cNvPr id="18157" name="Google Shape;18157;p97"/>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97"/>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97"/>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97"/>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97"/>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62" name="Google Shape;18162;p97"/>
          <p:cNvGrpSpPr/>
          <p:nvPr/>
        </p:nvGrpSpPr>
        <p:grpSpPr>
          <a:xfrm>
            <a:off x="4628069" y="2522790"/>
            <a:ext cx="377886" cy="331255"/>
            <a:chOff x="4653179" y="2446590"/>
            <a:chExt cx="377886" cy="331255"/>
          </a:xfrm>
        </p:grpSpPr>
        <p:sp>
          <p:nvSpPr>
            <p:cNvPr id="18163" name="Google Shape;18163;p97"/>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97"/>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97"/>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97"/>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67" name="Google Shape;18167;p97"/>
          <p:cNvGrpSpPr/>
          <p:nvPr/>
        </p:nvGrpSpPr>
        <p:grpSpPr>
          <a:xfrm>
            <a:off x="5159407" y="2535681"/>
            <a:ext cx="252062" cy="305122"/>
            <a:chOff x="5184517" y="2459481"/>
            <a:chExt cx="252062" cy="305122"/>
          </a:xfrm>
        </p:grpSpPr>
        <p:sp>
          <p:nvSpPr>
            <p:cNvPr id="18168" name="Google Shape;18168;p97"/>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97"/>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97"/>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97"/>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97"/>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97"/>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74" name="Google Shape;18174;p97"/>
          <p:cNvSpPr/>
          <p:nvPr/>
        </p:nvSpPr>
        <p:spPr>
          <a:xfrm>
            <a:off x="177591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75" name="Google Shape;18175;p97"/>
          <p:cNvGrpSpPr/>
          <p:nvPr/>
        </p:nvGrpSpPr>
        <p:grpSpPr>
          <a:xfrm>
            <a:off x="6130349" y="2045308"/>
            <a:ext cx="249770" cy="363849"/>
            <a:chOff x="6155459" y="1969108"/>
            <a:chExt cx="249770" cy="363849"/>
          </a:xfrm>
        </p:grpSpPr>
        <p:sp>
          <p:nvSpPr>
            <p:cNvPr id="18176" name="Google Shape;18176;p97"/>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97"/>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97"/>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97"/>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97"/>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97"/>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97"/>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97"/>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4" name="Google Shape;18184;p97"/>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5" name="Google Shape;18185;p97"/>
          <p:cNvGrpSpPr/>
          <p:nvPr/>
        </p:nvGrpSpPr>
        <p:grpSpPr>
          <a:xfrm>
            <a:off x="2254919" y="2046804"/>
            <a:ext cx="353631" cy="354395"/>
            <a:chOff x="2280029" y="1970604"/>
            <a:chExt cx="353631" cy="354395"/>
          </a:xfrm>
        </p:grpSpPr>
        <p:sp>
          <p:nvSpPr>
            <p:cNvPr id="18186" name="Google Shape;18186;p97"/>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97"/>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97"/>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97"/>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90" name="Google Shape;18190;p97"/>
          <p:cNvGrpSpPr/>
          <p:nvPr/>
        </p:nvGrpSpPr>
        <p:grpSpPr>
          <a:xfrm>
            <a:off x="8039990" y="2076374"/>
            <a:ext cx="255086" cy="301685"/>
            <a:chOff x="8065100" y="2000174"/>
            <a:chExt cx="255086" cy="301685"/>
          </a:xfrm>
        </p:grpSpPr>
        <p:sp>
          <p:nvSpPr>
            <p:cNvPr id="18191" name="Google Shape;18191;p97"/>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97"/>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97"/>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97"/>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95" name="Google Shape;18195;p97"/>
          <p:cNvGrpSpPr/>
          <p:nvPr/>
        </p:nvGrpSpPr>
        <p:grpSpPr>
          <a:xfrm>
            <a:off x="6608595" y="2045308"/>
            <a:ext cx="249420" cy="363849"/>
            <a:chOff x="6633705" y="1969108"/>
            <a:chExt cx="249420" cy="363849"/>
          </a:xfrm>
        </p:grpSpPr>
        <p:sp>
          <p:nvSpPr>
            <p:cNvPr id="18196" name="Google Shape;18196;p97"/>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97"/>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97"/>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97"/>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97"/>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97"/>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97"/>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97"/>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4" name="Google Shape;18204;p97"/>
          <p:cNvGrpSpPr/>
          <p:nvPr/>
        </p:nvGrpSpPr>
        <p:grpSpPr>
          <a:xfrm>
            <a:off x="5185921" y="2045308"/>
            <a:ext cx="226661" cy="363467"/>
            <a:chOff x="5211031" y="1969108"/>
            <a:chExt cx="226661" cy="363467"/>
          </a:xfrm>
        </p:grpSpPr>
        <p:sp>
          <p:nvSpPr>
            <p:cNvPr id="18205" name="Google Shape;18205;p97"/>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97"/>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7" name="Google Shape;18207;p97"/>
          <p:cNvGrpSpPr/>
          <p:nvPr/>
        </p:nvGrpSpPr>
        <p:grpSpPr>
          <a:xfrm>
            <a:off x="3687842" y="2046804"/>
            <a:ext cx="354363" cy="354395"/>
            <a:chOff x="3712952" y="1970604"/>
            <a:chExt cx="354363" cy="354395"/>
          </a:xfrm>
        </p:grpSpPr>
        <p:sp>
          <p:nvSpPr>
            <p:cNvPr id="18208" name="Google Shape;18208;p97"/>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97"/>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97"/>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97"/>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97"/>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97"/>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97"/>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5" name="Google Shape;18215;p97"/>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6" name="Google Shape;18216;p97"/>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7" name="Google Shape;18217;p97"/>
          <p:cNvGrpSpPr/>
          <p:nvPr/>
        </p:nvGrpSpPr>
        <p:grpSpPr>
          <a:xfrm>
            <a:off x="3210329" y="2046804"/>
            <a:ext cx="354363" cy="354745"/>
            <a:chOff x="3235438" y="1970604"/>
            <a:chExt cx="354363" cy="354745"/>
          </a:xfrm>
        </p:grpSpPr>
        <p:sp>
          <p:nvSpPr>
            <p:cNvPr id="18218" name="Google Shape;18218;p97"/>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97"/>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97"/>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97"/>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97"/>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97"/>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97"/>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97"/>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97"/>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97"/>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97"/>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97"/>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97"/>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1" name="Google Shape;18231;p97"/>
          <p:cNvGrpSpPr/>
          <p:nvPr/>
        </p:nvGrpSpPr>
        <p:grpSpPr>
          <a:xfrm>
            <a:off x="1304475" y="2066125"/>
            <a:ext cx="341472" cy="335074"/>
            <a:chOff x="1329585" y="1989925"/>
            <a:chExt cx="341472" cy="335074"/>
          </a:xfrm>
        </p:grpSpPr>
        <p:sp>
          <p:nvSpPr>
            <p:cNvPr id="18232" name="Google Shape;18232;p97"/>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97"/>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97"/>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5" name="Google Shape;18235;p97"/>
          <p:cNvGrpSpPr/>
          <p:nvPr/>
        </p:nvGrpSpPr>
        <p:grpSpPr>
          <a:xfrm>
            <a:off x="5566761" y="2066106"/>
            <a:ext cx="416649" cy="325597"/>
            <a:chOff x="5626763" y="2013829"/>
            <a:chExt cx="351722" cy="274788"/>
          </a:xfrm>
        </p:grpSpPr>
        <p:sp>
          <p:nvSpPr>
            <p:cNvPr id="18236" name="Google Shape;18236;p97"/>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97"/>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97"/>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97"/>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97"/>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97"/>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2" name="Google Shape;18242;p97"/>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3" name="Google Shape;18243;p97"/>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97"/>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97"/>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6" name="Google Shape;18246;p97"/>
          <p:cNvGrpSpPr/>
          <p:nvPr/>
        </p:nvGrpSpPr>
        <p:grpSpPr>
          <a:xfrm>
            <a:off x="7551495" y="2060077"/>
            <a:ext cx="276698" cy="333133"/>
            <a:chOff x="7576605" y="1983877"/>
            <a:chExt cx="276698" cy="333133"/>
          </a:xfrm>
        </p:grpSpPr>
        <p:sp>
          <p:nvSpPr>
            <p:cNvPr id="18247" name="Google Shape;18247;p97"/>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97"/>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9" name="Google Shape;18249;p97"/>
          <p:cNvGrpSpPr/>
          <p:nvPr/>
        </p:nvGrpSpPr>
        <p:grpSpPr>
          <a:xfrm>
            <a:off x="828458" y="2051738"/>
            <a:ext cx="337334" cy="353599"/>
            <a:chOff x="853568" y="1975538"/>
            <a:chExt cx="337334" cy="353599"/>
          </a:xfrm>
        </p:grpSpPr>
        <p:sp>
          <p:nvSpPr>
            <p:cNvPr id="18250" name="Google Shape;18250;p97"/>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97"/>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97"/>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97"/>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54" name="Google Shape;18254;p97"/>
          <p:cNvGrpSpPr/>
          <p:nvPr/>
        </p:nvGrpSpPr>
        <p:grpSpPr>
          <a:xfrm>
            <a:off x="2733192" y="2085828"/>
            <a:ext cx="327085" cy="277080"/>
            <a:chOff x="2770052" y="2009628"/>
            <a:chExt cx="327085" cy="277080"/>
          </a:xfrm>
        </p:grpSpPr>
        <p:sp>
          <p:nvSpPr>
            <p:cNvPr id="18255" name="Google Shape;18255;p97"/>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97"/>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57" name="Google Shape;18257;p97"/>
          <p:cNvSpPr/>
          <p:nvPr/>
        </p:nvSpPr>
        <p:spPr>
          <a:xfrm>
            <a:off x="703495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58" name="Google Shape;18258;p97"/>
          <p:cNvGrpSpPr/>
          <p:nvPr/>
        </p:nvGrpSpPr>
        <p:grpSpPr>
          <a:xfrm>
            <a:off x="4170289" y="2046804"/>
            <a:ext cx="344878" cy="343573"/>
            <a:chOff x="4195399" y="1970604"/>
            <a:chExt cx="344878" cy="343573"/>
          </a:xfrm>
        </p:grpSpPr>
        <p:sp>
          <p:nvSpPr>
            <p:cNvPr id="18259" name="Google Shape;18259;p97"/>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97"/>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97"/>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97"/>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3" name="Google Shape;18263;p97"/>
          <p:cNvGrpSpPr/>
          <p:nvPr/>
        </p:nvGrpSpPr>
        <p:grpSpPr>
          <a:xfrm>
            <a:off x="4649681" y="2053647"/>
            <a:ext cx="344528" cy="344114"/>
            <a:chOff x="4674791" y="1977447"/>
            <a:chExt cx="344528" cy="344114"/>
          </a:xfrm>
        </p:grpSpPr>
        <p:sp>
          <p:nvSpPr>
            <p:cNvPr id="18264" name="Google Shape;18264;p97"/>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97"/>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97"/>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97"/>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97"/>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97"/>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97"/>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97"/>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97"/>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97"/>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97"/>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97"/>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97"/>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97"/>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97"/>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97"/>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97"/>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97"/>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97"/>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3" name="Google Shape;18283;p97"/>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97"/>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97"/>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97"/>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97"/>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97"/>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97"/>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90" name="Google Shape;18290;p97"/>
          <p:cNvGrpSpPr/>
          <p:nvPr/>
        </p:nvGrpSpPr>
        <p:grpSpPr>
          <a:xfrm>
            <a:off x="6058700" y="1623497"/>
            <a:ext cx="382819" cy="310788"/>
            <a:chOff x="6083810" y="1547297"/>
            <a:chExt cx="382819" cy="310788"/>
          </a:xfrm>
        </p:grpSpPr>
        <p:sp>
          <p:nvSpPr>
            <p:cNvPr id="18291" name="Google Shape;18291;p97"/>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97"/>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97"/>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97"/>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97"/>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97"/>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97"/>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97"/>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97"/>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97"/>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97"/>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97"/>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97"/>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97"/>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97"/>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97"/>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97"/>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97"/>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9" name="Google Shape;18309;p97"/>
          <p:cNvGrpSpPr/>
          <p:nvPr/>
        </p:nvGrpSpPr>
        <p:grpSpPr>
          <a:xfrm>
            <a:off x="6533190" y="1614393"/>
            <a:ext cx="382788" cy="328613"/>
            <a:chOff x="6558300" y="1538193"/>
            <a:chExt cx="382788" cy="328613"/>
          </a:xfrm>
        </p:grpSpPr>
        <p:sp>
          <p:nvSpPr>
            <p:cNvPr id="18310" name="Google Shape;18310;p97"/>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97"/>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2" name="Google Shape;18312;p97"/>
          <p:cNvGrpSpPr/>
          <p:nvPr/>
        </p:nvGrpSpPr>
        <p:grpSpPr>
          <a:xfrm>
            <a:off x="5168892" y="1587497"/>
            <a:ext cx="259605" cy="346024"/>
            <a:chOff x="5194002" y="1511297"/>
            <a:chExt cx="259605" cy="346024"/>
          </a:xfrm>
        </p:grpSpPr>
        <p:sp>
          <p:nvSpPr>
            <p:cNvPr id="18313" name="Google Shape;18313;p97"/>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97"/>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97"/>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97"/>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7" name="Google Shape;18317;p97"/>
          <p:cNvGrpSpPr/>
          <p:nvPr/>
        </p:nvGrpSpPr>
        <p:grpSpPr>
          <a:xfrm>
            <a:off x="1369631" y="1588261"/>
            <a:ext cx="252444" cy="351722"/>
            <a:chOff x="1394741" y="1512061"/>
            <a:chExt cx="252444" cy="351722"/>
          </a:xfrm>
        </p:grpSpPr>
        <p:sp>
          <p:nvSpPr>
            <p:cNvPr id="18318" name="Google Shape;18318;p97"/>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97"/>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97"/>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97"/>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97"/>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97"/>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97"/>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97"/>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97"/>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97"/>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97"/>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97"/>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97"/>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97"/>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97"/>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97"/>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97"/>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5" name="Google Shape;18335;p97"/>
          <p:cNvGrpSpPr/>
          <p:nvPr/>
        </p:nvGrpSpPr>
        <p:grpSpPr>
          <a:xfrm>
            <a:off x="829986" y="1580685"/>
            <a:ext cx="380910" cy="339594"/>
            <a:chOff x="855096" y="1504485"/>
            <a:chExt cx="380910" cy="339594"/>
          </a:xfrm>
        </p:grpSpPr>
        <p:sp>
          <p:nvSpPr>
            <p:cNvPr id="18336" name="Google Shape;18336;p97"/>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97"/>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8" name="Google Shape;18338;p97"/>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9" name="Google Shape;18339;p97"/>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97"/>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1" name="Google Shape;18341;p97"/>
          <p:cNvGrpSpPr/>
          <p:nvPr/>
        </p:nvGrpSpPr>
        <p:grpSpPr>
          <a:xfrm>
            <a:off x="1794466" y="1587879"/>
            <a:ext cx="352103" cy="352103"/>
            <a:chOff x="1819576" y="1511679"/>
            <a:chExt cx="352103" cy="352103"/>
          </a:xfrm>
        </p:grpSpPr>
        <p:sp>
          <p:nvSpPr>
            <p:cNvPr id="18342" name="Google Shape;18342;p97"/>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97"/>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97"/>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97"/>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6" name="Google Shape;18346;p97"/>
          <p:cNvGrpSpPr/>
          <p:nvPr/>
        </p:nvGrpSpPr>
        <p:grpSpPr>
          <a:xfrm>
            <a:off x="5595987" y="1576961"/>
            <a:ext cx="371424" cy="355446"/>
            <a:chOff x="5621097" y="1500761"/>
            <a:chExt cx="371424" cy="355446"/>
          </a:xfrm>
        </p:grpSpPr>
        <p:sp>
          <p:nvSpPr>
            <p:cNvPr id="18347" name="Google Shape;18347;p97"/>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97"/>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9" name="Google Shape;18349;p97"/>
          <p:cNvGrpSpPr/>
          <p:nvPr/>
        </p:nvGrpSpPr>
        <p:grpSpPr>
          <a:xfrm>
            <a:off x="4645129" y="1617799"/>
            <a:ext cx="359679" cy="321833"/>
            <a:chOff x="4670239" y="1541599"/>
            <a:chExt cx="359679" cy="321833"/>
          </a:xfrm>
        </p:grpSpPr>
        <p:sp>
          <p:nvSpPr>
            <p:cNvPr id="18350" name="Google Shape;18350;p97"/>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97"/>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97"/>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97"/>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97"/>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5" name="Google Shape;18355;p97"/>
          <p:cNvGrpSpPr/>
          <p:nvPr/>
        </p:nvGrpSpPr>
        <p:grpSpPr>
          <a:xfrm>
            <a:off x="4187319" y="1578585"/>
            <a:ext cx="321037" cy="353822"/>
            <a:chOff x="4212429" y="1502385"/>
            <a:chExt cx="321037" cy="353822"/>
          </a:xfrm>
        </p:grpSpPr>
        <p:sp>
          <p:nvSpPr>
            <p:cNvPr id="18356" name="Google Shape;18356;p97"/>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97"/>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97"/>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97"/>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60" name="Google Shape;18360;p97"/>
          <p:cNvGrpSpPr/>
          <p:nvPr/>
        </p:nvGrpSpPr>
        <p:grpSpPr>
          <a:xfrm>
            <a:off x="2277678" y="1582181"/>
            <a:ext cx="336188" cy="335425"/>
            <a:chOff x="2302788" y="1505981"/>
            <a:chExt cx="336188" cy="335425"/>
          </a:xfrm>
        </p:grpSpPr>
        <p:sp>
          <p:nvSpPr>
            <p:cNvPr id="18361" name="Google Shape;18361;p97"/>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97"/>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97"/>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97"/>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97"/>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97"/>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97"/>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97"/>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97"/>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97"/>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97"/>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97"/>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97"/>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97"/>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97"/>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97"/>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97"/>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8" name="Google Shape;18378;p97"/>
          <p:cNvGrpSpPr/>
          <p:nvPr/>
        </p:nvGrpSpPr>
        <p:grpSpPr>
          <a:xfrm>
            <a:off x="2755191" y="1598096"/>
            <a:ext cx="333133" cy="321037"/>
            <a:chOff x="2780301" y="1521896"/>
            <a:chExt cx="333133" cy="321037"/>
          </a:xfrm>
        </p:grpSpPr>
        <p:sp>
          <p:nvSpPr>
            <p:cNvPr id="18379" name="Google Shape;18379;p97"/>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97"/>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97"/>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97"/>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97"/>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4" name="Google Shape;18384;p97"/>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97"/>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97"/>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97"/>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97"/>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97"/>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97"/>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97"/>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97"/>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97"/>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97"/>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97"/>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97"/>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7" name="Google Shape;18397;p97"/>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97"/>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9" name="Google Shape;18399;p97"/>
          <p:cNvGrpSpPr/>
          <p:nvPr/>
        </p:nvGrpSpPr>
        <p:grpSpPr>
          <a:xfrm>
            <a:off x="3291049" y="1591285"/>
            <a:ext cx="211892" cy="339594"/>
            <a:chOff x="3316159" y="1515085"/>
            <a:chExt cx="211892" cy="339594"/>
          </a:xfrm>
        </p:grpSpPr>
        <p:sp>
          <p:nvSpPr>
            <p:cNvPr id="18400" name="Google Shape;18400;p97"/>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97"/>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97"/>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03" name="Google Shape;18403;p97"/>
            <p:cNvGrpSpPr/>
            <p:nvPr/>
          </p:nvGrpSpPr>
          <p:grpSpPr>
            <a:xfrm>
              <a:off x="3316159" y="1515085"/>
              <a:ext cx="211892" cy="339594"/>
              <a:chOff x="3316159" y="1515085"/>
              <a:chExt cx="211892" cy="339594"/>
            </a:xfrm>
          </p:grpSpPr>
          <p:sp>
            <p:nvSpPr>
              <p:cNvPr id="18404" name="Google Shape;18404;p97"/>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97"/>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97"/>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97"/>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97"/>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9" name="Google Shape;18409;p97"/>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410" name="Google Shape;18410;p97"/>
          <p:cNvGrpSpPr/>
          <p:nvPr/>
        </p:nvGrpSpPr>
        <p:grpSpPr>
          <a:xfrm>
            <a:off x="3691248" y="1620855"/>
            <a:ext cx="361971" cy="314958"/>
            <a:chOff x="3716358" y="1544655"/>
            <a:chExt cx="361971" cy="314958"/>
          </a:xfrm>
        </p:grpSpPr>
        <p:sp>
          <p:nvSpPr>
            <p:cNvPr id="18411" name="Google Shape;18411;p97"/>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97"/>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3" name="Google Shape;18413;p97"/>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97"/>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97"/>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16" name="Google Shape;18416;p97"/>
            <p:cNvGrpSpPr/>
            <p:nvPr/>
          </p:nvGrpSpPr>
          <p:grpSpPr>
            <a:xfrm>
              <a:off x="3716358" y="1544655"/>
              <a:ext cx="361971" cy="314958"/>
              <a:chOff x="3716358" y="1544655"/>
              <a:chExt cx="361971" cy="314958"/>
            </a:xfrm>
          </p:grpSpPr>
          <p:sp>
            <p:nvSpPr>
              <p:cNvPr id="18417" name="Google Shape;18417;p97"/>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97"/>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97"/>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97"/>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97"/>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422" name="Google Shape;18422;p97"/>
          <p:cNvGrpSpPr/>
          <p:nvPr/>
        </p:nvGrpSpPr>
        <p:grpSpPr>
          <a:xfrm>
            <a:off x="6986814" y="1633752"/>
            <a:ext cx="499533" cy="305136"/>
            <a:chOff x="7009649" y="1541981"/>
            <a:chExt cx="524940" cy="320655"/>
          </a:xfrm>
        </p:grpSpPr>
        <p:sp>
          <p:nvSpPr>
            <p:cNvPr id="18423" name="Google Shape;18423;p97"/>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97"/>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97"/>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97"/>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97"/>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97"/>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97"/>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97"/>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1" name="Google Shape;18431;p97"/>
          <p:cNvGrpSpPr/>
          <p:nvPr/>
        </p:nvGrpSpPr>
        <p:grpSpPr>
          <a:xfrm>
            <a:off x="8008924" y="1594309"/>
            <a:ext cx="282746" cy="340358"/>
            <a:chOff x="8034034" y="1518109"/>
            <a:chExt cx="282746" cy="340358"/>
          </a:xfrm>
        </p:grpSpPr>
        <p:sp>
          <p:nvSpPr>
            <p:cNvPr id="18432" name="Google Shape;18432;p97"/>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97"/>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97"/>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97"/>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6" name="Google Shape;18436;p97"/>
          <p:cNvGrpSpPr/>
          <p:nvPr/>
        </p:nvGrpSpPr>
        <p:grpSpPr>
          <a:xfrm>
            <a:off x="7557192" y="1576134"/>
            <a:ext cx="369133" cy="360411"/>
            <a:chOff x="7582302" y="1499934"/>
            <a:chExt cx="369133" cy="360411"/>
          </a:xfrm>
        </p:grpSpPr>
        <p:sp>
          <p:nvSpPr>
            <p:cNvPr id="18437" name="Google Shape;18437;p97"/>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8" name="Google Shape;18438;p97"/>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97"/>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97"/>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1" name="Google Shape;18441;p97"/>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2" name="Google Shape;18442;p97"/>
          <p:cNvGrpSpPr/>
          <p:nvPr/>
        </p:nvGrpSpPr>
        <p:grpSpPr>
          <a:xfrm>
            <a:off x="6170979" y="3893352"/>
            <a:ext cx="346056" cy="345674"/>
            <a:chOff x="2238181" y="4120624"/>
            <a:chExt cx="346056" cy="345674"/>
          </a:xfrm>
        </p:grpSpPr>
        <p:grpSp>
          <p:nvGrpSpPr>
            <p:cNvPr id="18443" name="Google Shape;18443;p97"/>
            <p:cNvGrpSpPr/>
            <p:nvPr/>
          </p:nvGrpSpPr>
          <p:grpSpPr>
            <a:xfrm>
              <a:off x="2309155" y="4177413"/>
              <a:ext cx="203862" cy="231903"/>
              <a:chOff x="1512725" y="258500"/>
              <a:chExt cx="4570900" cy="5199625"/>
            </a:xfrm>
          </p:grpSpPr>
          <p:sp>
            <p:nvSpPr>
              <p:cNvPr id="18444" name="Google Shape;18444;p97"/>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97"/>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46" name="Google Shape;18446;p97"/>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47" name="Google Shape;18447;p97"/>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451" name="Shape 18451"/>
        <p:cNvGrpSpPr/>
        <p:nvPr/>
      </p:nvGrpSpPr>
      <p:grpSpPr>
        <a:xfrm>
          <a:off x="0" y="0"/>
          <a:ext cx="0" cy="0"/>
          <a:chOff x="0" y="0"/>
          <a:chExt cx="0" cy="0"/>
        </a:xfrm>
      </p:grpSpPr>
      <p:pic>
        <p:nvPicPr>
          <p:cNvPr id="18452" name="Google Shape;18452;p9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Biology Subject for Middle School: Birds Nest Types by Slidesgo">
  <a:themeElements>
    <a:clrScheme name="Simple Light">
      <a:dk1>
        <a:srgbClr val="542C18"/>
      </a:dk1>
      <a:lt1>
        <a:srgbClr val="D0E7F4"/>
      </a:lt1>
      <a:dk2>
        <a:srgbClr val="7F492B"/>
      </a:dk2>
      <a:lt2>
        <a:srgbClr val="F2A435"/>
      </a:lt2>
      <a:accent1>
        <a:srgbClr val="F5582B"/>
      </a:accent1>
      <a:accent2>
        <a:srgbClr val="668257"/>
      </a:accent2>
      <a:accent3>
        <a:srgbClr val="465E38"/>
      </a:accent3>
      <a:accent4>
        <a:srgbClr val="B2955D"/>
      </a:accent4>
      <a:accent5>
        <a:srgbClr val="A88347"/>
      </a:accent5>
      <a:accent6>
        <a:srgbClr val="FFFFFF"/>
      </a:accent6>
      <a:hlink>
        <a:srgbClr val="542C18"/>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